
<file path=[Content_Types].xml><?xml version="1.0" encoding="utf-8"?>
<Types xmlns="http://schemas.openxmlformats.org/package/2006/content-types">
  <Default Extension="xml" ContentType="application/xml"/>
  <Default Extension="wmf" ContentType="image/x-wmf"/>
  <Default Extension="jpeg" ContentType="image/jpeg"/>
  <Default Extension="jpg" ContentType="image/jpeg"/>
  <Default Extension="emf" ContentType="image/x-emf"/>
  <Default Extension="rels" ContentType="application/vnd.openxmlformats-package.relationships+xml"/>
  <Default Extension="wdp" ContentType="image/vnd.ms-photo"/>
  <Default Extension="bin" ContentType="application/vnd.openxmlformats-officedocument.presentationml.printerSettings"/>
  <Default Extension="png" ContentType="image/p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3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4.xml" ContentType="application/vnd.openxmlformats-officedocument.theme+xml"/>
  <Override PartName="/ppt/theme/themeOverride1.xml" ContentType="application/vnd.openxmlformats-officedocument.themeOverrid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5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6.xml" ContentType="application/vnd.openxmlformats-officedocument.theme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7.xml" ContentType="application/vnd.openxmlformats-officedocument.theme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theme/theme8.xml" ContentType="application/vnd.openxmlformats-officedocument.theme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theme/theme9.xml" ContentType="application/vnd.openxmlformats-officedocument.theme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theme/theme10.xml" ContentType="application/vnd.openxmlformats-officedocument.theme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theme/theme11.xml" ContentType="application/vnd.openxmlformats-officedocument.theme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theme/theme12.xml" ContentType="application/vnd.openxmlformats-officedocument.theme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theme/theme13.xml" ContentType="application/vnd.openxmlformats-officedocument.theme+xml"/>
  <Override PartName="/ppt/theme/theme1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theme/themeOverride3.xml" ContentType="application/vnd.openxmlformats-officedocument.themeOverr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theme/themeOverride4.xml" ContentType="application/vnd.openxmlformats-officedocument.themeOverr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package/2006/relationships/metadata/core-properties" Target="docProps/core.xml"/><Relationship Id="rId3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51" r:id="rId1"/>
    <p:sldMasterId id="2147483654" r:id="rId2"/>
    <p:sldMasterId id="2147483653" r:id="rId3"/>
    <p:sldMasterId id="2147483775" r:id="rId4"/>
    <p:sldMasterId id="2147483800" r:id="rId5"/>
    <p:sldMasterId id="2147483812" r:id="rId6"/>
    <p:sldMasterId id="2147483824" r:id="rId7"/>
    <p:sldMasterId id="2147483836" r:id="rId8"/>
    <p:sldMasterId id="2147483887" r:id="rId9"/>
    <p:sldMasterId id="2147483899" r:id="rId10"/>
    <p:sldMasterId id="2147483913" r:id="rId11"/>
    <p:sldMasterId id="2147483925" r:id="rId12"/>
    <p:sldMasterId id="2147483938" r:id="rId13"/>
  </p:sldMasterIdLst>
  <p:notesMasterIdLst>
    <p:notesMasterId r:id="rId188"/>
  </p:notesMasterIdLst>
  <p:sldIdLst>
    <p:sldId id="490" r:id="rId14"/>
    <p:sldId id="491" r:id="rId15"/>
    <p:sldId id="492" r:id="rId16"/>
    <p:sldId id="493" r:id="rId17"/>
    <p:sldId id="494" r:id="rId18"/>
    <p:sldId id="495" r:id="rId19"/>
    <p:sldId id="496" r:id="rId20"/>
    <p:sldId id="497" r:id="rId21"/>
    <p:sldId id="498" r:id="rId22"/>
    <p:sldId id="499" r:id="rId23"/>
    <p:sldId id="500" r:id="rId24"/>
    <p:sldId id="386" r:id="rId25"/>
    <p:sldId id="485" r:id="rId26"/>
    <p:sldId id="515" r:id="rId27"/>
    <p:sldId id="284" r:id="rId28"/>
    <p:sldId id="338" r:id="rId29"/>
    <p:sldId id="259" r:id="rId30"/>
    <p:sldId id="263" r:id="rId31"/>
    <p:sldId id="264" r:id="rId32"/>
    <p:sldId id="265" r:id="rId33"/>
    <p:sldId id="266" r:id="rId34"/>
    <p:sldId id="283" r:id="rId35"/>
    <p:sldId id="267" r:id="rId36"/>
    <p:sldId id="282" r:id="rId37"/>
    <p:sldId id="269" r:id="rId38"/>
    <p:sldId id="285" r:id="rId39"/>
    <p:sldId id="286" r:id="rId40"/>
    <p:sldId id="290" r:id="rId41"/>
    <p:sldId id="292" r:id="rId42"/>
    <p:sldId id="293" r:id="rId43"/>
    <p:sldId id="294" r:id="rId44"/>
    <p:sldId id="295" r:id="rId45"/>
    <p:sldId id="287" r:id="rId46"/>
    <p:sldId id="268" r:id="rId47"/>
    <p:sldId id="270" r:id="rId48"/>
    <p:sldId id="337" r:id="rId49"/>
    <p:sldId id="271" r:id="rId50"/>
    <p:sldId id="378" r:id="rId51"/>
    <p:sldId id="363" r:id="rId52"/>
    <p:sldId id="364" r:id="rId53"/>
    <p:sldId id="365" r:id="rId54"/>
    <p:sldId id="366" r:id="rId55"/>
    <p:sldId id="367" r:id="rId56"/>
    <p:sldId id="368" r:id="rId57"/>
    <p:sldId id="369" r:id="rId58"/>
    <p:sldId id="370" r:id="rId59"/>
    <p:sldId id="371" r:id="rId60"/>
    <p:sldId id="372" r:id="rId61"/>
    <p:sldId id="373" r:id="rId62"/>
    <p:sldId id="374" r:id="rId63"/>
    <p:sldId id="375" r:id="rId64"/>
    <p:sldId id="376" r:id="rId65"/>
    <p:sldId id="377" r:id="rId66"/>
    <p:sldId id="272" r:id="rId67"/>
    <p:sldId id="273" r:id="rId68"/>
    <p:sldId id="274" r:id="rId69"/>
    <p:sldId id="297" r:id="rId70"/>
    <p:sldId id="298" r:id="rId71"/>
    <p:sldId id="276" r:id="rId72"/>
    <p:sldId id="328" r:id="rId73"/>
    <p:sldId id="339" r:id="rId74"/>
    <p:sldId id="329" r:id="rId75"/>
    <p:sldId id="277" r:id="rId76"/>
    <p:sldId id="278" r:id="rId77"/>
    <p:sldId id="281" r:id="rId78"/>
    <p:sldId id="486" r:id="rId79"/>
    <p:sldId id="303" r:id="rId80"/>
    <p:sldId id="332" r:id="rId81"/>
    <p:sldId id="333" r:id="rId82"/>
    <p:sldId id="421" r:id="rId83"/>
    <p:sldId id="315" r:id="rId84"/>
    <p:sldId id="317" r:id="rId85"/>
    <p:sldId id="422" r:id="rId86"/>
    <p:sldId id="423" r:id="rId87"/>
    <p:sldId id="424" r:id="rId88"/>
    <p:sldId id="425" r:id="rId89"/>
    <p:sldId id="426" r:id="rId90"/>
    <p:sldId id="487" r:id="rId91"/>
    <p:sldId id="428" r:id="rId92"/>
    <p:sldId id="429" r:id="rId93"/>
    <p:sldId id="430" r:id="rId94"/>
    <p:sldId id="431" r:id="rId95"/>
    <p:sldId id="390" r:id="rId96"/>
    <p:sldId id="391" r:id="rId97"/>
    <p:sldId id="392" r:id="rId98"/>
    <p:sldId id="394" r:id="rId99"/>
    <p:sldId id="395" r:id="rId100"/>
    <p:sldId id="397" r:id="rId101"/>
    <p:sldId id="398" r:id="rId102"/>
    <p:sldId id="399" r:id="rId103"/>
    <p:sldId id="400" r:id="rId104"/>
    <p:sldId id="401" r:id="rId105"/>
    <p:sldId id="402" r:id="rId106"/>
    <p:sldId id="404" r:id="rId107"/>
    <p:sldId id="405" r:id="rId108"/>
    <p:sldId id="406" r:id="rId109"/>
    <p:sldId id="408" r:id="rId110"/>
    <p:sldId id="409" r:id="rId111"/>
    <p:sldId id="410" r:id="rId112"/>
    <p:sldId id="411" r:id="rId113"/>
    <p:sldId id="412" r:id="rId114"/>
    <p:sldId id="414" r:id="rId115"/>
    <p:sldId id="488" r:id="rId116"/>
    <p:sldId id="416" r:id="rId117"/>
    <p:sldId id="417" r:id="rId118"/>
    <p:sldId id="418" r:id="rId119"/>
    <p:sldId id="419" r:id="rId120"/>
    <p:sldId id="432" r:id="rId121"/>
    <p:sldId id="433" r:id="rId122"/>
    <p:sldId id="434" r:id="rId123"/>
    <p:sldId id="435" r:id="rId124"/>
    <p:sldId id="436" r:id="rId125"/>
    <p:sldId id="437" r:id="rId126"/>
    <p:sldId id="439" r:id="rId127"/>
    <p:sldId id="440" r:id="rId128"/>
    <p:sldId id="441" r:id="rId129"/>
    <p:sldId id="443" r:id="rId130"/>
    <p:sldId id="504" r:id="rId131"/>
    <p:sldId id="505" r:id="rId132"/>
    <p:sldId id="447" r:id="rId133"/>
    <p:sldId id="448" r:id="rId134"/>
    <p:sldId id="450" r:id="rId135"/>
    <p:sldId id="506" r:id="rId136"/>
    <p:sldId id="507" r:id="rId137"/>
    <p:sldId id="453" r:id="rId138"/>
    <p:sldId id="454" r:id="rId139"/>
    <p:sldId id="455" r:id="rId140"/>
    <p:sldId id="508" r:id="rId141"/>
    <p:sldId id="509" r:id="rId142"/>
    <p:sldId id="459" r:id="rId143"/>
    <p:sldId id="460" r:id="rId144"/>
    <p:sldId id="461" r:id="rId145"/>
    <p:sldId id="463" r:id="rId146"/>
    <p:sldId id="510" r:id="rId147"/>
    <p:sldId id="465" r:id="rId148"/>
    <p:sldId id="466" r:id="rId149"/>
    <p:sldId id="467" r:id="rId150"/>
    <p:sldId id="469" r:id="rId151"/>
    <p:sldId id="470" r:id="rId152"/>
    <p:sldId id="489" r:id="rId153"/>
    <p:sldId id="472" r:id="rId154"/>
    <p:sldId id="473" r:id="rId155"/>
    <p:sldId id="474" r:id="rId156"/>
    <p:sldId id="358" r:id="rId157"/>
    <p:sldId id="355" r:id="rId158"/>
    <p:sldId id="379" r:id="rId159"/>
    <p:sldId id="384" r:id="rId160"/>
    <p:sldId id="357" r:id="rId161"/>
    <p:sldId id="352" r:id="rId162"/>
    <p:sldId id="353" r:id="rId163"/>
    <p:sldId id="354" r:id="rId164"/>
    <p:sldId id="346" r:id="rId165"/>
    <p:sldId id="347" r:id="rId166"/>
    <p:sldId id="348" r:id="rId167"/>
    <p:sldId id="349" r:id="rId168"/>
    <p:sldId id="350" r:id="rId169"/>
    <p:sldId id="351" r:id="rId170"/>
    <p:sldId id="342" r:id="rId171"/>
    <p:sldId id="511" r:id="rId172"/>
    <p:sldId id="512" r:id="rId173"/>
    <p:sldId id="513" r:id="rId174"/>
    <p:sldId id="340" r:id="rId175"/>
    <p:sldId id="322" r:id="rId176"/>
    <p:sldId id="323" r:id="rId177"/>
    <p:sldId id="324" r:id="rId178"/>
    <p:sldId id="335" r:id="rId179"/>
    <p:sldId id="514" r:id="rId180"/>
    <p:sldId id="325" r:id="rId181"/>
    <p:sldId id="326" r:id="rId182"/>
    <p:sldId id="327" r:id="rId183"/>
    <p:sldId id="380" r:id="rId184"/>
    <p:sldId id="383" r:id="rId185"/>
    <p:sldId id="387" r:id="rId186"/>
    <p:sldId id="475" r:id="rId187"/>
  </p:sldIdLst>
  <p:sldSz cx="9144000" cy="6858000" type="screen4x3"/>
  <p:notesSz cx="6858000" cy="9144000"/>
  <p:defaultTextStyle>
    <a:defPPr>
      <a:defRPr lang="en-US"/>
    </a:defPPr>
    <a:lvl1pPr algn="ctr" rtl="0" fontAlgn="base">
      <a:spcBef>
        <a:spcPct val="20000"/>
      </a:spcBef>
      <a:spcAft>
        <a:spcPct val="0"/>
      </a:spcAft>
      <a:defRPr sz="2400" kern="1200">
        <a:solidFill>
          <a:schemeClr val="tx1"/>
        </a:solidFill>
        <a:latin typeface="Times New Roman" charset="0"/>
        <a:ea typeface="ＭＳ Ｐゴシック" charset="0"/>
        <a:cs typeface="ＭＳ Ｐゴシック" charset="0"/>
      </a:defRPr>
    </a:lvl1pPr>
    <a:lvl2pPr marL="457200" algn="ctr" rtl="0" fontAlgn="base">
      <a:spcBef>
        <a:spcPct val="20000"/>
      </a:spcBef>
      <a:spcAft>
        <a:spcPct val="0"/>
      </a:spcAft>
      <a:defRPr sz="2400" kern="1200">
        <a:solidFill>
          <a:schemeClr val="tx1"/>
        </a:solidFill>
        <a:latin typeface="Times New Roman" charset="0"/>
        <a:ea typeface="ＭＳ Ｐゴシック" charset="0"/>
        <a:cs typeface="ＭＳ Ｐゴシック" charset="0"/>
      </a:defRPr>
    </a:lvl2pPr>
    <a:lvl3pPr marL="914400" algn="ctr" rtl="0" fontAlgn="base">
      <a:spcBef>
        <a:spcPct val="20000"/>
      </a:spcBef>
      <a:spcAft>
        <a:spcPct val="0"/>
      </a:spcAft>
      <a:defRPr sz="2400" kern="1200">
        <a:solidFill>
          <a:schemeClr val="tx1"/>
        </a:solidFill>
        <a:latin typeface="Times New Roman" charset="0"/>
        <a:ea typeface="ＭＳ Ｐゴシック" charset="0"/>
        <a:cs typeface="ＭＳ Ｐゴシック" charset="0"/>
      </a:defRPr>
    </a:lvl3pPr>
    <a:lvl4pPr marL="1371600" algn="ctr" rtl="0" fontAlgn="base">
      <a:spcBef>
        <a:spcPct val="20000"/>
      </a:spcBef>
      <a:spcAft>
        <a:spcPct val="0"/>
      </a:spcAft>
      <a:defRPr sz="2400" kern="1200">
        <a:solidFill>
          <a:schemeClr val="tx1"/>
        </a:solidFill>
        <a:latin typeface="Times New Roman" charset="0"/>
        <a:ea typeface="ＭＳ Ｐゴシック" charset="0"/>
        <a:cs typeface="ＭＳ Ｐゴシック" charset="0"/>
      </a:defRPr>
    </a:lvl4pPr>
    <a:lvl5pPr marL="1828800" algn="ctr" rtl="0" fontAlgn="base">
      <a:spcBef>
        <a:spcPct val="20000"/>
      </a:spcBef>
      <a:spcAft>
        <a:spcPct val="0"/>
      </a:spcAft>
      <a:defRPr sz="2400" kern="1200">
        <a:solidFill>
          <a:schemeClr val="tx1"/>
        </a:solidFill>
        <a:latin typeface="Times New Roman" charset="0"/>
        <a:ea typeface="ＭＳ Ｐゴシック" charset="0"/>
        <a:cs typeface="ＭＳ Ｐゴシック" charset="0"/>
      </a:defRPr>
    </a:lvl5pPr>
    <a:lvl6pPr marL="2286000" algn="l" defTabSz="457200" rtl="0" eaLnBrk="1" latinLnBrk="0" hangingPunct="1">
      <a:defRPr sz="2400" kern="1200">
        <a:solidFill>
          <a:schemeClr val="tx1"/>
        </a:solidFill>
        <a:latin typeface="Times New Roman" charset="0"/>
        <a:ea typeface="ＭＳ Ｐゴシック" charset="0"/>
        <a:cs typeface="ＭＳ Ｐゴシック" charset="0"/>
      </a:defRPr>
    </a:lvl6pPr>
    <a:lvl7pPr marL="2743200" algn="l" defTabSz="457200" rtl="0" eaLnBrk="1" latinLnBrk="0" hangingPunct="1">
      <a:defRPr sz="2400" kern="1200">
        <a:solidFill>
          <a:schemeClr val="tx1"/>
        </a:solidFill>
        <a:latin typeface="Times New Roman" charset="0"/>
        <a:ea typeface="ＭＳ Ｐゴシック" charset="0"/>
        <a:cs typeface="ＭＳ Ｐゴシック" charset="0"/>
      </a:defRPr>
    </a:lvl7pPr>
    <a:lvl8pPr marL="3200400" algn="l" defTabSz="457200" rtl="0" eaLnBrk="1" latinLnBrk="0" hangingPunct="1">
      <a:defRPr sz="2400" kern="1200">
        <a:solidFill>
          <a:schemeClr val="tx1"/>
        </a:solidFill>
        <a:latin typeface="Times New Roman" charset="0"/>
        <a:ea typeface="ＭＳ Ｐゴシック" charset="0"/>
        <a:cs typeface="ＭＳ Ｐゴシック" charset="0"/>
      </a:defRPr>
    </a:lvl8pPr>
    <a:lvl9pPr marL="3657600" algn="l" defTabSz="457200" rtl="0" eaLnBrk="1" latinLnBrk="0" hangingPunct="1">
      <a:defRPr sz="2400" kern="1200">
        <a:solidFill>
          <a:schemeClr val="tx1"/>
        </a:solidFill>
        <a:latin typeface="Times New Roman" charset="0"/>
        <a:ea typeface="ＭＳ Ｐゴシック" charset="0"/>
        <a:cs typeface="ＭＳ Ｐゴシック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00"/>
    <a:srgbClr val="832112"/>
    <a:srgbClr val="800000"/>
    <a:srgbClr val="000000"/>
    <a:srgbClr val="FF0066"/>
    <a:srgbClr val="006600"/>
    <a:srgbClr val="FF0000"/>
    <a:srgbClr val="0033CC"/>
    <a:srgbClr val="A7947B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536" autoAdjust="0"/>
    <p:restoredTop sz="81314" autoAdjust="0"/>
  </p:normalViewPr>
  <p:slideViewPr>
    <p:cSldViewPr>
      <p:cViewPr varScale="1">
        <p:scale>
          <a:sx n="105" d="100"/>
          <a:sy n="105" d="100"/>
        </p:scale>
        <p:origin x="-128" y="-9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27000"/>
    </p:cViewPr>
    <p:sldLst>
      <p:sld r:id="rId1" collapse="1"/>
      <p:sld r:id="rId2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6" d="100"/>
        <a:sy n="106" d="100"/>
      </p:scale>
      <p:origin x="0" y="58544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42" Type="http://schemas.openxmlformats.org/officeDocument/2006/relationships/slide" Target="slides/slide129.xml"/><Relationship Id="rId143" Type="http://schemas.openxmlformats.org/officeDocument/2006/relationships/slide" Target="slides/slide130.xml"/><Relationship Id="rId144" Type="http://schemas.openxmlformats.org/officeDocument/2006/relationships/slide" Target="slides/slide131.xml"/><Relationship Id="rId145" Type="http://schemas.openxmlformats.org/officeDocument/2006/relationships/slide" Target="slides/slide132.xml"/><Relationship Id="rId146" Type="http://schemas.openxmlformats.org/officeDocument/2006/relationships/slide" Target="slides/slide133.xml"/><Relationship Id="rId147" Type="http://schemas.openxmlformats.org/officeDocument/2006/relationships/slide" Target="slides/slide134.xml"/><Relationship Id="rId148" Type="http://schemas.openxmlformats.org/officeDocument/2006/relationships/slide" Target="slides/slide135.xml"/><Relationship Id="rId149" Type="http://schemas.openxmlformats.org/officeDocument/2006/relationships/slide" Target="slides/slide136.xml"/><Relationship Id="rId180" Type="http://schemas.openxmlformats.org/officeDocument/2006/relationships/slide" Target="slides/slide167.xml"/><Relationship Id="rId181" Type="http://schemas.openxmlformats.org/officeDocument/2006/relationships/slide" Target="slides/slide168.xml"/><Relationship Id="rId182" Type="http://schemas.openxmlformats.org/officeDocument/2006/relationships/slide" Target="slides/slide169.xml"/><Relationship Id="rId40" Type="http://schemas.openxmlformats.org/officeDocument/2006/relationships/slide" Target="slides/slide27.xml"/><Relationship Id="rId41" Type="http://schemas.openxmlformats.org/officeDocument/2006/relationships/slide" Target="slides/slide28.xml"/><Relationship Id="rId42" Type="http://schemas.openxmlformats.org/officeDocument/2006/relationships/slide" Target="slides/slide29.xml"/><Relationship Id="rId43" Type="http://schemas.openxmlformats.org/officeDocument/2006/relationships/slide" Target="slides/slide30.xml"/><Relationship Id="rId44" Type="http://schemas.openxmlformats.org/officeDocument/2006/relationships/slide" Target="slides/slide31.xml"/><Relationship Id="rId45" Type="http://schemas.openxmlformats.org/officeDocument/2006/relationships/slide" Target="slides/slide32.xml"/><Relationship Id="rId46" Type="http://schemas.openxmlformats.org/officeDocument/2006/relationships/slide" Target="slides/slide33.xml"/><Relationship Id="rId47" Type="http://schemas.openxmlformats.org/officeDocument/2006/relationships/slide" Target="slides/slide34.xml"/><Relationship Id="rId48" Type="http://schemas.openxmlformats.org/officeDocument/2006/relationships/slide" Target="slides/slide35.xml"/><Relationship Id="rId49" Type="http://schemas.openxmlformats.org/officeDocument/2006/relationships/slide" Target="slides/slide36.xml"/><Relationship Id="rId183" Type="http://schemas.openxmlformats.org/officeDocument/2006/relationships/slide" Target="slides/slide170.xml"/><Relationship Id="rId184" Type="http://schemas.openxmlformats.org/officeDocument/2006/relationships/slide" Target="slides/slide171.xml"/><Relationship Id="rId185" Type="http://schemas.openxmlformats.org/officeDocument/2006/relationships/slide" Target="slides/slide172.xml"/><Relationship Id="rId186" Type="http://schemas.openxmlformats.org/officeDocument/2006/relationships/slide" Target="slides/slide173.xml"/><Relationship Id="rId187" Type="http://schemas.openxmlformats.org/officeDocument/2006/relationships/slide" Target="slides/slide174.xml"/><Relationship Id="rId188" Type="http://schemas.openxmlformats.org/officeDocument/2006/relationships/notesMaster" Target="notesMasters/notesMaster1.xml"/><Relationship Id="rId189" Type="http://schemas.openxmlformats.org/officeDocument/2006/relationships/printerSettings" Target="printerSettings/printerSettings1.bin"/><Relationship Id="rId80" Type="http://schemas.openxmlformats.org/officeDocument/2006/relationships/slide" Target="slides/slide67.xml"/><Relationship Id="rId81" Type="http://schemas.openxmlformats.org/officeDocument/2006/relationships/slide" Target="slides/slide68.xml"/><Relationship Id="rId82" Type="http://schemas.openxmlformats.org/officeDocument/2006/relationships/slide" Target="slides/slide69.xml"/><Relationship Id="rId83" Type="http://schemas.openxmlformats.org/officeDocument/2006/relationships/slide" Target="slides/slide70.xml"/><Relationship Id="rId84" Type="http://schemas.openxmlformats.org/officeDocument/2006/relationships/slide" Target="slides/slide71.xml"/><Relationship Id="rId85" Type="http://schemas.openxmlformats.org/officeDocument/2006/relationships/slide" Target="slides/slide72.xml"/><Relationship Id="rId86" Type="http://schemas.openxmlformats.org/officeDocument/2006/relationships/slide" Target="slides/slide73.xml"/><Relationship Id="rId87" Type="http://schemas.openxmlformats.org/officeDocument/2006/relationships/slide" Target="slides/slide74.xml"/><Relationship Id="rId88" Type="http://schemas.openxmlformats.org/officeDocument/2006/relationships/slide" Target="slides/slide75.xml"/><Relationship Id="rId89" Type="http://schemas.openxmlformats.org/officeDocument/2006/relationships/slide" Target="slides/slide76.xml"/><Relationship Id="rId110" Type="http://schemas.openxmlformats.org/officeDocument/2006/relationships/slide" Target="slides/slide97.xml"/><Relationship Id="rId111" Type="http://schemas.openxmlformats.org/officeDocument/2006/relationships/slide" Target="slides/slide98.xml"/><Relationship Id="rId112" Type="http://schemas.openxmlformats.org/officeDocument/2006/relationships/slide" Target="slides/slide99.xml"/><Relationship Id="rId113" Type="http://schemas.openxmlformats.org/officeDocument/2006/relationships/slide" Target="slides/slide100.xml"/><Relationship Id="rId114" Type="http://schemas.openxmlformats.org/officeDocument/2006/relationships/slide" Target="slides/slide101.xml"/><Relationship Id="rId115" Type="http://schemas.openxmlformats.org/officeDocument/2006/relationships/slide" Target="slides/slide102.xml"/><Relationship Id="rId116" Type="http://schemas.openxmlformats.org/officeDocument/2006/relationships/slide" Target="slides/slide103.xml"/><Relationship Id="rId117" Type="http://schemas.openxmlformats.org/officeDocument/2006/relationships/slide" Target="slides/slide104.xml"/><Relationship Id="rId118" Type="http://schemas.openxmlformats.org/officeDocument/2006/relationships/slide" Target="slides/slide105.xml"/><Relationship Id="rId119" Type="http://schemas.openxmlformats.org/officeDocument/2006/relationships/slide" Target="slides/slide106.xml"/><Relationship Id="rId150" Type="http://schemas.openxmlformats.org/officeDocument/2006/relationships/slide" Target="slides/slide137.xml"/><Relationship Id="rId151" Type="http://schemas.openxmlformats.org/officeDocument/2006/relationships/slide" Target="slides/slide138.xml"/><Relationship Id="rId152" Type="http://schemas.openxmlformats.org/officeDocument/2006/relationships/slide" Target="slides/slide139.xml"/><Relationship Id="rId10" Type="http://schemas.openxmlformats.org/officeDocument/2006/relationships/slideMaster" Target="slideMasters/slideMaster10.xml"/><Relationship Id="rId11" Type="http://schemas.openxmlformats.org/officeDocument/2006/relationships/slideMaster" Target="slideMasters/slideMaster11.xml"/><Relationship Id="rId12" Type="http://schemas.openxmlformats.org/officeDocument/2006/relationships/slideMaster" Target="slideMasters/slideMaster12.xml"/><Relationship Id="rId13" Type="http://schemas.openxmlformats.org/officeDocument/2006/relationships/slideMaster" Target="slideMasters/slideMaster13.xml"/><Relationship Id="rId14" Type="http://schemas.openxmlformats.org/officeDocument/2006/relationships/slide" Target="slides/slide1.xml"/><Relationship Id="rId15" Type="http://schemas.openxmlformats.org/officeDocument/2006/relationships/slide" Target="slides/slide2.xml"/><Relationship Id="rId16" Type="http://schemas.openxmlformats.org/officeDocument/2006/relationships/slide" Target="slides/slide3.xml"/><Relationship Id="rId17" Type="http://schemas.openxmlformats.org/officeDocument/2006/relationships/slide" Target="slides/slide4.xml"/><Relationship Id="rId18" Type="http://schemas.openxmlformats.org/officeDocument/2006/relationships/slide" Target="slides/slide5.xml"/><Relationship Id="rId19" Type="http://schemas.openxmlformats.org/officeDocument/2006/relationships/slide" Target="slides/slide6.xml"/><Relationship Id="rId153" Type="http://schemas.openxmlformats.org/officeDocument/2006/relationships/slide" Target="slides/slide140.xml"/><Relationship Id="rId154" Type="http://schemas.openxmlformats.org/officeDocument/2006/relationships/slide" Target="slides/slide141.xml"/><Relationship Id="rId155" Type="http://schemas.openxmlformats.org/officeDocument/2006/relationships/slide" Target="slides/slide142.xml"/><Relationship Id="rId156" Type="http://schemas.openxmlformats.org/officeDocument/2006/relationships/slide" Target="slides/slide143.xml"/><Relationship Id="rId157" Type="http://schemas.openxmlformats.org/officeDocument/2006/relationships/slide" Target="slides/slide144.xml"/><Relationship Id="rId158" Type="http://schemas.openxmlformats.org/officeDocument/2006/relationships/slide" Target="slides/slide145.xml"/><Relationship Id="rId159" Type="http://schemas.openxmlformats.org/officeDocument/2006/relationships/slide" Target="slides/slide146.xml"/><Relationship Id="rId190" Type="http://schemas.openxmlformats.org/officeDocument/2006/relationships/presProps" Target="presProps.xml"/><Relationship Id="rId191" Type="http://schemas.openxmlformats.org/officeDocument/2006/relationships/viewProps" Target="viewProps.xml"/><Relationship Id="rId192" Type="http://schemas.openxmlformats.org/officeDocument/2006/relationships/theme" Target="theme/theme1.xml"/><Relationship Id="rId50" Type="http://schemas.openxmlformats.org/officeDocument/2006/relationships/slide" Target="slides/slide37.xml"/><Relationship Id="rId51" Type="http://schemas.openxmlformats.org/officeDocument/2006/relationships/slide" Target="slides/slide38.xml"/><Relationship Id="rId52" Type="http://schemas.openxmlformats.org/officeDocument/2006/relationships/slide" Target="slides/slide39.xml"/><Relationship Id="rId53" Type="http://schemas.openxmlformats.org/officeDocument/2006/relationships/slide" Target="slides/slide40.xml"/><Relationship Id="rId54" Type="http://schemas.openxmlformats.org/officeDocument/2006/relationships/slide" Target="slides/slide41.xml"/><Relationship Id="rId55" Type="http://schemas.openxmlformats.org/officeDocument/2006/relationships/slide" Target="slides/slide42.xml"/><Relationship Id="rId56" Type="http://schemas.openxmlformats.org/officeDocument/2006/relationships/slide" Target="slides/slide43.xml"/><Relationship Id="rId57" Type="http://schemas.openxmlformats.org/officeDocument/2006/relationships/slide" Target="slides/slide44.xml"/><Relationship Id="rId58" Type="http://schemas.openxmlformats.org/officeDocument/2006/relationships/slide" Target="slides/slide45.xml"/><Relationship Id="rId59" Type="http://schemas.openxmlformats.org/officeDocument/2006/relationships/slide" Target="slides/slide46.xml"/><Relationship Id="rId193" Type="http://schemas.openxmlformats.org/officeDocument/2006/relationships/tableStyles" Target="tableStyles.xml"/><Relationship Id="rId90" Type="http://schemas.openxmlformats.org/officeDocument/2006/relationships/slide" Target="slides/slide77.xml"/><Relationship Id="rId91" Type="http://schemas.openxmlformats.org/officeDocument/2006/relationships/slide" Target="slides/slide78.xml"/><Relationship Id="rId92" Type="http://schemas.openxmlformats.org/officeDocument/2006/relationships/slide" Target="slides/slide79.xml"/><Relationship Id="rId93" Type="http://schemas.openxmlformats.org/officeDocument/2006/relationships/slide" Target="slides/slide80.xml"/><Relationship Id="rId94" Type="http://schemas.openxmlformats.org/officeDocument/2006/relationships/slide" Target="slides/slide81.xml"/><Relationship Id="rId95" Type="http://schemas.openxmlformats.org/officeDocument/2006/relationships/slide" Target="slides/slide82.xml"/><Relationship Id="rId96" Type="http://schemas.openxmlformats.org/officeDocument/2006/relationships/slide" Target="slides/slide83.xml"/><Relationship Id="rId97" Type="http://schemas.openxmlformats.org/officeDocument/2006/relationships/slide" Target="slides/slide84.xml"/><Relationship Id="rId98" Type="http://schemas.openxmlformats.org/officeDocument/2006/relationships/slide" Target="slides/slide85.xml"/><Relationship Id="rId99" Type="http://schemas.openxmlformats.org/officeDocument/2006/relationships/slide" Target="slides/slide86.xml"/><Relationship Id="rId120" Type="http://schemas.openxmlformats.org/officeDocument/2006/relationships/slide" Target="slides/slide107.xml"/><Relationship Id="rId121" Type="http://schemas.openxmlformats.org/officeDocument/2006/relationships/slide" Target="slides/slide108.xml"/><Relationship Id="rId122" Type="http://schemas.openxmlformats.org/officeDocument/2006/relationships/slide" Target="slides/slide109.xml"/><Relationship Id="rId123" Type="http://schemas.openxmlformats.org/officeDocument/2006/relationships/slide" Target="slides/slide110.xml"/><Relationship Id="rId124" Type="http://schemas.openxmlformats.org/officeDocument/2006/relationships/slide" Target="slides/slide111.xml"/><Relationship Id="rId125" Type="http://schemas.openxmlformats.org/officeDocument/2006/relationships/slide" Target="slides/slide112.xml"/><Relationship Id="rId126" Type="http://schemas.openxmlformats.org/officeDocument/2006/relationships/slide" Target="slides/slide113.xml"/><Relationship Id="rId127" Type="http://schemas.openxmlformats.org/officeDocument/2006/relationships/slide" Target="slides/slide114.xml"/><Relationship Id="rId128" Type="http://schemas.openxmlformats.org/officeDocument/2006/relationships/slide" Target="slides/slide115.xml"/><Relationship Id="rId129" Type="http://schemas.openxmlformats.org/officeDocument/2006/relationships/slide" Target="slides/slide116.xml"/><Relationship Id="rId160" Type="http://schemas.openxmlformats.org/officeDocument/2006/relationships/slide" Target="slides/slide147.xml"/><Relationship Id="rId161" Type="http://schemas.openxmlformats.org/officeDocument/2006/relationships/slide" Target="slides/slide148.xml"/><Relationship Id="rId162" Type="http://schemas.openxmlformats.org/officeDocument/2006/relationships/slide" Target="slides/slide149.xml"/><Relationship Id="rId20" Type="http://schemas.openxmlformats.org/officeDocument/2006/relationships/slide" Target="slides/slide7.xml"/><Relationship Id="rId21" Type="http://schemas.openxmlformats.org/officeDocument/2006/relationships/slide" Target="slides/slide8.xml"/><Relationship Id="rId22" Type="http://schemas.openxmlformats.org/officeDocument/2006/relationships/slide" Target="slides/slide9.xml"/><Relationship Id="rId23" Type="http://schemas.openxmlformats.org/officeDocument/2006/relationships/slide" Target="slides/slide10.xml"/><Relationship Id="rId24" Type="http://schemas.openxmlformats.org/officeDocument/2006/relationships/slide" Target="slides/slide11.xml"/><Relationship Id="rId25" Type="http://schemas.openxmlformats.org/officeDocument/2006/relationships/slide" Target="slides/slide12.xml"/><Relationship Id="rId26" Type="http://schemas.openxmlformats.org/officeDocument/2006/relationships/slide" Target="slides/slide13.xml"/><Relationship Id="rId27" Type="http://schemas.openxmlformats.org/officeDocument/2006/relationships/slide" Target="slides/slide14.xml"/><Relationship Id="rId28" Type="http://schemas.openxmlformats.org/officeDocument/2006/relationships/slide" Target="slides/slide15.xml"/><Relationship Id="rId29" Type="http://schemas.openxmlformats.org/officeDocument/2006/relationships/slide" Target="slides/slide16.xml"/><Relationship Id="rId163" Type="http://schemas.openxmlformats.org/officeDocument/2006/relationships/slide" Target="slides/slide150.xml"/><Relationship Id="rId164" Type="http://schemas.openxmlformats.org/officeDocument/2006/relationships/slide" Target="slides/slide151.xml"/><Relationship Id="rId165" Type="http://schemas.openxmlformats.org/officeDocument/2006/relationships/slide" Target="slides/slide152.xml"/><Relationship Id="rId166" Type="http://schemas.openxmlformats.org/officeDocument/2006/relationships/slide" Target="slides/slide153.xml"/><Relationship Id="rId167" Type="http://schemas.openxmlformats.org/officeDocument/2006/relationships/slide" Target="slides/slide154.xml"/><Relationship Id="rId168" Type="http://schemas.openxmlformats.org/officeDocument/2006/relationships/slide" Target="slides/slide155.xml"/><Relationship Id="rId169" Type="http://schemas.openxmlformats.org/officeDocument/2006/relationships/slide" Target="slides/slide156.xml"/><Relationship Id="rId60" Type="http://schemas.openxmlformats.org/officeDocument/2006/relationships/slide" Target="slides/slide47.xml"/><Relationship Id="rId61" Type="http://schemas.openxmlformats.org/officeDocument/2006/relationships/slide" Target="slides/slide48.xml"/><Relationship Id="rId62" Type="http://schemas.openxmlformats.org/officeDocument/2006/relationships/slide" Target="slides/slide49.xml"/><Relationship Id="rId63" Type="http://schemas.openxmlformats.org/officeDocument/2006/relationships/slide" Target="slides/slide50.xml"/><Relationship Id="rId64" Type="http://schemas.openxmlformats.org/officeDocument/2006/relationships/slide" Target="slides/slide51.xml"/><Relationship Id="rId65" Type="http://schemas.openxmlformats.org/officeDocument/2006/relationships/slide" Target="slides/slide52.xml"/><Relationship Id="rId66" Type="http://schemas.openxmlformats.org/officeDocument/2006/relationships/slide" Target="slides/slide53.xml"/><Relationship Id="rId67" Type="http://schemas.openxmlformats.org/officeDocument/2006/relationships/slide" Target="slides/slide54.xml"/><Relationship Id="rId68" Type="http://schemas.openxmlformats.org/officeDocument/2006/relationships/slide" Target="slides/slide55.xml"/><Relationship Id="rId69" Type="http://schemas.openxmlformats.org/officeDocument/2006/relationships/slide" Target="slides/slide56.xml"/><Relationship Id="rId130" Type="http://schemas.openxmlformats.org/officeDocument/2006/relationships/slide" Target="slides/slide117.xml"/><Relationship Id="rId131" Type="http://schemas.openxmlformats.org/officeDocument/2006/relationships/slide" Target="slides/slide118.xml"/><Relationship Id="rId132" Type="http://schemas.openxmlformats.org/officeDocument/2006/relationships/slide" Target="slides/slide119.xml"/><Relationship Id="rId133" Type="http://schemas.openxmlformats.org/officeDocument/2006/relationships/slide" Target="slides/slide120.xml"/><Relationship Id="rId134" Type="http://schemas.openxmlformats.org/officeDocument/2006/relationships/slide" Target="slides/slide121.xml"/><Relationship Id="rId135" Type="http://schemas.openxmlformats.org/officeDocument/2006/relationships/slide" Target="slides/slide122.xml"/><Relationship Id="rId136" Type="http://schemas.openxmlformats.org/officeDocument/2006/relationships/slide" Target="slides/slide123.xml"/><Relationship Id="rId137" Type="http://schemas.openxmlformats.org/officeDocument/2006/relationships/slide" Target="slides/slide124.xml"/><Relationship Id="rId138" Type="http://schemas.openxmlformats.org/officeDocument/2006/relationships/slide" Target="slides/slide125.xml"/><Relationship Id="rId139" Type="http://schemas.openxmlformats.org/officeDocument/2006/relationships/slide" Target="slides/slide126.xml"/><Relationship Id="rId170" Type="http://schemas.openxmlformats.org/officeDocument/2006/relationships/slide" Target="slides/slide157.xml"/><Relationship Id="rId171" Type="http://schemas.openxmlformats.org/officeDocument/2006/relationships/slide" Target="slides/slide158.xml"/><Relationship Id="rId172" Type="http://schemas.openxmlformats.org/officeDocument/2006/relationships/slide" Target="slides/slide159.xml"/><Relationship Id="rId30" Type="http://schemas.openxmlformats.org/officeDocument/2006/relationships/slide" Target="slides/slide17.xml"/><Relationship Id="rId31" Type="http://schemas.openxmlformats.org/officeDocument/2006/relationships/slide" Target="slides/slide18.xml"/><Relationship Id="rId32" Type="http://schemas.openxmlformats.org/officeDocument/2006/relationships/slide" Target="slides/slide19.xml"/><Relationship Id="rId33" Type="http://schemas.openxmlformats.org/officeDocument/2006/relationships/slide" Target="slides/slide20.xml"/><Relationship Id="rId34" Type="http://schemas.openxmlformats.org/officeDocument/2006/relationships/slide" Target="slides/slide21.xml"/><Relationship Id="rId35" Type="http://schemas.openxmlformats.org/officeDocument/2006/relationships/slide" Target="slides/slide22.xml"/><Relationship Id="rId36" Type="http://schemas.openxmlformats.org/officeDocument/2006/relationships/slide" Target="slides/slide23.xml"/><Relationship Id="rId37" Type="http://schemas.openxmlformats.org/officeDocument/2006/relationships/slide" Target="slides/slide24.xml"/><Relationship Id="rId38" Type="http://schemas.openxmlformats.org/officeDocument/2006/relationships/slide" Target="slides/slide25.xml"/><Relationship Id="rId39" Type="http://schemas.openxmlformats.org/officeDocument/2006/relationships/slide" Target="slides/slide26.xml"/><Relationship Id="rId173" Type="http://schemas.openxmlformats.org/officeDocument/2006/relationships/slide" Target="slides/slide160.xml"/><Relationship Id="rId174" Type="http://schemas.openxmlformats.org/officeDocument/2006/relationships/slide" Target="slides/slide161.xml"/><Relationship Id="rId175" Type="http://schemas.openxmlformats.org/officeDocument/2006/relationships/slide" Target="slides/slide162.xml"/><Relationship Id="rId176" Type="http://schemas.openxmlformats.org/officeDocument/2006/relationships/slide" Target="slides/slide163.xml"/><Relationship Id="rId177" Type="http://schemas.openxmlformats.org/officeDocument/2006/relationships/slide" Target="slides/slide164.xml"/><Relationship Id="rId178" Type="http://schemas.openxmlformats.org/officeDocument/2006/relationships/slide" Target="slides/slide165.xml"/><Relationship Id="rId179" Type="http://schemas.openxmlformats.org/officeDocument/2006/relationships/slide" Target="slides/slide166.xml"/><Relationship Id="rId70" Type="http://schemas.openxmlformats.org/officeDocument/2006/relationships/slide" Target="slides/slide57.xml"/><Relationship Id="rId71" Type="http://schemas.openxmlformats.org/officeDocument/2006/relationships/slide" Target="slides/slide58.xml"/><Relationship Id="rId72" Type="http://schemas.openxmlformats.org/officeDocument/2006/relationships/slide" Target="slides/slide59.xml"/><Relationship Id="rId73" Type="http://schemas.openxmlformats.org/officeDocument/2006/relationships/slide" Target="slides/slide60.xml"/><Relationship Id="rId74" Type="http://schemas.openxmlformats.org/officeDocument/2006/relationships/slide" Target="slides/slide61.xml"/><Relationship Id="rId75" Type="http://schemas.openxmlformats.org/officeDocument/2006/relationships/slide" Target="slides/slide62.xml"/><Relationship Id="rId76" Type="http://schemas.openxmlformats.org/officeDocument/2006/relationships/slide" Target="slides/slide63.xml"/><Relationship Id="rId77" Type="http://schemas.openxmlformats.org/officeDocument/2006/relationships/slide" Target="slides/slide64.xml"/><Relationship Id="rId78" Type="http://schemas.openxmlformats.org/officeDocument/2006/relationships/slide" Target="slides/slide65.xml"/><Relationship Id="rId79" Type="http://schemas.openxmlformats.org/officeDocument/2006/relationships/slide" Target="slides/slide66.xml"/><Relationship Id="rId1" Type="http://schemas.openxmlformats.org/officeDocument/2006/relationships/slideMaster" Target="slideMasters/slideMaster1.xml"/><Relationship Id="rId2" Type="http://schemas.openxmlformats.org/officeDocument/2006/relationships/slideMaster" Target="slideMasters/slideMaster2.xml"/><Relationship Id="rId3" Type="http://schemas.openxmlformats.org/officeDocument/2006/relationships/slideMaster" Target="slideMasters/slideMaster3.xml"/><Relationship Id="rId4" Type="http://schemas.openxmlformats.org/officeDocument/2006/relationships/slideMaster" Target="slideMasters/slideMaster4.xml"/><Relationship Id="rId100" Type="http://schemas.openxmlformats.org/officeDocument/2006/relationships/slide" Target="slides/slide87.xml"/><Relationship Id="rId101" Type="http://schemas.openxmlformats.org/officeDocument/2006/relationships/slide" Target="slides/slide88.xml"/><Relationship Id="rId102" Type="http://schemas.openxmlformats.org/officeDocument/2006/relationships/slide" Target="slides/slide89.xml"/><Relationship Id="rId103" Type="http://schemas.openxmlformats.org/officeDocument/2006/relationships/slide" Target="slides/slide90.xml"/><Relationship Id="rId104" Type="http://schemas.openxmlformats.org/officeDocument/2006/relationships/slide" Target="slides/slide91.xml"/><Relationship Id="rId105" Type="http://schemas.openxmlformats.org/officeDocument/2006/relationships/slide" Target="slides/slide92.xml"/><Relationship Id="rId106" Type="http://schemas.openxmlformats.org/officeDocument/2006/relationships/slide" Target="slides/slide93.xml"/><Relationship Id="rId107" Type="http://schemas.openxmlformats.org/officeDocument/2006/relationships/slide" Target="slides/slide94.xml"/><Relationship Id="rId108" Type="http://schemas.openxmlformats.org/officeDocument/2006/relationships/slide" Target="slides/slide95.xml"/><Relationship Id="rId109" Type="http://schemas.openxmlformats.org/officeDocument/2006/relationships/slide" Target="slides/slide96.xml"/><Relationship Id="rId5" Type="http://schemas.openxmlformats.org/officeDocument/2006/relationships/slideMaster" Target="slideMasters/slideMaster5.xml"/><Relationship Id="rId6" Type="http://schemas.openxmlformats.org/officeDocument/2006/relationships/slideMaster" Target="slideMasters/slideMaster6.xml"/><Relationship Id="rId7" Type="http://schemas.openxmlformats.org/officeDocument/2006/relationships/slideMaster" Target="slideMasters/slideMaster7.xml"/><Relationship Id="rId8" Type="http://schemas.openxmlformats.org/officeDocument/2006/relationships/slideMaster" Target="slideMasters/slideMaster8.xml"/><Relationship Id="rId9" Type="http://schemas.openxmlformats.org/officeDocument/2006/relationships/slideMaster" Target="slideMasters/slideMaster9.xml"/><Relationship Id="rId140" Type="http://schemas.openxmlformats.org/officeDocument/2006/relationships/slide" Target="slides/slide127.xml"/><Relationship Id="rId141" Type="http://schemas.openxmlformats.org/officeDocument/2006/relationships/slide" Target="slides/slide128.xml"/></Relationships>
</file>

<file path=ppt/_rels/viewProps.xml.rels><?xml version="1.0" encoding="UTF-8" standalone="yes"?>
<Relationships xmlns="http://schemas.openxmlformats.org/package/2006/relationships"><Relationship Id="rId1" Type="http://schemas.openxmlformats.org/officeDocument/2006/relationships/slide" Target="slides/slide20.xml"/><Relationship Id="rId2" Type="http://schemas.openxmlformats.org/officeDocument/2006/relationships/slide" Target="slides/slide2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200">
                <a:latin typeface="Times New Roman" pitchFamily="-111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42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200">
                <a:latin typeface="Times New Roman" pitchFamily="-111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9940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542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42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200">
                <a:latin typeface="Times New Roman" pitchFamily="-111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42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200"/>
            </a:lvl1pPr>
          </a:lstStyle>
          <a:p>
            <a:fld id="{E6E81D31-5DA1-9247-8F89-485537ECD434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688130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-111" charset="0"/>
        <a:ea typeface="ＭＳ Ｐゴシック" charset="-128"/>
        <a:cs typeface="ＭＳ Ｐゴシック" charset="-128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-111" charset="0"/>
        <a:ea typeface="ＭＳ Ｐゴシック" pitchFamily="-111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-111" charset="0"/>
        <a:ea typeface="ＭＳ Ｐゴシック" pitchFamily="-111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-111" charset="0"/>
        <a:ea typeface="ＭＳ Ｐゴシック" pitchFamily="-111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-111" charset="0"/>
        <a:ea typeface="ＭＳ Ｐゴシック" pitchFamily="-111" charset="-128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.xml"/></Relationships>
</file>

<file path=ppt/notesSlides/_rels/notesSlide10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3.xml"/></Relationships>
</file>

<file path=ppt/notesSlides/_rels/notesSlide10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4.xml"/></Relationships>
</file>

<file path=ppt/notesSlides/_rels/notesSlide10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5.xml"/></Relationships>
</file>

<file path=ppt/notesSlides/_rels/notesSlide10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6.xml"/></Relationships>
</file>

<file path=ppt/notesSlides/_rels/notesSlide10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7.xml"/></Relationships>
</file>

<file path=ppt/notesSlides/_rels/notesSlide10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8.xml"/></Relationships>
</file>

<file path=ppt/notesSlides/_rels/notesSlide10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9.xml"/></Relationships>
</file>

<file path=ppt/notesSlides/_rels/notesSlide10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0.xml"/></Relationships>
</file>

<file path=ppt/notesSlides/_rels/notesSlide10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1.xml"/></Relationships>
</file>

<file path=ppt/notesSlides/_rels/notesSlide10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2.xml"/></Relationships>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.xml"/></Relationships>
</file>

<file path=ppt/notesSlides/_rels/notesSlide1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3.xml"/></Relationships>
</file>

<file path=ppt/notesSlides/_rels/notesSlide1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4.xml"/></Relationships>
</file>

<file path=ppt/notesSlides/_rels/notesSlide1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5.xml"/></Relationships>
</file>

<file path=ppt/notesSlides/_rels/notesSlide1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6.xml"/></Relationships>
</file>

<file path=ppt/notesSlides/_rels/notesSlide1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7.xml"/></Relationships>
</file>

<file path=ppt/notesSlides/_rels/notesSlide1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8.xml"/></Relationships>
</file>

<file path=ppt/notesSlides/_rels/notesSlide1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9.xml"/></Relationships>
</file>

<file path=ppt/notesSlides/_rels/notesSlide1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0.xml"/></Relationships>
</file>

<file path=ppt/notesSlides/_rels/notesSlide1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1.xml"/></Relationships>
</file>

<file path=ppt/notesSlides/_rels/notesSlide1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2.xml"/></Relationships>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.xml"/></Relationships>
</file>

<file path=ppt/notesSlides/_rels/notesSlide1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4.xml"/></Relationships>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.xml"/></Relationships>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.xml"/></Relationships>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.xml"/></Relationships>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.xml"/></Relationships>
</file>

<file path=ppt/notesSlides/_rels/notesSlide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.xml"/></Relationships>
</file>

<file path=ppt/notesSlides/_rels/notesSlide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.xml"/></Relationships>
</file>

<file path=ppt/notesSlides/_rels/notesSlide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.xml"/></Relationships>
</file>

<file path=ppt/notesSlides/_rels/notesSlide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.xml"/></Relationships>
</file>

<file path=ppt/notesSlides/_rels/notesSlide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9.xml"/></Relationships>
</file>

<file path=ppt/notesSlides/_rels/notesSlide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0.xml"/></Relationships>
</file>

<file path=ppt/notesSlides/_rels/notesSlide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.xml"/></Relationships>
</file>

<file path=ppt/notesSlides/_rels/notesSlide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2.xml"/></Relationships>
</file>

<file path=ppt/notesSlides/_rels/notesSlide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3.xml"/></Relationships>
</file>

<file path=ppt/notesSlides/_rels/notesSlide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4.xml"/></Relationships>
</file>

<file path=ppt/notesSlides/_rels/notesSlide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5.xml"/></Relationships>
</file>

<file path=ppt/notesSlides/_rels/notesSlide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6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.xml"/></Relationships>
</file>

<file path=ppt/notesSlides/_rels/notesSlide3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7.xml"/></Relationships>
</file>

<file path=ppt/notesSlides/_rels/notesSlide3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8.xml"/></Relationships>
</file>

<file path=ppt/notesSlides/_rels/notesSlide3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9.xml"/></Relationships>
</file>

<file path=ppt/notesSlides/_rels/notesSlide3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0.xml"/></Relationships>
</file>

<file path=ppt/notesSlides/_rels/notesSlide3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1.xml"/></Relationships>
</file>

<file path=ppt/notesSlides/_rels/notesSlide3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2.xml"/></Relationships>
</file>

<file path=ppt/notesSlides/_rels/notesSlide3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3.xml"/></Relationships>
</file>

<file path=ppt/notesSlides/_rels/notesSlide3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4.xml"/></Relationships>
</file>

<file path=ppt/notesSlides/_rels/notesSlide3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5.xml"/></Relationships>
</file>

<file path=ppt/notesSlides/_rels/notesSlide3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6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.xml"/></Relationships>
</file>

<file path=ppt/notesSlides/_rels/notesSlide4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7.xml"/></Relationships>
</file>

<file path=ppt/notesSlides/_rels/notesSlide4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8.xml"/></Relationships>
</file>

<file path=ppt/notesSlides/_rels/notesSlide4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9.xml"/></Relationships>
</file>

<file path=ppt/notesSlides/_rels/notesSlide4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0.xml"/></Relationships>
</file>

<file path=ppt/notesSlides/_rels/notesSlide4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1.xml"/></Relationships>
</file>

<file path=ppt/notesSlides/_rels/notesSlide4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2.xml"/></Relationships>
</file>

<file path=ppt/notesSlides/_rels/notesSlide4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3.xml"/></Relationships>
</file>

<file path=ppt/notesSlides/_rels/notesSlide4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4.xml"/></Relationships>
</file>

<file path=ppt/notesSlides/_rels/notesSlide4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5.xml"/></Relationships>
</file>

<file path=ppt/notesSlides/_rels/notesSlide4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6.xml"/></Relationships>
</file>

<file path=ppt/notesSlides/_rels/notesSlide5.xml.rels><?xml version="1.0" encoding="UTF-8" standalone="yes"?>
<Relationships xmlns="http://schemas.openxmlformats.org/package/2006/relationships"><Relationship Id="rId11" Type="http://schemas.openxmlformats.org/officeDocument/2006/relationships/hyperlink" Target="http://en.wikipedia.org/wiki/Christianity" TargetMode="External"/><Relationship Id="rId12" Type="http://schemas.openxmlformats.org/officeDocument/2006/relationships/hyperlink" Target="http://en.wikipedia.org/wiki/Grace_(Christianity)" TargetMode="External"/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.xml"/><Relationship Id="rId3" Type="http://schemas.openxmlformats.org/officeDocument/2006/relationships/hyperlink" Target="http://en.wikipedia.org/wiki/Ancient_Greece" TargetMode="External"/><Relationship Id="rId4" Type="http://schemas.openxmlformats.org/officeDocument/2006/relationships/hyperlink" Target="http://en.wikipedia.org/wiki/Aesop's_Fables" TargetMode="External"/><Relationship Id="rId5" Type="http://schemas.openxmlformats.org/officeDocument/2006/relationships/hyperlink" Target="http://en.wikipedia.org/wiki/Tragedy" TargetMode="External"/><Relationship Id="rId6" Type="http://schemas.openxmlformats.org/officeDocument/2006/relationships/hyperlink" Target="http://en.wikipedia.org/wiki/Theatre_of_ancient_Greece" TargetMode="External"/><Relationship Id="rId7" Type="http://schemas.openxmlformats.org/officeDocument/2006/relationships/hyperlink" Target="http://en.wikipedia.org/wiki/Benjamin_Franklin" TargetMode="External"/><Relationship Id="rId8" Type="http://schemas.openxmlformats.org/officeDocument/2006/relationships/hyperlink" Target="http://en.wikipedia.org/wiki/English_language" TargetMode="External"/><Relationship Id="rId9" Type="http://schemas.openxmlformats.org/officeDocument/2006/relationships/hyperlink" Target="http://en.wikipedia.org/wiki/Algernon_Sidney" TargetMode="External"/><Relationship Id="rId10" Type="http://schemas.openxmlformats.org/officeDocument/2006/relationships/hyperlink" Target="http://en.wikipedia.org/wiki/Bible" TargetMode="External"/></Relationships>
</file>

<file path=ppt/notesSlides/_rels/notesSlide5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7.xml"/></Relationships>
</file>

<file path=ppt/notesSlides/_rels/notesSlide5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8.xml"/></Relationships>
</file>

<file path=ppt/notesSlides/_rels/notesSlide5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9.xml"/></Relationships>
</file>

<file path=ppt/notesSlides/_rels/notesSlide5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0.xml"/></Relationships>
</file>

<file path=ppt/notesSlides/_rels/notesSlide5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1.xml"/></Relationships>
</file>

<file path=ppt/notesSlides/_rels/notesSlide5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2.xml"/></Relationships>
</file>

<file path=ppt/notesSlides/_rels/notesSlide5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3.xml"/></Relationships>
</file>

<file path=ppt/notesSlides/_rels/notesSlide5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4.xml"/></Relationships>
</file>

<file path=ppt/notesSlides/_rels/notesSlide5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5.xml"/></Relationships>
</file>

<file path=ppt/notesSlides/_rels/notesSlide5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7.xml"/></Relationships>
</file>

<file path=ppt/notesSlides/_rels/notesSlide6.xml.rels><?xml version="1.0" encoding="UTF-8" standalone="yes"?>
<Relationships xmlns="http://schemas.openxmlformats.org/package/2006/relationships"><Relationship Id="rId11" Type="http://schemas.openxmlformats.org/officeDocument/2006/relationships/hyperlink" Target="http://en.wikipedia.org/wiki/Christianity" TargetMode="External"/><Relationship Id="rId12" Type="http://schemas.openxmlformats.org/officeDocument/2006/relationships/hyperlink" Target="http://en.wikipedia.org/wiki/Grace_(Christianity)" TargetMode="External"/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.xml"/><Relationship Id="rId3" Type="http://schemas.openxmlformats.org/officeDocument/2006/relationships/hyperlink" Target="http://en.wikipedia.org/wiki/Ancient_Greece" TargetMode="External"/><Relationship Id="rId4" Type="http://schemas.openxmlformats.org/officeDocument/2006/relationships/hyperlink" Target="http://en.wikipedia.org/wiki/Aesop's_Fables" TargetMode="External"/><Relationship Id="rId5" Type="http://schemas.openxmlformats.org/officeDocument/2006/relationships/hyperlink" Target="http://en.wikipedia.org/wiki/Tragedy" TargetMode="External"/><Relationship Id="rId6" Type="http://schemas.openxmlformats.org/officeDocument/2006/relationships/hyperlink" Target="http://en.wikipedia.org/wiki/Theatre_of_ancient_Greece" TargetMode="External"/><Relationship Id="rId7" Type="http://schemas.openxmlformats.org/officeDocument/2006/relationships/hyperlink" Target="http://en.wikipedia.org/wiki/Benjamin_Franklin" TargetMode="External"/><Relationship Id="rId8" Type="http://schemas.openxmlformats.org/officeDocument/2006/relationships/hyperlink" Target="http://en.wikipedia.org/wiki/English_language" TargetMode="External"/><Relationship Id="rId9" Type="http://schemas.openxmlformats.org/officeDocument/2006/relationships/hyperlink" Target="http://en.wikipedia.org/wiki/Algernon_Sidney" TargetMode="External"/><Relationship Id="rId10" Type="http://schemas.openxmlformats.org/officeDocument/2006/relationships/hyperlink" Target="http://en.wikipedia.org/wiki/Bible" TargetMode="External"/></Relationships>
</file>

<file path=ppt/notesSlides/_rels/notesSlide6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8.xml"/></Relationships>
</file>

<file path=ppt/notesSlides/_rels/notesSlide6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9.xml"/></Relationships>
</file>

<file path=ppt/notesSlides/_rels/notesSlide6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0.xml"/></Relationships>
</file>

<file path=ppt/notesSlides/_rels/notesSlide6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1.xml"/></Relationships>
</file>

<file path=ppt/notesSlides/_rels/notesSlide6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2.xml"/></Relationships>
</file>

<file path=ppt/notesSlides/_rels/notesSlide6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4.xml"/></Relationships>
</file>

<file path=ppt/notesSlides/_rels/notesSlide6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5.xml"/></Relationships>
</file>

<file path=ppt/notesSlides/_rels/notesSlide6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6.xml"/></Relationships>
</file>

<file path=ppt/notesSlides/_rels/notesSlide6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7.xml"/></Relationships>
</file>

<file path=ppt/notesSlides/_rels/notesSlide6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8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.xml"/></Relationships>
</file>

<file path=ppt/notesSlides/_rels/notesSlide7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9.xml"/></Relationships>
</file>

<file path=ppt/notesSlides/_rels/notesSlide7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0.xml"/></Relationships>
</file>

<file path=ppt/notesSlides/_rels/notesSlide7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1.xml"/></Relationships>
</file>

<file path=ppt/notesSlides/_rels/notesSlide7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2.xml"/></Relationships>
</file>

<file path=ppt/notesSlides/_rels/notesSlide7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3.xml"/></Relationships>
</file>

<file path=ppt/notesSlides/_rels/notesSlide7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4.xml"/></Relationships>
</file>

<file path=ppt/notesSlides/_rels/notesSlide7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5.xml"/></Relationships>
</file>

<file path=ppt/notesSlides/_rels/notesSlide7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6.xml"/></Relationships>
</file>

<file path=ppt/notesSlides/_rels/notesSlide7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7.xml"/></Relationships>
</file>

<file path=ppt/notesSlides/_rels/notesSlide7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8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.xml"/></Relationships>
</file>

<file path=ppt/notesSlides/_rels/notesSlide8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9.xml"/></Relationships>
</file>

<file path=ppt/notesSlides/_rels/notesSlide8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0.xml"/></Relationships>
</file>

<file path=ppt/notesSlides/_rels/notesSlide8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1.xml"/></Relationships>
</file>

<file path=ppt/notesSlides/_rels/notesSlide8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2.xml"/></Relationships>
</file>

<file path=ppt/notesSlides/_rels/notesSlide8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3.xml"/></Relationships>
</file>

<file path=ppt/notesSlides/_rels/notesSlide8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4.xml"/></Relationships>
</file>

<file path=ppt/notesSlides/_rels/notesSlide8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5.xml"/></Relationships>
</file>

<file path=ppt/notesSlides/_rels/notesSlide8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6.xml"/></Relationships>
</file>

<file path=ppt/notesSlides/_rels/notesSlide8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7.xml"/></Relationships>
</file>

<file path=ppt/notesSlides/_rels/notesSlide8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8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.xml"/></Relationships>
</file>

<file path=ppt/notesSlides/_rels/notesSlide9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9.xml"/></Relationships>
</file>

<file path=ppt/notesSlides/_rels/notesSlide9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4.xml"/></Relationships>
</file>

<file path=ppt/notesSlides/_rels/notesSlide9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5.xml"/></Relationships>
</file>

<file path=ppt/notesSlides/_rels/notesSlide9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6.xml"/></Relationships>
</file>

<file path=ppt/notesSlides/_rels/notesSlide9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7.xml"/></Relationships>
</file>

<file path=ppt/notesSlides/_rels/notesSlide9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8.xml"/></Relationships>
</file>

<file path=ppt/notesSlides/_rels/notesSlide9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9.xml"/></Relationships>
</file>

<file path=ppt/notesSlides/_rels/notesSlide9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0.xml"/></Relationships>
</file>

<file path=ppt/notesSlides/_rels/notesSlide9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1.xml"/></Relationships>
</file>

<file path=ppt/notesSlides/_rels/notesSlide9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2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79CB0AC7-CFC3-7D48-801B-B01848DA88CE}" type="slidenum">
              <a:rPr lang="en-US" sz="1200">
                <a:solidFill>
                  <a:prstClr val="black"/>
                </a:solidFill>
              </a:rPr>
              <a:pPr eaLnBrk="1" hangingPunct="1"/>
              <a:t>1</a:t>
            </a:fld>
            <a:endParaRPr lang="en-US" sz="1200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46FD7AA6-9D8E-224D-A7EF-8A7814D62A0E}" type="slidenum">
              <a:rPr lang="en-US" sz="1200"/>
              <a:pPr eaLnBrk="1" hangingPunct="1"/>
              <a:t>17</a:t>
            </a:fld>
            <a:endParaRPr lang="en-US" sz="1200"/>
          </a:p>
        </p:txBody>
      </p:sp>
      <p:sp>
        <p:nvSpPr>
          <p:cNvPr id="50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0811D29A-396F-0948-88AB-070E37E9A5FA}" type="slidenum">
              <a:rPr lang="en-US" sz="1200"/>
              <a:pPr eaLnBrk="1" hangingPunct="1"/>
              <a:t>153</a:t>
            </a:fld>
            <a:endParaRPr lang="en-US" sz="1200"/>
          </a:p>
        </p:txBody>
      </p:sp>
      <p:sp>
        <p:nvSpPr>
          <p:cNvPr id="1812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12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61BFF4A0-4103-A145-950B-B95CD953DEB1}" type="slidenum">
              <a:rPr lang="en-US" sz="1200"/>
              <a:pPr eaLnBrk="1" hangingPunct="1"/>
              <a:t>154</a:t>
            </a:fld>
            <a:endParaRPr lang="en-US" sz="1200"/>
          </a:p>
        </p:txBody>
      </p:sp>
      <p:sp>
        <p:nvSpPr>
          <p:cNvPr id="183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33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F2497A2C-AE13-F144-BAC2-925121D9E8FD}" type="slidenum">
              <a:rPr lang="en-US" sz="1200"/>
              <a:pPr eaLnBrk="1" hangingPunct="1"/>
              <a:t>155</a:t>
            </a:fld>
            <a:endParaRPr lang="en-US" sz="1200"/>
          </a:p>
        </p:txBody>
      </p:sp>
      <p:sp>
        <p:nvSpPr>
          <p:cNvPr id="185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53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159097C8-47E8-9F4A-B858-28513A8BC158}" type="slidenum">
              <a:rPr lang="en-US" sz="1200"/>
              <a:pPr eaLnBrk="1" hangingPunct="1"/>
              <a:t>156</a:t>
            </a:fld>
            <a:endParaRPr lang="en-US" sz="1200"/>
          </a:p>
        </p:txBody>
      </p:sp>
      <p:sp>
        <p:nvSpPr>
          <p:cNvPr id="187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7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93AB0F60-A992-D048-B425-740E22893093}" type="slidenum">
              <a:rPr lang="en-US" sz="1200"/>
              <a:pPr eaLnBrk="1" hangingPunct="1"/>
              <a:t>157</a:t>
            </a:fld>
            <a:endParaRPr lang="en-US" sz="1200"/>
          </a:p>
        </p:txBody>
      </p:sp>
      <p:sp>
        <p:nvSpPr>
          <p:cNvPr id="189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94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5E5792FC-8BE7-7343-84EB-9679E017FD5B}" type="slidenum">
              <a:rPr lang="en-US" sz="1200"/>
              <a:pPr eaLnBrk="1" hangingPunct="1"/>
              <a:t>158</a:t>
            </a:fld>
            <a:endParaRPr lang="en-US" sz="1200"/>
          </a:p>
        </p:txBody>
      </p:sp>
      <p:sp>
        <p:nvSpPr>
          <p:cNvPr id="191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14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5E5792FC-8BE7-7343-84EB-9679E017FD5B}" type="slidenum">
              <a:rPr lang="en-US" sz="1200"/>
              <a:pPr eaLnBrk="1" hangingPunct="1"/>
              <a:t>159</a:t>
            </a:fld>
            <a:endParaRPr lang="en-US" sz="1200"/>
          </a:p>
        </p:txBody>
      </p:sp>
      <p:sp>
        <p:nvSpPr>
          <p:cNvPr id="191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14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5E5792FC-8BE7-7343-84EB-9679E017FD5B}" type="slidenum">
              <a:rPr lang="en-US" sz="1200"/>
              <a:pPr eaLnBrk="1" hangingPunct="1"/>
              <a:t>160</a:t>
            </a:fld>
            <a:endParaRPr lang="en-US" sz="1200"/>
          </a:p>
        </p:txBody>
      </p:sp>
      <p:sp>
        <p:nvSpPr>
          <p:cNvPr id="191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14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5E5792FC-8BE7-7343-84EB-9679E017FD5B}" type="slidenum">
              <a:rPr lang="en-US" sz="1200"/>
              <a:pPr eaLnBrk="1" hangingPunct="1"/>
              <a:t>161</a:t>
            </a:fld>
            <a:endParaRPr lang="en-US" sz="1200"/>
          </a:p>
        </p:txBody>
      </p:sp>
      <p:sp>
        <p:nvSpPr>
          <p:cNvPr id="191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14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A997F0B3-CC82-EF4A-8818-52DD40A55CAF}" type="slidenum">
              <a:rPr lang="en-US" sz="1200"/>
              <a:pPr eaLnBrk="1" hangingPunct="1"/>
              <a:t>162</a:t>
            </a:fld>
            <a:endParaRPr lang="en-US" sz="1200"/>
          </a:p>
        </p:txBody>
      </p:sp>
      <p:sp>
        <p:nvSpPr>
          <p:cNvPr id="199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96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79603999-F30A-E449-ADC4-AAC90F3D4CB9}" type="slidenum">
              <a:rPr lang="en-US" sz="1200"/>
              <a:pPr eaLnBrk="1" hangingPunct="1"/>
              <a:t>18</a:t>
            </a:fld>
            <a:endParaRPr lang="en-US" sz="1200"/>
          </a:p>
        </p:txBody>
      </p:sp>
      <p:sp>
        <p:nvSpPr>
          <p:cNvPr id="52227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8" name="Rectangle 1027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EB2FD800-982F-0A48-BFB3-6DA4BE3CED25}" type="slidenum">
              <a:rPr lang="en-US" sz="1200"/>
              <a:pPr eaLnBrk="1" hangingPunct="1"/>
              <a:t>163</a:t>
            </a:fld>
            <a:endParaRPr lang="en-US" sz="1200"/>
          </a:p>
        </p:txBody>
      </p:sp>
      <p:sp>
        <p:nvSpPr>
          <p:cNvPr id="201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17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CA366E35-A827-AF47-ACCC-12AE5196790F}" type="slidenum">
              <a:rPr lang="en-US" sz="1200"/>
              <a:pPr eaLnBrk="1" hangingPunct="1"/>
              <a:t>164</a:t>
            </a:fld>
            <a:endParaRPr lang="en-US" sz="1200"/>
          </a:p>
        </p:txBody>
      </p:sp>
      <p:sp>
        <p:nvSpPr>
          <p:cNvPr id="2037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37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3624BDF4-BFAF-A446-9BC6-7298ACAD9FF4}" type="slidenum">
              <a:rPr lang="en-US" sz="1200"/>
              <a:pPr eaLnBrk="1" hangingPunct="1"/>
              <a:t>165</a:t>
            </a:fld>
            <a:endParaRPr lang="en-US" sz="1200"/>
          </a:p>
        </p:txBody>
      </p:sp>
      <p:sp>
        <p:nvSpPr>
          <p:cNvPr id="2058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58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A4C1DF28-FC04-7B4A-A1D4-1402A5F7C155}" type="slidenum">
              <a:rPr lang="en-US" sz="1200"/>
              <a:pPr eaLnBrk="1" hangingPunct="1"/>
              <a:t>166</a:t>
            </a:fld>
            <a:endParaRPr lang="en-US" sz="1200"/>
          </a:p>
        </p:txBody>
      </p:sp>
      <p:sp>
        <p:nvSpPr>
          <p:cNvPr id="209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9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DB14C04D-C709-6D42-A62C-624217794D29}" type="slidenum">
              <a:rPr lang="en-US" sz="1200"/>
              <a:pPr eaLnBrk="1" hangingPunct="1"/>
              <a:t>167</a:t>
            </a:fld>
            <a:endParaRPr lang="en-US" sz="1200"/>
          </a:p>
        </p:txBody>
      </p:sp>
      <p:sp>
        <p:nvSpPr>
          <p:cNvPr id="166915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6916" name="Rectangle 1027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0FA2FCE8-5969-9444-B4E5-8A717A484810}" type="slidenum">
              <a:rPr lang="en-US" sz="1200"/>
              <a:pPr eaLnBrk="1" hangingPunct="1"/>
              <a:t>168</a:t>
            </a:fld>
            <a:endParaRPr lang="en-US" sz="1200"/>
          </a:p>
        </p:txBody>
      </p:sp>
      <p:sp>
        <p:nvSpPr>
          <p:cNvPr id="214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40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349324C6-5FBD-9242-BF5E-C15A0688531C}" type="slidenum">
              <a:rPr lang="en-US" sz="1200"/>
              <a:pPr eaLnBrk="1" hangingPunct="1"/>
              <a:t>169</a:t>
            </a:fld>
            <a:endParaRPr lang="en-US" sz="1200"/>
          </a:p>
        </p:txBody>
      </p:sp>
      <p:sp>
        <p:nvSpPr>
          <p:cNvPr id="216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60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55379DE2-8948-9B4A-BFD4-2E7E6C38D496}" type="slidenum">
              <a:rPr lang="en-US" sz="1200"/>
              <a:pPr eaLnBrk="1" hangingPunct="1"/>
              <a:t>170</a:t>
            </a:fld>
            <a:endParaRPr lang="en-US" sz="1200"/>
          </a:p>
        </p:txBody>
      </p:sp>
      <p:sp>
        <p:nvSpPr>
          <p:cNvPr id="218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81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2E771CC0-33A9-7C47-8BD8-8114316C46CF}" type="slidenum">
              <a:rPr lang="en-US" sz="1200"/>
              <a:pPr eaLnBrk="1" hangingPunct="1"/>
              <a:t>171</a:t>
            </a:fld>
            <a:endParaRPr lang="en-US" sz="1200"/>
          </a:p>
        </p:txBody>
      </p:sp>
      <p:sp>
        <p:nvSpPr>
          <p:cNvPr id="2242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42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FD5D1E69-2720-2643-871E-CC77E687DE6D}" type="slidenum">
              <a:rPr lang="en-US" sz="1200"/>
              <a:pPr eaLnBrk="1" hangingPunct="1"/>
              <a:t>172</a:t>
            </a:fld>
            <a:endParaRPr lang="en-US" sz="1200"/>
          </a:p>
        </p:txBody>
      </p:sp>
      <p:sp>
        <p:nvSpPr>
          <p:cNvPr id="2263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63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4A04B0EA-272D-BB48-9420-EDBB4D74E117}" type="slidenum">
              <a:rPr lang="en-US" sz="1200"/>
              <a:pPr eaLnBrk="1" hangingPunct="1"/>
              <a:t>19</a:t>
            </a:fld>
            <a:endParaRPr lang="en-US" sz="1200"/>
          </a:p>
        </p:txBody>
      </p:sp>
      <p:sp>
        <p:nvSpPr>
          <p:cNvPr id="54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2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6A2EDCEA-0CB3-DA48-9F73-F780BAA943B6}" type="slidenum">
              <a:rPr lang="en-US" sz="1200">
                <a:solidFill>
                  <a:srgbClr val="000000"/>
                </a:solidFill>
              </a:rPr>
              <a:pPr eaLnBrk="1" hangingPunct="1"/>
              <a:t>174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00354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0035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 dirty="0" smtClean="0">
              <a:latin typeface="Arial" charset="0"/>
              <a:ea typeface="ＭＳ Ｐゴシック" charset="0"/>
              <a:cs typeface="ＭＳ Ｐゴシック" charset="0"/>
            </a:endParaRPr>
          </a:p>
          <a:p>
            <a:pPr eaLnBrk="1" hangingPunct="1"/>
            <a:r>
              <a:rPr lang="en-US" dirty="0" smtClean="0">
                <a:latin typeface="Arial" charset="0"/>
                <a:ea typeface="ＭＳ Ｐゴシック" charset="0"/>
                <a:cs typeface="ＭＳ Ｐゴシック" charset="0"/>
              </a:rPr>
              <a:t>OT Survey</a:t>
            </a:r>
            <a:r>
              <a:rPr lang="en-US" baseline="0" dirty="0" smtClean="0">
                <a:latin typeface="Arial" charset="0"/>
                <a:ea typeface="ＭＳ Ｐゴシック" charset="0"/>
                <a:cs typeface="ＭＳ Ｐゴシック" charset="0"/>
              </a:rPr>
              <a:t> (</a:t>
            </a:r>
            <a:r>
              <a:rPr lang="en-US" baseline="0" dirty="0" err="1" smtClean="0">
                <a:latin typeface="Arial" charset="0"/>
                <a:ea typeface="ＭＳ Ｐゴシック" charset="0"/>
                <a:cs typeface="ＭＳ Ｐゴシック" charset="0"/>
              </a:rPr>
              <a:t>os</a:t>
            </a:r>
            <a:r>
              <a:rPr lang="en-US" baseline="0" dirty="0" smtClean="0">
                <a:latin typeface="Arial" charset="0"/>
                <a:ea typeface="ＭＳ Ｐゴシック" charset="0"/>
                <a:cs typeface="ＭＳ Ｐゴシック" charset="0"/>
              </a:rPr>
              <a:t>) Korean</a:t>
            </a: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A8A08B2E-D9AF-CA42-B240-B3EC61F0A61D}" type="slidenum">
              <a:rPr lang="en-US" sz="1200"/>
              <a:pPr eaLnBrk="1" hangingPunct="1"/>
              <a:t>20</a:t>
            </a:fld>
            <a:endParaRPr lang="en-US" sz="1200"/>
          </a:p>
        </p:txBody>
      </p:sp>
      <p:sp>
        <p:nvSpPr>
          <p:cNvPr id="56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6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1020BE4E-CA17-AF43-97C3-3112B762A0E7}" type="slidenum">
              <a:rPr lang="en-US" sz="1200"/>
              <a:pPr eaLnBrk="1" hangingPunct="1"/>
              <a:t>21</a:t>
            </a:fld>
            <a:endParaRPr lang="en-US" sz="1200"/>
          </a:p>
        </p:txBody>
      </p:sp>
      <p:sp>
        <p:nvSpPr>
          <p:cNvPr id="58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83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0C746BAB-2BB8-E34A-9B7B-AB522FF4B28A}" type="slidenum">
              <a:rPr lang="en-US" sz="1200"/>
              <a:pPr eaLnBrk="1" hangingPunct="1"/>
              <a:t>22</a:t>
            </a:fld>
            <a:endParaRPr lang="en-US" sz="1200"/>
          </a:p>
        </p:txBody>
      </p:sp>
      <p:sp>
        <p:nvSpPr>
          <p:cNvPr id="60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04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0233212E-C8C3-6340-AF91-B2745CFE7957}" type="slidenum">
              <a:rPr lang="en-US" sz="1200"/>
              <a:pPr eaLnBrk="1" hangingPunct="1"/>
              <a:t>23</a:t>
            </a:fld>
            <a:endParaRPr lang="en-US" sz="1200"/>
          </a:p>
        </p:txBody>
      </p:sp>
      <p:sp>
        <p:nvSpPr>
          <p:cNvPr id="62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EC34D16C-8834-694D-BA26-6301C0BC5B38}" type="slidenum">
              <a:rPr lang="en-US" sz="1200"/>
              <a:pPr eaLnBrk="1" hangingPunct="1"/>
              <a:t>24</a:t>
            </a:fld>
            <a:endParaRPr lang="en-US" sz="1200"/>
          </a:p>
        </p:txBody>
      </p:sp>
      <p:sp>
        <p:nvSpPr>
          <p:cNvPr id="64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5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F4CACA20-21EA-5C4C-A664-0037073A3FB5}" type="slidenum">
              <a:rPr lang="en-US" sz="1200"/>
              <a:pPr eaLnBrk="1" hangingPunct="1"/>
              <a:t>25</a:t>
            </a:fld>
            <a:endParaRPr lang="en-US" sz="1200"/>
          </a:p>
        </p:txBody>
      </p:sp>
      <p:sp>
        <p:nvSpPr>
          <p:cNvPr id="66563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564" name="Rectangle 1027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33C2DAE6-B433-3C4D-80FA-0AA0A6A78DE9}" type="slidenum">
              <a:rPr lang="en-US" sz="1200"/>
              <a:pPr eaLnBrk="1" hangingPunct="1"/>
              <a:t>26</a:t>
            </a:fld>
            <a:endParaRPr lang="en-US" sz="1200"/>
          </a:p>
        </p:txBody>
      </p:sp>
      <p:sp>
        <p:nvSpPr>
          <p:cNvPr id="68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86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fld id="{63B0874B-D723-4F44-B2DB-AF30269199E9}" type="slidenum">
              <a:rPr lang="en-GB" sz="1200">
                <a:solidFill>
                  <a:srgbClr val="FFFFFF"/>
                </a:solidFill>
                <a:latin typeface="Comic Sans MS" charset="0"/>
              </a:rPr>
              <a:pPr/>
              <a:t>2</a:t>
            </a:fld>
            <a:endParaRPr lang="en-GB" sz="1200">
              <a:solidFill>
                <a:srgbClr val="FFFFFF"/>
              </a:solidFill>
              <a:latin typeface="Comic Sans MS" charset="0"/>
            </a:endParaRPr>
          </a:p>
        </p:txBody>
      </p:sp>
      <p:sp>
        <p:nvSpPr>
          <p:cNvPr id="95234" name="Rectangle 1026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5235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18D21DE5-0A35-F042-88E7-72BDB3C918A6}" type="slidenum">
              <a:rPr lang="en-US" sz="1200"/>
              <a:pPr eaLnBrk="1" hangingPunct="1"/>
              <a:t>27</a:t>
            </a:fld>
            <a:endParaRPr lang="en-US" sz="1200"/>
          </a:p>
        </p:txBody>
      </p:sp>
      <p:sp>
        <p:nvSpPr>
          <p:cNvPr id="70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06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C9BA1732-42DB-F748-B353-42FE529A238F}" type="slidenum">
              <a:rPr lang="en-US" sz="1200"/>
              <a:pPr eaLnBrk="1" hangingPunct="1"/>
              <a:t>28</a:t>
            </a:fld>
            <a:endParaRPr lang="en-US" sz="1200"/>
          </a:p>
        </p:txBody>
      </p:sp>
      <p:sp>
        <p:nvSpPr>
          <p:cNvPr id="74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47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44DD4241-52BC-654E-9076-E6D441B1E8F9}" type="slidenum">
              <a:rPr lang="en-US" sz="1200"/>
              <a:pPr eaLnBrk="1" hangingPunct="1"/>
              <a:t>29</a:t>
            </a:fld>
            <a:endParaRPr lang="en-US" sz="1200"/>
          </a:p>
        </p:txBody>
      </p:sp>
      <p:sp>
        <p:nvSpPr>
          <p:cNvPr id="76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68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EA44B97C-263D-344B-8819-C9F75E16894D}" type="slidenum">
              <a:rPr lang="en-US" sz="1200"/>
              <a:pPr eaLnBrk="1" hangingPunct="1"/>
              <a:t>30</a:t>
            </a:fld>
            <a:endParaRPr lang="en-US" sz="1200"/>
          </a:p>
        </p:txBody>
      </p:sp>
      <p:sp>
        <p:nvSpPr>
          <p:cNvPr id="78851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8852" name="Rectangle 1027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3F3CFE68-046A-AF4A-8967-9EB6BE64B8E0}" type="slidenum">
              <a:rPr lang="en-US" sz="1200"/>
              <a:pPr eaLnBrk="1" hangingPunct="1"/>
              <a:t>31</a:t>
            </a:fld>
            <a:endParaRPr lang="en-US" sz="1200"/>
          </a:p>
        </p:txBody>
      </p:sp>
      <p:sp>
        <p:nvSpPr>
          <p:cNvPr id="80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0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BA6FB19B-7753-C345-A018-9A59D2CC562C}" type="slidenum">
              <a:rPr lang="en-US" sz="1200"/>
              <a:pPr eaLnBrk="1" hangingPunct="1"/>
              <a:t>32</a:t>
            </a:fld>
            <a:endParaRPr lang="en-US" sz="1200"/>
          </a:p>
        </p:txBody>
      </p:sp>
      <p:sp>
        <p:nvSpPr>
          <p:cNvPr id="82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30300" y="674688"/>
            <a:ext cx="4597400" cy="3448050"/>
          </a:xfrm>
          <a:ln/>
        </p:spPr>
      </p:sp>
      <p:sp>
        <p:nvSpPr>
          <p:cNvPr id="8294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6575"/>
            <a:ext cx="5029200" cy="41227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US">
                <a:latin typeface="Times New Roman" charset="0"/>
                <a:ea typeface="ＭＳ Ｐゴシック" charset="0"/>
                <a:cs typeface="ＭＳ Ｐゴシック" charset="0"/>
              </a:rPr>
              <a:t>Wadi Mujib</a:t>
            </a: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E9703F96-CA6F-CA46-931A-1543E667D92A}" type="slidenum">
              <a:rPr lang="en-US" sz="1200"/>
              <a:pPr eaLnBrk="1" hangingPunct="1"/>
              <a:t>33</a:t>
            </a:fld>
            <a:endParaRPr lang="en-US" sz="1200"/>
          </a:p>
        </p:txBody>
      </p:sp>
      <p:sp>
        <p:nvSpPr>
          <p:cNvPr id="84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49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4585C869-8CA3-6848-B306-1017D2C3B268}" type="slidenum">
              <a:rPr lang="en-US" sz="1200"/>
              <a:pPr eaLnBrk="1" hangingPunct="1"/>
              <a:t>34</a:t>
            </a:fld>
            <a:endParaRPr lang="en-US" sz="1200"/>
          </a:p>
        </p:txBody>
      </p:sp>
      <p:sp>
        <p:nvSpPr>
          <p:cNvPr id="87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70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C3984394-B928-1F46-BB37-96A19453A56F}" type="slidenum">
              <a:rPr lang="en-US" sz="1200"/>
              <a:pPr eaLnBrk="1" hangingPunct="1"/>
              <a:t>35</a:t>
            </a:fld>
            <a:endParaRPr lang="en-US" sz="1200"/>
          </a:p>
        </p:txBody>
      </p:sp>
      <p:sp>
        <p:nvSpPr>
          <p:cNvPr id="89091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9092" name="Rectangle 1027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68727DEF-4438-C346-B2EC-C9E12A0F959D}" type="slidenum">
              <a:rPr lang="en-US" sz="1200"/>
              <a:pPr eaLnBrk="1" hangingPunct="1"/>
              <a:t>36</a:t>
            </a:fld>
            <a:endParaRPr lang="en-US" sz="1200"/>
          </a:p>
        </p:txBody>
      </p:sp>
      <p:sp>
        <p:nvSpPr>
          <p:cNvPr id="91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1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fld id="{63B0874B-D723-4F44-B2DB-AF30269199E9}" type="slidenum">
              <a:rPr lang="en-GB" sz="1200">
                <a:solidFill>
                  <a:srgbClr val="FFFFFF"/>
                </a:solidFill>
                <a:latin typeface="Comic Sans MS" charset="0"/>
              </a:rPr>
              <a:pPr/>
              <a:t>4</a:t>
            </a:fld>
            <a:endParaRPr lang="en-GB" sz="1200">
              <a:solidFill>
                <a:srgbClr val="FFFFFF"/>
              </a:solidFill>
              <a:latin typeface="Comic Sans MS" charset="0"/>
            </a:endParaRPr>
          </a:p>
        </p:txBody>
      </p:sp>
      <p:sp>
        <p:nvSpPr>
          <p:cNvPr id="95234" name="Rectangle 1026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5235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EDE8551D-4E45-634E-9762-43FEE13337D8}" type="slidenum">
              <a:rPr lang="en-US" sz="1200"/>
              <a:pPr eaLnBrk="1" hangingPunct="1"/>
              <a:t>37</a:t>
            </a:fld>
            <a:endParaRPr lang="en-US" sz="1200"/>
          </a:p>
        </p:txBody>
      </p:sp>
      <p:sp>
        <p:nvSpPr>
          <p:cNvPr id="93187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3188" name="Rectangle 1027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A568A7F8-49BE-7244-8A7F-1F3938091943}" type="slidenum">
              <a:rPr lang="en-US" sz="1200"/>
              <a:pPr eaLnBrk="1" hangingPunct="1"/>
              <a:t>38</a:t>
            </a:fld>
            <a:endParaRPr lang="en-US" sz="1200"/>
          </a:p>
        </p:txBody>
      </p:sp>
      <p:sp>
        <p:nvSpPr>
          <p:cNvPr id="95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52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6BC8089C-E6A3-D14F-A791-AB208914C2B3}" type="slidenum">
              <a:rPr lang="en-US" sz="1200"/>
              <a:pPr eaLnBrk="1" hangingPunct="1"/>
              <a:t>39</a:t>
            </a:fld>
            <a:endParaRPr lang="en-US" sz="1200"/>
          </a:p>
        </p:txBody>
      </p:sp>
      <p:sp>
        <p:nvSpPr>
          <p:cNvPr id="972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72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E8512BB3-E458-1846-87E8-C64C358B9B33}" type="slidenum">
              <a:rPr lang="en-US" sz="1200"/>
              <a:pPr eaLnBrk="1" hangingPunct="1"/>
              <a:t>40</a:t>
            </a:fld>
            <a:endParaRPr lang="en-US" sz="1200"/>
          </a:p>
        </p:txBody>
      </p:sp>
      <p:sp>
        <p:nvSpPr>
          <p:cNvPr id="993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93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A455ECEF-1E74-704F-83F5-B5A8D9D6390F}" type="slidenum">
              <a:rPr lang="en-US" sz="1200"/>
              <a:pPr eaLnBrk="1" hangingPunct="1"/>
              <a:t>41</a:t>
            </a:fld>
            <a:endParaRPr lang="en-US" sz="1200"/>
          </a:p>
        </p:txBody>
      </p:sp>
      <p:sp>
        <p:nvSpPr>
          <p:cNvPr id="1013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13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73F96E92-7A0C-594B-A75A-68C234FA5113}" type="slidenum">
              <a:rPr lang="en-US" sz="1200"/>
              <a:pPr eaLnBrk="1" hangingPunct="1"/>
              <a:t>42</a:t>
            </a:fld>
            <a:endParaRPr lang="en-US" sz="1200"/>
          </a:p>
        </p:txBody>
      </p:sp>
      <p:sp>
        <p:nvSpPr>
          <p:cNvPr id="1034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34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3DC70462-667D-EE4D-82E8-1B5174C5C9F6}" type="slidenum">
              <a:rPr lang="en-US" sz="1200"/>
              <a:pPr eaLnBrk="1" hangingPunct="1"/>
              <a:t>43</a:t>
            </a:fld>
            <a:endParaRPr lang="en-US" sz="1200"/>
          </a:p>
        </p:txBody>
      </p:sp>
      <p:sp>
        <p:nvSpPr>
          <p:cNvPr id="1054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54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00274853-E04B-AA40-A687-9A928B469E19}" type="slidenum">
              <a:rPr lang="en-US" sz="1200"/>
              <a:pPr eaLnBrk="1" hangingPunct="1"/>
              <a:t>44</a:t>
            </a:fld>
            <a:endParaRPr lang="en-US" sz="1200"/>
          </a:p>
        </p:txBody>
      </p:sp>
      <p:sp>
        <p:nvSpPr>
          <p:cNvPr id="1075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75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B850BA57-7948-CC48-A76F-C48A40760A31}" type="slidenum">
              <a:rPr lang="en-US" sz="1200"/>
              <a:pPr eaLnBrk="1" hangingPunct="1"/>
              <a:t>45</a:t>
            </a:fld>
            <a:endParaRPr lang="en-US" sz="1200"/>
          </a:p>
        </p:txBody>
      </p:sp>
      <p:sp>
        <p:nvSpPr>
          <p:cNvPr id="1095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95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F86E74C7-99A4-2645-A94D-03C50243378B}" type="slidenum">
              <a:rPr lang="en-US" sz="1200"/>
              <a:pPr eaLnBrk="1" hangingPunct="1"/>
              <a:t>46</a:t>
            </a:fld>
            <a:endParaRPr lang="en-US" sz="1200"/>
          </a:p>
        </p:txBody>
      </p:sp>
      <p:sp>
        <p:nvSpPr>
          <p:cNvPr id="1116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16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AA081EA7-D257-7142-B2BC-08546277C59B}" type="slidenum">
              <a:rPr lang="en-US" sz="1200">
                <a:solidFill>
                  <a:prstClr val="black"/>
                </a:solidFill>
              </a:rPr>
              <a:pPr eaLnBrk="1" hangingPunct="1"/>
              <a:t>10</a:t>
            </a:fld>
            <a:endParaRPr lang="en-US" sz="1200">
              <a:solidFill>
                <a:prstClr val="black"/>
              </a:solidFill>
            </a:endParaRPr>
          </a:p>
        </p:txBody>
      </p:sp>
      <p:sp>
        <p:nvSpPr>
          <p:cNvPr id="44035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6" name="Rectangle 1027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DC97477E-F57C-A241-AF14-43D0B3779C35}" type="slidenum">
              <a:rPr lang="en-US" sz="1200"/>
              <a:pPr eaLnBrk="1" hangingPunct="1"/>
              <a:t>47</a:t>
            </a:fld>
            <a:endParaRPr lang="en-US" sz="1200"/>
          </a:p>
        </p:txBody>
      </p:sp>
      <p:sp>
        <p:nvSpPr>
          <p:cNvPr id="1136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36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7A43A237-6EE9-1648-AC42-63623B26F8C8}" type="slidenum">
              <a:rPr lang="en-US" sz="1200"/>
              <a:pPr eaLnBrk="1" hangingPunct="1"/>
              <a:t>48</a:t>
            </a:fld>
            <a:endParaRPr lang="en-US" sz="1200"/>
          </a:p>
        </p:txBody>
      </p:sp>
      <p:sp>
        <p:nvSpPr>
          <p:cNvPr id="1157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57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EEBBAA5F-2D39-D142-B545-11513D5F97B2}" type="slidenum">
              <a:rPr lang="en-US" sz="1200"/>
              <a:pPr eaLnBrk="1" hangingPunct="1"/>
              <a:t>49</a:t>
            </a:fld>
            <a:endParaRPr lang="en-US" sz="1200"/>
          </a:p>
        </p:txBody>
      </p:sp>
      <p:sp>
        <p:nvSpPr>
          <p:cNvPr id="117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77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0E39D77F-8A31-B44C-BE9C-801632C935EB}" type="slidenum">
              <a:rPr lang="en-US" sz="1200"/>
              <a:pPr eaLnBrk="1" hangingPunct="1"/>
              <a:t>50</a:t>
            </a:fld>
            <a:endParaRPr lang="en-US" sz="1200"/>
          </a:p>
        </p:txBody>
      </p:sp>
      <p:sp>
        <p:nvSpPr>
          <p:cNvPr id="119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98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859BBBB9-2E43-DF41-97FB-408E0A9A1324}" type="slidenum">
              <a:rPr lang="en-US" sz="1200"/>
              <a:pPr eaLnBrk="1" hangingPunct="1"/>
              <a:t>51</a:t>
            </a:fld>
            <a:endParaRPr lang="en-US" sz="1200"/>
          </a:p>
        </p:txBody>
      </p:sp>
      <p:sp>
        <p:nvSpPr>
          <p:cNvPr id="1218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18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F9A1630B-D928-DB4E-ADA6-7F56CBBC5307}" type="slidenum">
              <a:rPr lang="en-US" sz="1200"/>
              <a:pPr eaLnBrk="1" hangingPunct="1"/>
              <a:t>52</a:t>
            </a:fld>
            <a:endParaRPr lang="en-US" sz="1200"/>
          </a:p>
        </p:txBody>
      </p:sp>
      <p:sp>
        <p:nvSpPr>
          <p:cNvPr id="123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39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83CE0D28-7562-B74A-95E1-ACF5BE4E20BD}" type="slidenum">
              <a:rPr lang="en-US" sz="1200"/>
              <a:pPr eaLnBrk="1" hangingPunct="1"/>
              <a:t>53</a:t>
            </a:fld>
            <a:endParaRPr lang="en-US" sz="1200"/>
          </a:p>
        </p:txBody>
      </p:sp>
      <p:sp>
        <p:nvSpPr>
          <p:cNvPr id="1259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59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FDF5F3FB-E2CD-694B-B1C3-A00D8288E9A5}" type="slidenum">
              <a:rPr lang="en-US" sz="1200"/>
              <a:pPr eaLnBrk="1" hangingPunct="1"/>
              <a:t>54</a:t>
            </a:fld>
            <a:endParaRPr lang="en-US" sz="1200"/>
          </a:p>
        </p:txBody>
      </p:sp>
      <p:sp>
        <p:nvSpPr>
          <p:cNvPr id="1280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80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48E45300-3A3A-2441-A782-C60AB0C05B28}" type="slidenum">
              <a:rPr lang="en-US" sz="1200"/>
              <a:pPr eaLnBrk="1" hangingPunct="1"/>
              <a:t>55</a:t>
            </a:fld>
            <a:endParaRPr lang="en-US" sz="1200"/>
          </a:p>
        </p:txBody>
      </p:sp>
      <p:sp>
        <p:nvSpPr>
          <p:cNvPr id="130051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0052" name="Rectangle 1027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A4CEC15D-5E60-DD41-A84C-3BA35C32C786}" type="slidenum">
              <a:rPr lang="en-US" sz="1200"/>
              <a:pPr eaLnBrk="1" hangingPunct="1"/>
              <a:t>56</a:t>
            </a:fld>
            <a:endParaRPr lang="en-US" sz="1200"/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The phrase "</a:t>
            </a:r>
            <a:r>
              <a:rPr lang="en-US" b="1" dirty="0" smtClean="0"/>
              <a:t>God helps those who help themselves</a:t>
            </a:r>
            <a:r>
              <a:rPr lang="en-US" dirty="0" smtClean="0"/>
              <a:t>" is a popular motto that emphasizes the importance of self-initiative.</a:t>
            </a:r>
          </a:p>
          <a:p>
            <a:r>
              <a:rPr lang="en-US" dirty="0" smtClean="0"/>
              <a:t>The phrase originated in </a:t>
            </a:r>
            <a:r>
              <a:rPr lang="en-US" dirty="0" smtClean="0">
                <a:hlinkClick r:id="rId3" tooltip="Ancient Greece"/>
              </a:rPr>
              <a:t>ancient Greece</a:t>
            </a:r>
            <a:r>
              <a:rPr lang="en-US" dirty="0" smtClean="0"/>
              <a:t>, occurring in approximately equivalent form as the moral to one of </a:t>
            </a:r>
            <a:r>
              <a:rPr lang="en-US" dirty="0" smtClean="0">
                <a:hlinkClick r:id="rId4" tooltip="Aesop's Fables"/>
              </a:rPr>
              <a:t>Aesop</a:t>
            </a:r>
            <a:r>
              <a:rPr lang="fr-FR" dirty="0" smtClean="0">
                <a:hlinkClick r:id="rId4" tooltip="Aesop's Fables"/>
              </a:rPr>
              <a:t>'</a:t>
            </a:r>
            <a:r>
              <a:rPr lang="en-US" dirty="0" smtClean="0">
                <a:hlinkClick r:id="rId4" tooltip="Aesop's Fables"/>
              </a:rPr>
              <a:t>s Fables</a:t>
            </a:r>
            <a:r>
              <a:rPr lang="en-US" dirty="0" smtClean="0"/>
              <a:t>, </a:t>
            </a:r>
            <a:r>
              <a:rPr lang="en-US" i="1" dirty="0" smtClean="0"/>
              <a:t>Hercules and the Waggoner,</a:t>
            </a:r>
            <a:r>
              <a:rPr lang="en-US" dirty="0" smtClean="0"/>
              <a:t> and later in the great </a:t>
            </a:r>
            <a:r>
              <a:rPr lang="en-US" dirty="0" smtClean="0">
                <a:hlinkClick r:id="rId5" tooltip="Tragedy"/>
              </a:rPr>
              <a:t>tragedy</a:t>
            </a:r>
            <a:r>
              <a:rPr lang="en-US" dirty="0" smtClean="0"/>
              <a:t> authors of </a:t>
            </a:r>
            <a:r>
              <a:rPr lang="en-US" dirty="0" smtClean="0">
                <a:hlinkClick r:id="rId6" tooltip="Theatre of ancient Greece"/>
              </a:rPr>
              <a:t>ancient Greek drama</a:t>
            </a:r>
            <a:r>
              <a:rPr lang="en-US" dirty="0" smtClean="0"/>
              <a:t>. Although it has been commonly attributed to </a:t>
            </a:r>
            <a:r>
              <a:rPr lang="en-US" dirty="0" smtClean="0">
                <a:hlinkClick r:id="rId7" tooltip="Benjamin Franklin"/>
              </a:rPr>
              <a:t>Benjamin Franklin</a:t>
            </a:r>
            <a:r>
              <a:rPr lang="en-US" dirty="0" smtClean="0"/>
              <a:t>, the modern </a:t>
            </a:r>
            <a:r>
              <a:rPr lang="en-US" dirty="0" smtClean="0">
                <a:hlinkClick r:id="rId8" tooltip="English language"/>
              </a:rPr>
              <a:t>English</a:t>
            </a:r>
            <a:r>
              <a:rPr lang="en-US" dirty="0" smtClean="0"/>
              <a:t> wording appears earlier in </a:t>
            </a:r>
            <a:r>
              <a:rPr lang="en-US" dirty="0" smtClean="0">
                <a:hlinkClick r:id="rId9" tooltip="Algernon Sidney"/>
              </a:rPr>
              <a:t>Algernon Sidney</a:t>
            </a:r>
            <a:r>
              <a:rPr lang="fr-FR" dirty="0" smtClean="0"/>
              <a:t>'</a:t>
            </a:r>
            <a:r>
              <a:rPr lang="en-US" dirty="0" smtClean="0"/>
              <a:t>s work.</a:t>
            </a:r>
          </a:p>
          <a:p>
            <a:r>
              <a:rPr lang="en-US" dirty="0" smtClean="0"/>
              <a:t>The phrase is often mistaken for a </a:t>
            </a:r>
            <a:r>
              <a:rPr lang="en-US" dirty="0" smtClean="0">
                <a:hlinkClick r:id="rId10" tooltip="Bible"/>
              </a:rPr>
              <a:t>Bible</a:t>
            </a:r>
            <a:r>
              <a:rPr lang="en-US" dirty="0" smtClean="0"/>
              <a:t> quote, but it appears nowhere in the Bible. Some </a:t>
            </a:r>
            <a:r>
              <a:rPr lang="en-US" dirty="0" smtClean="0">
                <a:hlinkClick r:id="rId11" tooltip="Christianity"/>
              </a:rPr>
              <a:t>Christians</a:t>
            </a:r>
            <a:r>
              <a:rPr lang="en-US" dirty="0" smtClean="0"/>
              <a:t> have criticized the expression as being contrary to the Bible</a:t>
            </a:r>
            <a:r>
              <a:rPr lang="fr-FR" dirty="0" smtClean="0"/>
              <a:t>'</a:t>
            </a:r>
            <a:r>
              <a:rPr lang="en-US" dirty="0" smtClean="0"/>
              <a:t>s message of God</a:t>
            </a:r>
            <a:r>
              <a:rPr lang="fr-FR" dirty="0" smtClean="0"/>
              <a:t>'</a:t>
            </a:r>
            <a:r>
              <a:rPr lang="en-US" dirty="0" smtClean="0"/>
              <a:t>s </a:t>
            </a:r>
            <a:r>
              <a:rPr lang="en-US" dirty="0" smtClean="0">
                <a:hlinkClick r:id="rId12" tooltip="Grace (Christianity)"/>
              </a:rPr>
              <a:t>grace</a:t>
            </a:r>
            <a:r>
              <a:rPr lang="en-US" dirty="0" smtClean="0"/>
              <a:t>.</a:t>
            </a:r>
          </a:p>
          <a:p>
            <a:r>
              <a:rPr lang="en-US" dirty="0" smtClean="0"/>
              <a:t>Source:</a:t>
            </a:r>
            <a:r>
              <a:rPr lang="en-US" baseline="0" dirty="0" smtClean="0"/>
              <a:t> Wikipedia (http://</a:t>
            </a:r>
            <a:r>
              <a:rPr lang="en-US" baseline="0" dirty="0" err="1" smtClean="0"/>
              <a:t>en.wikipedia.org</a:t>
            </a:r>
            <a:r>
              <a:rPr lang="en-US" baseline="0" dirty="0" smtClean="0"/>
              <a:t>/wiki/</a:t>
            </a:r>
            <a:r>
              <a:rPr lang="en-US" baseline="0" dirty="0" err="1" smtClean="0"/>
              <a:t>God_helps_those_who_help_themselves</a:t>
            </a:r>
            <a:r>
              <a:rPr lang="en-US" baseline="0" dirty="0" smtClean="0"/>
              <a:t>)</a:t>
            </a:r>
          </a:p>
          <a:p>
            <a:endParaRPr lang="en-US" baseline="0" dirty="0" smtClean="0"/>
          </a:p>
          <a:p>
            <a:r>
              <a:rPr lang="en-US" baseline="0" dirty="0" smtClean="0"/>
              <a:t>The White House Press Secretary Jay Carney misquoted this saying as from the Bible in 2011.  The clip from the press conferences is at http://</a:t>
            </a:r>
            <a:r>
              <a:rPr lang="en-US" baseline="0" dirty="0" err="1" smtClean="0"/>
              <a:t>www.youtube.com</a:t>
            </a:r>
            <a:r>
              <a:rPr lang="en-US" baseline="0" dirty="0" smtClean="0"/>
              <a:t>/</a:t>
            </a:r>
            <a:r>
              <a:rPr lang="en-US" baseline="0" dirty="0" err="1" smtClean="0"/>
              <a:t>watch?v</a:t>
            </a:r>
            <a:r>
              <a:rPr lang="en-US" baseline="0" dirty="0" smtClean="0"/>
              <a:t>=fZeidL6xtEc (accessed 20 Aug 2012).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6E81D31-5DA1-9247-8F89-485537ECD434}" type="slidenum">
              <a:rPr lang="en-US" smtClean="0"/>
              <a:pPr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9893541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0DCD38FB-7D3E-C840-9369-5C207CEAEBA4}" type="slidenum">
              <a:rPr lang="en-US" sz="1200"/>
              <a:pPr eaLnBrk="1" hangingPunct="1"/>
              <a:t>57</a:t>
            </a:fld>
            <a:endParaRPr lang="en-US" sz="1200"/>
          </a:p>
        </p:txBody>
      </p:sp>
      <p:sp>
        <p:nvSpPr>
          <p:cNvPr id="134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41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28D9EA7D-C7BD-1C46-986A-03DCF97B8E58}" type="slidenum">
              <a:rPr lang="en-US" sz="1200"/>
              <a:pPr eaLnBrk="1" hangingPunct="1"/>
              <a:t>58</a:t>
            </a:fld>
            <a:endParaRPr lang="en-US" sz="1200"/>
          </a:p>
        </p:txBody>
      </p:sp>
      <p:sp>
        <p:nvSpPr>
          <p:cNvPr id="136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61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4F765364-6588-ED44-9A16-B24C38793913}" type="slidenum">
              <a:rPr lang="en-US" sz="1200"/>
              <a:pPr eaLnBrk="1" hangingPunct="1"/>
              <a:t>59</a:t>
            </a:fld>
            <a:endParaRPr lang="en-US" sz="1200"/>
          </a:p>
        </p:txBody>
      </p:sp>
      <p:sp>
        <p:nvSpPr>
          <p:cNvPr id="138243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8244" name="Rectangle 1027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DCC841E1-7334-CE46-8E68-6044E7B8AE5B}" type="slidenum">
              <a:rPr lang="en-US" sz="1200"/>
              <a:pPr eaLnBrk="1" hangingPunct="1"/>
              <a:t>60</a:t>
            </a:fld>
            <a:endParaRPr lang="en-US" sz="1200"/>
          </a:p>
        </p:txBody>
      </p:sp>
      <p:sp>
        <p:nvSpPr>
          <p:cNvPr id="140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02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73C94FBC-EFEB-7945-8A92-D2568E670DF0}" type="slidenum">
              <a:rPr lang="en-US" sz="1200"/>
              <a:pPr eaLnBrk="1" hangingPunct="1"/>
              <a:t>61</a:t>
            </a:fld>
            <a:endParaRPr lang="en-US" sz="1200"/>
          </a:p>
        </p:txBody>
      </p:sp>
      <p:sp>
        <p:nvSpPr>
          <p:cNvPr id="142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23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07A5EA55-73AF-354D-80C4-CB228B711A97}" type="slidenum">
              <a:rPr lang="en-US" sz="1200"/>
              <a:pPr eaLnBrk="1" hangingPunct="1"/>
              <a:t>62</a:t>
            </a:fld>
            <a:endParaRPr lang="en-US" sz="1200"/>
          </a:p>
        </p:txBody>
      </p:sp>
      <p:sp>
        <p:nvSpPr>
          <p:cNvPr id="144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4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CBA60E0A-5955-964C-B80C-8391B0B1381C}" type="slidenum">
              <a:rPr lang="en-US" sz="1200"/>
              <a:pPr eaLnBrk="1" hangingPunct="1"/>
              <a:t>63</a:t>
            </a:fld>
            <a:endParaRPr lang="en-US" sz="1200"/>
          </a:p>
        </p:txBody>
      </p:sp>
      <p:sp>
        <p:nvSpPr>
          <p:cNvPr id="146435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6436" name="Rectangle 1027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E9B229F1-2DA1-6B4E-B650-9B70D1EC0177}" type="slidenum">
              <a:rPr lang="en-US" sz="1200"/>
              <a:pPr eaLnBrk="1" hangingPunct="1"/>
              <a:t>64</a:t>
            </a:fld>
            <a:endParaRPr lang="en-US" sz="1200"/>
          </a:p>
        </p:txBody>
      </p:sp>
      <p:sp>
        <p:nvSpPr>
          <p:cNvPr id="1484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84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95667397-E3BC-EC4A-B17C-6126DD0E3DC5}" type="slidenum">
              <a:rPr lang="en-US" sz="1200"/>
              <a:pPr eaLnBrk="1" hangingPunct="1"/>
              <a:t>65</a:t>
            </a:fld>
            <a:endParaRPr lang="en-US" sz="1200"/>
          </a:p>
        </p:txBody>
      </p:sp>
      <p:sp>
        <p:nvSpPr>
          <p:cNvPr id="150531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0532" name="Rectangle 1027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E14033D7-F39F-4748-B536-E59FA906E854}" type="slidenum">
              <a:rPr lang="en-US" sz="1200"/>
              <a:pPr eaLnBrk="1" hangingPunct="1"/>
              <a:t>67</a:t>
            </a:fld>
            <a:endParaRPr lang="en-US" sz="1200"/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The phrase "</a:t>
            </a:r>
            <a:r>
              <a:rPr lang="en-US" b="1" dirty="0" smtClean="0"/>
              <a:t>God helps those who help themselves</a:t>
            </a:r>
            <a:r>
              <a:rPr lang="en-US" dirty="0" smtClean="0"/>
              <a:t>" is a popular motto that emphasizes the importance of self-initiative.</a:t>
            </a:r>
          </a:p>
          <a:p>
            <a:r>
              <a:rPr lang="en-US" dirty="0" smtClean="0"/>
              <a:t>The phrase originated in </a:t>
            </a:r>
            <a:r>
              <a:rPr lang="en-US" dirty="0" smtClean="0">
                <a:hlinkClick r:id="rId3" tooltip="Ancient Greece"/>
              </a:rPr>
              <a:t>ancient Greece</a:t>
            </a:r>
            <a:r>
              <a:rPr lang="en-US" dirty="0" smtClean="0"/>
              <a:t>, occurring in approximately equivalent form as the moral to one of </a:t>
            </a:r>
            <a:r>
              <a:rPr lang="en-US" dirty="0" smtClean="0">
                <a:hlinkClick r:id="rId4" tooltip="Aesop's Fables"/>
              </a:rPr>
              <a:t>Aesop</a:t>
            </a:r>
            <a:r>
              <a:rPr lang="fr-FR" dirty="0" smtClean="0">
                <a:hlinkClick r:id="rId4" tooltip="Aesop's Fables"/>
              </a:rPr>
              <a:t>'</a:t>
            </a:r>
            <a:r>
              <a:rPr lang="en-US" dirty="0" smtClean="0">
                <a:hlinkClick r:id="rId4" tooltip="Aesop's Fables"/>
              </a:rPr>
              <a:t>s Fables</a:t>
            </a:r>
            <a:r>
              <a:rPr lang="en-US" dirty="0" smtClean="0"/>
              <a:t>, </a:t>
            </a:r>
            <a:r>
              <a:rPr lang="en-US" i="1" dirty="0" smtClean="0"/>
              <a:t>Hercules and the Waggoner,</a:t>
            </a:r>
            <a:r>
              <a:rPr lang="en-US" dirty="0" smtClean="0"/>
              <a:t> and later in the great </a:t>
            </a:r>
            <a:r>
              <a:rPr lang="en-US" dirty="0" smtClean="0">
                <a:hlinkClick r:id="rId5" tooltip="Tragedy"/>
              </a:rPr>
              <a:t>tragedy</a:t>
            </a:r>
            <a:r>
              <a:rPr lang="en-US" dirty="0" smtClean="0"/>
              <a:t> authors of </a:t>
            </a:r>
            <a:r>
              <a:rPr lang="en-US" dirty="0" smtClean="0">
                <a:hlinkClick r:id="rId6" tooltip="Theatre of ancient Greece"/>
              </a:rPr>
              <a:t>ancient Greek drama</a:t>
            </a:r>
            <a:r>
              <a:rPr lang="en-US" dirty="0" smtClean="0"/>
              <a:t>. Although it has been commonly attributed to </a:t>
            </a:r>
            <a:r>
              <a:rPr lang="en-US" dirty="0" smtClean="0">
                <a:hlinkClick r:id="rId7" tooltip="Benjamin Franklin"/>
              </a:rPr>
              <a:t>Benjamin Franklin</a:t>
            </a:r>
            <a:r>
              <a:rPr lang="en-US" dirty="0" smtClean="0"/>
              <a:t>, the modern </a:t>
            </a:r>
            <a:r>
              <a:rPr lang="en-US" dirty="0" smtClean="0">
                <a:hlinkClick r:id="rId8" tooltip="English language"/>
              </a:rPr>
              <a:t>English</a:t>
            </a:r>
            <a:r>
              <a:rPr lang="en-US" dirty="0" smtClean="0"/>
              <a:t> wording appears earlier in </a:t>
            </a:r>
            <a:r>
              <a:rPr lang="en-US" dirty="0" smtClean="0">
                <a:hlinkClick r:id="rId9" tooltip="Algernon Sidney"/>
              </a:rPr>
              <a:t>Algernon Sidney</a:t>
            </a:r>
            <a:r>
              <a:rPr lang="fr-FR" dirty="0" smtClean="0"/>
              <a:t>'</a:t>
            </a:r>
            <a:r>
              <a:rPr lang="en-US" dirty="0" smtClean="0"/>
              <a:t>s work.</a:t>
            </a:r>
          </a:p>
          <a:p>
            <a:r>
              <a:rPr lang="en-US" dirty="0" smtClean="0"/>
              <a:t>The phrase is often mistaken for a </a:t>
            </a:r>
            <a:r>
              <a:rPr lang="en-US" dirty="0" smtClean="0">
                <a:hlinkClick r:id="rId10" tooltip="Bible"/>
              </a:rPr>
              <a:t>Bible</a:t>
            </a:r>
            <a:r>
              <a:rPr lang="en-US" dirty="0" smtClean="0"/>
              <a:t> quote, but it appears nowhere in the Bible. Some </a:t>
            </a:r>
            <a:r>
              <a:rPr lang="en-US" dirty="0" smtClean="0">
                <a:hlinkClick r:id="rId11" tooltip="Christianity"/>
              </a:rPr>
              <a:t>Christians</a:t>
            </a:r>
            <a:r>
              <a:rPr lang="en-US" dirty="0" smtClean="0"/>
              <a:t> have criticized the expression as being contrary to the Bible</a:t>
            </a:r>
            <a:r>
              <a:rPr lang="fr-FR" dirty="0" smtClean="0"/>
              <a:t>'</a:t>
            </a:r>
            <a:r>
              <a:rPr lang="en-US" dirty="0" smtClean="0"/>
              <a:t>s message of God</a:t>
            </a:r>
            <a:r>
              <a:rPr lang="fr-FR" dirty="0" smtClean="0"/>
              <a:t>'</a:t>
            </a:r>
            <a:r>
              <a:rPr lang="en-US" dirty="0" smtClean="0"/>
              <a:t>s </a:t>
            </a:r>
            <a:r>
              <a:rPr lang="en-US" dirty="0" smtClean="0">
                <a:hlinkClick r:id="rId12" tooltip="Grace (Christianity)"/>
              </a:rPr>
              <a:t>grace</a:t>
            </a:r>
            <a:r>
              <a:rPr lang="en-US" dirty="0" smtClean="0"/>
              <a:t>.</a:t>
            </a:r>
          </a:p>
          <a:p>
            <a:r>
              <a:rPr lang="en-US" dirty="0" smtClean="0"/>
              <a:t>Source:</a:t>
            </a:r>
            <a:r>
              <a:rPr lang="en-US" baseline="0" dirty="0" smtClean="0"/>
              <a:t> Wikipedia (http://</a:t>
            </a:r>
            <a:r>
              <a:rPr lang="en-US" baseline="0" dirty="0" err="1" smtClean="0"/>
              <a:t>en.wikipedia.org</a:t>
            </a:r>
            <a:r>
              <a:rPr lang="en-US" baseline="0" dirty="0" smtClean="0"/>
              <a:t>/wiki/</a:t>
            </a:r>
            <a:r>
              <a:rPr lang="en-US" baseline="0" dirty="0" err="1" smtClean="0"/>
              <a:t>God_helps_those_who_help_themselves</a:t>
            </a:r>
            <a:r>
              <a:rPr lang="en-US" baseline="0" dirty="0" smtClean="0"/>
              <a:t>)</a:t>
            </a:r>
          </a:p>
          <a:p>
            <a:endParaRPr lang="en-US" baseline="0" dirty="0" smtClean="0"/>
          </a:p>
          <a:p>
            <a:r>
              <a:rPr lang="en-US" baseline="0" dirty="0" smtClean="0"/>
              <a:t>The White House Press Secretary Jay Carney misquoted this saying as from the Bible in 2011.  The clip from the press conferences is at http://</a:t>
            </a:r>
            <a:r>
              <a:rPr lang="en-US" baseline="0" dirty="0" err="1" smtClean="0"/>
              <a:t>www.youtube.com</a:t>
            </a:r>
            <a:r>
              <a:rPr lang="en-US" baseline="0" dirty="0" smtClean="0"/>
              <a:t>/</a:t>
            </a:r>
            <a:r>
              <a:rPr lang="en-US" baseline="0" dirty="0" err="1" smtClean="0"/>
              <a:t>watch?v</a:t>
            </a:r>
            <a:r>
              <a:rPr lang="en-US" baseline="0" dirty="0" smtClean="0"/>
              <a:t>=fZeidL6xtEc (accessed 20 Aug 2012).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6E81D31-5DA1-9247-8F89-485537ECD434}" type="slidenum">
              <a:rPr lang="en-US" smtClean="0"/>
              <a:pPr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989354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0A4AB4D1-60BB-594E-A77E-439C16CA8734}" type="slidenum">
              <a:rPr lang="en-US" sz="1200"/>
              <a:pPr eaLnBrk="1" hangingPunct="1"/>
              <a:t>68</a:t>
            </a:fld>
            <a:endParaRPr lang="en-US" sz="1200"/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407D3D20-CBBD-EC4E-B885-7A599B401D93}" type="slidenum">
              <a:rPr lang="en-US" sz="1200"/>
              <a:pPr eaLnBrk="1" hangingPunct="1"/>
              <a:t>69</a:t>
            </a:fld>
            <a:endParaRPr lang="en-US" sz="1200"/>
          </a:p>
        </p:txBody>
      </p:sp>
      <p:sp>
        <p:nvSpPr>
          <p:cNvPr id="156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66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81E9D086-7AA3-D546-9903-FDA4645B04E0}" type="slidenum">
              <a:rPr lang="en-US" sz="1200"/>
              <a:pPr eaLnBrk="1" hangingPunct="1"/>
              <a:t>70</a:t>
            </a:fld>
            <a:endParaRPr lang="en-US" sz="1200"/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1B80AD97-C849-F247-B34B-1E4B1DA385F7}" type="slidenum">
              <a:rPr lang="en-US" sz="1200"/>
              <a:pPr eaLnBrk="1" hangingPunct="1"/>
              <a:t>71</a:t>
            </a:fld>
            <a:endParaRPr lang="en-US" sz="1200"/>
          </a:p>
        </p:txBody>
      </p:sp>
      <p:sp>
        <p:nvSpPr>
          <p:cNvPr id="1587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87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1D94CF00-5E69-FC44-BEF6-B4FC01D88B91}" type="slidenum">
              <a:rPr lang="en-US" sz="1200"/>
              <a:pPr eaLnBrk="1" hangingPunct="1"/>
              <a:t>72</a:t>
            </a:fld>
            <a:endParaRPr lang="en-US" sz="1200"/>
          </a:p>
        </p:txBody>
      </p:sp>
      <p:sp>
        <p:nvSpPr>
          <p:cNvPr id="162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28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01F5742-D4CC-0842-8E55-599CEAEC33E0}" type="slidenum">
              <a:rPr lang="en-US">
                <a:solidFill>
                  <a:prstClr val="black"/>
                </a:solidFill>
              </a:rPr>
              <a:pPr/>
              <a:t>114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9543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95437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4025"/>
            <a:ext cx="5029200" cy="41144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/>
              <a:t>Great People – Ruth, p. 133</a:t>
            </a: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952233B-05ED-DF47-90D1-B06D2B5A2523}" type="slidenum">
              <a:rPr lang="en-US">
                <a:solidFill>
                  <a:prstClr val="black"/>
                </a:solidFill>
              </a:rPr>
              <a:pPr/>
              <a:t>115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629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6291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4025"/>
            <a:ext cx="5029200" cy="41144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/>
              <a:t>Great People – Ruth, p. 133</a:t>
            </a:r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3EE9F90-4F46-A247-BF31-9397081001FC}" type="slidenum">
              <a:rPr lang="en-US">
                <a:solidFill>
                  <a:prstClr val="black"/>
                </a:solidFill>
              </a:rPr>
              <a:pPr/>
              <a:t>116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649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6496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4025"/>
            <a:ext cx="5029200" cy="41144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/>
              <a:t>Great People – Ruth, p. 133</a:t>
            </a: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98B6D4B-4264-C240-880F-4413EE9CBDFC}" type="slidenum">
              <a:rPr lang="en-US">
                <a:solidFill>
                  <a:prstClr val="black"/>
                </a:solidFill>
              </a:rPr>
              <a:pPr/>
              <a:t>117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199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1990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4025"/>
            <a:ext cx="5029200" cy="41144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/>
              <a:t>Great People – Ruth, p. 133</a:t>
            </a:r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98B6D4B-4264-C240-880F-4413EE9CBDFC}" type="slidenum">
              <a:rPr lang="en-US">
                <a:solidFill>
                  <a:prstClr val="black"/>
                </a:solidFill>
              </a:rPr>
              <a:pPr/>
              <a:t>118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199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1990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4025"/>
            <a:ext cx="5029200" cy="41144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/>
              <a:t>Great People – Ruth, p. 133</a:t>
            </a: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AA081EA7-D257-7142-B2BC-08546277C59B}" type="slidenum">
              <a:rPr lang="en-US" sz="1200">
                <a:solidFill>
                  <a:prstClr val="black"/>
                </a:solidFill>
              </a:rPr>
              <a:pPr eaLnBrk="1" hangingPunct="1"/>
              <a:t>14</a:t>
            </a:fld>
            <a:endParaRPr lang="en-US" sz="1200">
              <a:solidFill>
                <a:prstClr val="black"/>
              </a:solidFill>
            </a:endParaRPr>
          </a:p>
        </p:txBody>
      </p:sp>
      <p:sp>
        <p:nvSpPr>
          <p:cNvPr id="44035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6" name="Rectangle 1027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98B6D4B-4264-C240-880F-4413EE9CBDFC}" type="slidenum">
              <a:rPr lang="en-US">
                <a:solidFill>
                  <a:prstClr val="black"/>
                </a:solidFill>
              </a:rPr>
              <a:pPr/>
              <a:t>119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199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1990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4025"/>
            <a:ext cx="5029200" cy="41144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/>
              <a:t>Great People – Ruth, p. 133</a:t>
            </a:r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AE6CB44-2161-7C4C-B295-217BE47025AA}" type="slidenum">
              <a:rPr lang="en-US">
                <a:solidFill>
                  <a:prstClr val="black"/>
                </a:solidFill>
              </a:rPr>
              <a:pPr/>
              <a:t>120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9912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99123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4025"/>
            <a:ext cx="5029200" cy="41144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/>
              <a:t>Great People – Ruth, p. 133</a:t>
            </a:r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1CDBD87-8C85-9040-BB9C-8F147E2AE30F}" type="slidenum">
              <a:rPr lang="en-US">
                <a:solidFill>
                  <a:prstClr val="black"/>
                </a:solidFill>
              </a:rPr>
              <a:pPr/>
              <a:t>121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9932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99328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4025"/>
            <a:ext cx="5029200" cy="41144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/>
              <a:t>Great People – Ruth, p. 133</a:t>
            </a:r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052E000-BF06-B54F-A97A-FD332EF8F1AD}" type="slidenum">
              <a:rPr lang="en-US">
                <a:solidFill>
                  <a:prstClr val="black"/>
                </a:solidFill>
              </a:rPr>
              <a:pPr/>
              <a:t>122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557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557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4025"/>
            <a:ext cx="5029200" cy="41144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/>
              <a:t>Great People – Ruth, p. 133</a:t>
            </a:r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052E000-BF06-B54F-A97A-FD332EF8F1AD}" type="slidenum">
              <a:rPr lang="en-US">
                <a:solidFill>
                  <a:prstClr val="black"/>
                </a:solidFill>
              </a:rPr>
              <a:pPr/>
              <a:t>123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557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557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4025"/>
            <a:ext cx="5029200" cy="41144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/>
              <a:t>Great People – Ruth, p. 133</a:t>
            </a:r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052E000-BF06-B54F-A97A-FD332EF8F1AD}" type="slidenum">
              <a:rPr lang="en-US">
                <a:solidFill>
                  <a:prstClr val="black"/>
                </a:solidFill>
              </a:rPr>
              <a:pPr/>
              <a:t>124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557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557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4025"/>
            <a:ext cx="5029200" cy="41144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/>
              <a:t>Great People – Ruth, p. 133</a:t>
            </a:r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CD33104-9EC6-C545-804F-387034C270A6}" type="slidenum">
              <a:rPr lang="en-US">
                <a:solidFill>
                  <a:prstClr val="black"/>
                </a:solidFill>
              </a:rPr>
              <a:pPr/>
              <a:t>125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9953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99533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4025"/>
            <a:ext cx="5029200" cy="41144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/>
              <a:t>Great People – Ruth, p. 133</a:t>
            </a:r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48E1BCB-7EEE-4443-B99B-C4D5253D1324}" type="slidenum">
              <a:rPr lang="en-US">
                <a:solidFill>
                  <a:prstClr val="black"/>
                </a:solidFill>
              </a:rPr>
              <a:pPr/>
              <a:t>126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475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4755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4025"/>
            <a:ext cx="5029200" cy="41144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/>
              <a:t>Great People – Ruth, p. 133</a:t>
            </a:r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6A15815-68D8-6446-9E4B-A6581727E702}" type="slidenum">
              <a:rPr lang="en-US">
                <a:solidFill>
                  <a:prstClr val="black"/>
                </a:solidFill>
              </a:rPr>
              <a:pPr/>
              <a:t>127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9973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99737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4025"/>
            <a:ext cx="5029200" cy="41144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/>
              <a:t>Great People – Ruth, p. 133</a:t>
            </a:r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052E000-BF06-B54F-A97A-FD332EF8F1AD}" type="slidenum">
              <a:rPr lang="en-US">
                <a:solidFill>
                  <a:prstClr val="black"/>
                </a:solidFill>
              </a:rPr>
              <a:pPr/>
              <a:t>128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557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557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4025"/>
            <a:ext cx="5029200" cy="41144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/>
              <a:t>Great People – Ruth, p. 133</a:t>
            </a: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CBAB0CBF-4296-AD47-8AAD-E313006A31F9}" type="slidenum">
              <a:rPr lang="en-US" sz="1200"/>
              <a:pPr eaLnBrk="1" hangingPunct="1"/>
              <a:t>15</a:t>
            </a:fld>
            <a:endParaRPr lang="en-US" sz="1200"/>
          </a:p>
        </p:txBody>
      </p:sp>
      <p:sp>
        <p:nvSpPr>
          <p:cNvPr id="46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052E000-BF06-B54F-A97A-FD332EF8F1AD}" type="slidenum">
              <a:rPr lang="en-US">
                <a:solidFill>
                  <a:prstClr val="black"/>
                </a:solidFill>
              </a:rPr>
              <a:pPr/>
              <a:t>129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557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557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4025"/>
            <a:ext cx="5029200" cy="41144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/>
              <a:t>Great People – Ruth, p. 133</a:t>
            </a:r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58BDA2E-2549-D84C-9C01-7505F6A3527C}" type="slidenum">
              <a:rPr lang="en-US">
                <a:solidFill>
                  <a:prstClr val="black"/>
                </a:solidFill>
              </a:rPr>
              <a:pPr/>
              <a:t>130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158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1581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4025"/>
            <a:ext cx="5029200" cy="41144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/>
              <a:t>Great People – Ruth, p. 133</a:t>
            </a:r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9FDA269-F0D6-714E-8E86-73BDF12BEF68}" type="slidenum">
              <a:rPr lang="en-US">
                <a:solidFill>
                  <a:prstClr val="black"/>
                </a:solidFill>
              </a:rPr>
              <a:pPr/>
              <a:t>131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096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0966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4025"/>
            <a:ext cx="5029200" cy="41144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/>
              <a:t>Great People – Ruth, p. 133</a:t>
            </a:r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E7179C6-6190-664A-B6BA-661ACC4C9DB4}" type="slidenum">
              <a:rPr lang="en-US">
                <a:solidFill>
                  <a:prstClr val="black"/>
                </a:solidFill>
              </a:rPr>
              <a:pPr/>
              <a:t>132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076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0761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4025"/>
            <a:ext cx="5029200" cy="41144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/>
              <a:t>Great People – Ruth, p. 133</a:t>
            </a:r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6391BF2-433D-0843-9783-F8180623A64A}" type="slidenum">
              <a:rPr lang="en-US">
                <a:solidFill>
                  <a:prstClr val="black"/>
                </a:solidFill>
              </a:rPr>
              <a:pPr/>
              <a:t>133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598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598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4025"/>
            <a:ext cx="5029200" cy="41144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/>
              <a:t>Great People – Ruth, p. 133</a:t>
            </a:r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6391BF2-433D-0843-9783-F8180623A64A}" type="slidenum">
              <a:rPr lang="en-US">
                <a:solidFill>
                  <a:prstClr val="black"/>
                </a:solidFill>
              </a:rPr>
              <a:pPr/>
              <a:t>134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598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598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4025"/>
            <a:ext cx="5029200" cy="41144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/>
              <a:t>Great People – Ruth, p. 133</a:t>
            </a:r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0122FA7-7DA6-A649-9AD3-FB6403AD48CF}" type="slidenum">
              <a:rPr lang="en-US">
                <a:solidFill>
                  <a:prstClr val="black"/>
                </a:solidFill>
              </a:rPr>
              <a:pPr/>
              <a:t>135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137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1376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4025"/>
            <a:ext cx="5029200" cy="41144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/>
              <a:t>Great People – Ruth, p. 133</a:t>
            </a:r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5DBD8D5-FA67-654E-BF6B-F66B6F2F5189}" type="slidenum">
              <a:rPr lang="en-US">
                <a:solidFill>
                  <a:prstClr val="black"/>
                </a:solidFill>
              </a:rPr>
              <a:pPr/>
              <a:t>136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117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1171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4025"/>
            <a:ext cx="5029200" cy="41144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/>
              <a:t>Great People – Ruth, p. 133</a:t>
            </a:r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4A827BA-0E18-8D40-88B6-30612CAA9C99}" type="slidenum">
              <a:rPr lang="en-US">
                <a:solidFill>
                  <a:prstClr val="black"/>
                </a:solidFill>
              </a:rPr>
              <a:pPr/>
              <a:t>137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178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1785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4025"/>
            <a:ext cx="5029200" cy="41144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/>
              <a:t>Great People – Ruth, p. 133</a:t>
            </a:r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FB5024B-555E-F749-8E5D-A82D6263D367}" type="slidenum">
              <a:rPr lang="en-US">
                <a:solidFill>
                  <a:prstClr val="black"/>
                </a:solidFill>
              </a:rPr>
              <a:pPr/>
              <a:t>138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280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28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4025"/>
            <a:ext cx="5029200" cy="41144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/>
              <a:t>Great People – Ruth, p. 133</a:t>
            </a: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5D95E769-550F-EC44-AAA9-228BAC5D4DBF}" type="slidenum">
              <a:rPr lang="en-US" sz="1200"/>
              <a:pPr eaLnBrk="1" hangingPunct="1"/>
              <a:t>16</a:t>
            </a:fld>
            <a:endParaRPr lang="en-US" sz="1200"/>
          </a:p>
        </p:txBody>
      </p:sp>
      <p:sp>
        <p:nvSpPr>
          <p:cNvPr id="48131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8132" name="Rectangle 1027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42D6748-CB65-3846-94AB-880D4FDBE1FC}" type="slidenum">
              <a:rPr lang="en-US">
                <a:solidFill>
                  <a:prstClr val="black"/>
                </a:solidFill>
              </a:rPr>
              <a:pPr/>
              <a:t>139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32194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32195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4025"/>
            <a:ext cx="5029200" cy="41144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/>
              <a:t>Great People – Ruth, p. 133</a:t>
            </a:r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912AA3A0-D4F9-4249-9257-292B3BC5447A}" type="slidenum">
              <a:rPr lang="en-US" sz="1200"/>
              <a:pPr eaLnBrk="1" hangingPunct="1"/>
              <a:t>144</a:t>
            </a:fld>
            <a:endParaRPr lang="en-US" sz="1200"/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DAF9E55E-313B-164C-ACC7-F520552D044E}" type="slidenum">
              <a:rPr lang="en-US" sz="1200"/>
              <a:pPr eaLnBrk="1" hangingPunct="1"/>
              <a:t>145</a:t>
            </a:fld>
            <a:endParaRPr lang="en-US" sz="1200"/>
          </a:p>
        </p:txBody>
      </p:sp>
      <p:sp>
        <p:nvSpPr>
          <p:cNvPr id="1648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48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DB14C04D-C709-6D42-A62C-624217794D29}" type="slidenum">
              <a:rPr lang="en-US" sz="1200"/>
              <a:pPr eaLnBrk="1" hangingPunct="1"/>
              <a:t>146</a:t>
            </a:fld>
            <a:endParaRPr lang="en-US" sz="1200"/>
          </a:p>
        </p:txBody>
      </p:sp>
      <p:sp>
        <p:nvSpPr>
          <p:cNvPr id="166915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6916" name="Rectangle 1027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DAF9E55E-313B-164C-ACC7-F520552D044E}" type="slidenum">
              <a:rPr lang="en-US" sz="1200"/>
              <a:pPr eaLnBrk="1" hangingPunct="1"/>
              <a:t>147</a:t>
            </a:fld>
            <a:endParaRPr lang="en-US" sz="1200"/>
          </a:p>
        </p:txBody>
      </p:sp>
      <p:sp>
        <p:nvSpPr>
          <p:cNvPr id="1648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48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6732B6B5-6077-2541-B545-4F06451C5A3D}" type="slidenum">
              <a:rPr lang="en-US" sz="1200"/>
              <a:pPr eaLnBrk="1" hangingPunct="1"/>
              <a:t>148</a:t>
            </a:fld>
            <a:endParaRPr lang="en-US" sz="1200"/>
          </a:p>
        </p:txBody>
      </p:sp>
      <p:sp>
        <p:nvSpPr>
          <p:cNvPr id="171011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1012" name="Rectangle 1027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5BE28B5B-2404-6547-ADE1-0D01F1584587}" type="slidenum">
              <a:rPr lang="en-US" sz="1200"/>
              <a:pPr eaLnBrk="1" hangingPunct="1"/>
              <a:t>149</a:t>
            </a:fld>
            <a:endParaRPr lang="en-US" sz="1200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US">
                <a:latin typeface="Times New Roman" charset="0"/>
                <a:ea typeface="ＭＳ Ｐゴシック" charset="0"/>
                <a:cs typeface="ＭＳ Ｐゴシック" charset="0"/>
              </a:rPr>
              <a:t>Great People – Ruth, p. 133</a:t>
            </a:r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98E26C33-1F9C-5C42-84D1-A40B6BD81C4B}" type="slidenum">
              <a:rPr lang="en-US" sz="1200"/>
              <a:pPr eaLnBrk="1" hangingPunct="1"/>
              <a:t>150</a:t>
            </a:fld>
            <a:endParaRPr lang="en-US" sz="1200"/>
          </a:p>
        </p:txBody>
      </p:sp>
      <p:sp>
        <p:nvSpPr>
          <p:cNvPr id="1751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510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US">
                <a:latin typeface="Times New Roman" charset="0"/>
                <a:ea typeface="ＭＳ Ｐゴシック" charset="0"/>
                <a:cs typeface="ＭＳ Ｐゴシック" charset="0"/>
              </a:rPr>
              <a:t>Great People – Ruth, p. 133</a:t>
            </a:r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7FE343CA-4F6E-E04D-9633-B9E1A21CE053}" type="slidenum">
              <a:rPr lang="en-US" sz="1200"/>
              <a:pPr eaLnBrk="1" hangingPunct="1"/>
              <a:t>151</a:t>
            </a:fld>
            <a:endParaRPr lang="en-US" sz="1200"/>
          </a:p>
        </p:txBody>
      </p:sp>
      <p:sp>
        <p:nvSpPr>
          <p:cNvPr id="177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71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US">
                <a:latin typeface="Times New Roman" charset="0"/>
                <a:ea typeface="ＭＳ Ｐゴシック" charset="0"/>
                <a:cs typeface="ＭＳ Ｐゴシック" charset="0"/>
              </a:rPr>
              <a:t>Great People – Ruth, p. 133</a:t>
            </a:r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FCB0C023-214E-984C-A8CB-9911A28C4BBF}" type="slidenum">
              <a:rPr lang="en-US" sz="1200"/>
              <a:pPr eaLnBrk="1" hangingPunct="1"/>
              <a:t>152</a:t>
            </a:fld>
            <a:endParaRPr lang="en-US" sz="1200"/>
          </a:p>
        </p:txBody>
      </p:sp>
      <p:sp>
        <p:nvSpPr>
          <p:cNvPr id="1792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92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4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4" Type="http://schemas.openxmlformats.org/officeDocument/2006/relationships/image" Target="../media/image3.png"/><Relationship Id="rId1" Type="http://schemas.openxmlformats.org/officeDocument/2006/relationships/slideMaster" Target="../slideMasters/slideMaster13.xml"/><Relationship Id="rId2" Type="http://schemas.openxmlformats.org/officeDocument/2006/relationships/image" Target="../media/image2.png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1.xml"/><Relationship Id="rId2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7"/>
          <p:cNvGrpSpPr>
            <a:grpSpLocks/>
          </p:cNvGrpSpPr>
          <p:nvPr/>
        </p:nvGrpSpPr>
        <p:grpSpPr bwMode="auto">
          <a:xfrm>
            <a:off x="0" y="0"/>
            <a:ext cx="6362700" cy="6858000"/>
            <a:chOff x="0" y="0"/>
            <a:chExt cx="4008" cy="4320"/>
          </a:xfrm>
        </p:grpSpPr>
        <p:pic>
          <p:nvPicPr>
            <p:cNvPr id="5" name="Picture 8" descr="Expbanna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invGray">
            <a:xfrm>
              <a:off x="0" y="0"/>
              <a:ext cx="43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Picture 9" descr="EXPHORSA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08" y="3600"/>
              <a:ext cx="1800" cy="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Picture 10" descr="EXPHORSA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981200" y="3657600"/>
            <a:ext cx="5715000" cy="9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752600" y="990600"/>
            <a:ext cx="6400800" cy="2514600"/>
          </a:xfrm>
          <a:ln w="76200" cmpd="tri"/>
        </p:spPr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752600" y="3886200"/>
            <a:ext cx="6400800" cy="1752600"/>
          </a:xfrm>
          <a:ln w="6350"/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8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914400" y="6400800"/>
            <a:ext cx="1905000" cy="457200"/>
          </a:xfrm>
        </p:spPr>
        <p:txBody>
          <a:bodyPr anchorCtr="0"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505200" y="6400800"/>
            <a:ext cx="2895600" cy="457200"/>
          </a:xfrm>
        </p:spPr>
        <p:txBody>
          <a:bodyPr anchorCtr="0"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 anchorCtr="0"/>
          <a:lstStyle>
            <a:lvl1pPr>
              <a:defRPr/>
            </a:lvl1pPr>
          </a:lstStyle>
          <a:p>
            <a:fld id="{02B6D6C5-8AC5-D841-97F8-45F2AC7D5673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309285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E94CC11-FA3C-B944-9754-73791F64255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8433393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F8CDB32-17B1-1B47-8E90-2F0ACB2C0977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7250209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2D32E8F-AD95-9A45-A1DE-9E49789BCF1D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60127829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D87CB4-A6F5-0740-B5B9-B28E334539B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4668720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C27992-B5C5-A844-93FB-E7FD2ABFB74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0701595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AEAEA5E-BC0A-6C49-840F-70571C3621C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8774336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C587DB-0570-9347-A22A-51B9FD2977C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8863416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0283C6B-B1EC-F343-8F2A-EEE00D3F743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2462332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E8624F-FBE7-CB4C-A1D1-155976309F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9955623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F421922-639B-D94E-850D-61AE0215CE6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6071425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636029-28F8-C74C-BC4F-B27B77B5402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521252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96100" y="381000"/>
            <a:ext cx="1943100" cy="54991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62038" y="381000"/>
            <a:ext cx="5681662" cy="54991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25F36F8-6BB9-2749-B9F8-CA3E4AB68F03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1517353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8D8F855-A994-7F47-89C6-145F3C0CDBE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6804393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9D741A-F786-5548-9EBD-86A2A7B0A3C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4931257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D56EDB-A00C-A541-A783-1B1F87027E2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6180669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685800" y="1981200"/>
            <a:ext cx="38100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685800" y="4114800"/>
            <a:ext cx="38100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C04B50-37E3-C44F-8A3C-E0EECB2AD8E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7063241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FC77593-07CE-C543-8177-94D0EF12371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0502017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E67026-492B-EC44-8B88-C42F494F6924}" type="datetimeFigureOut">
              <a:rPr lang="en-US">
                <a:latin typeface="Calibri"/>
              </a:rPr>
              <a:pPr>
                <a:defRPr/>
              </a:pPr>
              <a:t>23/10/17</a:t>
            </a:fld>
            <a:endParaRPr lang="en-US"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2D8F7B-2FCF-5447-8DB4-6219DC8E1CE4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14025008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7652E6-73AF-6D42-AA48-2463A5560065}" type="datetimeFigureOut">
              <a:rPr lang="en-US">
                <a:latin typeface="Calibri"/>
              </a:rPr>
              <a:pPr>
                <a:defRPr/>
              </a:pPr>
              <a:t>23/10/17</a:t>
            </a:fld>
            <a:endParaRPr lang="en-US"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48A8590-9B50-3E49-BA0D-F43CF3DB51E0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84871622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8332BAE-E9F1-734A-976D-58DD5C59622C}" type="datetimeFigureOut">
              <a:rPr lang="en-US">
                <a:latin typeface="Calibri"/>
              </a:rPr>
              <a:pPr>
                <a:defRPr/>
              </a:pPr>
              <a:t>23/10/17</a:t>
            </a:fld>
            <a:endParaRPr lang="en-US"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66E898E-E7D5-FD49-B7DC-0971726D0481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43514159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2DF34E-C08B-BC4B-B4A8-3FF3D34F6A61}" type="datetimeFigureOut">
              <a:rPr lang="en-US">
                <a:latin typeface="Calibri"/>
              </a:rPr>
              <a:pPr>
                <a:defRPr/>
              </a:pPr>
              <a:t>23/10/17</a:t>
            </a:fld>
            <a:endParaRPr lang="en-US">
              <a:latin typeface="Calibri"/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114336-C556-AD4F-80E3-4891DB937912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15615496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330024-35D8-D94A-8999-7B7B6B51CA1B}" type="datetimeFigureOut">
              <a:rPr lang="en-US">
                <a:latin typeface="Calibri"/>
              </a:rPr>
              <a:pPr>
                <a:defRPr/>
              </a:pPr>
              <a:t>23/10/17</a:t>
            </a:fld>
            <a:endParaRPr lang="en-US">
              <a:latin typeface="Calibri"/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A045FC-3700-984A-B207-4D872868D8EA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4030431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66800" y="3810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1062038" y="1766888"/>
            <a:ext cx="7769225" cy="4113212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C4D5D55-EF26-8E4A-A567-198503A5DDEA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1154503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5C3A14-E094-2A4E-8099-0EDC7438E730}" type="datetimeFigureOut">
              <a:rPr lang="en-US">
                <a:latin typeface="Calibri"/>
              </a:rPr>
              <a:pPr>
                <a:defRPr/>
              </a:pPr>
              <a:t>23/10/17</a:t>
            </a:fld>
            <a:endParaRPr lang="en-US">
              <a:latin typeface="Calibri"/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E152D-FDAA-9E47-9A0E-2ED8E9B3CB27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95959647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F908AB-5B50-4F49-94AA-220D160AA4F4}" type="datetimeFigureOut">
              <a:rPr lang="en-US">
                <a:latin typeface="Calibri"/>
              </a:rPr>
              <a:pPr>
                <a:defRPr/>
              </a:pPr>
              <a:t>23/10/17</a:t>
            </a:fld>
            <a:endParaRPr lang="en-US">
              <a:latin typeface="Calibri"/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8BB8D47-628B-824C-8574-3A1169235049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05071414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366DE2-63B7-4041-8918-7F499461D365}" type="datetimeFigureOut">
              <a:rPr lang="en-US">
                <a:latin typeface="Calibri"/>
              </a:rPr>
              <a:pPr>
                <a:defRPr/>
              </a:pPr>
              <a:t>23/10/17</a:t>
            </a:fld>
            <a:endParaRPr lang="en-US">
              <a:latin typeface="Calibri"/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525CA73-0552-214B-B539-DF47D6D79F0D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12816955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8933BA-218B-C447-AF2D-4B676F47CDE7}" type="datetimeFigureOut">
              <a:rPr lang="en-US">
                <a:latin typeface="Calibri"/>
              </a:rPr>
              <a:pPr>
                <a:defRPr/>
              </a:pPr>
              <a:t>23/10/17</a:t>
            </a:fld>
            <a:endParaRPr lang="en-US">
              <a:latin typeface="Calibri"/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44B108-CFD7-CE48-A9BB-702F622A5320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78307463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DB22C59-F915-1047-9473-5D5FE98DF12C}" type="datetimeFigureOut">
              <a:rPr lang="en-US">
                <a:latin typeface="Calibri"/>
              </a:rPr>
              <a:pPr>
                <a:defRPr/>
              </a:pPr>
              <a:t>23/10/17</a:t>
            </a:fld>
            <a:endParaRPr lang="en-US"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9E6DFA-5FBA-3043-9187-CA3798BD5BD7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86418734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8CF1EB7-CA46-CA4B-BD9C-063522A155A6}" type="datetimeFigureOut">
              <a:rPr lang="en-US">
                <a:latin typeface="Calibri"/>
              </a:rPr>
              <a:pPr>
                <a:defRPr/>
              </a:pPr>
              <a:t>23/10/17</a:t>
            </a:fld>
            <a:endParaRPr lang="en-US"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81F1A0-283A-9E48-B9B5-B61800A6FBBD}" type="slidenum">
              <a:rPr lang="en-US">
                <a:latin typeface="Calibri"/>
              </a:rPr>
              <a:pPr>
                <a:defRPr/>
              </a:pPr>
              <a:t>‹#›</a:t>
            </a:fld>
            <a:endParaRPr lang="en-US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64102669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 vert="horz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2405372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1999040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vert="horz"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48288817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9751151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1026"/>
          <p:cNvGrpSpPr>
            <a:grpSpLocks/>
          </p:cNvGrpSpPr>
          <p:nvPr/>
        </p:nvGrpSpPr>
        <p:grpSpPr bwMode="auto">
          <a:xfrm>
            <a:off x="0" y="0"/>
            <a:ext cx="9144000" cy="6858000"/>
            <a:chOff x="0" y="0"/>
            <a:chExt cx="5760" cy="4320"/>
          </a:xfrm>
        </p:grpSpPr>
        <p:grpSp>
          <p:nvGrpSpPr>
            <p:cNvPr id="5" name="Group 1027"/>
            <p:cNvGrpSpPr>
              <a:grpSpLocks/>
            </p:cNvGrpSpPr>
            <p:nvPr/>
          </p:nvGrpSpPr>
          <p:grpSpPr bwMode="auto">
            <a:xfrm>
              <a:off x="0" y="0"/>
              <a:ext cx="5760" cy="4320"/>
              <a:chOff x="0" y="0"/>
              <a:chExt cx="5760" cy="4320"/>
            </a:xfrm>
          </p:grpSpPr>
          <p:sp>
            <p:nvSpPr>
              <p:cNvPr id="15" name="Rectangle 1028"/>
              <p:cNvSpPr>
                <a:spLocks noChangeArrowheads="1"/>
              </p:cNvSpPr>
              <p:nvPr/>
            </p:nvSpPr>
            <p:spPr bwMode="ltGray">
              <a:xfrm>
                <a:off x="2112" y="0"/>
                <a:ext cx="3648" cy="96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Times New Roman" pitchFamily="-111" charset="0"/>
                  <a:ea typeface="+mn-ea"/>
                  <a:cs typeface="+mn-cs"/>
                </a:endParaRPr>
              </a:p>
            </p:txBody>
          </p:sp>
          <p:grpSp>
            <p:nvGrpSpPr>
              <p:cNvPr id="16" name="Group 1029"/>
              <p:cNvGrpSpPr>
                <a:grpSpLocks/>
              </p:cNvGrpSpPr>
              <p:nvPr userDrawn="1"/>
            </p:nvGrpSpPr>
            <p:grpSpPr bwMode="auto">
              <a:xfrm>
                <a:off x="0" y="0"/>
                <a:ext cx="5760" cy="4320"/>
                <a:chOff x="0" y="0"/>
                <a:chExt cx="5760" cy="4320"/>
              </a:xfrm>
            </p:grpSpPr>
            <p:sp>
              <p:nvSpPr>
                <p:cNvPr id="18" name="Line 1030"/>
                <p:cNvSpPr>
                  <a:spLocks noChangeShapeType="1"/>
                </p:cNvSpPr>
                <p:nvPr/>
              </p:nvSpPr>
              <p:spPr bwMode="white">
                <a:xfrm>
                  <a:off x="0" y="192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Line 1031"/>
                <p:cNvSpPr>
                  <a:spLocks noChangeShapeType="1"/>
                </p:cNvSpPr>
                <p:nvPr/>
              </p:nvSpPr>
              <p:spPr bwMode="white">
                <a:xfrm>
                  <a:off x="0" y="384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0" name="Line 1032"/>
                <p:cNvSpPr>
                  <a:spLocks noChangeShapeType="1"/>
                </p:cNvSpPr>
                <p:nvPr/>
              </p:nvSpPr>
              <p:spPr bwMode="white">
                <a:xfrm>
                  <a:off x="0" y="576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1" name="Line 1033"/>
                <p:cNvSpPr>
                  <a:spLocks noChangeShapeType="1"/>
                </p:cNvSpPr>
                <p:nvPr/>
              </p:nvSpPr>
              <p:spPr bwMode="white">
                <a:xfrm>
                  <a:off x="0" y="768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2" name="Line 1034"/>
                <p:cNvSpPr>
                  <a:spLocks noChangeShapeType="1"/>
                </p:cNvSpPr>
                <p:nvPr/>
              </p:nvSpPr>
              <p:spPr bwMode="white">
                <a:xfrm>
                  <a:off x="0" y="960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" name="Line 1035"/>
                <p:cNvSpPr>
                  <a:spLocks noChangeShapeType="1"/>
                </p:cNvSpPr>
                <p:nvPr/>
              </p:nvSpPr>
              <p:spPr bwMode="white">
                <a:xfrm>
                  <a:off x="0" y="1152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4" name="Line 1036"/>
                <p:cNvSpPr>
                  <a:spLocks noChangeShapeType="1"/>
                </p:cNvSpPr>
                <p:nvPr/>
              </p:nvSpPr>
              <p:spPr bwMode="white">
                <a:xfrm>
                  <a:off x="0" y="1344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1037"/>
                <p:cNvSpPr>
                  <a:spLocks noChangeShapeType="1"/>
                </p:cNvSpPr>
                <p:nvPr/>
              </p:nvSpPr>
              <p:spPr bwMode="white">
                <a:xfrm>
                  <a:off x="0" y="1536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1038"/>
                <p:cNvSpPr>
                  <a:spLocks noChangeShapeType="1"/>
                </p:cNvSpPr>
                <p:nvPr/>
              </p:nvSpPr>
              <p:spPr bwMode="white">
                <a:xfrm>
                  <a:off x="0" y="1728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1039"/>
                <p:cNvSpPr>
                  <a:spLocks noChangeShapeType="1"/>
                </p:cNvSpPr>
                <p:nvPr/>
              </p:nvSpPr>
              <p:spPr bwMode="white">
                <a:xfrm>
                  <a:off x="0" y="1920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Line 1040"/>
                <p:cNvSpPr>
                  <a:spLocks noChangeShapeType="1"/>
                </p:cNvSpPr>
                <p:nvPr/>
              </p:nvSpPr>
              <p:spPr bwMode="white">
                <a:xfrm>
                  <a:off x="0" y="2112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1041"/>
                <p:cNvSpPr>
                  <a:spLocks noChangeShapeType="1"/>
                </p:cNvSpPr>
                <p:nvPr/>
              </p:nvSpPr>
              <p:spPr bwMode="white">
                <a:xfrm>
                  <a:off x="0" y="2304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1042"/>
                <p:cNvSpPr>
                  <a:spLocks noChangeShapeType="1"/>
                </p:cNvSpPr>
                <p:nvPr/>
              </p:nvSpPr>
              <p:spPr bwMode="white">
                <a:xfrm>
                  <a:off x="0" y="2496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1043"/>
                <p:cNvSpPr>
                  <a:spLocks noChangeShapeType="1"/>
                </p:cNvSpPr>
                <p:nvPr/>
              </p:nvSpPr>
              <p:spPr bwMode="white">
                <a:xfrm>
                  <a:off x="0" y="2688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1044"/>
                <p:cNvSpPr>
                  <a:spLocks noChangeShapeType="1"/>
                </p:cNvSpPr>
                <p:nvPr/>
              </p:nvSpPr>
              <p:spPr bwMode="white">
                <a:xfrm>
                  <a:off x="0" y="2880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3" name="Line 1045"/>
                <p:cNvSpPr>
                  <a:spLocks noChangeShapeType="1"/>
                </p:cNvSpPr>
                <p:nvPr/>
              </p:nvSpPr>
              <p:spPr bwMode="white">
                <a:xfrm>
                  <a:off x="0" y="3072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" name="Line 1046"/>
                <p:cNvSpPr>
                  <a:spLocks noChangeShapeType="1"/>
                </p:cNvSpPr>
                <p:nvPr/>
              </p:nvSpPr>
              <p:spPr bwMode="white">
                <a:xfrm>
                  <a:off x="0" y="3264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" name="Line 1047"/>
                <p:cNvSpPr>
                  <a:spLocks noChangeShapeType="1"/>
                </p:cNvSpPr>
                <p:nvPr/>
              </p:nvSpPr>
              <p:spPr bwMode="white">
                <a:xfrm>
                  <a:off x="0" y="3456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6" name="Line 1048"/>
                <p:cNvSpPr>
                  <a:spLocks noChangeShapeType="1"/>
                </p:cNvSpPr>
                <p:nvPr/>
              </p:nvSpPr>
              <p:spPr bwMode="white">
                <a:xfrm>
                  <a:off x="0" y="3648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7" name="Line 1049"/>
                <p:cNvSpPr>
                  <a:spLocks noChangeShapeType="1"/>
                </p:cNvSpPr>
                <p:nvPr/>
              </p:nvSpPr>
              <p:spPr bwMode="white">
                <a:xfrm>
                  <a:off x="0" y="3840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8" name="Line 1050"/>
                <p:cNvSpPr>
                  <a:spLocks noChangeShapeType="1"/>
                </p:cNvSpPr>
                <p:nvPr/>
              </p:nvSpPr>
              <p:spPr bwMode="white">
                <a:xfrm>
                  <a:off x="0" y="4032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1051"/>
                <p:cNvSpPr>
                  <a:spLocks noChangeShapeType="1"/>
                </p:cNvSpPr>
                <p:nvPr/>
              </p:nvSpPr>
              <p:spPr bwMode="white">
                <a:xfrm>
                  <a:off x="0" y="4224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0" name="Line 1052"/>
                <p:cNvSpPr>
                  <a:spLocks noChangeShapeType="1"/>
                </p:cNvSpPr>
                <p:nvPr/>
              </p:nvSpPr>
              <p:spPr bwMode="white">
                <a:xfrm>
                  <a:off x="192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1" name="Line 1053"/>
                <p:cNvSpPr>
                  <a:spLocks noChangeShapeType="1"/>
                </p:cNvSpPr>
                <p:nvPr/>
              </p:nvSpPr>
              <p:spPr bwMode="white">
                <a:xfrm>
                  <a:off x="384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2" name="Line 1054"/>
                <p:cNvSpPr>
                  <a:spLocks noChangeShapeType="1"/>
                </p:cNvSpPr>
                <p:nvPr/>
              </p:nvSpPr>
              <p:spPr bwMode="white">
                <a:xfrm>
                  <a:off x="576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3" name="Line 1055"/>
                <p:cNvSpPr>
                  <a:spLocks noChangeShapeType="1"/>
                </p:cNvSpPr>
                <p:nvPr/>
              </p:nvSpPr>
              <p:spPr bwMode="white">
                <a:xfrm>
                  <a:off x="768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Line 1056"/>
                <p:cNvSpPr>
                  <a:spLocks noChangeShapeType="1"/>
                </p:cNvSpPr>
                <p:nvPr/>
              </p:nvSpPr>
              <p:spPr bwMode="white">
                <a:xfrm>
                  <a:off x="960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5" name="Line 1057"/>
                <p:cNvSpPr>
                  <a:spLocks noChangeShapeType="1"/>
                </p:cNvSpPr>
                <p:nvPr/>
              </p:nvSpPr>
              <p:spPr bwMode="white">
                <a:xfrm>
                  <a:off x="1152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6" name="Line 1058"/>
                <p:cNvSpPr>
                  <a:spLocks noChangeShapeType="1"/>
                </p:cNvSpPr>
                <p:nvPr/>
              </p:nvSpPr>
              <p:spPr bwMode="white">
                <a:xfrm>
                  <a:off x="1344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7" name="Line 1059"/>
                <p:cNvSpPr>
                  <a:spLocks noChangeShapeType="1"/>
                </p:cNvSpPr>
                <p:nvPr/>
              </p:nvSpPr>
              <p:spPr bwMode="white">
                <a:xfrm>
                  <a:off x="1536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8" name="Line 1060"/>
                <p:cNvSpPr>
                  <a:spLocks noChangeShapeType="1"/>
                </p:cNvSpPr>
                <p:nvPr/>
              </p:nvSpPr>
              <p:spPr bwMode="white">
                <a:xfrm>
                  <a:off x="1728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9" name="Line 1061"/>
                <p:cNvSpPr>
                  <a:spLocks noChangeShapeType="1"/>
                </p:cNvSpPr>
                <p:nvPr/>
              </p:nvSpPr>
              <p:spPr bwMode="white">
                <a:xfrm>
                  <a:off x="1920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0" name="Line 1062"/>
                <p:cNvSpPr>
                  <a:spLocks noChangeShapeType="1"/>
                </p:cNvSpPr>
                <p:nvPr/>
              </p:nvSpPr>
              <p:spPr bwMode="white">
                <a:xfrm>
                  <a:off x="2112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1" name="Line 1063"/>
                <p:cNvSpPr>
                  <a:spLocks noChangeShapeType="1"/>
                </p:cNvSpPr>
                <p:nvPr/>
              </p:nvSpPr>
              <p:spPr bwMode="white">
                <a:xfrm>
                  <a:off x="2304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2" name="Line 1064"/>
                <p:cNvSpPr>
                  <a:spLocks noChangeShapeType="1"/>
                </p:cNvSpPr>
                <p:nvPr/>
              </p:nvSpPr>
              <p:spPr bwMode="white">
                <a:xfrm>
                  <a:off x="2496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3" name="Line 1065"/>
                <p:cNvSpPr>
                  <a:spLocks noChangeShapeType="1"/>
                </p:cNvSpPr>
                <p:nvPr/>
              </p:nvSpPr>
              <p:spPr bwMode="white">
                <a:xfrm>
                  <a:off x="2688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4" name="Line 1066"/>
                <p:cNvSpPr>
                  <a:spLocks noChangeShapeType="1"/>
                </p:cNvSpPr>
                <p:nvPr/>
              </p:nvSpPr>
              <p:spPr bwMode="white">
                <a:xfrm>
                  <a:off x="2880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Line 1067"/>
                <p:cNvSpPr>
                  <a:spLocks noChangeShapeType="1"/>
                </p:cNvSpPr>
                <p:nvPr/>
              </p:nvSpPr>
              <p:spPr bwMode="white">
                <a:xfrm>
                  <a:off x="3072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Line 1068"/>
                <p:cNvSpPr>
                  <a:spLocks noChangeShapeType="1"/>
                </p:cNvSpPr>
                <p:nvPr/>
              </p:nvSpPr>
              <p:spPr bwMode="white">
                <a:xfrm>
                  <a:off x="3264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Line 1069"/>
                <p:cNvSpPr>
                  <a:spLocks noChangeShapeType="1"/>
                </p:cNvSpPr>
                <p:nvPr/>
              </p:nvSpPr>
              <p:spPr bwMode="white">
                <a:xfrm>
                  <a:off x="3456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8" name="Line 1070"/>
                <p:cNvSpPr>
                  <a:spLocks noChangeShapeType="1"/>
                </p:cNvSpPr>
                <p:nvPr/>
              </p:nvSpPr>
              <p:spPr bwMode="white">
                <a:xfrm>
                  <a:off x="3648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9" name="Line 1071"/>
                <p:cNvSpPr>
                  <a:spLocks noChangeShapeType="1"/>
                </p:cNvSpPr>
                <p:nvPr/>
              </p:nvSpPr>
              <p:spPr bwMode="white">
                <a:xfrm>
                  <a:off x="3840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Line 1072"/>
                <p:cNvSpPr>
                  <a:spLocks noChangeShapeType="1"/>
                </p:cNvSpPr>
                <p:nvPr/>
              </p:nvSpPr>
              <p:spPr bwMode="white">
                <a:xfrm>
                  <a:off x="4032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Line 1073"/>
                <p:cNvSpPr>
                  <a:spLocks noChangeShapeType="1"/>
                </p:cNvSpPr>
                <p:nvPr/>
              </p:nvSpPr>
              <p:spPr bwMode="white">
                <a:xfrm>
                  <a:off x="4224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Line 1074"/>
                <p:cNvSpPr>
                  <a:spLocks noChangeShapeType="1"/>
                </p:cNvSpPr>
                <p:nvPr/>
              </p:nvSpPr>
              <p:spPr bwMode="white">
                <a:xfrm>
                  <a:off x="4416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Line 1075"/>
                <p:cNvSpPr>
                  <a:spLocks noChangeShapeType="1"/>
                </p:cNvSpPr>
                <p:nvPr/>
              </p:nvSpPr>
              <p:spPr bwMode="white">
                <a:xfrm>
                  <a:off x="4608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4" name="Line 1076"/>
                <p:cNvSpPr>
                  <a:spLocks noChangeShapeType="1"/>
                </p:cNvSpPr>
                <p:nvPr/>
              </p:nvSpPr>
              <p:spPr bwMode="white">
                <a:xfrm>
                  <a:off x="4800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5" name="Line 1077"/>
                <p:cNvSpPr>
                  <a:spLocks noChangeShapeType="1"/>
                </p:cNvSpPr>
                <p:nvPr/>
              </p:nvSpPr>
              <p:spPr bwMode="white">
                <a:xfrm>
                  <a:off x="4992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6" name="Line 1078"/>
                <p:cNvSpPr>
                  <a:spLocks noChangeShapeType="1"/>
                </p:cNvSpPr>
                <p:nvPr/>
              </p:nvSpPr>
              <p:spPr bwMode="white">
                <a:xfrm>
                  <a:off x="5184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7" name="Line 1079"/>
                <p:cNvSpPr>
                  <a:spLocks noChangeShapeType="1"/>
                </p:cNvSpPr>
                <p:nvPr/>
              </p:nvSpPr>
              <p:spPr bwMode="white">
                <a:xfrm>
                  <a:off x="5376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8" name="Line 1080"/>
                <p:cNvSpPr>
                  <a:spLocks noChangeShapeType="1"/>
                </p:cNvSpPr>
                <p:nvPr/>
              </p:nvSpPr>
              <p:spPr bwMode="white">
                <a:xfrm>
                  <a:off x="5568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7" name="Line 1081"/>
              <p:cNvSpPr>
                <a:spLocks noChangeShapeType="1"/>
              </p:cNvSpPr>
              <p:nvPr/>
            </p:nvSpPr>
            <p:spPr bwMode="ltGray">
              <a:xfrm>
                <a:off x="5568" y="0"/>
                <a:ext cx="0" cy="1488"/>
              </a:xfrm>
              <a:prstGeom prst="lin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Times New Roman" pitchFamily="-111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6" name="Group 1082"/>
            <p:cNvGrpSpPr>
              <a:grpSpLocks/>
            </p:cNvGrpSpPr>
            <p:nvPr userDrawn="1"/>
          </p:nvGrpSpPr>
          <p:grpSpPr bwMode="auto">
            <a:xfrm>
              <a:off x="3" y="559"/>
              <a:ext cx="4192" cy="1796"/>
              <a:chOff x="3" y="559"/>
              <a:chExt cx="4192" cy="1796"/>
            </a:xfrm>
          </p:grpSpPr>
          <p:sp>
            <p:nvSpPr>
              <p:cNvPr id="11" name="Line 1083"/>
              <p:cNvSpPr>
                <a:spLocks noChangeShapeType="1"/>
              </p:cNvSpPr>
              <p:nvPr/>
            </p:nvSpPr>
            <p:spPr bwMode="ltGray">
              <a:xfrm>
                <a:off x="506" y="559"/>
                <a:ext cx="0" cy="1796"/>
              </a:xfrm>
              <a:prstGeom prst="lin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Times New Roman" pitchFamily="-111" charset="0"/>
                  <a:ea typeface="+mn-ea"/>
                  <a:cs typeface="+mn-cs"/>
                </a:endParaRPr>
              </a:p>
            </p:txBody>
          </p:sp>
          <p:sp>
            <p:nvSpPr>
              <p:cNvPr id="12" name="Line 1084"/>
              <p:cNvSpPr>
                <a:spLocks noChangeShapeType="1"/>
              </p:cNvSpPr>
              <p:nvPr/>
            </p:nvSpPr>
            <p:spPr bwMode="ltGray">
              <a:xfrm flipH="1" flipV="1">
                <a:off x="3" y="1924"/>
                <a:ext cx="3211" cy="1"/>
              </a:xfrm>
              <a:prstGeom prst="lin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Times New Roman" pitchFamily="-111" charset="0"/>
                  <a:ea typeface="+mn-ea"/>
                  <a:cs typeface="+mn-cs"/>
                </a:endParaRPr>
              </a:p>
            </p:txBody>
          </p:sp>
          <p:sp>
            <p:nvSpPr>
              <p:cNvPr id="13" name="Line 1085"/>
              <p:cNvSpPr>
                <a:spLocks noChangeShapeType="1"/>
              </p:cNvSpPr>
              <p:nvPr/>
            </p:nvSpPr>
            <p:spPr bwMode="ltGray">
              <a:xfrm flipH="1" flipV="1">
                <a:off x="384" y="938"/>
                <a:ext cx="3811" cy="1"/>
              </a:xfrm>
              <a:prstGeom prst="lin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Times New Roman" pitchFamily="-111" charset="0"/>
                  <a:ea typeface="+mn-ea"/>
                  <a:cs typeface="+mn-cs"/>
                </a:endParaRPr>
              </a:p>
            </p:txBody>
          </p:sp>
          <p:sp>
            <p:nvSpPr>
              <p:cNvPr id="14" name="Arc 1086"/>
              <p:cNvSpPr>
                <a:spLocks/>
              </p:cNvSpPr>
              <p:nvPr/>
            </p:nvSpPr>
            <p:spPr bwMode="ltGray">
              <a:xfrm rot="16200000" flipH="1">
                <a:off x="426" y="860"/>
                <a:ext cx="156" cy="157"/>
              </a:xfrm>
              <a:custGeom>
                <a:avLst/>
                <a:gdLst>
                  <a:gd name="G0" fmla="+- 21595 0 0"/>
                  <a:gd name="G1" fmla="+- 21600 0 0"/>
                  <a:gd name="G2" fmla="+- 21600 0 0"/>
                  <a:gd name="T0" fmla="*/ 21114 w 43195"/>
                  <a:gd name="T1" fmla="*/ 5 h 43200"/>
                  <a:gd name="T2" fmla="*/ 0 w 43195"/>
                  <a:gd name="T3" fmla="*/ 22056 h 43200"/>
                  <a:gd name="T4" fmla="*/ 21595 w 4319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195" h="43200" fill="none" extrusionOk="0">
                    <a:moveTo>
                      <a:pt x="21114" y="5"/>
                    </a:moveTo>
                    <a:cubicBezTo>
                      <a:pt x="21274" y="1"/>
                      <a:pt x="21434" y="-1"/>
                      <a:pt x="21595" y="-1"/>
                    </a:cubicBezTo>
                    <a:cubicBezTo>
                      <a:pt x="33524" y="0"/>
                      <a:pt x="43195" y="9670"/>
                      <a:pt x="43195" y="21600"/>
                    </a:cubicBezTo>
                    <a:cubicBezTo>
                      <a:pt x="43195" y="33529"/>
                      <a:pt x="33524" y="43200"/>
                      <a:pt x="21595" y="43200"/>
                    </a:cubicBezTo>
                    <a:cubicBezTo>
                      <a:pt x="9843" y="43199"/>
                      <a:pt x="247" y="33805"/>
                      <a:pt x="-1" y="22056"/>
                    </a:cubicBezTo>
                  </a:path>
                  <a:path w="43195" h="43200" stroke="0" extrusionOk="0">
                    <a:moveTo>
                      <a:pt x="21114" y="5"/>
                    </a:moveTo>
                    <a:cubicBezTo>
                      <a:pt x="21274" y="1"/>
                      <a:pt x="21434" y="-1"/>
                      <a:pt x="21595" y="-1"/>
                    </a:cubicBezTo>
                    <a:cubicBezTo>
                      <a:pt x="33524" y="0"/>
                      <a:pt x="43195" y="9670"/>
                      <a:pt x="43195" y="21600"/>
                    </a:cubicBezTo>
                    <a:cubicBezTo>
                      <a:pt x="43195" y="33529"/>
                      <a:pt x="33524" y="43200"/>
                      <a:pt x="21595" y="43200"/>
                    </a:cubicBezTo>
                    <a:cubicBezTo>
                      <a:pt x="9843" y="43199"/>
                      <a:pt x="247" y="33805"/>
                      <a:pt x="-1" y="22056"/>
                    </a:cubicBezTo>
                    <a:lnTo>
                      <a:pt x="21595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Times New Roman" pitchFamily="-111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roup 1087"/>
            <p:cNvGrpSpPr>
              <a:grpSpLocks/>
            </p:cNvGrpSpPr>
            <p:nvPr userDrawn="1"/>
          </p:nvGrpSpPr>
          <p:grpSpPr bwMode="auto">
            <a:xfrm>
              <a:off x="1480" y="1952"/>
              <a:ext cx="3808" cy="1812"/>
              <a:chOff x="1480" y="1952"/>
              <a:chExt cx="3808" cy="1812"/>
            </a:xfrm>
          </p:grpSpPr>
          <p:sp>
            <p:nvSpPr>
              <p:cNvPr id="8" name="Line 1088"/>
              <p:cNvSpPr>
                <a:spLocks noChangeShapeType="1"/>
              </p:cNvSpPr>
              <p:nvPr/>
            </p:nvSpPr>
            <p:spPr bwMode="ltGray">
              <a:xfrm flipV="1">
                <a:off x="1480" y="3442"/>
                <a:ext cx="3808" cy="0"/>
              </a:xfrm>
              <a:prstGeom prst="lin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Times New Roman" pitchFamily="-111" charset="0"/>
                  <a:ea typeface="+mn-ea"/>
                  <a:cs typeface="+mn-cs"/>
                </a:endParaRPr>
              </a:p>
            </p:txBody>
          </p:sp>
          <p:sp>
            <p:nvSpPr>
              <p:cNvPr id="9" name="Line 1089"/>
              <p:cNvSpPr>
                <a:spLocks noChangeShapeType="1"/>
              </p:cNvSpPr>
              <p:nvPr/>
            </p:nvSpPr>
            <p:spPr bwMode="ltGray">
              <a:xfrm flipH="1">
                <a:off x="5172" y="1952"/>
                <a:ext cx="0" cy="1812"/>
              </a:xfrm>
              <a:prstGeom prst="lin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Times New Roman" pitchFamily="-111" charset="0"/>
                  <a:ea typeface="+mn-ea"/>
                  <a:cs typeface="+mn-cs"/>
                </a:endParaRPr>
              </a:p>
            </p:txBody>
          </p:sp>
          <p:sp>
            <p:nvSpPr>
              <p:cNvPr id="10" name="Arc 1090"/>
              <p:cNvSpPr>
                <a:spLocks/>
              </p:cNvSpPr>
              <p:nvPr/>
            </p:nvSpPr>
            <p:spPr bwMode="ltGray">
              <a:xfrm rot="5400000">
                <a:off x="5097" y="3347"/>
                <a:ext cx="156" cy="157"/>
              </a:xfrm>
              <a:custGeom>
                <a:avLst/>
                <a:gdLst>
                  <a:gd name="G0" fmla="+- 21595 0 0"/>
                  <a:gd name="G1" fmla="+- 21600 0 0"/>
                  <a:gd name="G2" fmla="+- 21600 0 0"/>
                  <a:gd name="T0" fmla="*/ 21114 w 43195"/>
                  <a:gd name="T1" fmla="*/ 5 h 43200"/>
                  <a:gd name="T2" fmla="*/ 0 w 43195"/>
                  <a:gd name="T3" fmla="*/ 22056 h 43200"/>
                  <a:gd name="T4" fmla="*/ 21595 w 4319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195" h="43200" fill="none" extrusionOk="0">
                    <a:moveTo>
                      <a:pt x="21114" y="5"/>
                    </a:moveTo>
                    <a:cubicBezTo>
                      <a:pt x="21274" y="1"/>
                      <a:pt x="21434" y="-1"/>
                      <a:pt x="21595" y="-1"/>
                    </a:cubicBezTo>
                    <a:cubicBezTo>
                      <a:pt x="33524" y="0"/>
                      <a:pt x="43195" y="9670"/>
                      <a:pt x="43195" y="21600"/>
                    </a:cubicBezTo>
                    <a:cubicBezTo>
                      <a:pt x="43195" y="33529"/>
                      <a:pt x="33524" y="43200"/>
                      <a:pt x="21595" y="43200"/>
                    </a:cubicBezTo>
                    <a:cubicBezTo>
                      <a:pt x="9843" y="43199"/>
                      <a:pt x="247" y="33805"/>
                      <a:pt x="-1" y="22056"/>
                    </a:cubicBezTo>
                  </a:path>
                  <a:path w="43195" h="43200" stroke="0" extrusionOk="0">
                    <a:moveTo>
                      <a:pt x="21114" y="5"/>
                    </a:moveTo>
                    <a:cubicBezTo>
                      <a:pt x="21274" y="1"/>
                      <a:pt x="21434" y="-1"/>
                      <a:pt x="21595" y="-1"/>
                    </a:cubicBezTo>
                    <a:cubicBezTo>
                      <a:pt x="33524" y="0"/>
                      <a:pt x="43195" y="9670"/>
                      <a:pt x="43195" y="21600"/>
                    </a:cubicBezTo>
                    <a:cubicBezTo>
                      <a:pt x="43195" y="33529"/>
                      <a:pt x="33524" y="43200"/>
                      <a:pt x="21595" y="43200"/>
                    </a:cubicBezTo>
                    <a:cubicBezTo>
                      <a:pt x="9843" y="43199"/>
                      <a:pt x="247" y="33805"/>
                      <a:pt x="-1" y="22056"/>
                    </a:cubicBezTo>
                    <a:lnTo>
                      <a:pt x="21595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Times New Roman" pitchFamily="-111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352323" name="Rectangle 1091"/>
          <p:cNvSpPr>
            <a:spLocks noGrp="1" noChangeArrowheads="1"/>
          </p:cNvSpPr>
          <p:nvPr>
            <p:ph type="ctrTitle"/>
          </p:nvPr>
        </p:nvSpPr>
        <p:spPr>
          <a:xfrm>
            <a:off x="990600" y="1752600"/>
            <a:ext cx="7772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AU"/>
              <a:t>Click to edit Master title style</a:t>
            </a:r>
          </a:p>
        </p:txBody>
      </p:sp>
      <p:sp>
        <p:nvSpPr>
          <p:cNvPr id="352324" name="Rectangle 1092" descr="Rectangle: Click to edit Master text styles&#10;Second level&#10;Third level&#10;Fourth level&#10;Fifth level"/>
          <p:cNvSpPr>
            <a:spLocks noGrp="1" noChangeArrowheads="1"/>
          </p:cNvSpPr>
          <p:nvPr>
            <p:ph type="subTitle" idx="1"/>
          </p:nvPr>
        </p:nvSpPr>
        <p:spPr>
          <a:xfrm>
            <a:off x="990600" y="3309938"/>
            <a:ext cx="6400800" cy="1752600"/>
          </a:xfrm>
        </p:spPr>
        <p:txBody>
          <a:bodyPr/>
          <a:lstStyle>
            <a:lvl1pPr marL="0" indent="0">
              <a:buFont typeface="Wingdings" pitchFamily="-111" charset="2"/>
              <a:buNone/>
              <a:defRPr/>
            </a:lvl1pPr>
          </a:lstStyle>
          <a:p>
            <a:r>
              <a:rPr lang="en-AU"/>
              <a:t>Click to edit Master subtitle style</a:t>
            </a:r>
          </a:p>
        </p:txBody>
      </p:sp>
      <p:sp>
        <p:nvSpPr>
          <p:cNvPr id="69" name="Rectangle 1093"/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AU"/>
          </a:p>
        </p:txBody>
      </p:sp>
      <p:sp>
        <p:nvSpPr>
          <p:cNvPr id="70" name="Rectangle 109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AU"/>
          </a:p>
        </p:txBody>
      </p:sp>
      <p:sp>
        <p:nvSpPr>
          <p:cNvPr id="71" name="Rectangle 109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132FD08-0CA3-DD4D-A1BC-6AC2884FB399}" type="slidenum">
              <a:rPr lang="en-AU"/>
              <a:pPr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315401557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3637502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1819068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82216399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 vert="horz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78735400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66511045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9154145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7907735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32888" cy="6845300"/>
            <a:chOff x="0" y="0"/>
            <a:chExt cx="5753" cy="4312"/>
          </a:xfrm>
        </p:grpSpPr>
        <p:sp>
          <p:nvSpPr>
            <p:cNvPr id="3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5753" cy="4312"/>
            </a:xfrm>
            <a:prstGeom prst="rect">
              <a:avLst/>
            </a:prstGeom>
            <a:gradFill rotWithShape="0">
              <a:gsLst>
                <a:gs pos="0">
                  <a:srgbClr val="790015"/>
                </a:gs>
                <a:gs pos="100000">
                  <a:srgbClr val="61001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FFFF"/>
                </a:solidFill>
                <a:latin typeface="Arial" charset="0"/>
              </a:endParaRPr>
            </a:p>
          </p:txBody>
        </p:sp>
        <p:grpSp>
          <p:nvGrpSpPr>
            <p:cNvPr id="4" name="Group 4"/>
            <p:cNvGrpSpPr>
              <a:grpSpLocks/>
            </p:cNvGrpSpPr>
            <p:nvPr/>
          </p:nvGrpSpPr>
          <p:grpSpPr bwMode="auto">
            <a:xfrm>
              <a:off x="246" y="204"/>
              <a:ext cx="5271" cy="3889"/>
              <a:chOff x="246" y="204"/>
              <a:chExt cx="5271" cy="3889"/>
            </a:xfrm>
          </p:grpSpPr>
          <p:sp>
            <p:nvSpPr>
              <p:cNvPr id="9" name="Rectangle 5"/>
              <p:cNvSpPr>
                <a:spLocks noChangeArrowheads="1"/>
              </p:cNvSpPr>
              <p:nvPr/>
            </p:nvSpPr>
            <p:spPr bwMode="auto">
              <a:xfrm>
                <a:off x="294" y="228"/>
                <a:ext cx="5217" cy="3850"/>
              </a:xfrm>
              <a:prstGeom prst="rect">
                <a:avLst/>
              </a:prstGeom>
              <a:solidFill>
                <a:srgbClr val="535353"/>
              </a:solidFill>
              <a:ln w="12700">
                <a:noFill/>
                <a:miter lim="800000"/>
                <a:headEnd/>
                <a:tailEnd/>
              </a:ln>
              <a:effectLst>
                <a:outerShdw blurRad="63500" dist="197566" dir="2700000" algn="ctr" rotWithShape="0">
                  <a:srgbClr val="000000">
                    <a:alpha val="74998"/>
                  </a:srgbClr>
                </a:outerShdw>
              </a:effectLst>
            </p:spPr>
            <p:txBody>
              <a:bodyPr wrap="none" anchor="ctr"/>
              <a:lstStyle/>
              <a:p>
                <a:pPr algn="l">
                  <a:spcBef>
                    <a:spcPct val="0"/>
                  </a:spcBef>
                  <a:defRPr/>
                </a:pPr>
                <a:endParaRPr lang="en-US">
                  <a:solidFill>
                    <a:srgbClr val="FFFFFF"/>
                  </a:solidFill>
                  <a:latin typeface="Arial" pitchFamily="-112" charset="0"/>
                  <a:ea typeface="ＭＳ Ｐゴシック" pitchFamily="-112" charset="-128"/>
                  <a:cs typeface="ＭＳ Ｐゴシック" pitchFamily="-112" charset="-128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/>
            </p:nvSpPr>
            <p:spPr bwMode="auto">
              <a:xfrm>
                <a:off x="3002" y="378"/>
                <a:ext cx="1411" cy="3440"/>
              </a:xfrm>
              <a:custGeom>
                <a:avLst/>
                <a:gdLst>
                  <a:gd name="T0" fmla="*/ 91 w 1411"/>
                  <a:gd name="T1" fmla="*/ 33 h 3440"/>
                  <a:gd name="T2" fmla="*/ 212 w 1411"/>
                  <a:gd name="T3" fmla="*/ 76 h 3440"/>
                  <a:gd name="T4" fmla="*/ 332 w 1411"/>
                  <a:gd name="T5" fmla="*/ 174 h 3440"/>
                  <a:gd name="T6" fmla="*/ 383 w 1411"/>
                  <a:gd name="T7" fmla="*/ 305 h 3440"/>
                  <a:gd name="T8" fmla="*/ 443 w 1411"/>
                  <a:gd name="T9" fmla="*/ 446 h 3440"/>
                  <a:gd name="T10" fmla="*/ 453 w 1411"/>
                  <a:gd name="T11" fmla="*/ 620 h 3440"/>
                  <a:gd name="T12" fmla="*/ 494 w 1411"/>
                  <a:gd name="T13" fmla="*/ 751 h 3440"/>
                  <a:gd name="T14" fmla="*/ 494 w 1411"/>
                  <a:gd name="T15" fmla="*/ 882 h 3440"/>
                  <a:gd name="T16" fmla="*/ 483 w 1411"/>
                  <a:gd name="T17" fmla="*/ 1012 h 3440"/>
                  <a:gd name="T18" fmla="*/ 473 w 1411"/>
                  <a:gd name="T19" fmla="*/ 1143 h 3440"/>
                  <a:gd name="T20" fmla="*/ 463 w 1411"/>
                  <a:gd name="T21" fmla="*/ 1284 h 3440"/>
                  <a:gd name="T22" fmla="*/ 433 w 1411"/>
                  <a:gd name="T23" fmla="*/ 1426 h 3440"/>
                  <a:gd name="T24" fmla="*/ 383 w 1411"/>
                  <a:gd name="T25" fmla="*/ 1556 h 3440"/>
                  <a:gd name="T26" fmla="*/ 353 w 1411"/>
                  <a:gd name="T27" fmla="*/ 1687 h 3440"/>
                  <a:gd name="T28" fmla="*/ 443 w 1411"/>
                  <a:gd name="T29" fmla="*/ 1796 h 3440"/>
                  <a:gd name="T30" fmla="*/ 494 w 1411"/>
                  <a:gd name="T31" fmla="*/ 1937 h 3440"/>
                  <a:gd name="T32" fmla="*/ 524 w 1411"/>
                  <a:gd name="T33" fmla="*/ 2068 h 3440"/>
                  <a:gd name="T34" fmla="*/ 614 w 1411"/>
                  <a:gd name="T35" fmla="*/ 2198 h 3440"/>
                  <a:gd name="T36" fmla="*/ 705 w 1411"/>
                  <a:gd name="T37" fmla="*/ 2351 h 3440"/>
                  <a:gd name="T38" fmla="*/ 836 w 1411"/>
                  <a:gd name="T39" fmla="*/ 2470 h 3440"/>
                  <a:gd name="T40" fmla="*/ 947 w 1411"/>
                  <a:gd name="T41" fmla="*/ 2612 h 3440"/>
                  <a:gd name="T42" fmla="*/ 1078 w 1411"/>
                  <a:gd name="T43" fmla="*/ 2721 h 3440"/>
                  <a:gd name="T44" fmla="*/ 1158 w 1411"/>
                  <a:gd name="T45" fmla="*/ 2851 h 3440"/>
                  <a:gd name="T46" fmla="*/ 1269 w 1411"/>
                  <a:gd name="T47" fmla="*/ 3004 h 3440"/>
                  <a:gd name="T48" fmla="*/ 1319 w 1411"/>
                  <a:gd name="T49" fmla="*/ 3156 h 3440"/>
                  <a:gd name="T50" fmla="*/ 1370 w 1411"/>
                  <a:gd name="T51" fmla="*/ 3308 h 3440"/>
                  <a:gd name="T52" fmla="*/ 1400 w 1411"/>
                  <a:gd name="T53" fmla="*/ 3439 h 3440"/>
                  <a:gd name="T54" fmla="*/ 1410 w 1411"/>
                  <a:gd name="T55" fmla="*/ 3145 h 3440"/>
                  <a:gd name="T56" fmla="*/ 1340 w 1411"/>
                  <a:gd name="T57" fmla="*/ 3058 h 3440"/>
                  <a:gd name="T58" fmla="*/ 1259 w 1411"/>
                  <a:gd name="T59" fmla="*/ 2862 h 3440"/>
                  <a:gd name="T60" fmla="*/ 1098 w 1411"/>
                  <a:gd name="T61" fmla="*/ 2721 h 3440"/>
                  <a:gd name="T62" fmla="*/ 997 w 1411"/>
                  <a:gd name="T63" fmla="*/ 2514 h 3440"/>
                  <a:gd name="T64" fmla="*/ 806 w 1411"/>
                  <a:gd name="T65" fmla="*/ 2449 h 3440"/>
                  <a:gd name="T66" fmla="*/ 735 w 1411"/>
                  <a:gd name="T67" fmla="*/ 2307 h 3440"/>
                  <a:gd name="T68" fmla="*/ 635 w 1411"/>
                  <a:gd name="T69" fmla="*/ 2187 h 3440"/>
                  <a:gd name="T70" fmla="*/ 534 w 1411"/>
                  <a:gd name="T71" fmla="*/ 1959 h 3440"/>
                  <a:gd name="T72" fmla="*/ 443 w 1411"/>
                  <a:gd name="T73" fmla="*/ 1785 h 3440"/>
                  <a:gd name="T74" fmla="*/ 403 w 1411"/>
                  <a:gd name="T75" fmla="*/ 1632 h 3440"/>
                  <a:gd name="T76" fmla="*/ 433 w 1411"/>
                  <a:gd name="T77" fmla="*/ 1491 h 3440"/>
                  <a:gd name="T78" fmla="*/ 483 w 1411"/>
                  <a:gd name="T79" fmla="*/ 1349 h 3440"/>
                  <a:gd name="T80" fmla="*/ 483 w 1411"/>
                  <a:gd name="T81" fmla="*/ 1208 h 3440"/>
                  <a:gd name="T82" fmla="*/ 524 w 1411"/>
                  <a:gd name="T83" fmla="*/ 1023 h 3440"/>
                  <a:gd name="T84" fmla="*/ 514 w 1411"/>
                  <a:gd name="T85" fmla="*/ 805 h 3440"/>
                  <a:gd name="T86" fmla="*/ 534 w 1411"/>
                  <a:gd name="T87" fmla="*/ 642 h 3440"/>
                  <a:gd name="T88" fmla="*/ 554 w 1411"/>
                  <a:gd name="T89" fmla="*/ 522 h 3440"/>
                  <a:gd name="T90" fmla="*/ 665 w 1411"/>
                  <a:gd name="T91" fmla="*/ 392 h 3440"/>
                  <a:gd name="T92" fmla="*/ 826 w 1411"/>
                  <a:gd name="T93" fmla="*/ 218 h 3440"/>
                  <a:gd name="T94" fmla="*/ 876 w 1411"/>
                  <a:gd name="T95" fmla="*/ 76 h 3440"/>
                  <a:gd name="T96" fmla="*/ 917 w 1411"/>
                  <a:gd name="T97" fmla="*/ 11 h 3440"/>
                  <a:gd name="T98" fmla="*/ 765 w 1411"/>
                  <a:gd name="T99" fmla="*/ 87 h 3440"/>
                  <a:gd name="T100" fmla="*/ 755 w 1411"/>
                  <a:gd name="T101" fmla="*/ 218 h 3440"/>
                  <a:gd name="T102" fmla="*/ 745 w 1411"/>
                  <a:gd name="T103" fmla="*/ 305 h 3440"/>
                  <a:gd name="T104" fmla="*/ 624 w 1411"/>
                  <a:gd name="T105" fmla="*/ 435 h 3440"/>
                  <a:gd name="T106" fmla="*/ 534 w 1411"/>
                  <a:gd name="T107" fmla="*/ 522 h 3440"/>
                  <a:gd name="T108" fmla="*/ 483 w 1411"/>
                  <a:gd name="T109" fmla="*/ 664 h 3440"/>
                  <a:gd name="T110" fmla="*/ 473 w 1411"/>
                  <a:gd name="T111" fmla="*/ 511 h 3440"/>
                  <a:gd name="T112" fmla="*/ 443 w 1411"/>
                  <a:gd name="T113" fmla="*/ 348 h 3440"/>
                  <a:gd name="T114" fmla="*/ 383 w 1411"/>
                  <a:gd name="T115" fmla="*/ 218 h 3440"/>
                  <a:gd name="T116" fmla="*/ 302 w 1411"/>
                  <a:gd name="T117" fmla="*/ 98 h 3440"/>
                  <a:gd name="T118" fmla="*/ 181 w 1411"/>
                  <a:gd name="T119" fmla="*/ 33 h 3440"/>
                  <a:gd name="T120" fmla="*/ 60 w 1411"/>
                  <a:gd name="T121" fmla="*/ 11 h 344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411" h="3440">
                    <a:moveTo>
                      <a:pt x="0" y="0"/>
                    </a:moveTo>
                    <a:lnTo>
                      <a:pt x="50" y="22"/>
                    </a:lnTo>
                    <a:lnTo>
                      <a:pt x="91" y="33"/>
                    </a:lnTo>
                    <a:lnTo>
                      <a:pt x="131" y="22"/>
                    </a:lnTo>
                    <a:lnTo>
                      <a:pt x="171" y="54"/>
                    </a:lnTo>
                    <a:lnTo>
                      <a:pt x="212" y="76"/>
                    </a:lnTo>
                    <a:lnTo>
                      <a:pt x="252" y="98"/>
                    </a:lnTo>
                    <a:lnTo>
                      <a:pt x="292" y="141"/>
                    </a:lnTo>
                    <a:lnTo>
                      <a:pt x="332" y="174"/>
                    </a:lnTo>
                    <a:lnTo>
                      <a:pt x="342" y="218"/>
                    </a:lnTo>
                    <a:lnTo>
                      <a:pt x="342" y="261"/>
                    </a:lnTo>
                    <a:lnTo>
                      <a:pt x="383" y="305"/>
                    </a:lnTo>
                    <a:lnTo>
                      <a:pt x="413" y="348"/>
                    </a:lnTo>
                    <a:lnTo>
                      <a:pt x="413" y="403"/>
                    </a:lnTo>
                    <a:lnTo>
                      <a:pt x="443" y="446"/>
                    </a:lnTo>
                    <a:lnTo>
                      <a:pt x="463" y="490"/>
                    </a:lnTo>
                    <a:lnTo>
                      <a:pt x="453" y="577"/>
                    </a:lnTo>
                    <a:lnTo>
                      <a:pt x="453" y="620"/>
                    </a:lnTo>
                    <a:lnTo>
                      <a:pt x="473" y="664"/>
                    </a:lnTo>
                    <a:lnTo>
                      <a:pt x="483" y="707"/>
                    </a:lnTo>
                    <a:lnTo>
                      <a:pt x="494" y="751"/>
                    </a:lnTo>
                    <a:lnTo>
                      <a:pt x="494" y="794"/>
                    </a:lnTo>
                    <a:lnTo>
                      <a:pt x="494" y="838"/>
                    </a:lnTo>
                    <a:lnTo>
                      <a:pt x="494" y="882"/>
                    </a:lnTo>
                    <a:lnTo>
                      <a:pt x="494" y="925"/>
                    </a:lnTo>
                    <a:lnTo>
                      <a:pt x="504" y="969"/>
                    </a:lnTo>
                    <a:lnTo>
                      <a:pt x="483" y="1012"/>
                    </a:lnTo>
                    <a:lnTo>
                      <a:pt x="473" y="1056"/>
                    </a:lnTo>
                    <a:lnTo>
                      <a:pt x="473" y="1099"/>
                    </a:lnTo>
                    <a:lnTo>
                      <a:pt x="473" y="1143"/>
                    </a:lnTo>
                    <a:lnTo>
                      <a:pt x="483" y="1186"/>
                    </a:lnTo>
                    <a:lnTo>
                      <a:pt x="483" y="1230"/>
                    </a:lnTo>
                    <a:lnTo>
                      <a:pt x="463" y="1284"/>
                    </a:lnTo>
                    <a:lnTo>
                      <a:pt x="453" y="1328"/>
                    </a:lnTo>
                    <a:lnTo>
                      <a:pt x="453" y="1382"/>
                    </a:lnTo>
                    <a:lnTo>
                      <a:pt x="433" y="1426"/>
                    </a:lnTo>
                    <a:lnTo>
                      <a:pt x="403" y="1469"/>
                    </a:lnTo>
                    <a:lnTo>
                      <a:pt x="383" y="1513"/>
                    </a:lnTo>
                    <a:lnTo>
                      <a:pt x="383" y="1556"/>
                    </a:lnTo>
                    <a:lnTo>
                      <a:pt x="383" y="1600"/>
                    </a:lnTo>
                    <a:lnTo>
                      <a:pt x="363" y="1643"/>
                    </a:lnTo>
                    <a:lnTo>
                      <a:pt x="353" y="1687"/>
                    </a:lnTo>
                    <a:lnTo>
                      <a:pt x="363" y="1730"/>
                    </a:lnTo>
                    <a:lnTo>
                      <a:pt x="383" y="1785"/>
                    </a:lnTo>
                    <a:lnTo>
                      <a:pt x="443" y="1796"/>
                    </a:lnTo>
                    <a:lnTo>
                      <a:pt x="463" y="1850"/>
                    </a:lnTo>
                    <a:lnTo>
                      <a:pt x="483" y="1894"/>
                    </a:lnTo>
                    <a:lnTo>
                      <a:pt x="494" y="1937"/>
                    </a:lnTo>
                    <a:lnTo>
                      <a:pt x="494" y="1981"/>
                    </a:lnTo>
                    <a:lnTo>
                      <a:pt x="524" y="2024"/>
                    </a:lnTo>
                    <a:lnTo>
                      <a:pt x="524" y="2068"/>
                    </a:lnTo>
                    <a:lnTo>
                      <a:pt x="544" y="2122"/>
                    </a:lnTo>
                    <a:lnTo>
                      <a:pt x="584" y="2155"/>
                    </a:lnTo>
                    <a:lnTo>
                      <a:pt x="614" y="2198"/>
                    </a:lnTo>
                    <a:lnTo>
                      <a:pt x="624" y="2275"/>
                    </a:lnTo>
                    <a:lnTo>
                      <a:pt x="685" y="2285"/>
                    </a:lnTo>
                    <a:lnTo>
                      <a:pt x="705" y="2351"/>
                    </a:lnTo>
                    <a:lnTo>
                      <a:pt x="745" y="2394"/>
                    </a:lnTo>
                    <a:lnTo>
                      <a:pt x="786" y="2438"/>
                    </a:lnTo>
                    <a:lnTo>
                      <a:pt x="836" y="2470"/>
                    </a:lnTo>
                    <a:lnTo>
                      <a:pt x="876" y="2514"/>
                    </a:lnTo>
                    <a:lnTo>
                      <a:pt x="896" y="2568"/>
                    </a:lnTo>
                    <a:lnTo>
                      <a:pt x="947" y="2612"/>
                    </a:lnTo>
                    <a:lnTo>
                      <a:pt x="997" y="2634"/>
                    </a:lnTo>
                    <a:lnTo>
                      <a:pt x="1027" y="2677"/>
                    </a:lnTo>
                    <a:lnTo>
                      <a:pt x="1078" y="2721"/>
                    </a:lnTo>
                    <a:lnTo>
                      <a:pt x="1108" y="2764"/>
                    </a:lnTo>
                    <a:lnTo>
                      <a:pt x="1128" y="2808"/>
                    </a:lnTo>
                    <a:lnTo>
                      <a:pt x="1158" y="2851"/>
                    </a:lnTo>
                    <a:lnTo>
                      <a:pt x="1188" y="2906"/>
                    </a:lnTo>
                    <a:lnTo>
                      <a:pt x="1229" y="2949"/>
                    </a:lnTo>
                    <a:lnTo>
                      <a:pt x="1269" y="3004"/>
                    </a:lnTo>
                    <a:lnTo>
                      <a:pt x="1279" y="3058"/>
                    </a:lnTo>
                    <a:lnTo>
                      <a:pt x="1289" y="3113"/>
                    </a:lnTo>
                    <a:lnTo>
                      <a:pt x="1319" y="3156"/>
                    </a:lnTo>
                    <a:lnTo>
                      <a:pt x="1350" y="3210"/>
                    </a:lnTo>
                    <a:lnTo>
                      <a:pt x="1360" y="3265"/>
                    </a:lnTo>
                    <a:lnTo>
                      <a:pt x="1370" y="3308"/>
                    </a:lnTo>
                    <a:lnTo>
                      <a:pt x="1390" y="3352"/>
                    </a:lnTo>
                    <a:lnTo>
                      <a:pt x="1400" y="3395"/>
                    </a:lnTo>
                    <a:lnTo>
                      <a:pt x="1400" y="3439"/>
                    </a:lnTo>
                    <a:lnTo>
                      <a:pt x="1400" y="3319"/>
                    </a:lnTo>
                    <a:lnTo>
                      <a:pt x="1410" y="3232"/>
                    </a:lnTo>
                    <a:lnTo>
                      <a:pt x="1410" y="3145"/>
                    </a:lnTo>
                    <a:lnTo>
                      <a:pt x="1410" y="3102"/>
                    </a:lnTo>
                    <a:lnTo>
                      <a:pt x="1380" y="3058"/>
                    </a:lnTo>
                    <a:lnTo>
                      <a:pt x="1340" y="3058"/>
                    </a:lnTo>
                    <a:lnTo>
                      <a:pt x="1309" y="2982"/>
                    </a:lnTo>
                    <a:lnTo>
                      <a:pt x="1299" y="2938"/>
                    </a:lnTo>
                    <a:lnTo>
                      <a:pt x="1259" y="2862"/>
                    </a:lnTo>
                    <a:lnTo>
                      <a:pt x="1239" y="2819"/>
                    </a:lnTo>
                    <a:lnTo>
                      <a:pt x="1178" y="2753"/>
                    </a:lnTo>
                    <a:lnTo>
                      <a:pt x="1098" y="2721"/>
                    </a:lnTo>
                    <a:lnTo>
                      <a:pt x="1037" y="2721"/>
                    </a:lnTo>
                    <a:lnTo>
                      <a:pt x="1007" y="2579"/>
                    </a:lnTo>
                    <a:lnTo>
                      <a:pt x="997" y="2514"/>
                    </a:lnTo>
                    <a:lnTo>
                      <a:pt x="967" y="2470"/>
                    </a:lnTo>
                    <a:lnTo>
                      <a:pt x="886" y="2460"/>
                    </a:lnTo>
                    <a:lnTo>
                      <a:pt x="806" y="2449"/>
                    </a:lnTo>
                    <a:lnTo>
                      <a:pt x="765" y="2438"/>
                    </a:lnTo>
                    <a:lnTo>
                      <a:pt x="755" y="2351"/>
                    </a:lnTo>
                    <a:lnTo>
                      <a:pt x="735" y="2307"/>
                    </a:lnTo>
                    <a:lnTo>
                      <a:pt x="715" y="2253"/>
                    </a:lnTo>
                    <a:lnTo>
                      <a:pt x="675" y="2209"/>
                    </a:lnTo>
                    <a:lnTo>
                      <a:pt x="635" y="2187"/>
                    </a:lnTo>
                    <a:lnTo>
                      <a:pt x="554" y="2100"/>
                    </a:lnTo>
                    <a:lnTo>
                      <a:pt x="534" y="2057"/>
                    </a:lnTo>
                    <a:lnTo>
                      <a:pt x="534" y="1959"/>
                    </a:lnTo>
                    <a:lnTo>
                      <a:pt x="524" y="1894"/>
                    </a:lnTo>
                    <a:lnTo>
                      <a:pt x="494" y="1839"/>
                    </a:lnTo>
                    <a:lnTo>
                      <a:pt x="443" y="1785"/>
                    </a:lnTo>
                    <a:lnTo>
                      <a:pt x="413" y="1741"/>
                    </a:lnTo>
                    <a:lnTo>
                      <a:pt x="393" y="1687"/>
                    </a:lnTo>
                    <a:lnTo>
                      <a:pt x="403" y="1632"/>
                    </a:lnTo>
                    <a:lnTo>
                      <a:pt x="403" y="1589"/>
                    </a:lnTo>
                    <a:lnTo>
                      <a:pt x="413" y="1545"/>
                    </a:lnTo>
                    <a:lnTo>
                      <a:pt x="433" y="1491"/>
                    </a:lnTo>
                    <a:lnTo>
                      <a:pt x="433" y="1447"/>
                    </a:lnTo>
                    <a:lnTo>
                      <a:pt x="463" y="1393"/>
                    </a:lnTo>
                    <a:lnTo>
                      <a:pt x="483" y="1349"/>
                    </a:lnTo>
                    <a:lnTo>
                      <a:pt x="494" y="1295"/>
                    </a:lnTo>
                    <a:lnTo>
                      <a:pt x="494" y="1252"/>
                    </a:lnTo>
                    <a:lnTo>
                      <a:pt x="483" y="1208"/>
                    </a:lnTo>
                    <a:lnTo>
                      <a:pt x="494" y="1164"/>
                    </a:lnTo>
                    <a:lnTo>
                      <a:pt x="524" y="1067"/>
                    </a:lnTo>
                    <a:lnTo>
                      <a:pt x="524" y="1023"/>
                    </a:lnTo>
                    <a:lnTo>
                      <a:pt x="524" y="936"/>
                    </a:lnTo>
                    <a:lnTo>
                      <a:pt x="524" y="871"/>
                    </a:lnTo>
                    <a:lnTo>
                      <a:pt x="514" y="805"/>
                    </a:lnTo>
                    <a:lnTo>
                      <a:pt x="524" y="762"/>
                    </a:lnTo>
                    <a:lnTo>
                      <a:pt x="544" y="707"/>
                    </a:lnTo>
                    <a:lnTo>
                      <a:pt x="534" y="642"/>
                    </a:lnTo>
                    <a:lnTo>
                      <a:pt x="524" y="599"/>
                    </a:lnTo>
                    <a:lnTo>
                      <a:pt x="514" y="555"/>
                    </a:lnTo>
                    <a:lnTo>
                      <a:pt x="554" y="522"/>
                    </a:lnTo>
                    <a:lnTo>
                      <a:pt x="584" y="479"/>
                    </a:lnTo>
                    <a:lnTo>
                      <a:pt x="594" y="435"/>
                    </a:lnTo>
                    <a:lnTo>
                      <a:pt x="665" y="392"/>
                    </a:lnTo>
                    <a:lnTo>
                      <a:pt x="725" y="305"/>
                    </a:lnTo>
                    <a:lnTo>
                      <a:pt x="786" y="239"/>
                    </a:lnTo>
                    <a:lnTo>
                      <a:pt x="826" y="218"/>
                    </a:lnTo>
                    <a:lnTo>
                      <a:pt x="856" y="174"/>
                    </a:lnTo>
                    <a:lnTo>
                      <a:pt x="856" y="131"/>
                    </a:lnTo>
                    <a:lnTo>
                      <a:pt x="876" y="76"/>
                    </a:lnTo>
                    <a:lnTo>
                      <a:pt x="917" y="44"/>
                    </a:lnTo>
                    <a:lnTo>
                      <a:pt x="957" y="0"/>
                    </a:lnTo>
                    <a:lnTo>
                      <a:pt x="917" y="11"/>
                    </a:lnTo>
                    <a:lnTo>
                      <a:pt x="856" y="22"/>
                    </a:lnTo>
                    <a:lnTo>
                      <a:pt x="796" y="44"/>
                    </a:lnTo>
                    <a:lnTo>
                      <a:pt x="765" y="87"/>
                    </a:lnTo>
                    <a:lnTo>
                      <a:pt x="776" y="131"/>
                    </a:lnTo>
                    <a:lnTo>
                      <a:pt x="755" y="174"/>
                    </a:lnTo>
                    <a:lnTo>
                      <a:pt x="755" y="218"/>
                    </a:lnTo>
                    <a:lnTo>
                      <a:pt x="826" y="229"/>
                    </a:lnTo>
                    <a:lnTo>
                      <a:pt x="786" y="272"/>
                    </a:lnTo>
                    <a:lnTo>
                      <a:pt x="745" y="305"/>
                    </a:lnTo>
                    <a:lnTo>
                      <a:pt x="705" y="348"/>
                    </a:lnTo>
                    <a:lnTo>
                      <a:pt x="665" y="424"/>
                    </a:lnTo>
                    <a:lnTo>
                      <a:pt x="624" y="435"/>
                    </a:lnTo>
                    <a:lnTo>
                      <a:pt x="584" y="468"/>
                    </a:lnTo>
                    <a:lnTo>
                      <a:pt x="544" y="479"/>
                    </a:lnTo>
                    <a:lnTo>
                      <a:pt x="534" y="522"/>
                    </a:lnTo>
                    <a:lnTo>
                      <a:pt x="534" y="566"/>
                    </a:lnTo>
                    <a:lnTo>
                      <a:pt x="494" y="620"/>
                    </a:lnTo>
                    <a:lnTo>
                      <a:pt x="483" y="664"/>
                    </a:lnTo>
                    <a:lnTo>
                      <a:pt x="483" y="707"/>
                    </a:lnTo>
                    <a:lnTo>
                      <a:pt x="483" y="620"/>
                    </a:lnTo>
                    <a:lnTo>
                      <a:pt x="473" y="511"/>
                    </a:lnTo>
                    <a:lnTo>
                      <a:pt x="463" y="446"/>
                    </a:lnTo>
                    <a:lnTo>
                      <a:pt x="453" y="403"/>
                    </a:lnTo>
                    <a:lnTo>
                      <a:pt x="443" y="348"/>
                    </a:lnTo>
                    <a:lnTo>
                      <a:pt x="413" y="305"/>
                    </a:lnTo>
                    <a:lnTo>
                      <a:pt x="383" y="261"/>
                    </a:lnTo>
                    <a:lnTo>
                      <a:pt x="383" y="218"/>
                    </a:lnTo>
                    <a:lnTo>
                      <a:pt x="353" y="174"/>
                    </a:lnTo>
                    <a:lnTo>
                      <a:pt x="312" y="141"/>
                    </a:lnTo>
                    <a:lnTo>
                      <a:pt x="302" y="98"/>
                    </a:lnTo>
                    <a:lnTo>
                      <a:pt x="262" y="76"/>
                    </a:lnTo>
                    <a:lnTo>
                      <a:pt x="222" y="76"/>
                    </a:lnTo>
                    <a:lnTo>
                      <a:pt x="181" y="33"/>
                    </a:lnTo>
                    <a:lnTo>
                      <a:pt x="141" y="11"/>
                    </a:lnTo>
                    <a:lnTo>
                      <a:pt x="101" y="0"/>
                    </a:lnTo>
                    <a:lnTo>
                      <a:pt x="60" y="11"/>
                    </a:lnTo>
                    <a:lnTo>
                      <a:pt x="20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11" name="Freeform 7"/>
              <p:cNvSpPr>
                <a:spLocks/>
              </p:cNvSpPr>
              <p:nvPr/>
            </p:nvSpPr>
            <p:spPr bwMode="auto">
              <a:xfrm>
                <a:off x="522" y="3415"/>
                <a:ext cx="1965" cy="490"/>
              </a:xfrm>
              <a:custGeom>
                <a:avLst/>
                <a:gdLst>
                  <a:gd name="T0" fmla="*/ 40 w 1965"/>
                  <a:gd name="T1" fmla="*/ 43 h 490"/>
                  <a:gd name="T2" fmla="*/ 141 w 1965"/>
                  <a:gd name="T3" fmla="*/ 65 h 490"/>
                  <a:gd name="T4" fmla="*/ 232 w 1965"/>
                  <a:gd name="T5" fmla="*/ 76 h 490"/>
                  <a:gd name="T6" fmla="*/ 363 w 1965"/>
                  <a:gd name="T7" fmla="*/ 130 h 490"/>
                  <a:gd name="T8" fmla="*/ 504 w 1965"/>
                  <a:gd name="T9" fmla="*/ 130 h 490"/>
                  <a:gd name="T10" fmla="*/ 604 w 1965"/>
                  <a:gd name="T11" fmla="*/ 141 h 490"/>
                  <a:gd name="T12" fmla="*/ 705 w 1965"/>
                  <a:gd name="T13" fmla="*/ 196 h 490"/>
                  <a:gd name="T14" fmla="*/ 765 w 1965"/>
                  <a:gd name="T15" fmla="*/ 250 h 490"/>
                  <a:gd name="T16" fmla="*/ 906 w 1965"/>
                  <a:gd name="T17" fmla="*/ 261 h 490"/>
                  <a:gd name="T18" fmla="*/ 1007 w 1965"/>
                  <a:gd name="T19" fmla="*/ 261 h 490"/>
                  <a:gd name="T20" fmla="*/ 1148 w 1965"/>
                  <a:gd name="T21" fmla="*/ 250 h 490"/>
                  <a:gd name="T22" fmla="*/ 1219 w 1965"/>
                  <a:gd name="T23" fmla="*/ 304 h 490"/>
                  <a:gd name="T24" fmla="*/ 1299 w 1965"/>
                  <a:gd name="T25" fmla="*/ 315 h 490"/>
                  <a:gd name="T26" fmla="*/ 1380 w 1965"/>
                  <a:gd name="T27" fmla="*/ 380 h 490"/>
                  <a:gd name="T28" fmla="*/ 1460 w 1965"/>
                  <a:gd name="T29" fmla="*/ 424 h 490"/>
                  <a:gd name="T30" fmla="*/ 1541 w 1965"/>
                  <a:gd name="T31" fmla="*/ 446 h 490"/>
                  <a:gd name="T32" fmla="*/ 1662 w 1965"/>
                  <a:gd name="T33" fmla="*/ 446 h 490"/>
                  <a:gd name="T34" fmla="*/ 1752 w 1965"/>
                  <a:gd name="T35" fmla="*/ 456 h 490"/>
                  <a:gd name="T36" fmla="*/ 1883 w 1965"/>
                  <a:gd name="T37" fmla="*/ 467 h 490"/>
                  <a:gd name="T38" fmla="*/ 1964 w 1965"/>
                  <a:gd name="T39" fmla="*/ 489 h 490"/>
                  <a:gd name="T40" fmla="*/ 1863 w 1965"/>
                  <a:gd name="T41" fmla="*/ 467 h 490"/>
                  <a:gd name="T42" fmla="*/ 1783 w 1965"/>
                  <a:gd name="T43" fmla="*/ 446 h 490"/>
                  <a:gd name="T44" fmla="*/ 1692 w 1965"/>
                  <a:gd name="T45" fmla="*/ 446 h 490"/>
                  <a:gd name="T46" fmla="*/ 1611 w 1965"/>
                  <a:gd name="T47" fmla="*/ 402 h 490"/>
                  <a:gd name="T48" fmla="*/ 1531 w 1965"/>
                  <a:gd name="T49" fmla="*/ 413 h 490"/>
                  <a:gd name="T50" fmla="*/ 1450 w 1965"/>
                  <a:gd name="T51" fmla="*/ 369 h 490"/>
                  <a:gd name="T52" fmla="*/ 1370 w 1965"/>
                  <a:gd name="T53" fmla="*/ 348 h 490"/>
                  <a:gd name="T54" fmla="*/ 1289 w 1965"/>
                  <a:gd name="T55" fmla="*/ 272 h 490"/>
                  <a:gd name="T56" fmla="*/ 1209 w 1965"/>
                  <a:gd name="T57" fmla="*/ 283 h 490"/>
                  <a:gd name="T58" fmla="*/ 1047 w 1965"/>
                  <a:gd name="T59" fmla="*/ 130 h 490"/>
                  <a:gd name="T60" fmla="*/ 927 w 1965"/>
                  <a:gd name="T61" fmla="*/ 130 h 490"/>
                  <a:gd name="T62" fmla="*/ 886 w 1965"/>
                  <a:gd name="T63" fmla="*/ 228 h 490"/>
                  <a:gd name="T64" fmla="*/ 806 w 1965"/>
                  <a:gd name="T65" fmla="*/ 228 h 490"/>
                  <a:gd name="T66" fmla="*/ 725 w 1965"/>
                  <a:gd name="T67" fmla="*/ 196 h 490"/>
                  <a:gd name="T68" fmla="*/ 624 w 1965"/>
                  <a:gd name="T69" fmla="*/ 152 h 490"/>
                  <a:gd name="T70" fmla="*/ 544 w 1965"/>
                  <a:gd name="T71" fmla="*/ 109 h 490"/>
                  <a:gd name="T72" fmla="*/ 443 w 1965"/>
                  <a:gd name="T73" fmla="*/ 109 h 490"/>
                  <a:gd name="T74" fmla="*/ 353 w 1965"/>
                  <a:gd name="T75" fmla="*/ 76 h 490"/>
                  <a:gd name="T76" fmla="*/ 262 w 1965"/>
                  <a:gd name="T77" fmla="*/ 87 h 490"/>
                  <a:gd name="T78" fmla="*/ 181 w 1965"/>
                  <a:gd name="T79" fmla="*/ 43 h 490"/>
                  <a:gd name="T80" fmla="*/ 101 w 1965"/>
                  <a:gd name="T81" fmla="*/ 33 h 490"/>
                  <a:gd name="T82" fmla="*/ 20 w 1965"/>
                  <a:gd name="T83" fmla="*/ 11 h 49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965" h="490">
                    <a:moveTo>
                      <a:pt x="0" y="0"/>
                    </a:moveTo>
                    <a:lnTo>
                      <a:pt x="40" y="43"/>
                    </a:lnTo>
                    <a:lnTo>
                      <a:pt x="81" y="65"/>
                    </a:lnTo>
                    <a:lnTo>
                      <a:pt x="141" y="65"/>
                    </a:lnTo>
                    <a:lnTo>
                      <a:pt x="181" y="76"/>
                    </a:lnTo>
                    <a:lnTo>
                      <a:pt x="232" y="76"/>
                    </a:lnTo>
                    <a:lnTo>
                      <a:pt x="272" y="109"/>
                    </a:lnTo>
                    <a:lnTo>
                      <a:pt x="363" y="130"/>
                    </a:lnTo>
                    <a:lnTo>
                      <a:pt x="443" y="130"/>
                    </a:lnTo>
                    <a:lnTo>
                      <a:pt x="504" y="130"/>
                    </a:lnTo>
                    <a:lnTo>
                      <a:pt x="544" y="130"/>
                    </a:lnTo>
                    <a:lnTo>
                      <a:pt x="604" y="141"/>
                    </a:lnTo>
                    <a:lnTo>
                      <a:pt x="665" y="152"/>
                    </a:lnTo>
                    <a:lnTo>
                      <a:pt x="705" y="196"/>
                    </a:lnTo>
                    <a:lnTo>
                      <a:pt x="725" y="239"/>
                    </a:lnTo>
                    <a:lnTo>
                      <a:pt x="765" y="250"/>
                    </a:lnTo>
                    <a:lnTo>
                      <a:pt x="816" y="250"/>
                    </a:lnTo>
                    <a:lnTo>
                      <a:pt x="906" y="261"/>
                    </a:lnTo>
                    <a:lnTo>
                      <a:pt x="967" y="250"/>
                    </a:lnTo>
                    <a:lnTo>
                      <a:pt x="1007" y="261"/>
                    </a:lnTo>
                    <a:lnTo>
                      <a:pt x="1068" y="261"/>
                    </a:lnTo>
                    <a:lnTo>
                      <a:pt x="1148" y="250"/>
                    </a:lnTo>
                    <a:lnTo>
                      <a:pt x="1188" y="261"/>
                    </a:lnTo>
                    <a:lnTo>
                      <a:pt x="1219" y="304"/>
                    </a:lnTo>
                    <a:lnTo>
                      <a:pt x="1259" y="326"/>
                    </a:lnTo>
                    <a:lnTo>
                      <a:pt x="1299" y="315"/>
                    </a:lnTo>
                    <a:lnTo>
                      <a:pt x="1340" y="348"/>
                    </a:lnTo>
                    <a:lnTo>
                      <a:pt x="1380" y="380"/>
                    </a:lnTo>
                    <a:lnTo>
                      <a:pt x="1420" y="402"/>
                    </a:lnTo>
                    <a:lnTo>
                      <a:pt x="1460" y="424"/>
                    </a:lnTo>
                    <a:lnTo>
                      <a:pt x="1501" y="446"/>
                    </a:lnTo>
                    <a:lnTo>
                      <a:pt x="1541" y="446"/>
                    </a:lnTo>
                    <a:lnTo>
                      <a:pt x="1622" y="446"/>
                    </a:lnTo>
                    <a:lnTo>
                      <a:pt x="1662" y="446"/>
                    </a:lnTo>
                    <a:lnTo>
                      <a:pt x="1712" y="456"/>
                    </a:lnTo>
                    <a:lnTo>
                      <a:pt x="1752" y="456"/>
                    </a:lnTo>
                    <a:lnTo>
                      <a:pt x="1843" y="456"/>
                    </a:lnTo>
                    <a:lnTo>
                      <a:pt x="1883" y="467"/>
                    </a:lnTo>
                    <a:lnTo>
                      <a:pt x="1924" y="489"/>
                    </a:lnTo>
                    <a:lnTo>
                      <a:pt x="1964" y="489"/>
                    </a:lnTo>
                    <a:lnTo>
                      <a:pt x="1914" y="467"/>
                    </a:lnTo>
                    <a:lnTo>
                      <a:pt x="1863" y="467"/>
                    </a:lnTo>
                    <a:lnTo>
                      <a:pt x="1823" y="446"/>
                    </a:lnTo>
                    <a:lnTo>
                      <a:pt x="1783" y="446"/>
                    </a:lnTo>
                    <a:lnTo>
                      <a:pt x="1742" y="446"/>
                    </a:lnTo>
                    <a:lnTo>
                      <a:pt x="1692" y="446"/>
                    </a:lnTo>
                    <a:lnTo>
                      <a:pt x="1652" y="413"/>
                    </a:lnTo>
                    <a:lnTo>
                      <a:pt x="1611" y="402"/>
                    </a:lnTo>
                    <a:lnTo>
                      <a:pt x="1571" y="402"/>
                    </a:lnTo>
                    <a:lnTo>
                      <a:pt x="1531" y="413"/>
                    </a:lnTo>
                    <a:lnTo>
                      <a:pt x="1491" y="402"/>
                    </a:lnTo>
                    <a:lnTo>
                      <a:pt x="1450" y="369"/>
                    </a:lnTo>
                    <a:lnTo>
                      <a:pt x="1410" y="348"/>
                    </a:lnTo>
                    <a:lnTo>
                      <a:pt x="1370" y="348"/>
                    </a:lnTo>
                    <a:lnTo>
                      <a:pt x="1329" y="304"/>
                    </a:lnTo>
                    <a:lnTo>
                      <a:pt x="1289" y="272"/>
                    </a:lnTo>
                    <a:lnTo>
                      <a:pt x="1249" y="261"/>
                    </a:lnTo>
                    <a:lnTo>
                      <a:pt x="1209" y="283"/>
                    </a:lnTo>
                    <a:lnTo>
                      <a:pt x="1128" y="196"/>
                    </a:lnTo>
                    <a:lnTo>
                      <a:pt x="1047" y="130"/>
                    </a:lnTo>
                    <a:lnTo>
                      <a:pt x="1007" y="120"/>
                    </a:lnTo>
                    <a:lnTo>
                      <a:pt x="927" y="130"/>
                    </a:lnTo>
                    <a:lnTo>
                      <a:pt x="917" y="185"/>
                    </a:lnTo>
                    <a:lnTo>
                      <a:pt x="886" y="228"/>
                    </a:lnTo>
                    <a:lnTo>
                      <a:pt x="846" y="239"/>
                    </a:lnTo>
                    <a:lnTo>
                      <a:pt x="806" y="228"/>
                    </a:lnTo>
                    <a:lnTo>
                      <a:pt x="765" y="206"/>
                    </a:lnTo>
                    <a:lnTo>
                      <a:pt x="725" y="196"/>
                    </a:lnTo>
                    <a:lnTo>
                      <a:pt x="675" y="152"/>
                    </a:lnTo>
                    <a:lnTo>
                      <a:pt x="624" y="152"/>
                    </a:lnTo>
                    <a:lnTo>
                      <a:pt x="584" y="141"/>
                    </a:lnTo>
                    <a:lnTo>
                      <a:pt x="544" y="109"/>
                    </a:lnTo>
                    <a:lnTo>
                      <a:pt x="483" y="109"/>
                    </a:lnTo>
                    <a:lnTo>
                      <a:pt x="443" y="109"/>
                    </a:lnTo>
                    <a:lnTo>
                      <a:pt x="403" y="109"/>
                    </a:lnTo>
                    <a:lnTo>
                      <a:pt x="353" y="76"/>
                    </a:lnTo>
                    <a:lnTo>
                      <a:pt x="312" y="65"/>
                    </a:lnTo>
                    <a:lnTo>
                      <a:pt x="262" y="87"/>
                    </a:lnTo>
                    <a:lnTo>
                      <a:pt x="222" y="87"/>
                    </a:lnTo>
                    <a:lnTo>
                      <a:pt x="181" y="43"/>
                    </a:lnTo>
                    <a:lnTo>
                      <a:pt x="141" y="33"/>
                    </a:lnTo>
                    <a:lnTo>
                      <a:pt x="101" y="33"/>
                    </a:lnTo>
                    <a:lnTo>
                      <a:pt x="60" y="43"/>
                    </a:lnTo>
                    <a:lnTo>
                      <a:pt x="20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/>
            </p:nvSpPr>
            <p:spPr bwMode="auto">
              <a:xfrm>
                <a:off x="4384" y="399"/>
                <a:ext cx="1042" cy="1764"/>
              </a:xfrm>
              <a:custGeom>
                <a:avLst/>
                <a:gdLst>
                  <a:gd name="T0" fmla="*/ 977 w 1042"/>
                  <a:gd name="T1" fmla="*/ 76 h 1764"/>
                  <a:gd name="T2" fmla="*/ 907 w 1042"/>
                  <a:gd name="T3" fmla="*/ 152 h 1764"/>
                  <a:gd name="T4" fmla="*/ 826 w 1042"/>
                  <a:gd name="T5" fmla="*/ 131 h 1764"/>
                  <a:gd name="T6" fmla="*/ 745 w 1042"/>
                  <a:gd name="T7" fmla="*/ 152 h 1764"/>
                  <a:gd name="T8" fmla="*/ 685 w 1042"/>
                  <a:gd name="T9" fmla="*/ 229 h 1764"/>
                  <a:gd name="T10" fmla="*/ 604 w 1042"/>
                  <a:gd name="T11" fmla="*/ 250 h 1764"/>
                  <a:gd name="T12" fmla="*/ 524 w 1042"/>
                  <a:gd name="T13" fmla="*/ 283 h 1764"/>
                  <a:gd name="T14" fmla="*/ 443 w 1042"/>
                  <a:gd name="T15" fmla="*/ 348 h 1764"/>
                  <a:gd name="T16" fmla="*/ 383 w 1042"/>
                  <a:gd name="T17" fmla="*/ 435 h 1764"/>
                  <a:gd name="T18" fmla="*/ 343 w 1042"/>
                  <a:gd name="T19" fmla="*/ 511 h 1764"/>
                  <a:gd name="T20" fmla="*/ 302 w 1042"/>
                  <a:gd name="T21" fmla="*/ 599 h 1764"/>
                  <a:gd name="T22" fmla="*/ 222 w 1042"/>
                  <a:gd name="T23" fmla="*/ 599 h 1764"/>
                  <a:gd name="T24" fmla="*/ 141 w 1042"/>
                  <a:gd name="T25" fmla="*/ 653 h 1764"/>
                  <a:gd name="T26" fmla="*/ 60 w 1042"/>
                  <a:gd name="T27" fmla="*/ 653 h 1764"/>
                  <a:gd name="T28" fmla="*/ 0 w 1042"/>
                  <a:gd name="T29" fmla="*/ 707 h 1764"/>
                  <a:gd name="T30" fmla="*/ 81 w 1042"/>
                  <a:gd name="T31" fmla="*/ 729 h 1764"/>
                  <a:gd name="T32" fmla="*/ 141 w 1042"/>
                  <a:gd name="T33" fmla="*/ 816 h 1764"/>
                  <a:gd name="T34" fmla="*/ 222 w 1042"/>
                  <a:gd name="T35" fmla="*/ 816 h 1764"/>
                  <a:gd name="T36" fmla="*/ 302 w 1042"/>
                  <a:gd name="T37" fmla="*/ 860 h 1764"/>
                  <a:gd name="T38" fmla="*/ 383 w 1042"/>
                  <a:gd name="T39" fmla="*/ 914 h 1764"/>
                  <a:gd name="T40" fmla="*/ 463 w 1042"/>
                  <a:gd name="T41" fmla="*/ 914 h 1764"/>
                  <a:gd name="T42" fmla="*/ 524 w 1042"/>
                  <a:gd name="T43" fmla="*/ 882 h 1764"/>
                  <a:gd name="T44" fmla="*/ 584 w 1042"/>
                  <a:gd name="T45" fmla="*/ 816 h 1764"/>
                  <a:gd name="T46" fmla="*/ 655 w 1042"/>
                  <a:gd name="T47" fmla="*/ 784 h 1764"/>
                  <a:gd name="T48" fmla="*/ 705 w 1042"/>
                  <a:gd name="T49" fmla="*/ 871 h 1764"/>
                  <a:gd name="T50" fmla="*/ 735 w 1042"/>
                  <a:gd name="T51" fmla="*/ 958 h 1764"/>
                  <a:gd name="T52" fmla="*/ 796 w 1042"/>
                  <a:gd name="T53" fmla="*/ 1088 h 1764"/>
                  <a:gd name="T54" fmla="*/ 846 w 1042"/>
                  <a:gd name="T55" fmla="*/ 1186 h 1764"/>
                  <a:gd name="T56" fmla="*/ 876 w 1042"/>
                  <a:gd name="T57" fmla="*/ 1273 h 1764"/>
                  <a:gd name="T58" fmla="*/ 907 w 1042"/>
                  <a:gd name="T59" fmla="*/ 1360 h 1764"/>
                  <a:gd name="T60" fmla="*/ 917 w 1042"/>
                  <a:gd name="T61" fmla="*/ 1447 h 1764"/>
                  <a:gd name="T62" fmla="*/ 957 w 1042"/>
                  <a:gd name="T63" fmla="*/ 1534 h 1764"/>
                  <a:gd name="T64" fmla="*/ 977 w 1042"/>
                  <a:gd name="T65" fmla="*/ 1622 h 1764"/>
                  <a:gd name="T66" fmla="*/ 1017 w 1042"/>
                  <a:gd name="T67" fmla="*/ 1709 h 1764"/>
                  <a:gd name="T68" fmla="*/ 1041 w 1042"/>
                  <a:gd name="T69" fmla="*/ 1763 h 17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042" h="1764">
                    <a:moveTo>
                      <a:pt x="1038" y="0"/>
                    </a:moveTo>
                    <a:lnTo>
                      <a:pt x="977" y="76"/>
                    </a:lnTo>
                    <a:lnTo>
                      <a:pt x="937" y="109"/>
                    </a:lnTo>
                    <a:lnTo>
                      <a:pt x="907" y="152"/>
                    </a:lnTo>
                    <a:lnTo>
                      <a:pt x="866" y="131"/>
                    </a:lnTo>
                    <a:lnTo>
                      <a:pt x="826" y="131"/>
                    </a:lnTo>
                    <a:lnTo>
                      <a:pt x="786" y="131"/>
                    </a:lnTo>
                    <a:lnTo>
                      <a:pt x="745" y="152"/>
                    </a:lnTo>
                    <a:lnTo>
                      <a:pt x="725" y="196"/>
                    </a:lnTo>
                    <a:lnTo>
                      <a:pt x="685" y="229"/>
                    </a:lnTo>
                    <a:lnTo>
                      <a:pt x="645" y="229"/>
                    </a:lnTo>
                    <a:lnTo>
                      <a:pt x="604" y="250"/>
                    </a:lnTo>
                    <a:lnTo>
                      <a:pt x="564" y="283"/>
                    </a:lnTo>
                    <a:lnTo>
                      <a:pt x="524" y="283"/>
                    </a:lnTo>
                    <a:lnTo>
                      <a:pt x="484" y="305"/>
                    </a:lnTo>
                    <a:lnTo>
                      <a:pt x="443" y="348"/>
                    </a:lnTo>
                    <a:lnTo>
                      <a:pt x="413" y="392"/>
                    </a:lnTo>
                    <a:lnTo>
                      <a:pt x="383" y="435"/>
                    </a:lnTo>
                    <a:lnTo>
                      <a:pt x="343" y="446"/>
                    </a:lnTo>
                    <a:lnTo>
                      <a:pt x="343" y="511"/>
                    </a:lnTo>
                    <a:lnTo>
                      <a:pt x="332" y="555"/>
                    </a:lnTo>
                    <a:lnTo>
                      <a:pt x="302" y="599"/>
                    </a:lnTo>
                    <a:lnTo>
                      <a:pt x="262" y="609"/>
                    </a:lnTo>
                    <a:lnTo>
                      <a:pt x="222" y="599"/>
                    </a:lnTo>
                    <a:lnTo>
                      <a:pt x="181" y="609"/>
                    </a:lnTo>
                    <a:lnTo>
                      <a:pt x="141" y="653"/>
                    </a:lnTo>
                    <a:lnTo>
                      <a:pt x="101" y="664"/>
                    </a:lnTo>
                    <a:lnTo>
                      <a:pt x="60" y="653"/>
                    </a:lnTo>
                    <a:lnTo>
                      <a:pt x="20" y="664"/>
                    </a:lnTo>
                    <a:lnTo>
                      <a:pt x="0" y="707"/>
                    </a:lnTo>
                    <a:lnTo>
                      <a:pt x="40" y="729"/>
                    </a:lnTo>
                    <a:lnTo>
                      <a:pt x="81" y="729"/>
                    </a:lnTo>
                    <a:lnTo>
                      <a:pt x="121" y="773"/>
                    </a:lnTo>
                    <a:lnTo>
                      <a:pt x="141" y="816"/>
                    </a:lnTo>
                    <a:lnTo>
                      <a:pt x="181" y="816"/>
                    </a:lnTo>
                    <a:lnTo>
                      <a:pt x="222" y="816"/>
                    </a:lnTo>
                    <a:lnTo>
                      <a:pt x="262" y="827"/>
                    </a:lnTo>
                    <a:lnTo>
                      <a:pt x="302" y="860"/>
                    </a:lnTo>
                    <a:lnTo>
                      <a:pt x="343" y="903"/>
                    </a:lnTo>
                    <a:lnTo>
                      <a:pt x="383" y="914"/>
                    </a:lnTo>
                    <a:lnTo>
                      <a:pt x="423" y="914"/>
                    </a:lnTo>
                    <a:lnTo>
                      <a:pt x="463" y="914"/>
                    </a:lnTo>
                    <a:lnTo>
                      <a:pt x="504" y="925"/>
                    </a:lnTo>
                    <a:lnTo>
                      <a:pt x="524" y="882"/>
                    </a:lnTo>
                    <a:lnTo>
                      <a:pt x="544" y="838"/>
                    </a:lnTo>
                    <a:lnTo>
                      <a:pt x="584" y="816"/>
                    </a:lnTo>
                    <a:lnTo>
                      <a:pt x="615" y="773"/>
                    </a:lnTo>
                    <a:lnTo>
                      <a:pt x="655" y="784"/>
                    </a:lnTo>
                    <a:lnTo>
                      <a:pt x="675" y="827"/>
                    </a:lnTo>
                    <a:lnTo>
                      <a:pt x="705" y="871"/>
                    </a:lnTo>
                    <a:lnTo>
                      <a:pt x="715" y="914"/>
                    </a:lnTo>
                    <a:lnTo>
                      <a:pt x="735" y="958"/>
                    </a:lnTo>
                    <a:lnTo>
                      <a:pt x="776" y="1045"/>
                    </a:lnTo>
                    <a:lnTo>
                      <a:pt x="796" y="1088"/>
                    </a:lnTo>
                    <a:lnTo>
                      <a:pt x="796" y="1132"/>
                    </a:lnTo>
                    <a:lnTo>
                      <a:pt x="846" y="1186"/>
                    </a:lnTo>
                    <a:lnTo>
                      <a:pt x="876" y="1230"/>
                    </a:lnTo>
                    <a:lnTo>
                      <a:pt x="876" y="1273"/>
                    </a:lnTo>
                    <a:lnTo>
                      <a:pt x="887" y="1317"/>
                    </a:lnTo>
                    <a:lnTo>
                      <a:pt x="907" y="1360"/>
                    </a:lnTo>
                    <a:lnTo>
                      <a:pt x="917" y="1404"/>
                    </a:lnTo>
                    <a:lnTo>
                      <a:pt x="917" y="1447"/>
                    </a:lnTo>
                    <a:lnTo>
                      <a:pt x="917" y="1491"/>
                    </a:lnTo>
                    <a:lnTo>
                      <a:pt x="957" y="1534"/>
                    </a:lnTo>
                    <a:lnTo>
                      <a:pt x="977" y="1578"/>
                    </a:lnTo>
                    <a:lnTo>
                      <a:pt x="977" y="1622"/>
                    </a:lnTo>
                    <a:lnTo>
                      <a:pt x="1017" y="1665"/>
                    </a:lnTo>
                    <a:lnTo>
                      <a:pt x="1017" y="1709"/>
                    </a:lnTo>
                    <a:lnTo>
                      <a:pt x="1038" y="1748"/>
                    </a:lnTo>
                    <a:lnTo>
                      <a:pt x="1041" y="1763"/>
                    </a:lnTo>
                    <a:lnTo>
                      <a:pt x="1038" y="0"/>
                    </a:lnTo>
                  </a:path>
                </a:pathLst>
              </a:custGeom>
              <a:solidFill>
                <a:srgbClr val="656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/>
            </p:nvSpPr>
            <p:spPr bwMode="auto">
              <a:xfrm>
                <a:off x="502" y="1226"/>
                <a:ext cx="4882" cy="1403"/>
              </a:xfrm>
              <a:custGeom>
                <a:avLst/>
                <a:gdLst>
                  <a:gd name="T0" fmla="*/ 151 w 4882"/>
                  <a:gd name="T1" fmla="*/ 54 h 1403"/>
                  <a:gd name="T2" fmla="*/ 282 w 4882"/>
                  <a:gd name="T3" fmla="*/ 250 h 1403"/>
                  <a:gd name="T4" fmla="*/ 524 w 4882"/>
                  <a:gd name="T5" fmla="*/ 261 h 1403"/>
                  <a:gd name="T6" fmla="*/ 686 w 4882"/>
                  <a:gd name="T7" fmla="*/ 467 h 1403"/>
                  <a:gd name="T8" fmla="*/ 766 w 4882"/>
                  <a:gd name="T9" fmla="*/ 706 h 1403"/>
                  <a:gd name="T10" fmla="*/ 918 w 4882"/>
                  <a:gd name="T11" fmla="*/ 739 h 1403"/>
                  <a:gd name="T12" fmla="*/ 1008 w 4882"/>
                  <a:gd name="T13" fmla="*/ 815 h 1403"/>
                  <a:gd name="T14" fmla="*/ 1210 w 4882"/>
                  <a:gd name="T15" fmla="*/ 869 h 1403"/>
                  <a:gd name="T16" fmla="*/ 1331 w 4882"/>
                  <a:gd name="T17" fmla="*/ 772 h 1403"/>
                  <a:gd name="T18" fmla="*/ 1412 w 4882"/>
                  <a:gd name="T19" fmla="*/ 565 h 1403"/>
                  <a:gd name="T20" fmla="*/ 1291 w 4882"/>
                  <a:gd name="T21" fmla="*/ 359 h 1403"/>
                  <a:gd name="T22" fmla="*/ 1412 w 4882"/>
                  <a:gd name="T23" fmla="*/ 163 h 1403"/>
                  <a:gd name="T24" fmla="*/ 1603 w 4882"/>
                  <a:gd name="T25" fmla="*/ 206 h 1403"/>
                  <a:gd name="T26" fmla="*/ 1785 w 4882"/>
                  <a:gd name="T27" fmla="*/ 250 h 1403"/>
                  <a:gd name="T28" fmla="*/ 1967 w 4882"/>
                  <a:gd name="T29" fmla="*/ 250 h 1403"/>
                  <a:gd name="T30" fmla="*/ 2088 w 4882"/>
                  <a:gd name="T31" fmla="*/ 217 h 1403"/>
                  <a:gd name="T32" fmla="*/ 2219 w 4882"/>
                  <a:gd name="T33" fmla="*/ 120 h 1403"/>
                  <a:gd name="T34" fmla="*/ 2420 w 4882"/>
                  <a:gd name="T35" fmla="*/ 261 h 1403"/>
                  <a:gd name="T36" fmla="*/ 2612 w 4882"/>
                  <a:gd name="T37" fmla="*/ 348 h 1403"/>
                  <a:gd name="T38" fmla="*/ 2783 w 4882"/>
                  <a:gd name="T39" fmla="*/ 478 h 1403"/>
                  <a:gd name="T40" fmla="*/ 2985 w 4882"/>
                  <a:gd name="T41" fmla="*/ 576 h 1403"/>
                  <a:gd name="T42" fmla="*/ 3177 w 4882"/>
                  <a:gd name="T43" fmla="*/ 652 h 1403"/>
                  <a:gd name="T44" fmla="*/ 3378 w 4882"/>
                  <a:gd name="T45" fmla="*/ 772 h 1403"/>
                  <a:gd name="T46" fmla="*/ 3580 w 4882"/>
                  <a:gd name="T47" fmla="*/ 706 h 1403"/>
                  <a:gd name="T48" fmla="*/ 3782 w 4882"/>
                  <a:gd name="T49" fmla="*/ 772 h 1403"/>
                  <a:gd name="T50" fmla="*/ 3983 w 4882"/>
                  <a:gd name="T51" fmla="*/ 706 h 1403"/>
                  <a:gd name="T52" fmla="*/ 4195 w 4882"/>
                  <a:gd name="T53" fmla="*/ 696 h 1403"/>
                  <a:gd name="T54" fmla="*/ 4397 w 4882"/>
                  <a:gd name="T55" fmla="*/ 783 h 1403"/>
                  <a:gd name="T56" fmla="*/ 4599 w 4882"/>
                  <a:gd name="T57" fmla="*/ 783 h 1403"/>
                  <a:gd name="T58" fmla="*/ 4800 w 4882"/>
                  <a:gd name="T59" fmla="*/ 761 h 1403"/>
                  <a:gd name="T60" fmla="*/ 4760 w 4882"/>
                  <a:gd name="T61" fmla="*/ 848 h 1403"/>
                  <a:gd name="T62" fmla="*/ 4498 w 4882"/>
                  <a:gd name="T63" fmla="*/ 924 h 1403"/>
                  <a:gd name="T64" fmla="*/ 4296 w 4882"/>
                  <a:gd name="T65" fmla="*/ 978 h 1403"/>
                  <a:gd name="T66" fmla="*/ 4276 w 4882"/>
                  <a:gd name="T67" fmla="*/ 1130 h 1403"/>
                  <a:gd name="T68" fmla="*/ 4165 w 4882"/>
                  <a:gd name="T69" fmla="*/ 1293 h 1403"/>
                  <a:gd name="T70" fmla="*/ 3933 w 4882"/>
                  <a:gd name="T71" fmla="*/ 1337 h 1403"/>
                  <a:gd name="T72" fmla="*/ 3620 w 4882"/>
                  <a:gd name="T73" fmla="*/ 1185 h 1403"/>
                  <a:gd name="T74" fmla="*/ 3409 w 4882"/>
                  <a:gd name="T75" fmla="*/ 1011 h 1403"/>
                  <a:gd name="T76" fmla="*/ 3177 w 4882"/>
                  <a:gd name="T77" fmla="*/ 978 h 1403"/>
                  <a:gd name="T78" fmla="*/ 2955 w 4882"/>
                  <a:gd name="T79" fmla="*/ 859 h 1403"/>
                  <a:gd name="T80" fmla="*/ 2703 w 4882"/>
                  <a:gd name="T81" fmla="*/ 848 h 1403"/>
                  <a:gd name="T82" fmla="*/ 2471 w 4882"/>
                  <a:gd name="T83" fmla="*/ 924 h 1403"/>
                  <a:gd name="T84" fmla="*/ 2239 w 4882"/>
                  <a:gd name="T85" fmla="*/ 859 h 1403"/>
                  <a:gd name="T86" fmla="*/ 2027 w 4882"/>
                  <a:gd name="T87" fmla="*/ 772 h 1403"/>
                  <a:gd name="T88" fmla="*/ 1926 w 4882"/>
                  <a:gd name="T89" fmla="*/ 946 h 1403"/>
                  <a:gd name="T90" fmla="*/ 1916 w 4882"/>
                  <a:gd name="T91" fmla="*/ 1163 h 1403"/>
                  <a:gd name="T92" fmla="*/ 1805 w 4882"/>
                  <a:gd name="T93" fmla="*/ 1359 h 1403"/>
                  <a:gd name="T94" fmla="*/ 1593 w 4882"/>
                  <a:gd name="T95" fmla="*/ 1402 h 1403"/>
                  <a:gd name="T96" fmla="*/ 1382 w 4882"/>
                  <a:gd name="T97" fmla="*/ 1326 h 1403"/>
                  <a:gd name="T98" fmla="*/ 1180 w 4882"/>
                  <a:gd name="T99" fmla="*/ 1239 h 1403"/>
                  <a:gd name="T100" fmla="*/ 978 w 4882"/>
                  <a:gd name="T101" fmla="*/ 1217 h 1403"/>
                  <a:gd name="T102" fmla="*/ 777 w 4882"/>
                  <a:gd name="T103" fmla="*/ 1337 h 1403"/>
                  <a:gd name="T104" fmla="*/ 625 w 4882"/>
                  <a:gd name="T105" fmla="*/ 1250 h 1403"/>
                  <a:gd name="T106" fmla="*/ 504 w 4882"/>
                  <a:gd name="T107" fmla="*/ 1087 h 1403"/>
                  <a:gd name="T108" fmla="*/ 373 w 4882"/>
                  <a:gd name="T109" fmla="*/ 902 h 1403"/>
                  <a:gd name="T110" fmla="*/ 182 w 4882"/>
                  <a:gd name="T111" fmla="*/ 783 h 1403"/>
                  <a:gd name="T112" fmla="*/ 121 w 4882"/>
                  <a:gd name="T113" fmla="*/ 598 h 1403"/>
                  <a:gd name="T114" fmla="*/ 61 w 4882"/>
                  <a:gd name="T115" fmla="*/ 413 h 1403"/>
                  <a:gd name="T116" fmla="*/ 61 w 4882"/>
                  <a:gd name="T117" fmla="*/ 196 h 1403"/>
                  <a:gd name="T118" fmla="*/ 0 w 4882"/>
                  <a:gd name="T119" fmla="*/ 0 h 140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882" h="1403">
                    <a:moveTo>
                      <a:pt x="0" y="0"/>
                    </a:moveTo>
                    <a:lnTo>
                      <a:pt x="40" y="22"/>
                    </a:lnTo>
                    <a:lnTo>
                      <a:pt x="81" y="33"/>
                    </a:lnTo>
                    <a:lnTo>
                      <a:pt x="121" y="11"/>
                    </a:lnTo>
                    <a:lnTo>
                      <a:pt x="151" y="54"/>
                    </a:lnTo>
                    <a:lnTo>
                      <a:pt x="192" y="76"/>
                    </a:lnTo>
                    <a:lnTo>
                      <a:pt x="222" y="120"/>
                    </a:lnTo>
                    <a:lnTo>
                      <a:pt x="242" y="163"/>
                    </a:lnTo>
                    <a:lnTo>
                      <a:pt x="252" y="206"/>
                    </a:lnTo>
                    <a:lnTo>
                      <a:pt x="282" y="250"/>
                    </a:lnTo>
                    <a:lnTo>
                      <a:pt x="323" y="272"/>
                    </a:lnTo>
                    <a:lnTo>
                      <a:pt x="363" y="272"/>
                    </a:lnTo>
                    <a:lnTo>
                      <a:pt x="403" y="250"/>
                    </a:lnTo>
                    <a:lnTo>
                      <a:pt x="484" y="250"/>
                    </a:lnTo>
                    <a:lnTo>
                      <a:pt x="524" y="261"/>
                    </a:lnTo>
                    <a:lnTo>
                      <a:pt x="565" y="304"/>
                    </a:lnTo>
                    <a:lnTo>
                      <a:pt x="595" y="348"/>
                    </a:lnTo>
                    <a:lnTo>
                      <a:pt x="635" y="380"/>
                    </a:lnTo>
                    <a:lnTo>
                      <a:pt x="666" y="424"/>
                    </a:lnTo>
                    <a:lnTo>
                      <a:pt x="686" y="467"/>
                    </a:lnTo>
                    <a:lnTo>
                      <a:pt x="686" y="511"/>
                    </a:lnTo>
                    <a:lnTo>
                      <a:pt x="686" y="554"/>
                    </a:lnTo>
                    <a:lnTo>
                      <a:pt x="706" y="609"/>
                    </a:lnTo>
                    <a:lnTo>
                      <a:pt x="726" y="663"/>
                    </a:lnTo>
                    <a:lnTo>
                      <a:pt x="766" y="706"/>
                    </a:lnTo>
                    <a:lnTo>
                      <a:pt x="807" y="717"/>
                    </a:lnTo>
                    <a:lnTo>
                      <a:pt x="847" y="674"/>
                    </a:lnTo>
                    <a:lnTo>
                      <a:pt x="887" y="652"/>
                    </a:lnTo>
                    <a:lnTo>
                      <a:pt x="908" y="696"/>
                    </a:lnTo>
                    <a:lnTo>
                      <a:pt x="918" y="739"/>
                    </a:lnTo>
                    <a:lnTo>
                      <a:pt x="898" y="783"/>
                    </a:lnTo>
                    <a:lnTo>
                      <a:pt x="887" y="826"/>
                    </a:lnTo>
                    <a:lnTo>
                      <a:pt x="928" y="869"/>
                    </a:lnTo>
                    <a:lnTo>
                      <a:pt x="968" y="848"/>
                    </a:lnTo>
                    <a:lnTo>
                      <a:pt x="1008" y="815"/>
                    </a:lnTo>
                    <a:lnTo>
                      <a:pt x="1049" y="826"/>
                    </a:lnTo>
                    <a:lnTo>
                      <a:pt x="1089" y="848"/>
                    </a:lnTo>
                    <a:lnTo>
                      <a:pt x="1129" y="848"/>
                    </a:lnTo>
                    <a:lnTo>
                      <a:pt x="1170" y="859"/>
                    </a:lnTo>
                    <a:lnTo>
                      <a:pt x="1210" y="869"/>
                    </a:lnTo>
                    <a:lnTo>
                      <a:pt x="1220" y="826"/>
                    </a:lnTo>
                    <a:lnTo>
                      <a:pt x="1261" y="815"/>
                    </a:lnTo>
                    <a:lnTo>
                      <a:pt x="1301" y="826"/>
                    </a:lnTo>
                    <a:lnTo>
                      <a:pt x="1341" y="815"/>
                    </a:lnTo>
                    <a:lnTo>
                      <a:pt x="1331" y="772"/>
                    </a:lnTo>
                    <a:lnTo>
                      <a:pt x="1331" y="728"/>
                    </a:lnTo>
                    <a:lnTo>
                      <a:pt x="1372" y="696"/>
                    </a:lnTo>
                    <a:lnTo>
                      <a:pt x="1392" y="652"/>
                    </a:lnTo>
                    <a:lnTo>
                      <a:pt x="1382" y="609"/>
                    </a:lnTo>
                    <a:lnTo>
                      <a:pt x="1412" y="565"/>
                    </a:lnTo>
                    <a:lnTo>
                      <a:pt x="1412" y="522"/>
                    </a:lnTo>
                    <a:lnTo>
                      <a:pt x="1372" y="500"/>
                    </a:lnTo>
                    <a:lnTo>
                      <a:pt x="1331" y="446"/>
                    </a:lnTo>
                    <a:lnTo>
                      <a:pt x="1301" y="402"/>
                    </a:lnTo>
                    <a:lnTo>
                      <a:pt x="1291" y="359"/>
                    </a:lnTo>
                    <a:lnTo>
                      <a:pt x="1291" y="315"/>
                    </a:lnTo>
                    <a:lnTo>
                      <a:pt x="1301" y="272"/>
                    </a:lnTo>
                    <a:lnTo>
                      <a:pt x="1341" y="228"/>
                    </a:lnTo>
                    <a:lnTo>
                      <a:pt x="1372" y="185"/>
                    </a:lnTo>
                    <a:lnTo>
                      <a:pt x="1412" y="163"/>
                    </a:lnTo>
                    <a:lnTo>
                      <a:pt x="1442" y="206"/>
                    </a:lnTo>
                    <a:lnTo>
                      <a:pt x="1482" y="217"/>
                    </a:lnTo>
                    <a:lnTo>
                      <a:pt x="1523" y="206"/>
                    </a:lnTo>
                    <a:lnTo>
                      <a:pt x="1563" y="206"/>
                    </a:lnTo>
                    <a:lnTo>
                      <a:pt x="1603" y="206"/>
                    </a:lnTo>
                    <a:lnTo>
                      <a:pt x="1654" y="196"/>
                    </a:lnTo>
                    <a:lnTo>
                      <a:pt x="1694" y="185"/>
                    </a:lnTo>
                    <a:lnTo>
                      <a:pt x="1735" y="185"/>
                    </a:lnTo>
                    <a:lnTo>
                      <a:pt x="1775" y="206"/>
                    </a:lnTo>
                    <a:lnTo>
                      <a:pt x="1785" y="250"/>
                    </a:lnTo>
                    <a:lnTo>
                      <a:pt x="1825" y="250"/>
                    </a:lnTo>
                    <a:lnTo>
                      <a:pt x="1866" y="283"/>
                    </a:lnTo>
                    <a:lnTo>
                      <a:pt x="1906" y="315"/>
                    </a:lnTo>
                    <a:lnTo>
                      <a:pt x="1946" y="293"/>
                    </a:lnTo>
                    <a:lnTo>
                      <a:pt x="1967" y="250"/>
                    </a:lnTo>
                    <a:lnTo>
                      <a:pt x="1977" y="206"/>
                    </a:lnTo>
                    <a:lnTo>
                      <a:pt x="1997" y="163"/>
                    </a:lnTo>
                    <a:lnTo>
                      <a:pt x="2037" y="152"/>
                    </a:lnTo>
                    <a:lnTo>
                      <a:pt x="2047" y="196"/>
                    </a:lnTo>
                    <a:lnTo>
                      <a:pt x="2088" y="217"/>
                    </a:lnTo>
                    <a:lnTo>
                      <a:pt x="2128" y="217"/>
                    </a:lnTo>
                    <a:lnTo>
                      <a:pt x="2138" y="174"/>
                    </a:lnTo>
                    <a:lnTo>
                      <a:pt x="2138" y="130"/>
                    </a:lnTo>
                    <a:lnTo>
                      <a:pt x="2178" y="120"/>
                    </a:lnTo>
                    <a:lnTo>
                      <a:pt x="2219" y="120"/>
                    </a:lnTo>
                    <a:lnTo>
                      <a:pt x="2259" y="163"/>
                    </a:lnTo>
                    <a:lnTo>
                      <a:pt x="2299" y="196"/>
                    </a:lnTo>
                    <a:lnTo>
                      <a:pt x="2340" y="196"/>
                    </a:lnTo>
                    <a:lnTo>
                      <a:pt x="2380" y="217"/>
                    </a:lnTo>
                    <a:lnTo>
                      <a:pt x="2420" y="261"/>
                    </a:lnTo>
                    <a:lnTo>
                      <a:pt x="2451" y="304"/>
                    </a:lnTo>
                    <a:lnTo>
                      <a:pt x="2491" y="337"/>
                    </a:lnTo>
                    <a:lnTo>
                      <a:pt x="2531" y="348"/>
                    </a:lnTo>
                    <a:lnTo>
                      <a:pt x="2572" y="348"/>
                    </a:lnTo>
                    <a:lnTo>
                      <a:pt x="2612" y="348"/>
                    </a:lnTo>
                    <a:lnTo>
                      <a:pt x="2652" y="359"/>
                    </a:lnTo>
                    <a:lnTo>
                      <a:pt x="2693" y="370"/>
                    </a:lnTo>
                    <a:lnTo>
                      <a:pt x="2733" y="391"/>
                    </a:lnTo>
                    <a:lnTo>
                      <a:pt x="2773" y="435"/>
                    </a:lnTo>
                    <a:lnTo>
                      <a:pt x="2783" y="478"/>
                    </a:lnTo>
                    <a:lnTo>
                      <a:pt x="2804" y="522"/>
                    </a:lnTo>
                    <a:lnTo>
                      <a:pt x="2854" y="565"/>
                    </a:lnTo>
                    <a:lnTo>
                      <a:pt x="2894" y="576"/>
                    </a:lnTo>
                    <a:lnTo>
                      <a:pt x="2945" y="576"/>
                    </a:lnTo>
                    <a:lnTo>
                      <a:pt x="2985" y="576"/>
                    </a:lnTo>
                    <a:lnTo>
                      <a:pt x="3025" y="576"/>
                    </a:lnTo>
                    <a:lnTo>
                      <a:pt x="3066" y="576"/>
                    </a:lnTo>
                    <a:lnTo>
                      <a:pt x="3106" y="587"/>
                    </a:lnTo>
                    <a:lnTo>
                      <a:pt x="3146" y="609"/>
                    </a:lnTo>
                    <a:lnTo>
                      <a:pt x="3177" y="652"/>
                    </a:lnTo>
                    <a:lnTo>
                      <a:pt x="3217" y="685"/>
                    </a:lnTo>
                    <a:lnTo>
                      <a:pt x="3257" y="696"/>
                    </a:lnTo>
                    <a:lnTo>
                      <a:pt x="3298" y="728"/>
                    </a:lnTo>
                    <a:lnTo>
                      <a:pt x="3338" y="772"/>
                    </a:lnTo>
                    <a:lnTo>
                      <a:pt x="3378" y="772"/>
                    </a:lnTo>
                    <a:lnTo>
                      <a:pt x="3419" y="772"/>
                    </a:lnTo>
                    <a:lnTo>
                      <a:pt x="3469" y="761"/>
                    </a:lnTo>
                    <a:lnTo>
                      <a:pt x="3509" y="761"/>
                    </a:lnTo>
                    <a:lnTo>
                      <a:pt x="3540" y="717"/>
                    </a:lnTo>
                    <a:lnTo>
                      <a:pt x="3580" y="706"/>
                    </a:lnTo>
                    <a:lnTo>
                      <a:pt x="3620" y="706"/>
                    </a:lnTo>
                    <a:lnTo>
                      <a:pt x="3661" y="706"/>
                    </a:lnTo>
                    <a:lnTo>
                      <a:pt x="3701" y="750"/>
                    </a:lnTo>
                    <a:lnTo>
                      <a:pt x="3741" y="772"/>
                    </a:lnTo>
                    <a:lnTo>
                      <a:pt x="3782" y="772"/>
                    </a:lnTo>
                    <a:lnTo>
                      <a:pt x="3822" y="761"/>
                    </a:lnTo>
                    <a:lnTo>
                      <a:pt x="3862" y="739"/>
                    </a:lnTo>
                    <a:lnTo>
                      <a:pt x="3903" y="717"/>
                    </a:lnTo>
                    <a:lnTo>
                      <a:pt x="3943" y="706"/>
                    </a:lnTo>
                    <a:lnTo>
                      <a:pt x="3983" y="706"/>
                    </a:lnTo>
                    <a:lnTo>
                      <a:pt x="4034" y="706"/>
                    </a:lnTo>
                    <a:lnTo>
                      <a:pt x="4074" y="696"/>
                    </a:lnTo>
                    <a:lnTo>
                      <a:pt x="4115" y="696"/>
                    </a:lnTo>
                    <a:lnTo>
                      <a:pt x="4155" y="696"/>
                    </a:lnTo>
                    <a:lnTo>
                      <a:pt x="4195" y="696"/>
                    </a:lnTo>
                    <a:lnTo>
                      <a:pt x="4236" y="717"/>
                    </a:lnTo>
                    <a:lnTo>
                      <a:pt x="4276" y="750"/>
                    </a:lnTo>
                    <a:lnTo>
                      <a:pt x="4316" y="772"/>
                    </a:lnTo>
                    <a:lnTo>
                      <a:pt x="4357" y="783"/>
                    </a:lnTo>
                    <a:lnTo>
                      <a:pt x="4397" y="783"/>
                    </a:lnTo>
                    <a:lnTo>
                      <a:pt x="4437" y="783"/>
                    </a:lnTo>
                    <a:lnTo>
                      <a:pt x="4478" y="783"/>
                    </a:lnTo>
                    <a:lnTo>
                      <a:pt x="4518" y="783"/>
                    </a:lnTo>
                    <a:lnTo>
                      <a:pt x="4558" y="783"/>
                    </a:lnTo>
                    <a:lnTo>
                      <a:pt x="4599" y="783"/>
                    </a:lnTo>
                    <a:lnTo>
                      <a:pt x="4639" y="783"/>
                    </a:lnTo>
                    <a:lnTo>
                      <a:pt x="4679" y="772"/>
                    </a:lnTo>
                    <a:lnTo>
                      <a:pt x="4720" y="761"/>
                    </a:lnTo>
                    <a:lnTo>
                      <a:pt x="4760" y="761"/>
                    </a:lnTo>
                    <a:lnTo>
                      <a:pt x="4800" y="761"/>
                    </a:lnTo>
                    <a:lnTo>
                      <a:pt x="4841" y="772"/>
                    </a:lnTo>
                    <a:lnTo>
                      <a:pt x="4881" y="772"/>
                    </a:lnTo>
                    <a:lnTo>
                      <a:pt x="4841" y="815"/>
                    </a:lnTo>
                    <a:lnTo>
                      <a:pt x="4800" y="826"/>
                    </a:lnTo>
                    <a:lnTo>
                      <a:pt x="4760" y="848"/>
                    </a:lnTo>
                    <a:lnTo>
                      <a:pt x="4720" y="880"/>
                    </a:lnTo>
                    <a:lnTo>
                      <a:pt x="4679" y="891"/>
                    </a:lnTo>
                    <a:lnTo>
                      <a:pt x="4629" y="913"/>
                    </a:lnTo>
                    <a:lnTo>
                      <a:pt x="4548" y="924"/>
                    </a:lnTo>
                    <a:lnTo>
                      <a:pt x="4498" y="924"/>
                    </a:lnTo>
                    <a:lnTo>
                      <a:pt x="4457" y="935"/>
                    </a:lnTo>
                    <a:lnTo>
                      <a:pt x="4417" y="967"/>
                    </a:lnTo>
                    <a:lnTo>
                      <a:pt x="4377" y="978"/>
                    </a:lnTo>
                    <a:lnTo>
                      <a:pt x="4336" y="978"/>
                    </a:lnTo>
                    <a:lnTo>
                      <a:pt x="4296" y="978"/>
                    </a:lnTo>
                    <a:lnTo>
                      <a:pt x="4246" y="978"/>
                    </a:lnTo>
                    <a:lnTo>
                      <a:pt x="4205" y="1000"/>
                    </a:lnTo>
                    <a:lnTo>
                      <a:pt x="4205" y="1076"/>
                    </a:lnTo>
                    <a:lnTo>
                      <a:pt x="4215" y="1119"/>
                    </a:lnTo>
                    <a:lnTo>
                      <a:pt x="4276" y="1130"/>
                    </a:lnTo>
                    <a:lnTo>
                      <a:pt x="4316" y="1152"/>
                    </a:lnTo>
                    <a:lnTo>
                      <a:pt x="4276" y="1206"/>
                    </a:lnTo>
                    <a:lnTo>
                      <a:pt x="4236" y="1228"/>
                    </a:lnTo>
                    <a:lnTo>
                      <a:pt x="4195" y="1250"/>
                    </a:lnTo>
                    <a:lnTo>
                      <a:pt x="4165" y="1293"/>
                    </a:lnTo>
                    <a:lnTo>
                      <a:pt x="4125" y="1337"/>
                    </a:lnTo>
                    <a:lnTo>
                      <a:pt x="4074" y="1337"/>
                    </a:lnTo>
                    <a:lnTo>
                      <a:pt x="4024" y="1337"/>
                    </a:lnTo>
                    <a:lnTo>
                      <a:pt x="3973" y="1337"/>
                    </a:lnTo>
                    <a:lnTo>
                      <a:pt x="3933" y="1337"/>
                    </a:lnTo>
                    <a:lnTo>
                      <a:pt x="3842" y="1337"/>
                    </a:lnTo>
                    <a:lnTo>
                      <a:pt x="3731" y="1315"/>
                    </a:lnTo>
                    <a:lnTo>
                      <a:pt x="3691" y="1293"/>
                    </a:lnTo>
                    <a:lnTo>
                      <a:pt x="3651" y="1239"/>
                    </a:lnTo>
                    <a:lnTo>
                      <a:pt x="3620" y="1185"/>
                    </a:lnTo>
                    <a:lnTo>
                      <a:pt x="3600" y="1141"/>
                    </a:lnTo>
                    <a:lnTo>
                      <a:pt x="3550" y="1109"/>
                    </a:lnTo>
                    <a:lnTo>
                      <a:pt x="3489" y="1087"/>
                    </a:lnTo>
                    <a:lnTo>
                      <a:pt x="3449" y="1043"/>
                    </a:lnTo>
                    <a:lnTo>
                      <a:pt x="3409" y="1011"/>
                    </a:lnTo>
                    <a:lnTo>
                      <a:pt x="3368" y="989"/>
                    </a:lnTo>
                    <a:lnTo>
                      <a:pt x="3328" y="978"/>
                    </a:lnTo>
                    <a:lnTo>
                      <a:pt x="3257" y="967"/>
                    </a:lnTo>
                    <a:lnTo>
                      <a:pt x="3217" y="967"/>
                    </a:lnTo>
                    <a:lnTo>
                      <a:pt x="3177" y="978"/>
                    </a:lnTo>
                    <a:lnTo>
                      <a:pt x="3136" y="978"/>
                    </a:lnTo>
                    <a:lnTo>
                      <a:pt x="3106" y="935"/>
                    </a:lnTo>
                    <a:lnTo>
                      <a:pt x="3076" y="891"/>
                    </a:lnTo>
                    <a:lnTo>
                      <a:pt x="2995" y="869"/>
                    </a:lnTo>
                    <a:lnTo>
                      <a:pt x="2955" y="859"/>
                    </a:lnTo>
                    <a:lnTo>
                      <a:pt x="2904" y="837"/>
                    </a:lnTo>
                    <a:lnTo>
                      <a:pt x="2824" y="826"/>
                    </a:lnTo>
                    <a:lnTo>
                      <a:pt x="2783" y="815"/>
                    </a:lnTo>
                    <a:lnTo>
                      <a:pt x="2743" y="826"/>
                    </a:lnTo>
                    <a:lnTo>
                      <a:pt x="2703" y="848"/>
                    </a:lnTo>
                    <a:lnTo>
                      <a:pt x="2662" y="869"/>
                    </a:lnTo>
                    <a:lnTo>
                      <a:pt x="2612" y="880"/>
                    </a:lnTo>
                    <a:lnTo>
                      <a:pt x="2562" y="891"/>
                    </a:lnTo>
                    <a:lnTo>
                      <a:pt x="2511" y="902"/>
                    </a:lnTo>
                    <a:lnTo>
                      <a:pt x="2471" y="924"/>
                    </a:lnTo>
                    <a:lnTo>
                      <a:pt x="2430" y="924"/>
                    </a:lnTo>
                    <a:lnTo>
                      <a:pt x="2390" y="913"/>
                    </a:lnTo>
                    <a:lnTo>
                      <a:pt x="2350" y="902"/>
                    </a:lnTo>
                    <a:lnTo>
                      <a:pt x="2279" y="869"/>
                    </a:lnTo>
                    <a:lnTo>
                      <a:pt x="2239" y="859"/>
                    </a:lnTo>
                    <a:lnTo>
                      <a:pt x="2198" y="837"/>
                    </a:lnTo>
                    <a:lnTo>
                      <a:pt x="2158" y="815"/>
                    </a:lnTo>
                    <a:lnTo>
                      <a:pt x="2118" y="783"/>
                    </a:lnTo>
                    <a:lnTo>
                      <a:pt x="2067" y="772"/>
                    </a:lnTo>
                    <a:lnTo>
                      <a:pt x="2027" y="772"/>
                    </a:lnTo>
                    <a:lnTo>
                      <a:pt x="1987" y="793"/>
                    </a:lnTo>
                    <a:lnTo>
                      <a:pt x="1946" y="815"/>
                    </a:lnTo>
                    <a:lnTo>
                      <a:pt x="1926" y="859"/>
                    </a:lnTo>
                    <a:lnTo>
                      <a:pt x="1926" y="902"/>
                    </a:lnTo>
                    <a:lnTo>
                      <a:pt x="1926" y="946"/>
                    </a:lnTo>
                    <a:lnTo>
                      <a:pt x="1896" y="989"/>
                    </a:lnTo>
                    <a:lnTo>
                      <a:pt x="1876" y="1032"/>
                    </a:lnTo>
                    <a:lnTo>
                      <a:pt x="1876" y="1076"/>
                    </a:lnTo>
                    <a:lnTo>
                      <a:pt x="1896" y="1119"/>
                    </a:lnTo>
                    <a:lnTo>
                      <a:pt x="1916" y="1163"/>
                    </a:lnTo>
                    <a:lnTo>
                      <a:pt x="1916" y="1206"/>
                    </a:lnTo>
                    <a:lnTo>
                      <a:pt x="1916" y="1293"/>
                    </a:lnTo>
                    <a:lnTo>
                      <a:pt x="1906" y="1337"/>
                    </a:lnTo>
                    <a:lnTo>
                      <a:pt x="1866" y="1359"/>
                    </a:lnTo>
                    <a:lnTo>
                      <a:pt x="1805" y="1359"/>
                    </a:lnTo>
                    <a:lnTo>
                      <a:pt x="1755" y="1380"/>
                    </a:lnTo>
                    <a:lnTo>
                      <a:pt x="1714" y="1380"/>
                    </a:lnTo>
                    <a:lnTo>
                      <a:pt x="1674" y="1391"/>
                    </a:lnTo>
                    <a:lnTo>
                      <a:pt x="1634" y="1391"/>
                    </a:lnTo>
                    <a:lnTo>
                      <a:pt x="1593" y="1402"/>
                    </a:lnTo>
                    <a:lnTo>
                      <a:pt x="1553" y="1369"/>
                    </a:lnTo>
                    <a:lnTo>
                      <a:pt x="1513" y="1348"/>
                    </a:lnTo>
                    <a:lnTo>
                      <a:pt x="1472" y="1348"/>
                    </a:lnTo>
                    <a:lnTo>
                      <a:pt x="1432" y="1348"/>
                    </a:lnTo>
                    <a:lnTo>
                      <a:pt x="1382" y="1326"/>
                    </a:lnTo>
                    <a:lnTo>
                      <a:pt x="1341" y="1304"/>
                    </a:lnTo>
                    <a:lnTo>
                      <a:pt x="1301" y="1272"/>
                    </a:lnTo>
                    <a:lnTo>
                      <a:pt x="1261" y="1250"/>
                    </a:lnTo>
                    <a:lnTo>
                      <a:pt x="1220" y="1239"/>
                    </a:lnTo>
                    <a:lnTo>
                      <a:pt x="1180" y="1239"/>
                    </a:lnTo>
                    <a:lnTo>
                      <a:pt x="1140" y="1239"/>
                    </a:lnTo>
                    <a:lnTo>
                      <a:pt x="1099" y="1228"/>
                    </a:lnTo>
                    <a:lnTo>
                      <a:pt x="1059" y="1228"/>
                    </a:lnTo>
                    <a:lnTo>
                      <a:pt x="1019" y="1217"/>
                    </a:lnTo>
                    <a:lnTo>
                      <a:pt x="978" y="1217"/>
                    </a:lnTo>
                    <a:lnTo>
                      <a:pt x="938" y="1228"/>
                    </a:lnTo>
                    <a:lnTo>
                      <a:pt x="898" y="1250"/>
                    </a:lnTo>
                    <a:lnTo>
                      <a:pt x="857" y="1282"/>
                    </a:lnTo>
                    <a:lnTo>
                      <a:pt x="817" y="1315"/>
                    </a:lnTo>
                    <a:lnTo>
                      <a:pt x="777" y="1337"/>
                    </a:lnTo>
                    <a:lnTo>
                      <a:pt x="736" y="1369"/>
                    </a:lnTo>
                    <a:lnTo>
                      <a:pt x="696" y="1380"/>
                    </a:lnTo>
                    <a:lnTo>
                      <a:pt x="656" y="1337"/>
                    </a:lnTo>
                    <a:lnTo>
                      <a:pt x="645" y="1293"/>
                    </a:lnTo>
                    <a:lnTo>
                      <a:pt x="625" y="1250"/>
                    </a:lnTo>
                    <a:lnTo>
                      <a:pt x="625" y="1206"/>
                    </a:lnTo>
                    <a:lnTo>
                      <a:pt x="615" y="1163"/>
                    </a:lnTo>
                    <a:lnTo>
                      <a:pt x="595" y="1119"/>
                    </a:lnTo>
                    <a:lnTo>
                      <a:pt x="555" y="1098"/>
                    </a:lnTo>
                    <a:lnTo>
                      <a:pt x="504" y="1087"/>
                    </a:lnTo>
                    <a:lnTo>
                      <a:pt x="464" y="1076"/>
                    </a:lnTo>
                    <a:lnTo>
                      <a:pt x="424" y="1043"/>
                    </a:lnTo>
                    <a:lnTo>
                      <a:pt x="393" y="1000"/>
                    </a:lnTo>
                    <a:lnTo>
                      <a:pt x="383" y="956"/>
                    </a:lnTo>
                    <a:lnTo>
                      <a:pt x="373" y="902"/>
                    </a:lnTo>
                    <a:lnTo>
                      <a:pt x="353" y="859"/>
                    </a:lnTo>
                    <a:lnTo>
                      <a:pt x="313" y="837"/>
                    </a:lnTo>
                    <a:lnTo>
                      <a:pt x="272" y="804"/>
                    </a:lnTo>
                    <a:lnTo>
                      <a:pt x="232" y="783"/>
                    </a:lnTo>
                    <a:lnTo>
                      <a:pt x="182" y="783"/>
                    </a:lnTo>
                    <a:lnTo>
                      <a:pt x="141" y="783"/>
                    </a:lnTo>
                    <a:lnTo>
                      <a:pt x="131" y="739"/>
                    </a:lnTo>
                    <a:lnTo>
                      <a:pt x="121" y="696"/>
                    </a:lnTo>
                    <a:lnTo>
                      <a:pt x="121" y="641"/>
                    </a:lnTo>
                    <a:lnTo>
                      <a:pt x="121" y="598"/>
                    </a:lnTo>
                    <a:lnTo>
                      <a:pt x="121" y="554"/>
                    </a:lnTo>
                    <a:lnTo>
                      <a:pt x="121" y="511"/>
                    </a:lnTo>
                    <a:lnTo>
                      <a:pt x="121" y="467"/>
                    </a:lnTo>
                    <a:lnTo>
                      <a:pt x="81" y="456"/>
                    </a:lnTo>
                    <a:lnTo>
                      <a:pt x="61" y="413"/>
                    </a:lnTo>
                    <a:lnTo>
                      <a:pt x="61" y="370"/>
                    </a:lnTo>
                    <a:lnTo>
                      <a:pt x="61" y="326"/>
                    </a:lnTo>
                    <a:lnTo>
                      <a:pt x="61" y="283"/>
                    </a:lnTo>
                    <a:lnTo>
                      <a:pt x="50" y="239"/>
                    </a:lnTo>
                    <a:lnTo>
                      <a:pt x="61" y="196"/>
                    </a:lnTo>
                    <a:lnTo>
                      <a:pt x="91" y="152"/>
                    </a:lnTo>
                    <a:lnTo>
                      <a:pt x="91" y="109"/>
                    </a:lnTo>
                    <a:lnTo>
                      <a:pt x="61" y="65"/>
                    </a:lnTo>
                    <a:lnTo>
                      <a:pt x="20" y="43"/>
                    </a:lnTo>
                    <a:lnTo>
                      <a:pt x="0" y="0"/>
                    </a:lnTo>
                    <a:lnTo>
                      <a:pt x="0" y="6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56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14" name="Freeform 10"/>
              <p:cNvSpPr>
                <a:spLocks/>
              </p:cNvSpPr>
              <p:nvPr/>
            </p:nvSpPr>
            <p:spPr bwMode="auto">
              <a:xfrm>
                <a:off x="418" y="549"/>
                <a:ext cx="4993" cy="3253"/>
              </a:xfrm>
              <a:custGeom>
                <a:avLst/>
                <a:gdLst>
                  <a:gd name="T0" fmla="*/ 968 w 4993"/>
                  <a:gd name="T1" fmla="*/ 2686 h 3253"/>
                  <a:gd name="T2" fmla="*/ 766 w 4993"/>
                  <a:gd name="T3" fmla="*/ 3045 h 3253"/>
                  <a:gd name="T4" fmla="*/ 474 w 4993"/>
                  <a:gd name="T5" fmla="*/ 3121 h 3253"/>
                  <a:gd name="T6" fmla="*/ 161 w 4993"/>
                  <a:gd name="T7" fmla="*/ 3067 h 3253"/>
                  <a:gd name="T8" fmla="*/ 182 w 4993"/>
                  <a:gd name="T9" fmla="*/ 2893 h 3253"/>
                  <a:gd name="T10" fmla="*/ 504 w 4993"/>
                  <a:gd name="T11" fmla="*/ 2828 h 3253"/>
                  <a:gd name="T12" fmla="*/ 807 w 4993"/>
                  <a:gd name="T13" fmla="*/ 2708 h 3253"/>
                  <a:gd name="T14" fmla="*/ 958 w 4993"/>
                  <a:gd name="T15" fmla="*/ 2447 h 3253"/>
                  <a:gd name="T16" fmla="*/ 645 w 4993"/>
                  <a:gd name="T17" fmla="*/ 2186 h 3253"/>
                  <a:gd name="T18" fmla="*/ 303 w 4993"/>
                  <a:gd name="T19" fmla="*/ 2001 h 3253"/>
                  <a:gd name="T20" fmla="*/ 444 w 4993"/>
                  <a:gd name="T21" fmla="*/ 2012 h 3253"/>
                  <a:gd name="T22" fmla="*/ 837 w 4993"/>
                  <a:gd name="T23" fmla="*/ 2077 h 3253"/>
                  <a:gd name="T24" fmla="*/ 1190 w 4993"/>
                  <a:gd name="T25" fmla="*/ 2186 h 3253"/>
                  <a:gd name="T26" fmla="*/ 1291 w 4993"/>
                  <a:gd name="T27" fmla="*/ 2230 h 3253"/>
                  <a:gd name="T28" fmla="*/ 1553 w 4993"/>
                  <a:gd name="T29" fmla="*/ 1990 h 3253"/>
                  <a:gd name="T30" fmla="*/ 1896 w 4993"/>
                  <a:gd name="T31" fmla="*/ 1795 h 3253"/>
                  <a:gd name="T32" fmla="*/ 2047 w 4993"/>
                  <a:gd name="T33" fmla="*/ 1468 h 3253"/>
                  <a:gd name="T34" fmla="*/ 2148 w 4993"/>
                  <a:gd name="T35" fmla="*/ 1523 h 3253"/>
                  <a:gd name="T36" fmla="*/ 2350 w 4993"/>
                  <a:gd name="T37" fmla="*/ 1370 h 3253"/>
                  <a:gd name="T38" fmla="*/ 2158 w 4993"/>
                  <a:gd name="T39" fmla="*/ 1088 h 3253"/>
                  <a:gd name="T40" fmla="*/ 2077 w 4993"/>
                  <a:gd name="T41" fmla="*/ 653 h 3253"/>
                  <a:gd name="T42" fmla="*/ 1876 w 4993"/>
                  <a:gd name="T43" fmla="*/ 359 h 3253"/>
                  <a:gd name="T44" fmla="*/ 1674 w 4993"/>
                  <a:gd name="T45" fmla="*/ 65 h 3253"/>
                  <a:gd name="T46" fmla="*/ 1967 w 4993"/>
                  <a:gd name="T47" fmla="*/ 131 h 3253"/>
                  <a:gd name="T48" fmla="*/ 2198 w 4993"/>
                  <a:gd name="T49" fmla="*/ 348 h 3253"/>
                  <a:gd name="T50" fmla="*/ 2188 w 4993"/>
                  <a:gd name="T51" fmla="*/ 674 h 3253"/>
                  <a:gd name="T52" fmla="*/ 2309 w 4993"/>
                  <a:gd name="T53" fmla="*/ 914 h 3253"/>
                  <a:gd name="T54" fmla="*/ 2562 w 4993"/>
                  <a:gd name="T55" fmla="*/ 707 h 3253"/>
                  <a:gd name="T56" fmla="*/ 2400 w 4993"/>
                  <a:gd name="T57" fmla="*/ 326 h 3253"/>
                  <a:gd name="T58" fmla="*/ 2794 w 4993"/>
                  <a:gd name="T59" fmla="*/ 163 h 3253"/>
                  <a:gd name="T60" fmla="*/ 3207 w 4993"/>
                  <a:gd name="T61" fmla="*/ 196 h 3253"/>
                  <a:gd name="T62" fmla="*/ 3247 w 4993"/>
                  <a:gd name="T63" fmla="*/ 555 h 3253"/>
                  <a:gd name="T64" fmla="*/ 3086 w 4993"/>
                  <a:gd name="T65" fmla="*/ 783 h 3253"/>
                  <a:gd name="T66" fmla="*/ 2783 w 4993"/>
                  <a:gd name="T67" fmla="*/ 881 h 3253"/>
                  <a:gd name="T68" fmla="*/ 3096 w 4993"/>
                  <a:gd name="T69" fmla="*/ 1055 h 3253"/>
                  <a:gd name="T70" fmla="*/ 3499 w 4993"/>
                  <a:gd name="T71" fmla="*/ 1033 h 3253"/>
                  <a:gd name="T72" fmla="*/ 3741 w 4993"/>
                  <a:gd name="T73" fmla="*/ 1283 h 3253"/>
                  <a:gd name="T74" fmla="*/ 3661 w 4993"/>
                  <a:gd name="T75" fmla="*/ 1664 h 3253"/>
                  <a:gd name="T76" fmla="*/ 3873 w 4993"/>
                  <a:gd name="T77" fmla="*/ 1903 h 3253"/>
                  <a:gd name="T78" fmla="*/ 4175 w 4993"/>
                  <a:gd name="T79" fmla="*/ 1784 h 3253"/>
                  <a:gd name="T80" fmla="*/ 4468 w 4993"/>
                  <a:gd name="T81" fmla="*/ 1631 h 3253"/>
                  <a:gd name="T82" fmla="*/ 4720 w 4993"/>
                  <a:gd name="T83" fmla="*/ 1392 h 3253"/>
                  <a:gd name="T84" fmla="*/ 4992 w 4993"/>
                  <a:gd name="T85" fmla="*/ 1490 h 3253"/>
                  <a:gd name="T86" fmla="*/ 4730 w 4993"/>
                  <a:gd name="T87" fmla="*/ 1762 h 3253"/>
                  <a:gd name="T88" fmla="*/ 4518 w 4993"/>
                  <a:gd name="T89" fmla="*/ 2132 h 3253"/>
                  <a:gd name="T90" fmla="*/ 4266 w 4993"/>
                  <a:gd name="T91" fmla="*/ 2491 h 3253"/>
                  <a:gd name="T92" fmla="*/ 3812 w 4993"/>
                  <a:gd name="T93" fmla="*/ 2469 h 3253"/>
                  <a:gd name="T94" fmla="*/ 3560 w 4993"/>
                  <a:gd name="T95" fmla="*/ 2317 h 3253"/>
                  <a:gd name="T96" fmla="*/ 3550 w 4993"/>
                  <a:gd name="T97" fmla="*/ 1849 h 3253"/>
                  <a:gd name="T98" fmla="*/ 3348 w 4993"/>
                  <a:gd name="T99" fmla="*/ 1566 h 3253"/>
                  <a:gd name="T100" fmla="*/ 3005 w 4993"/>
                  <a:gd name="T101" fmla="*/ 1773 h 3253"/>
                  <a:gd name="T102" fmla="*/ 2824 w 4993"/>
                  <a:gd name="T103" fmla="*/ 1566 h 3253"/>
                  <a:gd name="T104" fmla="*/ 2582 w 4993"/>
                  <a:gd name="T105" fmla="*/ 1294 h 3253"/>
                  <a:gd name="T106" fmla="*/ 2279 w 4993"/>
                  <a:gd name="T107" fmla="*/ 1577 h 3253"/>
                  <a:gd name="T108" fmla="*/ 2158 w 4993"/>
                  <a:gd name="T109" fmla="*/ 2001 h 3253"/>
                  <a:gd name="T110" fmla="*/ 1896 w 4993"/>
                  <a:gd name="T111" fmla="*/ 2328 h 3253"/>
                  <a:gd name="T112" fmla="*/ 1755 w 4993"/>
                  <a:gd name="T113" fmla="*/ 2643 h 3253"/>
                  <a:gd name="T114" fmla="*/ 1392 w 4993"/>
                  <a:gd name="T115" fmla="*/ 2436 h 325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4993" h="3253">
                    <a:moveTo>
                      <a:pt x="1240" y="2415"/>
                    </a:moveTo>
                    <a:lnTo>
                      <a:pt x="1190" y="2436"/>
                    </a:lnTo>
                    <a:lnTo>
                      <a:pt x="1150" y="2458"/>
                    </a:lnTo>
                    <a:lnTo>
                      <a:pt x="1140" y="2502"/>
                    </a:lnTo>
                    <a:lnTo>
                      <a:pt x="1140" y="2545"/>
                    </a:lnTo>
                    <a:lnTo>
                      <a:pt x="1119" y="2589"/>
                    </a:lnTo>
                    <a:lnTo>
                      <a:pt x="1079" y="2610"/>
                    </a:lnTo>
                    <a:lnTo>
                      <a:pt x="1039" y="2621"/>
                    </a:lnTo>
                    <a:lnTo>
                      <a:pt x="998" y="2643"/>
                    </a:lnTo>
                    <a:lnTo>
                      <a:pt x="968" y="2686"/>
                    </a:lnTo>
                    <a:lnTo>
                      <a:pt x="968" y="2730"/>
                    </a:lnTo>
                    <a:lnTo>
                      <a:pt x="958" y="2784"/>
                    </a:lnTo>
                    <a:lnTo>
                      <a:pt x="958" y="2828"/>
                    </a:lnTo>
                    <a:lnTo>
                      <a:pt x="968" y="2871"/>
                    </a:lnTo>
                    <a:lnTo>
                      <a:pt x="968" y="2915"/>
                    </a:lnTo>
                    <a:lnTo>
                      <a:pt x="938" y="2958"/>
                    </a:lnTo>
                    <a:lnTo>
                      <a:pt x="887" y="2980"/>
                    </a:lnTo>
                    <a:lnTo>
                      <a:pt x="847" y="3013"/>
                    </a:lnTo>
                    <a:lnTo>
                      <a:pt x="807" y="3045"/>
                    </a:lnTo>
                    <a:lnTo>
                      <a:pt x="766" y="3045"/>
                    </a:lnTo>
                    <a:lnTo>
                      <a:pt x="716" y="3045"/>
                    </a:lnTo>
                    <a:lnTo>
                      <a:pt x="676" y="3056"/>
                    </a:lnTo>
                    <a:lnTo>
                      <a:pt x="666" y="3100"/>
                    </a:lnTo>
                    <a:lnTo>
                      <a:pt x="666" y="3154"/>
                    </a:lnTo>
                    <a:lnTo>
                      <a:pt x="645" y="3198"/>
                    </a:lnTo>
                    <a:lnTo>
                      <a:pt x="595" y="3241"/>
                    </a:lnTo>
                    <a:lnTo>
                      <a:pt x="555" y="3252"/>
                    </a:lnTo>
                    <a:lnTo>
                      <a:pt x="524" y="3208"/>
                    </a:lnTo>
                    <a:lnTo>
                      <a:pt x="504" y="3165"/>
                    </a:lnTo>
                    <a:lnTo>
                      <a:pt x="474" y="3121"/>
                    </a:lnTo>
                    <a:lnTo>
                      <a:pt x="484" y="3078"/>
                    </a:lnTo>
                    <a:lnTo>
                      <a:pt x="484" y="3034"/>
                    </a:lnTo>
                    <a:lnTo>
                      <a:pt x="444" y="3013"/>
                    </a:lnTo>
                    <a:lnTo>
                      <a:pt x="403" y="3013"/>
                    </a:lnTo>
                    <a:lnTo>
                      <a:pt x="363" y="3024"/>
                    </a:lnTo>
                    <a:lnTo>
                      <a:pt x="323" y="3045"/>
                    </a:lnTo>
                    <a:lnTo>
                      <a:pt x="282" y="3067"/>
                    </a:lnTo>
                    <a:lnTo>
                      <a:pt x="242" y="3078"/>
                    </a:lnTo>
                    <a:lnTo>
                      <a:pt x="202" y="3067"/>
                    </a:lnTo>
                    <a:lnTo>
                      <a:pt x="161" y="3067"/>
                    </a:lnTo>
                    <a:lnTo>
                      <a:pt x="121" y="3024"/>
                    </a:lnTo>
                    <a:lnTo>
                      <a:pt x="121" y="2980"/>
                    </a:lnTo>
                    <a:lnTo>
                      <a:pt x="91" y="2937"/>
                    </a:lnTo>
                    <a:lnTo>
                      <a:pt x="40" y="2915"/>
                    </a:lnTo>
                    <a:lnTo>
                      <a:pt x="0" y="2860"/>
                    </a:lnTo>
                    <a:lnTo>
                      <a:pt x="30" y="2817"/>
                    </a:lnTo>
                    <a:lnTo>
                      <a:pt x="71" y="2828"/>
                    </a:lnTo>
                    <a:lnTo>
                      <a:pt x="91" y="2871"/>
                    </a:lnTo>
                    <a:lnTo>
                      <a:pt x="141" y="2893"/>
                    </a:lnTo>
                    <a:lnTo>
                      <a:pt x="182" y="2893"/>
                    </a:lnTo>
                    <a:lnTo>
                      <a:pt x="202" y="2937"/>
                    </a:lnTo>
                    <a:lnTo>
                      <a:pt x="252" y="2969"/>
                    </a:lnTo>
                    <a:lnTo>
                      <a:pt x="292" y="2937"/>
                    </a:lnTo>
                    <a:lnTo>
                      <a:pt x="303" y="2893"/>
                    </a:lnTo>
                    <a:lnTo>
                      <a:pt x="303" y="2850"/>
                    </a:lnTo>
                    <a:lnTo>
                      <a:pt x="343" y="2839"/>
                    </a:lnTo>
                    <a:lnTo>
                      <a:pt x="383" y="2860"/>
                    </a:lnTo>
                    <a:lnTo>
                      <a:pt x="424" y="2828"/>
                    </a:lnTo>
                    <a:lnTo>
                      <a:pt x="464" y="2795"/>
                    </a:lnTo>
                    <a:lnTo>
                      <a:pt x="504" y="2828"/>
                    </a:lnTo>
                    <a:lnTo>
                      <a:pt x="555" y="2860"/>
                    </a:lnTo>
                    <a:lnTo>
                      <a:pt x="595" y="2871"/>
                    </a:lnTo>
                    <a:lnTo>
                      <a:pt x="645" y="2882"/>
                    </a:lnTo>
                    <a:lnTo>
                      <a:pt x="656" y="2839"/>
                    </a:lnTo>
                    <a:lnTo>
                      <a:pt x="645" y="2795"/>
                    </a:lnTo>
                    <a:lnTo>
                      <a:pt x="686" y="2773"/>
                    </a:lnTo>
                    <a:lnTo>
                      <a:pt x="686" y="2730"/>
                    </a:lnTo>
                    <a:lnTo>
                      <a:pt x="726" y="2708"/>
                    </a:lnTo>
                    <a:lnTo>
                      <a:pt x="766" y="2708"/>
                    </a:lnTo>
                    <a:lnTo>
                      <a:pt x="807" y="2708"/>
                    </a:lnTo>
                    <a:lnTo>
                      <a:pt x="847" y="2686"/>
                    </a:lnTo>
                    <a:lnTo>
                      <a:pt x="887" y="2665"/>
                    </a:lnTo>
                    <a:lnTo>
                      <a:pt x="918" y="2621"/>
                    </a:lnTo>
                    <a:lnTo>
                      <a:pt x="958" y="2599"/>
                    </a:lnTo>
                    <a:lnTo>
                      <a:pt x="998" y="2599"/>
                    </a:lnTo>
                    <a:lnTo>
                      <a:pt x="1019" y="2556"/>
                    </a:lnTo>
                    <a:lnTo>
                      <a:pt x="1049" y="2512"/>
                    </a:lnTo>
                    <a:lnTo>
                      <a:pt x="1039" y="2469"/>
                    </a:lnTo>
                    <a:lnTo>
                      <a:pt x="998" y="2447"/>
                    </a:lnTo>
                    <a:lnTo>
                      <a:pt x="958" y="2447"/>
                    </a:lnTo>
                    <a:lnTo>
                      <a:pt x="918" y="2425"/>
                    </a:lnTo>
                    <a:lnTo>
                      <a:pt x="877" y="2404"/>
                    </a:lnTo>
                    <a:lnTo>
                      <a:pt x="837" y="2415"/>
                    </a:lnTo>
                    <a:lnTo>
                      <a:pt x="797" y="2404"/>
                    </a:lnTo>
                    <a:lnTo>
                      <a:pt x="777" y="2360"/>
                    </a:lnTo>
                    <a:lnTo>
                      <a:pt x="797" y="2317"/>
                    </a:lnTo>
                    <a:lnTo>
                      <a:pt x="807" y="2273"/>
                    </a:lnTo>
                    <a:lnTo>
                      <a:pt x="716" y="2241"/>
                    </a:lnTo>
                    <a:lnTo>
                      <a:pt x="676" y="2230"/>
                    </a:lnTo>
                    <a:lnTo>
                      <a:pt x="645" y="2186"/>
                    </a:lnTo>
                    <a:lnTo>
                      <a:pt x="605" y="2164"/>
                    </a:lnTo>
                    <a:lnTo>
                      <a:pt x="565" y="2153"/>
                    </a:lnTo>
                    <a:lnTo>
                      <a:pt x="524" y="2132"/>
                    </a:lnTo>
                    <a:lnTo>
                      <a:pt x="484" y="2110"/>
                    </a:lnTo>
                    <a:lnTo>
                      <a:pt x="444" y="2110"/>
                    </a:lnTo>
                    <a:lnTo>
                      <a:pt x="403" y="2099"/>
                    </a:lnTo>
                    <a:lnTo>
                      <a:pt x="363" y="2099"/>
                    </a:lnTo>
                    <a:lnTo>
                      <a:pt x="343" y="2056"/>
                    </a:lnTo>
                    <a:lnTo>
                      <a:pt x="343" y="2012"/>
                    </a:lnTo>
                    <a:lnTo>
                      <a:pt x="303" y="2001"/>
                    </a:lnTo>
                    <a:lnTo>
                      <a:pt x="282" y="1958"/>
                    </a:lnTo>
                    <a:lnTo>
                      <a:pt x="242" y="1914"/>
                    </a:lnTo>
                    <a:lnTo>
                      <a:pt x="222" y="1871"/>
                    </a:lnTo>
                    <a:lnTo>
                      <a:pt x="242" y="1827"/>
                    </a:lnTo>
                    <a:lnTo>
                      <a:pt x="282" y="1827"/>
                    </a:lnTo>
                    <a:lnTo>
                      <a:pt x="313" y="1871"/>
                    </a:lnTo>
                    <a:lnTo>
                      <a:pt x="353" y="1903"/>
                    </a:lnTo>
                    <a:lnTo>
                      <a:pt x="393" y="1925"/>
                    </a:lnTo>
                    <a:lnTo>
                      <a:pt x="403" y="1969"/>
                    </a:lnTo>
                    <a:lnTo>
                      <a:pt x="444" y="2012"/>
                    </a:lnTo>
                    <a:lnTo>
                      <a:pt x="484" y="2023"/>
                    </a:lnTo>
                    <a:lnTo>
                      <a:pt x="524" y="2066"/>
                    </a:lnTo>
                    <a:lnTo>
                      <a:pt x="555" y="2110"/>
                    </a:lnTo>
                    <a:lnTo>
                      <a:pt x="595" y="2121"/>
                    </a:lnTo>
                    <a:lnTo>
                      <a:pt x="635" y="2121"/>
                    </a:lnTo>
                    <a:lnTo>
                      <a:pt x="676" y="2121"/>
                    </a:lnTo>
                    <a:lnTo>
                      <a:pt x="716" y="2099"/>
                    </a:lnTo>
                    <a:lnTo>
                      <a:pt x="756" y="2066"/>
                    </a:lnTo>
                    <a:lnTo>
                      <a:pt x="797" y="2056"/>
                    </a:lnTo>
                    <a:lnTo>
                      <a:pt x="837" y="2077"/>
                    </a:lnTo>
                    <a:lnTo>
                      <a:pt x="877" y="2110"/>
                    </a:lnTo>
                    <a:lnTo>
                      <a:pt x="918" y="2110"/>
                    </a:lnTo>
                    <a:lnTo>
                      <a:pt x="958" y="2110"/>
                    </a:lnTo>
                    <a:lnTo>
                      <a:pt x="998" y="2121"/>
                    </a:lnTo>
                    <a:lnTo>
                      <a:pt x="1029" y="2164"/>
                    </a:lnTo>
                    <a:lnTo>
                      <a:pt x="1069" y="2164"/>
                    </a:lnTo>
                    <a:lnTo>
                      <a:pt x="1109" y="2153"/>
                    </a:lnTo>
                    <a:lnTo>
                      <a:pt x="1150" y="2143"/>
                    </a:lnTo>
                    <a:lnTo>
                      <a:pt x="1190" y="2143"/>
                    </a:lnTo>
                    <a:lnTo>
                      <a:pt x="1190" y="2186"/>
                    </a:lnTo>
                    <a:lnTo>
                      <a:pt x="1180" y="2230"/>
                    </a:lnTo>
                    <a:lnTo>
                      <a:pt x="1170" y="2273"/>
                    </a:lnTo>
                    <a:lnTo>
                      <a:pt x="1180" y="2317"/>
                    </a:lnTo>
                    <a:lnTo>
                      <a:pt x="1220" y="2349"/>
                    </a:lnTo>
                    <a:lnTo>
                      <a:pt x="1261" y="2393"/>
                    </a:lnTo>
                    <a:lnTo>
                      <a:pt x="1301" y="2404"/>
                    </a:lnTo>
                    <a:lnTo>
                      <a:pt x="1321" y="2360"/>
                    </a:lnTo>
                    <a:lnTo>
                      <a:pt x="1321" y="2317"/>
                    </a:lnTo>
                    <a:lnTo>
                      <a:pt x="1301" y="2273"/>
                    </a:lnTo>
                    <a:lnTo>
                      <a:pt x="1291" y="2230"/>
                    </a:lnTo>
                    <a:lnTo>
                      <a:pt x="1321" y="2186"/>
                    </a:lnTo>
                    <a:lnTo>
                      <a:pt x="1361" y="2164"/>
                    </a:lnTo>
                    <a:lnTo>
                      <a:pt x="1402" y="2164"/>
                    </a:lnTo>
                    <a:lnTo>
                      <a:pt x="1402" y="2121"/>
                    </a:lnTo>
                    <a:lnTo>
                      <a:pt x="1392" y="2077"/>
                    </a:lnTo>
                    <a:lnTo>
                      <a:pt x="1442" y="2066"/>
                    </a:lnTo>
                    <a:lnTo>
                      <a:pt x="1482" y="2066"/>
                    </a:lnTo>
                    <a:lnTo>
                      <a:pt x="1523" y="2077"/>
                    </a:lnTo>
                    <a:lnTo>
                      <a:pt x="1553" y="2034"/>
                    </a:lnTo>
                    <a:lnTo>
                      <a:pt x="1553" y="1990"/>
                    </a:lnTo>
                    <a:lnTo>
                      <a:pt x="1553" y="1947"/>
                    </a:lnTo>
                    <a:lnTo>
                      <a:pt x="1593" y="1914"/>
                    </a:lnTo>
                    <a:lnTo>
                      <a:pt x="1644" y="1914"/>
                    </a:lnTo>
                    <a:lnTo>
                      <a:pt x="1694" y="1903"/>
                    </a:lnTo>
                    <a:lnTo>
                      <a:pt x="1745" y="1903"/>
                    </a:lnTo>
                    <a:lnTo>
                      <a:pt x="1785" y="1903"/>
                    </a:lnTo>
                    <a:lnTo>
                      <a:pt x="1825" y="1882"/>
                    </a:lnTo>
                    <a:lnTo>
                      <a:pt x="1866" y="1882"/>
                    </a:lnTo>
                    <a:lnTo>
                      <a:pt x="1896" y="1838"/>
                    </a:lnTo>
                    <a:lnTo>
                      <a:pt x="1896" y="1795"/>
                    </a:lnTo>
                    <a:lnTo>
                      <a:pt x="1886" y="1751"/>
                    </a:lnTo>
                    <a:lnTo>
                      <a:pt x="1886" y="1708"/>
                    </a:lnTo>
                    <a:lnTo>
                      <a:pt x="1896" y="1664"/>
                    </a:lnTo>
                    <a:lnTo>
                      <a:pt x="1886" y="1621"/>
                    </a:lnTo>
                    <a:lnTo>
                      <a:pt x="1886" y="1577"/>
                    </a:lnTo>
                    <a:lnTo>
                      <a:pt x="1926" y="1555"/>
                    </a:lnTo>
                    <a:lnTo>
                      <a:pt x="1977" y="1555"/>
                    </a:lnTo>
                    <a:lnTo>
                      <a:pt x="2017" y="1555"/>
                    </a:lnTo>
                    <a:lnTo>
                      <a:pt x="2017" y="1512"/>
                    </a:lnTo>
                    <a:lnTo>
                      <a:pt x="2047" y="1468"/>
                    </a:lnTo>
                    <a:lnTo>
                      <a:pt x="2098" y="1436"/>
                    </a:lnTo>
                    <a:lnTo>
                      <a:pt x="2108" y="1392"/>
                    </a:lnTo>
                    <a:lnTo>
                      <a:pt x="2108" y="1349"/>
                    </a:lnTo>
                    <a:lnTo>
                      <a:pt x="2148" y="1316"/>
                    </a:lnTo>
                    <a:lnTo>
                      <a:pt x="2188" y="1305"/>
                    </a:lnTo>
                    <a:lnTo>
                      <a:pt x="2178" y="1349"/>
                    </a:lnTo>
                    <a:lnTo>
                      <a:pt x="2168" y="1392"/>
                    </a:lnTo>
                    <a:lnTo>
                      <a:pt x="2148" y="1436"/>
                    </a:lnTo>
                    <a:lnTo>
                      <a:pt x="2148" y="1479"/>
                    </a:lnTo>
                    <a:lnTo>
                      <a:pt x="2148" y="1523"/>
                    </a:lnTo>
                    <a:lnTo>
                      <a:pt x="2138" y="1566"/>
                    </a:lnTo>
                    <a:lnTo>
                      <a:pt x="2178" y="1555"/>
                    </a:lnTo>
                    <a:lnTo>
                      <a:pt x="2209" y="1512"/>
                    </a:lnTo>
                    <a:lnTo>
                      <a:pt x="2249" y="1544"/>
                    </a:lnTo>
                    <a:lnTo>
                      <a:pt x="2289" y="1566"/>
                    </a:lnTo>
                    <a:lnTo>
                      <a:pt x="2299" y="1523"/>
                    </a:lnTo>
                    <a:lnTo>
                      <a:pt x="2340" y="1501"/>
                    </a:lnTo>
                    <a:lnTo>
                      <a:pt x="2360" y="1457"/>
                    </a:lnTo>
                    <a:lnTo>
                      <a:pt x="2350" y="1414"/>
                    </a:lnTo>
                    <a:lnTo>
                      <a:pt x="2350" y="1370"/>
                    </a:lnTo>
                    <a:lnTo>
                      <a:pt x="2309" y="1360"/>
                    </a:lnTo>
                    <a:lnTo>
                      <a:pt x="2279" y="1316"/>
                    </a:lnTo>
                    <a:lnTo>
                      <a:pt x="2279" y="1262"/>
                    </a:lnTo>
                    <a:lnTo>
                      <a:pt x="2279" y="1218"/>
                    </a:lnTo>
                    <a:lnTo>
                      <a:pt x="2289" y="1175"/>
                    </a:lnTo>
                    <a:lnTo>
                      <a:pt x="2289" y="1131"/>
                    </a:lnTo>
                    <a:lnTo>
                      <a:pt x="2279" y="1088"/>
                    </a:lnTo>
                    <a:lnTo>
                      <a:pt x="2239" y="1077"/>
                    </a:lnTo>
                    <a:lnTo>
                      <a:pt x="2198" y="1099"/>
                    </a:lnTo>
                    <a:lnTo>
                      <a:pt x="2158" y="1088"/>
                    </a:lnTo>
                    <a:lnTo>
                      <a:pt x="2118" y="1044"/>
                    </a:lnTo>
                    <a:lnTo>
                      <a:pt x="2098" y="1001"/>
                    </a:lnTo>
                    <a:lnTo>
                      <a:pt x="2108" y="957"/>
                    </a:lnTo>
                    <a:lnTo>
                      <a:pt x="2098" y="914"/>
                    </a:lnTo>
                    <a:lnTo>
                      <a:pt x="2077" y="870"/>
                    </a:lnTo>
                    <a:lnTo>
                      <a:pt x="2067" y="827"/>
                    </a:lnTo>
                    <a:lnTo>
                      <a:pt x="2077" y="783"/>
                    </a:lnTo>
                    <a:lnTo>
                      <a:pt x="2077" y="740"/>
                    </a:lnTo>
                    <a:lnTo>
                      <a:pt x="2077" y="696"/>
                    </a:lnTo>
                    <a:lnTo>
                      <a:pt x="2077" y="653"/>
                    </a:lnTo>
                    <a:lnTo>
                      <a:pt x="2108" y="609"/>
                    </a:lnTo>
                    <a:lnTo>
                      <a:pt x="2128" y="566"/>
                    </a:lnTo>
                    <a:lnTo>
                      <a:pt x="2128" y="522"/>
                    </a:lnTo>
                    <a:lnTo>
                      <a:pt x="2108" y="479"/>
                    </a:lnTo>
                    <a:lnTo>
                      <a:pt x="2067" y="457"/>
                    </a:lnTo>
                    <a:lnTo>
                      <a:pt x="2027" y="424"/>
                    </a:lnTo>
                    <a:lnTo>
                      <a:pt x="1987" y="402"/>
                    </a:lnTo>
                    <a:lnTo>
                      <a:pt x="1946" y="402"/>
                    </a:lnTo>
                    <a:lnTo>
                      <a:pt x="1906" y="402"/>
                    </a:lnTo>
                    <a:lnTo>
                      <a:pt x="1876" y="359"/>
                    </a:lnTo>
                    <a:lnTo>
                      <a:pt x="1906" y="315"/>
                    </a:lnTo>
                    <a:lnTo>
                      <a:pt x="1896" y="272"/>
                    </a:lnTo>
                    <a:lnTo>
                      <a:pt x="1906" y="228"/>
                    </a:lnTo>
                    <a:lnTo>
                      <a:pt x="1926" y="185"/>
                    </a:lnTo>
                    <a:lnTo>
                      <a:pt x="1876" y="174"/>
                    </a:lnTo>
                    <a:lnTo>
                      <a:pt x="1835" y="174"/>
                    </a:lnTo>
                    <a:lnTo>
                      <a:pt x="1785" y="163"/>
                    </a:lnTo>
                    <a:lnTo>
                      <a:pt x="1755" y="120"/>
                    </a:lnTo>
                    <a:lnTo>
                      <a:pt x="1714" y="76"/>
                    </a:lnTo>
                    <a:lnTo>
                      <a:pt x="1674" y="65"/>
                    </a:lnTo>
                    <a:lnTo>
                      <a:pt x="1634" y="54"/>
                    </a:lnTo>
                    <a:lnTo>
                      <a:pt x="1644" y="11"/>
                    </a:lnTo>
                    <a:lnTo>
                      <a:pt x="1684" y="0"/>
                    </a:lnTo>
                    <a:lnTo>
                      <a:pt x="1735" y="0"/>
                    </a:lnTo>
                    <a:lnTo>
                      <a:pt x="1755" y="44"/>
                    </a:lnTo>
                    <a:lnTo>
                      <a:pt x="1805" y="65"/>
                    </a:lnTo>
                    <a:lnTo>
                      <a:pt x="1846" y="65"/>
                    </a:lnTo>
                    <a:lnTo>
                      <a:pt x="1886" y="76"/>
                    </a:lnTo>
                    <a:lnTo>
                      <a:pt x="1936" y="87"/>
                    </a:lnTo>
                    <a:lnTo>
                      <a:pt x="1967" y="131"/>
                    </a:lnTo>
                    <a:lnTo>
                      <a:pt x="1967" y="174"/>
                    </a:lnTo>
                    <a:lnTo>
                      <a:pt x="2007" y="185"/>
                    </a:lnTo>
                    <a:lnTo>
                      <a:pt x="2037" y="228"/>
                    </a:lnTo>
                    <a:lnTo>
                      <a:pt x="2077" y="228"/>
                    </a:lnTo>
                    <a:lnTo>
                      <a:pt x="2128" y="207"/>
                    </a:lnTo>
                    <a:lnTo>
                      <a:pt x="2178" y="196"/>
                    </a:lnTo>
                    <a:lnTo>
                      <a:pt x="2219" y="218"/>
                    </a:lnTo>
                    <a:lnTo>
                      <a:pt x="2219" y="261"/>
                    </a:lnTo>
                    <a:lnTo>
                      <a:pt x="2198" y="305"/>
                    </a:lnTo>
                    <a:lnTo>
                      <a:pt x="2198" y="348"/>
                    </a:lnTo>
                    <a:lnTo>
                      <a:pt x="2229" y="392"/>
                    </a:lnTo>
                    <a:lnTo>
                      <a:pt x="2269" y="392"/>
                    </a:lnTo>
                    <a:lnTo>
                      <a:pt x="2309" y="402"/>
                    </a:lnTo>
                    <a:lnTo>
                      <a:pt x="2350" y="446"/>
                    </a:lnTo>
                    <a:lnTo>
                      <a:pt x="2299" y="489"/>
                    </a:lnTo>
                    <a:lnTo>
                      <a:pt x="2259" y="500"/>
                    </a:lnTo>
                    <a:lnTo>
                      <a:pt x="2239" y="544"/>
                    </a:lnTo>
                    <a:lnTo>
                      <a:pt x="2239" y="587"/>
                    </a:lnTo>
                    <a:lnTo>
                      <a:pt x="2219" y="631"/>
                    </a:lnTo>
                    <a:lnTo>
                      <a:pt x="2188" y="674"/>
                    </a:lnTo>
                    <a:lnTo>
                      <a:pt x="2148" y="696"/>
                    </a:lnTo>
                    <a:lnTo>
                      <a:pt x="2108" y="718"/>
                    </a:lnTo>
                    <a:lnTo>
                      <a:pt x="2098" y="761"/>
                    </a:lnTo>
                    <a:lnTo>
                      <a:pt x="2098" y="805"/>
                    </a:lnTo>
                    <a:lnTo>
                      <a:pt x="2108" y="848"/>
                    </a:lnTo>
                    <a:lnTo>
                      <a:pt x="2148" y="859"/>
                    </a:lnTo>
                    <a:lnTo>
                      <a:pt x="2188" y="859"/>
                    </a:lnTo>
                    <a:lnTo>
                      <a:pt x="2229" y="848"/>
                    </a:lnTo>
                    <a:lnTo>
                      <a:pt x="2269" y="881"/>
                    </a:lnTo>
                    <a:lnTo>
                      <a:pt x="2309" y="914"/>
                    </a:lnTo>
                    <a:lnTo>
                      <a:pt x="2350" y="892"/>
                    </a:lnTo>
                    <a:lnTo>
                      <a:pt x="2360" y="848"/>
                    </a:lnTo>
                    <a:lnTo>
                      <a:pt x="2360" y="805"/>
                    </a:lnTo>
                    <a:lnTo>
                      <a:pt x="2360" y="761"/>
                    </a:lnTo>
                    <a:lnTo>
                      <a:pt x="2360" y="718"/>
                    </a:lnTo>
                    <a:lnTo>
                      <a:pt x="2400" y="707"/>
                    </a:lnTo>
                    <a:lnTo>
                      <a:pt x="2441" y="718"/>
                    </a:lnTo>
                    <a:lnTo>
                      <a:pt x="2481" y="740"/>
                    </a:lnTo>
                    <a:lnTo>
                      <a:pt x="2521" y="750"/>
                    </a:lnTo>
                    <a:lnTo>
                      <a:pt x="2562" y="707"/>
                    </a:lnTo>
                    <a:lnTo>
                      <a:pt x="2572" y="663"/>
                    </a:lnTo>
                    <a:lnTo>
                      <a:pt x="2572" y="620"/>
                    </a:lnTo>
                    <a:lnTo>
                      <a:pt x="2531" y="587"/>
                    </a:lnTo>
                    <a:lnTo>
                      <a:pt x="2491" y="587"/>
                    </a:lnTo>
                    <a:lnTo>
                      <a:pt x="2451" y="566"/>
                    </a:lnTo>
                    <a:lnTo>
                      <a:pt x="2430" y="522"/>
                    </a:lnTo>
                    <a:lnTo>
                      <a:pt x="2430" y="479"/>
                    </a:lnTo>
                    <a:lnTo>
                      <a:pt x="2430" y="424"/>
                    </a:lnTo>
                    <a:lnTo>
                      <a:pt x="2410" y="370"/>
                    </a:lnTo>
                    <a:lnTo>
                      <a:pt x="2400" y="326"/>
                    </a:lnTo>
                    <a:lnTo>
                      <a:pt x="2441" y="305"/>
                    </a:lnTo>
                    <a:lnTo>
                      <a:pt x="2481" y="305"/>
                    </a:lnTo>
                    <a:lnTo>
                      <a:pt x="2521" y="305"/>
                    </a:lnTo>
                    <a:lnTo>
                      <a:pt x="2562" y="305"/>
                    </a:lnTo>
                    <a:lnTo>
                      <a:pt x="2602" y="315"/>
                    </a:lnTo>
                    <a:lnTo>
                      <a:pt x="2642" y="272"/>
                    </a:lnTo>
                    <a:lnTo>
                      <a:pt x="2672" y="228"/>
                    </a:lnTo>
                    <a:lnTo>
                      <a:pt x="2713" y="207"/>
                    </a:lnTo>
                    <a:lnTo>
                      <a:pt x="2753" y="196"/>
                    </a:lnTo>
                    <a:lnTo>
                      <a:pt x="2794" y="163"/>
                    </a:lnTo>
                    <a:lnTo>
                      <a:pt x="2834" y="141"/>
                    </a:lnTo>
                    <a:lnTo>
                      <a:pt x="2874" y="163"/>
                    </a:lnTo>
                    <a:lnTo>
                      <a:pt x="2915" y="196"/>
                    </a:lnTo>
                    <a:lnTo>
                      <a:pt x="2955" y="185"/>
                    </a:lnTo>
                    <a:lnTo>
                      <a:pt x="2995" y="174"/>
                    </a:lnTo>
                    <a:lnTo>
                      <a:pt x="3036" y="163"/>
                    </a:lnTo>
                    <a:lnTo>
                      <a:pt x="3076" y="196"/>
                    </a:lnTo>
                    <a:lnTo>
                      <a:pt x="3116" y="218"/>
                    </a:lnTo>
                    <a:lnTo>
                      <a:pt x="3167" y="207"/>
                    </a:lnTo>
                    <a:lnTo>
                      <a:pt x="3207" y="196"/>
                    </a:lnTo>
                    <a:lnTo>
                      <a:pt x="3247" y="218"/>
                    </a:lnTo>
                    <a:lnTo>
                      <a:pt x="3267" y="261"/>
                    </a:lnTo>
                    <a:lnTo>
                      <a:pt x="3267" y="305"/>
                    </a:lnTo>
                    <a:lnTo>
                      <a:pt x="3257" y="348"/>
                    </a:lnTo>
                    <a:lnTo>
                      <a:pt x="3227" y="392"/>
                    </a:lnTo>
                    <a:lnTo>
                      <a:pt x="3207" y="435"/>
                    </a:lnTo>
                    <a:lnTo>
                      <a:pt x="3197" y="479"/>
                    </a:lnTo>
                    <a:lnTo>
                      <a:pt x="3157" y="511"/>
                    </a:lnTo>
                    <a:lnTo>
                      <a:pt x="3207" y="544"/>
                    </a:lnTo>
                    <a:lnTo>
                      <a:pt x="3247" y="555"/>
                    </a:lnTo>
                    <a:lnTo>
                      <a:pt x="3288" y="566"/>
                    </a:lnTo>
                    <a:lnTo>
                      <a:pt x="3318" y="609"/>
                    </a:lnTo>
                    <a:lnTo>
                      <a:pt x="3348" y="653"/>
                    </a:lnTo>
                    <a:lnTo>
                      <a:pt x="3308" y="674"/>
                    </a:lnTo>
                    <a:lnTo>
                      <a:pt x="3267" y="674"/>
                    </a:lnTo>
                    <a:lnTo>
                      <a:pt x="3227" y="674"/>
                    </a:lnTo>
                    <a:lnTo>
                      <a:pt x="3187" y="707"/>
                    </a:lnTo>
                    <a:lnTo>
                      <a:pt x="3177" y="750"/>
                    </a:lnTo>
                    <a:lnTo>
                      <a:pt x="3136" y="783"/>
                    </a:lnTo>
                    <a:lnTo>
                      <a:pt x="3086" y="783"/>
                    </a:lnTo>
                    <a:lnTo>
                      <a:pt x="3046" y="783"/>
                    </a:lnTo>
                    <a:lnTo>
                      <a:pt x="2995" y="783"/>
                    </a:lnTo>
                    <a:lnTo>
                      <a:pt x="2955" y="783"/>
                    </a:lnTo>
                    <a:lnTo>
                      <a:pt x="2915" y="783"/>
                    </a:lnTo>
                    <a:lnTo>
                      <a:pt x="2864" y="783"/>
                    </a:lnTo>
                    <a:lnTo>
                      <a:pt x="2824" y="783"/>
                    </a:lnTo>
                    <a:lnTo>
                      <a:pt x="2783" y="783"/>
                    </a:lnTo>
                    <a:lnTo>
                      <a:pt x="2743" y="805"/>
                    </a:lnTo>
                    <a:lnTo>
                      <a:pt x="2733" y="848"/>
                    </a:lnTo>
                    <a:lnTo>
                      <a:pt x="2783" y="881"/>
                    </a:lnTo>
                    <a:lnTo>
                      <a:pt x="2824" y="881"/>
                    </a:lnTo>
                    <a:lnTo>
                      <a:pt x="2864" y="870"/>
                    </a:lnTo>
                    <a:lnTo>
                      <a:pt x="2884" y="914"/>
                    </a:lnTo>
                    <a:lnTo>
                      <a:pt x="2894" y="957"/>
                    </a:lnTo>
                    <a:lnTo>
                      <a:pt x="2894" y="1011"/>
                    </a:lnTo>
                    <a:lnTo>
                      <a:pt x="2904" y="1055"/>
                    </a:lnTo>
                    <a:lnTo>
                      <a:pt x="2975" y="1055"/>
                    </a:lnTo>
                    <a:lnTo>
                      <a:pt x="3015" y="1044"/>
                    </a:lnTo>
                    <a:lnTo>
                      <a:pt x="3056" y="1033"/>
                    </a:lnTo>
                    <a:lnTo>
                      <a:pt x="3096" y="1055"/>
                    </a:lnTo>
                    <a:lnTo>
                      <a:pt x="3136" y="1055"/>
                    </a:lnTo>
                    <a:lnTo>
                      <a:pt x="3167" y="1011"/>
                    </a:lnTo>
                    <a:lnTo>
                      <a:pt x="3207" y="990"/>
                    </a:lnTo>
                    <a:lnTo>
                      <a:pt x="3247" y="968"/>
                    </a:lnTo>
                    <a:lnTo>
                      <a:pt x="3288" y="946"/>
                    </a:lnTo>
                    <a:lnTo>
                      <a:pt x="3338" y="957"/>
                    </a:lnTo>
                    <a:lnTo>
                      <a:pt x="3378" y="1001"/>
                    </a:lnTo>
                    <a:lnTo>
                      <a:pt x="3419" y="1033"/>
                    </a:lnTo>
                    <a:lnTo>
                      <a:pt x="3459" y="1033"/>
                    </a:lnTo>
                    <a:lnTo>
                      <a:pt x="3499" y="1033"/>
                    </a:lnTo>
                    <a:lnTo>
                      <a:pt x="3540" y="1011"/>
                    </a:lnTo>
                    <a:lnTo>
                      <a:pt x="3580" y="1001"/>
                    </a:lnTo>
                    <a:lnTo>
                      <a:pt x="3620" y="1001"/>
                    </a:lnTo>
                    <a:lnTo>
                      <a:pt x="3661" y="1011"/>
                    </a:lnTo>
                    <a:lnTo>
                      <a:pt x="3681" y="1066"/>
                    </a:lnTo>
                    <a:lnTo>
                      <a:pt x="3691" y="1109"/>
                    </a:lnTo>
                    <a:lnTo>
                      <a:pt x="3691" y="1153"/>
                    </a:lnTo>
                    <a:lnTo>
                      <a:pt x="3681" y="1196"/>
                    </a:lnTo>
                    <a:lnTo>
                      <a:pt x="3711" y="1240"/>
                    </a:lnTo>
                    <a:lnTo>
                      <a:pt x="3741" y="1283"/>
                    </a:lnTo>
                    <a:lnTo>
                      <a:pt x="3741" y="1327"/>
                    </a:lnTo>
                    <a:lnTo>
                      <a:pt x="3741" y="1381"/>
                    </a:lnTo>
                    <a:lnTo>
                      <a:pt x="3752" y="1425"/>
                    </a:lnTo>
                    <a:lnTo>
                      <a:pt x="3752" y="1468"/>
                    </a:lnTo>
                    <a:lnTo>
                      <a:pt x="3701" y="1490"/>
                    </a:lnTo>
                    <a:lnTo>
                      <a:pt x="3641" y="1501"/>
                    </a:lnTo>
                    <a:lnTo>
                      <a:pt x="3610" y="1544"/>
                    </a:lnTo>
                    <a:lnTo>
                      <a:pt x="3610" y="1588"/>
                    </a:lnTo>
                    <a:lnTo>
                      <a:pt x="3620" y="1631"/>
                    </a:lnTo>
                    <a:lnTo>
                      <a:pt x="3661" y="1664"/>
                    </a:lnTo>
                    <a:lnTo>
                      <a:pt x="3701" y="1686"/>
                    </a:lnTo>
                    <a:lnTo>
                      <a:pt x="3741" y="1675"/>
                    </a:lnTo>
                    <a:lnTo>
                      <a:pt x="3782" y="1653"/>
                    </a:lnTo>
                    <a:lnTo>
                      <a:pt x="3822" y="1664"/>
                    </a:lnTo>
                    <a:lnTo>
                      <a:pt x="3842" y="1708"/>
                    </a:lnTo>
                    <a:lnTo>
                      <a:pt x="3852" y="1751"/>
                    </a:lnTo>
                    <a:lnTo>
                      <a:pt x="3822" y="1795"/>
                    </a:lnTo>
                    <a:lnTo>
                      <a:pt x="3822" y="1838"/>
                    </a:lnTo>
                    <a:lnTo>
                      <a:pt x="3832" y="1892"/>
                    </a:lnTo>
                    <a:lnTo>
                      <a:pt x="3873" y="1903"/>
                    </a:lnTo>
                    <a:lnTo>
                      <a:pt x="3893" y="1947"/>
                    </a:lnTo>
                    <a:lnTo>
                      <a:pt x="3943" y="1969"/>
                    </a:lnTo>
                    <a:lnTo>
                      <a:pt x="3994" y="1969"/>
                    </a:lnTo>
                    <a:lnTo>
                      <a:pt x="4044" y="1958"/>
                    </a:lnTo>
                    <a:lnTo>
                      <a:pt x="4084" y="1958"/>
                    </a:lnTo>
                    <a:lnTo>
                      <a:pt x="4125" y="1958"/>
                    </a:lnTo>
                    <a:lnTo>
                      <a:pt x="4135" y="1914"/>
                    </a:lnTo>
                    <a:lnTo>
                      <a:pt x="4135" y="1871"/>
                    </a:lnTo>
                    <a:lnTo>
                      <a:pt x="4175" y="1827"/>
                    </a:lnTo>
                    <a:lnTo>
                      <a:pt x="4175" y="1784"/>
                    </a:lnTo>
                    <a:lnTo>
                      <a:pt x="4215" y="1751"/>
                    </a:lnTo>
                    <a:lnTo>
                      <a:pt x="4256" y="1718"/>
                    </a:lnTo>
                    <a:lnTo>
                      <a:pt x="4256" y="1675"/>
                    </a:lnTo>
                    <a:lnTo>
                      <a:pt x="4256" y="1631"/>
                    </a:lnTo>
                    <a:lnTo>
                      <a:pt x="4276" y="1588"/>
                    </a:lnTo>
                    <a:lnTo>
                      <a:pt x="4316" y="1566"/>
                    </a:lnTo>
                    <a:lnTo>
                      <a:pt x="4347" y="1621"/>
                    </a:lnTo>
                    <a:lnTo>
                      <a:pt x="4387" y="1653"/>
                    </a:lnTo>
                    <a:lnTo>
                      <a:pt x="4427" y="1642"/>
                    </a:lnTo>
                    <a:lnTo>
                      <a:pt x="4468" y="1631"/>
                    </a:lnTo>
                    <a:lnTo>
                      <a:pt x="4508" y="1642"/>
                    </a:lnTo>
                    <a:lnTo>
                      <a:pt x="4548" y="1664"/>
                    </a:lnTo>
                    <a:lnTo>
                      <a:pt x="4589" y="1631"/>
                    </a:lnTo>
                    <a:lnTo>
                      <a:pt x="4589" y="1588"/>
                    </a:lnTo>
                    <a:lnTo>
                      <a:pt x="4599" y="1544"/>
                    </a:lnTo>
                    <a:lnTo>
                      <a:pt x="4639" y="1523"/>
                    </a:lnTo>
                    <a:lnTo>
                      <a:pt x="4679" y="1523"/>
                    </a:lnTo>
                    <a:lnTo>
                      <a:pt x="4700" y="1479"/>
                    </a:lnTo>
                    <a:lnTo>
                      <a:pt x="4700" y="1436"/>
                    </a:lnTo>
                    <a:lnTo>
                      <a:pt x="4720" y="1392"/>
                    </a:lnTo>
                    <a:lnTo>
                      <a:pt x="4760" y="1360"/>
                    </a:lnTo>
                    <a:lnTo>
                      <a:pt x="4800" y="1349"/>
                    </a:lnTo>
                    <a:lnTo>
                      <a:pt x="4841" y="1349"/>
                    </a:lnTo>
                    <a:lnTo>
                      <a:pt x="4881" y="1316"/>
                    </a:lnTo>
                    <a:lnTo>
                      <a:pt x="4921" y="1305"/>
                    </a:lnTo>
                    <a:lnTo>
                      <a:pt x="4962" y="1305"/>
                    </a:lnTo>
                    <a:lnTo>
                      <a:pt x="4992" y="1360"/>
                    </a:lnTo>
                    <a:lnTo>
                      <a:pt x="4992" y="1403"/>
                    </a:lnTo>
                    <a:lnTo>
                      <a:pt x="4992" y="1447"/>
                    </a:lnTo>
                    <a:lnTo>
                      <a:pt x="4992" y="1490"/>
                    </a:lnTo>
                    <a:lnTo>
                      <a:pt x="4992" y="1534"/>
                    </a:lnTo>
                    <a:lnTo>
                      <a:pt x="4962" y="1577"/>
                    </a:lnTo>
                    <a:lnTo>
                      <a:pt x="4921" y="1566"/>
                    </a:lnTo>
                    <a:lnTo>
                      <a:pt x="4881" y="1544"/>
                    </a:lnTo>
                    <a:lnTo>
                      <a:pt x="4841" y="1555"/>
                    </a:lnTo>
                    <a:lnTo>
                      <a:pt x="4810" y="1599"/>
                    </a:lnTo>
                    <a:lnTo>
                      <a:pt x="4770" y="1631"/>
                    </a:lnTo>
                    <a:lnTo>
                      <a:pt x="4750" y="1675"/>
                    </a:lnTo>
                    <a:lnTo>
                      <a:pt x="4750" y="1718"/>
                    </a:lnTo>
                    <a:lnTo>
                      <a:pt x="4730" y="1762"/>
                    </a:lnTo>
                    <a:lnTo>
                      <a:pt x="4700" y="1805"/>
                    </a:lnTo>
                    <a:lnTo>
                      <a:pt x="4659" y="1849"/>
                    </a:lnTo>
                    <a:lnTo>
                      <a:pt x="4639" y="1892"/>
                    </a:lnTo>
                    <a:lnTo>
                      <a:pt x="4639" y="1936"/>
                    </a:lnTo>
                    <a:lnTo>
                      <a:pt x="4599" y="1936"/>
                    </a:lnTo>
                    <a:lnTo>
                      <a:pt x="4579" y="1990"/>
                    </a:lnTo>
                    <a:lnTo>
                      <a:pt x="4579" y="2034"/>
                    </a:lnTo>
                    <a:lnTo>
                      <a:pt x="4579" y="2077"/>
                    </a:lnTo>
                    <a:lnTo>
                      <a:pt x="4558" y="2121"/>
                    </a:lnTo>
                    <a:lnTo>
                      <a:pt x="4518" y="2132"/>
                    </a:lnTo>
                    <a:lnTo>
                      <a:pt x="4478" y="2132"/>
                    </a:lnTo>
                    <a:lnTo>
                      <a:pt x="4437" y="2143"/>
                    </a:lnTo>
                    <a:lnTo>
                      <a:pt x="4417" y="2186"/>
                    </a:lnTo>
                    <a:lnTo>
                      <a:pt x="4377" y="2219"/>
                    </a:lnTo>
                    <a:lnTo>
                      <a:pt x="4377" y="2262"/>
                    </a:lnTo>
                    <a:lnTo>
                      <a:pt x="4377" y="2317"/>
                    </a:lnTo>
                    <a:lnTo>
                      <a:pt x="4347" y="2360"/>
                    </a:lnTo>
                    <a:lnTo>
                      <a:pt x="4306" y="2415"/>
                    </a:lnTo>
                    <a:lnTo>
                      <a:pt x="4306" y="2469"/>
                    </a:lnTo>
                    <a:lnTo>
                      <a:pt x="4266" y="2491"/>
                    </a:lnTo>
                    <a:lnTo>
                      <a:pt x="4185" y="2491"/>
                    </a:lnTo>
                    <a:lnTo>
                      <a:pt x="4145" y="2491"/>
                    </a:lnTo>
                    <a:lnTo>
                      <a:pt x="4105" y="2502"/>
                    </a:lnTo>
                    <a:lnTo>
                      <a:pt x="4064" y="2512"/>
                    </a:lnTo>
                    <a:lnTo>
                      <a:pt x="4024" y="2491"/>
                    </a:lnTo>
                    <a:lnTo>
                      <a:pt x="3984" y="2458"/>
                    </a:lnTo>
                    <a:lnTo>
                      <a:pt x="3943" y="2458"/>
                    </a:lnTo>
                    <a:lnTo>
                      <a:pt x="3903" y="2458"/>
                    </a:lnTo>
                    <a:lnTo>
                      <a:pt x="3852" y="2480"/>
                    </a:lnTo>
                    <a:lnTo>
                      <a:pt x="3812" y="2469"/>
                    </a:lnTo>
                    <a:lnTo>
                      <a:pt x="3772" y="2458"/>
                    </a:lnTo>
                    <a:lnTo>
                      <a:pt x="3741" y="2545"/>
                    </a:lnTo>
                    <a:lnTo>
                      <a:pt x="3701" y="2578"/>
                    </a:lnTo>
                    <a:lnTo>
                      <a:pt x="3661" y="2578"/>
                    </a:lnTo>
                    <a:lnTo>
                      <a:pt x="3651" y="2534"/>
                    </a:lnTo>
                    <a:lnTo>
                      <a:pt x="3661" y="2491"/>
                    </a:lnTo>
                    <a:lnTo>
                      <a:pt x="3661" y="2447"/>
                    </a:lnTo>
                    <a:lnTo>
                      <a:pt x="3661" y="2404"/>
                    </a:lnTo>
                    <a:lnTo>
                      <a:pt x="3570" y="2360"/>
                    </a:lnTo>
                    <a:lnTo>
                      <a:pt x="3560" y="2317"/>
                    </a:lnTo>
                    <a:lnTo>
                      <a:pt x="3570" y="2273"/>
                    </a:lnTo>
                    <a:lnTo>
                      <a:pt x="3590" y="2230"/>
                    </a:lnTo>
                    <a:lnTo>
                      <a:pt x="3600" y="2175"/>
                    </a:lnTo>
                    <a:lnTo>
                      <a:pt x="3600" y="2121"/>
                    </a:lnTo>
                    <a:lnTo>
                      <a:pt x="3590" y="2077"/>
                    </a:lnTo>
                    <a:lnTo>
                      <a:pt x="3580" y="2023"/>
                    </a:lnTo>
                    <a:lnTo>
                      <a:pt x="3580" y="1979"/>
                    </a:lnTo>
                    <a:lnTo>
                      <a:pt x="3550" y="1936"/>
                    </a:lnTo>
                    <a:lnTo>
                      <a:pt x="3530" y="1892"/>
                    </a:lnTo>
                    <a:lnTo>
                      <a:pt x="3550" y="1849"/>
                    </a:lnTo>
                    <a:lnTo>
                      <a:pt x="3570" y="1805"/>
                    </a:lnTo>
                    <a:lnTo>
                      <a:pt x="3580" y="1762"/>
                    </a:lnTo>
                    <a:lnTo>
                      <a:pt x="3570" y="1675"/>
                    </a:lnTo>
                    <a:lnTo>
                      <a:pt x="3570" y="1631"/>
                    </a:lnTo>
                    <a:lnTo>
                      <a:pt x="3560" y="1577"/>
                    </a:lnTo>
                    <a:lnTo>
                      <a:pt x="3520" y="1544"/>
                    </a:lnTo>
                    <a:lnTo>
                      <a:pt x="3469" y="1566"/>
                    </a:lnTo>
                    <a:lnTo>
                      <a:pt x="3429" y="1588"/>
                    </a:lnTo>
                    <a:lnTo>
                      <a:pt x="3389" y="1588"/>
                    </a:lnTo>
                    <a:lnTo>
                      <a:pt x="3348" y="1566"/>
                    </a:lnTo>
                    <a:lnTo>
                      <a:pt x="3308" y="1544"/>
                    </a:lnTo>
                    <a:lnTo>
                      <a:pt x="3267" y="1577"/>
                    </a:lnTo>
                    <a:lnTo>
                      <a:pt x="3237" y="1621"/>
                    </a:lnTo>
                    <a:lnTo>
                      <a:pt x="3197" y="1631"/>
                    </a:lnTo>
                    <a:lnTo>
                      <a:pt x="3146" y="1610"/>
                    </a:lnTo>
                    <a:lnTo>
                      <a:pt x="3106" y="1599"/>
                    </a:lnTo>
                    <a:lnTo>
                      <a:pt x="3066" y="1642"/>
                    </a:lnTo>
                    <a:lnTo>
                      <a:pt x="3046" y="1686"/>
                    </a:lnTo>
                    <a:lnTo>
                      <a:pt x="3025" y="1729"/>
                    </a:lnTo>
                    <a:lnTo>
                      <a:pt x="3005" y="1773"/>
                    </a:lnTo>
                    <a:lnTo>
                      <a:pt x="2995" y="1816"/>
                    </a:lnTo>
                    <a:lnTo>
                      <a:pt x="2945" y="1816"/>
                    </a:lnTo>
                    <a:lnTo>
                      <a:pt x="2904" y="1816"/>
                    </a:lnTo>
                    <a:lnTo>
                      <a:pt x="2894" y="1773"/>
                    </a:lnTo>
                    <a:lnTo>
                      <a:pt x="2904" y="1729"/>
                    </a:lnTo>
                    <a:lnTo>
                      <a:pt x="2904" y="1686"/>
                    </a:lnTo>
                    <a:lnTo>
                      <a:pt x="2864" y="1675"/>
                    </a:lnTo>
                    <a:lnTo>
                      <a:pt x="2824" y="1664"/>
                    </a:lnTo>
                    <a:lnTo>
                      <a:pt x="2814" y="1610"/>
                    </a:lnTo>
                    <a:lnTo>
                      <a:pt x="2824" y="1566"/>
                    </a:lnTo>
                    <a:lnTo>
                      <a:pt x="2824" y="1512"/>
                    </a:lnTo>
                    <a:lnTo>
                      <a:pt x="2824" y="1468"/>
                    </a:lnTo>
                    <a:lnTo>
                      <a:pt x="2834" y="1425"/>
                    </a:lnTo>
                    <a:lnTo>
                      <a:pt x="2834" y="1381"/>
                    </a:lnTo>
                    <a:lnTo>
                      <a:pt x="2794" y="1360"/>
                    </a:lnTo>
                    <a:lnTo>
                      <a:pt x="2753" y="1338"/>
                    </a:lnTo>
                    <a:lnTo>
                      <a:pt x="2703" y="1338"/>
                    </a:lnTo>
                    <a:lnTo>
                      <a:pt x="2662" y="1338"/>
                    </a:lnTo>
                    <a:lnTo>
                      <a:pt x="2622" y="1305"/>
                    </a:lnTo>
                    <a:lnTo>
                      <a:pt x="2582" y="1294"/>
                    </a:lnTo>
                    <a:lnTo>
                      <a:pt x="2521" y="1294"/>
                    </a:lnTo>
                    <a:lnTo>
                      <a:pt x="2491" y="1338"/>
                    </a:lnTo>
                    <a:lnTo>
                      <a:pt x="2451" y="1381"/>
                    </a:lnTo>
                    <a:lnTo>
                      <a:pt x="2451" y="1425"/>
                    </a:lnTo>
                    <a:lnTo>
                      <a:pt x="2451" y="1468"/>
                    </a:lnTo>
                    <a:lnTo>
                      <a:pt x="2410" y="1512"/>
                    </a:lnTo>
                    <a:lnTo>
                      <a:pt x="2400" y="1555"/>
                    </a:lnTo>
                    <a:lnTo>
                      <a:pt x="2360" y="1566"/>
                    </a:lnTo>
                    <a:lnTo>
                      <a:pt x="2320" y="1555"/>
                    </a:lnTo>
                    <a:lnTo>
                      <a:pt x="2279" y="1577"/>
                    </a:lnTo>
                    <a:lnTo>
                      <a:pt x="2239" y="1599"/>
                    </a:lnTo>
                    <a:lnTo>
                      <a:pt x="2229" y="1653"/>
                    </a:lnTo>
                    <a:lnTo>
                      <a:pt x="2239" y="1697"/>
                    </a:lnTo>
                    <a:lnTo>
                      <a:pt x="2239" y="1740"/>
                    </a:lnTo>
                    <a:lnTo>
                      <a:pt x="2219" y="1784"/>
                    </a:lnTo>
                    <a:lnTo>
                      <a:pt x="2188" y="1827"/>
                    </a:lnTo>
                    <a:lnTo>
                      <a:pt x="2178" y="1871"/>
                    </a:lnTo>
                    <a:lnTo>
                      <a:pt x="2168" y="1914"/>
                    </a:lnTo>
                    <a:lnTo>
                      <a:pt x="2168" y="1958"/>
                    </a:lnTo>
                    <a:lnTo>
                      <a:pt x="2158" y="2001"/>
                    </a:lnTo>
                    <a:lnTo>
                      <a:pt x="2128" y="2045"/>
                    </a:lnTo>
                    <a:lnTo>
                      <a:pt x="2088" y="2088"/>
                    </a:lnTo>
                    <a:lnTo>
                      <a:pt x="2047" y="2088"/>
                    </a:lnTo>
                    <a:lnTo>
                      <a:pt x="2007" y="2077"/>
                    </a:lnTo>
                    <a:lnTo>
                      <a:pt x="1967" y="2099"/>
                    </a:lnTo>
                    <a:lnTo>
                      <a:pt x="1926" y="2143"/>
                    </a:lnTo>
                    <a:lnTo>
                      <a:pt x="1896" y="2197"/>
                    </a:lnTo>
                    <a:lnTo>
                      <a:pt x="1896" y="2241"/>
                    </a:lnTo>
                    <a:lnTo>
                      <a:pt x="1896" y="2284"/>
                    </a:lnTo>
                    <a:lnTo>
                      <a:pt x="1896" y="2328"/>
                    </a:lnTo>
                    <a:lnTo>
                      <a:pt x="1886" y="2371"/>
                    </a:lnTo>
                    <a:lnTo>
                      <a:pt x="1916" y="2415"/>
                    </a:lnTo>
                    <a:lnTo>
                      <a:pt x="1956" y="2447"/>
                    </a:lnTo>
                    <a:lnTo>
                      <a:pt x="1967" y="2491"/>
                    </a:lnTo>
                    <a:lnTo>
                      <a:pt x="1946" y="2534"/>
                    </a:lnTo>
                    <a:lnTo>
                      <a:pt x="1926" y="2589"/>
                    </a:lnTo>
                    <a:lnTo>
                      <a:pt x="1876" y="2610"/>
                    </a:lnTo>
                    <a:lnTo>
                      <a:pt x="1835" y="2610"/>
                    </a:lnTo>
                    <a:lnTo>
                      <a:pt x="1795" y="2643"/>
                    </a:lnTo>
                    <a:lnTo>
                      <a:pt x="1755" y="2643"/>
                    </a:lnTo>
                    <a:lnTo>
                      <a:pt x="1714" y="2643"/>
                    </a:lnTo>
                    <a:lnTo>
                      <a:pt x="1674" y="2621"/>
                    </a:lnTo>
                    <a:lnTo>
                      <a:pt x="1634" y="2621"/>
                    </a:lnTo>
                    <a:lnTo>
                      <a:pt x="1593" y="2643"/>
                    </a:lnTo>
                    <a:lnTo>
                      <a:pt x="1553" y="2589"/>
                    </a:lnTo>
                    <a:lnTo>
                      <a:pt x="1543" y="2545"/>
                    </a:lnTo>
                    <a:lnTo>
                      <a:pt x="1493" y="2545"/>
                    </a:lnTo>
                    <a:lnTo>
                      <a:pt x="1472" y="2502"/>
                    </a:lnTo>
                    <a:lnTo>
                      <a:pt x="1432" y="2469"/>
                    </a:lnTo>
                    <a:lnTo>
                      <a:pt x="1392" y="2436"/>
                    </a:lnTo>
                    <a:lnTo>
                      <a:pt x="1351" y="2436"/>
                    </a:lnTo>
                    <a:lnTo>
                      <a:pt x="1311" y="2425"/>
                    </a:lnTo>
                    <a:lnTo>
                      <a:pt x="1271" y="2415"/>
                    </a:lnTo>
                    <a:lnTo>
                      <a:pt x="1220" y="2458"/>
                    </a:lnTo>
                    <a:lnTo>
                      <a:pt x="1240" y="2415"/>
                    </a:lnTo>
                  </a:path>
                </a:pathLst>
              </a:custGeom>
              <a:solidFill>
                <a:srgbClr val="585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/>
            </p:nvSpPr>
            <p:spPr bwMode="auto">
              <a:xfrm>
                <a:off x="529" y="515"/>
                <a:ext cx="672" cy="605"/>
              </a:xfrm>
              <a:custGeom>
                <a:avLst/>
                <a:gdLst>
                  <a:gd name="T0" fmla="*/ 154 w 672"/>
                  <a:gd name="T1" fmla="*/ 44 h 605"/>
                  <a:gd name="T2" fmla="*/ 168 w 672"/>
                  <a:gd name="T3" fmla="*/ 102 h 605"/>
                  <a:gd name="T4" fmla="*/ 174 w 672"/>
                  <a:gd name="T5" fmla="*/ 160 h 605"/>
                  <a:gd name="T6" fmla="*/ 201 w 672"/>
                  <a:gd name="T7" fmla="*/ 226 h 605"/>
                  <a:gd name="T8" fmla="*/ 208 w 672"/>
                  <a:gd name="T9" fmla="*/ 291 h 605"/>
                  <a:gd name="T10" fmla="*/ 221 w 672"/>
                  <a:gd name="T11" fmla="*/ 349 h 605"/>
                  <a:gd name="T12" fmla="*/ 228 w 672"/>
                  <a:gd name="T13" fmla="*/ 415 h 605"/>
                  <a:gd name="T14" fmla="*/ 221 w 672"/>
                  <a:gd name="T15" fmla="*/ 473 h 605"/>
                  <a:gd name="T16" fmla="*/ 201 w 672"/>
                  <a:gd name="T17" fmla="*/ 524 h 605"/>
                  <a:gd name="T18" fmla="*/ 161 w 672"/>
                  <a:gd name="T19" fmla="*/ 466 h 605"/>
                  <a:gd name="T20" fmla="*/ 107 w 672"/>
                  <a:gd name="T21" fmla="*/ 437 h 605"/>
                  <a:gd name="T22" fmla="*/ 54 w 672"/>
                  <a:gd name="T23" fmla="*/ 422 h 605"/>
                  <a:gd name="T24" fmla="*/ 0 w 672"/>
                  <a:gd name="T25" fmla="*/ 408 h 605"/>
                  <a:gd name="T26" fmla="*/ 54 w 672"/>
                  <a:gd name="T27" fmla="*/ 451 h 605"/>
                  <a:gd name="T28" fmla="*/ 107 w 672"/>
                  <a:gd name="T29" fmla="*/ 458 h 605"/>
                  <a:gd name="T30" fmla="*/ 148 w 672"/>
                  <a:gd name="T31" fmla="*/ 488 h 605"/>
                  <a:gd name="T32" fmla="*/ 181 w 672"/>
                  <a:gd name="T33" fmla="*/ 546 h 605"/>
                  <a:gd name="T34" fmla="*/ 235 w 672"/>
                  <a:gd name="T35" fmla="*/ 531 h 605"/>
                  <a:gd name="T36" fmla="*/ 289 w 672"/>
                  <a:gd name="T37" fmla="*/ 546 h 605"/>
                  <a:gd name="T38" fmla="*/ 342 w 672"/>
                  <a:gd name="T39" fmla="*/ 582 h 605"/>
                  <a:gd name="T40" fmla="*/ 396 w 672"/>
                  <a:gd name="T41" fmla="*/ 597 h 605"/>
                  <a:gd name="T42" fmla="*/ 483 w 672"/>
                  <a:gd name="T43" fmla="*/ 604 h 605"/>
                  <a:gd name="T44" fmla="*/ 544 w 672"/>
                  <a:gd name="T45" fmla="*/ 589 h 605"/>
                  <a:gd name="T46" fmla="*/ 604 w 672"/>
                  <a:gd name="T47" fmla="*/ 582 h 605"/>
                  <a:gd name="T48" fmla="*/ 671 w 672"/>
                  <a:gd name="T49" fmla="*/ 568 h 605"/>
                  <a:gd name="T50" fmla="*/ 604 w 672"/>
                  <a:gd name="T51" fmla="*/ 568 h 605"/>
                  <a:gd name="T52" fmla="*/ 537 w 672"/>
                  <a:gd name="T53" fmla="*/ 575 h 605"/>
                  <a:gd name="T54" fmla="*/ 483 w 672"/>
                  <a:gd name="T55" fmla="*/ 575 h 605"/>
                  <a:gd name="T56" fmla="*/ 429 w 672"/>
                  <a:gd name="T57" fmla="*/ 575 h 605"/>
                  <a:gd name="T58" fmla="*/ 376 w 672"/>
                  <a:gd name="T59" fmla="*/ 568 h 605"/>
                  <a:gd name="T60" fmla="*/ 322 w 672"/>
                  <a:gd name="T61" fmla="*/ 524 h 605"/>
                  <a:gd name="T62" fmla="*/ 268 w 672"/>
                  <a:gd name="T63" fmla="*/ 509 h 605"/>
                  <a:gd name="T64" fmla="*/ 255 w 672"/>
                  <a:gd name="T65" fmla="*/ 451 h 605"/>
                  <a:gd name="T66" fmla="*/ 255 w 672"/>
                  <a:gd name="T67" fmla="*/ 393 h 605"/>
                  <a:gd name="T68" fmla="*/ 248 w 672"/>
                  <a:gd name="T69" fmla="*/ 327 h 605"/>
                  <a:gd name="T70" fmla="*/ 242 w 672"/>
                  <a:gd name="T71" fmla="*/ 269 h 605"/>
                  <a:gd name="T72" fmla="*/ 228 w 672"/>
                  <a:gd name="T73" fmla="*/ 211 h 605"/>
                  <a:gd name="T74" fmla="*/ 201 w 672"/>
                  <a:gd name="T75" fmla="*/ 146 h 605"/>
                  <a:gd name="T76" fmla="*/ 141 w 672"/>
                  <a:gd name="T77" fmla="*/ 109 h 605"/>
                  <a:gd name="T78" fmla="*/ 161 w 672"/>
                  <a:gd name="T79" fmla="*/ 51 h 605"/>
                  <a:gd name="T80" fmla="*/ 134 w 672"/>
                  <a:gd name="T81" fmla="*/ 0 h 60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72" h="605">
                    <a:moveTo>
                      <a:pt x="134" y="0"/>
                    </a:moveTo>
                    <a:lnTo>
                      <a:pt x="154" y="44"/>
                    </a:lnTo>
                    <a:lnTo>
                      <a:pt x="168" y="73"/>
                    </a:lnTo>
                    <a:lnTo>
                      <a:pt x="168" y="102"/>
                    </a:lnTo>
                    <a:lnTo>
                      <a:pt x="168" y="131"/>
                    </a:lnTo>
                    <a:lnTo>
                      <a:pt x="174" y="160"/>
                    </a:lnTo>
                    <a:lnTo>
                      <a:pt x="181" y="189"/>
                    </a:lnTo>
                    <a:lnTo>
                      <a:pt x="201" y="226"/>
                    </a:lnTo>
                    <a:lnTo>
                      <a:pt x="201" y="262"/>
                    </a:lnTo>
                    <a:lnTo>
                      <a:pt x="208" y="291"/>
                    </a:lnTo>
                    <a:lnTo>
                      <a:pt x="215" y="320"/>
                    </a:lnTo>
                    <a:lnTo>
                      <a:pt x="221" y="349"/>
                    </a:lnTo>
                    <a:lnTo>
                      <a:pt x="221" y="386"/>
                    </a:lnTo>
                    <a:lnTo>
                      <a:pt x="228" y="415"/>
                    </a:lnTo>
                    <a:lnTo>
                      <a:pt x="228" y="444"/>
                    </a:lnTo>
                    <a:lnTo>
                      <a:pt x="221" y="473"/>
                    </a:lnTo>
                    <a:lnTo>
                      <a:pt x="228" y="502"/>
                    </a:lnTo>
                    <a:lnTo>
                      <a:pt x="201" y="524"/>
                    </a:lnTo>
                    <a:lnTo>
                      <a:pt x="174" y="495"/>
                    </a:lnTo>
                    <a:lnTo>
                      <a:pt x="161" y="466"/>
                    </a:lnTo>
                    <a:lnTo>
                      <a:pt x="134" y="437"/>
                    </a:lnTo>
                    <a:lnTo>
                      <a:pt x="107" y="437"/>
                    </a:lnTo>
                    <a:lnTo>
                      <a:pt x="81" y="437"/>
                    </a:lnTo>
                    <a:lnTo>
                      <a:pt x="54" y="422"/>
                    </a:lnTo>
                    <a:lnTo>
                      <a:pt x="27" y="408"/>
                    </a:lnTo>
                    <a:lnTo>
                      <a:pt x="0" y="408"/>
                    </a:lnTo>
                    <a:lnTo>
                      <a:pt x="27" y="422"/>
                    </a:lnTo>
                    <a:lnTo>
                      <a:pt x="54" y="451"/>
                    </a:lnTo>
                    <a:lnTo>
                      <a:pt x="81" y="451"/>
                    </a:lnTo>
                    <a:lnTo>
                      <a:pt x="107" y="458"/>
                    </a:lnTo>
                    <a:lnTo>
                      <a:pt x="134" y="458"/>
                    </a:lnTo>
                    <a:lnTo>
                      <a:pt x="148" y="488"/>
                    </a:lnTo>
                    <a:lnTo>
                      <a:pt x="168" y="517"/>
                    </a:lnTo>
                    <a:lnTo>
                      <a:pt x="181" y="546"/>
                    </a:lnTo>
                    <a:lnTo>
                      <a:pt x="208" y="546"/>
                    </a:lnTo>
                    <a:lnTo>
                      <a:pt x="235" y="531"/>
                    </a:lnTo>
                    <a:lnTo>
                      <a:pt x="262" y="524"/>
                    </a:lnTo>
                    <a:lnTo>
                      <a:pt x="289" y="546"/>
                    </a:lnTo>
                    <a:lnTo>
                      <a:pt x="315" y="560"/>
                    </a:lnTo>
                    <a:lnTo>
                      <a:pt x="342" y="582"/>
                    </a:lnTo>
                    <a:lnTo>
                      <a:pt x="369" y="597"/>
                    </a:lnTo>
                    <a:lnTo>
                      <a:pt x="396" y="597"/>
                    </a:lnTo>
                    <a:lnTo>
                      <a:pt x="429" y="597"/>
                    </a:lnTo>
                    <a:lnTo>
                      <a:pt x="483" y="604"/>
                    </a:lnTo>
                    <a:lnTo>
                      <a:pt x="510" y="604"/>
                    </a:lnTo>
                    <a:lnTo>
                      <a:pt x="544" y="589"/>
                    </a:lnTo>
                    <a:lnTo>
                      <a:pt x="570" y="589"/>
                    </a:lnTo>
                    <a:lnTo>
                      <a:pt x="604" y="582"/>
                    </a:lnTo>
                    <a:lnTo>
                      <a:pt x="637" y="575"/>
                    </a:lnTo>
                    <a:lnTo>
                      <a:pt x="671" y="568"/>
                    </a:lnTo>
                    <a:lnTo>
                      <a:pt x="631" y="568"/>
                    </a:lnTo>
                    <a:lnTo>
                      <a:pt x="604" y="568"/>
                    </a:lnTo>
                    <a:lnTo>
                      <a:pt x="564" y="575"/>
                    </a:lnTo>
                    <a:lnTo>
                      <a:pt x="537" y="575"/>
                    </a:lnTo>
                    <a:lnTo>
                      <a:pt x="510" y="575"/>
                    </a:lnTo>
                    <a:lnTo>
                      <a:pt x="483" y="575"/>
                    </a:lnTo>
                    <a:lnTo>
                      <a:pt x="456" y="575"/>
                    </a:lnTo>
                    <a:lnTo>
                      <a:pt x="429" y="575"/>
                    </a:lnTo>
                    <a:lnTo>
                      <a:pt x="403" y="575"/>
                    </a:lnTo>
                    <a:lnTo>
                      <a:pt x="376" y="568"/>
                    </a:lnTo>
                    <a:lnTo>
                      <a:pt x="349" y="546"/>
                    </a:lnTo>
                    <a:lnTo>
                      <a:pt x="322" y="524"/>
                    </a:lnTo>
                    <a:lnTo>
                      <a:pt x="295" y="524"/>
                    </a:lnTo>
                    <a:lnTo>
                      <a:pt x="268" y="509"/>
                    </a:lnTo>
                    <a:lnTo>
                      <a:pt x="248" y="480"/>
                    </a:lnTo>
                    <a:lnTo>
                      <a:pt x="255" y="451"/>
                    </a:lnTo>
                    <a:lnTo>
                      <a:pt x="255" y="422"/>
                    </a:lnTo>
                    <a:lnTo>
                      <a:pt x="255" y="393"/>
                    </a:lnTo>
                    <a:lnTo>
                      <a:pt x="255" y="364"/>
                    </a:lnTo>
                    <a:lnTo>
                      <a:pt x="248" y="327"/>
                    </a:lnTo>
                    <a:lnTo>
                      <a:pt x="248" y="298"/>
                    </a:lnTo>
                    <a:lnTo>
                      <a:pt x="242" y="269"/>
                    </a:lnTo>
                    <a:lnTo>
                      <a:pt x="228" y="240"/>
                    </a:lnTo>
                    <a:lnTo>
                      <a:pt x="228" y="211"/>
                    </a:lnTo>
                    <a:lnTo>
                      <a:pt x="221" y="175"/>
                    </a:lnTo>
                    <a:lnTo>
                      <a:pt x="201" y="146"/>
                    </a:lnTo>
                    <a:lnTo>
                      <a:pt x="161" y="138"/>
                    </a:lnTo>
                    <a:lnTo>
                      <a:pt x="141" y="109"/>
                    </a:lnTo>
                    <a:lnTo>
                      <a:pt x="161" y="80"/>
                    </a:lnTo>
                    <a:lnTo>
                      <a:pt x="161" y="51"/>
                    </a:lnTo>
                    <a:lnTo>
                      <a:pt x="141" y="22"/>
                    </a:lnTo>
                    <a:lnTo>
                      <a:pt x="134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16" name="Freeform 12"/>
              <p:cNvSpPr>
                <a:spLocks/>
              </p:cNvSpPr>
              <p:nvPr/>
            </p:nvSpPr>
            <p:spPr bwMode="auto">
              <a:xfrm>
                <a:off x="502" y="378"/>
                <a:ext cx="1136" cy="2540"/>
              </a:xfrm>
              <a:custGeom>
                <a:avLst/>
                <a:gdLst>
                  <a:gd name="T0" fmla="*/ 1122 w 1136"/>
                  <a:gd name="T1" fmla="*/ 87 h 2540"/>
                  <a:gd name="T2" fmla="*/ 1095 w 1136"/>
                  <a:gd name="T3" fmla="*/ 210 h 2540"/>
                  <a:gd name="T4" fmla="*/ 1054 w 1136"/>
                  <a:gd name="T5" fmla="*/ 319 h 2540"/>
                  <a:gd name="T6" fmla="*/ 1034 w 1136"/>
                  <a:gd name="T7" fmla="*/ 406 h 2540"/>
                  <a:gd name="T8" fmla="*/ 1075 w 1136"/>
                  <a:gd name="T9" fmla="*/ 522 h 2540"/>
                  <a:gd name="T10" fmla="*/ 1054 w 1136"/>
                  <a:gd name="T11" fmla="*/ 638 h 2540"/>
                  <a:gd name="T12" fmla="*/ 1028 w 1136"/>
                  <a:gd name="T13" fmla="*/ 754 h 2540"/>
                  <a:gd name="T14" fmla="*/ 947 w 1136"/>
                  <a:gd name="T15" fmla="*/ 863 h 2540"/>
                  <a:gd name="T16" fmla="*/ 913 w 1136"/>
                  <a:gd name="T17" fmla="*/ 979 h 2540"/>
                  <a:gd name="T18" fmla="*/ 860 w 1136"/>
                  <a:gd name="T19" fmla="*/ 1103 h 2540"/>
                  <a:gd name="T20" fmla="*/ 813 w 1136"/>
                  <a:gd name="T21" fmla="*/ 1219 h 2540"/>
                  <a:gd name="T22" fmla="*/ 719 w 1136"/>
                  <a:gd name="T23" fmla="*/ 1313 h 2540"/>
                  <a:gd name="T24" fmla="*/ 611 w 1136"/>
                  <a:gd name="T25" fmla="*/ 1320 h 2540"/>
                  <a:gd name="T26" fmla="*/ 504 w 1136"/>
                  <a:gd name="T27" fmla="*/ 1320 h 2540"/>
                  <a:gd name="T28" fmla="*/ 396 w 1136"/>
                  <a:gd name="T29" fmla="*/ 1364 h 2540"/>
                  <a:gd name="T30" fmla="*/ 316 w 1136"/>
                  <a:gd name="T31" fmla="*/ 1248 h 2540"/>
                  <a:gd name="T32" fmla="*/ 208 w 1136"/>
                  <a:gd name="T33" fmla="*/ 1175 h 2540"/>
                  <a:gd name="T34" fmla="*/ 101 w 1136"/>
                  <a:gd name="T35" fmla="*/ 1175 h 2540"/>
                  <a:gd name="T36" fmla="*/ 40 w 1136"/>
                  <a:gd name="T37" fmla="*/ 1182 h 2540"/>
                  <a:gd name="T38" fmla="*/ 141 w 1136"/>
                  <a:gd name="T39" fmla="*/ 1240 h 2540"/>
                  <a:gd name="T40" fmla="*/ 235 w 1136"/>
                  <a:gd name="T41" fmla="*/ 1328 h 2540"/>
                  <a:gd name="T42" fmla="*/ 349 w 1136"/>
                  <a:gd name="T43" fmla="*/ 1386 h 2540"/>
                  <a:gd name="T44" fmla="*/ 356 w 1136"/>
                  <a:gd name="T45" fmla="*/ 1531 h 2540"/>
                  <a:gd name="T46" fmla="*/ 349 w 1136"/>
                  <a:gd name="T47" fmla="*/ 1690 h 2540"/>
                  <a:gd name="T48" fmla="*/ 296 w 1136"/>
                  <a:gd name="T49" fmla="*/ 1821 h 2540"/>
                  <a:gd name="T50" fmla="*/ 235 w 1136"/>
                  <a:gd name="T51" fmla="*/ 1951 h 2540"/>
                  <a:gd name="T52" fmla="*/ 168 w 1136"/>
                  <a:gd name="T53" fmla="*/ 2082 h 2540"/>
                  <a:gd name="T54" fmla="*/ 134 w 1136"/>
                  <a:gd name="T55" fmla="*/ 2213 h 2540"/>
                  <a:gd name="T56" fmla="*/ 67 w 1136"/>
                  <a:gd name="T57" fmla="*/ 2329 h 2540"/>
                  <a:gd name="T58" fmla="*/ 27 w 1136"/>
                  <a:gd name="T59" fmla="*/ 2452 h 2540"/>
                  <a:gd name="T60" fmla="*/ 20 w 1136"/>
                  <a:gd name="T61" fmla="*/ 2510 h 2540"/>
                  <a:gd name="T62" fmla="*/ 81 w 1136"/>
                  <a:gd name="T63" fmla="*/ 2387 h 2540"/>
                  <a:gd name="T64" fmla="*/ 148 w 1136"/>
                  <a:gd name="T65" fmla="*/ 2271 h 2540"/>
                  <a:gd name="T66" fmla="*/ 201 w 1136"/>
                  <a:gd name="T67" fmla="*/ 2147 h 2540"/>
                  <a:gd name="T68" fmla="*/ 242 w 1136"/>
                  <a:gd name="T69" fmla="*/ 2002 h 2540"/>
                  <a:gd name="T70" fmla="*/ 316 w 1136"/>
                  <a:gd name="T71" fmla="*/ 1886 h 2540"/>
                  <a:gd name="T72" fmla="*/ 403 w 1136"/>
                  <a:gd name="T73" fmla="*/ 1763 h 2540"/>
                  <a:gd name="T74" fmla="*/ 430 w 1136"/>
                  <a:gd name="T75" fmla="*/ 1639 h 2540"/>
                  <a:gd name="T76" fmla="*/ 423 w 1136"/>
                  <a:gd name="T77" fmla="*/ 1523 h 2540"/>
                  <a:gd name="T78" fmla="*/ 497 w 1136"/>
                  <a:gd name="T79" fmla="*/ 1444 h 2540"/>
                  <a:gd name="T80" fmla="*/ 651 w 1136"/>
                  <a:gd name="T81" fmla="*/ 1407 h 2540"/>
                  <a:gd name="T82" fmla="*/ 792 w 1136"/>
                  <a:gd name="T83" fmla="*/ 1364 h 2540"/>
                  <a:gd name="T84" fmla="*/ 866 w 1136"/>
                  <a:gd name="T85" fmla="*/ 1255 h 2540"/>
                  <a:gd name="T86" fmla="*/ 907 w 1136"/>
                  <a:gd name="T87" fmla="*/ 1074 h 2540"/>
                  <a:gd name="T88" fmla="*/ 1014 w 1136"/>
                  <a:gd name="T89" fmla="*/ 979 h 2540"/>
                  <a:gd name="T90" fmla="*/ 1048 w 1136"/>
                  <a:gd name="T91" fmla="*/ 856 h 2540"/>
                  <a:gd name="T92" fmla="*/ 1088 w 1136"/>
                  <a:gd name="T93" fmla="*/ 733 h 2540"/>
                  <a:gd name="T94" fmla="*/ 1115 w 1136"/>
                  <a:gd name="T95" fmla="*/ 617 h 2540"/>
                  <a:gd name="T96" fmla="*/ 1108 w 1136"/>
                  <a:gd name="T97" fmla="*/ 493 h 2540"/>
                  <a:gd name="T98" fmla="*/ 1081 w 1136"/>
                  <a:gd name="T99" fmla="*/ 377 h 2540"/>
                  <a:gd name="T100" fmla="*/ 1088 w 1136"/>
                  <a:gd name="T101" fmla="*/ 261 h 2540"/>
                  <a:gd name="T102" fmla="*/ 1135 w 1136"/>
                  <a:gd name="T103" fmla="*/ 138 h 25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36" h="2540">
                    <a:moveTo>
                      <a:pt x="1088" y="0"/>
                    </a:moveTo>
                    <a:lnTo>
                      <a:pt x="1115" y="29"/>
                    </a:lnTo>
                    <a:lnTo>
                      <a:pt x="1128" y="58"/>
                    </a:lnTo>
                    <a:lnTo>
                      <a:pt x="1122" y="87"/>
                    </a:lnTo>
                    <a:lnTo>
                      <a:pt x="1108" y="116"/>
                    </a:lnTo>
                    <a:lnTo>
                      <a:pt x="1095" y="145"/>
                    </a:lnTo>
                    <a:lnTo>
                      <a:pt x="1088" y="181"/>
                    </a:lnTo>
                    <a:lnTo>
                      <a:pt x="1095" y="210"/>
                    </a:lnTo>
                    <a:lnTo>
                      <a:pt x="1081" y="239"/>
                    </a:lnTo>
                    <a:lnTo>
                      <a:pt x="1054" y="261"/>
                    </a:lnTo>
                    <a:lnTo>
                      <a:pt x="1054" y="290"/>
                    </a:lnTo>
                    <a:lnTo>
                      <a:pt x="1054" y="319"/>
                    </a:lnTo>
                    <a:lnTo>
                      <a:pt x="1014" y="319"/>
                    </a:lnTo>
                    <a:lnTo>
                      <a:pt x="1021" y="348"/>
                    </a:lnTo>
                    <a:lnTo>
                      <a:pt x="1021" y="377"/>
                    </a:lnTo>
                    <a:lnTo>
                      <a:pt x="1034" y="406"/>
                    </a:lnTo>
                    <a:lnTo>
                      <a:pt x="1048" y="435"/>
                    </a:lnTo>
                    <a:lnTo>
                      <a:pt x="1068" y="464"/>
                    </a:lnTo>
                    <a:lnTo>
                      <a:pt x="1075" y="493"/>
                    </a:lnTo>
                    <a:lnTo>
                      <a:pt x="1075" y="522"/>
                    </a:lnTo>
                    <a:lnTo>
                      <a:pt x="1075" y="551"/>
                    </a:lnTo>
                    <a:lnTo>
                      <a:pt x="1054" y="580"/>
                    </a:lnTo>
                    <a:lnTo>
                      <a:pt x="1054" y="609"/>
                    </a:lnTo>
                    <a:lnTo>
                      <a:pt x="1054" y="638"/>
                    </a:lnTo>
                    <a:lnTo>
                      <a:pt x="1048" y="667"/>
                    </a:lnTo>
                    <a:lnTo>
                      <a:pt x="1048" y="696"/>
                    </a:lnTo>
                    <a:lnTo>
                      <a:pt x="1041" y="725"/>
                    </a:lnTo>
                    <a:lnTo>
                      <a:pt x="1028" y="754"/>
                    </a:lnTo>
                    <a:lnTo>
                      <a:pt x="1021" y="783"/>
                    </a:lnTo>
                    <a:lnTo>
                      <a:pt x="981" y="805"/>
                    </a:lnTo>
                    <a:lnTo>
                      <a:pt x="954" y="834"/>
                    </a:lnTo>
                    <a:lnTo>
                      <a:pt x="947" y="863"/>
                    </a:lnTo>
                    <a:lnTo>
                      <a:pt x="940" y="892"/>
                    </a:lnTo>
                    <a:lnTo>
                      <a:pt x="927" y="921"/>
                    </a:lnTo>
                    <a:lnTo>
                      <a:pt x="920" y="950"/>
                    </a:lnTo>
                    <a:lnTo>
                      <a:pt x="913" y="979"/>
                    </a:lnTo>
                    <a:lnTo>
                      <a:pt x="907" y="1008"/>
                    </a:lnTo>
                    <a:lnTo>
                      <a:pt x="880" y="1037"/>
                    </a:lnTo>
                    <a:lnTo>
                      <a:pt x="873" y="1066"/>
                    </a:lnTo>
                    <a:lnTo>
                      <a:pt x="860" y="1103"/>
                    </a:lnTo>
                    <a:lnTo>
                      <a:pt x="853" y="1132"/>
                    </a:lnTo>
                    <a:lnTo>
                      <a:pt x="839" y="1161"/>
                    </a:lnTo>
                    <a:lnTo>
                      <a:pt x="826" y="1190"/>
                    </a:lnTo>
                    <a:lnTo>
                      <a:pt x="813" y="1219"/>
                    </a:lnTo>
                    <a:lnTo>
                      <a:pt x="792" y="1248"/>
                    </a:lnTo>
                    <a:lnTo>
                      <a:pt x="772" y="1277"/>
                    </a:lnTo>
                    <a:lnTo>
                      <a:pt x="745" y="1299"/>
                    </a:lnTo>
                    <a:lnTo>
                      <a:pt x="719" y="1313"/>
                    </a:lnTo>
                    <a:lnTo>
                      <a:pt x="692" y="1320"/>
                    </a:lnTo>
                    <a:lnTo>
                      <a:pt x="665" y="1328"/>
                    </a:lnTo>
                    <a:lnTo>
                      <a:pt x="638" y="1328"/>
                    </a:lnTo>
                    <a:lnTo>
                      <a:pt x="611" y="1320"/>
                    </a:lnTo>
                    <a:lnTo>
                      <a:pt x="584" y="1320"/>
                    </a:lnTo>
                    <a:lnTo>
                      <a:pt x="557" y="1320"/>
                    </a:lnTo>
                    <a:lnTo>
                      <a:pt x="531" y="1320"/>
                    </a:lnTo>
                    <a:lnTo>
                      <a:pt x="504" y="1320"/>
                    </a:lnTo>
                    <a:lnTo>
                      <a:pt x="477" y="1320"/>
                    </a:lnTo>
                    <a:lnTo>
                      <a:pt x="450" y="1320"/>
                    </a:lnTo>
                    <a:lnTo>
                      <a:pt x="423" y="1349"/>
                    </a:lnTo>
                    <a:lnTo>
                      <a:pt x="396" y="1364"/>
                    </a:lnTo>
                    <a:lnTo>
                      <a:pt x="376" y="1335"/>
                    </a:lnTo>
                    <a:lnTo>
                      <a:pt x="356" y="1306"/>
                    </a:lnTo>
                    <a:lnTo>
                      <a:pt x="336" y="1277"/>
                    </a:lnTo>
                    <a:lnTo>
                      <a:pt x="316" y="1248"/>
                    </a:lnTo>
                    <a:lnTo>
                      <a:pt x="289" y="1233"/>
                    </a:lnTo>
                    <a:lnTo>
                      <a:pt x="262" y="1219"/>
                    </a:lnTo>
                    <a:lnTo>
                      <a:pt x="235" y="1190"/>
                    </a:lnTo>
                    <a:lnTo>
                      <a:pt x="208" y="1175"/>
                    </a:lnTo>
                    <a:lnTo>
                      <a:pt x="181" y="1168"/>
                    </a:lnTo>
                    <a:lnTo>
                      <a:pt x="154" y="1168"/>
                    </a:lnTo>
                    <a:lnTo>
                      <a:pt x="128" y="1175"/>
                    </a:lnTo>
                    <a:lnTo>
                      <a:pt x="101" y="1175"/>
                    </a:lnTo>
                    <a:lnTo>
                      <a:pt x="74" y="1175"/>
                    </a:lnTo>
                    <a:lnTo>
                      <a:pt x="40" y="1168"/>
                    </a:lnTo>
                    <a:lnTo>
                      <a:pt x="13" y="1161"/>
                    </a:lnTo>
                    <a:lnTo>
                      <a:pt x="40" y="1182"/>
                    </a:lnTo>
                    <a:lnTo>
                      <a:pt x="74" y="1197"/>
                    </a:lnTo>
                    <a:lnTo>
                      <a:pt x="101" y="1197"/>
                    </a:lnTo>
                    <a:lnTo>
                      <a:pt x="107" y="1226"/>
                    </a:lnTo>
                    <a:lnTo>
                      <a:pt x="141" y="1240"/>
                    </a:lnTo>
                    <a:lnTo>
                      <a:pt x="168" y="1255"/>
                    </a:lnTo>
                    <a:lnTo>
                      <a:pt x="195" y="1270"/>
                    </a:lnTo>
                    <a:lnTo>
                      <a:pt x="222" y="1299"/>
                    </a:lnTo>
                    <a:lnTo>
                      <a:pt x="235" y="1328"/>
                    </a:lnTo>
                    <a:lnTo>
                      <a:pt x="269" y="1349"/>
                    </a:lnTo>
                    <a:lnTo>
                      <a:pt x="296" y="1349"/>
                    </a:lnTo>
                    <a:lnTo>
                      <a:pt x="322" y="1364"/>
                    </a:lnTo>
                    <a:lnTo>
                      <a:pt x="349" y="1386"/>
                    </a:lnTo>
                    <a:lnTo>
                      <a:pt x="369" y="1415"/>
                    </a:lnTo>
                    <a:lnTo>
                      <a:pt x="376" y="1444"/>
                    </a:lnTo>
                    <a:lnTo>
                      <a:pt x="369" y="1473"/>
                    </a:lnTo>
                    <a:lnTo>
                      <a:pt x="356" y="1531"/>
                    </a:lnTo>
                    <a:lnTo>
                      <a:pt x="356" y="1560"/>
                    </a:lnTo>
                    <a:lnTo>
                      <a:pt x="356" y="1632"/>
                    </a:lnTo>
                    <a:lnTo>
                      <a:pt x="356" y="1661"/>
                    </a:lnTo>
                    <a:lnTo>
                      <a:pt x="349" y="1690"/>
                    </a:lnTo>
                    <a:lnTo>
                      <a:pt x="322" y="1719"/>
                    </a:lnTo>
                    <a:lnTo>
                      <a:pt x="309" y="1748"/>
                    </a:lnTo>
                    <a:lnTo>
                      <a:pt x="309" y="1785"/>
                    </a:lnTo>
                    <a:lnTo>
                      <a:pt x="296" y="1821"/>
                    </a:lnTo>
                    <a:lnTo>
                      <a:pt x="275" y="1857"/>
                    </a:lnTo>
                    <a:lnTo>
                      <a:pt x="262" y="1886"/>
                    </a:lnTo>
                    <a:lnTo>
                      <a:pt x="255" y="1915"/>
                    </a:lnTo>
                    <a:lnTo>
                      <a:pt x="235" y="1951"/>
                    </a:lnTo>
                    <a:lnTo>
                      <a:pt x="215" y="1988"/>
                    </a:lnTo>
                    <a:lnTo>
                      <a:pt x="195" y="2024"/>
                    </a:lnTo>
                    <a:lnTo>
                      <a:pt x="175" y="2053"/>
                    </a:lnTo>
                    <a:lnTo>
                      <a:pt x="168" y="2082"/>
                    </a:lnTo>
                    <a:lnTo>
                      <a:pt x="161" y="2111"/>
                    </a:lnTo>
                    <a:lnTo>
                      <a:pt x="154" y="2147"/>
                    </a:lnTo>
                    <a:lnTo>
                      <a:pt x="148" y="2184"/>
                    </a:lnTo>
                    <a:lnTo>
                      <a:pt x="134" y="2213"/>
                    </a:lnTo>
                    <a:lnTo>
                      <a:pt x="121" y="2242"/>
                    </a:lnTo>
                    <a:lnTo>
                      <a:pt x="107" y="2271"/>
                    </a:lnTo>
                    <a:lnTo>
                      <a:pt x="87" y="2300"/>
                    </a:lnTo>
                    <a:lnTo>
                      <a:pt x="67" y="2329"/>
                    </a:lnTo>
                    <a:lnTo>
                      <a:pt x="60" y="2358"/>
                    </a:lnTo>
                    <a:lnTo>
                      <a:pt x="47" y="2387"/>
                    </a:lnTo>
                    <a:lnTo>
                      <a:pt x="40" y="2416"/>
                    </a:lnTo>
                    <a:lnTo>
                      <a:pt x="27" y="2452"/>
                    </a:lnTo>
                    <a:lnTo>
                      <a:pt x="20" y="2481"/>
                    </a:lnTo>
                    <a:lnTo>
                      <a:pt x="13" y="2510"/>
                    </a:lnTo>
                    <a:lnTo>
                      <a:pt x="0" y="2539"/>
                    </a:lnTo>
                    <a:lnTo>
                      <a:pt x="20" y="2510"/>
                    </a:lnTo>
                    <a:lnTo>
                      <a:pt x="34" y="2481"/>
                    </a:lnTo>
                    <a:lnTo>
                      <a:pt x="54" y="2445"/>
                    </a:lnTo>
                    <a:lnTo>
                      <a:pt x="67" y="2416"/>
                    </a:lnTo>
                    <a:lnTo>
                      <a:pt x="81" y="2387"/>
                    </a:lnTo>
                    <a:lnTo>
                      <a:pt x="94" y="2358"/>
                    </a:lnTo>
                    <a:lnTo>
                      <a:pt x="107" y="2329"/>
                    </a:lnTo>
                    <a:lnTo>
                      <a:pt x="128" y="2300"/>
                    </a:lnTo>
                    <a:lnTo>
                      <a:pt x="148" y="2271"/>
                    </a:lnTo>
                    <a:lnTo>
                      <a:pt x="168" y="2242"/>
                    </a:lnTo>
                    <a:lnTo>
                      <a:pt x="175" y="2213"/>
                    </a:lnTo>
                    <a:lnTo>
                      <a:pt x="188" y="2176"/>
                    </a:lnTo>
                    <a:lnTo>
                      <a:pt x="201" y="2147"/>
                    </a:lnTo>
                    <a:lnTo>
                      <a:pt x="215" y="2118"/>
                    </a:lnTo>
                    <a:lnTo>
                      <a:pt x="222" y="2060"/>
                    </a:lnTo>
                    <a:lnTo>
                      <a:pt x="235" y="2031"/>
                    </a:lnTo>
                    <a:lnTo>
                      <a:pt x="242" y="2002"/>
                    </a:lnTo>
                    <a:lnTo>
                      <a:pt x="269" y="1973"/>
                    </a:lnTo>
                    <a:lnTo>
                      <a:pt x="296" y="1951"/>
                    </a:lnTo>
                    <a:lnTo>
                      <a:pt x="309" y="1922"/>
                    </a:lnTo>
                    <a:lnTo>
                      <a:pt x="316" y="1886"/>
                    </a:lnTo>
                    <a:lnTo>
                      <a:pt x="329" y="1857"/>
                    </a:lnTo>
                    <a:lnTo>
                      <a:pt x="356" y="1828"/>
                    </a:lnTo>
                    <a:lnTo>
                      <a:pt x="383" y="1792"/>
                    </a:lnTo>
                    <a:lnTo>
                      <a:pt x="403" y="1763"/>
                    </a:lnTo>
                    <a:lnTo>
                      <a:pt x="416" y="1734"/>
                    </a:lnTo>
                    <a:lnTo>
                      <a:pt x="423" y="1705"/>
                    </a:lnTo>
                    <a:lnTo>
                      <a:pt x="430" y="1668"/>
                    </a:lnTo>
                    <a:lnTo>
                      <a:pt x="430" y="1639"/>
                    </a:lnTo>
                    <a:lnTo>
                      <a:pt x="430" y="1610"/>
                    </a:lnTo>
                    <a:lnTo>
                      <a:pt x="423" y="1581"/>
                    </a:lnTo>
                    <a:lnTo>
                      <a:pt x="423" y="1552"/>
                    </a:lnTo>
                    <a:lnTo>
                      <a:pt x="423" y="1523"/>
                    </a:lnTo>
                    <a:lnTo>
                      <a:pt x="423" y="1494"/>
                    </a:lnTo>
                    <a:lnTo>
                      <a:pt x="443" y="1465"/>
                    </a:lnTo>
                    <a:lnTo>
                      <a:pt x="470" y="1458"/>
                    </a:lnTo>
                    <a:lnTo>
                      <a:pt x="497" y="1444"/>
                    </a:lnTo>
                    <a:lnTo>
                      <a:pt x="524" y="1436"/>
                    </a:lnTo>
                    <a:lnTo>
                      <a:pt x="584" y="1429"/>
                    </a:lnTo>
                    <a:lnTo>
                      <a:pt x="618" y="1415"/>
                    </a:lnTo>
                    <a:lnTo>
                      <a:pt x="651" y="1407"/>
                    </a:lnTo>
                    <a:lnTo>
                      <a:pt x="678" y="1393"/>
                    </a:lnTo>
                    <a:lnTo>
                      <a:pt x="719" y="1393"/>
                    </a:lnTo>
                    <a:lnTo>
                      <a:pt x="766" y="1378"/>
                    </a:lnTo>
                    <a:lnTo>
                      <a:pt x="792" y="1364"/>
                    </a:lnTo>
                    <a:lnTo>
                      <a:pt x="819" y="1349"/>
                    </a:lnTo>
                    <a:lnTo>
                      <a:pt x="846" y="1320"/>
                    </a:lnTo>
                    <a:lnTo>
                      <a:pt x="853" y="1284"/>
                    </a:lnTo>
                    <a:lnTo>
                      <a:pt x="866" y="1255"/>
                    </a:lnTo>
                    <a:lnTo>
                      <a:pt x="866" y="1211"/>
                    </a:lnTo>
                    <a:lnTo>
                      <a:pt x="880" y="1161"/>
                    </a:lnTo>
                    <a:lnTo>
                      <a:pt x="893" y="1103"/>
                    </a:lnTo>
                    <a:lnTo>
                      <a:pt x="907" y="1074"/>
                    </a:lnTo>
                    <a:lnTo>
                      <a:pt x="947" y="1059"/>
                    </a:lnTo>
                    <a:lnTo>
                      <a:pt x="974" y="1037"/>
                    </a:lnTo>
                    <a:lnTo>
                      <a:pt x="1001" y="1008"/>
                    </a:lnTo>
                    <a:lnTo>
                      <a:pt x="1014" y="979"/>
                    </a:lnTo>
                    <a:lnTo>
                      <a:pt x="1021" y="950"/>
                    </a:lnTo>
                    <a:lnTo>
                      <a:pt x="1034" y="914"/>
                    </a:lnTo>
                    <a:lnTo>
                      <a:pt x="1041" y="885"/>
                    </a:lnTo>
                    <a:lnTo>
                      <a:pt x="1048" y="856"/>
                    </a:lnTo>
                    <a:lnTo>
                      <a:pt x="1054" y="820"/>
                    </a:lnTo>
                    <a:lnTo>
                      <a:pt x="1061" y="791"/>
                    </a:lnTo>
                    <a:lnTo>
                      <a:pt x="1075" y="762"/>
                    </a:lnTo>
                    <a:lnTo>
                      <a:pt x="1088" y="733"/>
                    </a:lnTo>
                    <a:lnTo>
                      <a:pt x="1095" y="704"/>
                    </a:lnTo>
                    <a:lnTo>
                      <a:pt x="1108" y="675"/>
                    </a:lnTo>
                    <a:lnTo>
                      <a:pt x="1108" y="646"/>
                    </a:lnTo>
                    <a:lnTo>
                      <a:pt x="1115" y="617"/>
                    </a:lnTo>
                    <a:lnTo>
                      <a:pt x="1115" y="588"/>
                    </a:lnTo>
                    <a:lnTo>
                      <a:pt x="1115" y="551"/>
                    </a:lnTo>
                    <a:lnTo>
                      <a:pt x="1108" y="522"/>
                    </a:lnTo>
                    <a:lnTo>
                      <a:pt x="1108" y="493"/>
                    </a:lnTo>
                    <a:lnTo>
                      <a:pt x="1101" y="464"/>
                    </a:lnTo>
                    <a:lnTo>
                      <a:pt x="1088" y="435"/>
                    </a:lnTo>
                    <a:lnTo>
                      <a:pt x="1081" y="406"/>
                    </a:lnTo>
                    <a:lnTo>
                      <a:pt x="1081" y="377"/>
                    </a:lnTo>
                    <a:lnTo>
                      <a:pt x="1081" y="348"/>
                    </a:lnTo>
                    <a:lnTo>
                      <a:pt x="1081" y="319"/>
                    </a:lnTo>
                    <a:lnTo>
                      <a:pt x="1081" y="290"/>
                    </a:lnTo>
                    <a:lnTo>
                      <a:pt x="1088" y="261"/>
                    </a:lnTo>
                    <a:lnTo>
                      <a:pt x="1095" y="232"/>
                    </a:lnTo>
                    <a:lnTo>
                      <a:pt x="1108" y="203"/>
                    </a:lnTo>
                    <a:lnTo>
                      <a:pt x="1128" y="167"/>
                    </a:lnTo>
                    <a:lnTo>
                      <a:pt x="1135" y="138"/>
                    </a:lnTo>
                    <a:lnTo>
                      <a:pt x="1135" y="109"/>
                    </a:lnTo>
                    <a:lnTo>
                      <a:pt x="1128" y="80"/>
                    </a:lnTo>
                    <a:lnTo>
                      <a:pt x="1122" y="51"/>
                    </a:lnTo>
                  </a:path>
                </a:pathLst>
              </a:custGeom>
              <a:solidFill>
                <a:srgbClr val="6D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17" name="Freeform 13"/>
              <p:cNvSpPr>
                <a:spLocks/>
              </p:cNvSpPr>
              <p:nvPr/>
            </p:nvSpPr>
            <p:spPr bwMode="auto">
              <a:xfrm>
                <a:off x="1328" y="1009"/>
                <a:ext cx="1978" cy="422"/>
              </a:xfrm>
              <a:custGeom>
                <a:avLst/>
                <a:gdLst>
                  <a:gd name="T0" fmla="*/ 87 w 1978"/>
                  <a:gd name="T1" fmla="*/ 65 h 422"/>
                  <a:gd name="T2" fmla="*/ 168 w 1978"/>
                  <a:gd name="T3" fmla="*/ 51 h 422"/>
                  <a:gd name="T4" fmla="*/ 222 w 1978"/>
                  <a:gd name="T5" fmla="*/ 44 h 422"/>
                  <a:gd name="T6" fmla="*/ 276 w 1978"/>
                  <a:gd name="T7" fmla="*/ 29 h 422"/>
                  <a:gd name="T8" fmla="*/ 370 w 1978"/>
                  <a:gd name="T9" fmla="*/ 7 h 422"/>
                  <a:gd name="T10" fmla="*/ 451 w 1978"/>
                  <a:gd name="T11" fmla="*/ 0 h 422"/>
                  <a:gd name="T12" fmla="*/ 504 w 1978"/>
                  <a:gd name="T13" fmla="*/ 0 h 422"/>
                  <a:gd name="T14" fmla="*/ 558 w 1978"/>
                  <a:gd name="T15" fmla="*/ 22 h 422"/>
                  <a:gd name="T16" fmla="*/ 632 w 1978"/>
                  <a:gd name="T17" fmla="*/ 51 h 422"/>
                  <a:gd name="T18" fmla="*/ 693 w 1978"/>
                  <a:gd name="T19" fmla="*/ 80 h 422"/>
                  <a:gd name="T20" fmla="*/ 746 w 1978"/>
                  <a:gd name="T21" fmla="*/ 87 h 422"/>
                  <a:gd name="T22" fmla="*/ 800 w 1978"/>
                  <a:gd name="T23" fmla="*/ 94 h 422"/>
                  <a:gd name="T24" fmla="*/ 867 w 1978"/>
                  <a:gd name="T25" fmla="*/ 131 h 422"/>
                  <a:gd name="T26" fmla="*/ 921 w 1978"/>
                  <a:gd name="T27" fmla="*/ 138 h 422"/>
                  <a:gd name="T28" fmla="*/ 982 w 1978"/>
                  <a:gd name="T29" fmla="*/ 145 h 422"/>
                  <a:gd name="T30" fmla="*/ 1036 w 1978"/>
                  <a:gd name="T31" fmla="*/ 167 h 422"/>
                  <a:gd name="T32" fmla="*/ 1150 w 1978"/>
                  <a:gd name="T33" fmla="*/ 189 h 422"/>
                  <a:gd name="T34" fmla="*/ 1231 w 1978"/>
                  <a:gd name="T35" fmla="*/ 196 h 422"/>
                  <a:gd name="T36" fmla="*/ 1291 w 1978"/>
                  <a:gd name="T37" fmla="*/ 225 h 422"/>
                  <a:gd name="T38" fmla="*/ 1352 w 1978"/>
                  <a:gd name="T39" fmla="*/ 254 h 422"/>
                  <a:gd name="T40" fmla="*/ 1432 w 1978"/>
                  <a:gd name="T41" fmla="*/ 261 h 422"/>
                  <a:gd name="T42" fmla="*/ 1493 w 1978"/>
                  <a:gd name="T43" fmla="*/ 276 h 422"/>
                  <a:gd name="T44" fmla="*/ 1580 w 1978"/>
                  <a:gd name="T45" fmla="*/ 290 h 422"/>
                  <a:gd name="T46" fmla="*/ 1634 w 1978"/>
                  <a:gd name="T47" fmla="*/ 305 h 422"/>
                  <a:gd name="T48" fmla="*/ 1695 w 1978"/>
                  <a:gd name="T49" fmla="*/ 327 h 422"/>
                  <a:gd name="T50" fmla="*/ 1748 w 1978"/>
                  <a:gd name="T51" fmla="*/ 356 h 422"/>
                  <a:gd name="T52" fmla="*/ 1809 w 1978"/>
                  <a:gd name="T53" fmla="*/ 392 h 422"/>
                  <a:gd name="T54" fmla="*/ 1869 w 1978"/>
                  <a:gd name="T55" fmla="*/ 392 h 422"/>
                  <a:gd name="T56" fmla="*/ 1950 w 1978"/>
                  <a:gd name="T57" fmla="*/ 399 h 422"/>
                  <a:gd name="T58" fmla="*/ 1950 w 1978"/>
                  <a:gd name="T59" fmla="*/ 414 h 422"/>
                  <a:gd name="T60" fmla="*/ 1883 w 1978"/>
                  <a:gd name="T61" fmla="*/ 421 h 422"/>
                  <a:gd name="T62" fmla="*/ 1829 w 1978"/>
                  <a:gd name="T63" fmla="*/ 414 h 422"/>
                  <a:gd name="T64" fmla="*/ 1775 w 1978"/>
                  <a:gd name="T65" fmla="*/ 414 h 422"/>
                  <a:gd name="T66" fmla="*/ 1721 w 1978"/>
                  <a:gd name="T67" fmla="*/ 363 h 422"/>
                  <a:gd name="T68" fmla="*/ 1661 w 1978"/>
                  <a:gd name="T69" fmla="*/ 341 h 422"/>
                  <a:gd name="T70" fmla="*/ 1594 w 1978"/>
                  <a:gd name="T71" fmla="*/ 319 h 422"/>
                  <a:gd name="T72" fmla="*/ 1533 w 1978"/>
                  <a:gd name="T73" fmla="*/ 305 h 422"/>
                  <a:gd name="T74" fmla="*/ 1479 w 1978"/>
                  <a:gd name="T75" fmla="*/ 290 h 422"/>
                  <a:gd name="T76" fmla="*/ 1405 w 1978"/>
                  <a:gd name="T77" fmla="*/ 276 h 422"/>
                  <a:gd name="T78" fmla="*/ 1352 w 1978"/>
                  <a:gd name="T79" fmla="*/ 269 h 422"/>
                  <a:gd name="T80" fmla="*/ 1298 w 1978"/>
                  <a:gd name="T81" fmla="*/ 261 h 422"/>
                  <a:gd name="T82" fmla="*/ 1231 w 1978"/>
                  <a:gd name="T83" fmla="*/ 218 h 422"/>
                  <a:gd name="T84" fmla="*/ 1170 w 1978"/>
                  <a:gd name="T85" fmla="*/ 196 h 422"/>
                  <a:gd name="T86" fmla="*/ 1110 w 1978"/>
                  <a:gd name="T87" fmla="*/ 203 h 422"/>
                  <a:gd name="T88" fmla="*/ 1056 w 1978"/>
                  <a:gd name="T89" fmla="*/ 203 h 422"/>
                  <a:gd name="T90" fmla="*/ 1002 w 1978"/>
                  <a:gd name="T91" fmla="*/ 181 h 422"/>
                  <a:gd name="T92" fmla="*/ 948 w 1978"/>
                  <a:gd name="T93" fmla="*/ 152 h 422"/>
                  <a:gd name="T94" fmla="*/ 867 w 1978"/>
                  <a:gd name="T95" fmla="*/ 152 h 422"/>
                  <a:gd name="T96" fmla="*/ 814 w 1978"/>
                  <a:gd name="T97" fmla="*/ 116 h 422"/>
                  <a:gd name="T98" fmla="*/ 760 w 1978"/>
                  <a:gd name="T99" fmla="*/ 102 h 422"/>
                  <a:gd name="T100" fmla="*/ 699 w 1978"/>
                  <a:gd name="T101" fmla="*/ 80 h 422"/>
                  <a:gd name="T102" fmla="*/ 646 w 1978"/>
                  <a:gd name="T103" fmla="*/ 58 h 422"/>
                  <a:gd name="T104" fmla="*/ 585 w 1978"/>
                  <a:gd name="T105" fmla="*/ 44 h 422"/>
                  <a:gd name="T106" fmla="*/ 531 w 1978"/>
                  <a:gd name="T107" fmla="*/ 29 h 422"/>
                  <a:gd name="T108" fmla="*/ 464 w 1978"/>
                  <a:gd name="T109" fmla="*/ 15 h 422"/>
                  <a:gd name="T110" fmla="*/ 377 w 1978"/>
                  <a:gd name="T111" fmla="*/ 15 h 422"/>
                  <a:gd name="T112" fmla="*/ 316 w 1978"/>
                  <a:gd name="T113" fmla="*/ 15 h 422"/>
                  <a:gd name="T114" fmla="*/ 262 w 1978"/>
                  <a:gd name="T115" fmla="*/ 36 h 422"/>
                  <a:gd name="T116" fmla="*/ 202 w 1978"/>
                  <a:gd name="T117" fmla="*/ 58 h 422"/>
                  <a:gd name="T118" fmla="*/ 134 w 1978"/>
                  <a:gd name="T119" fmla="*/ 87 h 422"/>
                  <a:gd name="T120" fmla="*/ 81 w 1978"/>
                  <a:gd name="T121" fmla="*/ 94 h 422"/>
                  <a:gd name="T122" fmla="*/ 27 w 1978"/>
                  <a:gd name="T123" fmla="*/ 80 h 422"/>
                  <a:gd name="T124" fmla="*/ 27 w 1978"/>
                  <a:gd name="T125" fmla="*/ 73 h 4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978" h="422">
                    <a:moveTo>
                      <a:pt x="40" y="73"/>
                    </a:moveTo>
                    <a:lnTo>
                      <a:pt x="87" y="65"/>
                    </a:lnTo>
                    <a:lnTo>
                      <a:pt x="128" y="58"/>
                    </a:lnTo>
                    <a:lnTo>
                      <a:pt x="168" y="51"/>
                    </a:lnTo>
                    <a:lnTo>
                      <a:pt x="195" y="51"/>
                    </a:lnTo>
                    <a:lnTo>
                      <a:pt x="222" y="44"/>
                    </a:lnTo>
                    <a:lnTo>
                      <a:pt x="249" y="29"/>
                    </a:lnTo>
                    <a:lnTo>
                      <a:pt x="276" y="29"/>
                    </a:lnTo>
                    <a:lnTo>
                      <a:pt x="309" y="22"/>
                    </a:lnTo>
                    <a:lnTo>
                      <a:pt x="370" y="7"/>
                    </a:lnTo>
                    <a:lnTo>
                      <a:pt x="403" y="7"/>
                    </a:lnTo>
                    <a:lnTo>
                      <a:pt x="451" y="0"/>
                    </a:lnTo>
                    <a:lnTo>
                      <a:pt x="477" y="0"/>
                    </a:lnTo>
                    <a:lnTo>
                      <a:pt x="504" y="0"/>
                    </a:lnTo>
                    <a:lnTo>
                      <a:pt x="531" y="22"/>
                    </a:lnTo>
                    <a:lnTo>
                      <a:pt x="558" y="22"/>
                    </a:lnTo>
                    <a:lnTo>
                      <a:pt x="585" y="36"/>
                    </a:lnTo>
                    <a:lnTo>
                      <a:pt x="632" y="51"/>
                    </a:lnTo>
                    <a:lnTo>
                      <a:pt x="666" y="65"/>
                    </a:lnTo>
                    <a:lnTo>
                      <a:pt x="693" y="80"/>
                    </a:lnTo>
                    <a:lnTo>
                      <a:pt x="720" y="80"/>
                    </a:lnTo>
                    <a:lnTo>
                      <a:pt x="746" y="87"/>
                    </a:lnTo>
                    <a:lnTo>
                      <a:pt x="773" y="87"/>
                    </a:lnTo>
                    <a:lnTo>
                      <a:pt x="800" y="94"/>
                    </a:lnTo>
                    <a:lnTo>
                      <a:pt x="834" y="109"/>
                    </a:lnTo>
                    <a:lnTo>
                      <a:pt x="867" y="131"/>
                    </a:lnTo>
                    <a:lnTo>
                      <a:pt x="894" y="138"/>
                    </a:lnTo>
                    <a:lnTo>
                      <a:pt x="921" y="138"/>
                    </a:lnTo>
                    <a:lnTo>
                      <a:pt x="955" y="138"/>
                    </a:lnTo>
                    <a:lnTo>
                      <a:pt x="982" y="145"/>
                    </a:lnTo>
                    <a:lnTo>
                      <a:pt x="1009" y="145"/>
                    </a:lnTo>
                    <a:lnTo>
                      <a:pt x="1036" y="167"/>
                    </a:lnTo>
                    <a:lnTo>
                      <a:pt x="1089" y="189"/>
                    </a:lnTo>
                    <a:lnTo>
                      <a:pt x="1150" y="189"/>
                    </a:lnTo>
                    <a:lnTo>
                      <a:pt x="1177" y="189"/>
                    </a:lnTo>
                    <a:lnTo>
                      <a:pt x="1231" y="196"/>
                    </a:lnTo>
                    <a:lnTo>
                      <a:pt x="1257" y="211"/>
                    </a:lnTo>
                    <a:lnTo>
                      <a:pt x="1291" y="225"/>
                    </a:lnTo>
                    <a:lnTo>
                      <a:pt x="1318" y="240"/>
                    </a:lnTo>
                    <a:lnTo>
                      <a:pt x="1352" y="254"/>
                    </a:lnTo>
                    <a:lnTo>
                      <a:pt x="1385" y="254"/>
                    </a:lnTo>
                    <a:lnTo>
                      <a:pt x="1432" y="261"/>
                    </a:lnTo>
                    <a:lnTo>
                      <a:pt x="1459" y="269"/>
                    </a:lnTo>
                    <a:lnTo>
                      <a:pt x="1493" y="276"/>
                    </a:lnTo>
                    <a:lnTo>
                      <a:pt x="1533" y="283"/>
                    </a:lnTo>
                    <a:lnTo>
                      <a:pt x="1580" y="290"/>
                    </a:lnTo>
                    <a:lnTo>
                      <a:pt x="1607" y="290"/>
                    </a:lnTo>
                    <a:lnTo>
                      <a:pt x="1634" y="305"/>
                    </a:lnTo>
                    <a:lnTo>
                      <a:pt x="1668" y="312"/>
                    </a:lnTo>
                    <a:lnTo>
                      <a:pt x="1695" y="327"/>
                    </a:lnTo>
                    <a:lnTo>
                      <a:pt x="1721" y="341"/>
                    </a:lnTo>
                    <a:lnTo>
                      <a:pt x="1748" y="356"/>
                    </a:lnTo>
                    <a:lnTo>
                      <a:pt x="1782" y="385"/>
                    </a:lnTo>
                    <a:lnTo>
                      <a:pt x="1809" y="392"/>
                    </a:lnTo>
                    <a:lnTo>
                      <a:pt x="1843" y="392"/>
                    </a:lnTo>
                    <a:lnTo>
                      <a:pt x="1869" y="392"/>
                    </a:lnTo>
                    <a:lnTo>
                      <a:pt x="1923" y="392"/>
                    </a:lnTo>
                    <a:lnTo>
                      <a:pt x="1950" y="399"/>
                    </a:lnTo>
                    <a:lnTo>
                      <a:pt x="1977" y="406"/>
                    </a:lnTo>
                    <a:lnTo>
                      <a:pt x="1950" y="414"/>
                    </a:lnTo>
                    <a:lnTo>
                      <a:pt x="1923" y="421"/>
                    </a:lnTo>
                    <a:lnTo>
                      <a:pt x="1883" y="421"/>
                    </a:lnTo>
                    <a:lnTo>
                      <a:pt x="1856" y="421"/>
                    </a:lnTo>
                    <a:lnTo>
                      <a:pt x="1829" y="414"/>
                    </a:lnTo>
                    <a:lnTo>
                      <a:pt x="1802" y="414"/>
                    </a:lnTo>
                    <a:lnTo>
                      <a:pt x="1775" y="414"/>
                    </a:lnTo>
                    <a:lnTo>
                      <a:pt x="1742" y="392"/>
                    </a:lnTo>
                    <a:lnTo>
                      <a:pt x="1721" y="363"/>
                    </a:lnTo>
                    <a:lnTo>
                      <a:pt x="1695" y="356"/>
                    </a:lnTo>
                    <a:lnTo>
                      <a:pt x="1661" y="341"/>
                    </a:lnTo>
                    <a:lnTo>
                      <a:pt x="1627" y="327"/>
                    </a:lnTo>
                    <a:lnTo>
                      <a:pt x="1594" y="319"/>
                    </a:lnTo>
                    <a:lnTo>
                      <a:pt x="1560" y="312"/>
                    </a:lnTo>
                    <a:lnTo>
                      <a:pt x="1533" y="305"/>
                    </a:lnTo>
                    <a:lnTo>
                      <a:pt x="1506" y="298"/>
                    </a:lnTo>
                    <a:lnTo>
                      <a:pt x="1479" y="290"/>
                    </a:lnTo>
                    <a:lnTo>
                      <a:pt x="1432" y="283"/>
                    </a:lnTo>
                    <a:lnTo>
                      <a:pt x="1405" y="276"/>
                    </a:lnTo>
                    <a:lnTo>
                      <a:pt x="1379" y="269"/>
                    </a:lnTo>
                    <a:lnTo>
                      <a:pt x="1352" y="269"/>
                    </a:lnTo>
                    <a:lnTo>
                      <a:pt x="1325" y="269"/>
                    </a:lnTo>
                    <a:lnTo>
                      <a:pt x="1298" y="261"/>
                    </a:lnTo>
                    <a:lnTo>
                      <a:pt x="1264" y="240"/>
                    </a:lnTo>
                    <a:lnTo>
                      <a:pt x="1231" y="218"/>
                    </a:lnTo>
                    <a:lnTo>
                      <a:pt x="1197" y="203"/>
                    </a:lnTo>
                    <a:lnTo>
                      <a:pt x="1170" y="196"/>
                    </a:lnTo>
                    <a:lnTo>
                      <a:pt x="1136" y="196"/>
                    </a:lnTo>
                    <a:lnTo>
                      <a:pt x="1110" y="203"/>
                    </a:lnTo>
                    <a:lnTo>
                      <a:pt x="1083" y="203"/>
                    </a:lnTo>
                    <a:lnTo>
                      <a:pt x="1056" y="203"/>
                    </a:lnTo>
                    <a:lnTo>
                      <a:pt x="1029" y="196"/>
                    </a:lnTo>
                    <a:lnTo>
                      <a:pt x="1002" y="181"/>
                    </a:lnTo>
                    <a:lnTo>
                      <a:pt x="975" y="167"/>
                    </a:lnTo>
                    <a:lnTo>
                      <a:pt x="948" y="152"/>
                    </a:lnTo>
                    <a:lnTo>
                      <a:pt x="894" y="152"/>
                    </a:lnTo>
                    <a:lnTo>
                      <a:pt x="867" y="152"/>
                    </a:lnTo>
                    <a:lnTo>
                      <a:pt x="841" y="138"/>
                    </a:lnTo>
                    <a:lnTo>
                      <a:pt x="814" y="116"/>
                    </a:lnTo>
                    <a:lnTo>
                      <a:pt x="787" y="102"/>
                    </a:lnTo>
                    <a:lnTo>
                      <a:pt x="760" y="102"/>
                    </a:lnTo>
                    <a:lnTo>
                      <a:pt x="726" y="94"/>
                    </a:lnTo>
                    <a:lnTo>
                      <a:pt x="699" y="80"/>
                    </a:lnTo>
                    <a:lnTo>
                      <a:pt x="672" y="65"/>
                    </a:lnTo>
                    <a:lnTo>
                      <a:pt x="646" y="58"/>
                    </a:lnTo>
                    <a:lnTo>
                      <a:pt x="612" y="51"/>
                    </a:lnTo>
                    <a:lnTo>
                      <a:pt x="585" y="44"/>
                    </a:lnTo>
                    <a:lnTo>
                      <a:pt x="558" y="36"/>
                    </a:lnTo>
                    <a:lnTo>
                      <a:pt x="531" y="29"/>
                    </a:lnTo>
                    <a:lnTo>
                      <a:pt x="498" y="22"/>
                    </a:lnTo>
                    <a:lnTo>
                      <a:pt x="464" y="15"/>
                    </a:lnTo>
                    <a:lnTo>
                      <a:pt x="430" y="15"/>
                    </a:lnTo>
                    <a:lnTo>
                      <a:pt x="377" y="15"/>
                    </a:lnTo>
                    <a:lnTo>
                      <a:pt x="343" y="15"/>
                    </a:lnTo>
                    <a:lnTo>
                      <a:pt x="316" y="15"/>
                    </a:lnTo>
                    <a:lnTo>
                      <a:pt x="289" y="29"/>
                    </a:lnTo>
                    <a:lnTo>
                      <a:pt x="262" y="36"/>
                    </a:lnTo>
                    <a:lnTo>
                      <a:pt x="235" y="44"/>
                    </a:lnTo>
                    <a:lnTo>
                      <a:pt x="202" y="58"/>
                    </a:lnTo>
                    <a:lnTo>
                      <a:pt x="168" y="73"/>
                    </a:lnTo>
                    <a:lnTo>
                      <a:pt x="134" y="87"/>
                    </a:lnTo>
                    <a:lnTo>
                      <a:pt x="108" y="94"/>
                    </a:lnTo>
                    <a:lnTo>
                      <a:pt x="81" y="94"/>
                    </a:lnTo>
                    <a:lnTo>
                      <a:pt x="54" y="94"/>
                    </a:lnTo>
                    <a:lnTo>
                      <a:pt x="27" y="80"/>
                    </a:lnTo>
                    <a:lnTo>
                      <a:pt x="0" y="65"/>
                    </a:lnTo>
                    <a:lnTo>
                      <a:pt x="27" y="73"/>
                    </a:lnTo>
                    <a:lnTo>
                      <a:pt x="40" y="73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18" name="Freeform 14"/>
              <p:cNvSpPr>
                <a:spLocks/>
              </p:cNvSpPr>
              <p:nvPr/>
            </p:nvSpPr>
            <p:spPr bwMode="auto">
              <a:xfrm>
                <a:off x="3466" y="559"/>
                <a:ext cx="1827" cy="880"/>
              </a:xfrm>
              <a:custGeom>
                <a:avLst/>
                <a:gdLst>
                  <a:gd name="T0" fmla="*/ 27 w 1827"/>
                  <a:gd name="T1" fmla="*/ 864 h 880"/>
                  <a:gd name="T2" fmla="*/ 101 w 1827"/>
                  <a:gd name="T3" fmla="*/ 850 h 880"/>
                  <a:gd name="T4" fmla="*/ 154 w 1827"/>
                  <a:gd name="T5" fmla="*/ 814 h 880"/>
                  <a:gd name="T6" fmla="*/ 262 w 1827"/>
                  <a:gd name="T7" fmla="*/ 785 h 880"/>
                  <a:gd name="T8" fmla="*/ 322 w 1827"/>
                  <a:gd name="T9" fmla="*/ 726 h 880"/>
                  <a:gd name="T10" fmla="*/ 376 w 1827"/>
                  <a:gd name="T11" fmla="*/ 697 h 880"/>
                  <a:gd name="T12" fmla="*/ 430 w 1827"/>
                  <a:gd name="T13" fmla="*/ 661 h 880"/>
                  <a:gd name="T14" fmla="*/ 497 w 1827"/>
                  <a:gd name="T15" fmla="*/ 625 h 880"/>
                  <a:gd name="T16" fmla="*/ 577 w 1827"/>
                  <a:gd name="T17" fmla="*/ 610 h 880"/>
                  <a:gd name="T18" fmla="*/ 651 w 1827"/>
                  <a:gd name="T19" fmla="*/ 588 h 880"/>
                  <a:gd name="T20" fmla="*/ 705 w 1827"/>
                  <a:gd name="T21" fmla="*/ 559 h 880"/>
                  <a:gd name="T22" fmla="*/ 765 w 1827"/>
                  <a:gd name="T23" fmla="*/ 501 h 880"/>
                  <a:gd name="T24" fmla="*/ 839 w 1827"/>
                  <a:gd name="T25" fmla="*/ 465 h 880"/>
                  <a:gd name="T26" fmla="*/ 886 w 1827"/>
                  <a:gd name="T27" fmla="*/ 407 h 880"/>
                  <a:gd name="T28" fmla="*/ 913 w 1827"/>
                  <a:gd name="T29" fmla="*/ 341 h 880"/>
                  <a:gd name="T30" fmla="*/ 967 w 1827"/>
                  <a:gd name="T31" fmla="*/ 283 h 880"/>
                  <a:gd name="T32" fmla="*/ 1027 w 1827"/>
                  <a:gd name="T33" fmla="*/ 240 h 880"/>
                  <a:gd name="T34" fmla="*/ 1094 w 1827"/>
                  <a:gd name="T35" fmla="*/ 203 h 880"/>
                  <a:gd name="T36" fmla="*/ 1175 w 1827"/>
                  <a:gd name="T37" fmla="*/ 174 h 880"/>
                  <a:gd name="T38" fmla="*/ 1242 w 1827"/>
                  <a:gd name="T39" fmla="*/ 174 h 880"/>
                  <a:gd name="T40" fmla="*/ 1336 w 1827"/>
                  <a:gd name="T41" fmla="*/ 145 h 880"/>
                  <a:gd name="T42" fmla="*/ 1390 w 1827"/>
                  <a:gd name="T43" fmla="*/ 123 h 880"/>
                  <a:gd name="T44" fmla="*/ 1443 w 1827"/>
                  <a:gd name="T45" fmla="*/ 109 h 880"/>
                  <a:gd name="T46" fmla="*/ 1497 w 1827"/>
                  <a:gd name="T47" fmla="*/ 94 h 880"/>
                  <a:gd name="T48" fmla="*/ 1584 w 1827"/>
                  <a:gd name="T49" fmla="*/ 94 h 880"/>
                  <a:gd name="T50" fmla="*/ 1638 w 1827"/>
                  <a:gd name="T51" fmla="*/ 73 h 880"/>
                  <a:gd name="T52" fmla="*/ 1698 w 1827"/>
                  <a:gd name="T53" fmla="*/ 44 h 880"/>
                  <a:gd name="T54" fmla="*/ 1766 w 1827"/>
                  <a:gd name="T55" fmla="*/ 22 h 880"/>
                  <a:gd name="T56" fmla="*/ 1826 w 1827"/>
                  <a:gd name="T57" fmla="*/ 0 h 880"/>
                  <a:gd name="T58" fmla="*/ 1766 w 1827"/>
                  <a:gd name="T59" fmla="*/ 22 h 880"/>
                  <a:gd name="T60" fmla="*/ 1705 w 1827"/>
                  <a:gd name="T61" fmla="*/ 80 h 880"/>
                  <a:gd name="T62" fmla="*/ 1625 w 1827"/>
                  <a:gd name="T63" fmla="*/ 102 h 880"/>
                  <a:gd name="T64" fmla="*/ 1564 w 1827"/>
                  <a:gd name="T65" fmla="*/ 116 h 880"/>
                  <a:gd name="T66" fmla="*/ 1484 w 1827"/>
                  <a:gd name="T67" fmla="*/ 138 h 880"/>
                  <a:gd name="T68" fmla="*/ 1430 w 1827"/>
                  <a:gd name="T69" fmla="*/ 145 h 880"/>
                  <a:gd name="T70" fmla="*/ 1370 w 1827"/>
                  <a:gd name="T71" fmla="*/ 160 h 880"/>
                  <a:gd name="T72" fmla="*/ 1302 w 1827"/>
                  <a:gd name="T73" fmla="*/ 174 h 880"/>
                  <a:gd name="T74" fmla="*/ 1242 w 1827"/>
                  <a:gd name="T75" fmla="*/ 203 h 880"/>
                  <a:gd name="T76" fmla="*/ 1175 w 1827"/>
                  <a:gd name="T77" fmla="*/ 218 h 880"/>
                  <a:gd name="T78" fmla="*/ 1121 w 1827"/>
                  <a:gd name="T79" fmla="*/ 240 h 880"/>
                  <a:gd name="T80" fmla="*/ 1067 w 1827"/>
                  <a:gd name="T81" fmla="*/ 262 h 880"/>
                  <a:gd name="T82" fmla="*/ 1014 w 1827"/>
                  <a:gd name="T83" fmla="*/ 298 h 880"/>
                  <a:gd name="T84" fmla="*/ 960 w 1827"/>
                  <a:gd name="T85" fmla="*/ 327 h 880"/>
                  <a:gd name="T86" fmla="*/ 913 w 1827"/>
                  <a:gd name="T87" fmla="*/ 370 h 880"/>
                  <a:gd name="T88" fmla="*/ 886 w 1827"/>
                  <a:gd name="T89" fmla="*/ 443 h 880"/>
                  <a:gd name="T90" fmla="*/ 846 w 1827"/>
                  <a:gd name="T91" fmla="*/ 509 h 880"/>
                  <a:gd name="T92" fmla="*/ 792 w 1827"/>
                  <a:gd name="T93" fmla="*/ 545 h 880"/>
                  <a:gd name="T94" fmla="*/ 732 w 1827"/>
                  <a:gd name="T95" fmla="*/ 567 h 880"/>
                  <a:gd name="T96" fmla="*/ 665 w 1827"/>
                  <a:gd name="T97" fmla="*/ 588 h 880"/>
                  <a:gd name="T98" fmla="*/ 591 w 1827"/>
                  <a:gd name="T99" fmla="*/ 610 h 880"/>
                  <a:gd name="T100" fmla="*/ 537 w 1827"/>
                  <a:gd name="T101" fmla="*/ 647 h 880"/>
                  <a:gd name="T102" fmla="*/ 477 w 1827"/>
                  <a:gd name="T103" fmla="*/ 654 h 880"/>
                  <a:gd name="T104" fmla="*/ 403 w 1827"/>
                  <a:gd name="T105" fmla="*/ 676 h 880"/>
                  <a:gd name="T106" fmla="*/ 356 w 1827"/>
                  <a:gd name="T107" fmla="*/ 734 h 880"/>
                  <a:gd name="T108" fmla="*/ 302 w 1827"/>
                  <a:gd name="T109" fmla="*/ 777 h 880"/>
                  <a:gd name="T110" fmla="*/ 208 w 1827"/>
                  <a:gd name="T111" fmla="*/ 799 h 880"/>
                  <a:gd name="T112" fmla="*/ 154 w 1827"/>
                  <a:gd name="T113" fmla="*/ 835 h 880"/>
                  <a:gd name="T114" fmla="*/ 101 w 1827"/>
                  <a:gd name="T115" fmla="*/ 872 h 880"/>
                  <a:gd name="T116" fmla="*/ 47 w 1827"/>
                  <a:gd name="T117" fmla="*/ 879 h 880"/>
                  <a:gd name="T118" fmla="*/ 0 w 1827"/>
                  <a:gd name="T119" fmla="*/ 864 h 88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827" h="880">
                    <a:moveTo>
                      <a:pt x="0" y="864"/>
                    </a:moveTo>
                    <a:lnTo>
                      <a:pt x="27" y="864"/>
                    </a:lnTo>
                    <a:lnTo>
                      <a:pt x="67" y="857"/>
                    </a:lnTo>
                    <a:lnTo>
                      <a:pt x="101" y="850"/>
                    </a:lnTo>
                    <a:lnTo>
                      <a:pt x="128" y="843"/>
                    </a:lnTo>
                    <a:lnTo>
                      <a:pt x="154" y="814"/>
                    </a:lnTo>
                    <a:lnTo>
                      <a:pt x="215" y="799"/>
                    </a:lnTo>
                    <a:lnTo>
                      <a:pt x="262" y="785"/>
                    </a:lnTo>
                    <a:lnTo>
                      <a:pt x="289" y="763"/>
                    </a:lnTo>
                    <a:lnTo>
                      <a:pt x="322" y="726"/>
                    </a:lnTo>
                    <a:lnTo>
                      <a:pt x="349" y="705"/>
                    </a:lnTo>
                    <a:lnTo>
                      <a:pt x="376" y="697"/>
                    </a:lnTo>
                    <a:lnTo>
                      <a:pt x="403" y="683"/>
                    </a:lnTo>
                    <a:lnTo>
                      <a:pt x="430" y="661"/>
                    </a:lnTo>
                    <a:lnTo>
                      <a:pt x="463" y="632"/>
                    </a:lnTo>
                    <a:lnTo>
                      <a:pt x="497" y="625"/>
                    </a:lnTo>
                    <a:lnTo>
                      <a:pt x="537" y="617"/>
                    </a:lnTo>
                    <a:lnTo>
                      <a:pt x="577" y="610"/>
                    </a:lnTo>
                    <a:lnTo>
                      <a:pt x="618" y="603"/>
                    </a:lnTo>
                    <a:lnTo>
                      <a:pt x="651" y="588"/>
                    </a:lnTo>
                    <a:lnTo>
                      <a:pt x="678" y="581"/>
                    </a:lnTo>
                    <a:lnTo>
                      <a:pt x="705" y="559"/>
                    </a:lnTo>
                    <a:lnTo>
                      <a:pt x="732" y="530"/>
                    </a:lnTo>
                    <a:lnTo>
                      <a:pt x="765" y="501"/>
                    </a:lnTo>
                    <a:lnTo>
                      <a:pt x="792" y="479"/>
                    </a:lnTo>
                    <a:lnTo>
                      <a:pt x="839" y="465"/>
                    </a:lnTo>
                    <a:lnTo>
                      <a:pt x="859" y="436"/>
                    </a:lnTo>
                    <a:lnTo>
                      <a:pt x="886" y="407"/>
                    </a:lnTo>
                    <a:lnTo>
                      <a:pt x="900" y="370"/>
                    </a:lnTo>
                    <a:lnTo>
                      <a:pt x="913" y="341"/>
                    </a:lnTo>
                    <a:lnTo>
                      <a:pt x="933" y="312"/>
                    </a:lnTo>
                    <a:lnTo>
                      <a:pt x="967" y="283"/>
                    </a:lnTo>
                    <a:lnTo>
                      <a:pt x="1000" y="262"/>
                    </a:lnTo>
                    <a:lnTo>
                      <a:pt x="1027" y="240"/>
                    </a:lnTo>
                    <a:lnTo>
                      <a:pt x="1061" y="218"/>
                    </a:lnTo>
                    <a:lnTo>
                      <a:pt x="1094" y="203"/>
                    </a:lnTo>
                    <a:lnTo>
                      <a:pt x="1121" y="189"/>
                    </a:lnTo>
                    <a:lnTo>
                      <a:pt x="1175" y="174"/>
                    </a:lnTo>
                    <a:lnTo>
                      <a:pt x="1202" y="182"/>
                    </a:lnTo>
                    <a:lnTo>
                      <a:pt x="1242" y="174"/>
                    </a:lnTo>
                    <a:lnTo>
                      <a:pt x="1302" y="167"/>
                    </a:lnTo>
                    <a:lnTo>
                      <a:pt x="1336" y="145"/>
                    </a:lnTo>
                    <a:lnTo>
                      <a:pt x="1363" y="131"/>
                    </a:lnTo>
                    <a:lnTo>
                      <a:pt x="1390" y="123"/>
                    </a:lnTo>
                    <a:lnTo>
                      <a:pt x="1416" y="116"/>
                    </a:lnTo>
                    <a:lnTo>
                      <a:pt x="1443" y="109"/>
                    </a:lnTo>
                    <a:lnTo>
                      <a:pt x="1470" y="102"/>
                    </a:lnTo>
                    <a:lnTo>
                      <a:pt x="1497" y="94"/>
                    </a:lnTo>
                    <a:lnTo>
                      <a:pt x="1524" y="94"/>
                    </a:lnTo>
                    <a:lnTo>
                      <a:pt x="1584" y="94"/>
                    </a:lnTo>
                    <a:lnTo>
                      <a:pt x="1611" y="87"/>
                    </a:lnTo>
                    <a:lnTo>
                      <a:pt x="1638" y="73"/>
                    </a:lnTo>
                    <a:lnTo>
                      <a:pt x="1672" y="58"/>
                    </a:lnTo>
                    <a:lnTo>
                      <a:pt x="1698" y="44"/>
                    </a:lnTo>
                    <a:lnTo>
                      <a:pt x="1732" y="36"/>
                    </a:lnTo>
                    <a:lnTo>
                      <a:pt x="1766" y="22"/>
                    </a:lnTo>
                    <a:lnTo>
                      <a:pt x="1799" y="15"/>
                    </a:lnTo>
                    <a:lnTo>
                      <a:pt x="1826" y="0"/>
                    </a:lnTo>
                    <a:lnTo>
                      <a:pt x="1792" y="0"/>
                    </a:lnTo>
                    <a:lnTo>
                      <a:pt x="1766" y="22"/>
                    </a:lnTo>
                    <a:lnTo>
                      <a:pt x="1732" y="51"/>
                    </a:lnTo>
                    <a:lnTo>
                      <a:pt x="1705" y="80"/>
                    </a:lnTo>
                    <a:lnTo>
                      <a:pt x="1678" y="102"/>
                    </a:lnTo>
                    <a:lnTo>
                      <a:pt x="1625" y="102"/>
                    </a:lnTo>
                    <a:lnTo>
                      <a:pt x="1598" y="109"/>
                    </a:lnTo>
                    <a:lnTo>
                      <a:pt x="1564" y="116"/>
                    </a:lnTo>
                    <a:lnTo>
                      <a:pt x="1531" y="131"/>
                    </a:lnTo>
                    <a:lnTo>
                      <a:pt x="1484" y="138"/>
                    </a:lnTo>
                    <a:lnTo>
                      <a:pt x="1457" y="145"/>
                    </a:lnTo>
                    <a:lnTo>
                      <a:pt x="1430" y="145"/>
                    </a:lnTo>
                    <a:lnTo>
                      <a:pt x="1396" y="160"/>
                    </a:lnTo>
                    <a:lnTo>
                      <a:pt x="1370" y="160"/>
                    </a:lnTo>
                    <a:lnTo>
                      <a:pt x="1329" y="167"/>
                    </a:lnTo>
                    <a:lnTo>
                      <a:pt x="1302" y="174"/>
                    </a:lnTo>
                    <a:lnTo>
                      <a:pt x="1276" y="189"/>
                    </a:lnTo>
                    <a:lnTo>
                      <a:pt x="1242" y="203"/>
                    </a:lnTo>
                    <a:lnTo>
                      <a:pt x="1208" y="218"/>
                    </a:lnTo>
                    <a:lnTo>
                      <a:pt x="1175" y="218"/>
                    </a:lnTo>
                    <a:lnTo>
                      <a:pt x="1148" y="225"/>
                    </a:lnTo>
                    <a:lnTo>
                      <a:pt x="1121" y="240"/>
                    </a:lnTo>
                    <a:lnTo>
                      <a:pt x="1094" y="247"/>
                    </a:lnTo>
                    <a:lnTo>
                      <a:pt x="1067" y="262"/>
                    </a:lnTo>
                    <a:lnTo>
                      <a:pt x="1041" y="276"/>
                    </a:lnTo>
                    <a:lnTo>
                      <a:pt x="1014" y="298"/>
                    </a:lnTo>
                    <a:lnTo>
                      <a:pt x="987" y="312"/>
                    </a:lnTo>
                    <a:lnTo>
                      <a:pt x="960" y="327"/>
                    </a:lnTo>
                    <a:lnTo>
                      <a:pt x="933" y="341"/>
                    </a:lnTo>
                    <a:lnTo>
                      <a:pt x="913" y="370"/>
                    </a:lnTo>
                    <a:lnTo>
                      <a:pt x="893" y="400"/>
                    </a:lnTo>
                    <a:lnTo>
                      <a:pt x="886" y="443"/>
                    </a:lnTo>
                    <a:lnTo>
                      <a:pt x="866" y="472"/>
                    </a:lnTo>
                    <a:lnTo>
                      <a:pt x="846" y="509"/>
                    </a:lnTo>
                    <a:lnTo>
                      <a:pt x="819" y="530"/>
                    </a:lnTo>
                    <a:lnTo>
                      <a:pt x="792" y="545"/>
                    </a:lnTo>
                    <a:lnTo>
                      <a:pt x="759" y="559"/>
                    </a:lnTo>
                    <a:lnTo>
                      <a:pt x="732" y="567"/>
                    </a:lnTo>
                    <a:lnTo>
                      <a:pt x="705" y="581"/>
                    </a:lnTo>
                    <a:lnTo>
                      <a:pt x="665" y="588"/>
                    </a:lnTo>
                    <a:lnTo>
                      <a:pt x="638" y="596"/>
                    </a:lnTo>
                    <a:lnTo>
                      <a:pt x="591" y="610"/>
                    </a:lnTo>
                    <a:lnTo>
                      <a:pt x="564" y="632"/>
                    </a:lnTo>
                    <a:lnTo>
                      <a:pt x="537" y="647"/>
                    </a:lnTo>
                    <a:lnTo>
                      <a:pt x="503" y="654"/>
                    </a:lnTo>
                    <a:lnTo>
                      <a:pt x="477" y="654"/>
                    </a:lnTo>
                    <a:lnTo>
                      <a:pt x="436" y="661"/>
                    </a:lnTo>
                    <a:lnTo>
                      <a:pt x="403" y="676"/>
                    </a:lnTo>
                    <a:lnTo>
                      <a:pt x="376" y="697"/>
                    </a:lnTo>
                    <a:lnTo>
                      <a:pt x="356" y="734"/>
                    </a:lnTo>
                    <a:lnTo>
                      <a:pt x="329" y="756"/>
                    </a:lnTo>
                    <a:lnTo>
                      <a:pt x="302" y="777"/>
                    </a:lnTo>
                    <a:lnTo>
                      <a:pt x="262" y="785"/>
                    </a:lnTo>
                    <a:lnTo>
                      <a:pt x="208" y="799"/>
                    </a:lnTo>
                    <a:lnTo>
                      <a:pt x="181" y="821"/>
                    </a:lnTo>
                    <a:lnTo>
                      <a:pt x="154" y="835"/>
                    </a:lnTo>
                    <a:lnTo>
                      <a:pt x="128" y="857"/>
                    </a:lnTo>
                    <a:lnTo>
                      <a:pt x="101" y="872"/>
                    </a:lnTo>
                    <a:lnTo>
                      <a:pt x="74" y="879"/>
                    </a:lnTo>
                    <a:lnTo>
                      <a:pt x="47" y="879"/>
                    </a:lnTo>
                    <a:lnTo>
                      <a:pt x="13" y="872"/>
                    </a:lnTo>
                    <a:lnTo>
                      <a:pt x="0" y="864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19" name="Freeform 15"/>
              <p:cNvSpPr>
                <a:spLocks/>
              </p:cNvSpPr>
              <p:nvPr/>
            </p:nvSpPr>
            <p:spPr bwMode="auto">
              <a:xfrm>
                <a:off x="531" y="356"/>
                <a:ext cx="4812" cy="3462"/>
              </a:xfrm>
              <a:custGeom>
                <a:avLst/>
                <a:gdLst>
                  <a:gd name="T0" fmla="*/ 444 w 4812"/>
                  <a:gd name="T1" fmla="*/ 348 h 3462"/>
                  <a:gd name="T2" fmla="*/ 817 w 4812"/>
                  <a:gd name="T3" fmla="*/ 664 h 3462"/>
                  <a:gd name="T4" fmla="*/ 1190 w 4812"/>
                  <a:gd name="T5" fmla="*/ 925 h 3462"/>
                  <a:gd name="T6" fmla="*/ 1614 w 4812"/>
                  <a:gd name="T7" fmla="*/ 1252 h 3462"/>
                  <a:gd name="T8" fmla="*/ 2058 w 4812"/>
                  <a:gd name="T9" fmla="*/ 1611 h 3462"/>
                  <a:gd name="T10" fmla="*/ 2421 w 4812"/>
                  <a:gd name="T11" fmla="*/ 1926 h 3462"/>
                  <a:gd name="T12" fmla="*/ 2673 w 4812"/>
                  <a:gd name="T13" fmla="*/ 2362 h 3462"/>
                  <a:gd name="T14" fmla="*/ 2249 w 4812"/>
                  <a:gd name="T15" fmla="*/ 2318 h 3462"/>
                  <a:gd name="T16" fmla="*/ 1815 w 4812"/>
                  <a:gd name="T17" fmla="*/ 2307 h 3462"/>
                  <a:gd name="T18" fmla="*/ 1311 w 4812"/>
                  <a:gd name="T19" fmla="*/ 2373 h 3462"/>
                  <a:gd name="T20" fmla="*/ 918 w 4812"/>
                  <a:gd name="T21" fmla="*/ 2318 h 3462"/>
                  <a:gd name="T22" fmla="*/ 474 w 4812"/>
                  <a:gd name="T23" fmla="*/ 2122 h 3462"/>
                  <a:gd name="T24" fmla="*/ 30 w 4812"/>
                  <a:gd name="T25" fmla="*/ 1752 h 3462"/>
                  <a:gd name="T26" fmla="*/ 403 w 4812"/>
                  <a:gd name="T27" fmla="*/ 2090 h 3462"/>
                  <a:gd name="T28" fmla="*/ 827 w 4812"/>
                  <a:gd name="T29" fmla="*/ 2296 h 3462"/>
                  <a:gd name="T30" fmla="*/ 635 w 4812"/>
                  <a:gd name="T31" fmla="*/ 2416 h 3462"/>
                  <a:gd name="T32" fmla="*/ 212 w 4812"/>
                  <a:gd name="T33" fmla="*/ 2569 h 3462"/>
                  <a:gd name="T34" fmla="*/ 252 w 4812"/>
                  <a:gd name="T35" fmla="*/ 2612 h 3462"/>
                  <a:gd name="T36" fmla="*/ 676 w 4812"/>
                  <a:gd name="T37" fmla="*/ 2438 h 3462"/>
                  <a:gd name="T38" fmla="*/ 1089 w 4812"/>
                  <a:gd name="T39" fmla="*/ 2405 h 3462"/>
                  <a:gd name="T40" fmla="*/ 1553 w 4812"/>
                  <a:gd name="T41" fmla="*/ 2569 h 3462"/>
                  <a:gd name="T42" fmla="*/ 1624 w 4812"/>
                  <a:gd name="T43" fmla="*/ 3004 h 3462"/>
                  <a:gd name="T44" fmla="*/ 1069 w 4812"/>
                  <a:gd name="T45" fmla="*/ 3189 h 3462"/>
                  <a:gd name="T46" fmla="*/ 595 w 4812"/>
                  <a:gd name="T47" fmla="*/ 3298 h 3462"/>
                  <a:gd name="T48" fmla="*/ 161 w 4812"/>
                  <a:gd name="T49" fmla="*/ 3341 h 3462"/>
                  <a:gd name="T50" fmla="*/ 292 w 4812"/>
                  <a:gd name="T51" fmla="*/ 3320 h 3462"/>
                  <a:gd name="T52" fmla="*/ 767 w 4812"/>
                  <a:gd name="T53" fmla="*/ 3298 h 3462"/>
                  <a:gd name="T54" fmla="*/ 1241 w 4812"/>
                  <a:gd name="T55" fmla="*/ 3189 h 3462"/>
                  <a:gd name="T56" fmla="*/ 1654 w 4812"/>
                  <a:gd name="T57" fmla="*/ 2982 h 3462"/>
                  <a:gd name="T58" fmla="*/ 2088 w 4812"/>
                  <a:gd name="T59" fmla="*/ 2917 h 3462"/>
                  <a:gd name="T60" fmla="*/ 2521 w 4812"/>
                  <a:gd name="T61" fmla="*/ 3058 h 3462"/>
                  <a:gd name="T62" fmla="*/ 2975 w 4812"/>
                  <a:gd name="T63" fmla="*/ 3200 h 3462"/>
                  <a:gd name="T64" fmla="*/ 3490 w 4812"/>
                  <a:gd name="T65" fmla="*/ 3309 h 3462"/>
                  <a:gd name="T66" fmla="*/ 3944 w 4812"/>
                  <a:gd name="T67" fmla="*/ 3385 h 3462"/>
                  <a:gd name="T68" fmla="*/ 4408 w 4812"/>
                  <a:gd name="T69" fmla="*/ 3450 h 3462"/>
                  <a:gd name="T70" fmla="*/ 4297 w 4812"/>
                  <a:gd name="T71" fmla="*/ 3439 h 3462"/>
                  <a:gd name="T72" fmla="*/ 3782 w 4812"/>
                  <a:gd name="T73" fmla="*/ 3330 h 3462"/>
                  <a:gd name="T74" fmla="*/ 3197 w 4812"/>
                  <a:gd name="T75" fmla="*/ 3200 h 3462"/>
                  <a:gd name="T76" fmla="*/ 2733 w 4812"/>
                  <a:gd name="T77" fmla="*/ 3124 h 3462"/>
                  <a:gd name="T78" fmla="*/ 2199 w 4812"/>
                  <a:gd name="T79" fmla="*/ 2884 h 3462"/>
                  <a:gd name="T80" fmla="*/ 1684 w 4812"/>
                  <a:gd name="T81" fmla="*/ 2677 h 3462"/>
                  <a:gd name="T82" fmla="*/ 1220 w 4812"/>
                  <a:gd name="T83" fmla="*/ 2471 h 3462"/>
                  <a:gd name="T84" fmla="*/ 1493 w 4812"/>
                  <a:gd name="T85" fmla="*/ 2394 h 3462"/>
                  <a:gd name="T86" fmla="*/ 2078 w 4812"/>
                  <a:gd name="T87" fmla="*/ 2318 h 3462"/>
                  <a:gd name="T88" fmla="*/ 2582 w 4812"/>
                  <a:gd name="T89" fmla="*/ 2362 h 3462"/>
                  <a:gd name="T90" fmla="*/ 3056 w 4812"/>
                  <a:gd name="T91" fmla="*/ 2569 h 3462"/>
                  <a:gd name="T92" fmla="*/ 3500 w 4812"/>
                  <a:gd name="T93" fmla="*/ 2743 h 3462"/>
                  <a:gd name="T94" fmla="*/ 4075 w 4812"/>
                  <a:gd name="T95" fmla="*/ 3004 h 3462"/>
                  <a:gd name="T96" fmla="*/ 4569 w 4812"/>
                  <a:gd name="T97" fmla="*/ 3243 h 3462"/>
                  <a:gd name="T98" fmla="*/ 4650 w 4812"/>
                  <a:gd name="T99" fmla="*/ 3265 h 3462"/>
                  <a:gd name="T100" fmla="*/ 4196 w 4812"/>
                  <a:gd name="T101" fmla="*/ 3015 h 3462"/>
                  <a:gd name="T102" fmla="*/ 3742 w 4812"/>
                  <a:gd name="T103" fmla="*/ 2764 h 3462"/>
                  <a:gd name="T104" fmla="*/ 3278 w 4812"/>
                  <a:gd name="T105" fmla="*/ 2634 h 3462"/>
                  <a:gd name="T106" fmla="*/ 2733 w 4812"/>
                  <a:gd name="T107" fmla="*/ 2362 h 3462"/>
                  <a:gd name="T108" fmla="*/ 2461 w 4812"/>
                  <a:gd name="T109" fmla="*/ 1959 h 3462"/>
                  <a:gd name="T110" fmla="*/ 2168 w 4812"/>
                  <a:gd name="T111" fmla="*/ 1600 h 3462"/>
                  <a:gd name="T112" fmla="*/ 1765 w 4812"/>
                  <a:gd name="T113" fmla="*/ 1317 h 3462"/>
                  <a:gd name="T114" fmla="*/ 1362 w 4812"/>
                  <a:gd name="T115" fmla="*/ 969 h 3462"/>
                  <a:gd name="T116" fmla="*/ 938 w 4812"/>
                  <a:gd name="T117" fmla="*/ 740 h 3462"/>
                  <a:gd name="T118" fmla="*/ 595 w 4812"/>
                  <a:gd name="T119" fmla="*/ 392 h 3462"/>
                  <a:gd name="T120" fmla="*/ 242 w 4812"/>
                  <a:gd name="T121" fmla="*/ 87 h 346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812" h="3462">
                    <a:moveTo>
                      <a:pt x="101" y="0"/>
                    </a:moveTo>
                    <a:lnTo>
                      <a:pt x="141" y="44"/>
                    </a:lnTo>
                    <a:lnTo>
                      <a:pt x="182" y="76"/>
                    </a:lnTo>
                    <a:lnTo>
                      <a:pt x="222" y="109"/>
                    </a:lnTo>
                    <a:lnTo>
                      <a:pt x="262" y="141"/>
                    </a:lnTo>
                    <a:lnTo>
                      <a:pt x="282" y="185"/>
                    </a:lnTo>
                    <a:lnTo>
                      <a:pt x="323" y="218"/>
                    </a:lnTo>
                    <a:lnTo>
                      <a:pt x="363" y="261"/>
                    </a:lnTo>
                    <a:lnTo>
                      <a:pt x="403" y="305"/>
                    </a:lnTo>
                    <a:lnTo>
                      <a:pt x="444" y="348"/>
                    </a:lnTo>
                    <a:lnTo>
                      <a:pt x="484" y="370"/>
                    </a:lnTo>
                    <a:lnTo>
                      <a:pt x="524" y="414"/>
                    </a:lnTo>
                    <a:lnTo>
                      <a:pt x="565" y="435"/>
                    </a:lnTo>
                    <a:lnTo>
                      <a:pt x="605" y="446"/>
                    </a:lnTo>
                    <a:lnTo>
                      <a:pt x="646" y="479"/>
                    </a:lnTo>
                    <a:lnTo>
                      <a:pt x="686" y="501"/>
                    </a:lnTo>
                    <a:lnTo>
                      <a:pt x="716" y="544"/>
                    </a:lnTo>
                    <a:lnTo>
                      <a:pt x="756" y="566"/>
                    </a:lnTo>
                    <a:lnTo>
                      <a:pt x="797" y="588"/>
                    </a:lnTo>
                    <a:lnTo>
                      <a:pt x="817" y="664"/>
                    </a:lnTo>
                    <a:lnTo>
                      <a:pt x="847" y="707"/>
                    </a:lnTo>
                    <a:lnTo>
                      <a:pt x="888" y="729"/>
                    </a:lnTo>
                    <a:lnTo>
                      <a:pt x="928" y="762"/>
                    </a:lnTo>
                    <a:lnTo>
                      <a:pt x="958" y="805"/>
                    </a:lnTo>
                    <a:lnTo>
                      <a:pt x="999" y="805"/>
                    </a:lnTo>
                    <a:lnTo>
                      <a:pt x="1029" y="849"/>
                    </a:lnTo>
                    <a:lnTo>
                      <a:pt x="1069" y="871"/>
                    </a:lnTo>
                    <a:lnTo>
                      <a:pt x="1109" y="892"/>
                    </a:lnTo>
                    <a:lnTo>
                      <a:pt x="1150" y="925"/>
                    </a:lnTo>
                    <a:lnTo>
                      <a:pt x="1190" y="925"/>
                    </a:lnTo>
                    <a:lnTo>
                      <a:pt x="1230" y="947"/>
                    </a:lnTo>
                    <a:lnTo>
                      <a:pt x="1281" y="969"/>
                    </a:lnTo>
                    <a:lnTo>
                      <a:pt x="1321" y="1012"/>
                    </a:lnTo>
                    <a:lnTo>
                      <a:pt x="1362" y="1023"/>
                    </a:lnTo>
                    <a:lnTo>
                      <a:pt x="1402" y="1067"/>
                    </a:lnTo>
                    <a:lnTo>
                      <a:pt x="1422" y="1121"/>
                    </a:lnTo>
                    <a:lnTo>
                      <a:pt x="1473" y="1165"/>
                    </a:lnTo>
                    <a:lnTo>
                      <a:pt x="1523" y="1197"/>
                    </a:lnTo>
                    <a:lnTo>
                      <a:pt x="1573" y="1241"/>
                    </a:lnTo>
                    <a:lnTo>
                      <a:pt x="1614" y="1252"/>
                    </a:lnTo>
                    <a:lnTo>
                      <a:pt x="1664" y="1284"/>
                    </a:lnTo>
                    <a:lnTo>
                      <a:pt x="1705" y="1328"/>
                    </a:lnTo>
                    <a:lnTo>
                      <a:pt x="1795" y="1350"/>
                    </a:lnTo>
                    <a:lnTo>
                      <a:pt x="1836" y="1382"/>
                    </a:lnTo>
                    <a:lnTo>
                      <a:pt x="1856" y="1437"/>
                    </a:lnTo>
                    <a:lnTo>
                      <a:pt x="1866" y="1513"/>
                    </a:lnTo>
                    <a:lnTo>
                      <a:pt x="1916" y="1556"/>
                    </a:lnTo>
                    <a:lnTo>
                      <a:pt x="1967" y="1567"/>
                    </a:lnTo>
                    <a:lnTo>
                      <a:pt x="2017" y="1578"/>
                    </a:lnTo>
                    <a:lnTo>
                      <a:pt x="2058" y="1611"/>
                    </a:lnTo>
                    <a:lnTo>
                      <a:pt x="2098" y="1643"/>
                    </a:lnTo>
                    <a:lnTo>
                      <a:pt x="2138" y="1665"/>
                    </a:lnTo>
                    <a:lnTo>
                      <a:pt x="2199" y="1665"/>
                    </a:lnTo>
                    <a:lnTo>
                      <a:pt x="2239" y="1676"/>
                    </a:lnTo>
                    <a:lnTo>
                      <a:pt x="2279" y="1687"/>
                    </a:lnTo>
                    <a:lnTo>
                      <a:pt x="2300" y="1774"/>
                    </a:lnTo>
                    <a:lnTo>
                      <a:pt x="2320" y="1818"/>
                    </a:lnTo>
                    <a:lnTo>
                      <a:pt x="2370" y="1861"/>
                    </a:lnTo>
                    <a:lnTo>
                      <a:pt x="2411" y="1883"/>
                    </a:lnTo>
                    <a:lnTo>
                      <a:pt x="2421" y="1926"/>
                    </a:lnTo>
                    <a:lnTo>
                      <a:pt x="2431" y="1970"/>
                    </a:lnTo>
                    <a:lnTo>
                      <a:pt x="2451" y="2013"/>
                    </a:lnTo>
                    <a:lnTo>
                      <a:pt x="2481" y="2068"/>
                    </a:lnTo>
                    <a:lnTo>
                      <a:pt x="2511" y="2122"/>
                    </a:lnTo>
                    <a:lnTo>
                      <a:pt x="2521" y="2166"/>
                    </a:lnTo>
                    <a:lnTo>
                      <a:pt x="2532" y="2209"/>
                    </a:lnTo>
                    <a:lnTo>
                      <a:pt x="2552" y="2253"/>
                    </a:lnTo>
                    <a:lnTo>
                      <a:pt x="2602" y="2296"/>
                    </a:lnTo>
                    <a:lnTo>
                      <a:pt x="2643" y="2318"/>
                    </a:lnTo>
                    <a:lnTo>
                      <a:pt x="2673" y="2362"/>
                    </a:lnTo>
                    <a:lnTo>
                      <a:pt x="2632" y="2362"/>
                    </a:lnTo>
                    <a:lnTo>
                      <a:pt x="2592" y="2362"/>
                    </a:lnTo>
                    <a:lnTo>
                      <a:pt x="2542" y="2351"/>
                    </a:lnTo>
                    <a:lnTo>
                      <a:pt x="2501" y="2340"/>
                    </a:lnTo>
                    <a:lnTo>
                      <a:pt x="2461" y="2340"/>
                    </a:lnTo>
                    <a:lnTo>
                      <a:pt x="2421" y="2340"/>
                    </a:lnTo>
                    <a:lnTo>
                      <a:pt x="2380" y="2307"/>
                    </a:lnTo>
                    <a:lnTo>
                      <a:pt x="2330" y="2296"/>
                    </a:lnTo>
                    <a:lnTo>
                      <a:pt x="2290" y="2296"/>
                    </a:lnTo>
                    <a:lnTo>
                      <a:pt x="2249" y="2318"/>
                    </a:lnTo>
                    <a:lnTo>
                      <a:pt x="2209" y="2329"/>
                    </a:lnTo>
                    <a:lnTo>
                      <a:pt x="2168" y="2329"/>
                    </a:lnTo>
                    <a:lnTo>
                      <a:pt x="2128" y="2329"/>
                    </a:lnTo>
                    <a:lnTo>
                      <a:pt x="2088" y="2329"/>
                    </a:lnTo>
                    <a:lnTo>
                      <a:pt x="2047" y="2329"/>
                    </a:lnTo>
                    <a:lnTo>
                      <a:pt x="2007" y="2329"/>
                    </a:lnTo>
                    <a:lnTo>
                      <a:pt x="1957" y="2340"/>
                    </a:lnTo>
                    <a:lnTo>
                      <a:pt x="1906" y="2340"/>
                    </a:lnTo>
                    <a:lnTo>
                      <a:pt x="1866" y="2318"/>
                    </a:lnTo>
                    <a:lnTo>
                      <a:pt x="1815" y="2307"/>
                    </a:lnTo>
                    <a:lnTo>
                      <a:pt x="1745" y="2318"/>
                    </a:lnTo>
                    <a:lnTo>
                      <a:pt x="1705" y="2340"/>
                    </a:lnTo>
                    <a:lnTo>
                      <a:pt x="1664" y="2362"/>
                    </a:lnTo>
                    <a:lnTo>
                      <a:pt x="1624" y="2373"/>
                    </a:lnTo>
                    <a:lnTo>
                      <a:pt x="1583" y="2373"/>
                    </a:lnTo>
                    <a:lnTo>
                      <a:pt x="1543" y="2373"/>
                    </a:lnTo>
                    <a:lnTo>
                      <a:pt x="1473" y="2373"/>
                    </a:lnTo>
                    <a:lnTo>
                      <a:pt x="1432" y="2373"/>
                    </a:lnTo>
                    <a:lnTo>
                      <a:pt x="1352" y="2373"/>
                    </a:lnTo>
                    <a:lnTo>
                      <a:pt x="1311" y="2373"/>
                    </a:lnTo>
                    <a:lnTo>
                      <a:pt x="1271" y="2384"/>
                    </a:lnTo>
                    <a:lnTo>
                      <a:pt x="1230" y="2405"/>
                    </a:lnTo>
                    <a:lnTo>
                      <a:pt x="1190" y="2405"/>
                    </a:lnTo>
                    <a:lnTo>
                      <a:pt x="1150" y="2405"/>
                    </a:lnTo>
                    <a:lnTo>
                      <a:pt x="1109" y="2405"/>
                    </a:lnTo>
                    <a:lnTo>
                      <a:pt x="1069" y="2405"/>
                    </a:lnTo>
                    <a:lnTo>
                      <a:pt x="1029" y="2405"/>
                    </a:lnTo>
                    <a:lnTo>
                      <a:pt x="988" y="2394"/>
                    </a:lnTo>
                    <a:lnTo>
                      <a:pt x="948" y="2362"/>
                    </a:lnTo>
                    <a:lnTo>
                      <a:pt x="918" y="2318"/>
                    </a:lnTo>
                    <a:lnTo>
                      <a:pt x="877" y="2286"/>
                    </a:lnTo>
                    <a:lnTo>
                      <a:pt x="837" y="2275"/>
                    </a:lnTo>
                    <a:lnTo>
                      <a:pt x="797" y="2253"/>
                    </a:lnTo>
                    <a:lnTo>
                      <a:pt x="736" y="2242"/>
                    </a:lnTo>
                    <a:lnTo>
                      <a:pt x="696" y="2220"/>
                    </a:lnTo>
                    <a:lnTo>
                      <a:pt x="656" y="2220"/>
                    </a:lnTo>
                    <a:lnTo>
                      <a:pt x="615" y="2198"/>
                    </a:lnTo>
                    <a:lnTo>
                      <a:pt x="565" y="2144"/>
                    </a:lnTo>
                    <a:lnTo>
                      <a:pt x="524" y="2122"/>
                    </a:lnTo>
                    <a:lnTo>
                      <a:pt x="474" y="2122"/>
                    </a:lnTo>
                    <a:lnTo>
                      <a:pt x="434" y="2101"/>
                    </a:lnTo>
                    <a:lnTo>
                      <a:pt x="383" y="2057"/>
                    </a:lnTo>
                    <a:lnTo>
                      <a:pt x="313" y="2013"/>
                    </a:lnTo>
                    <a:lnTo>
                      <a:pt x="272" y="1981"/>
                    </a:lnTo>
                    <a:lnTo>
                      <a:pt x="232" y="1970"/>
                    </a:lnTo>
                    <a:lnTo>
                      <a:pt x="192" y="1937"/>
                    </a:lnTo>
                    <a:lnTo>
                      <a:pt x="161" y="1894"/>
                    </a:lnTo>
                    <a:lnTo>
                      <a:pt x="121" y="1839"/>
                    </a:lnTo>
                    <a:lnTo>
                      <a:pt x="71" y="1785"/>
                    </a:lnTo>
                    <a:lnTo>
                      <a:pt x="30" y="1752"/>
                    </a:lnTo>
                    <a:lnTo>
                      <a:pt x="50" y="1796"/>
                    </a:lnTo>
                    <a:lnTo>
                      <a:pt x="91" y="1828"/>
                    </a:lnTo>
                    <a:lnTo>
                      <a:pt x="121" y="1872"/>
                    </a:lnTo>
                    <a:lnTo>
                      <a:pt x="151" y="1916"/>
                    </a:lnTo>
                    <a:lnTo>
                      <a:pt x="192" y="1959"/>
                    </a:lnTo>
                    <a:lnTo>
                      <a:pt x="232" y="1981"/>
                    </a:lnTo>
                    <a:lnTo>
                      <a:pt x="282" y="2013"/>
                    </a:lnTo>
                    <a:lnTo>
                      <a:pt x="323" y="2035"/>
                    </a:lnTo>
                    <a:lnTo>
                      <a:pt x="363" y="2068"/>
                    </a:lnTo>
                    <a:lnTo>
                      <a:pt x="403" y="2090"/>
                    </a:lnTo>
                    <a:lnTo>
                      <a:pt x="444" y="2111"/>
                    </a:lnTo>
                    <a:lnTo>
                      <a:pt x="484" y="2122"/>
                    </a:lnTo>
                    <a:lnTo>
                      <a:pt x="524" y="2155"/>
                    </a:lnTo>
                    <a:lnTo>
                      <a:pt x="565" y="2188"/>
                    </a:lnTo>
                    <a:lnTo>
                      <a:pt x="615" y="2231"/>
                    </a:lnTo>
                    <a:lnTo>
                      <a:pt x="656" y="2231"/>
                    </a:lnTo>
                    <a:lnTo>
                      <a:pt x="696" y="2231"/>
                    </a:lnTo>
                    <a:lnTo>
                      <a:pt x="736" y="2275"/>
                    </a:lnTo>
                    <a:lnTo>
                      <a:pt x="787" y="2286"/>
                    </a:lnTo>
                    <a:lnTo>
                      <a:pt x="827" y="2296"/>
                    </a:lnTo>
                    <a:lnTo>
                      <a:pt x="908" y="2329"/>
                    </a:lnTo>
                    <a:lnTo>
                      <a:pt x="948" y="2373"/>
                    </a:lnTo>
                    <a:lnTo>
                      <a:pt x="999" y="2427"/>
                    </a:lnTo>
                    <a:lnTo>
                      <a:pt x="938" y="2438"/>
                    </a:lnTo>
                    <a:lnTo>
                      <a:pt x="888" y="2405"/>
                    </a:lnTo>
                    <a:lnTo>
                      <a:pt x="847" y="2394"/>
                    </a:lnTo>
                    <a:lnTo>
                      <a:pt x="807" y="2405"/>
                    </a:lnTo>
                    <a:lnTo>
                      <a:pt x="767" y="2427"/>
                    </a:lnTo>
                    <a:lnTo>
                      <a:pt x="716" y="2427"/>
                    </a:lnTo>
                    <a:lnTo>
                      <a:pt x="635" y="2416"/>
                    </a:lnTo>
                    <a:lnTo>
                      <a:pt x="595" y="2394"/>
                    </a:lnTo>
                    <a:lnTo>
                      <a:pt x="555" y="2405"/>
                    </a:lnTo>
                    <a:lnTo>
                      <a:pt x="514" y="2427"/>
                    </a:lnTo>
                    <a:lnTo>
                      <a:pt x="474" y="2438"/>
                    </a:lnTo>
                    <a:lnTo>
                      <a:pt x="403" y="2471"/>
                    </a:lnTo>
                    <a:lnTo>
                      <a:pt x="373" y="2547"/>
                    </a:lnTo>
                    <a:lnTo>
                      <a:pt x="333" y="2569"/>
                    </a:lnTo>
                    <a:lnTo>
                      <a:pt x="292" y="2579"/>
                    </a:lnTo>
                    <a:lnTo>
                      <a:pt x="252" y="2569"/>
                    </a:lnTo>
                    <a:lnTo>
                      <a:pt x="212" y="2569"/>
                    </a:lnTo>
                    <a:lnTo>
                      <a:pt x="171" y="2569"/>
                    </a:lnTo>
                    <a:lnTo>
                      <a:pt x="121" y="2569"/>
                    </a:lnTo>
                    <a:lnTo>
                      <a:pt x="81" y="2569"/>
                    </a:lnTo>
                    <a:lnTo>
                      <a:pt x="40" y="2569"/>
                    </a:lnTo>
                    <a:lnTo>
                      <a:pt x="0" y="2569"/>
                    </a:lnTo>
                    <a:lnTo>
                      <a:pt x="71" y="2569"/>
                    </a:lnTo>
                    <a:lnTo>
                      <a:pt x="131" y="2569"/>
                    </a:lnTo>
                    <a:lnTo>
                      <a:pt x="171" y="2590"/>
                    </a:lnTo>
                    <a:lnTo>
                      <a:pt x="212" y="2612"/>
                    </a:lnTo>
                    <a:lnTo>
                      <a:pt x="252" y="2612"/>
                    </a:lnTo>
                    <a:lnTo>
                      <a:pt x="292" y="2612"/>
                    </a:lnTo>
                    <a:lnTo>
                      <a:pt x="333" y="2590"/>
                    </a:lnTo>
                    <a:lnTo>
                      <a:pt x="373" y="2547"/>
                    </a:lnTo>
                    <a:lnTo>
                      <a:pt x="424" y="2503"/>
                    </a:lnTo>
                    <a:lnTo>
                      <a:pt x="464" y="2481"/>
                    </a:lnTo>
                    <a:lnTo>
                      <a:pt x="504" y="2449"/>
                    </a:lnTo>
                    <a:lnTo>
                      <a:pt x="555" y="2438"/>
                    </a:lnTo>
                    <a:lnTo>
                      <a:pt x="595" y="2438"/>
                    </a:lnTo>
                    <a:lnTo>
                      <a:pt x="635" y="2438"/>
                    </a:lnTo>
                    <a:lnTo>
                      <a:pt x="676" y="2438"/>
                    </a:lnTo>
                    <a:lnTo>
                      <a:pt x="716" y="2438"/>
                    </a:lnTo>
                    <a:lnTo>
                      <a:pt x="756" y="2438"/>
                    </a:lnTo>
                    <a:lnTo>
                      <a:pt x="797" y="2427"/>
                    </a:lnTo>
                    <a:lnTo>
                      <a:pt x="847" y="2416"/>
                    </a:lnTo>
                    <a:lnTo>
                      <a:pt x="888" y="2438"/>
                    </a:lnTo>
                    <a:lnTo>
                      <a:pt x="928" y="2449"/>
                    </a:lnTo>
                    <a:lnTo>
                      <a:pt x="978" y="2460"/>
                    </a:lnTo>
                    <a:lnTo>
                      <a:pt x="1019" y="2460"/>
                    </a:lnTo>
                    <a:lnTo>
                      <a:pt x="1049" y="2416"/>
                    </a:lnTo>
                    <a:lnTo>
                      <a:pt x="1089" y="2405"/>
                    </a:lnTo>
                    <a:lnTo>
                      <a:pt x="1130" y="2427"/>
                    </a:lnTo>
                    <a:lnTo>
                      <a:pt x="1170" y="2460"/>
                    </a:lnTo>
                    <a:lnTo>
                      <a:pt x="1210" y="2481"/>
                    </a:lnTo>
                    <a:lnTo>
                      <a:pt x="1251" y="2481"/>
                    </a:lnTo>
                    <a:lnTo>
                      <a:pt x="1291" y="2503"/>
                    </a:lnTo>
                    <a:lnTo>
                      <a:pt x="1341" y="2525"/>
                    </a:lnTo>
                    <a:lnTo>
                      <a:pt x="1382" y="2536"/>
                    </a:lnTo>
                    <a:lnTo>
                      <a:pt x="1422" y="2547"/>
                    </a:lnTo>
                    <a:lnTo>
                      <a:pt x="1493" y="2558"/>
                    </a:lnTo>
                    <a:lnTo>
                      <a:pt x="1553" y="2569"/>
                    </a:lnTo>
                    <a:lnTo>
                      <a:pt x="1594" y="2612"/>
                    </a:lnTo>
                    <a:lnTo>
                      <a:pt x="1604" y="2656"/>
                    </a:lnTo>
                    <a:lnTo>
                      <a:pt x="1684" y="2710"/>
                    </a:lnTo>
                    <a:lnTo>
                      <a:pt x="1725" y="2743"/>
                    </a:lnTo>
                    <a:lnTo>
                      <a:pt x="1755" y="2819"/>
                    </a:lnTo>
                    <a:lnTo>
                      <a:pt x="1785" y="2862"/>
                    </a:lnTo>
                    <a:lnTo>
                      <a:pt x="1705" y="2873"/>
                    </a:lnTo>
                    <a:lnTo>
                      <a:pt x="1664" y="2906"/>
                    </a:lnTo>
                    <a:lnTo>
                      <a:pt x="1634" y="2949"/>
                    </a:lnTo>
                    <a:lnTo>
                      <a:pt x="1624" y="3004"/>
                    </a:lnTo>
                    <a:lnTo>
                      <a:pt x="1533" y="3037"/>
                    </a:lnTo>
                    <a:lnTo>
                      <a:pt x="1452" y="3047"/>
                    </a:lnTo>
                    <a:lnTo>
                      <a:pt x="1402" y="3080"/>
                    </a:lnTo>
                    <a:lnTo>
                      <a:pt x="1352" y="3134"/>
                    </a:lnTo>
                    <a:lnTo>
                      <a:pt x="1311" y="3156"/>
                    </a:lnTo>
                    <a:lnTo>
                      <a:pt x="1271" y="3167"/>
                    </a:lnTo>
                    <a:lnTo>
                      <a:pt x="1230" y="3167"/>
                    </a:lnTo>
                    <a:lnTo>
                      <a:pt x="1190" y="3167"/>
                    </a:lnTo>
                    <a:lnTo>
                      <a:pt x="1150" y="3178"/>
                    </a:lnTo>
                    <a:lnTo>
                      <a:pt x="1069" y="3189"/>
                    </a:lnTo>
                    <a:lnTo>
                      <a:pt x="1029" y="3200"/>
                    </a:lnTo>
                    <a:lnTo>
                      <a:pt x="968" y="3211"/>
                    </a:lnTo>
                    <a:lnTo>
                      <a:pt x="908" y="3211"/>
                    </a:lnTo>
                    <a:lnTo>
                      <a:pt x="867" y="3211"/>
                    </a:lnTo>
                    <a:lnTo>
                      <a:pt x="827" y="3222"/>
                    </a:lnTo>
                    <a:lnTo>
                      <a:pt x="777" y="3243"/>
                    </a:lnTo>
                    <a:lnTo>
                      <a:pt x="736" y="3265"/>
                    </a:lnTo>
                    <a:lnTo>
                      <a:pt x="696" y="3287"/>
                    </a:lnTo>
                    <a:lnTo>
                      <a:pt x="656" y="3298"/>
                    </a:lnTo>
                    <a:lnTo>
                      <a:pt x="595" y="3298"/>
                    </a:lnTo>
                    <a:lnTo>
                      <a:pt x="555" y="3309"/>
                    </a:lnTo>
                    <a:lnTo>
                      <a:pt x="514" y="3309"/>
                    </a:lnTo>
                    <a:lnTo>
                      <a:pt x="474" y="3320"/>
                    </a:lnTo>
                    <a:lnTo>
                      <a:pt x="403" y="3320"/>
                    </a:lnTo>
                    <a:lnTo>
                      <a:pt x="363" y="3320"/>
                    </a:lnTo>
                    <a:lnTo>
                      <a:pt x="323" y="3320"/>
                    </a:lnTo>
                    <a:lnTo>
                      <a:pt x="282" y="3320"/>
                    </a:lnTo>
                    <a:lnTo>
                      <a:pt x="242" y="3320"/>
                    </a:lnTo>
                    <a:lnTo>
                      <a:pt x="202" y="3330"/>
                    </a:lnTo>
                    <a:lnTo>
                      <a:pt x="161" y="3341"/>
                    </a:lnTo>
                    <a:lnTo>
                      <a:pt x="91" y="3341"/>
                    </a:lnTo>
                    <a:lnTo>
                      <a:pt x="50" y="3352"/>
                    </a:lnTo>
                    <a:lnTo>
                      <a:pt x="10" y="3396"/>
                    </a:lnTo>
                    <a:lnTo>
                      <a:pt x="50" y="3396"/>
                    </a:lnTo>
                    <a:lnTo>
                      <a:pt x="91" y="3374"/>
                    </a:lnTo>
                    <a:lnTo>
                      <a:pt x="131" y="3352"/>
                    </a:lnTo>
                    <a:lnTo>
                      <a:pt x="171" y="3341"/>
                    </a:lnTo>
                    <a:lnTo>
                      <a:pt x="212" y="3341"/>
                    </a:lnTo>
                    <a:lnTo>
                      <a:pt x="252" y="3330"/>
                    </a:lnTo>
                    <a:lnTo>
                      <a:pt x="292" y="3320"/>
                    </a:lnTo>
                    <a:lnTo>
                      <a:pt x="333" y="3309"/>
                    </a:lnTo>
                    <a:lnTo>
                      <a:pt x="373" y="3309"/>
                    </a:lnTo>
                    <a:lnTo>
                      <a:pt x="414" y="3309"/>
                    </a:lnTo>
                    <a:lnTo>
                      <a:pt x="474" y="3320"/>
                    </a:lnTo>
                    <a:lnTo>
                      <a:pt x="555" y="3320"/>
                    </a:lnTo>
                    <a:lnTo>
                      <a:pt x="595" y="3320"/>
                    </a:lnTo>
                    <a:lnTo>
                      <a:pt x="635" y="3320"/>
                    </a:lnTo>
                    <a:lnTo>
                      <a:pt x="676" y="3309"/>
                    </a:lnTo>
                    <a:lnTo>
                      <a:pt x="716" y="3309"/>
                    </a:lnTo>
                    <a:lnTo>
                      <a:pt x="767" y="3298"/>
                    </a:lnTo>
                    <a:lnTo>
                      <a:pt x="807" y="3265"/>
                    </a:lnTo>
                    <a:lnTo>
                      <a:pt x="847" y="3243"/>
                    </a:lnTo>
                    <a:lnTo>
                      <a:pt x="888" y="3243"/>
                    </a:lnTo>
                    <a:lnTo>
                      <a:pt x="938" y="3243"/>
                    </a:lnTo>
                    <a:lnTo>
                      <a:pt x="978" y="3222"/>
                    </a:lnTo>
                    <a:lnTo>
                      <a:pt x="1029" y="3211"/>
                    </a:lnTo>
                    <a:lnTo>
                      <a:pt x="1109" y="3211"/>
                    </a:lnTo>
                    <a:lnTo>
                      <a:pt x="1150" y="3211"/>
                    </a:lnTo>
                    <a:lnTo>
                      <a:pt x="1200" y="3200"/>
                    </a:lnTo>
                    <a:lnTo>
                      <a:pt x="1241" y="3189"/>
                    </a:lnTo>
                    <a:lnTo>
                      <a:pt x="1291" y="3200"/>
                    </a:lnTo>
                    <a:lnTo>
                      <a:pt x="1341" y="3200"/>
                    </a:lnTo>
                    <a:lnTo>
                      <a:pt x="1382" y="3178"/>
                    </a:lnTo>
                    <a:lnTo>
                      <a:pt x="1412" y="3134"/>
                    </a:lnTo>
                    <a:lnTo>
                      <a:pt x="1432" y="3091"/>
                    </a:lnTo>
                    <a:lnTo>
                      <a:pt x="1473" y="3080"/>
                    </a:lnTo>
                    <a:lnTo>
                      <a:pt x="1533" y="3069"/>
                    </a:lnTo>
                    <a:lnTo>
                      <a:pt x="1573" y="3047"/>
                    </a:lnTo>
                    <a:lnTo>
                      <a:pt x="1614" y="3015"/>
                    </a:lnTo>
                    <a:lnTo>
                      <a:pt x="1654" y="2982"/>
                    </a:lnTo>
                    <a:lnTo>
                      <a:pt x="1694" y="2939"/>
                    </a:lnTo>
                    <a:lnTo>
                      <a:pt x="1735" y="2928"/>
                    </a:lnTo>
                    <a:lnTo>
                      <a:pt x="1775" y="2895"/>
                    </a:lnTo>
                    <a:lnTo>
                      <a:pt x="1815" y="2873"/>
                    </a:lnTo>
                    <a:lnTo>
                      <a:pt x="1856" y="2862"/>
                    </a:lnTo>
                    <a:lnTo>
                      <a:pt x="1896" y="2884"/>
                    </a:lnTo>
                    <a:lnTo>
                      <a:pt x="1937" y="2895"/>
                    </a:lnTo>
                    <a:lnTo>
                      <a:pt x="1977" y="2895"/>
                    </a:lnTo>
                    <a:lnTo>
                      <a:pt x="2017" y="2906"/>
                    </a:lnTo>
                    <a:lnTo>
                      <a:pt x="2088" y="2917"/>
                    </a:lnTo>
                    <a:lnTo>
                      <a:pt x="2128" y="2917"/>
                    </a:lnTo>
                    <a:lnTo>
                      <a:pt x="2189" y="2928"/>
                    </a:lnTo>
                    <a:lnTo>
                      <a:pt x="2239" y="2939"/>
                    </a:lnTo>
                    <a:lnTo>
                      <a:pt x="2279" y="2960"/>
                    </a:lnTo>
                    <a:lnTo>
                      <a:pt x="2320" y="2982"/>
                    </a:lnTo>
                    <a:lnTo>
                      <a:pt x="2360" y="3004"/>
                    </a:lnTo>
                    <a:lnTo>
                      <a:pt x="2400" y="3015"/>
                    </a:lnTo>
                    <a:lnTo>
                      <a:pt x="2441" y="3015"/>
                    </a:lnTo>
                    <a:lnTo>
                      <a:pt x="2481" y="3037"/>
                    </a:lnTo>
                    <a:lnTo>
                      <a:pt x="2521" y="3058"/>
                    </a:lnTo>
                    <a:lnTo>
                      <a:pt x="2562" y="3091"/>
                    </a:lnTo>
                    <a:lnTo>
                      <a:pt x="2622" y="3102"/>
                    </a:lnTo>
                    <a:lnTo>
                      <a:pt x="2663" y="3102"/>
                    </a:lnTo>
                    <a:lnTo>
                      <a:pt x="2703" y="3134"/>
                    </a:lnTo>
                    <a:lnTo>
                      <a:pt x="2743" y="3156"/>
                    </a:lnTo>
                    <a:lnTo>
                      <a:pt x="2784" y="3167"/>
                    </a:lnTo>
                    <a:lnTo>
                      <a:pt x="2834" y="3189"/>
                    </a:lnTo>
                    <a:lnTo>
                      <a:pt x="2874" y="3200"/>
                    </a:lnTo>
                    <a:lnTo>
                      <a:pt x="2925" y="3200"/>
                    </a:lnTo>
                    <a:lnTo>
                      <a:pt x="2975" y="3200"/>
                    </a:lnTo>
                    <a:lnTo>
                      <a:pt x="3016" y="3200"/>
                    </a:lnTo>
                    <a:lnTo>
                      <a:pt x="3066" y="3211"/>
                    </a:lnTo>
                    <a:lnTo>
                      <a:pt x="3117" y="3243"/>
                    </a:lnTo>
                    <a:lnTo>
                      <a:pt x="3167" y="3254"/>
                    </a:lnTo>
                    <a:lnTo>
                      <a:pt x="3217" y="3254"/>
                    </a:lnTo>
                    <a:lnTo>
                      <a:pt x="3308" y="3254"/>
                    </a:lnTo>
                    <a:lnTo>
                      <a:pt x="3359" y="3254"/>
                    </a:lnTo>
                    <a:lnTo>
                      <a:pt x="3399" y="3265"/>
                    </a:lnTo>
                    <a:lnTo>
                      <a:pt x="3449" y="3298"/>
                    </a:lnTo>
                    <a:lnTo>
                      <a:pt x="3490" y="3309"/>
                    </a:lnTo>
                    <a:lnTo>
                      <a:pt x="3530" y="3320"/>
                    </a:lnTo>
                    <a:lnTo>
                      <a:pt x="3581" y="3330"/>
                    </a:lnTo>
                    <a:lnTo>
                      <a:pt x="3631" y="3330"/>
                    </a:lnTo>
                    <a:lnTo>
                      <a:pt x="3671" y="3330"/>
                    </a:lnTo>
                    <a:lnTo>
                      <a:pt x="3712" y="3341"/>
                    </a:lnTo>
                    <a:lnTo>
                      <a:pt x="3752" y="3374"/>
                    </a:lnTo>
                    <a:lnTo>
                      <a:pt x="3802" y="3374"/>
                    </a:lnTo>
                    <a:lnTo>
                      <a:pt x="3843" y="3374"/>
                    </a:lnTo>
                    <a:lnTo>
                      <a:pt x="3893" y="3374"/>
                    </a:lnTo>
                    <a:lnTo>
                      <a:pt x="3944" y="3385"/>
                    </a:lnTo>
                    <a:lnTo>
                      <a:pt x="3984" y="3385"/>
                    </a:lnTo>
                    <a:lnTo>
                      <a:pt x="4024" y="3385"/>
                    </a:lnTo>
                    <a:lnTo>
                      <a:pt x="4075" y="3385"/>
                    </a:lnTo>
                    <a:lnTo>
                      <a:pt x="4125" y="3385"/>
                    </a:lnTo>
                    <a:lnTo>
                      <a:pt x="4165" y="3385"/>
                    </a:lnTo>
                    <a:lnTo>
                      <a:pt x="4216" y="3417"/>
                    </a:lnTo>
                    <a:lnTo>
                      <a:pt x="4266" y="3450"/>
                    </a:lnTo>
                    <a:lnTo>
                      <a:pt x="4307" y="3450"/>
                    </a:lnTo>
                    <a:lnTo>
                      <a:pt x="4357" y="3450"/>
                    </a:lnTo>
                    <a:lnTo>
                      <a:pt x="4408" y="3450"/>
                    </a:lnTo>
                    <a:lnTo>
                      <a:pt x="4458" y="3450"/>
                    </a:lnTo>
                    <a:lnTo>
                      <a:pt x="4498" y="3450"/>
                    </a:lnTo>
                    <a:lnTo>
                      <a:pt x="4539" y="3450"/>
                    </a:lnTo>
                    <a:lnTo>
                      <a:pt x="4589" y="3461"/>
                    </a:lnTo>
                    <a:lnTo>
                      <a:pt x="4640" y="3461"/>
                    </a:lnTo>
                    <a:lnTo>
                      <a:pt x="4549" y="3461"/>
                    </a:lnTo>
                    <a:lnTo>
                      <a:pt x="4508" y="3461"/>
                    </a:lnTo>
                    <a:lnTo>
                      <a:pt x="4428" y="3439"/>
                    </a:lnTo>
                    <a:lnTo>
                      <a:pt x="4377" y="3428"/>
                    </a:lnTo>
                    <a:lnTo>
                      <a:pt x="4297" y="3439"/>
                    </a:lnTo>
                    <a:lnTo>
                      <a:pt x="4256" y="3450"/>
                    </a:lnTo>
                    <a:lnTo>
                      <a:pt x="4216" y="3439"/>
                    </a:lnTo>
                    <a:lnTo>
                      <a:pt x="4196" y="3396"/>
                    </a:lnTo>
                    <a:lnTo>
                      <a:pt x="4105" y="3374"/>
                    </a:lnTo>
                    <a:lnTo>
                      <a:pt x="4065" y="3374"/>
                    </a:lnTo>
                    <a:lnTo>
                      <a:pt x="4014" y="3363"/>
                    </a:lnTo>
                    <a:lnTo>
                      <a:pt x="3954" y="3352"/>
                    </a:lnTo>
                    <a:lnTo>
                      <a:pt x="3873" y="3341"/>
                    </a:lnTo>
                    <a:lnTo>
                      <a:pt x="3823" y="3330"/>
                    </a:lnTo>
                    <a:lnTo>
                      <a:pt x="3782" y="3330"/>
                    </a:lnTo>
                    <a:lnTo>
                      <a:pt x="3722" y="3341"/>
                    </a:lnTo>
                    <a:lnTo>
                      <a:pt x="3611" y="3341"/>
                    </a:lnTo>
                    <a:lnTo>
                      <a:pt x="3560" y="3298"/>
                    </a:lnTo>
                    <a:lnTo>
                      <a:pt x="3520" y="3298"/>
                    </a:lnTo>
                    <a:lnTo>
                      <a:pt x="3449" y="3287"/>
                    </a:lnTo>
                    <a:lnTo>
                      <a:pt x="3369" y="3287"/>
                    </a:lnTo>
                    <a:lnTo>
                      <a:pt x="3328" y="3265"/>
                    </a:lnTo>
                    <a:lnTo>
                      <a:pt x="3278" y="3232"/>
                    </a:lnTo>
                    <a:lnTo>
                      <a:pt x="3238" y="3211"/>
                    </a:lnTo>
                    <a:lnTo>
                      <a:pt x="3197" y="3200"/>
                    </a:lnTo>
                    <a:lnTo>
                      <a:pt x="3157" y="3200"/>
                    </a:lnTo>
                    <a:lnTo>
                      <a:pt x="3117" y="3200"/>
                    </a:lnTo>
                    <a:lnTo>
                      <a:pt x="3076" y="3189"/>
                    </a:lnTo>
                    <a:lnTo>
                      <a:pt x="3016" y="3178"/>
                    </a:lnTo>
                    <a:lnTo>
                      <a:pt x="2955" y="3167"/>
                    </a:lnTo>
                    <a:lnTo>
                      <a:pt x="2915" y="3145"/>
                    </a:lnTo>
                    <a:lnTo>
                      <a:pt x="2864" y="3124"/>
                    </a:lnTo>
                    <a:lnTo>
                      <a:pt x="2824" y="3124"/>
                    </a:lnTo>
                    <a:lnTo>
                      <a:pt x="2784" y="3124"/>
                    </a:lnTo>
                    <a:lnTo>
                      <a:pt x="2733" y="3124"/>
                    </a:lnTo>
                    <a:lnTo>
                      <a:pt x="2673" y="3124"/>
                    </a:lnTo>
                    <a:lnTo>
                      <a:pt x="2592" y="3113"/>
                    </a:lnTo>
                    <a:lnTo>
                      <a:pt x="2552" y="3058"/>
                    </a:lnTo>
                    <a:lnTo>
                      <a:pt x="2511" y="3015"/>
                    </a:lnTo>
                    <a:lnTo>
                      <a:pt x="2471" y="3015"/>
                    </a:lnTo>
                    <a:lnTo>
                      <a:pt x="2380" y="3015"/>
                    </a:lnTo>
                    <a:lnTo>
                      <a:pt x="2340" y="2982"/>
                    </a:lnTo>
                    <a:lnTo>
                      <a:pt x="2300" y="2949"/>
                    </a:lnTo>
                    <a:lnTo>
                      <a:pt x="2249" y="2906"/>
                    </a:lnTo>
                    <a:lnTo>
                      <a:pt x="2199" y="2884"/>
                    </a:lnTo>
                    <a:lnTo>
                      <a:pt x="2158" y="2884"/>
                    </a:lnTo>
                    <a:lnTo>
                      <a:pt x="2108" y="2884"/>
                    </a:lnTo>
                    <a:lnTo>
                      <a:pt x="2017" y="2884"/>
                    </a:lnTo>
                    <a:lnTo>
                      <a:pt x="1977" y="2884"/>
                    </a:lnTo>
                    <a:lnTo>
                      <a:pt x="1937" y="2862"/>
                    </a:lnTo>
                    <a:lnTo>
                      <a:pt x="1826" y="2841"/>
                    </a:lnTo>
                    <a:lnTo>
                      <a:pt x="1725" y="2808"/>
                    </a:lnTo>
                    <a:lnTo>
                      <a:pt x="1705" y="2764"/>
                    </a:lnTo>
                    <a:lnTo>
                      <a:pt x="1715" y="2721"/>
                    </a:lnTo>
                    <a:lnTo>
                      <a:pt x="1684" y="2677"/>
                    </a:lnTo>
                    <a:lnTo>
                      <a:pt x="1654" y="2634"/>
                    </a:lnTo>
                    <a:lnTo>
                      <a:pt x="1624" y="2590"/>
                    </a:lnTo>
                    <a:lnTo>
                      <a:pt x="1583" y="2558"/>
                    </a:lnTo>
                    <a:lnTo>
                      <a:pt x="1543" y="2536"/>
                    </a:lnTo>
                    <a:lnTo>
                      <a:pt x="1503" y="2525"/>
                    </a:lnTo>
                    <a:lnTo>
                      <a:pt x="1422" y="2492"/>
                    </a:lnTo>
                    <a:lnTo>
                      <a:pt x="1382" y="2492"/>
                    </a:lnTo>
                    <a:lnTo>
                      <a:pt x="1341" y="2481"/>
                    </a:lnTo>
                    <a:lnTo>
                      <a:pt x="1291" y="2471"/>
                    </a:lnTo>
                    <a:lnTo>
                      <a:pt x="1220" y="2471"/>
                    </a:lnTo>
                    <a:lnTo>
                      <a:pt x="1180" y="2449"/>
                    </a:lnTo>
                    <a:lnTo>
                      <a:pt x="1140" y="2438"/>
                    </a:lnTo>
                    <a:lnTo>
                      <a:pt x="1200" y="2427"/>
                    </a:lnTo>
                    <a:lnTo>
                      <a:pt x="1241" y="2405"/>
                    </a:lnTo>
                    <a:lnTo>
                      <a:pt x="1281" y="2394"/>
                    </a:lnTo>
                    <a:lnTo>
                      <a:pt x="1331" y="2394"/>
                    </a:lnTo>
                    <a:lnTo>
                      <a:pt x="1372" y="2394"/>
                    </a:lnTo>
                    <a:lnTo>
                      <a:pt x="1412" y="2394"/>
                    </a:lnTo>
                    <a:lnTo>
                      <a:pt x="1452" y="2394"/>
                    </a:lnTo>
                    <a:lnTo>
                      <a:pt x="1493" y="2394"/>
                    </a:lnTo>
                    <a:lnTo>
                      <a:pt x="1543" y="2394"/>
                    </a:lnTo>
                    <a:lnTo>
                      <a:pt x="1583" y="2384"/>
                    </a:lnTo>
                    <a:lnTo>
                      <a:pt x="1664" y="2384"/>
                    </a:lnTo>
                    <a:lnTo>
                      <a:pt x="1755" y="2373"/>
                    </a:lnTo>
                    <a:lnTo>
                      <a:pt x="1795" y="2351"/>
                    </a:lnTo>
                    <a:lnTo>
                      <a:pt x="1836" y="2340"/>
                    </a:lnTo>
                    <a:lnTo>
                      <a:pt x="1896" y="2340"/>
                    </a:lnTo>
                    <a:lnTo>
                      <a:pt x="1977" y="2340"/>
                    </a:lnTo>
                    <a:lnTo>
                      <a:pt x="2037" y="2329"/>
                    </a:lnTo>
                    <a:lnTo>
                      <a:pt x="2078" y="2318"/>
                    </a:lnTo>
                    <a:lnTo>
                      <a:pt x="2118" y="2318"/>
                    </a:lnTo>
                    <a:lnTo>
                      <a:pt x="2158" y="2318"/>
                    </a:lnTo>
                    <a:lnTo>
                      <a:pt x="2199" y="2340"/>
                    </a:lnTo>
                    <a:lnTo>
                      <a:pt x="2249" y="2351"/>
                    </a:lnTo>
                    <a:lnTo>
                      <a:pt x="2310" y="2351"/>
                    </a:lnTo>
                    <a:lnTo>
                      <a:pt x="2370" y="2351"/>
                    </a:lnTo>
                    <a:lnTo>
                      <a:pt x="2421" y="2351"/>
                    </a:lnTo>
                    <a:lnTo>
                      <a:pt x="2461" y="2362"/>
                    </a:lnTo>
                    <a:lnTo>
                      <a:pt x="2521" y="2362"/>
                    </a:lnTo>
                    <a:lnTo>
                      <a:pt x="2582" y="2362"/>
                    </a:lnTo>
                    <a:lnTo>
                      <a:pt x="2622" y="2394"/>
                    </a:lnTo>
                    <a:lnTo>
                      <a:pt x="2703" y="2416"/>
                    </a:lnTo>
                    <a:lnTo>
                      <a:pt x="2743" y="2427"/>
                    </a:lnTo>
                    <a:lnTo>
                      <a:pt x="2794" y="2438"/>
                    </a:lnTo>
                    <a:lnTo>
                      <a:pt x="2834" y="2438"/>
                    </a:lnTo>
                    <a:lnTo>
                      <a:pt x="2864" y="2481"/>
                    </a:lnTo>
                    <a:lnTo>
                      <a:pt x="2915" y="2525"/>
                    </a:lnTo>
                    <a:lnTo>
                      <a:pt x="2975" y="2536"/>
                    </a:lnTo>
                    <a:lnTo>
                      <a:pt x="3016" y="2547"/>
                    </a:lnTo>
                    <a:lnTo>
                      <a:pt x="3056" y="2569"/>
                    </a:lnTo>
                    <a:lnTo>
                      <a:pt x="3096" y="2612"/>
                    </a:lnTo>
                    <a:lnTo>
                      <a:pt x="3137" y="2634"/>
                    </a:lnTo>
                    <a:lnTo>
                      <a:pt x="3177" y="2645"/>
                    </a:lnTo>
                    <a:lnTo>
                      <a:pt x="3228" y="2656"/>
                    </a:lnTo>
                    <a:lnTo>
                      <a:pt x="3268" y="2656"/>
                    </a:lnTo>
                    <a:lnTo>
                      <a:pt x="3308" y="2666"/>
                    </a:lnTo>
                    <a:lnTo>
                      <a:pt x="3349" y="2699"/>
                    </a:lnTo>
                    <a:lnTo>
                      <a:pt x="3389" y="2732"/>
                    </a:lnTo>
                    <a:lnTo>
                      <a:pt x="3459" y="2743"/>
                    </a:lnTo>
                    <a:lnTo>
                      <a:pt x="3500" y="2743"/>
                    </a:lnTo>
                    <a:lnTo>
                      <a:pt x="3540" y="2764"/>
                    </a:lnTo>
                    <a:lnTo>
                      <a:pt x="3621" y="2786"/>
                    </a:lnTo>
                    <a:lnTo>
                      <a:pt x="3691" y="2797"/>
                    </a:lnTo>
                    <a:lnTo>
                      <a:pt x="3752" y="2808"/>
                    </a:lnTo>
                    <a:lnTo>
                      <a:pt x="3843" y="2852"/>
                    </a:lnTo>
                    <a:lnTo>
                      <a:pt x="3883" y="2873"/>
                    </a:lnTo>
                    <a:lnTo>
                      <a:pt x="3923" y="2917"/>
                    </a:lnTo>
                    <a:lnTo>
                      <a:pt x="3994" y="2960"/>
                    </a:lnTo>
                    <a:lnTo>
                      <a:pt x="4034" y="2982"/>
                    </a:lnTo>
                    <a:lnTo>
                      <a:pt x="4075" y="3004"/>
                    </a:lnTo>
                    <a:lnTo>
                      <a:pt x="4125" y="3026"/>
                    </a:lnTo>
                    <a:lnTo>
                      <a:pt x="4186" y="3047"/>
                    </a:lnTo>
                    <a:lnTo>
                      <a:pt x="4236" y="3080"/>
                    </a:lnTo>
                    <a:lnTo>
                      <a:pt x="4276" y="3102"/>
                    </a:lnTo>
                    <a:lnTo>
                      <a:pt x="4317" y="3134"/>
                    </a:lnTo>
                    <a:lnTo>
                      <a:pt x="4357" y="3167"/>
                    </a:lnTo>
                    <a:lnTo>
                      <a:pt x="4428" y="3178"/>
                    </a:lnTo>
                    <a:lnTo>
                      <a:pt x="4468" y="3189"/>
                    </a:lnTo>
                    <a:lnTo>
                      <a:pt x="4519" y="3211"/>
                    </a:lnTo>
                    <a:lnTo>
                      <a:pt x="4569" y="3243"/>
                    </a:lnTo>
                    <a:lnTo>
                      <a:pt x="4609" y="3287"/>
                    </a:lnTo>
                    <a:lnTo>
                      <a:pt x="4650" y="3298"/>
                    </a:lnTo>
                    <a:lnTo>
                      <a:pt x="4690" y="3309"/>
                    </a:lnTo>
                    <a:lnTo>
                      <a:pt x="4730" y="3341"/>
                    </a:lnTo>
                    <a:lnTo>
                      <a:pt x="4771" y="3374"/>
                    </a:lnTo>
                    <a:lnTo>
                      <a:pt x="4811" y="3385"/>
                    </a:lnTo>
                    <a:lnTo>
                      <a:pt x="4771" y="3363"/>
                    </a:lnTo>
                    <a:lnTo>
                      <a:pt x="4720" y="3320"/>
                    </a:lnTo>
                    <a:lnTo>
                      <a:pt x="4690" y="3276"/>
                    </a:lnTo>
                    <a:lnTo>
                      <a:pt x="4650" y="3265"/>
                    </a:lnTo>
                    <a:lnTo>
                      <a:pt x="4599" y="3232"/>
                    </a:lnTo>
                    <a:lnTo>
                      <a:pt x="4549" y="3189"/>
                    </a:lnTo>
                    <a:lnTo>
                      <a:pt x="4508" y="3145"/>
                    </a:lnTo>
                    <a:lnTo>
                      <a:pt x="4468" y="3134"/>
                    </a:lnTo>
                    <a:lnTo>
                      <a:pt x="4428" y="3134"/>
                    </a:lnTo>
                    <a:lnTo>
                      <a:pt x="4387" y="3113"/>
                    </a:lnTo>
                    <a:lnTo>
                      <a:pt x="4347" y="3091"/>
                    </a:lnTo>
                    <a:lnTo>
                      <a:pt x="4276" y="3047"/>
                    </a:lnTo>
                    <a:lnTo>
                      <a:pt x="4236" y="3026"/>
                    </a:lnTo>
                    <a:lnTo>
                      <a:pt x="4196" y="3015"/>
                    </a:lnTo>
                    <a:lnTo>
                      <a:pt x="4145" y="3004"/>
                    </a:lnTo>
                    <a:lnTo>
                      <a:pt x="4105" y="2960"/>
                    </a:lnTo>
                    <a:lnTo>
                      <a:pt x="4055" y="2960"/>
                    </a:lnTo>
                    <a:lnTo>
                      <a:pt x="4004" y="2906"/>
                    </a:lnTo>
                    <a:lnTo>
                      <a:pt x="3964" y="2862"/>
                    </a:lnTo>
                    <a:lnTo>
                      <a:pt x="3923" y="2841"/>
                    </a:lnTo>
                    <a:lnTo>
                      <a:pt x="3883" y="2819"/>
                    </a:lnTo>
                    <a:lnTo>
                      <a:pt x="3823" y="2808"/>
                    </a:lnTo>
                    <a:lnTo>
                      <a:pt x="3782" y="2786"/>
                    </a:lnTo>
                    <a:lnTo>
                      <a:pt x="3742" y="2764"/>
                    </a:lnTo>
                    <a:lnTo>
                      <a:pt x="3702" y="2764"/>
                    </a:lnTo>
                    <a:lnTo>
                      <a:pt x="3661" y="2764"/>
                    </a:lnTo>
                    <a:lnTo>
                      <a:pt x="3611" y="2732"/>
                    </a:lnTo>
                    <a:lnTo>
                      <a:pt x="3570" y="2699"/>
                    </a:lnTo>
                    <a:lnTo>
                      <a:pt x="3530" y="2699"/>
                    </a:lnTo>
                    <a:lnTo>
                      <a:pt x="3490" y="2677"/>
                    </a:lnTo>
                    <a:lnTo>
                      <a:pt x="3439" y="2656"/>
                    </a:lnTo>
                    <a:lnTo>
                      <a:pt x="3379" y="2645"/>
                    </a:lnTo>
                    <a:lnTo>
                      <a:pt x="3338" y="2645"/>
                    </a:lnTo>
                    <a:lnTo>
                      <a:pt x="3278" y="2634"/>
                    </a:lnTo>
                    <a:lnTo>
                      <a:pt x="3228" y="2623"/>
                    </a:lnTo>
                    <a:lnTo>
                      <a:pt x="3187" y="2601"/>
                    </a:lnTo>
                    <a:lnTo>
                      <a:pt x="3137" y="2558"/>
                    </a:lnTo>
                    <a:lnTo>
                      <a:pt x="3086" y="2514"/>
                    </a:lnTo>
                    <a:lnTo>
                      <a:pt x="3036" y="2481"/>
                    </a:lnTo>
                    <a:lnTo>
                      <a:pt x="2996" y="2460"/>
                    </a:lnTo>
                    <a:lnTo>
                      <a:pt x="2945" y="2438"/>
                    </a:lnTo>
                    <a:lnTo>
                      <a:pt x="2864" y="2416"/>
                    </a:lnTo>
                    <a:lnTo>
                      <a:pt x="2824" y="2394"/>
                    </a:lnTo>
                    <a:lnTo>
                      <a:pt x="2733" y="2362"/>
                    </a:lnTo>
                    <a:lnTo>
                      <a:pt x="2693" y="2340"/>
                    </a:lnTo>
                    <a:lnTo>
                      <a:pt x="2673" y="2296"/>
                    </a:lnTo>
                    <a:lnTo>
                      <a:pt x="2643" y="2253"/>
                    </a:lnTo>
                    <a:lnTo>
                      <a:pt x="2602" y="2231"/>
                    </a:lnTo>
                    <a:lnTo>
                      <a:pt x="2572" y="2177"/>
                    </a:lnTo>
                    <a:lnTo>
                      <a:pt x="2521" y="2133"/>
                    </a:lnTo>
                    <a:lnTo>
                      <a:pt x="2511" y="2090"/>
                    </a:lnTo>
                    <a:lnTo>
                      <a:pt x="2501" y="2046"/>
                    </a:lnTo>
                    <a:lnTo>
                      <a:pt x="2481" y="2003"/>
                    </a:lnTo>
                    <a:lnTo>
                      <a:pt x="2461" y="1959"/>
                    </a:lnTo>
                    <a:lnTo>
                      <a:pt x="2441" y="1916"/>
                    </a:lnTo>
                    <a:lnTo>
                      <a:pt x="2431" y="1872"/>
                    </a:lnTo>
                    <a:lnTo>
                      <a:pt x="2411" y="1828"/>
                    </a:lnTo>
                    <a:lnTo>
                      <a:pt x="2390" y="1785"/>
                    </a:lnTo>
                    <a:lnTo>
                      <a:pt x="2350" y="1752"/>
                    </a:lnTo>
                    <a:lnTo>
                      <a:pt x="2330" y="1709"/>
                    </a:lnTo>
                    <a:lnTo>
                      <a:pt x="2300" y="1665"/>
                    </a:lnTo>
                    <a:lnTo>
                      <a:pt x="2259" y="1643"/>
                    </a:lnTo>
                    <a:lnTo>
                      <a:pt x="2209" y="1622"/>
                    </a:lnTo>
                    <a:lnTo>
                      <a:pt x="2168" y="1600"/>
                    </a:lnTo>
                    <a:lnTo>
                      <a:pt x="2118" y="1589"/>
                    </a:lnTo>
                    <a:lnTo>
                      <a:pt x="2078" y="1578"/>
                    </a:lnTo>
                    <a:lnTo>
                      <a:pt x="2037" y="1556"/>
                    </a:lnTo>
                    <a:lnTo>
                      <a:pt x="1997" y="1513"/>
                    </a:lnTo>
                    <a:lnTo>
                      <a:pt x="1957" y="1469"/>
                    </a:lnTo>
                    <a:lnTo>
                      <a:pt x="1916" y="1437"/>
                    </a:lnTo>
                    <a:lnTo>
                      <a:pt x="1876" y="1426"/>
                    </a:lnTo>
                    <a:lnTo>
                      <a:pt x="1846" y="1371"/>
                    </a:lnTo>
                    <a:lnTo>
                      <a:pt x="1805" y="1339"/>
                    </a:lnTo>
                    <a:lnTo>
                      <a:pt x="1765" y="1317"/>
                    </a:lnTo>
                    <a:lnTo>
                      <a:pt x="1725" y="1295"/>
                    </a:lnTo>
                    <a:lnTo>
                      <a:pt x="1684" y="1252"/>
                    </a:lnTo>
                    <a:lnTo>
                      <a:pt x="1644" y="1219"/>
                    </a:lnTo>
                    <a:lnTo>
                      <a:pt x="1604" y="1208"/>
                    </a:lnTo>
                    <a:lnTo>
                      <a:pt x="1563" y="1186"/>
                    </a:lnTo>
                    <a:lnTo>
                      <a:pt x="1523" y="1143"/>
                    </a:lnTo>
                    <a:lnTo>
                      <a:pt x="1493" y="1099"/>
                    </a:lnTo>
                    <a:lnTo>
                      <a:pt x="1452" y="1067"/>
                    </a:lnTo>
                    <a:lnTo>
                      <a:pt x="1402" y="1012"/>
                    </a:lnTo>
                    <a:lnTo>
                      <a:pt x="1362" y="969"/>
                    </a:lnTo>
                    <a:lnTo>
                      <a:pt x="1321" y="947"/>
                    </a:lnTo>
                    <a:lnTo>
                      <a:pt x="1281" y="947"/>
                    </a:lnTo>
                    <a:lnTo>
                      <a:pt x="1230" y="914"/>
                    </a:lnTo>
                    <a:lnTo>
                      <a:pt x="1180" y="882"/>
                    </a:lnTo>
                    <a:lnTo>
                      <a:pt x="1140" y="860"/>
                    </a:lnTo>
                    <a:lnTo>
                      <a:pt x="1099" y="827"/>
                    </a:lnTo>
                    <a:lnTo>
                      <a:pt x="1059" y="805"/>
                    </a:lnTo>
                    <a:lnTo>
                      <a:pt x="1019" y="784"/>
                    </a:lnTo>
                    <a:lnTo>
                      <a:pt x="978" y="751"/>
                    </a:lnTo>
                    <a:lnTo>
                      <a:pt x="938" y="740"/>
                    </a:lnTo>
                    <a:lnTo>
                      <a:pt x="898" y="718"/>
                    </a:lnTo>
                    <a:lnTo>
                      <a:pt x="867" y="675"/>
                    </a:lnTo>
                    <a:lnTo>
                      <a:pt x="847" y="631"/>
                    </a:lnTo>
                    <a:lnTo>
                      <a:pt x="817" y="588"/>
                    </a:lnTo>
                    <a:lnTo>
                      <a:pt x="787" y="544"/>
                    </a:lnTo>
                    <a:lnTo>
                      <a:pt x="756" y="501"/>
                    </a:lnTo>
                    <a:lnTo>
                      <a:pt x="716" y="468"/>
                    </a:lnTo>
                    <a:lnTo>
                      <a:pt x="676" y="435"/>
                    </a:lnTo>
                    <a:lnTo>
                      <a:pt x="635" y="403"/>
                    </a:lnTo>
                    <a:lnTo>
                      <a:pt x="595" y="392"/>
                    </a:lnTo>
                    <a:lnTo>
                      <a:pt x="555" y="381"/>
                    </a:lnTo>
                    <a:lnTo>
                      <a:pt x="514" y="359"/>
                    </a:lnTo>
                    <a:lnTo>
                      <a:pt x="474" y="348"/>
                    </a:lnTo>
                    <a:lnTo>
                      <a:pt x="434" y="327"/>
                    </a:lnTo>
                    <a:lnTo>
                      <a:pt x="403" y="283"/>
                    </a:lnTo>
                    <a:lnTo>
                      <a:pt x="383" y="239"/>
                    </a:lnTo>
                    <a:lnTo>
                      <a:pt x="353" y="196"/>
                    </a:lnTo>
                    <a:lnTo>
                      <a:pt x="313" y="163"/>
                    </a:lnTo>
                    <a:lnTo>
                      <a:pt x="282" y="120"/>
                    </a:lnTo>
                    <a:lnTo>
                      <a:pt x="242" y="87"/>
                    </a:lnTo>
                    <a:lnTo>
                      <a:pt x="202" y="65"/>
                    </a:lnTo>
                    <a:lnTo>
                      <a:pt x="161" y="44"/>
                    </a:lnTo>
                    <a:lnTo>
                      <a:pt x="121" y="11"/>
                    </a:lnTo>
                    <a:lnTo>
                      <a:pt x="101" y="0"/>
                    </a:lnTo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20" name="Freeform 16"/>
              <p:cNvSpPr>
                <a:spLocks/>
              </p:cNvSpPr>
              <p:nvPr/>
            </p:nvSpPr>
            <p:spPr bwMode="auto">
              <a:xfrm>
                <a:off x="246" y="204"/>
                <a:ext cx="5271" cy="117"/>
              </a:xfrm>
              <a:custGeom>
                <a:avLst/>
                <a:gdLst>
                  <a:gd name="T0" fmla="*/ 0 w 5271"/>
                  <a:gd name="T1" fmla="*/ 0 h 117"/>
                  <a:gd name="T2" fmla="*/ 108 w 5271"/>
                  <a:gd name="T3" fmla="*/ 116 h 117"/>
                  <a:gd name="T4" fmla="*/ 5162 w 5271"/>
                  <a:gd name="T5" fmla="*/ 116 h 117"/>
                  <a:gd name="T6" fmla="*/ 5270 w 5271"/>
                  <a:gd name="T7" fmla="*/ 0 h 117"/>
                  <a:gd name="T8" fmla="*/ 0 w 5271"/>
                  <a:gd name="T9" fmla="*/ 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71" h="117">
                    <a:moveTo>
                      <a:pt x="0" y="0"/>
                    </a:moveTo>
                    <a:lnTo>
                      <a:pt x="108" y="116"/>
                    </a:lnTo>
                    <a:lnTo>
                      <a:pt x="5162" y="116"/>
                    </a:lnTo>
                    <a:lnTo>
                      <a:pt x="527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/>
            </p:nvSpPr>
            <p:spPr bwMode="auto">
              <a:xfrm>
                <a:off x="246" y="204"/>
                <a:ext cx="107" cy="3889"/>
              </a:xfrm>
              <a:custGeom>
                <a:avLst/>
                <a:gdLst>
                  <a:gd name="T0" fmla="*/ 0 w 107"/>
                  <a:gd name="T1" fmla="*/ 0 h 3889"/>
                  <a:gd name="T2" fmla="*/ 0 w 107"/>
                  <a:gd name="T3" fmla="*/ 3888 h 3889"/>
                  <a:gd name="T4" fmla="*/ 106 w 107"/>
                  <a:gd name="T5" fmla="*/ 3772 h 3889"/>
                  <a:gd name="T6" fmla="*/ 106 w 107"/>
                  <a:gd name="T7" fmla="*/ 116 h 3889"/>
                  <a:gd name="T8" fmla="*/ 0 w 107"/>
                  <a:gd name="T9" fmla="*/ 0 h 38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3889">
                    <a:moveTo>
                      <a:pt x="0" y="0"/>
                    </a:moveTo>
                    <a:lnTo>
                      <a:pt x="0" y="3888"/>
                    </a:lnTo>
                    <a:lnTo>
                      <a:pt x="106" y="3772"/>
                    </a:lnTo>
                    <a:lnTo>
                      <a:pt x="106" y="11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22" name="Freeform 18"/>
              <p:cNvSpPr>
                <a:spLocks/>
              </p:cNvSpPr>
              <p:nvPr/>
            </p:nvSpPr>
            <p:spPr bwMode="auto">
              <a:xfrm>
                <a:off x="5410" y="204"/>
                <a:ext cx="107" cy="3889"/>
              </a:xfrm>
              <a:custGeom>
                <a:avLst/>
                <a:gdLst>
                  <a:gd name="T0" fmla="*/ 0 w 107"/>
                  <a:gd name="T1" fmla="*/ 116 h 3889"/>
                  <a:gd name="T2" fmla="*/ 0 w 107"/>
                  <a:gd name="T3" fmla="*/ 3772 h 3889"/>
                  <a:gd name="T4" fmla="*/ 106 w 107"/>
                  <a:gd name="T5" fmla="*/ 3888 h 3889"/>
                  <a:gd name="T6" fmla="*/ 106 w 107"/>
                  <a:gd name="T7" fmla="*/ 0 h 3889"/>
                  <a:gd name="T8" fmla="*/ 0 w 107"/>
                  <a:gd name="T9" fmla="*/ 116 h 38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3889">
                    <a:moveTo>
                      <a:pt x="0" y="116"/>
                    </a:moveTo>
                    <a:lnTo>
                      <a:pt x="0" y="3772"/>
                    </a:lnTo>
                    <a:lnTo>
                      <a:pt x="106" y="3888"/>
                    </a:lnTo>
                    <a:lnTo>
                      <a:pt x="106" y="0"/>
                    </a:lnTo>
                    <a:lnTo>
                      <a:pt x="0" y="116"/>
                    </a:lnTo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/>
            </p:nvSpPr>
            <p:spPr bwMode="auto">
              <a:xfrm>
                <a:off x="246" y="3976"/>
                <a:ext cx="5271" cy="117"/>
              </a:xfrm>
              <a:custGeom>
                <a:avLst/>
                <a:gdLst>
                  <a:gd name="T0" fmla="*/ 108 w 5271"/>
                  <a:gd name="T1" fmla="*/ 0 h 117"/>
                  <a:gd name="T2" fmla="*/ 5162 w 5271"/>
                  <a:gd name="T3" fmla="*/ 0 h 117"/>
                  <a:gd name="T4" fmla="*/ 5270 w 5271"/>
                  <a:gd name="T5" fmla="*/ 116 h 117"/>
                  <a:gd name="T6" fmla="*/ 0 w 5271"/>
                  <a:gd name="T7" fmla="*/ 116 h 117"/>
                  <a:gd name="T8" fmla="*/ 108 w 5271"/>
                  <a:gd name="T9" fmla="*/ 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71" h="117">
                    <a:moveTo>
                      <a:pt x="108" y="0"/>
                    </a:moveTo>
                    <a:lnTo>
                      <a:pt x="5162" y="0"/>
                    </a:lnTo>
                    <a:lnTo>
                      <a:pt x="5270" y="116"/>
                    </a:lnTo>
                    <a:lnTo>
                      <a:pt x="0" y="116"/>
                    </a:lnTo>
                    <a:lnTo>
                      <a:pt x="108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/>
            </p:nvSpPr>
            <p:spPr bwMode="auto">
              <a:xfrm>
                <a:off x="5410" y="320"/>
                <a:ext cx="80" cy="1873"/>
              </a:xfrm>
              <a:custGeom>
                <a:avLst/>
                <a:gdLst>
                  <a:gd name="T0" fmla="*/ 40 w 80"/>
                  <a:gd name="T1" fmla="*/ 51 h 1873"/>
                  <a:gd name="T2" fmla="*/ 46 w 80"/>
                  <a:gd name="T3" fmla="*/ 109 h 1873"/>
                  <a:gd name="T4" fmla="*/ 26 w 80"/>
                  <a:gd name="T5" fmla="*/ 167 h 1873"/>
                  <a:gd name="T6" fmla="*/ 40 w 80"/>
                  <a:gd name="T7" fmla="*/ 225 h 1873"/>
                  <a:gd name="T8" fmla="*/ 53 w 80"/>
                  <a:gd name="T9" fmla="*/ 283 h 1873"/>
                  <a:gd name="T10" fmla="*/ 46 w 80"/>
                  <a:gd name="T11" fmla="*/ 341 h 1873"/>
                  <a:gd name="T12" fmla="*/ 33 w 80"/>
                  <a:gd name="T13" fmla="*/ 406 h 1873"/>
                  <a:gd name="T14" fmla="*/ 46 w 80"/>
                  <a:gd name="T15" fmla="*/ 464 h 1873"/>
                  <a:gd name="T16" fmla="*/ 46 w 80"/>
                  <a:gd name="T17" fmla="*/ 530 h 1873"/>
                  <a:gd name="T18" fmla="*/ 33 w 80"/>
                  <a:gd name="T19" fmla="*/ 588 h 1873"/>
                  <a:gd name="T20" fmla="*/ 46 w 80"/>
                  <a:gd name="T21" fmla="*/ 646 h 1873"/>
                  <a:gd name="T22" fmla="*/ 59 w 80"/>
                  <a:gd name="T23" fmla="*/ 704 h 1873"/>
                  <a:gd name="T24" fmla="*/ 66 w 80"/>
                  <a:gd name="T25" fmla="*/ 769 h 1873"/>
                  <a:gd name="T26" fmla="*/ 53 w 80"/>
                  <a:gd name="T27" fmla="*/ 834 h 1873"/>
                  <a:gd name="T28" fmla="*/ 20 w 80"/>
                  <a:gd name="T29" fmla="*/ 892 h 1873"/>
                  <a:gd name="T30" fmla="*/ 20 w 80"/>
                  <a:gd name="T31" fmla="*/ 958 h 1873"/>
                  <a:gd name="T32" fmla="*/ 46 w 80"/>
                  <a:gd name="T33" fmla="*/ 1016 h 1873"/>
                  <a:gd name="T34" fmla="*/ 59 w 80"/>
                  <a:gd name="T35" fmla="*/ 1088 h 1873"/>
                  <a:gd name="T36" fmla="*/ 46 w 80"/>
                  <a:gd name="T37" fmla="*/ 1154 h 1873"/>
                  <a:gd name="T38" fmla="*/ 53 w 80"/>
                  <a:gd name="T39" fmla="*/ 1219 h 1873"/>
                  <a:gd name="T40" fmla="*/ 59 w 80"/>
                  <a:gd name="T41" fmla="*/ 1277 h 1873"/>
                  <a:gd name="T42" fmla="*/ 53 w 80"/>
                  <a:gd name="T43" fmla="*/ 1342 h 1873"/>
                  <a:gd name="T44" fmla="*/ 53 w 80"/>
                  <a:gd name="T45" fmla="*/ 1408 h 1873"/>
                  <a:gd name="T46" fmla="*/ 53 w 80"/>
                  <a:gd name="T47" fmla="*/ 1524 h 1873"/>
                  <a:gd name="T48" fmla="*/ 53 w 80"/>
                  <a:gd name="T49" fmla="*/ 1582 h 1873"/>
                  <a:gd name="T50" fmla="*/ 53 w 80"/>
                  <a:gd name="T51" fmla="*/ 1640 h 1873"/>
                  <a:gd name="T52" fmla="*/ 66 w 80"/>
                  <a:gd name="T53" fmla="*/ 1698 h 1873"/>
                  <a:gd name="T54" fmla="*/ 53 w 80"/>
                  <a:gd name="T55" fmla="*/ 1756 h 1873"/>
                  <a:gd name="T56" fmla="*/ 59 w 80"/>
                  <a:gd name="T57" fmla="*/ 1814 h 1873"/>
                  <a:gd name="T58" fmla="*/ 66 w 80"/>
                  <a:gd name="T59" fmla="*/ 1872 h 1873"/>
                  <a:gd name="T60" fmla="*/ 40 w 80"/>
                  <a:gd name="T61" fmla="*/ 1814 h 1873"/>
                  <a:gd name="T62" fmla="*/ 46 w 80"/>
                  <a:gd name="T63" fmla="*/ 1756 h 1873"/>
                  <a:gd name="T64" fmla="*/ 53 w 80"/>
                  <a:gd name="T65" fmla="*/ 1698 h 1873"/>
                  <a:gd name="T66" fmla="*/ 53 w 80"/>
                  <a:gd name="T67" fmla="*/ 1640 h 1873"/>
                  <a:gd name="T68" fmla="*/ 53 w 80"/>
                  <a:gd name="T69" fmla="*/ 1582 h 1873"/>
                  <a:gd name="T70" fmla="*/ 46 w 80"/>
                  <a:gd name="T71" fmla="*/ 1524 h 1873"/>
                  <a:gd name="T72" fmla="*/ 53 w 80"/>
                  <a:gd name="T73" fmla="*/ 1458 h 1873"/>
                  <a:gd name="T74" fmla="*/ 53 w 80"/>
                  <a:gd name="T75" fmla="*/ 1393 h 1873"/>
                  <a:gd name="T76" fmla="*/ 46 w 80"/>
                  <a:gd name="T77" fmla="*/ 1328 h 1873"/>
                  <a:gd name="T78" fmla="*/ 53 w 80"/>
                  <a:gd name="T79" fmla="*/ 1263 h 1873"/>
                  <a:gd name="T80" fmla="*/ 40 w 80"/>
                  <a:gd name="T81" fmla="*/ 1204 h 1873"/>
                  <a:gd name="T82" fmla="*/ 40 w 80"/>
                  <a:gd name="T83" fmla="*/ 1139 h 1873"/>
                  <a:gd name="T84" fmla="*/ 66 w 80"/>
                  <a:gd name="T85" fmla="*/ 1081 h 1873"/>
                  <a:gd name="T86" fmla="*/ 40 w 80"/>
                  <a:gd name="T87" fmla="*/ 1023 h 1873"/>
                  <a:gd name="T88" fmla="*/ 7 w 80"/>
                  <a:gd name="T89" fmla="*/ 972 h 1873"/>
                  <a:gd name="T90" fmla="*/ 53 w 80"/>
                  <a:gd name="T91" fmla="*/ 907 h 1873"/>
                  <a:gd name="T92" fmla="*/ 53 w 80"/>
                  <a:gd name="T93" fmla="*/ 842 h 1873"/>
                  <a:gd name="T94" fmla="*/ 59 w 80"/>
                  <a:gd name="T95" fmla="*/ 784 h 1873"/>
                  <a:gd name="T96" fmla="*/ 53 w 80"/>
                  <a:gd name="T97" fmla="*/ 726 h 1873"/>
                  <a:gd name="T98" fmla="*/ 40 w 80"/>
                  <a:gd name="T99" fmla="*/ 668 h 1873"/>
                  <a:gd name="T100" fmla="*/ 40 w 80"/>
                  <a:gd name="T101" fmla="*/ 609 h 1873"/>
                  <a:gd name="T102" fmla="*/ 72 w 80"/>
                  <a:gd name="T103" fmla="*/ 551 h 1873"/>
                  <a:gd name="T104" fmla="*/ 79 w 80"/>
                  <a:gd name="T105" fmla="*/ 486 h 1873"/>
                  <a:gd name="T106" fmla="*/ 53 w 80"/>
                  <a:gd name="T107" fmla="*/ 428 h 1873"/>
                  <a:gd name="T108" fmla="*/ 53 w 80"/>
                  <a:gd name="T109" fmla="*/ 370 h 1873"/>
                  <a:gd name="T110" fmla="*/ 33 w 80"/>
                  <a:gd name="T111" fmla="*/ 312 h 1873"/>
                  <a:gd name="T112" fmla="*/ 26 w 80"/>
                  <a:gd name="T113" fmla="*/ 247 h 1873"/>
                  <a:gd name="T114" fmla="*/ 40 w 80"/>
                  <a:gd name="T115" fmla="*/ 189 h 1873"/>
                  <a:gd name="T116" fmla="*/ 53 w 80"/>
                  <a:gd name="T117" fmla="*/ 131 h 1873"/>
                  <a:gd name="T118" fmla="*/ 33 w 80"/>
                  <a:gd name="T119" fmla="*/ 73 h 1873"/>
                  <a:gd name="T120" fmla="*/ 7 w 80"/>
                  <a:gd name="T121" fmla="*/ 15 h 187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0" h="1873">
                    <a:moveTo>
                      <a:pt x="0" y="0"/>
                    </a:moveTo>
                    <a:lnTo>
                      <a:pt x="40" y="51"/>
                    </a:lnTo>
                    <a:lnTo>
                      <a:pt x="46" y="80"/>
                    </a:lnTo>
                    <a:lnTo>
                      <a:pt x="46" y="109"/>
                    </a:lnTo>
                    <a:lnTo>
                      <a:pt x="33" y="138"/>
                    </a:lnTo>
                    <a:lnTo>
                      <a:pt x="26" y="167"/>
                    </a:lnTo>
                    <a:lnTo>
                      <a:pt x="33" y="196"/>
                    </a:lnTo>
                    <a:lnTo>
                      <a:pt x="40" y="225"/>
                    </a:lnTo>
                    <a:lnTo>
                      <a:pt x="53" y="254"/>
                    </a:lnTo>
                    <a:lnTo>
                      <a:pt x="53" y="283"/>
                    </a:lnTo>
                    <a:lnTo>
                      <a:pt x="53" y="312"/>
                    </a:lnTo>
                    <a:lnTo>
                      <a:pt x="46" y="341"/>
                    </a:lnTo>
                    <a:lnTo>
                      <a:pt x="33" y="370"/>
                    </a:lnTo>
                    <a:lnTo>
                      <a:pt x="33" y="406"/>
                    </a:lnTo>
                    <a:lnTo>
                      <a:pt x="40" y="435"/>
                    </a:lnTo>
                    <a:lnTo>
                      <a:pt x="46" y="464"/>
                    </a:lnTo>
                    <a:lnTo>
                      <a:pt x="53" y="501"/>
                    </a:lnTo>
                    <a:lnTo>
                      <a:pt x="46" y="530"/>
                    </a:lnTo>
                    <a:lnTo>
                      <a:pt x="40" y="559"/>
                    </a:lnTo>
                    <a:lnTo>
                      <a:pt x="33" y="588"/>
                    </a:lnTo>
                    <a:lnTo>
                      <a:pt x="40" y="617"/>
                    </a:lnTo>
                    <a:lnTo>
                      <a:pt x="46" y="646"/>
                    </a:lnTo>
                    <a:lnTo>
                      <a:pt x="53" y="675"/>
                    </a:lnTo>
                    <a:lnTo>
                      <a:pt x="59" y="704"/>
                    </a:lnTo>
                    <a:lnTo>
                      <a:pt x="66" y="733"/>
                    </a:lnTo>
                    <a:lnTo>
                      <a:pt x="66" y="769"/>
                    </a:lnTo>
                    <a:lnTo>
                      <a:pt x="66" y="798"/>
                    </a:lnTo>
                    <a:lnTo>
                      <a:pt x="53" y="834"/>
                    </a:lnTo>
                    <a:lnTo>
                      <a:pt x="33" y="863"/>
                    </a:lnTo>
                    <a:lnTo>
                      <a:pt x="20" y="892"/>
                    </a:lnTo>
                    <a:lnTo>
                      <a:pt x="13" y="921"/>
                    </a:lnTo>
                    <a:lnTo>
                      <a:pt x="20" y="958"/>
                    </a:lnTo>
                    <a:lnTo>
                      <a:pt x="33" y="987"/>
                    </a:lnTo>
                    <a:lnTo>
                      <a:pt x="46" y="1016"/>
                    </a:lnTo>
                    <a:lnTo>
                      <a:pt x="59" y="1052"/>
                    </a:lnTo>
                    <a:lnTo>
                      <a:pt x="59" y="1088"/>
                    </a:lnTo>
                    <a:lnTo>
                      <a:pt x="53" y="1125"/>
                    </a:lnTo>
                    <a:lnTo>
                      <a:pt x="46" y="1154"/>
                    </a:lnTo>
                    <a:lnTo>
                      <a:pt x="46" y="1190"/>
                    </a:lnTo>
                    <a:lnTo>
                      <a:pt x="53" y="1219"/>
                    </a:lnTo>
                    <a:lnTo>
                      <a:pt x="53" y="1248"/>
                    </a:lnTo>
                    <a:lnTo>
                      <a:pt x="59" y="1277"/>
                    </a:lnTo>
                    <a:lnTo>
                      <a:pt x="53" y="1313"/>
                    </a:lnTo>
                    <a:lnTo>
                      <a:pt x="53" y="1342"/>
                    </a:lnTo>
                    <a:lnTo>
                      <a:pt x="53" y="1379"/>
                    </a:lnTo>
                    <a:lnTo>
                      <a:pt x="53" y="1408"/>
                    </a:lnTo>
                    <a:lnTo>
                      <a:pt x="53" y="1466"/>
                    </a:lnTo>
                    <a:lnTo>
                      <a:pt x="53" y="1524"/>
                    </a:lnTo>
                    <a:lnTo>
                      <a:pt x="53" y="1553"/>
                    </a:lnTo>
                    <a:lnTo>
                      <a:pt x="53" y="1582"/>
                    </a:lnTo>
                    <a:lnTo>
                      <a:pt x="53" y="1611"/>
                    </a:lnTo>
                    <a:lnTo>
                      <a:pt x="53" y="1640"/>
                    </a:lnTo>
                    <a:lnTo>
                      <a:pt x="53" y="1669"/>
                    </a:lnTo>
                    <a:lnTo>
                      <a:pt x="66" y="1698"/>
                    </a:lnTo>
                    <a:lnTo>
                      <a:pt x="66" y="1727"/>
                    </a:lnTo>
                    <a:lnTo>
                      <a:pt x="53" y="1756"/>
                    </a:lnTo>
                    <a:lnTo>
                      <a:pt x="46" y="1785"/>
                    </a:lnTo>
                    <a:lnTo>
                      <a:pt x="59" y="1814"/>
                    </a:lnTo>
                    <a:lnTo>
                      <a:pt x="66" y="1843"/>
                    </a:lnTo>
                    <a:lnTo>
                      <a:pt x="66" y="1872"/>
                    </a:lnTo>
                    <a:lnTo>
                      <a:pt x="53" y="1843"/>
                    </a:lnTo>
                    <a:lnTo>
                      <a:pt x="40" y="1814"/>
                    </a:lnTo>
                    <a:lnTo>
                      <a:pt x="33" y="1785"/>
                    </a:lnTo>
                    <a:lnTo>
                      <a:pt x="46" y="1756"/>
                    </a:lnTo>
                    <a:lnTo>
                      <a:pt x="59" y="1727"/>
                    </a:lnTo>
                    <a:lnTo>
                      <a:pt x="53" y="1698"/>
                    </a:lnTo>
                    <a:lnTo>
                      <a:pt x="46" y="1669"/>
                    </a:lnTo>
                    <a:lnTo>
                      <a:pt x="53" y="1640"/>
                    </a:lnTo>
                    <a:lnTo>
                      <a:pt x="53" y="1611"/>
                    </a:lnTo>
                    <a:lnTo>
                      <a:pt x="53" y="1582"/>
                    </a:lnTo>
                    <a:lnTo>
                      <a:pt x="46" y="1553"/>
                    </a:lnTo>
                    <a:lnTo>
                      <a:pt x="46" y="1524"/>
                    </a:lnTo>
                    <a:lnTo>
                      <a:pt x="46" y="1495"/>
                    </a:lnTo>
                    <a:lnTo>
                      <a:pt x="53" y="1458"/>
                    </a:lnTo>
                    <a:lnTo>
                      <a:pt x="53" y="1429"/>
                    </a:lnTo>
                    <a:lnTo>
                      <a:pt x="53" y="1393"/>
                    </a:lnTo>
                    <a:lnTo>
                      <a:pt x="46" y="1364"/>
                    </a:lnTo>
                    <a:lnTo>
                      <a:pt x="46" y="1328"/>
                    </a:lnTo>
                    <a:lnTo>
                      <a:pt x="53" y="1299"/>
                    </a:lnTo>
                    <a:lnTo>
                      <a:pt x="53" y="1263"/>
                    </a:lnTo>
                    <a:lnTo>
                      <a:pt x="46" y="1233"/>
                    </a:lnTo>
                    <a:lnTo>
                      <a:pt x="40" y="1204"/>
                    </a:lnTo>
                    <a:lnTo>
                      <a:pt x="33" y="1175"/>
                    </a:lnTo>
                    <a:lnTo>
                      <a:pt x="40" y="1139"/>
                    </a:lnTo>
                    <a:lnTo>
                      <a:pt x="53" y="1110"/>
                    </a:lnTo>
                    <a:lnTo>
                      <a:pt x="66" y="1081"/>
                    </a:lnTo>
                    <a:lnTo>
                      <a:pt x="59" y="1052"/>
                    </a:lnTo>
                    <a:lnTo>
                      <a:pt x="40" y="1023"/>
                    </a:lnTo>
                    <a:lnTo>
                      <a:pt x="13" y="1001"/>
                    </a:lnTo>
                    <a:lnTo>
                      <a:pt x="7" y="972"/>
                    </a:lnTo>
                    <a:lnTo>
                      <a:pt x="33" y="943"/>
                    </a:lnTo>
                    <a:lnTo>
                      <a:pt x="53" y="907"/>
                    </a:lnTo>
                    <a:lnTo>
                      <a:pt x="53" y="878"/>
                    </a:lnTo>
                    <a:lnTo>
                      <a:pt x="53" y="842"/>
                    </a:lnTo>
                    <a:lnTo>
                      <a:pt x="53" y="813"/>
                    </a:lnTo>
                    <a:lnTo>
                      <a:pt x="59" y="784"/>
                    </a:lnTo>
                    <a:lnTo>
                      <a:pt x="59" y="755"/>
                    </a:lnTo>
                    <a:lnTo>
                      <a:pt x="53" y="726"/>
                    </a:lnTo>
                    <a:lnTo>
                      <a:pt x="53" y="697"/>
                    </a:lnTo>
                    <a:lnTo>
                      <a:pt x="40" y="668"/>
                    </a:lnTo>
                    <a:lnTo>
                      <a:pt x="40" y="639"/>
                    </a:lnTo>
                    <a:lnTo>
                      <a:pt x="40" y="609"/>
                    </a:lnTo>
                    <a:lnTo>
                      <a:pt x="59" y="580"/>
                    </a:lnTo>
                    <a:lnTo>
                      <a:pt x="72" y="551"/>
                    </a:lnTo>
                    <a:lnTo>
                      <a:pt x="79" y="515"/>
                    </a:lnTo>
                    <a:lnTo>
                      <a:pt x="79" y="486"/>
                    </a:lnTo>
                    <a:lnTo>
                      <a:pt x="59" y="457"/>
                    </a:lnTo>
                    <a:lnTo>
                      <a:pt x="53" y="428"/>
                    </a:lnTo>
                    <a:lnTo>
                      <a:pt x="53" y="399"/>
                    </a:lnTo>
                    <a:lnTo>
                      <a:pt x="53" y="370"/>
                    </a:lnTo>
                    <a:lnTo>
                      <a:pt x="46" y="341"/>
                    </a:lnTo>
                    <a:lnTo>
                      <a:pt x="33" y="312"/>
                    </a:lnTo>
                    <a:lnTo>
                      <a:pt x="33" y="283"/>
                    </a:lnTo>
                    <a:lnTo>
                      <a:pt x="26" y="247"/>
                    </a:lnTo>
                    <a:lnTo>
                      <a:pt x="26" y="218"/>
                    </a:lnTo>
                    <a:lnTo>
                      <a:pt x="40" y="189"/>
                    </a:lnTo>
                    <a:lnTo>
                      <a:pt x="53" y="160"/>
                    </a:lnTo>
                    <a:lnTo>
                      <a:pt x="53" y="131"/>
                    </a:lnTo>
                    <a:lnTo>
                      <a:pt x="53" y="102"/>
                    </a:lnTo>
                    <a:lnTo>
                      <a:pt x="33" y="73"/>
                    </a:lnTo>
                    <a:lnTo>
                      <a:pt x="20" y="44"/>
                    </a:lnTo>
                    <a:lnTo>
                      <a:pt x="7" y="1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/>
            </p:nvSpPr>
            <p:spPr bwMode="auto">
              <a:xfrm>
                <a:off x="931" y="3992"/>
                <a:ext cx="1494" cy="80"/>
              </a:xfrm>
              <a:custGeom>
                <a:avLst/>
                <a:gdLst>
                  <a:gd name="T0" fmla="*/ 87 w 1494"/>
                  <a:gd name="T1" fmla="*/ 0 h 80"/>
                  <a:gd name="T2" fmla="*/ 141 w 1494"/>
                  <a:gd name="T3" fmla="*/ 29 h 80"/>
                  <a:gd name="T4" fmla="*/ 202 w 1494"/>
                  <a:gd name="T5" fmla="*/ 43 h 80"/>
                  <a:gd name="T6" fmla="*/ 269 w 1494"/>
                  <a:gd name="T7" fmla="*/ 43 h 80"/>
                  <a:gd name="T8" fmla="*/ 336 w 1494"/>
                  <a:gd name="T9" fmla="*/ 65 h 80"/>
                  <a:gd name="T10" fmla="*/ 444 w 1494"/>
                  <a:gd name="T11" fmla="*/ 79 h 80"/>
                  <a:gd name="T12" fmla="*/ 525 w 1494"/>
                  <a:gd name="T13" fmla="*/ 72 h 80"/>
                  <a:gd name="T14" fmla="*/ 612 w 1494"/>
                  <a:gd name="T15" fmla="*/ 65 h 80"/>
                  <a:gd name="T16" fmla="*/ 713 w 1494"/>
                  <a:gd name="T17" fmla="*/ 43 h 80"/>
                  <a:gd name="T18" fmla="*/ 773 w 1494"/>
                  <a:gd name="T19" fmla="*/ 43 h 80"/>
                  <a:gd name="T20" fmla="*/ 841 w 1494"/>
                  <a:gd name="T21" fmla="*/ 50 h 80"/>
                  <a:gd name="T22" fmla="*/ 901 w 1494"/>
                  <a:gd name="T23" fmla="*/ 57 h 80"/>
                  <a:gd name="T24" fmla="*/ 1002 w 1494"/>
                  <a:gd name="T25" fmla="*/ 43 h 80"/>
                  <a:gd name="T26" fmla="*/ 1069 w 1494"/>
                  <a:gd name="T27" fmla="*/ 36 h 80"/>
                  <a:gd name="T28" fmla="*/ 1137 w 1494"/>
                  <a:gd name="T29" fmla="*/ 36 h 80"/>
                  <a:gd name="T30" fmla="*/ 1231 w 1494"/>
                  <a:gd name="T31" fmla="*/ 36 h 80"/>
                  <a:gd name="T32" fmla="*/ 1311 w 1494"/>
                  <a:gd name="T33" fmla="*/ 29 h 80"/>
                  <a:gd name="T34" fmla="*/ 1379 w 1494"/>
                  <a:gd name="T35" fmla="*/ 29 h 80"/>
                  <a:gd name="T36" fmla="*/ 1439 w 1494"/>
                  <a:gd name="T37" fmla="*/ 43 h 80"/>
                  <a:gd name="T38" fmla="*/ 1493 w 1494"/>
                  <a:gd name="T39" fmla="*/ 14 h 80"/>
                  <a:gd name="T40" fmla="*/ 1439 w 1494"/>
                  <a:gd name="T41" fmla="*/ 29 h 80"/>
                  <a:gd name="T42" fmla="*/ 1385 w 1494"/>
                  <a:gd name="T43" fmla="*/ 36 h 80"/>
                  <a:gd name="T44" fmla="*/ 1325 w 1494"/>
                  <a:gd name="T45" fmla="*/ 29 h 80"/>
                  <a:gd name="T46" fmla="*/ 1237 w 1494"/>
                  <a:gd name="T47" fmla="*/ 43 h 80"/>
                  <a:gd name="T48" fmla="*/ 1170 w 1494"/>
                  <a:gd name="T49" fmla="*/ 72 h 80"/>
                  <a:gd name="T50" fmla="*/ 1110 w 1494"/>
                  <a:gd name="T51" fmla="*/ 65 h 80"/>
                  <a:gd name="T52" fmla="*/ 1056 w 1494"/>
                  <a:gd name="T53" fmla="*/ 50 h 80"/>
                  <a:gd name="T54" fmla="*/ 962 w 1494"/>
                  <a:gd name="T55" fmla="*/ 36 h 80"/>
                  <a:gd name="T56" fmla="*/ 881 w 1494"/>
                  <a:gd name="T57" fmla="*/ 43 h 80"/>
                  <a:gd name="T58" fmla="*/ 827 w 1494"/>
                  <a:gd name="T59" fmla="*/ 57 h 80"/>
                  <a:gd name="T60" fmla="*/ 747 w 1494"/>
                  <a:gd name="T61" fmla="*/ 57 h 80"/>
                  <a:gd name="T62" fmla="*/ 659 w 1494"/>
                  <a:gd name="T63" fmla="*/ 57 h 80"/>
                  <a:gd name="T64" fmla="*/ 605 w 1494"/>
                  <a:gd name="T65" fmla="*/ 50 h 80"/>
                  <a:gd name="T66" fmla="*/ 551 w 1494"/>
                  <a:gd name="T67" fmla="*/ 57 h 80"/>
                  <a:gd name="T68" fmla="*/ 484 w 1494"/>
                  <a:gd name="T69" fmla="*/ 65 h 80"/>
                  <a:gd name="T70" fmla="*/ 417 w 1494"/>
                  <a:gd name="T71" fmla="*/ 57 h 80"/>
                  <a:gd name="T72" fmla="*/ 363 w 1494"/>
                  <a:gd name="T73" fmla="*/ 36 h 80"/>
                  <a:gd name="T74" fmla="*/ 309 w 1494"/>
                  <a:gd name="T75" fmla="*/ 57 h 80"/>
                  <a:gd name="T76" fmla="*/ 256 w 1494"/>
                  <a:gd name="T77" fmla="*/ 57 h 80"/>
                  <a:gd name="T78" fmla="*/ 195 w 1494"/>
                  <a:gd name="T79" fmla="*/ 50 h 80"/>
                  <a:gd name="T80" fmla="*/ 141 w 1494"/>
                  <a:gd name="T81" fmla="*/ 7 h 80"/>
                  <a:gd name="T82" fmla="*/ 81 w 1494"/>
                  <a:gd name="T83" fmla="*/ 22 h 80"/>
                  <a:gd name="T84" fmla="*/ 27 w 1494"/>
                  <a:gd name="T85" fmla="*/ 36 h 80"/>
                  <a:gd name="T86" fmla="*/ 13 w 1494"/>
                  <a:gd name="T87" fmla="*/ 43 h 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4" h="80">
                    <a:moveTo>
                      <a:pt x="13" y="43"/>
                    </a:moveTo>
                    <a:lnTo>
                      <a:pt x="87" y="0"/>
                    </a:lnTo>
                    <a:lnTo>
                      <a:pt x="114" y="7"/>
                    </a:lnTo>
                    <a:lnTo>
                      <a:pt x="141" y="29"/>
                    </a:lnTo>
                    <a:lnTo>
                      <a:pt x="168" y="43"/>
                    </a:lnTo>
                    <a:lnTo>
                      <a:pt x="202" y="43"/>
                    </a:lnTo>
                    <a:lnTo>
                      <a:pt x="242" y="43"/>
                    </a:lnTo>
                    <a:lnTo>
                      <a:pt x="269" y="43"/>
                    </a:lnTo>
                    <a:lnTo>
                      <a:pt x="309" y="50"/>
                    </a:lnTo>
                    <a:lnTo>
                      <a:pt x="336" y="65"/>
                    </a:lnTo>
                    <a:lnTo>
                      <a:pt x="390" y="79"/>
                    </a:lnTo>
                    <a:lnTo>
                      <a:pt x="444" y="79"/>
                    </a:lnTo>
                    <a:lnTo>
                      <a:pt x="484" y="79"/>
                    </a:lnTo>
                    <a:lnTo>
                      <a:pt x="525" y="72"/>
                    </a:lnTo>
                    <a:lnTo>
                      <a:pt x="565" y="65"/>
                    </a:lnTo>
                    <a:lnTo>
                      <a:pt x="612" y="65"/>
                    </a:lnTo>
                    <a:lnTo>
                      <a:pt x="659" y="57"/>
                    </a:lnTo>
                    <a:lnTo>
                      <a:pt x="713" y="43"/>
                    </a:lnTo>
                    <a:lnTo>
                      <a:pt x="747" y="43"/>
                    </a:lnTo>
                    <a:lnTo>
                      <a:pt x="773" y="43"/>
                    </a:lnTo>
                    <a:lnTo>
                      <a:pt x="814" y="43"/>
                    </a:lnTo>
                    <a:lnTo>
                      <a:pt x="841" y="50"/>
                    </a:lnTo>
                    <a:lnTo>
                      <a:pt x="874" y="57"/>
                    </a:lnTo>
                    <a:lnTo>
                      <a:pt x="901" y="57"/>
                    </a:lnTo>
                    <a:lnTo>
                      <a:pt x="975" y="50"/>
                    </a:lnTo>
                    <a:lnTo>
                      <a:pt x="1002" y="43"/>
                    </a:lnTo>
                    <a:lnTo>
                      <a:pt x="1029" y="36"/>
                    </a:lnTo>
                    <a:lnTo>
                      <a:pt x="1069" y="36"/>
                    </a:lnTo>
                    <a:lnTo>
                      <a:pt x="1096" y="36"/>
                    </a:lnTo>
                    <a:lnTo>
                      <a:pt x="1137" y="36"/>
                    </a:lnTo>
                    <a:lnTo>
                      <a:pt x="1190" y="36"/>
                    </a:lnTo>
                    <a:lnTo>
                      <a:pt x="1231" y="36"/>
                    </a:lnTo>
                    <a:lnTo>
                      <a:pt x="1285" y="29"/>
                    </a:lnTo>
                    <a:lnTo>
                      <a:pt x="1311" y="29"/>
                    </a:lnTo>
                    <a:lnTo>
                      <a:pt x="1352" y="29"/>
                    </a:lnTo>
                    <a:lnTo>
                      <a:pt x="1379" y="29"/>
                    </a:lnTo>
                    <a:lnTo>
                      <a:pt x="1406" y="36"/>
                    </a:lnTo>
                    <a:lnTo>
                      <a:pt x="1439" y="43"/>
                    </a:lnTo>
                    <a:lnTo>
                      <a:pt x="1466" y="22"/>
                    </a:lnTo>
                    <a:lnTo>
                      <a:pt x="1493" y="14"/>
                    </a:lnTo>
                    <a:lnTo>
                      <a:pt x="1466" y="22"/>
                    </a:lnTo>
                    <a:lnTo>
                      <a:pt x="1439" y="29"/>
                    </a:lnTo>
                    <a:lnTo>
                      <a:pt x="1412" y="36"/>
                    </a:lnTo>
                    <a:lnTo>
                      <a:pt x="1385" y="36"/>
                    </a:lnTo>
                    <a:lnTo>
                      <a:pt x="1352" y="29"/>
                    </a:lnTo>
                    <a:lnTo>
                      <a:pt x="1325" y="29"/>
                    </a:lnTo>
                    <a:lnTo>
                      <a:pt x="1298" y="29"/>
                    </a:lnTo>
                    <a:lnTo>
                      <a:pt x="1237" y="43"/>
                    </a:lnTo>
                    <a:lnTo>
                      <a:pt x="1197" y="57"/>
                    </a:lnTo>
                    <a:lnTo>
                      <a:pt x="1170" y="72"/>
                    </a:lnTo>
                    <a:lnTo>
                      <a:pt x="1137" y="72"/>
                    </a:lnTo>
                    <a:lnTo>
                      <a:pt x="1110" y="65"/>
                    </a:lnTo>
                    <a:lnTo>
                      <a:pt x="1083" y="57"/>
                    </a:lnTo>
                    <a:lnTo>
                      <a:pt x="1056" y="50"/>
                    </a:lnTo>
                    <a:lnTo>
                      <a:pt x="1022" y="36"/>
                    </a:lnTo>
                    <a:lnTo>
                      <a:pt x="962" y="36"/>
                    </a:lnTo>
                    <a:lnTo>
                      <a:pt x="915" y="36"/>
                    </a:lnTo>
                    <a:lnTo>
                      <a:pt x="881" y="43"/>
                    </a:lnTo>
                    <a:lnTo>
                      <a:pt x="854" y="50"/>
                    </a:lnTo>
                    <a:lnTo>
                      <a:pt x="827" y="57"/>
                    </a:lnTo>
                    <a:lnTo>
                      <a:pt x="800" y="57"/>
                    </a:lnTo>
                    <a:lnTo>
                      <a:pt x="747" y="57"/>
                    </a:lnTo>
                    <a:lnTo>
                      <a:pt x="693" y="57"/>
                    </a:lnTo>
                    <a:lnTo>
                      <a:pt x="659" y="57"/>
                    </a:lnTo>
                    <a:lnTo>
                      <a:pt x="632" y="50"/>
                    </a:lnTo>
                    <a:lnTo>
                      <a:pt x="605" y="50"/>
                    </a:lnTo>
                    <a:lnTo>
                      <a:pt x="578" y="57"/>
                    </a:lnTo>
                    <a:lnTo>
                      <a:pt x="551" y="57"/>
                    </a:lnTo>
                    <a:lnTo>
                      <a:pt x="525" y="65"/>
                    </a:lnTo>
                    <a:lnTo>
                      <a:pt x="484" y="65"/>
                    </a:lnTo>
                    <a:lnTo>
                      <a:pt x="444" y="57"/>
                    </a:lnTo>
                    <a:lnTo>
                      <a:pt x="417" y="57"/>
                    </a:lnTo>
                    <a:lnTo>
                      <a:pt x="390" y="43"/>
                    </a:lnTo>
                    <a:lnTo>
                      <a:pt x="363" y="36"/>
                    </a:lnTo>
                    <a:lnTo>
                      <a:pt x="336" y="43"/>
                    </a:lnTo>
                    <a:lnTo>
                      <a:pt x="309" y="57"/>
                    </a:lnTo>
                    <a:lnTo>
                      <a:pt x="282" y="57"/>
                    </a:lnTo>
                    <a:lnTo>
                      <a:pt x="256" y="57"/>
                    </a:lnTo>
                    <a:lnTo>
                      <a:pt x="222" y="50"/>
                    </a:lnTo>
                    <a:lnTo>
                      <a:pt x="195" y="50"/>
                    </a:lnTo>
                    <a:lnTo>
                      <a:pt x="168" y="22"/>
                    </a:lnTo>
                    <a:lnTo>
                      <a:pt x="141" y="7"/>
                    </a:lnTo>
                    <a:lnTo>
                      <a:pt x="114" y="14"/>
                    </a:lnTo>
                    <a:lnTo>
                      <a:pt x="81" y="22"/>
                    </a:lnTo>
                    <a:lnTo>
                      <a:pt x="54" y="36"/>
                    </a:lnTo>
                    <a:lnTo>
                      <a:pt x="27" y="36"/>
                    </a:lnTo>
                    <a:lnTo>
                      <a:pt x="0" y="50"/>
                    </a:lnTo>
                    <a:lnTo>
                      <a:pt x="13" y="43"/>
                    </a:lnTo>
                  </a:path>
                </a:pathLst>
              </a:custGeom>
              <a:solidFill>
                <a:srgbClr val="393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26" name="Freeform 22"/>
              <p:cNvSpPr>
                <a:spLocks/>
              </p:cNvSpPr>
              <p:nvPr/>
            </p:nvSpPr>
            <p:spPr bwMode="auto">
              <a:xfrm>
                <a:off x="2773" y="3976"/>
                <a:ext cx="1722" cy="81"/>
              </a:xfrm>
              <a:custGeom>
                <a:avLst/>
                <a:gdLst>
                  <a:gd name="T0" fmla="*/ 0 w 1722"/>
                  <a:gd name="T1" fmla="*/ 0 h 81"/>
                  <a:gd name="T2" fmla="*/ 1721 w 1722"/>
                  <a:gd name="T3" fmla="*/ 0 h 81"/>
                  <a:gd name="T4" fmla="*/ 1721 w 1722"/>
                  <a:gd name="T5" fmla="*/ 0 h 81"/>
                  <a:gd name="T6" fmla="*/ 1640 w 1722"/>
                  <a:gd name="T7" fmla="*/ 22 h 81"/>
                  <a:gd name="T8" fmla="*/ 1613 w 1722"/>
                  <a:gd name="T9" fmla="*/ 7 h 81"/>
                  <a:gd name="T10" fmla="*/ 1587 w 1722"/>
                  <a:gd name="T11" fmla="*/ 0 h 81"/>
                  <a:gd name="T12" fmla="*/ 1560 w 1722"/>
                  <a:gd name="T13" fmla="*/ 15 h 81"/>
                  <a:gd name="T14" fmla="*/ 1533 w 1722"/>
                  <a:gd name="T15" fmla="*/ 44 h 81"/>
                  <a:gd name="T16" fmla="*/ 1506 w 1722"/>
                  <a:gd name="T17" fmla="*/ 58 h 81"/>
                  <a:gd name="T18" fmla="*/ 1479 w 1722"/>
                  <a:gd name="T19" fmla="*/ 73 h 81"/>
                  <a:gd name="T20" fmla="*/ 1418 w 1722"/>
                  <a:gd name="T21" fmla="*/ 80 h 81"/>
                  <a:gd name="T22" fmla="*/ 1351 w 1722"/>
                  <a:gd name="T23" fmla="*/ 80 h 81"/>
                  <a:gd name="T24" fmla="*/ 1311 w 1722"/>
                  <a:gd name="T25" fmla="*/ 73 h 81"/>
                  <a:gd name="T26" fmla="*/ 1284 w 1722"/>
                  <a:gd name="T27" fmla="*/ 65 h 81"/>
                  <a:gd name="T28" fmla="*/ 1250 w 1722"/>
                  <a:gd name="T29" fmla="*/ 73 h 81"/>
                  <a:gd name="T30" fmla="*/ 1224 w 1722"/>
                  <a:gd name="T31" fmla="*/ 73 h 81"/>
                  <a:gd name="T32" fmla="*/ 1170 w 1722"/>
                  <a:gd name="T33" fmla="*/ 73 h 81"/>
                  <a:gd name="T34" fmla="*/ 1123 w 1722"/>
                  <a:gd name="T35" fmla="*/ 65 h 81"/>
                  <a:gd name="T36" fmla="*/ 1096 w 1722"/>
                  <a:gd name="T37" fmla="*/ 65 h 81"/>
                  <a:gd name="T38" fmla="*/ 1055 w 1722"/>
                  <a:gd name="T39" fmla="*/ 58 h 81"/>
                  <a:gd name="T40" fmla="*/ 1029 w 1722"/>
                  <a:gd name="T41" fmla="*/ 58 h 81"/>
                  <a:gd name="T42" fmla="*/ 1002 w 1722"/>
                  <a:gd name="T43" fmla="*/ 36 h 81"/>
                  <a:gd name="T44" fmla="*/ 968 w 1722"/>
                  <a:gd name="T45" fmla="*/ 15 h 81"/>
                  <a:gd name="T46" fmla="*/ 934 w 1722"/>
                  <a:gd name="T47" fmla="*/ 15 h 81"/>
                  <a:gd name="T48" fmla="*/ 908 w 1722"/>
                  <a:gd name="T49" fmla="*/ 15 h 81"/>
                  <a:gd name="T50" fmla="*/ 881 w 1722"/>
                  <a:gd name="T51" fmla="*/ 15 h 81"/>
                  <a:gd name="T52" fmla="*/ 847 w 1722"/>
                  <a:gd name="T53" fmla="*/ 29 h 81"/>
                  <a:gd name="T54" fmla="*/ 787 w 1722"/>
                  <a:gd name="T55" fmla="*/ 44 h 81"/>
                  <a:gd name="T56" fmla="*/ 753 w 1722"/>
                  <a:gd name="T57" fmla="*/ 51 h 81"/>
                  <a:gd name="T58" fmla="*/ 726 w 1722"/>
                  <a:gd name="T59" fmla="*/ 51 h 81"/>
                  <a:gd name="T60" fmla="*/ 686 w 1722"/>
                  <a:gd name="T61" fmla="*/ 44 h 81"/>
                  <a:gd name="T62" fmla="*/ 659 w 1722"/>
                  <a:gd name="T63" fmla="*/ 29 h 81"/>
                  <a:gd name="T64" fmla="*/ 632 w 1722"/>
                  <a:gd name="T65" fmla="*/ 22 h 81"/>
                  <a:gd name="T66" fmla="*/ 598 w 1722"/>
                  <a:gd name="T67" fmla="*/ 22 h 81"/>
                  <a:gd name="T68" fmla="*/ 565 w 1722"/>
                  <a:gd name="T69" fmla="*/ 22 h 81"/>
                  <a:gd name="T70" fmla="*/ 531 w 1722"/>
                  <a:gd name="T71" fmla="*/ 29 h 81"/>
                  <a:gd name="T72" fmla="*/ 477 w 1722"/>
                  <a:gd name="T73" fmla="*/ 29 h 81"/>
                  <a:gd name="T74" fmla="*/ 437 w 1722"/>
                  <a:gd name="T75" fmla="*/ 36 h 81"/>
                  <a:gd name="T76" fmla="*/ 403 w 1722"/>
                  <a:gd name="T77" fmla="*/ 44 h 81"/>
                  <a:gd name="T78" fmla="*/ 376 w 1722"/>
                  <a:gd name="T79" fmla="*/ 44 h 81"/>
                  <a:gd name="T80" fmla="*/ 343 w 1722"/>
                  <a:gd name="T81" fmla="*/ 44 h 81"/>
                  <a:gd name="T82" fmla="*/ 282 w 1722"/>
                  <a:gd name="T83" fmla="*/ 44 h 81"/>
                  <a:gd name="T84" fmla="*/ 229 w 1722"/>
                  <a:gd name="T85" fmla="*/ 29 h 81"/>
                  <a:gd name="T86" fmla="*/ 195 w 1722"/>
                  <a:gd name="T87" fmla="*/ 22 h 81"/>
                  <a:gd name="T88" fmla="*/ 168 w 1722"/>
                  <a:gd name="T89" fmla="*/ 22 h 81"/>
                  <a:gd name="T90" fmla="*/ 141 w 1722"/>
                  <a:gd name="T91" fmla="*/ 15 h 81"/>
                  <a:gd name="T92" fmla="*/ 114 w 1722"/>
                  <a:gd name="T93" fmla="*/ 7 h 81"/>
                  <a:gd name="T94" fmla="*/ 87 w 1722"/>
                  <a:gd name="T95" fmla="*/ 7 h 81"/>
                  <a:gd name="T96" fmla="*/ 61 w 1722"/>
                  <a:gd name="T97" fmla="*/ 15 h 81"/>
                  <a:gd name="T98" fmla="*/ 34 w 1722"/>
                  <a:gd name="T99" fmla="*/ 22 h 81"/>
                  <a:gd name="T100" fmla="*/ 7 w 1722"/>
                  <a:gd name="T101" fmla="*/ 36 h 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722" h="81">
                    <a:moveTo>
                      <a:pt x="0" y="0"/>
                    </a:moveTo>
                    <a:lnTo>
                      <a:pt x="1721" y="0"/>
                    </a:lnTo>
                    <a:lnTo>
                      <a:pt x="1640" y="22"/>
                    </a:lnTo>
                    <a:lnTo>
                      <a:pt x="1613" y="7"/>
                    </a:lnTo>
                    <a:lnTo>
                      <a:pt x="1587" y="0"/>
                    </a:lnTo>
                    <a:lnTo>
                      <a:pt x="1560" y="15"/>
                    </a:lnTo>
                    <a:lnTo>
                      <a:pt x="1533" y="44"/>
                    </a:lnTo>
                    <a:lnTo>
                      <a:pt x="1506" y="58"/>
                    </a:lnTo>
                    <a:lnTo>
                      <a:pt x="1479" y="73"/>
                    </a:lnTo>
                    <a:lnTo>
                      <a:pt x="1418" y="80"/>
                    </a:lnTo>
                    <a:lnTo>
                      <a:pt x="1351" y="80"/>
                    </a:lnTo>
                    <a:lnTo>
                      <a:pt x="1311" y="73"/>
                    </a:lnTo>
                    <a:lnTo>
                      <a:pt x="1284" y="65"/>
                    </a:lnTo>
                    <a:lnTo>
                      <a:pt x="1250" y="73"/>
                    </a:lnTo>
                    <a:lnTo>
                      <a:pt x="1224" y="73"/>
                    </a:lnTo>
                    <a:lnTo>
                      <a:pt x="1170" y="73"/>
                    </a:lnTo>
                    <a:lnTo>
                      <a:pt x="1123" y="65"/>
                    </a:lnTo>
                    <a:lnTo>
                      <a:pt x="1096" y="65"/>
                    </a:lnTo>
                    <a:lnTo>
                      <a:pt x="1055" y="58"/>
                    </a:lnTo>
                    <a:lnTo>
                      <a:pt x="1029" y="58"/>
                    </a:lnTo>
                    <a:lnTo>
                      <a:pt x="1002" y="36"/>
                    </a:lnTo>
                    <a:lnTo>
                      <a:pt x="968" y="15"/>
                    </a:lnTo>
                    <a:lnTo>
                      <a:pt x="934" y="15"/>
                    </a:lnTo>
                    <a:lnTo>
                      <a:pt x="908" y="15"/>
                    </a:lnTo>
                    <a:lnTo>
                      <a:pt x="881" y="15"/>
                    </a:lnTo>
                    <a:lnTo>
                      <a:pt x="847" y="29"/>
                    </a:lnTo>
                    <a:lnTo>
                      <a:pt x="787" y="44"/>
                    </a:lnTo>
                    <a:lnTo>
                      <a:pt x="753" y="51"/>
                    </a:lnTo>
                    <a:lnTo>
                      <a:pt x="726" y="51"/>
                    </a:lnTo>
                    <a:lnTo>
                      <a:pt x="686" y="44"/>
                    </a:lnTo>
                    <a:lnTo>
                      <a:pt x="659" y="29"/>
                    </a:lnTo>
                    <a:lnTo>
                      <a:pt x="632" y="22"/>
                    </a:lnTo>
                    <a:lnTo>
                      <a:pt x="598" y="22"/>
                    </a:lnTo>
                    <a:lnTo>
                      <a:pt x="565" y="22"/>
                    </a:lnTo>
                    <a:lnTo>
                      <a:pt x="531" y="29"/>
                    </a:lnTo>
                    <a:lnTo>
                      <a:pt x="477" y="29"/>
                    </a:lnTo>
                    <a:lnTo>
                      <a:pt x="437" y="36"/>
                    </a:lnTo>
                    <a:lnTo>
                      <a:pt x="403" y="44"/>
                    </a:lnTo>
                    <a:lnTo>
                      <a:pt x="376" y="44"/>
                    </a:lnTo>
                    <a:lnTo>
                      <a:pt x="343" y="44"/>
                    </a:lnTo>
                    <a:lnTo>
                      <a:pt x="282" y="44"/>
                    </a:lnTo>
                    <a:lnTo>
                      <a:pt x="229" y="29"/>
                    </a:lnTo>
                    <a:lnTo>
                      <a:pt x="195" y="22"/>
                    </a:lnTo>
                    <a:lnTo>
                      <a:pt x="168" y="22"/>
                    </a:lnTo>
                    <a:lnTo>
                      <a:pt x="141" y="15"/>
                    </a:lnTo>
                    <a:lnTo>
                      <a:pt x="114" y="7"/>
                    </a:lnTo>
                    <a:lnTo>
                      <a:pt x="87" y="7"/>
                    </a:lnTo>
                    <a:lnTo>
                      <a:pt x="61" y="15"/>
                    </a:lnTo>
                    <a:lnTo>
                      <a:pt x="34" y="22"/>
                    </a:lnTo>
                    <a:lnTo>
                      <a:pt x="7" y="36"/>
                    </a:lnTo>
                  </a:path>
                </a:pathLst>
              </a:custGeom>
              <a:solidFill>
                <a:srgbClr val="3131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/>
            </p:nvSpPr>
            <p:spPr bwMode="auto">
              <a:xfrm>
                <a:off x="5410" y="2003"/>
                <a:ext cx="80" cy="1366"/>
              </a:xfrm>
              <a:custGeom>
                <a:avLst/>
                <a:gdLst>
                  <a:gd name="T0" fmla="*/ 33 w 80"/>
                  <a:gd name="T1" fmla="*/ 109 h 1366"/>
                  <a:gd name="T2" fmla="*/ 59 w 80"/>
                  <a:gd name="T3" fmla="*/ 167 h 1366"/>
                  <a:gd name="T4" fmla="*/ 59 w 80"/>
                  <a:gd name="T5" fmla="*/ 232 h 1366"/>
                  <a:gd name="T6" fmla="*/ 40 w 80"/>
                  <a:gd name="T7" fmla="*/ 298 h 1366"/>
                  <a:gd name="T8" fmla="*/ 33 w 80"/>
                  <a:gd name="T9" fmla="*/ 363 h 1366"/>
                  <a:gd name="T10" fmla="*/ 40 w 80"/>
                  <a:gd name="T11" fmla="*/ 421 h 1366"/>
                  <a:gd name="T12" fmla="*/ 53 w 80"/>
                  <a:gd name="T13" fmla="*/ 494 h 1366"/>
                  <a:gd name="T14" fmla="*/ 53 w 80"/>
                  <a:gd name="T15" fmla="*/ 581 h 1366"/>
                  <a:gd name="T16" fmla="*/ 53 w 80"/>
                  <a:gd name="T17" fmla="*/ 653 h 1366"/>
                  <a:gd name="T18" fmla="*/ 59 w 80"/>
                  <a:gd name="T19" fmla="*/ 741 h 1366"/>
                  <a:gd name="T20" fmla="*/ 66 w 80"/>
                  <a:gd name="T21" fmla="*/ 799 h 1366"/>
                  <a:gd name="T22" fmla="*/ 46 w 80"/>
                  <a:gd name="T23" fmla="*/ 871 h 1366"/>
                  <a:gd name="T24" fmla="*/ 66 w 80"/>
                  <a:gd name="T25" fmla="*/ 929 h 1366"/>
                  <a:gd name="T26" fmla="*/ 59 w 80"/>
                  <a:gd name="T27" fmla="*/ 1016 h 1366"/>
                  <a:gd name="T28" fmla="*/ 53 w 80"/>
                  <a:gd name="T29" fmla="*/ 1089 h 1366"/>
                  <a:gd name="T30" fmla="*/ 72 w 80"/>
                  <a:gd name="T31" fmla="*/ 1147 h 1366"/>
                  <a:gd name="T32" fmla="*/ 59 w 80"/>
                  <a:gd name="T33" fmla="*/ 1213 h 1366"/>
                  <a:gd name="T34" fmla="*/ 53 w 80"/>
                  <a:gd name="T35" fmla="*/ 1278 h 1366"/>
                  <a:gd name="T36" fmla="*/ 72 w 80"/>
                  <a:gd name="T37" fmla="*/ 1336 h 1366"/>
                  <a:gd name="T38" fmla="*/ 59 w 80"/>
                  <a:gd name="T39" fmla="*/ 1300 h 1366"/>
                  <a:gd name="T40" fmla="*/ 33 w 80"/>
                  <a:gd name="T41" fmla="*/ 1242 h 1366"/>
                  <a:gd name="T42" fmla="*/ 46 w 80"/>
                  <a:gd name="T43" fmla="*/ 1154 h 1366"/>
                  <a:gd name="T44" fmla="*/ 59 w 80"/>
                  <a:gd name="T45" fmla="*/ 1089 h 1366"/>
                  <a:gd name="T46" fmla="*/ 59 w 80"/>
                  <a:gd name="T47" fmla="*/ 1031 h 1366"/>
                  <a:gd name="T48" fmla="*/ 66 w 80"/>
                  <a:gd name="T49" fmla="*/ 966 h 1366"/>
                  <a:gd name="T50" fmla="*/ 66 w 80"/>
                  <a:gd name="T51" fmla="*/ 864 h 1366"/>
                  <a:gd name="T52" fmla="*/ 26 w 80"/>
                  <a:gd name="T53" fmla="*/ 799 h 1366"/>
                  <a:gd name="T54" fmla="*/ 26 w 80"/>
                  <a:gd name="T55" fmla="*/ 726 h 1366"/>
                  <a:gd name="T56" fmla="*/ 26 w 80"/>
                  <a:gd name="T57" fmla="*/ 639 h 1366"/>
                  <a:gd name="T58" fmla="*/ 26 w 80"/>
                  <a:gd name="T59" fmla="*/ 581 h 1366"/>
                  <a:gd name="T60" fmla="*/ 40 w 80"/>
                  <a:gd name="T61" fmla="*/ 523 h 1366"/>
                  <a:gd name="T62" fmla="*/ 46 w 80"/>
                  <a:gd name="T63" fmla="*/ 450 h 1366"/>
                  <a:gd name="T64" fmla="*/ 46 w 80"/>
                  <a:gd name="T65" fmla="*/ 392 h 1366"/>
                  <a:gd name="T66" fmla="*/ 46 w 80"/>
                  <a:gd name="T67" fmla="*/ 319 h 1366"/>
                  <a:gd name="T68" fmla="*/ 46 w 80"/>
                  <a:gd name="T69" fmla="*/ 254 h 1366"/>
                  <a:gd name="T70" fmla="*/ 53 w 80"/>
                  <a:gd name="T71" fmla="*/ 196 h 1366"/>
                  <a:gd name="T72" fmla="*/ 46 w 80"/>
                  <a:gd name="T73" fmla="*/ 131 h 1366"/>
                  <a:gd name="T74" fmla="*/ 13 w 80"/>
                  <a:gd name="T75" fmla="*/ 73 h 1366"/>
                  <a:gd name="T76" fmla="*/ 7 w 80"/>
                  <a:gd name="T77" fmla="*/ 15 h 136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0" h="1366">
                    <a:moveTo>
                      <a:pt x="0" y="0"/>
                    </a:moveTo>
                    <a:lnTo>
                      <a:pt x="33" y="109"/>
                    </a:lnTo>
                    <a:lnTo>
                      <a:pt x="53" y="138"/>
                    </a:lnTo>
                    <a:lnTo>
                      <a:pt x="59" y="167"/>
                    </a:lnTo>
                    <a:lnTo>
                      <a:pt x="66" y="196"/>
                    </a:lnTo>
                    <a:lnTo>
                      <a:pt x="59" y="232"/>
                    </a:lnTo>
                    <a:lnTo>
                      <a:pt x="46" y="269"/>
                    </a:lnTo>
                    <a:lnTo>
                      <a:pt x="40" y="298"/>
                    </a:lnTo>
                    <a:lnTo>
                      <a:pt x="33" y="334"/>
                    </a:lnTo>
                    <a:lnTo>
                      <a:pt x="33" y="363"/>
                    </a:lnTo>
                    <a:lnTo>
                      <a:pt x="33" y="392"/>
                    </a:lnTo>
                    <a:lnTo>
                      <a:pt x="40" y="421"/>
                    </a:lnTo>
                    <a:lnTo>
                      <a:pt x="40" y="457"/>
                    </a:lnTo>
                    <a:lnTo>
                      <a:pt x="53" y="494"/>
                    </a:lnTo>
                    <a:lnTo>
                      <a:pt x="53" y="523"/>
                    </a:lnTo>
                    <a:lnTo>
                      <a:pt x="53" y="581"/>
                    </a:lnTo>
                    <a:lnTo>
                      <a:pt x="53" y="610"/>
                    </a:lnTo>
                    <a:lnTo>
                      <a:pt x="53" y="653"/>
                    </a:lnTo>
                    <a:lnTo>
                      <a:pt x="53" y="697"/>
                    </a:lnTo>
                    <a:lnTo>
                      <a:pt x="59" y="741"/>
                    </a:lnTo>
                    <a:lnTo>
                      <a:pt x="66" y="770"/>
                    </a:lnTo>
                    <a:lnTo>
                      <a:pt x="66" y="799"/>
                    </a:lnTo>
                    <a:lnTo>
                      <a:pt x="59" y="835"/>
                    </a:lnTo>
                    <a:lnTo>
                      <a:pt x="46" y="871"/>
                    </a:lnTo>
                    <a:lnTo>
                      <a:pt x="53" y="900"/>
                    </a:lnTo>
                    <a:lnTo>
                      <a:pt x="66" y="929"/>
                    </a:lnTo>
                    <a:lnTo>
                      <a:pt x="66" y="958"/>
                    </a:lnTo>
                    <a:lnTo>
                      <a:pt x="59" y="1016"/>
                    </a:lnTo>
                    <a:lnTo>
                      <a:pt x="53" y="1060"/>
                    </a:lnTo>
                    <a:lnTo>
                      <a:pt x="53" y="1089"/>
                    </a:lnTo>
                    <a:lnTo>
                      <a:pt x="59" y="1118"/>
                    </a:lnTo>
                    <a:lnTo>
                      <a:pt x="72" y="1147"/>
                    </a:lnTo>
                    <a:lnTo>
                      <a:pt x="72" y="1176"/>
                    </a:lnTo>
                    <a:lnTo>
                      <a:pt x="59" y="1213"/>
                    </a:lnTo>
                    <a:lnTo>
                      <a:pt x="46" y="1242"/>
                    </a:lnTo>
                    <a:lnTo>
                      <a:pt x="53" y="1278"/>
                    </a:lnTo>
                    <a:lnTo>
                      <a:pt x="66" y="1307"/>
                    </a:lnTo>
                    <a:lnTo>
                      <a:pt x="72" y="1336"/>
                    </a:lnTo>
                    <a:lnTo>
                      <a:pt x="79" y="1365"/>
                    </a:lnTo>
                    <a:lnTo>
                      <a:pt x="59" y="1300"/>
                    </a:lnTo>
                    <a:lnTo>
                      <a:pt x="40" y="1271"/>
                    </a:lnTo>
                    <a:lnTo>
                      <a:pt x="33" y="1242"/>
                    </a:lnTo>
                    <a:lnTo>
                      <a:pt x="33" y="1183"/>
                    </a:lnTo>
                    <a:lnTo>
                      <a:pt x="46" y="1154"/>
                    </a:lnTo>
                    <a:lnTo>
                      <a:pt x="59" y="1125"/>
                    </a:lnTo>
                    <a:lnTo>
                      <a:pt x="59" y="1089"/>
                    </a:lnTo>
                    <a:lnTo>
                      <a:pt x="59" y="1060"/>
                    </a:lnTo>
                    <a:lnTo>
                      <a:pt x="59" y="1031"/>
                    </a:lnTo>
                    <a:lnTo>
                      <a:pt x="66" y="995"/>
                    </a:lnTo>
                    <a:lnTo>
                      <a:pt x="66" y="966"/>
                    </a:lnTo>
                    <a:lnTo>
                      <a:pt x="66" y="922"/>
                    </a:lnTo>
                    <a:lnTo>
                      <a:pt x="66" y="864"/>
                    </a:lnTo>
                    <a:lnTo>
                      <a:pt x="40" y="835"/>
                    </a:lnTo>
                    <a:lnTo>
                      <a:pt x="26" y="799"/>
                    </a:lnTo>
                    <a:lnTo>
                      <a:pt x="26" y="770"/>
                    </a:lnTo>
                    <a:lnTo>
                      <a:pt x="26" y="726"/>
                    </a:lnTo>
                    <a:lnTo>
                      <a:pt x="26" y="683"/>
                    </a:lnTo>
                    <a:lnTo>
                      <a:pt x="26" y="639"/>
                    </a:lnTo>
                    <a:lnTo>
                      <a:pt x="26" y="610"/>
                    </a:lnTo>
                    <a:lnTo>
                      <a:pt x="26" y="581"/>
                    </a:lnTo>
                    <a:lnTo>
                      <a:pt x="26" y="552"/>
                    </a:lnTo>
                    <a:lnTo>
                      <a:pt x="40" y="523"/>
                    </a:lnTo>
                    <a:lnTo>
                      <a:pt x="46" y="486"/>
                    </a:lnTo>
                    <a:lnTo>
                      <a:pt x="46" y="450"/>
                    </a:lnTo>
                    <a:lnTo>
                      <a:pt x="46" y="421"/>
                    </a:lnTo>
                    <a:lnTo>
                      <a:pt x="46" y="392"/>
                    </a:lnTo>
                    <a:lnTo>
                      <a:pt x="46" y="349"/>
                    </a:lnTo>
                    <a:lnTo>
                      <a:pt x="46" y="319"/>
                    </a:lnTo>
                    <a:lnTo>
                      <a:pt x="46" y="290"/>
                    </a:lnTo>
                    <a:lnTo>
                      <a:pt x="46" y="254"/>
                    </a:lnTo>
                    <a:lnTo>
                      <a:pt x="46" y="225"/>
                    </a:lnTo>
                    <a:lnTo>
                      <a:pt x="53" y="196"/>
                    </a:lnTo>
                    <a:lnTo>
                      <a:pt x="59" y="160"/>
                    </a:lnTo>
                    <a:lnTo>
                      <a:pt x="46" y="131"/>
                    </a:lnTo>
                    <a:lnTo>
                      <a:pt x="26" y="102"/>
                    </a:lnTo>
                    <a:lnTo>
                      <a:pt x="13" y="73"/>
                    </a:lnTo>
                    <a:lnTo>
                      <a:pt x="13" y="44"/>
                    </a:lnTo>
                    <a:lnTo>
                      <a:pt x="7" y="1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28" name="Freeform 24"/>
              <p:cNvSpPr>
                <a:spLocks/>
              </p:cNvSpPr>
              <p:nvPr/>
            </p:nvSpPr>
            <p:spPr bwMode="auto">
              <a:xfrm>
                <a:off x="246" y="204"/>
                <a:ext cx="107" cy="2135"/>
              </a:xfrm>
              <a:custGeom>
                <a:avLst/>
                <a:gdLst>
                  <a:gd name="T0" fmla="*/ 0 w 107"/>
                  <a:gd name="T1" fmla="*/ 0 h 2135"/>
                  <a:gd name="T2" fmla="*/ 106 w 107"/>
                  <a:gd name="T3" fmla="*/ 116 h 2135"/>
                  <a:gd name="T4" fmla="*/ 106 w 107"/>
                  <a:gd name="T5" fmla="*/ 987 h 2135"/>
                  <a:gd name="T6" fmla="*/ 53 w 107"/>
                  <a:gd name="T7" fmla="*/ 1045 h 2135"/>
                  <a:gd name="T8" fmla="*/ 53 w 107"/>
                  <a:gd name="T9" fmla="*/ 1161 h 2135"/>
                  <a:gd name="T10" fmla="*/ 66 w 107"/>
                  <a:gd name="T11" fmla="*/ 1219 h 2135"/>
                  <a:gd name="T12" fmla="*/ 40 w 107"/>
                  <a:gd name="T13" fmla="*/ 1277 h 2135"/>
                  <a:gd name="T14" fmla="*/ 40 w 107"/>
                  <a:gd name="T15" fmla="*/ 1336 h 2135"/>
                  <a:gd name="T16" fmla="*/ 27 w 107"/>
                  <a:gd name="T17" fmla="*/ 1394 h 2135"/>
                  <a:gd name="T18" fmla="*/ 40 w 107"/>
                  <a:gd name="T19" fmla="*/ 1452 h 2135"/>
                  <a:gd name="T20" fmla="*/ 53 w 107"/>
                  <a:gd name="T21" fmla="*/ 1510 h 2135"/>
                  <a:gd name="T22" fmla="*/ 53 w 107"/>
                  <a:gd name="T23" fmla="*/ 1568 h 2135"/>
                  <a:gd name="T24" fmla="*/ 66 w 107"/>
                  <a:gd name="T25" fmla="*/ 1626 h 2135"/>
                  <a:gd name="T26" fmla="*/ 40 w 107"/>
                  <a:gd name="T27" fmla="*/ 1684 h 2135"/>
                  <a:gd name="T28" fmla="*/ 27 w 107"/>
                  <a:gd name="T29" fmla="*/ 1742 h 2135"/>
                  <a:gd name="T30" fmla="*/ 27 w 107"/>
                  <a:gd name="T31" fmla="*/ 1800 h 2135"/>
                  <a:gd name="T32" fmla="*/ 40 w 107"/>
                  <a:gd name="T33" fmla="*/ 1873 h 2135"/>
                  <a:gd name="T34" fmla="*/ 40 w 107"/>
                  <a:gd name="T35" fmla="*/ 1945 h 2135"/>
                  <a:gd name="T36" fmla="*/ 27 w 107"/>
                  <a:gd name="T37" fmla="*/ 2018 h 2135"/>
                  <a:gd name="T38" fmla="*/ 40 w 107"/>
                  <a:gd name="T39" fmla="*/ 2076 h 2135"/>
                  <a:gd name="T40" fmla="*/ 53 w 107"/>
                  <a:gd name="T41" fmla="*/ 2134 h 2135"/>
                  <a:gd name="T42" fmla="*/ 13 w 107"/>
                  <a:gd name="T43" fmla="*/ 2061 h 2135"/>
                  <a:gd name="T44" fmla="*/ 13 w 107"/>
                  <a:gd name="T45" fmla="*/ 1974 h 2135"/>
                  <a:gd name="T46" fmla="*/ 13 w 107"/>
                  <a:gd name="T47" fmla="*/ 1916 h 2135"/>
                  <a:gd name="T48" fmla="*/ 27 w 107"/>
                  <a:gd name="T49" fmla="*/ 1858 h 2135"/>
                  <a:gd name="T50" fmla="*/ 40 w 107"/>
                  <a:gd name="T51" fmla="*/ 1800 h 2135"/>
                  <a:gd name="T52" fmla="*/ 40 w 107"/>
                  <a:gd name="T53" fmla="*/ 1684 h 2135"/>
                  <a:gd name="T54" fmla="*/ 40 w 107"/>
                  <a:gd name="T55" fmla="*/ 1597 h 2135"/>
                  <a:gd name="T56" fmla="*/ 40 w 107"/>
                  <a:gd name="T57" fmla="*/ 1539 h 2135"/>
                  <a:gd name="T58" fmla="*/ 40 w 107"/>
                  <a:gd name="T59" fmla="*/ 1481 h 2135"/>
                  <a:gd name="T60" fmla="*/ 53 w 107"/>
                  <a:gd name="T61" fmla="*/ 1423 h 2135"/>
                  <a:gd name="T62" fmla="*/ 53 w 107"/>
                  <a:gd name="T63" fmla="*/ 1350 h 2135"/>
                  <a:gd name="T64" fmla="*/ 53 w 107"/>
                  <a:gd name="T65" fmla="*/ 1292 h 2135"/>
                  <a:gd name="T66" fmla="*/ 40 w 107"/>
                  <a:gd name="T67" fmla="*/ 1234 h 2135"/>
                  <a:gd name="T68" fmla="*/ 40 w 107"/>
                  <a:gd name="T69" fmla="*/ 1176 h 2135"/>
                  <a:gd name="T70" fmla="*/ 53 w 107"/>
                  <a:gd name="T71" fmla="*/ 1118 h 2135"/>
                  <a:gd name="T72" fmla="*/ 66 w 107"/>
                  <a:gd name="T73" fmla="*/ 1060 h 2135"/>
                  <a:gd name="T74" fmla="*/ 66 w 107"/>
                  <a:gd name="T75" fmla="*/ 987 h 2135"/>
                  <a:gd name="T76" fmla="*/ 66 w 107"/>
                  <a:gd name="T77" fmla="*/ 929 h 2135"/>
                  <a:gd name="T78" fmla="*/ 66 w 107"/>
                  <a:gd name="T79" fmla="*/ 871 h 2135"/>
                  <a:gd name="T80" fmla="*/ 66 w 107"/>
                  <a:gd name="T81" fmla="*/ 798 h 2135"/>
                  <a:gd name="T82" fmla="*/ 66 w 107"/>
                  <a:gd name="T83" fmla="*/ 726 h 2135"/>
                  <a:gd name="T84" fmla="*/ 66 w 107"/>
                  <a:gd name="T85" fmla="*/ 668 h 2135"/>
                  <a:gd name="T86" fmla="*/ 66 w 107"/>
                  <a:gd name="T87" fmla="*/ 552 h 2135"/>
                  <a:gd name="T88" fmla="*/ 53 w 107"/>
                  <a:gd name="T89" fmla="*/ 494 h 2135"/>
                  <a:gd name="T90" fmla="*/ 53 w 107"/>
                  <a:gd name="T91" fmla="*/ 436 h 2135"/>
                  <a:gd name="T92" fmla="*/ 53 w 107"/>
                  <a:gd name="T93" fmla="*/ 377 h 2135"/>
                  <a:gd name="T94" fmla="*/ 53 w 107"/>
                  <a:gd name="T95" fmla="*/ 319 h 2135"/>
                  <a:gd name="T96" fmla="*/ 53 w 107"/>
                  <a:gd name="T97" fmla="*/ 261 h 2135"/>
                  <a:gd name="T98" fmla="*/ 53 w 107"/>
                  <a:gd name="T99" fmla="*/ 203 h 2135"/>
                  <a:gd name="T100" fmla="*/ 53 w 107"/>
                  <a:gd name="T101" fmla="*/ 145 h 2135"/>
                  <a:gd name="T102" fmla="*/ 27 w 107"/>
                  <a:gd name="T103" fmla="*/ 87 h 2135"/>
                  <a:gd name="T104" fmla="*/ 0 w 107"/>
                  <a:gd name="T105" fmla="*/ 0 h 213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7" h="2135">
                    <a:moveTo>
                      <a:pt x="0" y="0"/>
                    </a:moveTo>
                    <a:lnTo>
                      <a:pt x="106" y="116"/>
                    </a:lnTo>
                    <a:lnTo>
                      <a:pt x="106" y="987"/>
                    </a:lnTo>
                    <a:lnTo>
                      <a:pt x="53" y="1045"/>
                    </a:lnTo>
                    <a:lnTo>
                      <a:pt x="53" y="1161"/>
                    </a:lnTo>
                    <a:lnTo>
                      <a:pt x="66" y="1219"/>
                    </a:lnTo>
                    <a:lnTo>
                      <a:pt x="40" y="1277"/>
                    </a:lnTo>
                    <a:lnTo>
                      <a:pt x="40" y="1336"/>
                    </a:lnTo>
                    <a:lnTo>
                      <a:pt x="27" y="1394"/>
                    </a:lnTo>
                    <a:lnTo>
                      <a:pt x="40" y="1452"/>
                    </a:lnTo>
                    <a:lnTo>
                      <a:pt x="53" y="1510"/>
                    </a:lnTo>
                    <a:lnTo>
                      <a:pt x="53" y="1568"/>
                    </a:lnTo>
                    <a:lnTo>
                      <a:pt x="66" y="1626"/>
                    </a:lnTo>
                    <a:lnTo>
                      <a:pt x="40" y="1684"/>
                    </a:lnTo>
                    <a:lnTo>
                      <a:pt x="27" y="1742"/>
                    </a:lnTo>
                    <a:lnTo>
                      <a:pt x="27" y="1800"/>
                    </a:lnTo>
                    <a:lnTo>
                      <a:pt x="40" y="1873"/>
                    </a:lnTo>
                    <a:lnTo>
                      <a:pt x="40" y="1945"/>
                    </a:lnTo>
                    <a:lnTo>
                      <a:pt x="27" y="2018"/>
                    </a:lnTo>
                    <a:lnTo>
                      <a:pt x="40" y="2076"/>
                    </a:lnTo>
                    <a:lnTo>
                      <a:pt x="53" y="2134"/>
                    </a:lnTo>
                    <a:lnTo>
                      <a:pt x="13" y="2061"/>
                    </a:lnTo>
                    <a:lnTo>
                      <a:pt x="13" y="1974"/>
                    </a:lnTo>
                    <a:lnTo>
                      <a:pt x="13" y="1916"/>
                    </a:lnTo>
                    <a:lnTo>
                      <a:pt x="27" y="1858"/>
                    </a:lnTo>
                    <a:lnTo>
                      <a:pt x="40" y="1800"/>
                    </a:lnTo>
                    <a:lnTo>
                      <a:pt x="40" y="1684"/>
                    </a:lnTo>
                    <a:lnTo>
                      <a:pt x="40" y="1597"/>
                    </a:lnTo>
                    <a:lnTo>
                      <a:pt x="40" y="1539"/>
                    </a:lnTo>
                    <a:lnTo>
                      <a:pt x="40" y="1481"/>
                    </a:lnTo>
                    <a:lnTo>
                      <a:pt x="53" y="1423"/>
                    </a:lnTo>
                    <a:lnTo>
                      <a:pt x="53" y="1350"/>
                    </a:lnTo>
                    <a:lnTo>
                      <a:pt x="53" y="1292"/>
                    </a:lnTo>
                    <a:lnTo>
                      <a:pt x="40" y="1234"/>
                    </a:lnTo>
                    <a:lnTo>
                      <a:pt x="40" y="1176"/>
                    </a:lnTo>
                    <a:lnTo>
                      <a:pt x="53" y="1118"/>
                    </a:lnTo>
                    <a:lnTo>
                      <a:pt x="66" y="1060"/>
                    </a:lnTo>
                    <a:lnTo>
                      <a:pt x="66" y="987"/>
                    </a:lnTo>
                    <a:lnTo>
                      <a:pt x="66" y="929"/>
                    </a:lnTo>
                    <a:lnTo>
                      <a:pt x="66" y="871"/>
                    </a:lnTo>
                    <a:lnTo>
                      <a:pt x="66" y="798"/>
                    </a:lnTo>
                    <a:lnTo>
                      <a:pt x="66" y="726"/>
                    </a:lnTo>
                    <a:lnTo>
                      <a:pt x="66" y="668"/>
                    </a:lnTo>
                    <a:lnTo>
                      <a:pt x="66" y="552"/>
                    </a:lnTo>
                    <a:lnTo>
                      <a:pt x="53" y="494"/>
                    </a:lnTo>
                    <a:lnTo>
                      <a:pt x="53" y="436"/>
                    </a:lnTo>
                    <a:lnTo>
                      <a:pt x="53" y="377"/>
                    </a:lnTo>
                    <a:lnTo>
                      <a:pt x="53" y="319"/>
                    </a:lnTo>
                    <a:lnTo>
                      <a:pt x="53" y="261"/>
                    </a:lnTo>
                    <a:lnTo>
                      <a:pt x="53" y="203"/>
                    </a:lnTo>
                    <a:lnTo>
                      <a:pt x="53" y="145"/>
                    </a:lnTo>
                    <a:lnTo>
                      <a:pt x="27" y="8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/>
            </p:nvSpPr>
            <p:spPr bwMode="auto">
              <a:xfrm>
                <a:off x="260" y="437"/>
                <a:ext cx="93" cy="1699"/>
              </a:xfrm>
              <a:custGeom>
                <a:avLst/>
                <a:gdLst>
                  <a:gd name="T0" fmla="*/ 92 w 93"/>
                  <a:gd name="T1" fmla="*/ 0 h 1699"/>
                  <a:gd name="T2" fmla="*/ 79 w 93"/>
                  <a:gd name="T3" fmla="*/ 73 h 1699"/>
                  <a:gd name="T4" fmla="*/ 79 w 93"/>
                  <a:gd name="T5" fmla="*/ 131 h 1699"/>
                  <a:gd name="T6" fmla="*/ 66 w 93"/>
                  <a:gd name="T7" fmla="*/ 189 h 1699"/>
                  <a:gd name="T8" fmla="*/ 26 w 93"/>
                  <a:gd name="T9" fmla="*/ 247 h 1699"/>
                  <a:gd name="T10" fmla="*/ 26 w 93"/>
                  <a:gd name="T11" fmla="*/ 305 h 1699"/>
                  <a:gd name="T12" fmla="*/ 26 w 93"/>
                  <a:gd name="T13" fmla="*/ 363 h 1699"/>
                  <a:gd name="T14" fmla="*/ 39 w 93"/>
                  <a:gd name="T15" fmla="*/ 421 h 1699"/>
                  <a:gd name="T16" fmla="*/ 53 w 93"/>
                  <a:gd name="T17" fmla="*/ 479 h 1699"/>
                  <a:gd name="T18" fmla="*/ 53 w 93"/>
                  <a:gd name="T19" fmla="*/ 537 h 1699"/>
                  <a:gd name="T20" fmla="*/ 39 w 93"/>
                  <a:gd name="T21" fmla="*/ 610 h 1699"/>
                  <a:gd name="T22" fmla="*/ 39 w 93"/>
                  <a:gd name="T23" fmla="*/ 668 h 1699"/>
                  <a:gd name="T24" fmla="*/ 39 w 93"/>
                  <a:gd name="T25" fmla="*/ 726 h 1699"/>
                  <a:gd name="T26" fmla="*/ 39 w 93"/>
                  <a:gd name="T27" fmla="*/ 784 h 1699"/>
                  <a:gd name="T28" fmla="*/ 13 w 93"/>
                  <a:gd name="T29" fmla="*/ 856 h 1699"/>
                  <a:gd name="T30" fmla="*/ 0 w 93"/>
                  <a:gd name="T31" fmla="*/ 914 h 1699"/>
                  <a:gd name="T32" fmla="*/ 0 w 93"/>
                  <a:gd name="T33" fmla="*/ 972 h 1699"/>
                  <a:gd name="T34" fmla="*/ 26 w 93"/>
                  <a:gd name="T35" fmla="*/ 1030 h 1699"/>
                  <a:gd name="T36" fmla="*/ 26 w 93"/>
                  <a:gd name="T37" fmla="*/ 1103 h 1699"/>
                  <a:gd name="T38" fmla="*/ 13 w 93"/>
                  <a:gd name="T39" fmla="*/ 1176 h 1699"/>
                  <a:gd name="T40" fmla="*/ 13 w 93"/>
                  <a:gd name="T41" fmla="*/ 1234 h 1699"/>
                  <a:gd name="T42" fmla="*/ 13 w 93"/>
                  <a:gd name="T43" fmla="*/ 1292 h 1699"/>
                  <a:gd name="T44" fmla="*/ 13 w 93"/>
                  <a:gd name="T45" fmla="*/ 1350 h 1699"/>
                  <a:gd name="T46" fmla="*/ 0 w 93"/>
                  <a:gd name="T47" fmla="*/ 1408 h 1699"/>
                  <a:gd name="T48" fmla="*/ 0 w 93"/>
                  <a:gd name="T49" fmla="*/ 1466 h 1699"/>
                  <a:gd name="T50" fmla="*/ 13 w 93"/>
                  <a:gd name="T51" fmla="*/ 1524 h 1699"/>
                  <a:gd name="T52" fmla="*/ 53 w 93"/>
                  <a:gd name="T53" fmla="*/ 1582 h 1699"/>
                  <a:gd name="T54" fmla="*/ 53 w 93"/>
                  <a:gd name="T55" fmla="*/ 1640 h 1699"/>
                  <a:gd name="T56" fmla="*/ 26 w 93"/>
                  <a:gd name="T57" fmla="*/ 1698 h 1699"/>
                  <a:gd name="T58" fmla="*/ 53 w 93"/>
                  <a:gd name="T59" fmla="*/ 1640 h 1699"/>
                  <a:gd name="T60" fmla="*/ 39 w 93"/>
                  <a:gd name="T61" fmla="*/ 1567 h 1699"/>
                  <a:gd name="T62" fmla="*/ 26 w 93"/>
                  <a:gd name="T63" fmla="*/ 1509 h 1699"/>
                  <a:gd name="T64" fmla="*/ 26 w 93"/>
                  <a:gd name="T65" fmla="*/ 1437 h 1699"/>
                  <a:gd name="T66" fmla="*/ 26 w 93"/>
                  <a:gd name="T67" fmla="*/ 1379 h 1699"/>
                  <a:gd name="T68" fmla="*/ 26 w 93"/>
                  <a:gd name="T69" fmla="*/ 1321 h 1699"/>
                  <a:gd name="T70" fmla="*/ 26 w 93"/>
                  <a:gd name="T71" fmla="*/ 1263 h 1699"/>
                  <a:gd name="T72" fmla="*/ 26 w 93"/>
                  <a:gd name="T73" fmla="*/ 1205 h 1699"/>
                  <a:gd name="T74" fmla="*/ 53 w 93"/>
                  <a:gd name="T75" fmla="*/ 1147 h 1699"/>
                  <a:gd name="T76" fmla="*/ 66 w 93"/>
                  <a:gd name="T77" fmla="*/ 1088 h 1699"/>
                  <a:gd name="T78" fmla="*/ 39 w 93"/>
                  <a:gd name="T79" fmla="*/ 1030 h 1699"/>
                  <a:gd name="T80" fmla="*/ 13 w 93"/>
                  <a:gd name="T81" fmla="*/ 972 h 1699"/>
                  <a:gd name="T82" fmla="*/ 13 w 93"/>
                  <a:gd name="T83" fmla="*/ 914 h 1699"/>
                  <a:gd name="T84" fmla="*/ 26 w 93"/>
                  <a:gd name="T85" fmla="*/ 856 h 1699"/>
                  <a:gd name="T86" fmla="*/ 39 w 93"/>
                  <a:gd name="T87" fmla="*/ 798 h 1699"/>
                  <a:gd name="T88" fmla="*/ 39 w 93"/>
                  <a:gd name="T89" fmla="*/ 740 h 1699"/>
                  <a:gd name="T90" fmla="*/ 53 w 93"/>
                  <a:gd name="T91" fmla="*/ 682 h 1699"/>
                  <a:gd name="T92" fmla="*/ 66 w 93"/>
                  <a:gd name="T93" fmla="*/ 624 h 1699"/>
                  <a:gd name="T94" fmla="*/ 66 w 93"/>
                  <a:gd name="T95" fmla="*/ 566 h 1699"/>
                  <a:gd name="T96" fmla="*/ 53 w 93"/>
                  <a:gd name="T97" fmla="*/ 508 h 1699"/>
                  <a:gd name="T98" fmla="*/ 39 w 93"/>
                  <a:gd name="T99" fmla="*/ 450 h 1699"/>
                  <a:gd name="T100" fmla="*/ 26 w 93"/>
                  <a:gd name="T101" fmla="*/ 392 h 1699"/>
                  <a:gd name="T102" fmla="*/ 26 w 93"/>
                  <a:gd name="T103" fmla="*/ 334 h 1699"/>
                  <a:gd name="T104" fmla="*/ 26 w 93"/>
                  <a:gd name="T105" fmla="*/ 276 h 1699"/>
                  <a:gd name="T106" fmla="*/ 66 w 93"/>
                  <a:gd name="T107" fmla="*/ 218 h 1699"/>
                  <a:gd name="T108" fmla="*/ 66 w 93"/>
                  <a:gd name="T109" fmla="*/ 160 h 1699"/>
                  <a:gd name="T110" fmla="*/ 66 w 93"/>
                  <a:gd name="T111" fmla="*/ 102 h 169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93" h="1699">
                    <a:moveTo>
                      <a:pt x="92" y="0"/>
                    </a:moveTo>
                    <a:lnTo>
                      <a:pt x="79" y="73"/>
                    </a:lnTo>
                    <a:lnTo>
                      <a:pt x="79" y="131"/>
                    </a:lnTo>
                    <a:lnTo>
                      <a:pt x="66" y="189"/>
                    </a:lnTo>
                    <a:lnTo>
                      <a:pt x="26" y="247"/>
                    </a:lnTo>
                    <a:lnTo>
                      <a:pt x="26" y="305"/>
                    </a:lnTo>
                    <a:lnTo>
                      <a:pt x="26" y="363"/>
                    </a:lnTo>
                    <a:lnTo>
                      <a:pt x="39" y="421"/>
                    </a:lnTo>
                    <a:lnTo>
                      <a:pt x="53" y="479"/>
                    </a:lnTo>
                    <a:lnTo>
                      <a:pt x="53" y="537"/>
                    </a:lnTo>
                    <a:lnTo>
                      <a:pt x="39" y="610"/>
                    </a:lnTo>
                    <a:lnTo>
                      <a:pt x="39" y="668"/>
                    </a:lnTo>
                    <a:lnTo>
                      <a:pt x="39" y="726"/>
                    </a:lnTo>
                    <a:lnTo>
                      <a:pt x="39" y="784"/>
                    </a:lnTo>
                    <a:lnTo>
                      <a:pt x="13" y="856"/>
                    </a:lnTo>
                    <a:lnTo>
                      <a:pt x="0" y="914"/>
                    </a:lnTo>
                    <a:lnTo>
                      <a:pt x="0" y="972"/>
                    </a:lnTo>
                    <a:lnTo>
                      <a:pt x="26" y="1030"/>
                    </a:lnTo>
                    <a:lnTo>
                      <a:pt x="26" y="1103"/>
                    </a:lnTo>
                    <a:lnTo>
                      <a:pt x="13" y="1176"/>
                    </a:lnTo>
                    <a:lnTo>
                      <a:pt x="13" y="1234"/>
                    </a:lnTo>
                    <a:lnTo>
                      <a:pt x="13" y="1292"/>
                    </a:lnTo>
                    <a:lnTo>
                      <a:pt x="13" y="1350"/>
                    </a:lnTo>
                    <a:lnTo>
                      <a:pt x="0" y="1408"/>
                    </a:lnTo>
                    <a:lnTo>
                      <a:pt x="0" y="1466"/>
                    </a:lnTo>
                    <a:lnTo>
                      <a:pt x="13" y="1524"/>
                    </a:lnTo>
                    <a:lnTo>
                      <a:pt x="53" y="1582"/>
                    </a:lnTo>
                    <a:lnTo>
                      <a:pt x="53" y="1640"/>
                    </a:lnTo>
                    <a:lnTo>
                      <a:pt x="26" y="1698"/>
                    </a:lnTo>
                    <a:lnTo>
                      <a:pt x="53" y="1640"/>
                    </a:lnTo>
                    <a:lnTo>
                      <a:pt x="39" y="1567"/>
                    </a:lnTo>
                    <a:lnTo>
                      <a:pt x="26" y="1509"/>
                    </a:lnTo>
                    <a:lnTo>
                      <a:pt x="26" y="1437"/>
                    </a:lnTo>
                    <a:lnTo>
                      <a:pt x="26" y="1379"/>
                    </a:lnTo>
                    <a:lnTo>
                      <a:pt x="26" y="1321"/>
                    </a:lnTo>
                    <a:lnTo>
                      <a:pt x="26" y="1263"/>
                    </a:lnTo>
                    <a:lnTo>
                      <a:pt x="26" y="1205"/>
                    </a:lnTo>
                    <a:lnTo>
                      <a:pt x="53" y="1147"/>
                    </a:lnTo>
                    <a:lnTo>
                      <a:pt x="66" y="1088"/>
                    </a:lnTo>
                    <a:lnTo>
                      <a:pt x="39" y="1030"/>
                    </a:lnTo>
                    <a:lnTo>
                      <a:pt x="13" y="972"/>
                    </a:lnTo>
                    <a:lnTo>
                      <a:pt x="13" y="914"/>
                    </a:lnTo>
                    <a:lnTo>
                      <a:pt x="26" y="856"/>
                    </a:lnTo>
                    <a:lnTo>
                      <a:pt x="39" y="798"/>
                    </a:lnTo>
                    <a:lnTo>
                      <a:pt x="39" y="740"/>
                    </a:lnTo>
                    <a:lnTo>
                      <a:pt x="53" y="682"/>
                    </a:lnTo>
                    <a:lnTo>
                      <a:pt x="66" y="624"/>
                    </a:lnTo>
                    <a:lnTo>
                      <a:pt x="66" y="566"/>
                    </a:lnTo>
                    <a:lnTo>
                      <a:pt x="53" y="508"/>
                    </a:lnTo>
                    <a:lnTo>
                      <a:pt x="39" y="450"/>
                    </a:lnTo>
                    <a:lnTo>
                      <a:pt x="26" y="392"/>
                    </a:lnTo>
                    <a:lnTo>
                      <a:pt x="26" y="334"/>
                    </a:lnTo>
                    <a:lnTo>
                      <a:pt x="26" y="276"/>
                    </a:lnTo>
                    <a:lnTo>
                      <a:pt x="66" y="218"/>
                    </a:lnTo>
                    <a:lnTo>
                      <a:pt x="66" y="160"/>
                    </a:lnTo>
                    <a:lnTo>
                      <a:pt x="66" y="102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30" name="Freeform 26"/>
              <p:cNvSpPr>
                <a:spLocks/>
              </p:cNvSpPr>
              <p:nvPr/>
            </p:nvSpPr>
            <p:spPr bwMode="auto">
              <a:xfrm>
                <a:off x="1161" y="204"/>
                <a:ext cx="2527" cy="117"/>
              </a:xfrm>
              <a:custGeom>
                <a:avLst/>
                <a:gdLst>
                  <a:gd name="T0" fmla="*/ 81 w 2527"/>
                  <a:gd name="T1" fmla="*/ 73 h 117"/>
                  <a:gd name="T2" fmla="*/ 188 w 2527"/>
                  <a:gd name="T3" fmla="*/ 44 h 117"/>
                  <a:gd name="T4" fmla="*/ 296 w 2527"/>
                  <a:gd name="T5" fmla="*/ 58 h 117"/>
                  <a:gd name="T6" fmla="*/ 417 w 2527"/>
                  <a:gd name="T7" fmla="*/ 87 h 117"/>
                  <a:gd name="T8" fmla="*/ 524 w 2527"/>
                  <a:gd name="T9" fmla="*/ 87 h 117"/>
                  <a:gd name="T10" fmla="*/ 645 w 2527"/>
                  <a:gd name="T11" fmla="*/ 73 h 117"/>
                  <a:gd name="T12" fmla="*/ 833 w 2527"/>
                  <a:gd name="T13" fmla="*/ 58 h 117"/>
                  <a:gd name="T14" fmla="*/ 941 w 2527"/>
                  <a:gd name="T15" fmla="*/ 44 h 117"/>
                  <a:gd name="T16" fmla="*/ 1061 w 2527"/>
                  <a:gd name="T17" fmla="*/ 58 h 117"/>
                  <a:gd name="T18" fmla="*/ 1209 w 2527"/>
                  <a:gd name="T19" fmla="*/ 58 h 117"/>
                  <a:gd name="T20" fmla="*/ 1344 w 2527"/>
                  <a:gd name="T21" fmla="*/ 44 h 117"/>
                  <a:gd name="T22" fmla="*/ 1451 w 2527"/>
                  <a:gd name="T23" fmla="*/ 44 h 117"/>
                  <a:gd name="T24" fmla="*/ 1559 w 2527"/>
                  <a:gd name="T25" fmla="*/ 0 h 117"/>
                  <a:gd name="T26" fmla="*/ 2472 w 2527"/>
                  <a:gd name="T27" fmla="*/ 0 h 117"/>
                  <a:gd name="T28" fmla="*/ 2472 w 2527"/>
                  <a:gd name="T29" fmla="*/ 58 h 117"/>
                  <a:gd name="T30" fmla="*/ 2351 w 2527"/>
                  <a:gd name="T31" fmla="*/ 58 h 117"/>
                  <a:gd name="T32" fmla="*/ 2244 w 2527"/>
                  <a:gd name="T33" fmla="*/ 58 h 117"/>
                  <a:gd name="T34" fmla="*/ 2123 w 2527"/>
                  <a:gd name="T35" fmla="*/ 73 h 117"/>
                  <a:gd name="T36" fmla="*/ 2015 w 2527"/>
                  <a:gd name="T37" fmla="*/ 87 h 117"/>
                  <a:gd name="T38" fmla="*/ 1868 w 2527"/>
                  <a:gd name="T39" fmla="*/ 73 h 117"/>
                  <a:gd name="T40" fmla="*/ 1760 w 2527"/>
                  <a:gd name="T41" fmla="*/ 58 h 117"/>
                  <a:gd name="T42" fmla="*/ 1639 w 2527"/>
                  <a:gd name="T43" fmla="*/ 58 h 117"/>
                  <a:gd name="T44" fmla="*/ 1532 w 2527"/>
                  <a:gd name="T45" fmla="*/ 73 h 117"/>
                  <a:gd name="T46" fmla="*/ 1424 w 2527"/>
                  <a:gd name="T47" fmla="*/ 73 h 117"/>
                  <a:gd name="T48" fmla="*/ 1317 w 2527"/>
                  <a:gd name="T49" fmla="*/ 58 h 117"/>
                  <a:gd name="T50" fmla="*/ 1088 w 2527"/>
                  <a:gd name="T51" fmla="*/ 73 h 117"/>
                  <a:gd name="T52" fmla="*/ 967 w 2527"/>
                  <a:gd name="T53" fmla="*/ 73 h 117"/>
                  <a:gd name="T54" fmla="*/ 846 w 2527"/>
                  <a:gd name="T55" fmla="*/ 87 h 117"/>
                  <a:gd name="T56" fmla="*/ 726 w 2527"/>
                  <a:gd name="T57" fmla="*/ 73 h 117"/>
                  <a:gd name="T58" fmla="*/ 591 w 2527"/>
                  <a:gd name="T59" fmla="*/ 73 h 117"/>
                  <a:gd name="T60" fmla="*/ 470 w 2527"/>
                  <a:gd name="T61" fmla="*/ 73 h 117"/>
                  <a:gd name="T62" fmla="*/ 363 w 2527"/>
                  <a:gd name="T63" fmla="*/ 73 h 117"/>
                  <a:gd name="T64" fmla="*/ 255 w 2527"/>
                  <a:gd name="T65" fmla="*/ 44 h 117"/>
                  <a:gd name="T66" fmla="*/ 148 w 2527"/>
                  <a:gd name="T67" fmla="*/ 73 h 117"/>
                  <a:gd name="T68" fmla="*/ 0 w 2527"/>
                  <a:gd name="T69" fmla="*/ 116 h 11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527" h="117">
                    <a:moveTo>
                      <a:pt x="0" y="116"/>
                    </a:moveTo>
                    <a:lnTo>
                      <a:pt x="81" y="73"/>
                    </a:lnTo>
                    <a:lnTo>
                      <a:pt x="134" y="58"/>
                    </a:lnTo>
                    <a:lnTo>
                      <a:pt x="188" y="44"/>
                    </a:lnTo>
                    <a:lnTo>
                      <a:pt x="242" y="44"/>
                    </a:lnTo>
                    <a:lnTo>
                      <a:pt x="296" y="58"/>
                    </a:lnTo>
                    <a:lnTo>
                      <a:pt x="363" y="87"/>
                    </a:lnTo>
                    <a:lnTo>
                      <a:pt x="417" y="87"/>
                    </a:lnTo>
                    <a:lnTo>
                      <a:pt x="470" y="87"/>
                    </a:lnTo>
                    <a:lnTo>
                      <a:pt x="524" y="87"/>
                    </a:lnTo>
                    <a:lnTo>
                      <a:pt x="591" y="87"/>
                    </a:lnTo>
                    <a:lnTo>
                      <a:pt x="645" y="73"/>
                    </a:lnTo>
                    <a:lnTo>
                      <a:pt x="752" y="58"/>
                    </a:lnTo>
                    <a:lnTo>
                      <a:pt x="833" y="58"/>
                    </a:lnTo>
                    <a:lnTo>
                      <a:pt x="887" y="44"/>
                    </a:lnTo>
                    <a:lnTo>
                      <a:pt x="941" y="44"/>
                    </a:lnTo>
                    <a:lnTo>
                      <a:pt x="1008" y="58"/>
                    </a:lnTo>
                    <a:lnTo>
                      <a:pt x="1061" y="58"/>
                    </a:lnTo>
                    <a:lnTo>
                      <a:pt x="1115" y="58"/>
                    </a:lnTo>
                    <a:lnTo>
                      <a:pt x="1209" y="58"/>
                    </a:lnTo>
                    <a:lnTo>
                      <a:pt x="1276" y="44"/>
                    </a:lnTo>
                    <a:lnTo>
                      <a:pt x="1344" y="44"/>
                    </a:lnTo>
                    <a:lnTo>
                      <a:pt x="1397" y="44"/>
                    </a:lnTo>
                    <a:lnTo>
                      <a:pt x="1451" y="44"/>
                    </a:lnTo>
                    <a:lnTo>
                      <a:pt x="1505" y="29"/>
                    </a:lnTo>
                    <a:lnTo>
                      <a:pt x="1559" y="0"/>
                    </a:lnTo>
                    <a:lnTo>
                      <a:pt x="2472" y="0"/>
                    </a:lnTo>
                    <a:lnTo>
                      <a:pt x="2526" y="29"/>
                    </a:lnTo>
                    <a:lnTo>
                      <a:pt x="2472" y="58"/>
                    </a:lnTo>
                    <a:lnTo>
                      <a:pt x="2419" y="58"/>
                    </a:lnTo>
                    <a:lnTo>
                      <a:pt x="2351" y="58"/>
                    </a:lnTo>
                    <a:lnTo>
                      <a:pt x="2298" y="58"/>
                    </a:lnTo>
                    <a:lnTo>
                      <a:pt x="2244" y="58"/>
                    </a:lnTo>
                    <a:lnTo>
                      <a:pt x="2177" y="102"/>
                    </a:lnTo>
                    <a:lnTo>
                      <a:pt x="2123" y="73"/>
                    </a:lnTo>
                    <a:lnTo>
                      <a:pt x="2069" y="73"/>
                    </a:lnTo>
                    <a:lnTo>
                      <a:pt x="2015" y="87"/>
                    </a:lnTo>
                    <a:lnTo>
                      <a:pt x="1935" y="87"/>
                    </a:lnTo>
                    <a:lnTo>
                      <a:pt x="1868" y="73"/>
                    </a:lnTo>
                    <a:lnTo>
                      <a:pt x="1814" y="58"/>
                    </a:lnTo>
                    <a:lnTo>
                      <a:pt x="1760" y="58"/>
                    </a:lnTo>
                    <a:lnTo>
                      <a:pt x="1706" y="58"/>
                    </a:lnTo>
                    <a:lnTo>
                      <a:pt x="1639" y="58"/>
                    </a:lnTo>
                    <a:lnTo>
                      <a:pt x="1585" y="58"/>
                    </a:lnTo>
                    <a:lnTo>
                      <a:pt x="1532" y="73"/>
                    </a:lnTo>
                    <a:lnTo>
                      <a:pt x="1478" y="73"/>
                    </a:lnTo>
                    <a:lnTo>
                      <a:pt x="1424" y="73"/>
                    </a:lnTo>
                    <a:lnTo>
                      <a:pt x="1370" y="58"/>
                    </a:lnTo>
                    <a:lnTo>
                      <a:pt x="1317" y="58"/>
                    </a:lnTo>
                    <a:lnTo>
                      <a:pt x="1196" y="58"/>
                    </a:lnTo>
                    <a:lnTo>
                      <a:pt x="1088" y="73"/>
                    </a:lnTo>
                    <a:lnTo>
                      <a:pt x="1035" y="73"/>
                    </a:lnTo>
                    <a:lnTo>
                      <a:pt x="967" y="73"/>
                    </a:lnTo>
                    <a:lnTo>
                      <a:pt x="914" y="87"/>
                    </a:lnTo>
                    <a:lnTo>
                      <a:pt x="846" y="87"/>
                    </a:lnTo>
                    <a:lnTo>
                      <a:pt x="779" y="73"/>
                    </a:lnTo>
                    <a:lnTo>
                      <a:pt x="726" y="73"/>
                    </a:lnTo>
                    <a:lnTo>
                      <a:pt x="658" y="73"/>
                    </a:lnTo>
                    <a:lnTo>
                      <a:pt x="591" y="73"/>
                    </a:lnTo>
                    <a:lnTo>
                      <a:pt x="524" y="73"/>
                    </a:lnTo>
                    <a:lnTo>
                      <a:pt x="470" y="73"/>
                    </a:lnTo>
                    <a:lnTo>
                      <a:pt x="417" y="73"/>
                    </a:lnTo>
                    <a:lnTo>
                      <a:pt x="363" y="73"/>
                    </a:lnTo>
                    <a:lnTo>
                      <a:pt x="309" y="44"/>
                    </a:lnTo>
                    <a:lnTo>
                      <a:pt x="255" y="44"/>
                    </a:lnTo>
                    <a:lnTo>
                      <a:pt x="202" y="44"/>
                    </a:lnTo>
                    <a:lnTo>
                      <a:pt x="148" y="73"/>
                    </a:lnTo>
                    <a:lnTo>
                      <a:pt x="94" y="73"/>
                    </a:lnTo>
                    <a:lnTo>
                      <a:pt x="0" y="116"/>
                    </a:ln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/>
            </p:nvSpPr>
            <p:spPr bwMode="auto">
              <a:xfrm>
                <a:off x="3070" y="204"/>
                <a:ext cx="1763" cy="75"/>
              </a:xfrm>
              <a:custGeom>
                <a:avLst/>
                <a:gdLst>
                  <a:gd name="T0" fmla="*/ 188 w 1763"/>
                  <a:gd name="T1" fmla="*/ 0 h 75"/>
                  <a:gd name="T2" fmla="*/ 363 w 1763"/>
                  <a:gd name="T3" fmla="*/ 74 h 75"/>
                  <a:gd name="T4" fmla="*/ 444 w 1763"/>
                  <a:gd name="T5" fmla="*/ 74 h 75"/>
                  <a:gd name="T6" fmla="*/ 565 w 1763"/>
                  <a:gd name="T7" fmla="*/ 74 h 75"/>
                  <a:gd name="T8" fmla="*/ 619 w 1763"/>
                  <a:gd name="T9" fmla="*/ 74 h 75"/>
                  <a:gd name="T10" fmla="*/ 699 w 1763"/>
                  <a:gd name="T11" fmla="*/ 59 h 75"/>
                  <a:gd name="T12" fmla="*/ 753 w 1763"/>
                  <a:gd name="T13" fmla="*/ 59 h 75"/>
                  <a:gd name="T14" fmla="*/ 807 w 1763"/>
                  <a:gd name="T15" fmla="*/ 44 h 75"/>
                  <a:gd name="T16" fmla="*/ 874 w 1763"/>
                  <a:gd name="T17" fmla="*/ 44 h 75"/>
                  <a:gd name="T18" fmla="*/ 928 w 1763"/>
                  <a:gd name="T19" fmla="*/ 44 h 75"/>
                  <a:gd name="T20" fmla="*/ 995 w 1763"/>
                  <a:gd name="T21" fmla="*/ 74 h 75"/>
                  <a:gd name="T22" fmla="*/ 1103 w 1763"/>
                  <a:gd name="T23" fmla="*/ 74 h 75"/>
                  <a:gd name="T24" fmla="*/ 1157 w 1763"/>
                  <a:gd name="T25" fmla="*/ 74 h 75"/>
                  <a:gd name="T26" fmla="*/ 1211 w 1763"/>
                  <a:gd name="T27" fmla="*/ 74 h 75"/>
                  <a:gd name="T28" fmla="*/ 1332 w 1763"/>
                  <a:gd name="T29" fmla="*/ 74 h 75"/>
                  <a:gd name="T30" fmla="*/ 1399 w 1763"/>
                  <a:gd name="T31" fmla="*/ 59 h 75"/>
                  <a:gd name="T32" fmla="*/ 1453 w 1763"/>
                  <a:gd name="T33" fmla="*/ 44 h 75"/>
                  <a:gd name="T34" fmla="*/ 1506 w 1763"/>
                  <a:gd name="T35" fmla="*/ 44 h 75"/>
                  <a:gd name="T36" fmla="*/ 1560 w 1763"/>
                  <a:gd name="T37" fmla="*/ 30 h 75"/>
                  <a:gd name="T38" fmla="*/ 1654 w 1763"/>
                  <a:gd name="T39" fmla="*/ 30 h 75"/>
                  <a:gd name="T40" fmla="*/ 1708 w 1763"/>
                  <a:gd name="T41" fmla="*/ 30 h 75"/>
                  <a:gd name="T42" fmla="*/ 1762 w 1763"/>
                  <a:gd name="T43" fmla="*/ 30 h 75"/>
                  <a:gd name="T44" fmla="*/ 1708 w 1763"/>
                  <a:gd name="T45" fmla="*/ 30 h 75"/>
                  <a:gd name="T46" fmla="*/ 1654 w 1763"/>
                  <a:gd name="T47" fmla="*/ 44 h 75"/>
                  <a:gd name="T48" fmla="*/ 1601 w 1763"/>
                  <a:gd name="T49" fmla="*/ 74 h 75"/>
                  <a:gd name="T50" fmla="*/ 1547 w 1763"/>
                  <a:gd name="T51" fmla="*/ 74 h 75"/>
                  <a:gd name="T52" fmla="*/ 1493 w 1763"/>
                  <a:gd name="T53" fmla="*/ 74 h 75"/>
                  <a:gd name="T54" fmla="*/ 1426 w 1763"/>
                  <a:gd name="T55" fmla="*/ 59 h 75"/>
                  <a:gd name="T56" fmla="*/ 1372 w 1763"/>
                  <a:gd name="T57" fmla="*/ 59 h 75"/>
                  <a:gd name="T58" fmla="*/ 1251 w 1763"/>
                  <a:gd name="T59" fmla="*/ 59 h 75"/>
                  <a:gd name="T60" fmla="*/ 1184 w 1763"/>
                  <a:gd name="T61" fmla="*/ 59 h 75"/>
                  <a:gd name="T62" fmla="*/ 1116 w 1763"/>
                  <a:gd name="T63" fmla="*/ 59 h 75"/>
                  <a:gd name="T64" fmla="*/ 1009 w 1763"/>
                  <a:gd name="T65" fmla="*/ 59 h 75"/>
                  <a:gd name="T66" fmla="*/ 955 w 1763"/>
                  <a:gd name="T67" fmla="*/ 59 h 75"/>
                  <a:gd name="T68" fmla="*/ 888 w 1763"/>
                  <a:gd name="T69" fmla="*/ 59 h 75"/>
                  <a:gd name="T70" fmla="*/ 820 w 1763"/>
                  <a:gd name="T71" fmla="*/ 74 h 75"/>
                  <a:gd name="T72" fmla="*/ 767 w 1763"/>
                  <a:gd name="T73" fmla="*/ 74 h 75"/>
                  <a:gd name="T74" fmla="*/ 699 w 1763"/>
                  <a:gd name="T75" fmla="*/ 59 h 75"/>
                  <a:gd name="T76" fmla="*/ 646 w 1763"/>
                  <a:gd name="T77" fmla="*/ 44 h 75"/>
                  <a:gd name="T78" fmla="*/ 592 w 1763"/>
                  <a:gd name="T79" fmla="*/ 44 h 75"/>
                  <a:gd name="T80" fmla="*/ 538 w 1763"/>
                  <a:gd name="T81" fmla="*/ 44 h 75"/>
                  <a:gd name="T82" fmla="*/ 484 w 1763"/>
                  <a:gd name="T83" fmla="*/ 59 h 75"/>
                  <a:gd name="T84" fmla="*/ 430 w 1763"/>
                  <a:gd name="T85" fmla="*/ 59 h 75"/>
                  <a:gd name="T86" fmla="*/ 377 w 1763"/>
                  <a:gd name="T87" fmla="*/ 30 h 75"/>
                  <a:gd name="T88" fmla="*/ 323 w 1763"/>
                  <a:gd name="T89" fmla="*/ 15 h 75"/>
                  <a:gd name="T90" fmla="*/ 269 w 1763"/>
                  <a:gd name="T91" fmla="*/ 15 h 75"/>
                  <a:gd name="T92" fmla="*/ 215 w 1763"/>
                  <a:gd name="T93" fmla="*/ 15 h 75"/>
                  <a:gd name="T94" fmla="*/ 161 w 1763"/>
                  <a:gd name="T95" fmla="*/ 15 h 75"/>
                  <a:gd name="T96" fmla="*/ 108 w 1763"/>
                  <a:gd name="T97" fmla="*/ 30 h 75"/>
                  <a:gd name="T98" fmla="*/ 54 w 1763"/>
                  <a:gd name="T99" fmla="*/ 44 h 75"/>
                  <a:gd name="T100" fmla="*/ 0 w 1763"/>
                  <a:gd name="T101" fmla="*/ 59 h 75"/>
                  <a:gd name="T102" fmla="*/ 54 w 1763"/>
                  <a:gd name="T103" fmla="*/ 59 h 75"/>
                  <a:gd name="T104" fmla="*/ 108 w 1763"/>
                  <a:gd name="T105" fmla="*/ 30 h 75"/>
                  <a:gd name="T106" fmla="*/ 161 w 1763"/>
                  <a:gd name="T107" fmla="*/ 30 h 75"/>
                  <a:gd name="T108" fmla="*/ 188 w 1763"/>
                  <a:gd name="T109" fmla="*/ 0 h 7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763" h="75">
                    <a:moveTo>
                      <a:pt x="188" y="0"/>
                    </a:moveTo>
                    <a:lnTo>
                      <a:pt x="363" y="74"/>
                    </a:lnTo>
                    <a:lnTo>
                      <a:pt x="444" y="74"/>
                    </a:lnTo>
                    <a:lnTo>
                      <a:pt x="565" y="74"/>
                    </a:lnTo>
                    <a:lnTo>
                      <a:pt x="619" y="74"/>
                    </a:lnTo>
                    <a:lnTo>
                      <a:pt x="699" y="59"/>
                    </a:lnTo>
                    <a:lnTo>
                      <a:pt x="753" y="59"/>
                    </a:lnTo>
                    <a:lnTo>
                      <a:pt x="807" y="44"/>
                    </a:lnTo>
                    <a:lnTo>
                      <a:pt x="874" y="44"/>
                    </a:lnTo>
                    <a:lnTo>
                      <a:pt x="928" y="44"/>
                    </a:lnTo>
                    <a:lnTo>
                      <a:pt x="995" y="74"/>
                    </a:lnTo>
                    <a:lnTo>
                      <a:pt x="1103" y="74"/>
                    </a:lnTo>
                    <a:lnTo>
                      <a:pt x="1157" y="74"/>
                    </a:lnTo>
                    <a:lnTo>
                      <a:pt x="1211" y="74"/>
                    </a:lnTo>
                    <a:lnTo>
                      <a:pt x="1332" y="74"/>
                    </a:lnTo>
                    <a:lnTo>
                      <a:pt x="1399" y="59"/>
                    </a:lnTo>
                    <a:lnTo>
                      <a:pt x="1453" y="44"/>
                    </a:lnTo>
                    <a:lnTo>
                      <a:pt x="1506" y="44"/>
                    </a:lnTo>
                    <a:lnTo>
                      <a:pt x="1560" y="30"/>
                    </a:lnTo>
                    <a:lnTo>
                      <a:pt x="1654" y="30"/>
                    </a:lnTo>
                    <a:lnTo>
                      <a:pt x="1708" y="30"/>
                    </a:lnTo>
                    <a:lnTo>
                      <a:pt x="1762" y="30"/>
                    </a:lnTo>
                    <a:lnTo>
                      <a:pt x="1708" y="30"/>
                    </a:lnTo>
                    <a:lnTo>
                      <a:pt x="1654" y="44"/>
                    </a:lnTo>
                    <a:lnTo>
                      <a:pt x="1601" y="74"/>
                    </a:lnTo>
                    <a:lnTo>
                      <a:pt x="1547" y="74"/>
                    </a:lnTo>
                    <a:lnTo>
                      <a:pt x="1493" y="74"/>
                    </a:lnTo>
                    <a:lnTo>
                      <a:pt x="1426" y="59"/>
                    </a:lnTo>
                    <a:lnTo>
                      <a:pt x="1372" y="59"/>
                    </a:lnTo>
                    <a:lnTo>
                      <a:pt x="1251" y="59"/>
                    </a:lnTo>
                    <a:lnTo>
                      <a:pt x="1184" y="59"/>
                    </a:lnTo>
                    <a:lnTo>
                      <a:pt x="1116" y="59"/>
                    </a:lnTo>
                    <a:lnTo>
                      <a:pt x="1009" y="59"/>
                    </a:lnTo>
                    <a:lnTo>
                      <a:pt x="955" y="59"/>
                    </a:lnTo>
                    <a:lnTo>
                      <a:pt x="888" y="59"/>
                    </a:lnTo>
                    <a:lnTo>
                      <a:pt x="820" y="74"/>
                    </a:lnTo>
                    <a:lnTo>
                      <a:pt x="767" y="74"/>
                    </a:lnTo>
                    <a:lnTo>
                      <a:pt x="699" y="59"/>
                    </a:lnTo>
                    <a:lnTo>
                      <a:pt x="646" y="44"/>
                    </a:lnTo>
                    <a:lnTo>
                      <a:pt x="592" y="44"/>
                    </a:lnTo>
                    <a:lnTo>
                      <a:pt x="538" y="44"/>
                    </a:lnTo>
                    <a:lnTo>
                      <a:pt x="484" y="59"/>
                    </a:lnTo>
                    <a:lnTo>
                      <a:pt x="430" y="59"/>
                    </a:lnTo>
                    <a:lnTo>
                      <a:pt x="377" y="30"/>
                    </a:lnTo>
                    <a:lnTo>
                      <a:pt x="323" y="15"/>
                    </a:lnTo>
                    <a:lnTo>
                      <a:pt x="269" y="15"/>
                    </a:lnTo>
                    <a:lnTo>
                      <a:pt x="215" y="15"/>
                    </a:lnTo>
                    <a:lnTo>
                      <a:pt x="161" y="15"/>
                    </a:lnTo>
                    <a:lnTo>
                      <a:pt x="108" y="30"/>
                    </a:lnTo>
                    <a:lnTo>
                      <a:pt x="54" y="44"/>
                    </a:lnTo>
                    <a:lnTo>
                      <a:pt x="0" y="59"/>
                    </a:lnTo>
                    <a:lnTo>
                      <a:pt x="54" y="59"/>
                    </a:lnTo>
                    <a:lnTo>
                      <a:pt x="108" y="30"/>
                    </a:lnTo>
                    <a:lnTo>
                      <a:pt x="161" y="30"/>
                    </a:lnTo>
                    <a:lnTo>
                      <a:pt x="188" y="0"/>
                    </a:lnTo>
                  </a:path>
                </a:pathLst>
              </a:custGeom>
              <a:solidFill>
                <a:srgbClr val="6D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</p:grpSp>
        <p:grpSp>
          <p:nvGrpSpPr>
            <p:cNvPr id="5" name="Group 28"/>
            <p:cNvGrpSpPr>
              <a:grpSpLocks/>
            </p:cNvGrpSpPr>
            <p:nvPr/>
          </p:nvGrpSpPr>
          <p:grpSpPr bwMode="auto">
            <a:xfrm>
              <a:off x="0" y="0"/>
              <a:ext cx="1246" cy="1232"/>
              <a:chOff x="0" y="0"/>
              <a:chExt cx="1246" cy="1232"/>
            </a:xfrm>
          </p:grpSpPr>
          <p:sp>
            <p:nvSpPr>
              <p:cNvPr id="6" name="Rectangle 29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246" cy="123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7" name="Rectangle 30"/>
              <p:cNvSpPr>
                <a:spLocks noChangeArrowheads="1"/>
              </p:cNvSpPr>
              <p:nvPr/>
            </p:nvSpPr>
            <p:spPr bwMode="auto">
              <a:xfrm>
                <a:off x="246" y="202"/>
                <a:ext cx="1000" cy="1030"/>
              </a:xfrm>
              <a:prstGeom prst="rect">
                <a:avLst/>
              </a:pr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8" name="Rectangle 31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172" cy="1165"/>
              </a:xfrm>
              <a:prstGeom prst="rect">
                <a:avLst/>
              </a:prstGeom>
              <a:gradFill rotWithShape="0">
                <a:gsLst>
                  <a:gs pos="0">
                    <a:srgbClr val="790015"/>
                  </a:gs>
                  <a:gs pos="100000">
                    <a:srgbClr val="61001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</p:grpSp>
      </p:grpSp>
      <p:sp>
        <p:nvSpPr>
          <p:cNvPr id="32" name="Rectangle 32"/>
          <p:cNvSpPr>
            <a:spLocks noChangeArrowheads="1"/>
          </p:cNvSpPr>
          <p:nvPr/>
        </p:nvSpPr>
        <p:spPr bwMode="auto">
          <a:xfrm>
            <a:off x="1562100" y="812800"/>
            <a:ext cx="6934200" cy="5372100"/>
          </a:xfrm>
          <a:prstGeom prst="rect">
            <a:avLst/>
          </a:prstGeom>
          <a:gradFill rotWithShape="0">
            <a:gsLst>
              <a:gs pos="0">
                <a:srgbClr val="000099"/>
              </a:gs>
              <a:gs pos="100000">
                <a:srgbClr val="000099">
                  <a:gamma/>
                  <a:shade val="23922"/>
                  <a:invGamma/>
                </a:srgbClr>
              </a:gs>
            </a:gsLst>
            <a:path path="shape">
              <a:fillToRect l="50000" t="50000" r="50000" b="50000"/>
            </a:path>
          </a:gradFill>
          <a:ln w="76200">
            <a:solidFill>
              <a:schemeClr val="accent2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 algn="l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latin typeface="Arial" pitchFamily="-112" charset="0"/>
              <a:ea typeface="ＭＳ Ｐゴシック" pitchFamily="-112" charset="-128"/>
              <a:cs typeface="ＭＳ Ｐゴシック" pitchFamily="-112" charset="-128"/>
            </a:endParaRPr>
          </a:p>
        </p:txBody>
      </p:sp>
      <p:sp>
        <p:nvSpPr>
          <p:cNvPr id="33" name="Rectangle 33"/>
          <p:cNvSpPr>
            <a:spLocks noChangeArrowheads="1"/>
          </p:cNvSpPr>
          <p:nvPr/>
        </p:nvSpPr>
        <p:spPr bwMode="auto">
          <a:xfrm>
            <a:off x="441325" y="166688"/>
            <a:ext cx="968375" cy="137318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 algn="l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latin typeface="Arial" pitchFamily="-112" charset="0"/>
              <a:ea typeface="ＭＳ Ｐゴシック" pitchFamily="-112" charset="-128"/>
              <a:cs typeface="ＭＳ Ｐゴシック" pitchFamily="-112" charset="-128"/>
            </a:endParaRPr>
          </a:p>
        </p:txBody>
      </p:sp>
      <p:sp>
        <p:nvSpPr>
          <p:cNvPr id="34" name="Rectangle 34"/>
          <p:cNvSpPr>
            <a:spLocks noChangeArrowheads="1"/>
          </p:cNvSpPr>
          <p:nvPr/>
        </p:nvSpPr>
        <p:spPr bwMode="auto">
          <a:xfrm>
            <a:off x="590550" y="2020888"/>
            <a:ext cx="1695450" cy="422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35" name="Rectangle 35"/>
          <p:cNvSpPr>
            <a:spLocks noChangeArrowheads="1"/>
          </p:cNvSpPr>
          <p:nvPr/>
        </p:nvSpPr>
        <p:spPr bwMode="auto">
          <a:xfrm>
            <a:off x="3086100" y="4381500"/>
            <a:ext cx="1676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36" name="Rectangle 36"/>
          <p:cNvSpPr>
            <a:spLocks noChangeArrowheads="1"/>
          </p:cNvSpPr>
          <p:nvPr/>
        </p:nvSpPr>
        <p:spPr bwMode="auto">
          <a:xfrm>
            <a:off x="341313" y="438150"/>
            <a:ext cx="2825750" cy="10033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0"/>
              </a:spcBef>
              <a:defRPr/>
            </a:pPr>
            <a:r>
              <a:rPr lang="en-US" sz="2000" b="1">
                <a:solidFill>
                  <a:srgbClr val="FFD34A"/>
                </a:solidFill>
                <a:latin typeface="Times" pitchFamily="-112" charset="0"/>
                <a:ea typeface="ＭＳ Ｐゴシック" pitchFamily="-112" charset="-128"/>
                <a:cs typeface="ＭＳ Ｐゴシック" pitchFamily="-112" charset="-128"/>
              </a:rPr>
              <a:t> DRESSING</a:t>
            </a:r>
          </a:p>
          <a:p>
            <a:pPr algn="l">
              <a:spcBef>
                <a:spcPct val="0"/>
              </a:spcBef>
              <a:defRPr/>
            </a:pPr>
            <a:r>
              <a:rPr lang="en-US" sz="2000" b="1">
                <a:solidFill>
                  <a:srgbClr val="FFD34A"/>
                </a:solidFill>
                <a:latin typeface="Times" pitchFamily="-112" charset="0"/>
                <a:ea typeface="ＭＳ Ｐゴシック" pitchFamily="-112" charset="-128"/>
                <a:cs typeface="ＭＳ Ｐゴシック" pitchFamily="-112" charset="-128"/>
              </a:rPr>
              <a:t>        THE                                    </a:t>
            </a:r>
          </a:p>
          <a:p>
            <a:pPr algn="l">
              <a:spcBef>
                <a:spcPct val="0"/>
              </a:spcBef>
              <a:defRPr/>
            </a:pPr>
            <a:r>
              <a:rPr lang="en-US" sz="2000" b="1">
                <a:solidFill>
                  <a:srgbClr val="FFD34A"/>
                </a:solidFill>
                <a:latin typeface="Times" pitchFamily="-112" charset="0"/>
                <a:ea typeface="ＭＳ Ｐゴシック" pitchFamily="-112" charset="-128"/>
                <a:cs typeface="ＭＳ Ｐゴシック" pitchFamily="-112" charset="-128"/>
              </a:rPr>
              <a:t>   STAGE</a:t>
            </a:r>
          </a:p>
        </p:txBody>
      </p:sp>
      <p:sp>
        <p:nvSpPr>
          <p:cNvPr id="37" name="Line 37"/>
          <p:cNvSpPr>
            <a:spLocks noChangeShapeType="1"/>
          </p:cNvSpPr>
          <p:nvPr/>
        </p:nvSpPr>
        <p:spPr bwMode="auto">
          <a:xfrm>
            <a:off x="4114800" y="1600200"/>
            <a:ext cx="1693863" cy="0"/>
          </a:xfrm>
          <a:prstGeom prst="line">
            <a:avLst/>
          </a:prstGeom>
          <a:noFill/>
          <a:ln w="25400">
            <a:noFill/>
            <a:round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 algn="l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latin typeface="Arial" pitchFamily="-112" charset="0"/>
              <a:ea typeface="ＭＳ Ｐゴシック" pitchFamily="-112" charset="-128"/>
              <a:cs typeface="ＭＳ Ｐゴシック" pitchFamily="-112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884812452"/>
      </p:ext>
    </p:extLst>
  </p:cSld>
  <p:clrMapOvr>
    <a:masterClrMapping/>
  </p:clrMapOvr>
  <p:transition xmlns:p14="http://schemas.microsoft.com/office/powerpoint/2010/main" spd="med">
    <p:cut/>
  </p:transition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7"/>
          <p:cNvGrpSpPr>
            <a:grpSpLocks/>
          </p:cNvGrpSpPr>
          <p:nvPr/>
        </p:nvGrpSpPr>
        <p:grpSpPr bwMode="auto">
          <a:xfrm>
            <a:off x="0" y="0"/>
            <a:ext cx="6362700" cy="6858000"/>
            <a:chOff x="0" y="0"/>
            <a:chExt cx="4008" cy="4320"/>
          </a:xfrm>
        </p:grpSpPr>
        <p:pic>
          <p:nvPicPr>
            <p:cNvPr id="5" name="Picture 8" descr="Expbanna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invGray">
            <a:xfrm>
              <a:off x="0" y="0"/>
              <a:ext cx="43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Picture 9" descr="EXPHORSA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08" y="3600"/>
              <a:ext cx="1800" cy="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Picture 10" descr="EXPHORSA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981200" y="3657600"/>
            <a:ext cx="5715000" cy="9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752600" y="990600"/>
            <a:ext cx="6400800" cy="2514600"/>
          </a:xfrm>
          <a:ln w="76200" cmpd="tri"/>
        </p:spPr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752600" y="3886200"/>
            <a:ext cx="6400800" cy="1752600"/>
          </a:xfrm>
          <a:ln w="6350"/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8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914400" y="6400800"/>
            <a:ext cx="1905000" cy="457200"/>
          </a:xfrm>
        </p:spPr>
        <p:txBody>
          <a:bodyPr anchorCtr="0"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82400"/>
              </a:solidFill>
            </a:endParaRPr>
          </a:p>
        </p:txBody>
      </p:sp>
      <p:sp>
        <p:nvSpPr>
          <p:cNvPr id="9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505200" y="6400800"/>
            <a:ext cx="2895600" cy="457200"/>
          </a:xfrm>
        </p:spPr>
        <p:txBody>
          <a:bodyPr anchorCtr="0"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82400"/>
              </a:solidFill>
            </a:endParaRPr>
          </a:p>
        </p:txBody>
      </p:sp>
      <p:sp>
        <p:nvSpPr>
          <p:cNvPr id="10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 anchorCtr="0"/>
          <a:lstStyle>
            <a:lvl1pPr>
              <a:defRPr/>
            </a:lvl1pPr>
          </a:lstStyle>
          <a:p>
            <a:fld id="{02B6D6C5-8AC5-D841-97F8-45F2AC7D5673}" type="slidenum">
              <a:rPr lang="en-US">
                <a:solidFill>
                  <a:srgbClr val="482400"/>
                </a:solidFill>
              </a:rPr>
              <a:pPr/>
              <a:t>‹#›</a:t>
            </a:fld>
            <a:endParaRPr lang="en-US">
              <a:solidFill>
                <a:srgbClr val="4824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9175810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824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824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B515255-B3B3-494C-99F3-45BBA384F4BB}" type="slidenum">
              <a:rPr lang="en-US">
                <a:solidFill>
                  <a:srgbClr val="482400"/>
                </a:solidFill>
              </a:rPr>
              <a:pPr/>
              <a:t>‹#›</a:t>
            </a:fld>
            <a:endParaRPr lang="en-US">
              <a:solidFill>
                <a:srgbClr val="4824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21311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5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AU"/>
          </a:p>
        </p:txBody>
      </p:sp>
      <p:sp>
        <p:nvSpPr>
          <p:cNvPr id="5" name="Rectangle 66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AU"/>
          </a:p>
        </p:txBody>
      </p:sp>
      <p:sp>
        <p:nvSpPr>
          <p:cNvPr id="6" name="Rectangle 67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2D02495-EE5E-E648-8AE1-F2DC7F940C73}" type="slidenum">
              <a:rPr lang="en-AU"/>
              <a:pPr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5567693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824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824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CE8F6E2-3611-754F-84F1-C07871D02179}" type="slidenum">
              <a:rPr lang="en-US">
                <a:solidFill>
                  <a:srgbClr val="482400"/>
                </a:solidFill>
              </a:rPr>
              <a:pPr/>
              <a:t>‹#›</a:t>
            </a:fld>
            <a:endParaRPr lang="en-US">
              <a:solidFill>
                <a:srgbClr val="4824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3665961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62038" y="1766888"/>
            <a:ext cx="3808412" cy="411321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22850" y="1766888"/>
            <a:ext cx="3808413" cy="411321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824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824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8ED8951-AA38-E54E-BD7F-5D74233C68D4}" type="slidenum">
              <a:rPr lang="en-US">
                <a:solidFill>
                  <a:srgbClr val="482400"/>
                </a:solidFill>
              </a:rPr>
              <a:pPr/>
              <a:t>‹#›</a:t>
            </a:fld>
            <a:endParaRPr lang="en-US">
              <a:solidFill>
                <a:srgbClr val="4824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9709611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824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824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06AFCAC-3728-AE47-BBD9-17968342ECDE}" type="slidenum">
              <a:rPr lang="en-US">
                <a:solidFill>
                  <a:srgbClr val="482400"/>
                </a:solidFill>
              </a:rPr>
              <a:pPr/>
              <a:t>‹#›</a:t>
            </a:fld>
            <a:endParaRPr lang="en-US">
              <a:solidFill>
                <a:srgbClr val="4824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7145533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824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824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58D3F09-7606-9641-818E-DEE7613FEED3}" type="slidenum">
              <a:rPr lang="en-US">
                <a:solidFill>
                  <a:srgbClr val="482400"/>
                </a:solidFill>
              </a:rPr>
              <a:pPr/>
              <a:t>‹#›</a:t>
            </a:fld>
            <a:endParaRPr lang="en-US">
              <a:solidFill>
                <a:srgbClr val="4824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4082013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824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824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78BD2ED-63DF-6244-86EA-609DC493232A}" type="slidenum">
              <a:rPr lang="en-US">
                <a:solidFill>
                  <a:srgbClr val="482400"/>
                </a:solidFill>
              </a:rPr>
              <a:pPr/>
              <a:t>‹#›</a:t>
            </a:fld>
            <a:endParaRPr lang="en-US">
              <a:solidFill>
                <a:srgbClr val="4824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6504501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824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824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251FD23-03AA-A74E-9D42-F859A18404BA}" type="slidenum">
              <a:rPr lang="en-US">
                <a:solidFill>
                  <a:srgbClr val="482400"/>
                </a:solidFill>
              </a:rPr>
              <a:pPr/>
              <a:t>‹#›</a:t>
            </a:fld>
            <a:endParaRPr lang="en-US">
              <a:solidFill>
                <a:srgbClr val="4824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7719296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824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824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D535626-6638-514C-9BD8-FCE161FEF8E7}" type="slidenum">
              <a:rPr lang="en-US">
                <a:solidFill>
                  <a:srgbClr val="482400"/>
                </a:solidFill>
              </a:rPr>
              <a:pPr/>
              <a:t>‹#›</a:t>
            </a:fld>
            <a:endParaRPr lang="en-US">
              <a:solidFill>
                <a:srgbClr val="4824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204278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824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824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E94CC11-FA3C-B944-9754-73791F64255C}" type="slidenum">
              <a:rPr lang="en-US">
                <a:solidFill>
                  <a:srgbClr val="482400"/>
                </a:solidFill>
              </a:rPr>
              <a:pPr/>
              <a:t>‹#›</a:t>
            </a:fld>
            <a:endParaRPr lang="en-US">
              <a:solidFill>
                <a:srgbClr val="4824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2925988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96100" y="381000"/>
            <a:ext cx="1943100" cy="54991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62038" y="381000"/>
            <a:ext cx="5681662" cy="54991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824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824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25F36F8-6BB9-2749-B9F8-CA3E4AB68F03}" type="slidenum">
              <a:rPr lang="en-US">
                <a:solidFill>
                  <a:srgbClr val="482400"/>
                </a:solidFill>
              </a:rPr>
              <a:pPr/>
              <a:t>‹#›</a:t>
            </a:fld>
            <a:endParaRPr lang="en-US">
              <a:solidFill>
                <a:srgbClr val="4824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6735280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66800" y="3810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1062038" y="1766888"/>
            <a:ext cx="7769225" cy="4113212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824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824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C4D5D55-EF26-8E4A-A567-198503A5DDEA}" type="slidenum">
              <a:rPr lang="en-US">
                <a:solidFill>
                  <a:srgbClr val="482400"/>
                </a:solidFill>
              </a:rPr>
              <a:pPr/>
              <a:t>‹#›</a:t>
            </a:fld>
            <a:endParaRPr lang="en-US">
              <a:solidFill>
                <a:srgbClr val="4824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184887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5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AU"/>
          </a:p>
        </p:txBody>
      </p:sp>
      <p:sp>
        <p:nvSpPr>
          <p:cNvPr id="5" name="Rectangle 66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AU"/>
          </a:p>
        </p:txBody>
      </p:sp>
      <p:sp>
        <p:nvSpPr>
          <p:cNvPr id="6" name="Rectangle 67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1A08177-353D-6944-A419-7728572EFC37}" type="slidenum">
              <a:rPr lang="en-AU"/>
              <a:pPr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5207695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905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800600" y="1905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5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AU"/>
          </a:p>
        </p:txBody>
      </p:sp>
      <p:sp>
        <p:nvSpPr>
          <p:cNvPr id="6" name="Rectangle 66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AU"/>
          </a:p>
        </p:txBody>
      </p:sp>
      <p:sp>
        <p:nvSpPr>
          <p:cNvPr id="7" name="Rectangle 67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52C5A55-47DF-AE45-AA00-2026FAEE243D}" type="slidenum">
              <a:rPr lang="en-AU"/>
              <a:pPr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57715422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5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AU"/>
          </a:p>
        </p:txBody>
      </p:sp>
      <p:sp>
        <p:nvSpPr>
          <p:cNvPr id="8" name="Rectangle 66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AU"/>
          </a:p>
        </p:txBody>
      </p:sp>
      <p:sp>
        <p:nvSpPr>
          <p:cNvPr id="9" name="Rectangle 67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13DFB0D-DCE4-CB4F-952B-B0DC543BE39E}" type="slidenum">
              <a:rPr lang="en-AU"/>
              <a:pPr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2345952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5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AU"/>
          </a:p>
        </p:txBody>
      </p:sp>
      <p:sp>
        <p:nvSpPr>
          <p:cNvPr id="4" name="Rectangle 66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AU"/>
          </a:p>
        </p:txBody>
      </p:sp>
      <p:sp>
        <p:nvSpPr>
          <p:cNvPr id="5" name="Rectangle 67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215F144-4D15-F04D-AD2B-F030B3425FEE}" type="slidenum">
              <a:rPr lang="en-AU"/>
              <a:pPr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26289868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5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AU"/>
          </a:p>
        </p:txBody>
      </p:sp>
      <p:sp>
        <p:nvSpPr>
          <p:cNvPr id="3" name="Rectangle 66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AU"/>
          </a:p>
        </p:txBody>
      </p:sp>
      <p:sp>
        <p:nvSpPr>
          <p:cNvPr id="4" name="Rectangle 67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45ECDC2-A06F-3244-8B78-34331C43E498}" type="slidenum">
              <a:rPr lang="en-AU"/>
              <a:pPr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77544645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B515255-B3B3-494C-99F3-45BBA384F4B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128666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5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AU"/>
          </a:p>
        </p:txBody>
      </p:sp>
      <p:sp>
        <p:nvSpPr>
          <p:cNvPr id="6" name="Rectangle 66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AU"/>
          </a:p>
        </p:txBody>
      </p:sp>
      <p:sp>
        <p:nvSpPr>
          <p:cNvPr id="7" name="Rectangle 67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5433820-2A6C-5544-BB02-D2C3EA240BDB}" type="slidenum">
              <a:rPr lang="en-AU"/>
              <a:pPr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70260091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5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AU"/>
          </a:p>
        </p:txBody>
      </p:sp>
      <p:sp>
        <p:nvSpPr>
          <p:cNvPr id="6" name="Rectangle 66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AU"/>
          </a:p>
        </p:txBody>
      </p:sp>
      <p:sp>
        <p:nvSpPr>
          <p:cNvPr id="7" name="Rectangle 67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A7DDD42-64BB-F848-90E4-0DB6ECE79D9B}" type="slidenum">
              <a:rPr lang="en-AU"/>
              <a:pPr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46363045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5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AU"/>
          </a:p>
        </p:txBody>
      </p:sp>
      <p:sp>
        <p:nvSpPr>
          <p:cNvPr id="5" name="Rectangle 66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AU"/>
          </a:p>
        </p:txBody>
      </p:sp>
      <p:sp>
        <p:nvSpPr>
          <p:cNvPr id="6" name="Rectangle 67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5B49B5E-92EF-B64A-BAE0-36D74B30AA71}" type="slidenum">
              <a:rPr lang="en-AU"/>
              <a:pPr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25839907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10350" y="304800"/>
            <a:ext cx="2000250" cy="5715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304800"/>
            <a:ext cx="5848350" cy="5715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5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AU"/>
          </a:p>
        </p:txBody>
      </p:sp>
      <p:sp>
        <p:nvSpPr>
          <p:cNvPr id="5" name="Rectangle 66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AU"/>
          </a:p>
        </p:txBody>
      </p:sp>
      <p:sp>
        <p:nvSpPr>
          <p:cNvPr id="6" name="Rectangle 67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9DB85F3-0CF9-F240-A579-E963E0214D90}" type="slidenum">
              <a:rPr lang="en-AU"/>
              <a:pPr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93680968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373B544-B683-104D-8368-B4F306CAAF15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0453899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5AFD2BB-0A27-AD4B-A6AC-939957249E54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5494158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76737C-48D0-1441-8603-16C80431145F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5435306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63B10A4-28A9-9F49-BAE2-DF921B6842D8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8940268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64DB1E7-F44D-584A-A61D-3729FEE68AD9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3133190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FB45C43-2734-104C-ABEA-802E96164FA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2586702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CE8F6E2-3611-754F-84F1-C07871D02179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477591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014204D-A5D5-D64F-B4A2-0DEF341B959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0362331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C81EECA-C593-5345-8FBA-FD1BCB716668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6518509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A43F82A-9D97-2F41-AB2B-AE875A9DBF73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7079666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D13295F-7E65-5941-8646-1D3812169334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8394359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E11413-2BA7-D242-9010-1A20FDAC780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2434086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85800" y="1981200"/>
            <a:ext cx="7772400" cy="4114800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96178A4-F50C-554C-877F-F822BAB7977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1234444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white">
          <a:xfrm>
            <a:off x="0" y="5970588"/>
            <a:ext cx="9144000" cy="887412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9525" y="6053138"/>
            <a:ext cx="2249488" cy="712787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59025" y="6043613"/>
            <a:ext cx="6784975" cy="714375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8" name="Title 7"/>
          <p:cNvSpPr>
            <a:spLocks noGrp="1"/>
          </p:cNvSpPr>
          <p:nvPr>
            <p:ph type="ctrTitle"/>
          </p:nvPr>
        </p:nvSpPr>
        <p:spPr>
          <a:xfrm>
            <a:off x="2362200" y="4038600"/>
            <a:ext cx="6477000" cy="1828800"/>
          </a:xfrm>
        </p:spPr>
        <p:txBody>
          <a:bodyPr anchor="b"/>
          <a:lstStyle>
            <a:lvl1pPr>
              <a:defRPr cap="all" baseline="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9" name="Subtitle 8"/>
          <p:cNvSpPr>
            <a:spLocks noGrp="1"/>
          </p:cNvSpPr>
          <p:nvPr>
            <p:ph type="subTitle" idx="1"/>
          </p:nvPr>
        </p:nvSpPr>
        <p:spPr>
          <a:xfrm>
            <a:off x="2362200" y="6050037"/>
            <a:ext cx="6705600" cy="685800"/>
          </a:xfrm>
        </p:spPr>
        <p:txBody>
          <a:bodyPr anchor="ctr">
            <a:normAutofit/>
          </a:bodyPr>
          <a:lstStyle>
            <a:lvl1pPr marL="0" indent="0" algn="l">
              <a:buNone/>
              <a:defRPr sz="2600">
                <a:solidFill>
                  <a:srgbClr val="FFFFFF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7" name="Date Placeholder 27"/>
          <p:cNvSpPr>
            <a:spLocks noGrp="1"/>
          </p:cNvSpPr>
          <p:nvPr>
            <p:ph type="dt" sz="half" idx="10"/>
          </p:nvPr>
        </p:nvSpPr>
        <p:spPr>
          <a:xfrm>
            <a:off x="76200" y="6069013"/>
            <a:ext cx="2057400" cy="685800"/>
          </a:xfrm>
        </p:spPr>
        <p:txBody>
          <a:bodyPr>
            <a:noAutofit/>
          </a:bodyPr>
          <a:lstStyle>
            <a:lvl1pPr algn="ctr" fontAlgn="base">
              <a:spcBef>
                <a:spcPct val="0"/>
              </a:spcBef>
              <a:spcAft>
                <a:spcPct val="0"/>
              </a:spcAft>
              <a:defRPr sz="2000" b="1" smtClean="0">
                <a:solidFill>
                  <a:srgbClr val="FFFFFF"/>
                </a:solidFill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9AFF1144-238C-0240-B204-634E3F3B7D79}" type="datetimeFigureOut">
              <a:rPr lang="en-NZ"/>
              <a:pPr>
                <a:defRPr/>
              </a:pPr>
              <a:t>23/10/17</a:t>
            </a:fld>
            <a:endParaRPr lang="en-NZ"/>
          </a:p>
        </p:txBody>
      </p:sp>
      <p:sp>
        <p:nvSpPr>
          <p:cNvPr id="10" name="Footer Placeholder 16"/>
          <p:cNvSpPr>
            <a:spLocks noGrp="1"/>
          </p:cNvSpPr>
          <p:nvPr>
            <p:ph type="ftr" sz="quarter" idx="11"/>
          </p:nvPr>
        </p:nvSpPr>
        <p:spPr>
          <a:xfrm>
            <a:off x="2085975" y="236538"/>
            <a:ext cx="5867400" cy="365125"/>
          </a:xfrm>
        </p:spPr>
        <p:txBody>
          <a:bodyPr/>
          <a:lstStyle>
            <a:lvl1pPr algn="r" fontAlgn="base">
              <a:spcBef>
                <a:spcPct val="0"/>
              </a:spcBef>
              <a:spcAft>
                <a:spcPct val="0"/>
              </a:spcAft>
              <a:defRPr b="1">
                <a:solidFill>
                  <a:srgbClr val="EBDDC3"/>
                </a:solidFill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  <p:sp>
        <p:nvSpPr>
          <p:cNvPr id="11" name="Slide Number Placeholder 28"/>
          <p:cNvSpPr>
            <a:spLocks noGrp="1"/>
          </p:cNvSpPr>
          <p:nvPr>
            <p:ph type="sldNum" sz="quarter" idx="12"/>
          </p:nvPr>
        </p:nvSpPr>
        <p:spPr>
          <a:xfrm>
            <a:off x="8001000" y="228600"/>
            <a:ext cx="838200" cy="381000"/>
          </a:xfrm>
        </p:spPr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smtClean="0">
                <a:solidFill>
                  <a:srgbClr val="EBDDC3"/>
                </a:solidFill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7F31DE37-6878-8848-AF41-A6FBC6C42000}" type="slidenum">
              <a:rPr lang="en-NZ"/>
              <a:pPr>
                <a:defRPr/>
              </a:pPr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35898318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12648" y="228600"/>
            <a:ext cx="8153400" cy="9906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8" name="Content Placeholder 7"/>
          <p:cNvSpPr>
            <a:spLocks noGrp="1"/>
          </p:cNvSpPr>
          <p:nvPr>
            <p:ph sz="quarter" idx="1"/>
          </p:nvPr>
        </p:nvSpPr>
        <p:spPr>
          <a:xfrm>
            <a:off x="612648" y="1600200"/>
            <a:ext cx="8153400" cy="4495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6406B3AE-5A88-5C45-BFE9-F2865672C229}" type="datetimeFigureOut">
              <a:rPr lang="en-NZ"/>
              <a:pPr>
                <a:defRPr/>
              </a:pPr>
              <a:t>23/10/17</a:t>
            </a:fld>
            <a:endParaRPr lang="en-NZ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smtClean="0">
                <a:solidFill>
                  <a:srgbClr val="FFFFFF"/>
                </a:solidFill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509EBC57-9A6B-8B4C-AFD3-52683691B7DF}" type="slidenum">
              <a:rPr lang="en-NZ"/>
              <a:pPr>
                <a:defRPr/>
              </a:pPr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266063166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white">
          <a:xfrm>
            <a:off x="0" y="1524000"/>
            <a:ext cx="9144000" cy="1143000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0" y="1600200"/>
            <a:ext cx="1295400" cy="990600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371600" y="1600200"/>
            <a:ext cx="7772400" cy="990600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1600" y="2743200"/>
            <a:ext cx="7123113" cy="1673225"/>
          </a:xfrm>
        </p:spPr>
        <p:txBody>
          <a:bodyPr/>
          <a:lstStyle>
            <a:lvl1pPr marL="0" indent="0">
              <a:buNone/>
              <a:defRPr sz="2800">
                <a:solidFill>
                  <a:schemeClr val="tx2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71600" y="1600200"/>
            <a:ext cx="7620000" cy="990600"/>
          </a:xfrm>
        </p:spPr>
        <p:txBody>
          <a:bodyPr/>
          <a:lstStyle>
            <a:lvl1pPr algn="l">
              <a:buNone/>
              <a:defRPr sz="4400" b="0" cap="none">
                <a:solidFill>
                  <a:srgbClr val="FFFFFF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7" name="Date Placeholder 1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04322A7F-F66F-3545-B6C3-CDE17E5F5CAB}" type="datetimeFigureOut">
              <a:rPr lang="en-NZ"/>
              <a:pPr>
                <a:defRPr/>
              </a:pPr>
              <a:t>23/10/17</a:t>
            </a:fld>
            <a:endParaRPr lang="en-NZ"/>
          </a:p>
        </p:txBody>
      </p:sp>
      <p:sp>
        <p:nvSpPr>
          <p:cNvPr id="8" name="Slide Number Placeholder 12"/>
          <p:cNvSpPr>
            <a:spLocks noGrp="1"/>
          </p:cNvSpPr>
          <p:nvPr>
            <p:ph type="sldNum" sz="quarter" idx="11"/>
          </p:nvPr>
        </p:nvSpPr>
        <p:spPr>
          <a:xfrm>
            <a:off x="0" y="1752600"/>
            <a:ext cx="1295400" cy="701675"/>
          </a:xfrm>
        </p:spPr>
        <p:txBody>
          <a:bodyPr>
            <a:no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 sz="2400" smtClean="0">
                <a:solidFill>
                  <a:srgbClr val="FFFFFF"/>
                </a:solidFill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7EA199DD-3A68-D34F-B4B6-19A33306D930}" type="slidenum">
              <a:rPr lang="en-NZ"/>
              <a:pPr>
                <a:defRPr/>
              </a:pPr>
              <a:t>‹#›</a:t>
            </a:fld>
            <a:endParaRPr lang="en-NZ"/>
          </a:p>
        </p:txBody>
      </p:sp>
      <p:sp>
        <p:nvSpPr>
          <p:cNvPr id="9" name="Footer Placeholder 13"/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230526528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"/>
          </p:nvPr>
        </p:nvSpPr>
        <p:spPr>
          <a:xfrm>
            <a:off x="609600" y="1589567"/>
            <a:ext cx="3886200" cy="4572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2"/>
          </p:nvPr>
        </p:nvSpPr>
        <p:spPr>
          <a:xfrm>
            <a:off x="4844901" y="1589567"/>
            <a:ext cx="3886200" cy="4572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7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B3A4DCE0-73F4-9543-940A-8883DC1ACB6A}" type="datetimeFigureOut">
              <a:rPr lang="en-NZ"/>
              <a:pPr>
                <a:defRPr/>
              </a:pPr>
              <a:t>23/10/17</a:t>
            </a:fld>
            <a:endParaRPr lang="en-NZ"/>
          </a:p>
        </p:txBody>
      </p:sp>
      <p:sp>
        <p:nvSpPr>
          <p:cNvPr id="6" name="Slide Number Placeholder 9"/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B213C6B0-8B8A-6043-A948-1A6D9D2C6C08}" type="slidenum">
              <a:rPr lang="en-NZ"/>
              <a:pPr>
                <a:defRPr/>
              </a:pPr>
              <a:t>‹#›</a:t>
            </a:fld>
            <a:endParaRPr lang="en-NZ"/>
          </a:p>
        </p:txBody>
      </p:sp>
      <p:sp>
        <p:nvSpPr>
          <p:cNvPr id="7" name="Footer Placeholder 11"/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143194991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62038" y="1766888"/>
            <a:ext cx="3808412" cy="411321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22850" y="1766888"/>
            <a:ext cx="3808413" cy="411321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8ED8951-AA38-E54E-BD7F-5D74233C68D4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654412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73050"/>
            <a:ext cx="8153400" cy="86995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2"/>
          </p:nvPr>
        </p:nvSpPr>
        <p:spPr>
          <a:xfrm>
            <a:off x="609600" y="2438400"/>
            <a:ext cx="3886200" cy="3581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13" name="Content Placeholder 12"/>
          <p:cNvSpPr>
            <a:spLocks noGrp="1"/>
          </p:cNvSpPr>
          <p:nvPr>
            <p:ph sz="quarter" idx="4"/>
          </p:nvPr>
        </p:nvSpPr>
        <p:spPr>
          <a:xfrm>
            <a:off x="4800600" y="2438400"/>
            <a:ext cx="3886200" cy="3581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"/>
          </p:nvPr>
        </p:nvSpPr>
        <p:spPr>
          <a:xfrm>
            <a:off x="609600" y="1752600"/>
            <a:ext cx="3886200" cy="640080"/>
          </a:xfrm>
          <a:solidFill>
            <a:schemeClr val="accent2"/>
          </a:solidFill>
        </p:spPr>
        <p:txBody>
          <a:bodyPr rtlCol="0" anchor="ctr"/>
          <a:lstStyle>
            <a:lvl1pPr marL="0" indent="0">
              <a:buFontTx/>
              <a:buNone/>
              <a:defRPr sz="2000" b="1">
                <a:solidFill>
                  <a:srgbClr val="FFFFFF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5" name="Text Placeholder 14"/>
          <p:cNvSpPr>
            <a:spLocks noGrp="1"/>
          </p:cNvSpPr>
          <p:nvPr>
            <p:ph type="body" sz="quarter" idx="3"/>
          </p:nvPr>
        </p:nvSpPr>
        <p:spPr>
          <a:xfrm>
            <a:off x="4800600" y="1752600"/>
            <a:ext cx="3886200" cy="640080"/>
          </a:xfrm>
          <a:solidFill>
            <a:schemeClr val="accent4"/>
          </a:solidFill>
        </p:spPr>
        <p:txBody>
          <a:bodyPr rtlCol="0" anchor="ctr"/>
          <a:lstStyle>
            <a:lvl1pPr marL="0" indent="0">
              <a:buFontTx/>
              <a:buNone/>
              <a:defRPr sz="2000" b="1">
                <a:solidFill>
                  <a:srgbClr val="FFFFFF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987A6D41-69B7-CA45-B3FA-D3C2E9F16E73}" type="datetimeFigureOut">
              <a:rPr lang="en-NZ"/>
              <a:pPr>
                <a:defRPr/>
              </a:pPr>
              <a:t>23/10/17</a:t>
            </a:fld>
            <a:endParaRPr lang="en-NZ"/>
          </a:p>
        </p:txBody>
      </p:sp>
      <p:sp>
        <p:nvSpPr>
          <p:cNvPr id="8" name="Slide Number Placeholder 11"/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EC701D39-17AD-C340-AED1-990EA4934ABD}" type="slidenum">
              <a:rPr lang="en-NZ"/>
              <a:pPr>
                <a:defRPr/>
              </a:pPr>
              <a:t>‹#›</a:t>
            </a:fld>
            <a:endParaRPr lang="en-NZ"/>
          </a:p>
        </p:txBody>
      </p:sp>
      <p:sp>
        <p:nvSpPr>
          <p:cNvPr id="9" name="Footer Placeholder 13"/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396357584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C7785A1-A077-F446-87E6-56520A4A0B88}" type="datetimeFigureOut">
              <a:rPr lang="en-NZ"/>
              <a:pPr>
                <a:defRPr/>
              </a:pPr>
              <a:t>23/10/17</a:t>
            </a:fld>
            <a:endParaRPr lang="en-NZ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smtClean="0">
                <a:solidFill>
                  <a:srgbClr val="FFFFFF"/>
                </a:solidFill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0C786DA5-2858-014C-B9E1-9286801C2775}" type="slidenum">
              <a:rPr lang="en-NZ"/>
              <a:pPr>
                <a:defRPr/>
              </a:pPr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209950237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4F568947-25C6-174B-B6EC-A2889140F1BF}" type="datetimeFigureOut">
              <a:rPr lang="en-NZ"/>
              <a:pPr>
                <a:defRPr/>
              </a:pPr>
              <a:t>23/10/17</a:t>
            </a:fld>
            <a:endParaRPr lang="en-NZ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0" y="6248400"/>
            <a:ext cx="533400" cy="381000"/>
          </a:xfrm>
        </p:spPr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smtClean="0">
                <a:solidFill>
                  <a:srgbClr val="775F55"/>
                </a:solidFill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4DA007FD-A330-6948-8A75-01451750211C}" type="slidenum">
              <a:rPr lang="en-NZ"/>
              <a:pPr>
                <a:defRPr/>
              </a:pPr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317453738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8077200" cy="869950"/>
          </a:xfrm>
        </p:spPr>
        <p:txBody>
          <a:bodyPr/>
          <a:lstStyle>
            <a:lvl1pPr algn="l">
              <a:buNone/>
              <a:defRPr sz="4400" b="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609600" y="1752600"/>
            <a:ext cx="1600200" cy="4343400"/>
          </a:xfrm>
          <a:ln w="50800" cap="sq" cmpd="dbl" algn="ctr">
            <a:solidFill>
              <a:schemeClr val="accent2"/>
            </a:solidFill>
            <a:prstDash val="solid"/>
            <a:miter lim="800000"/>
          </a:ln>
          <a:effectLst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lIns="137160" tIns="182880" rIns="137160" bIns="91440"/>
          <a:lstStyle>
            <a:lvl1pPr marL="0" indent="0">
              <a:spcAft>
                <a:spcPts val="1000"/>
              </a:spcAft>
              <a:buNone/>
              <a:defRPr sz="18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" name="Content Placeholder 8"/>
          <p:cNvSpPr>
            <a:spLocks noGrp="1"/>
          </p:cNvSpPr>
          <p:nvPr>
            <p:ph sz="quarter" idx="1"/>
          </p:nvPr>
        </p:nvSpPr>
        <p:spPr>
          <a:xfrm>
            <a:off x="2362200" y="1752600"/>
            <a:ext cx="6400800" cy="44196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EB7B03EE-E0F0-0744-A673-3B3920B665DC}" type="datetimeFigureOut">
              <a:rPr lang="en-NZ"/>
              <a:pPr>
                <a:defRPr/>
              </a:pPr>
              <a:t>23/10/17</a:t>
            </a:fld>
            <a:endParaRPr lang="en-NZ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smtClean="0">
                <a:solidFill>
                  <a:srgbClr val="FFFFFF"/>
                </a:solidFill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65A0DDD3-B7D9-DD49-A81B-8ADE1B881191}" type="slidenum">
              <a:rPr lang="en-NZ"/>
              <a:pPr>
                <a:defRPr/>
              </a:pPr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297464721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 bwMode="white">
          <a:xfrm>
            <a:off x="-9525" y="4572000"/>
            <a:ext cx="9144000" cy="887413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-9525" y="4664075"/>
            <a:ext cx="1463675" cy="712788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544638" y="4654550"/>
            <a:ext cx="7599362" cy="712788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8" name="Rectangle 7"/>
          <p:cNvSpPr/>
          <p:nvPr/>
        </p:nvSpPr>
        <p:spPr bwMode="white">
          <a:xfrm>
            <a:off x="1447800" y="0"/>
            <a:ext cx="100013" cy="6867525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00200" y="5486400"/>
            <a:ext cx="7315200" cy="685800"/>
          </a:xfrm>
        </p:spPr>
        <p:txBody>
          <a:bodyPr/>
          <a:lstStyle>
            <a:lvl1pPr marL="0" indent="0">
              <a:buFontTx/>
              <a:buNone/>
              <a:defRPr sz="1700"/>
            </a:lvl1pPr>
            <a:lvl2pPr>
              <a:buFontTx/>
              <a:buNone/>
              <a:defRPr sz="1200"/>
            </a:lvl2pPr>
            <a:lvl3pPr>
              <a:buFontTx/>
              <a:buNone/>
              <a:defRPr sz="1000"/>
            </a:lvl3pPr>
            <a:lvl4pPr>
              <a:buFontTx/>
              <a:buNone/>
              <a:defRPr sz="900"/>
            </a:lvl4pPr>
            <a:lvl5pPr>
              <a:buFontTx/>
              <a:buNone/>
              <a:defRPr sz="9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00200" y="4648200"/>
            <a:ext cx="7315200" cy="685800"/>
          </a:xfrm>
        </p:spPr>
        <p:txBody>
          <a:bodyPr/>
          <a:lstStyle>
            <a:lvl1pPr algn="l">
              <a:buNone/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560576" y="0"/>
            <a:ext cx="7583424" cy="4568952"/>
          </a:xfrm>
          <a:solidFill>
            <a:schemeClr val="accent1">
              <a:tint val="40000"/>
            </a:schemeClr>
          </a:solidFill>
          <a:ln>
            <a:noFill/>
          </a:ln>
        </p:spPr>
        <p:txBody>
          <a:bodyPr>
            <a:normAutofit/>
          </a:bodyPr>
          <a:lstStyle>
            <a:lvl1pPr marL="0" indent="0">
              <a:buNone/>
              <a:defRPr sz="3200"/>
            </a:lvl1pPr>
          </a:lstStyle>
          <a:p>
            <a:pPr lvl="0"/>
            <a:r>
              <a:rPr lang="en-US" noProof="0" smtClean="0"/>
              <a:t>Click icon to add picture</a:t>
            </a:r>
            <a:endParaRPr lang="en-US" noProof="0" dirty="0"/>
          </a:p>
        </p:txBody>
      </p:sp>
      <p:sp>
        <p:nvSpPr>
          <p:cNvPr id="9" name="Date Placeholder 11"/>
          <p:cNvSpPr>
            <a:spLocks noGrp="1"/>
          </p:cNvSpPr>
          <p:nvPr>
            <p:ph type="dt" sz="half" idx="10"/>
          </p:nvPr>
        </p:nvSpPr>
        <p:spPr>
          <a:xfrm>
            <a:off x="6248400" y="6248400"/>
            <a:ext cx="2667000" cy="365125"/>
          </a:xfrm>
        </p:spPr>
        <p:txBody>
          <a:bodyPr rtlCol="0"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2E8E1601-6E0A-F941-B285-C3594479CB71}" type="datetimeFigureOut">
              <a:rPr lang="en-NZ"/>
              <a:pPr>
                <a:defRPr/>
              </a:pPr>
              <a:t>23/10/17</a:t>
            </a:fld>
            <a:endParaRPr lang="en-NZ"/>
          </a:p>
        </p:txBody>
      </p:sp>
      <p:sp>
        <p:nvSpPr>
          <p:cNvPr id="10" name="Slide Number Placeholder 12"/>
          <p:cNvSpPr>
            <a:spLocks noGrp="1"/>
          </p:cNvSpPr>
          <p:nvPr>
            <p:ph type="sldNum" sz="quarter" idx="11"/>
          </p:nvPr>
        </p:nvSpPr>
        <p:spPr>
          <a:xfrm>
            <a:off x="0" y="4667250"/>
            <a:ext cx="1447800" cy="663575"/>
          </a:xfrm>
        </p:spPr>
        <p:txBody>
          <a:bodyPr rtlCol="0"/>
          <a:lstStyle>
            <a:lvl1pPr fontAlgn="base">
              <a:spcBef>
                <a:spcPct val="0"/>
              </a:spcBef>
              <a:spcAft>
                <a:spcPct val="0"/>
              </a:spcAft>
              <a:defRPr sz="2800" smtClean="0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E1A19CCB-5DB5-4C4E-8E8A-8706DD97EA81}" type="slidenum">
              <a:rPr lang="en-NZ"/>
              <a:pPr>
                <a:defRPr/>
              </a:pPr>
              <a:t>‹#›</a:t>
            </a:fld>
            <a:endParaRPr lang="en-NZ"/>
          </a:p>
        </p:txBody>
      </p:sp>
      <p:sp>
        <p:nvSpPr>
          <p:cNvPr id="11" name="Footer Placeholder 13"/>
          <p:cNvSpPr>
            <a:spLocks noGrp="1"/>
          </p:cNvSpPr>
          <p:nvPr>
            <p:ph type="ftr" sz="quarter" idx="12"/>
          </p:nvPr>
        </p:nvSpPr>
        <p:spPr>
          <a:xfrm>
            <a:off x="1600200" y="6248400"/>
            <a:ext cx="4572000" cy="365125"/>
          </a:xfrm>
        </p:spPr>
        <p:txBody>
          <a:bodyPr rtlCol="0"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112417530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17EF065-B19E-5545-B29E-480EA245E6F8}" type="datetimeFigureOut">
              <a:rPr lang="en-NZ"/>
              <a:pPr>
                <a:defRPr/>
              </a:pPr>
              <a:t>23/10/17</a:t>
            </a:fld>
            <a:endParaRPr lang="en-NZ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86C96887-7EC7-6E48-97E1-98E612BE3768}" type="slidenum">
              <a:rPr lang="en-NZ"/>
              <a:pPr>
                <a:defRPr/>
              </a:pPr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347422577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white">
          <a:xfrm>
            <a:off x="6096000" y="0"/>
            <a:ext cx="320675" cy="6858000"/>
          </a:xfrm>
          <a:prstGeom prst="rect">
            <a:avLst/>
          </a:prstGeom>
          <a:solidFill>
            <a:srgbClr val="FFFFFF"/>
          </a:solidFill>
          <a:ln w="1905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6142038" y="609600"/>
            <a:ext cx="228600" cy="6248400"/>
          </a:xfrm>
          <a:prstGeom prst="rect">
            <a:avLst/>
          </a:prstGeom>
          <a:solidFill>
            <a:schemeClr val="accent1"/>
          </a:solidFill>
          <a:ln w="1905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6142038" y="0"/>
            <a:ext cx="228600" cy="533400"/>
          </a:xfrm>
          <a:prstGeom prst="rect">
            <a:avLst/>
          </a:prstGeom>
          <a:solidFill>
            <a:schemeClr val="accent2"/>
          </a:solidFill>
          <a:ln w="1905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53200" y="609600"/>
            <a:ext cx="2057400" cy="55165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609600"/>
            <a:ext cx="5562600" cy="5516564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>
          <a:xfrm>
            <a:off x="6553200" y="6248400"/>
            <a:ext cx="2209800" cy="365125"/>
          </a:xfrm>
        </p:spPr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9193A3FA-1623-D647-BF37-D97FC7879AF9}" type="datetimeFigureOut">
              <a:rPr lang="en-NZ"/>
              <a:pPr>
                <a:defRPr/>
              </a:pPr>
              <a:t>23/10/17</a:t>
            </a:fld>
            <a:endParaRPr lang="en-NZ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57200" y="6248400"/>
            <a:ext cx="5573713" cy="365125"/>
          </a:xfrm>
        </p:spPr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 b="1"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NZ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>
          <a:xfrm rot="5400000">
            <a:off x="5989638" y="144462"/>
            <a:ext cx="533400" cy="244475"/>
          </a:xfrm>
        </p:spPr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E7D3820-8B40-894E-AEE7-D8CD6F1CE5F0}" type="slidenum">
              <a:rPr lang="en-NZ"/>
              <a:pPr>
                <a:defRPr/>
              </a:pPr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81541227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58C24A-41D2-B64F-B497-CB177FB9822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3228347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609BAC-1211-964C-AE0A-68E33CDDA8E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9155344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C8DF41-21B0-9D40-8FDE-98A0016F52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5754822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06AFCAC-3728-AE47-BBD9-17968342ECD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861283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2246B0-D186-CF43-A18C-BDF0987571F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2631782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58DF64-CDCC-A243-8FD4-7A4A1C4041E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0737525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6D77E2-B66C-8045-A84C-1E20CDF0171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6891005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96EE47-2D1B-B542-ACFA-0F612E4DFAB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9899900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C561DB0-E6CC-0247-BC2E-CC908722AFA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1615195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F5DEC1-EEA0-1345-A9CC-43E6B37FCCE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594937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4ECCA3-6478-354F-A344-9F3F3C253DF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5504471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14C323-B7AA-BB41-813D-416014B44B3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1523901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4F2F26-7730-2146-9887-DEE82040968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6138423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6BFED0A-EA4C-994E-AD81-A21F08473EF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8002745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58D3F09-7606-9641-818E-DEE7613FEED3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243137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8CC1136-DCBB-FA45-B50E-46493D11AA1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714343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6974792-8FC9-534D-830B-83F50037A7E6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7679128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5C2CD2D-C4A0-594A-A7A1-623F96C850B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7815563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BC363A1-87D2-0148-87C3-A89FA9CD9AB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1726485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825A5CF-FBBA-FB49-9DB0-D7F1BA39857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0075906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738E3C9-FE83-484D-A436-BCB13ACEB81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9017436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356719E-167E-A542-B22B-49152AF76A19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0867713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58EF2B5-494E-1D4E-9486-F9F7C9480DD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3578848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7F6D313-59B3-674E-B7CD-BE61B5FFEF7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8574021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DA2CDAD-1988-2E4D-8AC3-FE7954E842D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4464311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78BD2ED-63DF-6244-86EA-609DC493232A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4247316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B7DAD9D-8175-8347-83CF-3953CCD3E74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576991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44918E5-3683-FA46-897A-927F0230501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7828991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EA9A76C-56F7-264E-B28E-CB414D09BD0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3564637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2D010DE-7DA0-574D-B7A4-4BE772F62CA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0771231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7996061-39F5-A142-BB5B-9C8C43BAF26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0948883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2757D98-1072-A14E-B765-D436EFE9F84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4656342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863511D-995E-7940-BDCD-17C38CDCBF15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5438019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D0C0578-D2ED-5B43-9670-A6716646707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4135120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67A7F10-75F5-7440-9E92-82EA666A2FF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3239569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686B634-58A9-9245-852D-FDD5A24173D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2723816"/>
      </p:ext>
    </p:extLst>
  </p:cSld>
  <p:clrMapOvr>
    <a:masterClrMapping/>
  </p:clrMapOvr>
  <p:transition xmlns:p14="http://schemas.microsoft.com/office/powerpoint/2010/main">
    <p:randomBar dir="vert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251FD23-03AA-A74E-9D42-F859A18404BA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43178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183608D9-E17D-EF41-B855-0F776DCE407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2214567"/>
      </p:ext>
    </p:extLst>
  </p:cSld>
  <p:clrMapOvr>
    <a:masterClrMapping/>
  </p:clrMapOvr>
  <p:transition xmlns:p14="http://schemas.microsoft.com/office/powerpoint/2010/main"/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BE16645-8042-E44F-8343-D9B42FFDC89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1610378"/>
      </p:ext>
    </p:extLst>
  </p:cSld>
  <p:clrMapOvr>
    <a:masterClrMapping/>
  </p:clrMapOvr>
  <p:transition xmlns:p14="http://schemas.microsoft.com/office/powerpoint/2010/main"/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51189A3A-0DC1-7C41-A456-8DF8558F2B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0005889"/>
      </p:ext>
    </p:extLst>
  </p:cSld>
  <p:clrMapOvr>
    <a:masterClrMapping/>
  </p:clrMapOvr>
  <p:transition xmlns:p14="http://schemas.microsoft.com/office/powerpoint/2010/main"/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6BEA7D18-D1E9-844D-9A76-98DC3D89FEE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6513129"/>
      </p:ext>
    </p:extLst>
  </p:cSld>
  <p:clrMapOvr>
    <a:masterClrMapping/>
  </p:clrMapOvr>
  <p:transition xmlns:p14="http://schemas.microsoft.com/office/powerpoint/2010/main"/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2E524601-B81A-284C-8D49-5BB266B52D2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0963180"/>
      </p:ext>
    </p:extLst>
  </p:cSld>
  <p:clrMapOvr>
    <a:masterClrMapping/>
  </p:clrMapOvr>
  <p:transition xmlns:p14="http://schemas.microsoft.com/office/powerpoint/2010/main"/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BB98C5F-39FA-514F-B41D-4A35F65A936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9376174"/>
      </p:ext>
    </p:extLst>
  </p:cSld>
  <p:clrMapOvr>
    <a:masterClrMapping/>
  </p:clrMapOvr>
  <p:transition xmlns:p14="http://schemas.microsoft.com/office/powerpoint/2010/main"/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F9746B7-792A-3A44-ADFA-C933FA439A6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6320879"/>
      </p:ext>
    </p:extLst>
  </p:cSld>
  <p:clrMapOvr>
    <a:masterClrMapping/>
  </p:clrMapOvr>
  <p:transition xmlns:p14="http://schemas.microsoft.com/office/powerpoint/2010/main"/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8D9DDC62-B8DE-0640-BF2B-4B0C5C7B44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2564247"/>
      </p:ext>
    </p:extLst>
  </p:cSld>
  <p:clrMapOvr>
    <a:masterClrMapping/>
  </p:clrMapOvr>
  <p:transition xmlns:p14="http://schemas.microsoft.com/office/powerpoint/2010/main"/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B79015C7-6C60-534C-878F-B7C81A2869B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4832445"/>
      </p:ext>
    </p:extLst>
  </p:cSld>
  <p:clrMapOvr>
    <a:masterClrMapping/>
  </p:clrMapOvr>
  <p:transition xmlns:p14="http://schemas.microsoft.com/office/powerpoint/2010/main"/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9A78BBA1-D83C-D143-93CA-CEE604AAD6A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2874663"/>
      </p:ext>
    </p:extLst>
  </p:cSld>
  <p:clrMapOvr>
    <a:masterClrMapping/>
  </p:clrMapOvr>
  <p:transition xmlns:p14="http://schemas.microsoft.com/office/powerpoint/2010/main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D535626-6638-514C-9BD8-FCE161FEF8E7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3839178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C0D556E-1B47-E145-B343-9708077C20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4526165"/>
      </p:ext>
    </p:extLst>
  </p:cSld>
  <p:clrMapOvr>
    <a:masterClrMapping/>
  </p:clrMapOvr>
  <p:transition xmlns:p14="http://schemas.microsoft.com/office/powerpoint/2010/main"/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1026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0419" name="Rectangle 1027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0AD5581-AABA-1A4D-B3F3-F0CFB5F3966E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52934362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5EAC4BD-F32D-D849-9529-81AF48F8E657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1446975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4A15291-1B79-9848-83B1-CEB2D66DF02C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53493763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4F915A0-A46E-0947-9F79-64D1FAD6A578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4292659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08A3DB5-9CF4-DD43-AFB3-7470F489FE6E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29659737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67B14B8-BA56-F948-9084-B337A3682571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57907957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8F25A4E-CABA-CB4D-ADBC-39689D520ED1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76755448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AEDE246-E706-244D-8971-79A1FCC360F6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94136491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AFA1237-4D45-ED46-B570-EAF8A38231EB}" type="slidenum">
              <a:rPr lang="en-US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404676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theme" Target="../theme/theme1.xml"/><Relationship Id="rId14" Type="http://schemas.openxmlformats.org/officeDocument/2006/relationships/image" Target="../media/image1.jpeg"/><Relationship Id="rId15" Type="http://schemas.openxmlformats.org/officeDocument/2006/relationships/image" Target="../media/image2.png"/><Relationship Id="rId16" Type="http://schemas.openxmlformats.org/officeDocument/2006/relationships/image" Target="../media/image3.png"/><Relationship Id="rId17" Type="http://schemas.openxmlformats.org/officeDocument/2006/relationships/image" Target="../media/image4.png"/><Relationship Id="rId18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_rels/slideMaster1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2.xml"/><Relationship Id="rId12" Type="http://schemas.openxmlformats.org/officeDocument/2006/relationships/slideLayout" Target="../slideLayouts/slideLayout113.xml"/><Relationship Id="rId13" Type="http://schemas.openxmlformats.org/officeDocument/2006/relationships/slideLayout" Target="../slideLayouts/slideLayout114.xml"/><Relationship Id="rId14" Type="http://schemas.openxmlformats.org/officeDocument/2006/relationships/theme" Target="../theme/theme10.xml"/><Relationship Id="rId1" Type="http://schemas.openxmlformats.org/officeDocument/2006/relationships/slideLayout" Target="../slideLayouts/slideLayout102.xml"/><Relationship Id="rId2" Type="http://schemas.openxmlformats.org/officeDocument/2006/relationships/slideLayout" Target="../slideLayouts/slideLayout103.xml"/><Relationship Id="rId3" Type="http://schemas.openxmlformats.org/officeDocument/2006/relationships/slideLayout" Target="../slideLayouts/slideLayout104.xml"/><Relationship Id="rId4" Type="http://schemas.openxmlformats.org/officeDocument/2006/relationships/slideLayout" Target="../slideLayouts/slideLayout105.xml"/><Relationship Id="rId5" Type="http://schemas.openxmlformats.org/officeDocument/2006/relationships/slideLayout" Target="../slideLayouts/slideLayout106.xml"/><Relationship Id="rId6" Type="http://schemas.openxmlformats.org/officeDocument/2006/relationships/slideLayout" Target="../slideLayouts/slideLayout107.xml"/><Relationship Id="rId7" Type="http://schemas.openxmlformats.org/officeDocument/2006/relationships/slideLayout" Target="../slideLayouts/slideLayout108.xml"/><Relationship Id="rId8" Type="http://schemas.openxmlformats.org/officeDocument/2006/relationships/slideLayout" Target="../slideLayouts/slideLayout109.xml"/><Relationship Id="rId9" Type="http://schemas.openxmlformats.org/officeDocument/2006/relationships/slideLayout" Target="../slideLayouts/slideLayout110.xml"/><Relationship Id="rId10" Type="http://schemas.openxmlformats.org/officeDocument/2006/relationships/slideLayout" Target="../slideLayouts/slideLayout111.xml"/></Relationships>
</file>

<file path=ppt/slideMasters/_rels/slideMaster1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25.xml"/><Relationship Id="rId12" Type="http://schemas.openxmlformats.org/officeDocument/2006/relationships/theme" Target="../theme/theme11.xml"/><Relationship Id="rId1" Type="http://schemas.openxmlformats.org/officeDocument/2006/relationships/slideLayout" Target="../slideLayouts/slideLayout115.xml"/><Relationship Id="rId2" Type="http://schemas.openxmlformats.org/officeDocument/2006/relationships/slideLayout" Target="../slideLayouts/slideLayout116.xml"/><Relationship Id="rId3" Type="http://schemas.openxmlformats.org/officeDocument/2006/relationships/slideLayout" Target="../slideLayouts/slideLayout117.xml"/><Relationship Id="rId4" Type="http://schemas.openxmlformats.org/officeDocument/2006/relationships/slideLayout" Target="../slideLayouts/slideLayout118.xml"/><Relationship Id="rId5" Type="http://schemas.openxmlformats.org/officeDocument/2006/relationships/slideLayout" Target="../slideLayouts/slideLayout119.xml"/><Relationship Id="rId6" Type="http://schemas.openxmlformats.org/officeDocument/2006/relationships/slideLayout" Target="../slideLayouts/slideLayout120.xml"/><Relationship Id="rId7" Type="http://schemas.openxmlformats.org/officeDocument/2006/relationships/slideLayout" Target="../slideLayouts/slideLayout121.xml"/><Relationship Id="rId8" Type="http://schemas.openxmlformats.org/officeDocument/2006/relationships/slideLayout" Target="../slideLayouts/slideLayout122.xml"/><Relationship Id="rId9" Type="http://schemas.openxmlformats.org/officeDocument/2006/relationships/slideLayout" Target="../slideLayouts/slideLayout123.xml"/><Relationship Id="rId10" Type="http://schemas.openxmlformats.org/officeDocument/2006/relationships/slideLayout" Target="../slideLayouts/slideLayout124.xml"/></Relationships>
</file>

<file path=ppt/slideMasters/_rels/slideMaster1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36.xml"/><Relationship Id="rId12" Type="http://schemas.openxmlformats.org/officeDocument/2006/relationships/slideLayout" Target="../slideLayouts/slideLayout137.xml"/><Relationship Id="rId13" Type="http://schemas.openxmlformats.org/officeDocument/2006/relationships/theme" Target="../theme/theme12.xml"/><Relationship Id="rId1" Type="http://schemas.openxmlformats.org/officeDocument/2006/relationships/slideLayout" Target="../slideLayouts/slideLayout126.xml"/><Relationship Id="rId2" Type="http://schemas.openxmlformats.org/officeDocument/2006/relationships/slideLayout" Target="../slideLayouts/slideLayout127.xml"/><Relationship Id="rId3" Type="http://schemas.openxmlformats.org/officeDocument/2006/relationships/slideLayout" Target="../slideLayouts/slideLayout128.xml"/><Relationship Id="rId4" Type="http://schemas.openxmlformats.org/officeDocument/2006/relationships/slideLayout" Target="../slideLayouts/slideLayout129.xml"/><Relationship Id="rId5" Type="http://schemas.openxmlformats.org/officeDocument/2006/relationships/slideLayout" Target="../slideLayouts/slideLayout130.xml"/><Relationship Id="rId6" Type="http://schemas.openxmlformats.org/officeDocument/2006/relationships/slideLayout" Target="../slideLayouts/slideLayout131.xml"/><Relationship Id="rId7" Type="http://schemas.openxmlformats.org/officeDocument/2006/relationships/slideLayout" Target="../slideLayouts/slideLayout132.xml"/><Relationship Id="rId8" Type="http://schemas.openxmlformats.org/officeDocument/2006/relationships/slideLayout" Target="../slideLayouts/slideLayout133.xml"/><Relationship Id="rId9" Type="http://schemas.openxmlformats.org/officeDocument/2006/relationships/slideLayout" Target="../slideLayouts/slideLayout134.xml"/><Relationship Id="rId10" Type="http://schemas.openxmlformats.org/officeDocument/2006/relationships/slideLayout" Target="../slideLayouts/slideLayout135.xml"/></Relationships>
</file>

<file path=ppt/slideMasters/_rels/slideMaster1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48.xml"/><Relationship Id="rId12" Type="http://schemas.openxmlformats.org/officeDocument/2006/relationships/slideLayout" Target="../slideLayouts/slideLayout149.xml"/><Relationship Id="rId13" Type="http://schemas.openxmlformats.org/officeDocument/2006/relationships/theme" Target="../theme/theme13.xml"/><Relationship Id="rId14" Type="http://schemas.openxmlformats.org/officeDocument/2006/relationships/image" Target="../media/image1.jpeg"/><Relationship Id="rId15" Type="http://schemas.openxmlformats.org/officeDocument/2006/relationships/image" Target="../media/image2.png"/><Relationship Id="rId16" Type="http://schemas.openxmlformats.org/officeDocument/2006/relationships/image" Target="../media/image3.png"/><Relationship Id="rId17" Type="http://schemas.openxmlformats.org/officeDocument/2006/relationships/image" Target="../media/image4.png"/><Relationship Id="rId18" Type="http://schemas.openxmlformats.org/officeDocument/2006/relationships/image" Target="../media/image5.png"/><Relationship Id="rId1" Type="http://schemas.openxmlformats.org/officeDocument/2006/relationships/slideLayout" Target="../slideLayouts/slideLayout138.xml"/><Relationship Id="rId2" Type="http://schemas.openxmlformats.org/officeDocument/2006/relationships/slideLayout" Target="../slideLayouts/slideLayout139.xml"/><Relationship Id="rId3" Type="http://schemas.openxmlformats.org/officeDocument/2006/relationships/slideLayout" Target="../slideLayouts/slideLayout140.xml"/><Relationship Id="rId4" Type="http://schemas.openxmlformats.org/officeDocument/2006/relationships/slideLayout" Target="../slideLayouts/slideLayout141.xml"/><Relationship Id="rId5" Type="http://schemas.openxmlformats.org/officeDocument/2006/relationships/slideLayout" Target="../slideLayouts/slideLayout142.xml"/><Relationship Id="rId6" Type="http://schemas.openxmlformats.org/officeDocument/2006/relationships/slideLayout" Target="../slideLayouts/slideLayout143.xml"/><Relationship Id="rId7" Type="http://schemas.openxmlformats.org/officeDocument/2006/relationships/slideLayout" Target="../slideLayouts/slideLayout144.xml"/><Relationship Id="rId8" Type="http://schemas.openxmlformats.org/officeDocument/2006/relationships/slideLayout" Target="../slideLayouts/slideLayout145.xml"/><Relationship Id="rId9" Type="http://schemas.openxmlformats.org/officeDocument/2006/relationships/slideLayout" Target="../slideLayouts/slideLayout146.xml"/><Relationship Id="rId10" Type="http://schemas.openxmlformats.org/officeDocument/2006/relationships/slideLayout" Target="../slideLayouts/slideLayout147.xml"/></Relationships>
</file>

<file path=ppt/slideMasters/_rels/slideMaster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3.xml"/><Relationship Id="rId12" Type="http://schemas.openxmlformats.org/officeDocument/2006/relationships/theme" Target="../theme/theme2.xml"/><Relationship Id="rId13" Type="http://schemas.openxmlformats.org/officeDocument/2006/relationships/image" Target="../media/image7.png"/><Relationship Id="rId1" Type="http://schemas.openxmlformats.org/officeDocument/2006/relationships/slideLayout" Target="../slideLayouts/slideLayout13.xml"/><Relationship Id="rId2" Type="http://schemas.openxmlformats.org/officeDocument/2006/relationships/slideLayout" Target="../slideLayouts/slideLayout14.xml"/><Relationship Id="rId3" Type="http://schemas.openxmlformats.org/officeDocument/2006/relationships/slideLayout" Target="../slideLayouts/slideLayout15.xml"/><Relationship Id="rId4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7.xml"/><Relationship Id="rId6" Type="http://schemas.openxmlformats.org/officeDocument/2006/relationships/slideLayout" Target="../slideLayouts/slideLayout18.xml"/><Relationship Id="rId7" Type="http://schemas.openxmlformats.org/officeDocument/2006/relationships/slideLayout" Target="../slideLayouts/slideLayout19.xml"/><Relationship Id="rId8" Type="http://schemas.openxmlformats.org/officeDocument/2006/relationships/slideLayout" Target="../slideLayouts/slideLayout20.xml"/><Relationship Id="rId9" Type="http://schemas.openxmlformats.org/officeDocument/2006/relationships/slideLayout" Target="../slideLayouts/slideLayout21.xml"/><Relationship Id="rId10" Type="http://schemas.openxmlformats.org/officeDocument/2006/relationships/slideLayout" Target="../slideLayouts/slideLayout22.xml"/></Relationships>
</file>

<file path=ppt/slideMasters/_rels/slideMaster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34.xml"/><Relationship Id="rId12" Type="http://schemas.openxmlformats.org/officeDocument/2006/relationships/slideLayout" Target="../slideLayouts/slideLayout35.xml"/><Relationship Id="rId13" Type="http://schemas.openxmlformats.org/officeDocument/2006/relationships/theme" Target="../theme/theme3.xml"/><Relationship Id="rId1" Type="http://schemas.openxmlformats.org/officeDocument/2006/relationships/slideLayout" Target="../slideLayouts/slideLayout24.xml"/><Relationship Id="rId2" Type="http://schemas.openxmlformats.org/officeDocument/2006/relationships/slideLayout" Target="../slideLayouts/slideLayout25.xml"/><Relationship Id="rId3" Type="http://schemas.openxmlformats.org/officeDocument/2006/relationships/slideLayout" Target="../slideLayouts/slideLayout26.xml"/><Relationship Id="rId4" Type="http://schemas.openxmlformats.org/officeDocument/2006/relationships/slideLayout" Target="../slideLayouts/slideLayout27.xml"/><Relationship Id="rId5" Type="http://schemas.openxmlformats.org/officeDocument/2006/relationships/slideLayout" Target="../slideLayouts/slideLayout28.xml"/><Relationship Id="rId6" Type="http://schemas.openxmlformats.org/officeDocument/2006/relationships/slideLayout" Target="../slideLayouts/slideLayout29.xml"/><Relationship Id="rId7" Type="http://schemas.openxmlformats.org/officeDocument/2006/relationships/slideLayout" Target="../slideLayouts/slideLayout30.xml"/><Relationship Id="rId8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2.xml"/><Relationship Id="rId10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46.xml"/><Relationship Id="rId12" Type="http://schemas.openxmlformats.org/officeDocument/2006/relationships/theme" Target="../theme/theme4.xml"/><Relationship Id="rId1" Type="http://schemas.openxmlformats.org/officeDocument/2006/relationships/slideLayout" Target="../slideLayouts/slideLayout36.xml"/><Relationship Id="rId2" Type="http://schemas.openxmlformats.org/officeDocument/2006/relationships/slideLayout" Target="../slideLayouts/slideLayout37.xml"/><Relationship Id="rId3" Type="http://schemas.openxmlformats.org/officeDocument/2006/relationships/slideLayout" Target="../slideLayouts/slideLayout38.xml"/><Relationship Id="rId4" Type="http://schemas.openxmlformats.org/officeDocument/2006/relationships/slideLayout" Target="../slideLayouts/slideLayout39.xml"/><Relationship Id="rId5" Type="http://schemas.openxmlformats.org/officeDocument/2006/relationships/slideLayout" Target="../slideLayouts/slideLayout40.xml"/><Relationship Id="rId6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2.xml"/><Relationship Id="rId8" Type="http://schemas.openxmlformats.org/officeDocument/2006/relationships/slideLayout" Target="../slideLayouts/slideLayout43.xml"/><Relationship Id="rId9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45.xml"/></Relationships>
</file>

<file path=ppt/slideMasters/_rels/slideMaster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57.xml"/><Relationship Id="rId12" Type="http://schemas.openxmlformats.org/officeDocument/2006/relationships/theme" Target="../theme/theme5.xml"/><Relationship Id="rId1" Type="http://schemas.openxmlformats.org/officeDocument/2006/relationships/slideLayout" Target="../slideLayouts/slideLayout47.xml"/><Relationship Id="rId2" Type="http://schemas.openxmlformats.org/officeDocument/2006/relationships/slideLayout" Target="../slideLayouts/slideLayout48.xml"/><Relationship Id="rId3" Type="http://schemas.openxmlformats.org/officeDocument/2006/relationships/slideLayout" Target="../slideLayouts/slideLayout49.xml"/><Relationship Id="rId4" Type="http://schemas.openxmlformats.org/officeDocument/2006/relationships/slideLayout" Target="../slideLayouts/slideLayout50.xml"/><Relationship Id="rId5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2.xml"/><Relationship Id="rId7" Type="http://schemas.openxmlformats.org/officeDocument/2006/relationships/slideLayout" Target="../slideLayouts/slideLayout53.xml"/><Relationship Id="rId8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56.xml"/></Relationships>
</file>

<file path=ppt/slideMasters/_rels/slideMaster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68.xml"/><Relationship Id="rId12" Type="http://schemas.openxmlformats.org/officeDocument/2006/relationships/theme" Target="../theme/theme6.xml"/><Relationship Id="rId1" Type="http://schemas.openxmlformats.org/officeDocument/2006/relationships/slideLayout" Target="../slideLayouts/slideLayout58.xml"/><Relationship Id="rId2" Type="http://schemas.openxmlformats.org/officeDocument/2006/relationships/slideLayout" Target="../slideLayouts/slideLayout59.xml"/><Relationship Id="rId3" Type="http://schemas.openxmlformats.org/officeDocument/2006/relationships/slideLayout" Target="../slideLayouts/slideLayout60.xml"/><Relationship Id="rId4" Type="http://schemas.openxmlformats.org/officeDocument/2006/relationships/slideLayout" Target="../slideLayouts/slideLayout61.xml"/><Relationship Id="rId5" Type="http://schemas.openxmlformats.org/officeDocument/2006/relationships/slideLayout" Target="../slideLayouts/slideLayout62.xml"/><Relationship Id="rId6" Type="http://schemas.openxmlformats.org/officeDocument/2006/relationships/slideLayout" Target="../slideLayouts/slideLayout63.xml"/><Relationship Id="rId7" Type="http://schemas.openxmlformats.org/officeDocument/2006/relationships/slideLayout" Target="../slideLayouts/slideLayout64.xml"/><Relationship Id="rId8" Type="http://schemas.openxmlformats.org/officeDocument/2006/relationships/slideLayout" Target="../slideLayouts/slideLayout65.xml"/><Relationship Id="rId9" Type="http://schemas.openxmlformats.org/officeDocument/2006/relationships/slideLayout" Target="../slideLayouts/slideLayout66.xml"/><Relationship Id="rId10" Type="http://schemas.openxmlformats.org/officeDocument/2006/relationships/slideLayout" Target="../slideLayouts/slideLayout67.xml"/></Relationships>
</file>

<file path=ppt/slideMasters/_rels/slideMaster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79.xml"/><Relationship Id="rId12" Type="http://schemas.openxmlformats.org/officeDocument/2006/relationships/theme" Target="../theme/theme7.xml"/><Relationship Id="rId1" Type="http://schemas.openxmlformats.org/officeDocument/2006/relationships/slideLayout" Target="../slideLayouts/slideLayout69.xml"/><Relationship Id="rId2" Type="http://schemas.openxmlformats.org/officeDocument/2006/relationships/slideLayout" Target="../slideLayouts/slideLayout70.xml"/><Relationship Id="rId3" Type="http://schemas.openxmlformats.org/officeDocument/2006/relationships/slideLayout" Target="../slideLayouts/slideLayout71.xml"/><Relationship Id="rId4" Type="http://schemas.openxmlformats.org/officeDocument/2006/relationships/slideLayout" Target="../slideLayouts/slideLayout72.xml"/><Relationship Id="rId5" Type="http://schemas.openxmlformats.org/officeDocument/2006/relationships/slideLayout" Target="../slideLayouts/slideLayout73.xml"/><Relationship Id="rId6" Type="http://schemas.openxmlformats.org/officeDocument/2006/relationships/slideLayout" Target="../slideLayouts/slideLayout74.xml"/><Relationship Id="rId7" Type="http://schemas.openxmlformats.org/officeDocument/2006/relationships/slideLayout" Target="../slideLayouts/slideLayout75.xml"/><Relationship Id="rId8" Type="http://schemas.openxmlformats.org/officeDocument/2006/relationships/slideLayout" Target="../slideLayouts/slideLayout76.xml"/><Relationship Id="rId9" Type="http://schemas.openxmlformats.org/officeDocument/2006/relationships/slideLayout" Target="../slideLayouts/slideLayout77.xml"/><Relationship Id="rId10" Type="http://schemas.openxmlformats.org/officeDocument/2006/relationships/slideLayout" Target="../slideLayouts/slideLayout78.xml"/></Relationships>
</file>

<file path=ppt/slideMasters/_rels/slideMaster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90.xml"/><Relationship Id="rId12" Type="http://schemas.openxmlformats.org/officeDocument/2006/relationships/theme" Target="../theme/theme8.xml"/><Relationship Id="rId1" Type="http://schemas.openxmlformats.org/officeDocument/2006/relationships/slideLayout" Target="../slideLayouts/slideLayout80.xml"/><Relationship Id="rId2" Type="http://schemas.openxmlformats.org/officeDocument/2006/relationships/slideLayout" Target="../slideLayouts/slideLayout81.xml"/><Relationship Id="rId3" Type="http://schemas.openxmlformats.org/officeDocument/2006/relationships/slideLayout" Target="../slideLayouts/slideLayout82.xml"/><Relationship Id="rId4" Type="http://schemas.openxmlformats.org/officeDocument/2006/relationships/slideLayout" Target="../slideLayouts/slideLayout83.xml"/><Relationship Id="rId5" Type="http://schemas.openxmlformats.org/officeDocument/2006/relationships/slideLayout" Target="../slideLayouts/slideLayout84.xml"/><Relationship Id="rId6" Type="http://schemas.openxmlformats.org/officeDocument/2006/relationships/slideLayout" Target="../slideLayouts/slideLayout85.xml"/><Relationship Id="rId7" Type="http://schemas.openxmlformats.org/officeDocument/2006/relationships/slideLayout" Target="../slideLayouts/slideLayout86.xml"/><Relationship Id="rId8" Type="http://schemas.openxmlformats.org/officeDocument/2006/relationships/slideLayout" Target="../slideLayouts/slideLayout87.xml"/><Relationship Id="rId9" Type="http://schemas.openxmlformats.org/officeDocument/2006/relationships/slideLayout" Target="../slideLayouts/slideLayout88.xml"/><Relationship Id="rId10" Type="http://schemas.openxmlformats.org/officeDocument/2006/relationships/slideLayout" Target="../slideLayouts/slideLayout89.xml"/></Relationships>
</file>

<file path=ppt/slideMasters/_rels/slideMaster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01.xml"/><Relationship Id="rId12" Type="http://schemas.openxmlformats.org/officeDocument/2006/relationships/theme" Target="../theme/theme9.xml"/><Relationship Id="rId1" Type="http://schemas.openxmlformats.org/officeDocument/2006/relationships/slideLayout" Target="../slideLayouts/slideLayout91.xml"/><Relationship Id="rId2" Type="http://schemas.openxmlformats.org/officeDocument/2006/relationships/slideLayout" Target="../slideLayouts/slideLayout92.xml"/><Relationship Id="rId3" Type="http://schemas.openxmlformats.org/officeDocument/2006/relationships/slideLayout" Target="../slideLayouts/slideLayout93.xml"/><Relationship Id="rId4" Type="http://schemas.openxmlformats.org/officeDocument/2006/relationships/slideLayout" Target="../slideLayouts/slideLayout94.xml"/><Relationship Id="rId5" Type="http://schemas.openxmlformats.org/officeDocument/2006/relationships/slideLayout" Target="../slideLayouts/slideLayout95.xml"/><Relationship Id="rId6" Type="http://schemas.openxmlformats.org/officeDocument/2006/relationships/slideLayout" Target="../slideLayouts/slideLayout96.xml"/><Relationship Id="rId7" Type="http://schemas.openxmlformats.org/officeDocument/2006/relationships/slideLayout" Target="../slideLayouts/slideLayout97.xml"/><Relationship Id="rId8" Type="http://schemas.openxmlformats.org/officeDocument/2006/relationships/slideLayout" Target="../slideLayouts/slideLayout98.xml"/><Relationship Id="rId9" Type="http://schemas.openxmlformats.org/officeDocument/2006/relationships/slideLayout" Target="../slideLayouts/slideLayout99.xml"/><Relationship Id="rId10" Type="http://schemas.openxmlformats.org/officeDocument/2006/relationships/slideLayout" Target="../slideLayouts/slideLayout10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4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Expbanna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invGray">
          <a:xfrm>
            <a:off x="0" y="0"/>
            <a:ext cx="6858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7" name="Rectangle 3"/>
          <p:cNvSpPr>
            <a:spLocks noGrp="1" noChangeArrowheads="1"/>
          </p:cNvSpPr>
          <p:nvPr>
            <p:ph type="title"/>
          </p:nvPr>
        </p:nvSpPr>
        <p:spPr bwMode="auto">
          <a:xfrm>
            <a:off x="1066800" y="3810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61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8382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1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400">
                <a:solidFill>
                  <a:schemeClr val="tx2"/>
                </a:solidFill>
                <a:latin typeface="Arial" pitchFamily="-111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1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429000" y="64008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1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2"/>
                </a:solidFill>
                <a:latin typeface="Arial" pitchFamily="-111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1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0104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1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2"/>
                </a:solidFill>
                <a:latin typeface="Arial" charset="0"/>
              </a:defRPr>
            </a:lvl1pPr>
          </a:lstStyle>
          <a:p>
            <a:fld id="{5F27870C-0DD9-CC4B-93BB-D2315362428C}" type="slidenum">
              <a:rPr lang="en-US"/>
              <a:pPr/>
              <a:t>‹#›</a:t>
            </a:fld>
            <a:endParaRPr lang="en-US"/>
          </a:p>
        </p:txBody>
      </p:sp>
      <p:pic>
        <p:nvPicPr>
          <p:cNvPr id="1031" name="Picture 7" descr="EXPHORSA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66800" y="1574800"/>
            <a:ext cx="7772400" cy="130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2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1062038" y="1766888"/>
            <a:ext cx="7769225" cy="411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61" r:id="rId1"/>
    <p:sldLayoutId id="2147483740" r:id="rId2"/>
    <p:sldLayoutId id="2147483741" r:id="rId3"/>
    <p:sldLayoutId id="2147483742" r:id="rId4"/>
    <p:sldLayoutId id="2147483743" r:id="rId5"/>
    <p:sldLayoutId id="2147483744" r:id="rId6"/>
    <p:sldLayoutId id="2147483745" r:id="rId7"/>
    <p:sldLayoutId id="2147483746" r:id="rId8"/>
    <p:sldLayoutId id="2147483747" r:id="rId9"/>
    <p:sldLayoutId id="2147483748" r:id="rId10"/>
    <p:sldLayoutId id="2147483749" r:id="rId11"/>
    <p:sldLayoutId id="2147483750" r:id="rId12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/>
          <a:ea typeface="ＭＳ Ｐゴシック" charset="-128"/>
          <a:cs typeface="Arial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1" charset="0"/>
          <a:ea typeface="ＭＳ Ｐゴシック" charset="-128"/>
          <a:cs typeface="ＭＳ Ｐゴシック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1" charset="0"/>
          <a:ea typeface="ＭＳ Ｐゴシック" charset="-128"/>
          <a:cs typeface="ＭＳ Ｐゴシック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1" charset="0"/>
          <a:ea typeface="ＭＳ Ｐゴシック" charset="-128"/>
          <a:cs typeface="ＭＳ Ｐゴシック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1" charset="0"/>
          <a:ea typeface="ＭＳ Ｐゴシック" charset="-128"/>
          <a:cs typeface="ＭＳ Ｐゴシック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1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1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1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1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Blip>
          <a:blip r:embed="rId17"/>
        </a:buBlip>
        <a:defRPr sz="3200">
          <a:solidFill>
            <a:schemeClr val="tx1"/>
          </a:solidFill>
          <a:latin typeface="Arial"/>
          <a:ea typeface="ＭＳ Ｐゴシック" charset="-128"/>
          <a:cs typeface="Arial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charset="0"/>
        <a:buBlip>
          <a:blip r:embed="rId18"/>
        </a:buBlip>
        <a:defRPr sz="2800">
          <a:solidFill>
            <a:schemeClr val="tx1"/>
          </a:solidFill>
          <a:latin typeface="Arial"/>
          <a:ea typeface="ＭＳ Ｐゴシック" pitchFamily="-111" charset="-128"/>
          <a:cs typeface="Arial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/>
          <a:ea typeface="ＭＳ Ｐゴシック" pitchFamily="-111" charset="-128"/>
          <a:cs typeface="Arial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Font typeface="Wingdings" charset="0"/>
        <a:buChar char="s"/>
        <a:defRPr sz="2000">
          <a:solidFill>
            <a:schemeClr val="tx1"/>
          </a:solidFill>
          <a:latin typeface="Arial"/>
          <a:ea typeface="ＭＳ Ｐゴシック" pitchFamily="-111" charset="-128"/>
          <a:cs typeface="Arial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Font typeface="Wingdings" charset="0"/>
        <a:buChar char="s"/>
        <a:defRPr sz="2000">
          <a:solidFill>
            <a:schemeClr val="tx1"/>
          </a:solidFill>
          <a:latin typeface="Arial"/>
          <a:ea typeface="ＭＳ Ｐゴシック" pitchFamily="-111" charset="-128"/>
          <a:cs typeface="Arial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Font typeface="Wingdings" pitchFamily="-111" charset="2"/>
        <a:buChar char="s"/>
        <a:defRPr sz="2000">
          <a:solidFill>
            <a:schemeClr val="tx1"/>
          </a:solidFill>
          <a:latin typeface="+mn-lt"/>
          <a:ea typeface="ＭＳ Ｐゴシック" pitchFamily="-111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Font typeface="Wingdings" pitchFamily="-111" charset="2"/>
        <a:buChar char="s"/>
        <a:defRPr sz="2000">
          <a:solidFill>
            <a:schemeClr val="tx1"/>
          </a:solidFill>
          <a:latin typeface="+mn-lt"/>
          <a:ea typeface="ＭＳ Ｐゴシック" pitchFamily="-111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Font typeface="Wingdings" pitchFamily="-111" charset="2"/>
        <a:buChar char="s"/>
        <a:defRPr sz="2000">
          <a:solidFill>
            <a:schemeClr val="tx1"/>
          </a:solidFill>
          <a:latin typeface="+mn-lt"/>
          <a:ea typeface="ＭＳ Ｐゴシック" pitchFamily="-111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Font typeface="Wingdings" pitchFamily="-111" charset="2"/>
        <a:buChar char="s"/>
        <a:defRPr sz="2000">
          <a:solidFill>
            <a:schemeClr val="tx1"/>
          </a:solidFill>
          <a:latin typeface="+mn-lt"/>
          <a:ea typeface="ＭＳ Ｐゴシック" pitchFamily="-111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38100" y="44450"/>
            <a:ext cx="9070975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536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solidFill>
                  <a:srgbClr val="000000"/>
                </a:solidFill>
                <a:latin typeface="Times New Roman" pitchFamily="-111" charset="0"/>
                <a:ea typeface="+mn-ea"/>
                <a:cs typeface="+mn-cs"/>
              </a:defRPr>
            </a:lvl1pPr>
          </a:lstStyle>
          <a:p>
            <a:pPr eaLnBrk="0" hangingPunct="0">
              <a:spcBef>
                <a:spcPct val="0"/>
              </a:spcBef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Times New Roman" pitchFamily="-111" charset="0"/>
                <a:ea typeface="+mn-ea"/>
                <a:cs typeface="+mn-cs"/>
              </a:defRPr>
            </a:lvl1pPr>
          </a:lstStyle>
          <a:p>
            <a:pPr eaLnBrk="0" hangingPunct="0">
              <a:spcBef>
                <a:spcPct val="0"/>
              </a:spcBef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latin typeface="Times New Roman" charset="0"/>
              </a:defRPr>
            </a:lvl1pPr>
          </a:lstStyle>
          <a:p>
            <a:pPr eaLnBrk="0" hangingPunct="0">
              <a:spcBef>
                <a:spcPct val="0"/>
              </a:spcBef>
              <a:defRPr/>
            </a:pPr>
            <a:fld id="{C7FCEC4A-0619-534F-AB0C-4C4D1986DF16}" type="slidenum">
              <a:rPr lang="en-US"/>
              <a:pPr eaLnBrk="0" hangingPunct="0">
                <a:spcBef>
                  <a:spcPct val="0"/>
                </a:spcBef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20382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0" r:id="rId1"/>
    <p:sldLayoutId id="2147483901" r:id="rId2"/>
    <p:sldLayoutId id="2147483902" r:id="rId3"/>
    <p:sldLayoutId id="2147483903" r:id="rId4"/>
    <p:sldLayoutId id="2147483904" r:id="rId5"/>
    <p:sldLayoutId id="2147483905" r:id="rId6"/>
    <p:sldLayoutId id="2147483906" r:id="rId7"/>
    <p:sldLayoutId id="2147483907" r:id="rId8"/>
    <p:sldLayoutId id="2147483908" r:id="rId9"/>
    <p:sldLayoutId id="2147483909" r:id="rId10"/>
    <p:sldLayoutId id="2147483910" r:id="rId11"/>
    <p:sldLayoutId id="2147483911" r:id="rId12"/>
    <p:sldLayoutId id="2147483912" r:id="rId13"/>
  </p:sldLayoutIdLst>
  <p:hf sldNum="0"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/>
          <a:ea typeface="ＭＳ Ｐゴシック" pitchFamily="-108" charset="-128"/>
          <a:cs typeface="Arial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  <a:ea typeface="ＭＳ Ｐゴシック" pitchFamily="-108" charset="-128"/>
          <a:cs typeface="ＭＳ Ｐゴシック" pitchFamily="-108" charset="-128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2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Arial"/>
          <a:ea typeface="ＭＳ Ｐゴシック" pitchFamily="-108" charset="-128"/>
          <a:cs typeface="Arial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Arial"/>
          <a:ea typeface="ＭＳ Ｐゴシック" pitchFamily="-112" charset="-128"/>
          <a:cs typeface="Arial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Arial"/>
          <a:ea typeface="ＭＳ Ｐゴシック" charset="0"/>
          <a:cs typeface="Arial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Arial"/>
          <a:ea typeface="Geneva" charset="-128"/>
          <a:cs typeface="Arial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Arial"/>
          <a:ea typeface="ＭＳ Ｐゴシック" charset="-128"/>
          <a:cs typeface="Arial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2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cs typeface="Arial" charset="0"/>
              </a:defRPr>
            </a:lvl1pPr>
          </a:lstStyle>
          <a:p>
            <a:pPr algn="l">
              <a:spcBef>
                <a:spcPct val="0"/>
              </a:spcBef>
              <a:defRPr/>
            </a:pPr>
            <a:fld id="{C16A198B-9034-4749-8A8D-B90A5F5B90A3}" type="datetimeFigureOut">
              <a:rPr lang="en-US">
                <a:latin typeface="Calibri" charset="0"/>
              </a:rPr>
              <a:pPr algn="l">
                <a:spcBef>
                  <a:spcPct val="0"/>
                </a:spcBef>
                <a:defRPr/>
              </a:pPr>
              <a:t>23/10/17</a:t>
            </a:fld>
            <a:endParaRPr lang="en-US">
              <a:latin typeface="Calibri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cs typeface="Arial" charset="0"/>
              </a:defRPr>
            </a:lvl1pPr>
          </a:lstStyle>
          <a:p>
            <a:pPr>
              <a:spcBef>
                <a:spcPct val="0"/>
              </a:spcBef>
              <a:defRPr/>
            </a:pPr>
            <a:fld id="{FA356419-7718-C74B-9C0F-E2D2C7D5AD85}" type="slidenum">
              <a:rPr lang="en-US">
                <a:latin typeface="Calibri" charset="0"/>
              </a:rPr>
              <a:pPr>
                <a:spcBef>
                  <a:spcPct val="0"/>
                </a:spcBef>
                <a:defRPr/>
              </a:pPr>
              <a:t>‹#›</a:t>
            </a:fld>
            <a:endParaRPr lang="en-US">
              <a:latin typeface="Calibr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39460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4" r:id="rId1"/>
    <p:sldLayoutId id="2147483915" r:id="rId2"/>
    <p:sldLayoutId id="2147483916" r:id="rId3"/>
    <p:sldLayoutId id="2147483917" r:id="rId4"/>
    <p:sldLayoutId id="2147483918" r:id="rId5"/>
    <p:sldLayoutId id="2147483919" r:id="rId6"/>
    <p:sldLayoutId id="2147483920" r:id="rId7"/>
    <p:sldLayoutId id="2147483921" r:id="rId8"/>
    <p:sldLayoutId id="2147483922" r:id="rId9"/>
    <p:sldLayoutId id="2147483923" r:id="rId10"/>
    <p:sldLayoutId id="2147483924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charset="0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0034" name="Group 31"/>
          <p:cNvGrpSpPr>
            <a:grpSpLocks/>
          </p:cNvGrpSpPr>
          <p:nvPr/>
        </p:nvGrpSpPr>
        <p:grpSpPr bwMode="auto">
          <a:xfrm>
            <a:off x="0" y="0"/>
            <a:ext cx="9132888" cy="6845300"/>
            <a:chOff x="0" y="0"/>
            <a:chExt cx="5753" cy="4312"/>
          </a:xfrm>
        </p:grpSpPr>
        <p:sp>
          <p:nvSpPr>
            <p:cNvPr id="300037" name="Rectangle 2"/>
            <p:cNvSpPr>
              <a:spLocks noChangeArrowheads="1"/>
            </p:cNvSpPr>
            <p:nvPr/>
          </p:nvSpPr>
          <p:spPr bwMode="auto">
            <a:xfrm>
              <a:off x="0" y="0"/>
              <a:ext cx="5753" cy="4312"/>
            </a:xfrm>
            <a:prstGeom prst="rect">
              <a:avLst/>
            </a:prstGeom>
            <a:gradFill rotWithShape="0">
              <a:gsLst>
                <a:gs pos="0">
                  <a:srgbClr val="790015"/>
                </a:gs>
                <a:gs pos="100000">
                  <a:srgbClr val="61001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hangingPunct="0">
                <a:spcBef>
                  <a:spcPct val="0"/>
                </a:spcBef>
              </a:pPr>
              <a:endParaRPr lang="en-US" sz="900">
                <a:solidFill>
                  <a:srgbClr val="FFA27C"/>
                </a:solidFill>
                <a:latin typeface="Arial" charset="0"/>
              </a:endParaRPr>
            </a:p>
          </p:txBody>
        </p:sp>
        <p:grpSp>
          <p:nvGrpSpPr>
            <p:cNvPr id="300038" name="Group 26"/>
            <p:cNvGrpSpPr>
              <a:grpSpLocks/>
            </p:cNvGrpSpPr>
            <p:nvPr/>
          </p:nvGrpSpPr>
          <p:grpSpPr bwMode="auto">
            <a:xfrm>
              <a:off x="246" y="204"/>
              <a:ext cx="5271" cy="3889"/>
              <a:chOff x="246" y="204"/>
              <a:chExt cx="5271" cy="3889"/>
            </a:xfrm>
          </p:grpSpPr>
          <p:sp>
            <p:nvSpPr>
              <p:cNvPr id="2" name="Rectangle 3"/>
              <p:cNvSpPr>
                <a:spLocks noChangeArrowheads="1"/>
              </p:cNvSpPr>
              <p:nvPr/>
            </p:nvSpPr>
            <p:spPr bwMode="auto">
              <a:xfrm>
                <a:off x="294" y="228"/>
                <a:ext cx="5217" cy="3850"/>
              </a:xfrm>
              <a:prstGeom prst="rect">
                <a:avLst/>
              </a:prstGeom>
              <a:solidFill>
                <a:srgbClr val="535353"/>
              </a:solidFill>
              <a:ln w="12700">
                <a:noFill/>
                <a:miter lim="800000"/>
                <a:headEnd/>
                <a:tailEnd/>
              </a:ln>
              <a:effectLst>
                <a:outerShdw blurRad="63500" dist="197566" dir="2700000" algn="ctr" rotWithShape="0">
                  <a:srgbClr val="000000">
                    <a:alpha val="74998"/>
                  </a:srgbClr>
                </a:outerShdw>
              </a:effectLst>
            </p:spPr>
            <p:txBody>
              <a:bodyPr wrap="none" anchor="ctr"/>
              <a:lstStyle/>
              <a:p>
                <a:pPr eaLnBrk="0" hangingPunct="0">
                  <a:spcBef>
                    <a:spcPct val="0"/>
                  </a:spcBef>
                  <a:defRPr/>
                </a:pPr>
                <a:endParaRPr lang="en-US" sz="900">
                  <a:solidFill>
                    <a:srgbClr val="FFA27C"/>
                  </a:solidFill>
                  <a:latin typeface="Arial" pitchFamily="-107" charset="0"/>
                </a:endParaRPr>
              </a:p>
            </p:txBody>
          </p:sp>
          <p:sp>
            <p:nvSpPr>
              <p:cNvPr id="300044" name="Freeform 4"/>
              <p:cNvSpPr>
                <a:spLocks/>
              </p:cNvSpPr>
              <p:nvPr/>
            </p:nvSpPr>
            <p:spPr bwMode="auto">
              <a:xfrm>
                <a:off x="3002" y="378"/>
                <a:ext cx="1411" cy="3440"/>
              </a:xfrm>
              <a:custGeom>
                <a:avLst/>
                <a:gdLst>
                  <a:gd name="T0" fmla="*/ 91 w 1411"/>
                  <a:gd name="T1" fmla="*/ 33 h 3440"/>
                  <a:gd name="T2" fmla="*/ 212 w 1411"/>
                  <a:gd name="T3" fmla="*/ 76 h 3440"/>
                  <a:gd name="T4" fmla="*/ 332 w 1411"/>
                  <a:gd name="T5" fmla="*/ 174 h 3440"/>
                  <a:gd name="T6" fmla="*/ 383 w 1411"/>
                  <a:gd name="T7" fmla="*/ 305 h 3440"/>
                  <a:gd name="T8" fmla="*/ 443 w 1411"/>
                  <a:gd name="T9" fmla="*/ 446 h 3440"/>
                  <a:gd name="T10" fmla="*/ 453 w 1411"/>
                  <a:gd name="T11" fmla="*/ 620 h 3440"/>
                  <a:gd name="T12" fmla="*/ 494 w 1411"/>
                  <a:gd name="T13" fmla="*/ 751 h 3440"/>
                  <a:gd name="T14" fmla="*/ 494 w 1411"/>
                  <a:gd name="T15" fmla="*/ 882 h 3440"/>
                  <a:gd name="T16" fmla="*/ 483 w 1411"/>
                  <a:gd name="T17" fmla="*/ 1012 h 3440"/>
                  <a:gd name="T18" fmla="*/ 473 w 1411"/>
                  <a:gd name="T19" fmla="*/ 1143 h 3440"/>
                  <a:gd name="T20" fmla="*/ 463 w 1411"/>
                  <a:gd name="T21" fmla="*/ 1284 h 3440"/>
                  <a:gd name="T22" fmla="*/ 433 w 1411"/>
                  <a:gd name="T23" fmla="*/ 1426 h 3440"/>
                  <a:gd name="T24" fmla="*/ 383 w 1411"/>
                  <a:gd name="T25" fmla="*/ 1556 h 3440"/>
                  <a:gd name="T26" fmla="*/ 353 w 1411"/>
                  <a:gd name="T27" fmla="*/ 1687 h 3440"/>
                  <a:gd name="T28" fmla="*/ 443 w 1411"/>
                  <a:gd name="T29" fmla="*/ 1796 h 3440"/>
                  <a:gd name="T30" fmla="*/ 494 w 1411"/>
                  <a:gd name="T31" fmla="*/ 1937 h 3440"/>
                  <a:gd name="T32" fmla="*/ 524 w 1411"/>
                  <a:gd name="T33" fmla="*/ 2068 h 3440"/>
                  <a:gd name="T34" fmla="*/ 614 w 1411"/>
                  <a:gd name="T35" fmla="*/ 2198 h 3440"/>
                  <a:gd name="T36" fmla="*/ 705 w 1411"/>
                  <a:gd name="T37" fmla="*/ 2351 h 3440"/>
                  <a:gd name="T38" fmla="*/ 836 w 1411"/>
                  <a:gd name="T39" fmla="*/ 2470 h 3440"/>
                  <a:gd name="T40" fmla="*/ 947 w 1411"/>
                  <a:gd name="T41" fmla="*/ 2612 h 3440"/>
                  <a:gd name="T42" fmla="*/ 1078 w 1411"/>
                  <a:gd name="T43" fmla="*/ 2721 h 3440"/>
                  <a:gd name="T44" fmla="*/ 1158 w 1411"/>
                  <a:gd name="T45" fmla="*/ 2851 h 3440"/>
                  <a:gd name="T46" fmla="*/ 1269 w 1411"/>
                  <a:gd name="T47" fmla="*/ 3004 h 3440"/>
                  <a:gd name="T48" fmla="*/ 1319 w 1411"/>
                  <a:gd name="T49" fmla="*/ 3156 h 3440"/>
                  <a:gd name="T50" fmla="*/ 1370 w 1411"/>
                  <a:gd name="T51" fmla="*/ 3308 h 3440"/>
                  <a:gd name="T52" fmla="*/ 1400 w 1411"/>
                  <a:gd name="T53" fmla="*/ 3439 h 3440"/>
                  <a:gd name="T54" fmla="*/ 1410 w 1411"/>
                  <a:gd name="T55" fmla="*/ 3145 h 3440"/>
                  <a:gd name="T56" fmla="*/ 1340 w 1411"/>
                  <a:gd name="T57" fmla="*/ 3058 h 3440"/>
                  <a:gd name="T58" fmla="*/ 1259 w 1411"/>
                  <a:gd name="T59" fmla="*/ 2862 h 3440"/>
                  <a:gd name="T60" fmla="*/ 1098 w 1411"/>
                  <a:gd name="T61" fmla="*/ 2721 h 3440"/>
                  <a:gd name="T62" fmla="*/ 997 w 1411"/>
                  <a:gd name="T63" fmla="*/ 2514 h 3440"/>
                  <a:gd name="T64" fmla="*/ 806 w 1411"/>
                  <a:gd name="T65" fmla="*/ 2449 h 3440"/>
                  <a:gd name="T66" fmla="*/ 735 w 1411"/>
                  <a:gd name="T67" fmla="*/ 2307 h 3440"/>
                  <a:gd name="T68" fmla="*/ 635 w 1411"/>
                  <a:gd name="T69" fmla="*/ 2187 h 3440"/>
                  <a:gd name="T70" fmla="*/ 534 w 1411"/>
                  <a:gd name="T71" fmla="*/ 1959 h 3440"/>
                  <a:gd name="T72" fmla="*/ 443 w 1411"/>
                  <a:gd name="T73" fmla="*/ 1785 h 3440"/>
                  <a:gd name="T74" fmla="*/ 403 w 1411"/>
                  <a:gd name="T75" fmla="*/ 1632 h 3440"/>
                  <a:gd name="T76" fmla="*/ 433 w 1411"/>
                  <a:gd name="T77" fmla="*/ 1491 h 3440"/>
                  <a:gd name="T78" fmla="*/ 483 w 1411"/>
                  <a:gd name="T79" fmla="*/ 1349 h 3440"/>
                  <a:gd name="T80" fmla="*/ 483 w 1411"/>
                  <a:gd name="T81" fmla="*/ 1208 h 3440"/>
                  <a:gd name="T82" fmla="*/ 524 w 1411"/>
                  <a:gd name="T83" fmla="*/ 1023 h 3440"/>
                  <a:gd name="T84" fmla="*/ 514 w 1411"/>
                  <a:gd name="T85" fmla="*/ 805 h 3440"/>
                  <a:gd name="T86" fmla="*/ 534 w 1411"/>
                  <a:gd name="T87" fmla="*/ 642 h 3440"/>
                  <a:gd name="T88" fmla="*/ 554 w 1411"/>
                  <a:gd name="T89" fmla="*/ 522 h 3440"/>
                  <a:gd name="T90" fmla="*/ 665 w 1411"/>
                  <a:gd name="T91" fmla="*/ 392 h 3440"/>
                  <a:gd name="T92" fmla="*/ 826 w 1411"/>
                  <a:gd name="T93" fmla="*/ 218 h 3440"/>
                  <a:gd name="T94" fmla="*/ 876 w 1411"/>
                  <a:gd name="T95" fmla="*/ 76 h 3440"/>
                  <a:gd name="T96" fmla="*/ 917 w 1411"/>
                  <a:gd name="T97" fmla="*/ 11 h 3440"/>
                  <a:gd name="T98" fmla="*/ 765 w 1411"/>
                  <a:gd name="T99" fmla="*/ 87 h 3440"/>
                  <a:gd name="T100" fmla="*/ 755 w 1411"/>
                  <a:gd name="T101" fmla="*/ 218 h 3440"/>
                  <a:gd name="T102" fmla="*/ 745 w 1411"/>
                  <a:gd name="T103" fmla="*/ 305 h 3440"/>
                  <a:gd name="T104" fmla="*/ 624 w 1411"/>
                  <a:gd name="T105" fmla="*/ 435 h 3440"/>
                  <a:gd name="T106" fmla="*/ 534 w 1411"/>
                  <a:gd name="T107" fmla="*/ 522 h 3440"/>
                  <a:gd name="T108" fmla="*/ 483 w 1411"/>
                  <a:gd name="T109" fmla="*/ 664 h 3440"/>
                  <a:gd name="T110" fmla="*/ 473 w 1411"/>
                  <a:gd name="T111" fmla="*/ 511 h 3440"/>
                  <a:gd name="T112" fmla="*/ 443 w 1411"/>
                  <a:gd name="T113" fmla="*/ 348 h 3440"/>
                  <a:gd name="T114" fmla="*/ 383 w 1411"/>
                  <a:gd name="T115" fmla="*/ 218 h 3440"/>
                  <a:gd name="T116" fmla="*/ 302 w 1411"/>
                  <a:gd name="T117" fmla="*/ 98 h 3440"/>
                  <a:gd name="T118" fmla="*/ 181 w 1411"/>
                  <a:gd name="T119" fmla="*/ 33 h 3440"/>
                  <a:gd name="T120" fmla="*/ 60 w 1411"/>
                  <a:gd name="T121" fmla="*/ 11 h 344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411" h="3440">
                    <a:moveTo>
                      <a:pt x="0" y="0"/>
                    </a:moveTo>
                    <a:lnTo>
                      <a:pt x="50" y="22"/>
                    </a:lnTo>
                    <a:lnTo>
                      <a:pt x="91" y="33"/>
                    </a:lnTo>
                    <a:lnTo>
                      <a:pt x="131" y="22"/>
                    </a:lnTo>
                    <a:lnTo>
                      <a:pt x="171" y="54"/>
                    </a:lnTo>
                    <a:lnTo>
                      <a:pt x="212" y="76"/>
                    </a:lnTo>
                    <a:lnTo>
                      <a:pt x="252" y="98"/>
                    </a:lnTo>
                    <a:lnTo>
                      <a:pt x="292" y="141"/>
                    </a:lnTo>
                    <a:lnTo>
                      <a:pt x="332" y="174"/>
                    </a:lnTo>
                    <a:lnTo>
                      <a:pt x="342" y="218"/>
                    </a:lnTo>
                    <a:lnTo>
                      <a:pt x="342" y="261"/>
                    </a:lnTo>
                    <a:lnTo>
                      <a:pt x="383" y="305"/>
                    </a:lnTo>
                    <a:lnTo>
                      <a:pt x="413" y="348"/>
                    </a:lnTo>
                    <a:lnTo>
                      <a:pt x="413" y="403"/>
                    </a:lnTo>
                    <a:lnTo>
                      <a:pt x="443" y="446"/>
                    </a:lnTo>
                    <a:lnTo>
                      <a:pt x="463" y="490"/>
                    </a:lnTo>
                    <a:lnTo>
                      <a:pt x="453" y="577"/>
                    </a:lnTo>
                    <a:lnTo>
                      <a:pt x="453" y="620"/>
                    </a:lnTo>
                    <a:lnTo>
                      <a:pt x="473" y="664"/>
                    </a:lnTo>
                    <a:lnTo>
                      <a:pt x="483" y="707"/>
                    </a:lnTo>
                    <a:lnTo>
                      <a:pt x="494" y="751"/>
                    </a:lnTo>
                    <a:lnTo>
                      <a:pt x="494" y="794"/>
                    </a:lnTo>
                    <a:lnTo>
                      <a:pt x="494" y="838"/>
                    </a:lnTo>
                    <a:lnTo>
                      <a:pt x="494" y="882"/>
                    </a:lnTo>
                    <a:lnTo>
                      <a:pt x="494" y="925"/>
                    </a:lnTo>
                    <a:lnTo>
                      <a:pt x="504" y="969"/>
                    </a:lnTo>
                    <a:lnTo>
                      <a:pt x="483" y="1012"/>
                    </a:lnTo>
                    <a:lnTo>
                      <a:pt x="473" y="1056"/>
                    </a:lnTo>
                    <a:lnTo>
                      <a:pt x="473" y="1099"/>
                    </a:lnTo>
                    <a:lnTo>
                      <a:pt x="473" y="1143"/>
                    </a:lnTo>
                    <a:lnTo>
                      <a:pt x="483" y="1186"/>
                    </a:lnTo>
                    <a:lnTo>
                      <a:pt x="483" y="1230"/>
                    </a:lnTo>
                    <a:lnTo>
                      <a:pt x="463" y="1284"/>
                    </a:lnTo>
                    <a:lnTo>
                      <a:pt x="453" y="1328"/>
                    </a:lnTo>
                    <a:lnTo>
                      <a:pt x="453" y="1382"/>
                    </a:lnTo>
                    <a:lnTo>
                      <a:pt x="433" y="1426"/>
                    </a:lnTo>
                    <a:lnTo>
                      <a:pt x="403" y="1469"/>
                    </a:lnTo>
                    <a:lnTo>
                      <a:pt x="383" y="1513"/>
                    </a:lnTo>
                    <a:lnTo>
                      <a:pt x="383" y="1556"/>
                    </a:lnTo>
                    <a:lnTo>
                      <a:pt x="383" y="1600"/>
                    </a:lnTo>
                    <a:lnTo>
                      <a:pt x="363" y="1643"/>
                    </a:lnTo>
                    <a:lnTo>
                      <a:pt x="353" y="1687"/>
                    </a:lnTo>
                    <a:lnTo>
                      <a:pt x="363" y="1730"/>
                    </a:lnTo>
                    <a:lnTo>
                      <a:pt x="383" y="1785"/>
                    </a:lnTo>
                    <a:lnTo>
                      <a:pt x="443" y="1796"/>
                    </a:lnTo>
                    <a:lnTo>
                      <a:pt x="463" y="1850"/>
                    </a:lnTo>
                    <a:lnTo>
                      <a:pt x="483" y="1894"/>
                    </a:lnTo>
                    <a:lnTo>
                      <a:pt x="494" y="1937"/>
                    </a:lnTo>
                    <a:lnTo>
                      <a:pt x="494" y="1981"/>
                    </a:lnTo>
                    <a:lnTo>
                      <a:pt x="524" y="2024"/>
                    </a:lnTo>
                    <a:lnTo>
                      <a:pt x="524" y="2068"/>
                    </a:lnTo>
                    <a:lnTo>
                      <a:pt x="544" y="2122"/>
                    </a:lnTo>
                    <a:lnTo>
                      <a:pt x="584" y="2155"/>
                    </a:lnTo>
                    <a:lnTo>
                      <a:pt x="614" y="2198"/>
                    </a:lnTo>
                    <a:lnTo>
                      <a:pt x="624" y="2275"/>
                    </a:lnTo>
                    <a:lnTo>
                      <a:pt x="685" y="2285"/>
                    </a:lnTo>
                    <a:lnTo>
                      <a:pt x="705" y="2351"/>
                    </a:lnTo>
                    <a:lnTo>
                      <a:pt x="745" y="2394"/>
                    </a:lnTo>
                    <a:lnTo>
                      <a:pt x="786" y="2438"/>
                    </a:lnTo>
                    <a:lnTo>
                      <a:pt x="836" y="2470"/>
                    </a:lnTo>
                    <a:lnTo>
                      <a:pt x="876" y="2514"/>
                    </a:lnTo>
                    <a:lnTo>
                      <a:pt x="896" y="2568"/>
                    </a:lnTo>
                    <a:lnTo>
                      <a:pt x="947" y="2612"/>
                    </a:lnTo>
                    <a:lnTo>
                      <a:pt x="997" y="2634"/>
                    </a:lnTo>
                    <a:lnTo>
                      <a:pt x="1027" y="2677"/>
                    </a:lnTo>
                    <a:lnTo>
                      <a:pt x="1078" y="2721"/>
                    </a:lnTo>
                    <a:lnTo>
                      <a:pt x="1108" y="2764"/>
                    </a:lnTo>
                    <a:lnTo>
                      <a:pt x="1128" y="2808"/>
                    </a:lnTo>
                    <a:lnTo>
                      <a:pt x="1158" y="2851"/>
                    </a:lnTo>
                    <a:lnTo>
                      <a:pt x="1188" y="2906"/>
                    </a:lnTo>
                    <a:lnTo>
                      <a:pt x="1229" y="2949"/>
                    </a:lnTo>
                    <a:lnTo>
                      <a:pt x="1269" y="3004"/>
                    </a:lnTo>
                    <a:lnTo>
                      <a:pt x="1279" y="3058"/>
                    </a:lnTo>
                    <a:lnTo>
                      <a:pt x="1289" y="3113"/>
                    </a:lnTo>
                    <a:lnTo>
                      <a:pt x="1319" y="3156"/>
                    </a:lnTo>
                    <a:lnTo>
                      <a:pt x="1350" y="3210"/>
                    </a:lnTo>
                    <a:lnTo>
                      <a:pt x="1360" y="3265"/>
                    </a:lnTo>
                    <a:lnTo>
                      <a:pt x="1370" y="3308"/>
                    </a:lnTo>
                    <a:lnTo>
                      <a:pt x="1390" y="3352"/>
                    </a:lnTo>
                    <a:lnTo>
                      <a:pt x="1400" y="3395"/>
                    </a:lnTo>
                    <a:lnTo>
                      <a:pt x="1400" y="3439"/>
                    </a:lnTo>
                    <a:lnTo>
                      <a:pt x="1400" y="3319"/>
                    </a:lnTo>
                    <a:lnTo>
                      <a:pt x="1410" y="3232"/>
                    </a:lnTo>
                    <a:lnTo>
                      <a:pt x="1410" y="3145"/>
                    </a:lnTo>
                    <a:lnTo>
                      <a:pt x="1410" y="3102"/>
                    </a:lnTo>
                    <a:lnTo>
                      <a:pt x="1380" y="3058"/>
                    </a:lnTo>
                    <a:lnTo>
                      <a:pt x="1340" y="3058"/>
                    </a:lnTo>
                    <a:lnTo>
                      <a:pt x="1309" y="2982"/>
                    </a:lnTo>
                    <a:lnTo>
                      <a:pt x="1299" y="2938"/>
                    </a:lnTo>
                    <a:lnTo>
                      <a:pt x="1259" y="2862"/>
                    </a:lnTo>
                    <a:lnTo>
                      <a:pt x="1239" y="2819"/>
                    </a:lnTo>
                    <a:lnTo>
                      <a:pt x="1178" y="2753"/>
                    </a:lnTo>
                    <a:lnTo>
                      <a:pt x="1098" y="2721"/>
                    </a:lnTo>
                    <a:lnTo>
                      <a:pt x="1037" y="2721"/>
                    </a:lnTo>
                    <a:lnTo>
                      <a:pt x="1007" y="2579"/>
                    </a:lnTo>
                    <a:lnTo>
                      <a:pt x="997" y="2514"/>
                    </a:lnTo>
                    <a:lnTo>
                      <a:pt x="967" y="2470"/>
                    </a:lnTo>
                    <a:lnTo>
                      <a:pt x="886" y="2460"/>
                    </a:lnTo>
                    <a:lnTo>
                      <a:pt x="806" y="2449"/>
                    </a:lnTo>
                    <a:lnTo>
                      <a:pt x="765" y="2438"/>
                    </a:lnTo>
                    <a:lnTo>
                      <a:pt x="755" y="2351"/>
                    </a:lnTo>
                    <a:lnTo>
                      <a:pt x="735" y="2307"/>
                    </a:lnTo>
                    <a:lnTo>
                      <a:pt x="715" y="2253"/>
                    </a:lnTo>
                    <a:lnTo>
                      <a:pt x="675" y="2209"/>
                    </a:lnTo>
                    <a:lnTo>
                      <a:pt x="635" y="2187"/>
                    </a:lnTo>
                    <a:lnTo>
                      <a:pt x="554" y="2100"/>
                    </a:lnTo>
                    <a:lnTo>
                      <a:pt x="534" y="2057"/>
                    </a:lnTo>
                    <a:lnTo>
                      <a:pt x="534" y="1959"/>
                    </a:lnTo>
                    <a:lnTo>
                      <a:pt x="524" y="1894"/>
                    </a:lnTo>
                    <a:lnTo>
                      <a:pt x="494" y="1839"/>
                    </a:lnTo>
                    <a:lnTo>
                      <a:pt x="443" y="1785"/>
                    </a:lnTo>
                    <a:lnTo>
                      <a:pt x="413" y="1741"/>
                    </a:lnTo>
                    <a:lnTo>
                      <a:pt x="393" y="1687"/>
                    </a:lnTo>
                    <a:lnTo>
                      <a:pt x="403" y="1632"/>
                    </a:lnTo>
                    <a:lnTo>
                      <a:pt x="403" y="1589"/>
                    </a:lnTo>
                    <a:lnTo>
                      <a:pt x="413" y="1545"/>
                    </a:lnTo>
                    <a:lnTo>
                      <a:pt x="433" y="1491"/>
                    </a:lnTo>
                    <a:lnTo>
                      <a:pt x="433" y="1447"/>
                    </a:lnTo>
                    <a:lnTo>
                      <a:pt x="463" y="1393"/>
                    </a:lnTo>
                    <a:lnTo>
                      <a:pt x="483" y="1349"/>
                    </a:lnTo>
                    <a:lnTo>
                      <a:pt x="494" y="1295"/>
                    </a:lnTo>
                    <a:lnTo>
                      <a:pt x="494" y="1252"/>
                    </a:lnTo>
                    <a:lnTo>
                      <a:pt x="483" y="1208"/>
                    </a:lnTo>
                    <a:lnTo>
                      <a:pt x="494" y="1164"/>
                    </a:lnTo>
                    <a:lnTo>
                      <a:pt x="524" y="1067"/>
                    </a:lnTo>
                    <a:lnTo>
                      <a:pt x="524" y="1023"/>
                    </a:lnTo>
                    <a:lnTo>
                      <a:pt x="524" y="936"/>
                    </a:lnTo>
                    <a:lnTo>
                      <a:pt x="524" y="871"/>
                    </a:lnTo>
                    <a:lnTo>
                      <a:pt x="514" y="805"/>
                    </a:lnTo>
                    <a:lnTo>
                      <a:pt x="524" y="762"/>
                    </a:lnTo>
                    <a:lnTo>
                      <a:pt x="544" y="707"/>
                    </a:lnTo>
                    <a:lnTo>
                      <a:pt x="534" y="642"/>
                    </a:lnTo>
                    <a:lnTo>
                      <a:pt x="524" y="599"/>
                    </a:lnTo>
                    <a:lnTo>
                      <a:pt x="514" y="555"/>
                    </a:lnTo>
                    <a:lnTo>
                      <a:pt x="554" y="522"/>
                    </a:lnTo>
                    <a:lnTo>
                      <a:pt x="584" y="479"/>
                    </a:lnTo>
                    <a:lnTo>
                      <a:pt x="594" y="435"/>
                    </a:lnTo>
                    <a:lnTo>
                      <a:pt x="665" y="392"/>
                    </a:lnTo>
                    <a:lnTo>
                      <a:pt x="725" y="305"/>
                    </a:lnTo>
                    <a:lnTo>
                      <a:pt x="786" y="239"/>
                    </a:lnTo>
                    <a:lnTo>
                      <a:pt x="826" y="218"/>
                    </a:lnTo>
                    <a:lnTo>
                      <a:pt x="856" y="174"/>
                    </a:lnTo>
                    <a:lnTo>
                      <a:pt x="856" y="131"/>
                    </a:lnTo>
                    <a:lnTo>
                      <a:pt x="876" y="76"/>
                    </a:lnTo>
                    <a:lnTo>
                      <a:pt x="917" y="44"/>
                    </a:lnTo>
                    <a:lnTo>
                      <a:pt x="957" y="0"/>
                    </a:lnTo>
                    <a:lnTo>
                      <a:pt x="917" y="11"/>
                    </a:lnTo>
                    <a:lnTo>
                      <a:pt x="856" y="22"/>
                    </a:lnTo>
                    <a:lnTo>
                      <a:pt x="796" y="44"/>
                    </a:lnTo>
                    <a:lnTo>
                      <a:pt x="765" y="87"/>
                    </a:lnTo>
                    <a:lnTo>
                      <a:pt x="776" y="131"/>
                    </a:lnTo>
                    <a:lnTo>
                      <a:pt x="755" y="174"/>
                    </a:lnTo>
                    <a:lnTo>
                      <a:pt x="755" y="218"/>
                    </a:lnTo>
                    <a:lnTo>
                      <a:pt x="826" y="229"/>
                    </a:lnTo>
                    <a:lnTo>
                      <a:pt x="786" y="272"/>
                    </a:lnTo>
                    <a:lnTo>
                      <a:pt x="745" y="305"/>
                    </a:lnTo>
                    <a:lnTo>
                      <a:pt x="705" y="348"/>
                    </a:lnTo>
                    <a:lnTo>
                      <a:pt x="665" y="424"/>
                    </a:lnTo>
                    <a:lnTo>
                      <a:pt x="624" y="435"/>
                    </a:lnTo>
                    <a:lnTo>
                      <a:pt x="584" y="468"/>
                    </a:lnTo>
                    <a:lnTo>
                      <a:pt x="544" y="479"/>
                    </a:lnTo>
                    <a:lnTo>
                      <a:pt x="534" y="522"/>
                    </a:lnTo>
                    <a:lnTo>
                      <a:pt x="534" y="566"/>
                    </a:lnTo>
                    <a:lnTo>
                      <a:pt x="494" y="620"/>
                    </a:lnTo>
                    <a:lnTo>
                      <a:pt x="483" y="664"/>
                    </a:lnTo>
                    <a:lnTo>
                      <a:pt x="483" y="707"/>
                    </a:lnTo>
                    <a:lnTo>
                      <a:pt x="483" y="620"/>
                    </a:lnTo>
                    <a:lnTo>
                      <a:pt x="473" y="511"/>
                    </a:lnTo>
                    <a:lnTo>
                      <a:pt x="463" y="446"/>
                    </a:lnTo>
                    <a:lnTo>
                      <a:pt x="453" y="403"/>
                    </a:lnTo>
                    <a:lnTo>
                      <a:pt x="443" y="348"/>
                    </a:lnTo>
                    <a:lnTo>
                      <a:pt x="413" y="305"/>
                    </a:lnTo>
                    <a:lnTo>
                      <a:pt x="383" y="261"/>
                    </a:lnTo>
                    <a:lnTo>
                      <a:pt x="383" y="218"/>
                    </a:lnTo>
                    <a:lnTo>
                      <a:pt x="353" y="174"/>
                    </a:lnTo>
                    <a:lnTo>
                      <a:pt x="312" y="141"/>
                    </a:lnTo>
                    <a:lnTo>
                      <a:pt x="302" y="98"/>
                    </a:lnTo>
                    <a:lnTo>
                      <a:pt x="262" y="76"/>
                    </a:lnTo>
                    <a:lnTo>
                      <a:pt x="222" y="76"/>
                    </a:lnTo>
                    <a:lnTo>
                      <a:pt x="181" y="33"/>
                    </a:lnTo>
                    <a:lnTo>
                      <a:pt x="141" y="11"/>
                    </a:lnTo>
                    <a:lnTo>
                      <a:pt x="101" y="0"/>
                    </a:lnTo>
                    <a:lnTo>
                      <a:pt x="60" y="11"/>
                    </a:lnTo>
                    <a:lnTo>
                      <a:pt x="20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300045" name="Freeform 5"/>
              <p:cNvSpPr>
                <a:spLocks/>
              </p:cNvSpPr>
              <p:nvPr/>
            </p:nvSpPr>
            <p:spPr bwMode="auto">
              <a:xfrm>
                <a:off x="522" y="3415"/>
                <a:ext cx="1965" cy="490"/>
              </a:xfrm>
              <a:custGeom>
                <a:avLst/>
                <a:gdLst>
                  <a:gd name="T0" fmla="*/ 40 w 1965"/>
                  <a:gd name="T1" fmla="*/ 43 h 490"/>
                  <a:gd name="T2" fmla="*/ 141 w 1965"/>
                  <a:gd name="T3" fmla="*/ 65 h 490"/>
                  <a:gd name="T4" fmla="*/ 232 w 1965"/>
                  <a:gd name="T5" fmla="*/ 76 h 490"/>
                  <a:gd name="T6" fmla="*/ 363 w 1965"/>
                  <a:gd name="T7" fmla="*/ 130 h 490"/>
                  <a:gd name="T8" fmla="*/ 504 w 1965"/>
                  <a:gd name="T9" fmla="*/ 130 h 490"/>
                  <a:gd name="T10" fmla="*/ 604 w 1965"/>
                  <a:gd name="T11" fmla="*/ 141 h 490"/>
                  <a:gd name="T12" fmla="*/ 705 w 1965"/>
                  <a:gd name="T13" fmla="*/ 196 h 490"/>
                  <a:gd name="T14" fmla="*/ 765 w 1965"/>
                  <a:gd name="T15" fmla="*/ 250 h 490"/>
                  <a:gd name="T16" fmla="*/ 906 w 1965"/>
                  <a:gd name="T17" fmla="*/ 261 h 490"/>
                  <a:gd name="T18" fmla="*/ 1007 w 1965"/>
                  <a:gd name="T19" fmla="*/ 261 h 490"/>
                  <a:gd name="T20" fmla="*/ 1148 w 1965"/>
                  <a:gd name="T21" fmla="*/ 250 h 490"/>
                  <a:gd name="T22" fmla="*/ 1219 w 1965"/>
                  <a:gd name="T23" fmla="*/ 304 h 490"/>
                  <a:gd name="T24" fmla="*/ 1299 w 1965"/>
                  <a:gd name="T25" fmla="*/ 315 h 490"/>
                  <a:gd name="T26" fmla="*/ 1380 w 1965"/>
                  <a:gd name="T27" fmla="*/ 380 h 490"/>
                  <a:gd name="T28" fmla="*/ 1460 w 1965"/>
                  <a:gd name="T29" fmla="*/ 424 h 490"/>
                  <a:gd name="T30" fmla="*/ 1541 w 1965"/>
                  <a:gd name="T31" fmla="*/ 446 h 490"/>
                  <a:gd name="T32" fmla="*/ 1662 w 1965"/>
                  <a:gd name="T33" fmla="*/ 446 h 490"/>
                  <a:gd name="T34" fmla="*/ 1752 w 1965"/>
                  <a:gd name="T35" fmla="*/ 456 h 490"/>
                  <a:gd name="T36" fmla="*/ 1883 w 1965"/>
                  <a:gd name="T37" fmla="*/ 467 h 490"/>
                  <a:gd name="T38" fmla="*/ 1964 w 1965"/>
                  <a:gd name="T39" fmla="*/ 489 h 490"/>
                  <a:gd name="T40" fmla="*/ 1863 w 1965"/>
                  <a:gd name="T41" fmla="*/ 467 h 490"/>
                  <a:gd name="T42" fmla="*/ 1783 w 1965"/>
                  <a:gd name="T43" fmla="*/ 446 h 490"/>
                  <a:gd name="T44" fmla="*/ 1692 w 1965"/>
                  <a:gd name="T45" fmla="*/ 446 h 490"/>
                  <a:gd name="T46" fmla="*/ 1611 w 1965"/>
                  <a:gd name="T47" fmla="*/ 402 h 490"/>
                  <a:gd name="T48" fmla="*/ 1531 w 1965"/>
                  <a:gd name="T49" fmla="*/ 413 h 490"/>
                  <a:gd name="T50" fmla="*/ 1450 w 1965"/>
                  <a:gd name="T51" fmla="*/ 369 h 490"/>
                  <a:gd name="T52" fmla="*/ 1370 w 1965"/>
                  <a:gd name="T53" fmla="*/ 348 h 490"/>
                  <a:gd name="T54" fmla="*/ 1289 w 1965"/>
                  <a:gd name="T55" fmla="*/ 272 h 490"/>
                  <a:gd name="T56" fmla="*/ 1209 w 1965"/>
                  <a:gd name="T57" fmla="*/ 283 h 490"/>
                  <a:gd name="T58" fmla="*/ 1047 w 1965"/>
                  <a:gd name="T59" fmla="*/ 130 h 490"/>
                  <a:gd name="T60" fmla="*/ 927 w 1965"/>
                  <a:gd name="T61" fmla="*/ 130 h 490"/>
                  <a:gd name="T62" fmla="*/ 886 w 1965"/>
                  <a:gd name="T63" fmla="*/ 228 h 490"/>
                  <a:gd name="T64" fmla="*/ 806 w 1965"/>
                  <a:gd name="T65" fmla="*/ 228 h 490"/>
                  <a:gd name="T66" fmla="*/ 725 w 1965"/>
                  <a:gd name="T67" fmla="*/ 196 h 490"/>
                  <a:gd name="T68" fmla="*/ 624 w 1965"/>
                  <a:gd name="T69" fmla="*/ 152 h 490"/>
                  <a:gd name="T70" fmla="*/ 544 w 1965"/>
                  <a:gd name="T71" fmla="*/ 109 h 490"/>
                  <a:gd name="T72" fmla="*/ 443 w 1965"/>
                  <a:gd name="T73" fmla="*/ 109 h 490"/>
                  <a:gd name="T74" fmla="*/ 353 w 1965"/>
                  <a:gd name="T75" fmla="*/ 76 h 490"/>
                  <a:gd name="T76" fmla="*/ 262 w 1965"/>
                  <a:gd name="T77" fmla="*/ 87 h 490"/>
                  <a:gd name="T78" fmla="*/ 181 w 1965"/>
                  <a:gd name="T79" fmla="*/ 43 h 490"/>
                  <a:gd name="T80" fmla="*/ 101 w 1965"/>
                  <a:gd name="T81" fmla="*/ 33 h 490"/>
                  <a:gd name="T82" fmla="*/ 20 w 1965"/>
                  <a:gd name="T83" fmla="*/ 11 h 49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965" h="490">
                    <a:moveTo>
                      <a:pt x="0" y="0"/>
                    </a:moveTo>
                    <a:lnTo>
                      <a:pt x="40" y="43"/>
                    </a:lnTo>
                    <a:lnTo>
                      <a:pt x="81" y="65"/>
                    </a:lnTo>
                    <a:lnTo>
                      <a:pt x="141" y="65"/>
                    </a:lnTo>
                    <a:lnTo>
                      <a:pt x="181" y="76"/>
                    </a:lnTo>
                    <a:lnTo>
                      <a:pt x="232" y="76"/>
                    </a:lnTo>
                    <a:lnTo>
                      <a:pt x="272" y="109"/>
                    </a:lnTo>
                    <a:lnTo>
                      <a:pt x="363" y="130"/>
                    </a:lnTo>
                    <a:lnTo>
                      <a:pt x="443" y="130"/>
                    </a:lnTo>
                    <a:lnTo>
                      <a:pt x="504" y="130"/>
                    </a:lnTo>
                    <a:lnTo>
                      <a:pt x="544" y="130"/>
                    </a:lnTo>
                    <a:lnTo>
                      <a:pt x="604" y="141"/>
                    </a:lnTo>
                    <a:lnTo>
                      <a:pt x="665" y="152"/>
                    </a:lnTo>
                    <a:lnTo>
                      <a:pt x="705" y="196"/>
                    </a:lnTo>
                    <a:lnTo>
                      <a:pt x="725" y="239"/>
                    </a:lnTo>
                    <a:lnTo>
                      <a:pt x="765" y="250"/>
                    </a:lnTo>
                    <a:lnTo>
                      <a:pt x="816" y="250"/>
                    </a:lnTo>
                    <a:lnTo>
                      <a:pt x="906" y="261"/>
                    </a:lnTo>
                    <a:lnTo>
                      <a:pt x="967" y="250"/>
                    </a:lnTo>
                    <a:lnTo>
                      <a:pt x="1007" y="261"/>
                    </a:lnTo>
                    <a:lnTo>
                      <a:pt x="1068" y="261"/>
                    </a:lnTo>
                    <a:lnTo>
                      <a:pt x="1148" y="250"/>
                    </a:lnTo>
                    <a:lnTo>
                      <a:pt x="1188" y="261"/>
                    </a:lnTo>
                    <a:lnTo>
                      <a:pt x="1219" y="304"/>
                    </a:lnTo>
                    <a:lnTo>
                      <a:pt x="1259" y="326"/>
                    </a:lnTo>
                    <a:lnTo>
                      <a:pt x="1299" y="315"/>
                    </a:lnTo>
                    <a:lnTo>
                      <a:pt x="1340" y="348"/>
                    </a:lnTo>
                    <a:lnTo>
                      <a:pt x="1380" y="380"/>
                    </a:lnTo>
                    <a:lnTo>
                      <a:pt x="1420" y="402"/>
                    </a:lnTo>
                    <a:lnTo>
                      <a:pt x="1460" y="424"/>
                    </a:lnTo>
                    <a:lnTo>
                      <a:pt x="1501" y="446"/>
                    </a:lnTo>
                    <a:lnTo>
                      <a:pt x="1541" y="446"/>
                    </a:lnTo>
                    <a:lnTo>
                      <a:pt x="1622" y="446"/>
                    </a:lnTo>
                    <a:lnTo>
                      <a:pt x="1662" y="446"/>
                    </a:lnTo>
                    <a:lnTo>
                      <a:pt x="1712" y="456"/>
                    </a:lnTo>
                    <a:lnTo>
                      <a:pt x="1752" y="456"/>
                    </a:lnTo>
                    <a:lnTo>
                      <a:pt x="1843" y="456"/>
                    </a:lnTo>
                    <a:lnTo>
                      <a:pt x="1883" y="467"/>
                    </a:lnTo>
                    <a:lnTo>
                      <a:pt x="1924" y="489"/>
                    </a:lnTo>
                    <a:lnTo>
                      <a:pt x="1964" y="489"/>
                    </a:lnTo>
                    <a:lnTo>
                      <a:pt x="1914" y="467"/>
                    </a:lnTo>
                    <a:lnTo>
                      <a:pt x="1863" y="467"/>
                    </a:lnTo>
                    <a:lnTo>
                      <a:pt x="1823" y="446"/>
                    </a:lnTo>
                    <a:lnTo>
                      <a:pt x="1783" y="446"/>
                    </a:lnTo>
                    <a:lnTo>
                      <a:pt x="1742" y="446"/>
                    </a:lnTo>
                    <a:lnTo>
                      <a:pt x="1692" y="446"/>
                    </a:lnTo>
                    <a:lnTo>
                      <a:pt x="1652" y="413"/>
                    </a:lnTo>
                    <a:lnTo>
                      <a:pt x="1611" y="402"/>
                    </a:lnTo>
                    <a:lnTo>
                      <a:pt x="1571" y="402"/>
                    </a:lnTo>
                    <a:lnTo>
                      <a:pt x="1531" y="413"/>
                    </a:lnTo>
                    <a:lnTo>
                      <a:pt x="1491" y="402"/>
                    </a:lnTo>
                    <a:lnTo>
                      <a:pt x="1450" y="369"/>
                    </a:lnTo>
                    <a:lnTo>
                      <a:pt x="1410" y="348"/>
                    </a:lnTo>
                    <a:lnTo>
                      <a:pt x="1370" y="348"/>
                    </a:lnTo>
                    <a:lnTo>
                      <a:pt x="1329" y="304"/>
                    </a:lnTo>
                    <a:lnTo>
                      <a:pt x="1289" y="272"/>
                    </a:lnTo>
                    <a:lnTo>
                      <a:pt x="1249" y="261"/>
                    </a:lnTo>
                    <a:lnTo>
                      <a:pt x="1209" y="283"/>
                    </a:lnTo>
                    <a:lnTo>
                      <a:pt x="1128" y="196"/>
                    </a:lnTo>
                    <a:lnTo>
                      <a:pt x="1047" y="130"/>
                    </a:lnTo>
                    <a:lnTo>
                      <a:pt x="1007" y="120"/>
                    </a:lnTo>
                    <a:lnTo>
                      <a:pt x="927" y="130"/>
                    </a:lnTo>
                    <a:lnTo>
                      <a:pt x="917" y="185"/>
                    </a:lnTo>
                    <a:lnTo>
                      <a:pt x="886" y="228"/>
                    </a:lnTo>
                    <a:lnTo>
                      <a:pt x="846" y="239"/>
                    </a:lnTo>
                    <a:lnTo>
                      <a:pt x="806" y="228"/>
                    </a:lnTo>
                    <a:lnTo>
                      <a:pt x="765" y="206"/>
                    </a:lnTo>
                    <a:lnTo>
                      <a:pt x="725" y="196"/>
                    </a:lnTo>
                    <a:lnTo>
                      <a:pt x="675" y="152"/>
                    </a:lnTo>
                    <a:lnTo>
                      <a:pt x="624" y="152"/>
                    </a:lnTo>
                    <a:lnTo>
                      <a:pt x="584" y="141"/>
                    </a:lnTo>
                    <a:lnTo>
                      <a:pt x="544" y="109"/>
                    </a:lnTo>
                    <a:lnTo>
                      <a:pt x="483" y="109"/>
                    </a:lnTo>
                    <a:lnTo>
                      <a:pt x="443" y="109"/>
                    </a:lnTo>
                    <a:lnTo>
                      <a:pt x="403" y="109"/>
                    </a:lnTo>
                    <a:lnTo>
                      <a:pt x="353" y="76"/>
                    </a:lnTo>
                    <a:lnTo>
                      <a:pt x="312" y="65"/>
                    </a:lnTo>
                    <a:lnTo>
                      <a:pt x="262" y="87"/>
                    </a:lnTo>
                    <a:lnTo>
                      <a:pt x="222" y="87"/>
                    </a:lnTo>
                    <a:lnTo>
                      <a:pt x="181" y="43"/>
                    </a:lnTo>
                    <a:lnTo>
                      <a:pt x="141" y="33"/>
                    </a:lnTo>
                    <a:lnTo>
                      <a:pt x="101" y="33"/>
                    </a:lnTo>
                    <a:lnTo>
                      <a:pt x="60" y="43"/>
                    </a:lnTo>
                    <a:lnTo>
                      <a:pt x="20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300046" name="Freeform 6"/>
              <p:cNvSpPr>
                <a:spLocks/>
              </p:cNvSpPr>
              <p:nvPr/>
            </p:nvSpPr>
            <p:spPr bwMode="auto">
              <a:xfrm>
                <a:off x="4384" y="399"/>
                <a:ext cx="1042" cy="1764"/>
              </a:xfrm>
              <a:custGeom>
                <a:avLst/>
                <a:gdLst>
                  <a:gd name="T0" fmla="*/ 977 w 1042"/>
                  <a:gd name="T1" fmla="*/ 76 h 1764"/>
                  <a:gd name="T2" fmla="*/ 907 w 1042"/>
                  <a:gd name="T3" fmla="*/ 152 h 1764"/>
                  <a:gd name="T4" fmla="*/ 826 w 1042"/>
                  <a:gd name="T5" fmla="*/ 131 h 1764"/>
                  <a:gd name="T6" fmla="*/ 745 w 1042"/>
                  <a:gd name="T7" fmla="*/ 152 h 1764"/>
                  <a:gd name="T8" fmla="*/ 685 w 1042"/>
                  <a:gd name="T9" fmla="*/ 229 h 1764"/>
                  <a:gd name="T10" fmla="*/ 604 w 1042"/>
                  <a:gd name="T11" fmla="*/ 250 h 1764"/>
                  <a:gd name="T12" fmla="*/ 524 w 1042"/>
                  <a:gd name="T13" fmla="*/ 283 h 1764"/>
                  <a:gd name="T14" fmla="*/ 443 w 1042"/>
                  <a:gd name="T15" fmla="*/ 348 h 1764"/>
                  <a:gd name="T16" fmla="*/ 383 w 1042"/>
                  <a:gd name="T17" fmla="*/ 435 h 1764"/>
                  <a:gd name="T18" fmla="*/ 343 w 1042"/>
                  <a:gd name="T19" fmla="*/ 511 h 1764"/>
                  <a:gd name="T20" fmla="*/ 302 w 1042"/>
                  <a:gd name="T21" fmla="*/ 599 h 1764"/>
                  <a:gd name="T22" fmla="*/ 222 w 1042"/>
                  <a:gd name="T23" fmla="*/ 599 h 1764"/>
                  <a:gd name="T24" fmla="*/ 141 w 1042"/>
                  <a:gd name="T25" fmla="*/ 653 h 1764"/>
                  <a:gd name="T26" fmla="*/ 60 w 1042"/>
                  <a:gd name="T27" fmla="*/ 653 h 1764"/>
                  <a:gd name="T28" fmla="*/ 0 w 1042"/>
                  <a:gd name="T29" fmla="*/ 707 h 1764"/>
                  <a:gd name="T30" fmla="*/ 81 w 1042"/>
                  <a:gd name="T31" fmla="*/ 729 h 1764"/>
                  <a:gd name="T32" fmla="*/ 141 w 1042"/>
                  <a:gd name="T33" fmla="*/ 816 h 1764"/>
                  <a:gd name="T34" fmla="*/ 222 w 1042"/>
                  <a:gd name="T35" fmla="*/ 816 h 1764"/>
                  <a:gd name="T36" fmla="*/ 302 w 1042"/>
                  <a:gd name="T37" fmla="*/ 860 h 1764"/>
                  <a:gd name="T38" fmla="*/ 383 w 1042"/>
                  <a:gd name="T39" fmla="*/ 914 h 1764"/>
                  <a:gd name="T40" fmla="*/ 463 w 1042"/>
                  <a:gd name="T41" fmla="*/ 914 h 1764"/>
                  <a:gd name="T42" fmla="*/ 524 w 1042"/>
                  <a:gd name="T43" fmla="*/ 882 h 1764"/>
                  <a:gd name="T44" fmla="*/ 584 w 1042"/>
                  <a:gd name="T45" fmla="*/ 816 h 1764"/>
                  <a:gd name="T46" fmla="*/ 655 w 1042"/>
                  <a:gd name="T47" fmla="*/ 784 h 1764"/>
                  <a:gd name="T48" fmla="*/ 705 w 1042"/>
                  <a:gd name="T49" fmla="*/ 871 h 1764"/>
                  <a:gd name="T50" fmla="*/ 735 w 1042"/>
                  <a:gd name="T51" fmla="*/ 958 h 1764"/>
                  <a:gd name="T52" fmla="*/ 796 w 1042"/>
                  <a:gd name="T53" fmla="*/ 1088 h 1764"/>
                  <a:gd name="T54" fmla="*/ 846 w 1042"/>
                  <a:gd name="T55" fmla="*/ 1186 h 1764"/>
                  <a:gd name="T56" fmla="*/ 876 w 1042"/>
                  <a:gd name="T57" fmla="*/ 1273 h 1764"/>
                  <a:gd name="T58" fmla="*/ 907 w 1042"/>
                  <a:gd name="T59" fmla="*/ 1360 h 1764"/>
                  <a:gd name="T60" fmla="*/ 917 w 1042"/>
                  <a:gd name="T61" fmla="*/ 1447 h 1764"/>
                  <a:gd name="T62" fmla="*/ 957 w 1042"/>
                  <a:gd name="T63" fmla="*/ 1534 h 1764"/>
                  <a:gd name="T64" fmla="*/ 977 w 1042"/>
                  <a:gd name="T65" fmla="*/ 1622 h 1764"/>
                  <a:gd name="T66" fmla="*/ 1017 w 1042"/>
                  <a:gd name="T67" fmla="*/ 1709 h 1764"/>
                  <a:gd name="T68" fmla="*/ 1041 w 1042"/>
                  <a:gd name="T69" fmla="*/ 1763 h 17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042" h="1764">
                    <a:moveTo>
                      <a:pt x="1038" y="0"/>
                    </a:moveTo>
                    <a:lnTo>
                      <a:pt x="977" y="76"/>
                    </a:lnTo>
                    <a:lnTo>
                      <a:pt x="937" y="109"/>
                    </a:lnTo>
                    <a:lnTo>
                      <a:pt x="907" y="152"/>
                    </a:lnTo>
                    <a:lnTo>
                      <a:pt x="866" y="131"/>
                    </a:lnTo>
                    <a:lnTo>
                      <a:pt x="826" y="131"/>
                    </a:lnTo>
                    <a:lnTo>
                      <a:pt x="786" y="131"/>
                    </a:lnTo>
                    <a:lnTo>
                      <a:pt x="745" y="152"/>
                    </a:lnTo>
                    <a:lnTo>
                      <a:pt x="725" y="196"/>
                    </a:lnTo>
                    <a:lnTo>
                      <a:pt x="685" y="229"/>
                    </a:lnTo>
                    <a:lnTo>
                      <a:pt x="645" y="229"/>
                    </a:lnTo>
                    <a:lnTo>
                      <a:pt x="604" y="250"/>
                    </a:lnTo>
                    <a:lnTo>
                      <a:pt x="564" y="283"/>
                    </a:lnTo>
                    <a:lnTo>
                      <a:pt x="524" y="283"/>
                    </a:lnTo>
                    <a:lnTo>
                      <a:pt x="484" y="305"/>
                    </a:lnTo>
                    <a:lnTo>
                      <a:pt x="443" y="348"/>
                    </a:lnTo>
                    <a:lnTo>
                      <a:pt x="413" y="392"/>
                    </a:lnTo>
                    <a:lnTo>
                      <a:pt x="383" y="435"/>
                    </a:lnTo>
                    <a:lnTo>
                      <a:pt x="343" y="446"/>
                    </a:lnTo>
                    <a:lnTo>
                      <a:pt x="343" y="511"/>
                    </a:lnTo>
                    <a:lnTo>
                      <a:pt x="332" y="555"/>
                    </a:lnTo>
                    <a:lnTo>
                      <a:pt x="302" y="599"/>
                    </a:lnTo>
                    <a:lnTo>
                      <a:pt x="262" y="609"/>
                    </a:lnTo>
                    <a:lnTo>
                      <a:pt x="222" y="599"/>
                    </a:lnTo>
                    <a:lnTo>
                      <a:pt x="181" y="609"/>
                    </a:lnTo>
                    <a:lnTo>
                      <a:pt x="141" y="653"/>
                    </a:lnTo>
                    <a:lnTo>
                      <a:pt x="101" y="664"/>
                    </a:lnTo>
                    <a:lnTo>
                      <a:pt x="60" y="653"/>
                    </a:lnTo>
                    <a:lnTo>
                      <a:pt x="20" y="664"/>
                    </a:lnTo>
                    <a:lnTo>
                      <a:pt x="0" y="707"/>
                    </a:lnTo>
                    <a:lnTo>
                      <a:pt x="40" y="729"/>
                    </a:lnTo>
                    <a:lnTo>
                      <a:pt x="81" y="729"/>
                    </a:lnTo>
                    <a:lnTo>
                      <a:pt x="121" y="773"/>
                    </a:lnTo>
                    <a:lnTo>
                      <a:pt x="141" y="816"/>
                    </a:lnTo>
                    <a:lnTo>
                      <a:pt x="181" y="816"/>
                    </a:lnTo>
                    <a:lnTo>
                      <a:pt x="222" y="816"/>
                    </a:lnTo>
                    <a:lnTo>
                      <a:pt x="262" y="827"/>
                    </a:lnTo>
                    <a:lnTo>
                      <a:pt x="302" y="860"/>
                    </a:lnTo>
                    <a:lnTo>
                      <a:pt x="343" y="903"/>
                    </a:lnTo>
                    <a:lnTo>
                      <a:pt x="383" y="914"/>
                    </a:lnTo>
                    <a:lnTo>
                      <a:pt x="423" y="914"/>
                    </a:lnTo>
                    <a:lnTo>
                      <a:pt x="463" y="914"/>
                    </a:lnTo>
                    <a:lnTo>
                      <a:pt x="504" y="925"/>
                    </a:lnTo>
                    <a:lnTo>
                      <a:pt x="524" y="882"/>
                    </a:lnTo>
                    <a:lnTo>
                      <a:pt x="544" y="838"/>
                    </a:lnTo>
                    <a:lnTo>
                      <a:pt x="584" y="816"/>
                    </a:lnTo>
                    <a:lnTo>
                      <a:pt x="615" y="773"/>
                    </a:lnTo>
                    <a:lnTo>
                      <a:pt x="655" y="784"/>
                    </a:lnTo>
                    <a:lnTo>
                      <a:pt x="675" y="827"/>
                    </a:lnTo>
                    <a:lnTo>
                      <a:pt x="705" y="871"/>
                    </a:lnTo>
                    <a:lnTo>
                      <a:pt x="715" y="914"/>
                    </a:lnTo>
                    <a:lnTo>
                      <a:pt x="735" y="958"/>
                    </a:lnTo>
                    <a:lnTo>
                      <a:pt x="776" y="1045"/>
                    </a:lnTo>
                    <a:lnTo>
                      <a:pt x="796" y="1088"/>
                    </a:lnTo>
                    <a:lnTo>
                      <a:pt x="796" y="1132"/>
                    </a:lnTo>
                    <a:lnTo>
                      <a:pt x="846" y="1186"/>
                    </a:lnTo>
                    <a:lnTo>
                      <a:pt x="876" y="1230"/>
                    </a:lnTo>
                    <a:lnTo>
                      <a:pt x="876" y="1273"/>
                    </a:lnTo>
                    <a:lnTo>
                      <a:pt x="887" y="1317"/>
                    </a:lnTo>
                    <a:lnTo>
                      <a:pt x="907" y="1360"/>
                    </a:lnTo>
                    <a:lnTo>
                      <a:pt x="917" y="1404"/>
                    </a:lnTo>
                    <a:lnTo>
                      <a:pt x="917" y="1447"/>
                    </a:lnTo>
                    <a:lnTo>
                      <a:pt x="917" y="1491"/>
                    </a:lnTo>
                    <a:lnTo>
                      <a:pt x="957" y="1534"/>
                    </a:lnTo>
                    <a:lnTo>
                      <a:pt x="977" y="1578"/>
                    </a:lnTo>
                    <a:lnTo>
                      <a:pt x="977" y="1622"/>
                    </a:lnTo>
                    <a:lnTo>
                      <a:pt x="1017" y="1665"/>
                    </a:lnTo>
                    <a:lnTo>
                      <a:pt x="1017" y="1709"/>
                    </a:lnTo>
                    <a:lnTo>
                      <a:pt x="1038" y="1748"/>
                    </a:lnTo>
                    <a:lnTo>
                      <a:pt x="1041" y="1763"/>
                    </a:lnTo>
                    <a:lnTo>
                      <a:pt x="1038" y="0"/>
                    </a:lnTo>
                  </a:path>
                </a:pathLst>
              </a:custGeom>
              <a:solidFill>
                <a:srgbClr val="656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300047" name="Freeform 7"/>
              <p:cNvSpPr>
                <a:spLocks/>
              </p:cNvSpPr>
              <p:nvPr/>
            </p:nvSpPr>
            <p:spPr bwMode="auto">
              <a:xfrm>
                <a:off x="502" y="1226"/>
                <a:ext cx="4882" cy="1403"/>
              </a:xfrm>
              <a:custGeom>
                <a:avLst/>
                <a:gdLst>
                  <a:gd name="T0" fmla="*/ 151 w 4882"/>
                  <a:gd name="T1" fmla="*/ 54 h 1403"/>
                  <a:gd name="T2" fmla="*/ 282 w 4882"/>
                  <a:gd name="T3" fmla="*/ 250 h 1403"/>
                  <a:gd name="T4" fmla="*/ 524 w 4882"/>
                  <a:gd name="T5" fmla="*/ 261 h 1403"/>
                  <a:gd name="T6" fmla="*/ 686 w 4882"/>
                  <a:gd name="T7" fmla="*/ 467 h 1403"/>
                  <a:gd name="T8" fmla="*/ 766 w 4882"/>
                  <a:gd name="T9" fmla="*/ 706 h 1403"/>
                  <a:gd name="T10" fmla="*/ 918 w 4882"/>
                  <a:gd name="T11" fmla="*/ 739 h 1403"/>
                  <a:gd name="T12" fmla="*/ 1008 w 4882"/>
                  <a:gd name="T13" fmla="*/ 815 h 1403"/>
                  <a:gd name="T14" fmla="*/ 1210 w 4882"/>
                  <a:gd name="T15" fmla="*/ 869 h 1403"/>
                  <a:gd name="T16" fmla="*/ 1331 w 4882"/>
                  <a:gd name="T17" fmla="*/ 772 h 1403"/>
                  <a:gd name="T18" fmla="*/ 1412 w 4882"/>
                  <a:gd name="T19" fmla="*/ 565 h 1403"/>
                  <a:gd name="T20" fmla="*/ 1291 w 4882"/>
                  <a:gd name="T21" fmla="*/ 359 h 1403"/>
                  <a:gd name="T22" fmla="*/ 1412 w 4882"/>
                  <a:gd name="T23" fmla="*/ 163 h 1403"/>
                  <a:gd name="T24" fmla="*/ 1603 w 4882"/>
                  <a:gd name="T25" fmla="*/ 206 h 1403"/>
                  <a:gd name="T26" fmla="*/ 1785 w 4882"/>
                  <a:gd name="T27" fmla="*/ 250 h 1403"/>
                  <a:gd name="T28" fmla="*/ 1967 w 4882"/>
                  <a:gd name="T29" fmla="*/ 250 h 1403"/>
                  <a:gd name="T30" fmla="*/ 2088 w 4882"/>
                  <a:gd name="T31" fmla="*/ 217 h 1403"/>
                  <a:gd name="T32" fmla="*/ 2219 w 4882"/>
                  <a:gd name="T33" fmla="*/ 120 h 1403"/>
                  <a:gd name="T34" fmla="*/ 2420 w 4882"/>
                  <a:gd name="T35" fmla="*/ 261 h 1403"/>
                  <a:gd name="T36" fmla="*/ 2612 w 4882"/>
                  <a:gd name="T37" fmla="*/ 348 h 1403"/>
                  <a:gd name="T38" fmla="*/ 2783 w 4882"/>
                  <a:gd name="T39" fmla="*/ 478 h 1403"/>
                  <a:gd name="T40" fmla="*/ 2985 w 4882"/>
                  <a:gd name="T41" fmla="*/ 576 h 1403"/>
                  <a:gd name="T42" fmla="*/ 3177 w 4882"/>
                  <a:gd name="T43" fmla="*/ 652 h 1403"/>
                  <a:gd name="T44" fmla="*/ 3378 w 4882"/>
                  <a:gd name="T45" fmla="*/ 772 h 1403"/>
                  <a:gd name="T46" fmla="*/ 3580 w 4882"/>
                  <a:gd name="T47" fmla="*/ 706 h 1403"/>
                  <a:gd name="T48" fmla="*/ 3782 w 4882"/>
                  <a:gd name="T49" fmla="*/ 772 h 1403"/>
                  <a:gd name="T50" fmla="*/ 3983 w 4882"/>
                  <a:gd name="T51" fmla="*/ 706 h 1403"/>
                  <a:gd name="T52" fmla="*/ 4195 w 4882"/>
                  <a:gd name="T53" fmla="*/ 696 h 1403"/>
                  <a:gd name="T54" fmla="*/ 4397 w 4882"/>
                  <a:gd name="T55" fmla="*/ 783 h 1403"/>
                  <a:gd name="T56" fmla="*/ 4599 w 4882"/>
                  <a:gd name="T57" fmla="*/ 783 h 1403"/>
                  <a:gd name="T58" fmla="*/ 4800 w 4882"/>
                  <a:gd name="T59" fmla="*/ 761 h 1403"/>
                  <a:gd name="T60" fmla="*/ 4760 w 4882"/>
                  <a:gd name="T61" fmla="*/ 848 h 1403"/>
                  <a:gd name="T62" fmla="*/ 4498 w 4882"/>
                  <a:gd name="T63" fmla="*/ 924 h 1403"/>
                  <a:gd name="T64" fmla="*/ 4296 w 4882"/>
                  <a:gd name="T65" fmla="*/ 978 h 1403"/>
                  <a:gd name="T66" fmla="*/ 4276 w 4882"/>
                  <a:gd name="T67" fmla="*/ 1130 h 1403"/>
                  <a:gd name="T68" fmla="*/ 4165 w 4882"/>
                  <a:gd name="T69" fmla="*/ 1293 h 1403"/>
                  <a:gd name="T70" fmla="*/ 3933 w 4882"/>
                  <a:gd name="T71" fmla="*/ 1337 h 1403"/>
                  <a:gd name="T72" fmla="*/ 3620 w 4882"/>
                  <a:gd name="T73" fmla="*/ 1185 h 1403"/>
                  <a:gd name="T74" fmla="*/ 3409 w 4882"/>
                  <a:gd name="T75" fmla="*/ 1011 h 1403"/>
                  <a:gd name="T76" fmla="*/ 3177 w 4882"/>
                  <a:gd name="T77" fmla="*/ 978 h 1403"/>
                  <a:gd name="T78" fmla="*/ 2955 w 4882"/>
                  <a:gd name="T79" fmla="*/ 859 h 1403"/>
                  <a:gd name="T80" fmla="*/ 2703 w 4882"/>
                  <a:gd name="T81" fmla="*/ 848 h 1403"/>
                  <a:gd name="T82" fmla="*/ 2471 w 4882"/>
                  <a:gd name="T83" fmla="*/ 924 h 1403"/>
                  <a:gd name="T84" fmla="*/ 2239 w 4882"/>
                  <a:gd name="T85" fmla="*/ 859 h 1403"/>
                  <a:gd name="T86" fmla="*/ 2027 w 4882"/>
                  <a:gd name="T87" fmla="*/ 772 h 1403"/>
                  <a:gd name="T88" fmla="*/ 1926 w 4882"/>
                  <a:gd name="T89" fmla="*/ 946 h 1403"/>
                  <a:gd name="T90" fmla="*/ 1916 w 4882"/>
                  <a:gd name="T91" fmla="*/ 1163 h 1403"/>
                  <a:gd name="T92" fmla="*/ 1805 w 4882"/>
                  <a:gd name="T93" fmla="*/ 1359 h 1403"/>
                  <a:gd name="T94" fmla="*/ 1593 w 4882"/>
                  <a:gd name="T95" fmla="*/ 1402 h 1403"/>
                  <a:gd name="T96" fmla="*/ 1382 w 4882"/>
                  <a:gd name="T97" fmla="*/ 1326 h 1403"/>
                  <a:gd name="T98" fmla="*/ 1180 w 4882"/>
                  <a:gd name="T99" fmla="*/ 1239 h 1403"/>
                  <a:gd name="T100" fmla="*/ 978 w 4882"/>
                  <a:gd name="T101" fmla="*/ 1217 h 1403"/>
                  <a:gd name="T102" fmla="*/ 777 w 4882"/>
                  <a:gd name="T103" fmla="*/ 1337 h 1403"/>
                  <a:gd name="T104" fmla="*/ 625 w 4882"/>
                  <a:gd name="T105" fmla="*/ 1250 h 1403"/>
                  <a:gd name="T106" fmla="*/ 504 w 4882"/>
                  <a:gd name="T107" fmla="*/ 1087 h 1403"/>
                  <a:gd name="T108" fmla="*/ 373 w 4882"/>
                  <a:gd name="T109" fmla="*/ 902 h 1403"/>
                  <a:gd name="T110" fmla="*/ 182 w 4882"/>
                  <a:gd name="T111" fmla="*/ 783 h 1403"/>
                  <a:gd name="T112" fmla="*/ 121 w 4882"/>
                  <a:gd name="T113" fmla="*/ 598 h 1403"/>
                  <a:gd name="T114" fmla="*/ 61 w 4882"/>
                  <a:gd name="T115" fmla="*/ 413 h 1403"/>
                  <a:gd name="T116" fmla="*/ 61 w 4882"/>
                  <a:gd name="T117" fmla="*/ 196 h 1403"/>
                  <a:gd name="T118" fmla="*/ 0 w 4882"/>
                  <a:gd name="T119" fmla="*/ 0 h 140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882" h="1403">
                    <a:moveTo>
                      <a:pt x="0" y="0"/>
                    </a:moveTo>
                    <a:lnTo>
                      <a:pt x="40" y="22"/>
                    </a:lnTo>
                    <a:lnTo>
                      <a:pt x="81" y="33"/>
                    </a:lnTo>
                    <a:lnTo>
                      <a:pt x="121" y="11"/>
                    </a:lnTo>
                    <a:lnTo>
                      <a:pt x="151" y="54"/>
                    </a:lnTo>
                    <a:lnTo>
                      <a:pt x="192" y="76"/>
                    </a:lnTo>
                    <a:lnTo>
                      <a:pt x="222" y="120"/>
                    </a:lnTo>
                    <a:lnTo>
                      <a:pt x="242" y="163"/>
                    </a:lnTo>
                    <a:lnTo>
                      <a:pt x="252" y="206"/>
                    </a:lnTo>
                    <a:lnTo>
                      <a:pt x="282" y="250"/>
                    </a:lnTo>
                    <a:lnTo>
                      <a:pt x="323" y="272"/>
                    </a:lnTo>
                    <a:lnTo>
                      <a:pt x="363" y="272"/>
                    </a:lnTo>
                    <a:lnTo>
                      <a:pt x="403" y="250"/>
                    </a:lnTo>
                    <a:lnTo>
                      <a:pt x="484" y="250"/>
                    </a:lnTo>
                    <a:lnTo>
                      <a:pt x="524" y="261"/>
                    </a:lnTo>
                    <a:lnTo>
                      <a:pt x="565" y="304"/>
                    </a:lnTo>
                    <a:lnTo>
                      <a:pt x="595" y="348"/>
                    </a:lnTo>
                    <a:lnTo>
                      <a:pt x="635" y="380"/>
                    </a:lnTo>
                    <a:lnTo>
                      <a:pt x="666" y="424"/>
                    </a:lnTo>
                    <a:lnTo>
                      <a:pt x="686" y="467"/>
                    </a:lnTo>
                    <a:lnTo>
                      <a:pt x="686" y="511"/>
                    </a:lnTo>
                    <a:lnTo>
                      <a:pt x="686" y="554"/>
                    </a:lnTo>
                    <a:lnTo>
                      <a:pt x="706" y="609"/>
                    </a:lnTo>
                    <a:lnTo>
                      <a:pt x="726" y="663"/>
                    </a:lnTo>
                    <a:lnTo>
                      <a:pt x="766" y="706"/>
                    </a:lnTo>
                    <a:lnTo>
                      <a:pt x="807" y="717"/>
                    </a:lnTo>
                    <a:lnTo>
                      <a:pt x="847" y="674"/>
                    </a:lnTo>
                    <a:lnTo>
                      <a:pt x="887" y="652"/>
                    </a:lnTo>
                    <a:lnTo>
                      <a:pt x="908" y="696"/>
                    </a:lnTo>
                    <a:lnTo>
                      <a:pt x="918" y="739"/>
                    </a:lnTo>
                    <a:lnTo>
                      <a:pt x="898" y="783"/>
                    </a:lnTo>
                    <a:lnTo>
                      <a:pt x="887" y="826"/>
                    </a:lnTo>
                    <a:lnTo>
                      <a:pt x="928" y="869"/>
                    </a:lnTo>
                    <a:lnTo>
                      <a:pt x="968" y="848"/>
                    </a:lnTo>
                    <a:lnTo>
                      <a:pt x="1008" y="815"/>
                    </a:lnTo>
                    <a:lnTo>
                      <a:pt x="1049" y="826"/>
                    </a:lnTo>
                    <a:lnTo>
                      <a:pt x="1089" y="848"/>
                    </a:lnTo>
                    <a:lnTo>
                      <a:pt x="1129" y="848"/>
                    </a:lnTo>
                    <a:lnTo>
                      <a:pt x="1170" y="859"/>
                    </a:lnTo>
                    <a:lnTo>
                      <a:pt x="1210" y="869"/>
                    </a:lnTo>
                    <a:lnTo>
                      <a:pt x="1220" y="826"/>
                    </a:lnTo>
                    <a:lnTo>
                      <a:pt x="1261" y="815"/>
                    </a:lnTo>
                    <a:lnTo>
                      <a:pt x="1301" y="826"/>
                    </a:lnTo>
                    <a:lnTo>
                      <a:pt x="1341" y="815"/>
                    </a:lnTo>
                    <a:lnTo>
                      <a:pt x="1331" y="772"/>
                    </a:lnTo>
                    <a:lnTo>
                      <a:pt x="1331" y="728"/>
                    </a:lnTo>
                    <a:lnTo>
                      <a:pt x="1372" y="696"/>
                    </a:lnTo>
                    <a:lnTo>
                      <a:pt x="1392" y="652"/>
                    </a:lnTo>
                    <a:lnTo>
                      <a:pt x="1382" y="609"/>
                    </a:lnTo>
                    <a:lnTo>
                      <a:pt x="1412" y="565"/>
                    </a:lnTo>
                    <a:lnTo>
                      <a:pt x="1412" y="522"/>
                    </a:lnTo>
                    <a:lnTo>
                      <a:pt x="1372" y="500"/>
                    </a:lnTo>
                    <a:lnTo>
                      <a:pt x="1331" y="446"/>
                    </a:lnTo>
                    <a:lnTo>
                      <a:pt x="1301" y="402"/>
                    </a:lnTo>
                    <a:lnTo>
                      <a:pt x="1291" y="359"/>
                    </a:lnTo>
                    <a:lnTo>
                      <a:pt x="1291" y="315"/>
                    </a:lnTo>
                    <a:lnTo>
                      <a:pt x="1301" y="272"/>
                    </a:lnTo>
                    <a:lnTo>
                      <a:pt x="1341" y="228"/>
                    </a:lnTo>
                    <a:lnTo>
                      <a:pt x="1372" y="185"/>
                    </a:lnTo>
                    <a:lnTo>
                      <a:pt x="1412" y="163"/>
                    </a:lnTo>
                    <a:lnTo>
                      <a:pt x="1442" y="206"/>
                    </a:lnTo>
                    <a:lnTo>
                      <a:pt x="1482" y="217"/>
                    </a:lnTo>
                    <a:lnTo>
                      <a:pt x="1523" y="206"/>
                    </a:lnTo>
                    <a:lnTo>
                      <a:pt x="1563" y="206"/>
                    </a:lnTo>
                    <a:lnTo>
                      <a:pt x="1603" y="206"/>
                    </a:lnTo>
                    <a:lnTo>
                      <a:pt x="1654" y="196"/>
                    </a:lnTo>
                    <a:lnTo>
                      <a:pt x="1694" y="185"/>
                    </a:lnTo>
                    <a:lnTo>
                      <a:pt x="1735" y="185"/>
                    </a:lnTo>
                    <a:lnTo>
                      <a:pt x="1775" y="206"/>
                    </a:lnTo>
                    <a:lnTo>
                      <a:pt x="1785" y="250"/>
                    </a:lnTo>
                    <a:lnTo>
                      <a:pt x="1825" y="250"/>
                    </a:lnTo>
                    <a:lnTo>
                      <a:pt x="1866" y="283"/>
                    </a:lnTo>
                    <a:lnTo>
                      <a:pt x="1906" y="315"/>
                    </a:lnTo>
                    <a:lnTo>
                      <a:pt x="1946" y="293"/>
                    </a:lnTo>
                    <a:lnTo>
                      <a:pt x="1967" y="250"/>
                    </a:lnTo>
                    <a:lnTo>
                      <a:pt x="1977" y="206"/>
                    </a:lnTo>
                    <a:lnTo>
                      <a:pt x="1997" y="163"/>
                    </a:lnTo>
                    <a:lnTo>
                      <a:pt x="2037" y="152"/>
                    </a:lnTo>
                    <a:lnTo>
                      <a:pt x="2047" y="196"/>
                    </a:lnTo>
                    <a:lnTo>
                      <a:pt x="2088" y="217"/>
                    </a:lnTo>
                    <a:lnTo>
                      <a:pt x="2128" y="217"/>
                    </a:lnTo>
                    <a:lnTo>
                      <a:pt x="2138" y="174"/>
                    </a:lnTo>
                    <a:lnTo>
                      <a:pt x="2138" y="130"/>
                    </a:lnTo>
                    <a:lnTo>
                      <a:pt x="2178" y="120"/>
                    </a:lnTo>
                    <a:lnTo>
                      <a:pt x="2219" y="120"/>
                    </a:lnTo>
                    <a:lnTo>
                      <a:pt x="2259" y="163"/>
                    </a:lnTo>
                    <a:lnTo>
                      <a:pt x="2299" y="196"/>
                    </a:lnTo>
                    <a:lnTo>
                      <a:pt x="2340" y="196"/>
                    </a:lnTo>
                    <a:lnTo>
                      <a:pt x="2380" y="217"/>
                    </a:lnTo>
                    <a:lnTo>
                      <a:pt x="2420" y="261"/>
                    </a:lnTo>
                    <a:lnTo>
                      <a:pt x="2451" y="304"/>
                    </a:lnTo>
                    <a:lnTo>
                      <a:pt x="2491" y="337"/>
                    </a:lnTo>
                    <a:lnTo>
                      <a:pt x="2531" y="348"/>
                    </a:lnTo>
                    <a:lnTo>
                      <a:pt x="2572" y="348"/>
                    </a:lnTo>
                    <a:lnTo>
                      <a:pt x="2612" y="348"/>
                    </a:lnTo>
                    <a:lnTo>
                      <a:pt x="2652" y="359"/>
                    </a:lnTo>
                    <a:lnTo>
                      <a:pt x="2693" y="370"/>
                    </a:lnTo>
                    <a:lnTo>
                      <a:pt x="2733" y="391"/>
                    </a:lnTo>
                    <a:lnTo>
                      <a:pt x="2773" y="435"/>
                    </a:lnTo>
                    <a:lnTo>
                      <a:pt x="2783" y="478"/>
                    </a:lnTo>
                    <a:lnTo>
                      <a:pt x="2804" y="522"/>
                    </a:lnTo>
                    <a:lnTo>
                      <a:pt x="2854" y="565"/>
                    </a:lnTo>
                    <a:lnTo>
                      <a:pt x="2894" y="576"/>
                    </a:lnTo>
                    <a:lnTo>
                      <a:pt x="2945" y="576"/>
                    </a:lnTo>
                    <a:lnTo>
                      <a:pt x="2985" y="576"/>
                    </a:lnTo>
                    <a:lnTo>
                      <a:pt x="3025" y="576"/>
                    </a:lnTo>
                    <a:lnTo>
                      <a:pt x="3066" y="576"/>
                    </a:lnTo>
                    <a:lnTo>
                      <a:pt x="3106" y="587"/>
                    </a:lnTo>
                    <a:lnTo>
                      <a:pt x="3146" y="609"/>
                    </a:lnTo>
                    <a:lnTo>
                      <a:pt x="3177" y="652"/>
                    </a:lnTo>
                    <a:lnTo>
                      <a:pt x="3217" y="685"/>
                    </a:lnTo>
                    <a:lnTo>
                      <a:pt x="3257" y="696"/>
                    </a:lnTo>
                    <a:lnTo>
                      <a:pt x="3298" y="728"/>
                    </a:lnTo>
                    <a:lnTo>
                      <a:pt x="3338" y="772"/>
                    </a:lnTo>
                    <a:lnTo>
                      <a:pt x="3378" y="772"/>
                    </a:lnTo>
                    <a:lnTo>
                      <a:pt x="3419" y="772"/>
                    </a:lnTo>
                    <a:lnTo>
                      <a:pt x="3469" y="761"/>
                    </a:lnTo>
                    <a:lnTo>
                      <a:pt x="3509" y="761"/>
                    </a:lnTo>
                    <a:lnTo>
                      <a:pt x="3540" y="717"/>
                    </a:lnTo>
                    <a:lnTo>
                      <a:pt x="3580" y="706"/>
                    </a:lnTo>
                    <a:lnTo>
                      <a:pt x="3620" y="706"/>
                    </a:lnTo>
                    <a:lnTo>
                      <a:pt x="3661" y="706"/>
                    </a:lnTo>
                    <a:lnTo>
                      <a:pt x="3701" y="750"/>
                    </a:lnTo>
                    <a:lnTo>
                      <a:pt x="3741" y="772"/>
                    </a:lnTo>
                    <a:lnTo>
                      <a:pt x="3782" y="772"/>
                    </a:lnTo>
                    <a:lnTo>
                      <a:pt x="3822" y="761"/>
                    </a:lnTo>
                    <a:lnTo>
                      <a:pt x="3862" y="739"/>
                    </a:lnTo>
                    <a:lnTo>
                      <a:pt x="3903" y="717"/>
                    </a:lnTo>
                    <a:lnTo>
                      <a:pt x="3943" y="706"/>
                    </a:lnTo>
                    <a:lnTo>
                      <a:pt x="3983" y="706"/>
                    </a:lnTo>
                    <a:lnTo>
                      <a:pt x="4034" y="706"/>
                    </a:lnTo>
                    <a:lnTo>
                      <a:pt x="4074" y="696"/>
                    </a:lnTo>
                    <a:lnTo>
                      <a:pt x="4115" y="696"/>
                    </a:lnTo>
                    <a:lnTo>
                      <a:pt x="4155" y="696"/>
                    </a:lnTo>
                    <a:lnTo>
                      <a:pt x="4195" y="696"/>
                    </a:lnTo>
                    <a:lnTo>
                      <a:pt x="4236" y="717"/>
                    </a:lnTo>
                    <a:lnTo>
                      <a:pt x="4276" y="750"/>
                    </a:lnTo>
                    <a:lnTo>
                      <a:pt x="4316" y="772"/>
                    </a:lnTo>
                    <a:lnTo>
                      <a:pt x="4357" y="783"/>
                    </a:lnTo>
                    <a:lnTo>
                      <a:pt x="4397" y="783"/>
                    </a:lnTo>
                    <a:lnTo>
                      <a:pt x="4437" y="783"/>
                    </a:lnTo>
                    <a:lnTo>
                      <a:pt x="4478" y="783"/>
                    </a:lnTo>
                    <a:lnTo>
                      <a:pt x="4518" y="783"/>
                    </a:lnTo>
                    <a:lnTo>
                      <a:pt x="4558" y="783"/>
                    </a:lnTo>
                    <a:lnTo>
                      <a:pt x="4599" y="783"/>
                    </a:lnTo>
                    <a:lnTo>
                      <a:pt x="4639" y="783"/>
                    </a:lnTo>
                    <a:lnTo>
                      <a:pt x="4679" y="772"/>
                    </a:lnTo>
                    <a:lnTo>
                      <a:pt x="4720" y="761"/>
                    </a:lnTo>
                    <a:lnTo>
                      <a:pt x="4760" y="761"/>
                    </a:lnTo>
                    <a:lnTo>
                      <a:pt x="4800" y="761"/>
                    </a:lnTo>
                    <a:lnTo>
                      <a:pt x="4841" y="772"/>
                    </a:lnTo>
                    <a:lnTo>
                      <a:pt x="4881" y="772"/>
                    </a:lnTo>
                    <a:lnTo>
                      <a:pt x="4841" y="815"/>
                    </a:lnTo>
                    <a:lnTo>
                      <a:pt x="4800" y="826"/>
                    </a:lnTo>
                    <a:lnTo>
                      <a:pt x="4760" y="848"/>
                    </a:lnTo>
                    <a:lnTo>
                      <a:pt x="4720" y="880"/>
                    </a:lnTo>
                    <a:lnTo>
                      <a:pt x="4679" y="891"/>
                    </a:lnTo>
                    <a:lnTo>
                      <a:pt x="4629" y="913"/>
                    </a:lnTo>
                    <a:lnTo>
                      <a:pt x="4548" y="924"/>
                    </a:lnTo>
                    <a:lnTo>
                      <a:pt x="4498" y="924"/>
                    </a:lnTo>
                    <a:lnTo>
                      <a:pt x="4457" y="935"/>
                    </a:lnTo>
                    <a:lnTo>
                      <a:pt x="4417" y="967"/>
                    </a:lnTo>
                    <a:lnTo>
                      <a:pt x="4377" y="978"/>
                    </a:lnTo>
                    <a:lnTo>
                      <a:pt x="4336" y="978"/>
                    </a:lnTo>
                    <a:lnTo>
                      <a:pt x="4296" y="978"/>
                    </a:lnTo>
                    <a:lnTo>
                      <a:pt x="4246" y="978"/>
                    </a:lnTo>
                    <a:lnTo>
                      <a:pt x="4205" y="1000"/>
                    </a:lnTo>
                    <a:lnTo>
                      <a:pt x="4205" y="1076"/>
                    </a:lnTo>
                    <a:lnTo>
                      <a:pt x="4215" y="1119"/>
                    </a:lnTo>
                    <a:lnTo>
                      <a:pt x="4276" y="1130"/>
                    </a:lnTo>
                    <a:lnTo>
                      <a:pt x="4316" y="1152"/>
                    </a:lnTo>
                    <a:lnTo>
                      <a:pt x="4276" y="1206"/>
                    </a:lnTo>
                    <a:lnTo>
                      <a:pt x="4236" y="1228"/>
                    </a:lnTo>
                    <a:lnTo>
                      <a:pt x="4195" y="1250"/>
                    </a:lnTo>
                    <a:lnTo>
                      <a:pt x="4165" y="1293"/>
                    </a:lnTo>
                    <a:lnTo>
                      <a:pt x="4125" y="1337"/>
                    </a:lnTo>
                    <a:lnTo>
                      <a:pt x="4074" y="1337"/>
                    </a:lnTo>
                    <a:lnTo>
                      <a:pt x="4024" y="1337"/>
                    </a:lnTo>
                    <a:lnTo>
                      <a:pt x="3973" y="1337"/>
                    </a:lnTo>
                    <a:lnTo>
                      <a:pt x="3933" y="1337"/>
                    </a:lnTo>
                    <a:lnTo>
                      <a:pt x="3842" y="1337"/>
                    </a:lnTo>
                    <a:lnTo>
                      <a:pt x="3731" y="1315"/>
                    </a:lnTo>
                    <a:lnTo>
                      <a:pt x="3691" y="1293"/>
                    </a:lnTo>
                    <a:lnTo>
                      <a:pt x="3651" y="1239"/>
                    </a:lnTo>
                    <a:lnTo>
                      <a:pt x="3620" y="1185"/>
                    </a:lnTo>
                    <a:lnTo>
                      <a:pt x="3600" y="1141"/>
                    </a:lnTo>
                    <a:lnTo>
                      <a:pt x="3550" y="1109"/>
                    </a:lnTo>
                    <a:lnTo>
                      <a:pt x="3489" y="1087"/>
                    </a:lnTo>
                    <a:lnTo>
                      <a:pt x="3449" y="1043"/>
                    </a:lnTo>
                    <a:lnTo>
                      <a:pt x="3409" y="1011"/>
                    </a:lnTo>
                    <a:lnTo>
                      <a:pt x="3368" y="989"/>
                    </a:lnTo>
                    <a:lnTo>
                      <a:pt x="3328" y="978"/>
                    </a:lnTo>
                    <a:lnTo>
                      <a:pt x="3257" y="967"/>
                    </a:lnTo>
                    <a:lnTo>
                      <a:pt x="3217" y="967"/>
                    </a:lnTo>
                    <a:lnTo>
                      <a:pt x="3177" y="978"/>
                    </a:lnTo>
                    <a:lnTo>
                      <a:pt x="3136" y="978"/>
                    </a:lnTo>
                    <a:lnTo>
                      <a:pt x="3106" y="935"/>
                    </a:lnTo>
                    <a:lnTo>
                      <a:pt x="3076" y="891"/>
                    </a:lnTo>
                    <a:lnTo>
                      <a:pt x="2995" y="869"/>
                    </a:lnTo>
                    <a:lnTo>
                      <a:pt x="2955" y="859"/>
                    </a:lnTo>
                    <a:lnTo>
                      <a:pt x="2904" y="837"/>
                    </a:lnTo>
                    <a:lnTo>
                      <a:pt x="2824" y="826"/>
                    </a:lnTo>
                    <a:lnTo>
                      <a:pt x="2783" y="815"/>
                    </a:lnTo>
                    <a:lnTo>
                      <a:pt x="2743" y="826"/>
                    </a:lnTo>
                    <a:lnTo>
                      <a:pt x="2703" y="848"/>
                    </a:lnTo>
                    <a:lnTo>
                      <a:pt x="2662" y="869"/>
                    </a:lnTo>
                    <a:lnTo>
                      <a:pt x="2612" y="880"/>
                    </a:lnTo>
                    <a:lnTo>
                      <a:pt x="2562" y="891"/>
                    </a:lnTo>
                    <a:lnTo>
                      <a:pt x="2511" y="902"/>
                    </a:lnTo>
                    <a:lnTo>
                      <a:pt x="2471" y="924"/>
                    </a:lnTo>
                    <a:lnTo>
                      <a:pt x="2430" y="924"/>
                    </a:lnTo>
                    <a:lnTo>
                      <a:pt x="2390" y="913"/>
                    </a:lnTo>
                    <a:lnTo>
                      <a:pt x="2350" y="902"/>
                    </a:lnTo>
                    <a:lnTo>
                      <a:pt x="2279" y="869"/>
                    </a:lnTo>
                    <a:lnTo>
                      <a:pt x="2239" y="859"/>
                    </a:lnTo>
                    <a:lnTo>
                      <a:pt x="2198" y="837"/>
                    </a:lnTo>
                    <a:lnTo>
                      <a:pt x="2158" y="815"/>
                    </a:lnTo>
                    <a:lnTo>
                      <a:pt x="2118" y="783"/>
                    </a:lnTo>
                    <a:lnTo>
                      <a:pt x="2067" y="772"/>
                    </a:lnTo>
                    <a:lnTo>
                      <a:pt x="2027" y="772"/>
                    </a:lnTo>
                    <a:lnTo>
                      <a:pt x="1987" y="793"/>
                    </a:lnTo>
                    <a:lnTo>
                      <a:pt x="1946" y="815"/>
                    </a:lnTo>
                    <a:lnTo>
                      <a:pt x="1926" y="859"/>
                    </a:lnTo>
                    <a:lnTo>
                      <a:pt x="1926" y="902"/>
                    </a:lnTo>
                    <a:lnTo>
                      <a:pt x="1926" y="946"/>
                    </a:lnTo>
                    <a:lnTo>
                      <a:pt x="1896" y="989"/>
                    </a:lnTo>
                    <a:lnTo>
                      <a:pt x="1876" y="1032"/>
                    </a:lnTo>
                    <a:lnTo>
                      <a:pt x="1876" y="1076"/>
                    </a:lnTo>
                    <a:lnTo>
                      <a:pt x="1896" y="1119"/>
                    </a:lnTo>
                    <a:lnTo>
                      <a:pt x="1916" y="1163"/>
                    </a:lnTo>
                    <a:lnTo>
                      <a:pt x="1916" y="1206"/>
                    </a:lnTo>
                    <a:lnTo>
                      <a:pt x="1916" y="1293"/>
                    </a:lnTo>
                    <a:lnTo>
                      <a:pt x="1906" y="1337"/>
                    </a:lnTo>
                    <a:lnTo>
                      <a:pt x="1866" y="1359"/>
                    </a:lnTo>
                    <a:lnTo>
                      <a:pt x="1805" y="1359"/>
                    </a:lnTo>
                    <a:lnTo>
                      <a:pt x="1755" y="1380"/>
                    </a:lnTo>
                    <a:lnTo>
                      <a:pt x="1714" y="1380"/>
                    </a:lnTo>
                    <a:lnTo>
                      <a:pt x="1674" y="1391"/>
                    </a:lnTo>
                    <a:lnTo>
                      <a:pt x="1634" y="1391"/>
                    </a:lnTo>
                    <a:lnTo>
                      <a:pt x="1593" y="1402"/>
                    </a:lnTo>
                    <a:lnTo>
                      <a:pt x="1553" y="1369"/>
                    </a:lnTo>
                    <a:lnTo>
                      <a:pt x="1513" y="1348"/>
                    </a:lnTo>
                    <a:lnTo>
                      <a:pt x="1472" y="1348"/>
                    </a:lnTo>
                    <a:lnTo>
                      <a:pt x="1432" y="1348"/>
                    </a:lnTo>
                    <a:lnTo>
                      <a:pt x="1382" y="1326"/>
                    </a:lnTo>
                    <a:lnTo>
                      <a:pt x="1341" y="1304"/>
                    </a:lnTo>
                    <a:lnTo>
                      <a:pt x="1301" y="1272"/>
                    </a:lnTo>
                    <a:lnTo>
                      <a:pt x="1261" y="1250"/>
                    </a:lnTo>
                    <a:lnTo>
                      <a:pt x="1220" y="1239"/>
                    </a:lnTo>
                    <a:lnTo>
                      <a:pt x="1180" y="1239"/>
                    </a:lnTo>
                    <a:lnTo>
                      <a:pt x="1140" y="1239"/>
                    </a:lnTo>
                    <a:lnTo>
                      <a:pt x="1099" y="1228"/>
                    </a:lnTo>
                    <a:lnTo>
                      <a:pt x="1059" y="1228"/>
                    </a:lnTo>
                    <a:lnTo>
                      <a:pt x="1019" y="1217"/>
                    </a:lnTo>
                    <a:lnTo>
                      <a:pt x="978" y="1217"/>
                    </a:lnTo>
                    <a:lnTo>
                      <a:pt x="938" y="1228"/>
                    </a:lnTo>
                    <a:lnTo>
                      <a:pt x="898" y="1250"/>
                    </a:lnTo>
                    <a:lnTo>
                      <a:pt x="857" y="1282"/>
                    </a:lnTo>
                    <a:lnTo>
                      <a:pt x="817" y="1315"/>
                    </a:lnTo>
                    <a:lnTo>
                      <a:pt x="777" y="1337"/>
                    </a:lnTo>
                    <a:lnTo>
                      <a:pt x="736" y="1369"/>
                    </a:lnTo>
                    <a:lnTo>
                      <a:pt x="696" y="1380"/>
                    </a:lnTo>
                    <a:lnTo>
                      <a:pt x="656" y="1337"/>
                    </a:lnTo>
                    <a:lnTo>
                      <a:pt x="645" y="1293"/>
                    </a:lnTo>
                    <a:lnTo>
                      <a:pt x="625" y="1250"/>
                    </a:lnTo>
                    <a:lnTo>
                      <a:pt x="625" y="1206"/>
                    </a:lnTo>
                    <a:lnTo>
                      <a:pt x="615" y="1163"/>
                    </a:lnTo>
                    <a:lnTo>
                      <a:pt x="595" y="1119"/>
                    </a:lnTo>
                    <a:lnTo>
                      <a:pt x="555" y="1098"/>
                    </a:lnTo>
                    <a:lnTo>
                      <a:pt x="504" y="1087"/>
                    </a:lnTo>
                    <a:lnTo>
                      <a:pt x="464" y="1076"/>
                    </a:lnTo>
                    <a:lnTo>
                      <a:pt x="424" y="1043"/>
                    </a:lnTo>
                    <a:lnTo>
                      <a:pt x="393" y="1000"/>
                    </a:lnTo>
                    <a:lnTo>
                      <a:pt x="383" y="956"/>
                    </a:lnTo>
                    <a:lnTo>
                      <a:pt x="373" y="902"/>
                    </a:lnTo>
                    <a:lnTo>
                      <a:pt x="353" y="859"/>
                    </a:lnTo>
                    <a:lnTo>
                      <a:pt x="313" y="837"/>
                    </a:lnTo>
                    <a:lnTo>
                      <a:pt x="272" y="804"/>
                    </a:lnTo>
                    <a:lnTo>
                      <a:pt x="232" y="783"/>
                    </a:lnTo>
                    <a:lnTo>
                      <a:pt x="182" y="783"/>
                    </a:lnTo>
                    <a:lnTo>
                      <a:pt x="141" y="783"/>
                    </a:lnTo>
                    <a:lnTo>
                      <a:pt x="131" y="739"/>
                    </a:lnTo>
                    <a:lnTo>
                      <a:pt x="121" y="696"/>
                    </a:lnTo>
                    <a:lnTo>
                      <a:pt x="121" y="641"/>
                    </a:lnTo>
                    <a:lnTo>
                      <a:pt x="121" y="598"/>
                    </a:lnTo>
                    <a:lnTo>
                      <a:pt x="121" y="554"/>
                    </a:lnTo>
                    <a:lnTo>
                      <a:pt x="121" y="511"/>
                    </a:lnTo>
                    <a:lnTo>
                      <a:pt x="121" y="467"/>
                    </a:lnTo>
                    <a:lnTo>
                      <a:pt x="81" y="456"/>
                    </a:lnTo>
                    <a:lnTo>
                      <a:pt x="61" y="413"/>
                    </a:lnTo>
                    <a:lnTo>
                      <a:pt x="61" y="370"/>
                    </a:lnTo>
                    <a:lnTo>
                      <a:pt x="61" y="326"/>
                    </a:lnTo>
                    <a:lnTo>
                      <a:pt x="61" y="283"/>
                    </a:lnTo>
                    <a:lnTo>
                      <a:pt x="50" y="239"/>
                    </a:lnTo>
                    <a:lnTo>
                      <a:pt x="61" y="196"/>
                    </a:lnTo>
                    <a:lnTo>
                      <a:pt x="91" y="152"/>
                    </a:lnTo>
                    <a:lnTo>
                      <a:pt x="91" y="109"/>
                    </a:lnTo>
                    <a:lnTo>
                      <a:pt x="61" y="65"/>
                    </a:lnTo>
                    <a:lnTo>
                      <a:pt x="20" y="43"/>
                    </a:lnTo>
                    <a:lnTo>
                      <a:pt x="0" y="0"/>
                    </a:lnTo>
                    <a:lnTo>
                      <a:pt x="0" y="6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56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300048" name="Freeform 8"/>
              <p:cNvSpPr>
                <a:spLocks/>
              </p:cNvSpPr>
              <p:nvPr/>
            </p:nvSpPr>
            <p:spPr bwMode="auto">
              <a:xfrm>
                <a:off x="418" y="549"/>
                <a:ext cx="4993" cy="3253"/>
              </a:xfrm>
              <a:custGeom>
                <a:avLst/>
                <a:gdLst>
                  <a:gd name="T0" fmla="*/ 968 w 4993"/>
                  <a:gd name="T1" fmla="*/ 2686 h 3253"/>
                  <a:gd name="T2" fmla="*/ 766 w 4993"/>
                  <a:gd name="T3" fmla="*/ 3045 h 3253"/>
                  <a:gd name="T4" fmla="*/ 474 w 4993"/>
                  <a:gd name="T5" fmla="*/ 3121 h 3253"/>
                  <a:gd name="T6" fmla="*/ 161 w 4993"/>
                  <a:gd name="T7" fmla="*/ 3067 h 3253"/>
                  <a:gd name="T8" fmla="*/ 182 w 4993"/>
                  <a:gd name="T9" fmla="*/ 2893 h 3253"/>
                  <a:gd name="T10" fmla="*/ 504 w 4993"/>
                  <a:gd name="T11" fmla="*/ 2828 h 3253"/>
                  <a:gd name="T12" fmla="*/ 807 w 4993"/>
                  <a:gd name="T13" fmla="*/ 2708 h 3253"/>
                  <a:gd name="T14" fmla="*/ 958 w 4993"/>
                  <a:gd name="T15" fmla="*/ 2447 h 3253"/>
                  <a:gd name="T16" fmla="*/ 645 w 4993"/>
                  <a:gd name="T17" fmla="*/ 2186 h 3253"/>
                  <a:gd name="T18" fmla="*/ 303 w 4993"/>
                  <a:gd name="T19" fmla="*/ 2001 h 3253"/>
                  <a:gd name="T20" fmla="*/ 444 w 4993"/>
                  <a:gd name="T21" fmla="*/ 2012 h 3253"/>
                  <a:gd name="T22" fmla="*/ 837 w 4993"/>
                  <a:gd name="T23" fmla="*/ 2077 h 3253"/>
                  <a:gd name="T24" fmla="*/ 1190 w 4993"/>
                  <a:gd name="T25" fmla="*/ 2186 h 3253"/>
                  <a:gd name="T26" fmla="*/ 1291 w 4993"/>
                  <a:gd name="T27" fmla="*/ 2230 h 3253"/>
                  <a:gd name="T28" fmla="*/ 1553 w 4993"/>
                  <a:gd name="T29" fmla="*/ 1990 h 3253"/>
                  <a:gd name="T30" fmla="*/ 1896 w 4993"/>
                  <a:gd name="T31" fmla="*/ 1795 h 3253"/>
                  <a:gd name="T32" fmla="*/ 2047 w 4993"/>
                  <a:gd name="T33" fmla="*/ 1468 h 3253"/>
                  <a:gd name="T34" fmla="*/ 2148 w 4993"/>
                  <a:gd name="T35" fmla="*/ 1523 h 3253"/>
                  <a:gd name="T36" fmla="*/ 2350 w 4993"/>
                  <a:gd name="T37" fmla="*/ 1370 h 3253"/>
                  <a:gd name="T38" fmla="*/ 2158 w 4993"/>
                  <a:gd name="T39" fmla="*/ 1088 h 3253"/>
                  <a:gd name="T40" fmla="*/ 2077 w 4993"/>
                  <a:gd name="T41" fmla="*/ 653 h 3253"/>
                  <a:gd name="T42" fmla="*/ 1876 w 4993"/>
                  <a:gd name="T43" fmla="*/ 359 h 3253"/>
                  <a:gd name="T44" fmla="*/ 1674 w 4993"/>
                  <a:gd name="T45" fmla="*/ 65 h 3253"/>
                  <a:gd name="T46" fmla="*/ 1967 w 4993"/>
                  <a:gd name="T47" fmla="*/ 131 h 3253"/>
                  <a:gd name="T48" fmla="*/ 2198 w 4993"/>
                  <a:gd name="T49" fmla="*/ 348 h 3253"/>
                  <a:gd name="T50" fmla="*/ 2188 w 4993"/>
                  <a:gd name="T51" fmla="*/ 674 h 3253"/>
                  <a:gd name="T52" fmla="*/ 2309 w 4993"/>
                  <a:gd name="T53" fmla="*/ 914 h 3253"/>
                  <a:gd name="T54" fmla="*/ 2562 w 4993"/>
                  <a:gd name="T55" fmla="*/ 707 h 3253"/>
                  <a:gd name="T56" fmla="*/ 2400 w 4993"/>
                  <a:gd name="T57" fmla="*/ 326 h 3253"/>
                  <a:gd name="T58" fmla="*/ 2794 w 4993"/>
                  <a:gd name="T59" fmla="*/ 163 h 3253"/>
                  <a:gd name="T60" fmla="*/ 3207 w 4993"/>
                  <a:gd name="T61" fmla="*/ 196 h 3253"/>
                  <a:gd name="T62" fmla="*/ 3247 w 4993"/>
                  <a:gd name="T63" fmla="*/ 555 h 3253"/>
                  <a:gd name="T64" fmla="*/ 3086 w 4993"/>
                  <a:gd name="T65" fmla="*/ 783 h 3253"/>
                  <a:gd name="T66" fmla="*/ 2783 w 4993"/>
                  <a:gd name="T67" fmla="*/ 881 h 3253"/>
                  <a:gd name="T68" fmla="*/ 3096 w 4993"/>
                  <a:gd name="T69" fmla="*/ 1055 h 3253"/>
                  <a:gd name="T70" fmla="*/ 3499 w 4993"/>
                  <a:gd name="T71" fmla="*/ 1033 h 3253"/>
                  <a:gd name="T72" fmla="*/ 3741 w 4993"/>
                  <a:gd name="T73" fmla="*/ 1283 h 3253"/>
                  <a:gd name="T74" fmla="*/ 3661 w 4993"/>
                  <a:gd name="T75" fmla="*/ 1664 h 3253"/>
                  <a:gd name="T76" fmla="*/ 3873 w 4993"/>
                  <a:gd name="T77" fmla="*/ 1903 h 3253"/>
                  <a:gd name="T78" fmla="*/ 4175 w 4993"/>
                  <a:gd name="T79" fmla="*/ 1784 h 3253"/>
                  <a:gd name="T80" fmla="*/ 4468 w 4993"/>
                  <a:gd name="T81" fmla="*/ 1631 h 3253"/>
                  <a:gd name="T82" fmla="*/ 4720 w 4993"/>
                  <a:gd name="T83" fmla="*/ 1392 h 3253"/>
                  <a:gd name="T84" fmla="*/ 4992 w 4993"/>
                  <a:gd name="T85" fmla="*/ 1490 h 3253"/>
                  <a:gd name="T86" fmla="*/ 4730 w 4993"/>
                  <a:gd name="T87" fmla="*/ 1762 h 3253"/>
                  <a:gd name="T88" fmla="*/ 4518 w 4993"/>
                  <a:gd name="T89" fmla="*/ 2132 h 3253"/>
                  <a:gd name="T90" fmla="*/ 4266 w 4993"/>
                  <a:gd name="T91" fmla="*/ 2491 h 3253"/>
                  <a:gd name="T92" fmla="*/ 3812 w 4993"/>
                  <a:gd name="T93" fmla="*/ 2469 h 3253"/>
                  <a:gd name="T94" fmla="*/ 3560 w 4993"/>
                  <a:gd name="T95" fmla="*/ 2317 h 3253"/>
                  <a:gd name="T96" fmla="*/ 3550 w 4993"/>
                  <a:gd name="T97" fmla="*/ 1849 h 3253"/>
                  <a:gd name="T98" fmla="*/ 3348 w 4993"/>
                  <a:gd name="T99" fmla="*/ 1566 h 3253"/>
                  <a:gd name="T100" fmla="*/ 3005 w 4993"/>
                  <a:gd name="T101" fmla="*/ 1773 h 3253"/>
                  <a:gd name="T102" fmla="*/ 2824 w 4993"/>
                  <a:gd name="T103" fmla="*/ 1566 h 3253"/>
                  <a:gd name="T104" fmla="*/ 2582 w 4993"/>
                  <a:gd name="T105" fmla="*/ 1294 h 3253"/>
                  <a:gd name="T106" fmla="*/ 2279 w 4993"/>
                  <a:gd name="T107" fmla="*/ 1577 h 3253"/>
                  <a:gd name="T108" fmla="*/ 2158 w 4993"/>
                  <a:gd name="T109" fmla="*/ 2001 h 3253"/>
                  <a:gd name="T110" fmla="*/ 1896 w 4993"/>
                  <a:gd name="T111" fmla="*/ 2328 h 3253"/>
                  <a:gd name="T112" fmla="*/ 1755 w 4993"/>
                  <a:gd name="T113" fmla="*/ 2643 h 3253"/>
                  <a:gd name="T114" fmla="*/ 1392 w 4993"/>
                  <a:gd name="T115" fmla="*/ 2436 h 325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4993" h="3253">
                    <a:moveTo>
                      <a:pt x="1240" y="2415"/>
                    </a:moveTo>
                    <a:lnTo>
                      <a:pt x="1190" y="2436"/>
                    </a:lnTo>
                    <a:lnTo>
                      <a:pt x="1150" y="2458"/>
                    </a:lnTo>
                    <a:lnTo>
                      <a:pt x="1140" y="2502"/>
                    </a:lnTo>
                    <a:lnTo>
                      <a:pt x="1140" y="2545"/>
                    </a:lnTo>
                    <a:lnTo>
                      <a:pt x="1119" y="2589"/>
                    </a:lnTo>
                    <a:lnTo>
                      <a:pt x="1079" y="2610"/>
                    </a:lnTo>
                    <a:lnTo>
                      <a:pt x="1039" y="2621"/>
                    </a:lnTo>
                    <a:lnTo>
                      <a:pt x="998" y="2643"/>
                    </a:lnTo>
                    <a:lnTo>
                      <a:pt x="968" y="2686"/>
                    </a:lnTo>
                    <a:lnTo>
                      <a:pt x="968" y="2730"/>
                    </a:lnTo>
                    <a:lnTo>
                      <a:pt x="958" y="2784"/>
                    </a:lnTo>
                    <a:lnTo>
                      <a:pt x="958" y="2828"/>
                    </a:lnTo>
                    <a:lnTo>
                      <a:pt x="968" y="2871"/>
                    </a:lnTo>
                    <a:lnTo>
                      <a:pt x="968" y="2915"/>
                    </a:lnTo>
                    <a:lnTo>
                      <a:pt x="938" y="2958"/>
                    </a:lnTo>
                    <a:lnTo>
                      <a:pt x="887" y="2980"/>
                    </a:lnTo>
                    <a:lnTo>
                      <a:pt x="847" y="3013"/>
                    </a:lnTo>
                    <a:lnTo>
                      <a:pt x="807" y="3045"/>
                    </a:lnTo>
                    <a:lnTo>
                      <a:pt x="766" y="3045"/>
                    </a:lnTo>
                    <a:lnTo>
                      <a:pt x="716" y="3045"/>
                    </a:lnTo>
                    <a:lnTo>
                      <a:pt x="676" y="3056"/>
                    </a:lnTo>
                    <a:lnTo>
                      <a:pt x="666" y="3100"/>
                    </a:lnTo>
                    <a:lnTo>
                      <a:pt x="666" y="3154"/>
                    </a:lnTo>
                    <a:lnTo>
                      <a:pt x="645" y="3198"/>
                    </a:lnTo>
                    <a:lnTo>
                      <a:pt x="595" y="3241"/>
                    </a:lnTo>
                    <a:lnTo>
                      <a:pt x="555" y="3252"/>
                    </a:lnTo>
                    <a:lnTo>
                      <a:pt x="524" y="3208"/>
                    </a:lnTo>
                    <a:lnTo>
                      <a:pt x="504" y="3165"/>
                    </a:lnTo>
                    <a:lnTo>
                      <a:pt x="474" y="3121"/>
                    </a:lnTo>
                    <a:lnTo>
                      <a:pt x="484" y="3078"/>
                    </a:lnTo>
                    <a:lnTo>
                      <a:pt x="484" y="3034"/>
                    </a:lnTo>
                    <a:lnTo>
                      <a:pt x="444" y="3013"/>
                    </a:lnTo>
                    <a:lnTo>
                      <a:pt x="403" y="3013"/>
                    </a:lnTo>
                    <a:lnTo>
                      <a:pt x="363" y="3024"/>
                    </a:lnTo>
                    <a:lnTo>
                      <a:pt x="323" y="3045"/>
                    </a:lnTo>
                    <a:lnTo>
                      <a:pt x="282" y="3067"/>
                    </a:lnTo>
                    <a:lnTo>
                      <a:pt x="242" y="3078"/>
                    </a:lnTo>
                    <a:lnTo>
                      <a:pt x="202" y="3067"/>
                    </a:lnTo>
                    <a:lnTo>
                      <a:pt x="161" y="3067"/>
                    </a:lnTo>
                    <a:lnTo>
                      <a:pt x="121" y="3024"/>
                    </a:lnTo>
                    <a:lnTo>
                      <a:pt x="121" y="2980"/>
                    </a:lnTo>
                    <a:lnTo>
                      <a:pt x="91" y="2937"/>
                    </a:lnTo>
                    <a:lnTo>
                      <a:pt x="40" y="2915"/>
                    </a:lnTo>
                    <a:lnTo>
                      <a:pt x="0" y="2860"/>
                    </a:lnTo>
                    <a:lnTo>
                      <a:pt x="30" y="2817"/>
                    </a:lnTo>
                    <a:lnTo>
                      <a:pt x="71" y="2828"/>
                    </a:lnTo>
                    <a:lnTo>
                      <a:pt x="91" y="2871"/>
                    </a:lnTo>
                    <a:lnTo>
                      <a:pt x="141" y="2893"/>
                    </a:lnTo>
                    <a:lnTo>
                      <a:pt x="182" y="2893"/>
                    </a:lnTo>
                    <a:lnTo>
                      <a:pt x="202" y="2937"/>
                    </a:lnTo>
                    <a:lnTo>
                      <a:pt x="252" y="2969"/>
                    </a:lnTo>
                    <a:lnTo>
                      <a:pt x="292" y="2937"/>
                    </a:lnTo>
                    <a:lnTo>
                      <a:pt x="303" y="2893"/>
                    </a:lnTo>
                    <a:lnTo>
                      <a:pt x="303" y="2850"/>
                    </a:lnTo>
                    <a:lnTo>
                      <a:pt x="343" y="2839"/>
                    </a:lnTo>
                    <a:lnTo>
                      <a:pt x="383" y="2860"/>
                    </a:lnTo>
                    <a:lnTo>
                      <a:pt x="424" y="2828"/>
                    </a:lnTo>
                    <a:lnTo>
                      <a:pt x="464" y="2795"/>
                    </a:lnTo>
                    <a:lnTo>
                      <a:pt x="504" y="2828"/>
                    </a:lnTo>
                    <a:lnTo>
                      <a:pt x="555" y="2860"/>
                    </a:lnTo>
                    <a:lnTo>
                      <a:pt x="595" y="2871"/>
                    </a:lnTo>
                    <a:lnTo>
                      <a:pt x="645" y="2882"/>
                    </a:lnTo>
                    <a:lnTo>
                      <a:pt x="656" y="2839"/>
                    </a:lnTo>
                    <a:lnTo>
                      <a:pt x="645" y="2795"/>
                    </a:lnTo>
                    <a:lnTo>
                      <a:pt x="686" y="2773"/>
                    </a:lnTo>
                    <a:lnTo>
                      <a:pt x="686" y="2730"/>
                    </a:lnTo>
                    <a:lnTo>
                      <a:pt x="726" y="2708"/>
                    </a:lnTo>
                    <a:lnTo>
                      <a:pt x="766" y="2708"/>
                    </a:lnTo>
                    <a:lnTo>
                      <a:pt x="807" y="2708"/>
                    </a:lnTo>
                    <a:lnTo>
                      <a:pt x="847" y="2686"/>
                    </a:lnTo>
                    <a:lnTo>
                      <a:pt x="887" y="2665"/>
                    </a:lnTo>
                    <a:lnTo>
                      <a:pt x="918" y="2621"/>
                    </a:lnTo>
                    <a:lnTo>
                      <a:pt x="958" y="2599"/>
                    </a:lnTo>
                    <a:lnTo>
                      <a:pt x="998" y="2599"/>
                    </a:lnTo>
                    <a:lnTo>
                      <a:pt x="1019" y="2556"/>
                    </a:lnTo>
                    <a:lnTo>
                      <a:pt x="1049" y="2512"/>
                    </a:lnTo>
                    <a:lnTo>
                      <a:pt x="1039" y="2469"/>
                    </a:lnTo>
                    <a:lnTo>
                      <a:pt x="998" y="2447"/>
                    </a:lnTo>
                    <a:lnTo>
                      <a:pt x="958" y="2447"/>
                    </a:lnTo>
                    <a:lnTo>
                      <a:pt x="918" y="2425"/>
                    </a:lnTo>
                    <a:lnTo>
                      <a:pt x="877" y="2404"/>
                    </a:lnTo>
                    <a:lnTo>
                      <a:pt x="837" y="2415"/>
                    </a:lnTo>
                    <a:lnTo>
                      <a:pt x="797" y="2404"/>
                    </a:lnTo>
                    <a:lnTo>
                      <a:pt x="777" y="2360"/>
                    </a:lnTo>
                    <a:lnTo>
                      <a:pt x="797" y="2317"/>
                    </a:lnTo>
                    <a:lnTo>
                      <a:pt x="807" y="2273"/>
                    </a:lnTo>
                    <a:lnTo>
                      <a:pt x="716" y="2241"/>
                    </a:lnTo>
                    <a:lnTo>
                      <a:pt x="676" y="2230"/>
                    </a:lnTo>
                    <a:lnTo>
                      <a:pt x="645" y="2186"/>
                    </a:lnTo>
                    <a:lnTo>
                      <a:pt x="605" y="2164"/>
                    </a:lnTo>
                    <a:lnTo>
                      <a:pt x="565" y="2153"/>
                    </a:lnTo>
                    <a:lnTo>
                      <a:pt x="524" y="2132"/>
                    </a:lnTo>
                    <a:lnTo>
                      <a:pt x="484" y="2110"/>
                    </a:lnTo>
                    <a:lnTo>
                      <a:pt x="444" y="2110"/>
                    </a:lnTo>
                    <a:lnTo>
                      <a:pt x="403" y="2099"/>
                    </a:lnTo>
                    <a:lnTo>
                      <a:pt x="363" y="2099"/>
                    </a:lnTo>
                    <a:lnTo>
                      <a:pt x="343" y="2056"/>
                    </a:lnTo>
                    <a:lnTo>
                      <a:pt x="343" y="2012"/>
                    </a:lnTo>
                    <a:lnTo>
                      <a:pt x="303" y="2001"/>
                    </a:lnTo>
                    <a:lnTo>
                      <a:pt x="282" y="1958"/>
                    </a:lnTo>
                    <a:lnTo>
                      <a:pt x="242" y="1914"/>
                    </a:lnTo>
                    <a:lnTo>
                      <a:pt x="222" y="1871"/>
                    </a:lnTo>
                    <a:lnTo>
                      <a:pt x="242" y="1827"/>
                    </a:lnTo>
                    <a:lnTo>
                      <a:pt x="282" y="1827"/>
                    </a:lnTo>
                    <a:lnTo>
                      <a:pt x="313" y="1871"/>
                    </a:lnTo>
                    <a:lnTo>
                      <a:pt x="353" y="1903"/>
                    </a:lnTo>
                    <a:lnTo>
                      <a:pt x="393" y="1925"/>
                    </a:lnTo>
                    <a:lnTo>
                      <a:pt x="403" y="1969"/>
                    </a:lnTo>
                    <a:lnTo>
                      <a:pt x="444" y="2012"/>
                    </a:lnTo>
                    <a:lnTo>
                      <a:pt x="484" y="2023"/>
                    </a:lnTo>
                    <a:lnTo>
                      <a:pt x="524" y="2066"/>
                    </a:lnTo>
                    <a:lnTo>
                      <a:pt x="555" y="2110"/>
                    </a:lnTo>
                    <a:lnTo>
                      <a:pt x="595" y="2121"/>
                    </a:lnTo>
                    <a:lnTo>
                      <a:pt x="635" y="2121"/>
                    </a:lnTo>
                    <a:lnTo>
                      <a:pt x="676" y="2121"/>
                    </a:lnTo>
                    <a:lnTo>
                      <a:pt x="716" y="2099"/>
                    </a:lnTo>
                    <a:lnTo>
                      <a:pt x="756" y="2066"/>
                    </a:lnTo>
                    <a:lnTo>
                      <a:pt x="797" y="2056"/>
                    </a:lnTo>
                    <a:lnTo>
                      <a:pt x="837" y="2077"/>
                    </a:lnTo>
                    <a:lnTo>
                      <a:pt x="877" y="2110"/>
                    </a:lnTo>
                    <a:lnTo>
                      <a:pt x="918" y="2110"/>
                    </a:lnTo>
                    <a:lnTo>
                      <a:pt x="958" y="2110"/>
                    </a:lnTo>
                    <a:lnTo>
                      <a:pt x="998" y="2121"/>
                    </a:lnTo>
                    <a:lnTo>
                      <a:pt x="1029" y="2164"/>
                    </a:lnTo>
                    <a:lnTo>
                      <a:pt x="1069" y="2164"/>
                    </a:lnTo>
                    <a:lnTo>
                      <a:pt x="1109" y="2153"/>
                    </a:lnTo>
                    <a:lnTo>
                      <a:pt x="1150" y="2143"/>
                    </a:lnTo>
                    <a:lnTo>
                      <a:pt x="1190" y="2143"/>
                    </a:lnTo>
                    <a:lnTo>
                      <a:pt x="1190" y="2186"/>
                    </a:lnTo>
                    <a:lnTo>
                      <a:pt x="1180" y="2230"/>
                    </a:lnTo>
                    <a:lnTo>
                      <a:pt x="1170" y="2273"/>
                    </a:lnTo>
                    <a:lnTo>
                      <a:pt x="1180" y="2317"/>
                    </a:lnTo>
                    <a:lnTo>
                      <a:pt x="1220" y="2349"/>
                    </a:lnTo>
                    <a:lnTo>
                      <a:pt x="1261" y="2393"/>
                    </a:lnTo>
                    <a:lnTo>
                      <a:pt x="1301" y="2404"/>
                    </a:lnTo>
                    <a:lnTo>
                      <a:pt x="1321" y="2360"/>
                    </a:lnTo>
                    <a:lnTo>
                      <a:pt x="1321" y="2317"/>
                    </a:lnTo>
                    <a:lnTo>
                      <a:pt x="1301" y="2273"/>
                    </a:lnTo>
                    <a:lnTo>
                      <a:pt x="1291" y="2230"/>
                    </a:lnTo>
                    <a:lnTo>
                      <a:pt x="1321" y="2186"/>
                    </a:lnTo>
                    <a:lnTo>
                      <a:pt x="1361" y="2164"/>
                    </a:lnTo>
                    <a:lnTo>
                      <a:pt x="1402" y="2164"/>
                    </a:lnTo>
                    <a:lnTo>
                      <a:pt x="1402" y="2121"/>
                    </a:lnTo>
                    <a:lnTo>
                      <a:pt x="1392" y="2077"/>
                    </a:lnTo>
                    <a:lnTo>
                      <a:pt x="1442" y="2066"/>
                    </a:lnTo>
                    <a:lnTo>
                      <a:pt x="1482" y="2066"/>
                    </a:lnTo>
                    <a:lnTo>
                      <a:pt x="1523" y="2077"/>
                    </a:lnTo>
                    <a:lnTo>
                      <a:pt x="1553" y="2034"/>
                    </a:lnTo>
                    <a:lnTo>
                      <a:pt x="1553" y="1990"/>
                    </a:lnTo>
                    <a:lnTo>
                      <a:pt x="1553" y="1947"/>
                    </a:lnTo>
                    <a:lnTo>
                      <a:pt x="1593" y="1914"/>
                    </a:lnTo>
                    <a:lnTo>
                      <a:pt x="1644" y="1914"/>
                    </a:lnTo>
                    <a:lnTo>
                      <a:pt x="1694" y="1903"/>
                    </a:lnTo>
                    <a:lnTo>
                      <a:pt x="1745" y="1903"/>
                    </a:lnTo>
                    <a:lnTo>
                      <a:pt x="1785" y="1903"/>
                    </a:lnTo>
                    <a:lnTo>
                      <a:pt x="1825" y="1882"/>
                    </a:lnTo>
                    <a:lnTo>
                      <a:pt x="1866" y="1882"/>
                    </a:lnTo>
                    <a:lnTo>
                      <a:pt x="1896" y="1838"/>
                    </a:lnTo>
                    <a:lnTo>
                      <a:pt x="1896" y="1795"/>
                    </a:lnTo>
                    <a:lnTo>
                      <a:pt x="1886" y="1751"/>
                    </a:lnTo>
                    <a:lnTo>
                      <a:pt x="1886" y="1708"/>
                    </a:lnTo>
                    <a:lnTo>
                      <a:pt x="1896" y="1664"/>
                    </a:lnTo>
                    <a:lnTo>
                      <a:pt x="1886" y="1621"/>
                    </a:lnTo>
                    <a:lnTo>
                      <a:pt x="1886" y="1577"/>
                    </a:lnTo>
                    <a:lnTo>
                      <a:pt x="1926" y="1555"/>
                    </a:lnTo>
                    <a:lnTo>
                      <a:pt x="1977" y="1555"/>
                    </a:lnTo>
                    <a:lnTo>
                      <a:pt x="2017" y="1555"/>
                    </a:lnTo>
                    <a:lnTo>
                      <a:pt x="2017" y="1512"/>
                    </a:lnTo>
                    <a:lnTo>
                      <a:pt x="2047" y="1468"/>
                    </a:lnTo>
                    <a:lnTo>
                      <a:pt x="2098" y="1436"/>
                    </a:lnTo>
                    <a:lnTo>
                      <a:pt x="2108" y="1392"/>
                    </a:lnTo>
                    <a:lnTo>
                      <a:pt x="2108" y="1349"/>
                    </a:lnTo>
                    <a:lnTo>
                      <a:pt x="2148" y="1316"/>
                    </a:lnTo>
                    <a:lnTo>
                      <a:pt x="2188" y="1305"/>
                    </a:lnTo>
                    <a:lnTo>
                      <a:pt x="2178" y="1349"/>
                    </a:lnTo>
                    <a:lnTo>
                      <a:pt x="2168" y="1392"/>
                    </a:lnTo>
                    <a:lnTo>
                      <a:pt x="2148" y="1436"/>
                    </a:lnTo>
                    <a:lnTo>
                      <a:pt x="2148" y="1479"/>
                    </a:lnTo>
                    <a:lnTo>
                      <a:pt x="2148" y="1523"/>
                    </a:lnTo>
                    <a:lnTo>
                      <a:pt x="2138" y="1566"/>
                    </a:lnTo>
                    <a:lnTo>
                      <a:pt x="2178" y="1555"/>
                    </a:lnTo>
                    <a:lnTo>
                      <a:pt x="2209" y="1512"/>
                    </a:lnTo>
                    <a:lnTo>
                      <a:pt x="2249" y="1544"/>
                    </a:lnTo>
                    <a:lnTo>
                      <a:pt x="2289" y="1566"/>
                    </a:lnTo>
                    <a:lnTo>
                      <a:pt x="2299" y="1523"/>
                    </a:lnTo>
                    <a:lnTo>
                      <a:pt x="2340" y="1501"/>
                    </a:lnTo>
                    <a:lnTo>
                      <a:pt x="2360" y="1457"/>
                    </a:lnTo>
                    <a:lnTo>
                      <a:pt x="2350" y="1414"/>
                    </a:lnTo>
                    <a:lnTo>
                      <a:pt x="2350" y="1370"/>
                    </a:lnTo>
                    <a:lnTo>
                      <a:pt x="2309" y="1360"/>
                    </a:lnTo>
                    <a:lnTo>
                      <a:pt x="2279" y="1316"/>
                    </a:lnTo>
                    <a:lnTo>
                      <a:pt x="2279" y="1262"/>
                    </a:lnTo>
                    <a:lnTo>
                      <a:pt x="2279" y="1218"/>
                    </a:lnTo>
                    <a:lnTo>
                      <a:pt x="2289" y="1175"/>
                    </a:lnTo>
                    <a:lnTo>
                      <a:pt x="2289" y="1131"/>
                    </a:lnTo>
                    <a:lnTo>
                      <a:pt x="2279" y="1088"/>
                    </a:lnTo>
                    <a:lnTo>
                      <a:pt x="2239" y="1077"/>
                    </a:lnTo>
                    <a:lnTo>
                      <a:pt x="2198" y="1099"/>
                    </a:lnTo>
                    <a:lnTo>
                      <a:pt x="2158" y="1088"/>
                    </a:lnTo>
                    <a:lnTo>
                      <a:pt x="2118" y="1044"/>
                    </a:lnTo>
                    <a:lnTo>
                      <a:pt x="2098" y="1001"/>
                    </a:lnTo>
                    <a:lnTo>
                      <a:pt x="2108" y="957"/>
                    </a:lnTo>
                    <a:lnTo>
                      <a:pt x="2098" y="914"/>
                    </a:lnTo>
                    <a:lnTo>
                      <a:pt x="2077" y="870"/>
                    </a:lnTo>
                    <a:lnTo>
                      <a:pt x="2067" y="827"/>
                    </a:lnTo>
                    <a:lnTo>
                      <a:pt x="2077" y="783"/>
                    </a:lnTo>
                    <a:lnTo>
                      <a:pt x="2077" y="740"/>
                    </a:lnTo>
                    <a:lnTo>
                      <a:pt x="2077" y="696"/>
                    </a:lnTo>
                    <a:lnTo>
                      <a:pt x="2077" y="653"/>
                    </a:lnTo>
                    <a:lnTo>
                      <a:pt x="2108" y="609"/>
                    </a:lnTo>
                    <a:lnTo>
                      <a:pt x="2128" y="566"/>
                    </a:lnTo>
                    <a:lnTo>
                      <a:pt x="2128" y="522"/>
                    </a:lnTo>
                    <a:lnTo>
                      <a:pt x="2108" y="479"/>
                    </a:lnTo>
                    <a:lnTo>
                      <a:pt x="2067" y="457"/>
                    </a:lnTo>
                    <a:lnTo>
                      <a:pt x="2027" y="424"/>
                    </a:lnTo>
                    <a:lnTo>
                      <a:pt x="1987" y="402"/>
                    </a:lnTo>
                    <a:lnTo>
                      <a:pt x="1946" y="402"/>
                    </a:lnTo>
                    <a:lnTo>
                      <a:pt x="1906" y="402"/>
                    </a:lnTo>
                    <a:lnTo>
                      <a:pt x="1876" y="359"/>
                    </a:lnTo>
                    <a:lnTo>
                      <a:pt x="1906" y="315"/>
                    </a:lnTo>
                    <a:lnTo>
                      <a:pt x="1896" y="272"/>
                    </a:lnTo>
                    <a:lnTo>
                      <a:pt x="1906" y="228"/>
                    </a:lnTo>
                    <a:lnTo>
                      <a:pt x="1926" y="185"/>
                    </a:lnTo>
                    <a:lnTo>
                      <a:pt x="1876" y="174"/>
                    </a:lnTo>
                    <a:lnTo>
                      <a:pt x="1835" y="174"/>
                    </a:lnTo>
                    <a:lnTo>
                      <a:pt x="1785" y="163"/>
                    </a:lnTo>
                    <a:lnTo>
                      <a:pt x="1755" y="120"/>
                    </a:lnTo>
                    <a:lnTo>
                      <a:pt x="1714" y="76"/>
                    </a:lnTo>
                    <a:lnTo>
                      <a:pt x="1674" y="65"/>
                    </a:lnTo>
                    <a:lnTo>
                      <a:pt x="1634" y="54"/>
                    </a:lnTo>
                    <a:lnTo>
                      <a:pt x="1644" y="11"/>
                    </a:lnTo>
                    <a:lnTo>
                      <a:pt x="1684" y="0"/>
                    </a:lnTo>
                    <a:lnTo>
                      <a:pt x="1735" y="0"/>
                    </a:lnTo>
                    <a:lnTo>
                      <a:pt x="1755" y="44"/>
                    </a:lnTo>
                    <a:lnTo>
                      <a:pt x="1805" y="65"/>
                    </a:lnTo>
                    <a:lnTo>
                      <a:pt x="1846" y="65"/>
                    </a:lnTo>
                    <a:lnTo>
                      <a:pt x="1886" y="76"/>
                    </a:lnTo>
                    <a:lnTo>
                      <a:pt x="1936" y="87"/>
                    </a:lnTo>
                    <a:lnTo>
                      <a:pt x="1967" y="131"/>
                    </a:lnTo>
                    <a:lnTo>
                      <a:pt x="1967" y="174"/>
                    </a:lnTo>
                    <a:lnTo>
                      <a:pt x="2007" y="185"/>
                    </a:lnTo>
                    <a:lnTo>
                      <a:pt x="2037" y="228"/>
                    </a:lnTo>
                    <a:lnTo>
                      <a:pt x="2077" y="228"/>
                    </a:lnTo>
                    <a:lnTo>
                      <a:pt x="2128" y="207"/>
                    </a:lnTo>
                    <a:lnTo>
                      <a:pt x="2178" y="196"/>
                    </a:lnTo>
                    <a:lnTo>
                      <a:pt x="2219" y="218"/>
                    </a:lnTo>
                    <a:lnTo>
                      <a:pt x="2219" y="261"/>
                    </a:lnTo>
                    <a:lnTo>
                      <a:pt x="2198" y="305"/>
                    </a:lnTo>
                    <a:lnTo>
                      <a:pt x="2198" y="348"/>
                    </a:lnTo>
                    <a:lnTo>
                      <a:pt x="2229" y="392"/>
                    </a:lnTo>
                    <a:lnTo>
                      <a:pt x="2269" y="392"/>
                    </a:lnTo>
                    <a:lnTo>
                      <a:pt x="2309" y="402"/>
                    </a:lnTo>
                    <a:lnTo>
                      <a:pt x="2350" y="446"/>
                    </a:lnTo>
                    <a:lnTo>
                      <a:pt x="2299" y="489"/>
                    </a:lnTo>
                    <a:lnTo>
                      <a:pt x="2259" y="500"/>
                    </a:lnTo>
                    <a:lnTo>
                      <a:pt x="2239" y="544"/>
                    </a:lnTo>
                    <a:lnTo>
                      <a:pt x="2239" y="587"/>
                    </a:lnTo>
                    <a:lnTo>
                      <a:pt x="2219" y="631"/>
                    </a:lnTo>
                    <a:lnTo>
                      <a:pt x="2188" y="674"/>
                    </a:lnTo>
                    <a:lnTo>
                      <a:pt x="2148" y="696"/>
                    </a:lnTo>
                    <a:lnTo>
                      <a:pt x="2108" y="718"/>
                    </a:lnTo>
                    <a:lnTo>
                      <a:pt x="2098" y="761"/>
                    </a:lnTo>
                    <a:lnTo>
                      <a:pt x="2098" y="805"/>
                    </a:lnTo>
                    <a:lnTo>
                      <a:pt x="2108" y="848"/>
                    </a:lnTo>
                    <a:lnTo>
                      <a:pt x="2148" y="859"/>
                    </a:lnTo>
                    <a:lnTo>
                      <a:pt x="2188" y="859"/>
                    </a:lnTo>
                    <a:lnTo>
                      <a:pt x="2229" y="848"/>
                    </a:lnTo>
                    <a:lnTo>
                      <a:pt x="2269" y="881"/>
                    </a:lnTo>
                    <a:lnTo>
                      <a:pt x="2309" y="914"/>
                    </a:lnTo>
                    <a:lnTo>
                      <a:pt x="2350" y="892"/>
                    </a:lnTo>
                    <a:lnTo>
                      <a:pt x="2360" y="848"/>
                    </a:lnTo>
                    <a:lnTo>
                      <a:pt x="2360" y="805"/>
                    </a:lnTo>
                    <a:lnTo>
                      <a:pt x="2360" y="761"/>
                    </a:lnTo>
                    <a:lnTo>
                      <a:pt x="2360" y="718"/>
                    </a:lnTo>
                    <a:lnTo>
                      <a:pt x="2400" y="707"/>
                    </a:lnTo>
                    <a:lnTo>
                      <a:pt x="2441" y="718"/>
                    </a:lnTo>
                    <a:lnTo>
                      <a:pt x="2481" y="740"/>
                    </a:lnTo>
                    <a:lnTo>
                      <a:pt x="2521" y="750"/>
                    </a:lnTo>
                    <a:lnTo>
                      <a:pt x="2562" y="707"/>
                    </a:lnTo>
                    <a:lnTo>
                      <a:pt x="2572" y="663"/>
                    </a:lnTo>
                    <a:lnTo>
                      <a:pt x="2572" y="620"/>
                    </a:lnTo>
                    <a:lnTo>
                      <a:pt x="2531" y="587"/>
                    </a:lnTo>
                    <a:lnTo>
                      <a:pt x="2491" y="587"/>
                    </a:lnTo>
                    <a:lnTo>
                      <a:pt x="2451" y="566"/>
                    </a:lnTo>
                    <a:lnTo>
                      <a:pt x="2430" y="522"/>
                    </a:lnTo>
                    <a:lnTo>
                      <a:pt x="2430" y="479"/>
                    </a:lnTo>
                    <a:lnTo>
                      <a:pt x="2430" y="424"/>
                    </a:lnTo>
                    <a:lnTo>
                      <a:pt x="2410" y="370"/>
                    </a:lnTo>
                    <a:lnTo>
                      <a:pt x="2400" y="326"/>
                    </a:lnTo>
                    <a:lnTo>
                      <a:pt x="2441" y="305"/>
                    </a:lnTo>
                    <a:lnTo>
                      <a:pt x="2481" y="305"/>
                    </a:lnTo>
                    <a:lnTo>
                      <a:pt x="2521" y="305"/>
                    </a:lnTo>
                    <a:lnTo>
                      <a:pt x="2562" y="305"/>
                    </a:lnTo>
                    <a:lnTo>
                      <a:pt x="2602" y="315"/>
                    </a:lnTo>
                    <a:lnTo>
                      <a:pt x="2642" y="272"/>
                    </a:lnTo>
                    <a:lnTo>
                      <a:pt x="2672" y="228"/>
                    </a:lnTo>
                    <a:lnTo>
                      <a:pt x="2713" y="207"/>
                    </a:lnTo>
                    <a:lnTo>
                      <a:pt x="2753" y="196"/>
                    </a:lnTo>
                    <a:lnTo>
                      <a:pt x="2794" y="163"/>
                    </a:lnTo>
                    <a:lnTo>
                      <a:pt x="2834" y="141"/>
                    </a:lnTo>
                    <a:lnTo>
                      <a:pt x="2874" y="163"/>
                    </a:lnTo>
                    <a:lnTo>
                      <a:pt x="2915" y="196"/>
                    </a:lnTo>
                    <a:lnTo>
                      <a:pt x="2955" y="185"/>
                    </a:lnTo>
                    <a:lnTo>
                      <a:pt x="2995" y="174"/>
                    </a:lnTo>
                    <a:lnTo>
                      <a:pt x="3036" y="163"/>
                    </a:lnTo>
                    <a:lnTo>
                      <a:pt x="3076" y="196"/>
                    </a:lnTo>
                    <a:lnTo>
                      <a:pt x="3116" y="218"/>
                    </a:lnTo>
                    <a:lnTo>
                      <a:pt x="3167" y="207"/>
                    </a:lnTo>
                    <a:lnTo>
                      <a:pt x="3207" y="196"/>
                    </a:lnTo>
                    <a:lnTo>
                      <a:pt x="3247" y="218"/>
                    </a:lnTo>
                    <a:lnTo>
                      <a:pt x="3267" y="261"/>
                    </a:lnTo>
                    <a:lnTo>
                      <a:pt x="3267" y="305"/>
                    </a:lnTo>
                    <a:lnTo>
                      <a:pt x="3257" y="348"/>
                    </a:lnTo>
                    <a:lnTo>
                      <a:pt x="3227" y="392"/>
                    </a:lnTo>
                    <a:lnTo>
                      <a:pt x="3207" y="435"/>
                    </a:lnTo>
                    <a:lnTo>
                      <a:pt x="3197" y="479"/>
                    </a:lnTo>
                    <a:lnTo>
                      <a:pt x="3157" y="511"/>
                    </a:lnTo>
                    <a:lnTo>
                      <a:pt x="3207" y="544"/>
                    </a:lnTo>
                    <a:lnTo>
                      <a:pt x="3247" y="555"/>
                    </a:lnTo>
                    <a:lnTo>
                      <a:pt x="3288" y="566"/>
                    </a:lnTo>
                    <a:lnTo>
                      <a:pt x="3318" y="609"/>
                    </a:lnTo>
                    <a:lnTo>
                      <a:pt x="3348" y="653"/>
                    </a:lnTo>
                    <a:lnTo>
                      <a:pt x="3308" y="674"/>
                    </a:lnTo>
                    <a:lnTo>
                      <a:pt x="3267" y="674"/>
                    </a:lnTo>
                    <a:lnTo>
                      <a:pt x="3227" y="674"/>
                    </a:lnTo>
                    <a:lnTo>
                      <a:pt x="3187" y="707"/>
                    </a:lnTo>
                    <a:lnTo>
                      <a:pt x="3177" y="750"/>
                    </a:lnTo>
                    <a:lnTo>
                      <a:pt x="3136" y="783"/>
                    </a:lnTo>
                    <a:lnTo>
                      <a:pt x="3086" y="783"/>
                    </a:lnTo>
                    <a:lnTo>
                      <a:pt x="3046" y="783"/>
                    </a:lnTo>
                    <a:lnTo>
                      <a:pt x="2995" y="783"/>
                    </a:lnTo>
                    <a:lnTo>
                      <a:pt x="2955" y="783"/>
                    </a:lnTo>
                    <a:lnTo>
                      <a:pt x="2915" y="783"/>
                    </a:lnTo>
                    <a:lnTo>
                      <a:pt x="2864" y="783"/>
                    </a:lnTo>
                    <a:lnTo>
                      <a:pt x="2824" y="783"/>
                    </a:lnTo>
                    <a:lnTo>
                      <a:pt x="2783" y="783"/>
                    </a:lnTo>
                    <a:lnTo>
                      <a:pt x="2743" y="805"/>
                    </a:lnTo>
                    <a:lnTo>
                      <a:pt x="2733" y="848"/>
                    </a:lnTo>
                    <a:lnTo>
                      <a:pt x="2783" y="881"/>
                    </a:lnTo>
                    <a:lnTo>
                      <a:pt x="2824" y="881"/>
                    </a:lnTo>
                    <a:lnTo>
                      <a:pt x="2864" y="870"/>
                    </a:lnTo>
                    <a:lnTo>
                      <a:pt x="2884" y="914"/>
                    </a:lnTo>
                    <a:lnTo>
                      <a:pt x="2894" y="957"/>
                    </a:lnTo>
                    <a:lnTo>
                      <a:pt x="2894" y="1011"/>
                    </a:lnTo>
                    <a:lnTo>
                      <a:pt x="2904" y="1055"/>
                    </a:lnTo>
                    <a:lnTo>
                      <a:pt x="2975" y="1055"/>
                    </a:lnTo>
                    <a:lnTo>
                      <a:pt x="3015" y="1044"/>
                    </a:lnTo>
                    <a:lnTo>
                      <a:pt x="3056" y="1033"/>
                    </a:lnTo>
                    <a:lnTo>
                      <a:pt x="3096" y="1055"/>
                    </a:lnTo>
                    <a:lnTo>
                      <a:pt x="3136" y="1055"/>
                    </a:lnTo>
                    <a:lnTo>
                      <a:pt x="3167" y="1011"/>
                    </a:lnTo>
                    <a:lnTo>
                      <a:pt x="3207" y="990"/>
                    </a:lnTo>
                    <a:lnTo>
                      <a:pt x="3247" y="968"/>
                    </a:lnTo>
                    <a:lnTo>
                      <a:pt x="3288" y="946"/>
                    </a:lnTo>
                    <a:lnTo>
                      <a:pt x="3338" y="957"/>
                    </a:lnTo>
                    <a:lnTo>
                      <a:pt x="3378" y="1001"/>
                    </a:lnTo>
                    <a:lnTo>
                      <a:pt x="3419" y="1033"/>
                    </a:lnTo>
                    <a:lnTo>
                      <a:pt x="3459" y="1033"/>
                    </a:lnTo>
                    <a:lnTo>
                      <a:pt x="3499" y="1033"/>
                    </a:lnTo>
                    <a:lnTo>
                      <a:pt x="3540" y="1011"/>
                    </a:lnTo>
                    <a:lnTo>
                      <a:pt x="3580" y="1001"/>
                    </a:lnTo>
                    <a:lnTo>
                      <a:pt x="3620" y="1001"/>
                    </a:lnTo>
                    <a:lnTo>
                      <a:pt x="3661" y="1011"/>
                    </a:lnTo>
                    <a:lnTo>
                      <a:pt x="3681" y="1066"/>
                    </a:lnTo>
                    <a:lnTo>
                      <a:pt x="3691" y="1109"/>
                    </a:lnTo>
                    <a:lnTo>
                      <a:pt x="3691" y="1153"/>
                    </a:lnTo>
                    <a:lnTo>
                      <a:pt x="3681" y="1196"/>
                    </a:lnTo>
                    <a:lnTo>
                      <a:pt x="3711" y="1240"/>
                    </a:lnTo>
                    <a:lnTo>
                      <a:pt x="3741" y="1283"/>
                    </a:lnTo>
                    <a:lnTo>
                      <a:pt x="3741" y="1327"/>
                    </a:lnTo>
                    <a:lnTo>
                      <a:pt x="3741" y="1381"/>
                    </a:lnTo>
                    <a:lnTo>
                      <a:pt x="3752" y="1425"/>
                    </a:lnTo>
                    <a:lnTo>
                      <a:pt x="3752" y="1468"/>
                    </a:lnTo>
                    <a:lnTo>
                      <a:pt x="3701" y="1490"/>
                    </a:lnTo>
                    <a:lnTo>
                      <a:pt x="3641" y="1501"/>
                    </a:lnTo>
                    <a:lnTo>
                      <a:pt x="3610" y="1544"/>
                    </a:lnTo>
                    <a:lnTo>
                      <a:pt x="3610" y="1588"/>
                    </a:lnTo>
                    <a:lnTo>
                      <a:pt x="3620" y="1631"/>
                    </a:lnTo>
                    <a:lnTo>
                      <a:pt x="3661" y="1664"/>
                    </a:lnTo>
                    <a:lnTo>
                      <a:pt x="3701" y="1686"/>
                    </a:lnTo>
                    <a:lnTo>
                      <a:pt x="3741" y="1675"/>
                    </a:lnTo>
                    <a:lnTo>
                      <a:pt x="3782" y="1653"/>
                    </a:lnTo>
                    <a:lnTo>
                      <a:pt x="3822" y="1664"/>
                    </a:lnTo>
                    <a:lnTo>
                      <a:pt x="3842" y="1708"/>
                    </a:lnTo>
                    <a:lnTo>
                      <a:pt x="3852" y="1751"/>
                    </a:lnTo>
                    <a:lnTo>
                      <a:pt x="3822" y="1795"/>
                    </a:lnTo>
                    <a:lnTo>
                      <a:pt x="3822" y="1838"/>
                    </a:lnTo>
                    <a:lnTo>
                      <a:pt x="3832" y="1892"/>
                    </a:lnTo>
                    <a:lnTo>
                      <a:pt x="3873" y="1903"/>
                    </a:lnTo>
                    <a:lnTo>
                      <a:pt x="3893" y="1947"/>
                    </a:lnTo>
                    <a:lnTo>
                      <a:pt x="3943" y="1969"/>
                    </a:lnTo>
                    <a:lnTo>
                      <a:pt x="3994" y="1969"/>
                    </a:lnTo>
                    <a:lnTo>
                      <a:pt x="4044" y="1958"/>
                    </a:lnTo>
                    <a:lnTo>
                      <a:pt x="4084" y="1958"/>
                    </a:lnTo>
                    <a:lnTo>
                      <a:pt x="4125" y="1958"/>
                    </a:lnTo>
                    <a:lnTo>
                      <a:pt x="4135" y="1914"/>
                    </a:lnTo>
                    <a:lnTo>
                      <a:pt x="4135" y="1871"/>
                    </a:lnTo>
                    <a:lnTo>
                      <a:pt x="4175" y="1827"/>
                    </a:lnTo>
                    <a:lnTo>
                      <a:pt x="4175" y="1784"/>
                    </a:lnTo>
                    <a:lnTo>
                      <a:pt x="4215" y="1751"/>
                    </a:lnTo>
                    <a:lnTo>
                      <a:pt x="4256" y="1718"/>
                    </a:lnTo>
                    <a:lnTo>
                      <a:pt x="4256" y="1675"/>
                    </a:lnTo>
                    <a:lnTo>
                      <a:pt x="4256" y="1631"/>
                    </a:lnTo>
                    <a:lnTo>
                      <a:pt x="4276" y="1588"/>
                    </a:lnTo>
                    <a:lnTo>
                      <a:pt x="4316" y="1566"/>
                    </a:lnTo>
                    <a:lnTo>
                      <a:pt x="4347" y="1621"/>
                    </a:lnTo>
                    <a:lnTo>
                      <a:pt x="4387" y="1653"/>
                    </a:lnTo>
                    <a:lnTo>
                      <a:pt x="4427" y="1642"/>
                    </a:lnTo>
                    <a:lnTo>
                      <a:pt x="4468" y="1631"/>
                    </a:lnTo>
                    <a:lnTo>
                      <a:pt x="4508" y="1642"/>
                    </a:lnTo>
                    <a:lnTo>
                      <a:pt x="4548" y="1664"/>
                    </a:lnTo>
                    <a:lnTo>
                      <a:pt x="4589" y="1631"/>
                    </a:lnTo>
                    <a:lnTo>
                      <a:pt x="4589" y="1588"/>
                    </a:lnTo>
                    <a:lnTo>
                      <a:pt x="4599" y="1544"/>
                    </a:lnTo>
                    <a:lnTo>
                      <a:pt x="4639" y="1523"/>
                    </a:lnTo>
                    <a:lnTo>
                      <a:pt x="4679" y="1523"/>
                    </a:lnTo>
                    <a:lnTo>
                      <a:pt x="4700" y="1479"/>
                    </a:lnTo>
                    <a:lnTo>
                      <a:pt x="4700" y="1436"/>
                    </a:lnTo>
                    <a:lnTo>
                      <a:pt x="4720" y="1392"/>
                    </a:lnTo>
                    <a:lnTo>
                      <a:pt x="4760" y="1360"/>
                    </a:lnTo>
                    <a:lnTo>
                      <a:pt x="4800" y="1349"/>
                    </a:lnTo>
                    <a:lnTo>
                      <a:pt x="4841" y="1349"/>
                    </a:lnTo>
                    <a:lnTo>
                      <a:pt x="4881" y="1316"/>
                    </a:lnTo>
                    <a:lnTo>
                      <a:pt x="4921" y="1305"/>
                    </a:lnTo>
                    <a:lnTo>
                      <a:pt x="4962" y="1305"/>
                    </a:lnTo>
                    <a:lnTo>
                      <a:pt x="4992" y="1360"/>
                    </a:lnTo>
                    <a:lnTo>
                      <a:pt x="4992" y="1403"/>
                    </a:lnTo>
                    <a:lnTo>
                      <a:pt x="4992" y="1447"/>
                    </a:lnTo>
                    <a:lnTo>
                      <a:pt x="4992" y="1490"/>
                    </a:lnTo>
                    <a:lnTo>
                      <a:pt x="4992" y="1534"/>
                    </a:lnTo>
                    <a:lnTo>
                      <a:pt x="4962" y="1577"/>
                    </a:lnTo>
                    <a:lnTo>
                      <a:pt x="4921" y="1566"/>
                    </a:lnTo>
                    <a:lnTo>
                      <a:pt x="4881" y="1544"/>
                    </a:lnTo>
                    <a:lnTo>
                      <a:pt x="4841" y="1555"/>
                    </a:lnTo>
                    <a:lnTo>
                      <a:pt x="4810" y="1599"/>
                    </a:lnTo>
                    <a:lnTo>
                      <a:pt x="4770" y="1631"/>
                    </a:lnTo>
                    <a:lnTo>
                      <a:pt x="4750" y="1675"/>
                    </a:lnTo>
                    <a:lnTo>
                      <a:pt x="4750" y="1718"/>
                    </a:lnTo>
                    <a:lnTo>
                      <a:pt x="4730" y="1762"/>
                    </a:lnTo>
                    <a:lnTo>
                      <a:pt x="4700" y="1805"/>
                    </a:lnTo>
                    <a:lnTo>
                      <a:pt x="4659" y="1849"/>
                    </a:lnTo>
                    <a:lnTo>
                      <a:pt x="4639" y="1892"/>
                    </a:lnTo>
                    <a:lnTo>
                      <a:pt x="4639" y="1936"/>
                    </a:lnTo>
                    <a:lnTo>
                      <a:pt x="4599" y="1936"/>
                    </a:lnTo>
                    <a:lnTo>
                      <a:pt x="4579" y="1990"/>
                    </a:lnTo>
                    <a:lnTo>
                      <a:pt x="4579" y="2034"/>
                    </a:lnTo>
                    <a:lnTo>
                      <a:pt x="4579" y="2077"/>
                    </a:lnTo>
                    <a:lnTo>
                      <a:pt x="4558" y="2121"/>
                    </a:lnTo>
                    <a:lnTo>
                      <a:pt x="4518" y="2132"/>
                    </a:lnTo>
                    <a:lnTo>
                      <a:pt x="4478" y="2132"/>
                    </a:lnTo>
                    <a:lnTo>
                      <a:pt x="4437" y="2143"/>
                    </a:lnTo>
                    <a:lnTo>
                      <a:pt x="4417" y="2186"/>
                    </a:lnTo>
                    <a:lnTo>
                      <a:pt x="4377" y="2219"/>
                    </a:lnTo>
                    <a:lnTo>
                      <a:pt x="4377" y="2262"/>
                    </a:lnTo>
                    <a:lnTo>
                      <a:pt x="4377" y="2317"/>
                    </a:lnTo>
                    <a:lnTo>
                      <a:pt x="4347" y="2360"/>
                    </a:lnTo>
                    <a:lnTo>
                      <a:pt x="4306" y="2415"/>
                    </a:lnTo>
                    <a:lnTo>
                      <a:pt x="4306" y="2469"/>
                    </a:lnTo>
                    <a:lnTo>
                      <a:pt x="4266" y="2491"/>
                    </a:lnTo>
                    <a:lnTo>
                      <a:pt x="4185" y="2491"/>
                    </a:lnTo>
                    <a:lnTo>
                      <a:pt x="4145" y="2491"/>
                    </a:lnTo>
                    <a:lnTo>
                      <a:pt x="4105" y="2502"/>
                    </a:lnTo>
                    <a:lnTo>
                      <a:pt x="4064" y="2512"/>
                    </a:lnTo>
                    <a:lnTo>
                      <a:pt x="4024" y="2491"/>
                    </a:lnTo>
                    <a:lnTo>
                      <a:pt x="3984" y="2458"/>
                    </a:lnTo>
                    <a:lnTo>
                      <a:pt x="3943" y="2458"/>
                    </a:lnTo>
                    <a:lnTo>
                      <a:pt x="3903" y="2458"/>
                    </a:lnTo>
                    <a:lnTo>
                      <a:pt x="3852" y="2480"/>
                    </a:lnTo>
                    <a:lnTo>
                      <a:pt x="3812" y="2469"/>
                    </a:lnTo>
                    <a:lnTo>
                      <a:pt x="3772" y="2458"/>
                    </a:lnTo>
                    <a:lnTo>
                      <a:pt x="3741" y="2545"/>
                    </a:lnTo>
                    <a:lnTo>
                      <a:pt x="3701" y="2578"/>
                    </a:lnTo>
                    <a:lnTo>
                      <a:pt x="3661" y="2578"/>
                    </a:lnTo>
                    <a:lnTo>
                      <a:pt x="3651" y="2534"/>
                    </a:lnTo>
                    <a:lnTo>
                      <a:pt x="3661" y="2491"/>
                    </a:lnTo>
                    <a:lnTo>
                      <a:pt x="3661" y="2447"/>
                    </a:lnTo>
                    <a:lnTo>
                      <a:pt x="3661" y="2404"/>
                    </a:lnTo>
                    <a:lnTo>
                      <a:pt x="3570" y="2360"/>
                    </a:lnTo>
                    <a:lnTo>
                      <a:pt x="3560" y="2317"/>
                    </a:lnTo>
                    <a:lnTo>
                      <a:pt x="3570" y="2273"/>
                    </a:lnTo>
                    <a:lnTo>
                      <a:pt x="3590" y="2230"/>
                    </a:lnTo>
                    <a:lnTo>
                      <a:pt x="3600" y="2175"/>
                    </a:lnTo>
                    <a:lnTo>
                      <a:pt x="3600" y="2121"/>
                    </a:lnTo>
                    <a:lnTo>
                      <a:pt x="3590" y="2077"/>
                    </a:lnTo>
                    <a:lnTo>
                      <a:pt x="3580" y="2023"/>
                    </a:lnTo>
                    <a:lnTo>
                      <a:pt x="3580" y="1979"/>
                    </a:lnTo>
                    <a:lnTo>
                      <a:pt x="3550" y="1936"/>
                    </a:lnTo>
                    <a:lnTo>
                      <a:pt x="3530" y="1892"/>
                    </a:lnTo>
                    <a:lnTo>
                      <a:pt x="3550" y="1849"/>
                    </a:lnTo>
                    <a:lnTo>
                      <a:pt x="3570" y="1805"/>
                    </a:lnTo>
                    <a:lnTo>
                      <a:pt x="3580" y="1762"/>
                    </a:lnTo>
                    <a:lnTo>
                      <a:pt x="3570" y="1675"/>
                    </a:lnTo>
                    <a:lnTo>
                      <a:pt x="3570" y="1631"/>
                    </a:lnTo>
                    <a:lnTo>
                      <a:pt x="3560" y="1577"/>
                    </a:lnTo>
                    <a:lnTo>
                      <a:pt x="3520" y="1544"/>
                    </a:lnTo>
                    <a:lnTo>
                      <a:pt x="3469" y="1566"/>
                    </a:lnTo>
                    <a:lnTo>
                      <a:pt x="3429" y="1588"/>
                    </a:lnTo>
                    <a:lnTo>
                      <a:pt x="3389" y="1588"/>
                    </a:lnTo>
                    <a:lnTo>
                      <a:pt x="3348" y="1566"/>
                    </a:lnTo>
                    <a:lnTo>
                      <a:pt x="3308" y="1544"/>
                    </a:lnTo>
                    <a:lnTo>
                      <a:pt x="3267" y="1577"/>
                    </a:lnTo>
                    <a:lnTo>
                      <a:pt x="3237" y="1621"/>
                    </a:lnTo>
                    <a:lnTo>
                      <a:pt x="3197" y="1631"/>
                    </a:lnTo>
                    <a:lnTo>
                      <a:pt x="3146" y="1610"/>
                    </a:lnTo>
                    <a:lnTo>
                      <a:pt x="3106" y="1599"/>
                    </a:lnTo>
                    <a:lnTo>
                      <a:pt x="3066" y="1642"/>
                    </a:lnTo>
                    <a:lnTo>
                      <a:pt x="3046" y="1686"/>
                    </a:lnTo>
                    <a:lnTo>
                      <a:pt x="3025" y="1729"/>
                    </a:lnTo>
                    <a:lnTo>
                      <a:pt x="3005" y="1773"/>
                    </a:lnTo>
                    <a:lnTo>
                      <a:pt x="2995" y="1816"/>
                    </a:lnTo>
                    <a:lnTo>
                      <a:pt x="2945" y="1816"/>
                    </a:lnTo>
                    <a:lnTo>
                      <a:pt x="2904" y="1816"/>
                    </a:lnTo>
                    <a:lnTo>
                      <a:pt x="2894" y="1773"/>
                    </a:lnTo>
                    <a:lnTo>
                      <a:pt x="2904" y="1729"/>
                    </a:lnTo>
                    <a:lnTo>
                      <a:pt x="2904" y="1686"/>
                    </a:lnTo>
                    <a:lnTo>
                      <a:pt x="2864" y="1675"/>
                    </a:lnTo>
                    <a:lnTo>
                      <a:pt x="2824" y="1664"/>
                    </a:lnTo>
                    <a:lnTo>
                      <a:pt x="2814" y="1610"/>
                    </a:lnTo>
                    <a:lnTo>
                      <a:pt x="2824" y="1566"/>
                    </a:lnTo>
                    <a:lnTo>
                      <a:pt x="2824" y="1512"/>
                    </a:lnTo>
                    <a:lnTo>
                      <a:pt x="2824" y="1468"/>
                    </a:lnTo>
                    <a:lnTo>
                      <a:pt x="2834" y="1425"/>
                    </a:lnTo>
                    <a:lnTo>
                      <a:pt x="2834" y="1381"/>
                    </a:lnTo>
                    <a:lnTo>
                      <a:pt x="2794" y="1360"/>
                    </a:lnTo>
                    <a:lnTo>
                      <a:pt x="2753" y="1338"/>
                    </a:lnTo>
                    <a:lnTo>
                      <a:pt x="2703" y="1338"/>
                    </a:lnTo>
                    <a:lnTo>
                      <a:pt x="2662" y="1338"/>
                    </a:lnTo>
                    <a:lnTo>
                      <a:pt x="2622" y="1305"/>
                    </a:lnTo>
                    <a:lnTo>
                      <a:pt x="2582" y="1294"/>
                    </a:lnTo>
                    <a:lnTo>
                      <a:pt x="2521" y="1294"/>
                    </a:lnTo>
                    <a:lnTo>
                      <a:pt x="2491" y="1338"/>
                    </a:lnTo>
                    <a:lnTo>
                      <a:pt x="2451" y="1381"/>
                    </a:lnTo>
                    <a:lnTo>
                      <a:pt x="2451" y="1425"/>
                    </a:lnTo>
                    <a:lnTo>
                      <a:pt x="2451" y="1468"/>
                    </a:lnTo>
                    <a:lnTo>
                      <a:pt x="2410" y="1512"/>
                    </a:lnTo>
                    <a:lnTo>
                      <a:pt x="2400" y="1555"/>
                    </a:lnTo>
                    <a:lnTo>
                      <a:pt x="2360" y="1566"/>
                    </a:lnTo>
                    <a:lnTo>
                      <a:pt x="2320" y="1555"/>
                    </a:lnTo>
                    <a:lnTo>
                      <a:pt x="2279" y="1577"/>
                    </a:lnTo>
                    <a:lnTo>
                      <a:pt x="2239" y="1599"/>
                    </a:lnTo>
                    <a:lnTo>
                      <a:pt x="2229" y="1653"/>
                    </a:lnTo>
                    <a:lnTo>
                      <a:pt x="2239" y="1697"/>
                    </a:lnTo>
                    <a:lnTo>
                      <a:pt x="2239" y="1740"/>
                    </a:lnTo>
                    <a:lnTo>
                      <a:pt x="2219" y="1784"/>
                    </a:lnTo>
                    <a:lnTo>
                      <a:pt x="2188" y="1827"/>
                    </a:lnTo>
                    <a:lnTo>
                      <a:pt x="2178" y="1871"/>
                    </a:lnTo>
                    <a:lnTo>
                      <a:pt x="2168" y="1914"/>
                    </a:lnTo>
                    <a:lnTo>
                      <a:pt x="2168" y="1958"/>
                    </a:lnTo>
                    <a:lnTo>
                      <a:pt x="2158" y="2001"/>
                    </a:lnTo>
                    <a:lnTo>
                      <a:pt x="2128" y="2045"/>
                    </a:lnTo>
                    <a:lnTo>
                      <a:pt x="2088" y="2088"/>
                    </a:lnTo>
                    <a:lnTo>
                      <a:pt x="2047" y="2088"/>
                    </a:lnTo>
                    <a:lnTo>
                      <a:pt x="2007" y="2077"/>
                    </a:lnTo>
                    <a:lnTo>
                      <a:pt x="1967" y="2099"/>
                    </a:lnTo>
                    <a:lnTo>
                      <a:pt x="1926" y="2143"/>
                    </a:lnTo>
                    <a:lnTo>
                      <a:pt x="1896" y="2197"/>
                    </a:lnTo>
                    <a:lnTo>
                      <a:pt x="1896" y="2241"/>
                    </a:lnTo>
                    <a:lnTo>
                      <a:pt x="1896" y="2284"/>
                    </a:lnTo>
                    <a:lnTo>
                      <a:pt x="1896" y="2328"/>
                    </a:lnTo>
                    <a:lnTo>
                      <a:pt x="1886" y="2371"/>
                    </a:lnTo>
                    <a:lnTo>
                      <a:pt x="1916" y="2415"/>
                    </a:lnTo>
                    <a:lnTo>
                      <a:pt x="1956" y="2447"/>
                    </a:lnTo>
                    <a:lnTo>
                      <a:pt x="1967" y="2491"/>
                    </a:lnTo>
                    <a:lnTo>
                      <a:pt x="1946" y="2534"/>
                    </a:lnTo>
                    <a:lnTo>
                      <a:pt x="1926" y="2589"/>
                    </a:lnTo>
                    <a:lnTo>
                      <a:pt x="1876" y="2610"/>
                    </a:lnTo>
                    <a:lnTo>
                      <a:pt x="1835" y="2610"/>
                    </a:lnTo>
                    <a:lnTo>
                      <a:pt x="1795" y="2643"/>
                    </a:lnTo>
                    <a:lnTo>
                      <a:pt x="1755" y="2643"/>
                    </a:lnTo>
                    <a:lnTo>
                      <a:pt x="1714" y="2643"/>
                    </a:lnTo>
                    <a:lnTo>
                      <a:pt x="1674" y="2621"/>
                    </a:lnTo>
                    <a:lnTo>
                      <a:pt x="1634" y="2621"/>
                    </a:lnTo>
                    <a:lnTo>
                      <a:pt x="1593" y="2643"/>
                    </a:lnTo>
                    <a:lnTo>
                      <a:pt x="1553" y="2589"/>
                    </a:lnTo>
                    <a:lnTo>
                      <a:pt x="1543" y="2545"/>
                    </a:lnTo>
                    <a:lnTo>
                      <a:pt x="1493" y="2545"/>
                    </a:lnTo>
                    <a:lnTo>
                      <a:pt x="1472" y="2502"/>
                    </a:lnTo>
                    <a:lnTo>
                      <a:pt x="1432" y="2469"/>
                    </a:lnTo>
                    <a:lnTo>
                      <a:pt x="1392" y="2436"/>
                    </a:lnTo>
                    <a:lnTo>
                      <a:pt x="1351" y="2436"/>
                    </a:lnTo>
                    <a:lnTo>
                      <a:pt x="1311" y="2425"/>
                    </a:lnTo>
                    <a:lnTo>
                      <a:pt x="1271" y="2415"/>
                    </a:lnTo>
                    <a:lnTo>
                      <a:pt x="1220" y="2458"/>
                    </a:lnTo>
                    <a:lnTo>
                      <a:pt x="1240" y="2415"/>
                    </a:lnTo>
                  </a:path>
                </a:pathLst>
              </a:custGeom>
              <a:solidFill>
                <a:srgbClr val="585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300049" name="Freeform 9"/>
              <p:cNvSpPr>
                <a:spLocks/>
              </p:cNvSpPr>
              <p:nvPr/>
            </p:nvSpPr>
            <p:spPr bwMode="auto">
              <a:xfrm>
                <a:off x="529" y="515"/>
                <a:ext cx="672" cy="605"/>
              </a:xfrm>
              <a:custGeom>
                <a:avLst/>
                <a:gdLst>
                  <a:gd name="T0" fmla="*/ 154 w 672"/>
                  <a:gd name="T1" fmla="*/ 44 h 605"/>
                  <a:gd name="T2" fmla="*/ 168 w 672"/>
                  <a:gd name="T3" fmla="*/ 102 h 605"/>
                  <a:gd name="T4" fmla="*/ 174 w 672"/>
                  <a:gd name="T5" fmla="*/ 160 h 605"/>
                  <a:gd name="T6" fmla="*/ 201 w 672"/>
                  <a:gd name="T7" fmla="*/ 226 h 605"/>
                  <a:gd name="T8" fmla="*/ 208 w 672"/>
                  <a:gd name="T9" fmla="*/ 291 h 605"/>
                  <a:gd name="T10" fmla="*/ 221 w 672"/>
                  <a:gd name="T11" fmla="*/ 349 h 605"/>
                  <a:gd name="T12" fmla="*/ 228 w 672"/>
                  <a:gd name="T13" fmla="*/ 415 h 605"/>
                  <a:gd name="T14" fmla="*/ 221 w 672"/>
                  <a:gd name="T15" fmla="*/ 473 h 605"/>
                  <a:gd name="T16" fmla="*/ 201 w 672"/>
                  <a:gd name="T17" fmla="*/ 524 h 605"/>
                  <a:gd name="T18" fmla="*/ 161 w 672"/>
                  <a:gd name="T19" fmla="*/ 466 h 605"/>
                  <a:gd name="T20" fmla="*/ 107 w 672"/>
                  <a:gd name="T21" fmla="*/ 437 h 605"/>
                  <a:gd name="T22" fmla="*/ 54 w 672"/>
                  <a:gd name="T23" fmla="*/ 422 h 605"/>
                  <a:gd name="T24" fmla="*/ 0 w 672"/>
                  <a:gd name="T25" fmla="*/ 408 h 605"/>
                  <a:gd name="T26" fmla="*/ 54 w 672"/>
                  <a:gd name="T27" fmla="*/ 451 h 605"/>
                  <a:gd name="T28" fmla="*/ 107 w 672"/>
                  <a:gd name="T29" fmla="*/ 458 h 605"/>
                  <a:gd name="T30" fmla="*/ 148 w 672"/>
                  <a:gd name="T31" fmla="*/ 488 h 605"/>
                  <a:gd name="T32" fmla="*/ 181 w 672"/>
                  <a:gd name="T33" fmla="*/ 546 h 605"/>
                  <a:gd name="T34" fmla="*/ 235 w 672"/>
                  <a:gd name="T35" fmla="*/ 531 h 605"/>
                  <a:gd name="T36" fmla="*/ 289 w 672"/>
                  <a:gd name="T37" fmla="*/ 546 h 605"/>
                  <a:gd name="T38" fmla="*/ 342 w 672"/>
                  <a:gd name="T39" fmla="*/ 582 h 605"/>
                  <a:gd name="T40" fmla="*/ 396 w 672"/>
                  <a:gd name="T41" fmla="*/ 597 h 605"/>
                  <a:gd name="T42" fmla="*/ 483 w 672"/>
                  <a:gd name="T43" fmla="*/ 604 h 605"/>
                  <a:gd name="T44" fmla="*/ 544 w 672"/>
                  <a:gd name="T45" fmla="*/ 589 h 605"/>
                  <a:gd name="T46" fmla="*/ 604 w 672"/>
                  <a:gd name="T47" fmla="*/ 582 h 605"/>
                  <a:gd name="T48" fmla="*/ 671 w 672"/>
                  <a:gd name="T49" fmla="*/ 568 h 605"/>
                  <a:gd name="T50" fmla="*/ 604 w 672"/>
                  <a:gd name="T51" fmla="*/ 568 h 605"/>
                  <a:gd name="T52" fmla="*/ 537 w 672"/>
                  <a:gd name="T53" fmla="*/ 575 h 605"/>
                  <a:gd name="T54" fmla="*/ 483 w 672"/>
                  <a:gd name="T55" fmla="*/ 575 h 605"/>
                  <a:gd name="T56" fmla="*/ 429 w 672"/>
                  <a:gd name="T57" fmla="*/ 575 h 605"/>
                  <a:gd name="T58" fmla="*/ 376 w 672"/>
                  <a:gd name="T59" fmla="*/ 568 h 605"/>
                  <a:gd name="T60" fmla="*/ 322 w 672"/>
                  <a:gd name="T61" fmla="*/ 524 h 605"/>
                  <a:gd name="T62" fmla="*/ 268 w 672"/>
                  <a:gd name="T63" fmla="*/ 509 h 605"/>
                  <a:gd name="T64" fmla="*/ 255 w 672"/>
                  <a:gd name="T65" fmla="*/ 451 h 605"/>
                  <a:gd name="T66" fmla="*/ 255 w 672"/>
                  <a:gd name="T67" fmla="*/ 393 h 605"/>
                  <a:gd name="T68" fmla="*/ 248 w 672"/>
                  <a:gd name="T69" fmla="*/ 327 h 605"/>
                  <a:gd name="T70" fmla="*/ 242 w 672"/>
                  <a:gd name="T71" fmla="*/ 269 h 605"/>
                  <a:gd name="T72" fmla="*/ 228 w 672"/>
                  <a:gd name="T73" fmla="*/ 211 h 605"/>
                  <a:gd name="T74" fmla="*/ 201 w 672"/>
                  <a:gd name="T75" fmla="*/ 146 h 605"/>
                  <a:gd name="T76" fmla="*/ 141 w 672"/>
                  <a:gd name="T77" fmla="*/ 109 h 605"/>
                  <a:gd name="T78" fmla="*/ 161 w 672"/>
                  <a:gd name="T79" fmla="*/ 51 h 605"/>
                  <a:gd name="T80" fmla="*/ 134 w 672"/>
                  <a:gd name="T81" fmla="*/ 0 h 60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72" h="605">
                    <a:moveTo>
                      <a:pt x="134" y="0"/>
                    </a:moveTo>
                    <a:lnTo>
                      <a:pt x="154" y="44"/>
                    </a:lnTo>
                    <a:lnTo>
                      <a:pt x="168" y="73"/>
                    </a:lnTo>
                    <a:lnTo>
                      <a:pt x="168" y="102"/>
                    </a:lnTo>
                    <a:lnTo>
                      <a:pt x="168" y="131"/>
                    </a:lnTo>
                    <a:lnTo>
                      <a:pt x="174" y="160"/>
                    </a:lnTo>
                    <a:lnTo>
                      <a:pt x="181" y="189"/>
                    </a:lnTo>
                    <a:lnTo>
                      <a:pt x="201" y="226"/>
                    </a:lnTo>
                    <a:lnTo>
                      <a:pt x="201" y="262"/>
                    </a:lnTo>
                    <a:lnTo>
                      <a:pt x="208" y="291"/>
                    </a:lnTo>
                    <a:lnTo>
                      <a:pt x="215" y="320"/>
                    </a:lnTo>
                    <a:lnTo>
                      <a:pt x="221" y="349"/>
                    </a:lnTo>
                    <a:lnTo>
                      <a:pt x="221" y="386"/>
                    </a:lnTo>
                    <a:lnTo>
                      <a:pt x="228" y="415"/>
                    </a:lnTo>
                    <a:lnTo>
                      <a:pt x="228" y="444"/>
                    </a:lnTo>
                    <a:lnTo>
                      <a:pt x="221" y="473"/>
                    </a:lnTo>
                    <a:lnTo>
                      <a:pt x="228" y="502"/>
                    </a:lnTo>
                    <a:lnTo>
                      <a:pt x="201" y="524"/>
                    </a:lnTo>
                    <a:lnTo>
                      <a:pt x="174" y="495"/>
                    </a:lnTo>
                    <a:lnTo>
                      <a:pt x="161" y="466"/>
                    </a:lnTo>
                    <a:lnTo>
                      <a:pt x="134" y="437"/>
                    </a:lnTo>
                    <a:lnTo>
                      <a:pt x="107" y="437"/>
                    </a:lnTo>
                    <a:lnTo>
                      <a:pt x="81" y="437"/>
                    </a:lnTo>
                    <a:lnTo>
                      <a:pt x="54" y="422"/>
                    </a:lnTo>
                    <a:lnTo>
                      <a:pt x="27" y="408"/>
                    </a:lnTo>
                    <a:lnTo>
                      <a:pt x="0" y="408"/>
                    </a:lnTo>
                    <a:lnTo>
                      <a:pt x="27" y="422"/>
                    </a:lnTo>
                    <a:lnTo>
                      <a:pt x="54" y="451"/>
                    </a:lnTo>
                    <a:lnTo>
                      <a:pt x="81" y="451"/>
                    </a:lnTo>
                    <a:lnTo>
                      <a:pt x="107" y="458"/>
                    </a:lnTo>
                    <a:lnTo>
                      <a:pt x="134" y="458"/>
                    </a:lnTo>
                    <a:lnTo>
                      <a:pt x="148" y="488"/>
                    </a:lnTo>
                    <a:lnTo>
                      <a:pt x="168" y="517"/>
                    </a:lnTo>
                    <a:lnTo>
                      <a:pt x="181" y="546"/>
                    </a:lnTo>
                    <a:lnTo>
                      <a:pt x="208" y="546"/>
                    </a:lnTo>
                    <a:lnTo>
                      <a:pt x="235" y="531"/>
                    </a:lnTo>
                    <a:lnTo>
                      <a:pt x="262" y="524"/>
                    </a:lnTo>
                    <a:lnTo>
                      <a:pt x="289" y="546"/>
                    </a:lnTo>
                    <a:lnTo>
                      <a:pt x="315" y="560"/>
                    </a:lnTo>
                    <a:lnTo>
                      <a:pt x="342" y="582"/>
                    </a:lnTo>
                    <a:lnTo>
                      <a:pt x="369" y="597"/>
                    </a:lnTo>
                    <a:lnTo>
                      <a:pt x="396" y="597"/>
                    </a:lnTo>
                    <a:lnTo>
                      <a:pt x="429" y="597"/>
                    </a:lnTo>
                    <a:lnTo>
                      <a:pt x="483" y="604"/>
                    </a:lnTo>
                    <a:lnTo>
                      <a:pt x="510" y="604"/>
                    </a:lnTo>
                    <a:lnTo>
                      <a:pt x="544" y="589"/>
                    </a:lnTo>
                    <a:lnTo>
                      <a:pt x="570" y="589"/>
                    </a:lnTo>
                    <a:lnTo>
                      <a:pt x="604" y="582"/>
                    </a:lnTo>
                    <a:lnTo>
                      <a:pt x="637" y="575"/>
                    </a:lnTo>
                    <a:lnTo>
                      <a:pt x="671" y="568"/>
                    </a:lnTo>
                    <a:lnTo>
                      <a:pt x="631" y="568"/>
                    </a:lnTo>
                    <a:lnTo>
                      <a:pt x="604" y="568"/>
                    </a:lnTo>
                    <a:lnTo>
                      <a:pt x="564" y="575"/>
                    </a:lnTo>
                    <a:lnTo>
                      <a:pt x="537" y="575"/>
                    </a:lnTo>
                    <a:lnTo>
                      <a:pt x="510" y="575"/>
                    </a:lnTo>
                    <a:lnTo>
                      <a:pt x="483" y="575"/>
                    </a:lnTo>
                    <a:lnTo>
                      <a:pt x="456" y="575"/>
                    </a:lnTo>
                    <a:lnTo>
                      <a:pt x="429" y="575"/>
                    </a:lnTo>
                    <a:lnTo>
                      <a:pt x="403" y="575"/>
                    </a:lnTo>
                    <a:lnTo>
                      <a:pt x="376" y="568"/>
                    </a:lnTo>
                    <a:lnTo>
                      <a:pt x="349" y="546"/>
                    </a:lnTo>
                    <a:lnTo>
                      <a:pt x="322" y="524"/>
                    </a:lnTo>
                    <a:lnTo>
                      <a:pt x="295" y="524"/>
                    </a:lnTo>
                    <a:lnTo>
                      <a:pt x="268" y="509"/>
                    </a:lnTo>
                    <a:lnTo>
                      <a:pt x="248" y="480"/>
                    </a:lnTo>
                    <a:lnTo>
                      <a:pt x="255" y="451"/>
                    </a:lnTo>
                    <a:lnTo>
                      <a:pt x="255" y="422"/>
                    </a:lnTo>
                    <a:lnTo>
                      <a:pt x="255" y="393"/>
                    </a:lnTo>
                    <a:lnTo>
                      <a:pt x="255" y="364"/>
                    </a:lnTo>
                    <a:lnTo>
                      <a:pt x="248" y="327"/>
                    </a:lnTo>
                    <a:lnTo>
                      <a:pt x="248" y="298"/>
                    </a:lnTo>
                    <a:lnTo>
                      <a:pt x="242" y="269"/>
                    </a:lnTo>
                    <a:lnTo>
                      <a:pt x="228" y="240"/>
                    </a:lnTo>
                    <a:lnTo>
                      <a:pt x="228" y="211"/>
                    </a:lnTo>
                    <a:lnTo>
                      <a:pt x="221" y="175"/>
                    </a:lnTo>
                    <a:lnTo>
                      <a:pt x="201" y="146"/>
                    </a:lnTo>
                    <a:lnTo>
                      <a:pt x="161" y="138"/>
                    </a:lnTo>
                    <a:lnTo>
                      <a:pt x="141" y="109"/>
                    </a:lnTo>
                    <a:lnTo>
                      <a:pt x="161" y="80"/>
                    </a:lnTo>
                    <a:lnTo>
                      <a:pt x="161" y="51"/>
                    </a:lnTo>
                    <a:lnTo>
                      <a:pt x="141" y="22"/>
                    </a:lnTo>
                    <a:lnTo>
                      <a:pt x="134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300050" name="Freeform 10"/>
              <p:cNvSpPr>
                <a:spLocks/>
              </p:cNvSpPr>
              <p:nvPr/>
            </p:nvSpPr>
            <p:spPr bwMode="auto">
              <a:xfrm>
                <a:off x="502" y="378"/>
                <a:ext cx="1136" cy="2540"/>
              </a:xfrm>
              <a:custGeom>
                <a:avLst/>
                <a:gdLst>
                  <a:gd name="T0" fmla="*/ 1122 w 1136"/>
                  <a:gd name="T1" fmla="*/ 87 h 2540"/>
                  <a:gd name="T2" fmla="*/ 1095 w 1136"/>
                  <a:gd name="T3" fmla="*/ 210 h 2540"/>
                  <a:gd name="T4" fmla="*/ 1054 w 1136"/>
                  <a:gd name="T5" fmla="*/ 319 h 2540"/>
                  <a:gd name="T6" fmla="*/ 1034 w 1136"/>
                  <a:gd name="T7" fmla="*/ 406 h 2540"/>
                  <a:gd name="T8" fmla="*/ 1075 w 1136"/>
                  <a:gd name="T9" fmla="*/ 522 h 2540"/>
                  <a:gd name="T10" fmla="*/ 1054 w 1136"/>
                  <a:gd name="T11" fmla="*/ 638 h 2540"/>
                  <a:gd name="T12" fmla="*/ 1028 w 1136"/>
                  <a:gd name="T13" fmla="*/ 754 h 2540"/>
                  <a:gd name="T14" fmla="*/ 947 w 1136"/>
                  <a:gd name="T15" fmla="*/ 863 h 2540"/>
                  <a:gd name="T16" fmla="*/ 913 w 1136"/>
                  <a:gd name="T17" fmla="*/ 979 h 2540"/>
                  <a:gd name="T18" fmla="*/ 860 w 1136"/>
                  <a:gd name="T19" fmla="*/ 1103 h 2540"/>
                  <a:gd name="T20" fmla="*/ 813 w 1136"/>
                  <a:gd name="T21" fmla="*/ 1219 h 2540"/>
                  <a:gd name="T22" fmla="*/ 719 w 1136"/>
                  <a:gd name="T23" fmla="*/ 1313 h 2540"/>
                  <a:gd name="T24" fmla="*/ 611 w 1136"/>
                  <a:gd name="T25" fmla="*/ 1320 h 2540"/>
                  <a:gd name="T26" fmla="*/ 504 w 1136"/>
                  <a:gd name="T27" fmla="*/ 1320 h 2540"/>
                  <a:gd name="T28" fmla="*/ 396 w 1136"/>
                  <a:gd name="T29" fmla="*/ 1364 h 2540"/>
                  <a:gd name="T30" fmla="*/ 316 w 1136"/>
                  <a:gd name="T31" fmla="*/ 1248 h 2540"/>
                  <a:gd name="T32" fmla="*/ 208 w 1136"/>
                  <a:gd name="T33" fmla="*/ 1175 h 2540"/>
                  <a:gd name="T34" fmla="*/ 101 w 1136"/>
                  <a:gd name="T35" fmla="*/ 1175 h 2540"/>
                  <a:gd name="T36" fmla="*/ 40 w 1136"/>
                  <a:gd name="T37" fmla="*/ 1182 h 2540"/>
                  <a:gd name="T38" fmla="*/ 141 w 1136"/>
                  <a:gd name="T39" fmla="*/ 1240 h 2540"/>
                  <a:gd name="T40" fmla="*/ 235 w 1136"/>
                  <a:gd name="T41" fmla="*/ 1328 h 2540"/>
                  <a:gd name="T42" fmla="*/ 349 w 1136"/>
                  <a:gd name="T43" fmla="*/ 1386 h 2540"/>
                  <a:gd name="T44" fmla="*/ 356 w 1136"/>
                  <a:gd name="T45" fmla="*/ 1531 h 2540"/>
                  <a:gd name="T46" fmla="*/ 349 w 1136"/>
                  <a:gd name="T47" fmla="*/ 1690 h 2540"/>
                  <a:gd name="T48" fmla="*/ 296 w 1136"/>
                  <a:gd name="T49" fmla="*/ 1821 h 2540"/>
                  <a:gd name="T50" fmla="*/ 235 w 1136"/>
                  <a:gd name="T51" fmla="*/ 1951 h 2540"/>
                  <a:gd name="T52" fmla="*/ 168 w 1136"/>
                  <a:gd name="T53" fmla="*/ 2082 h 2540"/>
                  <a:gd name="T54" fmla="*/ 134 w 1136"/>
                  <a:gd name="T55" fmla="*/ 2213 h 2540"/>
                  <a:gd name="T56" fmla="*/ 67 w 1136"/>
                  <a:gd name="T57" fmla="*/ 2329 h 2540"/>
                  <a:gd name="T58" fmla="*/ 27 w 1136"/>
                  <a:gd name="T59" fmla="*/ 2452 h 2540"/>
                  <a:gd name="T60" fmla="*/ 20 w 1136"/>
                  <a:gd name="T61" fmla="*/ 2510 h 2540"/>
                  <a:gd name="T62" fmla="*/ 81 w 1136"/>
                  <a:gd name="T63" fmla="*/ 2387 h 2540"/>
                  <a:gd name="T64" fmla="*/ 148 w 1136"/>
                  <a:gd name="T65" fmla="*/ 2271 h 2540"/>
                  <a:gd name="T66" fmla="*/ 201 w 1136"/>
                  <a:gd name="T67" fmla="*/ 2147 h 2540"/>
                  <a:gd name="T68" fmla="*/ 242 w 1136"/>
                  <a:gd name="T69" fmla="*/ 2002 h 2540"/>
                  <a:gd name="T70" fmla="*/ 316 w 1136"/>
                  <a:gd name="T71" fmla="*/ 1886 h 2540"/>
                  <a:gd name="T72" fmla="*/ 403 w 1136"/>
                  <a:gd name="T73" fmla="*/ 1763 h 2540"/>
                  <a:gd name="T74" fmla="*/ 430 w 1136"/>
                  <a:gd name="T75" fmla="*/ 1639 h 2540"/>
                  <a:gd name="T76" fmla="*/ 423 w 1136"/>
                  <a:gd name="T77" fmla="*/ 1523 h 2540"/>
                  <a:gd name="T78" fmla="*/ 497 w 1136"/>
                  <a:gd name="T79" fmla="*/ 1444 h 2540"/>
                  <a:gd name="T80" fmla="*/ 651 w 1136"/>
                  <a:gd name="T81" fmla="*/ 1407 h 2540"/>
                  <a:gd name="T82" fmla="*/ 792 w 1136"/>
                  <a:gd name="T83" fmla="*/ 1364 h 2540"/>
                  <a:gd name="T84" fmla="*/ 866 w 1136"/>
                  <a:gd name="T85" fmla="*/ 1255 h 2540"/>
                  <a:gd name="T86" fmla="*/ 907 w 1136"/>
                  <a:gd name="T87" fmla="*/ 1074 h 2540"/>
                  <a:gd name="T88" fmla="*/ 1014 w 1136"/>
                  <a:gd name="T89" fmla="*/ 979 h 2540"/>
                  <a:gd name="T90" fmla="*/ 1048 w 1136"/>
                  <a:gd name="T91" fmla="*/ 856 h 2540"/>
                  <a:gd name="T92" fmla="*/ 1088 w 1136"/>
                  <a:gd name="T93" fmla="*/ 733 h 2540"/>
                  <a:gd name="T94" fmla="*/ 1115 w 1136"/>
                  <a:gd name="T95" fmla="*/ 617 h 2540"/>
                  <a:gd name="T96" fmla="*/ 1108 w 1136"/>
                  <a:gd name="T97" fmla="*/ 493 h 2540"/>
                  <a:gd name="T98" fmla="*/ 1081 w 1136"/>
                  <a:gd name="T99" fmla="*/ 377 h 2540"/>
                  <a:gd name="T100" fmla="*/ 1088 w 1136"/>
                  <a:gd name="T101" fmla="*/ 261 h 2540"/>
                  <a:gd name="T102" fmla="*/ 1135 w 1136"/>
                  <a:gd name="T103" fmla="*/ 138 h 25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36" h="2540">
                    <a:moveTo>
                      <a:pt x="1088" y="0"/>
                    </a:moveTo>
                    <a:lnTo>
                      <a:pt x="1115" y="29"/>
                    </a:lnTo>
                    <a:lnTo>
                      <a:pt x="1128" y="58"/>
                    </a:lnTo>
                    <a:lnTo>
                      <a:pt x="1122" y="87"/>
                    </a:lnTo>
                    <a:lnTo>
                      <a:pt x="1108" y="116"/>
                    </a:lnTo>
                    <a:lnTo>
                      <a:pt x="1095" y="145"/>
                    </a:lnTo>
                    <a:lnTo>
                      <a:pt x="1088" y="181"/>
                    </a:lnTo>
                    <a:lnTo>
                      <a:pt x="1095" y="210"/>
                    </a:lnTo>
                    <a:lnTo>
                      <a:pt x="1081" y="239"/>
                    </a:lnTo>
                    <a:lnTo>
                      <a:pt x="1054" y="261"/>
                    </a:lnTo>
                    <a:lnTo>
                      <a:pt x="1054" y="290"/>
                    </a:lnTo>
                    <a:lnTo>
                      <a:pt x="1054" y="319"/>
                    </a:lnTo>
                    <a:lnTo>
                      <a:pt x="1014" y="319"/>
                    </a:lnTo>
                    <a:lnTo>
                      <a:pt x="1021" y="348"/>
                    </a:lnTo>
                    <a:lnTo>
                      <a:pt x="1021" y="377"/>
                    </a:lnTo>
                    <a:lnTo>
                      <a:pt x="1034" y="406"/>
                    </a:lnTo>
                    <a:lnTo>
                      <a:pt x="1048" y="435"/>
                    </a:lnTo>
                    <a:lnTo>
                      <a:pt x="1068" y="464"/>
                    </a:lnTo>
                    <a:lnTo>
                      <a:pt x="1075" y="493"/>
                    </a:lnTo>
                    <a:lnTo>
                      <a:pt x="1075" y="522"/>
                    </a:lnTo>
                    <a:lnTo>
                      <a:pt x="1075" y="551"/>
                    </a:lnTo>
                    <a:lnTo>
                      <a:pt x="1054" y="580"/>
                    </a:lnTo>
                    <a:lnTo>
                      <a:pt x="1054" y="609"/>
                    </a:lnTo>
                    <a:lnTo>
                      <a:pt x="1054" y="638"/>
                    </a:lnTo>
                    <a:lnTo>
                      <a:pt x="1048" y="667"/>
                    </a:lnTo>
                    <a:lnTo>
                      <a:pt x="1048" y="696"/>
                    </a:lnTo>
                    <a:lnTo>
                      <a:pt x="1041" y="725"/>
                    </a:lnTo>
                    <a:lnTo>
                      <a:pt x="1028" y="754"/>
                    </a:lnTo>
                    <a:lnTo>
                      <a:pt x="1021" y="783"/>
                    </a:lnTo>
                    <a:lnTo>
                      <a:pt x="981" y="805"/>
                    </a:lnTo>
                    <a:lnTo>
                      <a:pt x="954" y="834"/>
                    </a:lnTo>
                    <a:lnTo>
                      <a:pt x="947" y="863"/>
                    </a:lnTo>
                    <a:lnTo>
                      <a:pt x="940" y="892"/>
                    </a:lnTo>
                    <a:lnTo>
                      <a:pt x="927" y="921"/>
                    </a:lnTo>
                    <a:lnTo>
                      <a:pt x="920" y="950"/>
                    </a:lnTo>
                    <a:lnTo>
                      <a:pt x="913" y="979"/>
                    </a:lnTo>
                    <a:lnTo>
                      <a:pt x="907" y="1008"/>
                    </a:lnTo>
                    <a:lnTo>
                      <a:pt x="880" y="1037"/>
                    </a:lnTo>
                    <a:lnTo>
                      <a:pt x="873" y="1066"/>
                    </a:lnTo>
                    <a:lnTo>
                      <a:pt x="860" y="1103"/>
                    </a:lnTo>
                    <a:lnTo>
                      <a:pt x="853" y="1132"/>
                    </a:lnTo>
                    <a:lnTo>
                      <a:pt x="839" y="1161"/>
                    </a:lnTo>
                    <a:lnTo>
                      <a:pt x="826" y="1190"/>
                    </a:lnTo>
                    <a:lnTo>
                      <a:pt x="813" y="1219"/>
                    </a:lnTo>
                    <a:lnTo>
                      <a:pt x="792" y="1248"/>
                    </a:lnTo>
                    <a:lnTo>
                      <a:pt x="772" y="1277"/>
                    </a:lnTo>
                    <a:lnTo>
                      <a:pt x="745" y="1299"/>
                    </a:lnTo>
                    <a:lnTo>
                      <a:pt x="719" y="1313"/>
                    </a:lnTo>
                    <a:lnTo>
                      <a:pt x="692" y="1320"/>
                    </a:lnTo>
                    <a:lnTo>
                      <a:pt x="665" y="1328"/>
                    </a:lnTo>
                    <a:lnTo>
                      <a:pt x="638" y="1328"/>
                    </a:lnTo>
                    <a:lnTo>
                      <a:pt x="611" y="1320"/>
                    </a:lnTo>
                    <a:lnTo>
                      <a:pt x="584" y="1320"/>
                    </a:lnTo>
                    <a:lnTo>
                      <a:pt x="557" y="1320"/>
                    </a:lnTo>
                    <a:lnTo>
                      <a:pt x="531" y="1320"/>
                    </a:lnTo>
                    <a:lnTo>
                      <a:pt x="504" y="1320"/>
                    </a:lnTo>
                    <a:lnTo>
                      <a:pt x="477" y="1320"/>
                    </a:lnTo>
                    <a:lnTo>
                      <a:pt x="450" y="1320"/>
                    </a:lnTo>
                    <a:lnTo>
                      <a:pt x="423" y="1349"/>
                    </a:lnTo>
                    <a:lnTo>
                      <a:pt x="396" y="1364"/>
                    </a:lnTo>
                    <a:lnTo>
                      <a:pt x="376" y="1335"/>
                    </a:lnTo>
                    <a:lnTo>
                      <a:pt x="356" y="1306"/>
                    </a:lnTo>
                    <a:lnTo>
                      <a:pt x="336" y="1277"/>
                    </a:lnTo>
                    <a:lnTo>
                      <a:pt x="316" y="1248"/>
                    </a:lnTo>
                    <a:lnTo>
                      <a:pt x="289" y="1233"/>
                    </a:lnTo>
                    <a:lnTo>
                      <a:pt x="262" y="1219"/>
                    </a:lnTo>
                    <a:lnTo>
                      <a:pt x="235" y="1190"/>
                    </a:lnTo>
                    <a:lnTo>
                      <a:pt x="208" y="1175"/>
                    </a:lnTo>
                    <a:lnTo>
                      <a:pt x="181" y="1168"/>
                    </a:lnTo>
                    <a:lnTo>
                      <a:pt x="154" y="1168"/>
                    </a:lnTo>
                    <a:lnTo>
                      <a:pt x="128" y="1175"/>
                    </a:lnTo>
                    <a:lnTo>
                      <a:pt x="101" y="1175"/>
                    </a:lnTo>
                    <a:lnTo>
                      <a:pt x="74" y="1175"/>
                    </a:lnTo>
                    <a:lnTo>
                      <a:pt x="40" y="1168"/>
                    </a:lnTo>
                    <a:lnTo>
                      <a:pt x="13" y="1161"/>
                    </a:lnTo>
                    <a:lnTo>
                      <a:pt x="40" y="1182"/>
                    </a:lnTo>
                    <a:lnTo>
                      <a:pt x="74" y="1197"/>
                    </a:lnTo>
                    <a:lnTo>
                      <a:pt x="101" y="1197"/>
                    </a:lnTo>
                    <a:lnTo>
                      <a:pt x="107" y="1226"/>
                    </a:lnTo>
                    <a:lnTo>
                      <a:pt x="141" y="1240"/>
                    </a:lnTo>
                    <a:lnTo>
                      <a:pt x="168" y="1255"/>
                    </a:lnTo>
                    <a:lnTo>
                      <a:pt x="195" y="1270"/>
                    </a:lnTo>
                    <a:lnTo>
                      <a:pt x="222" y="1299"/>
                    </a:lnTo>
                    <a:lnTo>
                      <a:pt x="235" y="1328"/>
                    </a:lnTo>
                    <a:lnTo>
                      <a:pt x="269" y="1349"/>
                    </a:lnTo>
                    <a:lnTo>
                      <a:pt x="296" y="1349"/>
                    </a:lnTo>
                    <a:lnTo>
                      <a:pt x="322" y="1364"/>
                    </a:lnTo>
                    <a:lnTo>
                      <a:pt x="349" y="1386"/>
                    </a:lnTo>
                    <a:lnTo>
                      <a:pt x="369" y="1415"/>
                    </a:lnTo>
                    <a:lnTo>
                      <a:pt x="376" y="1444"/>
                    </a:lnTo>
                    <a:lnTo>
                      <a:pt x="369" y="1473"/>
                    </a:lnTo>
                    <a:lnTo>
                      <a:pt x="356" y="1531"/>
                    </a:lnTo>
                    <a:lnTo>
                      <a:pt x="356" y="1560"/>
                    </a:lnTo>
                    <a:lnTo>
                      <a:pt x="356" y="1632"/>
                    </a:lnTo>
                    <a:lnTo>
                      <a:pt x="356" y="1661"/>
                    </a:lnTo>
                    <a:lnTo>
                      <a:pt x="349" y="1690"/>
                    </a:lnTo>
                    <a:lnTo>
                      <a:pt x="322" y="1719"/>
                    </a:lnTo>
                    <a:lnTo>
                      <a:pt x="309" y="1748"/>
                    </a:lnTo>
                    <a:lnTo>
                      <a:pt x="309" y="1785"/>
                    </a:lnTo>
                    <a:lnTo>
                      <a:pt x="296" y="1821"/>
                    </a:lnTo>
                    <a:lnTo>
                      <a:pt x="275" y="1857"/>
                    </a:lnTo>
                    <a:lnTo>
                      <a:pt x="262" y="1886"/>
                    </a:lnTo>
                    <a:lnTo>
                      <a:pt x="255" y="1915"/>
                    </a:lnTo>
                    <a:lnTo>
                      <a:pt x="235" y="1951"/>
                    </a:lnTo>
                    <a:lnTo>
                      <a:pt x="215" y="1988"/>
                    </a:lnTo>
                    <a:lnTo>
                      <a:pt x="195" y="2024"/>
                    </a:lnTo>
                    <a:lnTo>
                      <a:pt x="175" y="2053"/>
                    </a:lnTo>
                    <a:lnTo>
                      <a:pt x="168" y="2082"/>
                    </a:lnTo>
                    <a:lnTo>
                      <a:pt x="161" y="2111"/>
                    </a:lnTo>
                    <a:lnTo>
                      <a:pt x="154" y="2147"/>
                    </a:lnTo>
                    <a:lnTo>
                      <a:pt x="148" y="2184"/>
                    </a:lnTo>
                    <a:lnTo>
                      <a:pt x="134" y="2213"/>
                    </a:lnTo>
                    <a:lnTo>
                      <a:pt x="121" y="2242"/>
                    </a:lnTo>
                    <a:lnTo>
                      <a:pt x="107" y="2271"/>
                    </a:lnTo>
                    <a:lnTo>
                      <a:pt x="87" y="2300"/>
                    </a:lnTo>
                    <a:lnTo>
                      <a:pt x="67" y="2329"/>
                    </a:lnTo>
                    <a:lnTo>
                      <a:pt x="60" y="2358"/>
                    </a:lnTo>
                    <a:lnTo>
                      <a:pt x="47" y="2387"/>
                    </a:lnTo>
                    <a:lnTo>
                      <a:pt x="40" y="2416"/>
                    </a:lnTo>
                    <a:lnTo>
                      <a:pt x="27" y="2452"/>
                    </a:lnTo>
                    <a:lnTo>
                      <a:pt x="20" y="2481"/>
                    </a:lnTo>
                    <a:lnTo>
                      <a:pt x="13" y="2510"/>
                    </a:lnTo>
                    <a:lnTo>
                      <a:pt x="0" y="2539"/>
                    </a:lnTo>
                    <a:lnTo>
                      <a:pt x="20" y="2510"/>
                    </a:lnTo>
                    <a:lnTo>
                      <a:pt x="34" y="2481"/>
                    </a:lnTo>
                    <a:lnTo>
                      <a:pt x="54" y="2445"/>
                    </a:lnTo>
                    <a:lnTo>
                      <a:pt x="67" y="2416"/>
                    </a:lnTo>
                    <a:lnTo>
                      <a:pt x="81" y="2387"/>
                    </a:lnTo>
                    <a:lnTo>
                      <a:pt x="94" y="2358"/>
                    </a:lnTo>
                    <a:lnTo>
                      <a:pt x="107" y="2329"/>
                    </a:lnTo>
                    <a:lnTo>
                      <a:pt x="128" y="2300"/>
                    </a:lnTo>
                    <a:lnTo>
                      <a:pt x="148" y="2271"/>
                    </a:lnTo>
                    <a:lnTo>
                      <a:pt x="168" y="2242"/>
                    </a:lnTo>
                    <a:lnTo>
                      <a:pt x="175" y="2213"/>
                    </a:lnTo>
                    <a:lnTo>
                      <a:pt x="188" y="2176"/>
                    </a:lnTo>
                    <a:lnTo>
                      <a:pt x="201" y="2147"/>
                    </a:lnTo>
                    <a:lnTo>
                      <a:pt x="215" y="2118"/>
                    </a:lnTo>
                    <a:lnTo>
                      <a:pt x="222" y="2060"/>
                    </a:lnTo>
                    <a:lnTo>
                      <a:pt x="235" y="2031"/>
                    </a:lnTo>
                    <a:lnTo>
                      <a:pt x="242" y="2002"/>
                    </a:lnTo>
                    <a:lnTo>
                      <a:pt x="269" y="1973"/>
                    </a:lnTo>
                    <a:lnTo>
                      <a:pt x="296" y="1951"/>
                    </a:lnTo>
                    <a:lnTo>
                      <a:pt x="309" y="1922"/>
                    </a:lnTo>
                    <a:lnTo>
                      <a:pt x="316" y="1886"/>
                    </a:lnTo>
                    <a:lnTo>
                      <a:pt x="329" y="1857"/>
                    </a:lnTo>
                    <a:lnTo>
                      <a:pt x="356" y="1828"/>
                    </a:lnTo>
                    <a:lnTo>
                      <a:pt x="383" y="1792"/>
                    </a:lnTo>
                    <a:lnTo>
                      <a:pt x="403" y="1763"/>
                    </a:lnTo>
                    <a:lnTo>
                      <a:pt x="416" y="1734"/>
                    </a:lnTo>
                    <a:lnTo>
                      <a:pt x="423" y="1705"/>
                    </a:lnTo>
                    <a:lnTo>
                      <a:pt x="430" y="1668"/>
                    </a:lnTo>
                    <a:lnTo>
                      <a:pt x="430" y="1639"/>
                    </a:lnTo>
                    <a:lnTo>
                      <a:pt x="430" y="1610"/>
                    </a:lnTo>
                    <a:lnTo>
                      <a:pt x="423" y="1581"/>
                    </a:lnTo>
                    <a:lnTo>
                      <a:pt x="423" y="1552"/>
                    </a:lnTo>
                    <a:lnTo>
                      <a:pt x="423" y="1523"/>
                    </a:lnTo>
                    <a:lnTo>
                      <a:pt x="423" y="1494"/>
                    </a:lnTo>
                    <a:lnTo>
                      <a:pt x="443" y="1465"/>
                    </a:lnTo>
                    <a:lnTo>
                      <a:pt x="470" y="1458"/>
                    </a:lnTo>
                    <a:lnTo>
                      <a:pt x="497" y="1444"/>
                    </a:lnTo>
                    <a:lnTo>
                      <a:pt x="524" y="1436"/>
                    </a:lnTo>
                    <a:lnTo>
                      <a:pt x="584" y="1429"/>
                    </a:lnTo>
                    <a:lnTo>
                      <a:pt x="618" y="1415"/>
                    </a:lnTo>
                    <a:lnTo>
                      <a:pt x="651" y="1407"/>
                    </a:lnTo>
                    <a:lnTo>
                      <a:pt x="678" y="1393"/>
                    </a:lnTo>
                    <a:lnTo>
                      <a:pt x="719" y="1393"/>
                    </a:lnTo>
                    <a:lnTo>
                      <a:pt x="766" y="1378"/>
                    </a:lnTo>
                    <a:lnTo>
                      <a:pt x="792" y="1364"/>
                    </a:lnTo>
                    <a:lnTo>
                      <a:pt x="819" y="1349"/>
                    </a:lnTo>
                    <a:lnTo>
                      <a:pt x="846" y="1320"/>
                    </a:lnTo>
                    <a:lnTo>
                      <a:pt x="853" y="1284"/>
                    </a:lnTo>
                    <a:lnTo>
                      <a:pt x="866" y="1255"/>
                    </a:lnTo>
                    <a:lnTo>
                      <a:pt x="866" y="1211"/>
                    </a:lnTo>
                    <a:lnTo>
                      <a:pt x="880" y="1161"/>
                    </a:lnTo>
                    <a:lnTo>
                      <a:pt x="893" y="1103"/>
                    </a:lnTo>
                    <a:lnTo>
                      <a:pt x="907" y="1074"/>
                    </a:lnTo>
                    <a:lnTo>
                      <a:pt x="947" y="1059"/>
                    </a:lnTo>
                    <a:lnTo>
                      <a:pt x="974" y="1037"/>
                    </a:lnTo>
                    <a:lnTo>
                      <a:pt x="1001" y="1008"/>
                    </a:lnTo>
                    <a:lnTo>
                      <a:pt x="1014" y="979"/>
                    </a:lnTo>
                    <a:lnTo>
                      <a:pt x="1021" y="950"/>
                    </a:lnTo>
                    <a:lnTo>
                      <a:pt x="1034" y="914"/>
                    </a:lnTo>
                    <a:lnTo>
                      <a:pt x="1041" y="885"/>
                    </a:lnTo>
                    <a:lnTo>
                      <a:pt x="1048" y="856"/>
                    </a:lnTo>
                    <a:lnTo>
                      <a:pt x="1054" y="820"/>
                    </a:lnTo>
                    <a:lnTo>
                      <a:pt x="1061" y="791"/>
                    </a:lnTo>
                    <a:lnTo>
                      <a:pt x="1075" y="762"/>
                    </a:lnTo>
                    <a:lnTo>
                      <a:pt x="1088" y="733"/>
                    </a:lnTo>
                    <a:lnTo>
                      <a:pt x="1095" y="704"/>
                    </a:lnTo>
                    <a:lnTo>
                      <a:pt x="1108" y="675"/>
                    </a:lnTo>
                    <a:lnTo>
                      <a:pt x="1108" y="646"/>
                    </a:lnTo>
                    <a:lnTo>
                      <a:pt x="1115" y="617"/>
                    </a:lnTo>
                    <a:lnTo>
                      <a:pt x="1115" y="588"/>
                    </a:lnTo>
                    <a:lnTo>
                      <a:pt x="1115" y="551"/>
                    </a:lnTo>
                    <a:lnTo>
                      <a:pt x="1108" y="522"/>
                    </a:lnTo>
                    <a:lnTo>
                      <a:pt x="1108" y="493"/>
                    </a:lnTo>
                    <a:lnTo>
                      <a:pt x="1101" y="464"/>
                    </a:lnTo>
                    <a:lnTo>
                      <a:pt x="1088" y="435"/>
                    </a:lnTo>
                    <a:lnTo>
                      <a:pt x="1081" y="406"/>
                    </a:lnTo>
                    <a:lnTo>
                      <a:pt x="1081" y="377"/>
                    </a:lnTo>
                    <a:lnTo>
                      <a:pt x="1081" y="348"/>
                    </a:lnTo>
                    <a:lnTo>
                      <a:pt x="1081" y="319"/>
                    </a:lnTo>
                    <a:lnTo>
                      <a:pt x="1081" y="290"/>
                    </a:lnTo>
                    <a:lnTo>
                      <a:pt x="1088" y="261"/>
                    </a:lnTo>
                    <a:lnTo>
                      <a:pt x="1095" y="232"/>
                    </a:lnTo>
                    <a:lnTo>
                      <a:pt x="1108" y="203"/>
                    </a:lnTo>
                    <a:lnTo>
                      <a:pt x="1128" y="167"/>
                    </a:lnTo>
                    <a:lnTo>
                      <a:pt x="1135" y="138"/>
                    </a:lnTo>
                    <a:lnTo>
                      <a:pt x="1135" y="109"/>
                    </a:lnTo>
                    <a:lnTo>
                      <a:pt x="1128" y="80"/>
                    </a:lnTo>
                    <a:lnTo>
                      <a:pt x="1122" y="51"/>
                    </a:lnTo>
                  </a:path>
                </a:pathLst>
              </a:custGeom>
              <a:solidFill>
                <a:srgbClr val="6D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300051" name="Freeform 11"/>
              <p:cNvSpPr>
                <a:spLocks/>
              </p:cNvSpPr>
              <p:nvPr/>
            </p:nvSpPr>
            <p:spPr bwMode="auto">
              <a:xfrm>
                <a:off x="1328" y="1009"/>
                <a:ext cx="1978" cy="422"/>
              </a:xfrm>
              <a:custGeom>
                <a:avLst/>
                <a:gdLst>
                  <a:gd name="T0" fmla="*/ 87 w 1978"/>
                  <a:gd name="T1" fmla="*/ 65 h 422"/>
                  <a:gd name="T2" fmla="*/ 168 w 1978"/>
                  <a:gd name="T3" fmla="*/ 51 h 422"/>
                  <a:gd name="T4" fmla="*/ 222 w 1978"/>
                  <a:gd name="T5" fmla="*/ 44 h 422"/>
                  <a:gd name="T6" fmla="*/ 276 w 1978"/>
                  <a:gd name="T7" fmla="*/ 29 h 422"/>
                  <a:gd name="T8" fmla="*/ 370 w 1978"/>
                  <a:gd name="T9" fmla="*/ 7 h 422"/>
                  <a:gd name="T10" fmla="*/ 451 w 1978"/>
                  <a:gd name="T11" fmla="*/ 0 h 422"/>
                  <a:gd name="T12" fmla="*/ 504 w 1978"/>
                  <a:gd name="T13" fmla="*/ 0 h 422"/>
                  <a:gd name="T14" fmla="*/ 558 w 1978"/>
                  <a:gd name="T15" fmla="*/ 22 h 422"/>
                  <a:gd name="T16" fmla="*/ 632 w 1978"/>
                  <a:gd name="T17" fmla="*/ 51 h 422"/>
                  <a:gd name="T18" fmla="*/ 693 w 1978"/>
                  <a:gd name="T19" fmla="*/ 80 h 422"/>
                  <a:gd name="T20" fmla="*/ 746 w 1978"/>
                  <a:gd name="T21" fmla="*/ 87 h 422"/>
                  <a:gd name="T22" fmla="*/ 800 w 1978"/>
                  <a:gd name="T23" fmla="*/ 94 h 422"/>
                  <a:gd name="T24" fmla="*/ 867 w 1978"/>
                  <a:gd name="T25" fmla="*/ 131 h 422"/>
                  <a:gd name="T26" fmla="*/ 921 w 1978"/>
                  <a:gd name="T27" fmla="*/ 138 h 422"/>
                  <a:gd name="T28" fmla="*/ 982 w 1978"/>
                  <a:gd name="T29" fmla="*/ 145 h 422"/>
                  <a:gd name="T30" fmla="*/ 1036 w 1978"/>
                  <a:gd name="T31" fmla="*/ 167 h 422"/>
                  <a:gd name="T32" fmla="*/ 1150 w 1978"/>
                  <a:gd name="T33" fmla="*/ 189 h 422"/>
                  <a:gd name="T34" fmla="*/ 1231 w 1978"/>
                  <a:gd name="T35" fmla="*/ 196 h 422"/>
                  <a:gd name="T36" fmla="*/ 1291 w 1978"/>
                  <a:gd name="T37" fmla="*/ 225 h 422"/>
                  <a:gd name="T38" fmla="*/ 1352 w 1978"/>
                  <a:gd name="T39" fmla="*/ 254 h 422"/>
                  <a:gd name="T40" fmla="*/ 1432 w 1978"/>
                  <a:gd name="T41" fmla="*/ 261 h 422"/>
                  <a:gd name="T42" fmla="*/ 1493 w 1978"/>
                  <a:gd name="T43" fmla="*/ 276 h 422"/>
                  <a:gd name="T44" fmla="*/ 1580 w 1978"/>
                  <a:gd name="T45" fmla="*/ 290 h 422"/>
                  <a:gd name="T46" fmla="*/ 1634 w 1978"/>
                  <a:gd name="T47" fmla="*/ 305 h 422"/>
                  <a:gd name="T48" fmla="*/ 1695 w 1978"/>
                  <a:gd name="T49" fmla="*/ 327 h 422"/>
                  <a:gd name="T50" fmla="*/ 1748 w 1978"/>
                  <a:gd name="T51" fmla="*/ 356 h 422"/>
                  <a:gd name="T52" fmla="*/ 1809 w 1978"/>
                  <a:gd name="T53" fmla="*/ 392 h 422"/>
                  <a:gd name="T54" fmla="*/ 1869 w 1978"/>
                  <a:gd name="T55" fmla="*/ 392 h 422"/>
                  <a:gd name="T56" fmla="*/ 1950 w 1978"/>
                  <a:gd name="T57" fmla="*/ 399 h 422"/>
                  <a:gd name="T58" fmla="*/ 1950 w 1978"/>
                  <a:gd name="T59" fmla="*/ 414 h 422"/>
                  <a:gd name="T60" fmla="*/ 1883 w 1978"/>
                  <a:gd name="T61" fmla="*/ 421 h 422"/>
                  <a:gd name="T62" fmla="*/ 1829 w 1978"/>
                  <a:gd name="T63" fmla="*/ 414 h 422"/>
                  <a:gd name="T64" fmla="*/ 1775 w 1978"/>
                  <a:gd name="T65" fmla="*/ 414 h 422"/>
                  <a:gd name="T66" fmla="*/ 1721 w 1978"/>
                  <a:gd name="T67" fmla="*/ 363 h 422"/>
                  <a:gd name="T68" fmla="*/ 1661 w 1978"/>
                  <a:gd name="T69" fmla="*/ 341 h 422"/>
                  <a:gd name="T70" fmla="*/ 1594 w 1978"/>
                  <a:gd name="T71" fmla="*/ 319 h 422"/>
                  <a:gd name="T72" fmla="*/ 1533 w 1978"/>
                  <a:gd name="T73" fmla="*/ 305 h 422"/>
                  <a:gd name="T74" fmla="*/ 1479 w 1978"/>
                  <a:gd name="T75" fmla="*/ 290 h 422"/>
                  <a:gd name="T76" fmla="*/ 1405 w 1978"/>
                  <a:gd name="T77" fmla="*/ 276 h 422"/>
                  <a:gd name="T78" fmla="*/ 1352 w 1978"/>
                  <a:gd name="T79" fmla="*/ 269 h 422"/>
                  <a:gd name="T80" fmla="*/ 1298 w 1978"/>
                  <a:gd name="T81" fmla="*/ 261 h 422"/>
                  <a:gd name="T82" fmla="*/ 1231 w 1978"/>
                  <a:gd name="T83" fmla="*/ 218 h 422"/>
                  <a:gd name="T84" fmla="*/ 1170 w 1978"/>
                  <a:gd name="T85" fmla="*/ 196 h 422"/>
                  <a:gd name="T86" fmla="*/ 1110 w 1978"/>
                  <a:gd name="T87" fmla="*/ 203 h 422"/>
                  <a:gd name="T88" fmla="*/ 1056 w 1978"/>
                  <a:gd name="T89" fmla="*/ 203 h 422"/>
                  <a:gd name="T90" fmla="*/ 1002 w 1978"/>
                  <a:gd name="T91" fmla="*/ 181 h 422"/>
                  <a:gd name="T92" fmla="*/ 948 w 1978"/>
                  <a:gd name="T93" fmla="*/ 152 h 422"/>
                  <a:gd name="T94" fmla="*/ 867 w 1978"/>
                  <a:gd name="T95" fmla="*/ 152 h 422"/>
                  <a:gd name="T96" fmla="*/ 814 w 1978"/>
                  <a:gd name="T97" fmla="*/ 116 h 422"/>
                  <a:gd name="T98" fmla="*/ 760 w 1978"/>
                  <a:gd name="T99" fmla="*/ 102 h 422"/>
                  <a:gd name="T100" fmla="*/ 699 w 1978"/>
                  <a:gd name="T101" fmla="*/ 80 h 422"/>
                  <a:gd name="T102" fmla="*/ 646 w 1978"/>
                  <a:gd name="T103" fmla="*/ 58 h 422"/>
                  <a:gd name="T104" fmla="*/ 585 w 1978"/>
                  <a:gd name="T105" fmla="*/ 44 h 422"/>
                  <a:gd name="T106" fmla="*/ 531 w 1978"/>
                  <a:gd name="T107" fmla="*/ 29 h 422"/>
                  <a:gd name="T108" fmla="*/ 464 w 1978"/>
                  <a:gd name="T109" fmla="*/ 15 h 422"/>
                  <a:gd name="T110" fmla="*/ 377 w 1978"/>
                  <a:gd name="T111" fmla="*/ 15 h 422"/>
                  <a:gd name="T112" fmla="*/ 316 w 1978"/>
                  <a:gd name="T113" fmla="*/ 15 h 422"/>
                  <a:gd name="T114" fmla="*/ 262 w 1978"/>
                  <a:gd name="T115" fmla="*/ 36 h 422"/>
                  <a:gd name="T116" fmla="*/ 202 w 1978"/>
                  <a:gd name="T117" fmla="*/ 58 h 422"/>
                  <a:gd name="T118" fmla="*/ 134 w 1978"/>
                  <a:gd name="T119" fmla="*/ 87 h 422"/>
                  <a:gd name="T120" fmla="*/ 81 w 1978"/>
                  <a:gd name="T121" fmla="*/ 94 h 422"/>
                  <a:gd name="T122" fmla="*/ 27 w 1978"/>
                  <a:gd name="T123" fmla="*/ 80 h 422"/>
                  <a:gd name="T124" fmla="*/ 27 w 1978"/>
                  <a:gd name="T125" fmla="*/ 73 h 4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978" h="422">
                    <a:moveTo>
                      <a:pt x="40" y="73"/>
                    </a:moveTo>
                    <a:lnTo>
                      <a:pt x="87" y="65"/>
                    </a:lnTo>
                    <a:lnTo>
                      <a:pt x="128" y="58"/>
                    </a:lnTo>
                    <a:lnTo>
                      <a:pt x="168" y="51"/>
                    </a:lnTo>
                    <a:lnTo>
                      <a:pt x="195" y="51"/>
                    </a:lnTo>
                    <a:lnTo>
                      <a:pt x="222" y="44"/>
                    </a:lnTo>
                    <a:lnTo>
                      <a:pt x="249" y="29"/>
                    </a:lnTo>
                    <a:lnTo>
                      <a:pt x="276" y="29"/>
                    </a:lnTo>
                    <a:lnTo>
                      <a:pt x="309" y="22"/>
                    </a:lnTo>
                    <a:lnTo>
                      <a:pt x="370" y="7"/>
                    </a:lnTo>
                    <a:lnTo>
                      <a:pt x="403" y="7"/>
                    </a:lnTo>
                    <a:lnTo>
                      <a:pt x="451" y="0"/>
                    </a:lnTo>
                    <a:lnTo>
                      <a:pt x="477" y="0"/>
                    </a:lnTo>
                    <a:lnTo>
                      <a:pt x="504" y="0"/>
                    </a:lnTo>
                    <a:lnTo>
                      <a:pt x="531" y="22"/>
                    </a:lnTo>
                    <a:lnTo>
                      <a:pt x="558" y="22"/>
                    </a:lnTo>
                    <a:lnTo>
                      <a:pt x="585" y="36"/>
                    </a:lnTo>
                    <a:lnTo>
                      <a:pt x="632" y="51"/>
                    </a:lnTo>
                    <a:lnTo>
                      <a:pt x="666" y="65"/>
                    </a:lnTo>
                    <a:lnTo>
                      <a:pt x="693" y="80"/>
                    </a:lnTo>
                    <a:lnTo>
                      <a:pt x="720" y="80"/>
                    </a:lnTo>
                    <a:lnTo>
                      <a:pt x="746" y="87"/>
                    </a:lnTo>
                    <a:lnTo>
                      <a:pt x="773" y="87"/>
                    </a:lnTo>
                    <a:lnTo>
                      <a:pt x="800" y="94"/>
                    </a:lnTo>
                    <a:lnTo>
                      <a:pt x="834" y="109"/>
                    </a:lnTo>
                    <a:lnTo>
                      <a:pt x="867" y="131"/>
                    </a:lnTo>
                    <a:lnTo>
                      <a:pt x="894" y="138"/>
                    </a:lnTo>
                    <a:lnTo>
                      <a:pt x="921" y="138"/>
                    </a:lnTo>
                    <a:lnTo>
                      <a:pt x="955" y="138"/>
                    </a:lnTo>
                    <a:lnTo>
                      <a:pt x="982" y="145"/>
                    </a:lnTo>
                    <a:lnTo>
                      <a:pt x="1009" y="145"/>
                    </a:lnTo>
                    <a:lnTo>
                      <a:pt x="1036" y="167"/>
                    </a:lnTo>
                    <a:lnTo>
                      <a:pt x="1089" y="189"/>
                    </a:lnTo>
                    <a:lnTo>
                      <a:pt x="1150" y="189"/>
                    </a:lnTo>
                    <a:lnTo>
                      <a:pt x="1177" y="189"/>
                    </a:lnTo>
                    <a:lnTo>
                      <a:pt x="1231" y="196"/>
                    </a:lnTo>
                    <a:lnTo>
                      <a:pt x="1257" y="211"/>
                    </a:lnTo>
                    <a:lnTo>
                      <a:pt x="1291" y="225"/>
                    </a:lnTo>
                    <a:lnTo>
                      <a:pt x="1318" y="240"/>
                    </a:lnTo>
                    <a:lnTo>
                      <a:pt x="1352" y="254"/>
                    </a:lnTo>
                    <a:lnTo>
                      <a:pt x="1385" y="254"/>
                    </a:lnTo>
                    <a:lnTo>
                      <a:pt x="1432" y="261"/>
                    </a:lnTo>
                    <a:lnTo>
                      <a:pt x="1459" y="269"/>
                    </a:lnTo>
                    <a:lnTo>
                      <a:pt x="1493" y="276"/>
                    </a:lnTo>
                    <a:lnTo>
                      <a:pt x="1533" y="283"/>
                    </a:lnTo>
                    <a:lnTo>
                      <a:pt x="1580" y="290"/>
                    </a:lnTo>
                    <a:lnTo>
                      <a:pt x="1607" y="290"/>
                    </a:lnTo>
                    <a:lnTo>
                      <a:pt x="1634" y="305"/>
                    </a:lnTo>
                    <a:lnTo>
                      <a:pt x="1668" y="312"/>
                    </a:lnTo>
                    <a:lnTo>
                      <a:pt x="1695" y="327"/>
                    </a:lnTo>
                    <a:lnTo>
                      <a:pt x="1721" y="341"/>
                    </a:lnTo>
                    <a:lnTo>
                      <a:pt x="1748" y="356"/>
                    </a:lnTo>
                    <a:lnTo>
                      <a:pt x="1782" y="385"/>
                    </a:lnTo>
                    <a:lnTo>
                      <a:pt x="1809" y="392"/>
                    </a:lnTo>
                    <a:lnTo>
                      <a:pt x="1843" y="392"/>
                    </a:lnTo>
                    <a:lnTo>
                      <a:pt x="1869" y="392"/>
                    </a:lnTo>
                    <a:lnTo>
                      <a:pt x="1923" y="392"/>
                    </a:lnTo>
                    <a:lnTo>
                      <a:pt x="1950" y="399"/>
                    </a:lnTo>
                    <a:lnTo>
                      <a:pt x="1977" y="406"/>
                    </a:lnTo>
                    <a:lnTo>
                      <a:pt x="1950" y="414"/>
                    </a:lnTo>
                    <a:lnTo>
                      <a:pt x="1923" y="421"/>
                    </a:lnTo>
                    <a:lnTo>
                      <a:pt x="1883" y="421"/>
                    </a:lnTo>
                    <a:lnTo>
                      <a:pt x="1856" y="421"/>
                    </a:lnTo>
                    <a:lnTo>
                      <a:pt x="1829" y="414"/>
                    </a:lnTo>
                    <a:lnTo>
                      <a:pt x="1802" y="414"/>
                    </a:lnTo>
                    <a:lnTo>
                      <a:pt x="1775" y="414"/>
                    </a:lnTo>
                    <a:lnTo>
                      <a:pt x="1742" y="392"/>
                    </a:lnTo>
                    <a:lnTo>
                      <a:pt x="1721" y="363"/>
                    </a:lnTo>
                    <a:lnTo>
                      <a:pt x="1695" y="356"/>
                    </a:lnTo>
                    <a:lnTo>
                      <a:pt x="1661" y="341"/>
                    </a:lnTo>
                    <a:lnTo>
                      <a:pt x="1627" y="327"/>
                    </a:lnTo>
                    <a:lnTo>
                      <a:pt x="1594" y="319"/>
                    </a:lnTo>
                    <a:lnTo>
                      <a:pt x="1560" y="312"/>
                    </a:lnTo>
                    <a:lnTo>
                      <a:pt x="1533" y="305"/>
                    </a:lnTo>
                    <a:lnTo>
                      <a:pt x="1506" y="298"/>
                    </a:lnTo>
                    <a:lnTo>
                      <a:pt x="1479" y="290"/>
                    </a:lnTo>
                    <a:lnTo>
                      <a:pt x="1432" y="283"/>
                    </a:lnTo>
                    <a:lnTo>
                      <a:pt x="1405" y="276"/>
                    </a:lnTo>
                    <a:lnTo>
                      <a:pt x="1379" y="269"/>
                    </a:lnTo>
                    <a:lnTo>
                      <a:pt x="1352" y="269"/>
                    </a:lnTo>
                    <a:lnTo>
                      <a:pt x="1325" y="269"/>
                    </a:lnTo>
                    <a:lnTo>
                      <a:pt x="1298" y="261"/>
                    </a:lnTo>
                    <a:lnTo>
                      <a:pt x="1264" y="240"/>
                    </a:lnTo>
                    <a:lnTo>
                      <a:pt x="1231" y="218"/>
                    </a:lnTo>
                    <a:lnTo>
                      <a:pt x="1197" y="203"/>
                    </a:lnTo>
                    <a:lnTo>
                      <a:pt x="1170" y="196"/>
                    </a:lnTo>
                    <a:lnTo>
                      <a:pt x="1136" y="196"/>
                    </a:lnTo>
                    <a:lnTo>
                      <a:pt x="1110" y="203"/>
                    </a:lnTo>
                    <a:lnTo>
                      <a:pt x="1083" y="203"/>
                    </a:lnTo>
                    <a:lnTo>
                      <a:pt x="1056" y="203"/>
                    </a:lnTo>
                    <a:lnTo>
                      <a:pt x="1029" y="196"/>
                    </a:lnTo>
                    <a:lnTo>
                      <a:pt x="1002" y="181"/>
                    </a:lnTo>
                    <a:lnTo>
                      <a:pt x="975" y="167"/>
                    </a:lnTo>
                    <a:lnTo>
                      <a:pt x="948" y="152"/>
                    </a:lnTo>
                    <a:lnTo>
                      <a:pt x="894" y="152"/>
                    </a:lnTo>
                    <a:lnTo>
                      <a:pt x="867" y="152"/>
                    </a:lnTo>
                    <a:lnTo>
                      <a:pt x="841" y="138"/>
                    </a:lnTo>
                    <a:lnTo>
                      <a:pt x="814" y="116"/>
                    </a:lnTo>
                    <a:lnTo>
                      <a:pt x="787" y="102"/>
                    </a:lnTo>
                    <a:lnTo>
                      <a:pt x="760" y="102"/>
                    </a:lnTo>
                    <a:lnTo>
                      <a:pt x="726" y="94"/>
                    </a:lnTo>
                    <a:lnTo>
                      <a:pt x="699" y="80"/>
                    </a:lnTo>
                    <a:lnTo>
                      <a:pt x="672" y="65"/>
                    </a:lnTo>
                    <a:lnTo>
                      <a:pt x="646" y="58"/>
                    </a:lnTo>
                    <a:lnTo>
                      <a:pt x="612" y="51"/>
                    </a:lnTo>
                    <a:lnTo>
                      <a:pt x="585" y="44"/>
                    </a:lnTo>
                    <a:lnTo>
                      <a:pt x="558" y="36"/>
                    </a:lnTo>
                    <a:lnTo>
                      <a:pt x="531" y="29"/>
                    </a:lnTo>
                    <a:lnTo>
                      <a:pt x="498" y="22"/>
                    </a:lnTo>
                    <a:lnTo>
                      <a:pt x="464" y="15"/>
                    </a:lnTo>
                    <a:lnTo>
                      <a:pt x="430" y="15"/>
                    </a:lnTo>
                    <a:lnTo>
                      <a:pt x="377" y="15"/>
                    </a:lnTo>
                    <a:lnTo>
                      <a:pt x="343" y="15"/>
                    </a:lnTo>
                    <a:lnTo>
                      <a:pt x="316" y="15"/>
                    </a:lnTo>
                    <a:lnTo>
                      <a:pt x="289" y="29"/>
                    </a:lnTo>
                    <a:lnTo>
                      <a:pt x="262" y="36"/>
                    </a:lnTo>
                    <a:lnTo>
                      <a:pt x="235" y="44"/>
                    </a:lnTo>
                    <a:lnTo>
                      <a:pt x="202" y="58"/>
                    </a:lnTo>
                    <a:lnTo>
                      <a:pt x="168" y="73"/>
                    </a:lnTo>
                    <a:lnTo>
                      <a:pt x="134" y="87"/>
                    </a:lnTo>
                    <a:lnTo>
                      <a:pt x="108" y="94"/>
                    </a:lnTo>
                    <a:lnTo>
                      <a:pt x="81" y="94"/>
                    </a:lnTo>
                    <a:lnTo>
                      <a:pt x="54" y="94"/>
                    </a:lnTo>
                    <a:lnTo>
                      <a:pt x="27" y="80"/>
                    </a:lnTo>
                    <a:lnTo>
                      <a:pt x="0" y="65"/>
                    </a:lnTo>
                    <a:lnTo>
                      <a:pt x="27" y="73"/>
                    </a:lnTo>
                    <a:lnTo>
                      <a:pt x="40" y="73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300052" name="Freeform 12"/>
              <p:cNvSpPr>
                <a:spLocks/>
              </p:cNvSpPr>
              <p:nvPr/>
            </p:nvSpPr>
            <p:spPr bwMode="auto">
              <a:xfrm>
                <a:off x="3466" y="559"/>
                <a:ext cx="1827" cy="880"/>
              </a:xfrm>
              <a:custGeom>
                <a:avLst/>
                <a:gdLst>
                  <a:gd name="T0" fmla="*/ 27 w 1827"/>
                  <a:gd name="T1" fmla="*/ 864 h 880"/>
                  <a:gd name="T2" fmla="*/ 101 w 1827"/>
                  <a:gd name="T3" fmla="*/ 850 h 880"/>
                  <a:gd name="T4" fmla="*/ 154 w 1827"/>
                  <a:gd name="T5" fmla="*/ 814 h 880"/>
                  <a:gd name="T6" fmla="*/ 262 w 1827"/>
                  <a:gd name="T7" fmla="*/ 785 h 880"/>
                  <a:gd name="T8" fmla="*/ 322 w 1827"/>
                  <a:gd name="T9" fmla="*/ 726 h 880"/>
                  <a:gd name="T10" fmla="*/ 376 w 1827"/>
                  <a:gd name="T11" fmla="*/ 697 h 880"/>
                  <a:gd name="T12" fmla="*/ 430 w 1827"/>
                  <a:gd name="T13" fmla="*/ 661 h 880"/>
                  <a:gd name="T14" fmla="*/ 497 w 1827"/>
                  <a:gd name="T15" fmla="*/ 625 h 880"/>
                  <a:gd name="T16" fmla="*/ 577 w 1827"/>
                  <a:gd name="T17" fmla="*/ 610 h 880"/>
                  <a:gd name="T18" fmla="*/ 651 w 1827"/>
                  <a:gd name="T19" fmla="*/ 588 h 880"/>
                  <a:gd name="T20" fmla="*/ 705 w 1827"/>
                  <a:gd name="T21" fmla="*/ 559 h 880"/>
                  <a:gd name="T22" fmla="*/ 765 w 1827"/>
                  <a:gd name="T23" fmla="*/ 501 h 880"/>
                  <a:gd name="T24" fmla="*/ 839 w 1827"/>
                  <a:gd name="T25" fmla="*/ 465 h 880"/>
                  <a:gd name="T26" fmla="*/ 886 w 1827"/>
                  <a:gd name="T27" fmla="*/ 407 h 880"/>
                  <a:gd name="T28" fmla="*/ 913 w 1827"/>
                  <a:gd name="T29" fmla="*/ 341 h 880"/>
                  <a:gd name="T30" fmla="*/ 967 w 1827"/>
                  <a:gd name="T31" fmla="*/ 283 h 880"/>
                  <a:gd name="T32" fmla="*/ 1027 w 1827"/>
                  <a:gd name="T33" fmla="*/ 240 h 880"/>
                  <a:gd name="T34" fmla="*/ 1094 w 1827"/>
                  <a:gd name="T35" fmla="*/ 203 h 880"/>
                  <a:gd name="T36" fmla="*/ 1175 w 1827"/>
                  <a:gd name="T37" fmla="*/ 174 h 880"/>
                  <a:gd name="T38" fmla="*/ 1242 w 1827"/>
                  <a:gd name="T39" fmla="*/ 174 h 880"/>
                  <a:gd name="T40" fmla="*/ 1336 w 1827"/>
                  <a:gd name="T41" fmla="*/ 145 h 880"/>
                  <a:gd name="T42" fmla="*/ 1390 w 1827"/>
                  <a:gd name="T43" fmla="*/ 123 h 880"/>
                  <a:gd name="T44" fmla="*/ 1443 w 1827"/>
                  <a:gd name="T45" fmla="*/ 109 h 880"/>
                  <a:gd name="T46" fmla="*/ 1497 w 1827"/>
                  <a:gd name="T47" fmla="*/ 94 h 880"/>
                  <a:gd name="T48" fmla="*/ 1584 w 1827"/>
                  <a:gd name="T49" fmla="*/ 94 h 880"/>
                  <a:gd name="T50" fmla="*/ 1638 w 1827"/>
                  <a:gd name="T51" fmla="*/ 73 h 880"/>
                  <a:gd name="T52" fmla="*/ 1698 w 1827"/>
                  <a:gd name="T53" fmla="*/ 44 h 880"/>
                  <a:gd name="T54" fmla="*/ 1766 w 1827"/>
                  <a:gd name="T55" fmla="*/ 22 h 880"/>
                  <a:gd name="T56" fmla="*/ 1826 w 1827"/>
                  <a:gd name="T57" fmla="*/ 0 h 880"/>
                  <a:gd name="T58" fmla="*/ 1766 w 1827"/>
                  <a:gd name="T59" fmla="*/ 22 h 880"/>
                  <a:gd name="T60" fmla="*/ 1705 w 1827"/>
                  <a:gd name="T61" fmla="*/ 80 h 880"/>
                  <a:gd name="T62" fmla="*/ 1625 w 1827"/>
                  <a:gd name="T63" fmla="*/ 102 h 880"/>
                  <a:gd name="T64" fmla="*/ 1564 w 1827"/>
                  <a:gd name="T65" fmla="*/ 116 h 880"/>
                  <a:gd name="T66" fmla="*/ 1484 w 1827"/>
                  <a:gd name="T67" fmla="*/ 138 h 880"/>
                  <a:gd name="T68" fmla="*/ 1430 w 1827"/>
                  <a:gd name="T69" fmla="*/ 145 h 880"/>
                  <a:gd name="T70" fmla="*/ 1370 w 1827"/>
                  <a:gd name="T71" fmla="*/ 160 h 880"/>
                  <a:gd name="T72" fmla="*/ 1302 w 1827"/>
                  <a:gd name="T73" fmla="*/ 174 h 880"/>
                  <a:gd name="T74" fmla="*/ 1242 w 1827"/>
                  <a:gd name="T75" fmla="*/ 203 h 880"/>
                  <a:gd name="T76" fmla="*/ 1175 w 1827"/>
                  <a:gd name="T77" fmla="*/ 218 h 880"/>
                  <a:gd name="T78" fmla="*/ 1121 w 1827"/>
                  <a:gd name="T79" fmla="*/ 240 h 880"/>
                  <a:gd name="T80" fmla="*/ 1067 w 1827"/>
                  <a:gd name="T81" fmla="*/ 262 h 880"/>
                  <a:gd name="T82" fmla="*/ 1014 w 1827"/>
                  <a:gd name="T83" fmla="*/ 298 h 880"/>
                  <a:gd name="T84" fmla="*/ 960 w 1827"/>
                  <a:gd name="T85" fmla="*/ 327 h 880"/>
                  <a:gd name="T86" fmla="*/ 913 w 1827"/>
                  <a:gd name="T87" fmla="*/ 370 h 880"/>
                  <a:gd name="T88" fmla="*/ 886 w 1827"/>
                  <a:gd name="T89" fmla="*/ 443 h 880"/>
                  <a:gd name="T90" fmla="*/ 846 w 1827"/>
                  <a:gd name="T91" fmla="*/ 509 h 880"/>
                  <a:gd name="T92" fmla="*/ 792 w 1827"/>
                  <a:gd name="T93" fmla="*/ 545 h 880"/>
                  <a:gd name="T94" fmla="*/ 732 w 1827"/>
                  <a:gd name="T95" fmla="*/ 567 h 880"/>
                  <a:gd name="T96" fmla="*/ 665 w 1827"/>
                  <a:gd name="T97" fmla="*/ 588 h 880"/>
                  <a:gd name="T98" fmla="*/ 591 w 1827"/>
                  <a:gd name="T99" fmla="*/ 610 h 880"/>
                  <a:gd name="T100" fmla="*/ 537 w 1827"/>
                  <a:gd name="T101" fmla="*/ 647 h 880"/>
                  <a:gd name="T102" fmla="*/ 477 w 1827"/>
                  <a:gd name="T103" fmla="*/ 654 h 880"/>
                  <a:gd name="T104" fmla="*/ 403 w 1827"/>
                  <a:gd name="T105" fmla="*/ 676 h 880"/>
                  <a:gd name="T106" fmla="*/ 356 w 1827"/>
                  <a:gd name="T107" fmla="*/ 734 h 880"/>
                  <a:gd name="T108" fmla="*/ 302 w 1827"/>
                  <a:gd name="T109" fmla="*/ 777 h 880"/>
                  <a:gd name="T110" fmla="*/ 208 w 1827"/>
                  <a:gd name="T111" fmla="*/ 799 h 880"/>
                  <a:gd name="T112" fmla="*/ 154 w 1827"/>
                  <a:gd name="T113" fmla="*/ 835 h 880"/>
                  <a:gd name="T114" fmla="*/ 101 w 1827"/>
                  <a:gd name="T115" fmla="*/ 872 h 880"/>
                  <a:gd name="T116" fmla="*/ 47 w 1827"/>
                  <a:gd name="T117" fmla="*/ 879 h 880"/>
                  <a:gd name="T118" fmla="*/ 0 w 1827"/>
                  <a:gd name="T119" fmla="*/ 864 h 88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827" h="880">
                    <a:moveTo>
                      <a:pt x="0" y="864"/>
                    </a:moveTo>
                    <a:lnTo>
                      <a:pt x="27" y="864"/>
                    </a:lnTo>
                    <a:lnTo>
                      <a:pt x="67" y="857"/>
                    </a:lnTo>
                    <a:lnTo>
                      <a:pt x="101" y="850"/>
                    </a:lnTo>
                    <a:lnTo>
                      <a:pt x="128" y="843"/>
                    </a:lnTo>
                    <a:lnTo>
                      <a:pt x="154" y="814"/>
                    </a:lnTo>
                    <a:lnTo>
                      <a:pt x="215" y="799"/>
                    </a:lnTo>
                    <a:lnTo>
                      <a:pt x="262" y="785"/>
                    </a:lnTo>
                    <a:lnTo>
                      <a:pt x="289" y="763"/>
                    </a:lnTo>
                    <a:lnTo>
                      <a:pt x="322" y="726"/>
                    </a:lnTo>
                    <a:lnTo>
                      <a:pt x="349" y="705"/>
                    </a:lnTo>
                    <a:lnTo>
                      <a:pt x="376" y="697"/>
                    </a:lnTo>
                    <a:lnTo>
                      <a:pt x="403" y="683"/>
                    </a:lnTo>
                    <a:lnTo>
                      <a:pt x="430" y="661"/>
                    </a:lnTo>
                    <a:lnTo>
                      <a:pt x="463" y="632"/>
                    </a:lnTo>
                    <a:lnTo>
                      <a:pt x="497" y="625"/>
                    </a:lnTo>
                    <a:lnTo>
                      <a:pt x="537" y="617"/>
                    </a:lnTo>
                    <a:lnTo>
                      <a:pt x="577" y="610"/>
                    </a:lnTo>
                    <a:lnTo>
                      <a:pt x="618" y="603"/>
                    </a:lnTo>
                    <a:lnTo>
                      <a:pt x="651" y="588"/>
                    </a:lnTo>
                    <a:lnTo>
                      <a:pt x="678" y="581"/>
                    </a:lnTo>
                    <a:lnTo>
                      <a:pt x="705" y="559"/>
                    </a:lnTo>
                    <a:lnTo>
                      <a:pt x="732" y="530"/>
                    </a:lnTo>
                    <a:lnTo>
                      <a:pt x="765" y="501"/>
                    </a:lnTo>
                    <a:lnTo>
                      <a:pt x="792" y="479"/>
                    </a:lnTo>
                    <a:lnTo>
                      <a:pt x="839" y="465"/>
                    </a:lnTo>
                    <a:lnTo>
                      <a:pt x="859" y="436"/>
                    </a:lnTo>
                    <a:lnTo>
                      <a:pt x="886" y="407"/>
                    </a:lnTo>
                    <a:lnTo>
                      <a:pt x="900" y="370"/>
                    </a:lnTo>
                    <a:lnTo>
                      <a:pt x="913" y="341"/>
                    </a:lnTo>
                    <a:lnTo>
                      <a:pt x="933" y="312"/>
                    </a:lnTo>
                    <a:lnTo>
                      <a:pt x="967" y="283"/>
                    </a:lnTo>
                    <a:lnTo>
                      <a:pt x="1000" y="262"/>
                    </a:lnTo>
                    <a:lnTo>
                      <a:pt x="1027" y="240"/>
                    </a:lnTo>
                    <a:lnTo>
                      <a:pt x="1061" y="218"/>
                    </a:lnTo>
                    <a:lnTo>
                      <a:pt x="1094" y="203"/>
                    </a:lnTo>
                    <a:lnTo>
                      <a:pt x="1121" y="189"/>
                    </a:lnTo>
                    <a:lnTo>
                      <a:pt x="1175" y="174"/>
                    </a:lnTo>
                    <a:lnTo>
                      <a:pt x="1202" y="182"/>
                    </a:lnTo>
                    <a:lnTo>
                      <a:pt x="1242" y="174"/>
                    </a:lnTo>
                    <a:lnTo>
                      <a:pt x="1302" y="167"/>
                    </a:lnTo>
                    <a:lnTo>
                      <a:pt x="1336" y="145"/>
                    </a:lnTo>
                    <a:lnTo>
                      <a:pt x="1363" y="131"/>
                    </a:lnTo>
                    <a:lnTo>
                      <a:pt x="1390" y="123"/>
                    </a:lnTo>
                    <a:lnTo>
                      <a:pt x="1416" y="116"/>
                    </a:lnTo>
                    <a:lnTo>
                      <a:pt x="1443" y="109"/>
                    </a:lnTo>
                    <a:lnTo>
                      <a:pt x="1470" y="102"/>
                    </a:lnTo>
                    <a:lnTo>
                      <a:pt x="1497" y="94"/>
                    </a:lnTo>
                    <a:lnTo>
                      <a:pt x="1524" y="94"/>
                    </a:lnTo>
                    <a:lnTo>
                      <a:pt x="1584" y="94"/>
                    </a:lnTo>
                    <a:lnTo>
                      <a:pt x="1611" y="87"/>
                    </a:lnTo>
                    <a:lnTo>
                      <a:pt x="1638" y="73"/>
                    </a:lnTo>
                    <a:lnTo>
                      <a:pt x="1672" y="58"/>
                    </a:lnTo>
                    <a:lnTo>
                      <a:pt x="1698" y="44"/>
                    </a:lnTo>
                    <a:lnTo>
                      <a:pt x="1732" y="36"/>
                    </a:lnTo>
                    <a:lnTo>
                      <a:pt x="1766" y="22"/>
                    </a:lnTo>
                    <a:lnTo>
                      <a:pt x="1799" y="15"/>
                    </a:lnTo>
                    <a:lnTo>
                      <a:pt x="1826" y="0"/>
                    </a:lnTo>
                    <a:lnTo>
                      <a:pt x="1792" y="0"/>
                    </a:lnTo>
                    <a:lnTo>
                      <a:pt x="1766" y="22"/>
                    </a:lnTo>
                    <a:lnTo>
                      <a:pt x="1732" y="51"/>
                    </a:lnTo>
                    <a:lnTo>
                      <a:pt x="1705" y="80"/>
                    </a:lnTo>
                    <a:lnTo>
                      <a:pt x="1678" y="102"/>
                    </a:lnTo>
                    <a:lnTo>
                      <a:pt x="1625" y="102"/>
                    </a:lnTo>
                    <a:lnTo>
                      <a:pt x="1598" y="109"/>
                    </a:lnTo>
                    <a:lnTo>
                      <a:pt x="1564" y="116"/>
                    </a:lnTo>
                    <a:lnTo>
                      <a:pt x="1531" y="131"/>
                    </a:lnTo>
                    <a:lnTo>
                      <a:pt x="1484" y="138"/>
                    </a:lnTo>
                    <a:lnTo>
                      <a:pt x="1457" y="145"/>
                    </a:lnTo>
                    <a:lnTo>
                      <a:pt x="1430" y="145"/>
                    </a:lnTo>
                    <a:lnTo>
                      <a:pt x="1396" y="160"/>
                    </a:lnTo>
                    <a:lnTo>
                      <a:pt x="1370" y="160"/>
                    </a:lnTo>
                    <a:lnTo>
                      <a:pt x="1329" y="167"/>
                    </a:lnTo>
                    <a:lnTo>
                      <a:pt x="1302" y="174"/>
                    </a:lnTo>
                    <a:lnTo>
                      <a:pt x="1276" y="189"/>
                    </a:lnTo>
                    <a:lnTo>
                      <a:pt x="1242" y="203"/>
                    </a:lnTo>
                    <a:lnTo>
                      <a:pt x="1208" y="218"/>
                    </a:lnTo>
                    <a:lnTo>
                      <a:pt x="1175" y="218"/>
                    </a:lnTo>
                    <a:lnTo>
                      <a:pt x="1148" y="225"/>
                    </a:lnTo>
                    <a:lnTo>
                      <a:pt x="1121" y="240"/>
                    </a:lnTo>
                    <a:lnTo>
                      <a:pt x="1094" y="247"/>
                    </a:lnTo>
                    <a:lnTo>
                      <a:pt x="1067" y="262"/>
                    </a:lnTo>
                    <a:lnTo>
                      <a:pt x="1041" y="276"/>
                    </a:lnTo>
                    <a:lnTo>
                      <a:pt x="1014" y="298"/>
                    </a:lnTo>
                    <a:lnTo>
                      <a:pt x="987" y="312"/>
                    </a:lnTo>
                    <a:lnTo>
                      <a:pt x="960" y="327"/>
                    </a:lnTo>
                    <a:lnTo>
                      <a:pt x="933" y="341"/>
                    </a:lnTo>
                    <a:lnTo>
                      <a:pt x="913" y="370"/>
                    </a:lnTo>
                    <a:lnTo>
                      <a:pt x="893" y="400"/>
                    </a:lnTo>
                    <a:lnTo>
                      <a:pt x="886" y="443"/>
                    </a:lnTo>
                    <a:lnTo>
                      <a:pt x="866" y="472"/>
                    </a:lnTo>
                    <a:lnTo>
                      <a:pt x="846" y="509"/>
                    </a:lnTo>
                    <a:lnTo>
                      <a:pt x="819" y="530"/>
                    </a:lnTo>
                    <a:lnTo>
                      <a:pt x="792" y="545"/>
                    </a:lnTo>
                    <a:lnTo>
                      <a:pt x="759" y="559"/>
                    </a:lnTo>
                    <a:lnTo>
                      <a:pt x="732" y="567"/>
                    </a:lnTo>
                    <a:lnTo>
                      <a:pt x="705" y="581"/>
                    </a:lnTo>
                    <a:lnTo>
                      <a:pt x="665" y="588"/>
                    </a:lnTo>
                    <a:lnTo>
                      <a:pt x="638" y="596"/>
                    </a:lnTo>
                    <a:lnTo>
                      <a:pt x="591" y="610"/>
                    </a:lnTo>
                    <a:lnTo>
                      <a:pt x="564" y="632"/>
                    </a:lnTo>
                    <a:lnTo>
                      <a:pt x="537" y="647"/>
                    </a:lnTo>
                    <a:lnTo>
                      <a:pt x="503" y="654"/>
                    </a:lnTo>
                    <a:lnTo>
                      <a:pt x="477" y="654"/>
                    </a:lnTo>
                    <a:lnTo>
                      <a:pt x="436" y="661"/>
                    </a:lnTo>
                    <a:lnTo>
                      <a:pt x="403" y="676"/>
                    </a:lnTo>
                    <a:lnTo>
                      <a:pt x="376" y="697"/>
                    </a:lnTo>
                    <a:lnTo>
                      <a:pt x="356" y="734"/>
                    </a:lnTo>
                    <a:lnTo>
                      <a:pt x="329" y="756"/>
                    </a:lnTo>
                    <a:lnTo>
                      <a:pt x="302" y="777"/>
                    </a:lnTo>
                    <a:lnTo>
                      <a:pt x="262" y="785"/>
                    </a:lnTo>
                    <a:lnTo>
                      <a:pt x="208" y="799"/>
                    </a:lnTo>
                    <a:lnTo>
                      <a:pt x="181" y="821"/>
                    </a:lnTo>
                    <a:lnTo>
                      <a:pt x="154" y="835"/>
                    </a:lnTo>
                    <a:lnTo>
                      <a:pt x="128" y="857"/>
                    </a:lnTo>
                    <a:lnTo>
                      <a:pt x="101" y="872"/>
                    </a:lnTo>
                    <a:lnTo>
                      <a:pt x="74" y="879"/>
                    </a:lnTo>
                    <a:lnTo>
                      <a:pt x="47" y="879"/>
                    </a:lnTo>
                    <a:lnTo>
                      <a:pt x="13" y="872"/>
                    </a:lnTo>
                    <a:lnTo>
                      <a:pt x="0" y="864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300053" name="Freeform 13"/>
              <p:cNvSpPr>
                <a:spLocks/>
              </p:cNvSpPr>
              <p:nvPr/>
            </p:nvSpPr>
            <p:spPr bwMode="auto">
              <a:xfrm>
                <a:off x="531" y="356"/>
                <a:ext cx="4812" cy="3462"/>
              </a:xfrm>
              <a:custGeom>
                <a:avLst/>
                <a:gdLst>
                  <a:gd name="T0" fmla="*/ 444 w 4812"/>
                  <a:gd name="T1" fmla="*/ 348 h 3462"/>
                  <a:gd name="T2" fmla="*/ 817 w 4812"/>
                  <a:gd name="T3" fmla="*/ 664 h 3462"/>
                  <a:gd name="T4" fmla="*/ 1190 w 4812"/>
                  <a:gd name="T5" fmla="*/ 925 h 3462"/>
                  <a:gd name="T6" fmla="*/ 1614 w 4812"/>
                  <a:gd name="T7" fmla="*/ 1252 h 3462"/>
                  <a:gd name="T8" fmla="*/ 2058 w 4812"/>
                  <a:gd name="T9" fmla="*/ 1611 h 3462"/>
                  <a:gd name="T10" fmla="*/ 2421 w 4812"/>
                  <a:gd name="T11" fmla="*/ 1926 h 3462"/>
                  <a:gd name="T12" fmla="*/ 2673 w 4812"/>
                  <a:gd name="T13" fmla="*/ 2362 h 3462"/>
                  <a:gd name="T14" fmla="*/ 2249 w 4812"/>
                  <a:gd name="T15" fmla="*/ 2318 h 3462"/>
                  <a:gd name="T16" fmla="*/ 1815 w 4812"/>
                  <a:gd name="T17" fmla="*/ 2307 h 3462"/>
                  <a:gd name="T18" fmla="*/ 1311 w 4812"/>
                  <a:gd name="T19" fmla="*/ 2373 h 3462"/>
                  <a:gd name="T20" fmla="*/ 918 w 4812"/>
                  <a:gd name="T21" fmla="*/ 2318 h 3462"/>
                  <a:gd name="T22" fmla="*/ 474 w 4812"/>
                  <a:gd name="T23" fmla="*/ 2122 h 3462"/>
                  <a:gd name="T24" fmla="*/ 30 w 4812"/>
                  <a:gd name="T25" fmla="*/ 1752 h 3462"/>
                  <a:gd name="T26" fmla="*/ 403 w 4812"/>
                  <a:gd name="T27" fmla="*/ 2090 h 3462"/>
                  <a:gd name="T28" fmla="*/ 827 w 4812"/>
                  <a:gd name="T29" fmla="*/ 2296 h 3462"/>
                  <a:gd name="T30" fmla="*/ 635 w 4812"/>
                  <a:gd name="T31" fmla="*/ 2416 h 3462"/>
                  <a:gd name="T32" fmla="*/ 212 w 4812"/>
                  <a:gd name="T33" fmla="*/ 2569 h 3462"/>
                  <a:gd name="T34" fmla="*/ 252 w 4812"/>
                  <a:gd name="T35" fmla="*/ 2612 h 3462"/>
                  <a:gd name="T36" fmla="*/ 676 w 4812"/>
                  <a:gd name="T37" fmla="*/ 2438 h 3462"/>
                  <a:gd name="T38" fmla="*/ 1089 w 4812"/>
                  <a:gd name="T39" fmla="*/ 2405 h 3462"/>
                  <a:gd name="T40" fmla="*/ 1553 w 4812"/>
                  <a:gd name="T41" fmla="*/ 2569 h 3462"/>
                  <a:gd name="T42" fmla="*/ 1624 w 4812"/>
                  <a:gd name="T43" fmla="*/ 3004 h 3462"/>
                  <a:gd name="T44" fmla="*/ 1069 w 4812"/>
                  <a:gd name="T45" fmla="*/ 3189 h 3462"/>
                  <a:gd name="T46" fmla="*/ 595 w 4812"/>
                  <a:gd name="T47" fmla="*/ 3298 h 3462"/>
                  <a:gd name="T48" fmla="*/ 161 w 4812"/>
                  <a:gd name="T49" fmla="*/ 3341 h 3462"/>
                  <a:gd name="T50" fmla="*/ 292 w 4812"/>
                  <a:gd name="T51" fmla="*/ 3320 h 3462"/>
                  <a:gd name="T52" fmla="*/ 767 w 4812"/>
                  <a:gd name="T53" fmla="*/ 3298 h 3462"/>
                  <a:gd name="T54" fmla="*/ 1241 w 4812"/>
                  <a:gd name="T55" fmla="*/ 3189 h 3462"/>
                  <a:gd name="T56" fmla="*/ 1654 w 4812"/>
                  <a:gd name="T57" fmla="*/ 2982 h 3462"/>
                  <a:gd name="T58" fmla="*/ 2088 w 4812"/>
                  <a:gd name="T59" fmla="*/ 2917 h 3462"/>
                  <a:gd name="T60" fmla="*/ 2521 w 4812"/>
                  <a:gd name="T61" fmla="*/ 3058 h 3462"/>
                  <a:gd name="T62" fmla="*/ 2975 w 4812"/>
                  <a:gd name="T63" fmla="*/ 3200 h 3462"/>
                  <a:gd name="T64" fmla="*/ 3490 w 4812"/>
                  <a:gd name="T65" fmla="*/ 3309 h 3462"/>
                  <a:gd name="T66" fmla="*/ 3944 w 4812"/>
                  <a:gd name="T67" fmla="*/ 3385 h 3462"/>
                  <a:gd name="T68" fmla="*/ 4408 w 4812"/>
                  <a:gd name="T69" fmla="*/ 3450 h 3462"/>
                  <a:gd name="T70" fmla="*/ 4297 w 4812"/>
                  <a:gd name="T71" fmla="*/ 3439 h 3462"/>
                  <a:gd name="T72" fmla="*/ 3782 w 4812"/>
                  <a:gd name="T73" fmla="*/ 3330 h 3462"/>
                  <a:gd name="T74" fmla="*/ 3197 w 4812"/>
                  <a:gd name="T75" fmla="*/ 3200 h 3462"/>
                  <a:gd name="T76" fmla="*/ 2733 w 4812"/>
                  <a:gd name="T77" fmla="*/ 3124 h 3462"/>
                  <a:gd name="T78" fmla="*/ 2199 w 4812"/>
                  <a:gd name="T79" fmla="*/ 2884 h 3462"/>
                  <a:gd name="T80" fmla="*/ 1684 w 4812"/>
                  <a:gd name="T81" fmla="*/ 2677 h 3462"/>
                  <a:gd name="T82" fmla="*/ 1220 w 4812"/>
                  <a:gd name="T83" fmla="*/ 2471 h 3462"/>
                  <a:gd name="T84" fmla="*/ 1493 w 4812"/>
                  <a:gd name="T85" fmla="*/ 2394 h 3462"/>
                  <a:gd name="T86" fmla="*/ 2078 w 4812"/>
                  <a:gd name="T87" fmla="*/ 2318 h 3462"/>
                  <a:gd name="T88" fmla="*/ 2582 w 4812"/>
                  <a:gd name="T89" fmla="*/ 2362 h 3462"/>
                  <a:gd name="T90" fmla="*/ 3056 w 4812"/>
                  <a:gd name="T91" fmla="*/ 2569 h 3462"/>
                  <a:gd name="T92" fmla="*/ 3500 w 4812"/>
                  <a:gd name="T93" fmla="*/ 2743 h 3462"/>
                  <a:gd name="T94" fmla="*/ 4075 w 4812"/>
                  <a:gd name="T95" fmla="*/ 3004 h 3462"/>
                  <a:gd name="T96" fmla="*/ 4569 w 4812"/>
                  <a:gd name="T97" fmla="*/ 3243 h 3462"/>
                  <a:gd name="T98" fmla="*/ 4650 w 4812"/>
                  <a:gd name="T99" fmla="*/ 3265 h 3462"/>
                  <a:gd name="T100" fmla="*/ 4196 w 4812"/>
                  <a:gd name="T101" fmla="*/ 3015 h 3462"/>
                  <a:gd name="T102" fmla="*/ 3742 w 4812"/>
                  <a:gd name="T103" fmla="*/ 2764 h 3462"/>
                  <a:gd name="T104" fmla="*/ 3278 w 4812"/>
                  <a:gd name="T105" fmla="*/ 2634 h 3462"/>
                  <a:gd name="T106" fmla="*/ 2733 w 4812"/>
                  <a:gd name="T107" fmla="*/ 2362 h 3462"/>
                  <a:gd name="T108" fmla="*/ 2461 w 4812"/>
                  <a:gd name="T109" fmla="*/ 1959 h 3462"/>
                  <a:gd name="T110" fmla="*/ 2168 w 4812"/>
                  <a:gd name="T111" fmla="*/ 1600 h 3462"/>
                  <a:gd name="T112" fmla="*/ 1765 w 4812"/>
                  <a:gd name="T113" fmla="*/ 1317 h 3462"/>
                  <a:gd name="T114" fmla="*/ 1362 w 4812"/>
                  <a:gd name="T115" fmla="*/ 969 h 3462"/>
                  <a:gd name="T116" fmla="*/ 938 w 4812"/>
                  <a:gd name="T117" fmla="*/ 740 h 3462"/>
                  <a:gd name="T118" fmla="*/ 595 w 4812"/>
                  <a:gd name="T119" fmla="*/ 392 h 3462"/>
                  <a:gd name="T120" fmla="*/ 242 w 4812"/>
                  <a:gd name="T121" fmla="*/ 87 h 346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812" h="3462">
                    <a:moveTo>
                      <a:pt x="101" y="0"/>
                    </a:moveTo>
                    <a:lnTo>
                      <a:pt x="141" y="44"/>
                    </a:lnTo>
                    <a:lnTo>
                      <a:pt x="182" y="76"/>
                    </a:lnTo>
                    <a:lnTo>
                      <a:pt x="222" y="109"/>
                    </a:lnTo>
                    <a:lnTo>
                      <a:pt x="262" y="141"/>
                    </a:lnTo>
                    <a:lnTo>
                      <a:pt x="282" y="185"/>
                    </a:lnTo>
                    <a:lnTo>
                      <a:pt x="323" y="218"/>
                    </a:lnTo>
                    <a:lnTo>
                      <a:pt x="363" y="261"/>
                    </a:lnTo>
                    <a:lnTo>
                      <a:pt x="403" y="305"/>
                    </a:lnTo>
                    <a:lnTo>
                      <a:pt x="444" y="348"/>
                    </a:lnTo>
                    <a:lnTo>
                      <a:pt x="484" y="370"/>
                    </a:lnTo>
                    <a:lnTo>
                      <a:pt x="524" y="414"/>
                    </a:lnTo>
                    <a:lnTo>
                      <a:pt x="565" y="435"/>
                    </a:lnTo>
                    <a:lnTo>
                      <a:pt x="605" y="446"/>
                    </a:lnTo>
                    <a:lnTo>
                      <a:pt x="646" y="479"/>
                    </a:lnTo>
                    <a:lnTo>
                      <a:pt x="686" y="501"/>
                    </a:lnTo>
                    <a:lnTo>
                      <a:pt x="716" y="544"/>
                    </a:lnTo>
                    <a:lnTo>
                      <a:pt x="756" y="566"/>
                    </a:lnTo>
                    <a:lnTo>
                      <a:pt x="797" y="588"/>
                    </a:lnTo>
                    <a:lnTo>
                      <a:pt x="817" y="664"/>
                    </a:lnTo>
                    <a:lnTo>
                      <a:pt x="847" y="707"/>
                    </a:lnTo>
                    <a:lnTo>
                      <a:pt x="888" y="729"/>
                    </a:lnTo>
                    <a:lnTo>
                      <a:pt x="928" y="762"/>
                    </a:lnTo>
                    <a:lnTo>
                      <a:pt x="958" y="805"/>
                    </a:lnTo>
                    <a:lnTo>
                      <a:pt x="999" y="805"/>
                    </a:lnTo>
                    <a:lnTo>
                      <a:pt x="1029" y="849"/>
                    </a:lnTo>
                    <a:lnTo>
                      <a:pt x="1069" y="871"/>
                    </a:lnTo>
                    <a:lnTo>
                      <a:pt x="1109" y="892"/>
                    </a:lnTo>
                    <a:lnTo>
                      <a:pt x="1150" y="925"/>
                    </a:lnTo>
                    <a:lnTo>
                      <a:pt x="1190" y="925"/>
                    </a:lnTo>
                    <a:lnTo>
                      <a:pt x="1230" y="947"/>
                    </a:lnTo>
                    <a:lnTo>
                      <a:pt x="1281" y="969"/>
                    </a:lnTo>
                    <a:lnTo>
                      <a:pt x="1321" y="1012"/>
                    </a:lnTo>
                    <a:lnTo>
                      <a:pt x="1362" y="1023"/>
                    </a:lnTo>
                    <a:lnTo>
                      <a:pt x="1402" y="1067"/>
                    </a:lnTo>
                    <a:lnTo>
                      <a:pt x="1422" y="1121"/>
                    </a:lnTo>
                    <a:lnTo>
                      <a:pt x="1473" y="1165"/>
                    </a:lnTo>
                    <a:lnTo>
                      <a:pt x="1523" y="1197"/>
                    </a:lnTo>
                    <a:lnTo>
                      <a:pt x="1573" y="1241"/>
                    </a:lnTo>
                    <a:lnTo>
                      <a:pt x="1614" y="1252"/>
                    </a:lnTo>
                    <a:lnTo>
                      <a:pt x="1664" y="1284"/>
                    </a:lnTo>
                    <a:lnTo>
                      <a:pt x="1705" y="1328"/>
                    </a:lnTo>
                    <a:lnTo>
                      <a:pt x="1795" y="1350"/>
                    </a:lnTo>
                    <a:lnTo>
                      <a:pt x="1836" y="1382"/>
                    </a:lnTo>
                    <a:lnTo>
                      <a:pt x="1856" y="1437"/>
                    </a:lnTo>
                    <a:lnTo>
                      <a:pt x="1866" y="1513"/>
                    </a:lnTo>
                    <a:lnTo>
                      <a:pt x="1916" y="1556"/>
                    </a:lnTo>
                    <a:lnTo>
                      <a:pt x="1967" y="1567"/>
                    </a:lnTo>
                    <a:lnTo>
                      <a:pt x="2017" y="1578"/>
                    </a:lnTo>
                    <a:lnTo>
                      <a:pt x="2058" y="1611"/>
                    </a:lnTo>
                    <a:lnTo>
                      <a:pt x="2098" y="1643"/>
                    </a:lnTo>
                    <a:lnTo>
                      <a:pt x="2138" y="1665"/>
                    </a:lnTo>
                    <a:lnTo>
                      <a:pt x="2199" y="1665"/>
                    </a:lnTo>
                    <a:lnTo>
                      <a:pt x="2239" y="1676"/>
                    </a:lnTo>
                    <a:lnTo>
                      <a:pt x="2279" y="1687"/>
                    </a:lnTo>
                    <a:lnTo>
                      <a:pt x="2300" y="1774"/>
                    </a:lnTo>
                    <a:lnTo>
                      <a:pt x="2320" y="1818"/>
                    </a:lnTo>
                    <a:lnTo>
                      <a:pt x="2370" y="1861"/>
                    </a:lnTo>
                    <a:lnTo>
                      <a:pt x="2411" y="1883"/>
                    </a:lnTo>
                    <a:lnTo>
                      <a:pt x="2421" y="1926"/>
                    </a:lnTo>
                    <a:lnTo>
                      <a:pt x="2431" y="1970"/>
                    </a:lnTo>
                    <a:lnTo>
                      <a:pt x="2451" y="2013"/>
                    </a:lnTo>
                    <a:lnTo>
                      <a:pt x="2481" y="2068"/>
                    </a:lnTo>
                    <a:lnTo>
                      <a:pt x="2511" y="2122"/>
                    </a:lnTo>
                    <a:lnTo>
                      <a:pt x="2521" y="2166"/>
                    </a:lnTo>
                    <a:lnTo>
                      <a:pt x="2532" y="2209"/>
                    </a:lnTo>
                    <a:lnTo>
                      <a:pt x="2552" y="2253"/>
                    </a:lnTo>
                    <a:lnTo>
                      <a:pt x="2602" y="2296"/>
                    </a:lnTo>
                    <a:lnTo>
                      <a:pt x="2643" y="2318"/>
                    </a:lnTo>
                    <a:lnTo>
                      <a:pt x="2673" y="2362"/>
                    </a:lnTo>
                    <a:lnTo>
                      <a:pt x="2632" y="2362"/>
                    </a:lnTo>
                    <a:lnTo>
                      <a:pt x="2592" y="2362"/>
                    </a:lnTo>
                    <a:lnTo>
                      <a:pt x="2542" y="2351"/>
                    </a:lnTo>
                    <a:lnTo>
                      <a:pt x="2501" y="2340"/>
                    </a:lnTo>
                    <a:lnTo>
                      <a:pt x="2461" y="2340"/>
                    </a:lnTo>
                    <a:lnTo>
                      <a:pt x="2421" y="2340"/>
                    </a:lnTo>
                    <a:lnTo>
                      <a:pt x="2380" y="2307"/>
                    </a:lnTo>
                    <a:lnTo>
                      <a:pt x="2330" y="2296"/>
                    </a:lnTo>
                    <a:lnTo>
                      <a:pt x="2290" y="2296"/>
                    </a:lnTo>
                    <a:lnTo>
                      <a:pt x="2249" y="2318"/>
                    </a:lnTo>
                    <a:lnTo>
                      <a:pt x="2209" y="2329"/>
                    </a:lnTo>
                    <a:lnTo>
                      <a:pt x="2168" y="2329"/>
                    </a:lnTo>
                    <a:lnTo>
                      <a:pt x="2128" y="2329"/>
                    </a:lnTo>
                    <a:lnTo>
                      <a:pt x="2088" y="2329"/>
                    </a:lnTo>
                    <a:lnTo>
                      <a:pt x="2047" y="2329"/>
                    </a:lnTo>
                    <a:lnTo>
                      <a:pt x="2007" y="2329"/>
                    </a:lnTo>
                    <a:lnTo>
                      <a:pt x="1957" y="2340"/>
                    </a:lnTo>
                    <a:lnTo>
                      <a:pt x="1906" y="2340"/>
                    </a:lnTo>
                    <a:lnTo>
                      <a:pt x="1866" y="2318"/>
                    </a:lnTo>
                    <a:lnTo>
                      <a:pt x="1815" y="2307"/>
                    </a:lnTo>
                    <a:lnTo>
                      <a:pt x="1745" y="2318"/>
                    </a:lnTo>
                    <a:lnTo>
                      <a:pt x="1705" y="2340"/>
                    </a:lnTo>
                    <a:lnTo>
                      <a:pt x="1664" y="2362"/>
                    </a:lnTo>
                    <a:lnTo>
                      <a:pt x="1624" y="2373"/>
                    </a:lnTo>
                    <a:lnTo>
                      <a:pt x="1583" y="2373"/>
                    </a:lnTo>
                    <a:lnTo>
                      <a:pt x="1543" y="2373"/>
                    </a:lnTo>
                    <a:lnTo>
                      <a:pt x="1473" y="2373"/>
                    </a:lnTo>
                    <a:lnTo>
                      <a:pt x="1432" y="2373"/>
                    </a:lnTo>
                    <a:lnTo>
                      <a:pt x="1352" y="2373"/>
                    </a:lnTo>
                    <a:lnTo>
                      <a:pt x="1311" y="2373"/>
                    </a:lnTo>
                    <a:lnTo>
                      <a:pt x="1271" y="2384"/>
                    </a:lnTo>
                    <a:lnTo>
                      <a:pt x="1230" y="2405"/>
                    </a:lnTo>
                    <a:lnTo>
                      <a:pt x="1190" y="2405"/>
                    </a:lnTo>
                    <a:lnTo>
                      <a:pt x="1150" y="2405"/>
                    </a:lnTo>
                    <a:lnTo>
                      <a:pt x="1109" y="2405"/>
                    </a:lnTo>
                    <a:lnTo>
                      <a:pt x="1069" y="2405"/>
                    </a:lnTo>
                    <a:lnTo>
                      <a:pt x="1029" y="2405"/>
                    </a:lnTo>
                    <a:lnTo>
                      <a:pt x="988" y="2394"/>
                    </a:lnTo>
                    <a:lnTo>
                      <a:pt x="948" y="2362"/>
                    </a:lnTo>
                    <a:lnTo>
                      <a:pt x="918" y="2318"/>
                    </a:lnTo>
                    <a:lnTo>
                      <a:pt x="877" y="2286"/>
                    </a:lnTo>
                    <a:lnTo>
                      <a:pt x="837" y="2275"/>
                    </a:lnTo>
                    <a:lnTo>
                      <a:pt x="797" y="2253"/>
                    </a:lnTo>
                    <a:lnTo>
                      <a:pt x="736" y="2242"/>
                    </a:lnTo>
                    <a:lnTo>
                      <a:pt x="696" y="2220"/>
                    </a:lnTo>
                    <a:lnTo>
                      <a:pt x="656" y="2220"/>
                    </a:lnTo>
                    <a:lnTo>
                      <a:pt x="615" y="2198"/>
                    </a:lnTo>
                    <a:lnTo>
                      <a:pt x="565" y="2144"/>
                    </a:lnTo>
                    <a:lnTo>
                      <a:pt x="524" y="2122"/>
                    </a:lnTo>
                    <a:lnTo>
                      <a:pt x="474" y="2122"/>
                    </a:lnTo>
                    <a:lnTo>
                      <a:pt x="434" y="2101"/>
                    </a:lnTo>
                    <a:lnTo>
                      <a:pt x="383" y="2057"/>
                    </a:lnTo>
                    <a:lnTo>
                      <a:pt x="313" y="2013"/>
                    </a:lnTo>
                    <a:lnTo>
                      <a:pt x="272" y="1981"/>
                    </a:lnTo>
                    <a:lnTo>
                      <a:pt x="232" y="1970"/>
                    </a:lnTo>
                    <a:lnTo>
                      <a:pt x="192" y="1937"/>
                    </a:lnTo>
                    <a:lnTo>
                      <a:pt x="161" y="1894"/>
                    </a:lnTo>
                    <a:lnTo>
                      <a:pt x="121" y="1839"/>
                    </a:lnTo>
                    <a:lnTo>
                      <a:pt x="71" y="1785"/>
                    </a:lnTo>
                    <a:lnTo>
                      <a:pt x="30" y="1752"/>
                    </a:lnTo>
                    <a:lnTo>
                      <a:pt x="50" y="1796"/>
                    </a:lnTo>
                    <a:lnTo>
                      <a:pt x="91" y="1828"/>
                    </a:lnTo>
                    <a:lnTo>
                      <a:pt x="121" y="1872"/>
                    </a:lnTo>
                    <a:lnTo>
                      <a:pt x="151" y="1916"/>
                    </a:lnTo>
                    <a:lnTo>
                      <a:pt x="192" y="1959"/>
                    </a:lnTo>
                    <a:lnTo>
                      <a:pt x="232" y="1981"/>
                    </a:lnTo>
                    <a:lnTo>
                      <a:pt x="282" y="2013"/>
                    </a:lnTo>
                    <a:lnTo>
                      <a:pt x="323" y="2035"/>
                    </a:lnTo>
                    <a:lnTo>
                      <a:pt x="363" y="2068"/>
                    </a:lnTo>
                    <a:lnTo>
                      <a:pt x="403" y="2090"/>
                    </a:lnTo>
                    <a:lnTo>
                      <a:pt x="444" y="2111"/>
                    </a:lnTo>
                    <a:lnTo>
                      <a:pt x="484" y="2122"/>
                    </a:lnTo>
                    <a:lnTo>
                      <a:pt x="524" y="2155"/>
                    </a:lnTo>
                    <a:lnTo>
                      <a:pt x="565" y="2188"/>
                    </a:lnTo>
                    <a:lnTo>
                      <a:pt x="615" y="2231"/>
                    </a:lnTo>
                    <a:lnTo>
                      <a:pt x="656" y="2231"/>
                    </a:lnTo>
                    <a:lnTo>
                      <a:pt x="696" y="2231"/>
                    </a:lnTo>
                    <a:lnTo>
                      <a:pt x="736" y="2275"/>
                    </a:lnTo>
                    <a:lnTo>
                      <a:pt x="787" y="2286"/>
                    </a:lnTo>
                    <a:lnTo>
                      <a:pt x="827" y="2296"/>
                    </a:lnTo>
                    <a:lnTo>
                      <a:pt x="908" y="2329"/>
                    </a:lnTo>
                    <a:lnTo>
                      <a:pt x="948" y="2373"/>
                    </a:lnTo>
                    <a:lnTo>
                      <a:pt x="999" y="2427"/>
                    </a:lnTo>
                    <a:lnTo>
                      <a:pt x="938" y="2438"/>
                    </a:lnTo>
                    <a:lnTo>
                      <a:pt x="888" y="2405"/>
                    </a:lnTo>
                    <a:lnTo>
                      <a:pt x="847" y="2394"/>
                    </a:lnTo>
                    <a:lnTo>
                      <a:pt x="807" y="2405"/>
                    </a:lnTo>
                    <a:lnTo>
                      <a:pt x="767" y="2427"/>
                    </a:lnTo>
                    <a:lnTo>
                      <a:pt x="716" y="2427"/>
                    </a:lnTo>
                    <a:lnTo>
                      <a:pt x="635" y="2416"/>
                    </a:lnTo>
                    <a:lnTo>
                      <a:pt x="595" y="2394"/>
                    </a:lnTo>
                    <a:lnTo>
                      <a:pt x="555" y="2405"/>
                    </a:lnTo>
                    <a:lnTo>
                      <a:pt x="514" y="2427"/>
                    </a:lnTo>
                    <a:lnTo>
                      <a:pt x="474" y="2438"/>
                    </a:lnTo>
                    <a:lnTo>
                      <a:pt x="403" y="2471"/>
                    </a:lnTo>
                    <a:lnTo>
                      <a:pt x="373" y="2547"/>
                    </a:lnTo>
                    <a:lnTo>
                      <a:pt x="333" y="2569"/>
                    </a:lnTo>
                    <a:lnTo>
                      <a:pt x="292" y="2579"/>
                    </a:lnTo>
                    <a:lnTo>
                      <a:pt x="252" y="2569"/>
                    </a:lnTo>
                    <a:lnTo>
                      <a:pt x="212" y="2569"/>
                    </a:lnTo>
                    <a:lnTo>
                      <a:pt x="171" y="2569"/>
                    </a:lnTo>
                    <a:lnTo>
                      <a:pt x="121" y="2569"/>
                    </a:lnTo>
                    <a:lnTo>
                      <a:pt x="81" y="2569"/>
                    </a:lnTo>
                    <a:lnTo>
                      <a:pt x="40" y="2569"/>
                    </a:lnTo>
                    <a:lnTo>
                      <a:pt x="0" y="2569"/>
                    </a:lnTo>
                    <a:lnTo>
                      <a:pt x="71" y="2569"/>
                    </a:lnTo>
                    <a:lnTo>
                      <a:pt x="131" y="2569"/>
                    </a:lnTo>
                    <a:lnTo>
                      <a:pt x="171" y="2590"/>
                    </a:lnTo>
                    <a:lnTo>
                      <a:pt x="212" y="2612"/>
                    </a:lnTo>
                    <a:lnTo>
                      <a:pt x="252" y="2612"/>
                    </a:lnTo>
                    <a:lnTo>
                      <a:pt x="292" y="2612"/>
                    </a:lnTo>
                    <a:lnTo>
                      <a:pt x="333" y="2590"/>
                    </a:lnTo>
                    <a:lnTo>
                      <a:pt x="373" y="2547"/>
                    </a:lnTo>
                    <a:lnTo>
                      <a:pt x="424" y="2503"/>
                    </a:lnTo>
                    <a:lnTo>
                      <a:pt x="464" y="2481"/>
                    </a:lnTo>
                    <a:lnTo>
                      <a:pt x="504" y="2449"/>
                    </a:lnTo>
                    <a:lnTo>
                      <a:pt x="555" y="2438"/>
                    </a:lnTo>
                    <a:lnTo>
                      <a:pt x="595" y="2438"/>
                    </a:lnTo>
                    <a:lnTo>
                      <a:pt x="635" y="2438"/>
                    </a:lnTo>
                    <a:lnTo>
                      <a:pt x="676" y="2438"/>
                    </a:lnTo>
                    <a:lnTo>
                      <a:pt x="716" y="2438"/>
                    </a:lnTo>
                    <a:lnTo>
                      <a:pt x="756" y="2438"/>
                    </a:lnTo>
                    <a:lnTo>
                      <a:pt x="797" y="2427"/>
                    </a:lnTo>
                    <a:lnTo>
                      <a:pt x="847" y="2416"/>
                    </a:lnTo>
                    <a:lnTo>
                      <a:pt x="888" y="2438"/>
                    </a:lnTo>
                    <a:lnTo>
                      <a:pt x="928" y="2449"/>
                    </a:lnTo>
                    <a:lnTo>
                      <a:pt x="978" y="2460"/>
                    </a:lnTo>
                    <a:lnTo>
                      <a:pt x="1019" y="2460"/>
                    </a:lnTo>
                    <a:lnTo>
                      <a:pt x="1049" y="2416"/>
                    </a:lnTo>
                    <a:lnTo>
                      <a:pt x="1089" y="2405"/>
                    </a:lnTo>
                    <a:lnTo>
                      <a:pt x="1130" y="2427"/>
                    </a:lnTo>
                    <a:lnTo>
                      <a:pt x="1170" y="2460"/>
                    </a:lnTo>
                    <a:lnTo>
                      <a:pt x="1210" y="2481"/>
                    </a:lnTo>
                    <a:lnTo>
                      <a:pt x="1251" y="2481"/>
                    </a:lnTo>
                    <a:lnTo>
                      <a:pt x="1291" y="2503"/>
                    </a:lnTo>
                    <a:lnTo>
                      <a:pt x="1341" y="2525"/>
                    </a:lnTo>
                    <a:lnTo>
                      <a:pt x="1382" y="2536"/>
                    </a:lnTo>
                    <a:lnTo>
                      <a:pt x="1422" y="2547"/>
                    </a:lnTo>
                    <a:lnTo>
                      <a:pt x="1493" y="2558"/>
                    </a:lnTo>
                    <a:lnTo>
                      <a:pt x="1553" y="2569"/>
                    </a:lnTo>
                    <a:lnTo>
                      <a:pt x="1594" y="2612"/>
                    </a:lnTo>
                    <a:lnTo>
                      <a:pt x="1604" y="2656"/>
                    </a:lnTo>
                    <a:lnTo>
                      <a:pt x="1684" y="2710"/>
                    </a:lnTo>
                    <a:lnTo>
                      <a:pt x="1725" y="2743"/>
                    </a:lnTo>
                    <a:lnTo>
                      <a:pt x="1755" y="2819"/>
                    </a:lnTo>
                    <a:lnTo>
                      <a:pt x="1785" y="2862"/>
                    </a:lnTo>
                    <a:lnTo>
                      <a:pt x="1705" y="2873"/>
                    </a:lnTo>
                    <a:lnTo>
                      <a:pt x="1664" y="2906"/>
                    </a:lnTo>
                    <a:lnTo>
                      <a:pt x="1634" y="2949"/>
                    </a:lnTo>
                    <a:lnTo>
                      <a:pt x="1624" y="3004"/>
                    </a:lnTo>
                    <a:lnTo>
                      <a:pt x="1533" y="3037"/>
                    </a:lnTo>
                    <a:lnTo>
                      <a:pt x="1452" y="3047"/>
                    </a:lnTo>
                    <a:lnTo>
                      <a:pt x="1402" y="3080"/>
                    </a:lnTo>
                    <a:lnTo>
                      <a:pt x="1352" y="3134"/>
                    </a:lnTo>
                    <a:lnTo>
                      <a:pt x="1311" y="3156"/>
                    </a:lnTo>
                    <a:lnTo>
                      <a:pt x="1271" y="3167"/>
                    </a:lnTo>
                    <a:lnTo>
                      <a:pt x="1230" y="3167"/>
                    </a:lnTo>
                    <a:lnTo>
                      <a:pt x="1190" y="3167"/>
                    </a:lnTo>
                    <a:lnTo>
                      <a:pt x="1150" y="3178"/>
                    </a:lnTo>
                    <a:lnTo>
                      <a:pt x="1069" y="3189"/>
                    </a:lnTo>
                    <a:lnTo>
                      <a:pt x="1029" y="3200"/>
                    </a:lnTo>
                    <a:lnTo>
                      <a:pt x="968" y="3211"/>
                    </a:lnTo>
                    <a:lnTo>
                      <a:pt x="908" y="3211"/>
                    </a:lnTo>
                    <a:lnTo>
                      <a:pt x="867" y="3211"/>
                    </a:lnTo>
                    <a:lnTo>
                      <a:pt x="827" y="3222"/>
                    </a:lnTo>
                    <a:lnTo>
                      <a:pt x="777" y="3243"/>
                    </a:lnTo>
                    <a:lnTo>
                      <a:pt x="736" y="3265"/>
                    </a:lnTo>
                    <a:lnTo>
                      <a:pt x="696" y="3287"/>
                    </a:lnTo>
                    <a:lnTo>
                      <a:pt x="656" y="3298"/>
                    </a:lnTo>
                    <a:lnTo>
                      <a:pt x="595" y="3298"/>
                    </a:lnTo>
                    <a:lnTo>
                      <a:pt x="555" y="3309"/>
                    </a:lnTo>
                    <a:lnTo>
                      <a:pt x="514" y="3309"/>
                    </a:lnTo>
                    <a:lnTo>
                      <a:pt x="474" y="3320"/>
                    </a:lnTo>
                    <a:lnTo>
                      <a:pt x="403" y="3320"/>
                    </a:lnTo>
                    <a:lnTo>
                      <a:pt x="363" y="3320"/>
                    </a:lnTo>
                    <a:lnTo>
                      <a:pt x="323" y="3320"/>
                    </a:lnTo>
                    <a:lnTo>
                      <a:pt x="282" y="3320"/>
                    </a:lnTo>
                    <a:lnTo>
                      <a:pt x="242" y="3320"/>
                    </a:lnTo>
                    <a:lnTo>
                      <a:pt x="202" y="3330"/>
                    </a:lnTo>
                    <a:lnTo>
                      <a:pt x="161" y="3341"/>
                    </a:lnTo>
                    <a:lnTo>
                      <a:pt x="91" y="3341"/>
                    </a:lnTo>
                    <a:lnTo>
                      <a:pt x="50" y="3352"/>
                    </a:lnTo>
                    <a:lnTo>
                      <a:pt x="10" y="3396"/>
                    </a:lnTo>
                    <a:lnTo>
                      <a:pt x="50" y="3396"/>
                    </a:lnTo>
                    <a:lnTo>
                      <a:pt x="91" y="3374"/>
                    </a:lnTo>
                    <a:lnTo>
                      <a:pt x="131" y="3352"/>
                    </a:lnTo>
                    <a:lnTo>
                      <a:pt x="171" y="3341"/>
                    </a:lnTo>
                    <a:lnTo>
                      <a:pt x="212" y="3341"/>
                    </a:lnTo>
                    <a:lnTo>
                      <a:pt x="252" y="3330"/>
                    </a:lnTo>
                    <a:lnTo>
                      <a:pt x="292" y="3320"/>
                    </a:lnTo>
                    <a:lnTo>
                      <a:pt x="333" y="3309"/>
                    </a:lnTo>
                    <a:lnTo>
                      <a:pt x="373" y="3309"/>
                    </a:lnTo>
                    <a:lnTo>
                      <a:pt x="414" y="3309"/>
                    </a:lnTo>
                    <a:lnTo>
                      <a:pt x="474" y="3320"/>
                    </a:lnTo>
                    <a:lnTo>
                      <a:pt x="555" y="3320"/>
                    </a:lnTo>
                    <a:lnTo>
                      <a:pt x="595" y="3320"/>
                    </a:lnTo>
                    <a:lnTo>
                      <a:pt x="635" y="3320"/>
                    </a:lnTo>
                    <a:lnTo>
                      <a:pt x="676" y="3309"/>
                    </a:lnTo>
                    <a:lnTo>
                      <a:pt x="716" y="3309"/>
                    </a:lnTo>
                    <a:lnTo>
                      <a:pt x="767" y="3298"/>
                    </a:lnTo>
                    <a:lnTo>
                      <a:pt x="807" y="3265"/>
                    </a:lnTo>
                    <a:lnTo>
                      <a:pt x="847" y="3243"/>
                    </a:lnTo>
                    <a:lnTo>
                      <a:pt x="888" y="3243"/>
                    </a:lnTo>
                    <a:lnTo>
                      <a:pt x="938" y="3243"/>
                    </a:lnTo>
                    <a:lnTo>
                      <a:pt x="978" y="3222"/>
                    </a:lnTo>
                    <a:lnTo>
                      <a:pt x="1029" y="3211"/>
                    </a:lnTo>
                    <a:lnTo>
                      <a:pt x="1109" y="3211"/>
                    </a:lnTo>
                    <a:lnTo>
                      <a:pt x="1150" y="3211"/>
                    </a:lnTo>
                    <a:lnTo>
                      <a:pt x="1200" y="3200"/>
                    </a:lnTo>
                    <a:lnTo>
                      <a:pt x="1241" y="3189"/>
                    </a:lnTo>
                    <a:lnTo>
                      <a:pt x="1291" y="3200"/>
                    </a:lnTo>
                    <a:lnTo>
                      <a:pt x="1341" y="3200"/>
                    </a:lnTo>
                    <a:lnTo>
                      <a:pt x="1382" y="3178"/>
                    </a:lnTo>
                    <a:lnTo>
                      <a:pt x="1412" y="3134"/>
                    </a:lnTo>
                    <a:lnTo>
                      <a:pt x="1432" y="3091"/>
                    </a:lnTo>
                    <a:lnTo>
                      <a:pt x="1473" y="3080"/>
                    </a:lnTo>
                    <a:lnTo>
                      <a:pt x="1533" y="3069"/>
                    </a:lnTo>
                    <a:lnTo>
                      <a:pt x="1573" y="3047"/>
                    </a:lnTo>
                    <a:lnTo>
                      <a:pt x="1614" y="3015"/>
                    </a:lnTo>
                    <a:lnTo>
                      <a:pt x="1654" y="2982"/>
                    </a:lnTo>
                    <a:lnTo>
                      <a:pt x="1694" y="2939"/>
                    </a:lnTo>
                    <a:lnTo>
                      <a:pt x="1735" y="2928"/>
                    </a:lnTo>
                    <a:lnTo>
                      <a:pt x="1775" y="2895"/>
                    </a:lnTo>
                    <a:lnTo>
                      <a:pt x="1815" y="2873"/>
                    </a:lnTo>
                    <a:lnTo>
                      <a:pt x="1856" y="2862"/>
                    </a:lnTo>
                    <a:lnTo>
                      <a:pt x="1896" y="2884"/>
                    </a:lnTo>
                    <a:lnTo>
                      <a:pt x="1937" y="2895"/>
                    </a:lnTo>
                    <a:lnTo>
                      <a:pt x="1977" y="2895"/>
                    </a:lnTo>
                    <a:lnTo>
                      <a:pt x="2017" y="2906"/>
                    </a:lnTo>
                    <a:lnTo>
                      <a:pt x="2088" y="2917"/>
                    </a:lnTo>
                    <a:lnTo>
                      <a:pt x="2128" y="2917"/>
                    </a:lnTo>
                    <a:lnTo>
                      <a:pt x="2189" y="2928"/>
                    </a:lnTo>
                    <a:lnTo>
                      <a:pt x="2239" y="2939"/>
                    </a:lnTo>
                    <a:lnTo>
                      <a:pt x="2279" y="2960"/>
                    </a:lnTo>
                    <a:lnTo>
                      <a:pt x="2320" y="2982"/>
                    </a:lnTo>
                    <a:lnTo>
                      <a:pt x="2360" y="3004"/>
                    </a:lnTo>
                    <a:lnTo>
                      <a:pt x="2400" y="3015"/>
                    </a:lnTo>
                    <a:lnTo>
                      <a:pt x="2441" y="3015"/>
                    </a:lnTo>
                    <a:lnTo>
                      <a:pt x="2481" y="3037"/>
                    </a:lnTo>
                    <a:lnTo>
                      <a:pt x="2521" y="3058"/>
                    </a:lnTo>
                    <a:lnTo>
                      <a:pt x="2562" y="3091"/>
                    </a:lnTo>
                    <a:lnTo>
                      <a:pt x="2622" y="3102"/>
                    </a:lnTo>
                    <a:lnTo>
                      <a:pt x="2663" y="3102"/>
                    </a:lnTo>
                    <a:lnTo>
                      <a:pt x="2703" y="3134"/>
                    </a:lnTo>
                    <a:lnTo>
                      <a:pt x="2743" y="3156"/>
                    </a:lnTo>
                    <a:lnTo>
                      <a:pt x="2784" y="3167"/>
                    </a:lnTo>
                    <a:lnTo>
                      <a:pt x="2834" y="3189"/>
                    </a:lnTo>
                    <a:lnTo>
                      <a:pt x="2874" y="3200"/>
                    </a:lnTo>
                    <a:lnTo>
                      <a:pt x="2925" y="3200"/>
                    </a:lnTo>
                    <a:lnTo>
                      <a:pt x="2975" y="3200"/>
                    </a:lnTo>
                    <a:lnTo>
                      <a:pt x="3016" y="3200"/>
                    </a:lnTo>
                    <a:lnTo>
                      <a:pt x="3066" y="3211"/>
                    </a:lnTo>
                    <a:lnTo>
                      <a:pt x="3117" y="3243"/>
                    </a:lnTo>
                    <a:lnTo>
                      <a:pt x="3167" y="3254"/>
                    </a:lnTo>
                    <a:lnTo>
                      <a:pt x="3217" y="3254"/>
                    </a:lnTo>
                    <a:lnTo>
                      <a:pt x="3308" y="3254"/>
                    </a:lnTo>
                    <a:lnTo>
                      <a:pt x="3359" y="3254"/>
                    </a:lnTo>
                    <a:lnTo>
                      <a:pt x="3399" y="3265"/>
                    </a:lnTo>
                    <a:lnTo>
                      <a:pt x="3449" y="3298"/>
                    </a:lnTo>
                    <a:lnTo>
                      <a:pt x="3490" y="3309"/>
                    </a:lnTo>
                    <a:lnTo>
                      <a:pt x="3530" y="3320"/>
                    </a:lnTo>
                    <a:lnTo>
                      <a:pt x="3581" y="3330"/>
                    </a:lnTo>
                    <a:lnTo>
                      <a:pt x="3631" y="3330"/>
                    </a:lnTo>
                    <a:lnTo>
                      <a:pt x="3671" y="3330"/>
                    </a:lnTo>
                    <a:lnTo>
                      <a:pt x="3712" y="3341"/>
                    </a:lnTo>
                    <a:lnTo>
                      <a:pt x="3752" y="3374"/>
                    </a:lnTo>
                    <a:lnTo>
                      <a:pt x="3802" y="3374"/>
                    </a:lnTo>
                    <a:lnTo>
                      <a:pt x="3843" y="3374"/>
                    </a:lnTo>
                    <a:lnTo>
                      <a:pt x="3893" y="3374"/>
                    </a:lnTo>
                    <a:lnTo>
                      <a:pt x="3944" y="3385"/>
                    </a:lnTo>
                    <a:lnTo>
                      <a:pt x="3984" y="3385"/>
                    </a:lnTo>
                    <a:lnTo>
                      <a:pt x="4024" y="3385"/>
                    </a:lnTo>
                    <a:lnTo>
                      <a:pt x="4075" y="3385"/>
                    </a:lnTo>
                    <a:lnTo>
                      <a:pt x="4125" y="3385"/>
                    </a:lnTo>
                    <a:lnTo>
                      <a:pt x="4165" y="3385"/>
                    </a:lnTo>
                    <a:lnTo>
                      <a:pt x="4216" y="3417"/>
                    </a:lnTo>
                    <a:lnTo>
                      <a:pt x="4266" y="3450"/>
                    </a:lnTo>
                    <a:lnTo>
                      <a:pt x="4307" y="3450"/>
                    </a:lnTo>
                    <a:lnTo>
                      <a:pt x="4357" y="3450"/>
                    </a:lnTo>
                    <a:lnTo>
                      <a:pt x="4408" y="3450"/>
                    </a:lnTo>
                    <a:lnTo>
                      <a:pt x="4458" y="3450"/>
                    </a:lnTo>
                    <a:lnTo>
                      <a:pt x="4498" y="3450"/>
                    </a:lnTo>
                    <a:lnTo>
                      <a:pt x="4539" y="3450"/>
                    </a:lnTo>
                    <a:lnTo>
                      <a:pt x="4589" y="3461"/>
                    </a:lnTo>
                    <a:lnTo>
                      <a:pt x="4640" y="3461"/>
                    </a:lnTo>
                    <a:lnTo>
                      <a:pt x="4549" y="3461"/>
                    </a:lnTo>
                    <a:lnTo>
                      <a:pt x="4508" y="3461"/>
                    </a:lnTo>
                    <a:lnTo>
                      <a:pt x="4428" y="3439"/>
                    </a:lnTo>
                    <a:lnTo>
                      <a:pt x="4377" y="3428"/>
                    </a:lnTo>
                    <a:lnTo>
                      <a:pt x="4297" y="3439"/>
                    </a:lnTo>
                    <a:lnTo>
                      <a:pt x="4256" y="3450"/>
                    </a:lnTo>
                    <a:lnTo>
                      <a:pt x="4216" y="3439"/>
                    </a:lnTo>
                    <a:lnTo>
                      <a:pt x="4196" y="3396"/>
                    </a:lnTo>
                    <a:lnTo>
                      <a:pt x="4105" y="3374"/>
                    </a:lnTo>
                    <a:lnTo>
                      <a:pt x="4065" y="3374"/>
                    </a:lnTo>
                    <a:lnTo>
                      <a:pt x="4014" y="3363"/>
                    </a:lnTo>
                    <a:lnTo>
                      <a:pt x="3954" y="3352"/>
                    </a:lnTo>
                    <a:lnTo>
                      <a:pt x="3873" y="3341"/>
                    </a:lnTo>
                    <a:lnTo>
                      <a:pt x="3823" y="3330"/>
                    </a:lnTo>
                    <a:lnTo>
                      <a:pt x="3782" y="3330"/>
                    </a:lnTo>
                    <a:lnTo>
                      <a:pt x="3722" y="3341"/>
                    </a:lnTo>
                    <a:lnTo>
                      <a:pt x="3611" y="3341"/>
                    </a:lnTo>
                    <a:lnTo>
                      <a:pt x="3560" y="3298"/>
                    </a:lnTo>
                    <a:lnTo>
                      <a:pt x="3520" y="3298"/>
                    </a:lnTo>
                    <a:lnTo>
                      <a:pt x="3449" y="3287"/>
                    </a:lnTo>
                    <a:lnTo>
                      <a:pt x="3369" y="3287"/>
                    </a:lnTo>
                    <a:lnTo>
                      <a:pt x="3328" y="3265"/>
                    </a:lnTo>
                    <a:lnTo>
                      <a:pt x="3278" y="3232"/>
                    </a:lnTo>
                    <a:lnTo>
                      <a:pt x="3238" y="3211"/>
                    </a:lnTo>
                    <a:lnTo>
                      <a:pt x="3197" y="3200"/>
                    </a:lnTo>
                    <a:lnTo>
                      <a:pt x="3157" y="3200"/>
                    </a:lnTo>
                    <a:lnTo>
                      <a:pt x="3117" y="3200"/>
                    </a:lnTo>
                    <a:lnTo>
                      <a:pt x="3076" y="3189"/>
                    </a:lnTo>
                    <a:lnTo>
                      <a:pt x="3016" y="3178"/>
                    </a:lnTo>
                    <a:lnTo>
                      <a:pt x="2955" y="3167"/>
                    </a:lnTo>
                    <a:lnTo>
                      <a:pt x="2915" y="3145"/>
                    </a:lnTo>
                    <a:lnTo>
                      <a:pt x="2864" y="3124"/>
                    </a:lnTo>
                    <a:lnTo>
                      <a:pt x="2824" y="3124"/>
                    </a:lnTo>
                    <a:lnTo>
                      <a:pt x="2784" y="3124"/>
                    </a:lnTo>
                    <a:lnTo>
                      <a:pt x="2733" y="3124"/>
                    </a:lnTo>
                    <a:lnTo>
                      <a:pt x="2673" y="3124"/>
                    </a:lnTo>
                    <a:lnTo>
                      <a:pt x="2592" y="3113"/>
                    </a:lnTo>
                    <a:lnTo>
                      <a:pt x="2552" y="3058"/>
                    </a:lnTo>
                    <a:lnTo>
                      <a:pt x="2511" y="3015"/>
                    </a:lnTo>
                    <a:lnTo>
                      <a:pt x="2471" y="3015"/>
                    </a:lnTo>
                    <a:lnTo>
                      <a:pt x="2380" y="3015"/>
                    </a:lnTo>
                    <a:lnTo>
                      <a:pt x="2340" y="2982"/>
                    </a:lnTo>
                    <a:lnTo>
                      <a:pt x="2300" y="2949"/>
                    </a:lnTo>
                    <a:lnTo>
                      <a:pt x="2249" y="2906"/>
                    </a:lnTo>
                    <a:lnTo>
                      <a:pt x="2199" y="2884"/>
                    </a:lnTo>
                    <a:lnTo>
                      <a:pt x="2158" y="2884"/>
                    </a:lnTo>
                    <a:lnTo>
                      <a:pt x="2108" y="2884"/>
                    </a:lnTo>
                    <a:lnTo>
                      <a:pt x="2017" y="2884"/>
                    </a:lnTo>
                    <a:lnTo>
                      <a:pt x="1977" y="2884"/>
                    </a:lnTo>
                    <a:lnTo>
                      <a:pt x="1937" y="2862"/>
                    </a:lnTo>
                    <a:lnTo>
                      <a:pt x="1826" y="2841"/>
                    </a:lnTo>
                    <a:lnTo>
                      <a:pt x="1725" y="2808"/>
                    </a:lnTo>
                    <a:lnTo>
                      <a:pt x="1705" y="2764"/>
                    </a:lnTo>
                    <a:lnTo>
                      <a:pt x="1715" y="2721"/>
                    </a:lnTo>
                    <a:lnTo>
                      <a:pt x="1684" y="2677"/>
                    </a:lnTo>
                    <a:lnTo>
                      <a:pt x="1654" y="2634"/>
                    </a:lnTo>
                    <a:lnTo>
                      <a:pt x="1624" y="2590"/>
                    </a:lnTo>
                    <a:lnTo>
                      <a:pt x="1583" y="2558"/>
                    </a:lnTo>
                    <a:lnTo>
                      <a:pt x="1543" y="2536"/>
                    </a:lnTo>
                    <a:lnTo>
                      <a:pt x="1503" y="2525"/>
                    </a:lnTo>
                    <a:lnTo>
                      <a:pt x="1422" y="2492"/>
                    </a:lnTo>
                    <a:lnTo>
                      <a:pt x="1382" y="2492"/>
                    </a:lnTo>
                    <a:lnTo>
                      <a:pt x="1341" y="2481"/>
                    </a:lnTo>
                    <a:lnTo>
                      <a:pt x="1291" y="2471"/>
                    </a:lnTo>
                    <a:lnTo>
                      <a:pt x="1220" y="2471"/>
                    </a:lnTo>
                    <a:lnTo>
                      <a:pt x="1180" y="2449"/>
                    </a:lnTo>
                    <a:lnTo>
                      <a:pt x="1140" y="2438"/>
                    </a:lnTo>
                    <a:lnTo>
                      <a:pt x="1200" y="2427"/>
                    </a:lnTo>
                    <a:lnTo>
                      <a:pt x="1241" y="2405"/>
                    </a:lnTo>
                    <a:lnTo>
                      <a:pt x="1281" y="2394"/>
                    </a:lnTo>
                    <a:lnTo>
                      <a:pt x="1331" y="2394"/>
                    </a:lnTo>
                    <a:lnTo>
                      <a:pt x="1372" y="2394"/>
                    </a:lnTo>
                    <a:lnTo>
                      <a:pt x="1412" y="2394"/>
                    </a:lnTo>
                    <a:lnTo>
                      <a:pt x="1452" y="2394"/>
                    </a:lnTo>
                    <a:lnTo>
                      <a:pt x="1493" y="2394"/>
                    </a:lnTo>
                    <a:lnTo>
                      <a:pt x="1543" y="2394"/>
                    </a:lnTo>
                    <a:lnTo>
                      <a:pt x="1583" y="2384"/>
                    </a:lnTo>
                    <a:lnTo>
                      <a:pt x="1664" y="2384"/>
                    </a:lnTo>
                    <a:lnTo>
                      <a:pt x="1755" y="2373"/>
                    </a:lnTo>
                    <a:lnTo>
                      <a:pt x="1795" y="2351"/>
                    </a:lnTo>
                    <a:lnTo>
                      <a:pt x="1836" y="2340"/>
                    </a:lnTo>
                    <a:lnTo>
                      <a:pt x="1896" y="2340"/>
                    </a:lnTo>
                    <a:lnTo>
                      <a:pt x="1977" y="2340"/>
                    </a:lnTo>
                    <a:lnTo>
                      <a:pt x="2037" y="2329"/>
                    </a:lnTo>
                    <a:lnTo>
                      <a:pt x="2078" y="2318"/>
                    </a:lnTo>
                    <a:lnTo>
                      <a:pt x="2118" y="2318"/>
                    </a:lnTo>
                    <a:lnTo>
                      <a:pt x="2158" y="2318"/>
                    </a:lnTo>
                    <a:lnTo>
                      <a:pt x="2199" y="2340"/>
                    </a:lnTo>
                    <a:lnTo>
                      <a:pt x="2249" y="2351"/>
                    </a:lnTo>
                    <a:lnTo>
                      <a:pt x="2310" y="2351"/>
                    </a:lnTo>
                    <a:lnTo>
                      <a:pt x="2370" y="2351"/>
                    </a:lnTo>
                    <a:lnTo>
                      <a:pt x="2421" y="2351"/>
                    </a:lnTo>
                    <a:lnTo>
                      <a:pt x="2461" y="2362"/>
                    </a:lnTo>
                    <a:lnTo>
                      <a:pt x="2521" y="2362"/>
                    </a:lnTo>
                    <a:lnTo>
                      <a:pt x="2582" y="2362"/>
                    </a:lnTo>
                    <a:lnTo>
                      <a:pt x="2622" y="2394"/>
                    </a:lnTo>
                    <a:lnTo>
                      <a:pt x="2703" y="2416"/>
                    </a:lnTo>
                    <a:lnTo>
                      <a:pt x="2743" y="2427"/>
                    </a:lnTo>
                    <a:lnTo>
                      <a:pt x="2794" y="2438"/>
                    </a:lnTo>
                    <a:lnTo>
                      <a:pt x="2834" y="2438"/>
                    </a:lnTo>
                    <a:lnTo>
                      <a:pt x="2864" y="2481"/>
                    </a:lnTo>
                    <a:lnTo>
                      <a:pt x="2915" y="2525"/>
                    </a:lnTo>
                    <a:lnTo>
                      <a:pt x="2975" y="2536"/>
                    </a:lnTo>
                    <a:lnTo>
                      <a:pt x="3016" y="2547"/>
                    </a:lnTo>
                    <a:lnTo>
                      <a:pt x="3056" y="2569"/>
                    </a:lnTo>
                    <a:lnTo>
                      <a:pt x="3096" y="2612"/>
                    </a:lnTo>
                    <a:lnTo>
                      <a:pt x="3137" y="2634"/>
                    </a:lnTo>
                    <a:lnTo>
                      <a:pt x="3177" y="2645"/>
                    </a:lnTo>
                    <a:lnTo>
                      <a:pt x="3228" y="2656"/>
                    </a:lnTo>
                    <a:lnTo>
                      <a:pt x="3268" y="2656"/>
                    </a:lnTo>
                    <a:lnTo>
                      <a:pt x="3308" y="2666"/>
                    </a:lnTo>
                    <a:lnTo>
                      <a:pt x="3349" y="2699"/>
                    </a:lnTo>
                    <a:lnTo>
                      <a:pt x="3389" y="2732"/>
                    </a:lnTo>
                    <a:lnTo>
                      <a:pt x="3459" y="2743"/>
                    </a:lnTo>
                    <a:lnTo>
                      <a:pt x="3500" y="2743"/>
                    </a:lnTo>
                    <a:lnTo>
                      <a:pt x="3540" y="2764"/>
                    </a:lnTo>
                    <a:lnTo>
                      <a:pt x="3621" y="2786"/>
                    </a:lnTo>
                    <a:lnTo>
                      <a:pt x="3691" y="2797"/>
                    </a:lnTo>
                    <a:lnTo>
                      <a:pt x="3752" y="2808"/>
                    </a:lnTo>
                    <a:lnTo>
                      <a:pt x="3843" y="2852"/>
                    </a:lnTo>
                    <a:lnTo>
                      <a:pt x="3883" y="2873"/>
                    </a:lnTo>
                    <a:lnTo>
                      <a:pt x="3923" y="2917"/>
                    </a:lnTo>
                    <a:lnTo>
                      <a:pt x="3994" y="2960"/>
                    </a:lnTo>
                    <a:lnTo>
                      <a:pt x="4034" y="2982"/>
                    </a:lnTo>
                    <a:lnTo>
                      <a:pt x="4075" y="3004"/>
                    </a:lnTo>
                    <a:lnTo>
                      <a:pt x="4125" y="3026"/>
                    </a:lnTo>
                    <a:lnTo>
                      <a:pt x="4186" y="3047"/>
                    </a:lnTo>
                    <a:lnTo>
                      <a:pt x="4236" y="3080"/>
                    </a:lnTo>
                    <a:lnTo>
                      <a:pt x="4276" y="3102"/>
                    </a:lnTo>
                    <a:lnTo>
                      <a:pt x="4317" y="3134"/>
                    </a:lnTo>
                    <a:lnTo>
                      <a:pt x="4357" y="3167"/>
                    </a:lnTo>
                    <a:lnTo>
                      <a:pt x="4428" y="3178"/>
                    </a:lnTo>
                    <a:lnTo>
                      <a:pt x="4468" y="3189"/>
                    </a:lnTo>
                    <a:lnTo>
                      <a:pt x="4519" y="3211"/>
                    </a:lnTo>
                    <a:lnTo>
                      <a:pt x="4569" y="3243"/>
                    </a:lnTo>
                    <a:lnTo>
                      <a:pt x="4609" y="3287"/>
                    </a:lnTo>
                    <a:lnTo>
                      <a:pt x="4650" y="3298"/>
                    </a:lnTo>
                    <a:lnTo>
                      <a:pt x="4690" y="3309"/>
                    </a:lnTo>
                    <a:lnTo>
                      <a:pt x="4730" y="3341"/>
                    </a:lnTo>
                    <a:lnTo>
                      <a:pt x="4771" y="3374"/>
                    </a:lnTo>
                    <a:lnTo>
                      <a:pt x="4811" y="3385"/>
                    </a:lnTo>
                    <a:lnTo>
                      <a:pt x="4771" y="3363"/>
                    </a:lnTo>
                    <a:lnTo>
                      <a:pt x="4720" y="3320"/>
                    </a:lnTo>
                    <a:lnTo>
                      <a:pt x="4690" y="3276"/>
                    </a:lnTo>
                    <a:lnTo>
                      <a:pt x="4650" y="3265"/>
                    </a:lnTo>
                    <a:lnTo>
                      <a:pt x="4599" y="3232"/>
                    </a:lnTo>
                    <a:lnTo>
                      <a:pt x="4549" y="3189"/>
                    </a:lnTo>
                    <a:lnTo>
                      <a:pt x="4508" y="3145"/>
                    </a:lnTo>
                    <a:lnTo>
                      <a:pt x="4468" y="3134"/>
                    </a:lnTo>
                    <a:lnTo>
                      <a:pt x="4428" y="3134"/>
                    </a:lnTo>
                    <a:lnTo>
                      <a:pt x="4387" y="3113"/>
                    </a:lnTo>
                    <a:lnTo>
                      <a:pt x="4347" y="3091"/>
                    </a:lnTo>
                    <a:lnTo>
                      <a:pt x="4276" y="3047"/>
                    </a:lnTo>
                    <a:lnTo>
                      <a:pt x="4236" y="3026"/>
                    </a:lnTo>
                    <a:lnTo>
                      <a:pt x="4196" y="3015"/>
                    </a:lnTo>
                    <a:lnTo>
                      <a:pt x="4145" y="3004"/>
                    </a:lnTo>
                    <a:lnTo>
                      <a:pt x="4105" y="2960"/>
                    </a:lnTo>
                    <a:lnTo>
                      <a:pt x="4055" y="2960"/>
                    </a:lnTo>
                    <a:lnTo>
                      <a:pt x="4004" y="2906"/>
                    </a:lnTo>
                    <a:lnTo>
                      <a:pt x="3964" y="2862"/>
                    </a:lnTo>
                    <a:lnTo>
                      <a:pt x="3923" y="2841"/>
                    </a:lnTo>
                    <a:lnTo>
                      <a:pt x="3883" y="2819"/>
                    </a:lnTo>
                    <a:lnTo>
                      <a:pt x="3823" y="2808"/>
                    </a:lnTo>
                    <a:lnTo>
                      <a:pt x="3782" y="2786"/>
                    </a:lnTo>
                    <a:lnTo>
                      <a:pt x="3742" y="2764"/>
                    </a:lnTo>
                    <a:lnTo>
                      <a:pt x="3702" y="2764"/>
                    </a:lnTo>
                    <a:lnTo>
                      <a:pt x="3661" y="2764"/>
                    </a:lnTo>
                    <a:lnTo>
                      <a:pt x="3611" y="2732"/>
                    </a:lnTo>
                    <a:lnTo>
                      <a:pt x="3570" y="2699"/>
                    </a:lnTo>
                    <a:lnTo>
                      <a:pt x="3530" y="2699"/>
                    </a:lnTo>
                    <a:lnTo>
                      <a:pt x="3490" y="2677"/>
                    </a:lnTo>
                    <a:lnTo>
                      <a:pt x="3439" y="2656"/>
                    </a:lnTo>
                    <a:lnTo>
                      <a:pt x="3379" y="2645"/>
                    </a:lnTo>
                    <a:lnTo>
                      <a:pt x="3338" y="2645"/>
                    </a:lnTo>
                    <a:lnTo>
                      <a:pt x="3278" y="2634"/>
                    </a:lnTo>
                    <a:lnTo>
                      <a:pt x="3228" y="2623"/>
                    </a:lnTo>
                    <a:lnTo>
                      <a:pt x="3187" y="2601"/>
                    </a:lnTo>
                    <a:lnTo>
                      <a:pt x="3137" y="2558"/>
                    </a:lnTo>
                    <a:lnTo>
                      <a:pt x="3086" y="2514"/>
                    </a:lnTo>
                    <a:lnTo>
                      <a:pt x="3036" y="2481"/>
                    </a:lnTo>
                    <a:lnTo>
                      <a:pt x="2996" y="2460"/>
                    </a:lnTo>
                    <a:lnTo>
                      <a:pt x="2945" y="2438"/>
                    </a:lnTo>
                    <a:lnTo>
                      <a:pt x="2864" y="2416"/>
                    </a:lnTo>
                    <a:lnTo>
                      <a:pt x="2824" y="2394"/>
                    </a:lnTo>
                    <a:lnTo>
                      <a:pt x="2733" y="2362"/>
                    </a:lnTo>
                    <a:lnTo>
                      <a:pt x="2693" y="2340"/>
                    </a:lnTo>
                    <a:lnTo>
                      <a:pt x="2673" y="2296"/>
                    </a:lnTo>
                    <a:lnTo>
                      <a:pt x="2643" y="2253"/>
                    </a:lnTo>
                    <a:lnTo>
                      <a:pt x="2602" y="2231"/>
                    </a:lnTo>
                    <a:lnTo>
                      <a:pt x="2572" y="2177"/>
                    </a:lnTo>
                    <a:lnTo>
                      <a:pt x="2521" y="2133"/>
                    </a:lnTo>
                    <a:lnTo>
                      <a:pt x="2511" y="2090"/>
                    </a:lnTo>
                    <a:lnTo>
                      <a:pt x="2501" y="2046"/>
                    </a:lnTo>
                    <a:lnTo>
                      <a:pt x="2481" y="2003"/>
                    </a:lnTo>
                    <a:lnTo>
                      <a:pt x="2461" y="1959"/>
                    </a:lnTo>
                    <a:lnTo>
                      <a:pt x="2441" y="1916"/>
                    </a:lnTo>
                    <a:lnTo>
                      <a:pt x="2431" y="1872"/>
                    </a:lnTo>
                    <a:lnTo>
                      <a:pt x="2411" y="1828"/>
                    </a:lnTo>
                    <a:lnTo>
                      <a:pt x="2390" y="1785"/>
                    </a:lnTo>
                    <a:lnTo>
                      <a:pt x="2350" y="1752"/>
                    </a:lnTo>
                    <a:lnTo>
                      <a:pt x="2330" y="1709"/>
                    </a:lnTo>
                    <a:lnTo>
                      <a:pt x="2300" y="1665"/>
                    </a:lnTo>
                    <a:lnTo>
                      <a:pt x="2259" y="1643"/>
                    </a:lnTo>
                    <a:lnTo>
                      <a:pt x="2209" y="1622"/>
                    </a:lnTo>
                    <a:lnTo>
                      <a:pt x="2168" y="1600"/>
                    </a:lnTo>
                    <a:lnTo>
                      <a:pt x="2118" y="1589"/>
                    </a:lnTo>
                    <a:lnTo>
                      <a:pt x="2078" y="1578"/>
                    </a:lnTo>
                    <a:lnTo>
                      <a:pt x="2037" y="1556"/>
                    </a:lnTo>
                    <a:lnTo>
                      <a:pt x="1997" y="1513"/>
                    </a:lnTo>
                    <a:lnTo>
                      <a:pt x="1957" y="1469"/>
                    </a:lnTo>
                    <a:lnTo>
                      <a:pt x="1916" y="1437"/>
                    </a:lnTo>
                    <a:lnTo>
                      <a:pt x="1876" y="1426"/>
                    </a:lnTo>
                    <a:lnTo>
                      <a:pt x="1846" y="1371"/>
                    </a:lnTo>
                    <a:lnTo>
                      <a:pt x="1805" y="1339"/>
                    </a:lnTo>
                    <a:lnTo>
                      <a:pt x="1765" y="1317"/>
                    </a:lnTo>
                    <a:lnTo>
                      <a:pt x="1725" y="1295"/>
                    </a:lnTo>
                    <a:lnTo>
                      <a:pt x="1684" y="1252"/>
                    </a:lnTo>
                    <a:lnTo>
                      <a:pt x="1644" y="1219"/>
                    </a:lnTo>
                    <a:lnTo>
                      <a:pt x="1604" y="1208"/>
                    </a:lnTo>
                    <a:lnTo>
                      <a:pt x="1563" y="1186"/>
                    </a:lnTo>
                    <a:lnTo>
                      <a:pt x="1523" y="1143"/>
                    </a:lnTo>
                    <a:lnTo>
                      <a:pt x="1493" y="1099"/>
                    </a:lnTo>
                    <a:lnTo>
                      <a:pt x="1452" y="1067"/>
                    </a:lnTo>
                    <a:lnTo>
                      <a:pt x="1402" y="1012"/>
                    </a:lnTo>
                    <a:lnTo>
                      <a:pt x="1362" y="969"/>
                    </a:lnTo>
                    <a:lnTo>
                      <a:pt x="1321" y="947"/>
                    </a:lnTo>
                    <a:lnTo>
                      <a:pt x="1281" y="947"/>
                    </a:lnTo>
                    <a:lnTo>
                      <a:pt x="1230" y="914"/>
                    </a:lnTo>
                    <a:lnTo>
                      <a:pt x="1180" y="882"/>
                    </a:lnTo>
                    <a:lnTo>
                      <a:pt x="1140" y="860"/>
                    </a:lnTo>
                    <a:lnTo>
                      <a:pt x="1099" y="827"/>
                    </a:lnTo>
                    <a:lnTo>
                      <a:pt x="1059" y="805"/>
                    </a:lnTo>
                    <a:lnTo>
                      <a:pt x="1019" y="784"/>
                    </a:lnTo>
                    <a:lnTo>
                      <a:pt x="978" y="751"/>
                    </a:lnTo>
                    <a:lnTo>
                      <a:pt x="938" y="740"/>
                    </a:lnTo>
                    <a:lnTo>
                      <a:pt x="898" y="718"/>
                    </a:lnTo>
                    <a:lnTo>
                      <a:pt x="867" y="675"/>
                    </a:lnTo>
                    <a:lnTo>
                      <a:pt x="847" y="631"/>
                    </a:lnTo>
                    <a:lnTo>
                      <a:pt x="817" y="588"/>
                    </a:lnTo>
                    <a:lnTo>
                      <a:pt x="787" y="544"/>
                    </a:lnTo>
                    <a:lnTo>
                      <a:pt x="756" y="501"/>
                    </a:lnTo>
                    <a:lnTo>
                      <a:pt x="716" y="468"/>
                    </a:lnTo>
                    <a:lnTo>
                      <a:pt x="676" y="435"/>
                    </a:lnTo>
                    <a:lnTo>
                      <a:pt x="635" y="403"/>
                    </a:lnTo>
                    <a:lnTo>
                      <a:pt x="595" y="392"/>
                    </a:lnTo>
                    <a:lnTo>
                      <a:pt x="555" y="381"/>
                    </a:lnTo>
                    <a:lnTo>
                      <a:pt x="514" y="359"/>
                    </a:lnTo>
                    <a:lnTo>
                      <a:pt x="474" y="348"/>
                    </a:lnTo>
                    <a:lnTo>
                      <a:pt x="434" y="327"/>
                    </a:lnTo>
                    <a:lnTo>
                      <a:pt x="403" y="283"/>
                    </a:lnTo>
                    <a:lnTo>
                      <a:pt x="383" y="239"/>
                    </a:lnTo>
                    <a:lnTo>
                      <a:pt x="353" y="196"/>
                    </a:lnTo>
                    <a:lnTo>
                      <a:pt x="313" y="163"/>
                    </a:lnTo>
                    <a:lnTo>
                      <a:pt x="282" y="120"/>
                    </a:lnTo>
                    <a:lnTo>
                      <a:pt x="242" y="87"/>
                    </a:lnTo>
                    <a:lnTo>
                      <a:pt x="202" y="65"/>
                    </a:lnTo>
                    <a:lnTo>
                      <a:pt x="161" y="44"/>
                    </a:lnTo>
                    <a:lnTo>
                      <a:pt x="121" y="11"/>
                    </a:lnTo>
                    <a:lnTo>
                      <a:pt x="101" y="0"/>
                    </a:lnTo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300054" name="Freeform 14"/>
              <p:cNvSpPr>
                <a:spLocks/>
              </p:cNvSpPr>
              <p:nvPr/>
            </p:nvSpPr>
            <p:spPr bwMode="auto">
              <a:xfrm>
                <a:off x="246" y="204"/>
                <a:ext cx="5271" cy="117"/>
              </a:xfrm>
              <a:custGeom>
                <a:avLst/>
                <a:gdLst>
                  <a:gd name="T0" fmla="*/ 0 w 5271"/>
                  <a:gd name="T1" fmla="*/ 0 h 117"/>
                  <a:gd name="T2" fmla="*/ 108 w 5271"/>
                  <a:gd name="T3" fmla="*/ 116 h 117"/>
                  <a:gd name="T4" fmla="*/ 5162 w 5271"/>
                  <a:gd name="T5" fmla="*/ 116 h 117"/>
                  <a:gd name="T6" fmla="*/ 5270 w 5271"/>
                  <a:gd name="T7" fmla="*/ 0 h 117"/>
                  <a:gd name="T8" fmla="*/ 0 w 5271"/>
                  <a:gd name="T9" fmla="*/ 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71" h="117">
                    <a:moveTo>
                      <a:pt x="0" y="0"/>
                    </a:moveTo>
                    <a:lnTo>
                      <a:pt x="108" y="116"/>
                    </a:lnTo>
                    <a:lnTo>
                      <a:pt x="5162" y="116"/>
                    </a:lnTo>
                    <a:lnTo>
                      <a:pt x="527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300055" name="Freeform 15"/>
              <p:cNvSpPr>
                <a:spLocks/>
              </p:cNvSpPr>
              <p:nvPr/>
            </p:nvSpPr>
            <p:spPr bwMode="auto">
              <a:xfrm>
                <a:off x="246" y="204"/>
                <a:ext cx="107" cy="3889"/>
              </a:xfrm>
              <a:custGeom>
                <a:avLst/>
                <a:gdLst>
                  <a:gd name="T0" fmla="*/ 0 w 107"/>
                  <a:gd name="T1" fmla="*/ 0 h 3889"/>
                  <a:gd name="T2" fmla="*/ 0 w 107"/>
                  <a:gd name="T3" fmla="*/ 3888 h 3889"/>
                  <a:gd name="T4" fmla="*/ 106 w 107"/>
                  <a:gd name="T5" fmla="*/ 3772 h 3889"/>
                  <a:gd name="T6" fmla="*/ 106 w 107"/>
                  <a:gd name="T7" fmla="*/ 116 h 3889"/>
                  <a:gd name="T8" fmla="*/ 0 w 107"/>
                  <a:gd name="T9" fmla="*/ 0 h 38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3889">
                    <a:moveTo>
                      <a:pt x="0" y="0"/>
                    </a:moveTo>
                    <a:lnTo>
                      <a:pt x="0" y="3888"/>
                    </a:lnTo>
                    <a:lnTo>
                      <a:pt x="106" y="3772"/>
                    </a:lnTo>
                    <a:lnTo>
                      <a:pt x="106" y="11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300056" name="Freeform 16"/>
              <p:cNvSpPr>
                <a:spLocks/>
              </p:cNvSpPr>
              <p:nvPr/>
            </p:nvSpPr>
            <p:spPr bwMode="auto">
              <a:xfrm>
                <a:off x="5410" y="204"/>
                <a:ext cx="107" cy="3889"/>
              </a:xfrm>
              <a:custGeom>
                <a:avLst/>
                <a:gdLst>
                  <a:gd name="T0" fmla="*/ 0 w 107"/>
                  <a:gd name="T1" fmla="*/ 116 h 3889"/>
                  <a:gd name="T2" fmla="*/ 0 w 107"/>
                  <a:gd name="T3" fmla="*/ 3772 h 3889"/>
                  <a:gd name="T4" fmla="*/ 106 w 107"/>
                  <a:gd name="T5" fmla="*/ 3888 h 3889"/>
                  <a:gd name="T6" fmla="*/ 106 w 107"/>
                  <a:gd name="T7" fmla="*/ 0 h 3889"/>
                  <a:gd name="T8" fmla="*/ 0 w 107"/>
                  <a:gd name="T9" fmla="*/ 116 h 38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3889">
                    <a:moveTo>
                      <a:pt x="0" y="116"/>
                    </a:moveTo>
                    <a:lnTo>
                      <a:pt x="0" y="3772"/>
                    </a:lnTo>
                    <a:lnTo>
                      <a:pt x="106" y="3888"/>
                    </a:lnTo>
                    <a:lnTo>
                      <a:pt x="106" y="0"/>
                    </a:lnTo>
                    <a:lnTo>
                      <a:pt x="0" y="116"/>
                    </a:lnTo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300057" name="Freeform 17"/>
              <p:cNvSpPr>
                <a:spLocks/>
              </p:cNvSpPr>
              <p:nvPr/>
            </p:nvSpPr>
            <p:spPr bwMode="auto">
              <a:xfrm>
                <a:off x="246" y="3976"/>
                <a:ext cx="5271" cy="117"/>
              </a:xfrm>
              <a:custGeom>
                <a:avLst/>
                <a:gdLst>
                  <a:gd name="T0" fmla="*/ 108 w 5271"/>
                  <a:gd name="T1" fmla="*/ 0 h 117"/>
                  <a:gd name="T2" fmla="*/ 5162 w 5271"/>
                  <a:gd name="T3" fmla="*/ 0 h 117"/>
                  <a:gd name="T4" fmla="*/ 5270 w 5271"/>
                  <a:gd name="T5" fmla="*/ 116 h 117"/>
                  <a:gd name="T6" fmla="*/ 0 w 5271"/>
                  <a:gd name="T7" fmla="*/ 116 h 117"/>
                  <a:gd name="T8" fmla="*/ 108 w 5271"/>
                  <a:gd name="T9" fmla="*/ 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71" h="117">
                    <a:moveTo>
                      <a:pt x="108" y="0"/>
                    </a:moveTo>
                    <a:lnTo>
                      <a:pt x="5162" y="0"/>
                    </a:lnTo>
                    <a:lnTo>
                      <a:pt x="5270" y="116"/>
                    </a:lnTo>
                    <a:lnTo>
                      <a:pt x="0" y="116"/>
                    </a:lnTo>
                    <a:lnTo>
                      <a:pt x="108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300058" name="Freeform 18"/>
              <p:cNvSpPr>
                <a:spLocks/>
              </p:cNvSpPr>
              <p:nvPr/>
            </p:nvSpPr>
            <p:spPr bwMode="auto">
              <a:xfrm>
                <a:off x="5410" y="320"/>
                <a:ext cx="80" cy="1873"/>
              </a:xfrm>
              <a:custGeom>
                <a:avLst/>
                <a:gdLst>
                  <a:gd name="T0" fmla="*/ 40 w 80"/>
                  <a:gd name="T1" fmla="*/ 51 h 1873"/>
                  <a:gd name="T2" fmla="*/ 46 w 80"/>
                  <a:gd name="T3" fmla="*/ 109 h 1873"/>
                  <a:gd name="T4" fmla="*/ 26 w 80"/>
                  <a:gd name="T5" fmla="*/ 167 h 1873"/>
                  <a:gd name="T6" fmla="*/ 40 w 80"/>
                  <a:gd name="T7" fmla="*/ 225 h 1873"/>
                  <a:gd name="T8" fmla="*/ 53 w 80"/>
                  <a:gd name="T9" fmla="*/ 283 h 1873"/>
                  <a:gd name="T10" fmla="*/ 46 w 80"/>
                  <a:gd name="T11" fmla="*/ 341 h 1873"/>
                  <a:gd name="T12" fmla="*/ 33 w 80"/>
                  <a:gd name="T13" fmla="*/ 406 h 1873"/>
                  <a:gd name="T14" fmla="*/ 46 w 80"/>
                  <a:gd name="T15" fmla="*/ 464 h 1873"/>
                  <a:gd name="T16" fmla="*/ 46 w 80"/>
                  <a:gd name="T17" fmla="*/ 530 h 1873"/>
                  <a:gd name="T18" fmla="*/ 33 w 80"/>
                  <a:gd name="T19" fmla="*/ 588 h 1873"/>
                  <a:gd name="T20" fmla="*/ 46 w 80"/>
                  <a:gd name="T21" fmla="*/ 646 h 1873"/>
                  <a:gd name="T22" fmla="*/ 59 w 80"/>
                  <a:gd name="T23" fmla="*/ 704 h 1873"/>
                  <a:gd name="T24" fmla="*/ 66 w 80"/>
                  <a:gd name="T25" fmla="*/ 769 h 1873"/>
                  <a:gd name="T26" fmla="*/ 53 w 80"/>
                  <a:gd name="T27" fmla="*/ 834 h 1873"/>
                  <a:gd name="T28" fmla="*/ 20 w 80"/>
                  <a:gd name="T29" fmla="*/ 892 h 1873"/>
                  <a:gd name="T30" fmla="*/ 20 w 80"/>
                  <a:gd name="T31" fmla="*/ 958 h 1873"/>
                  <a:gd name="T32" fmla="*/ 46 w 80"/>
                  <a:gd name="T33" fmla="*/ 1016 h 1873"/>
                  <a:gd name="T34" fmla="*/ 59 w 80"/>
                  <a:gd name="T35" fmla="*/ 1088 h 1873"/>
                  <a:gd name="T36" fmla="*/ 46 w 80"/>
                  <a:gd name="T37" fmla="*/ 1154 h 1873"/>
                  <a:gd name="T38" fmla="*/ 53 w 80"/>
                  <a:gd name="T39" fmla="*/ 1219 h 1873"/>
                  <a:gd name="T40" fmla="*/ 59 w 80"/>
                  <a:gd name="T41" fmla="*/ 1277 h 1873"/>
                  <a:gd name="T42" fmla="*/ 53 w 80"/>
                  <a:gd name="T43" fmla="*/ 1342 h 1873"/>
                  <a:gd name="T44" fmla="*/ 53 w 80"/>
                  <a:gd name="T45" fmla="*/ 1408 h 1873"/>
                  <a:gd name="T46" fmla="*/ 53 w 80"/>
                  <a:gd name="T47" fmla="*/ 1524 h 1873"/>
                  <a:gd name="T48" fmla="*/ 53 w 80"/>
                  <a:gd name="T49" fmla="*/ 1582 h 1873"/>
                  <a:gd name="T50" fmla="*/ 53 w 80"/>
                  <a:gd name="T51" fmla="*/ 1640 h 1873"/>
                  <a:gd name="T52" fmla="*/ 66 w 80"/>
                  <a:gd name="T53" fmla="*/ 1698 h 1873"/>
                  <a:gd name="T54" fmla="*/ 53 w 80"/>
                  <a:gd name="T55" fmla="*/ 1756 h 1873"/>
                  <a:gd name="T56" fmla="*/ 59 w 80"/>
                  <a:gd name="T57" fmla="*/ 1814 h 1873"/>
                  <a:gd name="T58" fmla="*/ 66 w 80"/>
                  <a:gd name="T59" fmla="*/ 1872 h 1873"/>
                  <a:gd name="T60" fmla="*/ 40 w 80"/>
                  <a:gd name="T61" fmla="*/ 1814 h 1873"/>
                  <a:gd name="T62" fmla="*/ 46 w 80"/>
                  <a:gd name="T63" fmla="*/ 1756 h 1873"/>
                  <a:gd name="T64" fmla="*/ 53 w 80"/>
                  <a:gd name="T65" fmla="*/ 1698 h 1873"/>
                  <a:gd name="T66" fmla="*/ 53 w 80"/>
                  <a:gd name="T67" fmla="*/ 1640 h 1873"/>
                  <a:gd name="T68" fmla="*/ 53 w 80"/>
                  <a:gd name="T69" fmla="*/ 1582 h 1873"/>
                  <a:gd name="T70" fmla="*/ 46 w 80"/>
                  <a:gd name="T71" fmla="*/ 1524 h 1873"/>
                  <a:gd name="T72" fmla="*/ 53 w 80"/>
                  <a:gd name="T73" fmla="*/ 1458 h 1873"/>
                  <a:gd name="T74" fmla="*/ 53 w 80"/>
                  <a:gd name="T75" fmla="*/ 1393 h 1873"/>
                  <a:gd name="T76" fmla="*/ 46 w 80"/>
                  <a:gd name="T77" fmla="*/ 1328 h 1873"/>
                  <a:gd name="T78" fmla="*/ 53 w 80"/>
                  <a:gd name="T79" fmla="*/ 1263 h 1873"/>
                  <a:gd name="T80" fmla="*/ 40 w 80"/>
                  <a:gd name="T81" fmla="*/ 1204 h 1873"/>
                  <a:gd name="T82" fmla="*/ 40 w 80"/>
                  <a:gd name="T83" fmla="*/ 1139 h 1873"/>
                  <a:gd name="T84" fmla="*/ 66 w 80"/>
                  <a:gd name="T85" fmla="*/ 1081 h 1873"/>
                  <a:gd name="T86" fmla="*/ 40 w 80"/>
                  <a:gd name="T87" fmla="*/ 1023 h 1873"/>
                  <a:gd name="T88" fmla="*/ 7 w 80"/>
                  <a:gd name="T89" fmla="*/ 972 h 1873"/>
                  <a:gd name="T90" fmla="*/ 53 w 80"/>
                  <a:gd name="T91" fmla="*/ 907 h 1873"/>
                  <a:gd name="T92" fmla="*/ 53 w 80"/>
                  <a:gd name="T93" fmla="*/ 842 h 1873"/>
                  <a:gd name="T94" fmla="*/ 59 w 80"/>
                  <a:gd name="T95" fmla="*/ 784 h 1873"/>
                  <a:gd name="T96" fmla="*/ 53 w 80"/>
                  <a:gd name="T97" fmla="*/ 726 h 1873"/>
                  <a:gd name="T98" fmla="*/ 40 w 80"/>
                  <a:gd name="T99" fmla="*/ 668 h 1873"/>
                  <a:gd name="T100" fmla="*/ 40 w 80"/>
                  <a:gd name="T101" fmla="*/ 609 h 1873"/>
                  <a:gd name="T102" fmla="*/ 72 w 80"/>
                  <a:gd name="T103" fmla="*/ 551 h 1873"/>
                  <a:gd name="T104" fmla="*/ 79 w 80"/>
                  <a:gd name="T105" fmla="*/ 486 h 1873"/>
                  <a:gd name="T106" fmla="*/ 53 w 80"/>
                  <a:gd name="T107" fmla="*/ 428 h 1873"/>
                  <a:gd name="T108" fmla="*/ 53 w 80"/>
                  <a:gd name="T109" fmla="*/ 370 h 1873"/>
                  <a:gd name="T110" fmla="*/ 33 w 80"/>
                  <a:gd name="T111" fmla="*/ 312 h 1873"/>
                  <a:gd name="T112" fmla="*/ 26 w 80"/>
                  <a:gd name="T113" fmla="*/ 247 h 1873"/>
                  <a:gd name="T114" fmla="*/ 40 w 80"/>
                  <a:gd name="T115" fmla="*/ 189 h 1873"/>
                  <a:gd name="T116" fmla="*/ 53 w 80"/>
                  <a:gd name="T117" fmla="*/ 131 h 1873"/>
                  <a:gd name="T118" fmla="*/ 33 w 80"/>
                  <a:gd name="T119" fmla="*/ 73 h 1873"/>
                  <a:gd name="T120" fmla="*/ 7 w 80"/>
                  <a:gd name="T121" fmla="*/ 15 h 187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0" h="1873">
                    <a:moveTo>
                      <a:pt x="0" y="0"/>
                    </a:moveTo>
                    <a:lnTo>
                      <a:pt x="40" y="51"/>
                    </a:lnTo>
                    <a:lnTo>
                      <a:pt x="46" y="80"/>
                    </a:lnTo>
                    <a:lnTo>
                      <a:pt x="46" y="109"/>
                    </a:lnTo>
                    <a:lnTo>
                      <a:pt x="33" y="138"/>
                    </a:lnTo>
                    <a:lnTo>
                      <a:pt x="26" y="167"/>
                    </a:lnTo>
                    <a:lnTo>
                      <a:pt x="33" y="196"/>
                    </a:lnTo>
                    <a:lnTo>
                      <a:pt x="40" y="225"/>
                    </a:lnTo>
                    <a:lnTo>
                      <a:pt x="53" y="254"/>
                    </a:lnTo>
                    <a:lnTo>
                      <a:pt x="53" y="283"/>
                    </a:lnTo>
                    <a:lnTo>
                      <a:pt x="53" y="312"/>
                    </a:lnTo>
                    <a:lnTo>
                      <a:pt x="46" y="341"/>
                    </a:lnTo>
                    <a:lnTo>
                      <a:pt x="33" y="370"/>
                    </a:lnTo>
                    <a:lnTo>
                      <a:pt x="33" y="406"/>
                    </a:lnTo>
                    <a:lnTo>
                      <a:pt x="40" y="435"/>
                    </a:lnTo>
                    <a:lnTo>
                      <a:pt x="46" y="464"/>
                    </a:lnTo>
                    <a:lnTo>
                      <a:pt x="53" y="501"/>
                    </a:lnTo>
                    <a:lnTo>
                      <a:pt x="46" y="530"/>
                    </a:lnTo>
                    <a:lnTo>
                      <a:pt x="40" y="559"/>
                    </a:lnTo>
                    <a:lnTo>
                      <a:pt x="33" y="588"/>
                    </a:lnTo>
                    <a:lnTo>
                      <a:pt x="40" y="617"/>
                    </a:lnTo>
                    <a:lnTo>
                      <a:pt x="46" y="646"/>
                    </a:lnTo>
                    <a:lnTo>
                      <a:pt x="53" y="675"/>
                    </a:lnTo>
                    <a:lnTo>
                      <a:pt x="59" y="704"/>
                    </a:lnTo>
                    <a:lnTo>
                      <a:pt x="66" y="733"/>
                    </a:lnTo>
                    <a:lnTo>
                      <a:pt x="66" y="769"/>
                    </a:lnTo>
                    <a:lnTo>
                      <a:pt x="66" y="798"/>
                    </a:lnTo>
                    <a:lnTo>
                      <a:pt x="53" y="834"/>
                    </a:lnTo>
                    <a:lnTo>
                      <a:pt x="33" y="863"/>
                    </a:lnTo>
                    <a:lnTo>
                      <a:pt x="20" y="892"/>
                    </a:lnTo>
                    <a:lnTo>
                      <a:pt x="13" y="921"/>
                    </a:lnTo>
                    <a:lnTo>
                      <a:pt x="20" y="958"/>
                    </a:lnTo>
                    <a:lnTo>
                      <a:pt x="33" y="987"/>
                    </a:lnTo>
                    <a:lnTo>
                      <a:pt x="46" y="1016"/>
                    </a:lnTo>
                    <a:lnTo>
                      <a:pt x="59" y="1052"/>
                    </a:lnTo>
                    <a:lnTo>
                      <a:pt x="59" y="1088"/>
                    </a:lnTo>
                    <a:lnTo>
                      <a:pt x="53" y="1125"/>
                    </a:lnTo>
                    <a:lnTo>
                      <a:pt x="46" y="1154"/>
                    </a:lnTo>
                    <a:lnTo>
                      <a:pt x="46" y="1190"/>
                    </a:lnTo>
                    <a:lnTo>
                      <a:pt x="53" y="1219"/>
                    </a:lnTo>
                    <a:lnTo>
                      <a:pt x="53" y="1248"/>
                    </a:lnTo>
                    <a:lnTo>
                      <a:pt x="59" y="1277"/>
                    </a:lnTo>
                    <a:lnTo>
                      <a:pt x="53" y="1313"/>
                    </a:lnTo>
                    <a:lnTo>
                      <a:pt x="53" y="1342"/>
                    </a:lnTo>
                    <a:lnTo>
                      <a:pt x="53" y="1379"/>
                    </a:lnTo>
                    <a:lnTo>
                      <a:pt x="53" y="1408"/>
                    </a:lnTo>
                    <a:lnTo>
                      <a:pt x="53" y="1466"/>
                    </a:lnTo>
                    <a:lnTo>
                      <a:pt x="53" y="1524"/>
                    </a:lnTo>
                    <a:lnTo>
                      <a:pt x="53" y="1553"/>
                    </a:lnTo>
                    <a:lnTo>
                      <a:pt x="53" y="1582"/>
                    </a:lnTo>
                    <a:lnTo>
                      <a:pt x="53" y="1611"/>
                    </a:lnTo>
                    <a:lnTo>
                      <a:pt x="53" y="1640"/>
                    </a:lnTo>
                    <a:lnTo>
                      <a:pt x="53" y="1669"/>
                    </a:lnTo>
                    <a:lnTo>
                      <a:pt x="66" y="1698"/>
                    </a:lnTo>
                    <a:lnTo>
                      <a:pt x="66" y="1727"/>
                    </a:lnTo>
                    <a:lnTo>
                      <a:pt x="53" y="1756"/>
                    </a:lnTo>
                    <a:lnTo>
                      <a:pt x="46" y="1785"/>
                    </a:lnTo>
                    <a:lnTo>
                      <a:pt x="59" y="1814"/>
                    </a:lnTo>
                    <a:lnTo>
                      <a:pt x="66" y="1843"/>
                    </a:lnTo>
                    <a:lnTo>
                      <a:pt x="66" y="1872"/>
                    </a:lnTo>
                    <a:lnTo>
                      <a:pt x="53" y="1843"/>
                    </a:lnTo>
                    <a:lnTo>
                      <a:pt x="40" y="1814"/>
                    </a:lnTo>
                    <a:lnTo>
                      <a:pt x="33" y="1785"/>
                    </a:lnTo>
                    <a:lnTo>
                      <a:pt x="46" y="1756"/>
                    </a:lnTo>
                    <a:lnTo>
                      <a:pt x="59" y="1727"/>
                    </a:lnTo>
                    <a:lnTo>
                      <a:pt x="53" y="1698"/>
                    </a:lnTo>
                    <a:lnTo>
                      <a:pt x="46" y="1669"/>
                    </a:lnTo>
                    <a:lnTo>
                      <a:pt x="53" y="1640"/>
                    </a:lnTo>
                    <a:lnTo>
                      <a:pt x="53" y="1611"/>
                    </a:lnTo>
                    <a:lnTo>
                      <a:pt x="53" y="1582"/>
                    </a:lnTo>
                    <a:lnTo>
                      <a:pt x="46" y="1553"/>
                    </a:lnTo>
                    <a:lnTo>
                      <a:pt x="46" y="1524"/>
                    </a:lnTo>
                    <a:lnTo>
                      <a:pt x="46" y="1495"/>
                    </a:lnTo>
                    <a:lnTo>
                      <a:pt x="53" y="1458"/>
                    </a:lnTo>
                    <a:lnTo>
                      <a:pt x="53" y="1429"/>
                    </a:lnTo>
                    <a:lnTo>
                      <a:pt x="53" y="1393"/>
                    </a:lnTo>
                    <a:lnTo>
                      <a:pt x="46" y="1364"/>
                    </a:lnTo>
                    <a:lnTo>
                      <a:pt x="46" y="1328"/>
                    </a:lnTo>
                    <a:lnTo>
                      <a:pt x="53" y="1299"/>
                    </a:lnTo>
                    <a:lnTo>
                      <a:pt x="53" y="1263"/>
                    </a:lnTo>
                    <a:lnTo>
                      <a:pt x="46" y="1233"/>
                    </a:lnTo>
                    <a:lnTo>
                      <a:pt x="40" y="1204"/>
                    </a:lnTo>
                    <a:lnTo>
                      <a:pt x="33" y="1175"/>
                    </a:lnTo>
                    <a:lnTo>
                      <a:pt x="40" y="1139"/>
                    </a:lnTo>
                    <a:lnTo>
                      <a:pt x="53" y="1110"/>
                    </a:lnTo>
                    <a:lnTo>
                      <a:pt x="66" y="1081"/>
                    </a:lnTo>
                    <a:lnTo>
                      <a:pt x="59" y="1052"/>
                    </a:lnTo>
                    <a:lnTo>
                      <a:pt x="40" y="1023"/>
                    </a:lnTo>
                    <a:lnTo>
                      <a:pt x="13" y="1001"/>
                    </a:lnTo>
                    <a:lnTo>
                      <a:pt x="7" y="972"/>
                    </a:lnTo>
                    <a:lnTo>
                      <a:pt x="33" y="943"/>
                    </a:lnTo>
                    <a:lnTo>
                      <a:pt x="53" y="907"/>
                    </a:lnTo>
                    <a:lnTo>
                      <a:pt x="53" y="878"/>
                    </a:lnTo>
                    <a:lnTo>
                      <a:pt x="53" y="842"/>
                    </a:lnTo>
                    <a:lnTo>
                      <a:pt x="53" y="813"/>
                    </a:lnTo>
                    <a:lnTo>
                      <a:pt x="59" y="784"/>
                    </a:lnTo>
                    <a:lnTo>
                      <a:pt x="59" y="755"/>
                    </a:lnTo>
                    <a:lnTo>
                      <a:pt x="53" y="726"/>
                    </a:lnTo>
                    <a:lnTo>
                      <a:pt x="53" y="697"/>
                    </a:lnTo>
                    <a:lnTo>
                      <a:pt x="40" y="668"/>
                    </a:lnTo>
                    <a:lnTo>
                      <a:pt x="40" y="639"/>
                    </a:lnTo>
                    <a:lnTo>
                      <a:pt x="40" y="609"/>
                    </a:lnTo>
                    <a:lnTo>
                      <a:pt x="59" y="580"/>
                    </a:lnTo>
                    <a:lnTo>
                      <a:pt x="72" y="551"/>
                    </a:lnTo>
                    <a:lnTo>
                      <a:pt x="79" y="515"/>
                    </a:lnTo>
                    <a:lnTo>
                      <a:pt x="79" y="486"/>
                    </a:lnTo>
                    <a:lnTo>
                      <a:pt x="59" y="457"/>
                    </a:lnTo>
                    <a:lnTo>
                      <a:pt x="53" y="428"/>
                    </a:lnTo>
                    <a:lnTo>
                      <a:pt x="53" y="399"/>
                    </a:lnTo>
                    <a:lnTo>
                      <a:pt x="53" y="370"/>
                    </a:lnTo>
                    <a:lnTo>
                      <a:pt x="46" y="341"/>
                    </a:lnTo>
                    <a:lnTo>
                      <a:pt x="33" y="312"/>
                    </a:lnTo>
                    <a:lnTo>
                      <a:pt x="33" y="283"/>
                    </a:lnTo>
                    <a:lnTo>
                      <a:pt x="26" y="247"/>
                    </a:lnTo>
                    <a:lnTo>
                      <a:pt x="26" y="218"/>
                    </a:lnTo>
                    <a:lnTo>
                      <a:pt x="40" y="189"/>
                    </a:lnTo>
                    <a:lnTo>
                      <a:pt x="53" y="160"/>
                    </a:lnTo>
                    <a:lnTo>
                      <a:pt x="53" y="131"/>
                    </a:lnTo>
                    <a:lnTo>
                      <a:pt x="53" y="102"/>
                    </a:lnTo>
                    <a:lnTo>
                      <a:pt x="33" y="73"/>
                    </a:lnTo>
                    <a:lnTo>
                      <a:pt x="20" y="44"/>
                    </a:lnTo>
                    <a:lnTo>
                      <a:pt x="7" y="1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300059" name="Freeform 19"/>
              <p:cNvSpPr>
                <a:spLocks/>
              </p:cNvSpPr>
              <p:nvPr/>
            </p:nvSpPr>
            <p:spPr bwMode="auto">
              <a:xfrm>
                <a:off x="931" y="3992"/>
                <a:ext cx="1494" cy="80"/>
              </a:xfrm>
              <a:custGeom>
                <a:avLst/>
                <a:gdLst>
                  <a:gd name="T0" fmla="*/ 87 w 1494"/>
                  <a:gd name="T1" fmla="*/ 0 h 80"/>
                  <a:gd name="T2" fmla="*/ 141 w 1494"/>
                  <a:gd name="T3" fmla="*/ 29 h 80"/>
                  <a:gd name="T4" fmla="*/ 202 w 1494"/>
                  <a:gd name="T5" fmla="*/ 43 h 80"/>
                  <a:gd name="T6" fmla="*/ 269 w 1494"/>
                  <a:gd name="T7" fmla="*/ 43 h 80"/>
                  <a:gd name="T8" fmla="*/ 336 w 1494"/>
                  <a:gd name="T9" fmla="*/ 65 h 80"/>
                  <a:gd name="T10" fmla="*/ 444 w 1494"/>
                  <a:gd name="T11" fmla="*/ 79 h 80"/>
                  <a:gd name="T12" fmla="*/ 525 w 1494"/>
                  <a:gd name="T13" fmla="*/ 72 h 80"/>
                  <a:gd name="T14" fmla="*/ 612 w 1494"/>
                  <a:gd name="T15" fmla="*/ 65 h 80"/>
                  <a:gd name="T16" fmla="*/ 713 w 1494"/>
                  <a:gd name="T17" fmla="*/ 43 h 80"/>
                  <a:gd name="T18" fmla="*/ 773 w 1494"/>
                  <a:gd name="T19" fmla="*/ 43 h 80"/>
                  <a:gd name="T20" fmla="*/ 841 w 1494"/>
                  <a:gd name="T21" fmla="*/ 50 h 80"/>
                  <a:gd name="T22" fmla="*/ 901 w 1494"/>
                  <a:gd name="T23" fmla="*/ 57 h 80"/>
                  <a:gd name="T24" fmla="*/ 1002 w 1494"/>
                  <a:gd name="T25" fmla="*/ 43 h 80"/>
                  <a:gd name="T26" fmla="*/ 1069 w 1494"/>
                  <a:gd name="T27" fmla="*/ 36 h 80"/>
                  <a:gd name="T28" fmla="*/ 1137 w 1494"/>
                  <a:gd name="T29" fmla="*/ 36 h 80"/>
                  <a:gd name="T30" fmla="*/ 1231 w 1494"/>
                  <a:gd name="T31" fmla="*/ 36 h 80"/>
                  <a:gd name="T32" fmla="*/ 1311 w 1494"/>
                  <a:gd name="T33" fmla="*/ 29 h 80"/>
                  <a:gd name="T34" fmla="*/ 1379 w 1494"/>
                  <a:gd name="T35" fmla="*/ 29 h 80"/>
                  <a:gd name="T36" fmla="*/ 1439 w 1494"/>
                  <a:gd name="T37" fmla="*/ 43 h 80"/>
                  <a:gd name="T38" fmla="*/ 1493 w 1494"/>
                  <a:gd name="T39" fmla="*/ 14 h 80"/>
                  <a:gd name="T40" fmla="*/ 1439 w 1494"/>
                  <a:gd name="T41" fmla="*/ 29 h 80"/>
                  <a:gd name="T42" fmla="*/ 1385 w 1494"/>
                  <a:gd name="T43" fmla="*/ 36 h 80"/>
                  <a:gd name="T44" fmla="*/ 1325 w 1494"/>
                  <a:gd name="T45" fmla="*/ 29 h 80"/>
                  <a:gd name="T46" fmla="*/ 1237 w 1494"/>
                  <a:gd name="T47" fmla="*/ 43 h 80"/>
                  <a:gd name="T48" fmla="*/ 1170 w 1494"/>
                  <a:gd name="T49" fmla="*/ 72 h 80"/>
                  <a:gd name="T50" fmla="*/ 1110 w 1494"/>
                  <a:gd name="T51" fmla="*/ 65 h 80"/>
                  <a:gd name="T52" fmla="*/ 1056 w 1494"/>
                  <a:gd name="T53" fmla="*/ 50 h 80"/>
                  <a:gd name="T54" fmla="*/ 962 w 1494"/>
                  <a:gd name="T55" fmla="*/ 36 h 80"/>
                  <a:gd name="T56" fmla="*/ 881 w 1494"/>
                  <a:gd name="T57" fmla="*/ 43 h 80"/>
                  <a:gd name="T58" fmla="*/ 827 w 1494"/>
                  <a:gd name="T59" fmla="*/ 57 h 80"/>
                  <a:gd name="T60" fmla="*/ 747 w 1494"/>
                  <a:gd name="T61" fmla="*/ 57 h 80"/>
                  <a:gd name="T62" fmla="*/ 659 w 1494"/>
                  <a:gd name="T63" fmla="*/ 57 h 80"/>
                  <a:gd name="T64" fmla="*/ 605 w 1494"/>
                  <a:gd name="T65" fmla="*/ 50 h 80"/>
                  <a:gd name="T66" fmla="*/ 551 w 1494"/>
                  <a:gd name="T67" fmla="*/ 57 h 80"/>
                  <a:gd name="T68" fmla="*/ 484 w 1494"/>
                  <a:gd name="T69" fmla="*/ 65 h 80"/>
                  <a:gd name="T70" fmla="*/ 417 w 1494"/>
                  <a:gd name="T71" fmla="*/ 57 h 80"/>
                  <a:gd name="T72" fmla="*/ 363 w 1494"/>
                  <a:gd name="T73" fmla="*/ 36 h 80"/>
                  <a:gd name="T74" fmla="*/ 309 w 1494"/>
                  <a:gd name="T75" fmla="*/ 57 h 80"/>
                  <a:gd name="T76" fmla="*/ 256 w 1494"/>
                  <a:gd name="T77" fmla="*/ 57 h 80"/>
                  <a:gd name="T78" fmla="*/ 195 w 1494"/>
                  <a:gd name="T79" fmla="*/ 50 h 80"/>
                  <a:gd name="T80" fmla="*/ 141 w 1494"/>
                  <a:gd name="T81" fmla="*/ 7 h 80"/>
                  <a:gd name="T82" fmla="*/ 81 w 1494"/>
                  <a:gd name="T83" fmla="*/ 22 h 80"/>
                  <a:gd name="T84" fmla="*/ 27 w 1494"/>
                  <a:gd name="T85" fmla="*/ 36 h 80"/>
                  <a:gd name="T86" fmla="*/ 13 w 1494"/>
                  <a:gd name="T87" fmla="*/ 43 h 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4" h="80">
                    <a:moveTo>
                      <a:pt x="13" y="43"/>
                    </a:moveTo>
                    <a:lnTo>
                      <a:pt x="87" y="0"/>
                    </a:lnTo>
                    <a:lnTo>
                      <a:pt x="114" y="7"/>
                    </a:lnTo>
                    <a:lnTo>
                      <a:pt x="141" y="29"/>
                    </a:lnTo>
                    <a:lnTo>
                      <a:pt x="168" y="43"/>
                    </a:lnTo>
                    <a:lnTo>
                      <a:pt x="202" y="43"/>
                    </a:lnTo>
                    <a:lnTo>
                      <a:pt x="242" y="43"/>
                    </a:lnTo>
                    <a:lnTo>
                      <a:pt x="269" y="43"/>
                    </a:lnTo>
                    <a:lnTo>
                      <a:pt x="309" y="50"/>
                    </a:lnTo>
                    <a:lnTo>
                      <a:pt x="336" y="65"/>
                    </a:lnTo>
                    <a:lnTo>
                      <a:pt x="390" y="79"/>
                    </a:lnTo>
                    <a:lnTo>
                      <a:pt x="444" y="79"/>
                    </a:lnTo>
                    <a:lnTo>
                      <a:pt x="484" y="79"/>
                    </a:lnTo>
                    <a:lnTo>
                      <a:pt x="525" y="72"/>
                    </a:lnTo>
                    <a:lnTo>
                      <a:pt x="565" y="65"/>
                    </a:lnTo>
                    <a:lnTo>
                      <a:pt x="612" y="65"/>
                    </a:lnTo>
                    <a:lnTo>
                      <a:pt x="659" y="57"/>
                    </a:lnTo>
                    <a:lnTo>
                      <a:pt x="713" y="43"/>
                    </a:lnTo>
                    <a:lnTo>
                      <a:pt x="747" y="43"/>
                    </a:lnTo>
                    <a:lnTo>
                      <a:pt x="773" y="43"/>
                    </a:lnTo>
                    <a:lnTo>
                      <a:pt x="814" y="43"/>
                    </a:lnTo>
                    <a:lnTo>
                      <a:pt x="841" y="50"/>
                    </a:lnTo>
                    <a:lnTo>
                      <a:pt x="874" y="57"/>
                    </a:lnTo>
                    <a:lnTo>
                      <a:pt x="901" y="57"/>
                    </a:lnTo>
                    <a:lnTo>
                      <a:pt x="975" y="50"/>
                    </a:lnTo>
                    <a:lnTo>
                      <a:pt x="1002" y="43"/>
                    </a:lnTo>
                    <a:lnTo>
                      <a:pt x="1029" y="36"/>
                    </a:lnTo>
                    <a:lnTo>
                      <a:pt x="1069" y="36"/>
                    </a:lnTo>
                    <a:lnTo>
                      <a:pt x="1096" y="36"/>
                    </a:lnTo>
                    <a:lnTo>
                      <a:pt x="1137" y="36"/>
                    </a:lnTo>
                    <a:lnTo>
                      <a:pt x="1190" y="36"/>
                    </a:lnTo>
                    <a:lnTo>
                      <a:pt x="1231" y="36"/>
                    </a:lnTo>
                    <a:lnTo>
                      <a:pt x="1285" y="29"/>
                    </a:lnTo>
                    <a:lnTo>
                      <a:pt x="1311" y="29"/>
                    </a:lnTo>
                    <a:lnTo>
                      <a:pt x="1352" y="29"/>
                    </a:lnTo>
                    <a:lnTo>
                      <a:pt x="1379" y="29"/>
                    </a:lnTo>
                    <a:lnTo>
                      <a:pt x="1406" y="36"/>
                    </a:lnTo>
                    <a:lnTo>
                      <a:pt x="1439" y="43"/>
                    </a:lnTo>
                    <a:lnTo>
                      <a:pt x="1466" y="22"/>
                    </a:lnTo>
                    <a:lnTo>
                      <a:pt x="1493" y="14"/>
                    </a:lnTo>
                    <a:lnTo>
                      <a:pt x="1466" y="22"/>
                    </a:lnTo>
                    <a:lnTo>
                      <a:pt x="1439" y="29"/>
                    </a:lnTo>
                    <a:lnTo>
                      <a:pt x="1412" y="36"/>
                    </a:lnTo>
                    <a:lnTo>
                      <a:pt x="1385" y="36"/>
                    </a:lnTo>
                    <a:lnTo>
                      <a:pt x="1352" y="29"/>
                    </a:lnTo>
                    <a:lnTo>
                      <a:pt x="1325" y="29"/>
                    </a:lnTo>
                    <a:lnTo>
                      <a:pt x="1298" y="29"/>
                    </a:lnTo>
                    <a:lnTo>
                      <a:pt x="1237" y="43"/>
                    </a:lnTo>
                    <a:lnTo>
                      <a:pt x="1197" y="57"/>
                    </a:lnTo>
                    <a:lnTo>
                      <a:pt x="1170" y="72"/>
                    </a:lnTo>
                    <a:lnTo>
                      <a:pt x="1137" y="72"/>
                    </a:lnTo>
                    <a:lnTo>
                      <a:pt x="1110" y="65"/>
                    </a:lnTo>
                    <a:lnTo>
                      <a:pt x="1083" y="57"/>
                    </a:lnTo>
                    <a:lnTo>
                      <a:pt x="1056" y="50"/>
                    </a:lnTo>
                    <a:lnTo>
                      <a:pt x="1022" y="36"/>
                    </a:lnTo>
                    <a:lnTo>
                      <a:pt x="962" y="36"/>
                    </a:lnTo>
                    <a:lnTo>
                      <a:pt x="915" y="36"/>
                    </a:lnTo>
                    <a:lnTo>
                      <a:pt x="881" y="43"/>
                    </a:lnTo>
                    <a:lnTo>
                      <a:pt x="854" y="50"/>
                    </a:lnTo>
                    <a:lnTo>
                      <a:pt x="827" y="57"/>
                    </a:lnTo>
                    <a:lnTo>
                      <a:pt x="800" y="57"/>
                    </a:lnTo>
                    <a:lnTo>
                      <a:pt x="747" y="57"/>
                    </a:lnTo>
                    <a:lnTo>
                      <a:pt x="693" y="57"/>
                    </a:lnTo>
                    <a:lnTo>
                      <a:pt x="659" y="57"/>
                    </a:lnTo>
                    <a:lnTo>
                      <a:pt x="632" y="50"/>
                    </a:lnTo>
                    <a:lnTo>
                      <a:pt x="605" y="50"/>
                    </a:lnTo>
                    <a:lnTo>
                      <a:pt x="578" y="57"/>
                    </a:lnTo>
                    <a:lnTo>
                      <a:pt x="551" y="57"/>
                    </a:lnTo>
                    <a:lnTo>
                      <a:pt x="525" y="65"/>
                    </a:lnTo>
                    <a:lnTo>
                      <a:pt x="484" y="65"/>
                    </a:lnTo>
                    <a:lnTo>
                      <a:pt x="444" y="57"/>
                    </a:lnTo>
                    <a:lnTo>
                      <a:pt x="417" y="57"/>
                    </a:lnTo>
                    <a:lnTo>
                      <a:pt x="390" y="43"/>
                    </a:lnTo>
                    <a:lnTo>
                      <a:pt x="363" y="36"/>
                    </a:lnTo>
                    <a:lnTo>
                      <a:pt x="336" y="43"/>
                    </a:lnTo>
                    <a:lnTo>
                      <a:pt x="309" y="57"/>
                    </a:lnTo>
                    <a:lnTo>
                      <a:pt x="282" y="57"/>
                    </a:lnTo>
                    <a:lnTo>
                      <a:pt x="256" y="57"/>
                    </a:lnTo>
                    <a:lnTo>
                      <a:pt x="222" y="50"/>
                    </a:lnTo>
                    <a:lnTo>
                      <a:pt x="195" y="50"/>
                    </a:lnTo>
                    <a:lnTo>
                      <a:pt x="168" y="22"/>
                    </a:lnTo>
                    <a:lnTo>
                      <a:pt x="141" y="7"/>
                    </a:lnTo>
                    <a:lnTo>
                      <a:pt x="114" y="14"/>
                    </a:lnTo>
                    <a:lnTo>
                      <a:pt x="81" y="22"/>
                    </a:lnTo>
                    <a:lnTo>
                      <a:pt x="54" y="36"/>
                    </a:lnTo>
                    <a:lnTo>
                      <a:pt x="27" y="36"/>
                    </a:lnTo>
                    <a:lnTo>
                      <a:pt x="0" y="50"/>
                    </a:lnTo>
                    <a:lnTo>
                      <a:pt x="13" y="43"/>
                    </a:lnTo>
                  </a:path>
                </a:pathLst>
              </a:custGeom>
              <a:solidFill>
                <a:srgbClr val="393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300060" name="Freeform 20"/>
              <p:cNvSpPr>
                <a:spLocks/>
              </p:cNvSpPr>
              <p:nvPr/>
            </p:nvSpPr>
            <p:spPr bwMode="auto">
              <a:xfrm>
                <a:off x="2773" y="3976"/>
                <a:ext cx="1722" cy="81"/>
              </a:xfrm>
              <a:custGeom>
                <a:avLst/>
                <a:gdLst>
                  <a:gd name="T0" fmla="*/ 0 w 1722"/>
                  <a:gd name="T1" fmla="*/ 0 h 81"/>
                  <a:gd name="T2" fmla="*/ 1721 w 1722"/>
                  <a:gd name="T3" fmla="*/ 0 h 81"/>
                  <a:gd name="T4" fmla="*/ 1721 w 1722"/>
                  <a:gd name="T5" fmla="*/ 0 h 81"/>
                  <a:gd name="T6" fmla="*/ 1640 w 1722"/>
                  <a:gd name="T7" fmla="*/ 22 h 81"/>
                  <a:gd name="T8" fmla="*/ 1613 w 1722"/>
                  <a:gd name="T9" fmla="*/ 7 h 81"/>
                  <a:gd name="T10" fmla="*/ 1587 w 1722"/>
                  <a:gd name="T11" fmla="*/ 0 h 81"/>
                  <a:gd name="T12" fmla="*/ 1560 w 1722"/>
                  <a:gd name="T13" fmla="*/ 15 h 81"/>
                  <a:gd name="T14" fmla="*/ 1533 w 1722"/>
                  <a:gd name="T15" fmla="*/ 44 h 81"/>
                  <a:gd name="T16" fmla="*/ 1506 w 1722"/>
                  <a:gd name="T17" fmla="*/ 58 h 81"/>
                  <a:gd name="T18" fmla="*/ 1479 w 1722"/>
                  <a:gd name="T19" fmla="*/ 73 h 81"/>
                  <a:gd name="T20" fmla="*/ 1418 w 1722"/>
                  <a:gd name="T21" fmla="*/ 80 h 81"/>
                  <a:gd name="T22" fmla="*/ 1351 w 1722"/>
                  <a:gd name="T23" fmla="*/ 80 h 81"/>
                  <a:gd name="T24" fmla="*/ 1311 w 1722"/>
                  <a:gd name="T25" fmla="*/ 73 h 81"/>
                  <a:gd name="T26" fmla="*/ 1284 w 1722"/>
                  <a:gd name="T27" fmla="*/ 65 h 81"/>
                  <a:gd name="T28" fmla="*/ 1250 w 1722"/>
                  <a:gd name="T29" fmla="*/ 73 h 81"/>
                  <a:gd name="T30" fmla="*/ 1224 w 1722"/>
                  <a:gd name="T31" fmla="*/ 73 h 81"/>
                  <a:gd name="T32" fmla="*/ 1170 w 1722"/>
                  <a:gd name="T33" fmla="*/ 73 h 81"/>
                  <a:gd name="T34" fmla="*/ 1123 w 1722"/>
                  <a:gd name="T35" fmla="*/ 65 h 81"/>
                  <a:gd name="T36" fmla="*/ 1096 w 1722"/>
                  <a:gd name="T37" fmla="*/ 65 h 81"/>
                  <a:gd name="T38" fmla="*/ 1055 w 1722"/>
                  <a:gd name="T39" fmla="*/ 58 h 81"/>
                  <a:gd name="T40" fmla="*/ 1029 w 1722"/>
                  <a:gd name="T41" fmla="*/ 58 h 81"/>
                  <a:gd name="T42" fmla="*/ 1002 w 1722"/>
                  <a:gd name="T43" fmla="*/ 36 h 81"/>
                  <a:gd name="T44" fmla="*/ 968 w 1722"/>
                  <a:gd name="T45" fmla="*/ 15 h 81"/>
                  <a:gd name="T46" fmla="*/ 934 w 1722"/>
                  <a:gd name="T47" fmla="*/ 15 h 81"/>
                  <a:gd name="T48" fmla="*/ 908 w 1722"/>
                  <a:gd name="T49" fmla="*/ 15 h 81"/>
                  <a:gd name="T50" fmla="*/ 881 w 1722"/>
                  <a:gd name="T51" fmla="*/ 15 h 81"/>
                  <a:gd name="T52" fmla="*/ 847 w 1722"/>
                  <a:gd name="T53" fmla="*/ 29 h 81"/>
                  <a:gd name="T54" fmla="*/ 787 w 1722"/>
                  <a:gd name="T55" fmla="*/ 44 h 81"/>
                  <a:gd name="T56" fmla="*/ 753 w 1722"/>
                  <a:gd name="T57" fmla="*/ 51 h 81"/>
                  <a:gd name="T58" fmla="*/ 726 w 1722"/>
                  <a:gd name="T59" fmla="*/ 51 h 81"/>
                  <a:gd name="T60" fmla="*/ 686 w 1722"/>
                  <a:gd name="T61" fmla="*/ 44 h 81"/>
                  <a:gd name="T62" fmla="*/ 659 w 1722"/>
                  <a:gd name="T63" fmla="*/ 29 h 81"/>
                  <a:gd name="T64" fmla="*/ 632 w 1722"/>
                  <a:gd name="T65" fmla="*/ 22 h 81"/>
                  <a:gd name="T66" fmla="*/ 598 w 1722"/>
                  <a:gd name="T67" fmla="*/ 22 h 81"/>
                  <a:gd name="T68" fmla="*/ 565 w 1722"/>
                  <a:gd name="T69" fmla="*/ 22 h 81"/>
                  <a:gd name="T70" fmla="*/ 531 w 1722"/>
                  <a:gd name="T71" fmla="*/ 29 h 81"/>
                  <a:gd name="T72" fmla="*/ 477 w 1722"/>
                  <a:gd name="T73" fmla="*/ 29 h 81"/>
                  <a:gd name="T74" fmla="*/ 437 w 1722"/>
                  <a:gd name="T75" fmla="*/ 36 h 81"/>
                  <a:gd name="T76" fmla="*/ 403 w 1722"/>
                  <a:gd name="T77" fmla="*/ 44 h 81"/>
                  <a:gd name="T78" fmla="*/ 376 w 1722"/>
                  <a:gd name="T79" fmla="*/ 44 h 81"/>
                  <a:gd name="T80" fmla="*/ 343 w 1722"/>
                  <a:gd name="T81" fmla="*/ 44 h 81"/>
                  <a:gd name="T82" fmla="*/ 282 w 1722"/>
                  <a:gd name="T83" fmla="*/ 44 h 81"/>
                  <a:gd name="T84" fmla="*/ 229 w 1722"/>
                  <a:gd name="T85" fmla="*/ 29 h 81"/>
                  <a:gd name="T86" fmla="*/ 195 w 1722"/>
                  <a:gd name="T87" fmla="*/ 22 h 81"/>
                  <a:gd name="T88" fmla="*/ 168 w 1722"/>
                  <a:gd name="T89" fmla="*/ 22 h 81"/>
                  <a:gd name="T90" fmla="*/ 141 w 1722"/>
                  <a:gd name="T91" fmla="*/ 15 h 81"/>
                  <a:gd name="T92" fmla="*/ 114 w 1722"/>
                  <a:gd name="T93" fmla="*/ 7 h 81"/>
                  <a:gd name="T94" fmla="*/ 87 w 1722"/>
                  <a:gd name="T95" fmla="*/ 7 h 81"/>
                  <a:gd name="T96" fmla="*/ 61 w 1722"/>
                  <a:gd name="T97" fmla="*/ 15 h 81"/>
                  <a:gd name="T98" fmla="*/ 34 w 1722"/>
                  <a:gd name="T99" fmla="*/ 22 h 81"/>
                  <a:gd name="T100" fmla="*/ 7 w 1722"/>
                  <a:gd name="T101" fmla="*/ 36 h 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722" h="81">
                    <a:moveTo>
                      <a:pt x="0" y="0"/>
                    </a:moveTo>
                    <a:lnTo>
                      <a:pt x="1721" y="0"/>
                    </a:lnTo>
                    <a:lnTo>
                      <a:pt x="1640" y="22"/>
                    </a:lnTo>
                    <a:lnTo>
                      <a:pt x="1613" y="7"/>
                    </a:lnTo>
                    <a:lnTo>
                      <a:pt x="1587" y="0"/>
                    </a:lnTo>
                    <a:lnTo>
                      <a:pt x="1560" y="15"/>
                    </a:lnTo>
                    <a:lnTo>
                      <a:pt x="1533" y="44"/>
                    </a:lnTo>
                    <a:lnTo>
                      <a:pt x="1506" y="58"/>
                    </a:lnTo>
                    <a:lnTo>
                      <a:pt x="1479" y="73"/>
                    </a:lnTo>
                    <a:lnTo>
                      <a:pt x="1418" y="80"/>
                    </a:lnTo>
                    <a:lnTo>
                      <a:pt x="1351" y="80"/>
                    </a:lnTo>
                    <a:lnTo>
                      <a:pt x="1311" y="73"/>
                    </a:lnTo>
                    <a:lnTo>
                      <a:pt x="1284" y="65"/>
                    </a:lnTo>
                    <a:lnTo>
                      <a:pt x="1250" y="73"/>
                    </a:lnTo>
                    <a:lnTo>
                      <a:pt x="1224" y="73"/>
                    </a:lnTo>
                    <a:lnTo>
                      <a:pt x="1170" y="73"/>
                    </a:lnTo>
                    <a:lnTo>
                      <a:pt x="1123" y="65"/>
                    </a:lnTo>
                    <a:lnTo>
                      <a:pt x="1096" y="65"/>
                    </a:lnTo>
                    <a:lnTo>
                      <a:pt x="1055" y="58"/>
                    </a:lnTo>
                    <a:lnTo>
                      <a:pt x="1029" y="58"/>
                    </a:lnTo>
                    <a:lnTo>
                      <a:pt x="1002" y="36"/>
                    </a:lnTo>
                    <a:lnTo>
                      <a:pt x="968" y="15"/>
                    </a:lnTo>
                    <a:lnTo>
                      <a:pt x="934" y="15"/>
                    </a:lnTo>
                    <a:lnTo>
                      <a:pt x="908" y="15"/>
                    </a:lnTo>
                    <a:lnTo>
                      <a:pt x="881" y="15"/>
                    </a:lnTo>
                    <a:lnTo>
                      <a:pt x="847" y="29"/>
                    </a:lnTo>
                    <a:lnTo>
                      <a:pt x="787" y="44"/>
                    </a:lnTo>
                    <a:lnTo>
                      <a:pt x="753" y="51"/>
                    </a:lnTo>
                    <a:lnTo>
                      <a:pt x="726" y="51"/>
                    </a:lnTo>
                    <a:lnTo>
                      <a:pt x="686" y="44"/>
                    </a:lnTo>
                    <a:lnTo>
                      <a:pt x="659" y="29"/>
                    </a:lnTo>
                    <a:lnTo>
                      <a:pt x="632" y="22"/>
                    </a:lnTo>
                    <a:lnTo>
                      <a:pt x="598" y="22"/>
                    </a:lnTo>
                    <a:lnTo>
                      <a:pt x="565" y="22"/>
                    </a:lnTo>
                    <a:lnTo>
                      <a:pt x="531" y="29"/>
                    </a:lnTo>
                    <a:lnTo>
                      <a:pt x="477" y="29"/>
                    </a:lnTo>
                    <a:lnTo>
                      <a:pt x="437" y="36"/>
                    </a:lnTo>
                    <a:lnTo>
                      <a:pt x="403" y="44"/>
                    </a:lnTo>
                    <a:lnTo>
                      <a:pt x="376" y="44"/>
                    </a:lnTo>
                    <a:lnTo>
                      <a:pt x="343" y="44"/>
                    </a:lnTo>
                    <a:lnTo>
                      <a:pt x="282" y="44"/>
                    </a:lnTo>
                    <a:lnTo>
                      <a:pt x="229" y="29"/>
                    </a:lnTo>
                    <a:lnTo>
                      <a:pt x="195" y="22"/>
                    </a:lnTo>
                    <a:lnTo>
                      <a:pt x="168" y="22"/>
                    </a:lnTo>
                    <a:lnTo>
                      <a:pt x="141" y="15"/>
                    </a:lnTo>
                    <a:lnTo>
                      <a:pt x="114" y="7"/>
                    </a:lnTo>
                    <a:lnTo>
                      <a:pt x="87" y="7"/>
                    </a:lnTo>
                    <a:lnTo>
                      <a:pt x="61" y="15"/>
                    </a:lnTo>
                    <a:lnTo>
                      <a:pt x="34" y="22"/>
                    </a:lnTo>
                    <a:lnTo>
                      <a:pt x="7" y="36"/>
                    </a:lnTo>
                  </a:path>
                </a:pathLst>
              </a:custGeom>
              <a:solidFill>
                <a:srgbClr val="3131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300061" name="Freeform 21"/>
              <p:cNvSpPr>
                <a:spLocks/>
              </p:cNvSpPr>
              <p:nvPr/>
            </p:nvSpPr>
            <p:spPr bwMode="auto">
              <a:xfrm>
                <a:off x="5410" y="2003"/>
                <a:ext cx="80" cy="1366"/>
              </a:xfrm>
              <a:custGeom>
                <a:avLst/>
                <a:gdLst>
                  <a:gd name="T0" fmla="*/ 33 w 80"/>
                  <a:gd name="T1" fmla="*/ 109 h 1366"/>
                  <a:gd name="T2" fmla="*/ 59 w 80"/>
                  <a:gd name="T3" fmla="*/ 167 h 1366"/>
                  <a:gd name="T4" fmla="*/ 59 w 80"/>
                  <a:gd name="T5" fmla="*/ 232 h 1366"/>
                  <a:gd name="T6" fmla="*/ 40 w 80"/>
                  <a:gd name="T7" fmla="*/ 298 h 1366"/>
                  <a:gd name="T8" fmla="*/ 33 w 80"/>
                  <a:gd name="T9" fmla="*/ 363 h 1366"/>
                  <a:gd name="T10" fmla="*/ 40 w 80"/>
                  <a:gd name="T11" fmla="*/ 421 h 1366"/>
                  <a:gd name="T12" fmla="*/ 53 w 80"/>
                  <a:gd name="T13" fmla="*/ 494 h 1366"/>
                  <a:gd name="T14" fmla="*/ 53 w 80"/>
                  <a:gd name="T15" fmla="*/ 581 h 1366"/>
                  <a:gd name="T16" fmla="*/ 53 w 80"/>
                  <a:gd name="T17" fmla="*/ 653 h 1366"/>
                  <a:gd name="T18" fmla="*/ 59 w 80"/>
                  <a:gd name="T19" fmla="*/ 741 h 1366"/>
                  <a:gd name="T20" fmla="*/ 66 w 80"/>
                  <a:gd name="T21" fmla="*/ 799 h 1366"/>
                  <a:gd name="T22" fmla="*/ 46 w 80"/>
                  <a:gd name="T23" fmla="*/ 871 h 1366"/>
                  <a:gd name="T24" fmla="*/ 66 w 80"/>
                  <a:gd name="T25" fmla="*/ 929 h 1366"/>
                  <a:gd name="T26" fmla="*/ 59 w 80"/>
                  <a:gd name="T27" fmla="*/ 1016 h 1366"/>
                  <a:gd name="T28" fmla="*/ 53 w 80"/>
                  <a:gd name="T29" fmla="*/ 1089 h 1366"/>
                  <a:gd name="T30" fmla="*/ 72 w 80"/>
                  <a:gd name="T31" fmla="*/ 1147 h 1366"/>
                  <a:gd name="T32" fmla="*/ 59 w 80"/>
                  <a:gd name="T33" fmla="*/ 1213 h 1366"/>
                  <a:gd name="T34" fmla="*/ 53 w 80"/>
                  <a:gd name="T35" fmla="*/ 1278 h 1366"/>
                  <a:gd name="T36" fmla="*/ 72 w 80"/>
                  <a:gd name="T37" fmla="*/ 1336 h 1366"/>
                  <a:gd name="T38" fmla="*/ 59 w 80"/>
                  <a:gd name="T39" fmla="*/ 1300 h 1366"/>
                  <a:gd name="T40" fmla="*/ 33 w 80"/>
                  <a:gd name="T41" fmla="*/ 1242 h 1366"/>
                  <a:gd name="T42" fmla="*/ 46 w 80"/>
                  <a:gd name="T43" fmla="*/ 1154 h 1366"/>
                  <a:gd name="T44" fmla="*/ 59 w 80"/>
                  <a:gd name="T45" fmla="*/ 1089 h 1366"/>
                  <a:gd name="T46" fmla="*/ 59 w 80"/>
                  <a:gd name="T47" fmla="*/ 1031 h 1366"/>
                  <a:gd name="T48" fmla="*/ 66 w 80"/>
                  <a:gd name="T49" fmla="*/ 966 h 1366"/>
                  <a:gd name="T50" fmla="*/ 66 w 80"/>
                  <a:gd name="T51" fmla="*/ 864 h 1366"/>
                  <a:gd name="T52" fmla="*/ 26 w 80"/>
                  <a:gd name="T53" fmla="*/ 799 h 1366"/>
                  <a:gd name="T54" fmla="*/ 26 w 80"/>
                  <a:gd name="T55" fmla="*/ 726 h 1366"/>
                  <a:gd name="T56" fmla="*/ 26 w 80"/>
                  <a:gd name="T57" fmla="*/ 639 h 1366"/>
                  <a:gd name="T58" fmla="*/ 26 w 80"/>
                  <a:gd name="T59" fmla="*/ 581 h 1366"/>
                  <a:gd name="T60" fmla="*/ 40 w 80"/>
                  <a:gd name="T61" fmla="*/ 523 h 1366"/>
                  <a:gd name="T62" fmla="*/ 46 w 80"/>
                  <a:gd name="T63" fmla="*/ 450 h 1366"/>
                  <a:gd name="T64" fmla="*/ 46 w 80"/>
                  <a:gd name="T65" fmla="*/ 392 h 1366"/>
                  <a:gd name="T66" fmla="*/ 46 w 80"/>
                  <a:gd name="T67" fmla="*/ 319 h 1366"/>
                  <a:gd name="T68" fmla="*/ 46 w 80"/>
                  <a:gd name="T69" fmla="*/ 254 h 1366"/>
                  <a:gd name="T70" fmla="*/ 53 w 80"/>
                  <a:gd name="T71" fmla="*/ 196 h 1366"/>
                  <a:gd name="T72" fmla="*/ 46 w 80"/>
                  <a:gd name="T73" fmla="*/ 131 h 1366"/>
                  <a:gd name="T74" fmla="*/ 13 w 80"/>
                  <a:gd name="T75" fmla="*/ 73 h 1366"/>
                  <a:gd name="T76" fmla="*/ 7 w 80"/>
                  <a:gd name="T77" fmla="*/ 15 h 136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0" h="1366">
                    <a:moveTo>
                      <a:pt x="0" y="0"/>
                    </a:moveTo>
                    <a:lnTo>
                      <a:pt x="33" y="109"/>
                    </a:lnTo>
                    <a:lnTo>
                      <a:pt x="53" y="138"/>
                    </a:lnTo>
                    <a:lnTo>
                      <a:pt x="59" y="167"/>
                    </a:lnTo>
                    <a:lnTo>
                      <a:pt x="66" y="196"/>
                    </a:lnTo>
                    <a:lnTo>
                      <a:pt x="59" y="232"/>
                    </a:lnTo>
                    <a:lnTo>
                      <a:pt x="46" y="269"/>
                    </a:lnTo>
                    <a:lnTo>
                      <a:pt x="40" y="298"/>
                    </a:lnTo>
                    <a:lnTo>
                      <a:pt x="33" y="334"/>
                    </a:lnTo>
                    <a:lnTo>
                      <a:pt x="33" y="363"/>
                    </a:lnTo>
                    <a:lnTo>
                      <a:pt x="33" y="392"/>
                    </a:lnTo>
                    <a:lnTo>
                      <a:pt x="40" y="421"/>
                    </a:lnTo>
                    <a:lnTo>
                      <a:pt x="40" y="457"/>
                    </a:lnTo>
                    <a:lnTo>
                      <a:pt x="53" y="494"/>
                    </a:lnTo>
                    <a:lnTo>
                      <a:pt x="53" y="523"/>
                    </a:lnTo>
                    <a:lnTo>
                      <a:pt x="53" y="581"/>
                    </a:lnTo>
                    <a:lnTo>
                      <a:pt x="53" y="610"/>
                    </a:lnTo>
                    <a:lnTo>
                      <a:pt x="53" y="653"/>
                    </a:lnTo>
                    <a:lnTo>
                      <a:pt x="53" y="697"/>
                    </a:lnTo>
                    <a:lnTo>
                      <a:pt x="59" y="741"/>
                    </a:lnTo>
                    <a:lnTo>
                      <a:pt x="66" y="770"/>
                    </a:lnTo>
                    <a:lnTo>
                      <a:pt x="66" y="799"/>
                    </a:lnTo>
                    <a:lnTo>
                      <a:pt x="59" y="835"/>
                    </a:lnTo>
                    <a:lnTo>
                      <a:pt x="46" y="871"/>
                    </a:lnTo>
                    <a:lnTo>
                      <a:pt x="53" y="900"/>
                    </a:lnTo>
                    <a:lnTo>
                      <a:pt x="66" y="929"/>
                    </a:lnTo>
                    <a:lnTo>
                      <a:pt x="66" y="958"/>
                    </a:lnTo>
                    <a:lnTo>
                      <a:pt x="59" y="1016"/>
                    </a:lnTo>
                    <a:lnTo>
                      <a:pt x="53" y="1060"/>
                    </a:lnTo>
                    <a:lnTo>
                      <a:pt x="53" y="1089"/>
                    </a:lnTo>
                    <a:lnTo>
                      <a:pt x="59" y="1118"/>
                    </a:lnTo>
                    <a:lnTo>
                      <a:pt x="72" y="1147"/>
                    </a:lnTo>
                    <a:lnTo>
                      <a:pt x="72" y="1176"/>
                    </a:lnTo>
                    <a:lnTo>
                      <a:pt x="59" y="1213"/>
                    </a:lnTo>
                    <a:lnTo>
                      <a:pt x="46" y="1242"/>
                    </a:lnTo>
                    <a:lnTo>
                      <a:pt x="53" y="1278"/>
                    </a:lnTo>
                    <a:lnTo>
                      <a:pt x="66" y="1307"/>
                    </a:lnTo>
                    <a:lnTo>
                      <a:pt x="72" y="1336"/>
                    </a:lnTo>
                    <a:lnTo>
                      <a:pt x="79" y="1365"/>
                    </a:lnTo>
                    <a:lnTo>
                      <a:pt x="59" y="1300"/>
                    </a:lnTo>
                    <a:lnTo>
                      <a:pt x="40" y="1271"/>
                    </a:lnTo>
                    <a:lnTo>
                      <a:pt x="33" y="1242"/>
                    </a:lnTo>
                    <a:lnTo>
                      <a:pt x="33" y="1183"/>
                    </a:lnTo>
                    <a:lnTo>
                      <a:pt x="46" y="1154"/>
                    </a:lnTo>
                    <a:lnTo>
                      <a:pt x="59" y="1125"/>
                    </a:lnTo>
                    <a:lnTo>
                      <a:pt x="59" y="1089"/>
                    </a:lnTo>
                    <a:lnTo>
                      <a:pt x="59" y="1060"/>
                    </a:lnTo>
                    <a:lnTo>
                      <a:pt x="59" y="1031"/>
                    </a:lnTo>
                    <a:lnTo>
                      <a:pt x="66" y="995"/>
                    </a:lnTo>
                    <a:lnTo>
                      <a:pt x="66" y="966"/>
                    </a:lnTo>
                    <a:lnTo>
                      <a:pt x="66" y="922"/>
                    </a:lnTo>
                    <a:lnTo>
                      <a:pt x="66" y="864"/>
                    </a:lnTo>
                    <a:lnTo>
                      <a:pt x="40" y="835"/>
                    </a:lnTo>
                    <a:lnTo>
                      <a:pt x="26" y="799"/>
                    </a:lnTo>
                    <a:lnTo>
                      <a:pt x="26" y="770"/>
                    </a:lnTo>
                    <a:lnTo>
                      <a:pt x="26" y="726"/>
                    </a:lnTo>
                    <a:lnTo>
                      <a:pt x="26" y="683"/>
                    </a:lnTo>
                    <a:lnTo>
                      <a:pt x="26" y="639"/>
                    </a:lnTo>
                    <a:lnTo>
                      <a:pt x="26" y="610"/>
                    </a:lnTo>
                    <a:lnTo>
                      <a:pt x="26" y="581"/>
                    </a:lnTo>
                    <a:lnTo>
                      <a:pt x="26" y="552"/>
                    </a:lnTo>
                    <a:lnTo>
                      <a:pt x="40" y="523"/>
                    </a:lnTo>
                    <a:lnTo>
                      <a:pt x="46" y="486"/>
                    </a:lnTo>
                    <a:lnTo>
                      <a:pt x="46" y="450"/>
                    </a:lnTo>
                    <a:lnTo>
                      <a:pt x="46" y="421"/>
                    </a:lnTo>
                    <a:lnTo>
                      <a:pt x="46" y="392"/>
                    </a:lnTo>
                    <a:lnTo>
                      <a:pt x="46" y="349"/>
                    </a:lnTo>
                    <a:lnTo>
                      <a:pt x="46" y="319"/>
                    </a:lnTo>
                    <a:lnTo>
                      <a:pt x="46" y="290"/>
                    </a:lnTo>
                    <a:lnTo>
                      <a:pt x="46" y="254"/>
                    </a:lnTo>
                    <a:lnTo>
                      <a:pt x="46" y="225"/>
                    </a:lnTo>
                    <a:lnTo>
                      <a:pt x="53" y="196"/>
                    </a:lnTo>
                    <a:lnTo>
                      <a:pt x="59" y="160"/>
                    </a:lnTo>
                    <a:lnTo>
                      <a:pt x="46" y="131"/>
                    </a:lnTo>
                    <a:lnTo>
                      <a:pt x="26" y="102"/>
                    </a:lnTo>
                    <a:lnTo>
                      <a:pt x="13" y="73"/>
                    </a:lnTo>
                    <a:lnTo>
                      <a:pt x="13" y="44"/>
                    </a:lnTo>
                    <a:lnTo>
                      <a:pt x="7" y="1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300062" name="Freeform 22"/>
              <p:cNvSpPr>
                <a:spLocks/>
              </p:cNvSpPr>
              <p:nvPr/>
            </p:nvSpPr>
            <p:spPr bwMode="auto">
              <a:xfrm>
                <a:off x="246" y="204"/>
                <a:ext cx="107" cy="2135"/>
              </a:xfrm>
              <a:custGeom>
                <a:avLst/>
                <a:gdLst>
                  <a:gd name="T0" fmla="*/ 0 w 107"/>
                  <a:gd name="T1" fmla="*/ 0 h 2135"/>
                  <a:gd name="T2" fmla="*/ 106 w 107"/>
                  <a:gd name="T3" fmla="*/ 116 h 2135"/>
                  <a:gd name="T4" fmla="*/ 106 w 107"/>
                  <a:gd name="T5" fmla="*/ 987 h 2135"/>
                  <a:gd name="T6" fmla="*/ 53 w 107"/>
                  <a:gd name="T7" fmla="*/ 1045 h 2135"/>
                  <a:gd name="T8" fmla="*/ 53 w 107"/>
                  <a:gd name="T9" fmla="*/ 1161 h 2135"/>
                  <a:gd name="T10" fmla="*/ 66 w 107"/>
                  <a:gd name="T11" fmla="*/ 1219 h 2135"/>
                  <a:gd name="T12" fmla="*/ 40 w 107"/>
                  <a:gd name="T13" fmla="*/ 1277 h 2135"/>
                  <a:gd name="T14" fmla="*/ 40 w 107"/>
                  <a:gd name="T15" fmla="*/ 1336 h 2135"/>
                  <a:gd name="T16" fmla="*/ 27 w 107"/>
                  <a:gd name="T17" fmla="*/ 1394 h 2135"/>
                  <a:gd name="T18" fmla="*/ 40 w 107"/>
                  <a:gd name="T19" fmla="*/ 1452 h 2135"/>
                  <a:gd name="T20" fmla="*/ 53 w 107"/>
                  <a:gd name="T21" fmla="*/ 1510 h 2135"/>
                  <a:gd name="T22" fmla="*/ 53 w 107"/>
                  <a:gd name="T23" fmla="*/ 1568 h 2135"/>
                  <a:gd name="T24" fmla="*/ 66 w 107"/>
                  <a:gd name="T25" fmla="*/ 1626 h 2135"/>
                  <a:gd name="T26" fmla="*/ 40 w 107"/>
                  <a:gd name="T27" fmla="*/ 1684 h 2135"/>
                  <a:gd name="T28" fmla="*/ 27 w 107"/>
                  <a:gd name="T29" fmla="*/ 1742 h 2135"/>
                  <a:gd name="T30" fmla="*/ 27 w 107"/>
                  <a:gd name="T31" fmla="*/ 1800 h 2135"/>
                  <a:gd name="T32" fmla="*/ 40 w 107"/>
                  <a:gd name="T33" fmla="*/ 1873 h 2135"/>
                  <a:gd name="T34" fmla="*/ 40 w 107"/>
                  <a:gd name="T35" fmla="*/ 1945 h 2135"/>
                  <a:gd name="T36" fmla="*/ 27 w 107"/>
                  <a:gd name="T37" fmla="*/ 2018 h 2135"/>
                  <a:gd name="T38" fmla="*/ 40 w 107"/>
                  <a:gd name="T39" fmla="*/ 2076 h 2135"/>
                  <a:gd name="T40" fmla="*/ 53 w 107"/>
                  <a:gd name="T41" fmla="*/ 2134 h 2135"/>
                  <a:gd name="T42" fmla="*/ 13 w 107"/>
                  <a:gd name="T43" fmla="*/ 2061 h 2135"/>
                  <a:gd name="T44" fmla="*/ 13 w 107"/>
                  <a:gd name="T45" fmla="*/ 1974 h 2135"/>
                  <a:gd name="T46" fmla="*/ 13 w 107"/>
                  <a:gd name="T47" fmla="*/ 1916 h 2135"/>
                  <a:gd name="T48" fmla="*/ 27 w 107"/>
                  <a:gd name="T49" fmla="*/ 1858 h 2135"/>
                  <a:gd name="T50" fmla="*/ 40 w 107"/>
                  <a:gd name="T51" fmla="*/ 1800 h 2135"/>
                  <a:gd name="T52" fmla="*/ 40 w 107"/>
                  <a:gd name="T53" fmla="*/ 1684 h 2135"/>
                  <a:gd name="T54" fmla="*/ 40 w 107"/>
                  <a:gd name="T55" fmla="*/ 1597 h 2135"/>
                  <a:gd name="T56" fmla="*/ 40 w 107"/>
                  <a:gd name="T57" fmla="*/ 1539 h 2135"/>
                  <a:gd name="T58" fmla="*/ 40 w 107"/>
                  <a:gd name="T59" fmla="*/ 1481 h 2135"/>
                  <a:gd name="T60" fmla="*/ 53 w 107"/>
                  <a:gd name="T61" fmla="*/ 1423 h 2135"/>
                  <a:gd name="T62" fmla="*/ 53 w 107"/>
                  <a:gd name="T63" fmla="*/ 1350 h 2135"/>
                  <a:gd name="T64" fmla="*/ 53 w 107"/>
                  <a:gd name="T65" fmla="*/ 1292 h 2135"/>
                  <a:gd name="T66" fmla="*/ 40 w 107"/>
                  <a:gd name="T67" fmla="*/ 1234 h 2135"/>
                  <a:gd name="T68" fmla="*/ 40 w 107"/>
                  <a:gd name="T69" fmla="*/ 1176 h 2135"/>
                  <a:gd name="T70" fmla="*/ 53 w 107"/>
                  <a:gd name="T71" fmla="*/ 1118 h 2135"/>
                  <a:gd name="T72" fmla="*/ 66 w 107"/>
                  <a:gd name="T73" fmla="*/ 1060 h 2135"/>
                  <a:gd name="T74" fmla="*/ 66 w 107"/>
                  <a:gd name="T75" fmla="*/ 987 h 2135"/>
                  <a:gd name="T76" fmla="*/ 66 w 107"/>
                  <a:gd name="T77" fmla="*/ 929 h 2135"/>
                  <a:gd name="T78" fmla="*/ 66 w 107"/>
                  <a:gd name="T79" fmla="*/ 871 h 2135"/>
                  <a:gd name="T80" fmla="*/ 66 w 107"/>
                  <a:gd name="T81" fmla="*/ 798 h 2135"/>
                  <a:gd name="T82" fmla="*/ 66 w 107"/>
                  <a:gd name="T83" fmla="*/ 726 h 2135"/>
                  <a:gd name="T84" fmla="*/ 66 w 107"/>
                  <a:gd name="T85" fmla="*/ 668 h 2135"/>
                  <a:gd name="T86" fmla="*/ 66 w 107"/>
                  <a:gd name="T87" fmla="*/ 552 h 2135"/>
                  <a:gd name="T88" fmla="*/ 53 w 107"/>
                  <a:gd name="T89" fmla="*/ 494 h 2135"/>
                  <a:gd name="T90" fmla="*/ 53 w 107"/>
                  <a:gd name="T91" fmla="*/ 436 h 2135"/>
                  <a:gd name="T92" fmla="*/ 53 w 107"/>
                  <a:gd name="T93" fmla="*/ 377 h 2135"/>
                  <a:gd name="T94" fmla="*/ 53 w 107"/>
                  <a:gd name="T95" fmla="*/ 319 h 2135"/>
                  <a:gd name="T96" fmla="*/ 53 w 107"/>
                  <a:gd name="T97" fmla="*/ 261 h 2135"/>
                  <a:gd name="T98" fmla="*/ 53 w 107"/>
                  <a:gd name="T99" fmla="*/ 203 h 2135"/>
                  <a:gd name="T100" fmla="*/ 53 w 107"/>
                  <a:gd name="T101" fmla="*/ 145 h 2135"/>
                  <a:gd name="T102" fmla="*/ 27 w 107"/>
                  <a:gd name="T103" fmla="*/ 87 h 2135"/>
                  <a:gd name="T104" fmla="*/ 0 w 107"/>
                  <a:gd name="T105" fmla="*/ 0 h 213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7" h="2135">
                    <a:moveTo>
                      <a:pt x="0" y="0"/>
                    </a:moveTo>
                    <a:lnTo>
                      <a:pt x="106" y="116"/>
                    </a:lnTo>
                    <a:lnTo>
                      <a:pt x="106" y="987"/>
                    </a:lnTo>
                    <a:lnTo>
                      <a:pt x="53" y="1045"/>
                    </a:lnTo>
                    <a:lnTo>
                      <a:pt x="53" y="1161"/>
                    </a:lnTo>
                    <a:lnTo>
                      <a:pt x="66" y="1219"/>
                    </a:lnTo>
                    <a:lnTo>
                      <a:pt x="40" y="1277"/>
                    </a:lnTo>
                    <a:lnTo>
                      <a:pt x="40" y="1336"/>
                    </a:lnTo>
                    <a:lnTo>
                      <a:pt x="27" y="1394"/>
                    </a:lnTo>
                    <a:lnTo>
                      <a:pt x="40" y="1452"/>
                    </a:lnTo>
                    <a:lnTo>
                      <a:pt x="53" y="1510"/>
                    </a:lnTo>
                    <a:lnTo>
                      <a:pt x="53" y="1568"/>
                    </a:lnTo>
                    <a:lnTo>
                      <a:pt x="66" y="1626"/>
                    </a:lnTo>
                    <a:lnTo>
                      <a:pt x="40" y="1684"/>
                    </a:lnTo>
                    <a:lnTo>
                      <a:pt x="27" y="1742"/>
                    </a:lnTo>
                    <a:lnTo>
                      <a:pt x="27" y="1800"/>
                    </a:lnTo>
                    <a:lnTo>
                      <a:pt x="40" y="1873"/>
                    </a:lnTo>
                    <a:lnTo>
                      <a:pt x="40" y="1945"/>
                    </a:lnTo>
                    <a:lnTo>
                      <a:pt x="27" y="2018"/>
                    </a:lnTo>
                    <a:lnTo>
                      <a:pt x="40" y="2076"/>
                    </a:lnTo>
                    <a:lnTo>
                      <a:pt x="53" y="2134"/>
                    </a:lnTo>
                    <a:lnTo>
                      <a:pt x="13" y="2061"/>
                    </a:lnTo>
                    <a:lnTo>
                      <a:pt x="13" y="1974"/>
                    </a:lnTo>
                    <a:lnTo>
                      <a:pt x="13" y="1916"/>
                    </a:lnTo>
                    <a:lnTo>
                      <a:pt x="27" y="1858"/>
                    </a:lnTo>
                    <a:lnTo>
                      <a:pt x="40" y="1800"/>
                    </a:lnTo>
                    <a:lnTo>
                      <a:pt x="40" y="1684"/>
                    </a:lnTo>
                    <a:lnTo>
                      <a:pt x="40" y="1597"/>
                    </a:lnTo>
                    <a:lnTo>
                      <a:pt x="40" y="1539"/>
                    </a:lnTo>
                    <a:lnTo>
                      <a:pt x="40" y="1481"/>
                    </a:lnTo>
                    <a:lnTo>
                      <a:pt x="53" y="1423"/>
                    </a:lnTo>
                    <a:lnTo>
                      <a:pt x="53" y="1350"/>
                    </a:lnTo>
                    <a:lnTo>
                      <a:pt x="53" y="1292"/>
                    </a:lnTo>
                    <a:lnTo>
                      <a:pt x="40" y="1234"/>
                    </a:lnTo>
                    <a:lnTo>
                      <a:pt x="40" y="1176"/>
                    </a:lnTo>
                    <a:lnTo>
                      <a:pt x="53" y="1118"/>
                    </a:lnTo>
                    <a:lnTo>
                      <a:pt x="66" y="1060"/>
                    </a:lnTo>
                    <a:lnTo>
                      <a:pt x="66" y="987"/>
                    </a:lnTo>
                    <a:lnTo>
                      <a:pt x="66" y="929"/>
                    </a:lnTo>
                    <a:lnTo>
                      <a:pt x="66" y="871"/>
                    </a:lnTo>
                    <a:lnTo>
                      <a:pt x="66" y="798"/>
                    </a:lnTo>
                    <a:lnTo>
                      <a:pt x="66" y="726"/>
                    </a:lnTo>
                    <a:lnTo>
                      <a:pt x="66" y="668"/>
                    </a:lnTo>
                    <a:lnTo>
                      <a:pt x="66" y="552"/>
                    </a:lnTo>
                    <a:lnTo>
                      <a:pt x="53" y="494"/>
                    </a:lnTo>
                    <a:lnTo>
                      <a:pt x="53" y="436"/>
                    </a:lnTo>
                    <a:lnTo>
                      <a:pt x="53" y="377"/>
                    </a:lnTo>
                    <a:lnTo>
                      <a:pt x="53" y="319"/>
                    </a:lnTo>
                    <a:lnTo>
                      <a:pt x="53" y="261"/>
                    </a:lnTo>
                    <a:lnTo>
                      <a:pt x="53" y="203"/>
                    </a:lnTo>
                    <a:lnTo>
                      <a:pt x="53" y="145"/>
                    </a:lnTo>
                    <a:lnTo>
                      <a:pt x="27" y="8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300063" name="Freeform 23"/>
              <p:cNvSpPr>
                <a:spLocks/>
              </p:cNvSpPr>
              <p:nvPr/>
            </p:nvSpPr>
            <p:spPr bwMode="auto">
              <a:xfrm>
                <a:off x="260" y="437"/>
                <a:ext cx="93" cy="1699"/>
              </a:xfrm>
              <a:custGeom>
                <a:avLst/>
                <a:gdLst>
                  <a:gd name="T0" fmla="*/ 92 w 93"/>
                  <a:gd name="T1" fmla="*/ 0 h 1699"/>
                  <a:gd name="T2" fmla="*/ 79 w 93"/>
                  <a:gd name="T3" fmla="*/ 73 h 1699"/>
                  <a:gd name="T4" fmla="*/ 79 w 93"/>
                  <a:gd name="T5" fmla="*/ 131 h 1699"/>
                  <a:gd name="T6" fmla="*/ 66 w 93"/>
                  <a:gd name="T7" fmla="*/ 189 h 1699"/>
                  <a:gd name="T8" fmla="*/ 26 w 93"/>
                  <a:gd name="T9" fmla="*/ 247 h 1699"/>
                  <a:gd name="T10" fmla="*/ 26 w 93"/>
                  <a:gd name="T11" fmla="*/ 305 h 1699"/>
                  <a:gd name="T12" fmla="*/ 26 w 93"/>
                  <a:gd name="T13" fmla="*/ 363 h 1699"/>
                  <a:gd name="T14" fmla="*/ 39 w 93"/>
                  <a:gd name="T15" fmla="*/ 421 h 1699"/>
                  <a:gd name="T16" fmla="*/ 53 w 93"/>
                  <a:gd name="T17" fmla="*/ 479 h 1699"/>
                  <a:gd name="T18" fmla="*/ 53 w 93"/>
                  <a:gd name="T19" fmla="*/ 537 h 1699"/>
                  <a:gd name="T20" fmla="*/ 39 w 93"/>
                  <a:gd name="T21" fmla="*/ 610 h 1699"/>
                  <a:gd name="T22" fmla="*/ 39 w 93"/>
                  <a:gd name="T23" fmla="*/ 668 h 1699"/>
                  <a:gd name="T24" fmla="*/ 39 w 93"/>
                  <a:gd name="T25" fmla="*/ 726 h 1699"/>
                  <a:gd name="T26" fmla="*/ 39 w 93"/>
                  <a:gd name="T27" fmla="*/ 784 h 1699"/>
                  <a:gd name="T28" fmla="*/ 13 w 93"/>
                  <a:gd name="T29" fmla="*/ 856 h 1699"/>
                  <a:gd name="T30" fmla="*/ 0 w 93"/>
                  <a:gd name="T31" fmla="*/ 914 h 1699"/>
                  <a:gd name="T32" fmla="*/ 0 w 93"/>
                  <a:gd name="T33" fmla="*/ 972 h 1699"/>
                  <a:gd name="T34" fmla="*/ 26 w 93"/>
                  <a:gd name="T35" fmla="*/ 1030 h 1699"/>
                  <a:gd name="T36" fmla="*/ 26 w 93"/>
                  <a:gd name="T37" fmla="*/ 1103 h 1699"/>
                  <a:gd name="T38" fmla="*/ 13 w 93"/>
                  <a:gd name="T39" fmla="*/ 1176 h 1699"/>
                  <a:gd name="T40" fmla="*/ 13 w 93"/>
                  <a:gd name="T41" fmla="*/ 1234 h 1699"/>
                  <a:gd name="T42" fmla="*/ 13 w 93"/>
                  <a:gd name="T43" fmla="*/ 1292 h 1699"/>
                  <a:gd name="T44" fmla="*/ 13 w 93"/>
                  <a:gd name="T45" fmla="*/ 1350 h 1699"/>
                  <a:gd name="T46" fmla="*/ 0 w 93"/>
                  <a:gd name="T47" fmla="*/ 1408 h 1699"/>
                  <a:gd name="T48" fmla="*/ 0 w 93"/>
                  <a:gd name="T49" fmla="*/ 1466 h 1699"/>
                  <a:gd name="T50" fmla="*/ 13 w 93"/>
                  <a:gd name="T51" fmla="*/ 1524 h 1699"/>
                  <a:gd name="T52" fmla="*/ 53 w 93"/>
                  <a:gd name="T53" fmla="*/ 1582 h 1699"/>
                  <a:gd name="T54" fmla="*/ 53 w 93"/>
                  <a:gd name="T55" fmla="*/ 1640 h 1699"/>
                  <a:gd name="T56" fmla="*/ 26 w 93"/>
                  <a:gd name="T57" fmla="*/ 1698 h 1699"/>
                  <a:gd name="T58" fmla="*/ 53 w 93"/>
                  <a:gd name="T59" fmla="*/ 1640 h 1699"/>
                  <a:gd name="T60" fmla="*/ 39 w 93"/>
                  <a:gd name="T61" fmla="*/ 1567 h 1699"/>
                  <a:gd name="T62" fmla="*/ 26 w 93"/>
                  <a:gd name="T63" fmla="*/ 1509 h 1699"/>
                  <a:gd name="T64" fmla="*/ 26 w 93"/>
                  <a:gd name="T65" fmla="*/ 1437 h 1699"/>
                  <a:gd name="T66" fmla="*/ 26 w 93"/>
                  <a:gd name="T67" fmla="*/ 1379 h 1699"/>
                  <a:gd name="T68" fmla="*/ 26 w 93"/>
                  <a:gd name="T69" fmla="*/ 1321 h 1699"/>
                  <a:gd name="T70" fmla="*/ 26 w 93"/>
                  <a:gd name="T71" fmla="*/ 1263 h 1699"/>
                  <a:gd name="T72" fmla="*/ 26 w 93"/>
                  <a:gd name="T73" fmla="*/ 1205 h 1699"/>
                  <a:gd name="T74" fmla="*/ 53 w 93"/>
                  <a:gd name="T75" fmla="*/ 1147 h 1699"/>
                  <a:gd name="T76" fmla="*/ 66 w 93"/>
                  <a:gd name="T77" fmla="*/ 1088 h 1699"/>
                  <a:gd name="T78" fmla="*/ 39 w 93"/>
                  <a:gd name="T79" fmla="*/ 1030 h 1699"/>
                  <a:gd name="T80" fmla="*/ 13 w 93"/>
                  <a:gd name="T81" fmla="*/ 972 h 1699"/>
                  <a:gd name="T82" fmla="*/ 13 w 93"/>
                  <a:gd name="T83" fmla="*/ 914 h 1699"/>
                  <a:gd name="T84" fmla="*/ 26 w 93"/>
                  <a:gd name="T85" fmla="*/ 856 h 1699"/>
                  <a:gd name="T86" fmla="*/ 39 w 93"/>
                  <a:gd name="T87" fmla="*/ 798 h 1699"/>
                  <a:gd name="T88" fmla="*/ 39 w 93"/>
                  <a:gd name="T89" fmla="*/ 740 h 1699"/>
                  <a:gd name="T90" fmla="*/ 53 w 93"/>
                  <a:gd name="T91" fmla="*/ 682 h 1699"/>
                  <a:gd name="T92" fmla="*/ 66 w 93"/>
                  <a:gd name="T93" fmla="*/ 624 h 1699"/>
                  <a:gd name="T94" fmla="*/ 66 w 93"/>
                  <a:gd name="T95" fmla="*/ 566 h 1699"/>
                  <a:gd name="T96" fmla="*/ 53 w 93"/>
                  <a:gd name="T97" fmla="*/ 508 h 1699"/>
                  <a:gd name="T98" fmla="*/ 39 w 93"/>
                  <a:gd name="T99" fmla="*/ 450 h 1699"/>
                  <a:gd name="T100" fmla="*/ 26 w 93"/>
                  <a:gd name="T101" fmla="*/ 392 h 1699"/>
                  <a:gd name="T102" fmla="*/ 26 w 93"/>
                  <a:gd name="T103" fmla="*/ 334 h 1699"/>
                  <a:gd name="T104" fmla="*/ 26 w 93"/>
                  <a:gd name="T105" fmla="*/ 276 h 1699"/>
                  <a:gd name="T106" fmla="*/ 66 w 93"/>
                  <a:gd name="T107" fmla="*/ 218 h 1699"/>
                  <a:gd name="T108" fmla="*/ 66 w 93"/>
                  <a:gd name="T109" fmla="*/ 160 h 1699"/>
                  <a:gd name="T110" fmla="*/ 66 w 93"/>
                  <a:gd name="T111" fmla="*/ 102 h 169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93" h="1699">
                    <a:moveTo>
                      <a:pt x="92" y="0"/>
                    </a:moveTo>
                    <a:lnTo>
                      <a:pt x="79" y="73"/>
                    </a:lnTo>
                    <a:lnTo>
                      <a:pt x="79" y="131"/>
                    </a:lnTo>
                    <a:lnTo>
                      <a:pt x="66" y="189"/>
                    </a:lnTo>
                    <a:lnTo>
                      <a:pt x="26" y="247"/>
                    </a:lnTo>
                    <a:lnTo>
                      <a:pt x="26" y="305"/>
                    </a:lnTo>
                    <a:lnTo>
                      <a:pt x="26" y="363"/>
                    </a:lnTo>
                    <a:lnTo>
                      <a:pt x="39" y="421"/>
                    </a:lnTo>
                    <a:lnTo>
                      <a:pt x="53" y="479"/>
                    </a:lnTo>
                    <a:lnTo>
                      <a:pt x="53" y="537"/>
                    </a:lnTo>
                    <a:lnTo>
                      <a:pt x="39" y="610"/>
                    </a:lnTo>
                    <a:lnTo>
                      <a:pt x="39" y="668"/>
                    </a:lnTo>
                    <a:lnTo>
                      <a:pt x="39" y="726"/>
                    </a:lnTo>
                    <a:lnTo>
                      <a:pt x="39" y="784"/>
                    </a:lnTo>
                    <a:lnTo>
                      <a:pt x="13" y="856"/>
                    </a:lnTo>
                    <a:lnTo>
                      <a:pt x="0" y="914"/>
                    </a:lnTo>
                    <a:lnTo>
                      <a:pt x="0" y="972"/>
                    </a:lnTo>
                    <a:lnTo>
                      <a:pt x="26" y="1030"/>
                    </a:lnTo>
                    <a:lnTo>
                      <a:pt x="26" y="1103"/>
                    </a:lnTo>
                    <a:lnTo>
                      <a:pt x="13" y="1176"/>
                    </a:lnTo>
                    <a:lnTo>
                      <a:pt x="13" y="1234"/>
                    </a:lnTo>
                    <a:lnTo>
                      <a:pt x="13" y="1292"/>
                    </a:lnTo>
                    <a:lnTo>
                      <a:pt x="13" y="1350"/>
                    </a:lnTo>
                    <a:lnTo>
                      <a:pt x="0" y="1408"/>
                    </a:lnTo>
                    <a:lnTo>
                      <a:pt x="0" y="1466"/>
                    </a:lnTo>
                    <a:lnTo>
                      <a:pt x="13" y="1524"/>
                    </a:lnTo>
                    <a:lnTo>
                      <a:pt x="53" y="1582"/>
                    </a:lnTo>
                    <a:lnTo>
                      <a:pt x="53" y="1640"/>
                    </a:lnTo>
                    <a:lnTo>
                      <a:pt x="26" y="1698"/>
                    </a:lnTo>
                    <a:lnTo>
                      <a:pt x="53" y="1640"/>
                    </a:lnTo>
                    <a:lnTo>
                      <a:pt x="39" y="1567"/>
                    </a:lnTo>
                    <a:lnTo>
                      <a:pt x="26" y="1509"/>
                    </a:lnTo>
                    <a:lnTo>
                      <a:pt x="26" y="1437"/>
                    </a:lnTo>
                    <a:lnTo>
                      <a:pt x="26" y="1379"/>
                    </a:lnTo>
                    <a:lnTo>
                      <a:pt x="26" y="1321"/>
                    </a:lnTo>
                    <a:lnTo>
                      <a:pt x="26" y="1263"/>
                    </a:lnTo>
                    <a:lnTo>
                      <a:pt x="26" y="1205"/>
                    </a:lnTo>
                    <a:lnTo>
                      <a:pt x="53" y="1147"/>
                    </a:lnTo>
                    <a:lnTo>
                      <a:pt x="66" y="1088"/>
                    </a:lnTo>
                    <a:lnTo>
                      <a:pt x="39" y="1030"/>
                    </a:lnTo>
                    <a:lnTo>
                      <a:pt x="13" y="972"/>
                    </a:lnTo>
                    <a:lnTo>
                      <a:pt x="13" y="914"/>
                    </a:lnTo>
                    <a:lnTo>
                      <a:pt x="26" y="856"/>
                    </a:lnTo>
                    <a:lnTo>
                      <a:pt x="39" y="798"/>
                    </a:lnTo>
                    <a:lnTo>
                      <a:pt x="39" y="740"/>
                    </a:lnTo>
                    <a:lnTo>
                      <a:pt x="53" y="682"/>
                    </a:lnTo>
                    <a:lnTo>
                      <a:pt x="66" y="624"/>
                    </a:lnTo>
                    <a:lnTo>
                      <a:pt x="66" y="566"/>
                    </a:lnTo>
                    <a:lnTo>
                      <a:pt x="53" y="508"/>
                    </a:lnTo>
                    <a:lnTo>
                      <a:pt x="39" y="450"/>
                    </a:lnTo>
                    <a:lnTo>
                      <a:pt x="26" y="392"/>
                    </a:lnTo>
                    <a:lnTo>
                      <a:pt x="26" y="334"/>
                    </a:lnTo>
                    <a:lnTo>
                      <a:pt x="26" y="276"/>
                    </a:lnTo>
                    <a:lnTo>
                      <a:pt x="66" y="218"/>
                    </a:lnTo>
                    <a:lnTo>
                      <a:pt x="66" y="160"/>
                    </a:lnTo>
                    <a:lnTo>
                      <a:pt x="66" y="102"/>
                    </a:lnTo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300064" name="Freeform 24"/>
              <p:cNvSpPr>
                <a:spLocks/>
              </p:cNvSpPr>
              <p:nvPr/>
            </p:nvSpPr>
            <p:spPr bwMode="auto">
              <a:xfrm>
                <a:off x="1161" y="204"/>
                <a:ext cx="2527" cy="117"/>
              </a:xfrm>
              <a:custGeom>
                <a:avLst/>
                <a:gdLst>
                  <a:gd name="T0" fmla="*/ 81 w 2527"/>
                  <a:gd name="T1" fmla="*/ 73 h 117"/>
                  <a:gd name="T2" fmla="*/ 188 w 2527"/>
                  <a:gd name="T3" fmla="*/ 44 h 117"/>
                  <a:gd name="T4" fmla="*/ 296 w 2527"/>
                  <a:gd name="T5" fmla="*/ 58 h 117"/>
                  <a:gd name="T6" fmla="*/ 417 w 2527"/>
                  <a:gd name="T7" fmla="*/ 87 h 117"/>
                  <a:gd name="T8" fmla="*/ 524 w 2527"/>
                  <a:gd name="T9" fmla="*/ 87 h 117"/>
                  <a:gd name="T10" fmla="*/ 645 w 2527"/>
                  <a:gd name="T11" fmla="*/ 73 h 117"/>
                  <a:gd name="T12" fmla="*/ 833 w 2527"/>
                  <a:gd name="T13" fmla="*/ 58 h 117"/>
                  <a:gd name="T14" fmla="*/ 941 w 2527"/>
                  <a:gd name="T15" fmla="*/ 44 h 117"/>
                  <a:gd name="T16" fmla="*/ 1061 w 2527"/>
                  <a:gd name="T17" fmla="*/ 58 h 117"/>
                  <a:gd name="T18" fmla="*/ 1209 w 2527"/>
                  <a:gd name="T19" fmla="*/ 58 h 117"/>
                  <a:gd name="T20" fmla="*/ 1344 w 2527"/>
                  <a:gd name="T21" fmla="*/ 44 h 117"/>
                  <a:gd name="T22" fmla="*/ 1451 w 2527"/>
                  <a:gd name="T23" fmla="*/ 44 h 117"/>
                  <a:gd name="T24" fmla="*/ 1559 w 2527"/>
                  <a:gd name="T25" fmla="*/ 0 h 117"/>
                  <a:gd name="T26" fmla="*/ 2472 w 2527"/>
                  <a:gd name="T27" fmla="*/ 0 h 117"/>
                  <a:gd name="T28" fmla="*/ 2472 w 2527"/>
                  <a:gd name="T29" fmla="*/ 58 h 117"/>
                  <a:gd name="T30" fmla="*/ 2351 w 2527"/>
                  <a:gd name="T31" fmla="*/ 58 h 117"/>
                  <a:gd name="T32" fmla="*/ 2244 w 2527"/>
                  <a:gd name="T33" fmla="*/ 58 h 117"/>
                  <a:gd name="T34" fmla="*/ 2123 w 2527"/>
                  <a:gd name="T35" fmla="*/ 73 h 117"/>
                  <a:gd name="T36" fmla="*/ 2015 w 2527"/>
                  <a:gd name="T37" fmla="*/ 87 h 117"/>
                  <a:gd name="T38" fmla="*/ 1868 w 2527"/>
                  <a:gd name="T39" fmla="*/ 73 h 117"/>
                  <a:gd name="T40" fmla="*/ 1760 w 2527"/>
                  <a:gd name="T41" fmla="*/ 58 h 117"/>
                  <a:gd name="T42" fmla="*/ 1639 w 2527"/>
                  <a:gd name="T43" fmla="*/ 58 h 117"/>
                  <a:gd name="T44" fmla="*/ 1532 w 2527"/>
                  <a:gd name="T45" fmla="*/ 73 h 117"/>
                  <a:gd name="T46" fmla="*/ 1424 w 2527"/>
                  <a:gd name="T47" fmla="*/ 73 h 117"/>
                  <a:gd name="T48" fmla="*/ 1317 w 2527"/>
                  <a:gd name="T49" fmla="*/ 58 h 117"/>
                  <a:gd name="T50" fmla="*/ 1088 w 2527"/>
                  <a:gd name="T51" fmla="*/ 73 h 117"/>
                  <a:gd name="T52" fmla="*/ 967 w 2527"/>
                  <a:gd name="T53" fmla="*/ 73 h 117"/>
                  <a:gd name="T54" fmla="*/ 846 w 2527"/>
                  <a:gd name="T55" fmla="*/ 87 h 117"/>
                  <a:gd name="T56" fmla="*/ 726 w 2527"/>
                  <a:gd name="T57" fmla="*/ 73 h 117"/>
                  <a:gd name="T58" fmla="*/ 591 w 2527"/>
                  <a:gd name="T59" fmla="*/ 73 h 117"/>
                  <a:gd name="T60" fmla="*/ 470 w 2527"/>
                  <a:gd name="T61" fmla="*/ 73 h 117"/>
                  <a:gd name="T62" fmla="*/ 363 w 2527"/>
                  <a:gd name="T63" fmla="*/ 73 h 117"/>
                  <a:gd name="T64" fmla="*/ 255 w 2527"/>
                  <a:gd name="T65" fmla="*/ 44 h 117"/>
                  <a:gd name="T66" fmla="*/ 148 w 2527"/>
                  <a:gd name="T67" fmla="*/ 73 h 117"/>
                  <a:gd name="T68" fmla="*/ 0 w 2527"/>
                  <a:gd name="T69" fmla="*/ 116 h 11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527" h="117">
                    <a:moveTo>
                      <a:pt x="0" y="116"/>
                    </a:moveTo>
                    <a:lnTo>
                      <a:pt x="81" y="73"/>
                    </a:lnTo>
                    <a:lnTo>
                      <a:pt x="134" y="58"/>
                    </a:lnTo>
                    <a:lnTo>
                      <a:pt x="188" y="44"/>
                    </a:lnTo>
                    <a:lnTo>
                      <a:pt x="242" y="44"/>
                    </a:lnTo>
                    <a:lnTo>
                      <a:pt x="296" y="58"/>
                    </a:lnTo>
                    <a:lnTo>
                      <a:pt x="363" y="87"/>
                    </a:lnTo>
                    <a:lnTo>
                      <a:pt x="417" y="87"/>
                    </a:lnTo>
                    <a:lnTo>
                      <a:pt x="470" y="87"/>
                    </a:lnTo>
                    <a:lnTo>
                      <a:pt x="524" y="87"/>
                    </a:lnTo>
                    <a:lnTo>
                      <a:pt x="591" y="87"/>
                    </a:lnTo>
                    <a:lnTo>
                      <a:pt x="645" y="73"/>
                    </a:lnTo>
                    <a:lnTo>
                      <a:pt x="752" y="58"/>
                    </a:lnTo>
                    <a:lnTo>
                      <a:pt x="833" y="58"/>
                    </a:lnTo>
                    <a:lnTo>
                      <a:pt x="887" y="44"/>
                    </a:lnTo>
                    <a:lnTo>
                      <a:pt x="941" y="44"/>
                    </a:lnTo>
                    <a:lnTo>
                      <a:pt x="1008" y="58"/>
                    </a:lnTo>
                    <a:lnTo>
                      <a:pt x="1061" y="58"/>
                    </a:lnTo>
                    <a:lnTo>
                      <a:pt x="1115" y="58"/>
                    </a:lnTo>
                    <a:lnTo>
                      <a:pt x="1209" y="58"/>
                    </a:lnTo>
                    <a:lnTo>
                      <a:pt x="1276" y="44"/>
                    </a:lnTo>
                    <a:lnTo>
                      <a:pt x="1344" y="44"/>
                    </a:lnTo>
                    <a:lnTo>
                      <a:pt x="1397" y="44"/>
                    </a:lnTo>
                    <a:lnTo>
                      <a:pt x="1451" y="44"/>
                    </a:lnTo>
                    <a:lnTo>
                      <a:pt x="1505" y="29"/>
                    </a:lnTo>
                    <a:lnTo>
                      <a:pt x="1559" y="0"/>
                    </a:lnTo>
                    <a:lnTo>
                      <a:pt x="2472" y="0"/>
                    </a:lnTo>
                    <a:lnTo>
                      <a:pt x="2526" y="29"/>
                    </a:lnTo>
                    <a:lnTo>
                      <a:pt x="2472" y="58"/>
                    </a:lnTo>
                    <a:lnTo>
                      <a:pt x="2419" y="58"/>
                    </a:lnTo>
                    <a:lnTo>
                      <a:pt x="2351" y="58"/>
                    </a:lnTo>
                    <a:lnTo>
                      <a:pt x="2298" y="58"/>
                    </a:lnTo>
                    <a:lnTo>
                      <a:pt x="2244" y="58"/>
                    </a:lnTo>
                    <a:lnTo>
                      <a:pt x="2177" y="102"/>
                    </a:lnTo>
                    <a:lnTo>
                      <a:pt x="2123" y="73"/>
                    </a:lnTo>
                    <a:lnTo>
                      <a:pt x="2069" y="73"/>
                    </a:lnTo>
                    <a:lnTo>
                      <a:pt x="2015" y="87"/>
                    </a:lnTo>
                    <a:lnTo>
                      <a:pt x="1935" y="87"/>
                    </a:lnTo>
                    <a:lnTo>
                      <a:pt x="1868" y="73"/>
                    </a:lnTo>
                    <a:lnTo>
                      <a:pt x="1814" y="58"/>
                    </a:lnTo>
                    <a:lnTo>
                      <a:pt x="1760" y="58"/>
                    </a:lnTo>
                    <a:lnTo>
                      <a:pt x="1706" y="58"/>
                    </a:lnTo>
                    <a:lnTo>
                      <a:pt x="1639" y="58"/>
                    </a:lnTo>
                    <a:lnTo>
                      <a:pt x="1585" y="58"/>
                    </a:lnTo>
                    <a:lnTo>
                      <a:pt x="1532" y="73"/>
                    </a:lnTo>
                    <a:lnTo>
                      <a:pt x="1478" y="73"/>
                    </a:lnTo>
                    <a:lnTo>
                      <a:pt x="1424" y="73"/>
                    </a:lnTo>
                    <a:lnTo>
                      <a:pt x="1370" y="58"/>
                    </a:lnTo>
                    <a:lnTo>
                      <a:pt x="1317" y="58"/>
                    </a:lnTo>
                    <a:lnTo>
                      <a:pt x="1196" y="58"/>
                    </a:lnTo>
                    <a:lnTo>
                      <a:pt x="1088" y="73"/>
                    </a:lnTo>
                    <a:lnTo>
                      <a:pt x="1035" y="73"/>
                    </a:lnTo>
                    <a:lnTo>
                      <a:pt x="967" y="73"/>
                    </a:lnTo>
                    <a:lnTo>
                      <a:pt x="914" y="87"/>
                    </a:lnTo>
                    <a:lnTo>
                      <a:pt x="846" y="87"/>
                    </a:lnTo>
                    <a:lnTo>
                      <a:pt x="779" y="73"/>
                    </a:lnTo>
                    <a:lnTo>
                      <a:pt x="726" y="73"/>
                    </a:lnTo>
                    <a:lnTo>
                      <a:pt x="658" y="73"/>
                    </a:lnTo>
                    <a:lnTo>
                      <a:pt x="591" y="73"/>
                    </a:lnTo>
                    <a:lnTo>
                      <a:pt x="524" y="73"/>
                    </a:lnTo>
                    <a:lnTo>
                      <a:pt x="470" y="73"/>
                    </a:lnTo>
                    <a:lnTo>
                      <a:pt x="417" y="73"/>
                    </a:lnTo>
                    <a:lnTo>
                      <a:pt x="363" y="73"/>
                    </a:lnTo>
                    <a:lnTo>
                      <a:pt x="309" y="44"/>
                    </a:lnTo>
                    <a:lnTo>
                      <a:pt x="255" y="44"/>
                    </a:lnTo>
                    <a:lnTo>
                      <a:pt x="202" y="44"/>
                    </a:lnTo>
                    <a:lnTo>
                      <a:pt x="148" y="73"/>
                    </a:lnTo>
                    <a:lnTo>
                      <a:pt x="94" y="73"/>
                    </a:lnTo>
                    <a:lnTo>
                      <a:pt x="0" y="116"/>
                    </a:ln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300065" name="Freeform 25"/>
              <p:cNvSpPr>
                <a:spLocks/>
              </p:cNvSpPr>
              <p:nvPr/>
            </p:nvSpPr>
            <p:spPr bwMode="auto">
              <a:xfrm>
                <a:off x="3070" y="204"/>
                <a:ext cx="1763" cy="75"/>
              </a:xfrm>
              <a:custGeom>
                <a:avLst/>
                <a:gdLst>
                  <a:gd name="T0" fmla="*/ 188 w 1763"/>
                  <a:gd name="T1" fmla="*/ 0 h 75"/>
                  <a:gd name="T2" fmla="*/ 363 w 1763"/>
                  <a:gd name="T3" fmla="*/ 74 h 75"/>
                  <a:gd name="T4" fmla="*/ 444 w 1763"/>
                  <a:gd name="T5" fmla="*/ 74 h 75"/>
                  <a:gd name="T6" fmla="*/ 565 w 1763"/>
                  <a:gd name="T7" fmla="*/ 74 h 75"/>
                  <a:gd name="T8" fmla="*/ 619 w 1763"/>
                  <a:gd name="T9" fmla="*/ 74 h 75"/>
                  <a:gd name="T10" fmla="*/ 699 w 1763"/>
                  <a:gd name="T11" fmla="*/ 59 h 75"/>
                  <a:gd name="T12" fmla="*/ 753 w 1763"/>
                  <a:gd name="T13" fmla="*/ 59 h 75"/>
                  <a:gd name="T14" fmla="*/ 807 w 1763"/>
                  <a:gd name="T15" fmla="*/ 44 h 75"/>
                  <a:gd name="T16" fmla="*/ 874 w 1763"/>
                  <a:gd name="T17" fmla="*/ 44 h 75"/>
                  <a:gd name="T18" fmla="*/ 928 w 1763"/>
                  <a:gd name="T19" fmla="*/ 44 h 75"/>
                  <a:gd name="T20" fmla="*/ 995 w 1763"/>
                  <a:gd name="T21" fmla="*/ 74 h 75"/>
                  <a:gd name="T22" fmla="*/ 1103 w 1763"/>
                  <a:gd name="T23" fmla="*/ 74 h 75"/>
                  <a:gd name="T24" fmla="*/ 1157 w 1763"/>
                  <a:gd name="T25" fmla="*/ 74 h 75"/>
                  <a:gd name="T26" fmla="*/ 1211 w 1763"/>
                  <a:gd name="T27" fmla="*/ 74 h 75"/>
                  <a:gd name="T28" fmla="*/ 1332 w 1763"/>
                  <a:gd name="T29" fmla="*/ 74 h 75"/>
                  <a:gd name="T30" fmla="*/ 1399 w 1763"/>
                  <a:gd name="T31" fmla="*/ 59 h 75"/>
                  <a:gd name="T32" fmla="*/ 1453 w 1763"/>
                  <a:gd name="T33" fmla="*/ 44 h 75"/>
                  <a:gd name="T34" fmla="*/ 1506 w 1763"/>
                  <a:gd name="T35" fmla="*/ 44 h 75"/>
                  <a:gd name="T36" fmla="*/ 1560 w 1763"/>
                  <a:gd name="T37" fmla="*/ 30 h 75"/>
                  <a:gd name="T38" fmla="*/ 1654 w 1763"/>
                  <a:gd name="T39" fmla="*/ 30 h 75"/>
                  <a:gd name="T40" fmla="*/ 1708 w 1763"/>
                  <a:gd name="T41" fmla="*/ 30 h 75"/>
                  <a:gd name="T42" fmla="*/ 1762 w 1763"/>
                  <a:gd name="T43" fmla="*/ 30 h 75"/>
                  <a:gd name="T44" fmla="*/ 1708 w 1763"/>
                  <a:gd name="T45" fmla="*/ 30 h 75"/>
                  <a:gd name="T46" fmla="*/ 1654 w 1763"/>
                  <a:gd name="T47" fmla="*/ 44 h 75"/>
                  <a:gd name="T48" fmla="*/ 1601 w 1763"/>
                  <a:gd name="T49" fmla="*/ 74 h 75"/>
                  <a:gd name="T50" fmla="*/ 1547 w 1763"/>
                  <a:gd name="T51" fmla="*/ 74 h 75"/>
                  <a:gd name="T52" fmla="*/ 1493 w 1763"/>
                  <a:gd name="T53" fmla="*/ 74 h 75"/>
                  <a:gd name="T54" fmla="*/ 1426 w 1763"/>
                  <a:gd name="T55" fmla="*/ 59 h 75"/>
                  <a:gd name="T56" fmla="*/ 1372 w 1763"/>
                  <a:gd name="T57" fmla="*/ 59 h 75"/>
                  <a:gd name="T58" fmla="*/ 1251 w 1763"/>
                  <a:gd name="T59" fmla="*/ 59 h 75"/>
                  <a:gd name="T60" fmla="*/ 1184 w 1763"/>
                  <a:gd name="T61" fmla="*/ 59 h 75"/>
                  <a:gd name="T62" fmla="*/ 1116 w 1763"/>
                  <a:gd name="T63" fmla="*/ 59 h 75"/>
                  <a:gd name="T64" fmla="*/ 1009 w 1763"/>
                  <a:gd name="T65" fmla="*/ 59 h 75"/>
                  <a:gd name="T66" fmla="*/ 955 w 1763"/>
                  <a:gd name="T67" fmla="*/ 59 h 75"/>
                  <a:gd name="T68" fmla="*/ 888 w 1763"/>
                  <a:gd name="T69" fmla="*/ 59 h 75"/>
                  <a:gd name="T70" fmla="*/ 820 w 1763"/>
                  <a:gd name="T71" fmla="*/ 74 h 75"/>
                  <a:gd name="T72" fmla="*/ 767 w 1763"/>
                  <a:gd name="T73" fmla="*/ 74 h 75"/>
                  <a:gd name="T74" fmla="*/ 699 w 1763"/>
                  <a:gd name="T75" fmla="*/ 59 h 75"/>
                  <a:gd name="T76" fmla="*/ 646 w 1763"/>
                  <a:gd name="T77" fmla="*/ 44 h 75"/>
                  <a:gd name="T78" fmla="*/ 592 w 1763"/>
                  <a:gd name="T79" fmla="*/ 44 h 75"/>
                  <a:gd name="T80" fmla="*/ 538 w 1763"/>
                  <a:gd name="T81" fmla="*/ 44 h 75"/>
                  <a:gd name="T82" fmla="*/ 484 w 1763"/>
                  <a:gd name="T83" fmla="*/ 59 h 75"/>
                  <a:gd name="T84" fmla="*/ 430 w 1763"/>
                  <a:gd name="T85" fmla="*/ 59 h 75"/>
                  <a:gd name="T86" fmla="*/ 377 w 1763"/>
                  <a:gd name="T87" fmla="*/ 30 h 75"/>
                  <a:gd name="T88" fmla="*/ 323 w 1763"/>
                  <a:gd name="T89" fmla="*/ 15 h 75"/>
                  <a:gd name="T90" fmla="*/ 269 w 1763"/>
                  <a:gd name="T91" fmla="*/ 15 h 75"/>
                  <a:gd name="T92" fmla="*/ 215 w 1763"/>
                  <a:gd name="T93" fmla="*/ 15 h 75"/>
                  <a:gd name="T94" fmla="*/ 161 w 1763"/>
                  <a:gd name="T95" fmla="*/ 15 h 75"/>
                  <a:gd name="T96" fmla="*/ 108 w 1763"/>
                  <a:gd name="T97" fmla="*/ 30 h 75"/>
                  <a:gd name="T98" fmla="*/ 54 w 1763"/>
                  <a:gd name="T99" fmla="*/ 44 h 75"/>
                  <a:gd name="T100" fmla="*/ 0 w 1763"/>
                  <a:gd name="T101" fmla="*/ 59 h 75"/>
                  <a:gd name="T102" fmla="*/ 54 w 1763"/>
                  <a:gd name="T103" fmla="*/ 59 h 75"/>
                  <a:gd name="T104" fmla="*/ 108 w 1763"/>
                  <a:gd name="T105" fmla="*/ 30 h 75"/>
                  <a:gd name="T106" fmla="*/ 161 w 1763"/>
                  <a:gd name="T107" fmla="*/ 30 h 75"/>
                  <a:gd name="T108" fmla="*/ 188 w 1763"/>
                  <a:gd name="T109" fmla="*/ 0 h 7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763" h="75">
                    <a:moveTo>
                      <a:pt x="188" y="0"/>
                    </a:moveTo>
                    <a:lnTo>
                      <a:pt x="363" y="74"/>
                    </a:lnTo>
                    <a:lnTo>
                      <a:pt x="444" y="74"/>
                    </a:lnTo>
                    <a:lnTo>
                      <a:pt x="565" y="74"/>
                    </a:lnTo>
                    <a:lnTo>
                      <a:pt x="619" y="74"/>
                    </a:lnTo>
                    <a:lnTo>
                      <a:pt x="699" y="59"/>
                    </a:lnTo>
                    <a:lnTo>
                      <a:pt x="753" y="59"/>
                    </a:lnTo>
                    <a:lnTo>
                      <a:pt x="807" y="44"/>
                    </a:lnTo>
                    <a:lnTo>
                      <a:pt x="874" y="44"/>
                    </a:lnTo>
                    <a:lnTo>
                      <a:pt x="928" y="44"/>
                    </a:lnTo>
                    <a:lnTo>
                      <a:pt x="995" y="74"/>
                    </a:lnTo>
                    <a:lnTo>
                      <a:pt x="1103" y="74"/>
                    </a:lnTo>
                    <a:lnTo>
                      <a:pt x="1157" y="74"/>
                    </a:lnTo>
                    <a:lnTo>
                      <a:pt x="1211" y="74"/>
                    </a:lnTo>
                    <a:lnTo>
                      <a:pt x="1332" y="74"/>
                    </a:lnTo>
                    <a:lnTo>
                      <a:pt x="1399" y="59"/>
                    </a:lnTo>
                    <a:lnTo>
                      <a:pt x="1453" y="44"/>
                    </a:lnTo>
                    <a:lnTo>
                      <a:pt x="1506" y="44"/>
                    </a:lnTo>
                    <a:lnTo>
                      <a:pt x="1560" y="30"/>
                    </a:lnTo>
                    <a:lnTo>
                      <a:pt x="1654" y="30"/>
                    </a:lnTo>
                    <a:lnTo>
                      <a:pt x="1708" y="30"/>
                    </a:lnTo>
                    <a:lnTo>
                      <a:pt x="1762" y="30"/>
                    </a:lnTo>
                    <a:lnTo>
                      <a:pt x="1708" y="30"/>
                    </a:lnTo>
                    <a:lnTo>
                      <a:pt x="1654" y="44"/>
                    </a:lnTo>
                    <a:lnTo>
                      <a:pt x="1601" y="74"/>
                    </a:lnTo>
                    <a:lnTo>
                      <a:pt x="1547" y="74"/>
                    </a:lnTo>
                    <a:lnTo>
                      <a:pt x="1493" y="74"/>
                    </a:lnTo>
                    <a:lnTo>
                      <a:pt x="1426" y="59"/>
                    </a:lnTo>
                    <a:lnTo>
                      <a:pt x="1372" y="59"/>
                    </a:lnTo>
                    <a:lnTo>
                      <a:pt x="1251" y="59"/>
                    </a:lnTo>
                    <a:lnTo>
                      <a:pt x="1184" y="59"/>
                    </a:lnTo>
                    <a:lnTo>
                      <a:pt x="1116" y="59"/>
                    </a:lnTo>
                    <a:lnTo>
                      <a:pt x="1009" y="59"/>
                    </a:lnTo>
                    <a:lnTo>
                      <a:pt x="955" y="59"/>
                    </a:lnTo>
                    <a:lnTo>
                      <a:pt x="888" y="59"/>
                    </a:lnTo>
                    <a:lnTo>
                      <a:pt x="820" y="74"/>
                    </a:lnTo>
                    <a:lnTo>
                      <a:pt x="767" y="74"/>
                    </a:lnTo>
                    <a:lnTo>
                      <a:pt x="699" y="59"/>
                    </a:lnTo>
                    <a:lnTo>
                      <a:pt x="646" y="44"/>
                    </a:lnTo>
                    <a:lnTo>
                      <a:pt x="592" y="44"/>
                    </a:lnTo>
                    <a:lnTo>
                      <a:pt x="538" y="44"/>
                    </a:lnTo>
                    <a:lnTo>
                      <a:pt x="484" y="59"/>
                    </a:lnTo>
                    <a:lnTo>
                      <a:pt x="430" y="59"/>
                    </a:lnTo>
                    <a:lnTo>
                      <a:pt x="377" y="30"/>
                    </a:lnTo>
                    <a:lnTo>
                      <a:pt x="323" y="15"/>
                    </a:lnTo>
                    <a:lnTo>
                      <a:pt x="269" y="15"/>
                    </a:lnTo>
                    <a:lnTo>
                      <a:pt x="215" y="15"/>
                    </a:lnTo>
                    <a:lnTo>
                      <a:pt x="161" y="15"/>
                    </a:lnTo>
                    <a:lnTo>
                      <a:pt x="108" y="30"/>
                    </a:lnTo>
                    <a:lnTo>
                      <a:pt x="54" y="44"/>
                    </a:lnTo>
                    <a:lnTo>
                      <a:pt x="0" y="59"/>
                    </a:lnTo>
                    <a:lnTo>
                      <a:pt x="54" y="59"/>
                    </a:lnTo>
                    <a:lnTo>
                      <a:pt x="108" y="30"/>
                    </a:lnTo>
                    <a:lnTo>
                      <a:pt x="161" y="30"/>
                    </a:lnTo>
                    <a:lnTo>
                      <a:pt x="188" y="0"/>
                    </a:lnTo>
                  </a:path>
                </a:pathLst>
              </a:custGeom>
              <a:solidFill>
                <a:srgbClr val="6D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FFFF"/>
                  </a:solidFill>
                  <a:latin typeface="Arial" charset="0"/>
                </a:endParaRPr>
              </a:p>
            </p:txBody>
          </p:sp>
        </p:grpSp>
        <p:grpSp>
          <p:nvGrpSpPr>
            <p:cNvPr id="300039" name="Group 30"/>
            <p:cNvGrpSpPr>
              <a:grpSpLocks/>
            </p:cNvGrpSpPr>
            <p:nvPr/>
          </p:nvGrpSpPr>
          <p:grpSpPr bwMode="auto">
            <a:xfrm>
              <a:off x="0" y="0"/>
              <a:ext cx="1246" cy="1232"/>
              <a:chOff x="0" y="0"/>
              <a:chExt cx="1246" cy="1232"/>
            </a:xfrm>
          </p:grpSpPr>
          <p:sp>
            <p:nvSpPr>
              <p:cNvPr id="300040" name="Rectangle 27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246" cy="123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>
                  <a:spcBef>
                    <a:spcPct val="0"/>
                  </a:spcBef>
                </a:pPr>
                <a:endParaRPr lang="en-US" sz="90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300041" name="Rectangle 28"/>
              <p:cNvSpPr>
                <a:spLocks noChangeArrowheads="1"/>
              </p:cNvSpPr>
              <p:nvPr/>
            </p:nvSpPr>
            <p:spPr bwMode="auto">
              <a:xfrm>
                <a:off x="246" y="202"/>
                <a:ext cx="1000" cy="1030"/>
              </a:xfrm>
              <a:prstGeom prst="rect">
                <a:avLst/>
              </a:pr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>
                  <a:spcBef>
                    <a:spcPct val="0"/>
                  </a:spcBef>
                </a:pPr>
                <a:endParaRPr lang="en-US" sz="900">
                  <a:solidFill>
                    <a:srgbClr val="FFA27C"/>
                  </a:solidFill>
                  <a:latin typeface="Arial" charset="0"/>
                </a:endParaRPr>
              </a:p>
            </p:txBody>
          </p:sp>
          <p:sp>
            <p:nvSpPr>
              <p:cNvPr id="300042" name="Rectangle 29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172" cy="1165"/>
              </a:xfrm>
              <a:prstGeom prst="rect">
                <a:avLst/>
              </a:prstGeom>
              <a:gradFill rotWithShape="0">
                <a:gsLst>
                  <a:gs pos="0">
                    <a:srgbClr val="790015"/>
                  </a:gs>
                  <a:gs pos="100000">
                    <a:srgbClr val="61001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hangingPunct="0">
                  <a:spcBef>
                    <a:spcPct val="0"/>
                  </a:spcBef>
                </a:pPr>
                <a:endParaRPr lang="en-US" sz="900">
                  <a:solidFill>
                    <a:srgbClr val="FFA27C"/>
                  </a:solidFill>
                  <a:latin typeface="Arial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20547979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926" r:id="rId1"/>
    <p:sldLayoutId id="2147483927" r:id="rId2"/>
    <p:sldLayoutId id="2147483928" r:id="rId3"/>
    <p:sldLayoutId id="2147483929" r:id="rId4"/>
    <p:sldLayoutId id="2147483930" r:id="rId5"/>
    <p:sldLayoutId id="2147483931" r:id="rId6"/>
    <p:sldLayoutId id="2147483932" r:id="rId7"/>
    <p:sldLayoutId id="2147483933" r:id="rId8"/>
    <p:sldLayoutId id="2147483934" r:id="rId9"/>
    <p:sldLayoutId id="2147483935" r:id="rId10"/>
    <p:sldLayoutId id="2147483936" r:id="rId11"/>
    <p:sldLayoutId id="2147483937" r:id="rId12"/>
  </p:sldLayoutIdLst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/>
      </p:par>
    </p:tnLst>
  </p:timing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pitchFamily="-107" charset="-128"/>
          <a:cs typeface="ＭＳ Ｐゴシック" pitchFamily="-107" charset="-128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itchFamily="-107" charset="0"/>
          <a:ea typeface="ＭＳ Ｐゴシック" pitchFamily="-107" charset="-128"/>
          <a:cs typeface="ＭＳ Ｐゴシック" pitchFamily="-107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itchFamily="-107" charset="0"/>
          <a:ea typeface="ＭＳ Ｐゴシック" pitchFamily="-107" charset="-128"/>
          <a:cs typeface="ＭＳ Ｐゴシック" pitchFamily="-107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itchFamily="-107" charset="0"/>
          <a:ea typeface="ＭＳ Ｐゴシック" pitchFamily="-107" charset="-128"/>
          <a:cs typeface="ＭＳ Ｐゴシック" pitchFamily="-107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itchFamily="-107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itchFamily="-107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itchFamily="-107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itchFamily="-107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Monotype Sorts" charset="0"/>
        <a:buChar char="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07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0"/>
          <a:cs typeface="Geneva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Geneva" charset="-128"/>
          <a:cs typeface="Geneva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-128"/>
          <a:cs typeface="ＭＳ Ｐゴシック" charset="-128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07" charset="-128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07" charset="-128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07" charset="-128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07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4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Expbanna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invGray">
          <a:xfrm>
            <a:off x="0" y="0"/>
            <a:ext cx="6858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7" name="Rectangle 3"/>
          <p:cNvSpPr>
            <a:spLocks noGrp="1" noChangeArrowheads="1"/>
          </p:cNvSpPr>
          <p:nvPr>
            <p:ph type="title"/>
          </p:nvPr>
        </p:nvSpPr>
        <p:spPr bwMode="auto">
          <a:xfrm>
            <a:off x="1066800" y="3810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61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8382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1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400">
                <a:solidFill>
                  <a:schemeClr val="tx2"/>
                </a:solidFill>
                <a:latin typeface="Arial" pitchFamily="-111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482400"/>
              </a:solidFill>
            </a:endParaRPr>
          </a:p>
        </p:txBody>
      </p:sp>
      <p:sp>
        <p:nvSpPr>
          <p:cNvPr id="61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429000" y="64008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1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2"/>
                </a:solidFill>
                <a:latin typeface="Arial" pitchFamily="-111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482400"/>
              </a:solidFill>
            </a:endParaRPr>
          </a:p>
        </p:txBody>
      </p:sp>
      <p:sp>
        <p:nvSpPr>
          <p:cNvPr id="61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0104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1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2"/>
                </a:solidFill>
                <a:latin typeface="Arial" charset="0"/>
              </a:defRPr>
            </a:lvl1pPr>
          </a:lstStyle>
          <a:p>
            <a:fld id="{5F27870C-0DD9-CC4B-93BB-D2315362428C}" type="slidenum">
              <a:rPr lang="en-US">
                <a:solidFill>
                  <a:srgbClr val="482400"/>
                </a:solidFill>
              </a:rPr>
              <a:pPr/>
              <a:t>‹#›</a:t>
            </a:fld>
            <a:endParaRPr lang="en-US">
              <a:solidFill>
                <a:srgbClr val="482400"/>
              </a:solidFill>
            </a:endParaRPr>
          </a:p>
        </p:txBody>
      </p:sp>
      <p:pic>
        <p:nvPicPr>
          <p:cNvPr id="1031" name="Picture 7" descr="EXPHORSA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66800" y="1574800"/>
            <a:ext cx="7772400" cy="130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2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1062038" y="1766888"/>
            <a:ext cx="7769225" cy="411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058635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9" r:id="rId1"/>
    <p:sldLayoutId id="2147483940" r:id="rId2"/>
    <p:sldLayoutId id="2147483941" r:id="rId3"/>
    <p:sldLayoutId id="2147483942" r:id="rId4"/>
    <p:sldLayoutId id="2147483943" r:id="rId5"/>
    <p:sldLayoutId id="2147483944" r:id="rId6"/>
    <p:sldLayoutId id="2147483945" r:id="rId7"/>
    <p:sldLayoutId id="2147483946" r:id="rId8"/>
    <p:sldLayoutId id="2147483947" r:id="rId9"/>
    <p:sldLayoutId id="2147483948" r:id="rId10"/>
    <p:sldLayoutId id="2147483949" r:id="rId11"/>
    <p:sldLayoutId id="2147483950" r:id="rId12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/>
          <a:ea typeface="ＭＳ Ｐゴシック" charset="-128"/>
          <a:cs typeface="Arial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1" charset="0"/>
          <a:ea typeface="ＭＳ Ｐゴシック" charset="-128"/>
          <a:cs typeface="ＭＳ Ｐゴシック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1" charset="0"/>
          <a:ea typeface="ＭＳ Ｐゴシック" charset="-128"/>
          <a:cs typeface="ＭＳ Ｐゴシック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1" charset="0"/>
          <a:ea typeface="ＭＳ Ｐゴシック" charset="-128"/>
          <a:cs typeface="ＭＳ Ｐゴシック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1" charset="0"/>
          <a:ea typeface="ＭＳ Ｐゴシック" charset="-128"/>
          <a:cs typeface="ＭＳ Ｐゴシック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1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1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1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1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Blip>
          <a:blip r:embed="rId17"/>
        </a:buBlip>
        <a:defRPr sz="3200">
          <a:solidFill>
            <a:schemeClr val="tx1"/>
          </a:solidFill>
          <a:latin typeface="Arial"/>
          <a:ea typeface="ＭＳ Ｐゴシック" charset="-128"/>
          <a:cs typeface="Arial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charset="0"/>
        <a:buBlip>
          <a:blip r:embed="rId18"/>
        </a:buBlip>
        <a:defRPr sz="2800">
          <a:solidFill>
            <a:schemeClr val="tx1"/>
          </a:solidFill>
          <a:latin typeface="Arial"/>
          <a:ea typeface="ＭＳ Ｐゴシック" pitchFamily="-111" charset="-128"/>
          <a:cs typeface="Arial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/>
          <a:ea typeface="ＭＳ Ｐゴシック" pitchFamily="-111" charset="-128"/>
          <a:cs typeface="Arial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Font typeface="Wingdings" charset="0"/>
        <a:buChar char="s"/>
        <a:defRPr sz="2000">
          <a:solidFill>
            <a:schemeClr val="tx1"/>
          </a:solidFill>
          <a:latin typeface="Arial"/>
          <a:ea typeface="ＭＳ Ｐゴシック" pitchFamily="-111" charset="-128"/>
          <a:cs typeface="Arial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Font typeface="Wingdings" charset="0"/>
        <a:buChar char="s"/>
        <a:defRPr sz="2000">
          <a:solidFill>
            <a:schemeClr val="tx1"/>
          </a:solidFill>
          <a:latin typeface="Arial"/>
          <a:ea typeface="ＭＳ Ｐゴシック" pitchFamily="-111" charset="-128"/>
          <a:cs typeface="Arial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Font typeface="Wingdings" pitchFamily="-111" charset="2"/>
        <a:buChar char="s"/>
        <a:defRPr sz="2000">
          <a:solidFill>
            <a:schemeClr val="tx1"/>
          </a:solidFill>
          <a:latin typeface="+mn-lt"/>
          <a:ea typeface="ＭＳ Ｐゴシック" pitchFamily="-111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Font typeface="Wingdings" pitchFamily="-111" charset="2"/>
        <a:buChar char="s"/>
        <a:defRPr sz="2000">
          <a:solidFill>
            <a:schemeClr val="tx1"/>
          </a:solidFill>
          <a:latin typeface="+mn-lt"/>
          <a:ea typeface="ＭＳ Ｐゴシック" pitchFamily="-111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Font typeface="Wingdings" pitchFamily="-111" charset="2"/>
        <a:buChar char="s"/>
        <a:defRPr sz="2000">
          <a:solidFill>
            <a:schemeClr val="tx1"/>
          </a:solidFill>
          <a:latin typeface="+mn-lt"/>
          <a:ea typeface="ＭＳ Ｐゴシック" pitchFamily="-111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Font typeface="Wingdings" pitchFamily="-111" charset="2"/>
        <a:buChar char="s"/>
        <a:defRPr sz="2000">
          <a:solidFill>
            <a:schemeClr val="tx1"/>
          </a:solidFill>
          <a:latin typeface="+mn-lt"/>
          <a:ea typeface="ＭＳ Ｐゴシック" pitchFamily="-111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8" name="Group 2"/>
          <p:cNvGrpSpPr>
            <a:grpSpLocks/>
          </p:cNvGrpSpPr>
          <p:nvPr/>
        </p:nvGrpSpPr>
        <p:grpSpPr bwMode="auto">
          <a:xfrm>
            <a:off x="0" y="0"/>
            <a:ext cx="9144000" cy="6858000"/>
            <a:chOff x="0" y="0"/>
            <a:chExt cx="5760" cy="4320"/>
          </a:xfrm>
        </p:grpSpPr>
        <p:grpSp>
          <p:nvGrpSpPr>
            <p:cNvPr id="14344" name="Group 3"/>
            <p:cNvGrpSpPr>
              <a:grpSpLocks/>
            </p:cNvGrpSpPr>
            <p:nvPr/>
          </p:nvGrpSpPr>
          <p:grpSpPr bwMode="auto">
            <a:xfrm>
              <a:off x="0" y="0"/>
              <a:ext cx="5760" cy="4320"/>
              <a:chOff x="0" y="0"/>
              <a:chExt cx="5760" cy="4320"/>
            </a:xfrm>
          </p:grpSpPr>
          <p:grpSp>
            <p:nvGrpSpPr>
              <p:cNvPr id="14351" name="Group 4"/>
              <p:cNvGrpSpPr>
                <a:grpSpLocks/>
              </p:cNvGrpSpPr>
              <p:nvPr/>
            </p:nvGrpSpPr>
            <p:grpSpPr bwMode="auto">
              <a:xfrm>
                <a:off x="0" y="192"/>
                <a:ext cx="5760" cy="4032"/>
                <a:chOff x="0" y="192"/>
                <a:chExt cx="5760" cy="4032"/>
              </a:xfrm>
            </p:grpSpPr>
            <p:sp>
              <p:nvSpPr>
                <p:cNvPr id="351237" name="Line 5"/>
                <p:cNvSpPr>
                  <a:spLocks noChangeShapeType="1"/>
                </p:cNvSpPr>
                <p:nvPr/>
              </p:nvSpPr>
              <p:spPr bwMode="white">
                <a:xfrm>
                  <a:off x="0" y="192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38" name="Line 6"/>
                <p:cNvSpPr>
                  <a:spLocks noChangeShapeType="1"/>
                </p:cNvSpPr>
                <p:nvPr/>
              </p:nvSpPr>
              <p:spPr bwMode="white">
                <a:xfrm>
                  <a:off x="0" y="384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39" name="Line 7"/>
                <p:cNvSpPr>
                  <a:spLocks noChangeShapeType="1"/>
                </p:cNvSpPr>
                <p:nvPr/>
              </p:nvSpPr>
              <p:spPr bwMode="white">
                <a:xfrm>
                  <a:off x="0" y="576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40" name="Line 8"/>
                <p:cNvSpPr>
                  <a:spLocks noChangeShapeType="1"/>
                </p:cNvSpPr>
                <p:nvPr/>
              </p:nvSpPr>
              <p:spPr bwMode="white">
                <a:xfrm>
                  <a:off x="0" y="768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41" name="Line 9"/>
                <p:cNvSpPr>
                  <a:spLocks noChangeShapeType="1"/>
                </p:cNvSpPr>
                <p:nvPr/>
              </p:nvSpPr>
              <p:spPr bwMode="white">
                <a:xfrm>
                  <a:off x="0" y="960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42" name="Line 10"/>
                <p:cNvSpPr>
                  <a:spLocks noChangeShapeType="1"/>
                </p:cNvSpPr>
                <p:nvPr/>
              </p:nvSpPr>
              <p:spPr bwMode="white">
                <a:xfrm>
                  <a:off x="0" y="1152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43" name="Line 11"/>
                <p:cNvSpPr>
                  <a:spLocks noChangeShapeType="1"/>
                </p:cNvSpPr>
                <p:nvPr/>
              </p:nvSpPr>
              <p:spPr bwMode="white">
                <a:xfrm>
                  <a:off x="0" y="1344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44" name="Line 12"/>
                <p:cNvSpPr>
                  <a:spLocks noChangeShapeType="1"/>
                </p:cNvSpPr>
                <p:nvPr/>
              </p:nvSpPr>
              <p:spPr bwMode="white">
                <a:xfrm>
                  <a:off x="0" y="1536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45" name="Line 13"/>
                <p:cNvSpPr>
                  <a:spLocks noChangeShapeType="1"/>
                </p:cNvSpPr>
                <p:nvPr/>
              </p:nvSpPr>
              <p:spPr bwMode="white">
                <a:xfrm>
                  <a:off x="0" y="1728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46" name="Line 14"/>
                <p:cNvSpPr>
                  <a:spLocks noChangeShapeType="1"/>
                </p:cNvSpPr>
                <p:nvPr/>
              </p:nvSpPr>
              <p:spPr bwMode="white">
                <a:xfrm>
                  <a:off x="0" y="1920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47" name="Line 15"/>
                <p:cNvSpPr>
                  <a:spLocks noChangeShapeType="1"/>
                </p:cNvSpPr>
                <p:nvPr/>
              </p:nvSpPr>
              <p:spPr bwMode="white">
                <a:xfrm>
                  <a:off x="0" y="2112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48" name="Line 16"/>
                <p:cNvSpPr>
                  <a:spLocks noChangeShapeType="1"/>
                </p:cNvSpPr>
                <p:nvPr/>
              </p:nvSpPr>
              <p:spPr bwMode="white">
                <a:xfrm>
                  <a:off x="0" y="2304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49" name="Line 17"/>
                <p:cNvSpPr>
                  <a:spLocks noChangeShapeType="1"/>
                </p:cNvSpPr>
                <p:nvPr/>
              </p:nvSpPr>
              <p:spPr bwMode="white">
                <a:xfrm>
                  <a:off x="0" y="2496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50" name="Line 18"/>
                <p:cNvSpPr>
                  <a:spLocks noChangeShapeType="1"/>
                </p:cNvSpPr>
                <p:nvPr/>
              </p:nvSpPr>
              <p:spPr bwMode="white">
                <a:xfrm>
                  <a:off x="0" y="2688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51" name="Line 19"/>
                <p:cNvSpPr>
                  <a:spLocks noChangeShapeType="1"/>
                </p:cNvSpPr>
                <p:nvPr/>
              </p:nvSpPr>
              <p:spPr bwMode="white">
                <a:xfrm>
                  <a:off x="0" y="2880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52" name="Line 20"/>
                <p:cNvSpPr>
                  <a:spLocks noChangeShapeType="1"/>
                </p:cNvSpPr>
                <p:nvPr/>
              </p:nvSpPr>
              <p:spPr bwMode="white">
                <a:xfrm>
                  <a:off x="0" y="3072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53" name="Line 21"/>
                <p:cNvSpPr>
                  <a:spLocks noChangeShapeType="1"/>
                </p:cNvSpPr>
                <p:nvPr/>
              </p:nvSpPr>
              <p:spPr bwMode="white">
                <a:xfrm>
                  <a:off x="0" y="3264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54" name="Line 22"/>
                <p:cNvSpPr>
                  <a:spLocks noChangeShapeType="1"/>
                </p:cNvSpPr>
                <p:nvPr/>
              </p:nvSpPr>
              <p:spPr bwMode="white">
                <a:xfrm>
                  <a:off x="0" y="3456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55" name="Line 23"/>
                <p:cNvSpPr>
                  <a:spLocks noChangeShapeType="1"/>
                </p:cNvSpPr>
                <p:nvPr/>
              </p:nvSpPr>
              <p:spPr bwMode="white">
                <a:xfrm>
                  <a:off x="0" y="3648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56" name="Line 24"/>
                <p:cNvSpPr>
                  <a:spLocks noChangeShapeType="1"/>
                </p:cNvSpPr>
                <p:nvPr/>
              </p:nvSpPr>
              <p:spPr bwMode="white">
                <a:xfrm>
                  <a:off x="0" y="3840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57" name="Line 25"/>
                <p:cNvSpPr>
                  <a:spLocks noChangeShapeType="1"/>
                </p:cNvSpPr>
                <p:nvPr/>
              </p:nvSpPr>
              <p:spPr bwMode="white">
                <a:xfrm>
                  <a:off x="0" y="4032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58" name="Line 26"/>
                <p:cNvSpPr>
                  <a:spLocks noChangeShapeType="1"/>
                </p:cNvSpPr>
                <p:nvPr/>
              </p:nvSpPr>
              <p:spPr bwMode="white">
                <a:xfrm>
                  <a:off x="0" y="4224"/>
                  <a:ext cx="5760" cy="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352" name="Group 27"/>
              <p:cNvGrpSpPr>
                <a:grpSpLocks/>
              </p:cNvGrpSpPr>
              <p:nvPr/>
            </p:nvGrpSpPr>
            <p:grpSpPr bwMode="auto">
              <a:xfrm>
                <a:off x="192" y="0"/>
                <a:ext cx="5376" cy="4320"/>
                <a:chOff x="192" y="0"/>
                <a:chExt cx="5376" cy="4320"/>
              </a:xfrm>
            </p:grpSpPr>
            <p:sp>
              <p:nvSpPr>
                <p:cNvPr id="351260" name="Line 28"/>
                <p:cNvSpPr>
                  <a:spLocks noChangeShapeType="1"/>
                </p:cNvSpPr>
                <p:nvPr/>
              </p:nvSpPr>
              <p:spPr bwMode="white">
                <a:xfrm>
                  <a:off x="192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61" name="Line 29"/>
                <p:cNvSpPr>
                  <a:spLocks noChangeShapeType="1"/>
                </p:cNvSpPr>
                <p:nvPr/>
              </p:nvSpPr>
              <p:spPr bwMode="white">
                <a:xfrm>
                  <a:off x="384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62" name="Line 30"/>
                <p:cNvSpPr>
                  <a:spLocks noChangeShapeType="1"/>
                </p:cNvSpPr>
                <p:nvPr/>
              </p:nvSpPr>
              <p:spPr bwMode="white">
                <a:xfrm>
                  <a:off x="576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63" name="Line 31"/>
                <p:cNvSpPr>
                  <a:spLocks noChangeShapeType="1"/>
                </p:cNvSpPr>
                <p:nvPr/>
              </p:nvSpPr>
              <p:spPr bwMode="white">
                <a:xfrm>
                  <a:off x="768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64" name="Line 32"/>
                <p:cNvSpPr>
                  <a:spLocks noChangeShapeType="1"/>
                </p:cNvSpPr>
                <p:nvPr/>
              </p:nvSpPr>
              <p:spPr bwMode="white">
                <a:xfrm>
                  <a:off x="960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65" name="Line 33"/>
                <p:cNvSpPr>
                  <a:spLocks noChangeShapeType="1"/>
                </p:cNvSpPr>
                <p:nvPr/>
              </p:nvSpPr>
              <p:spPr bwMode="white">
                <a:xfrm>
                  <a:off x="1152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66" name="Line 34"/>
                <p:cNvSpPr>
                  <a:spLocks noChangeShapeType="1"/>
                </p:cNvSpPr>
                <p:nvPr/>
              </p:nvSpPr>
              <p:spPr bwMode="white">
                <a:xfrm>
                  <a:off x="1344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67" name="Line 35"/>
                <p:cNvSpPr>
                  <a:spLocks noChangeShapeType="1"/>
                </p:cNvSpPr>
                <p:nvPr/>
              </p:nvSpPr>
              <p:spPr bwMode="white">
                <a:xfrm>
                  <a:off x="1536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68" name="Line 36"/>
                <p:cNvSpPr>
                  <a:spLocks noChangeShapeType="1"/>
                </p:cNvSpPr>
                <p:nvPr/>
              </p:nvSpPr>
              <p:spPr bwMode="white">
                <a:xfrm>
                  <a:off x="1728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69" name="Line 37"/>
                <p:cNvSpPr>
                  <a:spLocks noChangeShapeType="1"/>
                </p:cNvSpPr>
                <p:nvPr/>
              </p:nvSpPr>
              <p:spPr bwMode="white">
                <a:xfrm>
                  <a:off x="1920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70" name="Line 38"/>
                <p:cNvSpPr>
                  <a:spLocks noChangeShapeType="1"/>
                </p:cNvSpPr>
                <p:nvPr/>
              </p:nvSpPr>
              <p:spPr bwMode="white">
                <a:xfrm>
                  <a:off x="2112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71" name="Line 39"/>
                <p:cNvSpPr>
                  <a:spLocks noChangeShapeType="1"/>
                </p:cNvSpPr>
                <p:nvPr/>
              </p:nvSpPr>
              <p:spPr bwMode="white">
                <a:xfrm>
                  <a:off x="2304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72" name="Line 40"/>
                <p:cNvSpPr>
                  <a:spLocks noChangeShapeType="1"/>
                </p:cNvSpPr>
                <p:nvPr/>
              </p:nvSpPr>
              <p:spPr bwMode="white">
                <a:xfrm>
                  <a:off x="2496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73" name="Line 41"/>
                <p:cNvSpPr>
                  <a:spLocks noChangeShapeType="1"/>
                </p:cNvSpPr>
                <p:nvPr/>
              </p:nvSpPr>
              <p:spPr bwMode="white">
                <a:xfrm>
                  <a:off x="2688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74" name="Line 42"/>
                <p:cNvSpPr>
                  <a:spLocks noChangeShapeType="1"/>
                </p:cNvSpPr>
                <p:nvPr/>
              </p:nvSpPr>
              <p:spPr bwMode="white">
                <a:xfrm>
                  <a:off x="2880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75" name="Line 43"/>
                <p:cNvSpPr>
                  <a:spLocks noChangeShapeType="1"/>
                </p:cNvSpPr>
                <p:nvPr/>
              </p:nvSpPr>
              <p:spPr bwMode="white">
                <a:xfrm>
                  <a:off x="3072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76" name="Line 44"/>
                <p:cNvSpPr>
                  <a:spLocks noChangeShapeType="1"/>
                </p:cNvSpPr>
                <p:nvPr/>
              </p:nvSpPr>
              <p:spPr bwMode="white">
                <a:xfrm>
                  <a:off x="3264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77" name="Line 45"/>
                <p:cNvSpPr>
                  <a:spLocks noChangeShapeType="1"/>
                </p:cNvSpPr>
                <p:nvPr/>
              </p:nvSpPr>
              <p:spPr bwMode="white">
                <a:xfrm>
                  <a:off x="3456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78" name="Line 46"/>
                <p:cNvSpPr>
                  <a:spLocks noChangeShapeType="1"/>
                </p:cNvSpPr>
                <p:nvPr/>
              </p:nvSpPr>
              <p:spPr bwMode="white">
                <a:xfrm>
                  <a:off x="3648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79" name="Line 47"/>
                <p:cNvSpPr>
                  <a:spLocks noChangeShapeType="1"/>
                </p:cNvSpPr>
                <p:nvPr/>
              </p:nvSpPr>
              <p:spPr bwMode="white">
                <a:xfrm>
                  <a:off x="3840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80" name="Line 48"/>
                <p:cNvSpPr>
                  <a:spLocks noChangeShapeType="1"/>
                </p:cNvSpPr>
                <p:nvPr/>
              </p:nvSpPr>
              <p:spPr bwMode="white">
                <a:xfrm>
                  <a:off x="4032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81" name="Line 49"/>
                <p:cNvSpPr>
                  <a:spLocks noChangeShapeType="1"/>
                </p:cNvSpPr>
                <p:nvPr/>
              </p:nvSpPr>
              <p:spPr bwMode="white">
                <a:xfrm>
                  <a:off x="4224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82" name="Line 50"/>
                <p:cNvSpPr>
                  <a:spLocks noChangeShapeType="1"/>
                </p:cNvSpPr>
                <p:nvPr/>
              </p:nvSpPr>
              <p:spPr bwMode="white">
                <a:xfrm>
                  <a:off x="4416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83" name="Line 51"/>
                <p:cNvSpPr>
                  <a:spLocks noChangeShapeType="1"/>
                </p:cNvSpPr>
                <p:nvPr/>
              </p:nvSpPr>
              <p:spPr bwMode="white">
                <a:xfrm>
                  <a:off x="4608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84" name="Line 52"/>
                <p:cNvSpPr>
                  <a:spLocks noChangeShapeType="1"/>
                </p:cNvSpPr>
                <p:nvPr/>
              </p:nvSpPr>
              <p:spPr bwMode="white">
                <a:xfrm>
                  <a:off x="4800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85" name="Line 53"/>
                <p:cNvSpPr>
                  <a:spLocks noChangeShapeType="1"/>
                </p:cNvSpPr>
                <p:nvPr/>
              </p:nvSpPr>
              <p:spPr bwMode="white">
                <a:xfrm>
                  <a:off x="4992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86" name="Line 54"/>
                <p:cNvSpPr>
                  <a:spLocks noChangeShapeType="1"/>
                </p:cNvSpPr>
                <p:nvPr/>
              </p:nvSpPr>
              <p:spPr bwMode="white">
                <a:xfrm>
                  <a:off x="5184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87" name="Line 55"/>
                <p:cNvSpPr>
                  <a:spLocks noChangeShapeType="1"/>
                </p:cNvSpPr>
                <p:nvPr/>
              </p:nvSpPr>
              <p:spPr bwMode="white">
                <a:xfrm>
                  <a:off x="5376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1288" name="Line 56"/>
                <p:cNvSpPr>
                  <a:spLocks noChangeShapeType="1"/>
                </p:cNvSpPr>
                <p:nvPr/>
              </p:nvSpPr>
              <p:spPr bwMode="white">
                <a:xfrm>
                  <a:off x="5568" y="0"/>
                  <a:ext cx="0" cy="4320"/>
                </a:xfrm>
                <a:prstGeom prst="line">
                  <a:avLst/>
                </a:prstGeom>
                <a:noFill/>
                <a:ln w="9525">
                  <a:pattFill prst="pct30">
                    <a:fgClr>
                      <a:schemeClr val="folHlink"/>
                    </a:fgClr>
                    <a:bgClr>
                      <a:schemeClr val="bg1"/>
                    </a:bgClr>
                  </a:patt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latin typeface="Times New Roman" pitchFamily="-111" charset="0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351289" name="Rectangle 57" descr="60%"/>
            <p:cNvSpPr>
              <a:spLocks noChangeArrowheads="1"/>
            </p:cNvSpPr>
            <p:nvPr/>
          </p:nvSpPr>
          <p:spPr bwMode="ltGray">
            <a:xfrm>
              <a:off x="2112" y="0"/>
              <a:ext cx="3648" cy="96"/>
            </a:xfrm>
            <a:prstGeom prst="rect">
              <a:avLst/>
            </a:prstGeom>
            <a:pattFill prst="pct60">
              <a:fgClr>
                <a:schemeClr val="folHlink"/>
              </a:fgClr>
              <a:bgClr>
                <a:schemeClr val="bg1"/>
              </a:bgClr>
            </a:patt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Times New Roman" pitchFamily="-111" charset="0"/>
                <a:ea typeface="+mn-ea"/>
                <a:cs typeface="+mn-cs"/>
              </a:endParaRPr>
            </a:p>
          </p:txBody>
        </p:sp>
        <p:sp>
          <p:nvSpPr>
            <p:cNvPr id="351290" name="Line 58"/>
            <p:cNvSpPr>
              <a:spLocks noChangeShapeType="1"/>
            </p:cNvSpPr>
            <p:nvPr/>
          </p:nvSpPr>
          <p:spPr bwMode="ltGray">
            <a:xfrm>
              <a:off x="5568" y="0"/>
              <a:ext cx="0" cy="1488"/>
            </a:xfrm>
            <a:prstGeom prst="line">
              <a:avLst/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Times New Roman" pitchFamily="-111" charset="0"/>
                <a:ea typeface="+mn-ea"/>
                <a:cs typeface="+mn-cs"/>
              </a:endParaRPr>
            </a:p>
          </p:txBody>
        </p:sp>
        <p:grpSp>
          <p:nvGrpSpPr>
            <p:cNvPr id="14347" name="Group 59"/>
            <p:cNvGrpSpPr>
              <a:grpSpLocks/>
            </p:cNvGrpSpPr>
            <p:nvPr/>
          </p:nvGrpSpPr>
          <p:grpSpPr bwMode="auto">
            <a:xfrm>
              <a:off x="261" y="892"/>
              <a:ext cx="1124" cy="1464"/>
              <a:chOff x="96" y="916"/>
              <a:chExt cx="2208" cy="2876"/>
            </a:xfrm>
          </p:grpSpPr>
          <p:sp>
            <p:nvSpPr>
              <p:cNvPr id="351292" name="Line 60"/>
              <p:cNvSpPr>
                <a:spLocks noChangeShapeType="1"/>
              </p:cNvSpPr>
              <p:nvPr/>
            </p:nvSpPr>
            <p:spPr bwMode="ltGray">
              <a:xfrm flipH="1">
                <a:off x="96" y="1038"/>
                <a:ext cx="2208" cy="0"/>
              </a:xfrm>
              <a:prstGeom prst="lin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Times New Roman" pitchFamily="-111" charset="0"/>
                  <a:ea typeface="+mn-ea"/>
                  <a:cs typeface="+mn-cs"/>
                </a:endParaRPr>
              </a:p>
            </p:txBody>
          </p:sp>
          <p:sp>
            <p:nvSpPr>
              <p:cNvPr id="351293" name="Line 61"/>
              <p:cNvSpPr>
                <a:spLocks noChangeShapeType="1"/>
              </p:cNvSpPr>
              <p:nvPr/>
            </p:nvSpPr>
            <p:spPr bwMode="ltGray">
              <a:xfrm>
                <a:off x="336" y="920"/>
                <a:ext cx="0" cy="2872"/>
              </a:xfrm>
              <a:prstGeom prst="line">
                <a:avLst/>
              </a:pr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Times New Roman" pitchFamily="-111" charset="0"/>
                  <a:ea typeface="+mn-ea"/>
                  <a:cs typeface="+mn-cs"/>
                </a:endParaRPr>
              </a:p>
            </p:txBody>
          </p:sp>
          <p:sp>
            <p:nvSpPr>
              <p:cNvPr id="351294" name="Arc 62"/>
              <p:cNvSpPr>
                <a:spLocks/>
              </p:cNvSpPr>
              <p:nvPr/>
            </p:nvSpPr>
            <p:spPr bwMode="ltGray">
              <a:xfrm flipH="1">
                <a:off x="218" y="916"/>
                <a:ext cx="238" cy="240"/>
              </a:xfrm>
              <a:custGeom>
                <a:avLst/>
                <a:gdLst>
                  <a:gd name="G0" fmla="+- 21595 0 0"/>
                  <a:gd name="G1" fmla="+- 21600 0 0"/>
                  <a:gd name="G2" fmla="+- 21600 0 0"/>
                  <a:gd name="T0" fmla="*/ 21114 w 43195"/>
                  <a:gd name="T1" fmla="*/ 5 h 43200"/>
                  <a:gd name="T2" fmla="*/ 0 w 43195"/>
                  <a:gd name="T3" fmla="*/ 22056 h 43200"/>
                  <a:gd name="T4" fmla="*/ 21595 w 4319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195" h="43200" fill="none" extrusionOk="0">
                    <a:moveTo>
                      <a:pt x="21114" y="5"/>
                    </a:moveTo>
                    <a:cubicBezTo>
                      <a:pt x="21274" y="1"/>
                      <a:pt x="21434" y="-1"/>
                      <a:pt x="21595" y="-1"/>
                    </a:cubicBezTo>
                    <a:cubicBezTo>
                      <a:pt x="33524" y="0"/>
                      <a:pt x="43195" y="9670"/>
                      <a:pt x="43195" y="21600"/>
                    </a:cubicBezTo>
                    <a:cubicBezTo>
                      <a:pt x="43195" y="33529"/>
                      <a:pt x="33524" y="43200"/>
                      <a:pt x="21595" y="43200"/>
                    </a:cubicBezTo>
                    <a:cubicBezTo>
                      <a:pt x="9843" y="43199"/>
                      <a:pt x="247" y="33805"/>
                      <a:pt x="-1" y="22056"/>
                    </a:cubicBezTo>
                  </a:path>
                  <a:path w="43195" h="43200" stroke="0" extrusionOk="0">
                    <a:moveTo>
                      <a:pt x="21114" y="5"/>
                    </a:moveTo>
                    <a:cubicBezTo>
                      <a:pt x="21274" y="1"/>
                      <a:pt x="21434" y="-1"/>
                      <a:pt x="21595" y="-1"/>
                    </a:cubicBezTo>
                    <a:cubicBezTo>
                      <a:pt x="33524" y="0"/>
                      <a:pt x="43195" y="9670"/>
                      <a:pt x="43195" y="21600"/>
                    </a:cubicBezTo>
                    <a:cubicBezTo>
                      <a:pt x="43195" y="33529"/>
                      <a:pt x="33524" y="43200"/>
                      <a:pt x="21595" y="43200"/>
                    </a:cubicBezTo>
                    <a:cubicBezTo>
                      <a:pt x="9843" y="43199"/>
                      <a:pt x="247" y="33805"/>
                      <a:pt x="-1" y="22056"/>
                    </a:cubicBezTo>
                    <a:lnTo>
                      <a:pt x="21595" y="21600"/>
                    </a:lnTo>
                    <a:close/>
                  </a:path>
                </a:pathLst>
              </a:custGeom>
              <a:noFill/>
              <a:ln w="9525">
                <a:solidFill>
                  <a:schemeClr val="hlink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Times New Roman" pitchFamily="-111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14339" name="Rectangle 63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3048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AU"/>
              <a:t>Click to edit Master title style</a:t>
            </a:r>
          </a:p>
        </p:txBody>
      </p:sp>
      <p:sp>
        <p:nvSpPr>
          <p:cNvPr id="14340" name="Rectangle 64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 bwMode="auto">
          <a:xfrm>
            <a:off x="8382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AU"/>
              <a:t>Click to edit Master text styles</a:t>
            </a:r>
          </a:p>
          <a:p>
            <a:pPr lvl="1"/>
            <a:r>
              <a:rPr lang="en-AU"/>
              <a:t>Second level</a:t>
            </a:r>
          </a:p>
          <a:p>
            <a:pPr lvl="2"/>
            <a:r>
              <a:rPr lang="en-AU"/>
              <a:t>Third level</a:t>
            </a:r>
          </a:p>
          <a:p>
            <a:pPr lvl="3"/>
            <a:r>
              <a:rPr lang="en-AU"/>
              <a:t>Fourth level</a:t>
            </a:r>
          </a:p>
          <a:p>
            <a:pPr lvl="4"/>
            <a:r>
              <a:rPr lang="en-AU"/>
              <a:t>Fifth level</a:t>
            </a:r>
          </a:p>
        </p:txBody>
      </p:sp>
      <p:sp>
        <p:nvSpPr>
          <p:cNvPr id="351297" name="Rectangle 65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4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AU"/>
          </a:p>
        </p:txBody>
      </p:sp>
      <p:sp>
        <p:nvSpPr>
          <p:cNvPr id="351298" name="Rectangle 66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AU"/>
          </a:p>
        </p:txBody>
      </p:sp>
      <p:sp>
        <p:nvSpPr>
          <p:cNvPr id="351299" name="Rectangle 6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latin typeface="Tahoma" charset="0"/>
              </a:defRPr>
            </a:lvl1pPr>
          </a:lstStyle>
          <a:p>
            <a:fld id="{E2565912-FD7F-BC46-A92A-98F88EA68373}" type="slidenum">
              <a:rPr lang="en-AU"/>
              <a:pPr/>
              <a:t>‹#›</a:t>
            </a:fld>
            <a:endParaRPr lang="en-A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62" r:id="rId1"/>
    <p:sldLayoutId id="2147483751" r:id="rId2"/>
    <p:sldLayoutId id="2147483752" r:id="rId3"/>
    <p:sldLayoutId id="2147483753" r:id="rId4"/>
    <p:sldLayoutId id="2147483754" r:id="rId5"/>
    <p:sldLayoutId id="2147483755" r:id="rId6"/>
    <p:sldLayoutId id="2147483756" r:id="rId7"/>
    <p:sldLayoutId id="2147483757" r:id="rId8"/>
    <p:sldLayoutId id="2147483758" r:id="rId9"/>
    <p:sldLayoutId id="2147483759" r:id="rId10"/>
    <p:sldLayoutId id="2147483760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charset="-128"/>
          <a:cs typeface="ＭＳ Ｐゴシック" charset="-128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ahoma" pitchFamily="-111" charset="-52"/>
          <a:ea typeface="ＭＳ Ｐゴシック" charset="-128"/>
          <a:cs typeface="ＭＳ Ｐゴシック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ahoma" pitchFamily="-111" charset="-52"/>
          <a:ea typeface="ＭＳ Ｐゴシック" charset="-128"/>
          <a:cs typeface="ＭＳ Ｐゴシック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ahoma" pitchFamily="-111" charset="-52"/>
          <a:ea typeface="ＭＳ Ｐゴシック" charset="-128"/>
          <a:cs typeface="ＭＳ Ｐゴシック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ahoma" pitchFamily="-111" charset="-52"/>
          <a:ea typeface="ＭＳ Ｐゴシック" charset="-128"/>
          <a:cs typeface="ＭＳ Ｐゴシック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ahoma" pitchFamily="-111" charset="-52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ahoma" pitchFamily="-111" charset="-52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ahoma" pitchFamily="-111" charset="-52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ahoma" pitchFamily="-111" charset="-52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110000"/>
        <a:buFont typeface="Wingdings" charset="0"/>
        <a:buBlip>
          <a:blip r:embed="rId13"/>
        </a:buBlip>
        <a:defRPr sz="3200">
          <a:solidFill>
            <a:schemeClr val="tx1"/>
          </a:solidFill>
          <a:latin typeface="+mn-lt"/>
          <a:ea typeface="ＭＳ Ｐゴシック" charset="-128"/>
          <a:cs typeface="ＭＳ Ｐゴシック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charset="0"/>
        <a:buChar char="n"/>
        <a:defRPr sz="2800">
          <a:solidFill>
            <a:schemeClr val="tx1"/>
          </a:solidFill>
          <a:latin typeface="+mn-lt"/>
          <a:ea typeface="ＭＳ Ｐゴシック" pitchFamily="-111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95000"/>
        <a:buFont typeface="Wingdings" charset="0"/>
        <a:buChar char="w"/>
        <a:defRPr sz="2400">
          <a:solidFill>
            <a:schemeClr val="tx1"/>
          </a:solidFill>
          <a:latin typeface="+mn-lt"/>
          <a:ea typeface="ＭＳ Ｐゴシック" pitchFamily="-111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SzPct val="65000"/>
        <a:buFont typeface="Wingdings" charset="0"/>
        <a:buChar char="n"/>
        <a:defRPr sz="2000">
          <a:solidFill>
            <a:schemeClr val="tx1"/>
          </a:solidFill>
          <a:latin typeface="+mn-lt"/>
          <a:ea typeface="ＭＳ Ｐゴシック" pitchFamily="-111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charset="0"/>
        <a:buChar char="n"/>
        <a:defRPr sz="2000">
          <a:solidFill>
            <a:schemeClr val="tx1"/>
          </a:solidFill>
          <a:latin typeface="+mn-lt"/>
          <a:ea typeface="ＭＳ Ｐゴシック" pitchFamily="-111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-111" charset="2"/>
        <a:buChar char="n"/>
        <a:defRPr sz="2000">
          <a:solidFill>
            <a:schemeClr val="tx1"/>
          </a:solidFill>
          <a:latin typeface="+mn-lt"/>
          <a:ea typeface="ＭＳ Ｐゴシック" pitchFamily="-111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-111" charset="2"/>
        <a:buChar char="n"/>
        <a:defRPr sz="2000">
          <a:solidFill>
            <a:schemeClr val="tx1"/>
          </a:solidFill>
          <a:latin typeface="+mn-lt"/>
          <a:ea typeface="ＭＳ Ｐゴシック" pitchFamily="-111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-111" charset="2"/>
        <a:buChar char="n"/>
        <a:defRPr sz="2000">
          <a:solidFill>
            <a:schemeClr val="tx1"/>
          </a:solidFill>
          <a:latin typeface="+mn-lt"/>
          <a:ea typeface="ＭＳ Ｐゴシック" pitchFamily="-111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-111" charset="2"/>
        <a:buChar char="n"/>
        <a:defRPr sz="2000">
          <a:solidFill>
            <a:schemeClr val="tx1"/>
          </a:solidFill>
          <a:latin typeface="+mn-lt"/>
          <a:ea typeface="ＭＳ Ｐゴシック" pitchFamily="-111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266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210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400">
                <a:latin typeface="Times New Roman" pitchFamily="-111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3210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latin typeface="Times New Roman" pitchFamily="-111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3210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/>
            </a:lvl1pPr>
          </a:lstStyle>
          <a:p>
            <a:fld id="{1CF93986-717C-0F46-AE6D-F05D75468CB9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63" r:id="rId1"/>
    <p:sldLayoutId id="2147483764" r:id="rId2"/>
    <p:sldLayoutId id="2147483765" r:id="rId3"/>
    <p:sldLayoutId id="2147483766" r:id="rId4"/>
    <p:sldLayoutId id="2147483767" r:id="rId5"/>
    <p:sldLayoutId id="2147483768" r:id="rId6"/>
    <p:sldLayoutId id="2147483769" r:id="rId7"/>
    <p:sldLayoutId id="2147483770" r:id="rId8"/>
    <p:sldLayoutId id="2147483771" r:id="rId9"/>
    <p:sldLayoutId id="2147483772" r:id="rId10"/>
    <p:sldLayoutId id="2147483773" r:id="rId11"/>
    <p:sldLayoutId id="2147483774" r:id="rId12"/>
  </p:sldLayoutIdLst>
  <p:transition xmlns:p14="http://schemas.microsoft.com/office/powerpoint/2010/main">
    <p:randomBar dir="vert"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/>
          <a:ea typeface="ＭＳ Ｐゴシック" charset="-128"/>
          <a:cs typeface="Arial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1" charset="0"/>
          <a:ea typeface="ＭＳ Ｐゴシック" charset="-128"/>
          <a:cs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1" charset="0"/>
          <a:ea typeface="ＭＳ Ｐゴシック" charset="-128"/>
          <a:cs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1" charset="0"/>
          <a:ea typeface="ＭＳ Ｐゴシック" charset="-128"/>
          <a:cs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1" charset="0"/>
          <a:ea typeface="ＭＳ Ｐゴシック" charset="-128"/>
          <a:cs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1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1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1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-111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Arial"/>
          <a:ea typeface="ＭＳ Ｐゴシック" charset="-128"/>
          <a:cs typeface="Arial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/>
          <a:ea typeface="ＭＳ Ｐゴシック" pitchFamily="-111" charset="-128"/>
          <a:cs typeface="Arial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/>
          <a:ea typeface="ＭＳ Ｐゴシック" pitchFamily="-111" charset="-128"/>
          <a:cs typeface="Arial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/>
          <a:ea typeface="ＭＳ Ｐゴシック" pitchFamily="-111" charset="-128"/>
          <a:cs typeface="Arial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/>
          <a:ea typeface="ＭＳ Ｐゴシック" pitchFamily="-111" charset="-128"/>
          <a:cs typeface="Arial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1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1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1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11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Title Placeholder 21"/>
          <p:cNvSpPr>
            <a:spLocks noGrp="1"/>
          </p:cNvSpPr>
          <p:nvPr>
            <p:ph type="title"/>
          </p:nvPr>
        </p:nvSpPr>
        <p:spPr bwMode="auto">
          <a:xfrm>
            <a:off x="609600" y="228600"/>
            <a:ext cx="81534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63843" name="Text Placeholder 12"/>
          <p:cNvSpPr>
            <a:spLocks noGrp="1"/>
          </p:cNvSpPr>
          <p:nvPr>
            <p:ph type="body" idx="1"/>
          </p:nvPr>
        </p:nvSpPr>
        <p:spPr bwMode="auto">
          <a:xfrm>
            <a:off x="612775" y="1600200"/>
            <a:ext cx="81534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4" name="Date Placeholder 13"/>
          <p:cNvSpPr>
            <a:spLocks noGrp="1"/>
          </p:cNvSpPr>
          <p:nvPr>
            <p:ph type="dt" sz="half" idx="2"/>
          </p:nvPr>
        </p:nvSpPr>
        <p:spPr>
          <a:xfrm>
            <a:off x="6096000" y="6248400"/>
            <a:ext cx="2667000" cy="365125"/>
          </a:xfrm>
          <a:prstGeom prst="rect">
            <a:avLst/>
          </a:prstGeom>
        </p:spPr>
        <p:txBody>
          <a:bodyPr vert="horz" anchor="ctr" anchorCtr="0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sz="1400" b="0" smtClean="0">
                <a:solidFill>
                  <a:srgbClr val="775F55"/>
                </a:solidFill>
                <a:latin typeface="Tw Cen MT"/>
                <a:ea typeface="+mn-ea"/>
                <a:cs typeface="+mn-cs"/>
              </a:defRPr>
            </a:lvl1pPr>
          </a:lstStyle>
          <a:p>
            <a:pPr>
              <a:defRPr/>
            </a:pPr>
            <a:fld id="{1D5C261E-1679-774F-B786-F39C014CA69C}" type="datetimeFigureOut">
              <a:rPr lang="en-NZ"/>
              <a:pPr>
                <a:defRPr/>
              </a:pPr>
              <a:t>23/10/17</a:t>
            </a:fld>
            <a:endParaRPr lang="en-NZ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>
          <a:xfrm>
            <a:off x="609600" y="6248400"/>
            <a:ext cx="5421313" cy="365125"/>
          </a:xfrm>
          <a:prstGeom prst="rect">
            <a:avLst/>
          </a:prstGeom>
        </p:spPr>
        <p:txBody>
          <a:bodyPr vert="horz" anchor="ctr"/>
          <a:lstStyle>
            <a:lvl1pPr algn="r" eaLnBrk="1" fontAlgn="auto" latinLnBrk="0" hangingPunct="1">
              <a:spcBef>
                <a:spcPts val="0"/>
              </a:spcBef>
              <a:spcAft>
                <a:spcPts val="0"/>
              </a:spcAft>
              <a:defRPr kumimoji="0" sz="1400" b="0">
                <a:solidFill>
                  <a:srgbClr val="775F55"/>
                </a:solidFill>
                <a:latin typeface="Tw Cen M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NZ"/>
          </a:p>
        </p:txBody>
      </p:sp>
      <p:sp>
        <p:nvSpPr>
          <p:cNvPr id="7" name="Rectangle 6"/>
          <p:cNvSpPr/>
          <p:nvPr/>
        </p:nvSpPr>
        <p:spPr bwMode="white">
          <a:xfrm>
            <a:off x="0" y="1235075"/>
            <a:ext cx="9144000" cy="319088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0" y="1279525"/>
            <a:ext cx="533400" cy="228600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590550" y="1279525"/>
            <a:ext cx="8553450" cy="228600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23" name="Slide Number Placeholder 22"/>
          <p:cNvSpPr>
            <a:spLocks noGrp="1"/>
          </p:cNvSpPr>
          <p:nvPr>
            <p:ph type="sldNum" sz="quarter" idx="4"/>
          </p:nvPr>
        </p:nvSpPr>
        <p:spPr>
          <a:xfrm>
            <a:off x="0" y="1271588"/>
            <a:ext cx="533400" cy="244475"/>
          </a:xfrm>
          <a:prstGeom prst="rect">
            <a:avLst/>
          </a:prstGeom>
        </p:spPr>
        <p:txBody>
          <a:bodyPr vert="horz" anchor="ctr" anchorCtr="0">
            <a:normAutofit/>
          </a:bodyPr>
          <a:lstStyle>
            <a:lvl1pPr algn="ctr" eaLnBrk="1" fontAlgn="auto" latinLnBrk="0" hangingPunct="1">
              <a:spcBef>
                <a:spcPts val="0"/>
              </a:spcBef>
              <a:spcAft>
                <a:spcPts val="0"/>
              </a:spcAft>
              <a:defRPr kumimoji="0" sz="1400" b="1" smtClean="0">
                <a:solidFill>
                  <a:srgbClr val="FFFFFF"/>
                </a:solidFill>
                <a:latin typeface="Tw Cen MT"/>
                <a:ea typeface="+mn-ea"/>
                <a:cs typeface="+mn-cs"/>
              </a:defRPr>
            </a:lvl1pPr>
          </a:lstStyle>
          <a:p>
            <a:pPr>
              <a:defRPr/>
            </a:pPr>
            <a:fld id="{FAAF8DCE-046A-904B-90A6-C0407654BE76}" type="slidenum">
              <a:rPr lang="en-NZ"/>
              <a:pPr>
                <a:defRPr/>
              </a:pPr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37064181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6" r:id="rId1"/>
    <p:sldLayoutId id="2147483777" r:id="rId2"/>
    <p:sldLayoutId id="2147483778" r:id="rId3"/>
    <p:sldLayoutId id="2147483779" r:id="rId4"/>
    <p:sldLayoutId id="2147483780" r:id="rId5"/>
    <p:sldLayoutId id="2147483781" r:id="rId6"/>
    <p:sldLayoutId id="2147483782" r:id="rId7"/>
    <p:sldLayoutId id="2147483783" r:id="rId8"/>
    <p:sldLayoutId id="2147483784" r:id="rId9"/>
    <p:sldLayoutId id="2147483785" r:id="rId10"/>
    <p:sldLayoutId id="2147483786" r:id="rId11"/>
  </p:sldLayoutIdLst>
  <p:txStyles>
    <p:titleStyle>
      <a:lvl1pPr algn="l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charset="0"/>
          <a:ea typeface="ＭＳ Ｐゴシック" charset="0"/>
          <a:cs typeface="ＭＳ Ｐゴシック" charset="0"/>
        </a:defRPr>
      </a:lvl2pPr>
      <a:lvl3pPr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charset="0"/>
          <a:ea typeface="ＭＳ Ｐゴシック" charset="0"/>
          <a:cs typeface="ＭＳ Ｐゴシック" charset="0"/>
        </a:defRPr>
      </a:lvl3pPr>
      <a:lvl4pPr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charset="0"/>
          <a:ea typeface="ＭＳ Ｐゴシック" charset="0"/>
          <a:cs typeface="ＭＳ Ｐゴシック" charset="0"/>
        </a:defRPr>
      </a:lvl4pPr>
      <a:lvl5pPr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charset="0"/>
          <a:ea typeface="ＭＳ Ｐゴシック" charset="0"/>
          <a:cs typeface="ＭＳ Ｐゴシック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charset="0"/>
          <a:ea typeface="ＭＳ Ｐゴシック" charset="0"/>
          <a:cs typeface="ＭＳ Ｐゴシック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charset="0"/>
          <a:ea typeface="ＭＳ Ｐゴシック" charset="0"/>
          <a:cs typeface="ＭＳ Ｐゴシック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charset="0"/>
          <a:ea typeface="ＭＳ Ｐゴシック" charset="0"/>
          <a:cs typeface="ＭＳ Ｐゴシック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charset="0"/>
          <a:ea typeface="ＭＳ Ｐゴシック" charset="0"/>
          <a:cs typeface="ＭＳ Ｐゴシック" charset="0"/>
        </a:defRPr>
      </a:lvl9pPr>
    </p:titleStyle>
    <p:bodyStyle>
      <a:lvl1pPr marL="319088" indent="-319088" algn="l" rtl="0" fontAlgn="base">
        <a:spcBef>
          <a:spcPts val="700"/>
        </a:spcBef>
        <a:spcAft>
          <a:spcPct val="0"/>
        </a:spcAft>
        <a:buClr>
          <a:schemeClr val="accent2"/>
        </a:buClr>
        <a:buSzPct val="60000"/>
        <a:buFont typeface="Wingdings" charset="0"/>
        <a:buChar char=""/>
        <a:defRPr sz="2900" kern="12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639763" indent="-273050" algn="l" rtl="0" fontAlgn="base">
        <a:spcBef>
          <a:spcPts val="550"/>
        </a:spcBef>
        <a:spcAft>
          <a:spcPct val="0"/>
        </a:spcAft>
        <a:buClr>
          <a:schemeClr val="accent1"/>
        </a:buClr>
        <a:buSzPct val="70000"/>
        <a:buFont typeface="Wingdings 2" charset="0"/>
        <a:buChar char=""/>
        <a:defRPr sz="2600" kern="1200">
          <a:solidFill>
            <a:schemeClr val="tx1"/>
          </a:solidFill>
          <a:latin typeface="+mn-lt"/>
          <a:ea typeface="ＭＳ Ｐゴシック" charset="0"/>
          <a:cs typeface="+mn-cs"/>
        </a:defRPr>
      </a:lvl2pPr>
      <a:lvl3pPr marL="914400" indent="-228600" algn="l" rtl="0" fontAlgn="base">
        <a:spcBef>
          <a:spcPts val="500"/>
        </a:spcBef>
        <a:spcAft>
          <a:spcPct val="0"/>
        </a:spcAft>
        <a:buClr>
          <a:schemeClr val="accent2"/>
        </a:buClr>
        <a:buSzPct val="75000"/>
        <a:buFont typeface="Wingdings" charset="0"/>
        <a:buChar char=""/>
        <a:defRPr sz="2300" kern="1200">
          <a:solidFill>
            <a:schemeClr val="tx1"/>
          </a:solidFill>
          <a:latin typeface="+mn-lt"/>
          <a:ea typeface="ＭＳ Ｐゴシック" charset="0"/>
          <a:cs typeface="+mn-cs"/>
        </a:defRPr>
      </a:lvl3pPr>
      <a:lvl4pPr marL="1371600" indent="-228600" algn="l" rtl="0" fontAlgn="base">
        <a:spcBef>
          <a:spcPts val="400"/>
        </a:spcBef>
        <a:spcAft>
          <a:spcPct val="0"/>
        </a:spcAft>
        <a:buClr>
          <a:srgbClr val="A5AB81"/>
        </a:buClr>
        <a:buSzPct val="75000"/>
        <a:buFont typeface="Wingdings" charset="0"/>
        <a:buChar char="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4pPr>
      <a:lvl5pPr marL="1828800" indent="-228600" algn="l" rtl="0" fontAlgn="base">
        <a:spcBef>
          <a:spcPts val="400"/>
        </a:spcBef>
        <a:spcAft>
          <a:spcPct val="0"/>
        </a:spcAft>
        <a:buClr>
          <a:srgbClr val="D8B25C"/>
        </a:buClr>
        <a:buSzPct val="65000"/>
        <a:buFont typeface="Wingdings" charset="0"/>
        <a:buChar char="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5pPr>
      <a:lvl6pPr marL="2103120" indent="-228600" algn="l" rtl="0" eaLnBrk="1" latinLnBrk="0" hangingPunct="1">
        <a:spcBef>
          <a:spcPct val="20000"/>
        </a:spcBef>
        <a:buClr>
          <a:schemeClr val="accent1"/>
        </a:buClr>
        <a:buFont typeface="Wingdings"/>
        <a:buChar char="§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2377440" indent="-228600" algn="l" rtl="0" eaLnBrk="1" latinLnBrk="0" hangingPunct="1">
        <a:spcBef>
          <a:spcPct val="20000"/>
        </a:spcBef>
        <a:buClr>
          <a:schemeClr val="accent2"/>
        </a:buClr>
        <a:buFont typeface="Wingdings"/>
        <a:buChar char="§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651760" indent="-228600" algn="l" rtl="0" eaLnBrk="1" latinLnBrk="0" hangingPunct="1">
        <a:spcBef>
          <a:spcPct val="20000"/>
        </a:spcBef>
        <a:buClr>
          <a:schemeClr val="accent3"/>
        </a:buClr>
        <a:buFont typeface="Wingdings"/>
        <a:buChar char="§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2926080" indent="-228600" algn="l" rtl="0" eaLnBrk="1" latinLnBrk="0" hangingPunct="1">
        <a:spcBef>
          <a:spcPct val="20000"/>
        </a:spcBef>
        <a:buClr>
          <a:schemeClr val="accent4"/>
        </a:buClr>
        <a:buFont typeface="Wingdings"/>
        <a:buChar char="§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smtClean="0">
                <a:cs typeface="+mn-cs"/>
              </a:defRPr>
            </a:lvl1pPr>
          </a:lstStyle>
          <a:p>
            <a:pPr algn="l">
              <a:spcBef>
                <a:spcPct val="0"/>
              </a:spcBef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smtClean="0">
                <a:cs typeface="+mn-cs"/>
              </a:defRPr>
            </a:lvl1pPr>
          </a:lstStyle>
          <a:p>
            <a:pPr>
              <a:spcBef>
                <a:spcPct val="0"/>
              </a:spcBef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smtClean="0">
                <a:cs typeface="+mn-cs"/>
              </a:defRPr>
            </a:lvl1pPr>
          </a:lstStyle>
          <a:p>
            <a:pPr>
              <a:spcBef>
                <a:spcPct val="0"/>
              </a:spcBef>
              <a:defRPr/>
            </a:pPr>
            <a:fld id="{AA890F98-17C3-9E40-BFD4-389C3CD60AEF}" type="slidenum">
              <a:rPr lang="en-US">
                <a:solidFill>
                  <a:srgbClr val="000000"/>
                </a:solidFill>
              </a:rPr>
              <a:pPr>
                <a:spcBef>
                  <a:spcPct val="0"/>
                </a:spcBef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95297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1" r:id="rId1"/>
    <p:sldLayoutId id="2147483802" r:id="rId2"/>
    <p:sldLayoutId id="2147483803" r:id="rId3"/>
    <p:sldLayoutId id="2147483804" r:id="rId4"/>
    <p:sldLayoutId id="2147483805" r:id="rId5"/>
    <p:sldLayoutId id="2147483806" r:id="rId6"/>
    <p:sldLayoutId id="2147483807" r:id="rId7"/>
    <p:sldLayoutId id="2147483808" r:id="rId8"/>
    <p:sldLayoutId id="2147483809" r:id="rId9"/>
    <p:sldLayoutId id="2147483810" r:id="rId10"/>
    <p:sldLayoutId id="2147483811" r:id="rId11"/>
  </p:sldLayoutIdLst>
  <p:transition xmlns:p14="http://schemas.microsoft.com/office/powerpoint/2010/main">
    <p:randomBar dir="vert"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algn="l">
              <a:spcBef>
                <a:spcPct val="0"/>
              </a:spcBef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>
              <a:spcBef>
                <a:spcPct val="0"/>
              </a:spcBef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>
              <a:spcBef>
                <a:spcPct val="0"/>
              </a:spcBef>
            </a:pPr>
            <a:fld id="{774097D6-3371-2544-B9C1-47762CF39CBC}" type="slidenum">
              <a:rPr lang="en-US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‹#›</a:t>
            </a:fld>
            <a:endParaRPr 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54213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3" r:id="rId1"/>
    <p:sldLayoutId id="2147483814" r:id="rId2"/>
    <p:sldLayoutId id="2147483815" r:id="rId3"/>
    <p:sldLayoutId id="2147483816" r:id="rId4"/>
    <p:sldLayoutId id="2147483817" r:id="rId5"/>
    <p:sldLayoutId id="2147483818" r:id="rId6"/>
    <p:sldLayoutId id="2147483819" r:id="rId7"/>
    <p:sldLayoutId id="2147483820" r:id="rId8"/>
    <p:sldLayoutId id="2147483821" r:id="rId9"/>
    <p:sldLayoutId id="2147483822" r:id="rId10"/>
    <p:sldLayoutId id="2147483823" r:id="rId11"/>
  </p:sldLayoutIdLst>
  <p:transition xmlns:p14="http://schemas.microsoft.com/office/powerpoint/2010/main">
    <p:randomBar dir="vert"/>
  </p:transition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algn="l">
              <a:spcBef>
                <a:spcPct val="0"/>
              </a:spcBef>
            </a:pPr>
            <a:endParaRPr lang="en-US" smtClean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>
              <a:spcBef>
                <a:spcPct val="0"/>
              </a:spcBef>
            </a:pPr>
            <a:endParaRPr lang="en-US" smtClean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>
              <a:spcBef>
                <a:spcPct val="0"/>
              </a:spcBef>
            </a:pPr>
            <a:fld id="{7B7934DC-301D-3E46-B7D6-C73147496BBB}" type="slidenum">
              <a:rPr lang="en-US" smtClean="0">
                <a:solidFill>
                  <a:srgbClr val="000000"/>
                </a:solidFill>
                <a:cs typeface="+mn-cs"/>
              </a:rPr>
              <a:pPr>
                <a:spcBef>
                  <a:spcPct val="0"/>
                </a:spcBef>
              </a:pPr>
              <a:t>‹#›</a:t>
            </a:fld>
            <a:endParaRPr lang="en-US" smtClean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204560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5" r:id="rId1"/>
    <p:sldLayoutId id="2147483826" r:id="rId2"/>
    <p:sldLayoutId id="2147483827" r:id="rId3"/>
    <p:sldLayoutId id="2147483828" r:id="rId4"/>
    <p:sldLayoutId id="2147483829" r:id="rId5"/>
    <p:sldLayoutId id="2147483830" r:id="rId6"/>
    <p:sldLayoutId id="2147483831" r:id="rId7"/>
    <p:sldLayoutId id="2147483832" r:id="rId8"/>
    <p:sldLayoutId id="2147483833" r:id="rId9"/>
    <p:sldLayoutId id="2147483834" r:id="rId10"/>
    <p:sldLayoutId id="2147483835" r:id="rId11"/>
  </p:sldLayoutIdLst>
  <p:transition xmlns:p14="http://schemas.microsoft.com/office/powerpoint/2010/main">
    <p:randomBar dir="vert"/>
  </p:transition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98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329731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spcBef>
                  <a:spcPct val="0"/>
                </a:spcBef>
                <a:defRPr/>
              </a:pPr>
              <a:endParaRPr lang="en-US">
                <a:solidFill>
                  <a:srgbClr val="FFFFFF"/>
                </a:solidFill>
                <a:latin typeface="Times New Roman" pitchFamily="-112" charset="0"/>
                <a:ea typeface="ＭＳ Ｐゴシック" charset="-128"/>
                <a:cs typeface="ＭＳ Ｐゴシック" charset="-128"/>
              </a:endParaRPr>
            </a:p>
          </p:txBody>
        </p:sp>
        <p:sp>
          <p:nvSpPr>
            <p:cNvPr id="329732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spcBef>
                  <a:spcPct val="0"/>
                </a:spcBef>
                <a:defRPr/>
              </a:pPr>
              <a:endParaRPr lang="en-US">
                <a:solidFill>
                  <a:srgbClr val="FFFFFF"/>
                </a:solidFill>
                <a:latin typeface="Times New Roman" pitchFamily="-112" charset="0"/>
                <a:ea typeface="ＭＳ Ｐゴシック" charset="-128"/>
                <a:cs typeface="ＭＳ Ｐゴシック" charset="-128"/>
              </a:endParaRPr>
            </a:p>
          </p:txBody>
        </p:sp>
        <p:sp>
          <p:nvSpPr>
            <p:cNvPr id="329733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spcBef>
                  <a:spcPct val="0"/>
                </a:spcBef>
                <a:defRPr/>
              </a:pPr>
              <a:endParaRPr lang="en-US">
                <a:solidFill>
                  <a:srgbClr val="FFFFFF"/>
                </a:solidFill>
                <a:latin typeface="Times New Roman" pitchFamily="-112" charset="0"/>
                <a:ea typeface="ＭＳ Ｐゴシック" charset="-128"/>
                <a:cs typeface="ＭＳ Ｐゴシック" charset="-128"/>
              </a:endParaRPr>
            </a:p>
          </p:txBody>
        </p:sp>
        <p:sp>
          <p:nvSpPr>
            <p:cNvPr id="329734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spcBef>
                  <a:spcPct val="0"/>
                </a:spcBef>
                <a:defRPr/>
              </a:pPr>
              <a:endParaRPr lang="en-US">
                <a:solidFill>
                  <a:srgbClr val="FFFFFF"/>
                </a:solidFill>
                <a:latin typeface="Times New Roman" pitchFamily="-112" charset="0"/>
                <a:ea typeface="ＭＳ Ｐゴシック" charset="-128"/>
                <a:cs typeface="ＭＳ Ｐゴシック" charset="-128"/>
              </a:endParaRPr>
            </a:p>
          </p:txBody>
        </p:sp>
        <p:sp>
          <p:nvSpPr>
            <p:cNvPr id="29708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9709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9710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329738" name="Rectangle 10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29739" name="Rectangle 11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29740" name="Rectangle 1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-112" charset="0"/>
                <a:ea typeface="+mn-ea"/>
                <a:cs typeface="+mn-cs"/>
              </a:defRPr>
            </a:lvl1pPr>
          </a:lstStyle>
          <a:p>
            <a:pPr algn="l">
              <a:spcBef>
                <a:spcPct val="0"/>
              </a:spcBef>
              <a:defRPr/>
            </a:pPr>
            <a:endParaRPr lang="en-US"/>
          </a:p>
        </p:txBody>
      </p:sp>
      <p:sp>
        <p:nvSpPr>
          <p:cNvPr id="329741" name="Rectangle 1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-112" charset="0"/>
                <a:ea typeface="+mn-ea"/>
                <a:cs typeface="+mn-cs"/>
              </a:defRPr>
            </a:lvl1pPr>
          </a:lstStyle>
          <a:p>
            <a:pPr>
              <a:spcBef>
                <a:spcPct val="0"/>
              </a:spcBef>
              <a:defRPr/>
            </a:pPr>
            <a:endParaRPr lang="en-US"/>
          </a:p>
        </p:txBody>
      </p:sp>
      <p:sp>
        <p:nvSpPr>
          <p:cNvPr id="329742" name="Rectangle 1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ＭＳ Ｐゴシック" charset="-128"/>
                <a:cs typeface="ＭＳ Ｐゴシック" charset="-128"/>
              </a:defRPr>
            </a:lvl1pPr>
          </a:lstStyle>
          <a:p>
            <a:pPr>
              <a:spcBef>
                <a:spcPct val="0"/>
              </a:spcBef>
              <a:defRPr/>
            </a:pPr>
            <a:fld id="{61F442D0-A11F-2640-8129-5D1BEF7A3C1E}" type="slidenum">
              <a:rPr lang="en-US"/>
              <a:pPr>
                <a:spcBef>
                  <a:spcPct val="0"/>
                </a:spcBef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2773262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837" r:id="rId1"/>
    <p:sldLayoutId id="2147483838" r:id="rId2"/>
    <p:sldLayoutId id="2147483839" r:id="rId3"/>
    <p:sldLayoutId id="2147483840" r:id="rId4"/>
    <p:sldLayoutId id="2147483841" r:id="rId5"/>
    <p:sldLayoutId id="2147483842" r:id="rId6"/>
    <p:sldLayoutId id="2147483843" r:id="rId7"/>
    <p:sldLayoutId id="2147483844" r:id="rId8"/>
    <p:sldLayoutId id="2147483845" r:id="rId9"/>
    <p:sldLayoutId id="2147483846" r:id="rId10"/>
    <p:sldLayoutId id="2147483847" r:id="rId11"/>
  </p:sldLayoutIdLst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pitchFamily="-111" charset="-128"/>
          <a:cs typeface="ＭＳ Ｐゴシック" pitchFamily="-111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  <a:ea typeface="ＭＳ Ｐゴシック" pitchFamily="-111" charset="-128"/>
          <a:cs typeface="ＭＳ Ｐゴシック" pitchFamily="-111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  <a:ea typeface="ＭＳ Ｐゴシック" pitchFamily="-111" charset="-128"/>
          <a:cs typeface="ＭＳ Ｐゴシック" pitchFamily="-111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  <a:ea typeface="ＭＳ Ｐゴシック" pitchFamily="-111" charset="-128"/>
          <a:cs typeface="ＭＳ Ｐゴシック" pitchFamily="-111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  <a:ea typeface="ＭＳ Ｐゴシック" pitchFamily="-111" charset="-128"/>
          <a:cs typeface="ＭＳ Ｐゴシック" pitchFamily="-111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5000"/>
        <a:buFont typeface="Wingdings" charset="0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  <a:cs typeface="ＭＳ Ｐゴシック" pitchFamily="-111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charset="0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Wingdings" charset="0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0"/>
          <a:cs typeface="Geneva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75000"/>
        <a:buFont typeface="Wingdings" charset="0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Geneva" charset="-128"/>
          <a:cs typeface="Geneva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charset="0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Geneva" charset="-128"/>
          <a:cs typeface="Geneva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-111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-111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-111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-111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609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378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939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0" hangingPunct="0">
              <a:defRPr sz="1400" b="0">
                <a:latin typeface="Arial" charset="0"/>
                <a:ea typeface="+mn-ea"/>
                <a:cs typeface="+mn-cs"/>
              </a:defRPr>
            </a:lvl1pPr>
          </a:lstStyle>
          <a:p>
            <a:pPr>
              <a:spcBef>
                <a:spcPct val="0"/>
              </a:spcBef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5939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 b="0">
                <a:latin typeface="Arial" charset="0"/>
                <a:ea typeface="+mn-ea"/>
                <a:cs typeface="+mn-cs"/>
              </a:defRPr>
            </a:lvl1pPr>
          </a:lstStyle>
          <a:p>
            <a:pPr>
              <a:spcBef>
                <a:spcPct val="0"/>
              </a:spcBef>
              <a:defRPr/>
            </a:pPr>
            <a:endParaRPr lang="en-US">
              <a:solidFill>
                <a:srgbClr val="000000"/>
              </a:solidFill>
              <a:ea typeface="Osaka"/>
              <a:cs typeface="Osaka"/>
            </a:endParaRPr>
          </a:p>
        </p:txBody>
      </p:sp>
      <p:sp>
        <p:nvSpPr>
          <p:cNvPr id="5939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 b="0">
                <a:ea typeface="Osaka" charset="0"/>
                <a:cs typeface="Osaka" charset="0"/>
              </a:defRPr>
            </a:lvl1pPr>
          </a:lstStyle>
          <a:p>
            <a:pPr>
              <a:spcBef>
                <a:spcPct val="0"/>
              </a:spcBef>
            </a:pPr>
            <a:fld id="{B9D20AD3-D622-EC41-AF78-52EA093B16AC}" type="slidenum">
              <a:rPr lang="en-US">
                <a:solidFill>
                  <a:srgbClr val="000000"/>
                </a:solidFill>
                <a:latin typeface="Arial" charset="0"/>
              </a:rPr>
              <a:pPr>
                <a:spcBef>
                  <a:spcPct val="0"/>
                </a:spcBef>
              </a:pPr>
              <a:t>‹#›</a:t>
            </a:fld>
            <a:endParaRPr lang="en-US">
              <a:solidFill>
                <a:srgbClr val="000000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062718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8" r:id="rId1"/>
    <p:sldLayoutId id="2147483889" r:id="rId2"/>
    <p:sldLayoutId id="2147483890" r:id="rId3"/>
    <p:sldLayoutId id="2147483891" r:id="rId4"/>
    <p:sldLayoutId id="2147483892" r:id="rId5"/>
    <p:sldLayoutId id="2147483893" r:id="rId6"/>
    <p:sldLayoutId id="2147483894" r:id="rId7"/>
    <p:sldLayoutId id="2147483895" r:id="rId8"/>
    <p:sldLayoutId id="2147483896" r:id="rId9"/>
    <p:sldLayoutId id="2147483897" r:id="rId10"/>
    <p:sldLayoutId id="214748389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11" charset="0"/>
          <a:ea typeface="Osaka" pitchFamily="-111" charset="-128"/>
          <a:cs typeface="Osaka" pitchFamily="-111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10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4" Type="http://schemas.openxmlformats.org/officeDocument/2006/relationships/image" Target="../media/image17.emf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4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3.xml"/><Relationship Id="rId2" Type="http://schemas.openxmlformats.org/officeDocument/2006/relationships/image" Target="../media/image86.jpeg"/><Relationship Id="rId3" Type="http://schemas.openxmlformats.org/officeDocument/2006/relationships/image" Target="../media/image88.png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3.xml"/><Relationship Id="rId2" Type="http://schemas.openxmlformats.org/officeDocument/2006/relationships/image" Target="../media/image86.jpeg"/><Relationship Id="rId3" Type="http://schemas.openxmlformats.org/officeDocument/2006/relationships/image" Target="../media/image89.png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3.xml"/><Relationship Id="rId2" Type="http://schemas.openxmlformats.org/officeDocument/2006/relationships/image" Target="../media/image57.png"/><Relationship Id="rId3" Type="http://schemas.openxmlformats.org/officeDocument/2006/relationships/image" Target="../media/image90.png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7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3.xml"/><Relationship Id="rId2" Type="http://schemas.openxmlformats.org/officeDocument/2006/relationships/image" Target="../media/image16.jpeg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3.xml"/><Relationship Id="rId2" Type="http://schemas.openxmlformats.org/officeDocument/2006/relationships/image" Target="../media/image16.jpeg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3.xml"/><Relationship Id="rId2" Type="http://schemas.openxmlformats.org/officeDocument/2006/relationships/image" Target="../media/image16.jpeg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3.xml"/><Relationship Id="rId2" Type="http://schemas.openxmlformats.org/officeDocument/2006/relationships/image" Target="../media/image16.jpeg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image" Target="../media/image74.png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image" Target="../media/image79.jpe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Relationship Id="rId2" Type="http://schemas.openxmlformats.org/officeDocument/2006/relationships/image" Target="../media/image18.png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image" Target="../media/image79.jpeg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image" Target="../media/image79.jpeg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image" Target="../media/image79.jpeg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image" Target="../media/image79.jpeg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4" Type="http://schemas.openxmlformats.org/officeDocument/2006/relationships/image" Target="../media/image92.png"/><Relationship Id="rId5" Type="http://schemas.openxmlformats.org/officeDocument/2006/relationships/image" Target="../media/image93.png"/><Relationship Id="rId1" Type="http://schemas.openxmlformats.org/officeDocument/2006/relationships/slideLayout" Target="../slideLayouts/slideLayout75.xml"/><Relationship Id="rId2" Type="http://schemas.openxmlformats.org/officeDocument/2006/relationships/notesSlide" Target="../notesSlides/notesSlide65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notesSlide" Target="../notesSlides/notesSlide66.xml"/><Relationship Id="rId3" Type="http://schemas.openxmlformats.org/officeDocument/2006/relationships/image" Target="../media/image93.png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notesSlide" Target="../notesSlides/notesSlide67.xml"/><Relationship Id="rId3" Type="http://schemas.openxmlformats.org/officeDocument/2006/relationships/image" Target="../media/image93.png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notesSlide" Target="../notesSlides/notesSlide68.xml"/><Relationship Id="rId3" Type="http://schemas.openxmlformats.org/officeDocument/2006/relationships/image" Target="../media/image93.png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notesSlide" Target="../notesSlides/notesSlide69.xml"/><Relationship Id="rId3" Type="http://schemas.openxmlformats.org/officeDocument/2006/relationships/image" Target="../media/image93.png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notesSlide" Target="../notesSlides/notesSlide70.xml"/><Relationship Id="rId3" Type="http://schemas.openxmlformats.org/officeDocument/2006/relationships/image" Target="../media/image93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Relationship Id="rId2" Type="http://schemas.openxmlformats.org/officeDocument/2006/relationships/notesSlide" Target="../notesSlides/notesSlide5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notesSlide" Target="../notesSlides/notesSlide71.xml"/><Relationship Id="rId3" Type="http://schemas.openxmlformats.org/officeDocument/2006/relationships/image" Target="../media/image93.png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notesSlide" Target="../notesSlides/notesSlide72.xml"/><Relationship Id="rId3" Type="http://schemas.openxmlformats.org/officeDocument/2006/relationships/image" Target="../media/image93.png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notesSlide" Target="../notesSlides/notesSlide73.xml"/><Relationship Id="rId3" Type="http://schemas.openxmlformats.org/officeDocument/2006/relationships/image" Target="../media/image93.png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notesSlide" Target="../notesSlides/notesSlide74.xml"/><Relationship Id="rId3" Type="http://schemas.openxmlformats.org/officeDocument/2006/relationships/image" Target="../media/image93.png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notesSlide" Target="../notesSlides/notesSlide75.xml"/><Relationship Id="rId3" Type="http://schemas.openxmlformats.org/officeDocument/2006/relationships/image" Target="../media/image93.png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notesSlide" Target="../notesSlides/notesSlide76.xml"/><Relationship Id="rId3" Type="http://schemas.openxmlformats.org/officeDocument/2006/relationships/image" Target="../media/image93.png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notesSlide" Target="../notesSlides/notesSlide77.xml"/><Relationship Id="rId3" Type="http://schemas.openxmlformats.org/officeDocument/2006/relationships/image" Target="../media/image93.png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notesSlide" Target="../notesSlides/notesSlide78.xml"/><Relationship Id="rId3" Type="http://schemas.openxmlformats.org/officeDocument/2006/relationships/image" Target="../media/image93.png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notesSlide" Target="../notesSlides/notesSlide79.xml"/><Relationship Id="rId3" Type="http://schemas.openxmlformats.org/officeDocument/2006/relationships/image" Target="../media/image93.png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notesSlide" Target="../notesSlides/notesSlide80.xml"/><Relationship Id="rId3" Type="http://schemas.openxmlformats.org/officeDocument/2006/relationships/image" Target="../media/image93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Relationship Id="rId2" Type="http://schemas.openxmlformats.org/officeDocument/2006/relationships/notesSlide" Target="../notesSlides/notesSlide6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notesSlide" Target="../notesSlides/notesSlide81.xml"/><Relationship Id="rId3" Type="http://schemas.openxmlformats.org/officeDocument/2006/relationships/image" Target="../media/image93.png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notesSlide" Target="../notesSlides/notesSlide82.xml"/><Relationship Id="rId3" Type="http://schemas.openxmlformats.org/officeDocument/2006/relationships/image" Target="../media/image93.png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notesSlide" Target="../notesSlides/notesSlide83.xml"/><Relationship Id="rId3" Type="http://schemas.openxmlformats.org/officeDocument/2006/relationships/image" Target="../media/image93.png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notesSlide" Target="../notesSlides/notesSlide84.xml"/><Relationship Id="rId3" Type="http://schemas.openxmlformats.org/officeDocument/2006/relationships/image" Target="../media/image93.png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notesSlide" Target="../notesSlides/notesSlide85.xml"/><Relationship Id="rId3" Type="http://schemas.openxmlformats.org/officeDocument/2006/relationships/image" Target="../media/image93.png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notesSlide" Target="../notesSlides/notesSlide86.xml"/><Relationship Id="rId3" Type="http://schemas.openxmlformats.org/officeDocument/2006/relationships/image" Target="../media/image93.png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notesSlide" Target="../notesSlides/notesSlide87.xml"/><Relationship Id="rId3" Type="http://schemas.openxmlformats.org/officeDocument/2006/relationships/image" Target="../media/image93.png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notesSlide" Target="../notesSlides/notesSlide88.xml"/><Relationship Id="rId3" Type="http://schemas.openxmlformats.org/officeDocument/2006/relationships/image" Target="../media/image93.png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notesSlide" Target="../notesSlides/notesSlide89.xml"/><Relationship Id="rId3" Type="http://schemas.openxmlformats.org/officeDocument/2006/relationships/image" Target="../media/image93.png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notesSlide" Target="../notesSlides/notesSlide90.xml"/><Relationship Id="rId3" Type="http://schemas.openxmlformats.org/officeDocument/2006/relationships/image" Target="../media/image94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4" Type="http://schemas.openxmlformats.org/officeDocument/2006/relationships/image" Target="../media/image17.emf"/><Relationship Id="rId1" Type="http://schemas.openxmlformats.org/officeDocument/2006/relationships/slideLayout" Target="../slideLayouts/slideLayout149.xml"/><Relationship Id="rId2" Type="http://schemas.openxmlformats.org/officeDocument/2006/relationships/notesSlide" Target="../notesSlides/notesSlide7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7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image" Target="../media/image16.jpeg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image" Target="../media/image16.jpeg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Relationship Id="rId2" Type="http://schemas.openxmlformats.org/officeDocument/2006/relationships/image" Target="../media/image16.jpeg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91.xml"/><Relationship Id="rId3" Type="http://schemas.openxmlformats.org/officeDocument/2006/relationships/image" Target="../media/image16.jpeg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92.xml"/><Relationship Id="rId3" Type="http://schemas.openxmlformats.org/officeDocument/2006/relationships/image" Target="../media/image95.png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notesSlide" Target="../notesSlides/notesSlide93.xml"/><Relationship Id="rId3" Type="http://schemas.openxmlformats.org/officeDocument/2006/relationships/image" Target="../media/image96.jpeg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94.xml"/><Relationship Id="rId3" Type="http://schemas.openxmlformats.org/officeDocument/2006/relationships/image" Target="../media/image95.png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95.xml"/><Relationship Id="rId3" Type="http://schemas.openxmlformats.org/officeDocument/2006/relationships/image" Target="../media/image95.png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96.xml"/><Relationship Id="rId3" Type="http://schemas.openxmlformats.org/officeDocument/2006/relationships/image" Target="../media/image95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19.jpeg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97.xml"/><Relationship Id="rId3" Type="http://schemas.openxmlformats.org/officeDocument/2006/relationships/image" Target="../media/image95.png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98.xml"/><Relationship Id="rId3" Type="http://schemas.openxmlformats.org/officeDocument/2006/relationships/image" Target="../media/image95.png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99.xml"/><Relationship Id="rId3" Type="http://schemas.openxmlformats.org/officeDocument/2006/relationships/image" Target="../media/image95.png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100.xml"/><Relationship Id="rId3" Type="http://schemas.openxmlformats.org/officeDocument/2006/relationships/image" Target="../media/image95.png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101.xml"/><Relationship Id="rId3" Type="http://schemas.openxmlformats.org/officeDocument/2006/relationships/image" Target="../media/image95.png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102.xml"/><Relationship Id="rId3" Type="http://schemas.openxmlformats.org/officeDocument/2006/relationships/image" Target="../media/image95.png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103.xml"/><Relationship Id="rId3" Type="http://schemas.openxmlformats.org/officeDocument/2006/relationships/image" Target="../media/image95.png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104.xml"/><Relationship Id="rId3" Type="http://schemas.openxmlformats.org/officeDocument/2006/relationships/image" Target="../media/image95.png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105.xml"/><Relationship Id="rId3" Type="http://schemas.openxmlformats.org/officeDocument/2006/relationships/image" Target="../media/image95.png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106.xml"/><Relationship Id="rId3" Type="http://schemas.openxmlformats.org/officeDocument/2006/relationships/image" Target="../media/image95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4" Type="http://schemas.openxmlformats.org/officeDocument/2006/relationships/image" Target="../media/image21.jpe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9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107.xml"/><Relationship Id="rId3" Type="http://schemas.openxmlformats.org/officeDocument/2006/relationships/image" Target="../media/image95.png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108.xml"/><Relationship Id="rId3" Type="http://schemas.openxmlformats.org/officeDocument/2006/relationships/image" Target="../media/image95.png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9.xml"/><Relationship Id="rId4" Type="http://schemas.openxmlformats.org/officeDocument/2006/relationships/image" Target="../media/image97.png"/><Relationship Id="rId1" Type="http://schemas.openxmlformats.org/officeDocument/2006/relationships/themeOverride" Target="../theme/themeOverride4.xml"/><Relationship Id="rId2" Type="http://schemas.openxmlformats.org/officeDocument/2006/relationships/slideLayout" Target="../slideLayouts/slideLayout12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110.xml"/><Relationship Id="rId3" Type="http://schemas.openxmlformats.org/officeDocument/2006/relationships/image" Target="../media/image96.jpeg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111.xml"/><Relationship Id="rId3" Type="http://schemas.openxmlformats.org/officeDocument/2006/relationships/image" Target="../media/image96.jpeg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112.xml"/><Relationship Id="rId3" Type="http://schemas.openxmlformats.org/officeDocument/2006/relationships/image" Target="../media/image96.jpeg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113.xml"/><Relationship Id="rId3" Type="http://schemas.openxmlformats.org/officeDocument/2006/relationships/image" Target="../media/image16.jpeg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notesSlide" Target="../notesSlides/notesSlide114.xml"/><Relationship Id="rId3" Type="http://schemas.openxmlformats.org/officeDocument/2006/relationships/image" Target="../media/image96.jpeg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115.xml"/><Relationship Id="rId3" Type="http://schemas.openxmlformats.org/officeDocument/2006/relationships/image" Target="../media/image98.jpeg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116.xml"/><Relationship Id="rId3" Type="http://schemas.openxmlformats.org/officeDocument/2006/relationships/image" Target="../media/image98.jpe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22.jpeg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117.xml"/><Relationship Id="rId3" Type="http://schemas.openxmlformats.org/officeDocument/2006/relationships/image" Target="../media/image98.jpeg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118.xml"/><Relationship Id="rId3" Type="http://schemas.openxmlformats.org/officeDocument/2006/relationships/image" Target="../media/image99.jpeg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119.xml"/><Relationship Id="rId3" Type="http://schemas.openxmlformats.org/officeDocument/2006/relationships/image" Target="../media/image100.jpeg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4" Type="http://schemas.openxmlformats.org/officeDocument/2006/relationships/image" Target="../media/image102.png"/><Relationship Id="rId1" Type="http://schemas.openxmlformats.org/officeDocument/2006/relationships/slideLayout" Target="../slideLayouts/slideLayout90.xml"/><Relationship Id="rId2" Type="http://schemas.openxmlformats.org/officeDocument/2006/relationships/notesSlide" Target="../notesSlides/notesSlide120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23.e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4" Type="http://schemas.openxmlformats.org/officeDocument/2006/relationships/image" Target="../media/image5.png"/><Relationship Id="rId5" Type="http://schemas.openxmlformats.org/officeDocument/2006/relationships/image" Target="../media/image24.emf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2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4" Type="http://schemas.openxmlformats.org/officeDocument/2006/relationships/image" Target="../media/image26.jpeg"/><Relationship Id="rId5" Type="http://schemas.openxmlformats.org/officeDocument/2006/relationships/image" Target="../media/image27.emf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4.xml"/><Relationship Id="rId3" Type="http://schemas.openxmlformats.org/officeDocument/2006/relationships/image" Target="../media/image28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4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4" Type="http://schemas.openxmlformats.org/officeDocument/2006/relationships/image" Target="../media/image4.png"/><Relationship Id="rId5" Type="http://schemas.openxmlformats.org/officeDocument/2006/relationships/image" Target="../media/image5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6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4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8.xml"/><Relationship Id="rId3" Type="http://schemas.openxmlformats.org/officeDocument/2006/relationships/image" Target="../media/image32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9.xml"/><Relationship Id="rId3" Type="http://schemas.openxmlformats.org/officeDocument/2006/relationships/image" Target="../media/image33.jpe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0.xml"/><Relationship Id="rId3" Type="http://schemas.openxmlformats.org/officeDocument/2006/relationships/image" Target="../media/image34.jpe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1.xml"/><Relationship Id="rId3" Type="http://schemas.openxmlformats.org/officeDocument/2006/relationships/image" Target="../media/image35.jpe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2.xml"/><Relationship Id="rId3" Type="http://schemas.openxmlformats.org/officeDocument/2006/relationships/image" Target="../media/image36.jpe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2.xml"/><Relationship Id="rId2" Type="http://schemas.openxmlformats.org/officeDocument/2006/relationships/slideLayout" Target="../slideLayouts/slideLayout10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3.xml"/><Relationship Id="rId3" Type="http://schemas.openxmlformats.org/officeDocument/2006/relationships/image" Target="../media/image37.jpeg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4.xml"/><Relationship Id="rId3" Type="http://schemas.openxmlformats.org/officeDocument/2006/relationships/image" Target="../media/image38.jpeg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5.xml"/><Relationship Id="rId3" Type="http://schemas.openxmlformats.org/officeDocument/2006/relationships/image" Target="../media/image39.jpeg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6.xml"/><Relationship Id="rId3" Type="http://schemas.openxmlformats.org/officeDocument/2006/relationships/image" Target="../media/image40.jpeg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7.xml"/><Relationship Id="rId3" Type="http://schemas.openxmlformats.org/officeDocument/2006/relationships/image" Target="../media/image41.jpe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8.xml"/><Relationship Id="rId3" Type="http://schemas.openxmlformats.org/officeDocument/2006/relationships/image" Target="../media/image25.jpeg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9.xml"/><Relationship Id="rId3" Type="http://schemas.openxmlformats.org/officeDocument/2006/relationships/image" Target="../media/image42.jpeg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30.xml"/><Relationship Id="rId3" Type="http://schemas.openxmlformats.org/officeDocument/2006/relationships/image" Target="../media/image43.jpeg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1.xml"/><Relationship Id="rId3" Type="http://schemas.openxmlformats.org/officeDocument/2006/relationships/image" Target="../media/image44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4" Type="http://schemas.openxmlformats.org/officeDocument/2006/relationships/image" Target="../media/image16.jpeg"/><Relationship Id="rId5" Type="http://schemas.openxmlformats.org/officeDocument/2006/relationships/image" Target="../media/image46.jpeg"/><Relationship Id="rId6" Type="http://schemas.openxmlformats.org/officeDocument/2006/relationships/image" Target="../media/image47.jpeg"/><Relationship Id="rId7" Type="http://schemas.openxmlformats.org/officeDocument/2006/relationships/image" Target="../media/image48.jpeg"/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3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2.xml"/><Relationship Id="rId2" Type="http://schemas.openxmlformats.org/officeDocument/2006/relationships/notesSlide" Target="../notesSlides/notesSlide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33.xml"/><Relationship Id="rId3" Type="http://schemas.openxmlformats.org/officeDocument/2006/relationships/image" Target="../media/image16.jpe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eg"/><Relationship Id="rId4" Type="http://schemas.openxmlformats.org/officeDocument/2006/relationships/image" Target="../media/image50.jpeg"/><Relationship Id="rId5" Type="http://schemas.openxmlformats.org/officeDocument/2006/relationships/image" Target="../media/image51.jpeg"/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34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35.xml"/><Relationship Id="rId3" Type="http://schemas.openxmlformats.org/officeDocument/2006/relationships/image" Target="../media/image52.jpeg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36.xml"/><Relationship Id="rId3" Type="http://schemas.openxmlformats.org/officeDocument/2006/relationships/image" Target="../media/image53.jpeg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37.xml"/><Relationship Id="rId3" Type="http://schemas.openxmlformats.org/officeDocument/2006/relationships/image" Target="../media/image54.jpeg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38.xml"/><Relationship Id="rId3" Type="http://schemas.openxmlformats.org/officeDocument/2006/relationships/image" Target="../media/image55.jpeg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39.xml"/><Relationship Id="rId3" Type="http://schemas.openxmlformats.org/officeDocument/2006/relationships/image" Target="../media/image56.jpeg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40.xml"/><Relationship Id="rId3" Type="http://schemas.openxmlformats.org/officeDocument/2006/relationships/image" Target="../media/image56.jpeg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41.xml"/><Relationship Id="rId3" Type="http://schemas.openxmlformats.org/officeDocument/2006/relationships/image" Target="../media/image56.jpeg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42.xml"/><Relationship Id="rId3" Type="http://schemas.openxmlformats.org/officeDocument/2006/relationships/image" Target="../media/image56.jpe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5.xml"/><Relationship Id="rId2" Type="http://schemas.openxmlformats.org/officeDocument/2006/relationships/image" Target="../media/image11.jpe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4" Type="http://schemas.openxmlformats.org/officeDocument/2006/relationships/image" Target="../media/image58.png"/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43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4" Type="http://schemas.openxmlformats.org/officeDocument/2006/relationships/image" Target="../media/image58.png"/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44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45.xml"/><Relationship Id="rId3" Type="http://schemas.openxmlformats.org/officeDocument/2006/relationships/image" Target="../media/image57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4" Type="http://schemas.openxmlformats.org/officeDocument/2006/relationships/image" Target="../media/image58.png"/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46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8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9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0.xml"/><Relationship Id="rId3" Type="http://schemas.openxmlformats.org/officeDocument/2006/relationships/image" Target="../media/image59.jpeg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1.xml"/><Relationship Id="rId3" Type="http://schemas.openxmlformats.org/officeDocument/2006/relationships/image" Target="../media/image60.jpe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4" Type="http://schemas.openxmlformats.org/officeDocument/2006/relationships/image" Target="../media/image61.jpeg"/><Relationship Id="rId5" Type="http://schemas.openxmlformats.org/officeDocument/2006/relationships/image" Target="../media/image4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5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2.xml"/><Relationship Id="rId2" Type="http://schemas.openxmlformats.org/officeDocument/2006/relationships/image" Target="../media/image12.png"/></Relationships>
</file>

<file path=ppt/slides/_rels/slide60.xml.rels><?xml version="1.0" encoding="UTF-8" standalone="yes"?>
<Relationships xmlns="http://schemas.openxmlformats.org/package/2006/relationships"><Relationship Id="rId11" Type="http://schemas.openxmlformats.org/officeDocument/2006/relationships/image" Target="../media/image68.jpeg"/><Relationship Id="rId12" Type="http://schemas.openxmlformats.org/officeDocument/2006/relationships/image" Target="../media/image69.png"/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53.xml"/><Relationship Id="rId3" Type="http://schemas.openxmlformats.org/officeDocument/2006/relationships/image" Target="../media/image20.jpeg"/><Relationship Id="rId4" Type="http://schemas.openxmlformats.org/officeDocument/2006/relationships/image" Target="../media/image62.jpeg"/><Relationship Id="rId5" Type="http://schemas.openxmlformats.org/officeDocument/2006/relationships/image" Target="../media/image61.jpeg"/><Relationship Id="rId6" Type="http://schemas.openxmlformats.org/officeDocument/2006/relationships/image" Target="../media/image63.jpeg"/><Relationship Id="rId7" Type="http://schemas.openxmlformats.org/officeDocument/2006/relationships/image" Target="../media/image64.jpeg"/><Relationship Id="rId8" Type="http://schemas.openxmlformats.org/officeDocument/2006/relationships/image" Target="../media/image65.png"/><Relationship Id="rId9" Type="http://schemas.openxmlformats.org/officeDocument/2006/relationships/image" Target="../media/image66.png"/><Relationship Id="rId10" Type="http://schemas.openxmlformats.org/officeDocument/2006/relationships/image" Target="../media/image67.jpe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4" Type="http://schemas.openxmlformats.org/officeDocument/2006/relationships/image" Target="../media/image61.jpeg"/><Relationship Id="rId5" Type="http://schemas.openxmlformats.org/officeDocument/2006/relationships/image" Target="../media/image4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54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jpeg"/><Relationship Id="rId4" Type="http://schemas.openxmlformats.org/officeDocument/2006/relationships/image" Target="../media/image71.jpeg"/><Relationship Id="rId5" Type="http://schemas.openxmlformats.org/officeDocument/2006/relationships/image" Target="../media/image63.jpeg"/><Relationship Id="rId6" Type="http://schemas.openxmlformats.org/officeDocument/2006/relationships/image" Target="../media/image72.jpeg"/><Relationship Id="rId7" Type="http://schemas.openxmlformats.org/officeDocument/2006/relationships/image" Target="../media/image65.png"/><Relationship Id="rId8" Type="http://schemas.openxmlformats.org/officeDocument/2006/relationships/image" Target="../media/image66.png"/><Relationship Id="rId9" Type="http://schemas.openxmlformats.org/officeDocument/2006/relationships/image" Target="../media/image67.jpeg"/><Relationship Id="rId10" Type="http://schemas.openxmlformats.org/officeDocument/2006/relationships/image" Target="../media/image68.jpeg"/><Relationship Id="rId11" Type="http://schemas.openxmlformats.org/officeDocument/2006/relationships/image" Target="../media/image69.png"/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55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56.xml"/><Relationship Id="rId3" Type="http://schemas.openxmlformats.org/officeDocument/2006/relationships/image" Target="../media/image73.jpeg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5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58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9.xml"/><Relationship Id="rId3" Type="http://schemas.openxmlformats.org/officeDocument/2006/relationships/image" Target="../media/image16.jpeg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60.xml"/><Relationship Id="rId3" Type="http://schemas.openxmlformats.org/officeDocument/2006/relationships/image" Target="../media/image16.jpeg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61.xml"/><Relationship Id="rId3" Type="http://schemas.openxmlformats.org/officeDocument/2006/relationships/image" Target="../media/image16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4" Type="http://schemas.microsoft.com/office/2007/relationships/hdphoto" Target="../media/hdphoto1.wdp"/><Relationship Id="rId1" Type="http://schemas.openxmlformats.org/officeDocument/2006/relationships/slideLayout" Target="../slideLayouts/slideLayout115.xml"/><Relationship Id="rId2" Type="http://schemas.openxmlformats.org/officeDocument/2006/relationships/image" Target="../media/image11.jpeg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62.xml"/><Relationship Id="rId3" Type="http://schemas.openxmlformats.org/officeDocument/2006/relationships/image" Target="../media/image16.jpeg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63.xml"/><Relationship Id="rId3" Type="http://schemas.openxmlformats.org/officeDocument/2006/relationships/image" Target="../media/image74.png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64.xml"/><Relationship Id="rId3" Type="http://schemas.openxmlformats.org/officeDocument/2006/relationships/image" Target="../media/image75.jpeg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image" Target="../media/image76.png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image" Target="../media/image76.png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image" Target="../media/image76.png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image" Target="../media/image76.png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image" Target="../media/image76.png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3.xml"/><Relationship Id="rId2" Type="http://schemas.openxmlformats.org/officeDocument/2006/relationships/slideLayout" Target="../slideLayouts/slideLayout9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image" Target="../media/image16.jpe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5.xml"/><Relationship Id="rId2" Type="http://schemas.openxmlformats.org/officeDocument/2006/relationships/image" Target="../media/image11.jpeg"/><Relationship Id="rId3" Type="http://schemas.openxmlformats.org/officeDocument/2006/relationships/image" Target="../media/image14.jpg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image" Target="../media/image16.jpeg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image" Target="../media/image16.jpeg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image" Target="../media/image16.jpeg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3.xml"/><Relationship Id="rId2" Type="http://schemas.openxmlformats.org/officeDocument/2006/relationships/image" Target="../media/image77.jpeg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3.xml"/><Relationship Id="rId2" Type="http://schemas.openxmlformats.org/officeDocument/2006/relationships/image" Target="../media/image44.png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3.xml"/><Relationship Id="rId2" Type="http://schemas.openxmlformats.org/officeDocument/2006/relationships/image" Target="../media/image78.jpeg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3.xml"/><Relationship Id="rId2" Type="http://schemas.openxmlformats.org/officeDocument/2006/relationships/image" Target="../media/image79.jpeg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3.xml"/><Relationship Id="rId2" Type="http://schemas.openxmlformats.org/officeDocument/2006/relationships/image" Target="../media/image79.jpeg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3.xml"/><Relationship Id="rId2" Type="http://schemas.openxmlformats.org/officeDocument/2006/relationships/image" Target="../media/image80.jpe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wmf"/><Relationship Id="rId4" Type="http://schemas.openxmlformats.org/officeDocument/2006/relationships/image" Target="../media/image83.wmf"/><Relationship Id="rId5" Type="http://schemas.openxmlformats.org/officeDocument/2006/relationships/image" Target="../media/image84.wmf"/><Relationship Id="rId6" Type="http://schemas.openxmlformats.org/officeDocument/2006/relationships/image" Target="../media/image85.wmf"/><Relationship Id="rId1" Type="http://schemas.openxmlformats.org/officeDocument/2006/relationships/slideLayout" Target="../slideLayouts/slideLayout53.xml"/><Relationship Id="rId2" Type="http://schemas.openxmlformats.org/officeDocument/2006/relationships/image" Target="../media/image81.wmf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5.xml"/><Relationship Id="rId2" Type="http://schemas.openxmlformats.org/officeDocument/2006/relationships/image" Target="../media/image15.jpe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wmf"/><Relationship Id="rId4" Type="http://schemas.openxmlformats.org/officeDocument/2006/relationships/image" Target="../media/image84.wmf"/><Relationship Id="rId5" Type="http://schemas.openxmlformats.org/officeDocument/2006/relationships/image" Target="../media/image85.wmf"/><Relationship Id="rId6" Type="http://schemas.openxmlformats.org/officeDocument/2006/relationships/image" Target="../media/image82.wmf"/><Relationship Id="rId1" Type="http://schemas.openxmlformats.org/officeDocument/2006/relationships/slideLayout" Target="../slideLayouts/slideLayout53.xml"/><Relationship Id="rId2" Type="http://schemas.openxmlformats.org/officeDocument/2006/relationships/image" Target="../media/image81.wmf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wmf"/><Relationship Id="rId4" Type="http://schemas.openxmlformats.org/officeDocument/2006/relationships/image" Target="../media/image84.wmf"/><Relationship Id="rId5" Type="http://schemas.openxmlformats.org/officeDocument/2006/relationships/image" Target="../media/image85.wmf"/><Relationship Id="rId1" Type="http://schemas.openxmlformats.org/officeDocument/2006/relationships/slideLayout" Target="../slideLayouts/slideLayout53.xml"/><Relationship Id="rId2" Type="http://schemas.openxmlformats.org/officeDocument/2006/relationships/image" Target="../media/image82.wmf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wmf"/><Relationship Id="rId4" Type="http://schemas.openxmlformats.org/officeDocument/2006/relationships/image" Target="../media/image83.wmf"/><Relationship Id="rId5" Type="http://schemas.openxmlformats.org/officeDocument/2006/relationships/image" Target="../media/image84.wmf"/><Relationship Id="rId6" Type="http://schemas.openxmlformats.org/officeDocument/2006/relationships/image" Target="../media/image85.wmf"/><Relationship Id="rId1" Type="http://schemas.openxmlformats.org/officeDocument/2006/relationships/slideLayout" Target="../slideLayouts/slideLayout53.xml"/><Relationship Id="rId2" Type="http://schemas.openxmlformats.org/officeDocument/2006/relationships/image" Target="../media/image81.wmf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wmf"/><Relationship Id="rId4" Type="http://schemas.openxmlformats.org/officeDocument/2006/relationships/image" Target="../media/image83.wmf"/><Relationship Id="rId5" Type="http://schemas.openxmlformats.org/officeDocument/2006/relationships/image" Target="../media/image84.wmf"/><Relationship Id="rId6" Type="http://schemas.openxmlformats.org/officeDocument/2006/relationships/image" Target="../media/image85.wmf"/><Relationship Id="rId1" Type="http://schemas.openxmlformats.org/officeDocument/2006/relationships/slideLayout" Target="../slideLayouts/slideLayout53.xml"/><Relationship Id="rId2" Type="http://schemas.openxmlformats.org/officeDocument/2006/relationships/image" Target="../media/image81.wmf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3.xml"/><Relationship Id="rId2" Type="http://schemas.openxmlformats.org/officeDocument/2006/relationships/image" Target="../media/image16.jpeg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3.xml"/><Relationship Id="rId2" Type="http://schemas.openxmlformats.org/officeDocument/2006/relationships/image" Target="../media/image53.jpeg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4.xml"/><Relationship Id="rId2" Type="http://schemas.openxmlformats.org/officeDocument/2006/relationships/image" Target="../media/image54.jpeg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4.xml"/><Relationship Id="rId2" Type="http://schemas.openxmlformats.org/officeDocument/2006/relationships/image" Target="../media/image86.jpeg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3.xml"/><Relationship Id="rId2" Type="http://schemas.openxmlformats.org/officeDocument/2006/relationships/image" Target="../media/image76.png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3.xml"/><Relationship Id="rId2" Type="http://schemas.openxmlformats.org/officeDocument/2006/relationships/image" Target="../media/image86.jpeg"/><Relationship Id="rId3" Type="http://schemas.openxmlformats.org/officeDocument/2006/relationships/image" Target="../media/image8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 bwMode="auto">
          <a:xfrm>
            <a:off x="0" y="5013176"/>
            <a:ext cx="9144000" cy="1368152"/>
          </a:xfrm>
          <a:prstGeom prst="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  <a:latin typeface="Times New Roman" pitchFamily="-111" charset="0"/>
            </a:endParaRPr>
          </a:p>
        </p:txBody>
      </p:sp>
      <p:sp>
        <p:nvSpPr>
          <p:cNvPr id="40963" name="Rectangle 2"/>
          <p:cNvSpPr>
            <a:spLocks noGrp="1" noChangeArrowheads="1"/>
          </p:cNvSpPr>
          <p:nvPr>
            <p:ph type="title"/>
          </p:nvPr>
        </p:nvSpPr>
        <p:spPr>
          <a:xfrm flipH="1">
            <a:off x="4648200" y="5085184"/>
            <a:ext cx="4495800" cy="1224136"/>
          </a:xfrm>
          <a:noFill/>
        </p:spPr>
        <p:txBody>
          <a:bodyPr anchor="ctr" anchorCtr="1"/>
          <a:lstStyle/>
          <a:p>
            <a:pPr algn="ctr" eaLnBrk="1" hangingPunct="1"/>
            <a:r>
              <a:rPr lang="ko-KR" altLang="en-US" sz="9600" dirty="0" smtClean="0">
                <a:solidFill>
                  <a:schemeClr val="tx1"/>
                </a:solidFill>
                <a:latin typeface="Arial Black" charset="0"/>
                <a:ea typeface="ＭＳ Ｐゴシック" charset="0"/>
                <a:cs typeface="ＭＳ Ｐゴシック" charset="0"/>
              </a:rPr>
              <a:t>룻기</a:t>
            </a:r>
            <a:endParaRPr lang="en-US" sz="9600" dirty="0">
              <a:solidFill>
                <a:schemeClr val="tx1"/>
              </a:solidFill>
              <a:latin typeface="Arial Black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40964" name="Text Box 6"/>
          <p:cNvSpPr txBox="1">
            <a:spLocks noChangeArrowheads="1"/>
          </p:cNvSpPr>
          <p:nvPr/>
        </p:nvSpPr>
        <p:spPr bwMode="auto">
          <a:xfrm>
            <a:off x="0" y="5003646"/>
            <a:ext cx="5220072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 anchor="ctr" anchorCtr="1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4000" b="1" dirty="0" smtClean="0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이타심에 대한 하나님의 보상 </a:t>
            </a:r>
            <a:r>
              <a:rPr lang="en-US" altLang="zh-CN" sz="4000" b="1" dirty="0" smtClean="0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en-US" sz="4000" dirty="0">
              <a:solidFill>
                <a:srgbClr val="000000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0" y="6337905"/>
            <a:ext cx="9144000" cy="531229"/>
          </a:xfrm>
          <a:prstGeom prst="rect">
            <a:avLst/>
          </a:prstGeom>
          <a:solidFill>
            <a:srgbClr val="000514"/>
          </a:solidFill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000514">
                <a:alpha val="74998"/>
              </a:srgbClr>
            </a:outerShdw>
          </a:effectLst>
        </p:spPr>
        <p:txBody>
          <a:bodyPr anchor="ctr"/>
          <a:lstStyle/>
          <a:p>
            <a:pPr>
              <a:spcAft>
                <a:spcPts val="0"/>
              </a:spcAft>
              <a:buClr>
                <a:srgbClr val="FFCC00"/>
              </a:buClr>
              <a:buSzPct val="70000"/>
              <a:buFont typeface="Wingdings" charset="0"/>
              <a:buNone/>
              <a:defRPr/>
            </a:pPr>
            <a:r>
              <a:rPr lang="ko-KR" altLang="en-US" sz="2000" b="1" kern="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릭 그리피스 박사</a:t>
            </a:r>
            <a:r>
              <a:rPr lang="en-US" sz="2000" b="1" kern="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• </a:t>
            </a:r>
            <a:r>
              <a:rPr lang="ko-KR" altLang="en-US" sz="2000" b="1" kern="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싱가폴 바이블 칼리지 </a:t>
            </a:r>
            <a:r>
              <a:rPr lang="en-US" sz="2000" b="1" kern="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 • BibleStudyDownloads.org</a:t>
            </a:r>
            <a:endParaRPr lang="en-US" sz="2000" b="1" kern="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/>
              <a:cs typeface="Arial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36512" y="0"/>
            <a:ext cx="9201762" cy="50851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7774124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0" name="Picture 113" descr="MF, Thrashing fields"/>
          <p:cNvPicPr>
            <a:picLocks noChangeAspect="1" noChangeArrowheads="1"/>
          </p:cNvPicPr>
          <p:nvPr/>
        </p:nvPicPr>
        <p:blipFill>
          <a:blip r:embed="rId3" cstate="screen">
            <a:lum bright="-30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8051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3012" name="Group 48"/>
          <p:cNvGrpSpPr>
            <a:grpSpLocks/>
          </p:cNvGrpSpPr>
          <p:nvPr/>
        </p:nvGrpSpPr>
        <p:grpSpPr bwMode="auto">
          <a:xfrm>
            <a:off x="0" y="1239838"/>
            <a:ext cx="4168775" cy="620712"/>
            <a:chOff x="0" y="671"/>
            <a:chExt cx="1904" cy="748"/>
          </a:xfrm>
        </p:grpSpPr>
        <p:sp>
          <p:nvSpPr>
            <p:cNvPr id="11273" name="Rectangle 9"/>
            <p:cNvSpPr>
              <a:spLocks noChangeArrowheads="1"/>
            </p:cNvSpPr>
            <p:nvPr/>
          </p:nvSpPr>
          <p:spPr bwMode="auto">
            <a:xfrm>
              <a:off x="32" y="671"/>
              <a:ext cx="1840" cy="748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헌신으로 인해 음식</a:t>
              </a:r>
              <a:r>
                <a:rPr lang="en-US" altLang="ko-KR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&amp;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보호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11" name="Rectangle 47"/>
            <p:cNvSpPr>
              <a:spLocks noChangeArrowheads="1"/>
            </p:cNvSpPr>
            <p:nvPr/>
          </p:nvSpPr>
          <p:spPr bwMode="auto">
            <a:xfrm>
              <a:off x="0" y="671"/>
              <a:ext cx="1904" cy="748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13" name="Group 50"/>
          <p:cNvGrpSpPr>
            <a:grpSpLocks/>
          </p:cNvGrpSpPr>
          <p:nvPr/>
        </p:nvGrpSpPr>
        <p:grpSpPr bwMode="auto">
          <a:xfrm>
            <a:off x="4168775" y="1239838"/>
            <a:ext cx="4975225" cy="620712"/>
            <a:chOff x="1904" y="671"/>
            <a:chExt cx="2272" cy="748"/>
          </a:xfrm>
        </p:grpSpPr>
        <p:sp>
          <p:nvSpPr>
            <p:cNvPr id="11274" name="Rectangle 10"/>
            <p:cNvSpPr>
              <a:spLocks noChangeArrowheads="1"/>
            </p:cNvSpPr>
            <p:nvPr/>
          </p:nvSpPr>
          <p:spPr bwMode="auto">
            <a:xfrm>
              <a:off x="1936" y="671"/>
              <a:ext cx="2208" cy="748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헌신으로 인해 메시아의 조상이 됨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13" name="Rectangle 49"/>
            <p:cNvSpPr>
              <a:spLocks noChangeArrowheads="1"/>
            </p:cNvSpPr>
            <p:nvPr/>
          </p:nvSpPr>
          <p:spPr bwMode="auto">
            <a:xfrm>
              <a:off x="1904" y="671"/>
              <a:ext cx="2272" cy="748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14" name="Group 52"/>
          <p:cNvGrpSpPr>
            <a:grpSpLocks/>
          </p:cNvGrpSpPr>
          <p:nvPr/>
        </p:nvGrpSpPr>
        <p:grpSpPr bwMode="auto">
          <a:xfrm>
            <a:off x="0" y="1860550"/>
            <a:ext cx="4168775" cy="523875"/>
            <a:chOff x="0" y="1419"/>
            <a:chExt cx="1904" cy="633"/>
          </a:xfrm>
        </p:grpSpPr>
        <p:sp>
          <p:nvSpPr>
            <p:cNvPr id="11276" name="Rectangle 12"/>
            <p:cNvSpPr>
              <a:spLocks noChangeArrowheads="1"/>
            </p:cNvSpPr>
            <p:nvPr/>
          </p:nvSpPr>
          <p:spPr bwMode="auto">
            <a:xfrm>
              <a:off x="32" y="1419"/>
              <a:ext cx="1840" cy="633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사랑이 드러남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15" name="Rectangle 51"/>
            <p:cNvSpPr>
              <a:spLocks noChangeArrowheads="1"/>
            </p:cNvSpPr>
            <p:nvPr/>
          </p:nvSpPr>
          <p:spPr bwMode="auto">
            <a:xfrm>
              <a:off x="0" y="1419"/>
              <a:ext cx="1904" cy="633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15" name="Group 54"/>
          <p:cNvGrpSpPr>
            <a:grpSpLocks/>
          </p:cNvGrpSpPr>
          <p:nvPr/>
        </p:nvGrpSpPr>
        <p:grpSpPr bwMode="auto">
          <a:xfrm>
            <a:off x="4168775" y="1860550"/>
            <a:ext cx="4975225" cy="523875"/>
            <a:chOff x="1904" y="1419"/>
            <a:chExt cx="2272" cy="633"/>
          </a:xfrm>
        </p:grpSpPr>
        <p:sp>
          <p:nvSpPr>
            <p:cNvPr id="11277" name="Rectangle 13"/>
            <p:cNvSpPr>
              <a:spLocks noChangeArrowheads="1"/>
            </p:cNvSpPr>
            <p:nvPr/>
          </p:nvSpPr>
          <p:spPr bwMode="auto">
            <a:xfrm>
              <a:off x="1936" y="1419"/>
              <a:ext cx="2208" cy="633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사랑이 보상됨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17" name="Rectangle 53"/>
            <p:cNvSpPr>
              <a:spLocks noChangeArrowheads="1"/>
            </p:cNvSpPr>
            <p:nvPr/>
          </p:nvSpPr>
          <p:spPr bwMode="auto">
            <a:xfrm>
              <a:off x="1904" y="1419"/>
              <a:ext cx="2272" cy="633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16" name="Group 56"/>
          <p:cNvGrpSpPr>
            <a:grpSpLocks/>
          </p:cNvGrpSpPr>
          <p:nvPr/>
        </p:nvGrpSpPr>
        <p:grpSpPr bwMode="auto">
          <a:xfrm>
            <a:off x="0" y="2384425"/>
            <a:ext cx="4168775" cy="522288"/>
            <a:chOff x="0" y="2052"/>
            <a:chExt cx="1904" cy="633"/>
          </a:xfrm>
        </p:grpSpPr>
        <p:sp>
          <p:nvSpPr>
            <p:cNvPr id="11279" name="Rectangle 15"/>
            <p:cNvSpPr>
              <a:spLocks noChangeArrowheads="1"/>
            </p:cNvSpPr>
            <p:nvPr/>
          </p:nvSpPr>
          <p:spPr bwMode="auto">
            <a:xfrm>
              <a:off x="32" y="2052"/>
              <a:ext cx="1840" cy="633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룻과 나오미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19" name="Rectangle 55"/>
            <p:cNvSpPr>
              <a:spLocks noChangeArrowheads="1"/>
            </p:cNvSpPr>
            <p:nvPr/>
          </p:nvSpPr>
          <p:spPr bwMode="auto">
            <a:xfrm>
              <a:off x="0" y="2052"/>
              <a:ext cx="1904" cy="633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17" name="Group 58"/>
          <p:cNvGrpSpPr>
            <a:grpSpLocks/>
          </p:cNvGrpSpPr>
          <p:nvPr/>
        </p:nvGrpSpPr>
        <p:grpSpPr bwMode="auto">
          <a:xfrm>
            <a:off x="4168775" y="2384425"/>
            <a:ext cx="4975225" cy="522288"/>
            <a:chOff x="1904" y="2052"/>
            <a:chExt cx="2272" cy="633"/>
          </a:xfrm>
        </p:grpSpPr>
        <p:sp>
          <p:nvSpPr>
            <p:cNvPr id="11280" name="Rectangle 16"/>
            <p:cNvSpPr>
              <a:spLocks noChangeArrowheads="1"/>
            </p:cNvSpPr>
            <p:nvPr/>
          </p:nvSpPr>
          <p:spPr bwMode="auto">
            <a:xfrm>
              <a:off x="1936" y="2052"/>
              <a:ext cx="2208" cy="633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룻과 보아스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21" name="Rectangle 57"/>
            <p:cNvSpPr>
              <a:spLocks noChangeArrowheads="1"/>
            </p:cNvSpPr>
            <p:nvPr/>
          </p:nvSpPr>
          <p:spPr bwMode="auto">
            <a:xfrm>
              <a:off x="1904" y="2052"/>
              <a:ext cx="2272" cy="633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18" name="Group 60"/>
          <p:cNvGrpSpPr>
            <a:grpSpLocks/>
          </p:cNvGrpSpPr>
          <p:nvPr/>
        </p:nvGrpSpPr>
        <p:grpSpPr bwMode="auto">
          <a:xfrm>
            <a:off x="0" y="2906713"/>
            <a:ext cx="4168775" cy="523875"/>
            <a:chOff x="0" y="2685"/>
            <a:chExt cx="1904" cy="633"/>
          </a:xfrm>
        </p:grpSpPr>
        <p:sp>
          <p:nvSpPr>
            <p:cNvPr id="11282" name="Rectangle 18"/>
            <p:cNvSpPr>
              <a:spLocks noChangeArrowheads="1"/>
            </p:cNvSpPr>
            <p:nvPr/>
          </p:nvSpPr>
          <p:spPr bwMode="auto">
            <a:xfrm>
              <a:off x="32" y="2685"/>
              <a:ext cx="1840" cy="633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귀환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23" name="Rectangle 59"/>
            <p:cNvSpPr>
              <a:spLocks noChangeArrowheads="1"/>
            </p:cNvSpPr>
            <p:nvPr/>
          </p:nvSpPr>
          <p:spPr bwMode="auto">
            <a:xfrm>
              <a:off x="0" y="2685"/>
              <a:ext cx="1904" cy="633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19" name="Group 62"/>
          <p:cNvGrpSpPr>
            <a:grpSpLocks/>
          </p:cNvGrpSpPr>
          <p:nvPr/>
        </p:nvGrpSpPr>
        <p:grpSpPr bwMode="auto">
          <a:xfrm>
            <a:off x="4168775" y="2906713"/>
            <a:ext cx="4975225" cy="523875"/>
            <a:chOff x="1904" y="2685"/>
            <a:chExt cx="2272" cy="633"/>
          </a:xfrm>
        </p:grpSpPr>
        <p:sp>
          <p:nvSpPr>
            <p:cNvPr id="11283" name="Rectangle 19"/>
            <p:cNvSpPr>
              <a:spLocks noChangeArrowheads="1"/>
            </p:cNvSpPr>
            <p:nvPr/>
          </p:nvSpPr>
          <p:spPr bwMode="auto">
            <a:xfrm>
              <a:off x="1936" y="2685"/>
              <a:ext cx="2208" cy="633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로맨스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25" name="Rectangle 61"/>
            <p:cNvSpPr>
              <a:spLocks noChangeArrowheads="1"/>
            </p:cNvSpPr>
            <p:nvPr/>
          </p:nvSpPr>
          <p:spPr bwMode="auto">
            <a:xfrm>
              <a:off x="1904" y="2685"/>
              <a:ext cx="2272" cy="633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20" name="Group 64"/>
          <p:cNvGrpSpPr>
            <a:grpSpLocks/>
          </p:cNvGrpSpPr>
          <p:nvPr/>
        </p:nvGrpSpPr>
        <p:grpSpPr bwMode="auto">
          <a:xfrm>
            <a:off x="0" y="3430588"/>
            <a:ext cx="4168775" cy="523875"/>
            <a:chOff x="0" y="3318"/>
            <a:chExt cx="1904" cy="633"/>
          </a:xfrm>
        </p:grpSpPr>
        <p:sp>
          <p:nvSpPr>
            <p:cNvPr id="11285" name="Rectangle 21"/>
            <p:cNvSpPr>
              <a:spLocks noChangeArrowheads="1"/>
            </p:cNvSpPr>
            <p:nvPr/>
          </p:nvSpPr>
          <p:spPr bwMode="auto">
            <a:xfrm>
              <a:off x="32" y="3318"/>
              <a:ext cx="1840" cy="633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en-US" altLang="zh-CN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1</a:t>
              </a: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–</a:t>
              </a:r>
              <a:r>
                <a:rPr lang="en-US" altLang="zh-CN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2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장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27" name="Rectangle 63"/>
            <p:cNvSpPr>
              <a:spLocks noChangeArrowheads="1"/>
            </p:cNvSpPr>
            <p:nvPr/>
          </p:nvSpPr>
          <p:spPr bwMode="auto">
            <a:xfrm>
              <a:off x="0" y="3318"/>
              <a:ext cx="1904" cy="633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21" name="Group 66"/>
          <p:cNvGrpSpPr>
            <a:grpSpLocks/>
          </p:cNvGrpSpPr>
          <p:nvPr/>
        </p:nvGrpSpPr>
        <p:grpSpPr bwMode="auto">
          <a:xfrm>
            <a:off x="4168775" y="3430588"/>
            <a:ext cx="4975225" cy="523875"/>
            <a:chOff x="1904" y="3318"/>
            <a:chExt cx="2272" cy="633"/>
          </a:xfrm>
        </p:grpSpPr>
        <p:sp>
          <p:nvSpPr>
            <p:cNvPr id="11286" name="Rectangle 22"/>
            <p:cNvSpPr>
              <a:spLocks noChangeArrowheads="1"/>
            </p:cNvSpPr>
            <p:nvPr/>
          </p:nvSpPr>
          <p:spPr bwMode="auto">
            <a:xfrm>
              <a:off x="1936" y="3318"/>
              <a:ext cx="2208" cy="633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en-US" altLang="zh-CN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 </a:t>
              </a: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3–</a:t>
              </a:r>
              <a:r>
                <a:rPr lang="en-US" altLang="zh-CN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4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 장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29" name="Rectangle 65"/>
            <p:cNvSpPr>
              <a:spLocks noChangeArrowheads="1"/>
            </p:cNvSpPr>
            <p:nvPr/>
          </p:nvSpPr>
          <p:spPr bwMode="auto">
            <a:xfrm>
              <a:off x="1904" y="3318"/>
              <a:ext cx="2272" cy="633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22" name="Group 68"/>
          <p:cNvGrpSpPr>
            <a:grpSpLocks/>
          </p:cNvGrpSpPr>
          <p:nvPr/>
        </p:nvGrpSpPr>
        <p:grpSpPr bwMode="auto">
          <a:xfrm>
            <a:off x="0" y="3954463"/>
            <a:ext cx="2119313" cy="619125"/>
            <a:chOff x="0" y="3951"/>
            <a:chExt cx="968" cy="748"/>
          </a:xfrm>
        </p:grpSpPr>
        <p:sp>
          <p:nvSpPr>
            <p:cNvPr id="11288" name="Rectangle 24"/>
            <p:cNvSpPr>
              <a:spLocks noChangeArrowheads="1"/>
            </p:cNvSpPr>
            <p:nvPr/>
          </p:nvSpPr>
          <p:spPr bwMode="auto">
            <a:xfrm>
              <a:off x="32" y="3951"/>
              <a:ext cx="904" cy="748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이타심 보여짐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31" name="Rectangle 67"/>
            <p:cNvSpPr>
              <a:spLocks noChangeArrowheads="1"/>
            </p:cNvSpPr>
            <p:nvPr/>
          </p:nvSpPr>
          <p:spPr bwMode="auto">
            <a:xfrm>
              <a:off x="0" y="3951"/>
              <a:ext cx="968" cy="748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23" name="Group 70"/>
          <p:cNvGrpSpPr>
            <a:grpSpLocks/>
          </p:cNvGrpSpPr>
          <p:nvPr/>
        </p:nvGrpSpPr>
        <p:grpSpPr bwMode="auto">
          <a:xfrm>
            <a:off x="2119313" y="3954463"/>
            <a:ext cx="2049462" cy="619125"/>
            <a:chOff x="968" y="3951"/>
            <a:chExt cx="936" cy="748"/>
          </a:xfrm>
        </p:grpSpPr>
        <p:sp>
          <p:nvSpPr>
            <p:cNvPr id="11289" name="Rectangle 25"/>
            <p:cNvSpPr>
              <a:spLocks noChangeArrowheads="1"/>
            </p:cNvSpPr>
            <p:nvPr/>
          </p:nvSpPr>
          <p:spPr bwMode="auto">
            <a:xfrm>
              <a:off x="1000" y="3951"/>
              <a:ext cx="872" cy="748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일시적인 보상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33" name="Rectangle 69"/>
            <p:cNvSpPr>
              <a:spLocks noChangeArrowheads="1"/>
            </p:cNvSpPr>
            <p:nvPr/>
          </p:nvSpPr>
          <p:spPr bwMode="auto">
            <a:xfrm>
              <a:off x="968" y="3951"/>
              <a:ext cx="936" cy="748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24" name="Group 72"/>
          <p:cNvGrpSpPr>
            <a:grpSpLocks/>
          </p:cNvGrpSpPr>
          <p:nvPr/>
        </p:nvGrpSpPr>
        <p:grpSpPr bwMode="auto">
          <a:xfrm>
            <a:off x="4168775" y="3954463"/>
            <a:ext cx="2119313" cy="619125"/>
            <a:chOff x="1904" y="3951"/>
            <a:chExt cx="968" cy="748"/>
          </a:xfrm>
        </p:grpSpPr>
        <p:sp>
          <p:nvSpPr>
            <p:cNvPr id="11290" name="Rectangle 26"/>
            <p:cNvSpPr>
              <a:spLocks noChangeArrowheads="1"/>
            </p:cNvSpPr>
            <p:nvPr/>
          </p:nvSpPr>
          <p:spPr bwMode="auto">
            <a:xfrm>
              <a:off x="1936" y="3951"/>
              <a:ext cx="904" cy="748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구원이 요구됨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35" name="Rectangle 71"/>
            <p:cNvSpPr>
              <a:spLocks noChangeArrowheads="1"/>
            </p:cNvSpPr>
            <p:nvPr/>
          </p:nvSpPr>
          <p:spPr bwMode="auto">
            <a:xfrm>
              <a:off x="1904" y="3951"/>
              <a:ext cx="968" cy="748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25" name="Group 74"/>
          <p:cNvGrpSpPr>
            <a:grpSpLocks/>
          </p:cNvGrpSpPr>
          <p:nvPr/>
        </p:nvGrpSpPr>
        <p:grpSpPr bwMode="auto">
          <a:xfrm>
            <a:off x="6288088" y="3954463"/>
            <a:ext cx="2855912" cy="619125"/>
            <a:chOff x="2872" y="3951"/>
            <a:chExt cx="1304" cy="748"/>
          </a:xfrm>
        </p:grpSpPr>
        <p:sp>
          <p:nvSpPr>
            <p:cNvPr id="11291" name="Rectangle 27"/>
            <p:cNvSpPr>
              <a:spLocks noChangeArrowheads="1"/>
            </p:cNvSpPr>
            <p:nvPr/>
          </p:nvSpPr>
          <p:spPr bwMode="auto">
            <a:xfrm>
              <a:off x="2904" y="3951"/>
              <a:ext cx="1240" cy="748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영원한 보상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37" name="Rectangle 73"/>
            <p:cNvSpPr>
              <a:spLocks noChangeArrowheads="1"/>
            </p:cNvSpPr>
            <p:nvPr/>
          </p:nvSpPr>
          <p:spPr bwMode="auto">
            <a:xfrm>
              <a:off x="2872" y="3951"/>
              <a:ext cx="1304" cy="748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26" name="Group 76"/>
          <p:cNvGrpSpPr>
            <a:grpSpLocks/>
          </p:cNvGrpSpPr>
          <p:nvPr/>
        </p:nvGrpSpPr>
        <p:grpSpPr bwMode="auto">
          <a:xfrm>
            <a:off x="0" y="4573588"/>
            <a:ext cx="2119313" cy="522287"/>
            <a:chOff x="0" y="4699"/>
            <a:chExt cx="968" cy="633"/>
          </a:xfrm>
        </p:grpSpPr>
        <p:sp>
          <p:nvSpPr>
            <p:cNvPr id="11293" name="Rectangle 29"/>
            <p:cNvSpPr>
              <a:spLocks noChangeArrowheads="1"/>
            </p:cNvSpPr>
            <p:nvPr/>
          </p:nvSpPr>
          <p:spPr bwMode="auto">
            <a:xfrm>
              <a:off x="32" y="4699"/>
              <a:ext cx="904" cy="633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귀환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39" name="Rectangle 75"/>
            <p:cNvSpPr>
              <a:spLocks noChangeArrowheads="1"/>
            </p:cNvSpPr>
            <p:nvPr/>
          </p:nvSpPr>
          <p:spPr bwMode="auto">
            <a:xfrm>
              <a:off x="0" y="4699"/>
              <a:ext cx="968" cy="633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27" name="Group 78"/>
          <p:cNvGrpSpPr>
            <a:grpSpLocks/>
          </p:cNvGrpSpPr>
          <p:nvPr/>
        </p:nvGrpSpPr>
        <p:grpSpPr bwMode="auto">
          <a:xfrm>
            <a:off x="2119313" y="4573588"/>
            <a:ext cx="2049462" cy="522287"/>
            <a:chOff x="968" y="4699"/>
            <a:chExt cx="936" cy="633"/>
          </a:xfrm>
        </p:grpSpPr>
        <p:sp>
          <p:nvSpPr>
            <p:cNvPr id="11294" name="Rectangle 30"/>
            <p:cNvSpPr>
              <a:spLocks noChangeArrowheads="1"/>
            </p:cNvSpPr>
            <p:nvPr/>
          </p:nvSpPr>
          <p:spPr bwMode="auto">
            <a:xfrm>
              <a:off x="1000" y="4699"/>
              <a:ext cx="872" cy="633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보상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41" name="Rectangle 77"/>
            <p:cNvSpPr>
              <a:spLocks noChangeArrowheads="1"/>
            </p:cNvSpPr>
            <p:nvPr/>
          </p:nvSpPr>
          <p:spPr bwMode="auto">
            <a:xfrm>
              <a:off x="968" y="4699"/>
              <a:ext cx="936" cy="633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28" name="Group 80"/>
          <p:cNvGrpSpPr>
            <a:grpSpLocks/>
          </p:cNvGrpSpPr>
          <p:nvPr/>
        </p:nvGrpSpPr>
        <p:grpSpPr bwMode="auto">
          <a:xfrm>
            <a:off x="4168775" y="4573588"/>
            <a:ext cx="2119313" cy="522287"/>
            <a:chOff x="1904" y="4699"/>
            <a:chExt cx="968" cy="633"/>
          </a:xfrm>
        </p:grpSpPr>
        <p:sp>
          <p:nvSpPr>
            <p:cNvPr id="11295" name="Rectangle 31"/>
            <p:cNvSpPr>
              <a:spLocks noChangeArrowheads="1"/>
            </p:cNvSpPr>
            <p:nvPr/>
          </p:nvSpPr>
          <p:spPr bwMode="auto">
            <a:xfrm>
              <a:off x="1936" y="4699"/>
              <a:ext cx="904" cy="633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사랑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43" name="Rectangle 79"/>
            <p:cNvSpPr>
              <a:spLocks noChangeArrowheads="1"/>
            </p:cNvSpPr>
            <p:nvPr/>
          </p:nvSpPr>
          <p:spPr bwMode="auto">
            <a:xfrm>
              <a:off x="1904" y="4699"/>
              <a:ext cx="968" cy="633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29" name="Group 82"/>
          <p:cNvGrpSpPr>
            <a:grpSpLocks/>
          </p:cNvGrpSpPr>
          <p:nvPr/>
        </p:nvGrpSpPr>
        <p:grpSpPr bwMode="auto">
          <a:xfrm>
            <a:off x="6288088" y="4573588"/>
            <a:ext cx="2855912" cy="522287"/>
            <a:chOff x="2872" y="4699"/>
            <a:chExt cx="1304" cy="633"/>
          </a:xfrm>
        </p:grpSpPr>
        <p:sp>
          <p:nvSpPr>
            <p:cNvPr id="11296" name="Rectangle 32"/>
            <p:cNvSpPr>
              <a:spLocks noChangeArrowheads="1"/>
            </p:cNvSpPr>
            <p:nvPr/>
          </p:nvSpPr>
          <p:spPr bwMode="auto">
            <a:xfrm>
              <a:off x="2904" y="4699"/>
              <a:ext cx="1240" cy="633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구원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45" name="Rectangle 81"/>
            <p:cNvSpPr>
              <a:spLocks noChangeArrowheads="1"/>
            </p:cNvSpPr>
            <p:nvPr/>
          </p:nvSpPr>
          <p:spPr bwMode="auto">
            <a:xfrm>
              <a:off x="2872" y="4699"/>
              <a:ext cx="1304" cy="633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30" name="Group 84"/>
          <p:cNvGrpSpPr>
            <a:grpSpLocks/>
          </p:cNvGrpSpPr>
          <p:nvPr/>
        </p:nvGrpSpPr>
        <p:grpSpPr bwMode="auto">
          <a:xfrm>
            <a:off x="0" y="5095875"/>
            <a:ext cx="2119313" cy="619125"/>
            <a:chOff x="0" y="5332"/>
            <a:chExt cx="968" cy="748"/>
          </a:xfrm>
        </p:grpSpPr>
        <p:sp>
          <p:nvSpPr>
            <p:cNvPr id="11298" name="Rectangle 34"/>
            <p:cNvSpPr>
              <a:spLocks noChangeArrowheads="1"/>
            </p:cNvSpPr>
            <p:nvPr/>
          </p:nvSpPr>
          <p:spPr bwMode="auto">
            <a:xfrm>
              <a:off x="32" y="5332"/>
              <a:ext cx="904" cy="748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가족의 죽음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47" name="Rectangle 83"/>
            <p:cNvSpPr>
              <a:spLocks noChangeArrowheads="1"/>
            </p:cNvSpPr>
            <p:nvPr/>
          </p:nvSpPr>
          <p:spPr bwMode="auto">
            <a:xfrm>
              <a:off x="0" y="5332"/>
              <a:ext cx="968" cy="748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31" name="Group 86"/>
          <p:cNvGrpSpPr>
            <a:grpSpLocks/>
          </p:cNvGrpSpPr>
          <p:nvPr/>
        </p:nvGrpSpPr>
        <p:grpSpPr bwMode="auto">
          <a:xfrm>
            <a:off x="2119313" y="5095875"/>
            <a:ext cx="2049462" cy="619125"/>
            <a:chOff x="968" y="5332"/>
            <a:chExt cx="936" cy="748"/>
          </a:xfrm>
        </p:grpSpPr>
        <p:sp>
          <p:nvSpPr>
            <p:cNvPr id="11299" name="Rectangle 35"/>
            <p:cNvSpPr>
              <a:spLocks noChangeArrowheads="1"/>
            </p:cNvSpPr>
            <p:nvPr/>
          </p:nvSpPr>
          <p:spPr bwMode="auto">
            <a:xfrm>
              <a:off x="1000" y="5332"/>
              <a:ext cx="872" cy="748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룻이 나오미를 돌봄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49" name="Rectangle 85"/>
            <p:cNvSpPr>
              <a:spLocks noChangeArrowheads="1"/>
            </p:cNvSpPr>
            <p:nvPr/>
          </p:nvSpPr>
          <p:spPr bwMode="auto">
            <a:xfrm>
              <a:off x="968" y="5332"/>
              <a:ext cx="936" cy="748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32" name="Group 88"/>
          <p:cNvGrpSpPr>
            <a:grpSpLocks/>
          </p:cNvGrpSpPr>
          <p:nvPr/>
        </p:nvGrpSpPr>
        <p:grpSpPr bwMode="auto">
          <a:xfrm>
            <a:off x="4168775" y="5095875"/>
            <a:ext cx="2119313" cy="619125"/>
            <a:chOff x="1904" y="5332"/>
            <a:chExt cx="968" cy="748"/>
          </a:xfrm>
        </p:grpSpPr>
        <p:sp>
          <p:nvSpPr>
            <p:cNvPr id="11300" name="Rectangle 36"/>
            <p:cNvSpPr>
              <a:spLocks noChangeArrowheads="1"/>
            </p:cNvSpPr>
            <p:nvPr/>
          </p:nvSpPr>
          <p:spPr bwMode="auto">
            <a:xfrm>
              <a:off x="1936" y="5332"/>
              <a:ext cx="904" cy="748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보아스가 룻을 돌봄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51" name="Rectangle 87"/>
            <p:cNvSpPr>
              <a:spLocks noChangeArrowheads="1"/>
            </p:cNvSpPr>
            <p:nvPr/>
          </p:nvSpPr>
          <p:spPr bwMode="auto">
            <a:xfrm>
              <a:off x="1904" y="5332"/>
              <a:ext cx="968" cy="748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33" name="Group 90"/>
          <p:cNvGrpSpPr>
            <a:grpSpLocks/>
          </p:cNvGrpSpPr>
          <p:nvPr/>
        </p:nvGrpSpPr>
        <p:grpSpPr bwMode="auto">
          <a:xfrm>
            <a:off x="6288088" y="5095875"/>
            <a:ext cx="2855912" cy="619125"/>
            <a:chOff x="2872" y="5332"/>
            <a:chExt cx="1304" cy="748"/>
          </a:xfrm>
        </p:grpSpPr>
        <p:sp>
          <p:nvSpPr>
            <p:cNvPr id="11301" name="Rectangle 37"/>
            <p:cNvSpPr>
              <a:spLocks noChangeArrowheads="1"/>
            </p:cNvSpPr>
            <p:nvPr/>
          </p:nvSpPr>
          <p:spPr bwMode="auto">
            <a:xfrm>
              <a:off x="2904" y="5332"/>
              <a:ext cx="1240" cy="748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가족의 탄생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53" name="Rectangle 89"/>
            <p:cNvSpPr>
              <a:spLocks noChangeArrowheads="1"/>
            </p:cNvSpPr>
            <p:nvPr/>
          </p:nvSpPr>
          <p:spPr bwMode="auto">
            <a:xfrm>
              <a:off x="2872" y="5332"/>
              <a:ext cx="1304" cy="748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34" name="Group 92"/>
          <p:cNvGrpSpPr>
            <a:grpSpLocks/>
          </p:cNvGrpSpPr>
          <p:nvPr/>
        </p:nvGrpSpPr>
        <p:grpSpPr bwMode="auto">
          <a:xfrm>
            <a:off x="0" y="5715000"/>
            <a:ext cx="2119313" cy="619125"/>
            <a:chOff x="0" y="6080"/>
            <a:chExt cx="968" cy="748"/>
          </a:xfrm>
        </p:grpSpPr>
        <p:sp>
          <p:nvSpPr>
            <p:cNvPr id="11303" name="Rectangle 39"/>
            <p:cNvSpPr>
              <a:spLocks noChangeArrowheads="1"/>
            </p:cNvSpPr>
            <p:nvPr/>
          </p:nvSpPr>
          <p:spPr bwMode="auto">
            <a:xfrm>
              <a:off x="32" y="6080"/>
              <a:ext cx="904" cy="748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모압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55" name="Rectangle 91"/>
            <p:cNvSpPr>
              <a:spLocks noChangeArrowheads="1"/>
            </p:cNvSpPr>
            <p:nvPr/>
          </p:nvSpPr>
          <p:spPr bwMode="auto">
            <a:xfrm>
              <a:off x="0" y="6080"/>
              <a:ext cx="968" cy="748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35" name="Group 94"/>
          <p:cNvGrpSpPr>
            <a:grpSpLocks/>
          </p:cNvGrpSpPr>
          <p:nvPr/>
        </p:nvGrpSpPr>
        <p:grpSpPr bwMode="auto">
          <a:xfrm>
            <a:off x="2119313" y="5715000"/>
            <a:ext cx="2049462" cy="619125"/>
            <a:chOff x="968" y="6080"/>
            <a:chExt cx="936" cy="748"/>
          </a:xfrm>
        </p:grpSpPr>
        <p:sp>
          <p:nvSpPr>
            <p:cNvPr id="11304" name="Rectangle 40"/>
            <p:cNvSpPr>
              <a:spLocks noChangeArrowheads="1"/>
            </p:cNvSpPr>
            <p:nvPr/>
          </p:nvSpPr>
          <p:spPr bwMode="auto">
            <a:xfrm>
              <a:off x="1000" y="6080"/>
              <a:ext cx="872" cy="748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베들레헴의 </a:t>
              </a:r>
              <a:endParaRPr lang="en-US" altLang="ko-KR" b="1" dirty="0" smtClean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  <a:p>
              <a:pPr>
                <a:spcBef>
                  <a:spcPct val="0"/>
                </a:spcBef>
                <a:defRPr/>
              </a:pP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들판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57" name="Rectangle 93"/>
            <p:cNvSpPr>
              <a:spLocks noChangeArrowheads="1"/>
            </p:cNvSpPr>
            <p:nvPr/>
          </p:nvSpPr>
          <p:spPr bwMode="auto">
            <a:xfrm>
              <a:off x="968" y="6080"/>
              <a:ext cx="936" cy="748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sp>
        <p:nvSpPr>
          <p:cNvPr id="11305" name="Rectangle 41"/>
          <p:cNvSpPr>
            <a:spLocks noChangeArrowheads="1"/>
          </p:cNvSpPr>
          <p:nvPr/>
        </p:nvSpPr>
        <p:spPr bwMode="auto">
          <a:xfrm>
            <a:off x="4238625" y="5715000"/>
            <a:ext cx="2085975" cy="619125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lIns="0" tIns="0" rIns="0" bIns="0" anchor="ctr" anchorCtr="1"/>
          <a:lstStyle/>
          <a:p>
            <a:pPr>
              <a:spcBef>
                <a:spcPct val="0"/>
              </a:spcBef>
              <a:defRPr/>
            </a:pPr>
            <a:r>
              <a: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rPr>
              <a:t> </a:t>
            </a:r>
            <a:r>
              <a:rPr lang="ko-KR" altLang="en-US" b="1" dirty="0" smtClean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rPr>
              <a:t>베들레헴의 </a:t>
            </a:r>
            <a:endParaRPr lang="en-US" altLang="ko-KR" b="1" dirty="0" smtClean="0">
              <a:solidFill>
                <a:srgbClr val="FFFFFF"/>
              </a:solidFill>
              <a:latin typeface="Arial Narrow" pitchFamily="-111" charset="0"/>
              <a:ea typeface="宋体" pitchFamily="-111" charset="-122"/>
              <a:cs typeface="宋体" pitchFamily="-111" charset="-122"/>
            </a:endParaRPr>
          </a:p>
          <a:p>
            <a:pPr>
              <a:spcBef>
                <a:spcPct val="0"/>
              </a:spcBef>
              <a:defRPr/>
            </a:pPr>
            <a:r>
              <a:rPr lang="ko-KR" altLang="en-US" b="1" dirty="0" smtClean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rPr>
              <a:t>타작마당</a:t>
            </a:r>
            <a:endParaRPr lang="en-US" altLang="zh-CN" b="1" dirty="0">
              <a:solidFill>
                <a:srgbClr val="FFFFFF"/>
              </a:solidFill>
              <a:latin typeface="Arial Narrow" pitchFamily="-111" charset="0"/>
              <a:ea typeface="宋体" pitchFamily="-111" charset="-122"/>
              <a:cs typeface="宋体" pitchFamily="-111" charset="-122"/>
            </a:endParaRPr>
          </a:p>
        </p:txBody>
      </p:sp>
      <p:sp>
        <p:nvSpPr>
          <p:cNvPr id="11359" name="Rectangle 95"/>
          <p:cNvSpPr>
            <a:spLocks noChangeArrowheads="1"/>
          </p:cNvSpPr>
          <p:nvPr/>
        </p:nvSpPr>
        <p:spPr bwMode="auto">
          <a:xfrm>
            <a:off x="4168775" y="5715000"/>
            <a:ext cx="2119313" cy="619125"/>
          </a:xfrm>
          <a:prstGeom prst="rect">
            <a:avLst/>
          </a:prstGeom>
          <a:noFill/>
          <a:ln w="7">
            <a:solidFill>
              <a:srgbClr val="A0A0A0"/>
            </a:solidFill>
            <a:miter lim="800000"/>
            <a:headEnd type="none" w="sm" len="sm"/>
            <a:tailEnd type="none" w="sm" len="sm"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lIns="0" tIns="0" rIns="0" bIns="0" anchor="ctr" anchorCtr="1"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 New Roman" pitchFamily="-111" charset="0"/>
            </a:endParaRPr>
          </a:p>
        </p:txBody>
      </p:sp>
      <p:grpSp>
        <p:nvGrpSpPr>
          <p:cNvPr id="43038" name="Group 98"/>
          <p:cNvGrpSpPr>
            <a:grpSpLocks/>
          </p:cNvGrpSpPr>
          <p:nvPr/>
        </p:nvGrpSpPr>
        <p:grpSpPr bwMode="auto">
          <a:xfrm>
            <a:off x="6288088" y="5715000"/>
            <a:ext cx="2855912" cy="619125"/>
            <a:chOff x="2872" y="6080"/>
            <a:chExt cx="1304" cy="748"/>
          </a:xfrm>
        </p:grpSpPr>
        <p:sp>
          <p:nvSpPr>
            <p:cNvPr id="11306" name="Rectangle 42"/>
            <p:cNvSpPr>
              <a:spLocks noChangeArrowheads="1"/>
            </p:cNvSpPr>
            <p:nvPr/>
          </p:nvSpPr>
          <p:spPr bwMode="auto">
            <a:xfrm>
              <a:off x="2904" y="6080"/>
              <a:ext cx="1240" cy="748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베들레헴의 성문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61" name="Rectangle 97"/>
            <p:cNvSpPr>
              <a:spLocks noChangeArrowheads="1"/>
            </p:cNvSpPr>
            <p:nvPr/>
          </p:nvSpPr>
          <p:spPr bwMode="auto">
            <a:xfrm>
              <a:off x="2872" y="6080"/>
              <a:ext cx="1304" cy="748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sp>
        <p:nvSpPr>
          <p:cNvPr id="11308" name="Rectangle 44"/>
          <p:cNvSpPr>
            <a:spLocks noChangeArrowheads="1"/>
          </p:cNvSpPr>
          <p:nvPr/>
        </p:nvSpPr>
        <p:spPr bwMode="auto">
          <a:xfrm>
            <a:off x="-381000" y="6334125"/>
            <a:ext cx="9472613" cy="523875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lIns="0" tIns="0" rIns="0" bIns="0" anchor="ctr" anchorCtr="1"/>
          <a:lstStyle/>
          <a:p>
            <a:pPr>
              <a:spcBef>
                <a:spcPct val="0"/>
              </a:spcBef>
              <a:defRPr/>
            </a:pPr>
            <a:r>
              <a: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rPr>
              <a:t> 30 </a:t>
            </a:r>
            <a:r>
              <a:rPr lang="ko-KR" altLang="en-US" b="1" dirty="0" smtClean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rPr>
              <a:t>년</a:t>
            </a:r>
            <a:endParaRPr lang="en-US" altLang="zh-CN" b="1" dirty="0">
              <a:solidFill>
                <a:srgbClr val="FFFFFF"/>
              </a:solidFill>
              <a:latin typeface="Arial Narrow" pitchFamily="-111" charset="0"/>
              <a:ea typeface="宋体" pitchFamily="-111" charset="-122"/>
              <a:cs typeface="宋体" pitchFamily="-111" charset="-122"/>
            </a:endParaRPr>
          </a:p>
        </p:txBody>
      </p:sp>
      <p:sp>
        <p:nvSpPr>
          <p:cNvPr id="11365" name="Rectangle 101"/>
          <p:cNvSpPr>
            <a:spLocks noChangeArrowheads="1"/>
          </p:cNvSpPr>
          <p:nvPr/>
        </p:nvSpPr>
        <p:spPr bwMode="auto">
          <a:xfrm>
            <a:off x="0" y="6334125"/>
            <a:ext cx="9142413" cy="523875"/>
          </a:xfrm>
          <a:prstGeom prst="rect">
            <a:avLst/>
          </a:prstGeom>
          <a:noFill/>
          <a:ln w="7">
            <a:solidFill>
              <a:srgbClr val="A0A0A0"/>
            </a:solidFill>
            <a:miter lim="800000"/>
            <a:headEnd type="none" w="sm" len="sm"/>
            <a:tailEnd type="none" w="sm" len="sm"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lIns="0" tIns="0" rIns="0" bIns="0" anchor="ctr" anchorCtr="1"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 New Roman" pitchFamily="-111" charset="0"/>
            </a:endParaRPr>
          </a:p>
        </p:txBody>
      </p:sp>
      <p:sp>
        <p:nvSpPr>
          <p:cNvPr id="11368" name="Rectangle 104"/>
          <p:cNvSpPr>
            <a:spLocks noGrp="1" noChangeArrowheads="1"/>
          </p:cNvSpPr>
          <p:nvPr>
            <p:ph type="title"/>
          </p:nvPr>
        </p:nvSpPr>
        <p:spPr>
          <a:xfrm>
            <a:off x="3226296" y="0"/>
            <a:ext cx="2209800" cy="609600"/>
          </a:xfrm>
          <a:gradFill rotWithShape="1">
            <a:gsLst>
              <a:gs pos="0">
                <a:schemeClr val="hlink"/>
              </a:gs>
              <a:gs pos="50000">
                <a:schemeClr val="hlink">
                  <a:gamma/>
                  <a:shade val="28627"/>
                  <a:invGamma/>
                </a:schemeClr>
              </a:gs>
              <a:gs pos="100000">
                <a:schemeClr val="hlink"/>
              </a:gs>
            </a:gsLst>
            <a:lin ang="5400000" scaled="1"/>
          </a:gradFill>
          <a:ln>
            <a:solidFill>
              <a:schemeClr val="tx1"/>
            </a:solidFill>
          </a:ln>
        </p:spPr>
        <p:txBody>
          <a:bodyPr anchor="ctr" anchorCtr="1"/>
          <a:lstStyle/>
          <a:p>
            <a:pPr algn="ctr" eaLnBrk="1" hangingPunct="1">
              <a:defRPr/>
            </a:pPr>
            <a:r>
              <a:rPr lang="ko-KR" altLang="en-US" dirty="0" smtClean="0">
                <a:solidFill>
                  <a:schemeClr val="bg1"/>
                </a:solidFill>
                <a:latin typeface="Arial Black" pitchFamily="-111" charset="0"/>
                <a:ea typeface="+mj-ea"/>
                <a:cs typeface="+mj-cs"/>
              </a:rPr>
              <a:t>룻기</a:t>
            </a:r>
            <a:endParaRPr lang="en-US" dirty="0">
              <a:solidFill>
                <a:schemeClr val="bg1"/>
              </a:solidFill>
              <a:latin typeface="Arial Black" pitchFamily="-111" charset="0"/>
              <a:ea typeface="+mj-ea"/>
              <a:cs typeface="+mj-cs"/>
            </a:endParaRPr>
          </a:p>
        </p:txBody>
      </p:sp>
      <p:grpSp>
        <p:nvGrpSpPr>
          <p:cNvPr id="43042" name="Group 46"/>
          <p:cNvGrpSpPr>
            <a:grpSpLocks/>
          </p:cNvGrpSpPr>
          <p:nvPr/>
        </p:nvGrpSpPr>
        <p:grpSpPr bwMode="auto">
          <a:xfrm>
            <a:off x="0" y="685800"/>
            <a:ext cx="9144000" cy="554038"/>
            <a:chOff x="0" y="0"/>
            <a:chExt cx="4176" cy="671"/>
          </a:xfrm>
        </p:grpSpPr>
        <p:sp>
          <p:nvSpPr>
            <p:cNvPr id="11271" name="Rectangle 7"/>
            <p:cNvSpPr>
              <a:spLocks noChangeArrowheads="1"/>
            </p:cNvSpPr>
            <p:nvPr/>
          </p:nvSpPr>
          <p:spPr bwMode="auto">
            <a:xfrm>
              <a:off x="32" y="0"/>
              <a:ext cx="4112" cy="671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God Rewards the Selfless</a:t>
              </a:r>
            </a:p>
          </p:txBody>
        </p:sp>
        <p:sp>
          <p:nvSpPr>
            <p:cNvPr id="11309" name="Rectangle 45"/>
            <p:cNvSpPr>
              <a:spLocks noChangeArrowheads="1"/>
            </p:cNvSpPr>
            <p:nvPr/>
          </p:nvSpPr>
          <p:spPr bwMode="auto">
            <a:xfrm>
              <a:off x="0" y="0"/>
              <a:ext cx="4176" cy="671"/>
            </a:xfrm>
            <a:prstGeom prst="rect">
              <a:avLst/>
            </a:prstGeom>
            <a:solidFill>
              <a:schemeClr val="tx1"/>
            </a:solidFill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sp>
        <p:nvSpPr>
          <p:cNvPr id="43043" name="Text Box 114"/>
          <p:cNvSpPr txBox="1">
            <a:spLocks noChangeArrowheads="1"/>
          </p:cNvSpPr>
          <p:nvPr/>
        </p:nvSpPr>
        <p:spPr bwMode="auto">
          <a:xfrm>
            <a:off x="1877645" y="639763"/>
            <a:ext cx="5070619" cy="58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ko-KR" altLang="en-US" sz="3200" b="1" dirty="0" smtClean="0">
                <a:solidFill>
                  <a:srgbClr val="FFFFFF"/>
                </a:solidFill>
                <a:latin typeface="Arial Narrow" charset="0"/>
                <a:ea typeface="宋体" charset="0"/>
                <a:cs typeface="宋体" charset="0"/>
              </a:rPr>
              <a:t>이타심에 대한 하나님의 보상</a:t>
            </a:r>
            <a:endParaRPr lang="en-US" sz="3200" b="1" dirty="0">
              <a:solidFill>
                <a:srgbClr val="FFFFFF"/>
              </a:solidFill>
              <a:latin typeface="Arial Narrow" charset="0"/>
              <a:ea typeface="宋体" charset="0"/>
              <a:cs typeface="宋体" charset="0"/>
            </a:endParaRPr>
          </a:p>
        </p:txBody>
      </p:sp>
      <p:pic>
        <p:nvPicPr>
          <p:cNvPr id="43044" name="Picture 109" descr="j023524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811338" cy="1246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" name="Text Box 2"/>
          <p:cNvSpPr txBox="1">
            <a:spLocks noChangeArrowheads="1"/>
          </p:cNvSpPr>
          <p:nvPr/>
        </p:nvSpPr>
        <p:spPr bwMode="auto">
          <a:xfrm>
            <a:off x="8001000" y="152400"/>
            <a:ext cx="914400" cy="457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b="1" dirty="0">
                <a:solidFill>
                  <a:srgbClr val="FFFFFF"/>
                </a:solidFill>
                <a:latin typeface="Arial"/>
                <a:cs typeface="Arial"/>
              </a:rPr>
              <a:t>185</a:t>
            </a:r>
          </a:p>
        </p:txBody>
      </p:sp>
    </p:spTree>
    <p:extLst>
      <p:ext uri="{BB962C8B-B14F-4D97-AF65-F5344CB8AC3E}">
        <p14:creationId xmlns:p14="http://schemas.microsoft.com/office/powerpoint/2010/main" val="1899756600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1034" descr="A:\Chicks 2.jpg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200" y="7620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11365" name="Text Box 5"/>
          <p:cNvSpPr txBox="1">
            <a:spLocks noChangeArrowheads="1"/>
          </p:cNvSpPr>
          <p:nvPr/>
        </p:nvSpPr>
        <p:spPr bwMode="auto">
          <a:xfrm>
            <a:off x="495300" y="2514600"/>
            <a:ext cx="8382000" cy="1938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1143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 algn="l">
              <a:spcBef>
                <a:spcPct val="50000"/>
              </a:spcBef>
              <a:defRPr/>
            </a:pPr>
            <a:r>
              <a:rPr lang="en-US" altLang="ko-KR" sz="4000" b="1" i="1" dirty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cs typeface="Arial"/>
              </a:rPr>
              <a:t>"</a:t>
            </a:r>
            <a:r>
              <a:rPr lang="ko-KR" altLang="en-US" sz="4000" b="1" i="1" dirty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cs typeface="Arial"/>
              </a:rPr>
              <a:t>여호와께서 네 행한 일을 보응하시기를 원하며 이스라엘의 하나님 여호와께서 </a:t>
            </a:r>
            <a:r>
              <a:rPr lang="en-US" sz="4000" b="1" i="1" dirty="0" err="1" smtClean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cs typeface="Arial"/>
              </a:rPr>
              <a:t>rael</a:t>
            </a:r>
            <a:r>
              <a:rPr lang="en-US" sz="4000" b="1" i="1" dirty="0" smtClean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cs typeface="Arial"/>
              </a:rPr>
              <a:t>, </a:t>
            </a:r>
          </a:p>
        </p:txBody>
      </p:sp>
      <p:sp>
        <p:nvSpPr>
          <p:cNvPr id="911366" name="Text Box 6"/>
          <p:cNvSpPr txBox="1">
            <a:spLocks noChangeArrowheads="1"/>
          </p:cNvSpPr>
          <p:nvPr/>
        </p:nvSpPr>
        <p:spPr bwMode="auto">
          <a:xfrm>
            <a:off x="9252520" y="548680"/>
            <a:ext cx="2971800" cy="3046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defPPr>
              <a:defRPr lang="en-US"/>
            </a:defPPr>
            <a:lvl1pPr>
              <a:spcBef>
                <a:spcPct val="50000"/>
              </a:spcBef>
              <a:defRPr sz="9600" b="1">
                <a:solidFill>
                  <a:srgbClr val="FFFF00"/>
                </a:solidFill>
                <a:latin typeface="Bwhebb"/>
                <a:cs typeface="Bwhebb"/>
              </a:defRPr>
            </a:lvl1pPr>
          </a:lstStyle>
          <a:p>
            <a:pPr algn="l">
              <a:defRPr/>
            </a:pPr>
            <a:r>
              <a:rPr lang="he-IL" dirty="0" smtClean="0">
                <a:effectLst>
                  <a:glow rad="177800">
                    <a:srgbClr val="000000"/>
                  </a:glow>
                </a:effectLst>
                <a:latin typeface="Arial"/>
                <a:cs typeface="Arial"/>
              </a:rPr>
              <a:t>wyp;n:K]</a:t>
            </a:r>
            <a:endParaRPr lang="en-US" dirty="0" smtClean="0">
              <a:effectLst>
                <a:glow rad="177800">
                  <a:srgbClr val="000000"/>
                </a:glow>
              </a:effectLst>
              <a:latin typeface="Arial"/>
              <a:cs typeface="Arial"/>
            </a:endParaRPr>
          </a:p>
        </p:txBody>
      </p:sp>
      <p:sp>
        <p:nvSpPr>
          <p:cNvPr id="911367" name="Text Box 7"/>
          <p:cNvSpPr txBox="1">
            <a:spLocks noChangeArrowheads="1"/>
          </p:cNvSpPr>
          <p:nvPr/>
        </p:nvSpPr>
        <p:spPr bwMode="auto">
          <a:xfrm>
            <a:off x="495300" y="3124200"/>
            <a:ext cx="8382000" cy="1920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1143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 algn="l">
              <a:spcBef>
                <a:spcPct val="50000"/>
              </a:spcBef>
              <a:defRPr/>
            </a:pPr>
            <a:r>
              <a:rPr lang="en-US" sz="4000" b="1" i="1" dirty="0" smtClean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cs typeface="Arial"/>
              </a:rPr>
              <a:t>                                           </a:t>
            </a:r>
            <a:r>
              <a:rPr lang="ko-KR" altLang="en-US" sz="4000" b="1" i="1" dirty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cs typeface="Arial"/>
              </a:rPr>
              <a:t>그 </a:t>
            </a:r>
            <a:r>
              <a:rPr lang="ko-KR" altLang="en-US" sz="4000" b="1" i="1" dirty="0">
                <a:solidFill>
                  <a:srgbClr val="FFFF00"/>
                </a:solidFill>
                <a:effectLst>
                  <a:glow rad="177800">
                    <a:srgbClr val="000000"/>
                  </a:glow>
                </a:effectLst>
                <a:latin typeface="Arial"/>
                <a:cs typeface="Arial"/>
              </a:rPr>
              <a:t>날개</a:t>
            </a:r>
            <a:r>
              <a:rPr lang="ko-KR" altLang="en-US" sz="4000" b="1" i="1" dirty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cs typeface="Arial"/>
              </a:rPr>
              <a:t> 아래 보호를 받으러 온 네게 온전한 상 주시기를 원하노라</a:t>
            </a:r>
            <a:r>
              <a:rPr lang="en-US" altLang="ko-KR" sz="4000" b="1" i="1" dirty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Arial"/>
                <a:cs typeface="Arial"/>
              </a:rPr>
              <a:t>."</a:t>
            </a:r>
            <a:endParaRPr lang="en-US" sz="4000" b="1" i="1" dirty="0">
              <a:solidFill>
                <a:srgbClr val="FFFFFF"/>
              </a:solidFill>
              <a:effectLst>
                <a:glow rad="177800">
                  <a:srgbClr val="000000"/>
                </a:glow>
              </a:effectLst>
              <a:latin typeface="Arial"/>
              <a:cs typeface="Arial"/>
            </a:endParaRPr>
          </a:p>
        </p:txBody>
      </p:sp>
      <p:pic>
        <p:nvPicPr>
          <p:cNvPr id="2" name="Picture 1" descr="Screen Shot 2016-09-11 at 1.13.19 P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63220" y="44624"/>
            <a:ext cx="3289300" cy="2324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68102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911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1366" grpId="0" autoUpdateAnimBg="0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1034" descr="A:\Chicks 2.jpg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200" y="7620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13415" name="Text Box 7"/>
          <p:cNvSpPr txBox="1">
            <a:spLocks noChangeArrowheads="1"/>
          </p:cNvSpPr>
          <p:nvPr/>
        </p:nvSpPr>
        <p:spPr bwMode="auto">
          <a:xfrm>
            <a:off x="457200" y="2530475"/>
            <a:ext cx="8382000" cy="13234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1143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 algn="l">
              <a:spcBef>
                <a:spcPct val="50000"/>
              </a:spcBef>
              <a:defRPr/>
            </a:pPr>
            <a:r>
              <a:rPr lang="en-US" altLang="ko-KR" sz="4000" b="1" i="1" dirty="0">
                <a:solidFill>
                  <a:srgbClr val="FFFFFF"/>
                </a:solidFill>
                <a:effectLst>
                  <a:glow rad="165100">
                    <a:srgbClr val="000000"/>
                  </a:glow>
                </a:effectLst>
                <a:latin typeface="Arial"/>
                <a:cs typeface="Arial"/>
              </a:rPr>
              <a:t>"</a:t>
            </a:r>
            <a:r>
              <a:rPr lang="ko-KR" altLang="en-US" sz="4000" b="1" i="1" dirty="0">
                <a:solidFill>
                  <a:srgbClr val="FFFFFF"/>
                </a:solidFill>
                <a:effectLst>
                  <a:glow rad="165100">
                    <a:srgbClr val="000000"/>
                  </a:glow>
                </a:effectLst>
                <a:latin typeface="Arial"/>
                <a:cs typeface="Arial"/>
              </a:rPr>
              <a:t>내가 네 곁으로 지나며 보니 네 때가 사랑스러운 때라</a:t>
            </a:r>
            <a:r>
              <a:rPr lang="en-US" sz="4000" b="1" i="1" dirty="0">
                <a:solidFill>
                  <a:srgbClr val="FFFFFF"/>
                </a:solidFill>
                <a:effectLst>
                  <a:glow rad="165100">
                    <a:srgbClr val="000000"/>
                  </a:glow>
                </a:effectLst>
                <a:latin typeface="Arial"/>
                <a:cs typeface="Arial"/>
              </a:rPr>
              <a:t>, </a:t>
            </a:r>
          </a:p>
        </p:txBody>
      </p:sp>
      <p:sp>
        <p:nvSpPr>
          <p:cNvPr id="913416" name="Text Box 8"/>
          <p:cNvSpPr txBox="1">
            <a:spLocks noChangeArrowheads="1"/>
          </p:cNvSpPr>
          <p:nvPr/>
        </p:nvSpPr>
        <p:spPr bwMode="auto">
          <a:xfrm>
            <a:off x="4495800" y="5730875"/>
            <a:ext cx="4495800" cy="11387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ko-KR" altLang="en-US" sz="3200" b="1" dirty="0" smtClean="0">
                <a:solidFill>
                  <a:srgbClr val="FFFFFF"/>
                </a:solidFill>
                <a:effectLst>
                  <a:glow rad="165100">
                    <a:srgbClr val="000000"/>
                  </a:glow>
                </a:effectLst>
                <a:latin typeface="Arial"/>
                <a:cs typeface="Arial"/>
              </a:rPr>
              <a:t>에스겔</a:t>
            </a:r>
            <a:r>
              <a:rPr lang="en-US" sz="3200" b="1" dirty="0" smtClean="0">
                <a:solidFill>
                  <a:srgbClr val="FFFFFF"/>
                </a:solidFill>
                <a:effectLst>
                  <a:glow rad="165100">
                    <a:srgbClr val="000000"/>
                  </a:glow>
                </a:effectLst>
                <a:latin typeface="Arial"/>
                <a:cs typeface="Arial"/>
              </a:rPr>
              <a:t> </a:t>
            </a:r>
            <a:r>
              <a:rPr lang="en-US" sz="3200" b="1" dirty="0">
                <a:solidFill>
                  <a:srgbClr val="FFFFFF"/>
                </a:solidFill>
                <a:effectLst>
                  <a:glow rad="165100">
                    <a:srgbClr val="000000"/>
                  </a:glow>
                </a:effectLst>
                <a:latin typeface="Arial"/>
                <a:cs typeface="Arial"/>
              </a:rPr>
              <a:t>16:8 </a:t>
            </a:r>
          </a:p>
          <a:p>
            <a:pPr algn="l">
              <a:spcBef>
                <a:spcPct val="50000"/>
              </a:spcBef>
              <a:defRPr/>
            </a:pPr>
            <a:endParaRPr lang="en-US" dirty="0">
              <a:solidFill>
                <a:srgbClr val="FFFFFF"/>
              </a:solidFill>
              <a:effectLst>
                <a:glow rad="165100">
                  <a:srgbClr val="000000"/>
                </a:glow>
              </a:effectLst>
              <a:latin typeface="Arial"/>
              <a:cs typeface="Arial"/>
            </a:endParaRPr>
          </a:p>
        </p:txBody>
      </p:sp>
      <p:sp>
        <p:nvSpPr>
          <p:cNvPr id="913417" name="Text Box 9"/>
          <p:cNvSpPr txBox="1">
            <a:spLocks noChangeArrowheads="1"/>
          </p:cNvSpPr>
          <p:nvPr/>
        </p:nvSpPr>
        <p:spPr bwMode="auto">
          <a:xfrm>
            <a:off x="611560" y="3284984"/>
            <a:ext cx="7772400" cy="2554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4000" b="1" i="1" dirty="0">
                <a:solidFill>
                  <a:srgbClr val="FFFFFF"/>
                </a:solidFill>
                <a:effectLst>
                  <a:glow rad="165100">
                    <a:srgbClr val="000000"/>
                  </a:glow>
                </a:effectLst>
                <a:latin typeface="Arial"/>
                <a:cs typeface="Arial"/>
              </a:rPr>
              <a:t>                            </a:t>
            </a:r>
            <a:r>
              <a:rPr lang="ko-KR" altLang="en-US" sz="4000" b="1" i="1" dirty="0">
                <a:solidFill>
                  <a:srgbClr val="FFFF00"/>
                </a:solidFill>
                <a:effectLst>
                  <a:glow rad="165100">
                    <a:srgbClr val="000000"/>
                  </a:glow>
                </a:effectLst>
                <a:latin typeface="Arial"/>
                <a:cs typeface="Arial"/>
              </a:rPr>
              <a:t>내 옷</a:t>
            </a:r>
            <a:r>
              <a:rPr lang="ko-KR" altLang="en-US" sz="4000" b="1" i="1" dirty="0">
                <a:solidFill>
                  <a:srgbClr val="FFFFFF"/>
                </a:solidFill>
                <a:effectLst>
                  <a:glow rad="165100">
                    <a:srgbClr val="000000"/>
                  </a:glow>
                </a:effectLst>
                <a:latin typeface="Arial"/>
                <a:cs typeface="Arial"/>
              </a:rPr>
              <a:t>으로 너를 덮어 벌거벗은 것을 가리우고 네게 맹세하고 언약하여 너로 내게 속하게 하였었느니라</a:t>
            </a:r>
            <a:r>
              <a:rPr lang="en-US" sz="4000" b="1" i="1" dirty="0">
                <a:solidFill>
                  <a:srgbClr val="FFFFFF"/>
                </a:solidFill>
                <a:effectLst>
                  <a:glow rad="165100">
                    <a:srgbClr val="000000"/>
                  </a:glow>
                </a:effectLst>
                <a:latin typeface="Arial"/>
                <a:cs typeface="Arial"/>
              </a:rPr>
              <a:t>."</a:t>
            </a:r>
          </a:p>
        </p:txBody>
      </p:sp>
      <p:sp>
        <p:nvSpPr>
          <p:cNvPr id="913418" name="Text Box 10"/>
          <p:cNvSpPr txBox="1">
            <a:spLocks noChangeArrowheads="1"/>
          </p:cNvSpPr>
          <p:nvPr/>
        </p:nvSpPr>
        <p:spPr bwMode="auto">
          <a:xfrm>
            <a:off x="9396536" y="476672"/>
            <a:ext cx="3657600" cy="3046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defPPr>
              <a:defRPr lang="en-US"/>
            </a:defPPr>
            <a:lvl1pPr>
              <a:spcBef>
                <a:spcPct val="50000"/>
              </a:spcBef>
              <a:defRPr sz="9600" b="1">
                <a:solidFill>
                  <a:srgbClr val="FFFF00"/>
                </a:solidFill>
                <a:latin typeface="Bwhebb"/>
                <a:cs typeface="Bwhebb"/>
              </a:defRPr>
            </a:lvl1pPr>
          </a:lstStyle>
          <a:p>
            <a:pPr algn="l">
              <a:defRPr/>
            </a:pPr>
            <a:r>
              <a:rPr lang="he-IL" dirty="0" smtClean="0">
                <a:effectLst>
                  <a:glow rad="165100">
                    <a:srgbClr val="000000"/>
                  </a:glow>
                </a:effectLst>
                <a:latin typeface="Arial"/>
                <a:cs typeface="Arial"/>
              </a:rPr>
              <a:t>ypin:K]</a:t>
            </a:r>
            <a:endParaRPr lang="en-US" dirty="0" smtClean="0">
              <a:effectLst>
                <a:glow rad="165100">
                  <a:srgbClr val="000000"/>
                </a:glow>
              </a:effectLst>
              <a:latin typeface="Arial"/>
              <a:cs typeface="Arial"/>
            </a:endParaRPr>
          </a:p>
        </p:txBody>
      </p:sp>
      <p:pic>
        <p:nvPicPr>
          <p:cNvPr id="2" name="Picture 1" descr="Screen Shot 2016-09-11 at 1.10.01 P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75920" y="44624"/>
            <a:ext cx="3276600" cy="2324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48957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0947" name="Picture 1027"/>
          <p:cNvPicPr>
            <a:picLocks noChangeAspect="1" noChangeArrowheads="1"/>
          </p:cNvPicPr>
          <p:nvPr/>
        </p:nvPicPr>
        <p:blipFill>
          <a:blip r:embed="rId2" cstate="screen">
            <a:lum brigh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850950" name="Group 1030"/>
          <p:cNvGrpSpPr>
            <a:grpSpLocks/>
          </p:cNvGrpSpPr>
          <p:nvPr/>
        </p:nvGrpSpPr>
        <p:grpSpPr bwMode="auto">
          <a:xfrm>
            <a:off x="1219200" y="485775"/>
            <a:ext cx="7529264" cy="6086475"/>
            <a:chOff x="768" y="306"/>
            <a:chExt cx="4416" cy="3834"/>
          </a:xfrm>
        </p:grpSpPr>
        <p:pic>
          <p:nvPicPr>
            <p:cNvPr id="850949" name="Picture 1029"/>
            <p:cNvPicPr>
              <a:picLocks noChangeAspect="1" noChangeArrowheads="1"/>
            </p:cNvPicPr>
            <p:nvPr/>
          </p:nvPicPr>
          <p:blipFill>
            <a:blip r:embed="rId3" cstate="screen">
              <a:lum bright="-6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76" y="306"/>
              <a:ext cx="2448" cy="38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sp>
          <p:nvSpPr>
            <p:cNvPr id="850946" name="Text Box 1026"/>
            <p:cNvSpPr txBox="1">
              <a:spLocks noChangeArrowheads="1"/>
            </p:cNvSpPr>
            <p:nvPr/>
          </p:nvSpPr>
          <p:spPr bwMode="auto">
            <a:xfrm>
              <a:off x="768" y="816"/>
              <a:ext cx="4416" cy="24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en-US" sz="3800" b="1" i="1" dirty="0">
                  <a:solidFill>
                    <a:srgbClr val="FFFFFF"/>
                  </a:solidFill>
                  <a:effectLst>
                    <a:glow rad="165100">
                      <a:srgbClr val="000000"/>
                    </a:glow>
                  </a:effectLst>
                  <a:latin typeface="Arial"/>
                  <a:cs typeface="Arial"/>
                </a:rPr>
                <a:t>"</a:t>
              </a:r>
              <a:r>
                <a:rPr lang="ko-KR" altLang="en-US" sz="3800" b="1" i="1" dirty="0">
                  <a:solidFill>
                    <a:srgbClr val="FFFFFF"/>
                  </a:solidFill>
                  <a:effectLst>
                    <a:glow rad="165100">
                      <a:srgbClr val="000000"/>
                    </a:glow>
                  </a:effectLst>
                  <a:latin typeface="Arial"/>
                  <a:ea typeface="나눔고딕"/>
                  <a:cs typeface="Arial"/>
                </a:rPr>
                <a:t>무엇이든지 전에 기록한 바는 우리의 교훈을 위하여 기록된 것이니 우리로 하여금 인내로 또는 성경의 안위로 소망을 가지게 함이니라</a:t>
              </a:r>
              <a:r>
                <a:rPr lang="en-US" sz="3800" b="1" i="1" dirty="0">
                  <a:solidFill>
                    <a:srgbClr val="FFFFFF"/>
                  </a:solidFill>
                  <a:effectLst>
                    <a:glow rad="165100">
                      <a:srgbClr val="000000"/>
                    </a:glow>
                  </a:effectLst>
                  <a:latin typeface="Arial"/>
                  <a:cs typeface="Arial"/>
                </a:rPr>
                <a:t>." </a:t>
              </a:r>
            </a:p>
            <a:p>
              <a:pPr algn="l">
                <a:spcBef>
                  <a:spcPct val="50000"/>
                </a:spcBef>
                <a:defRPr/>
              </a:pPr>
              <a:endParaRPr lang="en-US" sz="3600" b="1" i="1" dirty="0" smtClean="0">
                <a:solidFill>
                  <a:srgbClr val="FFFFFF"/>
                </a:solidFill>
                <a:effectLst>
                  <a:glow rad="165100">
                    <a:srgbClr val="000000"/>
                  </a:glow>
                </a:effectLst>
                <a:latin typeface="Arial"/>
                <a:cs typeface="Arial"/>
              </a:endParaRPr>
            </a:p>
            <a:p>
              <a:pPr algn="r">
                <a:spcBef>
                  <a:spcPct val="50000"/>
                </a:spcBef>
                <a:defRPr/>
              </a:pPr>
              <a:r>
                <a:rPr lang="ko-KR" altLang="en-US" sz="2800" b="1" dirty="0" smtClean="0">
                  <a:solidFill>
                    <a:srgbClr val="FFFFFF"/>
                  </a:solidFill>
                  <a:effectLst>
                    <a:glow rad="165100">
                      <a:srgbClr val="000000"/>
                    </a:glow>
                  </a:effectLst>
                  <a:latin typeface="Arial"/>
                  <a:cs typeface="Arial"/>
                </a:rPr>
                <a:t>로마서</a:t>
              </a:r>
              <a:r>
                <a:rPr lang="en-US" sz="2800" b="1" dirty="0" smtClean="0">
                  <a:solidFill>
                    <a:srgbClr val="FFFFFF"/>
                  </a:solidFill>
                  <a:effectLst>
                    <a:glow rad="165100">
                      <a:srgbClr val="000000"/>
                    </a:glow>
                  </a:effectLst>
                  <a:latin typeface="Arial"/>
                  <a:cs typeface="Arial"/>
                </a:rPr>
                <a:t> 15:4 </a:t>
              </a:r>
              <a:endParaRPr lang="en-US" sz="2800" b="1" dirty="0">
                <a:solidFill>
                  <a:srgbClr val="FFFFFF"/>
                </a:solidFill>
                <a:effectLst>
                  <a:glow rad="165100">
                    <a:srgbClr val="000000"/>
                  </a:glow>
                </a:effectLst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35037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09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>
              <a:spcBef>
                <a:spcPct val="0"/>
              </a:spcBef>
            </a:pPr>
            <a:endParaRPr lang="en-US" b="1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 smtClean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 smtClean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ko-KR" altLang="en-US" sz="8800" dirty="0" smtClean="0">
                <a:latin typeface="Arial" charset="0"/>
                <a:ea typeface="Osaka" charset="0"/>
                <a:cs typeface="Arial" charset="0"/>
              </a:rPr>
              <a:t>룻기</a:t>
            </a:r>
            <a:r>
              <a:rPr lang="en-US" sz="8800" dirty="0" smtClean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3</a:t>
            </a:r>
            <a:endParaRPr lang="en-US" sz="8800" dirty="0">
              <a:solidFill>
                <a:schemeClr val="bg1"/>
              </a:solidFill>
              <a:latin typeface="Arial" charset="0"/>
              <a:ea typeface="Osak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6637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1" name="Picture 8" descr="C:\My Documents\My Pictures\Bible\Daily Life\Harvest\MF, Thrashing fields.jpg"/>
          <p:cNvPicPr>
            <a:picLocks noChangeAspect="1" noChangeArrowheads="1"/>
          </p:cNvPicPr>
          <p:nvPr/>
        </p:nvPicPr>
        <p:blipFill>
          <a:blip r:embed="rId2" cstate="screen">
            <a:lum bright="-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795" name="Text Box 3"/>
          <p:cNvSpPr txBox="1">
            <a:spLocks noChangeArrowheads="1"/>
          </p:cNvSpPr>
          <p:nvPr/>
        </p:nvSpPr>
        <p:spPr bwMode="auto">
          <a:xfrm>
            <a:off x="1219200" y="4797152"/>
            <a:ext cx="6705600" cy="1938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  <a:defRPr/>
            </a:pPr>
            <a:r>
              <a:rPr lang="ko-KR" altLang="en-US" sz="4800" b="1" i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차가운 발 </a:t>
            </a:r>
            <a:endParaRPr lang="en-US" altLang="ko-KR" sz="4800" b="1" i="1" dirty="0" smtClean="0">
              <a:solidFill>
                <a:srgbClr val="FFFFFF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"/>
              <a:cs typeface="Arial"/>
            </a:endParaRPr>
          </a:p>
          <a:p>
            <a:pPr eaLnBrk="0" hangingPunct="0">
              <a:spcBef>
                <a:spcPct val="50000"/>
              </a:spcBef>
              <a:defRPr/>
            </a:pPr>
            <a:r>
              <a:rPr lang="ko-KR" altLang="en-US" sz="48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룻기</a:t>
            </a:r>
            <a:r>
              <a:rPr lang="en-US" sz="48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 </a:t>
            </a:r>
            <a:r>
              <a:rPr lang="en-US" sz="4800" b="1" dirty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3:1-18</a:t>
            </a:r>
          </a:p>
        </p:txBody>
      </p:sp>
    </p:spTree>
    <p:extLst>
      <p:ext uri="{BB962C8B-B14F-4D97-AF65-F5344CB8AC3E}">
        <p14:creationId xmlns:p14="http://schemas.microsoft.com/office/powerpoint/2010/main" val="1160862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37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795" grpId="0" autoUpdateAnimBg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3134" name="Picture 94" descr="C:\My Documents\My Pictures\Bible\Daily Life\Harvest\MF, Thrashing fields.jpg"/>
          <p:cNvPicPr>
            <a:picLocks noChangeAspect="1" noChangeArrowheads="1"/>
          </p:cNvPicPr>
          <p:nvPr/>
        </p:nvPicPr>
        <p:blipFill>
          <a:blip r:embed="rId2" cstate="screen">
            <a:lum bright="-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43121" name="Text Box 81"/>
          <p:cNvSpPr txBox="1">
            <a:spLocks noChangeArrowheads="1"/>
          </p:cNvSpPr>
          <p:nvPr/>
        </p:nvSpPr>
        <p:spPr bwMode="auto">
          <a:xfrm>
            <a:off x="0" y="593725"/>
            <a:ext cx="9296400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1143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65188" indent="-63658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7732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875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3447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8019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2591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7163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 algn="l" eaLnBrk="0" hangingPunct="0">
              <a:spcBef>
                <a:spcPct val="0"/>
              </a:spcBef>
              <a:buFont typeface="Wingdings 2" charset="0"/>
              <a:buChar char="î"/>
              <a:defRPr/>
            </a:pPr>
            <a:r>
              <a:rPr lang="ko-KR" alt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나오미의</a:t>
            </a:r>
            <a:r>
              <a:rPr 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 </a:t>
            </a:r>
            <a:r>
              <a:rPr lang="ko-KR" altLang="en-US" sz="4000" b="1" dirty="0" smtClean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제안</a:t>
            </a:r>
            <a:r>
              <a:rPr 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 3:1-4 	</a:t>
            </a:r>
          </a:p>
        </p:txBody>
      </p:sp>
      <p:sp>
        <p:nvSpPr>
          <p:cNvPr id="343133" name="Text Box 93"/>
          <p:cNvSpPr txBox="1">
            <a:spLocks noChangeArrowheads="1"/>
          </p:cNvSpPr>
          <p:nvPr/>
        </p:nvSpPr>
        <p:spPr bwMode="auto">
          <a:xfrm>
            <a:off x="0" y="1568450"/>
            <a:ext cx="9296400" cy="1600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1143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23925" indent="-695325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7732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875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3447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8019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2591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7163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 algn="l" eaLnBrk="0" hangingPunct="0">
              <a:spcBef>
                <a:spcPct val="0"/>
              </a:spcBef>
              <a:buFont typeface="Wingdings 2" charset="0"/>
              <a:buNone/>
              <a:defRPr/>
            </a:pPr>
            <a:r>
              <a:rPr lang="en-US" sz="4000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</a:rPr>
              <a:t>	► </a:t>
            </a:r>
            <a:r>
              <a:rPr 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 </a:t>
            </a:r>
            <a:r>
              <a:rPr lang="ko-KR" altLang="en-US" sz="4000" b="1" dirty="0" smtClean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책임</a:t>
            </a:r>
            <a:r>
              <a:rPr lang="ko-KR" alt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을 지다</a:t>
            </a:r>
            <a:r>
              <a:rPr 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 1</a:t>
            </a:r>
          </a:p>
          <a:p>
            <a:pPr lvl="2" algn="l" eaLnBrk="0" hangingPunct="0">
              <a:spcBef>
                <a:spcPct val="0"/>
              </a:spcBef>
              <a:buFont typeface="Wingdings 2" charset="0"/>
              <a:buNone/>
              <a:defRPr/>
            </a:pPr>
            <a:endParaRPr lang="en-US" sz="1800" b="1" dirty="0" smtClean="0">
              <a:solidFill>
                <a:srgbClr val="FFFFFF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" charset="0"/>
            </a:endParaRPr>
          </a:p>
          <a:p>
            <a:pPr lvl="2" algn="l" eaLnBrk="0" hangingPunct="0">
              <a:spcBef>
                <a:spcPct val="0"/>
              </a:spcBef>
              <a:buFont typeface="Wingdings 2" charset="0"/>
              <a:buNone/>
              <a:defRPr/>
            </a:pPr>
            <a:r>
              <a:rPr lang="en-US" sz="4000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</a:rPr>
              <a:t>	► </a:t>
            </a:r>
            <a:r>
              <a:rPr lang="ko-KR" altLang="en-US" sz="4000" dirty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</a:rPr>
              <a:t>창의적</a:t>
            </a:r>
            <a:r>
              <a:rPr lang="ko-KR" altLang="en-US" sz="4000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</a:rPr>
              <a:t>인 행동</a:t>
            </a:r>
            <a:r>
              <a:rPr 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  2-4</a:t>
            </a:r>
          </a:p>
        </p:txBody>
      </p:sp>
      <p:sp>
        <p:nvSpPr>
          <p:cNvPr id="343142" name="Text Box 102"/>
          <p:cNvSpPr txBox="1">
            <a:spLocks noChangeArrowheads="1"/>
          </p:cNvSpPr>
          <p:nvPr/>
        </p:nvSpPr>
        <p:spPr bwMode="auto">
          <a:xfrm>
            <a:off x="0" y="3689350"/>
            <a:ext cx="92964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1143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65188" indent="-63658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7732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875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3447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8019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2591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7163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 algn="l" eaLnBrk="0" hangingPunct="0">
              <a:spcBef>
                <a:spcPct val="0"/>
              </a:spcBef>
              <a:buFont typeface="Wingdings 2" charset="0"/>
              <a:buChar char="î"/>
              <a:defRPr/>
            </a:pP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룻의 </a:t>
            </a:r>
            <a:r>
              <a:rPr lang="ko-KR" altLang="en-US" sz="4000" b="1" dirty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용기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 </a:t>
            </a:r>
            <a:r>
              <a:rPr 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   3:5-9  	</a:t>
            </a:r>
          </a:p>
        </p:txBody>
      </p:sp>
      <p:sp>
        <p:nvSpPr>
          <p:cNvPr id="343143" name="Text Box 103"/>
          <p:cNvSpPr txBox="1">
            <a:spLocks noChangeArrowheads="1"/>
          </p:cNvSpPr>
          <p:nvPr/>
        </p:nvSpPr>
        <p:spPr bwMode="auto">
          <a:xfrm>
            <a:off x="0" y="4708525"/>
            <a:ext cx="9296400" cy="2135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1143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23925" indent="-695325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7732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875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3447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8019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2591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7163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 algn="l" eaLnBrk="0" hangingPunct="0">
              <a:spcBef>
                <a:spcPct val="0"/>
              </a:spcBef>
              <a:buFont typeface="Wingdings 2" charset="0"/>
              <a:buNone/>
              <a:defRPr/>
            </a:pPr>
            <a:r>
              <a:rPr lang="en-US" sz="4000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</a:rPr>
              <a:t>	► </a:t>
            </a:r>
            <a:r>
              <a:rPr lang="ko-KR" altLang="en-US" sz="4000" dirty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</a:rPr>
              <a:t>계획</a:t>
            </a:r>
            <a:r>
              <a:rPr 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  5-7</a:t>
            </a:r>
          </a:p>
          <a:p>
            <a:pPr lvl="2" algn="l" eaLnBrk="0" hangingPunct="0">
              <a:spcBef>
                <a:spcPct val="0"/>
              </a:spcBef>
              <a:buFont typeface="Wingdings 2" charset="0"/>
              <a:buNone/>
              <a:defRPr/>
            </a:pPr>
            <a:endParaRPr lang="en-US" sz="1800" b="1" dirty="0" smtClean="0">
              <a:solidFill>
                <a:srgbClr val="FFFFFF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" charset="0"/>
            </a:endParaRPr>
          </a:p>
          <a:p>
            <a:pPr lvl="2" algn="l" eaLnBrk="0" hangingPunct="0">
              <a:spcBef>
                <a:spcPct val="0"/>
              </a:spcBef>
              <a:buFont typeface="Wingdings 2" charset="0"/>
              <a:buNone/>
              <a:defRPr/>
            </a:pPr>
            <a:r>
              <a:rPr lang="en-US" sz="4000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</a:rPr>
              <a:t>	► </a:t>
            </a:r>
            <a:r>
              <a:rPr lang="ko-KR" altLang="en-US" sz="4000" dirty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</a:rPr>
              <a:t>프로포즈</a:t>
            </a:r>
            <a:r>
              <a:rPr 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  8-9</a:t>
            </a:r>
          </a:p>
          <a:p>
            <a:pPr lvl="2" algn="l" eaLnBrk="0" hangingPunct="0">
              <a:spcBef>
                <a:spcPct val="0"/>
              </a:spcBef>
              <a:buFont typeface="Wingdings 2" charset="0"/>
              <a:buNone/>
              <a:defRPr/>
            </a:pPr>
            <a:endParaRPr lang="en-US" sz="3600" b="1" dirty="0" smtClean="0">
              <a:solidFill>
                <a:srgbClr val="FFFFFF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" charset="0"/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62705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75"/>
                                        <p:tgtEl>
                                          <p:spTgt spid="343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825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3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75"/>
                                        <p:tgtEl>
                                          <p:spTgt spid="343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51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75"/>
                                        <p:tgtEl>
                                          <p:spTgt spid="343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5775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3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75"/>
                                        <p:tgtEl>
                                          <p:spTgt spid="343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3121" grpId="0" autoUpdateAnimBg="0"/>
      <p:bldP spid="343133" grpId="0" autoUpdateAnimBg="0"/>
      <p:bldP spid="343142" grpId="0" autoUpdateAnimBg="0"/>
      <p:bldP spid="343143" grpId="0" autoUpdateAnimBg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769" name="Picture 2" descr="C:\My Documents\My Pictures\Bible\Daily Life\Harvest\MF, Thrashing fields.jpg"/>
          <p:cNvPicPr>
            <a:picLocks noChangeAspect="1" noChangeArrowheads="1"/>
          </p:cNvPicPr>
          <p:nvPr/>
        </p:nvPicPr>
        <p:blipFill>
          <a:blip r:embed="rId2" cstate="screen">
            <a:lum bright="-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1907" name="Text Box 3"/>
          <p:cNvSpPr txBox="1">
            <a:spLocks noChangeArrowheads="1"/>
          </p:cNvSpPr>
          <p:nvPr/>
        </p:nvSpPr>
        <p:spPr bwMode="auto">
          <a:xfrm>
            <a:off x="0" y="593725"/>
            <a:ext cx="9296400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1143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65188" indent="-63658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7732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875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3447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8019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2591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7163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 algn="l" eaLnBrk="0" hangingPunct="0">
              <a:spcBef>
                <a:spcPct val="0"/>
              </a:spcBef>
              <a:buFont typeface="Wingdings 2" charset="0"/>
              <a:buChar char="î"/>
              <a:defRPr/>
            </a:pP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보아스의 </a:t>
            </a:r>
            <a:r>
              <a:rPr lang="ko-KR" altLang="en-US" sz="4000" b="1" dirty="0" smtClean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신실함 </a:t>
            </a:r>
            <a:r>
              <a:rPr 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3:10-15  	</a:t>
            </a:r>
          </a:p>
        </p:txBody>
      </p:sp>
      <p:sp>
        <p:nvSpPr>
          <p:cNvPr id="891908" name="Text Box 4"/>
          <p:cNvSpPr txBox="1">
            <a:spLocks noChangeArrowheads="1"/>
          </p:cNvSpPr>
          <p:nvPr/>
        </p:nvSpPr>
        <p:spPr bwMode="auto">
          <a:xfrm>
            <a:off x="0" y="1612900"/>
            <a:ext cx="9296400" cy="36625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1143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23925" indent="-695325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7732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875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3447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8019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2591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7163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 algn="l" eaLnBrk="0" hangingPunct="0">
              <a:spcBef>
                <a:spcPct val="0"/>
              </a:spcBef>
              <a:buFont typeface="Wingdings 2" charset="0"/>
              <a:buNone/>
              <a:defRPr/>
            </a:pPr>
            <a:r>
              <a:rPr lang="en-US" sz="4000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</a:rPr>
              <a:t>	</a:t>
            </a:r>
            <a:r>
              <a:rPr 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</a:rPr>
              <a:t>► 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</a:rPr>
              <a:t>그의 </a:t>
            </a:r>
            <a:r>
              <a:rPr lang="ko-KR" altLang="en-US" sz="4000" b="1" dirty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</a:rPr>
              <a:t>약속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</a:rPr>
              <a:t> </a:t>
            </a:r>
            <a:r>
              <a:rPr 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10-11</a:t>
            </a:r>
          </a:p>
          <a:p>
            <a:pPr lvl="2" algn="l" eaLnBrk="0" hangingPunct="0">
              <a:spcBef>
                <a:spcPct val="0"/>
              </a:spcBef>
              <a:buFont typeface="Wingdings 2" charset="0"/>
              <a:buNone/>
              <a:defRPr/>
            </a:pPr>
            <a:endParaRPr lang="en-US" b="1" dirty="0" smtClean="0">
              <a:solidFill>
                <a:srgbClr val="FFFFFF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" charset="0"/>
            </a:endParaRPr>
          </a:p>
          <a:p>
            <a:pPr lvl="2" algn="l" eaLnBrk="0" hangingPunct="0">
              <a:spcBef>
                <a:spcPct val="0"/>
              </a:spcBef>
              <a:buFont typeface="Wingdings 2" charset="0"/>
              <a:buNone/>
              <a:defRPr/>
            </a:pPr>
            <a:r>
              <a:rPr 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</a:rPr>
              <a:t>	► 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</a:rPr>
              <a:t>그가 가지고 있는 </a:t>
            </a:r>
            <a:r>
              <a:rPr lang="ko-KR" altLang="en-US" sz="4000" b="1" dirty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</a:rPr>
              <a:t>문제점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</a:rPr>
              <a:t> </a:t>
            </a:r>
            <a:r>
              <a:rPr 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12</a:t>
            </a:r>
          </a:p>
          <a:p>
            <a:pPr lvl="2" algn="l" eaLnBrk="0" hangingPunct="0">
              <a:spcBef>
                <a:spcPct val="0"/>
              </a:spcBef>
              <a:buFont typeface="Wingdings 2" charset="0"/>
              <a:buNone/>
              <a:defRPr/>
            </a:pPr>
            <a:endParaRPr lang="en-US" b="1" dirty="0" smtClean="0">
              <a:solidFill>
                <a:srgbClr val="FFFFFF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" charset="0"/>
            </a:endParaRPr>
          </a:p>
          <a:p>
            <a:pPr lvl="2" algn="l" eaLnBrk="0" hangingPunct="0">
              <a:spcBef>
                <a:spcPct val="0"/>
              </a:spcBef>
              <a:buFont typeface="Wingdings 2" charset="0"/>
              <a:buNone/>
              <a:defRPr/>
            </a:pPr>
            <a:r>
              <a:rPr 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</a:rPr>
              <a:t>	► 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</a:rPr>
              <a:t>그의 </a:t>
            </a:r>
            <a:r>
              <a:rPr lang="ko-KR" altLang="en-US" sz="4000" b="1" dirty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</a:rPr>
              <a:t>보호함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</a:rPr>
              <a:t> </a:t>
            </a:r>
            <a:r>
              <a:rPr 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13-14</a:t>
            </a:r>
          </a:p>
          <a:p>
            <a:pPr lvl="2" algn="l" eaLnBrk="0" hangingPunct="0">
              <a:spcBef>
                <a:spcPct val="0"/>
              </a:spcBef>
              <a:buFont typeface="Wingdings 2" charset="0"/>
              <a:buNone/>
              <a:defRPr/>
            </a:pPr>
            <a:endParaRPr lang="en-US" b="1" dirty="0" smtClean="0">
              <a:solidFill>
                <a:srgbClr val="FFFFFF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" charset="0"/>
            </a:endParaRPr>
          </a:p>
          <a:p>
            <a:pPr lvl="2" algn="l" eaLnBrk="0" hangingPunct="0">
              <a:spcBef>
                <a:spcPct val="0"/>
              </a:spcBef>
              <a:buFont typeface="Wingdings 2" charset="0"/>
              <a:buNone/>
              <a:defRPr/>
            </a:pPr>
            <a:r>
              <a:rPr 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</a:rPr>
              <a:t>	► 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</a:rPr>
              <a:t>그의 </a:t>
            </a:r>
            <a:r>
              <a:rPr lang="ko-KR" altLang="en-US" sz="4000" b="1" dirty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</a:rPr>
              <a:t>공급함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</a:rPr>
              <a:t> </a:t>
            </a:r>
            <a:r>
              <a:rPr 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15</a:t>
            </a:r>
          </a:p>
        </p:txBody>
      </p:sp>
      <p:sp>
        <p:nvSpPr>
          <p:cNvPr id="891914" name="Text Box 10"/>
          <p:cNvSpPr txBox="1">
            <a:spLocks noChangeArrowheads="1"/>
          </p:cNvSpPr>
          <p:nvPr/>
        </p:nvSpPr>
        <p:spPr bwMode="auto">
          <a:xfrm>
            <a:off x="0" y="5546725"/>
            <a:ext cx="92964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1143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65188" indent="-63658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7732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875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3447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8019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2591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7163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 algn="l" eaLnBrk="0" hangingPunct="0">
              <a:spcBef>
                <a:spcPct val="0"/>
              </a:spcBef>
              <a:buFont typeface="Wingdings 2" charset="0"/>
              <a:buChar char="î"/>
              <a:defRPr/>
            </a:pP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나오미의 </a:t>
            </a:r>
            <a:r>
              <a:rPr lang="ko-KR" altLang="en-US" sz="4000" b="1" dirty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확신</a:t>
            </a:r>
            <a:r>
              <a:rPr 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   3:16-18  </a:t>
            </a:r>
          </a:p>
        </p:txBody>
      </p:sp>
    </p:spTree>
    <p:extLst>
      <p:ext uri="{BB962C8B-B14F-4D97-AF65-F5344CB8AC3E}">
        <p14:creationId xmlns:p14="http://schemas.microsoft.com/office/powerpoint/2010/main" val="25781257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75"/>
                                        <p:tgtEl>
                                          <p:spTgt spid="8919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415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12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75"/>
                                        <p:tgtEl>
                                          <p:spTgt spid="8919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1908" grpId="0" autoUpdateAnimBg="0"/>
      <p:bldP spid="891914" grpId="0" autoUpdateAnimBg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3" name="Picture 7" descr="C:\My Documents\My Pictures\Bible\Daily Life\Harvest\MF, Thrashing fields.jpg"/>
          <p:cNvPicPr>
            <a:picLocks noChangeAspect="1" noChangeArrowheads="1"/>
          </p:cNvPicPr>
          <p:nvPr/>
        </p:nvPicPr>
        <p:blipFill>
          <a:blip r:embed="rId2" cstate="screen">
            <a:lum bright="-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2531" name="Text Box 3"/>
          <p:cNvSpPr txBox="1">
            <a:spLocks noChangeArrowheads="1"/>
          </p:cNvSpPr>
          <p:nvPr/>
        </p:nvSpPr>
        <p:spPr bwMode="auto">
          <a:xfrm>
            <a:off x="1447800" y="685800"/>
            <a:ext cx="6477000" cy="21236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0" hangingPunct="0">
              <a:spcBef>
                <a:spcPct val="0"/>
              </a:spcBef>
              <a:defRPr/>
            </a:pPr>
            <a:r>
              <a:rPr lang="ko-KR" altLang="en-US" sz="44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주님께서 이 이야기를 통해서 우리가 무엇을 </a:t>
            </a:r>
            <a:r>
              <a:rPr lang="ko-KR" altLang="en-US" sz="4400" b="1" dirty="0" smtClean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하기</a:t>
            </a:r>
            <a:r>
              <a:rPr lang="ko-KR" altLang="en-US" sz="44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를 원하시는걸까</a:t>
            </a:r>
            <a:r>
              <a:rPr lang="en-US" altLang="ko-KR" sz="44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?</a:t>
            </a:r>
            <a:r>
              <a:rPr lang="ko-KR" altLang="en-US" sz="44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  </a:t>
            </a:r>
            <a:endParaRPr lang="en-US" sz="4400" b="1" dirty="0">
              <a:solidFill>
                <a:srgbClr val="FFFFFF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" charset="0"/>
              <a:sym typeface="Wingdings" charset="0"/>
            </a:endParaRPr>
          </a:p>
        </p:txBody>
      </p:sp>
      <p:sp>
        <p:nvSpPr>
          <p:cNvPr id="662532" name="Rectangle 4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 smtClean="0">
                <a:cs typeface="+mj-cs"/>
              </a:rPr>
              <a:t>	</a:t>
            </a:r>
          </a:p>
        </p:txBody>
      </p:sp>
    </p:spTree>
    <p:extLst>
      <p:ext uri="{BB962C8B-B14F-4D97-AF65-F5344CB8AC3E}">
        <p14:creationId xmlns:p14="http://schemas.microsoft.com/office/powerpoint/2010/main" val="3011436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75"/>
                                        <p:tgtEl>
                                          <p:spTgt spid="6625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2531" grpId="0" autoUpdateAnimBg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1302" name="Picture 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951299" name="Text Box 3"/>
          <p:cNvSpPr txBox="1">
            <a:spLocks noChangeArrowheads="1"/>
          </p:cNvSpPr>
          <p:nvPr/>
        </p:nvSpPr>
        <p:spPr bwMode="auto">
          <a:xfrm>
            <a:off x="533400" y="3336925"/>
            <a:ext cx="8503096" cy="175432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ko-KR" sz="3600" b="1" i="1" dirty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"</a:t>
            </a:r>
            <a:r>
              <a:rPr lang="ko-KR" altLang="en-US" sz="3600" b="1" i="1" dirty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만일 너희 형제가 가난하여 그 기업 얼마를 팔았으면 그 근족이 와서 동족의 판 것을 무를 것이요</a:t>
            </a:r>
            <a:r>
              <a:rPr lang="en-US" sz="3600" b="1" i="1" dirty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."          </a:t>
            </a:r>
            <a:endParaRPr lang="en-US" sz="2800" b="1" dirty="0">
              <a:solidFill>
                <a:srgbClr val="FFFFFF"/>
              </a:solidFill>
              <a:effectLst>
                <a:glow rad="101600">
                  <a:schemeClr val="tx1">
                    <a:alpha val="75000"/>
                  </a:schemeClr>
                </a:glow>
              </a:effectLst>
              <a:latin typeface="Arial"/>
              <a:cs typeface="Arial"/>
            </a:endParaRPr>
          </a:p>
        </p:txBody>
      </p:sp>
      <p:sp>
        <p:nvSpPr>
          <p:cNvPr id="951300" name="Text Box 4"/>
          <p:cNvSpPr txBox="1">
            <a:spLocks noChangeArrowheads="1"/>
          </p:cNvSpPr>
          <p:nvPr/>
        </p:nvSpPr>
        <p:spPr bwMode="auto">
          <a:xfrm>
            <a:off x="4114800" y="6324600"/>
            <a:ext cx="4495800" cy="52322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ko-KR" altLang="en-US" sz="2800" b="1" dirty="0" smtClean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레위기 </a:t>
            </a:r>
            <a:r>
              <a:rPr lang="en-US" sz="2800" b="1" dirty="0" smtClean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25:25 </a:t>
            </a:r>
          </a:p>
        </p:txBody>
      </p:sp>
      <p:sp>
        <p:nvSpPr>
          <p:cNvPr id="951301" name="Text Box 5"/>
          <p:cNvSpPr txBox="1">
            <a:spLocks noChangeArrowheads="1"/>
          </p:cNvSpPr>
          <p:nvPr/>
        </p:nvSpPr>
        <p:spPr bwMode="auto">
          <a:xfrm>
            <a:off x="685800" y="152400"/>
            <a:ext cx="8458200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ko-KR" altLang="en-US" sz="4400" b="1" dirty="0" smtClean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자산</a:t>
            </a:r>
            <a:endParaRPr lang="en-US" sz="4400" b="1" dirty="0" smtClean="0">
              <a:solidFill>
                <a:srgbClr val="FFFFFF"/>
              </a:solidFill>
              <a:effectLst>
                <a:glow rad="101600">
                  <a:schemeClr val="tx1">
                    <a:alpha val="75000"/>
                  </a:scheme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10373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51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1299" grpId="0" autoUpdateAnimBg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2322" name="Picture 2" descr="C:\My Documents\My Pictures\Bible\Misc Scenery\Desert\Israel 083.jpg"/>
          <p:cNvPicPr>
            <a:picLocks noChangeAspect="1" noChangeArrowheads="1"/>
          </p:cNvPicPr>
          <p:nvPr/>
        </p:nvPicPr>
        <p:blipFill>
          <a:blip r:embed="rId2" cstate="screen">
            <a:lum bright="-18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15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52323" name="Text Box 3"/>
          <p:cNvSpPr txBox="1">
            <a:spLocks noChangeArrowheads="1"/>
          </p:cNvSpPr>
          <p:nvPr/>
        </p:nvSpPr>
        <p:spPr bwMode="auto">
          <a:xfrm>
            <a:off x="609600" y="1752600"/>
            <a:ext cx="8001000" cy="341632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ko-KR" sz="3600" b="1" i="1" dirty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"</a:t>
            </a:r>
            <a:r>
              <a:rPr lang="ko-KR" altLang="en-US" sz="3600" b="1" i="1" dirty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형제가 동거하는데 그 중 하나가 죽고 아들이 없거든 그 죽은 자의 아내는 나가서 타인에게 시집가지 말 것이요 그 남편의 형제가 그에게로 들어가서 그를 취하여 아내를 삼아 그의 남편의 형제 된 의무를 그에게 다 행할 것이요</a:t>
            </a:r>
            <a:r>
              <a:rPr lang="en-US" sz="3600" b="1" i="1" dirty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."</a:t>
            </a:r>
          </a:p>
        </p:txBody>
      </p:sp>
      <p:sp>
        <p:nvSpPr>
          <p:cNvPr id="952324" name="Text Box 4"/>
          <p:cNvSpPr txBox="1">
            <a:spLocks noChangeArrowheads="1"/>
          </p:cNvSpPr>
          <p:nvPr/>
        </p:nvSpPr>
        <p:spPr bwMode="auto">
          <a:xfrm>
            <a:off x="4038600" y="6278563"/>
            <a:ext cx="4876800" cy="52322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ko-KR" altLang="en-US" sz="2800" b="1" dirty="0" smtClean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신명기</a:t>
            </a:r>
            <a:r>
              <a:rPr lang="en-US" sz="2800" b="1" dirty="0" smtClean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 25:5 (NIV)</a:t>
            </a:r>
          </a:p>
        </p:txBody>
      </p:sp>
      <p:sp>
        <p:nvSpPr>
          <p:cNvPr id="952327" name="Text Box 7"/>
          <p:cNvSpPr txBox="1">
            <a:spLocks noChangeArrowheads="1"/>
          </p:cNvSpPr>
          <p:nvPr/>
        </p:nvSpPr>
        <p:spPr bwMode="auto">
          <a:xfrm>
            <a:off x="685800" y="152400"/>
            <a:ext cx="8458200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ko-KR" altLang="en-US" sz="4400" b="1" dirty="0" smtClean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후세</a:t>
            </a:r>
            <a:endParaRPr lang="en-US" sz="4400" b="1" dirty="0" smtClean="0">
              <a:solidFill>
                <a:srgbClr val="FFFFFF"/>
              </a:solidFill>
              <a:effectLst>
                <a:glow rad="101600">
                  <a:schemeClr val="tx1">
                    <a:alpha val="75000"/>
                  </a:scheme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39590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 descr="00-Acrostic Bible Scanned (dragged).pdf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3684" t="25075" r="7196" b="11709"/>
          <a:stretch/>
        </p:blipFill>
        <p:spPr>
          <a:xfrm rot="16200000">
            <a:off x="3916339" y="1369691"/>
            <a:ext cx="5955330" cy="4499992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6381328"/>
            <a:ext cx="9144000" cy="476672"/>
          </a:xfrm>
          <a:solidFill>
            <a:schemeClr val="tx1"/>
          </a:solidFill>
        </p:spPr>
        <p:txBody>
          <a:bodyPr/>
          <a:lstStyle/>
          <a:p>
            <a:pPr algn="ctr"/>
            <a:r>
              <a:rPr lang="ko-KR" altLang="en-US" sz="1800" b="1" dirty="0" smtClean="0">
                <a:solidFill>
                  <a:schemeClr val="bg1"/>
                </a:solidFill>
                <a:latin typeface="Arial"/>
                <a:cs typeface="Arial"/>
              </a:rPr>
              <a:t>이행시 성경 요약</a:t>
            </a:r>
            <a:endParaRPr lang="en-US" sz="18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7" name="TextBox 3"/>
          <p:cNvSpPr txBox="1">
            <a:spLocks noChangeArrowheads="1"/>
          </p:cNvSpPr>
          <p:nvPr/>
        </p:nvSpPr>
        <p:spPr bwMode="auto">
          <a:xfrm>
            <a:off x="0" y="1268760"/>
            <a:ext cx="7632848" cy="138499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solidFill>
                  <a:prstClr val="black"/>
                </a:solidFill>
              </a:rPr>
              <a:t>1 </a:t>
            </a:r>
            <a:r>
              <a:rPr lang="ko-KR" altLang="en-US" sz="2800" b="1" dirty="0" smtClean="0">
                <a:solidFill>
                  <a:prstClr val="black"/>
                </a:solidFill>
              </a:rPr>
              <a:t>룻</a:t>
            </a:r>
            <a:r>
              <a:rPr lang="ko-KR" altLang="en-US" sz="2800" dirty="0" smtClean="0">
                <a:solidFill>
                  <a:prstClr val="black"/>
                </a:solidFill>
              </a:rPr>
              <a:t>은 나오미를 따르므로 인해 </a:t>
            </a:r>
            <a:endParaRPr lang="en-US" altLang="ko-KR" sz="2800" dirty="0" smtClean="0">
              <a:solidFill>
                <a:prstClr val="black"/>
              </a:solidFill>
            </a:endParaRPr>
          </a:p>
          <a:p>
            <a:pPr algn="l"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800" dirty="0" smtClean="0">
                <a:solidFill>
                  <a:prstClr val="black"/>
                </a:solidFill>
              </a:rPr>
              <a:t>2 </a:t>
            </a:r>
            <a:r>
              <a:rPr lang="ko-KR" altLang="en-US" sz="2800" b="1" dirty="0" smtClean="0">
                <a:solidFill>
                  <a:prstClr val="black"/>
                </a:solidFill>
              </a:rPr>
              <a:t>기</a:t>
            </a:r>
            <a:r>
              <a:rPr lang="ko-KR" altLang="en-US" sz="2800" dirty="0" smtClean="0">
                <a:solidFill>
                  <a:prstClr val="black"/>
                </a:solidFill>
              </a:rPr>
              <a:t>업의 구속자인 보아스를 </a:t>
            </a:r>
            <a:r>
              <a:rPr lang="en-US" altLang="ko-KR" sz="2800" dirty="0" smtClean="0">
                <a:solidFill>
                  <a:prstClr val="black"/>
                </a:solidFill>
              </a:rPr>
              <a:t/>
            </a:r>
            <a:br>
              <a:rPr lang="en-US" altLang="ko-KR" sz="2800" dirty="0" smtClean="0">
                <a:solidFill>
                  <a:prstClr val="black"/>
                </a:solidFill>
              </a:rPr>
            </a:br>
            <a:r>
              <a:rPr lang="en-US" altLang="ko-KR" sz="2800" dirty="0" smtClean="0">
                <a:solidFill>
                  <a:prstClr val="black"/>
                </a:solidFill>
              </a:rPr>
              <a:t>   </a:t>
            </a:r>
            <a:r>
              <a:rPr lang="ko-KR" altLang="en-US" sz="2800" dirty="0" smtClean="0">
                <a:solidFill>
                  <a:prstClr val="black"/>
                </a:solidFill>
              </a:rPr>
              <a:t>남편으로 얻게 되었다</a:t>
            </a:r>
            <a:endParaRPr lang="en-US" sz="2800" dirty="0">
              <a:solidFill>
                <a:prstClr val="black"/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314192" y="2263388"/>
            <a:ext cx="18466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>
                <a:solidFill>
                  <a:prstClr val="black"/>
                </a:solidFill>
                <a:latin typeface="Helvetica"/>
                <a:ea typeface="+mn-ea"/>
                <a:cs typeface="+mn-cs"/>
              </a:rPr>
              <a:t> </a:t>
            </a:r>
            <a:endParaRPr lang="en-US" sz="1800">
              <a:solidFill>
                <a:prstClr val="black"/>
              </a:solidFill>
              <a:latin typeface="Tw Cen MT"/>
              <a:ea typeface="+mn-ea"/>
              <a:cs typeface="+mn-cs"/>
            </a:endParaRPr>
          </a:p>
        </p:txBody>
      </p:sp>
      <p:sp>
        <p:nvSpPr>
          <p:cNvPr id="14" name="Title 1"/>
          <p:cNvSpPr txBox="1">
            <a:spLocks/>
          </p:cNvSpPr>
          <p:nvPr/>
        </p:nvSpPr>
        <p:spPr bwMode="auto">
          <a:xfrm>
            <a:off x="0" y="-50799"/>
            <a:ext cx="9144000" cy="7239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ＭＳ Ｐゴシック" charset="0"/>
                <a:cs typeface="ＭＳ Ｐゴシック" charset="0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charset="0"/>
                <a:ea typeface="ＭＳ Ｐゴシック" charset="0"/>
                <a:cs typeface="ＭＳ Ｐゴシック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charset="0"/>
                <a:ea typeface="ＭＳ Ｐゴシック" charset="0"/>
                <a:cs typeface="ＭＳ Ｐゴシック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charset="0"/>
                <a:ea typeface="ＭＳ Ｐゴシック" charset="0"/>
                <a:cs typeface="ＭＳ Ｐゴシック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charset="0"/>
                <a:ea typeface="ＭＳ Ｐゴシック" charset="0"/>
                <a:cs typeface="ＭＳ Ｐゴシック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charset="0"/>
                <a:ea typeface="ＭＳ Ｐゴシック" charset="0"/>
                <a:cs typeface="ＭＳ Ｐゴシック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charset="0"/>
                <a:ea typeface="ＭＳ Ｐゴシック" charset="0"/>
                <a:cs typeface="ＭＳ Ｐゴシック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charset="0"/>
                <a:ea typeface="ＭＳ Ｐゴシック" charset="0"/>
                <a:cs typeface="ＭＳ Ｐゴシック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charset="0"/>
                <a:ea typeface="ＭＳ Ｐゴシック" charset="0"/>
                <a:cs typeface="ＭＳ Ｐゴシック" charset="0"/>
              </a:defRPr>
            </a:lvl9pPr>
          </a:lstStyle>
          <a:p>
            <a:pPr algn="ctr" defTabSz="457200"/>
            <a:r>
              <a:rPr lang="ko-KR" altLang="en-US" sz="4800" b="1" dirty="0" smtClean="0">
                <a:solidFill>
                  <a:prstClr val="white"/>
                </a:solidFill>
                <a:latin typeface="Arial"/>
                <a:cs typeface="Arial"/>
              </a:rPr>
              <a:t>룻기</a:t>
            </a:r>
            <a:endParaRPr lang="en-US" sz="4800" b="1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728672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7442" name="Picture 2" descr="C:\My Documents\My Pictures\Bible\Misc Scenery\Desert\Israel 083.jpg"/>
          <p:cNvPicPr>
            <a:picLocks noChangeAspect="1" noChangeArrowheads="1"/>
          </p:cNvPicPr>
          <p:nvPr/>
        </p:nvPicPr>
        <p:blipFill>
          <a:blip r:embed="rId2" cstate="screen">
            <a:lum bright="-18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15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57443" name="Text Box 3"/>
          <p:cNvSpPr txBox="1">
            <a:spLocks noChangeArrowheads="1"/>
          </p:cNvSpPr>
          <p:nvPr/>
        </p:nvSpPr>
        <p:spPr bwMode="auto">
          <a:xfrm>
            <a:off x="609600" y="1752600"/>
            <a:ext cx="8001000" cy="175432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ko-KR" sz="3600" b="1" i="1" dirty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"</a:t>
            </a:r>
            <a:r>
              <a:rPr lang="ko-KR" altLang="en-US" sz="3600" b="1" i="1" dirty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그 여인의 낳은 첫 아들로 그 죽은 형제의 후사를 잇게 하여 그 이름을 이스라엘 중에서 끊어지지 않게 할것이니라</a:t>
            </a:r>
            <a:r>
              <a:rPr lang="en-US" sz="3600" b="1" i="1" dirty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."            </a:t>
            </a:r>
          </a:p>
        </p:txBody>
      </p:sp>
      <p:sp>
        <p:nvSpPr>
          <p:cNvPr id="957444" name="Text Box 4"/>
          <p:cNvSpPr txBox="1">
            <a:spLocks noChangeArrowheads="1"/>
          </p:cNvSpPr>
          <p:nvPr/>
        </p:nvSpPr>
        <p:spPr bwMode="auto">
          <a:xfrm>
            <a:off x="4038600" y="6278563"/>
            <a:ext cx="4876800" cy="52322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ko-KR" altLang="en-US" sz="2800" b="1" dirty="0" smtClean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신명기</a:t>
            </a:r>
            <a:r>
              <a:rPr lang="en-US" sz="2800" b="1" dirty="0" smtClean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 25:6 </a:t>
            </a:r>
          </a:p>
        </p:txBody>
      </p:sp>
      <p:sp>
        <p:nvSpPr>
          <p:cNvPr id="957446" name="Text Box 6"/>
          <p:cNvSpPr txBox="1">
            <a:spLocks noChangeArrowheads="1"/>
          </p:cNvSpPr>
          <p:nvPr/>
        </p:nvSpPr>
        <p:spPr bwMode="auto">
          <a:xfrm>
            <a:off x="685800" y="152400"/>
            <a:ext cx="8458200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ko-KR" altLang="en-US" sz="4400" b="1" dirty="0" smtClean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후세</a:t>
            </a:r>
            <a:endParaRPr lang="en-US" sz="4400" b="1" dirty="0" smtClean="0">
              <a:solidFill>
                <a:srgbClr val="FFFFFF"/>
              </a:solidFill>
              <a:effectLst>
                <a:glow rad="101600">
                  <a:schemeClr val="tx1">
                    <a:alpha val="75000"/>
                  </a:scheme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252389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8466" name="Picture 2" descr="C:\My Documents\My Pictures\Bible\Misc Scenery\Desert\Israel 083.jpg"/>
          <p:cNvPicPr>
            <a:picLocks noChangeAspect="1" noChangeArrowheads="1"/>
          </p:cNvPicPr>
          <p:nvPr/>
        </p:nvPicPr>
        <p:blipFill>
          <a:blip r:embed="rId2" cstate="screen">
            <a:lum bright="-18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15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58467" name="Text Box 3"/>
          <p:cNvSpPr txBox="1">
            <a:spLocks noChangeArrowheads="1"/>
          </p:cNvSpPr>
          <p:nvPr/>
        </p:nvSpPr>
        <p:spPr bwMode="auto">
          <a:xfrm>
            <a:off x="609600" y="2362200"/>
            <a:ext cx="80010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endParaRPr lang="en-US" sz="3600" b="1" i="1" smtClean="0">
              <a:solidFill>
                <a:srgbClr val="FFFFFF"/>
              </a:solidFill>
              <a:effectLst>
                <a:glow rad="101600">
                  <a:schemeClr val="tx1">
                    <a:alpha val="75000"/>
                  </a:schemeClr>
                </a:glow>
              </a:effectLst>
              <a:latin typeface="Arial"/>
              <a:cs typeface="Arial"/>
            </a:endParaRPr>
          </a:p>
        </p:txBody>
      </p:sp>
      <p:sp>
        <p:nvSpPr>
          <p:cNvPr id="958468" name="Text Box 4"/>
          <p:cNvSpPr txBox="1">
            <a:spLocks noChangeArrowheads="1"/>
          </p:cNvSpPr>
          <p:nvPr/>
        </p:nvSpPr>
        <p:spPr bwMode="auto">
          <a:xfrm>
            <a:off x="3995936" y="6165304"/>
            <a:ext cx="4876800" cy="52322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ko-KR" altLang="en-US" sz="2800" b="1" dirty="0" smtClean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신명기</a:t>
            </a:r>
            <a:r>
              <a:rPr lang="en-US" sz="2800" b="1" dirty="0" smtClean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 25:7 </a:t>
            </a:r>
          </a:p>
        </p:txBody>
      </p:sp>
      <p:sp>
        <p:nvSpPr>
          <p:cNvPr id="958470" name="Text Box 6"/>
          <p:cNvSpPr txBox="1">
            <a:spLocks noChangeArrowheads="1"/>
          </p:cNvSpPr>
          <p:nvPr/>
        </p:nvSpPr>
        <p:spPr bwMode="auto">
          <a:xfrm>
            <a:off x="609600" y="2362200"/>
            <a:ext cx="80010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endParaRPr lang="en-US" sz="3600" b="1" i="1" smtClean="0">
              <a:solidFill>
                <a:srgbClr val="FFFFFF"/>
              </a:solidFill>
              <a:effectLst>
                <a:glow rad="101600">
                  <a:schemeClr val="tx1">
                    <a:alpha val="75000"/>
                  </a:schemeClr>
                </a:glow>
              </a:effectLst>
              <a:latin typeface="Arial"/>
              <a:cs typeface="Arial"/>
            </a:endParaRPr>
          </a:p>
        </p:txBody>
      </p:sp>
      <p:sp>
        <p:nvSpPr>
          <p:cNvPr id="958472" name="Text Box 8"/>
          <p:cNvSpPr txBox="1">
            <a:spLocks noChangeArrowheads="1"/>
          </p:cNvSpPr>
          <p:nvPr/>
        </p:nvSpPr>
        <p:spPr bwMode="auto">
          <a:xfrm>
            <a:off x="609600" y="1660525"/>
            <a:ext cx="8001000" cy="341632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ko-KR" sz="3600" b="1" i="1" dirty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"</a:t>
            </a:r>
            <a:r>
              <a:rPr lang="ko-KR" altLang="en-US" sz="3600" b="1" i="1" dirty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그러나 그 사람이 만일 그 형제의 아내 취하기를 즐겨하지 아니하거든 그 형제의 아내는 그 성문 장로들에게로 나아가서 말하기를 내 남편의 형제가 그 형제의 이름을 이스라엘 중에 잇기를 싫어하여 남편의 형제된 의무를 내게 행치 아니하나이다 할 것이요</a:t>
            </a:r>
            <a:r>
              <a:rPr lang="en-US" altLang="ko-KR" sz="3600" b="1" i="1" dirty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.</a:t>
            </a:r>
            <a:r>
              <a:rPr lang="fr-FR" sz="3600" b="1" i="1" dirty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'</a:t>
            </a:r>
            <a:r>
              <a:rPr lang="en-US" altLang="ja-JP" sz="3600" b="1" i="1" dirty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"</a:t>
            </a:r>
            <a:endParaRPr lang="en-US" sz="3600" b="1" i="1" dirty="0">
              <a:solidFill>
                <a:srgbClr val="FFFFFF"/>
              </a:solidFill>
              <a:effectLst>
                <a:glow rad="101600">
                  <a:schemeClr val="tx1">
                    <a:alpha val="75000"/>
                  </a:schemeClr>
                </a:glow>
              </a:effectLst>
              <a:latin typeface="Arial"/>
              <a:cs typeface="Arial"/>
            </a:endParaRPr>
          </a:p>
        </p:txBody>
      </p:sp>
      <p:sp>
        <p:nvSpPr>
          <p:cNvPr id="958473" name="Text Box 9"/>
          <p:cNvSpPr txBox="1">
            <a:spLocks noChangeArrowheads="1"/>
          </p:cNvSpPr>
          <p:nvPr/>
        </p:nvSpPr>
        <p:spPr bwMode="auto">
          <a:xfrm>
            <a:off x="685800" y="152400"/>
            <a:ext cx="8458200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ko-KR" altLang="en-US" sz="4400" b="1" dirty="0" smtClean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후세</a:t>
            </a:r>
            <a:endParaRPr lang="en-US" sz="4400" b="1" dirty="0" smtClean="0">
              <a:solidFill>
                <a:srgbClr val="FFFFFF"/>
              </a:solidFill>
              <a:effectLst>
                <a:glow rad="101600">
                  <a:schemeClr val="tx1">
                    <a:alpha val="75000"/>
                  </a:scheme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772542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2562" name="Picture 2" descr="C:\My Documents\My Pictures\Bible\Misc Scenery\Desert\Israel 083.jpg"/>
          <p:cNvPicPr>
            <a:picLocks noChangeAspect="1" noChangeArrowheads="1"/>
          </p:cNvPicPr>
          <p:nvPr/>
        </p:nvPicPr>
        <p:blipFill>
          <a:blip r:embed="rId2" cstate="screen">
            <a:lum bright="-18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15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62563" name="Text Box 3"/>
          <p:cNvSpPr txBox="1">
            <a:spLocks noChangeArrowheads="1"/>
          </p:cNvSpPr>
          <p:nvPr/>
        </p:nvSpPr>
        <p:spPr bwMode="auto">
          <a:xfrm>
            <a:off x="609600" y="2362200"/>
            <a:ext cx="80010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endParaRPr lang="en-US" sz="3600" b="1" i="1" smtClean="0">
              <a:solidFill>
                <a:srgbClr val="FFFFFF"/>
              </a:solidFill>
              <a:effectLst>
                <a:glow rad="101600">
                  <a:schemeClr val="tx1">
                    <a:alpha val="75000"/>
                  </a:schemeClr>
                </a:glow>
              </a:effectLst>
              <a:latin typeface="Arial"/>
              <a:cs typeface="Arial"/>
            </a:endParaRPr>
          </a:p>
        </p:txBody>
      </p:sp>
      <p:sp>
        <p:nvSpPr>
          <p:cNvPr id="962564" name="Text Box 4"/>
          <p:cNvSpPr txBox="1">
            <a:spLocks noChangeArrowheads="1"/>
          </p:cNvSpPr>
          <p:nvPr/>
        </p:nvSpPr>
        <p:spPr bwMode="auto">
          <a:xfrm>
            <a:off x="4038600" y="6278563"/>
            <a:ext cx="4876800" cy="52322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ko-KR" altLang="en-US" sz="2800" b="1" dirty="0" smtClean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신명기</a:t>
            </a:r>
            <a:r>
              <a:rPr lang="en-US" sz="2800" b="1" dirty="0" smtClean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 25:8-9 </a:t>
            </a:r>
          </a:p>
        </p:txBody>
      </p:sp>
      <p:sp>
        <p:nvSpPr>
          <p:cNvPr id="962566" name="Text Box 6"/>
          <p:cNvSpPr txBox="1">
            <a:spLocks noChangeArrowheads="1"/>
          </p:cNvSpPr>
          <p:nvPr/>
        </p:nvSpPr>
        <p:spPr bwMode="auto">
          <a:xfrm>
            <a:off x="609600" y="2362200"/>
            <a:ext cx="80010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endParaRPr lang="en-US" sz="3600" b="1" i="1" smtClean="0">
              <a:solidFill>
                <a:srgbClr val="FFFFFF"/>
              </a:solidFill>
              <a:effectLst>
                <a:glow rad="101600">
                  <a:schemeClr val="tx1">
                    <a:alpha val="75000"/>
                  </a:schemeClr>
                </a:glow>
              </a:effectLst>
              <a:latin typeface="Arial"/>
              <a:cs typeface="Arial"/>
            </a:endParaRPr>
          </a:p>
        </p:txBody>
      </p:sp>
      <p:sp>
        <p:nvSpPr>
          <p:cNvPr id="962567" name="Text Box 7"/>
          <p:cNvSpPr txBox="1">
            <a:spLocks noChangeArrowheads="1"/>
          </p:cNvSpPr>
          <p:nvPr/>
        </p:nvSpPr>
        <p:spPr bwMode="auto">
          <a:xfrm>
            <a:off x="609600" y="1736725"/>
            <a:ext cx="8001000" cy="341632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ko-KR" sz="3600" b="1" i="1" dirty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"</a:t>
            </a:r>
            <a:r>
              <a:rPr lang="ko-KR" altLang="en-US" sz="3600" b="1" i="1" dirty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그 성읍 장로들은 그를 불러다가 이를 것이며 그가 이미 정한 뜻대로 말하기를 내가 그 여자 취하기를 즐겨 아니하노라 하거든 그 형제의 아내가 장로들 앞에서 그에게 나아가서 그의 발에서 신을 벗기고 그 얼굴에 침을 뱉으며 </a:t>
            </a:r>
            <a:r>
              <a:rPr lang="en-US" sz="3600" b="1" i="1" dirty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."</a:t>
            </a:r>
          </a:p>
        </p:txBody>
      </p:sp>
      <p:sp>
        <p:nvSpPr>
          <p:cNvPr id="962569" name="Text Box 9"/>
          <p:cNvSpPr txBox="1">
            <a:spLocks noChangeArrowheads="1"/>
          </p:cNvSpPr>
          <p:nvPr/>
        </p:nvSpPr>
        <p:spPr bwMode="auto">
          <a:xfrm>
            <a:off x="685800" y="152400"/>
            <a:ext cx="8458200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ko-KR" altLang="en-US" sz="4400" b="1" dirty="0" smtClean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후세</a:t>
            </a:r>
            <a:endParaRPr lang="en-US" sz="4400" b="1" dirty="0" smtClean="0">
              <a:solidFill>
                <a:srgbClr val="FFFFFF"/>
              </a:solidFill>
              <a:effectLst>
                <a:glow rad="101600">
                  <a:schemeClr val="tx1">
                    <a:alpha val="75000"/>
                  </a:scheme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56552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3586" name="Picture 2" descr="C:\My Documents\My Pictures\Bible\Misc Scenery\Desert\Israel 083.jpg"/>
          <p:cNvPicPr>
            <a:picLocks noChangeAspect="1" noChangeArrowheads="1"/>
          </p:cNvPicPr>
          <p:nvPr/>
        </p:nvPicPr>
        <p:blipFill>
          <a:blip r:embed="rId2" cstate="screen">
            <a:lum bright="-18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15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63587" name="Text Box 3"/>
          <p:cNvSpPr txBox="1">
            <a:spLocks noChangeArrowheads="1"/>
          </p:cNvSpPr>
          <p:nvPr/>
        </p:nvSpPr>
        <p:spPr bwMode="auto">
          <a:xfrm>
            <a:off x="609600" y="2362200"/>
            <a:ext cx="80010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endParaRPr lang="en-US" sz="3600" b="1" i="1" smtClean="0">
              <a:solidFill>
                <a:srgbClr val="FFFFFF"/>
              </a:solidFill>
              <a:effectLst>
                <a:glow rad="101600">
                  <a:schemeClr val="tx1">
                    <a:alpha val="75000"/>
                  </a:schemeClr>
                </a:glow>
              </a:effectLst>
              <a:latin typeface="Arial"/>
              <a:cs typeface="Arial"/>
            </a:endParaRPr>
          </a:p>
        </p:txBody>
      </p:sp>
      <p:sp>
        <p:nvSpPr>
          <p:cNvPr id="963588" name="Text Box 4"/>
          <p:cNvSpPr txBox="1">
            <a:spLocks noChangeArrowheads="1"/>
          </p:cNvSpPr>
          <p:nvPr/>
        </p:nvSpPr>
        <p:spPr bwMode="auto">
          <a:xfrm>
            <a:off x="4038600" y="6278563"/>
            <a:ext cx="5181600" cy="52322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ko-KR" altLang="en-US" sz="2800" b="1" dirty="0" smtClean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신명기 </a:t>
            </a:r>
            <a:r>
              <a:rPr lang="en-US" sz="2800" b="1" dirty="0" smtClean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25:9-10 </a:t>
            </a:r>
          </a:p>
        </p:txBody>
      </p:sp>
      <p:sp>
        <p:nvSpPr>
          <p:cNvPr id="963590" name="Text Box 6"/>
          <p:cNvSpPr txBox="1">
            <a:spLocks noChangeArrowheads="1"/>
          </p:cNvSpPr>
          <p:nvPr/>
        </p:nvSpPr>
        <p:spPr bwMode="auto">
          <a:xfrm>
            <a:off x="609600" y="2362200"/>
            <a:ext cx="80010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endParaRPr lang="en-US" sz="3600" b="1" i="1" smtClean="0">
              <a:solidFill>
                <a:srgbClr val="FFFFFF"/>
              </a:solidFill>
              <a:effectLst>
                <a:glow rad="101600">
                  <a:schemeClr val="tx1">
                    <a:alpha val="75000"/>
                  </a:schemeClr>
                </a:glow>
              </a:effectLst>
              <a:latin typeface="Arial"/>
              <a:cs typeface="Arial"/>
            </a:endParaRPr>
          </a:p>
        </p:txBody>
      </p:sp>
      <p:sp>
        <p:nvSpPr>
          <p:cNvPr id="963591" name="Text Box 7"/>
          <p:cNvSpPr txBox="1">
            <a:spLocks noChangeArrowheads="1"/>
          </p:cNvSpPr>
          <p:nvPr/>
        </p:nvSpPr>
        <p:spPr bwMode="auto">
          <a:xfrm>
            <a:off x="609600" y="1812925"/>
            <a:ext cx="8001000" cy="230832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ko-KR" sz="3600" b="1" i="1" dirty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"</a:t>
            </a:r>
            <a:r>
              <a:rPr lang="ko-KR" altLang="en-US" sz="3600" b="1" i="1" dirty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이르기를 그 형제의 집 세우기를 즐겨 아니하는 자에게는 이같이 할 것이라 할 것이며 이스라엘 중에서 그의 이름을 신 벗기운 자의 집이라 칭할 것이니라</a:t>
            </a:r>
            <a:r>
              <a:rPr lang="en-US" sz="3600" b="1" i="1" dirty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."</a:t>
            </a:r>
          </a:p>
        </p:txBody>
      </p:sp>
      <p:sp>
        <p:nvSpPr>
          <p:cNvPr id="963593" name="Text Box 9"/>
          <p:cNvSpPr txBox="1">
            <a:spLocks noChangeArrowheads="1"/>
          </p:cNvSpPr>
          <p:nvPr/>
        </p:nvSpPr>
        <p:spPr bwMode="auto">
          <a:xfrm>
            <a:off x="685800" y="152400"/>
            <a:ext cx="8458200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ko-KR" altLang="en-US" sz="4400" b="1" dirty="0" smtClean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후세</a:t>
            </a:r>
            <a:endParaRPr lang="en-US" sz="4400" b="1" dirty="0" smtClean="0">
              <a:solidFill>
                <a:srgbClr val="FFFFFF"/>
              </a:solidFill>
              <a:effectLst>
                <a:glow rad="101600">
                  <a:schemeClr val="tx1">
                    <a:alpha val="75000"/>
                  </a:scheme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342870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3352" name="Group 8"/>
          <p:cNvGrpSpPr>
            <a:grpSpLocks/>
          </p:cNvGrpSpPr>
          <p:nvPr/>
        </p:nvGrpSpPr>
        <p:grpSpPr bwMode="auto">
          <a:xfrm>
            <a:off x="0" y="-9525"/>
            <a:ext cx="9144000" cy="6867525"/>
            <a:chOff x="0" y="0"/>
            <a:chExt cx="5760" cy="4326"/>
          </a:xfrm>
        </p:grpSpPr>
        <p:pic>
          <p:nvPicPr>
            <p:cNvPr id="953351" name="Picture 7" descr="c:\windows\TEMP\auto0.bmp"/>
            <p:cNvPicPr>
              <a:picLocks noChangeAspect="1" noChangeArrowheads="1"/>
            </p:cNvPicPr>
            <p:nvPr/>
          </p:nvPicPr>
          <p:blipFill>
            <a:blip r:embed="rId3" cstate="screen">
              <a:lum bright="-12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36" y="0"/>
              <a:ext cx="624" cy="43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pic>
          <p:nvPicPr>
            <p:cNvPr id="953350" name="Picture 6" descr="c:\windows\TEMP\auto0.bmp"/>
            <p:cNvPicPr>
              <a:picLocks noChangeAspect="1" noChangeArrowheads="1"/>
            </p:cNvPicPr>
            <p:nvPr/>
          </p:nvPicPr>
          <p:blipFill>
            <a:blip r:embed="rId4" cstate="screen">
              <a:lum bright="-12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024" cy="43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pic>
          <p:nvPicPr>
            <p:cNvPr id="953347" name="Picture 3" descr="c:\windows\TEMP\auto0.bmp"/>
            <p:cNvPicPr>
              <a:picLocks noChangeAspect="1" noChangeArrowheads="1"/>
            </p:cNvPicPr>
            <p:nvPr/>
          </p:nvPicPr>
          <p:blipFill>
            <a:blip r:embed="rId5" cstate="screen">
              <a:lum bright="-12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0"/>
              <a:ext cx="4992" cy="4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953357" name="Text Box 13"/>
          <p:cNvSpPr txBox="1">
            <a:spLocks noChangeArrowheads="1"/>
          </p:cNvSpPr>
          <p:nvPr/>
        </p:nvSpPr>
        <p:spPr bwMode="auto">
          <a:xfrm>
            <a:off x="1524000" y="152400"/>
            <a:ext cx="62484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ko-KR" altLang="en-US" sz="4400" b="1" dirty="0" smtClean="0">
                <a:solidFill>
                  <a:srgbClr val="000000"/>
                </a:solidFill>
                <a:latin typeface="Arial"/>
                <a:cs typeface="Arial"/>
              </a:rPr>
              <a:t>구원</a:t>
            </a:r>
            <a:endParaRPr lang="en-US" sz="4400" b="1" dirty="0" smtClean="0">
              <a:solidFill>
                <a:srgbClr val="0000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99875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1061891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9144000" cy="6858000"/>
            </a:xfrm>
            <a:prstGeom prst="rect">
              <a:avLst/>
            </a:prstGeom>
            <a:gradFill rotWithShape="0">
              <a:gsLst>
                <a:gs pos="0">
                  <a:srgbClr val="000090"/>
                </a:gs>
                <a:gs pos="50000">
                  <a:schemeClr val="tx1"/>
                </a:gs>
                <a:gs pos="100000">
                  <a:srgbClr val="0000FF"/>
                </a:gs>
              </a:gsLst>
              <a:lin ang="27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pic>
          <p:nvPicPr>
            <p:cNvPr id="1061892" name="Picture 4" descr="c:\windows\TEMP\auto0.bmp"/>
            <p:cNvPicPr>
              <a:picLocks noChangeAspect="1" noChangeArrowheads="1"/>
            </p:cNvPicPr>
            <p:nvPr/>
          </p:nvPicPr>
          <p:blipFill>
            <a:blip r:embed="rId3" cstate="screen">
              <a:lum bright="-12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05075"/>
              <a:ext cx="5018088" cy="43529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1061893" name="Text Box 5"/>
          <p:cNvSpPr txBox="1">
            <a:spLocks noChangeArrowheads="1"/>
          </p:cNvSpPr>
          <p:nvPr/>
        </p:nvSpPr>
        <p:spPr bwMode="auto">
          <a:xfrm>
            <a:off x="5181600" y="6019800"/>
            <a:ext cx="4267200" cy="52322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57150" indent="-571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6334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ko-KR" altLang="en-US" sz="2800" b="1" dirty="0" smtClean="0">
                <a:solidFill>
                  <a:srgbClr val="FFFFFF"/>
                </a:solidFill>
                <a:latin typeface="Arial"/>
                <a:cs typeface="Arial"/>
              </a:rPr>
              <a:t>에베소서</a:t>
            </a:r>
            <a:r>
              <a:rPr lang="en-US" sz="2800" b="1" dirty="0" smtClean="0">
                <a:solidFill>
                  <a:srgbClr val="FFFFFF"/>
                </a:solidFill>
                <a:latin typeface="Arial"/>
                <a:cs typeface="Arial"/>
              </a:rPr>
              <a:t> 1:14 </a:t>
            </a:r>
          </a:p>
        </p:txBody>
      </p:sp>
      <p:sp>
        <p:nvSpPr>
          <p:cNvPr id="1061894" name="Text Box 6"/>
          <p:cNvSpPr txBox="1">
            <a:spLocks noChangeArrowheads="1"/>
          </p:cNvSpPr>
          <p:nvPr/>
        </p:nvSpPr>
        <p:spPr bwMode="auto">
          <a:xfrm>
            <a:off x="5292080" y="2270125"/>
            <a:ext cx="3810000" cy="203132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3600" b="1" i="1" dirty="0">
                <a:solidFill>
                  <a:srgbClr val="FFFFFF"/>
                </a:solidFill>
                <a:latin typeface="Arial"/>
                <a:cs typeface="Arial"/>
              </a:rPr>
              <a:t>". . . </a:t>
            </a:r>
            <a:r>
              <a:rPr lang="ko-KR" altLang="en-US" sz="3600" b="1" i="1" dirty="0">
                <a:solidFill>
                  <a:srgbClr val="FFFFFF"/>
                </a:solidFill>
                <a:latin typeface="Arial"/>
                <a:cs typeface="Arial"/>
              </a:rPr>
              <a:t>그 얻으신것을 </a:t>
            </a:r>
            <a:r>
              <a:rPr lang="en-US" sz="3600" b="1" i="1" dirty="0">
                <a:solidFill>
                  <a:srgbClr val="FFFFFF"/>
                </a:solidFill>
                <a:latin typeface="Arial"/>
                <a:cs typeface="Arial"/>
              </a:rPr>
              <a:t> . . ."</a:t>
            </a:r>
          </a:p>
          <a:p>
            <a:pPr algn="l">
              <a:spcBef>
                <a:spcPct val="50000"/>
              </a:spcBef>
            </a:pPr>
            <a:endParaRPr lang="en-US" sz="3600" b="1" i="1" dirty="0" smtClean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061895" name="Text Box 7"/>
          <p:cNvSpPr txBox="1">
            <a:spLocks noChangeArrowheads="1"/>
          </p:cNvSpPr>
          <p:nvPr/>
        </p:nvSpPr>
        <p:spPr bwMode="auto">
          <a:xfrm>
            <a:off x="685800" y="152400"/>
            <a:ext cx="8458200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ko-KR" altLang="en-US" sz="4400" b="1" dirty="0" smtClean="0">
                <a:solidFill>
                  <a:srgbClr val="FFFFFF"/>
                </a:solidFill>
                <a:latin typeface="Arial"/>
                <a:cs typeface="Arial"/>
              </a:rPr>
              <a:t>자산</a:t>
            </a:r>
            <a:endParaRPr lang="en-US" sz="4400" b="1" dirty="0" smtClean="0">
              <a:solidFill>
                <a:srgbClr val="FFFFFF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750604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9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9144000" cy="6858000"/>
            </a:xfrm>
            <a:prstGeom prst="rect">
              <a:avLst/>
            </a:prstGeom>
            <a:gradFill rotWithShape="0">
              <a:gsLst>
                <a:gs pos="0">
                  <a:srgbClr val="000090"/>
                </a:gs>
                <a:gs pos="50000">
                  <a:schemeClr val="tx1"/>
                </a:gs>
                <a:gs pos="100000">
                  <a:srgbClr val="0000FF"/>
                </a:gs>
              </a:gsLst>
              <a:lin ang="27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pic>
          <p:nvPicPr>
            <p:cNvPr id="10" name="Picture 4" descr="c:\windows\TEMP\auto0.bmp"/>
            <p:cNvPicPr>
              <a:picLocks noChangeAspect="1" noChangeArrowheads="1"/>
            </p:cNvPicPr>
            <p:nvPr/>
          </p:nvPicPr>
          <p:blipFill>
            <a:blip r:embed="rId3" cstate="screen">
              <a:lum bright="-12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05075"/>
              <a:ext cx="5018088" cy="43529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1063941" name="Text Box 5"/>
          <p:cNvSpPr txBox="1">
            <a:spLocks noChangeArrowheads="1"/>
          </p:cNvSpPr>
          <p:nvPr/>
        </p:nvSpPr>
        <p:spPr bwMode="auto">
          <a:xfrm>
            <a:off x="5181600" y="6019800"/>
            <a:ext cx="4267200" cy="52322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57150" indent="-571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6334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ko-KR" altLang="en-US" sz="2800" b="1" dirty="0" smtClean="0">
                <a:solidFill>
                  <a:srgbClr val="FFFFFF"/>
                </a:solidFill>
                <a:latin typeface="Arial"/>
                <a:cs typeface="Arial"/>
              </a:rPr>
              <a:t>야고보서</a:t>
            </a:r>
            <a:r>
              <a:rPr lang="en-US" sz="2800" b="1" dirty="0" smtClean="0">
                <a:solidFill>
                  <a:srgbClr val="FFFFFF"/>
                </a:solidFill>
                <a:latin typeface="Arial"/>
                <a:cs typeface="Arial"/>
              </a:rPr>
              <a:t> 1:18 </a:t>
            </a:r>
          </a:p>
        </p:txBody>
      </p:sp>
      <p:sp>
        <p:nvSpPr>
          <p:cNvPr id="1063942" name="Text Box 6"/>
          <p:cNvSpPr txBox="1">
            <a:spLocks noChangeArrowheads="1"/>
          </p:cNvSpPr>
          <p:nvPr/>
        </p:nvSpPr>
        <p:spPr bwMode="auto">
          <a:xfrm>
            <a:off x="5257800" y="914400"/>
            <a:ext cx="3505200" cy="397031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3600" b="1" i="1" dirty="0">
                <a:solidFill>
                  <a:srgbClr val="FFFFFF"/>
                </a:solidFill>
                <a:latin typeface="Arial"/>
                <a:cs typeface="Arial"/>
              </a:rPr>
              <a:t>”</a:t>
            </a:r>
            <a:r>
              <a:rPr lang="ko-KR" altLang="en-US" sz="3600" b="1" i="1" dirty="0">
                <a:solidFill>
                  <a:srgbClr val="FFFFFF"/>
                </a:solidFill>
                <a:latin typeface="Arial"/>
                <a:cs typeface="Arial"/>
              </a:rPr>
              <a:t>그가 그 조물 중에 우리로 한 첫 열매가 되게 하시려고 자기의 뜻을 좇아 진리의 말씀으로 우리를 낳으셨느리라</a:t>
            </a:r>
            <a:r>
              <a:rPr lang="en-US" sz="3600" b="1" i="1" dirty="0">
                <a:solidFill>
                  <a:srgbClr val="FFFFFF"/>
                </a:solidFill>
                <a:latin typeface="Arial"/>
                <a:cs typeface="Arial"/>
              </a:rPr>
              <a:t>."</a:t>
            </a:r>
          </a:p>
        </p:txBody>
      </p:sp>
      <p:sp>
        <p:nvSpPr>
          <p:cNvPr id="1063943" name="Text Box 7"/>
          <p:cNvSpPr txBox="1">
            <a:spLocks noChangeArrowheads="1"/>
          </p:cNvSpPr>
          <p:nvPr/>
        </p:nvSpPr>
        <p:spPr bwMode="auto">
          <a:xfrm>
            <a:off x="685800" y="152400"/>
            <a:ext cx="8458200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ko-KR" altLang="en-US" sz="4400" b="1" dirty="0" smtClean="0">
                <a:solidFill>
                  <a:srgbClr val="FFFFFF"/>
                </a:solidFill>
                <a:latin typeface="Arial"/>
                <a:cs typeface="Arial"/>
              </a:rPr>
              <a:t>후세</a:t>
            </a:r>
            <a:endParaRPr lang="en-US" sz="4400" b="1" dirty="0" smtClean="0">
              <a:solidFill>
                <a:srgbClr val="FFFFFF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830559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12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9144000" cy="6858000"/>
            </a:xfrm>
            <a:prstGeom prst="rect">
              <a:avLst/>
            </a:prstGeom>
            <a:gradFill rotWithShape="0">
              <a:gsLst>
                <a:gs pos="0">
                  <a:srgbClr val="000090"/>
                </a:gs>
                <a:gs pos="50000">
                  <a:schemeClr val="tx1"/>
                </a:gs>
                <a:gs pos="100000">
                  <a:srgbClr val="0000FF"/>
                </a:gs>
              </a:gsLst>
              <a:lin ang="27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pic>
          <p:nvPicPr>
            <p:cNvPr id="13" name="Picture 4" descr="c:\windows\TEMP\auto0.bmp"/>
            <p:cNvPicPr>
              <a:picLocks noChangeAspect="1" noChangeArrowheads="1"/>
            </p:cNvPicPr>
            <p:nvPr/>
          </p:nvPicPr>
          <p:blipFill>
            <a:blip r:embed="rId3" cstate="screen">
              <a:lum bright="-12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05075"/>
              <a:ext cx="5018088" cy="43529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1018890" name="Text Box 1034"/>
          <p:cNvSpPr txBox="1">
            <a:spLocks noChangeArrowheads="1"/>
          </p:cNvSpPr>
          <p:nvPr/>
        </p:nvSpPr>
        <p:spPr bwMode="auto">
          <a:xfrm>
            <a:off x="1524000" y="152400"/>
            <a:ext cx="6248400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ko-KR" altLang="en-US" sz="4000" b="1" dirty="0" smtClean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구원</a:t>
            </a:r>
            <a:endParaRPr lang="en-US" sz="4000" b="1" dirty="0" smtClean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Arial"/>
              <a:cs typeface="Arial"/>
            </a:endParaRPr>
          </a:p>
        </p:txBody>
      </p:sp>
      <p:sp>
        <p:nvSpPr>
          <p:cNvPr id="1018895" name="Text Box 1039"/>
          <p:cNvSpPr txBox="1">
            <a:spLocks noChangeArrowheads="1"/>
          </p:cNvSpPr>
          <p:nvPr/>
        </p:nvSpPr>
        <p:spPr bwMode="auto">
          <a:xfrm>
            <a:off x="5486400" y="838200"/>
            <a:ext cx="739140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필요</a:t>
            </a:r>
            <a:r>
              <a:rPr lang="en-US" sz="3600" b="1" dirty="0" smtClean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 </a:t>
            </a:r>
          </a:p>
        </p:txBody>
      </p:sp>
      <p:sp>
        <p:nvSpPr>
          <p:cNvPr id="1018896" name="Text Box 1040"/>
          <p:cNvSpPr txBox="1">
            <a:spLocks noChangeArrowheads="1"/>
          </p:cNvSpPr>
          <p:nvPr/>
        </p:nvSpPr>
        <p:spPr bwMode="auto">
          <a:xfrm>
            <a:off x="5486400" y="1600200"/>
            <a:ext cx="739140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구원자</a:t>
            </a:r>
            <a:endParaRPr lang="en-US" sz="3600" b="1" dirty="0" smtClean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Arial"/>
              <a:cs typeface="Arial"/>
            </a:endParaRPr>
          </a:p>
        </p:txBody>
      </p:sp>
      <p:sp>
        <p:nvSpPr>
          <p:cNvPr id="1018897" name="Text Box 1041"/>
          <p:cNvSpPr txBox="1">
            <a:spLocks noChangeArrowheads="1"/>
          </p:cNvSpPr>
          <p:nvPr/>
        </p:nvSpPr>
        <p:spPr bwMode="auto">
          <a:xfrm>
            <a:off x="5486400" y="4114800"/>
            <a:ext cx="739140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지불</a:t>
            </a:r>
            <a:endParaRPr lang="en-US" sz="3600" b="1" dirty="0" smtClean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Arial"/>
              <a:cs typeface="Arial"/>
            </a:endParaRPr>
          </a:p>
        </p:txBody>
      </p:sp>
      <p:sp>
        <p:nvSpPr>
          <p:cNvPr id="1018898" name="Text Box 1042"/>
          <p:cNvSpPr txBox="1">
            <a:spLocks noChangeArrowheads="1"/>
          </p:cNvSpPr>
          <p:nvPr/>
        </p:nvSpPr>
        <p:spPr bwMode="auto">
          <a:xfrm>
            <a:off x="5486400" y="4876800"/>
            <a:ext cx="739140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받아들임</a:t>
            </a:r>
            <a:endParaRPr lang="en-US" sz="3600" b="1" dirty="0" smtClean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Arial"/>
              <a:cs typeface="Arial"/>
            </a:endParaRPr>
          </a:p>
        </p:txBody>
      </p:sp>
      <p:sp>
        <p:nvSpPr>
          <p:cNvPr id="1018899" name="Text Box 1043"/>
          <p:cNvSpPr txBox="1">
            <a:spLocks noChangeArrowheads="1"/>
          </p:cNvSpPr>
          <p:nvPr/>
        </p:nvSpPr>
        <p:spPr bwMode="auto">
          <a:xfrm>
            <a:off x="6248400" y="2286000"/>
            <a:ext cx="2438400" cy="17543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ko-KR" altLang="en-US" sz="36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관련된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ko-KR" altLang="en-US" sz="36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    기꺼이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ko-KR" altLang="en-US" sz="36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    가능한</a:t>
            </a:r>
            <a:endParaRPr lang="en-US" sz="3600" b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381500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4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75"/>
                                        <p:tgtEl>
                                          <p:spTgt spid="1018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415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12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75"/>
                                        <p:tgtEl>
                                          <p:spTgt spid="1018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6375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4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75"/>
                                        <p:tgtEl>
                                          <p:spTgt spid="10188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105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8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75"/>
                                        <p:tgtEl>
                                          <p:spTgt spid="1018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92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10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75"/>
                                        <p:tgtEl>
                                          <p:spTgt spid="10188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8895" grpId="0" autoUpdateAnimBg="0"/>
      <p:bldP spid="1018896" grpId="0" autoUpdateAnimBg="0"/>
      <p:bldP spid="1018897" grpId="0" autoUpdateAnimBg="0"/>
      <p:bldP spid="1018898" grpId="0" autoUpdateAnimBg="0"/>
      <p:bldP spid="1018899" grpId="0" autoUpdateAnimBg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12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9144000" cy="6858000"/>
            </a:xfrm>
            <a:prstGeom prst="rect">
              <a:avLst/>
            </a:prstGeom>
            <a:gradFill rotWithShape="0">
              <a:gsLst>
                <a:gs pos="0">
                  <a:srgbClr val="000090"/>
                </a:gs>
                <a:gs pos="50000">
                  <a:schemeClr val="tx1"/>
                </a:gs>
                <a:gs pos="100000">
                  <a:srgbClr val="0000FF"/>
                </a:gs>
              </a:gsLst>
              <a:lin ang="27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pic>
          <p:nvPicPr>
            <p:cNvPr id="13" name="Picture 4" descr="c:\windows\TEMP\auto0.bmp"/>
            <p:cNvPicPr>
              <a:picLocks noChangeAspect="1" noChangeArrowheads="1"/>
            </p:cNvPicPr>
            <p:nvPr/>
          </p:nvPicPr>
          <p:blipFill>
            <a:blip r:embed="rId3" cstate="screen">
              <a:lum bright="-12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05075"/>
              <a:ext cx="5018088" cy="43529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1018890" name="Text Box 1034"/>
          <p:cNvSpPr txBox="1">
            <a:spLocks noChangeArrowheads="1"/>
          </p:cNvSpPr>
          <p:nvPr/>
        </p:nvSpPr>
        <p:spPr bwMode="auto">
          <a:xfrm>
            <a:off x="1524000" y="152400"/>
            <a:ext cx="6248400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ko-KR" altLang="en-US" sz="4000" b="1" dirty="0" smtClean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구원</a:t>
            </a:r>
            <a:endParaRPr lang="en-US" sz="4000" b="1" dirty="0" smtClean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Arial"/>
              <a:cs typeface="Arial"/>
            </a:endParaRPr>
          </a:p>
        </p:txBody>
      </p:sp>
      <p:sp>
        <p:nvSpPr>
          <p:cNvPr id="1018895" name="Text Box 1039"/>
          <p:cNvSpPr txBox="1">
            <a:spLocks noChangeArrowheads="1"/>
          </p:cNvSpPr>
          <p:nvPr/>
        </p:nvSpPr>
        <p:spPr bwMode="auto">
          <a:xfrm>
            <a:off x="5486400" y="838200"/>
            <a:ext cx="739140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필요</a:t>
            </a:r>
            <a:r>
              <a:rPr lang="en-US" sz="3600" b="1" dirty="0" smtClean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 </a:t>
            </a:r>
          </a:p>
        </p:txBody>
      </p:sp>
      <p:sp>
        <p:nvSpPr>
          <p:cNvPr id="1018896" name="Text Box 1040"/>
          <p:cNvSpPr txBox="1">
            <a:spLocks noChangeArrowheads="1"/>
          </p:cNvSpPr>
          <p:nvPr/>
        </p:nvSpPr>
        <p:spPr bwMode="auto">
          <a:xfrm>
            <a:off x="5486400" y="1600200"/>
            <a:ext cx="739140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구원자</a:t>
            </a:r>
            <a:endParaRPr lang="en-US" sz="3600" b="1" dirty="0" smtClean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Arial"/>
              <a:cs typeface="Arial"/>
            </a:endParaRPr>
          </a:p>
        </p:txBody>
      </p:sp>
      <p:sp>
        <p:nvSpPr>
          <p:cNvPr id="1018897" name="Text Box 1041"/>
          <p:cNvSpPr txBox="1">
            <a:spLocks noChangeArrowheads="1"/>
          </p:cNvSpPr>
          <p:nvPr/>
        </p:nvSpPr>
        <p:spPr bwMode="auto">
          <a:xfrm>
            <a:off x="5486400" y="4114800"/>
            <a:ext cx="739140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지불</a:t>
            </a:r>
            <a:endParaRPr lang="en-US" sz="3600" b="1" dirty="0" smtClean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Arial"/>
              <a:cs typeface="Arial"/>
            </a:endParaRPr>
          </a:p>
        </p:txBody>
      </p:sp>
      <p:sp>
        <p:nvSpPr>
          <p:cNvPr id="1018898" name="Text Box 1042"/>
          <p:cNvSpPr txBox="1">
            <a:spLocks noChangeArrowheads="1"/>
          </p:cNvSpPr>
          <p:nvPr/>
        </p:nvSpPr>
        <p:spPr bwMode="auto">
          <a:xfrm>
            <a:off x="5486400" y="4876800"/>
            <a:ext cx="739140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받아들임</a:t>
            </a:r>
            <a:endParaRPr lang="en-US" sz="3600" b="1" dirty="0" smtClean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Arial"/>
              <a:cs typeface="Arial"/>
            </a:endParaRPr>
          </a:p>
        </p:txBody>
      </p:sp>
      <p:sp>
        <p:nvSpPr>
          <p:cNvPr id="1018899" name="Text Box 1043"/>
          <p:cNvSpPr txBox="1">
            <a:spLocks noChangeArrowheads="1"/>
          </p:cNvSpPr>
          <p:nvPr/>
        </p:nvSpPr>
        <p:spPr bwMode="auto">
          <a:xfrm>
            <a:off x="6248400" y="2286000"/>
            <a:ext cx="2438400" cy="17543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ko-KR" altLang="en-US" sz="36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관련된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ko-KR" altLang="en-US" sz="36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    기꺼이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ko-KR" altLang="en-US" sz="36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    가능한</a:t>
            </a:r>
            <a:endParaRPr lang="en-US" sz="3600" b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04951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4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75"/>
                                        <p:tgtEl>
                                          <p:spTgt spid="1018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415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12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75"/>
                                        <p:tgtEl>
                                          <p:spTgt spid="1018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6375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4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75"/>
                                        <p:tgtEl>
                                          <p:spTgt spid="10188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105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8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75"/>
                                        <p:tgtEl>
                                          <p:spTgt spid="1018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92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10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75"/>
                                        <p:tgtEl>
                                          <p:spTgt spid="10188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8895" grpId="0" autoUpdateAnimBg="0"/>
      <p:bldP spid="1018896" grpId="0" autoUpdateAnimBg="0"/>
      <p:bldP spid="1018897" grpId="0" autoUpdateAnimBg="0"/>
      <p:bldP spid="1018898" grpId="0" autoUpdateAnimBg="0"/>
      <p:bldP spid="1018899" grpId="0" autoUpdateAnimBg="0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12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9144000" cy="6858000"/>
            </a:xfrm>
            <a:prstGeom prst="rect">
              <a:avLst/>
            </a:prstGeom>
            <a:gradFill rotWithShape="0">
              <a:gsLst>
                <a:gs pos="0">
                  <a:srgbClr val="000090"/>
                </a:gs>
                <a:gs pos="50000">
                  <a:schemeClr val="tx1"/>
                </a:gs>
                <a:gs pos="100000">
                  <a:srgbClr val="0000FF"/>
                </a:gs>
              </a:gsLst>
              <a:lin ang="27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pic>
          <p:nvPicPr>
            <p:cNvPr id="13" name="Picture 4" descr="c:\windows\TEMP\auto0.bmp"/>
            <p:cNvPicPr>
              <a:picLocks noChangeAspect="1" noChangeArrowheads="1"/>
            </p:cNvPicPr>
            <p:nvPr/>
          </p:nvPicPr>
          <p:blipFill>
            <a:blip r:embed="rId3" cstate="screen">
              <a:lum bright="-12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05075"/>
              <a:ext cx="5018088" cy="43529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1018890" name="Text Box 1034"/>
          <p:cNvSpPr txBox="1">
            <a:spLocks noChangeArrowheads="1"/>
          </p:cNvSpPr>
          <p:nvPr/>
        </p:nvSpPr>
        <p:spPr bwMode="auto">
          <a:xfrm>
            <a:off x="1524000" y="152400"/>
            <a:ext cx="6248400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ko-KR" altLang="en-US" sz="4000" b="1" dirty="0" smtClean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구원</a:t>
            </a:r>
            <a:endParaRPr lang="en-US" sz="4000" b="1" dirty="0" smtClean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Arial"/>
              <a:cs typeface="Arial"/>
            </a:endParaRPr>
          </a:p>
        </p:txBody>
      </p:sp>
      <p:sp>
        <p:nvSpPr>
          <p:cNvPr id="1018895" name="Text Box 1039"/>
          <p:cNvSpPr txBox="1">
            <a:spLocks noChangeArrowheads="1"/>
          </p:cNvSpPr>
          <p:nvPr/>
        </p:nvSpPr>
        <p:spPr bwMode="auto">
          <a:xfrm>
            <a:off x="5486400" y="838200"/>
            <a:ext cx="739140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필요</a:t>
            </a:r>
            <a:r>
              <a:rPr lang="en-US" sz="3600" b="1" dirty="0" smtClean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 </a:t>
            </a:r>
          </a:p>
        </p:txBody>
      </p:sp>
      <p:sp>
        <p:nvSpPr>
          <p:cNvPr id="1018896" name="Text Box 1040"/>
          <p:cNvSpPr txBox="1">
            <a:spLocks noChangeArrowheads="1"/>
          </p:cNvSpPr>
          <p:nvPr/>
        </p:nvSpPr>
        <p:spPr bwMode="auto">
          <a:xfrm>
            <a:off x="5486400" y="1600200"/>
            <a:ext cx="739140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구원자</a:t>
            </a:r>
            <a:endParaRPr lang="en-US" sz="3600" b="1" dirty="0" smtClean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Arial"/>
              <a:cs typeface="Arial"/>
            </a:endParaRPr>
          </a:p>
        </p:txBody>
      </p:sp>
      <p:sp>
        <p:nvSpPr>
          <p:cNvPr id="1018897" name="Text Box 1041"/>
          <p:cNvSpPr txBox="1">
            <a:spLocks noChangeArrowheads="1"/>
          </p:cNvSpPr>
          <p:nvPr/>
        </p:nvSpPr>
        <p:spPr bwMode="auto">
          <a:xfrm>
            <a:off x="5486400" y="4114800"/>
            <a:ext cx="739140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지불</a:t>
            </a:r>
            <a:endParaRPr lang="en-US" sz="3600" b="1" dirty="0" smtClean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Arial"/>
              <a:cs typeface="Arial"/>
            </a:endParaRPr>
          </a:p>
        </p:txBody>
      </p:sp>
      <p:sp>
        <p:nvSpPr>
          <p:cNvPr id="1018898" name="Text Box 1042"/>
          <p:cNvSpPr txBox="1">
            <a:spLocks noChangeArrowheads="1"/>
          </p:cNvSpPr>
          <p:nvPr/>
        </p:nvSpPr>
        <p:spPr bwMode="auto">
          <a:xfrm>
            <a:off x="5486400" y="4876800"/>
            <a:ext cx="739140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받아들임</a:t>
            </a:r>
            <a:endParaRPr lang="en-US" sz="3600" b="1" dirty="0" smtClean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Arial"/>
              <a:cs typeface="Arial"/>
            </a:endParaRPr>
          </a:p>
        </p:txBody>
      </p:sp>
      <p:sp>
        <p:nvSpPr>
          <p:cNvPr id="1018899" name="Text Box 1043"/>
          <p:cNvSpPr txBox="1">
            <a:spLocks noChangeArrowheads="1"/>
          </p:cNvSpPr>
          <p:nvPr/>
        </p:nvSpPr>
        <p:spPr bwMode="auto">
          <a:xfrm>
            <a:off x="6248400" y="2286000"/>
            <a:ext cx="2438400" cy="17543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ko-KR" altLang="en-US" sz="36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관련된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ko-KR" altLang="en-US" sz="36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    기꺼이</a:t>
            </a:r>
            <a:r>
              <a:rPr lang="en-US" sz="36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ko-KR" altLang="en-US" sz="36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/>
                <a:cs typeface="Arial"/>
              </a:rPr>
              <a:t>    가능한</a:t>
            </a:r>
            <a:endParaRPr lang="en-US" sz="3600" b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50543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4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75"/>
                                        <p:tgtEl>
                                          <p:spTgt spid="1018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415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12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75"/>
                                        <p:tgtEl>
                                          <p:spTgt spid="1018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6375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4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75"/>
                                        <p:tgtEl>
                                          <p:spTgt spid="10188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105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8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75"/>
                                        <p:tgtEl>
                                          <p:spTgt spid="1018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92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10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75"/>
                                        <p:tgtEl>
                                          <p:spTgt spid="10188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8895" grpId="0" autoUpdateAnimBg="0"/>
      <p:bldP spid="1018896" grpId="0" autoUpdateAnimBg="0"/>
      <p:bldP spid="1018897" grpId="0" autoUpdateAnimBg="0"/>
      <p:bldP spid="1018898" grpId="0" autoUpdateAnimBg="0"/>
      <p:bldP spid="1018899" grpId="0" autoUpdateAnimBg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188640"/>
            <a:ext cx="9144000" cy="936104"/>
          </a:xfrm>
          <a:solidFill>
            <a:srgbClr val="660066"/>
          </a:solidFill>
        </p:spPr>
        <p:txBody>
          <a:bodyPr/>
          <a:lstStyle/>
          <a:p>
            <a:r>
              <a:rPr lang="ko-KR" altLang="en-US" b="1" dirty="0" smtClean="0">
                <a:solidFill>
                  <a:srgbClr val="FFFFFF"/>
                </a:solidFill>
              </a:rPr>
              <a:t>자주 인용되는 구절</a:t>
            </a:r>
            <a:endParaRPr lang="en-US" b="1" dirty="0">
              <a:solidFill>
                <a:srgbClr val="FFFFFF"/>
              </a:solidFill>
            </a:endParaRPr>
          </a:p>
        </p:txBody>
      </p:sp>
      <p:sp>
        <p:nvSpPr>
          <p:cNvPr id="3" name="Text Box 24"/>
          <p:cNvSpPr txBox="1">
            <a:spLocks noChangeArrowheads="1"/>
          </p:cNvSpPr>
          <p:nvPr/>
        </p:nvSpPr>
        <p:spPr bwMode="auto">
          <a:xfrm rot="600000">
            <a:off x="381000" y="3078242"/>
            <a:ext cx="8305800" cy="2215991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 anchorCtr="1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zh-CN" sz="7200" b="1" dirty="0" smtClean="0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”</a:t>
            </a:r>
            <a:r>
              <a:rPr lang="ko-KR" altLang="en-US" sz="7200" b="1" dirty="0" smtClean="0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하나님은 </a:t>
            </a:r>
            <a:r>
              <a:rPr lang="ko-KR" altLang="en-US" sz="7200" b="1" dirty="0" smtClean="0">
                <a:solidFill>
                  <a:srgbClr val="FFFF00"/>
                </a:solidFill>
                <a:latin typeface="Arial Black" charset="0"/>
                <a:ea typeface="宋体" charset="0"/>
                <a:cs typeface="宋体" charset="0"/>
              </a:rPr>
              <a:t>스스로</a:t>
            </a:r>
            <a:r>
              <a:rPr lang="ko-KR" altLang="en-US" sz="7200" b="1" dirty="0" smtClean="0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돕는자를 돕는다 </a:t>
            </a:r>
            <a:r>
              <a:rPr lang="en-US" altLang="zh-CN" sz="7200" b="1" dirty="0" smtClean="0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"</a:t>
            </a:r>
            <a:endParaRPr lang="en-US" sz="7200" b="1" dirty="0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4" name="Title 1"/>
          <p:cNvSpPr txBox="1">
            <a:spLocks/>
          </p:cNvSpPr>
          <p:nvPr/>
        </p:nvSpPr>
        <p:spPr bwMode="auto">
          <a:xfrm>
            <a:off x="-15102" y="1133872"/>
            <a:ext cx="9159101" cy="7109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/>
                <a:ea typeface="ＭＳ Ｐゴシック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1" charset="0"/>
                <a:ea typeface="ＭＳ Ｐゴシック" charset="-128"/>
                <a:cs typeface="ＭＳ Ｐゴシック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1" charset="0"/>
                <a:ea typeface="ＭＳ Ｐゴシック" charset="-128"/>
                <a:cs typeface="ＭＳ Ｐゴシック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1" charset="0"/>
                <a:ea typeface="ＭＳ Ｐゴシック" charset="-128"/>
                <a:cs typeface="ＭＳ Ｐゴシック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1" charset="0"/>
                <a:ea typeface="ＭＳ Ｐゴシック" charset="-128"/>
                <a:cs typeface="ＭＳ Ｐゴシック" charset="-128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1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1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1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1" charset="0"/>
              </a:defRPr>
            </a:lvl9pPr>
          </a:lstStyle>
          <a:p>
            <a:r>
              <a:rPr lang="ko-KR" altLang="en-US" b="1" dirty="0" smtClean="0">
                <a:solidFill>
                  <a:srgbClr val="FFFFFF"/>
                </a:solidFill>
              </a:rPr>
              <a:t>성경에서</a:t>
            </a:r>
            <a:r>
              <a:rPr lang="en-US" b="1" dirty="0" smtClean="0">
                <a:solidFill>
                  <a:srgbClr val="FFFFFF"/>
                </a:solidFill>
              </a:rPr>
              <a:t>?</a:t>
            </a:r>
            <a:endParaRPr lang="en-US" b="1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831198"/>
      </p:ext>
    </p:extLst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 autoUpdateAnimBg="0"/>
      <p:bldP spid="4" grpId="0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9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9144000" cy="6858000"/>
            </a:xfrm>
            <a:prstGeom prst="rect">
              <a:avLst/>
            </a:prstGeom>
            <a:gradFill rotWithShape="0">
              <a:gsLst>
                <a:gs pos="0">
                  <a:srgbClr val="000090"/>
                </a:gs>
                <a:gs pos="50000">
                  <a:schemeClr val="tx1"/>
                </a:gs>
                <a:gs pos="100000">
                  <a:srgbClr val="0000FF"/>
                </a:gs>
              </a:gsLst>
              <a:lin ang="27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algn="l">
                <a:spcBef>
                  <a:spcPct val="0"/>
                </a:spcBef>
              </a:pPr>
              <a:endParaRPr lang="en-US" sz="18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pic>
          <p:nvPicPr>
            <p:cNvPr id="10" name="Picture 4" descr="c:\windows\TEMP\auto0.bmp"/>
            <p:cNvPicPr>
              <a:picLocks noChangeAspect="1" noChangeArrowheads="1"/>
            </p:cNvPicPr>
            <p:nvPr/>
          </p:nvPicPr>
          <p:blipFill>
            <a:blip r:embed="rId3" cstate="screen">
              <a:lum bright="-12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05075"/>
              <a:ext cx="5018088" cy="43529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990211" name="Text Box 3"/>
          <p:cNvSpPr txBox="1">
            <a:spLocks noChangeArrowheads="1"/>
          </p:cNvSpPr>
          <p:nvPr/>
        </p:nvSpPr>
        <p:spPr bwMode="auto">
          <a:xfrm>
            <a:off x="5105400" y="6019800"/>
            <a:ext cx="4267200" cy="46166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57150" indent="-571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6334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ko-KR" altLang="en-US" b="1" dirty="0" smtClean="0">
                <a:solidFill>
                  <a:srgbClr val="FFFFFF"/>
                </a:solidFill>
                <a:latin typeface="Arial"/>
                <a:cs typeface="Arial"/>
              </a:rPr>
              <a:t>에베소서</a:t>
            </a:r>
            <a:r>
              <a:rPr lang="en-US" b="1" dirty="0" smtClean="0">
                <a:solidFill>
                  <a:srgbClr val="FFFFFF"/>
                </a:solidFill>
                <a:latin typeface="Arial"/>
                <a:cs typeface="Arial"/>
              </a:rPr>
              <a:t> 2:1-2 </a:t>
            </a:r>
          </a:p>
        </p:txBody>
      </p:sp>
      <p:sp>
        <p:nvSpPr>
          <p:cNvPr id="990212" name="Text Box 4"/>
          <p:cNvSpPr txBox="1">
            <a:spLocks noChangeArrowheads="1"/>
          </p:cNvSpPr>
          <p:nvPr/>
        </p:nvSpPr>
        <p:spPr bwMode="auto">
          <a:xfrm>
            <a:off x="755576" y="332656"/>
            <a:ext cx="8229600" cy="156966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sz="3200" b="1" i="1" dirty="0" smtClean="0">
                <a:solidFill>
                  <a:srgbClr val="FFFFFF"/>
                </a:solidFill>
                <a:latin typeface="Arial"/>
                <a:cs typeface="Arial"/>
              </a:rPr>
              <a:t>”</a:t>
            </a:r>
            <a:r>
              <a:rPr lang="ko-KR" altLang="en-US" sz="3200" b="1" i="1" dirty="0" smtClean="0">
                <a:solidFill>
                  <a:srgbClr val="FFFFFF"/>
                </a:solidFill>
                <a:latin typeface="Arial"/>
                <a:cs typeface="Arial"/>
              </a:rPr>
              <a:t>너희의 허물과 죄로 죽었던 너희를 살리셨도다 그 때에 너희가 그 가운데서 행하여 이 세상 풍속을 좇고 공중의 군세 잡은 자를 따랐으니 </a:t>
            </a:r>
            <a:endParaRPr lang="en-US" sz="3200" b="1" i="1" dirty="0" smtClean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990216" name="Text Box 8"/>
          <p:cNvSpPr txBox="1">
            <a:spLocks noChangeArrowheads="1"/>
          </p:cNvSpPr>
          <p:nvPr/>
        </p:nvSpPr>
        <p:spPr bwMode="auto">
          <a:xfrm>
            <a:off x="4946576" y="2340263"/>
            <a:ext cx="4038600" cy="1985159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ko-KR" altLang="en-US" sz="3200" b="1" i="1" dirty="0" smtClean="0">
                <a:solidFill>
                  <a:srgbClr val="FFFFFF"/>
                </a:solidFill>
                <a:latin typeface="Arial"/>
                <a:cs typeface="Arial"/>
              </a:rPr>
              <a:t>곧 지금 불순종의 아들들 가운데서 역사하는 영이라</a:t>
            </a:r>
            <a:r>
              <a:rPr lang="en-US" sz="3200" b="1" i="1" dirty="0" smtClean="0">
                <a:solidFill>
                  <a:srgbClr val="FFFFFF"/>
                </a:solidFill>
                <a:latin typeface="Arial"/>
                <a:cs typeface="Arial"/>
              </a:rPr>
              <a:t>." </a:t>
            </a:r>
            <a:r>
              <a:rPr lang="en-US" sz="3200" b="1" i="1" baseline="30000" dirty="0" smtClean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endParaRPr lang="en-US" sz="3200" b="1" i="1" dirty="0" smtClean="0">
              <a:solidFill>
                <a:srgbClr val="FFFFFF"/>
              </a:solidFill>
              <a:latin typeface="Arial"/>
              <a:cs typeface="Arial"/>
            </a:endParaRPr>
          </a:p>
          <a:p>
            <a:pPr algn="r">
              <a:spcBef>
                <a:spcPct val="50000"/>
              </a:spcBef>
            </a:pPr>
            <a:endParaRPr lang="en-US" sz="1800" dirty="0" smtClean="0">
              <a:solidFill>
                <a:srgbClr val="0000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2447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12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9144000" cy="6858000"/>
            </a:xfrm>
            <a:prstGeom prst="rect">
              <a:avLst/>
            </a:prstGeom>
            <a:gradFill rotWithShape="0">
              <a:gsLst>
                <a:gs pos="0">
                  <a:srgbClr val="000090"/>
                </a:gs>
                <a:gs pos="50000">
                  <a:schemeClr val="tx1"/>
                </a:gs>
                <a:gs pos="100000">
                  <a:srgbClr val="0000FF"/>
                </a:gs>
              </a:gsLst>
              <a:lin ang="27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algn="l">
                <a:spcBef>
                  <a:spcPct val="0"/>
                </a:spcBef>
              </a:pPr>
              <a:endParaRPr lang="en-US" smtClean="0">
                <a:solidFill>
                  <a:srgbClr val="000000"/>
                </a:solidFill>
                <a:cs typeface="+mn-cs"/>
              </a:endParaRPr>
            </a:p>
          </p:txBody>
        </p:sp>
        <p:pic>
          <p:nvPicPr>
            <p:cNvPr id="13" name="Picture 4" descr="c:\windows\TEMP\auto0.bmp"/>
            <p:cNvPicPr>
              <a:picLocks noChangeAspect="1" noChangeArrowheads="1"/>
            </p:cNvPicPr>
            <p:nvPr/>
          </p:nvPicPr>
          <p:blipFill>
            <a:blip r:embed="rId3" cstate="screen">
              <a:lum bright="-12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05075"/>
              <a:ext cx="5018088" cy="43529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992259" name="Text Box 3"/>
          <p:cNvSpPr txBox="1">
            <a:spLocks noChangeArrowheads="1"/>
          </p:cNvSpPr>
          <p:nvPr/>
        </p:nvSpPr>
        <p:spPr bwMode="auto">
          <a:xfrm>
            <a:off x="4567808" y="6019800"/>
            <a:ext cx="4267200" cy="46166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57150" indent="-571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6334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ko-KR" altLang="en-US" b="1" dirty="0" smtClean="0">
                <a:solidFill>
                  <a:srgbClr val="FFFFFF"/>
                </a:solidFill>
                <a:latin typeface="Arial"/>
                <a:cs typeface="Arial"/>
              </a:rPr>
              <a:t>에베소서</a:t>
            </a:r>
            <a:r>
              <a:rPr lang="en-US" b="1" dirty="0" smtClean="0">
                <a:solidFill>
                  <a:srgbClr val="FFFFFF"/>
                </a:solidFill>
                <a:latin typeface="Arial"/>
                <a:cs typeface="Arial"/>
              </a:rPr>
              <a:t> 2:3 </a:t>
            </a:r>
          </a:p>
        </p:txBody>
      </p:sp>
      <p:sp>
        <p:nvSpPr>
          <p:cNvPr id="992260" name="Text Box 4"/>
          <p:cNvSpPr txBox="1">
            <a:spLocks noChangeArrowheads="1"/>
          </p:cNvSpPr>
          <p:nvPr/>
        </p:nvSpPr>
        <p:spPr bwMode="auto">
          <a:xfrm>
            <a:off x="323528" y="635204"/>
            <a:ext cx="8511480" cy="107721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sz="3200" b="1" i="1" dirty="0" smtClean="0">
                <a:solidFill>
                  <a:srgbClr val="FFFFFF"/>
                </a:solidFill>
                <a:latin typeface="Arial"/>
                <a:cs typeface="Arial"/>
              </a:rPr>
              <a:t>”</a:t>
            </a:r>
            <a:r>
              <a:rPr lang="ko-KR" altLang="en-US" sz="3200" b="1" i="1" dirty="0" smtClean="0">
                <a:solidFill>
                  <a:srgbClr val="FFFFFF"/>
                </a:solidFill>
                <a:latin typeface="Arial"/>
                <a:cs typeface="Arial"/>
              </a:rPr>
              <a:t>전에는 우리도 다 그 가운데서 우리 육체의 욕심을 따라 지내며 육체와 마음의 원하는 것을 하여</a:t>
            </a:r>
            <a:endParaRPr lang="en-US" sz="3200" b="1" i="1" dirty="0" smtClean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992264" name="Text Box 8"/>
          <p:cNvSpPr txBox="1">
            <a:spLocks noChangeArrowheads="1"/>
          </p:cNvSpPr>
          <p:nvPr/>
        </p:nvSpPr>
        <p:spPr bwMode="auto">
          <a:xfrm>
            <a:off x="5710808" y="2132856"/>
            <a:ext cx="3124200" cy="1985159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ko-KR" altLang="en-US" sz="3200" b="1" i="1" dirty="0" smtClean="0">
                <a:solidFill>
                  <a:srgbClr val="FFFFFF"/>
                </a:solidFill>
                <a:latin typeface="Arial"/>
                <a:cs typeface="Arial"/>
              </a:rPr>
              <a:t>다른 이들과 같이 본질상 진노의   자녀이었더니</a:t>
            </a:r>
            <a:r>
              <a:rPr lang="en-US" sz="3200" b="1" i="1" dirty="0" smtClean="0">
                <a:solidFill>
                  <a:srgbClr val="FFFFFF"/>
                </a:solidFill>
                <a:latin typeface="Arial"/>
                <a:cs typeface="Arial"/>
              </a:rPr>
              <a:t>."</a:t>
            </a:r>
          </a:p>
          <a:p>
            <a:pPr algn="r">
              <a:spcBef>
                <a:spcPct val="50000"/>
              </a:spcBef>
            </a:pPr>
            <a:endParaRPr lang="en-US" sz="1800" dirty="0" smtClean="0">
              <a:solidFill>
                <a:srgbClr val="0000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698556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12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9144000" cy="6858000"/>
            </a:xfrm>
            <a:prstGeom prst="rect">
              <a:avLst/>
            </a:prstGeom>
            <a:gradFill rotWithShape="0">
              <a:gsLst>
                <a:gs pos="0">
                  <a:srgbClr val="000090"/>
                </a:gs>
                <a:gs pos="50000">
                  <a:schemeClr val="tx1"/>
                </a:gs>
                <a:gs pos="100000">
                  <a:srgbClr val="0000FF"/>
                </a:gs>
              </a:gsLst>
              <a:lin ang="27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pic>
          <p:nvPicPr>
            <p:cNvPr id="13" name="Picture 4" descr="c:\windows\TEMP\auto0.bmp"/>
            <p:cNvPicPr>
              <a:picLocks noChangeAspect="1" noChangeArrowheads="1"/>
            </p:cNvPicPr>
            <p:nvPr/>
          </p:nvPicPr>
          <p:blipFill>
            <a:blip r:embed="rId3" cstate="screen">
              <a:lum bright="-12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05075"/>
              <a:ext cx="5018088" cy="43529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1054725" name="Text Box 5"/>
          <p:cNvSpPr txBox="1">
            <a:spLocks noChangeArrowheads="1"/>
          </p:cNvSpPr>
          <p:nvPr/>
        </p:nvSpPr>
        <p:spPr bwMode="auto">
          <a:xfrm>
            <a:off x="1524000" y="152400"/>
            <a:ext cx="6248400" cy="707886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ko-KR" altLang="en-US" sz="4000" b="1" dirty="0" smtClean="0">
                <a:solidFill>
                  <a:srgbClr val="FFFFFF"/>
                </a:solidFill>
                <a:latin typeface="Arial"/>
                <a:cs typeface="Arial"/>
              </a:rPr>
              <a:t>구원</a:t>
            </a:r>
            <a:endParaRPr lang="en-US" sz="4000" b="1" dirty="0" smtClean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054726" name="Text Box 6"/>
          <p:cNvSpPr txBox="1">
            <a:spLocks noChangeArrowheads="1"/>
          </p:cNvSpPr>
          <p:nvPr/>
        </p:nvSpPr>
        <p:spPr bwMode="auto">
          <a:xfrm>
            <a:off x="5486400" y="838200"/>
            <a:ext cx="73914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필요</a:t>
            </a: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</a:p>
        </p:txBody>
      </p:sp>
      <p:sp>
        <p:nvSpPr>
          <p:cNvPr id="1054727" name="Text Box 7"/>
          <p:cNvSpPr txBox="1">
            <a:spLocks noChangeArrowheads="1"/>
          </p:cNvSpPr>
          <p:nvPr/>
        </p:nvSpPr>
        <p:spPr bwMode="auto">
          <a:xfrm>
            <a:off x="5486400" y="1600200"/>
            <a:ext cx="73914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구원자</a:t>
            </a:r>
            <a:r>
              <a:rPr 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 </a:t>
            </a:r>
          </a:p>
        </p:txBody>
      </p:sp>
      <p:sp>
        <p:nvSpPr>
          <p:cNvPr id="1054728" name="Text Box 8"/>
          <p:cNvSpPr txBox="1">
            <a:spLocks noChangeArrowheads="1"/>
          </p:cNvSpPr>
          <p:nvPr/>
        </p:nvSpPr>
        <p:spPr bwMode="auto">
          <a:xfrm>
            <a:off x="5486400" y="4114800"/>
            <a:ext cx="73914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지불</a:t>
            </a:r>
            <a:endParaRPr lang="en-US" sz="3600" b="1" dirty="0" smtClean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054729" name="Text Box 9"/>
          <p:cNvSpPr txBox="1">
            <a:spLocks noChangeArrowheads="1"/>
          </p:cNvSpPr>
          <p:nvPr/>
        </p:nvSpPr>
        <p:spPr bwMode="auto">
          <a:xfrm>
            <a:off x="5486400" y="4876800"/>
            <a:ext cx="73914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받아들임</a:t>
            </a:r>
            <a:endParaRPr lang="en-US" sz="3600" b="1" dirty="0" smtClean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054730" name="Text Box 10"/>
          <p:cNvSpPr txBox="1">
            <a:spLocks noChangeArrowheads="1"/>
          </p:cNvSpPr>
          <p:nvPr/>
        </p:nvSpPr>
        <p:spPr bwMode="auto">
          <a:xfrm>
            <a:off x="6248400" y="2286000"/>
            <a:ext cx="2438400" cy="175432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ko-KR" alt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관련된</a:t>
            </a:r>
            <a:r>
              <a:rPr 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  </a:t>
            </a:r>
            <a:r>
              <a:rPr lang="ko-KR" alt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    기꺼이</a:t>
            </a:r>
            <a:r>
              <a:rPr 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    가능한</a:t>
            </a:r>
            <a:endParaRPr lang="en-US" sz="3600" b="1" dirty="0" smtClean="0">
              <a:solidFill>
                <a:srgbClr val="FFFFFF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975744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12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9144000" cy="6858000"/>
            </a:xfrm>
            <a:prstGeom prst="rect">
              <a:avLst/>
            </a:prstGeom>
            <a:gradFill rotWithShape="0">
              <a:gsLst>
                <a:gs pos="0">
                  <a:srgbClr val="000090"/>
                </a:gs>
                <a:gs pos="50000">
                  <a:schemeClr val="tx1"/>
                </a:gs>
                <a:gs pos="100000">
                  <a:srgbClr val="0000FF"/>
                </a:gs>
              </a:gsLst>
              <a:lin ang="27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pic>
          <p:nvPicPr>
            <p:cNvPr id="13" name="Picture 4" descr="c:\windows\TEMP\auto0.bmp"/>
            <p:cNvPicPr>
              <a:picLocks noChangeAspect="1" noChangeArrowheads="1"/>
            </p:cNvPicPr>
            <p:nvPr/>
          </p:nvPicPr>
          <p:blipFill>
            <a:blip r:embed="rId3" cstate="screen">
              <a:lum bright="-12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05075"/>
              <a:ext cx="5018088" cy="43529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1054725" name="Text Box 5"/>
          <p:cNvSpPr txBox="1">
            <a:spLocks noChangeArrowheads="1"/>
          </p:cNvSpPr>
          <p:nvPr/>
        </p:nvSpPr>
        <p:spPr bwMode="auto">
          <a:xfrm>
            <a:off x="1524000" y="152400"/>
            <a:ext cx="6248400" cy="707886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ko-KR" altLang="en-US" sz="4000" b="1" dirty="0" smtClean="0">
                <a:solidFill>
                  <a:srgbClr val="FFFFFF"/>
                </a:solidFill>
                <a:latin typeface="Arial"/>
                <a:cs typeface="Arial"/>
              </a:rPr>
              <a:t>구원</a:t>
            </a:r>
            <a:endParaRPr lang="en-US" sz="4000" b="1" dirty="0" smtClean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054726" name="Text Box 6"/>
          <p:cNvSpPr txBox="1">
            <a:spLocks noChangeArrowheads="1"/>
          </p:cNvSpPr>
          <p:nvPr/>
        </p:nvSpPr>
        <p:spPr bwMode="auto">
          <a:xfrm>
            <a:off x="5486400" y="838200"/>
            <a:ext cx="73914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필요</a:t>
            </a: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</a:p>
        </p:txBody>
      </p:sp>
      <p:sp>
        <p:nvSpPr>
          <p:cNvPr id="1054727" name="Text Box 7"/>
          <p:cNvSpPr txBox="1">
            <a:spLocks noChangeArrowheads="1"/>
          </p:cNvSpPr>
          <p:nvPr/>
        </p:nvSpPr>
        <p:spPr bwMode="auto">
          <a:xfrm>
            <a:off x="5486400" y="1600200"/>
            <a:ext cx="73914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구원자</a:t>
            </a: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</a:p>
        </p:txBody>
      </p:sp>
      <p:sp>
        <p:nvSpPr>
          <p:cNvPr id="1054728" name="Text Box 8"/>
          <p:cNvSpPr txBox="1">
            <a:spLocks noChangeArrowheads="1"/>
          </p:cNvSpPr>
          <p:nvPr/>
        </p:nvSpPr>
        <p:spPr bwMode="auto">
          <a:xfrm>
            <a:off x="5486400" y="4114800"/>
            <a:ext cx="73914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지불</a:t>
            </a:r>
            <a:endParaRPr lang="en-US" sz="3600" b="1" dirty="0" smtClean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054729" name="Text Box 9"/>
          <p:cNvSpPr txBox="1">
            <a:spLocks noChangeArrowheads="1"/>
          </p:cNvSpPr>
          <p:nvPr/>
        </p:nvSpPr>
        <p:spPr bwMode="auto">
          <a:xfrm>
            <a:off x="5486400" y="4876800"/>
            <a:ext cx="73914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받아들임</a:t>
            </a:r>
            <a:endParaRPr lang="en-US" sz="3600" b="1" dirty="0" smtClean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054730" name="Text Box 10"/>
          <p:cNvSpPr txBox="1">
            <a:spLocks noChangeArrowheads="1"/>
          </p:cNvSpPr>
          <p:nvPr/>
        </p:nvSpPr>
        <p:spPr bwMode="auto">
          <a:xfrm>
            <a:off x="6248400" y="2286000"/>
            <a:ext cx="2438400" cy="175432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ko-KR" alt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관련된</a:t>
            </a:r>
            <a:r>
              <a:rPr 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  </a:t>
            </a:r>
            <a:r>
              <a:rPr lang="ko-KR" alt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    기꺼이</a:t>
            </a:r>
            <a:r>
              <a:rPr 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    가능한</a:t>
            </a:r>
            <a:endParaRPr lang="en-US" sz="3600" b="1" dirty="0" smtClean="0">
              <a:solidFill>
                <a:srgbClr val="FFFFFF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34820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12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9144000" cy="6858000"/>
            </a:xfrm>
            <a:prstGeom prst="rect">
              <a:avLst/>
            </a:prstGeom>
            <a:gradFill rotWithShape="0">
              <a:gsLst>
                <a:gs pos="0">
                  <a:srgbClr val="000090"/>
                </a:gs>
                <a:gs pos="50000">
                  <a:schemeClr val="tx1"/>
                </a:gs>
                <a:gs pos="100000">
                  <a:srgbClr val="0000FF"/>
                </a:gs>
              </a:gsLst>
              <a:lin ang="27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pic>
          <p:nvPicPr>
            <p:cNvPr id="13" name="Picture 4" descr="c:\windows\TEMP\auto0.bmp"/>
            <p:cNvPicPr>
              <a:picLocks noChangeAspect="1" noChangeArrowheads="1"/>
            </p:cNvPicPr>
            <p:nvPr/>
          </p:nvPicPr>
          <p:blipFill>
            <a:blip r:embed="rId3" cstate="screen">
              <a:lum bright="-12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05075"/>
              <a:ext cx="5018088" cy="43529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1054725" name="Text Box 5"/>
          <p:cNvSpPr txBox="1">
            <a:spLocks noChangeArrowheads="1"/>
          </p:cNvSpPr>
          <p:nvPr/>
        </p:nvSpPr>
        <p:spPr bwMode="auto">
          <a:xfrm>
            <a:off x="1524000" y="152400"/>
            <a:ext cx="6248400" cy="707886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ko-KR" altLang="en-US" sz="4000" b="1" dirty="0" smtClean="0">
                <a:solidFill>
                  <a:srgbClr val="FFFFFF"/>
                </a:solidFill>
                <a:latin typeface="Arial"/>
                <a:cs typeface="Arial"/>
              </a:rPr>
              <a:t>구원</a:t>
            </a:r>
            <a:endParaRPr lang="en-US" sz="4000" b="1" dirty="0" smtClean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054726" name="Text Box 6"/>
          <p:cNvSpPr txBox="1">
            <a:spLocks noChangeArrowheads="1"/>
          </p:cNvSpPr>
          <p:nvPr/>
        </p:nvSpPr>
        <p:spPr bwMode="auto">
          <a:xfrm>
            <a:off x="5486400" y="838200"/>
            <a:ext cx="73914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필요</a:t>
            </a: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</a:p>
        </p:txBody>
      </p:sp>
      <p:sp>
        <p:nvSpPr>
          <p:cNvPr id="1054727" name="Text Box 7"/>
          <p:cNvSpPr txBox="1">
            <a:spLocks noChangeArrowheads="1"/>
          </p:cNvSpPr>
          <p:nvPr/>
        </p:nvSpPr>
        <p:spPr bwMode="auto">
          <a:xfrm>
            <a:off x="5486400" y="1600200"/>
            <a:ext cx="73914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구원자</a:t>
            </a: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</a:p>
        </p:txBody>
      </p:sp>
      <p:sp>
        <p:nvSpPr>
          <p:cNvPr id="1054728" name="Text Box 8"/>
          <p:cNvSpPr txBox="1">
            <a:spLocks noChangeArrowheads="1"/>
          </p:cNvSpPr>
          <p:nvPr/>
        </p:nvSpPr>
        <p:spPr bwMode="auto">
          <a:xfrm>
            <a:off x="5486400" y="4114800"/>
            <a:ext cx="73914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지불</a:t>
            </a:r>
            <a:endParaRPr lang="en-US" sz="3600" b="1" dirty="0" smtClean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054729" name="Text Box 9"/>
          <p:cNvSpPr txBox="1">
            <a:spLocks noChangeArrowheads="1"/>
          </p:cNvSpPr>
          <p:nvPr/>
        </p:nvSpPr>
        <p:spPr bwMode="auto">
          <a:xfrm>
            <a:off x="5486400" y="4876800"/>
            <a:ext cx="73914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받아들임</a:t>
            </a:r>
            <a:endParaRPr lang="en-US" sz="3600" b="1" dirty="0" smtClean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054730" name="Text Box 10"/>
          <p:cNvSpPr txBox="1">
            <a:spLocks noChangeArrowheads="1"/>
          </p:cNvSpPr>
          <p:nvPr/>
        </p:nvSpPr>
        <p:spPr bwMode="auto">
          <a:xfrm>
            <a:off x="6248400" y="2286000"/>
            <a:ext cx="2438400" cy="175432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관련된</a:t>
            </a: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 </a:t>
            </a: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   기꺼이</a:t>
            </a: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   가능한</a:t>
            </a:r>
            <a:endParaRPr lang="en-US" sz="3600" b="1" dirty="0" smtClean="0">
              <a:solidFill>
                <a:srgbClr val="FFFF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612566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9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9144000" cy="6858000"/>
            </a:xfrm>
            <a:prstGeom prst="rect">
              <a:avLst/>
            </a:prstGeom>
            <a:gradFill rotWithShape="0">
              <a:gsLst>
                <a:gs pos="0">
                  <a:srgbClr val="000090"/>
                </a:gs>
                <a:gs pos="50000">
                  <a:schemeClr val="tx1"/>
                </a:gs>
                <a:gs pos="100000">
                  <a:srgbClr val="0000FF"/>
                </a:gs>
              </a:gsLst>
              <a:lin ang="27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algn="l">
                <a:spcBef>
                  <a:spcPct val="0"/>
                </a:spcBef>
              </a:pPr>
              <a:endParaRPr lang="en-US" sz="18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pic>
          <p:nvPicPr>
            <p:cNvPr id="10" name="Picture 4" descr="c:\windows\TEMP\auto0.bmp"/>
            <p:cNvPicPr>
              <a:picLocks noChangeAspect="1" noChangeArrowheads="1"/>
            </p:cNvPicPr>
            <p:nvPr/>
          </p:nvPicPr>
          <p:blipFill>
            <a:blip r:embed="rId3" cstate="screen">
              <a:lum bright="-12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05075"/>
              <a:ext cx="5018088" cy="43529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994307" name="Text Box 3"/>
          <p:cNvSpPr txBox="1">
            <a:spLocks noChangeArrowheads="1"/>
          </p:cNvSpPr>
          <p:nvPr/>
        </p:nvSpPr>
        <p:spPr bwMode="auto">
          <a:xfrm>
            <a:off x="4717976" y="6019800"/>
            <a:ext cx="4267200" cy="46166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57150" indent="-571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6334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ko-KR" altLang="en-US" b="1" dirty="0" smtClean="0">
                <a:solidFill>
                  <a:srgbClr val="FFFFFF"/>
                </a:solidFill>
                <a:latin typeface="Arial"/>
                <a:cs typeface="Arial"/>
              </a:rPr>
              <a:t>히브리서</a:t>
            </a:r>
            <a:r>
              <a:rPr lang="en-US" b="1" dirty="0" smtClean="0">
                <a:solidFill>
                  <a:srgbClr val="FFFFFF"/>
                </a:solidFill>
                <a:latin typeface="Arial"/>
                <a:cs typeface="Arial"/>
              </a:rPr>
              <a:t> 2:14-15 </a:t>
            </a:r>
          </a:p>
        </p:txBody>
      </p:sp>
      <p:sp>
        <p:nvSpPr>
          <p:cNvPr id="994308" name="Text Box 4"/>
          <p:cNvSpPr txBox="1">
            <a:spLocks noChangeArrowheads="1"/>
          </p:cNvSpPr>
          <p:nvPr/>
        </p:nvSpPr>
        <p:spPr bwMode="auto">
          <a:xfrm>
            <a:off x="755576" y="707212"/>
            <a:ext cx="8229600" cy="107721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"</a:t>
            </a:r>
            <a:r>
              <a:rPr lang="ko-KR" altLang="en-US" sz="3200" b="1" i="1" dirty="0" smtClean="0">
                <a:solidFill>
                  <a:srgbClr val="FFFFFF"/>
                </a:solidFill>
                <a:latin typeface="Arial"/>
                <a:cs typeface="Arial"/>
              </a:rPr>
              <a:t>자녀들은 혈육에 함께 속하였으매 그도 또한 한 모양으로 혈육에 함께 속하심은</a:t>
            </a:r>
            <a:endParaRPr lang="en-US" sz="3200" b="1" i="1" dirty="0" smtClean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994316" name="Text Box 12"/>
          <p:cNvSpPr txBox="1">
            <a:spLocks noChangeArrowheads="1"/>
          </p:cNvSpPr>
          <p:nvPr/>
        </p:nvSpPr>
        <p:spPr bwMode="auto">
          <a:xfrm>
            <a:off x="5098976" y="2209800"/>
            <a:ext cx="3886200" cy="156966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ko-KR" altLang="en-US" sz="3200" b="1" i="1" dirty="0" smtClean="0">
                <a:solidFill>
                  <a:srgbClr val="FFFFFF"/>
                </a:solidFill>
                <a:latin typeface="Arial"/>
                <a:cs typeface="Arial"/>
              </a:rPr>
              <a:t>사망으로 </a:t>
            </a:r>
            <a:r>
              <a:rPr lang="ko-KR" altLang="en-US" sz="3200" b="1" i="1" dirty="0">
                <a:solidFill>
                  <a:srgbClr val="FFFFFF"/>
                </a:solidFill>
                <a:latin typeface="Arial"/>
                <a:cs typeface="Arial"/>
              </a:rPr>
              <a:t>말미암아 사망의 세력을 잡은 자 곧 마귀를 없이 </a:t>
            </a:r>
            <a:r>
              <a:rPr lang="ko-KR" altLang="en-US" sz="3200" b="1" i="1" dirty="0" smtClean="0">
                <a:solidFill>
                  <a:srgbClr val="FFFFFF"/>
                </a:solidFill>
                <a:latin typeface="Arial"/>
                <a:cs typeface="Arial"/>
              </a:rPr>
              <a:t>하시며</a:t>
            </a:r>
            <a:r>
              <a:rPr lang="en-US" altLang="ko-KR" sz="3200" b="1" i="1" dirty="0" smtClean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"</a:t>
            </a:r>
            <a:endParaRPr lang="en-US" sz="3200" dirty="0" smtClean="0">
              <a:solidFill>
                <a:srgbClr val="0000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821910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8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9144000" cy="6858000"/>
            </a:xfrm>
            <a:prstGeom prst="rect">
              <a:avLst/>
            </a:prstGeom>
            <a:gradFill rotWithShape="0">
              <a:gsLst>
                <a:gs pos="0">
                  <a:srgbClr val="000090"/>
                </a:gs>
                <a:gs pos="50000">
                  <a:schemeClr val="tx1"/>
                </a:gs>
                <a:gs pos="100000">
                  <a:srgbClr val="0000FF"/>
                </a:gs>
              </a:gsLst>
              <a:lin ang="27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algn="l">
                <a:spcBef>
                  <a:spcPct val="0"/>
                </a:spcBef>
              </a:pPr>
              <a:endParaRPr lang="en-US" sz="18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pic>
          <p:nvPicPr>
            <p:cNvPr id="9" name="Picture 4" descr="c:\windows\TEMP\auto0.bmp"/>
            <p:cNvPicPr>
              <a:picLocks noChangeAspect="1" noChangeArrowheads="1"/>
            </p:cNvPicPr>
            <p:nvPr/>
          </p:nvPicPr>
          <p:blipFill>
            <a:blip r:embed="rId3" cstate="screen">
              <a:lum bright="-12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05075"/>
              <a:ext cx="5018088" cy="43529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1046534" name="Text Box 6"/>
          <p:cNvSpPr txBox="1">
            <a:spLocks noChangeArrowheads="1"/>
          </p:cNvSpPr>
          <p:nvPr/>
        </p:nvSpPr>
        <p:spPr bwMode="auto">
          <a:xfrm>
            <a:off x="395536" y="288925"/>
            <a:ext cx="8610600" cy="107721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"</a:t>
            </a:r>
            <a:r>
              <a:rPr lang="ko-KR" altLang="en-US" sz="3200" b="1" i="1" dirty="0" smtClean="0">
                <a:solidFill>
                  <a:srgbClr val="FFFFFF"/>
                </a:solidFill>
                <a:latin typeface="Arial"/>
                <a:cs typeface="Arial"/>
              </a:rPr>
              <a:t>또 죽기를 무서워하므로 일생에 매여 종노릇 하는 모든 자들을 놓아 주려 하심이니</a:t>
            </a:r>
            <a:r>
              <a:rPr lang="en-US" sz="3200" b="1" i="1" dirty="0" smtClean="0">
                <a:solidFill>
                  <a:srgbClr val="FFFFFF"/>
                </a:solidFill>
                <a:latin typeface="Arial"/>
                <a:cs typeface="Arial"/>
              </a:rPr>
              <a:t>."</a:t>
            </a:r>
          </a:p>
        </p:txBody>
      </p:sp>
      <p:sp>
        <p:nvSpPr>
          <p:cNvPr id="1046536" name="Text Box 8"/>
          <p:cNvSpPr txBox="1">
            <a:spLocks noChangeArrowheads="1"/>
          </p:cNvSpPr>
          <p:nvPr/>
        </p:nvSpPr>
        <p:spPr bwMode="auto">
          <a:xfrm>
            <a:off x="4953000" y="6019800"/>
            <a:ext cx="4191000" cy="46166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57150" indent="-571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6334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ko-KR" altLang="en-US" b="1" dirty="0" smtClean="0">
                <a:solidFill>
                  <a:srgbClr val="FFFFFF"/>
                </a:solidFill>
                <a:latin typeface="Arial"/>
                <a:cs typeface="Arial"/>
              </a:rPr>
              <a:t>히브리서</a:t>
            </a:r>
            <a:r>
              <a:rPr lang="en-US" b="1" dirty="0" smtClean="0">
                <a:solidFill>
                  <a:srgbClr val="FFFFFF"/>
                </a:solidFill>
                <a:latin typeface="Arial"/>
                <a:cs typeface="Arial"/>
              </a:rPr>
              <a:t> 2:14-15 </a:t>
            </a:r>
          </a:p>
        </p:txBody>
      </p:sp>
    </p:spTree>
    <p:extLst>
      <p:ext uri="{BB962C8B-B14F-4D97-AF65-F5344CB8AC3E}">
        <p14:creationId xmlns:p14="http://schemas.microsoft.com/office/powerpoint/2010/main" val="3220143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9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9144000" cy="6858000"/>
            </a:xfrm>
            <a:prstGeom prst="rect">
              <a:avLst/>
            </a:prstGeom>
            <a:gradFill rotWithShape="0">
              <a:gsLst>
                <a:gs pos="0">
                  <a:srgbClr val="000090"/>
                </a:gs>
                <a:gs pos="50000">
                  <a:schemeClr val="tx1"/>
                </a:gs>
                <a:gs pos="100000">
                  <a:srgbClr val="0000FF"/>
                </a:gs>
              </a:gsLst>
              <a:lin ang="27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algn="l">
                <a:spcBef>
                  <a:spcPct val="0"/>
                </a:spcBef>
              </a:pPr>
              <a:endParaRPr lang="en-US" sz="18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pic>
          <p:nvPicPr>
            <p:cNvPr id="10" name="Picture 4" descr="c:\windows\TEMP\auto0.bmp"/>
            <p:cNvPicPr>
              <a:picLocks noChangeAspect="1" noChangeArrowheads="1"/>
            </p:cNvPicPr>
            <p:nvPr/>
          </p:nvPicPr>
          <p:blipFill>
            <a:blip r:embed="rId3" cstate="screen">
              <a:lum bright="-12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05075"/>
              <a:ext cx="5018088" cy="43529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996356" name="Text Box 4"/>
          <p:cNvSpPr txBox="1">
            <a:spLocks noChangeArrowheads="1"/>
          </p:cNvSpPr>
          <p:nvPr/>
        </p:nvSpPr>
        <p:spPr bwMode="auto">
          <a:xfrm>
            <a:off x="755576" y="603845"/>
            <a:ext cx="8229600" cy="95410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altLang="ko-KR" sz="2800" b="1" i="1" dirty="0">
                <a:solidFill>
                  <a:srgbClr val="FFFFFF"/>
                </a:solidFill>
                <a:latin typeface="Arial"/>
                <a:cs typeface="Arial"/>
              </a:rPr>
              <a:t>"</a:t>
            </a:r>
            <a:r>
              <a:rPr lang="ko-KR" altLang="en-US" sz="2800" b="1" i="1" dirty="0" smtClean="0">
                <a:solidFill>
                  <a:srgbClr val="FFFFFF"/>
                </a:solidFill>
                <a:latin typeface="Arial"/>
                <a:cs typeface="Arial"/>
              </a:rPr>
              <a:t>그러므로 저가 범사에 형제들과 같이 되심이 마땅하도다 이는 하나님의 일에 자비하고 충성된 대제사장이 되어</a:t>
            </a:r>
            <a:endParaRPr lang="en-US" sz="2800" b="1" i="1" dirty="0" smtClean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996363" name="Text Box 11"/>
          <p:cNvSpPr txBox="1">
            <a:spLocks noChangeArrowheads="1"/>
          </p:cNvSpPr>
          <p:nvPr/>
        </p:nvSpPr>
        <p:spPr bwMode="auto">
          <a:xfrm>
            <a:off x="4717976" y="6019800"/>
            <a:ext cx="4267200" cy="46166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57150" indent="-571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6334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ko-KR" altLang="en-US" b="1" dirty="0" smtClean="0">
                <a:solidFill>
                  <a:srgbClr val="FFFFFF"/>
                </a:solidFill>
                <a:latin typeface="Arial"/>
                <a:cs typeface="Arial"/>
              </a:rPr>
              <a:t>히브리서</a:t>
            </a:r>
            <a:r>
              <a:rPr lang="en-US" b="1" dirty="0" smtClean="0">
                <a:solidFill>
                  <a:srgbClr val="FFFFFF"/>
                </a:solidFill>
                <a:latin typeface="Arial"/>
                <a:cs typeface="Arial"/>
              </a:rPr>
              <a:t> 2:17 </a:t>
            </a:r>
          </a:p>
        </p:txBody>
      </p:sp>
      <p:sp>
        <p:nvSpPr>
          <p:cNvPr id="996364" name="Text Box 12"/>
          <p:cNvSpPr txBox="1">
            <a:spLocks noChangeArrowheads="1"/>
          </p:cNvSpPr>
          <p:nvPr/>
        </p:nvSpPr>
        <p:spPr bwMode="auto">
          <a:xfrm>
            <a:off x="5022776" y="1916832"/>
            <a:ext cx="3962400" cy="95410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ko-KR" altLang="en-US" sz="2800" b="1" i="1" dirty="0" smtClean="0">
                <a:solidFill>
                  <a:srgbClr val="FFFFFF"/>
                </a:solidFill>
                <a:latin typeface="Arial"/>
                <a:cs typeface="Arial"/>
              </a:rPr>
              <a:t>백성의 죄를 구속하려 하심이라</a:t>
            </a:r>
            <a:r>
              <a:rPr lang="en-US" sz="2800" b="1" i="1" dirty="0" smtClean="0">
                <a:solidFill>
                  <a:srgbClr val="FFFFFF"/>
                </a:solidFill>
                <a:latin typeface="Arial"/>
                <a:cs typeface="Arial"/>
              </a:rPr>
              <a:t>."</a:t>
            </a:r>
          </a:p>
        </p:txBody>
      </p:sp>
    </p:spTree>
    <p:extLst>
      <p:ext uri="{BB962C8B-B14F-4D97-AF65-F5344CB8AC3E}">
        <p14:creationId xmlns:p14="http://schemas.microsoft.com/office/powerpoint/2010/main" val="1059499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12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9144000" cy="6858000"/>
            </a:xfrm>
            <a:prstGeom prst="rect">
              <a:avLst/>
            </a:prstGeom>
            <a:gradFill rotWithShape="0">
              <a:gsLst>
                <a:gs pos="0">
                  <a:srgbClr val="000090"/>
                </a:gs>
                <a:gs pos="50000">
                  <a:schemeClr val="tx1"/>
                </a:gs>
                <a:gs pos="100000">
                  <a:srgbClr val="0000FF"/>
                </a:gs>
              </a:gsLst>
              <a:lin ang="27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pic>
          <p:nvPicPr>
            <p:cNvPr id="13" name="Picture 4" descr="c:\windows\TEMP\auto0.bmp"/>
            <p:cNvPicPr>
              <a:picLocks noChangeAspect="1" noChangeArrowheads="1"/>
            </p:cNvPicPr>
            <p:nvPr/>
          </p:nvPicPr>
          <p:blipFill>
            <a:blip r:embed="rId3" cstate="screen">
              <a:lum bright="-12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05075"/>
              <a:ext cx="5018088" cy="43529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1054725" name="Text Box 5"/>
          <p:cNvSpPr txBox="1">
            <a:spLocks noChangeArrowheads="1"/>
          </p:cNvSpPr>
          <p:nvPr/>
        </p:nvSpPr>
        <p:spPr bwMode="auto">
          <a:xfrm>
            <a:off x="1524000" y="152400"/>
            <a:ext cx="6248400" cy="707886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ko-KR" altLang="en-US" sz="4000" b="1" dirty="0" smtClean="0">
                <a:solidFill>
                  <a:srgbClr val="FFFFFF"/>
                </a:solidFill>
                <a:latin typeface="Arial"/>
                <a:cs typeface="Arial"/>
              </a:rPr>
              <a:t>구원</a:t>
            </a:r>
            <a:endParaRPr lang="en-US" sz="4000" b="1" dirty="0" smtClean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054726" name="Text Box 6"/>
          <p:cNvSpPr txBox="1">
            <a:spLocks noChangeArrowheads="1"/>
          </p:cNvSpPr>
          <p:nvPr/>
        </p:nvSpPr>
        <p:spPr bwMode="auto">
          <a:xfrm>
            <a:off x="5486400" y="838200"/>
            <a:ext cx="73914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필요</a:t>
            </a: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</a:p>
        </p:txBody>
      </p:sp>
      <p:sp>
        <p:nvSpPr>
          <p:cNvPr id="1054727" name="Text Box 7"/>
          <p:cNvSpPr txBox="1">
            <a:spLocks noChangeArrowheads="1"/>
          </p:cNvSpPr>
          <p:nvPr/>
        </p:nvSpPr>
        <p:spPr bwMode="auto">
          <a:xfrm>
            <a:off x="5486400" y="1600200"/>
            <a:ext cx="73914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구원자</a:t>
            </a: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</a:p>
        </p:txBody>
      </p:sp>
      <p:sp>
        <p:nvSpPr>
          <p:cNvPr id="1054728" name="Text Box 8"/>
          <p:cNvSpPr txBox="1">
            <a:spLocks noChangeArrowheads="1"/>
          </p:cNvSpPr>
          <p:nvPr/>
        </p:nvSpPr>
        <p:spPr bwMode="auto">
          <a:xfrm>
            <a:off x="5486400" y="4114800"/>
            <a:ext cx="73914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지불</a:t>
            </a:r>
            <a:endParaRPr lang="en-US" sz="3600" b="1" dirty="0" smtClean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054729" name="Text Box 9"/>
          <p:cNvSpPr txBox="1">
            <a:spLocks noChangeArrowheads="1"/>
          </p:cNvSpPr>
          <p:nvPr/>
        </p:nvSpPr>
        <p:spPr bwMode="auto">
          <a:xfrm>
            <a:off x="5486400" y="4876800"/>
            <a:ext cx="73914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받아들임</a:t>
            </a:r>
            <a:endParaRPr lang="en-US" sz="3600" b="1" dirty="0" smtClean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054730" name="Text Box 10"/>
          <p:cNvSpPr txBox="1">
            <a:spLocks noChangeArrowheads="1"/>
          </p:cNvSpPr>
          <p:nvPr/>
        </p:nvSpPr>
        <p:spPr bwMode="auto">
          <a:xfrm>
            <a:off x="6248400" y="2286000"/>
            <a:ext cx="2438400" cy="175432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관련된</a:t>
            </a: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 </a:t>
            </a: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   기꺼이</a:t>
            </a: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   가능한</a:t>
            </a:r>
            <a:endParaRPr lang="en-US" sz="3600" b="1" dirty="0" smtClean="0">
              <a:solidFill>
                <a:srgbClr val="FFFF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27479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12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9144000" cy="6858000"/>
            </a:xfrm>
            <a:prstGeom prst="rect">
              <a:avLst/>
            </a:prstGeom>
            <a:gradFill rotWithShape="0">
              <a:gsLst>
                <a:gs pos="0">
                  <a:srgbClr val="000090"/>
                </a:gs>
                <a:gs pos="50000">
                  <a:schemeClr val="tx1"/>
                </a:gs>
                <a:gs pos="100000">
                  <a:srgbClr val="0000FF"/>
                </a:gs>
              </a:gsLst>
              <a:lin ang="27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pic>
          <p:nvPicPr>
            <p:cNvPr id="13" name="Picture 4" descr="c:\windows\TEMP\auto0.bmp"/>
            <p:cNvPicPr>
              <a:picLocks noChangeAspect="1" noChangeArrowheads="1"/>
            </p:cNvPicPr>
            <p:nvPr/>
          </p:nvPicPr>
          <p:blipFill>
            <a:blip r:embed="rId3" cstate="screen">
              <a:lum bright="-12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05075"/>
              <a:ext cx="5018088" cy="43529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1054725" name="Text Box 5"/>
          <p:cNvSpPr txBox="1">
            <a:spLocks noChangeArrowheads="1"/>
          </p:cNvSpPr>
          <p:nvPr/>
        </p:nvSpPr>
        <p:spPr bwMode="auto">
          <a:xfrm>
            <a:off x="1524000" y="152400"/>
            <a:ext cx="6248400" cy="707886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ko-KR" altLang="en-US" sz="4000" b="1" dirty="0" smtClean="0">
                <a:solidFill>
                  <a:srgbClr val="FFFFFF"/>
                </a:solidFill>
                <a:latin typeface="Arial"/>
                <a:cs typeface="Arial"/>
              </a:rPr>
              <a:t>구원</a:t>
            </a:r>
            <a:endParaRPr lang="en-US" sz="4000" b="1" dirty="0" smtClean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054726" name="Text Box 6"/>
          <p:cNvSpPr txBox="1">
            <a:spLocks noChangeArrowheads="1"/>
          </p:cNvSpPr>
          <p:nvPr/>
        </p:nvSpPr>
        <p:spPr bwMode="auto">
          <a:xfrm>
            <a:off x="5486400" y="838200"/>
            <a:ext cx="73914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필요</a:t>
            </a: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</a:p>
        </p:txBody>
      </p:sp>
      <p:sp>
        <p:nvSpPr>
          <p:cNvPr id="1054727" name="Text Box 7"/>
          <p:cNvSpPr txBox="1">
            <a:spLocks noChangeArrowheads="1"/>
          </p:cNvSpPr>
          <p:nvPr/>
        </p:nvSpPr>
        <p:spPr bwMode="auto">
          <a:xfrm>
            <a:off x="5486400" y="1600200"/>
            <a:ext cx="73914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구원자</a:t>
            </a: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</a:p>
        </p:txBody>
      </p:sp>
      <p:sp>
        <p:nvSpPr>
          <p:cNvPr id="1054728" name="Text Box 8"/>
          <p:cNvSpPr txBox="1">
            <a:spLocks noChangeArrowheads="1"/>
          </p:cNvSpPr>
          <p:nvPr/>
        </p:nvSpPr>
        <p:spPr bwMode="auto">
          <a:xfrm>
            <a:off x="5486400" y="4114800"/>
            <a:ext cx="73914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지불</a:t>
            </a:r>
            <a:endParaRPr lang="en-US" sz="3600" b="1" dirty="0" smtClean="0">
              <a:solidFill>
                <a:srgbClr val="FFFF00"/>
              </a:solidFill>
              <a:latin typeface="Arial"/>
              <a:cs typeface="Arial"/>
            </a:endParaRPr>
          </a:p>
        </p:txBody>
      </p:sp>
      <p:sp>
        <p:nvSpPr>
          <p:cNvPr id="1054729" name="Text Box 9"/>
          <p:cNvSpPr txBox="1">
            <a:spLocks noChangeArrowheads="1"/>
          </p:cNvSpPr>
          <p:nvPr/>
        </p:nvSpPr>
        <p:spPr bwMode="auto">
          <a:xfrm>
            <a:off x="5486400" y="4876800"/>
            <a:ext cx="73914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받아들임</a:t>
            </a:r>
            <a:endParaRPr lang="en-US" sz="3600" b="1" dirty="0" smtClean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054730" name="Text Box 10"/>
          <p:cNvSpPr txBox="1">
            <a:spLocks noChangeArrowheads="1"/>
          </p:cNvSpPr>
          <p:nvPr/>
        </p:nvSpPr>
        <p:spPr bwMode="auto">
          <a:xfrm>
            <a:off x="6248400" y="2286000"/>
            <a:ext cx="2438400" cy="175432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관련된</a:t>
            </a: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 </a:t>
            </a: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   기꺼이</a:t>
            </a: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   가능한</a:t>
            </a:r>
            <a:endParaRPr lang="en-US" sz="3600" b="1" dirty="0" smtClean="0">
              <a:solidFill>
                <a:srgbClr val="FFFF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8949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188640"/>
            <a:ext cx="9144000" cy="936104"/>
          </a:xfrm>
          <a:solidFill>
            <a:srgbClr val="000090"/>
          </a:solidFill>
        </p:spPr>
        <p:txBody>
          <a:bodyPr/>
          <a:lstStyle/>
          <a:p>
            <a:r>
              <a:rPr lang="ko-KR" altLang="en-US" b="1" dirty="0" smtClean="0">
                <a:solidFill>
                  <a:srgbClr val="FFFFFF"/>
                </a:solidFill>
              </a:rPr>
              <a:t>자주 인용되지 않는 구절 </a:t>
            </a:r>
            <a:endParaRPr lang="en-US" b="1" dirty="0">
              <a:solidFill>
                <a:srgbClr val="FFFFFF"/>
              </a:solidFill>
            </a:endParaRPr>
          </a:p>
        </p:txBody>
      </p:sp>
      <p:sp>
        <p:nvSpPr>
          <p:cNvPr id="3" name="Text Box 24"/>
          <p:cNvSpPr txBox="1">
            <a:spLocks noChangeArrowheads="1"/>
          </p:cNvSpPr>
          <p:nvPr/>
        </p:nvSpPr>
        <p:spPr bwMode="auto">
          <a:xfrm rot="600000">
            <a:off x="381000" y="3078242"/>
            <a:ext cx="8305800" cy="2215991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 anchorCtr="1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zh-CN" sz="7200" b="1" dirty="0" smtClean="0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”</a:t>
            </a:r>
            <a:r>
              <a:rPr lang="ko-KR" altLang="en-US" sz="7200" b="1" dirty="0" smtClean="0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하나님은 </a:t>
            </a:r>
            <a:r>
              <a:rPr lang="ko-KR" altLang="en-US" sz="7200" b="1" dirty="0" smtClean="0">
                <a:solidFill>
                  <a:srgbClr val="FFFF00"/>
                </a:solidFill>
                <a:latin typeface="Arial Black" charset="0"/>
                <a:ea typeface="宋体" charset="0"/>
                <a:cs typeface="宋体" charset="0"/>
              </a:rPr>
              <a:t>다른 사람을 </a:t>
            </a:r>
            <a:r>
              <a:rPr lang="ko-KR" altLang="en-US" sz="7200" b="1" dirty="0" smtClean="0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돕는자를 돕느다 </a:t>
            </a:r>
            <a:r>
              <a:rPr lang="en-US" altLang="zh-CN" sz="7200" b="1" dirty="0" smtClean="0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"</a:t>
            </a:r>
            <a:endParaRPr lang="en-US" sz="7200" b="1" dirty="0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4" name="Title 1"/>
          <p:cNvSpPr txBox="1">
            <a:spLocks/>
          </p:cNvSpPr>
          <p:nvPr/>
        </p:nvSpPr>
        <p:spPr bwMode="auto">
          <a:xfrm>
            <a:off x="-15102" y="1133872"/>
            <a:ext cx="9159101" cy="7109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/>
                <a:ea typeface="ＭＳ Ｐゴシック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1" charset="0"/>
                <a:ea typeface="ＭＳ Ｐゴシック" charset="-128"/>
                <a:cs typeface="ＭＳ Ｐゴシック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1" charset="0"/>
                <a:ea typeface="ＭＳ Ｐゴシック" charset="-128"/>
                <a:cs typeface="ＭＳ Ｐゴシック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1" charset="0"/>
                <a:ea typeface="ＭＳ Ｐゴシック" charset="-128"/>
                <a:cs typeface="ＭＳ Ｐゴシック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1" charset="0"/>
                <a:ea typeface="ＭＳ Ｐゴシック" charset="-128"/>
                <a:cs typeface="ＭＳ Ｐゴシック" charset="-128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1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1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1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1" charset="0"/>
              </a:defRPr>
            </a:lvl9pPr>
          </a:lstStyle>
          <a:p>
            <a:r>
              <a:rPr lang="ko-KR" altLang="en-US" b="1" dirty="0" smtClean="0">
                <a:solidFill>
                  <a:srgbClr val="FFFFFF"/>
                </a:solidFill>
              </a:rPr>
              <a:t>성경에서</a:t>
            </a:r>
            <a:r>
              <a:rPr lang="en-US" b="1" dirty="0" smtClean="0">
                <a:solidFill>
                  <a:srgbClr val="FFFFFF"/>
                </a:solidFill>
              </a:rPr>
              <a:t>!</a:t>
            </a:r>
            <a:endParaRPr lang="en-US" b="1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0032568"/>
      </p:ext>
    </p:extLst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 autoUpdateAnimBg="0"/>
      <p:bldP spid="4" grpId="0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8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9144000" cy="6858000"/>
            </a:xfrm>
            <a:prstGeom prst="rect">
              <a:avLst/>
            </a:prstGeom>
            <a:gradFill rotWithShape="0">
              <a:gsLst>
                <a:gs pos="0">
                  <a:srgbClr val="000090"/>
                </a:gs>
                <a:gs pos="50000">
                  <a:schemeClr val="tx1"/>
                </a:gs>
                <a:gs pos="100000">
                  <a:srgbClr val="0000FF"/>
                </a:gs>
              </a:gsLst>
              <a:lin ang="27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algn="l">
                <a:spcBef>
                  <a:spcPct val="0"/>
                </a:spcBef>
              </a:pPr>
              <a:endParaRPr lang="en-US" sz="18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pic>
          <p:nvPicPr>
            <p:cNvPr id="9" name="Picture 4" descr="c:\windows\TEMP\auto0.bmp"/>
            <p:cNvPicPr>
              <a:picLocks noChangeAspect="1" noChangeArrowheads="1"/>
            </p:cNvPicPr>
            <p:nvPr/>
          </p:nvPicPr>
          <p:blipFill>
            <a:blip r:embed="rId3" cstate="screen">
              <a:lum bright="-12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05075"/>
              <a:ext cx="5018088" cy="43529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1014787" name="Text Box 3"/>
          <p:cNvSpPr txBox="1">
            <a:spLocks noChangeArrowheads="1"/>
          </p:cNvSpPr>
          <p:nvPr/>
        </p:nvSpPr>
        <p:spPr bwMode="auto">
          <a:xfrm>
            <a:off x="5257800" y="6019800"/>
            <a:ext cx="4267200" cy="46166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57150" indent="-571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6334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ko-KR" altLang="en-US" b="1" dirty="0" smtClean="0">
                <a:solidFill>
                  <a:srgbClr val="FFFFFF"/>
                </a:solidFill>
                <a:latin typeface="Arial"/>
                <a:cs typeface="Arial"/>
              </a:rPr>
              <a:t>빌립보서</a:t>
            </a:r>
            <a:r>
              <a:rPr lang="en-US" b="1" dirty="0" smtClean="0">
                <a:solidFill>
                  <a:srgbClr val="FFFFFF"/>
                </a:solidFill>
                <a:latin typeface="Arial"/>
                <a:cs typeface="Arial"/>
              </a:rPr>
              <a:t> 2:8 </a:t>
            </a:r>
          </a:p>
        </p:txBody>
      </p:sp>
      <p:sp>
        <p:nvSpPr>
          <p:cNvPr id="1014788" name="Text Box 4"/>
          <p:cNvSpPr txBox="1">
            <a:spLocks noChangeArrowheads="1"/>
          </p:cNvSpPr>
          <p:nvPr/>
        </p:nvSpPr>
        <p:spPr bwMode="auto">
          <a:xfrm>
            <a:off x="179512" y="76200"/>
            <a:ext cx="8964488" cy="107721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3200" b="1" i="1" dirty="0" smtClean="0">
                <a:solidFill>
                  <a:srgbClr val="FFFFFF"/>
                </a:solidFill>
                <a:latin typeface="Arial"/>
                <a:cs typeface="Arial"/>
              </a:rPr>
              <a:t> "</a:t>
            </a:r>
            <a:r>
              <a:rPr lang="ko-KR" altLang="en-US" sz="3200" b="1" i="1" dirty="0" smtClean="0">
                <a:solidFill>
                  <a:srgbClr val="FFFFFF"/>
                </a:solidFill>
                <a:latin typeface="나눔고딕"/>
                <a:ea typeface="나눔고딕"/>
                <a:cs typeface="나눔고딕"/>
              </a:rPr>
              <a:t>사람의 모양으로 나타나셨으매 자기를 낮추시고 죽기까지 복종하셨으니 곧 십자가에 죽으심이라</a:t>
            </a:r>
            <a:r>
              <a:rPr lang="en-US" sz="3200" b="1" i="1" dirty="0" smtClean="0">
                <a:solidFill>
                  <a:srgbClr val="FFFFFF"/>
                </a:solidFill>
                <a:latin typeface="Arial"/>
                <a:cs typeface="Arial"/>
              </a:rPr>
              <a:t>!"</a:t>
            </a:r>
          </a:p>
        </p:txBody>
      </p:sp>
    </p:spTree>
    <p:extLst>
      <p:ext uri="{BB962C8B-B14F-4D97-AF65-F5344CB8AC3E}">
        <p14:creationId xmlns:p14="http://schemas.microsoft.com/office/powerpoint/2010/main" val="25826265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8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9144000" cy="6858000"/>
            </a:xfrm>
            <a:prstGeom prst="rect">
              <a:avLst/>
            </a:prstGeom>
            <a:gradFill rotWithShape="0">
              <a:gsLst>
                <a:gs pos="0">
                  <a:srgbClr val="000090"/>
                </a:gs>
                <a:gs pos="50000">
                  <a:schemeClr val="tx1"/>
                </a:gs>
                <a:gs pos="100000">
                  <a:srgbClr val="0000FF"/>
                </a:gs>
              </a:gsLst>
              <a:lin ang="27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algn="l">
                <a:spcBef>
                  <a:spcPct val="0"/>
                </a:spcBef>
              </a:pPr>
              <a:endParaRPr lang="en-US" sz="18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pic>
          <p:nvPicPr>
            <p:cNvPr id="9" name="Picture 4" descr="c:\windows\TEMP\auto0.bmp"/>
            <p:cNvPicPr>
              <a:picLocks noChangeAspect="1" noChangeArrowheads="1"/>
            </p:cNvPicPr>
            <p:nvPr/>
          </p:nvPicPr>
          <p:blipFill>
            <a:blip r:embed="rId3" cstate="screen">
              <a:lum bright="-12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05075"/>
              <a:ext cx="5018088" cy="43529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1008643" name="Text Box 3"/>
          <p:cNvSpPr txBox="1">
            <a:spLocks noChangeArrowheads="1"/>
          </p:cNvSpPr>
          <p:nvPr/>
        </p:nvSpPr>
        <p:spPr bwMode="auto">
          <a:xfrm>
            <a:off x="5004048" y="6019800"/>
            <a:ext cx="4267200" cy="46166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57150" indent="-571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6334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ko-KR" altLang="en-US" b="1" dirty="0" smtClean="0">
                <a:solidFill>
                  <a:srgbClr val="FFFFFF"/>
                </a:solidFill>
                <a:latin typeface="Arial"/>
                <a:cs typeface="Arial"/>
              </a:rPr>
              <a:t>베드로전서</a:t>
            </a:r>
            <a:r>
              <a:rPr lang="en-US" b="1" dirty="0" smtClean="0">
                <a:solidFill>
                  <a:srgbClr val="FFFFFF"/>
                </a:solidFill>
                <a:latin typeface="Arial"/>
                <a:cs typeface="Arial"/>
              </a:rPr>
              <a:t> 2:24 </a:t>
            </a:r>
          </a:p>
        </p:txBody>
      </p:sp>
      <p:sp>
        <p:nvSpPr>
          <p:cNvPr id="1008644" name="Text Box 4"/>
          <p:cNvSpPr txBox="1">
            <a:spLocks noChangeArrowheads="1"/>
          </p:cNvSpPr>
          <p:nvPr/>
        </p:nvSpPr>
        <p:spPr bwMode="auto">
          <a:xfrm>
            <a:off x="0" y="76200"/>
            <a:ext cx="9036496" cy="156966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"</a:t>
            </a:r>
            <a:r>
              <a:rPr lang="ko-KR" altLang="en-US" sz="3200" b="1" i="1" dirty="0" smtClean="0">
                <a:solidFill>
                  <a:srgbClr val="FFFFFF"/>
                </a:solidFill>
                <a:latin typeface="Arial"/>
                <a:cs typeface="Arial"/>
              </a:rPr>
              <a:t>친히 나무에 달려 그 몸으로 우리 죄를 담당하셨으니 이는 우리로 죄에 대하여 죽고 의에 대하여 살게 하려 하심이라 저가 채찍에 맞음으로 너희는 나음을 얻었나니</a:t>
            </a:r>
            <a:r>
              <a:rPr lang="en-US" sz="3200" b="1" i="1" dirty="0" smtClean="0">
                <a:solidFill>
                  <a:srgbClr val="FFFFFF"/>
                </a:solidFill>
                <a:latin typeface="Arial"/>
                <a:cs typeface="Arial"/>
              </a:rPr>
              <a:t>."</a:t>
            </a:r>
          </a:p>
        </p:txBody>
      </p:sp>
    </p:spTree>
    <p:extLst>
      <p:ext uri="{BB962C8B-B14F-4D97-AF65-F5344CB8AC3E}">
        <p14:creationId xmlns:p14="http://schemas.microsoft.com/office/powerpoint/2010/main" val="1297195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8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9144000" cy="6858000"/>
            </a:xfrm>
            <a:prstGeom prst="rect">
              <a:avLst/>
            </a:prstGeom>
            <a:gradFill rotWithShape="0">
              <a:gsLst>
                <a:gs pos="0">
                  <a:srgbClr val="000090"/>
                </a:gs>
                <a:gs pos="50000">
                  <a:schemeClr val="tx1"/>
                </a:gs>
                <a:gs pos="100000">
                  <a:srgbClr val="0000FF"/>
                </a:gs>
              </a:gsLst>
              <a:lin ang="27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algn="l">
                <a:spcBef>
                  <a:spcPct val="0"/>
                </a:spcBef>
              </a:pPr>
              <a:endParaRPr lang="en-US" sz="18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pic>
          <p:nvPicPr>
            <p:cNvPr id="9" name="Picture 4" descr="c:\windows\TEMP\auto0.bmp"/>
            <p:cNvPicPr>
              <a:picLocks noChangeAspect="1" noChangeArrowheads="1"/>
            </p:cNvPicPr>
            <p:nvPr/>
          </p:nvPicPr>
          <p:blipFill>
            <a:blip r:embed="rId3" cstate="screen">
              <a:lum bright="-12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05075"/>
              <a:ext cx="5018088" cy="43529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1006595" name="Text Box 3"/>
          <p:cNvSpPr txBox="1">
            <a:spLocks noChangeArrowheads="1"/>
          </p:cNvSpPr>
          <p:nvPr/>
        </p:nvSpPr>
        <p:spPr bwMode="auto">
          <a:xfrm>
            <a:off x="5410200" y="6019800"/>
            <a:ext cx="4267200" cy="46166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57150" indent="-571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6334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ko-KR" altLang="en-US" b="1" dirty="0" smtClean="0">
                <a:solidFill>
                  <a:srgbClr val="FFFFFF"/>
                </a:solidFill>
                <a:latin typeface="Arial"/>
                <a:cs typeface="Arial"/>
              </a:rPr>
              <a:t>에베소서</a:t>
            </a:r>
            <a:r>
              <a:rPr lang="en-US" b="1" dirty="0" smtClean="0">
                <a:solidFill>
                  <a:srgbClr val="FFFFFF"/>
                </a:solidFill>
                <a:latin typeface="Arial"/>
                <a:cs typeface="Arial"/>
              </a:rPr>
              <a:t> 1:7 </a:t>
            </a:r>
          </a:p>
        </p:txBody>
      </p:sp>
      <p:sp>
        <p:nvSpPr>
          <p:cNvPr id="1006596" name="Text Box 4"/>
          <p:cNvSpPr txBox="1">
            <a:spLocks noChangeArrowheads="1"/>
          </p:cNvSpPr>
          <p:nvPr/>
        </p:nvSpPr>
        <p:spPr bwMode="auto">
          <a:xfrm>
            <a:off x="179512" y="419180"/>
            <a:ext cx="8712968" cy="107721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3200" b="1" i="1" dirty="0" smtClean="0">
                <a:solidFill>
                  <a:srgbClr val="FFFFFF"/>
                </a:solidFill>
                <a:latin typeface="Arial"/>
                <a:cs typeface="Arial"/>
              </a:rPr>
              <a:t>"</a:t>
            </a:r>
            <a:r>
              <a:rPr lang="ko-KR" altLang="en-US" sz="3200" b="1" i="1" dirty="0" smtClean="0">
                <a:solidFill>
                  <a:srgbClr val="FFFFFF"/>
                </a:solidFill>
                <a:latin typeface="Arial"/>
                <a:cs typeface="Arial"/>
              </a:rPr>
              <a:t>우리가 그리스도 안에서 그의 은혜의 풍성함을 따라 그의 피로 말미암아 구속 곧 죄 사함을 받았으니</a:t>
            </a: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lang="en-US" sz="3200" b="1" i="1" dirty="0" smtClean="0">
                <a:solidFill>
                  <a:srgbClr val="FFFFFF"/>
                </a:solidFill>
                <a:latin typeface="Arial"/>
                <a:cs typeface="Arial"/>
              </a:rPr>
              <a:t>"</a:t>
            </a:r>
          </a:p>
        </p:txBody>
      </p:sp>
    </p:spTree>
    <p:extLst>
      <p:ext uri="{BB962C8B-B14F-4D97-AF65-F5344CB8AC3E}">
        <p14:creationId xmlns:p14="http://schemas.microsoft.com/office/powerpoint/2010/main" val="41936773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12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9144000" cy="6858000"/>
            </a:xfrm>
            <a:prstGeom prst="rect">
              <a:avLst/>
            </a:prstGeom>
            <a:gradFill rotWithShape="0">
              <a:gsLst>
                <a:gs pos="0">
                  <a:srgbClr val="000090"/>
                </a:gs>
                <a:gs pos="50000">
                  <a:schemeClr val="tx1"/>
                </a:gs>
                <a:gs pos="100000">
                  <a:srgbClr val="0000FF"/>
                </a:gs>
              </a:gsLst>
              <a:lin ang="27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pic>
          <p:nvPicPr>
            <p:cNvPr id="13" name="Picture 4" descr="c:\windows\TEMP\auto0.bmp"/>
            <p:cNvPicPr>
              <a:picLocks noChangeAspect="1" noChangeArrowheads="1"/>
            </p:cNvPicPr>
            <p:nvPr/>
          </p:nvPicPr>
          <p:blipFill>
            <a:blip r:embed="rId3" cstate="screen">
              <a:lum bright="-12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05075"/>
              <a:ext cx="5018088" cy="43529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1058821" name="Text Box 5"/>
          <p:cNvSpPr txBox="1">
            <a:spLocks noChangeArrowheads="1"/>
          </p:cNvSpPr>
          <p:nvPr/>
        </p:nvSpPr>
        <p:spPr bwMode="auto">
          <a:xfrm>
            <a:off x="1524000" y="152400"/>
            <a:ext cx="6248400" cy="707886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ko-KR" altLang="en-US" sz="4000" b="1" dirty="0" smtClean="0">
                <a:solidFill>
                  <a:srgbClr val="FFFFFF"/>
                </a:solidFill>
                <a:latin typeface="Arial"/>
                <a:cs typeface="Arial"/>
              </a:rPr>
              <a:t>구원</a:t>
            </a:r>
            <a:endParaRPr lang="en-US" sz="4000" b="1" dirty="0" smtClean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058822" name="Text Box 6"/>
          <p:cNvSpPr txBox="1">
            <a:spLocks noChangeArrowheads="1"/>
          </p:cNvSpPr>
          <p:nvPr/>
        </p:nvSpPr>
        <p:spPr bwMode="auto">
          <a:xfrm>
            <a:off x="5486400" y="838200"/>
            <a:ext cx="73914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필요</a:t>
            </a: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</a:p>
        </p:txBody>
      </p:sp>
      <p:sp>
        <p:nvSpPr>
          <p:cNvPr id="1058823" name="Text Box 7"/>
          <p:cNvSpPr txBox="1">
            <a:spLocks noChangeArrowheads="1"/>
          </p:cNvSpPr>
          <p:nvPr/>
        </p:nvSpPr>
        <p:spPr bwMode="auto">
          <a:xfrm>
            <a:off x="5486400" y="1600200"/>
            <a:ext cx="73914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구원자</a:t>
            </a: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</a:p>
        </p:txBody>
      </p:sp>
      <p:sp>
        <p:nvSpPr>
          <p:cNvPr id="1058824" name="Text Box 8"/>
          <p:cNvSpPr txBox="1">
            <a:spLocks noChangeArrowheads="1"/>
          </p:cNvSpPr>
          <p:nvPr/>
        </p:nvSpPr>
        <p:spPr bwMode="auto">
          <a:xfrm>
            <a:off x="5486400" y="4114800"/>
            <a:ext cx="73914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지불</a:t>
            </a:r>
            <a:endParaRPr lang="en-US" sz="3600" b="1" dirty="0" smtClean="0">
              <a:solidFill>
                <a:srgbClr val="FFFF00"/>
              </a:solidFill>
              <a:latin typeface="Arial"/>
              <a:cs typeface="Arial"/>
            </a:endParaRPr>
          </a:p>
        </p:txBody>
      </p:sp>
      <p:sp>
        <p:nvSpPr>
          <p:cNvPr id="1058825" name="Text Box 9"/>
          <p:cNvSpPr txBox="1">
            <a:spLocks noChangeArrowheads="1"/>
          </p:cNvSpPr>
          <p:nvPr/>
        </p:nvSpPr>
        <p:spPr bwMode="auto">
          <a:xfrm>
            <a:off x="5486400" y="4876800"/>
            <a:ext cx="73914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받아들임</a:t>
            </a:r>
            <a:endParaRPr lang="en-US" sz="3600" b="1" dirty="0" smtClean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058826" name="Text Box 10"/>
          <p:cNvSpPr txBox="1">
            <a:spLocks noChangeArrowheads="1"/>
          </p:cNvSpPr>
          <p:nvPr/>
        </p:nvSpPr>
        <p:spPr bwMode="auto">
          <a:xfrm>
            <a:off x="6248400" y="2286000"/>
            <a:ext cx="2438400" cy="175432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관련된</a:t>
            </a: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 </a:t>
            </a: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  기꺼이</a:t>
            </a: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   가능한</a:t>
            </a:r>
            <a:endParaRPr lang="en-US" sz="3600" b="1" dirty="0" smtClean="0">
              <a:solidFill>
                <a:srgbClr val="FFFF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00023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12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9144000" cy="6858000"/>
            </a:xfrm>
            <a:prstGeom prst="rect">
              <a:avLst/>
            </a:prstGeom>
            <a:gradFill rotWithShape="0">
              <a:gsLst>
                <a:gs pos="0">
                  <a:srgbClr val="000090"/>
                </a:gs>
                <a:gs pos="50000">
                  <a:schemeClr val="tx1"/>
                </a:gs>
                <a:gs pos="100000">
                  <a:srgbClr val="0000FF"/>
                </a:gs>
              </a:gsLst>
              <a:lin ang="27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pic>
          <p:nvPicPr>
            <p:cNvPr id="13" name="Picture 4" descr="c:\windows\TEMP\auto0.bmp"/>
            <p:cNvPicPr>
              <a:picLocks noChangeAspect="1" noChangeArrowheads="1"/>
            </p:cNvPicPr>
            <p:nvPr/>
          </p:nvPicPr>
          <p:blipFill>
            <a:blip r:embed="rId3" cstate="screen">
              <a:lum bright="-12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05075"/>
              <a:ext cx="5018088" cy="43529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1058821" name="Text Box 5"/>
          <p:cNvSpPr txBox="1">
            <a:spLocks noChangeArrowheads="1"/>
          </p:cNvSpPr>
          <p:nvPr/>
        </p:nvSpPr>
        <p:spPr bwMode="auto">
          <a:xfrm>
            <a:off x="1524000" y="152400"/>
            <a:ext cx="6248400" cy="707886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ko-KR" altLang="en-US" sz="4000" b="1" dirty="0" smtClean="0">
                <a:solidFill>
                  <a:srgbClr val="FFFFFF"/>
                </a:solidFill>
                <a:latin typeface="Arial"/>
                <a:cs typeface="Arial"/>
              </a:rPr>
              <a:t>구원</a:t>
            </a:r>
            <a:endParaRPr lang="en-US" sz="4000" b="1" dirty="0" smtClean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058822" name="Text Box 6"/>
          <p:cNvSpPr txBox="1">
            <a:spLocks noChangeArrowheads="1"/>
          </p:cNvSpPr>
          <p:nvPr/>
        </p:nvSpPr>
        <p:spPr bwMode="auto">
          <a:xfrm>
            <a:off x="5486400" y="838200"/>
            <a:ext cx="73914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필요</a:t>
            </a: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</a:p>
        </p:txBody>
      </p:sp>
      <p:sp>
        <p:nvSpPr>
          <p:cNvPr id="1058823" name="Text Box 7"/>
          <p:cNvSpPr txBox="1">
            <a:spLocks noChangeArrowheads="1"/>
          </p:cNvSpPr>
          <p:nvPr/>
        </p:nvSpPr>
        <p:spPr bwMode="auto">
          <a:xfrm>
            <a:off x="5486400" y="1600200"/>
            <a:ext cx="73914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구원자</a:t>
            </a: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</a:p>
        </p:txBody>
      </p:sp>
      <p:sp>
        <p:nvSpPr>
          <p:cNvPr id="1058824" name="Text Box 8"/>
          <p:cNvSpPr txBox="1">
            <a:spLocks noChangeArrowheads="1"/>
          </p:cNvSpPr>
          <p:nvPr/>
        </p:nvSpPr>
        <p:spPr bwMode="auto">
          <a:xfrm>
            <a:off x="5486400" y="4114800"/>
            <a:ext cx="73914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지불</a:t>
            </a:r>
            <a:endParaRPr lang="en-US" sz="3600" b="1" dirty="0" smtClean="0">
              <a:solidFill>
                <a:srgbClr val="FFFF00"/>
              </a:solidFill>
              <a:latin typeface="Arial"/>
              <a:cs typeface="Arial"/>
            </a:endParaRPr>
          </a:p>
        </p:txBody>
      </p:sp>
      <p:sp>
        <p:nvSpPr>
          <p:cNvPr id="1058825" name="Text Box 9"/>
          <p:cNvSpPr txBox="1">
            <a:spLocks noChangeArrowheads="1"/>
          </p:cNvSpPr>
          <p:nvPr/>
        </p:nvSpPr>
        <p:spPr bwMode="auto">
          <a:xfrm>
            <a:off x="5486400" y="4876800"/>
            <a:ext cx="73914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받아들임</a:t>
            </a:r>
            <a:endParaRPr lang="en-US" sz="3600" b="1" dirty="0" smtClean="0">
              <a:solidFill>
                <a:srgbClr val="FFFF00"/>
              </a:solidFill>
              <a:latin typeface="Arial"/>
              <a:cs typeface="Arial"/>
            </a:endParaRPr>
          </a:p>
        </p:txBody>
      </p:sp>
      <p:sp>
        <p:nvSpPr>
          <p:cNvPr id="1058826" name="Text Box 10"/>
          <p:cNvSpPr txBox="1">
            <a:spLocks noChangeArrowheads="1"/>
          </p:cNvSpPr>
          <p:nvPr/>
        </p:nvSpPr>
        <p:spPr bwMode="auto">
          <a:xfrm>
            <a:off x="6248400" y="2286000"/>
            <a:ext cx="2438400" cy="175432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관련된</a:t>
            </a: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 </a:t>
            </a: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  기꺼이</a:t>
            </a:r>
            <a:r>
              <a:rPr 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    가능한</a:t>
            </a:r>
            <a:endParaRPr lang="en-US" sz="3600" b="1" dirty="0" smtClean="0">
              <a:solidFill>
                <a:srgbClr val="FFFF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2376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8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9144000" cy="6858000"/>
            </a:xfrm>
            <a:prstGeom prst="rect">
              <a:avLst/>
            </a:prstGeom>
            <a:gradFill rotWithShape="0">
              <a:gsLst>
                <a:gs pos="0">
                  <a:srgbClr val="000090"/>
                </a:gs>
                <a:gs pos="50000">
                  <a:schemeClr val="tx1"/>
                </a:gs>
                <a:gs pos="100000">
                  <a:srgbClr val="0000FF"/>
                </a:gs>
              </a:gsLst>
              <a:lin ang="27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algn="l">
                <a:spcBef>
                  <a:spcPct val="0"/>
                </a:spcBef>
              </a:pPr>
              <a:endParaRPr lang="en-US" sz="18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pic>
          <p:nvPicPr>
            <p:cNvPr id="9" name="Picture 4" descr="c:\windows\TEMP\auto0.bmp"/>
            <p:cNvPicPr>
              <a:picLocks noChangeAspect="1" noChangeArrowheads="1"/>
            </p:cNvPicPr>
            <p:nvPr/>
          </p:nvPicPr>
          <p:blipFill>
            <a:blip r:embed="rId3" cstate="screen">
              <a:lum bright="-12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05075"/>
              <a:ext cx="5018088" cy="43529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1012739" name="Text Box 3"/>
          <p:cNvSpPr txBox="1">
            <a:spLocks noChangeArrowheads="1"/>
          </p:cNvSpPr>
          <p:nvPr/>
        </p:nvSpPr>
        <p:spPr bwMode="auto">
          <a:xfrm>
            <a:off x="5638800" y="6019800"/>
            <a:ext cx="4267200" cy="46166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57150" indent="-571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6334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ko-KR" altLang="en-US" b="1" dirty="0" smtClean="0">
                <a:solidFill>
                  <a:srgbClr val="FFFFFF"/>
                </a:solidFill>
                <a:latin typeface="Arial"/>
                <a:cs typeface="Arial"/>
              </a:rPr>
              <a:t>요한복음</a:t>
            </a:r>
            <a:r>
              <a:rPr lang="en-US" b="1" dirty="0" smtClean="0">
                <a:solidFill>
                  <a:srgbClr val="FFFFFF"/>
                </a:solidFill>
                <a:latin typeface="Arial"/>
                <a:cs typeface="Arial"/>
              </a:rPr>
              <a:t> 3:16 </a:t>
            </a:r>
          </a:p>
        </p:txBody>
      </p:sp>
      <p:sp>
        <p:nvSpPr>
          <p:cNvPr id="1012740" name="Text Box 4"/>
          <p:cNvSpPr txBox="1">
            <a:spLocks noChangeArrowheads="1"/>
          </p:cNvSpPr>
          <p:nvPr/>
        </p:nvSpPr>
        <p:spPr bwMode="auto">
          <a:xfrm>
            <a:off x="533400" y="76200"/>
            <a:ext cx="8229600" cy="156966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"</a:t>
            </a:r>
            <a:r>
              <a:rPr lang="ko-KR" altLang="en-US" sz="3200" b="1" i="1" dirty="0" smtClean="0">
                <a:solidFill>
                  <a:srgbClr val="FFFFFF"/>
                </a:solidFill>
                <a:latin typeface="Arial"/>
                <a:cs typeface="Arial"/>
              </a:rPr>
              <a:t>하나님이 세상을 이처럼 사랑하사 독생자를 주셨으니 이는 저를 믿는 자마다 멸망치 않고 영생을 얻게 하려 하심이니라</a:t>
            </a:r>
            <a:r>
              <a:rPr lang="en-US" sz="3200" b="1" i="1" dirty="0" smtClean="0">
                <a:solidFill>
                  <a:srgbClr val="FFFFFF"/>
                </a:solidFill>
                <a:latin typeface="Arial"/>
                <a:cs typeface="Arial"/>
              </a:rPr>
              <a:t>."</a:t>
            </a:r>
          </a:p>
        </p:txBody>
      </p:sp>
    </p:spTree>
    <p:extLst>
      <p:ext uri="{BB962C8B-B14F-4D97-AF65-F5344CB8AC3E}">
        <p14:creationId xmlns:p14="http://schemas.microsoft.com/office/powerpoint/2010/main" val="10272461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8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9144000" cy="6858000"/>
            </a:xfrm>
            <a:prstGeom prst="rect">
              <a:avLst/>
            </a:prstGeom>
            <a:gradFill rotWithShape="0">
              <a:gsLst>
                <a:gs pos="0">
                  <a:srgbClr val="000090"/>
                </a:gs>
                <a:gs pos="50000">
                  <a:schemeClr val="tx1"/>
                </a:gs>
                <a:gs pos="100000">
                  <a:srgbClr val="0000FF"/>
                </a:gs>
              </a:gsLst>
              <a:lin ang="27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pic>
          <p:nvPicPr>
            <p:cNvPr id="9" name="Picture 4" descr="c:\windows\TEMP\auto0.bmp"/>
            <p:cNvPicPr>
              <a:picLocks noChangeAspect="1" noChangeArrowheads="1"/>
            </p:cNvPicPr>
            <p:nvPr/>
          </p:nvPicPr>
          <p:blipFill>
            <a:blip r:embed="rId3" cstate="screen">
              <a:lum bright="-12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05075"/>
              <a:ext cx="5018088" cy="43529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1010691" name="Text Box 3"/>
          <p:cNvSpPr txBox="1">
            <a:spLocks noChangeArrowheads="1"/>
          </p:cNvSpPr>
          <p:nvPr/>
        </p:nvSpPr>
        <p:spPr bwMode="auto">
          <a:xfrm>
            <a:off x="5715000" y="6019800"/>
            <a:ext cx="4267200" cy="52322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57150" indent="-571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6334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ko-KR" altLang="en-US" sz="2800" b="1" dirty="0" smtClean="0">
                <a:solidFill>
                  <a:srgbClr val="FFFFFF"/>
                </a:solidFill>
                <a:latin typeface="Arial"/>
                <a:cs typeface="Arial"/>
              </a:rPr>
              <a:t>사도행전</a:t>
            </a:r>
            <a:r>
              <a:rPr lang="en-US" sz="2800" b="1" dirty="0" smtClean="0">
                <a:solidFill>
                  <a:srgbClr val="FFFFFF"/>
                </a:solidFill>
                <a:latin typeface="Arial"/>
                <a:cs typeface="Arial"/>
              </a:rPr>
              <a:t> 16:31 </a:t>
            </a:r>
          </a:p>
        </p:txBody>
      </p:sp>
      <p:sp>
        <p:nvSpPr>
          <p:cNvPr id="1010692" name="Text Box 4"/>
          <p:cNvSpPr txBox="1">
            <a:spLocks noChangeArrowheads="1"/>
          </p:cNvSpPr>
          <p:nvPr/>
        </p:nvSpPr>
        <p:spPr bwMode="auto">
          <a:xfrm>
            <a:off x="533400" y="609600"/>
            <a:ext cx="8229600" cy="1200329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ko-KR" sz="3600" b="1" i="1" dirty="0">
                <a:solidFill>
                  <a:srgbClr val="FFFFFF"/>
                </a:solidFill>
                <a:latin typeface="Arial"/>
                <a:cs typeface="Arial"/>
              </a:rPr>
              <a:t>"</a:t>
            </a:r>
            <a:r>
              <a:rPr lang="ko-KR" altLang="en-US" sz="3600" b="1" i="1" dirty="0" smtClean="0">
                <a:solidFill>
                  <a:srgbClr val="FFFFFF"/>
                </a:solidFill>
                <a:latin typeface="Arial"/>
                <a:cs typeface="Arial"/>
              </a:rPr>
              <a:t>가로되 주 예수를 믿으라 그리하면 너와 네 집이 구원을 얻으리라 하고</a:t>
            </a:r>
            <a:r>
              <a:rPr lang="en-US" altLang="ko-KR" sz="3600" b="1" i="1" dirty="0" smtClean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lang="en-US" sz="3600" b="1" i="1" dirty="0" smtClean="0">
                <a:solidFill>
                  <a:srgbClr val="FFFFFF"/>
                </a:solidFill>
                <a:latin typeface="Arial"/>
                <a:cs typeface="Arial"/>
              </a:rPr>
              <a:t>"</a:t>
            </a:r>
          </a:p>
        </p:txBody>
      </p:sp>
    </p:spTree>
    <p:extLst>
      <p:ext uri="{BB962C8B-B14F-4D97-AF65-F5344CB8AC3E}">
        <p14:creationId xmlns:p14="http://schemas.microsoft.com/office/powerpoint/2010/main" val="27344357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8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9144000" cy="6858000"/>
            </a:xfrm>
            <a:prstGeom prst="rect">
              <a:avLst/>
            </a:prstGeom>
            <a:gradFill rotWithShape="0">
              <a:gsLst>
                <a:gs pos="0">
                  <a:srgbClr val="000090"/>
                </a:gs>
                <a:gs pos="50000">
                  <a:schemeClr val="tx1"/>
                </a:gs>
                <a:gs pos="100000">
                  <a:srgbClr val="0000FF"/>
                </a:gs>
              </a:gsLst>
              <a:lin ang="27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algn="l">
                <a:spcBef>
                  <a:spcPct val="0"/>
                </a:spcBef>
              </a:pPr>
              <a:endParaRPr lang="en-US" sz="18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pic>
          <p:nvPicPr>
            <p:cNvPr id="9" name="Picture 4" descr="c:\windows\TEMP\auto0.bmp"/>
            <p:cNvPicPr>
              <a:picLocks noChangeAspect="1" noChangeArrowheads="1"/>
            </p:cNvPicPr>
            <p:nvPr/>
          </p:nvPicPr>
          <p:blipFill>
            <a:blip r:embed="rId3" cstate="screen">
              <a:lum bright="-12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05075"/>
              <a:ext cx="5018088" cy="43529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1016835" name="Text Box 3"/>
          <p:cNvSpPr txBox="1">
            <a:spLocks noChangeArrowheads="1"/>
          </p:cNvSpPr>
          <p:nvPr/>
        </p:nvSpPr>
        <p:spPr bwMode="auto">
          <a:xfrm>
            <a:off x="5181600" y="6019800"/>
            <a:ext cx="4267200" cy="46166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57150" indent="-571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633413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ko-KR" altLang="en-US" b="1" dirty="0" smtClean="0">
                <a:solidFill>
                  <a:srgbClr val="FFFFFF"/>
                </a:solidFill>
                <a:latin typeface="Arial"/>
                <a:cs typeface="Arial"/>
              </a:rPr>
              <a:t>에베소서</a:t>
            </a:r>
            <a:r>
              <a:rPr lang="en-US" b="1" dirty="0" smtClean="0">
                <a:solidFill>
                  <a:srgbClr val="FFFFFF"/>
                </a:solidFill>
                <a:latin typeface="Arial"/>
                <a:cs typeface="Arial"/>
              </a:rPr>
              <a:t> 2:8-9 </a:t>
            </a:r>
          </a:p>
        </p:txBody>
      </p:sp>
      <p:sp>
        <p:nvSpPr>
          <p:cNvPr id="1016836" name="Text Box 4"/>
          <p:cNvSpPr txBox="1">
            <a:spLocks noChangeArrowheads="1"/>
          </p:cNvSpPr>
          <p:nvPr/>
        </p:nvSpPr>
        <p:spPr bwMode="auto">
          <a:xfrm>
            <a:off x="179512" y="76200"/>
            <a:ext cx="8640960" cy="206210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3200" b="1" i="1" dirty="0" smtClean="0">
                <a:solidFill>
                  <a:srgbClr val="FFFFFF"/>
                </a:solidFill>
                <a:latin typeface="Arial"/>
                <a:cs typeface="Arial"/>
              </a:rPr>
              <a:t>"</a:t>
            </a:r>
            <a:r>
              <a:rPr lang="ko-KR" altLang="en-US" sz="3200" b="1" i="1" dirty="0" smtClean="0">
                <a:solidFill>
                  <a:srgbClr val="FFFFFF"/>
                </a:solidFill>
                <a:latin typeface="Arial"/>
                <a:cs typeface="Arial"/>
              </a:rPr>
              <a:t>너희가 그 은혜를 인하여 믿음으로 말미암아 구원을 얻었나니 이것이 너희에게서 난것이 아니요 하나님의 선물이라 행위에서 난것이 아니니 이는 누구든지 자랑치 못하게 함이니라</a:t>
            </a:r>
            <a:r>
              <a:rPr lang="en-US" sz="3200" b="1" i="1" dirty="0" smtClean="0">
                <a:solidFill>
                  <a:srgbClr val="FFFFFF"/>
                </a:solidFill>
                <a:latin typeface="Arial"/>
                <a:cs typeface="Arial"/>
              </a:rPr>
              <a:t>."</a:t>
            </a:r>
          </a:p>
        </p:txBody>
      </p:sp>
    </p:spTree>
    <p:extLst>
      <p:ext uri="{BB962C8B-B14F-4D97-AF65-F5344CB8AC3E}">
        <p14:creationId xmlns:p14="http://schemas.microsoft.com/office/powerpoint/2010/main" val="19987443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7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9144000" cy="6858000"/>
            </a:xfrm>
            <a:prstGeom prst="rect">
              <a:avLst/>
            </a:prstGeom>
            <a:gradFill rotWithShape="0">
              <a:gsLst>
                <a:gs pos="0">
                  <a:srgbClr val="000090"/>
                </a:gs>
                <a:gs pos="50000">
                  <a:schemeClr val="tx1"/>
                </a:gs>
                <a:gs pos="100000">
                  <a:srgbClr val="0000FF"/>
                </a:gs>
              </a:gsLst>
              <a:lin ang="27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algn="l">
                <a:spcBef>
                  <a:spcPct val="0"/>
                </a:spcBef>
              </a:pPr>
              <a:endParaRPr lang="en-US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pic>
          <p:nvPicPr>
            <p:cNvPr id="8" name="Picture 4" descr="c:\windows\TEMP\auto0.bmp"/>
            <p:cNvPicPr>
              <a:picLocks noChangeAspect="1" noChangeArrowheads="1"/>
            </p:cNvPicPr>
            <p:nvPr/>
          </p:nvPicPr>
          <p:blipFill>
            <a:blip r:embed="rId3" cstate="screen">
              <a:lum bright="-12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05075"/>
              <a:ext cx="5018088" cy="43529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1027086" name="Text Box 14"/>
          <p:cNvSpPr txBox="1">
            <a:spLocks noChangeArrowheads="1"/>
          </p:cNvSpPr>
          <p:nvPr/>
        </p:nvSpPr>
        <p:spPr bwMode="auto">
          <a:xfrm>
            <a:off x="1907704" y="1219200"/>
            <a:ext cx="7236296" cy="707886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ko-KR" altLang="en-US" sz="4000" b="1" dirty="0" smtClean="0">
                <a:solidFill>
                  <a:srgbClr val="FFFFFF"/>
                </a:solidFill>
                <a:latin typeface="Arial"/>
                <a:cs typeface="Arial"/>
              </a:rPr>
              <a:t>예수님이 당신의 구원자이십니까</a:t>
            </a:r>
            <a:r>
              <a:rPr lang="en-US" sz="4000" b="1" dirty="0" smtClean="0">
                <a:solidFill>
                  <a:srgbClr val="FFFFFF"/>
                </a:solidFill>
                <a:latin typeface="Arial"/>
                <a:cs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49616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1176" name="Picture 8" descr="C:\My Documents\My Pictures\Bible\Christ's life\Passion\3 Crosses.jpg"/>
          <p:cNvPicPr>
            <a:picLocks noChangeAspect="1" noChangeArrowheads="1"/>
          </p:cNvPicPr>
          <p:nvPr/>
        </p:nvPicPr>
        <p:blipFill>
          <a:blip r:embed="rId3" cstate="screen">
            <a:lum bright="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31183" name="Text Box 15"/>
          <p:cNvSpPr txBox="1">
            <a:spLocks noChangeArrowheads="1"/>
          </p:cNvSpPr>
          <p:nvPr/>
        </p:nvSpPr>
        <p:spPr bwMode="auto">
          <a:xfrm>
            <a:off x="1907704" y="1219200"/>
            <a:ext cx="7236296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ko-KR" alt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예수님이 당신의 구원자이십니까</a:t>
            </a:r>
            <a:r>
              <a:rPr lang="en-US" altLang="ko-KR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?</a:t>
            </a:r>
            <a:endParaRPr lang="en-US" sz="4000" b="1" dirty="0" smtClean="0">
              <a:solidFill>
                <a:srgbClr val="FFFFFF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70289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0" name="Picture 113" descr="MF, Thrashing fields"/>
          <p:cNvPicPr>
            <a:picLocks noChangeAspect="1" noChangeArrowheads="1"/>
          </p:cNvPicPr>
          <p:nvPr/>
        </p:nvPicPr>
        <p:blipFill>
          <a:blip r:embed="rId3" cstate="screen">
            <a:lum bright="-30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8051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3012" name="Group 48"/>
          <p:cNvGrpSpPr>
            <a:grpSpLocks/>
          </p:cNvGrpSpPr>
          <p:nvPr/>
        </p:nvGrpSpPr>
        <p:grpSpPr bwMode="auto">
          <a:xfrm>
            <a:off x="0" y="1239838"/>
            <a:ext cx="4168775" cy="620712"/>
            <a:chOff x="0" y="671"/>
            <a:chExt cx="1904" cy="748"/>
          </a:xfrm>
        </p:grpSpPr>
        <p:sp>
          <p:nvSpPr>
            <p:cNvPr id="11273" name="Rectangle 9"/>
            <p:cNvSpPr>
              <a:spLocks noChangeArrowheads="1"/>
            </p:cNvSpPr>
            <p:nvPr/>
          </p:nvSpPr>
          <p:spPr bwMode="auto">
            <a:xfrm>
              <a:off x="32" y="671"/>
              <a:ext cx="1840" cy="748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헌신으로 인해 음식</a:t>
              </a:r>
              <a:r>
                <a:rPr lang="en-US" altLang="ko-KR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&amp;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보호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11" name="Rectangle 47"/>
            <p:cNvSpPr>
              <a:spLocks noChangeArrowheads="1"/>
            </p:cNvSpPr>
            <p:nvPr/>
          </p:nvSpPr>
          <p:spPr bwMode="auto">
            <a:xfrm>
              <a:off x="0" y="671"/>
              <a:ext cx="1904" cy="748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13" name="Group 50"/>
          <p:cNvGrpSpPr>
            <a:grpSpLocks/>
          </p:cNvGrpSpPr>
          <p:nvPr/>
        </p:nvGrpSpPr>
        <p:grpSpPr bwMode="auto">
          <a:xfrm>
            <a:off x="4168775" y="1239838"/>
            <a:ext cx="4975225" cy="620712"/>
            <a:chOff x="1904" y="671"/>
            <a:chExt cx="2272" cy="748"/>
          </a:xfrm>
        </p:grpSpPr>
        <p:sp>
          <p:nvSpPr>
            <p:cNvPr id="11274" name="Rectangle 10"/>
            <p:cNvSpPr>
              <a:spLocks noChangeArrowheads="1"/>
            </p:cNvSpPr>
            <p:nvPr/>
          </p:nvSpPr>
          <p:spPr bwMode="auto">
            <a:xfrm>
              <a:off x="1936" y="671"/>
              <a:ext cx="2208" cy="748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헌신으로 인해 메시아의 조상이 됨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13" name="Rectangle 49"/>
            <p:cNvSpPr>
              <a:spLocks noChangeArrowheads="1"/>
            </p:cNvSpPr>
            <p:nvPr/>
          </p:nvSpPr>
          <p:spPr bwMode="auto">
            <a:xfrm>
              <a:off x="1904" y="671"/>
              <a:ext cx="2272" cy="748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14" name="Group 52"/>
          <p:cNvGrpSpPr>
            <a:grpSpLocks/>
          </p:cNvGrpSpPr>
          <p:nvPr/>
        </p:nvGrpSpPr>
        <p:grpSpPr bwMode="auto">
          <a:xfrm>
            <a:off x="0" y="1860550"/>
            <a:ext cx="4168775" cy="523875"/>
            <a:chOff x="0" y="1419"/>
            <a:chExt cx="1904" cy="633"/>
          </a:xfrm>
        </p:grpSpPr>
        <p:sp>
          <p:nvSpPr>
            <p:cNvPr id="11276" name="Rectangle 12"/>
            <p:cNvSpPr>
              <a:spLocks noChangeArrowheads="1"/>
            </p:cNvSpPr>
            <p:nvPr/>
          </p:nvSpPr>
          <p:spPr bwMode="auto">
            <a:xfrm>
              <a:off x="32" y="1419"/>
              <a:ext cx="1840" cy="633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사랑이 드러남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15" name="Rectangle 51"/>
            <p:cNvSpPr>
              <a:spLocks noChangeArrowheads="1"/>
            </p:cNvSpPr>
            <p:nvPr/>
          </p:nvSpPr>
          <p:spPr bwMode="auto">
            <a:xfrm>
              <a:off x="0" y="1419"/>
              <a:ext cx="1904" cy="633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15" name="Group 54"/>
          <p:cNvGrpSpPr>
            <a:grpSpLocks/>
          </p:cNvGrpSpPr>
          <p:nvPr/>
        </p:nvGrpSpPr>
        <p:grpSpPr bwMode="auto">
          <a:xfrm>
            <a:off x="4168775" y="1860550"/>
            <a:ext cx="4975225" cy="523875"/>
            <a:chOff x="1904" y="1419"/>
            <a:chExt cx="2272" cy="633"/>
          </a:xfrm>
        </p:grpSpPr>
        <p:sp>
          <p:nvSpPr>
            <p:cNvPr id="11277" name="Rectangle 13"/>
            <p:cNvSpPr>
              <a:spLocks noChangeArrowheads="1"/>
            </p:cNvSpPr>
            <p:nvPr/>
          </p:nvSpPr>
          <p:spPr bwMode="auto">
            <a:xfrm>
              <a:off x="1936" y="1419"/>
              <a:ext cx="2208" cy="633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사랑이 보상됨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17" name="Rectangle 53"/>
            <p:cNvSpPr>
              <a:spLocks noChangeArrowheads="1"/>
            </p:cNvSpPr>
            <p:nvPr/>
          </p:nvSpPr>
          <p:spPr bwMode="auto">
            <a:xfrm>
              <a:off x="1904" y="1419"/>
              <a:ext cx="2272" cy="633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16" name="Group 56"/>
          <p:cNvGrpSpPr>
            <a:grpSpLocks/>
          </p:cNvGrpSpPr>
          <p:nvPr/>
        </p:nvGrpSpPr>
        <p:grpSpPr bwMode="auto">
          <a:xfrm>
            <a:off x="0" y="2384425"/>
            <a:ext cx="4168775" cy="522288"/>
            <a:chOff x="0" y="2052"/>
            <a:chExt cx="1904" cy="633"/>
          </a:xfrm>
        </p:grpSpPr>
        <p:sp>
          <p:nvSpPr>
            <p:cNvPr id="11279" name="Rectangle 15"/>
            <p:cNvSpPr>
              <a:spLocks noChangeArrowheads="1"/>
            </p:cNvSpPr>
            <p:nvPr/>
          </p:nvSpPr>
          <p:spPr bwMode="auto">
            <a:xfrm>
              <a:off x="32" y="2052"/>
              <a:ext cx="1840" cy="633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룻과 나오미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19" name="Rectangle 55"/>
            <p:cNvSpPr>
              <a:spLocks noChangeArrowheads="1"/>
            </p:cNvSpPr>
            <p:nvPr/>
          </p:nvSpPr>
          <p:spPr bwMode="auto">
            <a:xfrm>
              <a:off x="0" y="2052"/>
              <a:ext cx="1904" cy="633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17" name="Group 58"/>
          <p:cNvGrpSpPr>
            <a:grpSpLocks/>
          </p:cNvGrpSpPr>
          <p:nvPr/>
        </p:nvGrpSpPr>
        <p:grpSpPr bwMode="auto">
          <a:xfrm>
            <a:off x="4168775" y="2384425"/>
            <a:ext cx="4975225" cy="522288"/>
            <a:chOff x="1904" y="2052"/>
            <a:chExt cx="2272" cy="633"/>
          </a:xfrm>
        </p:grpSpPr>
        <p:sp>
          <p:nvSpPr>
            <p:cNvPr id="11280" name="Rectangle 16"/>
            <p:cNvSpPr>
              <a:spLocks noChangeArrowheads="1"/>
            </p:cNvSpPr>
            <p:nvPr/>
          </p:nvSpPr>
          <p:spPr bwMode="auto">
            <a:xfrm>
              <a:off x="1936" y="2052"/>
              <a:ext cx="2208" cy="633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룻과 보아스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21" name="Rectangle 57"/>
            <p:cNvSpPr>
              <a:spLocks noChangeArrowheads="1"/>
            </p:cNvSpPr>
            <p:nvPr/>
          </p:nvSpPr>
          <p:spPr bwMode="auto">
            <a:xfrm>
              <a:off x="1904" y="2052"/>
              <a:ext cx="2272" cy="633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18" name="Group 60"/>
          <p:cNvGrpSpPr>
            <a:grpSpLocks/>
          </p:cNvGrpSpPr>
          <p:nvPr/>
        </p:nvGrpSpPr>
        <p:grpSpPr bwMode="auto">
          <a:xfrm>
            <a:off x="0" y="2906713"/>
            <a:ext cx="4168775" cy="523875"/>
            <a:chOff x="0" y="2685"/>
            <a:chExt cx="1904" cy="633"/>
          </a:xfrm>
        </p:grpSpPr>
        <p:sp>
          <p:nvSpPr>
            <p:cNvPr id="11282" name="Rectangle 18"/>
            <p:cNvSpPr>
              <a:spLocks noChangeArrowheads="1"/>
            </p:cNvSpPr>
            <p:nvPr/>
          </p:nvSpPr>
          <p:spPr bwMode="auto">
            <a:xfrm>
              <a:off x="32" y="2685"/>
              <a:ext cx="1840" cy="633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귀환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23" name="Rectangle 59"/>
            <p:cNvSpPr>
              <a:spLocks noChangeArrowheads="1"/>
            </p:cNvSpPr>
            <p:nvPr/>
          </p:nvSpPr>
          <p:spPr bwMode="auto">
            <a:xfrm>
              <a:off x="0" y="2685"/>
              <a:ext cx="1904" cy="633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19" name="Group 62"/>
          <p:cNvGrpSpPr>
            <a:grpSpLocks/>
          </p:cNvGrpSpPr>
          <p:nvPr/>
        </p:nvGrpSpPr>
        <p:grpSpPr bwMode="auto">
          <a:xfrm>
            <a:off x="4168775" y="2906713"/>
            <a:ext cx="4975225" cy="523875"/>
            <a:chOff x="1904" y="2685"/>
            <a:chExt cx="2272" cy="633"/>
          </a:xfrm>
        </p:grpSpPr>
        <p:sp>
          <p:nvSpPr>
            <p:cNvPr id="11283" name="Rectangle 19"/>
            <p:cNvSpPr>
              <a:spLocks noChangeArrowheads="1"/>
            </p:cNvSpPr>
            <p:nvPr/>
          </p:nvSpPr>
          <p:spPr bwMode="auto">
            <a:xfrm>
              <a:off x="1936" y="2685"/>
              <a:ext cx="2208" cy="633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로맨스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25" name="Rectangle 61"/>
            <p:cNvSpPr>
              <a:spLocks noChangeArrowheads="1"/>
            </p:cNvSpPr>
            <p:nvPr/>
          </p:nvSpPr>
          <p:spPr bwMode="auto">
            <a:xfrm>
              <a:off x="1904" y="2685"/>
              <a:ext cx="2272" cy="633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20" name="Group 64"/>
          <p:cNvGrpSpPr>
            <a:grpSpLocks/>
          </p:cNvGrpSpPr>
          <p:nvPr/>
        </p:nvGrpSpPr>
        <p:grpSpPr bwMode="auto">
          <a:xfrm>
            <a:off x="0" y="3430588"/>
            <a:ext cx="4168775" cy="523875"/>
            <a:chOff x="0" y="3318"/>
            <a:chExt cx="1904" cy="633"/>
          </a:xfrm>
        </p:grpSpPr>
        <p:sp>
          <p:nvSpPr>
            <p:cNvPr id="11285" name="Rectangle 21"/>
            <p:cNvSpPr>
              <a:spLocks noChangeArrowheads="1"/>
            </p:cNvSpPr>
            <p:nvPr/>
          </p:nvSpPr>
          <p:spPr bwMode="auto">
            <a:xfrm>
              <a:off x="32" y="3318"/>
              <a:ext cx="1840" cy="633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en-US" altLang="zh-CN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1</a:t>
              </a: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–</a:t>
              </a:r>
              <a:r>
                <a:rPr lang="en-US" altLang="zh-CN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2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장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27" name="Rectangle 63"/>
            <p:cNvSpPr>
              <a:spLocks noChangeArrowheads="1"/>
            </p:cNvSpPr>
            <p:nvPr/>
          </p:nvSpPr>
          <p:spPr bwMode="auto">
            <a:xfrm>
              <a:off x="0" y="3318"/>
              <a:ext cx="1904" cy="633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21" name="Group 66"/>
          <p:cNvGrpSpPr>
            <a:grpSpLocks/>
          </p:cNvGrpSpPr>
          <p:nvPr/>
        </p:nvGrpSpPr>
        <p:grpSpPr bwMode="auto">
          <a:xfrm>
            <a:off x="4168775" y="3430588"/>
            <a:ext cx="4975225" cy="523875"/>
            <a:chOff x="1904" y="3318"/>
            <a:chExt cx="2272" cy="633"/>
          </a:xfrm>
        </p:grpSpPr>
        <p:sp>
          <p:nvSpPr>
            <p:cNvPr id="11286" name="Rectangle 22"/>
            <p:cNvSpPr>
              <a:spLocks noChangeArrowheads="1"/>
            </p:cNvSpPr>
            <p:nvPr/>
          </p:nvSpPr>
          <p:spPr bwMode="auto">
            <a:xfrm>
              <a:off x="1936" y="3318"/>
              <a:ext cx="2208" cy="633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en-US" altLang="zh-CN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 </a:t>
              </a: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3–</a:t>
              </a:r>
              <a:r>
                <a:rPr lang="en-US" altLang="zh-CN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4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 장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29" name="Rectangle 65"/>
            <p:cNvSpPr>
              <a:spLocks noChangeArrowheads="1"/>
            </p:cNvSpPr>
            <p:nvPr/>
          </p:nvSpPr>
          <p:spPr bwMode="auto">
            <a:xfrm>
              <a:off x="1904" y="3318"/>
              <a:ext cx="2272" cy="633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22" name="Group 68"/>
          <p:cNvGrpSpPr>
            <a:grpSpLocks/>
          </p:cNvGrpSpPr>
          <p:nvPr/>
        </p:nvGrpSpPr>
        <p:grpSpPr bwMode="auto">
          <a:xfrm>
            <a:off x="0" y="3954463"/>
            <a:ext cx="2119313" cy="619125"/>
            <a:chOff x="0" y="3951"/>
            <a:chExt cx="968" cy="748"/>
          </a:xfrm>
        </p:grpSpPr>
        <p:sp>
          <p:nvSpPr>
            <p:cNvPr id="11288" name="Rectangle 24"/>
            <p:cNvSpPr>
              <a:spLocks noChangeArrowheads="1"/>
            </p:cNvSpPr>
            <p:nvPr/>
          </p:nvSpPr>
          <p:spPr bwMode="auto">
            <a:xfrm>
              <a:off x="32" y="3951"/>
              <a:ext cx="904" cy="748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이타심 보여짐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31" name="Rectangle 67"/>
            <p:cNvSpPr>
              <a:spLocks noChangeArrowheads="1"/>
            </p:cNvSpPr>
            <p:nvPr/>
          </p:nvSpPr>
          <p:spPr bwMode="auto">
            <a:xfrm>
              <a:off x="0" y="3951"/>
              <a:ext cx="968" cy="748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23" name="Group 70"/>
          <p:cNvGrpSpPr>
            <a:grpSpLocks/>
          </p:cNvGrpSpPr>
          <p:nvPr/>
        </p:nvGrpSpPr>
        <p:grpSpPr bwMode="auto">
          <a:xfrm>
            <a:off x="2119313" y="3954463"/>
            <a:ext cx="2049462" cy="619125"/>
            <a:chOff x="968" y="3951"/>
            <a:chExt cx="936" cy="748"/>
          </a:xfrm>
        </p:grpSpPr>
        <p:sp>
          <p:nvSpPr>
            <p:cNvPr id="11289" name="Rectangle 25"/>
            <p:cNvSpPr>
              <a:spLocks noChangeArrowheads="1"/>
            </p:cNvSpPr>
            <p:nvPr/>
          </p:nvSpPr>
          <p:spPr bwMode="auto">
            <a:xfrm>
              <a:off x="1000" y="3951"/>
              <a:ext cx="872" cy="748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일시적인 보상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33" name="Rectangle 69"/>
            <p:cNvSpPr>
              <a:spLocks noChangeArrowheads="1"/>
            </p:cNvSpPr>
            <p:nvPr/>
          </p:nvSpPr>
          <p:spPr bwMode="auto">
            <a:xfrm>
              <a:off x="968" y="3951"/>
              <a:ext cx="936" cy="748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24" name="Group 72"/>
          <p:cNvGrpSpPr>
            <a:grpSpLocks/>
          </p:cNvGrpSpPr>
          <p:nvPr/>
        </p:nvGrpSpPr>
        <p:grpSpPr bwMode="auto">
          <a:xfrm>
            <a:off x="4168775" y="3954463"/>
            <a:ext cx="2119313" cy="619125"/>
            <a:chOff x="1904" y="3951"/>
            <a:chExt cx="968" cy="748"/>
          </a:xfrm>
        </p:grpSpPr>
        <p:sp>
          <p:nvSpPr>
            <p:cNvPr id="11290" name="Rectangle 26"/>
            <p:cNvSpPr>
              <a:spLocks noChangeArrowheads="1"/>
            </p:cNvSpPr>
            <p:nvPr/>
          </p:nvSpPr>
          <p:spPr bwMode="auto">
            <a:xfrm>
              <a:off x="1936" y="3951"/>
              <a:ext cx="904" cy="748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구원이 요구됨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35" name="Rectangle 71"/>
            <p:cNvSpPr>
              <a:spLocks noChangeArrowheads="1"/>
            </p:cNvSpPr>
            <p:nvPr/>
          </p:nvSpPr>
          <p:spPr bwMode="auto">
            <a:xfrm>
              <a:off x="1904" y="3951"/>
              <a:ext cx="968" cy="748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25" name="Group 74"/>
          <p:cNvGrpSpPr>
            <a:grpSpLocks/>
          </p:cNvGrpSpPr>
          <p:nvPr/>
        </p:nvGrpSpPr>
        <p:grpSpPr bwMode="auto">
          <a:xfrm>
            <a:off x="6288088" y="3954463"/>
            <a:ext cx="2855912" cy="619125"/>
            <a:chOff x="2872" y="3951"/>
            <a:chExt cx="1304" cy="748"/>
          </a:xfrm>
        </p:grpSpPr>
        <p:sp>
          <p:nvSpPr>
            <p:cNvPr id="11291" name="Rectangle 27"/>
            <p:cNvSpPr>
              <a:spLocks noChangeArrowheads="1"/>
            </p:cNvSpPr>
            <p:nvPr/>
          </p:nvSpPr>
          <p:spPr bwMode="auto">
            <a:xfrm>
              <a:off x="2904" y="3951"/>
              <a:ext cx="1240" cy="748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영원한 보상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37" name="Rectangle 73"/>
            <p:cNvSpPr>
              <a:spLocks noChangeArrowheads="1"/>
            </p:cNvSpPr>
            <p:nvPr/>
          </p:nvSpPr>
          <p:spPr bwMode="auto">
            <a:xfrm>
              <a:off x="2872" y="3951"/>
              <a:ext cx="1304" cy="748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26" name="Group 76"/>
          <p:cNvGrpSpPr>
            <a:grpSpLocks/>
          </p:cNvGrpSpPr>
          <p:nvPr/>
        </p:nvGrpSpPr>
        <p:grpSpPr bwMode="auto">
          <a:xfrm>
            <a:off x="0" y="4573588"/>
            <a:ext cx="2119313" cy="522287"/>
            <a:chOff x="0" y="4699"/>
            <a:chExt cx="968" cy="633"/>
          </a:xfrm>
        </p:grpSpPr>
        <p:sp>
          <p:nvSpPr>
            <p:cNvPr id="11293" name="Rectangle 29"/>
            <p:cNvSpPr>
              <a:spLocks noChangeArrowheads="1"/>
            </p:cNvSpPr>
            <p:nvPr/>
          </p:nvSpPr>
          <p:spPr bwMode="auto">
            <a:xfrm>
              <a:off x="32" y="4699"/>
              <a:ext cx="904" cy="633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귀환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39" name="Rectangle 75"/>
            <p:cNvSpPr>
              <a:spLocks noChangeArrowheads="1"/>
            </p:cNvSpPr>
            <p:nvPr/>
          </p:nvSpPr>
          <p:spPr bwMode="auto">
            <a:xfrm>
              <a:off x="0" y="4699"/>
              <a:ext cx="968" cy="633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27" name="Group 78"/>
          <p:cNvGrpSpPr>
            <a:grpSpLocks/>
          </p:cNvGrpSpPr>
          <p:nvPr/>
        </p:nvGrpSpPr>
        <p:grpSpPr bwMode="auto">
          <a:xfrm>
            <a:off x="2119313" y="4573588"/>
            <a:ext cx="2049462" cy="522287"/>
            <a:chOff x="968" y="4699"/>
            <a:chExt cx="936" cy="633"/>
          </a:xfrm>
        </p:grpSpPr>
        <p:sp>
          <p:nvSpPr>
            <p:cNvPr id="11294" name="Rectangle 30"/>
            <p:cNvSpPr>
              <a:spLocks noChangeArrowheads="1"/>
            </p:cNvSpPr>
            <p:nvPr/>
          </p:nvSpPr>
          <p:spPr bwMode="auto">
            <a:xfrm>
              <a:off x="1000" y="4699"/>
              <a:ext cx="872" cy="633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보상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41" name="Rectangle 77"/>
            <p:cNvSpPr>
              <a:spLocks noChangeArrowheads="1"/>
            </p:cNvSpPr>
            <p:nvPr/>
          </p:nvSpPr>
          <p:spPr bwMode="auto">
            <a:xfrm>
              <a:off x="968" y="4699"/>
              <a:ext cx="936" cy="633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28" name="Group 80"/>
          <p:cNvGrpSpPr>
            <a:grpSpLocks/>
          </p:cNvGrpSpPr>
          <p:nvPr/>
        </p:nvGrpSpPr>
        <p:grpSpPr bwMode="auto">
          <a:xfrm>
            <a:off x="4168775" y="4573588"/>
            <a:ext cx="2119313" cy="522287"/>
            <a:chOff x="1904" y="4699"/>
            <a:chExt cx="968" cy="633"/>
          </a:xfrm>
        </p:grpSpPr>
        <p:sp>
          <p:nvSpPr>
            <p:cNvPr id="11295" name="Rectangle 31"/>
            <p:cNvSpPr>
              <a:spLocks noChangeArrowheads="1"/>
            </p:cNvSpPr>
            <p:nvPr/>
          </p:nvSpPr>
          <p:spPr bwMode="auto">
            <a:xfrm>
              <a:off x="1936" y="4699"/>
              <a:ext cx="904" cy="633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사랑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43" name="Rectangle 79"/>
            <p:cNvSpPr>
              <a:spLocks noChangeArrowheads="1"/>
            </p:cNvSpPr>
            <p:nvPr/>
          </p:nvSpPr>
          <p:spPr bwMode="auto">
            <a:xfrm>
              <a:off x="1904" y="4699"/>
              <a:ext cx="968" cy="633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29" name="Group 82"/>
          <p:cNvGrpSpPr>
            <a:grpSpLocks/>
          </p:cNvGrpSpPr>
          <p:nvPr/>
        </p:nvGrpSpPr>
        <p:grpSpPr bwMode="auto">
          <a:xfrm>
            <a:off x="6288088" y="4573588"/>
            <a:ext cx="2855912" cy="522287"/>
            <a:chOff x="2872" y="4699"/>
            <a:chExt cx="1304" cy="633"/>
          </a:xfrm>
        </p:grpSpPr>
        <p:sp>
          <p:nvSpPr>
            <p:cNvPr id="11296" name="Rectangle 32"/>
            <p:cNvSpPr>
              <a:spLocks noChangeArrowheads="1"/>
            </p:cNvSpPr>
            <p:nvPr/>
          </p:nvSpPr>
          <p:spPr bwMode="auto">
            <a:xfrm>
              <a:off x="2904" y="4699"/>
              <a:ext cx="1240" cy="633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구원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45" name="Rectangle 81"/>
            <p:cNvSpPr>
              <a:spLocks noChangeArrowheads="1"/>
            </p:cNvSpPr>
            <p:nvPr/>
          </p:nvSpPr>
          <p:spPr bwMode="auto">
            <a:xfrm>
              <a:off x="2872" y="4699"/>
              <a:ext cx="1304" cy="633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30" name="Group 84"/>
          <p:cNvGrpSpPr>
            <a:grpSpLocks/>
          </p:cNvGrpSpPr>
          <p:nvPr/>
        </p:nvGrpSpPr>
        <p:grpSpPr bwMode="auto">
          <a:xfrm>
            <a:off x="0" y="5095875"/>
            <a:ext cx="2119313" cy="619125"/>
            <a:chOff x="0" y="5332"/>
            <a:chExt cx="968" cy="748"/>
          </a:xfrm>
        </p:grpSpPr>
        <p:sp>
          <p:nvSpPr>
            <p:cNvPr id="11298" name="Rectangle 34"/>
            <p:cNvSpPr>
              <a:spLocks noChangeArrowheads="1"/>
            </p:cNvSpPr>
            <p:nvPr/>
          </p:nvSpPr>
          <p:spPr bwMode="auto">
            <a:xfrm>
              <a:off x="32" y="5332"/>
              <a:ext cx="904" cy="748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가족의 죽음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47" name="Rectangle 83"/>
            <p:cNvSpPr>
              <a:spLocks noChangeArrowheads="1"/>
            </p:cNvSpPr>
            <p:nvPr/>
          </p:nvSpPr>
          <p:spPr bwMode="auto">
            <a:xfrm>
              <a:off x="0" y="5332"/>
              <a:ext cx="968" cy="748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31" name="Group 86"/>
          <p:cNvGrpSpPr>
            <a:grpSpLocks/>
          </p:cNvGrpSpPr>
          <p:nvPr/>
        </p:nvGrpSpPr>
        <p:grpSpPr bwMode="auto">
          <a:xfrm>
            <a:off x="2119313" y="5095875"/>
            <a:ext cx="2049462" cy="619125"/>
            <a:chOff x="968" y="5332"/>
            <a:chExt cx="936" cy="748"/>
          </a:xfrm>
        </p:grpSpPr>
        <p:sp>
          <p:nvSpPr>
            <p:cNvPr id="11299" name="Rectangle 35"/>
            <p:cNvSpPr>
              <a:spLocks noChangeArrowheads="1"/>
            </p:cNvSpPr>
            <p:nvPr/>
          </p:nvSpPr>
          <p:spPr bwMode="auto">
            <a:xfrm>
              <a:off x="1000" y="5332"/>
              <a:ext cx="872" cy="748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룻이 나오미를 돌봄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49" name="Rectangle 85"/>
            <p:cNvSpPr>
              <a:spLocks noChangeArrowheads="1"/>
            </p:cNvSpPr>
            <p:nvPr/>
          </p:nvSpPr>
          <p:spPr bwMode="auto">
            <a:xfrm>
              <a:off x="968" y="5332"/>
              <a:ext cx="936" cy="748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32" name="Group 88"/>
          <p:cNvGrpSpPr>
            <a:grpSpLocks/>
          </p:cNvGrpSpPr>
          <p:nvPr/>
        </p:nvGrpSpPr>
        <p:grpSpPr bwMode="auto">
          <a:xfrm>
            <a:off x="4168775" y="5095875"/>
            <a:ext cx="2119313" cy="619125"/>
            <a:chOff x="1904" y="5332"/>
            <a:chExt cx="968" cy="748"/>
          </a:xfrm>
        </p:grpSpPr>
        <p:sp>
          <p:nvSpPr>
            <p:cNvPr id="11300" name="Rectangle 36"/>
            <p:cNvSpPr>
              <a:spLocks noChangeArrowheads="1"/>
            </p:cNvSpPr>
            <p:nvPr/>
          </p:nvSpPr>
          <p:spPr bwMode="auto">
            <a:xfrm>
              <a:off x="1936" y="5332"/>
              <a:ext cx="904" cy="748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보아스가 룻을 돌봄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51" name="Rectangle 87"/>
            <p:cNvSpPr>
              <a:spLocks noChangeArrowheads="1"/>
            </p:cNvSpPr>
            <p:nvPr/>
          </p:nvSpPr>
          <p:spPr bwMode="auto">
            <a:xfrm>
              <a:off x="1904" y="5332"/>
              <a:ext cx="968" cy="748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33" name="Group 90"/>
          <p:cNvGrpSpPr>
            <a:grpSpLocks/>
          </p:cNvGrpSpPr>
          <p:nvPr/>
        </p:nvGrpSpPr>
        <p:grpSpPr bwMode="auto">
          <a:xfrm>
            <a:off x="6288088" y="5095875"/>
            <a:ext cx="2855912" cy="619125"/>
            <a:chOff x="2872" y="5332"/>
            <a:chExt cx="1304" cy="748"/>
          </a:xfrm>
        </p:grpSpPr>
        <p:sp>
          <p:nvSpPr>
            <p:cNvPr id="11301" name="Rectangle 37"/>
            <p:cNvSpPr>
              <a:spLocks noChangeArrowheads="1"/>
            </p:cNvSpPr>
            <p:nvPr/>
          </p:nvSpPr>
          <p:spPr bwMode="auto">
            <a:xfrm>
              <a:off x="2904" y="5332"/>
              <a:ext cx="1240" cy="748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가족의 탄생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53" name="Rectangle 89"/>
            <p:cNvSpPr>
              <a:spLocks noChangeArrowheads="1"/>
            </p:cNvSpPr>
            <p:nvPr/>
          </p:nvSpPr>
          <p:spPr bwMode="auto">
            <a:xfrm>
              <a:off x="2872" y="5332"/>
              <a:ext cx="1304" cy="748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34" name="Group 92"/>
          <p:cNvGrpSpPr>
            <a:grpSpLocks/>
          </p:cNvGrpSpPr>
          <p:nvPr/>
        </p:nvGrpSpPr>
        <p:grpSpPr bwMode="auto">
          <a:xfrm>
            <a:off x="0" y="5715000"/>
            <a:ext cx="2119313" cy="619125"/>
            <a:chOff x="0" y="6080"/>
            <a:chExt cx="968" cy="748"/>
          </a:xfrm>
        </p:grpSpPr>
        <p:sp>
          <p:nvSpPr>
            <p:cNvPr id="11303" name="Rectangle 39"/>
            <p:cNvSpPr>
              <a:spLocks noChangeArrowheads="1"/>
            </p:cNvSpPr>
            <p:nvPr/>
          </p:nvSpPr>
          <p:spPr bwMode="auto">
            <a:xfrm>
              <a:off x="32" y="6080"/>
              <a:ext cx="904" cy="748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모압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55" name="Rectangle 91"/>
            <p:cNvSpPr>
              <a:spLocks noChangeArrowheads="1"/>
            </p:cNvSpPr>
            <p:nvPr/>
          </p:nvSpPr>
          <p:spPr bwMode="auto">
            <a:xfrm>
              <a:off x="0" y="6080"/>
              <a:ext cx="968" cy="748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grpSp>
        <p:nvGrpSpPr>
          <p:cNvPr id="43035" name="Group 94"/>
          <p:cNvGrpSpPr>
            <a:grpSpLocks/>
          </p:cNvGrpSpPr>
          <p:nvPr/>
        </p:nvGrpSpPr>
        <p:grpSpPr bwMode="auto">
          <a:xfrm>
            <a:off x="2119313" y="5715000"/>
            <a:ext cx="2049462" cy="619125"/>
            <a:chOff x="968" y="6080"/>
            <a:chExt cx="936" cy="748"/>
          </a:xfrm>
        </p:grpSpPr>
        <p:sp>
          <p:nvSpPr>
            <p:cNvPr id="11304" name="Rectangle 40"/>
            <p:cNvSpPr>
              <a:spLocks noChangeArrowheads="1"/>
            </p:cNvSpPr>
            <p:nvPr/>
          </p:nvSpPr>
          <p:spPr bwMode="auto">
            <a:xfrm>
              <a:off x="1000" y="6080"/>
              <a:ext cx="872" cy="748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베들레헴의 </a:t>
              </a:r>
              <a:endParaRPr lang="en-US" altLang="ko-KR" b="1" dirty="0" smtClean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  <a:p>
              <a:pPr>
                <a:spcBef>
                  <a:spcPct val="0"/>
                </a:spcBef>
                <a:defRPr/>
              </a:pP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들판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57" name="Rectangle 93"/>
            <p:cNvSpPr>
              <a:spLocks noChangeArrowheads="1"/>
            </p:cNvSpPr>
            <p:nvPr/>
          </p:nvSpPr>
          <p:spPr bwMode="auto">
            <a:xfrm>
              <a:off x="968" y="6080"/>
              <a:ext cx="936" cy="748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sp>
        <p:nvSpPr>
          <p:cNvPr id="11305" name="Rectangle 41"/>
          <p:cNvSpPr>
            <a:spLocks noChangeArrowheads="1"/>
          </p:cNvSpPr>
          <p:nvPr/>
        </p:nvSpPr>
        <p:spPr bwMode="auto">
          <a:xfrm>
            <a:off x="4238625" y="5715000"/>
            <a:ext cx="2085975" cy="619125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lIns="0" tIns="0" rIns="0" bIns="0" anchor="ctr" anchorCtr="1"/>
          <a:lstStyle/>
          <a:p>
            <a:pPr>
              <a:spcBef>
                <a:spcPct val="0"/>
              </a:spcBef>
              <a:defRPr/>
            </a:pPr>
            <a:r>
              <a: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rPr>
              <a:t> </a:t>
            </a:r>
            <a:r>
              <a:rPr lang="ko-KR" altLang="en-US" b="1" dirty="0" smtClean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rPr>
              <a:t>베들레헴의 </a:t>
            </a:r>
            <a:endParaRPr lang="en-US" altLang="ko-KR" b="1" dirty="0" smtClean="0">
              <a:solidFill>
                <a:srgbClr val="FFFFFF"/>
              </a:solidFill>
              <a:latin typeface="Arial Narrow" pitchFamily="-111" charset="0"/>
              <a:ea typeface="宋体" pitchFamily="-111" charset="-122"/>
              <a:cs typeface="宋体" pitchFamily="-111" charset="-122"/>
            </a:endParaRPr>
          </a:p>
          <a:p>
            <a:pPr>
              <a:spcBef>
                <a:spcPct val="0"/>
              </a:spcBef>
              <a:defRPr/>
            </a:pPr>
            <a:r>
              <a:rPr lang="ko-KR" altLang="en-US" b="1" dirty="0" smtClean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rPr>
              <a:t>타작마당</a:t>
            </a:r>
            <a:endParaRPr lang="en-US" altLang="zh-CN" b="1" dirty="0">
              <a:solidFill>
                <a:srgbClr val="FFFFFF"/>
              </a:solidFill>
              <a:latin typeface="Arial Narrow" pitchFamily="-111" charset="0"/>
              <a:ea typeface="宋体" pitchFamily="-111" charset="-122"/>
              <a:cs typeface="宋体" pitchFamily="-111" charset="-122"/>
            </a:endParaRPr>
          </a:p>
        </p:txBody>
      </p:sp>
      <p:sp>
        <p:nvSpPr>
          <p:cNvPr id="11359" name="Rectangle 95"/>
          <p:cNvSpPr>
            <a:spLocks noChangeArrowheads="1"/>
          </p:cNvSpPr>
          <p:nvPr/>
        </p:nvSpPr>
        <p:spPr bwMode="auto">
          <a:xfrm>
            <a:off x="4168775" y="5715000"/>
            <a:ext cx="2119313" cy="619125"/>
          </a:xfrm>
          <a:prstGeom prst="rect">
            <a:avLst/>
          </a:prstGeom>
          <a:noFill/>
          <a:ln w="7">
            <a:solidFill>
              <a:srgbClr val="A0A0A0"/>
            </a:solidFill>
            <a:miter lim="800000"/>
            <a:headEnd type="none" w="sm" len="sm"/>
            <a:tailEnd type="none" w="sm" len="sm"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lIns="0" tIns="0" rIns="0" bIns="0" anchor="ctr" anchorCtr="1"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 New Roman" pitchFamily="-111" charset="0"/>
            </a:endParaRPr>
          </a:p>
        </p:txBody>
      </p:sp>
      <p:grpSp>
        <p:nvGrpSpPr>
          <p:cNvPr id="43038" name="Group 98"/>
          <p:cNvGrpSpPr>
            <a:grpSpLocks/>
          </p:cNvGrpSpPr>
          <p:nvPr/>
        </p:nvGrpSpPr>
        <p:grpSpPr bwMode="auto">
          <a:xfrm>
            <a:off x="6288088" y="5715000"/>
            <a:ext cx="2855912" cy="619125"/>
            <a:chOff x="2872" y="6080"/>
            <a:chExt cx="1304" cy="748"/>
          </a:xfrm>
        </p:grpSpPr>
        <p:sp>
          <p:nvSpPr>
            <p:cNvPr id="11306" name="Rectangle 42"/>
            <p:cNvSpPr>
              <a:spLocks noChangeArrowheads="1"/>
            </p:cNvSpPr>
            <p:nvPr/>
          </p:nvSpPr>
          <p:spPr bwMode="auto">
            <a:xfrm>
              <a:off x="2904" y="6080"/>
              <a:ext cx="1240" cy="748"/>
            </a:xfrm>
            <a:prstGeom prst="rect">
              <a:avLst/>
            </a:prstGeom>
            <a:noFill/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 dirty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</a:t>
              </a:r>
              <a:r>
                <a:rPr lang="ko-KR" altLang="en-US" b="1" dirty="0" smtClean="0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베들레헴의 성문</a:t>
              </a:r>
              <a:endPara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endParaRPr>
            </a:p>
          </p:txBody>
        </p:sp>
        <p:sp>
          <p:nvSpPr>
            <p:cNvPr id="11361" name="Rectangle 97"/>
            <p:cNvSpPr>
              <a:spLocks noChangeArrowheads="1"/>
            </p:cNvSpPr>
            <p:nvPr/>
          </p:nvSpPr>
          <p:spPr bwMode="auto">
            <a:xfrm>
              <a:off x="2872" y="6080"/>
              <a:ext cx="1304" cy="748"/>
            </a:xfrm>
            <a:prstGeom prst="rect">
              <a:avLst/>
            </a:prstGeom>
            <a:noFill/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sp>
        <p:nvSpPr>
          <p:cNvPr id="11308" name="Rectangle 44"/>
          <p:cNvSpPr>
            <a:spLocks noChangeArrowheads="1"/>
          </p:cNvSpPr>
          <p:nvPr/>
        </p:nvSpPr>
        <p:spPr bwMode="auto">
          <a:xfrm>
            <a:off x="-381000" y="6334125"/>
            <a:ext cx="9472613" cy="523875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lIns="0" tIns="0" rIns="0" bIns="0" anchor="ctr" anchorCtr="1"/>
          <a:lstStyle/>
          <a:p>
            <a:pPr>
              <a:spcBef>
                <a:spcPct val="0"/>
              </a:spcBef>
              <a:defRPr/>
            </a:pPr>
            <a:r>
              <a:rPr lang="en-US" altLang="zh-CN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rPr>
              <a:t> 30 </a:t>
            </a:r>
            <a:r>
              <a:rPr lang="ko-KR" altLang="en-US" b="1" dirty="0" smtClean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rPr>
              <a:t>년</a:t>
            </a:r>
            <a:endParaRPr lang="en-US" altLang="zh-CN" b="1" dirty="0">
              <a:solidFill>
                <a:srgbClr val="FFFFFF"/>
              </a:solidFill>
              <a:latin typeface="Arial Narrow" pitchFamily="-111" charset="0"/>
              <a:ea typeface="宋体" pitchFamily="-111" charset="-122"/>
              <a:cs typeface="宋体" pitchFamily="-111" charset="-122"/>
            </a:endParaRPr>
          </a:p>
        </p:txBody>
      </p:sp>
      <p:sp>
        <p:nvSpPr>
          <p:cNvPr id="11365" name="Rectangle 101"/>
          <p:cNvSpPr>
            <a:spLocks noChangeArrowheads="1"/>
          </p:cNvSpPr>
          <p:nvPr/>
        </p:nvSpPr>
        <p:spPr bwMode="auto">
          <a:xfrm>
            <a:off x="0" y="6334125"/>
            <a:ext cx="9142413" cy="523875"/>
          </a:xfrm>
          <a:prstGeom prst="rect">
            <a:avLst/>
          </a:prstGeom>
          <a:noFill/>
          <a:ln w="7">
            <a:solidFill>
              <a:srgbClr val="A0A0A0"/>
            </a:solidFill>
            <a:miter lim="800000"/>
            <a:headEnd type="none" w="sm" len="sm"/>
            <a:tailEnd type="none" w="sm" len="sm"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lIns="0" tIns="0" rIns="0" bIns="0" anchor="ctr" anchorCtr="1"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 New Roman" pitchFamily="-111" charset="0"/>
            </a:endParaRPr>
          </a:p>
        </p:txBody>
      </p:sp>
      <p:sp>
        <p:nvSpPr>
          <p:cNvPr id="11368" name="Rectangle 104"/>
          <p:cNvSpPr>
            <a:spLocks noGrp="1" noChangeArrowheads="1"/>
          </p:cNvSpPr>
          <p:nvPr>
            <p:ph type="title"/>
          </p:nvPr>
        </p:nvSpPr>
        <p:spPr>
          <a:xfrm>
            <a:off x="3226296" y="0"/>
            <a:ext cx="2209800" cy="609600"/>
          </a:xfrm>
          <a:gradFill rotWithShape="1">
            <a:gsLst>
              <a:gs pos="0">
                <a:schemeClr val="hlink"/>
              </a:gs>
              <a:gs pos="50000">
                <a:schemeClr val="hlink">
                  <a:gamma/>
                  <a:shade val="28627"/>
                  <a:invGamma/>
                </a:schemeClr>
              </a:gs>
              <a:gs pos="100000">
                <a:schemeClr val="hlink"/>
              </a:gs>
            </a:gsLst>
            <a:lin ang="5400000" scaled="1"/>
          </a:gradFill>
          <a:ln>
            <a:solidFill>
              <a:schemeClr val="tx1"/>
            </a:solidFill>
          </a:ln>
        </p:spPr>
        <p:txBody>
          <a:bodyPr anchor="ctr" anchorCtr="1"/>
          <a:lstStyle/>
          <a:p>
            <a:pPr algn="ctr" eaLnBrk="1" hangingPunct="1">
              <a:defRPr/>
            </a:pPr>
            <a:r>
              <a:rPr lang="ko-KR" altLang="en-US" dirty="0" smtClean="0">
                <a:solidFill>
                  <a:schemeClr val="bg1"/>
                </a:solidFill>
                <a:latin typeface="Arial Black" pitchFamily="-111" charset="0"/>
                <a:ea typeface="+mj-ea"/>
                <a:cs typeface="+mj-cs"/>
              </a:rPr>
              <a:t>룻기</a:t>
            </a:r>
            <a:endParaRPr lang="en-US" dirty="0">
              <a:solidFill>
                <a:schemeClr val="bg1"/>
              </a:solidFill>
              <a:latin typeface="Arial Black" pitchFamily="-111" charset="0"/>
              <a:ea typeface="+mj-ea"/>
              <a:cs typeface="+mj-cs"/>
            </a:endParaRPr>
          </a:p>
        </p:txBody>
      </p:sp>
      <p:grpSp>
        <p:nvGrpSpPr>
          <p:cNvPr id="43042" name="Group 46"/>
          <p:cNvGrpSpPr>
            <a:grpSpLocks/>
          </p:cNvGrpSpPr>
          <p:nvPr/>
        </p:nvGrpSpPr>
        <p:grpSpPr bwMode="auto">
          <a:xfrm>
            <a:off x="0" y="685800"/>
            <a:ext cx="9144000" cy="554038"/>
            <a:chOff x="0" y="0"/>
            <a:chExt cx="4176" cy="671"/>
          </a:xfrm>
        </p:grpSpPr>
        <p:sp>
          <p:nvSpPr>
            <p:cNvPr id="11271" name="Rectangle 7"/>
            <p:cNvSpPr>
              <a:spLocks noChangeArrowheads="1"/>
            </p:cNvSpPr>
            <p:nvPr/>
          </p:nvSpPr>
          <p:spPr bwMode="auto">
            <a:xfrm>
              <a:off x="32" y="0"/>
              <a:ext cx="4112" cy="671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 anchor="ctr" anchorCtr="1"/>
            <a:lstStyle/>
            <a:p>
              <a:pPr>
                <a:spcBef>
                  <a:spcPct val="0"/>
                </a:spcBef>
                <a:defRPr/>
              </a:pPr>
              <a:r>
                <a:rPr lang="en-US" altLang="zh-CN" b="1">
                  <a:solidFill>
                    <a:srgbClr val="FFFFFF"/>
                  </a:solidFill>
                  <a:latin typeface="Arial Narrow" pitchFamily="-111" charset="0"/>
                  <a:ea typeface="宋体" pitchFamily="-111" charset="-122"/>
                  <a:cs typeface="宋体" pitchFamily="-111" charset="-122"/>
                </a:rPr>
                <a:t> God Rewards the Selfless</a:t>
              </a:r>
            </a:p>
          </p:txBody>
        </p:sp>
        <p:sp>
          <p:nvSpPr>
            <p:cNvPr id="11309" name="Rectangle 45"/>
            <p:cNvSpPr>
              <a:spLocks noChangeArrowheads="1"/>
            </p:cNvSpPr>
            <p:nvPr/>
          </p:nvSpPr>
          <p:spPr bwMode="auto">
            <a:xfrm>
              <a:off x="0" y="0"/>
              <a:ext cx="4176" cy="671"/>
            </a:xfrm>
            <a:prstGeom prst="rect">
              <a:avLst/>
            </a:prstGeom>
            <a:solidFill>
              <a:schemeClr val="tx1"/>
            </a:solidFill>
            <a:ln w="7">
              <a:solidFill>
                <a:srgbClr val="A0A0A0"/>
              </a:solidFill>
              <a:miter lim="800000"/>
              <a:headEnd type="none" w="sm" len="sm"/>
              <a:tailEnd type="none" w="sm" len="sm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 anchor="ctr" anchorCtr="1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 New Roman" pitchFamily="-111" charset="0"/>
              </a:endParaRPr>
            </a:p>
          </p:txBody>
        </p:sp>
      </p:grpSp>
      <p:sp>
        <p:nvSpPr>
          <p:cNvPr id="43043" name="Text Box 114"/>
          <p:cNvSpPr txBox="1">
            <a:spLocks noChangeArrowheads="1"/>
          </p:cNvSpPr>
          <p:nvPr/>
        </p:nvSpPr>
        <p:spPr bwMode="auto">
          <a:xfrm>
            <a:off x="1877645" y="639763"/>
            <a:ext cx="5070619" cy="58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ko-KR" altLang="en-US" sz="3200" b="1" dirty="0" smtClean="0">
                <a:solidFill>
                  <a:srgbClr val="FFFFFF"/>
                </a:solidFill>
                <a:latin typeface="Arial Narrow" charset="0"/>
                <a:ea typeface="宋体" charset="0"/>
                <a:cs typeface="宋体" charset="0"/>
              </a:rPr>
              <a:t>이타심에 대한 하나님의 보상</a:t>
            </a:r>
            <a:endParaRPr lang="en-US" sz="3200" b="1" dirty="0">
              <a:solidFill>
                <a:srgbClr val="FFFFFF"/>
              </a:solidFill>
              <a:latin typeface="Arial Narrow" charset="0"/>
              <a:ea typeface="宋体" charset="0"/>
              <a:cs typeface="宋体" charset="0"/>
            </a:endParaRPr>
          </a:p>
        </p:txBody>
      </p:sp>
      <p:pic>
        <p:nvPicPr>
          <p:cNvPr id="43044" name="Picture 109" descr="j023524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811338" cy="1246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" name="Text Box 2"/>
          <p:cNvSpPr txBox="1">
            <a:spLocks noChangeArrowheads="1"/>
          </p:cNvSpPr>
          <p:nvPr/>
        </p:nvSpPr>
        <p:spPr bwMode="auto">
          <a:xfrm>
            <a:off x="8001000" y="152400"/>
            <a:ext cx="914400" cy="457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b="1" dirty="0">
                <a:solidFill>
                  <a:srgbClr val="FFFFFF"/>
                </a:solidFill>
                <a:latin typeface="Arial"/>
                <a:cs typeface="Arial"/>
              </a:rPr>
              <a:t>185</a:t>
            </a:r>
          </a:p>
        </p:txBody>
      </p:sp>
    </p:spTree>
    <p:extLst>
      <p:ext uri="{BB962C8B-B14F-4D97-AF65-F5344CB8AC3E}">
        <p14:creationId xmlns:p14="http://schemas.microsoft.com/office/powerpoint/2010/main" val="1019981142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>
              <a:spcBef>
                <a:spcPct val="0"/>
              </a:spcBef>
            </a:pPr>
            <a:endParaRPr lang="en-US" b="1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 smtClean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 smtClean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ko-KR" altLang="en-US" sz="8800" dirty="0" smtClean="0">
                <a:latin typeface="Arial" charset="0"/>
                <a:ea typeface="Osaka" charset="0"/>
                <a:cs typeface="Arial" charset="0"/>
              </a:rPr>
              <a:t>룻기</a:t>
            </a:r>
            <a:r>
              <a:rPr lang="en-US" sz="8800" dirty="0" smtClean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4</a:t>
            </a:r>
            <a:endParaRPr lang="en-US" sz="8800" dirty="0">
              <a:solidFill>
                <a:schemeClr val="bg1"/>
              </a:solidFill>
              <a:latin typeface="Arial" charset="0"/>
              <a:ea typeface="Osak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928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800" name="Picture 8" descr="C:\My Documents\My Pictures\Bible\Daily Life\Harvest\MF, Thrashing fields.jpg"/>
          <p:cNvPicPr>
            <a:picLocks noChangeAspect="1" noChangeArrowheads="1"/>
          </p:cNvPicPr>
          <p:nvPr/>
        </p:nvPicPr>
        <p:blipFill>
          <a:blip r:embed="rId2" cstate="screen">
            <a:lum bright="-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3795" name="Text Box 3"/>
          <p:cNvSpPr txBox="1">
            <a:spLocks noChangeArrowheads="1"/>
          </p:cNvSpPr>
          <p:nvPr/>
        </p:nvSpPr>
        <p:spPr bwMode="auto">
          <a:xfrm>
            <a:off x="1219200" y="5149850"/>
            <a:ext cx="6705600" cy="155575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ko-KR" altLang="en-US" sz="4800" b="1" i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 Narrow" charset="0"/>
                <a:cs typeface="+mn-cs"/>
              </a:rPr>
              <a:t>벗은 발</a:t>
            </a:r>
            <a:endParaRPr lang="en-US" sz="4800" b="1" i="1" dirty="0" smtClean="0">
              <a:solidFill>
                <a:srgbClr val="FFFFFF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 Narrow" charset="0"/>
              <a:cs typeface="+mn-cs"/>
            </a:endParaRPr>
          </a:p>
          <a:p>
            <a:pPr eaLnBrk="0" hangingPunct="0">
              <a:spcBef>
                <a:spcPct val="0"/>
              </a:spcBef>
            </a:pPr>
            <a:r>
              <a:rPr lang="ko-KR" altLang="en-US" sz="48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 Narrow" charset="0"/>
                <a:cs typeface="+mn-cs"/>
              </a:rPr>
              <a:t>룻기</a:t>
            </a:r>
            <a:r>
              <a:rPr lang="en-US" sz="48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 Narrow" charset="0"/>
                <a:cs typeface="+mn-cs"/>
              </a:rPr>
              <a:t> 4:1-12</a:t>
            </a:r>
          </a:p>
        </p:txBody>
      </p:sp>
    </p:spTree>
    <p:extLst>
      <p:ext uri="{BB962C8B-B14F-4D97-AF65-F5344CB8AC3E}">
        <p14:creationId xmlns:p14="http://schemas.microsoft.com/office/powerpoint/2010/main" val="3932666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37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795" grpId="0" autoUpdateAnimBg="0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3134" name="Picture 94" descr="C:\My Documents\My Pictures\Bible\Daily Life\Harvest\MF, Thrashing fields.jpg"/>
          <p:cNvPicPr>
            <a:picLocks noChangeAspect="1" noChangeArrowheads="1"/>
          </p:cNvPicPr>
          <p:nvPr/>
        </p:nvPicPr>
        <p:blipFill>
          <a:blip r:embed="rId2" cstate="screen">
            <a:lum bright="-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43121" name="Text Box 81"/>
          <p:cNvSpPr txBox="1">
            <a:spLocks noChangeArrowheads="1"/>
          </p:cNvSpPr>
          <p:nvPr/>
        </p:nvSpPr>
        <p:spPr bwMode="auto">
          <a:xfrm>
            <a:off x="0" y="593725"/>
            <a:ext cx="9296400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1143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65188" indent="-63658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7732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875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3447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8019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2591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7163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 algn="l" eaLnBrk="0" hangingPunct="0">
              <a:spcBef>
                <a:spcPct val="0"/>
              </a:spcBef>
              <a:buFont typeface="Wingdings 2" charset="0"/>
              <a:buChar char="î"/>
            </a:pPr>
            <a:r>
              <a:rPr lang="ko-KR" altLang="en-US" sz="4000" b="1" dirty="0" smtClean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+mn-cs"/>
              </a:rPr>
              <a:t>의무</a:t>
            </a:r>
            <a:r>
              <a:rPr lang="ko-KR" alt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+mn-cs"/>
              </a:rPr>
              <a:t>를 이행하지 않음</a:t>
            </a:r>
            <a:r>
              <a:rPr 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+mn-cs"/>
              </a:rPr>
              <a:t> 4:1-8 </a:t>
            </a:r>
          </a:p>
        </p:txBody>
      </p:sp>
      <p:sp>
        <p:nvSpPr>
          <p:cNvPr id="343144" name="Text Box 104"/>
          <p:cNvSpPr txBox="1">
            <a:spLocks noChangeArrowheads="1"/>
          </p:cNvSpPr>
          <p:nvPr/>
        </p:nvSpPr>
        <p:spPr bwMode="auto">
          <a:xfrm>
            <a:off x="0" y="1644650"/>
            <a:ext cx="9296400" cy="1877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1143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23925" indent="-695325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7732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875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3447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8019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2591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7163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 algn="l" eaLnBrk="0" hangingPunct="0">
              <a:spcBef>
                <a:spcPct val="0"/>
              </a:spcBef>
              <a:buFont typeface="Wingdings 2" charset="0"/>
              <a:buNone/>
            </a:pPr>
            <a:r>
              <a:rPr lang="en-US" sz="4000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  <a:cs typeface="+mn-cs"/>
              </a:rPr>
              <a:t>	► </a:t>
            </a:r>
            <a:r>
              <a:rPr lang="ko-KR" altLang="en-US" sz="4000" b="1" dirty="0" smtClean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+mn-cs"/>
              </a:rPr>
              <a:t>법정</a:t>
            </a:r>
            <a:r>
              <a:rPr lang="ko-KR" alt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+mn-cs"/>
              </a:rPr>
              <a:t>에 소환됨</a:t>
            </a:r>
            <a:r>
              <a:rPr 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+mn-cs"/>
              </a:rPr>
              <a:t>  1-2</a:t>
            </a:r>
          </a:p>
          <a:p>
            <a:pPr lvl="2" algn="l" eaLnBrk="0" hangingPunct="0">
              <a:spcBef>
                <a:spcPct val="0"/>
              </a:spcBef>
              <a:buFont typeface="Wingdings 2" charset="0"/>
              <a:buNone/>
            </a:pPr>
            <a:endParaRPr lang="en-US" sz="3600" b="1" dirty="0" smtClean="0">
              <a:solidFill>
                <a:srgbClr val="FFFFFF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" charset="0"/>
              <a:cs typeface="+mn-cs"/>
            </a:endParaRPr>
          </a:p>
          <a:p>
            <a:pPr lvl="2" algn="l" eaLnBrk="0" hangingPunct="0">
              <a:spcBef>
                <a:spcPct val="0"/>
              </a:spcBef>
              <a:buFont typeface="Wingdings 2" charset="0"/>
              <a:buNone/>
            </a:pPr>
            <a:r>
              <a:rPr lang="en-US" sz="4000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  <a:cs typeface="+mn-cs"/>
              </a:rPr>
              <a:t>	► </a:t>
            </a:r>
            <a:r>
              <a:rPr lang="ko-KR" altLang="en-US" sz="4000" dirty="0" smtClean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  <a:cs typeface="+mn-cs"/>
              </a:rPr>
              <a:t>범죄</a:t>
            </a:r>
            <a:r>
              <a:rPr lang="ko-KR" altLang="en-US" sz="4000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  <a:cs typeface="+mn-cs"/>
              </a:rPr>
              <a:t>로 간주됨</a:t>
            </a:r>
            <a:r>
              <a:rPr 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+mn-cs"/>
              </a:rPr>
              <a:t>  3-8</a:t>
            </a:r>
            <a:endParaRPr lang="en-US" sz="3600" b="1" dirty="0" smtClean="0">
              <a:solidFill>
                <a:srgbClr val="FFFFFF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" charset="0"/>
              <a:cs typeface="Times New Roman" charset="0"/>
            </a:endParaRPr>
          </a:p>
        </p:txBody>
      </p:sp>
      <p:sp>
        <p:nvSpPr>
          <p:cNvPr id="343145" name="Text Box 105"/>
          <p:cNvSpPr txBox="1">
            <a:spLocks noChangeArrowheads="1"/>
          </p:cNvSpPr>
          <p:nvPr/>
        </p:nvSpPr>
        <p:spPr bwMode="auto">
          <a:xfrm>
            <a:off x="685800" y="3716338"/>
            <a:ext cx="6858000" cy="161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	</a:t>
            </a:r>
            <a:r>
              <a:rPr lang="en-US" sz="4000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Monotype Sorts" charset="0"/>
                <a:cs typeface="Times New Roman" charset="0"/>
              </a:rPr>
              <a:t>v</a:t>
            </a:r>
            <a:r>
              <a:rPr lang="en-US" sz="4000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cs typeface="Times New Roman" charset="0"/>
              </a:rPr>
              <a:t>  </a:t>
            </a:r>
            <a:r>
              <a:rPr lang="ko-KR" alt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재산</a:t>
            </a:r>
            <a:r>
              <a:rPr 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 3-4</a:t>
            </a:r>
          </a:p>
          <a:p>
            <a:pPr algn="l">
              <a:spcBef>
                <a:spcPct val="50000"/>
              </a:spcBef>
            </a:pPr>
            <a:r>
              <a:rPr 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   	</a:t>
            </a:r>
            <a:r>
              <a:rPr lang="en-US" sz="4000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Monotype Sorts" charset="0"/>
                <a:cs typeface="Times New Roman" charset="0"/>
              </a:rPr>
              <a:t>v</a:t>
            </a:r>
            <a:r>
              <a:rPr lang="en-US" sz="4000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cs typeface="Times New Roman" charset="0"/>
              </a:rPr>
              <a:t>  </a:t>
            </a:r>
            <a:r>
              <a:rPr lang="ko-KR" alt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후세</a:t>
            </a:r>
            <a:r>
              <a:rPr 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 5-8 </a:t>
            </a:r>
          </a:p>
        </p:txBody>
      </p:sp>
    </p:spTree>
    <p:extLst>
      <p:ext uri="{BB962C8B-B14F-4D97-AF65-F5344CB8AC3E}">
        <p14:creationId xmlns:p14="http://schemas.microsoft.com/office/powerpoint/2010/main" val="42672383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75"/>
                                        <p:tgtEl>
                                          <p:spTgt spid="343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5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3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75"/>
                                        <p:tgtEl>
                                          <p:spTgt spid="343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555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3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75"/>
                                        <p:tgtEl>
                                          <p:spTgt spid="343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3121" grpId="0" autoUpdateAnimBg="0"/>
      <p:bldP spid="343144" grpId="0" autoUpdateAnimBg="0"/>
      <p:bldP spid="343145" grpId="0" autoUpdateAnimBg="0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6418" name="Picture 2" descr="C:\My Documents\My Pictures\Bible\Daily Life\Harvest\MF, Thrashing fields.jpg"/>
          <p:cNvPicPr>
            <a:picLocks noChangeAspect="1" noChangeArrowheads="1"/>
          </p:cNvPicPr>
          <p:nvPr/>
        </p:nvPicPr>
        <p:blipFill>
          <a:blip r:embed="rId2" cstate="screen">
            <a:lum bright="-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56419" name="Text Box 3"/>
          <p:cNvSpPr txBox="1">
            <a:spLocks noChangeArrowheads="1"/>
          </p:cNvSpPr>
          <p:nvPr/>
        </p:nvSpPr>
        <p:spPr bwMode="auto">
          <a:xfrm>
            <a:off x="0" y="593725"/>
            <a:ext cx="9296400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1143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65188" indent="-63658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7732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875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3447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8019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2591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7163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 algn="l" eaLnBrk="0" hangingPunct="0">
              <a:spcBef>
                <a:spcPct val="0"/>
              </a:spcBef>
              <a:buFont typeface="Wingdings 2" charset="0"/>
              <a:buChar char="î"/>
            </a:pPr>
            <a:r>
              <a:rPr lang="ko-KR" altLang="en-US" sz="4000" b="1" dirty="0" smtClean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+mn-cs"/>
              </a:rPr>
              <a:t>기회</a:t>
            </a:r>
            <a:r>
              <a:rPr lang="ko-KR" alt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+mn-cs"/>
              </a:rPr>
              <a:t>를 얻음</a:t>
            </a:r>
            <a:r>
              <a:rPr 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+mn-cs"/>
              </a:rPr>
              <a:t> 4:9-12	</a:t>
            </a:r>
          </a:p>
        </p:txBody>
      </p:sp>
      <p:sp>
        <p:nvSpPr>
          <p:cNvPr id="956421" name="Text Box 5"/>
          <p:cNvSpPr txBox="1">
            <a:spLocks noChangeArrowheads="1"/>
          </p:cNvSpPr>
          <p:nvPr/>
        </p:nvSpPr>
        <p:spPr bwMode="auto">
          <a:xfrm>
            <a:off x="0" y="2224088"/>
            <a:ext cx="9296400" cy="22159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1143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23925" indent="-695325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7732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875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3447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8019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2591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7163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 algn="l" eaLnBrk="0" hangingPunct="0">
              <a:spcBef>
                <a:spcPct val="0"/>
              </a:spcBef>
              <a:buFont typeface="Wingdings 2" charset="0"/>
              <a:buNone/>
            </a:pPr>
            <a:r>
              <a:rPr lang="en-US" sz="4000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  <a:cs typeface="+mn-cs"/>
              </a:rPr>
              <a:t>	► </a:t>
            </a:r>
            <a:r>
              <a:rPr lang="ko-KR" altLang="en-US" sz="4000" b="1" dirty="0" smtClean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+mn-cs"/>
              </a:rPr>
              <a:t>의무</a:t>
            </a:r>
            <a:r>
              <a:rPr lang="ko-KR" alt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+mn-cs"/>
              </a:rPr>
              <a:t>를 기꺼이</a:t>
            </a:r>
            <a:r>
              <a:rPr lang="en-US" altLang="ko-KR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+mn-cs"/>
              </a:rPr>
              <a:t> </a:t>
            </a:r>
            <a:r>
              <a:rPr lang="ko-KR" alt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+mn-cs"/>
              </a:rPr>
              <a:t>받아드림</a:t>
            </a:r>
            <a:r>
              <a:rPr 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+mn-cs"/>
              </a:rPr>
              <a:t>  9-10</a:t>
            </a:r>
          </a:p>
          <a:p>
            <a:pPr lvl="2" algn="l" eaLnBrk="0" hangingPunct="0">
              <a:spcBef>
                <a:spcPct val="0"/>
              </a:spcBef>
              <a:buFont typeface="Wingdings 2" charset="0"/>
              <a:buNone/>
            </a:pPr>
            <a:endParaRPr lang="en-US" sz="4000" b="1" dirty="0" smtClean="0">
              <a:solidFill>
                <a:srgbClr val="FFFFFF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" charset="0"/>
              <a:cs typeface="+mn-cs"/>
            </a:endParaRPr>
          </a:p>
          <a:p>
            <a:pPr lvl="2" algn="l" eaLnBrk="0" hangingPunct="0">
              <a:spcBef>
                <a:spcPct val="0"/>
              </a:spcBef>
              <a:buFont typeface="Wingdings 2" charset="0"/>
              <a:buNone/>
            </a:pPr>
            <a:endParaRPr lang="en-US" sz="1800" b="1" dirty="0" smtClean="0">
              <a:solidFill>
                <a:srgbClr val="FFFFFF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" charset="0"/>
              <a:cs typeface="+mn-cs"/>
            </a:endParaRPr>
          </a:p>
          <a:p>
            <a:pPr lvl="2" algn="l" eaLnBrk="0" hangingPunct="0">
              <a:spcBef>
                <a:spcPct val="0"/>
              </a:spcBef>
              <a:buFont typeface="Wingdings 2" charset="0"/>
              <a:buNone/>
            </a:pPr>
            <a:r>
              <a:rPr lang="en-US" sz="4000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  <a:cs typeface="+mn-cs"/>
              </a:rPr>
              <a:t>	►</a:t>
            </a:r>
            <a:r>
              <a:rPr lang="ko-KR" altLang="en-US" sz="4000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  <a:cs typeface="+mn-cs"/>
              </a:rPr>
              <a:t> </a:t>
            </a:r>
            <a:r>
              <a:rPr lang="ko-KR" altLang="en-US" sz="4000" b="1" dirty="0" smtClean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+mn-cs"/>
              </a:rPr>
              <a:t>결정</a:t>
            </a:r>
            <a:r>
              <a:rPr lang="ko-KR" alt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+mn-cs"/>
              </a:rPr>
              <a:t>의 증인됨 </a:t>
            </a:r>
            <a:r>
              <a:rPr lang="en-US" sz="40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+mn-cs"/>
              </a:rPr>
              <a:t>  11-12</a:t>
            </a:r>
            <a:endParaRPr lang="en-US" sz="3600" b="1" dirty="0" smtClean="0">
              <a:solidFill>
                <a:srgbClr val="FFFFFF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" charset="0"/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51875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3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75"/>
                                        <p:tgtEl>
                                          <p:spTgt spid="956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6421" grpId="0" autoUpdateAnimBg="0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9746" name="Picture 1026" descr="MF, Thrashing fields"/>
          <p:cNvPicPr>
            <a:picLocks noChangeAspect="1" noChangeArrowheads="1"/>
          </p:cNvPicPr>
          <p:nvPr/>
        </p:nvPicPr>
        <p:blipFill>
          <a:blip r:embed="rId3" cstate="screen">
            <a:lum bright="-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4131" name="Text Box 1027"/>
          <p:cNvSpPr txBox="1">
            <a:spLocks noChangeArrowheads="1"/>
          </p:cNvSpPr>
          <p:nvPr/>
        </p:nvSpPr>
        <p:spPr bwMode="auto">
          <a:xfrm>
            <a:off x="-187896" y="1079202"/>
            <a:ext cx="929640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865188" lvl="2" indent="-636588" algn="l" eaLnBrk="0" hangingPunct="0">
              <a:spcBef>
                <a:spcPct val="0"/>
              </a:spcBef>
              <a:buFont typeface="Wingdings 2" pitchFamily="-111" charset="2"/>
              <a:buChar char="î"/>
              <a:defRPr/>
            </a:pPr>
            <a:r>
              <a:rPr lang="ko-KR" altLang="en-US" sz="40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pitchFamily="-111" charset="0"/>
                <a:ea typeface="+mn-ea"/>
                <a:cs typeface="+mn-cs"/>
              </a:rPr>
              <a:t>한 가족을 향한 하나님의 은혜</a:t>
            </a:r>
            <a:r>
              <a:rPr lang="en-US" sz="40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pitchFamily="-111" charset="0"/>
                <a:ea typeface="+mn-ea"/>
                <a:cs typeface="+mn-cs"/>
              </a:rPr>
              <a:t>  </a:t>
            </a: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pitchFamily="-111" charset="0"/>
                <a:ea typeface="+mn-ea"/>
                <a:cs typeface="+mn-cs"/>
              </a:rPr>
              <a:t>4:13-17a </a:t>
            </a:r>
          </a:p>
        </p:txBody>
      </p:sp>
      <p:sp>
        <p:nvSpPr>
          <p:cNvPr id="304132" name="Text Box 1028"/>
          <p:cNvSpPr txBox="1">
            <a:spLocks noChangeArrowheads="1"/>
          </p:cNvSpPr>
          <p:nvPr/>
        </p:nvSpPr>
        <p:spPr bwMode="auto">
          <a:xfrm>
            <a:off x="-172144" y="2009477"/>
            <a:ext cx="9296400" cy="247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50800" dist="38100" dir="2700000" algn="ctr" rotWithShape="0">
              <a:srgbClr val="000000">
                <a:alpha val="43000"/>
              </a:srgbClr>
            </a:outerShdw>
          </a:effectLst>
        </p:spPr>
        <p:txBody>
          <a:bodyPr>
            <a:spAutoFit/>
          </a:bodyPr>
          <a:lstStyle>
            <a:lvl1pPr marL="24161750" indent="-24161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23925" indent="-6953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 algn="l">
              <a:spcBef>
                <a:spcPct val="0"/>
              </a:spcBef>
              <a:buFont typeface="Wingdings 2" charset="0"/>
              <a:buNone/>
            </a:pP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</a:rPr>
              <a:t>	</a:t>
            </a: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  <a:cs typeface="Lucida Grande" charset="0"/>
              </a:rPr>
              <a:t>►</a:t>
            </a: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  <a:ea typeface="Lucida Grande" charset="0"/>
                <a:cs typeface="Lucida Grande" charset="0"/>
              </a:rPr>
              <a:t> </a:t>
            </a:r>
            <a:r>
              <a:rPr lang="ko-KR" altLang="en-US" sz="4000" b="1" dirty="0" smtClean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ea typeface="Lucida Grande" charset="0"/>
                <a:cs typeface="Lucida Grande" charset="0"/>
              </a:rPr>
              <a:t>보아스</a:t>
            </a:r>
            <a:r>
              <a:rPr lang="en-US" sz="40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ea typeface="Lucida Grande" charset="0"/>
                <a:cs typeface="Lucida Grande" charset="0"/>
              </a:rPr>
              <a:t> </a:t>
            </a: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ea typeface="Lucida Grande" charset="0"/>
                <a:cs typeface="Lucida Grande" charset="0"/>
              </a:rPr>
              <a:t>13a</a:t>
            </a:r>
          </a:p>
          <a:p>
            <a:pPr lvl="2" algn="l">
              <a:spcBef>
                <a:spcPct val="0"/>
              </a:spcBef>
              <a:buFont typeface="Wingdings 2" charset="0"/>
              <a:buNone/>
            </a:pPr>
            <a:endParaRPr lang="en-US" sz="1800" b="1" dirty="0">
              <a:solidFill>
                <a:schemeClr val="bg1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" charset="0"/>
              <a:ea typeface="Lucida Grande" charset="0"/>
              <a:cs typeface="Lucida Grande" charset="0"/>
            </a:endParaRPr>
          </a:p>
          <a:p>
            <a:pPr lvl="2" algn="l">
              <a:spcBef>
                <a:spcPct val="0"/>
              </a:spcBef>
              <a:buFont typeface="Wingdings 2" charset="0"/>
              <a:buNone/>
            </a:pP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  <a:ea typeface="Lucida Grande" charset="0"/>
                <a:cs typeface="Lucida Grande" charset="0"/>
              </a:rPr>
              <a:t>	</a:t>
            </a: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  <a:cs typeface="Lucida Grande" charset="0"/>
              </a:rPr>
              <a:t>►</a:t>
            </a: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  <a:ea typeface="Lucida Grande" charset="0"/>
                <a:cs typeface="Lucida Grande" charset="0"/>
              </a:rPr>
              <a:t> </a:t>
            </a:r>
            <a:r>
              <a:rPr lang="ko-KR" altLang="en-US" sz="4000" b="1" dirty="0" smtClean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ea typeface="Lucida Grande" charset="0"/>
                <a:cs typeface="Lucida Grande" charset="0"/>
              </a:rPr>
              <a:t>룻</a:t>
            </a:r>
            <a:r>
              <a:rPr lang="en-US" sz="40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ea typeface="Lucida Grande" charset="0"/>
                <a:cs typeface="Lucida Grande" charset="0"/>
              </a:rPr>
              <a:t> </a:t>
            </a: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ea typeface="Lucida Grande" charset="0"/>
                <a:cs typeface="Lucida Grande" charset="0"/>
              </a:rPr>
              <a:t>13b</a:t>
            </a:r>
          </a:p>
          <a:p>
            <a:pPr lvl="2" algn="l">
              <a:spcBef>
                <a:spcPct val="0"/>
              </a:spcBef>
              <a:buFont typeface="Wingdings 2" charset="0"/>
              <a:buNone/>
            </a:pPr>
            <a:endParaRPr lang="en-US" sz="1800" b="1" dirty="0">
              <a:solidFill>
                <a:schemeClr val="bg1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Courier New" charset="0"/>
              <a:ea typeface="Lucida Grande" charset="0"/>
              <a:cs typeface="Lucida Grande" charset="0"/>
            </a:endParaRPr>
          </a:p>
          <a:p>
            <a:pPr lvl="2" algn="l">
              <a:spcBef>
                <a:spcPct val="0"/>
              </a:spcBef>
              <a:buFont typeface="Wingdings 2" charset="0"/>
              <a:buNone/>
            </a:pP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  <a:ea typeface="Lucida Grande" charset="0"/>
                <a:cs typeface="Lucida Grande" charset="0"/>
              </a:rPr>
              <a:t>	</a:t>
            </a: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  <a:cs typeface="Lucida Grande" charset="0"/>
              </a:rPr>
              <a:t>►</a:t>
            </a: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  <a:ea typeface="Lucida Grande" charset="0"/>
                <a:cs typeface="Lucida Grande" charset="0"/>
              </a:rPr>
              <a:t> </a:t>
            </a:r>
            <a:r>
              <a:rPr lang="ko-KR" altLang="en-US" sz="4000" b="1" dirty="0" smtClean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ea typeface="Lucida Grande" charset="0"/>
                <a:cs typeface="Lucida Grande" charset="0"/>
              </a:rPr>
              <a:t>나오미</a:t>
            </a:r>
            <a:r>
              <a:rPr lang="en-US" sz="40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ea typeface="Lucida Grande" charset="0"/>
                <a:cs typeface="Lucida Grande" charset="0"/>
              </a:rPr>
              <a:t> </a:t>
            </a: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ea typeface="Lucida Grande" charset="0"/>
                <a:cs typeface="Lucida Grande" charset="0"/>
              </a:rPr>
              <a:t>14-17a</a:t>
            </a:r>
            <a:endParaRPr lang="en-US" sz="3600" b="1" dirty="0">
              <a:solidFill>
                <a:schemeClr val="bg1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" charset="0"/>
              <a:cs typeface="Times New Roman" charset="0"/>
            </a:endParaRPr>
          </a:p>
        </p:txBody>
      </p:sp>
      <p:sp>
        <p:nvSpPr>
          <p:cNvPr id="304133" name="Text Box 1029"/>
          <p:cNvSpPr txBox="1">
            <a:spLocks noChangeArrowheads="1"/>
          </p:cNvSpPr>
          <p:nvPr/>
        </p:nvSpPr>
        <p:spPr bwMode="auto">
          <a:xfrm>
            <a:off x="-187896" y="4736802"/>
            <a:ext cx="929640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50800" dist="38100" dir="2700000" algn="ctr" rotWithShape="0">
              <a:srgbClr val="000000">
                <a:alpha val="43000"/>
              </a:srgbClr>
            </a:outerShdw>
          </a:effectLst>
        </p:spPr>
        <p:txBody>
          <a:bodyPr>
            <a:spAutoFit/>
          </a:bodyPr>
          <a:lstStyle/>
          <a:p>
            <a:pPr marL="865188" lvl="2" indent="-636588" algn="l" eaLnBrk="0" hangingPunct="0">
              <a:spcBef>
                <a:spcPct val="0"/>
              </a:spcBef>
              <a:buFont typeface="Wingdings 2" pitchFamily="-111" charset="2"/>
              <a:buChar char="î"/>
              <a:defRPr/>
            </a:pPr>
            <a:r>
              <a:rPr lang="ko-KR" altLang="en-US" sz="40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pitchFamily="-111" charset="0"/>
                <a:ea typeface="+mn-ea"/>
                <a:cs typeface="+mn-cs"/>
              </a:rPr>
              <a:t> </a:t>
            </a:r>
            <a:r>
              <a:rPr lang="ko-KR" altLang="en-US" sz="4000" b="1" dirty="0" smtClean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pitchFamily="-111" charset="0"/>
                <a:ea typeface="+mn-ea"/>
                <a:cs typeface="+mn-cs"/>
              </a:rPr>
              <a:t>한 민족</a:t>
            </a:r>
            <a:r>
              <a:rPr lang="ko-KR" altLang="en-US" sz="40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pitchFamily="-111" charset="0"/>
                <a:ea typeface="+mn-ea"/>
                <a:cs typeface="+mn-cs"/>
              </a:rPr>
              <a:t>을 향한 하나님의 은혜</a:t>
            </a:r>
            <a:r>
              <a:rPr lang="en-US" sz="40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pitchFamily="-111" charset="0"/>
                <a:ea typeface="+mn-ea"/>
                <a:cs typeface="+mn-cs"/>
              </a:rPr>
              <a:t>   </a:t>
            </a: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pitchFamily="-111" charset="0"/>
                <a:ea typeface="+mn-ea"/>
                <a:cs typeface="+mn-cs"/>
              </a:rPr>
              <a:t>v. 17b</a:t>
            </a:r>
          </a:p>
        </p:txBody>
      </p:sp>
      <p:sp>
        <p:nvSpPr>
          <p:cNvPr id="304134" name="Text Box 1030"/>
          <p:cNvSpPr txBox="1">
            <a:spLocks noChangeArrowheads="1"/>
          </p:cNvSpPr>
          <p:nvPr/>
        </p:nvSpPr>
        <p:spPr bwMode="auto">
          <a:xfrm>
            <a:off x="-187896" y="5895677"/>
            <a:ext cx="929640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50800" dist="38100" dir="2700000" algn="ctr" rotWithShape="0">
              <a:srgbClr val="000000">
                <a:alpha val="43000"/>
              </a:srgbClr>
            </a:outerShdw>
          </a:effectLst>
        </p:spPr>
        <p:txBody>
          <a:bodyPr>
            <a:spAutoFit/>
          </a:bodyPr>
          <a:lstStyle/>
          <a:p>
            <a:pPr marL="865188" lvl="2" indent="-636588" algn="l" eaLnBrk="0" hangingPunct="0">
              <a:spcBef>
                <a:spcPct val="0"/>
              </a:spcBef>
              <a:buFont typeface="Wingdings 2" pitchFamily="-111" charset="2"/>
              <a:buChar char="î"/>
              <a:defRPr/>
            </a:pPr>
            <a:r>
              <a:rPr lang="ko-KR" altLang="en-US" sz="4000" b="1" dirty="0" smtClean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pitchFamily="-111" charset="0"/>
                <a:ea typeface="+mn-ea"/>
                <a:cs typeface="+mn-cs"/>
              </a:rPr>
              <a:t>이 세상을 </a:t>
            </a:r>
            <a:r>
              <a:rPr lang="ko-KR" altLang="en-US" sz="40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pitchFamily="-111" charset="0"/>
                <a:ea typeface="+mn-ea"/>
                <a:cs typeface="+mn-cs"/>
              </a:rPr>
              <a:t>향한 하나님의 은혜</a:t>
            </a:r>
            <a:r>
              <a:rPr lang="en-US" sz="40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pitchFamily="-111" charset="0"/>
                <a:ea typeface="+mn-ea"/>
                <a:cs typeface="+mn-cs"/>
              </a:rPr>
              <a:t> </a:t>
            </a: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pitchFamily="-111" charset="0"/>
                <a:ea typeface="+mn-ea"/>
                <a:cs typeface="+mn-cs"/>
              </a:rPr>
              <a:t>vv. 18-22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513656" y="-27384"/>
            <a:ext cx="7772400" cy="803176"/>
          </a:xfrm>
          <a:noFill/>
          <a:ln>
            <a:noFill/>
          </a:ln>
          <a:effectLst>
            <a:outerShdw blurRad="50800" dist="38100" dir="2700000">
              <a:srgbClr val="000000">
                <a:alpha val="43000"/>
              </a:srgbClr>
            </a:outerShdw>
          </a:effec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ko-KR" altLang="en-US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룻기</a:t>
            </a:r>
            <a:r>
              <a:rPr lang="en-US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 </a:t>
            </a:r>
            <a:r>
              <a:rPr lang="en-US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4 </a:t>
            </a:r>
            <a:r>
              <a:rPr lang="ko-KR" altLang="en-US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/>
                <a:cs typeface="Arial"/>
              </a:rPr>
              <a:t>요약</a:t>
            </a:r>
            <a:endParaRPr lang="en-US" b="1" dirty="0">
              <a:solidFill>
                <a:schemeClr val="bg1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"/>
              <a:cs typeface="Arial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75"/>
                                        <p:tgtEl>
                                          <p:spTgt spid="304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04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4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04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7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4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304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4131" grpId="0" autoUpdateAnimBg="0"/>
      <p:bldP spid="304132" grpId="0" autoUpdateAnimBg="0"/>
      <p:bldP spid="304133" grpId="0" autoUpdateAnimBg="0"/>
      <p:bldP spid="304134" grpId="0" autoUpdateAnimBg="0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Arial"/>
              <a:cs typeface="Arial"/>
            </a:endParaRPr>
          </a:p>
        </p:txBody>
      </p:sp>
      <p:grpSp>
        <p:nvGrpSpPr>
          <p:cNvPr id="163843" name="Group 3"/>
          <p:cNvGrpSpPr>
            <a:grpSpLocks/>
          </p:cNvGrpSpPr>
          <p:nvPr/>
        </p:nvGrpSpPr>
        <p:grpSpPr bwMode="auto">
          <a:xfrm>
            <a:off x="323850" y="0"/>
            <a:ext cx="5592763" cy="6858000"/>
            <a:chOff x="-84" y="0"/>
            <a:chExt cx="3523" cy="4320"/>
          </a:xfrm>
        </p:grpSpPr>
        <p:pic>
          <p:nvPicPr>
            <p:cNvPr id="163847" name="Picture 4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" y="0"/>
              <a:ext cx="3433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1061" name="Text Box 5"/>
            <p:cNvSpPr txBox="1">
              <a:spLocks noChangeArrowheads="1"/>
            </p:cNvSpPr>
            <p:nvPr/>
          </p:nvSpPr>
          <p:spPr bwMode="auto">
            <a:xfrm>
              <a:off x="-84" y="3878"/>
              <a:ext cx="2064" cy="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2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2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2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2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2000" b="1" dirty="0">
                  <a:solidFill>
                    <a:schemeClr val="bg1"/>
                  </a:solidFill>
                  <a:latin typeface="Arial"/>
                  <a:cs typeface="Arial"/>
                </a:rPr>
                <a:t>Simeon </a:t>
              </a:r>
              <a:r>
                <a:rPr lang="en-US" sz="2000" b="1" dirty="0" smtClean="0">
                  <a:solidFill>
                    <a:schemeClr val="bg1"/>
                  </a:solidFill>
                  <a:latin typeface="Arial"/>
                  <a:cs typeface="Arial"/>
                </a:rPr>
                <a:t>Solomon</a:t>
              </a:r>
              <a:r>
                <a:rPr lang="fr-FR" sz="2000" b="1" dirty="0" smtClean="0">
                  <a:solidFill>
                    <a:schemeClr val="bg1"/>
                  </a:solidFill>
                  <a:latin typeface="Arial"/>
                  <a:cs typeface="Arial"/>
                </a:rPr>
                <a:t>'</a:t>
              </a:r>
              <a:r>
                <a:rPr lang="en-US" sz="2000" b="1" dirty="0" smtClean="0">
                  <a:solidFill>
                    <a:schemeClr val="bg1"/>
                  </a:solidFill>
                  <a:latin typeface="Arial"/>
                  <a:cs typeface="Arial"/>
                </a:rPr>
                <a:t>s            </a:t>
              </a:r>
              <a:r>
                <a:rPr lang="en-US" sz="2000" b="1" i="1" dirty="0">
                  <a:solidFill>
                    <a:schemeClr val="bg1"/>
                  </a:solidFill>
                  <a:latin typeface="Arial"/>
                  <a:cs typeface="Arial"/>
                </a:rPr>
                <a:t>The Book of Ruth</a:t>
              </a:r>
              <a:endParaRPr lang="en-US" sz="2000" b="1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</p:grpSp>
      <p:sp>
        <p:nvSpPr>
          <p:cNvPr id="301062" name="Text Box 6"/>
          <p:cNvSpPr txBox="1">
            <a:spLocks noChangeArrowheads="1"/>
          </p:cNvSpPr>
          <p:nvPr/>
        </p:nvSpPr>
        <p:spPr bwMode="auto">
          <a:xfrm>
            <a:off x="6172200" y="0"/>
            <a:ext cx="2971800" cy="5632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베레스</a:t>
            </a:r>
            <a:r>
              <a:rPr 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       </a:t>
            </a: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헤스론</a:t>
            </a:r>
            <a:r>
              <a:rPr 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      </a:t>
            </a: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 </a:t>
            </a:r>
            <a:r>
              <a:rPr 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람</a:t>
            </a:r>
            <a:r>
              <a:rPr 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              암미나답</a:t>
            </a:r>
            <a:r>
              <a:rPr 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  </a:t>
            </a: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   나손</a:t>
            </a:r>
            <a:r>
              <a:rPr 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 </a:t>
            </a: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          살몬               보아스         오벳            이새             다윗</a:t>
            </a:r>
            <a:endParaRPr lang="en-US" sz="36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301063" name="Text Box 7"/>
          <p:cNvSpPr txBox="1">
            <a:spLocks noChangeArrowheads="1"/>
          </p:cNvSpPr>
          <p:nvPr/>
        </p:nvSpPr>
        <p:spPr bwMode="auto">
          <a:xfrm>
            <a:off x="4914900" y="0"/>
            <a:ext cx="1143000" cy="5632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sz="3600" b="1" dirty="0">
                <a:solidFill>
                  <a:schemeClr val="bg1"/>
                </a:solidFill>
                <a:latin typeface="Arial"/>
                <a:ea typeface="+mn-ea"/>
                <a:cs typeface="Arial"/>
              </a:rPr>
              <a:t>1.  2.  3.  4.  5.  6.  7.  8.  9. 10.</a:t>
            </a:r>
          </a:p>
        </p:txBody>
      </p:sp>
      <p:sp>
        <p:nvSpPr>
          <p:cNvPr id="301064" name="Text Box 8"/>
          <p:cNvSpPr txBox="1">
            <a:spLocks noChangeArrowheads="1"/>
          </p:cNvSpPr>
          <p:nvPr/>
        </p:nvSpPr>
        <p:spPr bwMode="auto">
          <a:xfrm>
            <a:off x="5580112" y="6156325"/>
            <a:ext cx="35052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ko-KR" altLang="en-US" sz="3200" b="1" i="1" dirty="0" smtClean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룻기</a:t>
            </a:r>
            <a:r>
              <a:rPr lang="en-US" sz="3200" b="1" i="1" dirty="0" smtClean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 </a:t>
            </a:r>
            <a:r>
              <a:rPr lang="en-US" sz="3200" b="1" i="1" dirty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4:18-22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3059832" cy="1484784"/>
          </a:xfrm>
        </p:spPr>
        <p:txBody>
          <a:bodyPr/>
          <a:lstStyle/>
          <a:p>
            <a:pPr algn="l"/>
            <a:r>
              <a:rPr lang="ko-KR" altLang="en-US" sz="4000" b="1" dirty="0" smtClean="0">
                <a:solidFill>
                  <a:srgbClr val="FFFFFF"/>
                </a:solidFill>
              </a:rPr>
              <a:t>베레스의 </a:t>
            </a:r>
            <a:r>
              <a:rPr lang="en-US" altLang="ko-KR" sz="4000" b="1" dirty="0" smtClean="0">
                <a:solidFill>
                  <a:srgbClr val="FFFFFF"/>
                </a:solidFill>
              </a:rPr>
              <a:t/>
            </a:r>
            <a:br>
              <a:rPr lang="en-US" altLang="ko-KR" sz="4000" b="1" dirty="0" smtClean="0">
                <a:solidFill>
                  <a:srgbClr val="FFFFFF"/>
                </a:solidFill>
              </a:rPr>
            </a:br>
            <a:r>
              <a:rPr lang="ko-KR" altLang="en-US" sz="4000" b="1" dirty="0" smtClean="0">
                <a:solidFill>
                  <a:srgbClr val="FFFFFF"/>
                </a:solidFill>
              </a:rPr>
              <a:t>가계도</a:t>
            </a:r>
            <a:endParaRPr lang="en-US" sz="4000" b="1" dirty="0">
              <a:solidFill>
                <a:srgbClr val="FFFFFF"/>
              </a:solidFill>
              <a:latin typeface="Arial"/>
              <a:cs typeface="Arial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75"/>
                                        <p:tgtEl>
                                          <p:spTgt spid="301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8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5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75"/>
                                        <p:tgtEl>
                                          <p:spTgt spid="301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1062" grpId="0" autoUpdateAnimBg="0"/>
      <p:bldP spid="301063" grpId="0" autoUpdateAnimBg="0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6633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165891" name="Picture 3" descr="People 0375"/>
          <p:cNvPicPr>
            <a:picLocks noChangeAspect="1" noChangeArrowheads="1"/>
          </p:cNvPicPr>
          <p:nvPr/>
        </p:nvPicPr>
        <p:blipFill>
          <a:blip r:embed="rId3">
            <a:lum bright="-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44577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5892" name="Text Box 4"/>
          <p:cNvSpPr txBox="1">
            <a:spLocks noChangeArrowheads="1"/>
          </p:cNvSpPr>
          <p:nvPr/>
        </p:nvSpPr>
        <p:spPr bwMode="auto">
          <a:xfrm>
            <a:off x="8001000" y="152400"/>
            <a:ext cx="914400" cy="457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Arial"/>
                <a:cs typeface="Arial"/>
              </a:rPr>
              <a:t>185</a:t>
            </a:r>
          </a:p>
        </p:txBody>
      </p:sp>
      <p:sp>
        <p:nvSpPr>
          <p:cNvPr id="165893" name="Rectangle 5"/>
          <p:cNvSpPr>
            <a:spLocks noGrp="1" noChangeArrowheads="1"/>
          </p:cNvSpPr>
          <p:nvPr>
            <p:ph type="title"/>
          </p:nvPr>
        </p:nvSpPr>
        <p:spPr>
          <a:xfrm>
            <a:off x="1905000" y="152400"/>
            <a:ext cx="5334000" cy="685800"/>
          </a:xfrm>
          <a:solidFill>
            <a:schemeClr val="tx1"/>
          </a:solidFill>
          <a:ln>
            <a:solidFill>
              <a:schemeClr val="tx1"/>
            </a:solidFill>
            <a:miter lim="800000"/>
            <a:headEnd/>
            <a:tailEnd/>
          </a:ln>
        </p:spPr>
        <p:txBody>
          <a:bodyPr anchorCtr="1"/>
          <a:lstStyle/>
          <a:p>
            <a:pPr eaLnBrk="1" hangingPunct="1"/>
            <a:r>
              <a:rPr lang="ko-KR" altLang="en-US" dirty="0" smtClean="0">
                <a:solidFill>
                  <a:schemeClr val="bg1"/>
                </a:solidFill>
                <a:latin typeface="Arial Black" charset="0"/>
                <a:ea typeface="ＭＳ Ｐゴシック" charset="0"/>
                <a:cs typeface="ＭＳ Ｐゴシック" charset="0"/>
              </a:rPr>
              <a:t>적용</a:t>
            </a:r>
            <a:endParaRPr lang="en-US" dirty="0">
              <a:solidFill>
                <a:schemeClr val="bg1"/>
              </a:solidFill>
              <a:latin typeface="Arial Black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48166" name="Text Box 6"/>
          <p:cNvSpPr txBox="1">
            <a:spLocks noChangeArrowheads="1"/>
          </p:cNvSpPr>
          <p:nvPr/>
        </p:nvSpPr>
        <p:spPr bwMode="auto">
          <a:xfrm>
            <a:off x="1331640" y="4026455"/>
            <a:ext cx="6248400" cy="2708434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lIns="0" tIns="0" rIns="0" bIns="0" anchor="ctr" anchorCtr="1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8800" b="1" dirty="0" smtClean="0">
                <a:solidFill>
                  <a:srgbClr val="FFFFFF"/>
                </a:solidFill>
                <a:latin typeface="Arial Black" charset="0"/>
                <a:ea typeface="宋体" charset="0"/>
                <a:cs typeface="宋体" charset="0"/>
              </a:rPr>
              <a:t>다른 사람을 위해</a:t>
            </a:r>
            <a:r>
              <a:rPr lang="en-US" altLang="ko-KR" sz="8800" b="1" dirty="0">
                <a:solidFill>
                  <a:srgbClr val="FFFFFF"/>
                </a:solidFill>
                <a:latin typeface="Arial Black" charset="0"/>
                <a:ea typeface="宋体" charset="0"/>
                <a:cs typeface="宋体" charset="0"/>
              </a:rPr>
              <a:t>?</a:t>
            </a:r>
            <a:endParaRPr lang="en-US" sz="8800" b="1" dirty="0">
              <a:solidFill>
                <a:srgbClr val="FFFFFF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348167" name="Text Box 7"/>
          <p:cNvSpPr txBox="1">
            <a:spLocks noChangeArrowheads="1"/>
          </p:cNvSpPr>
          <p:nvPr/>
        </p:nvSpPr>
        <p:spPr bwMode="auto">
          <a:xfrm>
            <a:off x="1115616" y="1772816"/>
            <a:ext cx="64770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ko-KR" altLang="en-US" sz="48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당신은 당신 자신을 위해 살것인가</a:t>
            </a:r>
            <a:r>
              <a:rPr lang="en-US" altLang="ko-KR" sz="48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?</a:t>
            </a:r>
            <a:r>
              <a:rPr lang="ko-KR" altLang="en-US" sz="48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 </a:t>
            </a:r>
            <a:endParaRPr lang="en-US" sz="4800" b="1" dirty="0">
              <a:solidFill>
                <a:schemeClr val="bg1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" charset="0"/>
            </a:endParaRPr>
          </a:p>
          <a:p>
            <a:pPr>
              <a:spcBef>
                <a:spcPct val="0"/>
              </a:spcBef>
            </a:pPr>
            <a:r>
              <a:rPr lang="ko-KR" altLang="en-US" sz="48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아니면 </a:t>
            </a:r>
            <a:r>
              <a:rPr lang="mr-IN" altLang="ko-KR" sz="48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…</a:t>
            </a:r>
            <a:endParaRPr lang="en-US" sz="4800" b="1" dirty="0">
              <a:solidFill>
                <a:schemeClr val="bg1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" charset="0"/>
              <a:sym typeface="Wingdings" charset="0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75"/>
                                        <p:tgtEl>
                                          <p:spTgt spid="348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348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166" grpId="0" animBg="1" autoUpdateAnimBg="0"/>
      <p:bldP spid="348167" grpId="0" autoUpdateAnimBg="0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Arial"/>
              <a:cs typeface="Arial"/>
            </a:endParaRPr>
          </a:p>
        </p:txBody>
      </p:sp>
      <p:grpSp>
        <p:nvGrpSpPr>
          <p:cNvPr id="163843" name="Group 3"/>
          <p:cNvGrpSpPr>
            <a:grpSpLocks/>
          </p:cNvGrpSpPr>
          <p:nvPr/>
        </p:nvGrpSpPr>
        <p:grpSpPr bwMode="auto">
          <a:xfrm>
            <a:off x="323850" y="0"/>
            <a:ext cx="5592763" cy="6858000"/>
            <a:chOff x="-84" y="0"/>
            <a:chExt cx="3523" cy="4320"/>
          </a:xfrm>
        </p:grpSpPr>
        <p:pic>
          <p:nvPicPr>
            <p:cNvPr id="163847" name="Picture 4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" y="0"/>
              <a:ext cx="3433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1061" name="Text Box 5"/>
            <p:cNvSpPr txBox="1">
              <a:spLocks noChangeArrowheads="1"/>
            </p:cNvSpPr>
            <p:nvPr/>
          </p:nvSpPr>
          <p:spPr bwMode="auto">
            <a:xfrm>
              <a:off x="-84" y="3878"/>
              <a:ext cx="2064" cy="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2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2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2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2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2000" b="1" dirty="0">
                  <a:solidFill>
                    <a:schemeClr val="bg1"/>
                  </a:solidFill>
                  <a:latin typeface="Arial"/>
                  <a:cs typeface="Arial"/>
                </a:rPr>
                <a:t>Simeon </a:t>
              </a:r>
              <a:r>
                <a:rPr lang="en-US" sz="2000" b="1" dirty="0" smtClean="0">
                  <a:solidFill>
                    <a:schemeClr val="bg1"/>
                  </a:solidFill>
                  <a:latin typeface="Arial"/>
                  <a:cs typeface="Arial"/>
                </a:rPr>
                <a:t>Solomon</a:t>
              </a:r>
              <a:r>
                <a:rPr lang="fr-FR" sz="2000" b="1" dirty="0" smtClean="0">
                  <a:solidFill>
                    <a:schemeClr val="bg1"/>
                  </a:solidFill>
                  <a:latin typeface="Arial"/>
                  <a:cs typeface="Arial"/>
                </a:rPr>
                <a:t>'</a:t>
              </a:r>
              <a:r>
                <a:rPr lang="en-US" sz="2000" b="1" dirty="0" smtClean="0">
                  <a:solidFill>
                    <a:schemeClr val="bg1"/>
                  </a:solidFill>
                  <a:latin typeface="Arial"/>
                  <a:cs typeface="Arial"/>
                </a:rPr>
                <a:t>s            </a:t>
              </a:r>
              <a:r>
                <a:rPr lang="en-US" sz="2000" b="1" i="1" dirty="0">
                  <a:solidFill>
                    <a:schemeClr val="bg1"/>
                  </a:solidFill>
                  <a:latin typeface="Arial"/>
                  <a:cs typeface="Arial"/>
                </a:rPr>
                <a:t>The Book of Ruth</a:t>
              </a:r>
              <a:endParaRPr lang="en-US" sz="2000" b="1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</p:grpSp>
      <p:sp>
        <p:nvSpPr>
          <p:cNvPr id="301062" name="Text Box 6"/>
          <p:cNvSpPr txBox="1">
            <a:spLocks noChangeArrowheads="1"/>
          </p:cNvSpPr>
          <p:nvPr/>
        </p:nvSpPr>
        <p:spPr bwMode="auto">
          <a:xfrm>
            <a:off x="6172200" y="0"/>
            <a:ext cx="2971800" cy="5632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베레스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      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헤스론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     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 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람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              암미나답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 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   나손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          살몬               보아스         오벳            이새             다윗</a:t>
            </a:r>
            <a:endParaRPr lang="en-US" sz="36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301063" name="Text Box 7"/>
          <p:cNvSpPr txBox="1">
            <a:spLocks noChangeArrowheads="1"/>
          </p:cNvSpPr>
          <p:nvPr/>
        </p:nvSpPr>
        <p:spPr bwMode="auto">
          <a:xfrm>
            <a:off x="4914900" y="0"/>
            <a:ext cx="1143000" cy="5632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sz="3600" b="1" dirty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"/>
                <a:ea typeface="+mn-ea"/>
                <a:cs typeface="Arial"/>
              </a:rPr>
              <a:t>1.  2.  3.  4.  5.  6.  7.  8.  9. 10.</a:t>
            </a:r>
          </a:p>
        </p:txBody>
      </p:sp>
      <p:sp>
        <p:nvSpPr>
          <p:cNvPr id="301064" name="Text Box 8"/>
          <p:cNvSpPr txBox="1">
            <a:spLocks noChangeArrowheads="1"/>
          </p:cNvSpPr>
          <p:nvPr/>
        </p:nvSpPr>
        <p:spPr bwMode="auto">
          <a:xfrm>
            <a:off x="5580112" y="6156325"/>
            <a:ext cx="35052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ko-KR" altLang="en-US" sz="3200" b="1" i="1" dirty="0" smtClean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룻기</a:t>
            </a:r>
            <a:r>
              <a:rPr lang="en-US" sz="3200" b="1" i="1" dirty="0" smtClean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 </a:t>
            </a:r>
            <a:r>
              <a:rPr lang="en-US" sz="3200" b="1" i="1" dirty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4:18-22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-99392"/>
            <a:ext cx="3275856" cy="1556792"/>
          </a:xfrm>
        </p:spPr>
        <p:txBody>
          <a:bodyPr/>
          <a:lstStyle/>
          <a:p>
            <a:pPr algn="l"/>
            <a:r>
              <a:rPr lang="ko-KR" altLang="en-US" sz="4000" b="1" dirty="0" smtClean="0">
                <a:solidFill>
                  <a:srgbClr val="FFFFFF"/>
                </a:solidFill>
                <a:latin typeface="Arial"/>
                <a:cs typeface="Arial"/>
              </a:rPr>
              <a:t>베레스의 </a:t>
            </a:r>
            <a:r>
              <a:rPr lang="en-US" altLang="ko-KR" sz="4000" b="1" dirty="0" smtClean="0">
                <a:solidFill>
                  <a:srgbClr val="FFFFFF"/>
                </a:solidFill>
                <a:latin typeface="Arial"/>
                <a:cs typeface="Arial"/>
              </a:rPr>
              <a:t/>
            </a:r>
            <a:br>
              <a:rPr lang="en-US" altLang="ko-KR" sz="4000" b="1" dirty="0" smtClean="0">
                <a:solidFill>
                  <a:srgbClr val="FFFFFF"/>
                </a:solidFill>
                <a:latin typeface="Arial"/>
                <a:cs typeface="Arial"/>
              </a:rPr>
            </a:br>
            <a:r>
              <a:rPr lang="ko-KR" altLang="en-US" sz="4000" b="1" dirty="0" smtClean="0">
                <a:solidFill>
                  <a:srgbClr val="FFFFFF"/>
                </a:solidFill>
                <a:latin typeface="Arial"/>
                <a:cs typeface="Arial"/>
              </a:rPr>
              <a:t>가계도</a:t>
            </a:r>
            <a:endParaRPr lang="en-US" sz="4000" b="1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0" name="Text Box 8"/>
          <p:cNvSpPr txBox="1">
            <a:spLocks noChangeArrowheads="1"/>
          </p:cNvSpPr>
          <p:nvPr/>
        </p:nvSpPr>
        <p:spPr bwMode="auto">
          <a:xfrm>
            <a:off x="2167880" y="1844824"/>
            <a:ext cx="312420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ko-KR" altLang="en-US" sz="4000" b="1" dirty="0" smtClean="0">
                <a:solidFill>
                  <a:srgbClr val="FF66FF"/>
                </a:solidFill>
                <a:latin typeface="Arial"/>
                <a:ea typeface="+mn-ea"/>
                <a:cs typeface="Arial"/>
              </a:rPr>
              <a:t>모세</a:t>
            </a:r>
            <a:endParaRPr lang="en-US" sz="4000" b="1" dirty="0">
              <a:solidFill>
                <a:srgbClr val="FF66FF"/>
              </a:solidFill>
              <a:latin typeface="Arial"/>
              <a:ea typeface="+mn-ea"/>
              <a:cs typeface="Arial"/>
            </a:endParaRPr>
          </a:p>
        </p:txBody>
      </p:sp>
      <p:sp>
        <p:nvSpPr>
          <p:cNvPr id="11" name="Text Box 9"/>
          <p:cNvSpPr txBox="1">
            <a:spLocks noChangeArrowheads="1"/>
          </p:cNvSpPr>
          <p:nvPr/>
        </p:nvSpPr>
        <p:spPr bwMode="auto">
          <a:xfrm>
            <a:off x="2167880" y="0"/>
            <a:ext cx="312420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ko-KR" altLang="en-US" sz="4000" b="1" dirty="0" smtClean="0">
                <a:solidFill>
                  <a:srgbClr val="FF66FF"/>
                </a:solidFill>
                <a:latin typeface="Arial"/>
                <a:ea typeface="+mn-ea"/>
                <a:cs typeface="Arial"/>
              </a:rPr>
              <a:t>야곱</a:t>
            </a:r>
            <a:endParaRPr lang="en-US" sz="4000" b="1" dirty="0">
              <a:solidFill>
                <a:srgbClr val="FF66FF"/>
              </a:solidFill>
              <a:latin typeface="Arial"/>
              <a:ea typeface="+mn-ea"/>
              <a:cs typeface="Arial"/>
            </a:endParaRPr>
          </a:p>
        </p:txBody>
      </p:sp>
      <p:sp>
        <p:nvSpPr>
          <p:cNvPr id="12" name="Text Box 10"/>
          <p:cNvSpPr txBox="1">
            <a:spLocks noChangeArrowheads="1"/>
          </p:cNvSpPr>
          <p:nvPr/>
        </p:nvSpPr>
        <p:spPr bwMode="auto">
          <a:xfrm>
            <a:off x="2167880" y="2775099"/>
            <a:ext cx="312420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ko-KR" altLang="en-US" sz="4000" b="1" dirty="0" smtClean="0">
                <a:solidFill>
                  <a:srgbClr val="FF66FF"/>
                </a:solidFill>
                <a:latin typeface="Arial"/>
                <a:ea typeface="+mn-ea"/>
                <a:cs typeface="Arial"/>
              </a:rPr>
              <a:t>여호수아</a:t>
            </a:r>
            <a:endParaRPr lang="en-US" sz="4000" b="1" dirty="0">
              <a:solidFill>
                <a:srgbClr val="FF66FF"/>
              </a:solidFill>
              <a:latin typeface="Arial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13298962"/>
      </p:ext>
    </p:extLst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75"/>
                                        <p:tgtEl>
                                          <p:spTgt spid="301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8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5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75"/>
                                        <p:tgtEl>
                                          <p:spTgt spid="301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8375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9875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4375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1062" grpId="0" autoUpdateAnimBg="0"/>
      <p:bldP spid="301063" grpId="0" autoUpdateAnimBg="0"/>
      <p:bldP spid="10" grpId="0" autoUpdateAnimBg="0"/>
      <p:bldP spid="11" grpId="0" autoUpdateAnimBg="0"/>
      <p:bldP spid="12" grpId="0" autoUpdateAnimBg="0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1026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Arial"/>
              <a:cs typeface="Arial"/>
            </a:endParaRPr>
          </a:p>
        </p:txBody>
      </p:sp>
      <p:grpSp>
        <p:nvGrpSpPr>
          <p:cNvPr id="169987" name="Group 1027"/>
          <p:cNvGrpSpPr>
            <a:grpSpLocks/>
          </p:cNvGrpSpPr>
          <p:nvPr/>
        </p:nvGrpSpPr>
        <p:grpSpPr bwMode="auto">
          <a:xfrm>
            <a:off x="466725" y="0"/>
            <a:ext cx="5449888" cy="6858000"/>
            <a:chOff x="6" y="0"/>
            <a:chExt cx="3433" cy="4320"/>
          </a:xfrm>
        </p:grpSpPr>
        <p:pic>
          <p:nvPicPr>
            <p:cNvPr id="169999" name="Picture 1028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" y="0"/>
              <a:ext cx="3433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3109" name="Text Box 1029"/>
            <p:cNvSpPr txBox="1">
              <a:spLocks noChangeArrowheads="1"/>
            </p:cNvSpPr>
            <p:nvPr/>
          </p:nvSpPr>
          <p:spPr bwMode="auto">
            <a:xfrm>
              <a:off x="7" y="3793"/>
              <a:ext cx="2064" cy="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2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2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2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2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2000" b="1" dirty="0">
                  <a:solidFill>
                    <a:schemeClr val="bg1"/>
                  </a:solidFill>
                  <a:latin typeface="Arial"/>
                  <a:cs typeface="Arial"/>
                </a:rPr>
                <a:t>Simeon </a:t>
              </a:r>
              <a:r>
                <a:rPr lang="en-US" sz="2000" b="1" dirty="0" smtClean="0">
                  <a:solidFill>
                    <a:schemeClr val="bg1"/>
                  </a:solidFill>
                  <a:latin typeface="Arial"/>
                  <a:cs typeface="Arial"/>
                </a:rPr>
                <a:t>Solomon</a:t>
              </a:r>
              <a:r>
                <a:rPr lang="fr-FR" sz="2000" b="1" dirty="0" smtClean="0">
                  <a:solidFill>
                    <a:schemeClr val="bg1"/>
                  </a:solidFill>
                  <a:latin typeface="Arial"/>
                  <a:cs typeface="Arial"/>
                </a:rPr>
                <a:t>'</a:t>
              </a:r>
              <a:r>
                <a:rPr lang="en-US" sz="2000" b="1" dirty="0" smtClean="0">
                  <a:solidFill>
                    <a:schemeClr val="bg1"/>
                  </a:solidFill>
                  <a:latin typeface="Arial"/>
                  <a:cs typeface="Arial"/>
                </a:rPr>
                <a:t>s            </a:t>
              </a:r>
              <a:r>
                <a:rPr lang="en-US" sz="2000" b="1" i="1" dirty="0">
                  <a:solidFill>
                    <a:schemeClr val="bg1"/>
                  </a:solidFill>
                  <a:latin typeface="Arial"/>
                  <a:cs typeface="Arial"/>
                </a:rPr>
                <a:t>The Book of Ruth</a:t>
              </a:r>
              <a:endParaRPr lang="en-US" sz="2000" b="1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</p:grpSp>
      <p:sp>
        <p:nvSpPr>
          <p:cNvPr id="303110" name="Text Box 1030"/>
          <p:cNvSpPr txBox="1">
            <a:spLocks noChangeArrowheads="1"/>
          </p:cNvSpPr>
          <p:nvPr/>
        </p:nvSpPr>
        <p:spPr bwMode="auto">
          <a:xfrm>
            <a:off x="6172200" y="0"/>
            <a:ext cx="2971800" cy="5632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베레스</a:t>
            </a:r>
            <a:r>
              <a:rPr 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       </a:t>
            </a: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헤스론</a:t>
            </a:r>
            <a:r>
              <a:rPr 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      </a:t>
            </a: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 </a:t>
            </a:r>
            <a:r>
              <a:rPr 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람</a:t>
            </a:r>
            <a:r>
              <a:rPr 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              암미나답</a:t>
            </a:r>
            <a:r>
              <a:rPr 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  </a:t>
            </a: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   나손</a:t>
            </a:r>
            <a:r>
              <a:rPr 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 </a:t>
            </a: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          살몬               보아스         오벳            이새             다윗</a:t>
            </a:r>
            <a:endParaRPr lang="en-US" sz="36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303112" name="Text Box 1032"/>
          <p:cNvSpPr txBox="1">
            <a:spLocks noChangeArrowheads="1"/>
          </p:cNvSpPr>
          <p:nvPr/>
        </p:nvSpPr>
        <p:spPr bwMode="auto">
          <a:xfrm>
            <a:off x="1676400" y="711101"/>
            <a:ext cx="312420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ko-KR" altLang="en-US" sz="4000" b="1" dirty="0" smtClean="0">
                <a:solidFill>
                  <a:srgbClr val="66FF66"/>
                </a:solidFill>
                <a:effectLst>
                  <a:glow rad="228600">
                    <a:schemeClr val="tx1"/>
                  </a:glow>
                </a:effectLst>
                <a:latin typeface="Arial"/>
                <a:ea typeface="+mn-ea"/>
                <a:cs typeface="Arial"/>
              </a:rPr>
              <a:t>공백</a:t>
            </a:r>
            <a:r>
              <a:rPr lang="en-US" sz="4000" b="1" dirty="0" smtClean="0">
                <a:solidFill>
                  <a:srgbClr val="66FF66"/>
                </a:solidFill>
                <a:effectLst>
                  <a:glow rad="228600">
                    <a:schemeClr val="tx1"/>
                  </a:glow>
                </a:effectLst>
                <a:latin typeface="Arial"/>
                <a:ea typeface="+mn-ea"/>
                <a:cs typeface="Arial"/>
              </a:rPr>
              <a:t>?</a:t>
            </a:r>
            <a:endParaRPr lang="en-US" sz="4000" b="1" dirty="0">
              <a:solidFill>
                <a:srgbClr val="66FF66"/>
              </a:solidFill>
              <a:effectLst>
                <a:glow rad="228600">
                  <a:schemeClr val="tx1"/>
                </a:glow>
              </a:effectLst>
              <a:latin typeface="Arial"/>
              <a:ea typeface="+mn-ea"/>
              <a:cs typeface="Arial"/>
            </a:endParaRPr>
          </a:p>
        </p:txBody>
      </p:sp>
      <p:sp>
        <p:nvSpPr>
          <p:cNvPr id="303113" name="Line 1033"/>
          <p:cNvSpPr>
            <a:spLocks noChangeShapeType="1"/>
          </p:cNvSpPr>
          <p:nvPr/>
        </p:nvSpPr>
        <p:spPr bwMode="auto">
          <a:xfrm>
            <a:off x="5133975" y="1168301"/>
            <a:ext cx="4038600" cy="0"/>
          </a:xfrm>
          <a:prstGeom prst="line">
            <a:avLst/>
          </a:prstGeom>
          <a:noFill/>
          <a:ln w="76200">
            <a:solidFill>
              <a:srgbClr val="66FF66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Arial"/>
              <a:cs typeface="Arial"/>
            </a:endParaRPr>
          </a:p>
        </p:txBody>
      </p:sp>
      <p:sp>
        <p:nvSpPr>
          <p:cNvPr id="303114" name="Text Box 1034"/>
          <p:cNvSpPr txBox="1">
            <a:spLocks noChangeArrowheads="1"/>
          </p:cNvSpPr>
          <p:nvPr/>
        </p:nvSpPr>
        <p:spPr bwMode="auto">
          <a:xfrm>
            <a:off x="5638800" y="6156325"/>
            <a:ext cx="35052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ko-KR" altLang="en-US" sz="3200" b="1" dirty="0" smtClean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룻기</a:t>
            </a:r>
            <a:r>
              <a:rPr lang="en-US" sz="3200" b="1" dirty="0" smtClean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 </a:t>
            </a:r>
            <a:r>
              <a:rPr lang="en-US" sz="3200" b="1" dirty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4:18-22</a:t>
            </a:r>
          </a:p>
        </p:txBody>
      </p:sp>
      <p:sp>
        <p:nvSpPr>
          <p:cNvPr id="303115" name="Line 1035"/>
          <p:cNvSpPr>
            <a:spLocks noChangeShapeType="1"/>
          </p:cNvSpPr>
          <p:nvPr/>
        </p:nvSpPr>
        <p:spPr bwMode="auto">
          <a:xfrm>
            <a:off x="5105400" y="1687488"/>
            <a:ext cx="4038600" cy="0"/>
          </a:xfrm>
          <a:prstGeom prst="line">
            <a:avLst/>
          </a:prstGeom>
          <a:noFill/>
          <a:ln w="76200">
            <a:solidFill>
              <a:srgbClr val="66FF66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Arial"/>
              <a:cs typeface="Arial"/>
            </a:endParaRPr>
          </a:p>
        </p:txBody>
      </p:sp>
      <p:sp>
        <p:nvSpPr>
          <p:cNvPr id="303116" name="Line 1036"/>
          <p:cNvSpPr>
            <a:spLocks noChangeShapeType="1"/>
          </p:cNvSpPr>
          <p:nvPr/>
        </p:nvSpPr>
        <p:spPr bwMode="auto">
          <a:xfrm>
            <a:off x="5105400" y="2852936"/>
            <a:ext cx="4038600" cy="0"/>
          </a:xfrm>
          <a:prstGeom prst="line">
            <a:avLst/>
          </a:prstGeom>
          <a:noFill/>
          <a:ln w="76200">
            <a:solidFill>
              <a:srgbClr val="66FF66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Arial"/>
              <a:cs typeface="Arial"/>
            </a:endParaRPr>
          </a:p>
        </p:txBody>
      </p:sp>
      <p:sp>
        <p:nvSpPr>
          <p:cNvPr id="303117" name="Line 1037"/>
          <p:cNvSpPr>
            <a:spLocks noChangeShapeType="1"/>
          </p:cNvSpPr>
          <p:nvPr/>
        </p:nvSpPr>
        <p:spPr bwMode="auto">
          <a:xfrm>
            <a:off x="5105400" y="3356992"/>
            <a:ext cx="4038600" cy="0"/>
          </a:xfrm>
          <a:prstGeom prst="line">
            <a:avLst/>
          </a:prstGeom>
          <a:noFill/>
          <a:ln w="76200">
            <a:solidFill>
              <a:srgbClr val="66FF66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Arial"/>
              <a:cs typeface="Arial"/>
            </a:endParaRPr>
          </a:p>
        </p:txBody>
      </p:sp>
      <p:sp>
        <p:nvSpPr>
          <p:cNvPr id="303118" name="Text Box 1038"/>
          <p:cNvSpPr txBox="1">
            <a:spLocks noChangeArrowheads="1"/>
          </p:cNvSpPr>
          <p:nvPr/>
        </p:nvSpPr>
        <p:spPr bwMode="auto">
          <a:xfrm>
            <a:off x="1752600" y="2117725"/>
            <a:ext cx="312420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ko-KR" altLang="en-US" sz="4000" b="1" dirty="0" smtClean="0">
                <a:solidFill>
                  <a:srgbClr val="FF66FF"/>
                </a:solidFill>
                <a:latin typeface="Arial"/>
                <a:ea typeface="+mn-ea"/>
                <a:cs typeface="Arial"/>
              </a:rPr>
              <a:t>모세</a:t>
            </a:r>
            <a:endParaRPr lang="en-US" sz="4000" b="1" dirty="0">
              <a:solidFill>
                <a:srgbClr val="FF66FF"/>
              </a:solidFill>
              <a:latin typeface="Arial"/>
              <a:ea typeface="+mn-ea"/>
              <a:cs typeface="Arial"/>
            </a:endParaRPr>
          </a:p>
        </p:txBody>
      </p:sp>
      <p:sp>
        <p:nvSpPr>
          <p:cNvPr id="303119" name="Text Box 1039"/>
          <p:cNvSpPr txBox="1">
            <a:spLocks noChangeArrowheads="1"/>
          </p:cNvSpPr>
          <p:nvPr/>
        </p:nvSpPr>
        <p:spPr bwMode="auto">
          <a:xfrm>
            <a:off x="1752600" y="0"/>
            <a:ext cx="312420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ko-KR" altLang="en-US" sz="4000" b="1" dirty="0" smtClean="0">
                <a:solidFill>
                  <a:srgbClr val="FF66FF"/>
                </a:solidFill>
                <a:latin typeface="Arial"/>
                <a:ea typeface="+mn-ea"/>
                <a:cs typeface="Arial"/>
              </a:rPr>
              <a:t>야곱</a:t>
            </a:r>
            <a:endParaRPr lang="en-US" sz="4000" b="1" dirty="0">
              <a:solidFill>
                <a:srgbClr val="FF66FF"/>
              </a:solidFill>
              <a:latin typeface="Arial"/>
              <a:ea typeface="+mn-ea"/>
              <a:cs typeface="Arial"/>
            </a:endParaRPr>
          </a:p>
        </p:txBody>
      </p:sp>
      <p:sp>
        <p:nvSpPr>
          <p:cNvPr id="303120" name="Text Box 1040"/>
          <p:cNvSpPr txBox="1">
            <a:spLocks noChangeArrowheads="1"/>
          </p:cNvSpPr>
          <p:nvPr/>
        </p:nvSpPr>
        <p:spPr bwMode="auto">
          <a:xfrm>
            <a:off x="1752600" y="3048000"/>
            <a:ext cx="312420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ko-KR" altLang="en-US" sz="4000" b="1" dirty="0" smtClean="0">
                <a:solidFill>
                  <a:srgbClr val="FF66FF"/>
                </a:solidFill>
                <a:latin typeface="Arial"/>
                <a:ea typeface="+mn-ea"/>
                <a:cs typeface="Arial"/>
              </a:rPr>
              <a:t>여호수아</a:t>
            </a:r>
            <a:endParaRPr lang="en-US" sz="4000" b="1" dirty="0">
              <a:solidFill>
                <a:srgbClr val="FF66FF"/>
              </a:solidFill>
              <a:latin typeface="Arial"/>
              <a:ea typeface="+mn-ea"/>
              <a:cs typeface="Arial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3059832" cy="1340768"/>
          </a:xfr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l"/>
            <a:r>
              <a:rPr lang="ko-KR" altLang="en-US" sz="4000" b="1" dirty="0" smtClean="0">
                <a:solidFill>
                  <a:srgbClr val="FFFFFF"/>
                </a:solidFill>
                <a:latin typeface="Arial"/>
                <a:cs typeface="Arial"/>
              </a:rPr>
              <a:t>베레스의 </a:t>
            </a:r>
            <a:r>
              <a:rPr lang="en-US" altLang="ko-KR" sz="4000" b="1" dirty="0" smtClean="0">
                <a:solidFill>
                  <a:srgbClr val="FFFFFF"/>
                </a:solidFill>
                <a:latin typeface="Arial"/>
                <a:cs typeface="Arial"/>
              </a:rPr>
              <a:t/>
            </a:r>
            <a:br>
              <a:rPr lang="en-US" altLang="ko-KR" sz="4000" b="1" dirty="0" smtClean="0">
                <a:solidFill>
                  <a:srgbClr val="FFFFFF"/>
                </a:solidFill>
                <a:latin typeface="Arial"/>
                <a:cs typeface="Arial"/>
              </a:rPr>
            </a:br>
            <a:r>
              <a:rPr lang="ko-KR" altLang="en-US" sz="4000" b="1" dirty="0" smtClean="0">
                <a:solidFill>
                  <a:srgbClr val="FFFFFF"/>
                </a:solidFill>
                <a:latin typeface="Arial"/>
                <a:cs typeface="Arial"/>
              </a:rPr>
              <a:t>가계도</a:t>
            </a:r>
            <a:endParaRPr lang="en-US" sz="4000" b="1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8" name="Text Box 7"/>
          <p:cNvSpPr txBox="1">
            <a:spLocks noChangeArrowheads="1"/>
          </p:cNvSpPr>
          <p:nvPr/>
        </p:nvSpPr>
        <p:spPr bwMode="auto">
          <a:xfrm>
            <a:off x="4914900" y="0"/>
            <a:ext cx="1143000" cy="5632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sz="3600" b="1" dirty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"/>
                <a:ea typeface="+mn-ea"/>
                <a:cs typeface="Arial"/>
              </a:rPr>
              <a:t>1.  2.  3.  4.  5.  6.  7.  8.  9. 10.</a:t>
            </a: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3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031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3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031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3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0311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3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30311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3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3112" grpId="0" autoUpdateAnimBg="0"/>
      <p:bldP spid="303113" grpId="0" animBg="1"/>
      <p:bldP spid="303115" grpId="0" animBg="1"/>
      <p:bldP spid="303116" grpId="0" animBg="1"/>
      <p:bldP spid="303117" grpId="0" animBg="1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2"/>
          <p:cNvSpPr>
            <a:spLocks noChangeArrowheads="1"/>
          </p:cNvSpPr>
          <p:nvPr/>
        </p:nvSpPr>
        <p:spPr bwMode="auto">
          <a:xfrm>
            <a:off x="4648200" y="0"/>
            <a:ext cx="44958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Arial"/>
              <a:cs typeface="Arial"/>
            </a:endParaRPr>
          </a:p>
        </p:txBody>
      </p:sp>
      <p:grpSp>
        <p:nvGrpSpPr>
          <p:cNvPr id="172035" name="Group 3"/>
          <p:cNvGrpSpPr>
            <a:grpSpLocks/>
          </p:cNvGrpSpPr>
          <p:nvPr/>
        </p:nvGrpSpPr>
        <p:grpSpPr bwMode="auto">
          <a:xfrm>
            <a:off x="395288" y="0"/>
            <a:ext cx="5521325" cy="6858000"/>
            <a:chOff x="-39" y="0"/>
            <a:chExt cx="3478" cy="4320"/>
          </a:xfrm>
        </p:grpSpPr>
        <p:pic>
          <p:nvPicPr>
            <p:cNvPr id="172040" name="Picture 4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" y="0"/>
              <a:ext cx="3433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4917" name="Text Box 5"/>
            <p:cNvSpPr txBox="1">
              <a:spLocks noChangeArrowheads="1"/>
            </p:cNvSpPr>
            <p:nvPr/>
          </p:nvSpPr>
          <p:spPr bwMode="auto">
            <a:xfrm>
              <a:off x="-39" y="3878"/>
              <a:ext cx="2064" cy="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2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2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2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2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2000" b="1" dirty="0">
                  <a:solidFill>
                    <a:schemeClr val="bg1"/>
                  </a:solidFill>
                  <a:latin typeface="Arial"/>
                  <a:cs typeface="Arial"/>
                </a:rPr>
                <a:t>Simeon </a:t>
              </a:r>
              <a:r>
                <a:rPr lang="en-US" sz="2000" b="1" dirty="0" smtClean="0">
                  <a:solidFill>
                    <a:schemeClr val="bg1"/>
                  </a:solidFill>
                  <a:latin typeface="Arial"/>
                  <a:cs typeface="Arial"/>
                </a:rPr>
                <a:t>Solomon</a:t>
              </a:r>
              <a:r>
                <a:rPr lang="fr-FR" sz="2000" b="1" dirty="0" smtClean="0">
                  <a:solidFill>
                    <a:schemeClr val="bg1"/>
                  </a:solidFill>
                  <a:latin typeface="Arial"/>
                  <a:cs typeface="Arial"/>
                </a:rPr>
                <a:t>'</a:t>
              </a:r>
              <a:r>
                <a:rPr lang="en-US" sz="2000" b="1" dirty="0" smtClean="0">
                  <a:solidFill>
                    <a:schemeClr val="bg1"/>
                  </a:solidFill>
                  <a:latin typeface="Arial"/>
                  <a:cs typeface="Arial"/>
                </a:rPr>
                <a:t>s            </a:t>
              </a:r>
              <a:r>
                <a:rPr lang="en-US" sz="2000" b="1" i="1" dirty="0">
                  <a:solidFill>
                    <a:schemeClr val="bg1"/>
                  </a:solidFill>
                  <a:latin typeface="Arial"/>
                  <a:cs typeface="Arial"/>
                </a:rPr>
                <a:t>The Book of Ruth</a:t>
              </a:r>
              <a:endParaRPr lang="en-US" sz="2000" b="1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</p:grpSp>
      <p:sp>
        <p:nvSpPr>
          <p:cNvPr id="294918" name="Text Box 6"/>
          <p:cNvSpPr txBox="1">
            <a:spLocks noChangeArrowheads="1"/>
          </p:cNvSpPr>
          <p:nvPr/>
        </p:nvSpPr>
        <p:spPr bwMode="auto">
          <a:xfrm>
            <a:off x="6172200" y="0"/>
            <a:ext cx="2971800" cy="5632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600" b="1" dirty="0" smtClean="0">
                <a:solidFill>
                  <a:schemeClr val="bg2"/>
                </a:solidFill>
                <a:latin typeface="Arial"/>
                <a:cs typeface="Arial"/>
              </a:rPr>
              <a:t>베레스</a:t>
            </a:r>
            <a:r>
              <a:rPr lang="en-US" sz="3600" b="1" dirty="0" smtClean="0">
                <a:solidFill>
                  <a:schemeClr val="bg2"/>
                </a:solidFill>
                <a:latin typeface="Arial"/>
                <a:cs typeface="Arial"/>
              </a:rPr>
              <a:t>       </a:t>
            </a:r>
            <a:r>
              <a:rPr lang="ko-KR" altLang="en-US" sz="3600" b="1" dirty="0" smtClean="0">
                <a:solidFill>
                  <a:schemeClr val="bg2"/>
                </a:solidFill>
                <a:latin typeface="Arial"/>
                <a:cs typeface="Arial"/>
              </a:rPr>
              <a:t>  헤스론         람               암미나답      나손            살몬            보아스         오벳            이새            다윗</a:t>
            </a:r>
            <a:r>
              <a:rPr lang="en-US" sz="3600" b="1" dirty="0" smtClean="0">
                <a:solidFill>
                  <a:schemeClr val="bg2"/>
                </a:solidFill>
                <a:latin typeface="Arial"/>
                <a:cs typeface="Arial"/>
              </a:rPr>
              <a:t>                                                     </a:t>
            </a:r>
            <a:endParaRPr lang="en-US" sz="3600" b="1" dirty="0">
              <a:solidFill>
                <a:schemeClr val="bg2"/>
              </a:solidFill>
              <a:latin typeface="Arial"/>
              <a:cs typeface="Arial"/>
            </a:endParaRPr>
          </a:p>
        </p:txBody>
      </p:sp>
      <p:sp>
        <p:nvSpPr>
          <p:cNvPr id="294919" name="Text Box 7"/>
          <p:cNvSpPr txBox="1">
            <a:spLocks noChangeArrowheads="1"/>
          </p:cNvSpPr>
          <p:nvPr/>
        </p:nvSpPr>
        <p:spPr bwMode="auto">
          <a:xfrm>
            <a:off x="4914900" y="0"/>
            <a:ext cx="1143000" cy="5632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sz="3600" b="1" dirty="0">
                <a:solidFill>
                  <a:schemeClr val="bg2"/>
                </a:solidFill>
                <a:latin typeface="Arial"/>
                <a:ea typeface="+mn-ea"/>
                <a:cs typeface="Arial"/>
              </a:rPr>
              <a:t>1.  2.  3.  4.  5.  6.  7.  8.  9. 10.</a:t>
            </a:r>
          </a:p>
        </p:txBody>
      </p:sp>
      <p:sp>
        <p:nvSpPr>
          <p:cNvPr id="294920" name="Text Box 8"/>
          <p:cNvSpPr txBox="1">
            <a:spLocks noChangeArrowheads="1"/>
          </p:cNvSpPr>
          <p:nvPr/>
        </p:nvSpPr>
        <p:spPr bwMode="auto">
          <a:xfrm>
            <a:off x="0" y="3573016"/>
            <a:ext cx="9144000" cy="19389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228600" lvl="2" algn="l">
              <a:spcBef>
                <a:spcPct val="50000"/>
              </a:spcBef>
              <a:defRPr/>
            </a:pPr>
            <a:r>
              <a:rPr lang="en-US" altLang="ko-KR" sz="4000" b="1" i="1" dirty="0">
                <a:solidFill>
                  <a:schemeClr val="bg1"/>
                </a:solidFill>
                <a:effectLst>
                  <a:glow rad="317500">
                    <a:schemeClr val="tx1">
                      <a:alpha val="89000"/>
                    </a:schemeClr>
                  </a:glow>
                </a:effectLst>
                <a:latin typeface="Arial"/>
                <a:ea typeface="+mn-ea"/>
                <a:cs typeface="Arial"/>
              </a:rPr>
              <a:t>"</a:t>
            </a:r>
            <a:r>
              <a:rPr lang="ko-KR" altLang="en-US" sz="4000" b="1" i="1" dirty="0" smtClean="0">
                <a:solidFill>
                  <a:schemeClr val="bg1"/>
                </a:solidFill>
                <a:effectLst>
                  <a:glow rad="317500">
                    <a:schemeClr val="tx1">
                      <a:alpha val="89000"/>
                    </a:schemeClr>
                  </a:glow>
                </a:effectLst>
                <a:latin typeface="Arial"/>
                <a:ea typeface="+mn-ea"/>
                <a:cs typeface="Arial"/>
              </a:rPr>
              <a:t>여호와께서 이 소년 여자로 네게 후사를 주사 네 집으로 다말이 유다에게 낳아준 베레스의 집과 같게 하시기를 원하노라</a:t>
            </a:r>
            <a:r>
              <a:rPr lang="en-US" sz="4000" b="1" i="1" dirty="0" smtClean="0">
                <a:solidFill>
                  <a:schemeClr val="bg1"/>
                </a:solidFill>
                <a:effectLst>
                  <a:glow rad="317500">
                    <a:schemeClr val="tx1">
                      <a:alpha val="89000"/>
                    </a:schemeClr>
                  </a:glow>
                </a:effectLst>
                <a:latin typeface="Arial"/>
                <a:ea typeface="+mn-ea"/>
                <a:cs typeface="Arial"/>
              </a:rPr>
              <a:t>."</a:t>
            </a:r>
            <a:endParaRPr lang="en-US" sz="4000" b="1" i="1" dirty="0">
              <a:solidFill>
                <a:schemeClr val="bg1"/>
              </a:solidFill>
              <a:effectLst>
                <a:glow rad="317500">
                  <a:schemeClr val="tx1">
                    <a:alpha val="89000"/>
                  </a:schemeClr>
                </a:glow>
              </a:effectLst>
              <a:latin typeface="Arial"/>
              <a:ea typeface="+mn-ea"/>
              <a:cs typeface="Arial"/>
            </a:endParaRPr>
          </a:p>
        </p:txBody>
      </p:sp>
      <p:sp>
        <p:nvSpPr>
          <p:cNvPr id="294921" name="Text Box 9"/>
          <p:cNvSpPr txBox="1">
            <a:spLocks noChangeArrowheads="1"/>
          </p:cNvSpPr>
          <p:nvPr/>
        </p:nvSpPr>
        <p:spPr bwMode="auto">
          <a:xfrm>
            <a:off x="5638800" y="6156325"/>
            <a:ext cx="35052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ko-KR" altLang="en-US" sz="3200" b="1" dirty="0" smtClean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룻기</a:t>
            </a:r>
            <a:r>
              <a:rPr lang="en-US" sz="3200" b="1" dirty="0" smtClean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 </a:t>
            </a:r>
            <a:r>
              <a:rPr lang="en-US" sz="3200" b="1" dirty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4:12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3275856" cy="1340768"/>
          </a:xfr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l"/>
            <a:r>
              <a:rPr lang="ko-KR" altLang="en-US" sz="4000" b="1" dirty="0" smtClean="0">
                <a:solidFill>
                  <a:srgbClr val="FFFFFF"/>
                </a:solidFill>
                <a:latin typeface="Arial"/>
                <a:cs typeface="Arial"/>
              </a:rPr>
              <a:t>베레스의 </a:t>
            </a:r>
            <a:r>
              <a:rPr lang="en-US" altLang="ko-KR" sz="4000" b="1" dirty="0" smtClean="0">
                <a:solidFill>
                  <a:srgbClr val="FFFFFF"/>
                </a:solidFill>
                <a:latin typeface="Arial"/>
                <a:cs typeface="Arial"/>
              </a:rPr>
              <a:t/>
            </a:r>
            <a:br>
              <a:rPr lang="en-US" altLang="ko-KR" sz="4000" b="1" dirty="0" smtClean="0">
                <a:solidFill>
                  <a:srgbClr val="FFFFFF"/>
                </a:solidFill>
                <a:latin typeface="Arial"/>
                <a:cs typeface="Arial"/>
              </a:rPr>
            </a:br>
            <a:r>
              <a:rPr lang="ko-KR" altLang="en-US" sz="4000" b="1" dirty="0" smtClean="0">
                <a:solidFill>
                  <a:srgbClr val="FFFFFF"/>
                </a:solidFill>
                <a:latin typeface="Arial"/>
                <a:cs typeface="Arial"/>
              </a:rPr>
              <a:t>가계도</a:t>
            </a:r>
            <a:endParaRPr lang="en-US" sz="4000" b="1" dirty="0">
              <a:solidFill>
                <a:srgbClr val="FFFFFF"/>
              </a:solidFill>
              <a:latin typeface="Arial"/>
              <a:cs typeface="Arial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94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94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4920" grpId="0" autoUpdateAnimBg="0"/>
      <p:bldP spid="294921" grpId="0" autoUpdateAnimBg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58" name="Picture 2" descr="NNERZ027"/>
          <p:cNvPicPr>
            <a:picLocks noChangeAspect="1" noChangeArrowheads="1"/>
          </p:cNvPicPr>
          <p:nvPr/>
        </p:nvPicPr>
        <p:blipFill>
          <a:blip r:embed="rId3">
            <a:lum bright="-18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3" name="Text Box 3"/>
          <p:cNvSpPr txBox="1">
            <a:spLocks noChangeArrowheads="1"/>
          </p:cNvSpPr>
          <p:nvPr/>
        </p:nvSpPr>
        <p:spPr bwMode="auto">
          <a:xfrm>
            <a:off x="1143000" y="1676400"/>
            <a:ext cx="7391400" cy="32932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ko-KR" altLang="en-US" sz="4000" b="1" i="1" dirty="0">
                <a:solidFill>
                  <a:schemeClr val="bg1"/>
                </a:solidFill>
                <a:latin typeface="Times New Roman" pitchFamily="-111" charset="0"/>
              </a:rPr>
              <a:t>너희가 나의 규례와 계명을 준행하면 내가 너희 비를 그 시후에 주리니 땅은 그 산물을 내고 밭의 수목은 열매를 맺을찌라</a:t>
            </a:r>
            <a:r>
              <a:rPr lang="en-US" altLang="ko-KR" sz="4000" b="1" i="1" dirty="0">
                <a:solidFill>
                  <a:schemeClr val="bg1"/>
                </a:solidFill>
                <a:latin typeface="Times New Roman" pitchFamily="-111" charset="0"/>
              </a:rPr>
              <a:t>.</a:t>
            </a:r>
            <a:r>
              <a:rPr lang="ko-KR" altLang="en-US" sz="4000" b="1" i="1" dirty="0">
                <a:solidFill>
                  <a:schemeClr val="bg1"/>
                </a:solidFill>
                <a:latin typeface="Times New Roman" pitchFamily="-111" charset="0"/>
              </a:rPr>
              <a:t> </a:t>
            </a:r>
            <a:endParaRPr lang="en-US" sz="4000" b="1" dirty="0">
              <a:solidFill>
                <a:schemeClr val="bg1"/>
              </a:solidFill>
              <a:latin typeface="Times New Roman" pitchFamily="-111" charset="0"/>
            </a:endParaRPr>
          </a:p>
          <a:p>
            <a:pPr algn="r">
              <a:spcBef>
                <a:spcPct val="50000"/>
              </a:spcBef>
              <a:defRPr/>
            </a:pPr>
            <a:r>
              <a:rPr lang="ko-KR" altLang="en-US" sz="3200" b="1" dirty="0" smtClean="0">
                <a:solidFill>
                  <a:schemeClr val="bg1"/>
                </a:solidFill>
                <a:latin typeface="Times New Roman" pitchFamily="-111" charset="0"/>
                <a:ea typeface="+mn-ea"/>
                <a:cs typeface="+mn-cs"/>
              </a:rPr>
              <a:t>레위기 </a:t>
            </a:r>
            <a:r>
              <a:rPr lang="en-US" sz="3200" b="1" dirty="0" smtClean="0">
                <a:solidFill>
                  <a:schemeClr val="bg1"/>
                </a:solidFill>
                <a:latin typeface="Times New Roman" pitchFamily="-111" charset="0"/>
                <a:ea typeface="+mn-ea"/>
                <a:cs typeface="+mn-cs"/>
              </a:rPr>
              <a:t>26</a:t>
            </a:r>
            <a:r>
              <a:rPr lang="en-US" sz="3200" b="1" dirty="0">
                <a:solidFill>
                  <a:schemeClr val="bg1"/>
                </a:solidFill>
                <a:latin typeface="Times New Roman" pitchFamily="-111" charset="0"/>
                <a:ea typeface="+mn-ea"/>
                <a:cs typeface="+mn-cs"/>
              </a:rPr>
              <a:t>:3-</a:t>
            </a:r>
            <a:r>
              <a:rPr lang="en-US" sz="3200" b="1" dirty="0" smtClean="0">
                <a:solidFill>
                  <a:schemeClr val="bg1"/>
                </a:solidFill>
                <a:latin typeface="Times New Roman" pitchFamily="-111" charset="0"/>
                <a:ea typeface="+mn-ea"/>
                <a:cs typeface="+mn-cs"/>
              </a:rPr>
              <a:t>4</a:t>
            </a:r>
            <a:endParaRPr lang="en-US" sz="3200" b="1" dirty="0">
              <a:solidFill>
                <a:schemeClr val="bg1"/>
              </a:solidFill>
              <a:latin typeface="Times New Roman" pitchFamily="-111" charset="0"/>
              <a:ea typeface="+mn-ea"/>
              <a:cs typeface="+mn-cs"/>
            </a:endParaRPr>
          </a:p>
        </p:txBody>
      </p:sp>
      <p:sp>
        <p:nvSpPr>
          <p:cNvPr id="46086" name="WordArt 6"/>
          <p:cNvSpPr>
            <a:spLocks noChangeArrowheads="1" noChangeShapeType="1" noTextEdit="1"/>
          </p:cNvSpPr>
          <p:nvPr/>
        </p:nvSpPr>
        <p:spPr bwMode="auto">
          <a:xfrm rot="-776380">
            <a:off x="1380210" y="2090999"/>
            <a:ext cx="6334125" cy="2438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ko-KR" altLang="en-US" sz="9600" b="1" kern="10" dirty="0" smtClean="0">
                <a:ln w="19050">
                  <a:solidFill>
                    <a:srgbClr val="FFCC99"/>
                  </a:solidFill>
                  <a:round/>
                  <a:headEnd type="none" w="sm" len="sm"/>
                  <a:tailEnd type="none" w="sm" len="sm"/>
                </a:ln>
                <a:gradFill rotWithShape="1">
                  <a:gsLst>
                    <a:gs pos="0">
                      <a:srgbClr val="FFFFFF"/>
                    </a:gs>
                    <a:gs pos="100000">
                      <a:srgbClr val="FF9900"/>
                    </a:gs>
                  </a:gsLst>
                  <a:lin ang="16920000" scaled="1"/>
                </a:gradFill>
                <a:effectLst>
                  <a:outerShdw blurRad="63500" dist="38099" dir="2700000" algn="ctr" rotWithShape="0">
                    <a:srgbClr val="990000">
                      <a:alpha val="74997"/>
                    </a:srgbClr>
                  </a:outerShdw>
                </a:effectLst>
                <a:latin typeface="Impact"/>
                <a:ea typeface="Impact"/>
                <a:cs typeface="Impact"/>
              </a:rPr>
              <a:t>보상</a:t>
            </a:r>
            <a:endParaRPr lang="en-US" sz="9600" b="1" kern="10" dirty="0">
              <a:ln w="19050">
                <a:solidFill>
                  <a:srgbClr val="FFCC99"/>
                </a:solidFill>
                <a:round/>
                <a:headEnd type="none" w="sm" len="sm"/>
                <a:tailEnd type="none" w="sm" len="sm"/>
              </a:ln>
              <a:gradFill rotWithShape="1">
                <a:gsLst>
                  <a:gs pos="0">
                    <a:srgbClr val="FFFFFF"/>
                  </a:gs>
                  <a:gs pos="100000">
                    <a:srgbClr val="FF9900"/>
                  </a:gs>
                </a:gsLst>
                <a:lin ang="16920000" scaled="1"/>
              </a:gradFill>
              <a:effectLst>
                <a:outerShdw blurRad="63500" dist="38099" dir="2700000" algn="ctr" rotWithShape="0">
                  <a:srgbClr val="990000">
                    <a:alpha val="74997"/>
                  </a:srgbClr>
                </a:outerShdw>
              </a:effectLst>
              <a:latin typeface="Impact"/>
              <a:ea typeface="Impact"/>
              <a:cs typeface="Impact"/>
            </a:endParaRPr>
          </a:p>
        </p:txBody>
      </p:sp>
      <p:sp>
        <p:nvSpPr>
          <p:cNvPr id="45062" name="Rectangle 7"/>
          <p:cNvSpPr>
            <a:spLocks noGrp="1" noChangeArrowheads="1"/>
          </p:cNvSpPr>
          <p:nvPr>
            <p:ph type="title" idx="4294967295"/>
          </p:nvPr>
        </p:nvSpPr>
        <p:spPr>
          <a:xfrm>
            <a:off x="1905000" y="457200"/>
            <a:ext cx="5562600" cy="838200"/>
          </a:xfrm>
          <a:solidFill>
            <a:schemeClr val="tx1"/>
          </a:solidFill>
          <a:ln cap="flat">
            <a:solidFill>
              <a:schemeClr val="tx1"/>
            </a:solidFill>
            <a:miter lim="800000"/>
            <a:headEnd/>
            <a:tailEnd/>
          </a:ln>
        </p:spPr>
        <p:txBody>
          <a:bodyPr anchor="ctr" anchorCtr="1"/>
          <a:lstStyle/>
          <a:p>
            <a:pPr algn="ctr" eaLnBrk="1" hangingPunct="1"/>
            <a:r>
              <a:rPr lang="ko-KR" altLang="en-US" dirty="0" smtClean="0">
                <a:solidFill>
                  <a:srgbClr val="FFFFFF"/>
                </a:solidFill>
                <a:latin typeface="Arial Black" charset="0"/>
                <a:ea typeface="ＭＳ Ｐゴシック" charset="0"/>
                <a:cs typeface="ＭＳ Ｐゴシック" charset="0"/>
              </a:rPr>
              <a:t>핵심 단어</a:t>
            </a:r>
            <a:endParaRPr lang="en-US" dirty="0">
              <a:solidFill>
                <a:srgbClr val="FFFFFF"/>
              </a:solidFill>
              <a:latin typeface="Arial Black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8001000" y="152400"/>
            <a:ext cx="914400" cy="457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b="1" dirty="0">
                <a:solidFill>
                  <a:schemeClr val="bg1"/>
                </a:solidFill>
                <a:latin typeface="Arial"/>
                <a:cs typeface="Arial"/>
              </a:rPr>
              <a:t>185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60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60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6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46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086" grpId="0" animBg="1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2"/>
          <p:cNvSpPr>
            <a:spLocks noChangeArrowheads="1"/>
          </p:cNvSpPr>
          <p:nvPr/>
        </p:nvSpPr>
        <p:spPr bwMode="auto">
          <a:xfrm>
            <a:off x="4648200" y="0"/>
            <a:ext cx="44958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Arial"/>
              <a:cs typeface="Arial"/>
            </a:endParaRPr>
          </a:p>
        </p:txBody>
      </p:sp>
      <p:pic>
        <p:nvPicPr>
          <p:cNvPr id="174088" name="Picture 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5" y="0"/>
            <a:ext cx="5449888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6966" name="Text Box 6"/>
          <p:cNvSpPr txBox="1">
            <a:spLocks noChangeArrowheads="1"/>
          </p:cNvSpPr>
          <p:nvPr/>
        </p:nvSpPr>
        <p:spPr bwMode="auto">
          <a:xfrm>
            <a:off x="6172200" y="0"/>
            <a:ext cx="2971800" cy="5632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600" b="1" dirty="0">
                <a:solidFill>
                  <a:srgbClr val="FFFF00"/>
                </a:solidFill>
                <a:latin typeface="Arial"/>
                <a:cs typeface="Arial"/>
              </a:rPr>
              <a:t>베레스</a:t>
            </a:r>
            <a:r>
              <a:rPr lang="en-US" sz="3600" b="1" dirty="0">
                <a:solidFill>
                  <a:schemeClr val="bg2"/>
                </a:solidFill>
                <a:latin typeface="Arial"/>
                <a:cs typeface="Arial"/>
              </a:rPr>
              <a:t>       </a:t>
            </a:r>
            <a:r>
              <a:rPr lang="ko-KR" altLang="en-US" sz="3600" b="1" dirty="0">
                <a:solidFill>
                  <a:schemeClr val="bg2"/>
                </a:solidFill>
                <a:latin typeface="Arial"/>
                <a:cs typeface="Arial"/>
              </a:rPr>
              <a:t>  헤스론         람               암미나답      나손            살몬            보아스         오벳            이새            다윗</a:t>
            </a:r>
            <a:r>
              <a:rPr lang="en-US" sz="3600" b="1" dirty="0">
                <a:solidFill>
                  <a:schemeClr val="bg2"/>
                </a:solidFill>
                <a:latin typeface="Arial"/>
                <a:cs typeface="Arial"/>
              </a:rPr>
              <a:t>                                                     </a:t>
            </a:r>
          </a:p>
        </p:txBody>
      </p:sp>
      <p:sp>
        <p:nvSpPr>
          <p:cNvPr id="296967" name="Text Box 7"/>
          <p:cNvSpPr txBox="1">
            <a:spLocks noChangeArrowheads="1"/>
          </p:cNvSpPr>
          <p:nvPr/>
        </p:nvSpPr>
        <p:spPr bwMode="auto">
          <a:xfrm>
            <a:off x="4914900" y="0"/>
            <a:ext cx="1143000" cy="5632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sz="3600" b="1" dirty="0">
                <a:solidFill>
                  <a:srgbClr val="FFFF00"/>
                </a:solidFill>
                <a:latin typeface="Arial"/>
                <a:ea typeface="+mn-ea"/>
                <a:cs typeface="Arial"/>
              </a:rPr>
              <a:t>1.</a:t>
            </a:r>
            <a:r>
              <a:rPr lang="en-US" sz="3600" b="1" dirty="0">
                <a:solidFill>
                  <a:schemeClr val="bg2"/>
                </a:solidFill>
                <a:latin typeface="Arial"/>
                <a:ea typeface="+mn-ea"/>
                <a:cs typeface="Arial"/>
              </a:rPr>
              <a:t>  2.  3.  4.  5.  6.  7.  8.  9. 10.</a:t>
            </a:r>
          </a:p>
        </p:txBody>
      </p:sp>
      <p:sp>
        <p:nvSpPr>
          <p:cNvPr id="296969" name="Text Box 9"/>
          <p:cNvSpPr txBox="1">
            <a:spLocks noChangeArrowheads="1"/>
          </p:cNvSpPr>
          <p:nvPr/>
        </p:nvSpPr>
        <p:spPr bwMode="auto">
          <a:xfrm>
            <a:off x="5638800" y="6156325"/>
            <a:ext cx="35052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ko-KR" altLang="en-US" sz="3200" b="1" dirty="0" smtClean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룻기</a:t>
            </a:r>
            <a:r>
              <a:rPr lang="en-US" sz="3200" b="1" dirty="0" smtClean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 </a:t>
            </a:r>
            <a:r>
              <a:rPr lang="en-US" sz="3200" b="1" dirty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4:12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28698" y="-315416"/>
            <a:ext cx="3391174" cy="1944216"/>
          </a:xfr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l"/>
            <a:r>
              <a:rPr lang="ko-KR" altLang="en-US" sz="4000" b="1" dirty="0">
                <a:solidFill>
                  <a:srgbClr val="FFFFFF"/>
                </a:solidFill>
              </a:rPr>
              <a:t>베레스의 </a:t>
            </a:r>
            <a:r>
              <a:rPr lang="en-US" altLang="ko-KR" sz="4000" b="1" dirty="0">
                <a:solidFill>
                  <a:srgbClr val="FFFFFF"/>
                </a:solidFill>
              </a:rPr>
              <a:t/>
            </a:r>
            <a:br>
              <a:rPr lang="en-US" altLang="ko-KR" sz="4000" b="1" dirty="0">
                <a:solidFill>
                  <a:srgbClr val="FFFFFF"/>
                </a:solidFill>
              </a:rPr>
            </a:br>
            <a:r>
              <a:rPr lang="ko-KR" altLang="en-US" sz="4000" b="1" dirty="0">
                <a:solidFill>
                  <a:srgbClr val="FFFFFF"/>
                </a:solidFill>
              </a:rPr>
              <a:t>가계도</a:t>
            </a:r>
            <a:endParaRPr lang="en-US" sz="4000" b="1" dirty="0">
              <a:solidFill>
                <a:srgbClr val="FFFFFF"/>
              </a:solidFill>
            </a:endParaRPr>
          </a:p>
        </p:txBody>
      </p:sp>
      <p:sp>
        <p:nvSpPr>
          <p:cNvPr id="9" name="Text Box 8"/>
          <p:cNvSpPr txBox="1">
            <a:spLocks noChangeArrowheads="1"/>
          </p:cNvSpPr>
          <p:nvPr/>
        </p:nvSpPr>
        <p:spPr bwMode="auto">
          <a:xfrm>
            <a:off x="0" y="3276600"/>
            <a:ext cx="9144000" cy="19389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228600" lvl="2" algn="l">
              <a:spcBef>
                <a:spcPct val="50000"/>
              </a:spcBef>
              <a:defRPr/>
            </a:pPr>
            <a:r>
              <a:rPr lang="en-US" altLang="ko-KR" sz="4000" b="1" i="1" dirty="0">
                <a:solidFill>
                  <a:schemeClr val="bg1"/>
                </a:solidFill>
                <a:effectLst>
                  <a:glow rad="317500">
                    <a:schemeClr val="tx1">
                      <a:alpha val="89000"/>
                    </a:schemeClr>
                  </a:glow>
                </a:effectLst>
                <a:latin typeface="Arial"/>
                <a:cs typeface="Arial"/>
              </a:rPr>
              <a:t>"</a:t>
            </a:r>
            <a:r>
              <a:rPr lang="ko-KR" altLang="en-US" sz="4000" b="1" i="1" dirty="0">
                <a:solidFill>
                  <a:schemeClr val="bg1"/>
                </a:solidFill>
                <a:effectLst>
                  <a:glow rad="317500">
                    <a:schemeClr val="tx1">
                      <a:alpha val="89000"/>
                    </a:schemeClr>
                  </a:glow>
                </a:effectLst>
                <a:latin typeface="Arial"/>
                <a:cs typeface="Arial"/>
              </a:rPr>
              <a:t>여호와께서 이 소년 여자로 네게 후사를 주사 네 집으로 다말이 유다에게 낳아준 베레스의 집과 같게 하시기를 원하노라</a:t>
            </a:r>
            <a:r>
              <a:rPr lang="en-US" sz="4000" b="1" i="1" dirty="0">
                <a:solidFill>
                  <a:schemeClr val="bg1"/>
                </a:solidFill>
                <a:effectLst>
                  <a:glow rad="317500">
                    <a:schemeClr val="tx1">
                      <a:alpha val="89000"/>
                    </a:schemeClr>
                  </a:glow>
                </a:effectLst>
                <a:latin typeface="Arial"/>
                <a:cs typeface="Arial"/>
              </a:rPr>
              <a:t>."</a:t>
            </a: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1026"/>
          <p:cNvSpPr>
            <a:spLocks noChangeArrowheads="1"/>
          </p:cNvSpPr>
          <p:nvPr/>
        </p:nvSpPr>
        <p:spPr bwMode="auto">
          <a:xfrm>
            <a:off x="4648200" y="0"/>
            <a:ext cx="44958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Arial"/>
              <a:cs typeface="Arial"/>
            </a:endParaRPr>
          </a:p>
        </p:txBody>
      </p:sp>
      <p:pic>
        <p:nvPicPr>
          <p:cNvPr id="176136" name="Picture 1028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5" y="0"/>
            <a:ext cx="5449888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9014" name="Text Box 1030"/>
          <p:cNvSpPr txBox="1">
            <a:spLocks noChangeArrowheads="1"/>
          </p:cNvSpPr>
          <p:nvPr/>
        </p:nvSpPr>
        <p:spPr bwMode="auto">
          <a:xfrm>
            <a:off x="116904" y="3276600"/>
            <a:ext cx="9135616" cy="19389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marL="228600" lvl="2" algn="l">
              <a:spcBef>
                <a:spcPct val="50000"/>
              </a:spcBef>
              <a:defRPr/>
            </a:pPr>
            <a:r>
              <a:rPr lang="en-US" altLang="ko-KR" sz="4000" b="1" i="1" dirty="0">
                <a:solidFill>
                  <a:schemeClr val="bg2"/>
                </a:solidFill>
                <a:latin typeface="Arial"/>
                <a:ea typeface="+mn-ea"/>
                <a:cs typeface="Arial"/>
              </a:rPr>
              <a:t>"</a:t>
            </a:r>
            <a:r>
              <a:rPr lang="ko-KR" altLang="en-US" sz="4000" b="1" i="1" dirty="0" smtClean="0">
                <a:solidFill>
                  <a:schemeClr val="bg2"/>
                </a:solidFill>
                <a:latin typeface="Arial"/>
                <a:ea typeface="+mn-ea"/>
                <a:cs typeface="Arial"/>
              </a:rPr>
              <a:t>여호와께서 이 소년 여자로 네게 후사를 주사 네 집으로 다말이 유다에게 낳아준 베레스의 집과 같게 하시기를 원하노라</a:t>
            </a:r>
            <a:r>
              <a:rPr lang="en-US" sz="4000" b="1" i="1" dirty="0" smtClean="0">
                <a:solidFill>
                  <a:schemeClr val="bg2"/>
                </a:solidFill>
                <a:latin typeface="Arial"/>
                <a:ea typeface="+mn-ea"/>
                <a:cs typeface="Arial"/>
              </a:rPr>
              <a:t>."</a:t>
            </a:r>
            <a:endParaRPr lang="en-US" sz="4000" b="1" i="1" dirty="0">
              <a:solidFill>
                <a:schemeClr val="bg2"/>
              </a:solidFill>
              <a:latin typeface="Arial"/>
              <a:ea typeface="+mn-ea"/>
              <a:cs typeface="Arial"/>
            </a:endParaRPr>
          </a:p>
        </p:txBody>
      </p:sp>
      <p:sp>
        <p:nvSpPr>
          <p:cNvPr id="299015" name="Text Box 1031"/>
          <p:cNvSpPr txBox="1">
            <a:spLocks noChangeArrowheads="1"/>
          </p:cNvSpPr>
          <p:nvPr/>
        </p:nvSpPr>
        <p:spPr bwMode="auto">
          <a:xfrm>
            <a:off x="6172200" y="0"/>
            <a:ext cx="2971800" cy="5632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600" b="1" dirty="0">
                <a:solidFill>
                  <a:srgbClr val="FFFF00"/>
                </a:solidFill>
                <a:latin typeface="Arial"/>
                <a:cs typeface="Arial"/>
              </a:rPr>
              <a:t>베레스</a:t>
            </a:r>
            <a:r>
              <a:rPr lang="en-US" sz="3600" b="1" dirty="0">
                <a:solidFill>
                  <a:srgbClr val="FFFF00"/>
                </a:solidFill>
                <a:latin typeface="Arial"/>
                <a:cs typeface="Arial"/>
              </a:rPr>
              <a:t>  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    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헤스론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     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 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람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              암미나답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 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   나손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          살몬               보아스         오벳            이새             다윗</a:t>
            </a:r>
            <a:endParaRPr lang="en-US" sz="36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299016" name="Text Box 1032"/>
          <p:cNvSpPr txBox="1">
            <a:spLocks noChangeArrowheads="1"/>
          </p:cNvSpPr>
          <p:nvPr/>
        </p:nvSpPr>
        <p:spPr bwMode="auto">
          <a:xfrm>
            <a:off x="4914900" y="0"/>
            <a:ext cx="1143000" cy="5632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sz="3600" b="1">
                <a:solidFill>
                  <a:srgbClr val="FFFF00"/>
                </a:solidFill>
                <a:latin typeface="Arial"/>
                <a:ea typeface="+mn-ea"/>
                <a:cs typeface="Arial"/>
              </a:rPr>
              <a:t>1.</a:t>
            </a:r>
            <a:r>
              <a:rPr lang="en-US" sz="3600" b="1">
                <a:solidFill>
                  <a:schemeClr val="bg1"/>
                </a:solidFill>
                <a:latin typeface="Arial"/>
                <a:ea typeface="+mn-ea"/>
                <a:cs typeface="Arial"/>
              </a:rPr>
              <a:t>  2.  3.  4.  5.  6.  7.  8.  9. 10.</a:t>
            </a:r>
          </a:p>
        </p:txBody>
      </p:sp>
      <p:sp>
        <p:nvSpPr>
          <p:cNvPr id="299017" name="Text Box 1033"/>
          <p:cNvSpPr txBox="1">
            <a:spLocks noChangeArrowheads="1"/>
          </p:cNvSpPr>
          <p:nvPr/>
        </p:nvSpPr>
        <p:spPr bwMode="auto">
          <a:xfrm>
            <a:off x="5638800" y="6156325"/>
            <a:ext cx="35052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ko-KR" altLang="en-US" sz="3200" b="1" dirty="0" smtClean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룻기</a:t>
            </a:r>
            <a:r>
              <a:rPr lang="en-US" sz="3200" b="1" dirty="0" smtClean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 </a:t>
            </a:r>
            <a:r>
              <a:rPr lang="en-US" sz="3200" b="1" dirty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4:18-22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7888" y="-99392"/>
            <a:ext cx="3267968" cy="1633421"/>
          </a:xfr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l"/>
            <a:r>
              <a:rPr lang="ko-KR" altLang="en-US" sz="4000" b="1" dirty="0" smtClean="0">
                <a:solidFill>
                  <a:srgbClr val="FFFFFF"/>
                </a:solidFill>
              </a:rPr>
              <a:t>베레스의 </a:t>
            </a:r>
            <a:r>
              <a:rPr lang="en-US" altLang="ko-KR" sz="4000" b="1" dirty="0" smtClean="0">
                <a:solidFill>
                  <a:srgbClr val="FFFFFF"/>
                </a:solidFill>
              </a:rPr>
              <a:t/>
            </a:r>
            <a:br>
              <a:rPr lang="en-US" altLang="ko-KR" sz="4000" b="1" dirty="0" smtClean="0">
                <a:solidFill>
                  <a:srgbClr val="FFFFFF"/>
                </a:solidFill>
              </a:rPr>
            </a:br>
            <a:r>
              <a:rPr lang="ko-KR" altLang="en-US" sz="4000" b="1" dirty="0" smtClean="0">
                <a:solidFill>
                  <a:srgbClr val="FFFFFF"/>
                </a:solidFill>
              </a:rPr>
              <a:t>가계도</a:t>
            </a:r>
            <a:endParaRPr lang="en-US" sz="4000" b="1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Arial"/>
              <a:cs typeface="Arial"/>
            </a:endParaRPr>
          </a:p>
        </p:txBody>
      </p:sp>
      <p:pic>
        <p:nvPicPr>
          <p:cNvPr id="178184" name="Picture 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5" y="0"/>
            <a:ext cx="5449888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 Box 1030"/>
          <p:cNvSpPr txBox="1">
            <a:spLocks noChangeArrowheads="1"/>
          </p:cNvSpPr>
          <p:nvPr/>
        </p:nvSpPr>
        <p:spPr bwMode="auto">
          <a:xfrm>
            <a:off x="116904" y="3276600"/>
            <a:ext cx="9135616" cy="19389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marL="228600" lvl="2" algn="l">
              <a:spcBef>
                <a:spcPct val="50000"/>
              </a:spcBef>
              <a:defRPr/>
            </a:pPr>
            <a:r>
              <a:rPr lang="en-US" altLang="ko-KR" sz="4000" b="1" i="1" dirty="0">
                <a:solidFill>
                  <a:schemeClr val="bg2"/>
                </a:solidFill>
                <a:latin typeface="Arial"/>
                <a:cs typeface="Arial"/>
              </a:rPr>
              <a:t>"</a:t>
            </a:r>
            <a:r>
              <a:rPr lang="ko-KR" altLang="en-US" sz="4000" b="1" i="1" dirty="0">
                <a:solidFill>
                  <a:schemeClr val="bg2"/>
                </a:solidFill>
                <a:latin typeface="Arial"/>
                <a:cs typeface="Arial"/>
              </a:rPr>
              <a:t>여호와께서 이 소년 여자로 네게 후사를 주사 네 집으로 다말이 유다에게 낳아준 베레스의 집과 같게 하시기를 원하노라</a:t>
            </a:r>
            <a:r>
              <a:rPr lang="en-US" sz="4000" b="1" i="1" dirty="0">
                <a:solidFill>
                  <a:schemeClr val="bg2"/>
                </a:solidFill>
                <a:latin typeface="Arial"/>
                <a:cs typeface="Arial"/>
              </a:rPr>
              <a:t>."</a:t>
            </a:r>
          </a:p>
        </p:txBody>
      </p:sp>
      <p:sp>
        <p:nvSpPr>
          <p:cNvPr id="282630" name="Text Box 6"/>
          <p:cNvSpPr txBox="1">
            <a:spLocks noChangeArrowheads="1"/>
          </p:cNvSpPr>
          <p:nvPr/>
        </p:nvSpPr>
        <p:spPr bwMode="auto">
          <a:xfrm>
            <a:off x="5638800" y="6156325"/>
            <a:ext cx="35052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ko-KR" altLang="en-US" sz="3200" b="1" dirty="0" smtClean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룻기</a:t>
            </a:r>
            <a:r>
              <a:rPr lang="en-US" sz="3200" b="1" dirty="0" smtClean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 </a:t>
            </a:r>
            <a:r>
              <a:rPr lang="en-US" sz="3200" b="1" dirty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4:18-22</a:t>
            </a:r>
          </a:p>
        </p:txBody>
      </p:sp>
      <p:sp>
        <p:nvSpPr>
          <p:cNvPr id="282632" name="Text Box 8"/>
          <p:cNvSpPr txBox="1">
            <a:spLocks noChangeArrowheads="1"/>
          </p:cNvSpPr>
          <p:nvPr/>
        </p:nvSpPr>
        <p:spPr bwMode="auto">
          <a:xfrm>
            <a:off x="6172200" y="0"/>
            <a:ext cx="2971800" cy="5632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600" b="1" dirty="0">
                <a:solidFill>
                  <a:srgbClr val="FFFF00"/>
                </a:solidFill>
                <a:latin typeface="Arial"/>
                <a:cs typeface="Arial"/>
              </a:rPr>
              <a:t>베레스</a:t>
            </a:r>
            <a:r>
              <a:rPr lang="en-US" sz="3600" b="1" dirty="0">
                <a:solidFill>
                  <a:srgbClr val="FFFF00"/>
                </a:solidFill>
                <a:latin typeface="Arial"/>
                <a:cs typeface="Arial"/>
              </a:rPr>
              <a:t>  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     </a:t>
            </a: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헤스론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     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 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람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              암미나답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 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   </a:t>
            </a:r>
            <a:r>
              <a:rPr lang="ko-KR" altLang="en-US" sz="3600" b="1" dirty="0">
                <a:solidFill>
                  <a:srgbClr val="FFFF00"/>
                </a:solidFill>
                <a:latin typeface="Arial"/>
                <a:cs typeface="Arial"/>
              </a:rPr>
              <a:t>나손</a:t>
            </a:r>
            <a:r>
              <a:rPr lang="en-US" sz="3600" b="1" dirty="0">
                <a:solidFill>
                  <a:srgbClr val="FFFF00"/>
                </a:solidFill>
                <a:latin typeface="Arial"/>
                <a:cs typeface="Arial"/>
              </a:rPr>
              <a:t> 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          살몬               보아스         오벳            이새             다윗</a:t>
            </a:r>
            <a:endParaRPr lang="en-US" sz="36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282633" name="Text Box 9"/>
          <p:cNvSpPr txBox="1">
            <a:spLocks noChangeArrowheads="1"/>
          </p:cNvSpPr>
          <p:nvPr/>
        </p:nvSpPr>
        <p:spPr bwMode="auto">
          <a:xfrm>
            <a:off x="4914900" y="0"/>
            <a:ext cx="1143000" cy="5632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sz="3600" b="1" dirty="0">
                <a:solidFill>
                  <a:srgbClr val="FFFF00"/>
                </a:solidFill>
                <a:latin typeface="Arial"/>
                <a:ea typeface="+mn-ea"/>
                <a:cs typeface="Arial"/>
              </a:rPr>
              <a:t>1.</a:t>
            </a:r>
            <a:r>
              <a:rPr lang="en-US" sz="3600" b="1" dirty="0">
                <a:solidFill>
                  <a:schemeClr val="bg1"/>
                </a:solidFill>
                <a:latin typeface="Arial"/>
                <a:ea typeface="+mn-ea"/>
                <a:cs typeface="Arial"/>
              </a:rPr>
              <a:t>  2.  3.  4.  </a:t>
            </a:r>
            <a:r>
              <a:rPr lang="en-US" sz="3600" b="1" dirty="0">
                <a:solidFill>
                  <a:srgbClr val="FFFF00"/>
                </a:solidFill>
                <a:latin typeface="Arial"/>
                <a:ea typeface="+mn-ea"/>
                <a:cs typeface="Arial"/>
              </a:rPr>
              <a:t>5.</a:t>
            </a:r>
            <a:r>
              <a:rPr lang="en-US" sz="3600" b="1" dirty="0">
                <a:solidFill>
                  <a:schemeClr val="bg1"/>
                </a:solidFill>
                <a:latin typeface="Arial"/>
                <a:ea typeface="+mn-ea"/>
                <a:cs typeface="Arial"/>
              </a:rPr>
              <a:t>  6.  7.  8.  9. 10.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3203848" cy="1484784"/>
          </a:xfrm>
        </p:spPr>
        <p:txBody>
          <a:bodyPr/>
          <a:lstStyle/>
          <a:p>
            <a:pPr algn="l"/>
            <a:r>
              <a:rPr lang="ko-KR" altLang="en-US" sz="4000" b="1" dirty="0">
                <a:solidFill>
                  <a:srgbClr val="FFFFFF"/>
                </a:solidFill>
              </a:rPr>
              <a:t>베레스의 </a:t>
            </a:r>
            <a:r>
              <a:rPr lang="en-US" altLang="ko-KR" sz="4000" b="1" dirty="0">
                <a:solidFill>
                  <a:srgbClr val="FFFFFF"/>
                </a:solidFill>
              </a:rPr>
              <a:t/>
            </a:r>
            <a:br>
              <a:rPr lang="en-US" altLang="ko-KR" sz="4000" b="1" dirty="0">
                <a:solidFill>
                  <a:srgbClr val="FFFFFF"/>
                </a:solidFill>
              </a:rPr>
            </a:br>
            <a:r>
              <a:rPr lang="ko-KR" altLang="en-US" sz="4000" b="1" dirty="0">
                <a:solidFill>
                  <a:srgbClr val="FFFFFF"/>
                </a:solidFill>
              </a:rPr>
              <a:t>가계도</a:t>
            </a:r>
            <a:endParaRPr lang="en-US" dirty="0">
              <a:latin typeface="Arial"/>
              <a:cs typeface="Arial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Arial"/>
              <a:cs typeface="Arial"/>
            </a:endParaRPr>
          </a:p>
        </p:txBody>
      </p:sp>
      <p:pic>
        <p:nvPicPr>
          <p:cNvPr id="180232" name="Picture 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5" y="0"/>
            <a:ext cx="5449888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3654" name="Text Box 6"/>
          <p:cNvSpPr txBox="1">
            <a:spLocks noChangeArrowheads="1"/>
          </p:cNvSpPr>
          <p:nvPr/>
        </p:nvSpPr>
        <p:spPr bwMode="auto">
          <a:xfrm>
            <a:off x="5638800" y="6156325"/>
            <a:ext cx="35052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ko-KR" altLang="en-US" sz="3200" b="1" dirty="0" smtClean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룻기</a:t>
            </a:r>
            <a:r>
              <a:rPr lang="en-US" sz="3200" b="1" dirty="0" smtClean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 </a:t>
            </a:r>
            <a:r>
              <a:rPr lang="en-US" sz="3200" b="1" dirty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4:18-22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-4621"/>
            <a:ext cx="2915816" cy="1633422"/>
          </a:xfrm>
        </p:spPr>
        <p:txBody>
          <a:bodyPr/>
          <a:lstStyle/>
          <a:p>
            <a:pPr algn="l"/>
            <a:r>
              <a:rPr lang="ko-KR" altLang="en-US" sz="4000" b="1" dirty="0">
                <a:solidFill>
                  <a:srgbClr val="FFFFFF"/>
                </a:solidFill>
              </a:rPr>
              <a:t>베레스의 </a:t>
            </a:r>
            <a:r>
              <a:rPr lang="en-US" altLang="ko-KR" sz="4000" b="1" dirty="0">
                <a:solidFill>
                  <a:srgbClr val="FFFFFF"/>
                </a:solidFill>
              </a:rPr>
              <a:t/>
            </a:r>
            <a:br>
              <a:rPr lang="en-US" altLang="ko-KR" sz="4000" b="1" dirty="0">
                <a:solidFill>
                  <a:srgbClr val="FFFFFF"/>
                </a:solidFill>
              </a:rPr>
            </a:br>
            <a:r>
              <a:rPr lang="ko-KR" altLang="en-US" sz="4000" b="1" dirty="0">
                <a:solidFill>
                  <a:srgbClr val="FFFFFF"/>
                </a:solidFill>
              </a:rPr>
              <a:t>가계도</a:t>
            </a:r>
            <a:endParaRPr lang="en-US" dirty="0">
              <a:latin typeface="Arial"/>
              <a:cs typeface="Arial"/>
            </a:endParaRPr>
          </a:p>
        </p:txBody>
      </p:sp>
      <p:sp>
        <p:nvSpPr>
          <p:cNvPr id="9" name="Text Box 1030"/>
          <p:cNvSpPr txBox="1">
            <a:spLocks noChangeArrowheads="1"/>
          </p:cNvSpPr>
          <p:nvPr/>
        </p:nvSpPr>
        <p:spPr bwMode="auto">
          <a:xfrm>
            <a:off x="116904" y="3276600"/>
            <a:ext cx="9135616" cy="28623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marL="228600" lvl="2" algn="l">
              <a:spcBef>
                <a:spcPct val="50000"/>
              </a:spcBef>
              <a:defRPr/>
            </a:pPr>
            <a:r>
              <a:rPr lang="en-US" altLang="ko-KR" sz="4000" b="1" i="1" dirty="0">
                <a:solidFill>
                  <a:schemeClr val="bg2"/>
                </a:solidFill>
                <a:latin typeface="Arial"/>
                <a:cs typeface="Arial"/>
              </a:rPr>
              <a:t>"</a:t>
            </a:r>
            <a:r>
              <a:rPr lang="ko-KR" altLang="en-US" sz="4000" b="1" i="1" dirty="0">
                <a:solidFill>
                  <a:schemeClr val="bg2"/>
                </a:solidFill>
                <a:latin typeface="Arial"/>
                <a:cs typeface="Arial"/>
              </a:rPr>
              <a:t>여호와께서 이 소년 여자로 네게 후사를 주사 네 집으로 다말이 유다에게 낳아준 베레스의 집과 같게 하시기를 원하노라</a:t>
            </a:r>
            <a:r>
              <a:rPr lang="en-US" sz="4000" b="1" i="1" dirty="0">
                <a:solidFill>
                  <a:schemeClr val="bg2"/>
                </a:solidFill>
                <a:latin typeface="Arial"/>
                <a:cs typeface="Arial"/>
              </a:rPr>
              <a:t>."</a:t>
            </a:r>
          </a:p>
          <a:p>
            <a:pPr marL="228600" lvl="2" algn="l">
              <a:spcBef>
                <a:spcPct val="50000"/>
              </a:spcBef>
              <a:defRPr/>
            </a:pPr>
            <a:endParaRPr lang="en-US" sz="4000" b="1" i="1" dirty="0">
              <a:solidFill>
                <a:schemeClr val="bg2"/>
              </a:solidFill>
              <a:latin typeface="Arial"/>
              <a:ea typeface="+mn-ea"/>
              <a:cs typeface="Arial"/>
            </a:endParaRPr>
          </a:p>
        </p:txBody>
      </p:sp>
      <p:sp>
        <p:nvSpPr>
          <p:cNvPr id="283656" name="Text Box 8"/>
          <p:cNvSpPr txBox="1">
            <a:spLocks noChangeArrowheads="1"/>
          </p:cNvSpPr>
          <p:nvPr/>
        </p:nvSpPr>
        <p:spPr bwMode="auto">
          <a:xfrm>
            <a:off x="6172200" y="0"/>
            <a:ext cx="2971800" cy="5632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600" b="1" dirty="0">
                <a:solidFill>
                  <a:srgbClr val="FFFF00"/>
                </a:solidFill>
                <a:latin typeface="Arial"/>
                <a:cs typeface="Arial"/>
              </a:rPr>
              <a:t>베레스</a:t>
            </a:r>
            <a:r>
              <a:rPr lang="en-US" sz="3600" b="1" dirty="0">
                <a:solidFill>
                  <a:srgbClr val="FFFF00"/>
                </a:solidFill>
                <a:latin typeface="Arial"/>
                <a:cs typeface="Arial"/>
              </a:rPr>
              <a:t>  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    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헤스론</a:t>
            </a:r>
            <a:r>
              <a:rPr 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      </a:t>
            </a: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 </a:t>
            </a:r>
            <a:r>
              <a:rPr 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람</a:t>
            </a:r>
            <a:r>
              <a:rPr 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             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암미나답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 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   </a:t>
            </a:r>
            <a:r>
              <a:rPr lang="ko-KR" altLang="en-US" sz="3600" b="1" dirty="0">
                <a:solidFill>
                  <a:srgbClr val="FFFF00"/>
                </a:solidFill>
                <a:latin typeface="Arial"/>
                <a:cs typeface="Arial"/>
              </a:rPr>
              <a:t>나손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          살몬               </a:t>
            </a:r>
            <a:r>
              <a:rPr lang="ko-KR" altLang="en-US" sz="3600" b="1" dirty="0">
                <a:solidFill>
                  <a:srgbClr val="FFFF00"/>
                </a:solidFill>
                <a:latin typeface="Arial"/>
                <a:cs typeface="Arial"/>
              </a:rPr>
              <a:t>보아스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        오벳            이새             다윗</a:t>
            </a:r>
            <a:endParaRPr lang="en-US" sz="36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283657" name="Text Box 9"/>
          <p:cNvSpPr txBox="1">
            <a:spLocks noChangeArrowheads="1"/>
          </p:cNvSpPr>
          <p:nvPr/>
        </p:nvSpPr>
        <p:spPr bwMode="auto">
          <a:xfrm>
            <a:off x="4914900" y="0"/>
            <a:ext cx="1143000" cy="5632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sz="3600" b="1" dirty="0">
                <a:solidFill>
                  <a:srgbClr val="FFFF00"/>
                </a:solidFill>
                <a:latin typeface="Arial"/>
                <a:ea typeface="+mn-ea"/>
                <a:cs typeface="Arial"/>
              </a:rPr>
              <a:t>1.</a:t>
            </a:r>
            <a:r>
              <a:rPr lang="en-US" sz="3600" b="1" dirty="0">
                <a:solidFill>
                  <a:schemeClr val="bg1"/>
                </a:solidFill>
                <a:latin typeface="Arial"/>
                <a:ea typeface="+mn-ea"/>
                <a:cs typeface="Arial"/>
              </a:rPr>
              <a:t>  2.  3.  4.  </a:t>
            </a:r>
            <a:r>
              <a:rPr lang="en-US" sz="3600" b="1" dirty="0">
                <a:solidFill>
                  <a:srgbClr val="FFFF00"/>
                </a:solidFill>
                <a:latin typeface="Arial"/>
                <a:ea typeface="+mn-ea"/>
                <a:cs typeface="Arial"/>
              </a:rPr>
              <a:t>5.</a:t>
            </a:r>
            <a:r>
              <a:rPr lang="en-US" sz="3600" b="1" dirty="0">
                <a:solidFill>
                  <a:schemeClr val="bg1"/>
                </a:solidFill>
                <a:latin typeface="Arial"/>
                <a:ea typeface="+mn-ea"/>
                <a:cs typeface="Arial"/>
              </a:rPr>
              <a:t>  6.  </a:t>
            </a:r>
            <a:r>
              <a:rPr lang="en-US" sz="3600" b="1" dirty="0">
                <a:solidFill>
                  <a:srgbClr val="FFFF00"/>
                </a:solidFill>
                <a:latin typeface="Arial"/>
                <a:ea typeface="+mn-ea"/>
                <a:cs typeface="Arial"/>
              </a:rPr>
              <a:t>7.</a:t>
            </a:r>
            <a:r>
              <a:rPr lang="en-US" sz="3600" b="1" dirty="0">
                <a:solidFill>
                  <a:schemeClr val="bg1"/>
                </a:solidFill>
                <a:latin typeface="Arial"/>
                <a:ea typeface="+mn-ea"/>
                <a:cs typeface="Arial"/>
              </a:rPr>
              <a:t>  8.  9. 10.</a:t>
            </a: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Arial"/>
              <a:cs typeface="Arial"/>
            </a:endParaRPr>
          </a:p>
        </p:txBody>
      </p:sp>
      <p:pic>
        <p:nvPicPr>
          <p:cNvPr id="182280" name="Picture 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5" y="0"/>
            <a:ext cx="5449888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4678" name="Text Box 6"/>
          <p:cNvSpPr txBox="1">
            <a:spLocks noChangeArrowheads="1"/>
          </p:cNvSpPr>
          <p:nvPr/>
        </p:nvSpPr>
        <p:spPr bwMode="auto">
          <a:xfrm>
            <a:off x="5638800" y="6156325"/>
            <a:ext cx="35052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ko-KR" altLang="en-US" sz="3200" b="1" dirty="0" smtClean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룻기</a:t>
            </a:r>
            <a:r>
              <a:rPr lang="en-US" sz="3200" b="1" dirty="0" smtClean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 </a:t>
            </a:r>
            <a:r>
              <a:rPr lang="en-US" sz="3200" b="1" dirty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4:18-22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30388" y="-4622"/>
            <a:ext cx="3101452" cy="1705429"/>
          </a:xfrm>
        </p:spPr>
        <p:txBody>
          <a:bodyPr/>
          <a:lstStyle/>
          <a:p>
            <a:pPr algn="l"/>
            <a:r>
              <a:rPr lang="ko-KR" altLang="en-US" sz="4000" b="1" dirty="0" smtClean="0">
                <a:solidFill>
                  <a:srgbClr val="FFFFFF"/>
                </a:solidFill>
                <a:effectLst/>
                <a:latin typeface="Arial"/>
                <a:ea typeface="ＭＳ Ｐゴシック"/>
                <a:cs typeface="Arial"/>
              </a:rPr>
              <a:t>베레스의  가계도</a:t>
            </a:r>
            <a:endParaRPr lang="en-US" dirty="0">
              <a:latin typeface="Arial"/>
              <a:cs typeface="Arial"/>
            </a:endParaRPr>
          </a:p>
        </p:txBody>
      </p:sp>
      <p:sp>
        <p:nvSpPr>
          <p:cNvPr id="9" name="Text Box 1030"/>
          <p:cNvSpPr txBox="1">
            <a:spLocks noChangeArrowheads="1"/>
          </p:cNvSpPr>
          <p:nvPr/>
        </p:nvSpPr>
        <p:spPr bwMode="auto">
          <a:xfrm>
            <a:off x="116904" y="3276600"/>
            <a:ext cx="9135616" cy="19389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marL="228600" lvl="2" algn="l">
              <a:spcBef>
                <a:spcPct val="50000"/>
              </a:spcBef>
              <a:defRPr/>
            </a:pPr>
            <a:r>
              <a:rPr lang="en-US" altLang="ko-KR" sz="4000" b="1" i="1" dirty="0">
                <a:solidFill>
                  <a:schemeClr val="bg2"/>
                </a:solidFill>
                <a:latin typeface="Arial"/>
                <a:cs typeface="Arial"/>
              </a:rPr>
              <a:t>"</a:t>
            </a:r>
            <a:r>
              <a:rPr lang="ko-KR" altLang="en-US" sz="4000" b="1" i="1" dirty="0">
                <a:solidFill>
                  <a:schemeClr val="bg2"/>
                </a:solidFill>
                <a:latin typeface="Arial"/>
                <a:cs typeface="Arial"/>
              </a:rPr>
              <a:t>여호와께서 이 소년 여자로 네게 후사를 주사 네 집으로 다말이 유다에게 낳아준 베레스의 집과 같게 하시기를 원하노라</a:t>
            </a:r>
            <a:r>
              <a:rPr lang="en-US" sz="4000" b="1" i="1" dirty="0">
                <a:solidFill>
                  <a:schemeClr val="bg2"/>
                </a:solidFill>
                <a:latin typeface="Arial"/>
                <a:cs typeface="Arial"/>
              </a:rPr>
              <a:t>."</a:t>
            </a:r>
          </a:p>
        </p:txBody>
      </p:sp>
      <p:sp>
        <p:nvSpPr>
          <p:cNvPr id="284680" name="Text Box 8"/>
          <p:cNvSpPr txBox="1">
            <a:spLocks noChangeArrowheads="1"/>
          </p:cNvSpPr>
          <p:nvPr/>
        </p:nvSpPr>
        <p:spPr bwMode="auto">
          <a:xfrm>
            <a:off x="6172200" y="0"/>
            <a:ext cx="2971800" cy="5632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600" b="1" dirty="0">
                <a:solidFill>
                  <a:srgbClr val="FFFF00"/>
                </a:solidFill>
                <a:latin typeface="Arial"/>
                <a:cs typeface="Arial"/>
              </a:rPr>
              <a:t>베레스</a:t>
            </a:r>
            <a:r>
              <a:rPr lang="en-US" sz="3600" b="1" dirty="0">
                <a:solidFill>
                  <a:srgbClr val="FFFF00"/>
                </a:solidFill>
                <a:latin typeface="Arial"/>
                <a:cs typeface="Arial"/>
              </a:rPr>
              <a:t>  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    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헤스론</a:t>
            </a:r>
            <a:r>
              <a:rPr 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      </a:t>
            </a: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 </a:t>
            </a:r>
            <a:r>
              <a:rPr 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람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              암미나답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 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   </a:t>
            </a:r>
            <a:r>
              <a:rPr lang="ko-KR" altLang="en-US" sz="3600" b="1" dirty="0">
                <a:solidFill>
                  <a:srgbClr val="FFFF00"/>
                </a:solidFill>
                <a:latin typeface="Arial"/>
                <a:cs typeface="Arial"/>
              </a:rPr>
              <a:t>나손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          살몬               </a:t>
            </a:r>
            <a:r>
              <a:rPr lang="ko-KR" altLang="en-US" sz="3600" b="1" dirty="0">
                <a:solidFill>
                  <a:srgbClr val="FFFF00"/>
                </a:solidFill>
                <a:latin typeface="Arial"/>
                <a:cs typeface="Arial"/>
              </a:rPr>
              <a:t>보아스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        오벳            이새             </a:t>
            </a:r>
            <a:r>
              <a:rPr lang="ko-KR" altLang="en-US" sz="3600" b="1" dirty="0">
                <a:solidFill>
                  <a:srgbClr val="FFFF00"/>
                </a:solidFill>
                <a:latin typeface="Arial"/>
                <a:cs typeface="Arial"/>
              </a:rPr>
              <a:t>다윗</a:t>
            </a:r>
            <a:endParaRPr lang="en-US" sz="3600" b="1" dirty="0">
              <a:solidFill>
                <a:srgbClr val="FFFF00"/>
              </a:solidFill>
              <a:latin typeface="Arial"/>
              <a:cs typeface="Arial"/>
            </a:endParaRPr>
          </a:p>
        </p:txBody>
      </p:sp>
      <p:sp>
        <p:nvSpPr>
          <p:cNvPr id="284681" name="Text Box 9"/>
          <p:cNvSpPr txBox="1">
            <a:spLocks noChangeArrowheads="1"/>
          </p:cNvSpPr>
          <p:nvPr/>
        </p:nvSpPr>
        <p:spPr bwMode="auto">
          <a:xfrm>
            <a:off x="4914900" y="0"/>
            <a:ext cx="1143000" cy="5632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sz="3600" b="1" dirty="0">
                <a:solidFill>
                  <a:srgbClr val="FFFF00"/>
                </a:solidFill>
                <a:latin typeface="Arial"/>
                <a:ea typeface="+mn-ea"/>
                <a:cs typeface="Arial"/>
              </a:rPr>
              <a:t>1.</a:t>
            </a:r>
            <a:r>
              <a:rPr lang="en-US" sz="3600" b="1" dirty="0">
                <a:solidFill>
                  <a:schemeClr val="bg1"/>
                </a:solidFill>
                <a:latin typeface="Arial"/>
                <a:ea typeface="+mn-ea"/>
                <a:cs typeface="Arial"/>
              </a:rPr>
              <a:t>  2.  3.  4.  </a:t>
            </a:r>
            <a:r>
              <a:rPr lang="en-US" sz="3600" b="1" dirty="0">
                <a:solidFill>
                  <a:srgbClr val="FFFF00"/>
                </a:solidFill>
                <a:latin typeface="Arial"/>
                <a:ea typeface="+mn-ea"/>
                <a:cs typeface="Arial"/>
              </a:rPr>
              <a:t>5.</a:t>
            </a:r>
            <a:r>
              <a:rPr lang="en-US" sz="3600" b="1" dirty="0">
                <a:solidFill>
                  <a:schemeClr val="bg1"/>
                </a:solidFill>
                <a:latin typeface="Arial"/>
                <a:ea typeface="+mn-ea"/>
                <a:cs typeface="Arial"/>
              </a:rPr>
              <a:t>  6.  </a:t>
            </a:r>
            <a:r>
              <a:rPr lang="en-US" sz="3600" b="1" dirty="0">
                <a:solidFill>
                  <a:srgbClr val="FFFF00"/>
                </a:solidFill>
                <a:latin typeface="Arial"/>
                <a:ea typeface="+mn-ea"/>
                <a:cs typeface="Arial"/>
              </a:rPr>
              <a:t>7.</a:t>
            </a:r>
            <a:r>
              <a:rPr lang="en-US" sz="3600" b="1" dirty="0">
                <a:solidFill>
                  <a:schemeClr val="bg1"/>
                </a:solidFill>
                <a:latin typeface="Arial"/>
                <a:ea typeface="+mn-ea"/>
                <a:cs typeface="Arial"/>
              </a:rPr>
              <a:t>  8.  9. </a:t>
            </a:r>
            <a:r>
              <a:rPr lang="en-US" sz="3600" b="1" dirty="0">
                <a:solidFill>
                  <a:srgbClr val="FFFF00"/>
                </a:solidFill>
                <a:latin typeface="Arial"/>
                <a:ea typeface="+mn-ea"/>
                <a:cs typeface="Arial"/>
              </a:rPr>
              <a:t>10.</a:t>
            </a: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184326" name="Picture 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5" y="0"/>
            <a:ext cx="5449888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5702" name="Text Box 6"/>
          <p:cNvSpPr txBox="1">
            <a:spLocks noChangeArrowheads="1"/>
          </p:cNvSpPr>
          <p:nvPr/>
        </p:nvSpPr>
        <p:spPr bwMode="auto">
          <a:xfrm>
            <a:off x="6172200" y="0"/>
            <a:ext cx="2971800" cy="5632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베레스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      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헤스론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     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 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람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              암미나답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 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   나손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          살몬               보아스         오벳            이새             다윗</a:t>
            </a:r>
            <a:endParaRPr lang="en-US" sz="36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285703" name="Text Box 7"/>
          <p:cNvSpPr txBox="1">
            <a:spLocks noChangeArrowheads="1"/>
          </p:cNvSpPr>
          <p:nvPr/>
        </p:nvSpPr>
        <p:spPr bwMode="auto">
          <a:xfrm>
            <a:off x="4914900" y="0"/>
            <a:ext cx="1143000" cy="5632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sz="3600" b="1" dirty="0">
                <a:solidFill>
                  <a:schemeClr val="bg1"/>
                </a:solidFill>
                <a:latin typeface="Arial"/>
                <a:ea typeface="+mn-ea"/>
                <a:cs typeface="Arial"/>
              </a:rPr>
              <a:t>1.  2.  3.  4.  5.  6.  7.  8.  9. 10.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 idx="4294967295"/>
          </p:nvPr>
        </p:nvSpPr>
        <p:spPr>
          <a:xfrm>
            <a:off x="11269" y="-16716"/>
            <a:ext cx="2904547" cy="1645516"/>
          </a:xfr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l"/>
            <a:r>
              <a:rPr lang="ko-KR" altLang="en-US" sz="4000" b="1" dirty="0">
                <a:solidFill>
                  <a:srgbClr val="FFFFFF"/>
                </a:solidFill>
                <a:ea typeface="ＭＳ Ｐゴシック"/>
              </a:rPr>
              <a:t>베레스의  가계도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/>
              <a:cs typeface="Arial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Arial"/>
              <a:cs typeface="Arial"/>
            </a:endParaRPr>
          </a:p>
        </p:txBody>
      </p:sp>
      <p:pic>
        <p:nvPicPr>
          <p:cNvPr id="186375" name="Picture 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5" y="0"/>
            <a:ext cx="5449888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26" name="Text Box 6"/>
          <p:cNvSpPr txBox="1">
            <a:spLocks noChangeArrowheads="1"/>
          </p:cNvSpPr>
          <p:nvPr/>
        </p:nvSpPr>
        <p:spPr bwMode="auto">
          <a:xfrm>
            <a:off x="5638800" y="5949280"/>
            <a:ext cx="35052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ko-KR" altLang="en-US" sz="3200" b="1" dirty="0" smtClean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마태복음</a:t>
            </a:r>
            <a:r>
              <a:rPr lang="en-US" sz="3200" b="1" dirty="0" smtClean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1</a:t>
            </a:r>
            <a:r>
              <a:rPr lang="en-US" sz="3200" b="1" dirty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:3-6</a:t>
            </a:r>
          </a:p>
        </p:txBody>
      </p:sp>
      <p:sp>
        <p:nvSpPr>
          <p:cNvPr id="286727" name="Text Box 7"/>
          <p:cNvSpPr txBox="1">
            <a:spLocks noChangeArrowheads="1"/>
          </p:cNvSpPr>
          <p:nvPr/>
        </p:nvSpPr>
        <p:spPr bwMode="auto">
          <a:xfrm>
            <a:off x="6172200" y="0"/>
            <a:ext cx="2971800" cy="5632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베레스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      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헤스론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     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 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람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              암미나답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 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   나손</a:t>
            </a:r>
            <a:r>
              <a:rPr lang="en-US" sz="3600" b="1" dirty="0">
                <a:solidFill>
                  <a:schemeClr val="bg1"/>
                </a:solidFill>
                <a:latin typeface="Arial"/>
                <a:cs typeface="Arial"/>
              </a:rPr>
              <a:t>  </a:t>
            </a:r>
            <a:r>
              <a:rPr lang="ko-KR" altLang="en-US" sz="3600" b="1" dirty="0">
                <a:solidFill>
                  <a:schemeClr val="bg1"/>
                </a:solidFill>
                <a:latin typeface="Arial"/>
                <a:cs typeface="Arial"/>
              </a:rPr>
              <a:t>           살몬               보아스         오벳            이새             다윗</a:t>
            </a:r>
            <a:endParaRPr lang="en-US" sz="36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286728" name="Text Box 8"/>
          <p:cNvSpPr txBox="1">
            <a:spLocks noChangeArrowheads="1"/>
          </p:cNvSpPr>
          <p:nvPr/>
        </p:nvSpPr>
        <p:spPr bwMode="auto">
          <a:xfrm>
            <a:off x="4914900" y="0"/>
            <a:ext cx="1143000" cy="5632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sz="3600" b="1" dirty="0">
                <a:solidFill>
                  <a:schemeClr val="bg1"/>
                </a:solidFill>
                <a:latin typeface="Arial"/>
                <a:ea typeface="+mn-ea"/>
                <a:cs typeface="Arial"/>
              </a:rPr>
              <a:t>1.  2.  3.  4.  5.  6.  7.  8.  9. 10.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9842" y="19006"/>
            <a:ext cx="3049990" cy="1825818"/>
          </a:xfr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l"/>
            <a:r>
              <a:rPr lang="ko-KR" altLang="en-US" sz="4000" b="1" dirty="0">
                <a:solidFill>
                  <a:srgbClr val="FFFFFF"/>
                </a:solidFill>
                <a:ea typeface="ＭＳ Ｐゴシック"/>
              </a:rPr>
              <a:t>베레스의  가계도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/>
              <a:cs typeface="Arial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Arial"/>
              <a:cs typeface="Arial"/>
            </a:endParaRPr>
          </a:p>
        </p:txBody>
      </p:sp>
      <p:sp>
        <p:nvSpPr>
          <p:cNvPr id="287747" name="Text Box 3"/>
          <p:cNvSpPr txBox="1">
            <a:spLocks noChangeArrowheads="1"/>
          </p:cNvSpPr>
          <p:nvPr/>
        </p:nvSpPr>
        <p:spPr bwMode="auto">
          <a:xfrm>
            <a:off x="6172200" y="0"/>
            <a:ext cx="2971800" cy="5632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600" b="1" dirty="0">
                <a:solidFill>
                  <a:schemeClr val="bg2"/>
                </a:solidFill>
                <a:latin typeface="Arial"/>
                <a:cs typeface="Arial"/>
              </a:rPr>
              <a:t>베레스</a:t>
            </a:r>
            <a:r>
              <a:rPr lang="en-US" sz="3600" b="1" dirty="0">
                <a:solidFill>
                  <a:schemeClr val="bg2"/>
                </a:solidFill>
                <a:latin typeface="Arial"/>
                <a:cs typeface="Arial"/>
              </a:rPr>
              <a:t>       </a:t>
            </a:r>
            <a:r>
              <a:rPr lang="ko-KR" altLang="en-US" sz="3600" b="1" dirty="0">
                <a:solidFill>
                  <a:schemeClr val="bg2"/>
                </a:solidFill>
                <a:latin typeface="Arial"/>
                <a:cs typeface="Arial"/>
              </a:rPr>
              <a:t>  헤스론         람               암미나답      나손            살몬            보아스         오벳            이새            다윗</a:t>
            </a:r>
            <a:r>
              <a:rPr lang="en-US" sz="3600" b="1" dirty="0">
                <a:solidFill>
                  <a:schemeClr val="bg2"/>
                </a:solidFill>
                <a:latin typeface="Arial"/>
                <a:cs typeface="Arial"/>
              </a:rPr>
              <a:t>                                                     </a:t>
            </a:r>
          </a:p>
        </p:txBody>
      </p:sp>
      <p:sp>
        <p:nvSpPr>
          <p:cNvPr id="287748" name="Text Box 4"/>
          <p:cNvSpPr txBox="1">
            <a:spLocks noChangeArrowheads="1"/>
          </p:cNvSpPr>
          <p:nvPr/>
        </p:nvSpPr>
        <p:spPr bwMode="auto">
          <a:xfrm>
            <a:off x="6136704" y="3807445"/>
            <a:ext cx="297180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4000" b="1" i="1" dirty="0" smtClean="0">
                <a:solidFill>
                  <a:schemeClr val="bg1"/>
                </a:solidFill>
                <a:latin typeface="Arial"/>
                <a:cs typeface="Arial"/>
              </a:rPr>
              <a:t>오벳</a:t>
            </a:r>
            <a:endParaRPr lang="en-US" sz="4000" b="1" i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pic>
        <p:nvPicPr>
          <p:cNvPr id="188425" name="Picture 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5" y="0"/>
            <a:ext cx="5449888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7752" name="Text Box 8"/>
          <p:cNvSpPr txBox="1">
            <a:spLocks noChangeArrowheads="1"/>
          </p:cNvSpPr>
          <p:nvPr/>
        </p:nvSpPr>
        <p:spPr bwMode="auto">
          <a:xfrm>
            <a:off x="4914900" y="0"/>
            <a:ext cx="1143000" cy="5632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sz="3600" b="1">
                <a:solidFill>
                  <a:schemeClr val="bg2"/>
                </a:solidFill>
                <a:latin typeface="Arial"/>
                <a:ea typeface="+mn-ea"/>
                <a:cs typeface="Arial"/>
              </a:rPr>
              <a:t>1.  2.  3.  4.  5.  6.  7.  8.  9. 10.</a:t>
            </a:r>
          </a:p>
        </p:txBody>
      </p:sp>
      <p:sp>
        <p:nvSpPr>
          <p:cNvPr id="287753" name="Text Box 9"/>
          <p:cNvSpPr txBox="1">
            <a:spLocks noChangeArrowheads="1"/>
          </p:cNvSpPr>
          <p:nvPr/>
        </p:nvSpPr>
        <p:spPr bwMode="auto">
          <a:xfrm>
            <a:off x="5638800" y="6172200"/>
            <a:ext cx="35052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ko-KR" altLang="en-US" sz="3200" b="1" dirty="0" smtClean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마태복음</a:t>
            </a:r>
            <a:r>
              <a:rPr lang="en-US" sz="3200" b="1" dirty="0" smtClean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 </a:t>
            </a:r>
            <a:r>
              <a:rPr lang="en-US" sz="3200" b="1" dirty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1:5</a:t>
            </a:r>
          </a:p>
        </p:txBody>
      </p:sp>
      <p:sp>
        <p:nvSpPr>
          <p:cNvPr id="287754" name="Text Box 10"/>
          <p:cNvSpPr txBox="1">
            <a:spLocks noChangeArrowheads="1"/>
          </p:cNvSpPr>
          <p:nvPr/>
        </p:nvSpPr>
        <p:spPr bwMode="auto">
          <a:xfrm>
            <a:off x="6136704" y="4338969"/>
            <a:ext cx="2971800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ko-KR" altLang="en-US" sz="3600" b="1" i="1" dirty="0" smtClean="0">
                <a:solidFill>
                  <a:srgbClr val="FFFF00"/>
                </a:solidFill>
                <a:latin typeface="Arial"/>
                <a:ea typeface="Times New Roman" pitchFamily="-111" charset="0"/>
                <a:cs typeface="Arial"/>
              </a:rPr>
              <a:t>룻은 그의    어머니이다</a:t>
            </a:r>
            <a:endParaRPr lang="en-US" sz="3600" b="1" i="1" dirty="0">
              <a:solidFill>
                <a:srgbClr val="FFFF00"/>
              </a:solidFill>
              <a:latin typeface="Arial"/>
              <a:ea typeface="Times New Roman" pitchFamily="-111" charset="0"/>
              <a:cs typeface="Arial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-14370"/>
            <a:ext cx="3059832" cy="1571162"/>
          </a:xfr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l"/>
            <a:r>
              <a:rPr lang="ko-KR" altLang="en-US" sz="4000" b="1" dirty="0">
                <a:solidFill>
                  <a:srgbClr val="FFFFFF"/>
                </a:solidFill>
                <a:ea typeface="ＭＳ Ｐゴシック"/>
              </a:rPr>
              <a:t>베레스의  가계도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/>
              <a:cs typeface="Arial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75"/>
                                        <p:tgtEl>
                                          <p:spTgt spid="287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7754" grpId="0" autoUpdateAnimBg="0"/>
    </p:bld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Arial"/>
              <a:cs typeface="Arial"/>
            </a:endParaRPr>
          </a:p>
        </p:txBody>
      </p:sp>
      <p:sp>
        <p:nvSpPr>
          <p:cNvPr id="269315" name="Text Box 3"/>
          <p:cNvSpPr txBox="1">
            <a:spLocks noChangeArrowheads="1"/>
          </p:cNvSpPr>
          <p:nvPr/>
        </p:nvSpPr>
        <p:spPr bwMode="auto">
          <a:xfrm>
            <a:off x="6172200" y="288925"/>
            <a:ext cx="29718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보아스         오벳            이새            다윗</a:t>
            </a:r>
            <a:r>
              <a:rPr 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          </a:t>
            </a:r>
            <a:endParaRPr lang="en-US" sz="36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pic>
        <p:nvPicPr>
          <p:cNvPr id="190473" name="Picture 5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5" y="0"/>
            <a:ext cx="5449888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9319" name="Text Box 7"/>
          <p:cNvSpPr txBox="1">
            <a:spLocks noChangeArrowheads="1"/>
          </p:cNvSpPr>
          <p:nvPr/>
        </p:nvSpPr>
        <p:spPr bwMode="auto">
          <a:xfrm>
            <a:off x="6172200" y="3260725"/>
            <a:ext cx="2971800" cy="17543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맛단           </a:t>
            </a:r>
            <a:r>
              <a:rPr 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야곱           </a:t>
            </a:r>
            <a:r>
              <a:rPr 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요셉</a:t>
            </a:r>
            <a:endParaRPr lang="en-US" sz="3600" b="1" dirty="0">
              <a:solidFill>
                <a:srgbClr val="FFFF00"/>
              </a:solidFill>
              <a:latin typeface="Arial"/>
              <a:cs typeface="Arial"/>
            </a:endParaRPr>
          </a:p>
        </p:txBody>
      </p:sp>
      <p:sp>
        <p:nvSpPr>
          <p:cNvPr id="269320" name="AutoShape 8"/>
          <p:cNvSpPr>
            <a:spLocks noChangeArrowheads="1"/>
          </p:cNvSpPr>
          <p:nvPr/>
        </p:nvSpPr>
        <p:spPr bwMode="auto">
          <a:xfrm>
            <a:off x="6588224" y="2679576"/>
            <a:ext cx="609600" cy="533400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spcBef>
                <a:spcPct val="0"/>
              </a:spcBef>
            </a:pPr>
            <a:endParaRPr lang="en-US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269321" name="Text Box 9"/>
          <p:cNvSpPr txBox="1">
            <a:spLocks noChangeArrowheads="1"/>
          </p:cNvSpPr>
          <p:nvPr/>
        </p:nvSpPr>
        <p:spPr bwMode="auto">
          <a:xfrm>
            <a:off x="5638800" y="6172200"/>
            <a:ext cx="35052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ko-KR" altLang="en-US" sz="3200" b="1" dirty="0" smtClean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마태복음</a:t>
            </a:r>
            <a:r>
              <a:rPr lang="en-US" sz="3200" b="1" dirty="0" smtClean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 </a:t>
            </a:r>
            <a:r>
              <a:rPr lang="en-US" sz="3200" b="1" dirty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1:1-17</a:t>
            </a:r>
          </a:p>
        </p:txBody>
      </p:sp>
      <p:sp>
        <p:nvSpPr>
          <p:cNvPr id="269322" name="Text Box 10"/>
          <p:cNvSpPr txBox="1">
            <a:spLocks noChangeArrowheads="1"/>
          </p:cNvSpPr>
          <p:nvPr/>
        </p:nvSpPr>
        <p:spPr bwMode="auto">
          <a:xfrm>
            <a:off x="6172200" y="5092700"/>
            <a:ext cx="3048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예수</a:t>
            </a:r>
            <a:endParaRPr lang="en-US" sz="2000" dirty="0">
              <a:latin typeface="Arial"/>
              <a:ea typeface="Times New Roman" charset="0"/>
              <a:cs typeface="Arial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128207"/>
            <a:ext cx="2987824" cy="1284569"/>
          </a:xfr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l"/>
            <a:r>
              <a:rPr lang="ko-KR" altLang="en-US" sz="4000" b="1" dirty="0" smtClean="0">
                <a:solidFill>
                  <a:srgbClr val="FFFFFF"/>
                </a:solidFill>
                <a:latin typeface="Arial"/>
                <a:ea typeface="ＭＳ Ｐゴシック"/>
                <a:cs typeface="Arial"/>
              </a:rPr>
              <a:t>베레스의  가계도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/>
              <a:cs typeface="Arial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Arial"/>
              <a:cs typeface="Arial"/>
            </a:endParaRPr>
          </a:p>
        </p:txBody>
      </p:sp>
      <p:sp>
        <p:nvSpPr>
          <p:cNvPr id="269315" name="Text Box 3"/>
          <p:cNvSpPr txBox="1">
            <a:spLocks noChangeArrowheads="1"/>
          </p:cNvSpPr>
          <p:nvPr/>
        </p:nvSpPr>
        <p:spPr bwMode="auto">
          <a:xfrm>
            <a:off x="6172200" y="288925"/>
            <a:ext cx="29718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보아스         </a:t>
            </a: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오벳 </a:t>
            </a: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          이새            다윗</a:t>
            </a:r>
            <a:r>
              <a:rPr 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          </a:t>
            </a:r>
            <a:endParaRPr lang="en-US" sz="36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pic>
        <p:nvPicPr>
          <p:cNvPr id="190473" name="Picture 5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5" y="0"/>
            <a:ext cx="5449888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9319" name="Text Box 7"/>
          <p:cNvSpPr txBox="1">
            <a:spLocks noChangeArrowheads="1"/>
          </p:cNvSpPr>
          <p:nvPr/>
        </p:nvSpPr>
        <p:spPr bwMode="auto">
          <a:xfrm>
            <a:off x="6172200" y="3260725"/>
            <a:ext cx="2971800" cy="17543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맛단           </a:t>
            </a:r>
            <a:r>
              <a:rPr 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야곱           </a:t>
            </a:r>
            <a:r>
              <a:rPr 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요셉</a:t>
            </a:r>
            <a:endParaRPr lang="en-US" sz="3600" b="1" dirty="0">
              <a:solidFill>
                <a:srgbClr val="FFFF00"/>
              </a:solidFill>
              <a:latin typeface="Arial"/>
              <a:cs typeface="Arial"/>
            </a:endParaRPr>
          </a:p>
        </p:txBody>
      </p:sp>
      <p:sp>
        <p:nvSpPr>
          <p:cNvPr id="269320" name="AutoShape 8"/>
          <p:cNvSpPr>
            <a:spLocks noChangeArrowheads="1"/>
          </p:cNvSpPr>
          <p:nvPr/>
        </p:nvSpPr>
        <p:spPr bwMode="auto">
          <a:xfrm>
            <a:off x="6588224" y="2679576"/>
            <a:ext cx="609600" cy="533400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spcBef>
                <a:spcPct val="0"/>
              </a:spcBef>
            </a:pPr>
            <a:endParaRPr lang="en-US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269321" name="Text Box 9"/>
          <p:cNvSpPr txBox="1">
            <a:spLocks noChangeArrowheads="1"/>
          </p:cNvSpPr>
          <p:nvPr/>
        </p:nvSpPr>
        <p:spPr bwMode="auto">
          <a:xfrm>
            <a:off x="5638800" y="6172200"/>
            <a:ext cx="35052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ko-KR" altLang="en-US" sz="3200" b="1" dirty="0" smtClean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마태복음</a:t>
            </a:r>
            <a:r>
              <a:rPr lang="en-US" sz="3200" b="1" dirty="0" smtClean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 </a:t>
            </a:r>
            <a:r>
              <a:rPr lang="en-US" sz="3200" b="1" dirty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1:1-17</a:t>
            </a:r>
          </a:p>
        </p:txBody>
      </p:sp>
      <p:sp>
        <p:nvSpPr>
          <p:cNvPr id="269322" name="Text Box 10"/>
          <p:cNvSpPr txBox="1">
            <a:spLocks noChangeArrowheads="1"/>
          </p:cNvSpPr>
          <p:nvPr/>
        </p:nvSpPr>
        <p:spPr bwMode="auto">
          <a:xfrm>
            <a:off x="6172200" y="5092700"/>
            <a:ext cx="3048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예수</a:t>
            </a:r>
            <a:endParaRPr lang="en-US" sz="2000" dirty="0">
              <a:latin typeface="Arial"/>
              <a:ea typeface="Times New Roman" charset="0"/>
              <a:cs typeface="Arial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128207"/>
            <a:ext cx="2987824" cy="1284569"/>
          </a:xfr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l"/>
            <a:r>
              <a:rPr lang="ko-KR" altLang="en-US" sz="4000" b="1" dirty="0" smtClean="0">
                <a:solidFill>
                  <a:srgbClr val="FFFFFF"/>
                </a:solidFill>
                <a:latin typeface="Arial"/>
                <a:ea typeface="ＭＳ Ｐゴシック"/>
                <a:cs typeface="Arial"/>
              </a:rPr>
              <a:t>베레스의  가계도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65774212"/>
      </p:ext>
    </p:extLst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6" descr="Green marble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47107" name="Picture 7" descr="p29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1010"/>
          <a:stretch>
            <a:fillRect/>
          </a:stretch>
        </p:blipFill>
        <p:spPr bwMode="auto">
          <a:xfrm>
            <a:off x="762000" y="0"/>
            <a:ext cx="7620000" cy="698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09" name="Rectangle 3"/>
          <p:cNvSpPr>
            <a:spLocks noGrp="1" noChangeArrowheads="1"/>
          </p:cNvSpPr>
          <p:nvPr>
            <p:ph type="title"/>
          </p:nvPr>
        </p:nvSpPr>
        <p:spPr>
          <a:xfrm>
            <a:off x="1828800" y="152400"/>
            <a:ext cx="5486400" cy="685800"/>
          </a:xfrm>
          <a:solidFill>
            <a:schemeClr val="tx1"/>
          </a:solidFill>
          <a:ln>
            <a:solidFill>
              <a:schemeClr val="tx1"/>
            </a:solidFill>
            <a:miter lim="800000"/>
            <a:headEnd/>
            <a:tailEnd/>
          </a:ln>
        </p:spPr>
        <p:txBody>
          <a:bodyPr anchor="ctr" anchorCtr="1"/>
          <a:lstStyle/>
          <a:p>
            <a:pPr algn="ctr" eaLnBrk="1" hangingPunct="1"/>
            <a:r>
              <a:rPr lang="ko-KR" altLang="en-US" dirty="0" smtClean="0">
                <a:solidFill>
                  <a:schemeClr val="bg1"/>
                </a:solidFill>
                <a:latin typeface="Impact" charset="0"/>
                <a:ea typeface="ＭＳ Ｐゴシック" charset="0"/>
                <a:cs typeface="ＭＳ Ｐゴシック" charset="0"/>
              </a:rPr>
              <a:t>핵심 구절</a:t>
            </a:r>
            <a:endParaRPr lang="en-US" dirty="0">
              <a:solidFill>
                <a:schemeClr val="bg1"/>
              </a:solidFill>
              <a:latin typeface="Impact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47812" name="Text Box 4"/>
          <p:cNvSpPr txBox="1">
            <a:spLocks noChangeArrowheads="1"/>
          </p:cNvSpPr>
          <p:nvPr/>
        </p:nvSpPr>
        <p:spPr bwMode="auto">
          <a:xfrm>
            <a:off x="152400" y="1066800"/>
            <a:ext cx="8991600" cy="4278094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3200" b="1" i="1" u="sng" dirty="0" smtClean="0">
                <a:solidFill>
                  <a:srgbClr val="FFFFFF"/>
                </a:solidFill>
                <a:effectLst>
                  <a:glow rad="190500">
                    <a:schemeClr val="tx1"/>
                  </a:glow>
                </a:effectLst>
                <a:latin typeface="Arial Black" charset="0"/>
                <a:ea typeface="宋体" charset="0"/>
                <a:cs typeface="宋体" charset="0"/>
              </a:rPr>
              <a:t>헌신 </a:t>
            </a:r>
            <a:endParaRPr lang="en-US" altLang="zh-CN" sz="3200" b="1" u="sng" dirty="0" smtClean="0">
              <a:solidFill>
                <a:srgbClr val="FFFFFF"/>
              </a:solidFill>
              <a:effectLst>
                <a:glow rad="190500">
                  <a:schemeClr val="tx1"/>
                </a:glow>
              </a:effectLst>
              <a:latin typeface="Arial Black" charset="0"/>
              <a:ea typeface="宋体" charset="0"/>
              <a:cs typeface="宋体" charset="0"/>
            </a:endParaRPr>
          </a:p>
          <a:p>
            <a:pPr eaLnBrk="1" hangingPunct="1">
              <a:spcBef>
                <a:spcPct val="50000"/>
              </a:spcBef>
            </a:pPr>
            <a:r>
              <a:rPr lang="en-US" altLang="zh-CN" sz="3200" b="1" dirty="0">
                <a:solidFill>
                  <a:srgbClr val="FFFFFF"/>
                </a:solidFill>
                <a:effectLst>
                  <a:glow rad="190500">
                    <a:schemeClr val="tx1"/>
                  </a:glow>
                </a:effectLst>
                <a:latin typeface="Arial Black" charset="0"/>
                <a:ea typeface="宋体" charset="0"/>
                <a:cs typeface="宋体" charset="0"/>
              </a:rPr>
              <a:t>"… </a:t>
            </a:r>
            <a:r>
              <a:rPr lang="ko-KR" altLang="en-US" sz="3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</a:rPr>
              <a:t>룻이 가로되 나로 어머니를 떠나며 어머니를 따르지 말고 돌아가라 강권하지 마옵소서 어머니께서 가시는 곳에 나도 가고 어머니께서 유숙하시는 곳에서 나도 유숙하겠나이다 어머니의 백성이 나의 백성이 되고 어머니의 하나님이 나의 하나님이 되시리니</a:t>
            </a:r>
            <a:r>
              <a:rPr lang="en-US" sz="3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</a:rPr>
              <a:t> </a:t>
            </a:r>
            <a:r>
              <a:rPr lang="en-US" altLang="zh-CN" sz="3200" b="1" dirty="0">
                <a:solidFill>
                  <a:srgbClr val="FFFFFF"/>
                </a:solidFill>
                <a:effectLst>
                  <a:glow rad="190500">
                    <a:schemeClr val="tx1"/>
                  </a:glow>
                </a:effectLst>
                <a:latin typeface="Arial Black" charset="0"/>
                <a:ea typeface="宋体" charset="0"/>
                <a:cs typeface="宋体" charset="0"/>
              </a:rPr>
              <a:t>" </a:t>
            </a:r>
            <a:br>
              <a:rPr lang="en-US" altLang="zh-CN" sz="3200" b="1" dirty="0">
                <a:solidFill>
                  <a:srgbClr val="FFFFFF"/>
                </a:solidFill>
                <a:effectLst>
                  <a:glow rad="190500">
                    <a:schemeClr val="tx1"/>
                  </a:glow>
                </a:effectLst>
                <a:latin typeface="Arial Black" charset="0"/>
                <a:ea typeface="宋体" charset="0"/>
                <a:cs typeface="宋体" charset="0"/>
              </a:rPr>
            </a:br>
            <a:r>
              <a:rPr lang="en-US" altLang="zh-CN" sz="3200" b="1" dirty="0">
                <a:solidFill>
                  <a:srgbClr val="FFFFFF"/>
                </a:solidFill>
                <a:effectLst>
                  <a:glow rad="190500">
                    <a:schemeClr val="tx1"/>
                  </a:glow>
                </a:effectLst>
                <a:latin typeface="Arial Black" charset="0"/>
                <a:ea typeface="宋体" charset="0"/>
                <a:cs typeface="宋体" charset="0"/>
              </a:rPr>
              <a:t>" </a:t>
            </a:r>
            <a:r>
              <a:rPr lang="en-US" altLang="zh-CN" sz="3200" b="1" dirty="0" smtClean="0">
                <a:solidFill>
                  <a:srgbClr val="FFFFFF"/>
                </a:solidFill>
                <a:effectLst>
                  <a:glow rad="190500">
                    <a:schemeClr val="tx1"/>
                  </a:glow>
                </a:effectLst>
                <a:latin typeface="Arial Black" charset="0"/>
                <a:ea typeface="宋体" charset="0"/>
                <a:cs typeface="宋体" charset="0"/>
              </a:rPr>
              <a:t/>
            </a:r>
            <a:br>
              <a:rPr lang="en-US" altLang="zh-CN" sz="3200" b="1" dirty="0" smtClean="0">
                <a:solidFill>
                  <a:srgbClr val="FFFFFF"/>
                </a:solidFill>
                <a:effectLst>
                  <a:glow rad="190500">
                    <a:schemeClr val="tx1"/>
                  </a:glow>
                </a:effectLst>
                <a:latin typeface="Arial Black" charset="0"/>
                <a:ea typeface="宋体" charset="0"/>
                <a:cs typeface="宋体" charset="0"/>
              </a:rPr>
            </a:br>
            <a:r>
              <a:rPr lang="en-US" altLang="zh-CN" sz="3200" b="1" dirty="0" smtClean="0">
                <a:solidFill>
                  <a:srgbClr val="FFFFFF"/>
                </a:solidFill>
                <a:effectLst>
                  <a:glow rad="190500">
                    <a:schemeClr val="tx1"/>
                  </a:glow>
                </a:effectLst>
                <a:latin typeface="Arial Black" charset="0"/>
                <a:ea typeface="宋体" charset="0"/>
                <a:cs typeface="宋体" charset="0"/>
              </a:rPr>
              <a:t>(</a:t>
            </a:r>
            <a:r>
              <a:rPr lang="ko-KR" altLang="en-US" sz="3200" b="1" dirty="0" smtClean="0">
                <a:solidFill>
                  <a:srgbClr val="FFFFFF"/>
                </a:solidFill>
                <a:effectLst>
                  <a:glow rad="190500">
                    <a:schemeClr val="tx1"/>
                  </a:glow>
                </a:effectLst>
                <a:latin typeface="Arial Black" charset="0"/>
                <a:ea typeface="宋体" charset="0"/>
                <a:cs typeface="宋体" charset="0"/>
              </a:rPr>
              <a:t>룻기</a:t>
            </a:r>
            <a:r>
              <a:rPr lang="en-US" altLang="zh-CN" sz="3200" b="1" dirty="0" smtClean="0">
                <a:solidFill>
                  <a:srgbClr val="FFFFFF"/>
                </a:solidFill>
                <a:effectLst>
                  <a:glow rad="190500">
                    <a:schemeClr val="tx1"/>
                  </a:glow>
                </a:effectLst>
                <a:latin typeface="Arial Black" charset="0"/>
                <a:ea typeface="宋体" charset="0"/>
                <a:cs typeface="宋体" charset="0"/>
              </a:rPr>
              <a:t> </a:t>
            </a:r>
            <a:r>
              <a:rPr lang="en-US" altLang="zh-CN" sz="3200" b="1" dirty="0">
                <a:solidFill>
                  <a:srgbClr val="FFFFFF"/>
                </a:solidFill>
                <a:effectLst>
                  <a:glow rad="190500">
                    <a:schemeClr val="tx1"/>
                  </a:glow>
                </a:effectLst>
                <a:latin typeface="Arial Black" charset="0"/>
                <a:ea typeface="宋体" charset="0"/>
                <a:cs typeface="宋体" charset="0"/>
              </a:rPr>
              <a:t>1:16).</a:t>
            </a:r>
            <a:endParaRPr lang="en-US" altLang="zh-CN" sz="3200" dirty="0">
              <a:solidFill>
                <a:srgbClr val="FFFFFF"/>
              </a:solidFill>
              <a:effectLst>
                <a:glow rad="190500">
                  <a:schemeClr val="tx1"/>
                </a:glow>
              </a:effectLst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8001000" y="152400"/>
            <a:ext cx="914400" cy="457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b="1" dirty="0">
                <a:solidFill>
                  <a:schemeClr val="bg1"/>
                </a:solidFill>
                <a:latin typeface="Arial"/>
                <a:cs typeface="Arial"/>
              </a:rPr>
              <a:t>185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78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78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7812" grpId="0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Arial"/>
              <a:cs typeface="Arial"/>
            </a:endParaRPr>
          </a:p>
        </p:txBody>
      </p:sp>
      <p:sp>
        <p:nvSpPr>
          <p:cNvPr id="269315" name="Text Box 3"/>
          <p:cNvSpPr txBox="1">
            <a:spLocks noChangeArrowheads="1"/>
          </p:cNvSpPr>
          <p:nvPr/>
        </p:nvSpPr>
        <p:spPr bwMode="auto">
          <a:xfrm>
            <a:off x="6172200" y="288925"/>
            <a:ext cx="29718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보아스         </a:t>
            </a: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오벳 </a:t>
            </a: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          이새            </a:t>
            </a: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다윗</a:t>
            </a:r>
            <a:r>
              <a:rPr 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          </a:t>
            </a:r>
            <a:endParaRPr lang="en-US" sz="36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pic>
        <p:nvPicPr>
          <p:cNvPr id="190473" name="Picture 5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5" y="0"/>
            <a:ext cx="5449888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9319" name="Text Box 7"/>
          <p:cNvSpPr txBox="1">
            <a:spLocks noChangeArrowheads="1"/>
          </p:cNvSpPr>
          <p:nvPr/>
        </p:nvSpPr>
        <p:spPr bwMode="auto">
          <a:xfrm>
            <a:off x="6172200" y="3260725"/>
            <a:ext cx="2971800" cy="17543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맛단           </a:t>
            </a:r>
            <a:r>
              <a:rPr 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야곱           </a:t>
            </a:r>
            <a:r>
              <a:rPr 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요셉</a:t>
            </a:r>
            <a:endParaRPr lang="en-US" sz="3600" b="1" dirty="0">
              <a:solidFill>
                <a:srgbClr val="FFFF00"/>
              </a:solidFill>
              <a:latin typeface="Arial"/>
              <a:cs typeface="Arial"/>
            </a:endParaRPr>
          </a:p>
        </p:txBody>
      </p:sp>
      <p:sp>
        <p:nvSpPr>
          <p:cNvPr id="269320" name="AutoShape 8"/>
          <p:cNvSpPr>
            <a:spLocks noChangeArrowheads="1"/>
          </p:cNvSpPr>
          <p:nvPr/>
        </p:nvSpPr>
        <p:spPr bwMode="auto">
          <a:xfrm>
            <a:off x="6588224" y="2679576"/>
            <a:ext cx="609600" cy="533400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spcBef>
                <a:spcPct val="0"/>
              </a:spcBef>
            </a:pPr>
            <a:endParaRPr lang="en-US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269321" name="Text Box 9"/>
          <p:cNvSpPr txBox="1">
            <a:spLocks noChangeArrowheads="1"/>
          </p:cNvSpPr>
          <p:nvPr/>
        </p:nvSpPr>
        <p:spPr bwMode="auto">
          <a:xfrm>
            <a:off x="5638800" y="6172200"/>
            <a:ext cx="35052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ko-KR" altLang="en-US" sz="3200" b="1" dirty="0" smtClean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마태복음</a:t>
            </a:r>
            <a:r>
              <a:rPr lang="en-US" sz="3200" b="1" dirty="0" smtClean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 </a:t>
            </a:r>
            <a:r>
              <a:rPr lang="en-US" sz="3200" b="1" dirty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1:1-17</a:t>
            </a:r>
          </a:p>
        </p:txBody>
      </p:sp>
      <p:sp>
        <p:nvSpPr>
          <p:cNvPr id="269322" name="Text Box 10"/>
          <p:cNvSpPr txBox="1">
            <a:spLocks noChangeArrowheads="1"/>
          </p:cNvSpPr>
          <p:nvPr/>
        </p:nvSpPr>
        <p:spPr bwMode="auto">
          <a:xfrm>
            <a:off x="6172200" y="5092700"/>
            <a:ext cx="3048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예수</a:t>
            </a:r>
            <a:endParaRPr lang="en-US" sz="2000" dirty="0">
              <a:latin typeface="Arial"/>
              <a:ea typeface="Times New Roman" charset="0"/>
              <a:cs typeface="Arial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128207"/>
            <a:ext cx="2987824" cy="1284569"/>
          </a:xfr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l"/>
            <a:r>
              <a:rPr lang="ko-KR" altLang="en-US" sz="4000" b="1" dirty="0" smtClean="0">
                <a:solidFill>
                  <a:srgbClr val="FFFFFF"/>
                </a:solidFill>
                <a:latin typeface="Arial"/>
                <a:ea typeface="ＭＳ Ｐゴシック"/>
                <a:cs typeface="Arial"/>
              </a:rPr>
              <a:t>베레스의  가계도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75293377"/>
      </p:ext>
    </p:extLst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Arial"/>
              <a:cs typeface="Arial"/>
            </a:endParaRPr>
          </a:p>
        </p:txBody>
      </p:sp>
      <p:sp>
        <p:nvSpPr>
          <p:cNvPr id="269315" name="Text Box 3"/>
          <p:cNvSpPr txBox="1">
            <a:spLocks noChangeArrowheads="1"/>
          </p:cNvSpPr>
          <p:nvPr/>
        </p:nvSpPr>
        <p:spPr bwMode="auto">
          <a:xfrm>
            <a:off x="6172200" y="288925"/>
            <a:ext cx="29718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보아스         </a:t>
            </a: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오벳 </a:t>
            </a: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          이새            </a:t>
            </a: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다윗</a:t>
            </a:r>
            <a:r>
              <a:rPr 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          </a:t>
            </a:r>
            <a:endParaRPr lang="en-US" sz="36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pic>
        <p:nvPicPr>
          <p:cNvPr id="190473" name="Picture 5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6725" y="0"/>
            <a:ext cx="5449888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9319" name="Text Box 7"/>
          <p:cNvSpPr txBox="1">
            <a:spLocks noChangeArrowheads="1"/>
          </p:cNvSpPr>
          <p:nvPr/>
        </p:nvSpPr>
        <p:spPr bwMode="auto">
          <a:xfrm>
            <a:off x="6172200" y="3260725"/>
            <a:ext cx="2971800" cy="17543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맛단           </a:t>
            </a:r>
            <a:r>
              <a:rPr 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야곱           </a:t>
            </a:r>
            <a:r>
              <a:rPr 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 </a:t>
            </a:r>
            <a:r>
              <a:rPr lang="ko-KR" altLang="en-US" sz="3600" b="1" dirty="0" smtClean="0">
                <a:solidFill>
                  <a:schemeClr val="bg1"/>
                </a:solidFill>
                <a:latin typeface="Arial"/>
                <a:cs typeface="Arial"/>
              </a:rPr>
              <a:t>요셉</a:t>
            </a:r>
            <a:endParaRPr lang="en-US" sz="3600" b="1" dirty="0">
              <a:solidFill>
                <a:srgbClr val="FFFF00"/>
              </a:solidFill>
              <a:latin typeface="Arial"/>
              <a:cs typeface="Arial"/>
            </a:endParaRPr>
          </a:p>
        </p:txBody>
      </p:sp>
      <p:sp>
        <p:nvSpPr>
          <p:cNvPr id="269320" name="AutoShape 8"/>
          <p:cNvSpPr>
            <a:spLocks noChangeArrowheads="1"/>
          </p:cNvSpPr>
          <p:nvPr/>
        </p:nvSpPr>
        <p:spPr bwMode="auto">
          <a:xfrm>
            <a:off x="6588224" y="2679576"/>
            <a:ext cx="609600" cy="533400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spcBef>
                <a:spcPct val="0"/>
              </a:spcBef>
            </a:pPr>
            <a:endParaRPr lang="en-US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269321" name="Text Box 9"/>
          <p:cNvSpPr txBox="1">
            <a:spLocks noChangeArrowheads="1"/>
          </p:cNvSpPr>
          <p:nvPr/>
        </p:nvSpPr>
        <p:spPr bwMode="auto">
          <a:xfrm>
            <a:off x="5638800" y="6172200"/>
            <a:ext cx="35052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ko-KR" altLang="en-US" sz="3200" b="1" dirty="0" smtClean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마태복음</a:t>
            </a:r>
            <a:r>
              <a:rPr lang="en-US" sz="3200" b="1" dirty="0" smtClean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 </a:t>
            </a:r>
            <a:r>
              <a:rPr lang="en-US" sz="3200" b="1" dirty="0">
                <a:solidFill>
                  <a:schemeClr val="bg1"/>
                </a:solidFill>
                <a:latin typeface="Arial"/>
                <a:ea typeface="Times New Roman" pitchFamily="-111" charset="0"/>
                <a:cs typeface="Arial"/>
              </a:rPr>
              <a:t>1:1-17</a:t>
            </a:r>
          </a:p>
        </p:txBody>
      </p:sp>
      <p:sp>
        <p:nvSpPr>
          <p:cNvPr id="269322" name="Text Box 10"/>
          <p:cNvSpPr txBox="1">
            <a:spLocks noChangeArrowheads="1"/>
          </p:cNvSpPr>
          <p:nvPr/>
        </p:nvSpPr>
        <p:spPr bwMode="auto">
          <a:xfrm>
            <a:off x="6172200" y="5092700"/>
            <a:ext cx="3048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600" b="1" dirty="0" smtClean="0">
                <a:solidFill>
                  <a:srgbClr val="FFFF00"/>
                </a:solidFill>
                <a:latin typeface="Arial"/>
                <a:cs typeface="Arial"/>
              </a:rPr>
              <a:t>예수</a:t>
            </a:r>
            <a:endParaRPr lang="en-US" sz="2000" dirty="0">
              <a:solidFill>
                <a:srgbClr val="FFFF00"/>
              </a:solidFill>
              <a:latin typeface="Arial"/>
              <a:ea typeface="Times New Roman" charset="0"/>
              <a:cs typeface="Arial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128207"/>
            <a:ext cx="2987824" cy="1284569"/>
          </a:xfr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l"/>
            <a:r>
              <a:rPr lang="ko-KR" altLang="en-US" sz="4000" b="1" dirty="0" smtClean="0">
                <a:solidFill>
                  <a:srgbClr val="FFFFFF"/>
                </a:solidFill>
                <a:latin typeface="Arial"/>
                <a:ea typeface="ＭＳ Ｐゴシック"/>
                <a:cs typeface="Arial"/>
              </a:rPr>
              <a:t>베레스의  가계도</a:t>
            </a:r>
            <a:endParaRPr lang="en-US" sz="4000" b="1" dirty="0">
              <a:solidFill>
                <a:srgbClr val="FFFFFF"/>
              </a:solidFill>
              <a:latin typeface="Arial"/>
              <a:ea typeface="ＭＳ Ｐゴシック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42223805"/>
      </p:ext>
    </p:extLst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7947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8658" name="Picture 2"/>
          <p:cNvPicPr>
            <a:picLocks noChangeAspect="1" noChangeArrowheads="1"/>
          </p:cNvPicPr>
          <p:nvPr/>
        </p:nvPicPr>
        <p:blipFill>
          <a:blip r:embed="rId4" cstate="screen">
            <a:lum bright="-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-27384"/>
            <a:ext cx="9242425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8659" name="Text Box 3"/>
          <p:cNvSpPr txBox="1">
            <a:spLocks noChangeArrowheads="1"/>
          </p:cNvSpPr>
          <p:nvPr/>
        </p:nvSpPr>
        <p:spPr bwMode="auto">
          <a:xfrm>
            <a:off x="8458200" y="76200"/>
            <a:ext cx="7620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b="1">
                <a:latin typeface="Arial"/>
                <a:cs typeface="Arial"/>
              </a:rPr>
              <a:t>185</a:t>
            </a:r>
          </a:p>
        </p:txBody>
      </p:sp>
      <p:sp>
        <p:nvSpPr>
          <p:cNvPr id="198660" name="Rectangle 4"/>
          <p:cNvSpPr>
            <a:spLocks noGrp="1" noChangeArrowheads="1"/>
          </p:cNvSpPr>
          <p:nvPr>
            <p:ph type="title"/>
          </p:nvPr>
        </p:nvSpPr>
        <p:spPr>
          <a:xfrm>
            <a:off x="838200" y="152400"/>
            <a:ext cx="6858000" cy="685800"/>
          </a:xfrm>
          <a:solidFill>
            <a:schemeClr val="tx1"/>
          </a:solidFill>
          <a:ln>
            <a:solidFill>
              <a:schemeClr val="tx1"/>
            </a:solidFill>
            <a:miter lim="800000"/>
            <a:headEnd/>
            <a:tailEnd/>
          </a:ln>
        </p:spPr>
        <p:txBody>
          <a:bodyPr anchor="ctr" anchorCtr="1"/>
          <a:lstStyle/>
          <a:p>
            <a:pPr algn="ctr" eaLnBrk="1" hangingPunct="1"/>
            <a:r>
              <a:rPr lang="ko-KR" altLang="en-US" b="1" dirty="0" smtClean="0">
                <a:solidFill>
                  <a:srgbClr val="FFFFFF"/>
                </a:solidFill>
                <a:latin typeface="Arial"/>
                <a:ea typeface="ＭＳ Ｐゴシック" charset="0"/>
                <a:cs typeface="Arial"/>
              </a:rPr>
              <a:t>요약 성명서</a:t>
            </a:r>
            <a:endParaRPr lang="en-US" b="1" dirty="0">
              <a:solidFill>
                <a:srgbClr val="FFFFFF"/>
              </a:solidFill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251911" name="Text Box 7"/>
          <p:cNvSpPr txBox="1">
            <a:spLocks noChangeArrowheads="1"/>
          </p:cNvSpPr>
          <p:nvPr/>
        </p:nvSpPr>
        <p:spPr bwMode="auto">
          <a:xfrm>
            <a:off x="304800" y="2819400"/>
            <a:ext cx="8839200" cy="2862322"/>
          </a:xfrm>
          <a:prstGeom prst="rect">
            <a:avLst/>
          </a:prstGeom>
          <a:gradFill rotWithShape="1">
            <a:gsLst>
              <a:gs pos="0">
                <a:schemeClr val="tx1">
                  <a:alpha val="66000"/>
                </a:schemeClr>
              </a:gs>
              <a:gs pos="100000">
                <a:srgbClr val="000000">
                  <a:alpha val="82000"/>
                </a:srgbClr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rgbClr val="FFFFFF">
                <a:alpha val="74998"/>
              </a:srgb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ko-KR" altLang="en-US" sz="3600" b="1" i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룻의 나오미를 위한 헌신은 그 둘 모두에세 하나님의 예비하신 음식</a:t>
            </a:r>
            <a:r>
              <a:rPr lang="en-US" altLang="ko-KR" sz="3600" b="1" i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,</a:t>
            </a:r>
            <a:r>
              <a:rPr lang="ko-KR" altLang="en-US" sz="3600" b="1" i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처소</a:t>
            </a:r>
            <a:r>
              <a:rPr lang="en-US" altLang="ko-KR" sz="3600" b="1" i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,</a:t>
            </a:r>
            <a:r>
              <a:rPr lang="ko-KR" altLang="en-US" sz="3600" b="1" i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그리고 하나님꼐서 다른 사람을 돕는 이에게 어떻게 복을 주시는지 보여주고 다윗과 메시아의 라인에 참여하는 혜택을 가져온다</a:t>
            </a:r>
            <a:r>
              <a:rPr lang="en-US" altLang="ko-KR" sz="3600" b="1" i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.</a:t>
            </a:r>
            <a:r>
              <a:rPr lang="ko-KR" altLang="en-US" sz="3600" b="1" i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</a:t>
            </a:r>
            <a:endParaRPr lang="en-US" sz="3600" b="1" kern="0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</a:endParaRP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6633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sz="2000">
              <a:latin typeface="Arial"/>
              <a:cs typeface="Arial"/>
            </a:endParaRPr>
          </a:p>
        </p:txBody>
      </p:sp>
      <p:pic>
        <p:nvPicPr>
          <p:cNvPr id="200707" name="Picture 3" descr="People 0375"/>
          <p:cNvPicPr>
            <a:picLocks noChangeAspect="1" noChangeArrowheads="1"/>
          </p:cNvPicPr>
          <p:nvPr/>
        </p:nvPicPr>
        <p:blipFill>
          <a:blip r:embed="rId3">
            <a:lum bright="-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44577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2580" name="Text Box 4"/>
          <p:cNvSpPr txBox="1">
            <a:spLocks noChangeArrowheads="1"/>
          </p:cNvSpPr>
          <p:nvPr/>
        </p:nvSpPr>
        <p:spPr bwMode="auto">
          <a:xfrm>
            <a:off x="4648200" y="136525"/>
            <a:ext cx="4495800" cy="341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n-US" altLang="ko-KR" sz="3600" b="1" i="1" dirty="0">
                <a:solidFill>
                  <a:schemeClr val="bg1"/>
                </a:solidFill>
                <a:latin typeface="Arial"/>
                <a:cs typeface="Arial"/>
              </a:rPr>
              <a:t>"</a:t>
            </a:r>
            <a:r>
              <a:rPr lang="ko-KR" altLang="en-US" sz="3600" b="1" i="1" dirty="0" smtClean="0">
                <a:solidFill>
                  <a:schemeClr val="bg1"/>
                </a:solidFill>
                <a:latin typeface="Arial"/>
                <a:cs typeface="Arial"/>
              </a:rPr>
              <a:t>무릇 내게 오는 자가 자기 부모와 처자와 형제와 자매와 및 자기 목숨까지 미워하지 아니하면 능히 나의 제자가 되지 못하고</a:t>
            </a:r>
            <a:r>
              <a:rPr lang="en-US" sz="3600" b="1" i="1" dirty="0" smtClean="0">
                <a:solidFill>
                  <a:schemeClr val="bg1"/>
                </a:solidFill>
                <a:latin typeface="Arial"/>
                <a:cs typeface="Arial"/>
              </a:rPr>
              <a:t>."</a:t>
            </a:r>
            <a:endParaRPr lang="en-US" sz="2800" b="1" dirty="0">
              <a:solidFill>
                <a:schemeClr val="bg1"/>
              </a:solidFill>
              <a:latin typeface="Arial"/>
              <a:ea typeface="Times New Roman" charset="0"/>
              <a:cs typeface="Arial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4572000" y="6218148"/>
            <a:ext cx="4460032" cy="523220"/>
          </a:xfr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r" eaLnBrk="1" hangingPunct="1">
              <a:spcBef>
                <a:spcPct val="50000"/>
              </a:spcBef>
            </a:pPr>
            <a:r>
              <a:rPr lang="ko-KR" altLang="en-US" sz="2800" b="1" kern="1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808080"/>
                  </a:outerShdw>
                </a:effectLst>
                <a:ea typeface="ＭＳ Ｐゴシック" charset="0"/>
              </a:rPr>
              <a:t>누가복음</a:t>
            </a:r>
            <a:r>
              <a:rPr lang="en-US" sz="2800" b="1" kern="1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/>
                <a:ea typeface="ＭＳ Ｐゴシック" charset="0"/>
                <a:cs typeface="Arial"/>
              </a:rPr>
              <a:t> </a:t>
            </a:r>
            <a:r>
              <a:rPr lang="en-US" sz="2800" b="1" kern="1200" dirty="0">
                <a:solidFill>
                  <a:schemeClr val="bg1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/>
                <a:ea typeface="ＭＳ Ｐゴシック" charset="0"/>
                <a:cs typeface="Arial"/>
              </a:rPr>
              <a:t>14:26 (NIV)</a:t>
            </a: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2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2580" grpId="0" autoUpdateAnimBg="0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6633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Arial"/>
              <a:cs typeface="Arial"/>
            </a:endParaRPr>
          </a:p>
        </p:txBody>
      </p:sp>
      <p:pic>
        <p:nvPicPr>
          <p:cNvPr id="202755" name="Picture 3" descr="People 0375"/>
          <p:cNvPicPr>
            <a:picLocks noChangeAspect="1" noChangeArrowheads="1"/>
          </p:cNvPicPr>
          <p:nvPr/>
        </p:nvPicPr>
        <p:blipFill>
          <a:blip r:embed="rId3">
            <a:lum bright="-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44577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04" name="Text Box 4"/>
          <p:cNvSpPr txBox="1">
            <a:spLocks noChangeArrowheads="1"/>
          </p:cNvSpPr>
          <p:nvPr/>
        </p:nvSpPr>
        <p:spPr bwMode="auto">
          <a:xfrm>
            <a:off x="4648200" y="152400"/>
            <a:ext cx="44958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n-US" altLang="ko-KR" sz="3600" b="1" i="1" dirty="0">
                <a:solidFill>
                  <a:schemeClr val="bg1"/>
                </a:solidFill>
                <a:latin typeface="Arial"/>
                <a:cs typeface="Arial"/>
              </a:rPr>
              <a:t>"</a:t>
            </a:r>
            <a:r>
              <a:rPr lang="ko-KR" altLang="en-US" sz="3600" b="1" i="1" dirty="0" smtClean="0">
                <a:solidFill>
                  <a:schemeClr val="bg1"/>
                </a:solidFill>
                <a:latin typeface="Arial"/>
                <a:cs typeface="Arial"/>
              </a:rPr>
              <a:t>누구든지 자기 십자가를 지고 나를 좇지 않는 자도 능히 나의 제자가 되지 못하리라</a:t>
            </a:r>
            <a:r>
              <a:rPr lang="en-US" sz="3600" b="1" i="1" dirty="0" smtClean="0">
                <a:solidFill>
                  <a:schemeClr val="bg1"/>
                </a:solidFill>
                <a:latin typeface="Arial"/>
                <a:cs typeface="Arial"/>
              </a:rPr>
              <a:t>." </a:t>
            </a:r>
            <a:endParaRPr lang="en-US" sz="3600" b="1" i="1" dirty="0">
              <a:solidFill>
                <a:schemeClr val="bg1"/>
              </a:solidFill>
              <a:latin typeface="Arial"/>
              <a:ea typeface="Times New Roman" charset="0"/>
              <a:cs typeface="Arial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 idx="4294967295"/>
          </p:nvPr>
        </p:nvSpPr>
        <p:spPr>
          <a:xfrm>
            <a:off x="5004048" y="6146140"/>
            <a:ext cx="4118782" cy="523220"/>
          </a:xfr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1">
                <a:alpha val="74998"/>
              </a:schemeClr>
            </a:outerShdw>
          </a:effec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algn="r" eaLnBrk="1" hangingPunct="1">
              <a:spcBef>
                <a:spcPct val="50000"/>
              </a:spcBef>
            </a:pPr>
            <a:r>
              <a:rPr lang="ko-KR" altLang="en-US" sz="2800" b="1" kern="1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/>
                <a:ea typeface="ＭＳ Ｐゴシック" charset="0"/>
                <a:cs typeface="Arial"/>
              </a:rPr>
              <a:t>누가복음</a:t>
            </a:r>
            <a:r>
              <a:rPr lang="en-US" sz="2800" b="1" kern="1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/>
                <a:ea typeface="ＭＳ Ｐゴシック" charset="0"/>
                <a:cs typeface="Arial"/>
              </a:rPr>
              <a:t> </a:t>
            </a:r>
            <a:r>
              <a:rPr lang="en-US" sz="2800" b="1" kern="1200" dirty="0">
                <a:solidFill>
                  <a:schemeClr val="bg1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/>
                <a:ea typeface="ＭＳ Ｐゴシック" charset="0"/>
                <a:cs typeface="Arial"/>
              </a:rPr>
              <a:t>14:27 (NIV)</a:t>
            </a: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6633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sz="2000">
              <a:latin typeface="Arial"/>
              <a:cs typeface="Arial"/>
            </a:endParaRPr>
          </a:p>
        </p:txBody>
      </p:sp>
      <p:pic>
        <p:nvPicPr>
          <p:cNvPr id="204803" name="Picture 3" descr="People 0375"/>
          <p:cNvPicPr>
            <a:picLocks noChangeAspect="1" noChangeArrowheads="1"/>
          </p:cNvPicPr>
          <p:nvPr/>
        </p:nvPicPr>
        <p:blipFill>
          <a:blip r:embed="rId3">
            <a:lum bright="-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44577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4629" name="Text Box 5"/>
          <p:cNvSpPr txBox="1">
            <a:spLocks noChangeArrowheads="1"/>
          </p:cNvSpPr>
          <p:nvPr/>
        </p:nvSpPr>
        <p:spPr bwMode="auto">
          <a:xfrm>
            <a:off x="4648200" y="152400"/>
            <a:ext cx="4495800" cy="28623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n-US" altLang="ko-KR" sz="3600" b="1" i="1" dirty="0">
                <a:solidFill>
                  <a:schemeClr val="bg1"/>
                </a:solidFill>
                <a:latin typeface="Arial"/>
                <a:cs typeface="Arial"/>
              </a:rPr>
              <a:t>"</a:t>
            </a:r>
            <a:r>
              <a:rPr lang="ko-KR" altLang="en-US" sz="3600" b="1" i="1" dirty="0" smtClean="0">
                <a:solidFill>
                  <a:schemeClr val="bg1"/>
                </a:solidFill>
                <a:latin typeface="Arial"/>
                <a:cs typeface="Arial"/>
              </a:rPr>
              <a:t>이와 같이 너희 중에 누구든지 자기의 모든 소유를 버리지 아니하면 능히 내 제자가 되지 못하리라</a:t>
            </a:r>
            <a:r>
              <a:rPr lang="en-US" sz="3600" b="1" i="1" dirty="0" smtClean="0">
                <a:solidFill>
                  <a:schemeClr val="bg1"/>
                </a:solidFill>
                <a:latin typeface="Arial"/>
                <a:cs typeface="Arial"/>
              </a:rPr>
              <a:t>." </a:t>
            </a:r>
            <a:endParaRPr lang="en-US" sz="3600" b="1" i="1" dirty="0">
              <a:solidFill>
                <a:schemeClr val="bg1"/>
              </a:solidFill>
              <a:latin typeface="Arial"/>
              <a:ea typeface="Times New Roman" charset="0"/>
              <a:cs typeface="Arial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4499992" y="6218148"/>
            <a:ext cx="4644008" cy="523220"/>
          </a:xfr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r" eaLnBrk="1" hangingPunct="1">
              <a:spcBef>
                <a:spcPct val="50000"/>
              </a:spcBef>
            </a:pPr>
            <a:r>
              <a:rPr lang="ko-KR" altLang="en-US" sz="2800" b="1" kern="1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808080"/>
                  </a:outerShdw>
                </a:effectLst>
                <a:ea typeface="ＭＳ Ｐゴシック" charset="0"/>
              </a:rPr>
              <a:t>누가복음</a:t>
            </a:r>
            <a:r>
              <a:rPr lang="en-US" sz="2800" b="1" kern="1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/>
                <a:ea typeface="ＭＳ Ｐゴシック" charset="0"/>
                <a:cs typeface="Arial"/>
              </a:rPr>
              <a:t> </a:t>
            </a:r>
            <a:r>
              <a:rPr lang="en-US" sz="2800" b="1" kern="1200" dirty="0">
                <a:solidFill>
                  <a:schemeClr val="bg1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/>
                <a:ea typeface="ＭＳ Ｐゴシック" charset="0"/>
                <a:cs typeface="Arial"/>
              </a:rPr>
              <a:t>14:33 (NIV)</a:t>
            </a: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8898" name="Picture 2" descr="MF, Thrashing fields"/>
          <p:cNvPicPr>
            <a:picLocks noChangeAspect="1" noChangeArrowheads="1"/>
          </p:cNvPicPr>
          <p:nvPr/>
        </p:nvPicPr>
        <p:blipFill>
          <a:blip r:embed="rId3" cstate="screen">
            <a:lum bright="-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4867" name="Text Box 3"/>
          <p:cNvSpPr txBox="1">
            <a:spLocks noChangeArrowheads="1"/>
          </p:cNvSpPr>
          <p:nvPr/>
        </p:nvSpPr>
        <p:spPr bwMode="auto">
          <a:xfrm>
            <a:off x="1447800" y="685800"/>
            <a:ext cx="6477000" cy="2800767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spcBef>
                <a:spcPct val="0"/>
              </a:spcBef>
              <a:defRPr sz="4400" b="1">
                <a:solidFill>
                  <a:schemeClr val="bg1"/>
                </a:solidFill>
                <a:effectLst>
                  <a:glow rad="190500">
                    <a:schemeClr val="tx1">
                      <a:alpha val="88000"/>
                    </a:schemeClr>
                  </a:glow>
                </a:effectLst>
                <a:latin typeface="Arial"/>
                <a:cs typeface="Arial"/>
              </a:defRPr>
            </a:lvl1pPr>
            <a:lvl2pPr eaLnBrk="0" hangingPunct="0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pitchFamily="-111" charset="0"/>
                <a:ea typeface="ＭＳ Ｐゴシック" charset="-128"/>
                <a:cs typeface="ＭＳ Ｐゴシック" charset="-128"/>
              </a:defRPr>
            </a:lvl2pPr>
            <a:lvl3pPr eaLnBrk="0" hangingPunct="0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pitchFamily="-111" charset="0"/>
                <a:ea typeface="ＭＳ Ｐゴシック" charset="-128"/>
                <a:cs typeface="ＭＳ Ｐゴシック" charset="-128"/>
              </a:defRPr>
            </a:lvl3pPr>
            <a:lvl4pPr eaLnBrk="0" hangingPunct="0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pitchFamily="-111" charset="0"/>
                <a:ea typeface="ＭＳ Ｐゴシック" charset="-128"/>
                <a:cs typeface="ＭＳ Ｐゴシック" charset="-128"/>
              </a:defRPr>
            </a:lvl4pPr>
            <a:lvl5pPr eaLnBrk="0" hangingPunct="0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pitchFamily="-111" charset="0"/>
                <a:ea typeface="ＭＳ Ｐゴシック" charset="-128"/>
                <a:cs typeface="ＭＳ Ｐゴシック" charset="-128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1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1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1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1" charset="0"/>
              </a:defRPr>
            </a:lvl9pPr>
          </a:lstStyle>
          <a:p>
            <a:r>
              <a:rPr lang="ko-KR" altLang="en-US" dirty="0"/>
              <a:t>주님께서 이 이야기를 통해서 우리가 무엇을 하기를 원하시는걸까</a:t>
            </a:r>
            <a:r>
              <a:rPr lang="en-US" altLang="ko-KR" dirty="0"/>
              <a:t>?</a:t>
            </a:r>
            <a:r>
              <a:rPr lang="ko-KR" altLang="en-US" dirty="0"/>
              <a:t> </a:t>
            </a:r>
            <a:endParaRPr lang="en-US" dirty="0">
              <a:sym typeface="Wingdings" charset="0"/>
            </a:endParaRPr>
          </a:p>
          <a:p>
            <a:endParaRPr lang="en-US" dirty="0">
              <a:sym typeface="Wingdings" charset="0"/>
            </a:endParaRPr>
          </a:p>
        </p:txBody>
      </p:sp>
      <p:sp>
        <p:nvSpPr>
          <p:cNvPr id="208900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899592" y="6021288"/>
            <a:ext cx="7772400" cy="671238"/>
          </a:xfrm>
        </p:spPr>
        <p:txBody>
          <a:bodyPr/>
          <a:lstStyle/>
          <a:p>
            <a:pPr eaLnBrk="1" hangingPunct="1"/>
            <a:r>
              <a:rPr lang="ko-KR" altLang="en-US" b="1" dirty="0" smtClean="0">
                <a:solidFill>
                  <a:schemeClr val="bg1"/>
                </a:solidFill>
                <a:effectLst>
                  <a:glow rad="190500">
                    <a:schemeClr val="tx1">
                      <a:alpha val="88000"/>
                    </a:schemeClr>
                  </a:glow>
                </a:effectLst>
                <a:ea typeface="ＭＳ Ｐゴシック" charset="0"/>
              </a:rPr>
              <a:t>적용</a:t>
            </a:r>
            <a:endParaRPr lang="en-US" b="1" dirty="0">
              <a:solidFill>
                <a:schemeClr val="bg1"/>
              </a:solidFill>
              <a:effectLst>
                <a:glow rad="190500">
                  <a:schemeClr val="tx1">
                    <a:alpha val="88000"/>
                  </a:schemeClr>
                </a:glow>
              </a:effectLst>
              <a:ea typeface="ＭＳ Ｐゴシック" charset="0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75"/>
                                        <p:tgtEl>
                                          <p:spTgt spid="1648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867" grpId="0" autoUpdateAnimBg="0"/>
    </p:bld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6633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165891" name="Picture 3" descr="People 0375"/>
          <p:cNvPicPr>
            <a:picLocks noChangeAspect="1" noChangeArrowheads="1"/>
          </p:cNvPicPr>
          <p:nvPr/>
        </p:nvPicPr>
        <p:blipFill>
          <a:blip r:embed="rId3">
            <a:lum bright="-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44577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5892" name="Text Box 4"/>
          <p:cNvSpPr txBox="1">
            <a:spLocks noChangeArrowheads="1"/>
          </p:cNvSpPr>
          <p:nvPr/>
        </p:nvSpPr>
        <p:spPr bwMode="auto">
          <a:xfrm>
            <a:off x="8001000" y="152400"/>
            <a:ext cx="914400" cy="457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Arial"/>
                <a:cs typeface="Arial"/>
              </a:rPr>
              <a:t>185</a:t>
            </a:r>
          </a:p>
        </p:txBody>
      </p:sp>
      <p:sp>
        <p:nvSpPr>
          <p:cNvPr id="165893" name="Rectangle 5"/>
          <p:cNvSpPr>
            <a:spLocks noGrp="1" noChangeArrowheads="1"/>
          </p:cNvSpPr>
          <p:nvPr>
            <p:ph type="title"/>
          </p:nvPr>
        </p:nvSpPr>
        <p:spPr>
          <a:xfrm>
            <a:off x="1905000" y="152400"/>
            <a:ext cx="5334000" cy="685800"/>
          </a:xfrm>
          <a:solidFill>
            <a:schemeClr val="tx1"/>
          </a:solidFill>
          <a:ln>
            <a:solidFill>
              <a:schemeClr val="tx1"/>
            </a:solidFill>
            <a:miter lim="800000"/>
            <a:headEnd/>
            <a:tailEnd/>
          </a:ln>
        </p:spPr>
        <p:txBody>
          <a:bodyPr anchorCtr="1"/>
          <a:lstStyle/>
          <a:p>
            <a:pPr eaLnBrk="1" hangingPunct="1"/>
            <a:r>
              <a:rPr lang="ko-KR" altLang="en-US" dirty="0" smtClean="0">
                <a:solidFill>
                  <a:schemeClr val="bg1"/>
                </a:solidFill>
                <a:latin typeface="Arial Black" charset="0"/>
                <a:ea typeface="ＭＳ Ｐゴシック" charset="0"/>
                <a:cs typeface="ＭＳ Ｐゴシック" charset="0"/>
              </a:rPr>
              <a:t>적용</a:t>
            </a:r>
            <a:endParaRPr lang="en-US" dirty="0">
              <a:solidFill>
                <a:schemeClr val="bg1"/>
              </a:solidFill>
              <a:latin typeface="Arial Black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48166" name="Text Box 6"/>
          <p:cNvSpPr txBox="1">
            <a:spLocks noChangeArrowheads="1"/>
          </p:cNvSpPr>
          <p:nvPr/>
        </p:nvSpPr>
        <p:spPr bwMode="auto">
          <a:xfrm>
            <a:off x="1331640" y="4026455"/>
            <a:ext cx="6248400" cy="2708434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lIns="0" tIns="0" rIns="0" bIns="0" anchor="ctr" anchorCtr="1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8800" b="1" dirty="0" smtClean="0">
                <a:solidFill>
                  <a:srgbClr val="FFFFFF"/>
                </a:solidFill>
                <a:latin typeface="Arial Black" charset="0"/>
                <a:ea typeface="宋体" charset="0"/>
                <a:cs typeface="宋体" charset="0"/>
              </a:rPr>
              <a:t>다른 사람을 위해</a:t>
            </a:r>
            <a:r>
              <a:rPr lang="en-US" altLang="ko-KR" sz="8800" b="1" dirty="0">
                <a:solidFill>
                  <a:srgbClr val="FFFFFF"/>
                </a:solidFill>
                <a:latin typeface="Arial Black" charset="0"/>
                <a:ea typeface="宋体" charset="0"/>
                <a:cs typeface="宋体" charset="0"/>
              </a:rPr>
              <a:t>?</a:t>
            </a:r>
            <a:endParaRPr lang="en-US" sz="8800" b="1" dirty="0">
              <a:solidFill>
                <a:srgbClr val="FFFFFF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348167" name="Text Box 7"/>
          <p:cNvSpPr txBox="1">
            <a:spLocks noChangeArrowheads="1"/>
          </p:cNvSpPr>
          <p:nvPr/>
        </p:nvSpPr>
        <p:spPr bwMode="auto">
          <a:xfrm>
            <a:off x="1115616" y="1700808"/>
            <a:ext cx="64770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ko-KR" altLang="en-US" sz="48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당신은 당신 자신을 위해 살것인가</a:t>
            </a:r>
            <a:r>
              <a:rPr lang="en-US" altLang="ko-KR" sz="48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?</a:t>
            </a:r>
            <a:r>
              <a:rPr lang="ko-KR" altLang="en-US" sz="48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 </a:t>
            </a:r>
            <a:endParaRPr lang="en-US" sz="4800" b="1" dirty="0">
              <a:solidFill>
                <a:schemeClr val="bg1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" charset="0"/>
            </a:endParaRPr>
          </a:p>
          <a:p>
            <a:pPr>
              <a:spcBef>
                <a:spcPct val="0"/>
              </a:spcBef>
            </a:pPr>
            <a:r>
              <a:rPr lang="ko-KR" altLang="en-US" sz="48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아니면 </a:t>
            </a:r>
            <a:r>
              <a:rPr lang="mr-IN" altLang="ko-KR" sz="48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…</a:t>
            </a:r>
            <a:endParaRPr lang="en-US" sz="4800" b="1" dirty="0">
              <a:solidFill>
                <a:schemeClr val="bg1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" charset="0"/>
              <a:sym typeface="Wingdings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8332560"/>
      </p:ext>
    </p:extLst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75"/>
                                        <p:tgtEl>
                                          <p:spTgt spid="348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348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166" grpId="0" animBg="1" autoUpdateAnimBg="0"/>
      <p:bldP spid="348167" grpId="0" autoUpdateAnimBg="0"/>
    </p:bld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994" name="Picture 2" descr="ISRAEL27"/>
          <p:cNvPicPr>
            <a:picLocks noChangeAspect="1" noChangeArrowheads="1"/>
          </p:cNvPicPr>
          <p:nvPr/>
        </p:nvPicPr>
        <p:blipFill>
          <a:blip r:embed="rId3" cstate="screen">
            <a:lum bright="12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5651" name="Text Box 3"/>
          <p:cNvSpPr txBox="1">
            <a:spLocks noChangeArrowheads="1"/>
          </p:cNvSpPr>
          <p:nvPr/>
        </p:nvSpPr>
        <p:spPr bwMode="auto">
          <a:xfrm>
            <a:off x="838200" y="882585"/>
            <a:ext cx="7696200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600" b="1" dirty="0" smtClean="0">
                <a:solidFill>
                  <a:schemeClr val="bg1"/>
                </a:solidFill>
                <a:effectLst>
                  <a:glow rad="152400">
                    <a:schemeClr val="tx1">
                      <a:alpha val="90000"/>
                    </a:schemeClr>
                  </a:glow>
                </a:effectLst>
                <a:latin typeface="Arial"/>
                <a:cs typeface="Arial"/>
              </a:rPr>
              <a:t>당신은 하나님을 반대하는 사탄과 다른 모든 악한 영들을 거절하것인가</a:t>
            </a:r>
            <a:r>
              <a:rPr lang="en-US" altLang="ko-KR" sz="3600" b="1" dirty="0" smtClean="0">
                <a:solidFill>
                  <a:schemeClr val="bg1"/>
                </a:solidFill>
                <a:effectLst>
                  <a:glow rad="152400">
                    <a:schemeClr val="tx1">
                      <a:alpha val="90000"/>
                    </a:schemeClr>
                  </a:glow>
                </a:effectLst>
                <a:latin typeface="Arial"/>
                <a:cs typeface="Arial"/>
              </a:rPr>
              <a:t>?</a:t>
            </a:r>
            <a:r>
              <a:rPr lang="ko-KR" altLang="en-US" sz="3600" b="1" dirty="0" smtClean="0">
                <a:solidFill>
                  <a:schemeClr val="bg1"/>
                </a:solidFill>
                <a:effectLst>
                  <a:glow rad="152400">
                    <a:schemeClr val="tx1">
                      <a:alpha val="90000"/>
                    </a:schemeClr>
                  </a:glow>
                </a:effectLst>
                <a:latin typeface="Arial"/>
                <a:cs typeface="Arial"/>
              </a:rPr>
              <a:t> </a:t>
            </a:r>
            <a:endParaRPr lang="en-US" sz="3600" dirty="0">
              <a:solidFill>
                <a:schemeClr val="bg1"/>
              </a:solidFill>
              <a:effectLst>
                <a:glow rad="152400">
                  <a:schemeClr val="tx1">
                    <a:alpha val="90000"/>
                  </a:schemeClr>
                </a:glow>
              </a:effectLst>
              <a:latin typeface="Arial"/>
              <a:cs typeface="Arial"/>
            </a:endParaRPr>
          </a:p>
        </p:txBody>
      </p:sp>
      <p:sp>
        <p:nvSpPr>
          <p:cNvPr id="155652" name="Text Box 4"/>
          <p:cNvSpPr txBox="1">
            <a:spLocks noChangeArrowheads="1"/>
          </p:cNvSpPr>
          <p:nvPr/>
        </p:nvSpPr>
        <p:spPr bwMode="auto">
          <a:xfrm>
            <a:off x="838200" y="4648200"/>
            <a:ext cx="7772400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600" b="1" dirty="0" smtClean="0">
                <a:solidFill>
                  <a:schemeClr val="bg1"/>
                </a:solidFill>
                <a:effectLst>
                  <a:glow rad="152400">
                    <a:schemeClr val="tx1">
                      <a:alpha val="90000"/>
                    </a:schemeClr>
                  </a:glow>
                </a:effectLst>
                <a:latin typeface="Arial"/>
                <a:cs typeface="Arial"/>
              </a:rPr>
              <a:t>당신은 하나님의 창조물들을 파괴하고 부패시키는 이 세상의 힘을 거절할 것인가</a:t>
            </a:r>
            <a:r>
              <a:rPr lang="en-US" altLang="ko-KR" sz="3600" b="1" dirty="0" smtClean="0">
                <a:solidFill>
                  <a:schemeClr val="bg1"/>
                </a:solidFill>
                <a:effectLst>
                  <a:glow rad="152400">
                    <a:schemeClr val="tx1">
                      <a:alpha val="90000"/>
                    </a:schemeClr>
                  </a:glow>
                </a:effectLst>
                <a:latin typeface="Arial"/>
                <a:cs typeface="Arial"/>
              </a:rPr>
              <a:t>?</a:t>
            </a:r>
            <a:endParaRPr lang="en-US" sz="2000" dirty="0">
              <a:solidFill>
                <a:schemeClr val="bg1"/>
              </a:solidFill>
              <a:effectLst>
                <a:glow rad="152400">
                  <a:schemeClr val="tx1">
                    <a:alpha val="90000"/>
                  </a:schemeClr>
                </a:glow>
              </a:effectLst>
              <a:latin typeface="Arial"/>
              <a:ea typeface="Times New Roman" charset="0"/>
              <a:cs typeface="Arial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685800" y="-27384"/>
            <a:ext cx="7772400" cy="648072"/>
          </a:xfr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ko-KR" altLang="en-US" sz="3600" b="1" kern="1200" dirty="0" smtClean="0">
                <a:solidFill>
                  <a:schemeClr val="bg1"/>
                </a:solidFill>
                <a:effectLst>
                  <a:glow rad="152400">
                    <a:schemeClr val="tx1">
                      <a:alpha val="90000"/>
                    </a:schemeClr>
                  </a:glow>
                </a:effectLst>
                <a:ea typeface="ＭＳ Ｐゴシック" charset="0"/>
              </a:rPr>
              <a:t>거절하다</a:t>
            </a:r>
            <a:r>
              <a:rPr lang="en-US" sz="3600" b="1" kern="1200" dirty="0" smtClean="0">
                <a:solidFill>
                  <a:schemeClr val="bg1"/>
                </a:solidFill>
                <a:effectLst>
                  <a:glow rad="152400">
                    <a:schemeClr val="tx1">
                      <a:alpha val="90000"/>
                    </a:schemeClr>
                  </a:glow>
                </a:effectLst>
                <a:latin typeface="Arial"/>
                <a:ea typeface="ＭＳ Ｐゴシック" charset="0"/>
                <a:cs typeface="Arial"/>
              </a:rPr>
              <a:t> </a:t>
            </a:r>
            <a:endParaRPr lang="en-US" sz="3600" b="1" kern="1200" dirty="0">
              <a:solidFill>
                <a:schemeClr val="bg1"/>
              </a:solidFill>
              <a:effectLst>
                <a:glow rad="152400">
                  <a:schemeClr val="tx1">
                    <a:alpha val="90000"/>
                  </a:schemeClr>
                </a:glow>
              </a:effectLst>
              <a:latin typeface="Arial"/>
              <a:ea typeface="ＭＳ Ｐゴシック" charset="0"/>
              <a:cs typeface="Arial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5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55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5651" grpId="0" autoUpdateAnimBg="0"/>
      <p:bldP spid="155652" grpId="0" autoUpdateAnimBg="0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42" name="Picture 2" descr="ISRAEL27"/>
          <p:cNvPicPr>
            <a:picLocks noChangeAspect="1" noChangeArrowheads="1"/>
          </p:cNvPicPr>
          <p:nvPr/>
        </p:nvPicPr>
        <p:blipFill>
          <a:blip r:embed="rId3" cstate="screen">
            <a:lum bright="12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6675" name="Text Box 3"/>
          <p:cNvSpPr txBox="1">
            <a:spLocks noChangeArrowheads="1"/>
          </p:cNvSpPr>
          <p:nvPr/>
        </p:nvSpPr>
        <p:spPr bwMode="auto">
          <a:xfrm>
            <a:off x="838200" y="1170617"/>
            <a:ext cx="7696200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defPPr>
              <a:defRPr lang="en-US"/>
            </a:defPPr>
            <a:lvl1pPr algn="l" eaLnBrk="1" hangingPunct="1">
              <a:spcBef>
                <a:spcPct val="50000"/>
              </a:spcBef>
              <a:defRPr sz="3600" b="1">
                <a:solidFill>
                  <a:schemeClr val="bg1"/>
                </a:solidFill>
                <a:effectLst>
                  <a:glow rad="152400">
                    <a:schemeClr val="tx1">
                      <a:alpha val="90000"/>
                    </a:schemeClr>
                  </a:glow>
                </a:effectLst>
                <a:latin typeface="Arial"/>
                <a:cs typeface="Arial"/>
              </a:defRPr>
            </a:lvl1pPr>
            <a:lvl2pPr marL="37931725" indent="-37474525" eaLnBrk="0" hangingPunct="0"/>
            <a:lvl3pPr eaLnBrk="0" hangingPunct="0"/>
            <a:lvl4pPr eaLnBrk="0" hangingPunct="0"/>
            <a:lvl5pPr eaLnBrk="0" hangingPunct="0"/>
            <a:lvl6pPr marL="457200" eaLnBrk="0" fontAlgn="base" hangingPunct="0">
              <a:spcBef>
                <a:spcPct val="20000"/>
              </a:spcBef>
              <a:spcAft>
                <a:spcPct val="0"/>
              </a:spcAft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</a:lvl9pPr>
          </a:lstStyle>
          <a:p>
            <a:r>
              <a:rPr lang="ko-KR" altLang="en-US" dirty="0" smtClean="0"/>
              <a:t>당신은 하나님의 사랑으로 부터 멀어지게 하는 모든 죄된 욕망들을 거절할 것인가</a:t>
            </a:r>
            <a:r>
              <a:rPr lang="en-US" altLang="ko-KR" dirty="0" smtClean="0"/>
              <a:t>?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685800" y="44624"/>
            <a:ext cx="7772400" cy="646331"/>
          </a:xfr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ko-KR" altLang="en-US" sz="3600" b="1" kern="1200" dirty="0" smtClean="0">
                <a:solidFill>
                  <a:schemeClr val="bg1"/>
                </a:solidFill>
                <a:effectLst>
                  <a:glow rad="152400">
                    <a:schemeClr val="tx1">
                      <a:alpha val="90000"/>
                    </a:schemeClr>
                  </a:glow>
                </a:effectLst>
                <a:ea typeface="ＭＳ Ｐゴシック" charset="0"/>
              </a:rPr>
              <a:t>거절하다</a:t>
            </a:r>
            <a:endParaRPr lang="en-US" sz="3600" b="1" kern="1200" dirty="0">
              <a:solidFill>
                <a:schemeClr val="bg1"/>
              </a:solidFill>
              <a:effectLst>
                <a:glow rad="152400">
                  <a:schemeClr val="tx1">
                    <a:alpha val="90000"/>
                  </a:schemeClr>
                </a:glow>
              </a:effectLst>
              <a:ea typeface="ＭＳ Ｐゴシック" charset="0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Picture 97" descr="MF, Village Jesus &amp; His Times, p"/>
          <p:cNvPicPr>
            <a:picLocks noChangeAspect="1" noChangeArrowheads="1"/>
          </p:cNvPicPr>
          <p:nvPr/>
        </p:nvPicPr>
        <p:blipFill>
          <a:blip r:embed="rId3" cstate="screen">
            <a:lum bright="-24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372600" cy="6926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5" name="Text Box 2"/>
          <p:cNvSpPr txBox="1">
            <a:spLocks noChangeArrowheads="1"/>
          </p:cNvSpPr>
          <p:nvPr/>
        </p:nvSpPr>
        <p:spPr bwMode="auto">
          <a:xfrm>
            <a:off x="8001000" y="152400"/>
            <a:ext cx="914400" cy="457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b="1" dirty="0">
                <a:solidFill>
                  <a:schemeClr val="bg1"/>
                </a:solidFill>
                <a:latin typeface="Arial"/>
                <a:cs typeface="Arial"/>
              </a:rPr>
              <a:t>185</a:t>
            </a:r>
          </a:p>
        </p:txBody>
      </p:sp>
      <p:sp>
        <p:nvSpPr>
          <p:cNvPr id="49156" name="Rectangle 88"/>
          <p:cNvSpPr>
            <a:spLocks noGrp="1" noChangeArrowheads="1"/>
          </p:cNvSpPr>
          <p:nvPr>
            <p:ph type="title"/>
          </p:nvPr>
        </p:nvSpPr>
        <p:spPr>
          <a:xfrm>
            <a:off x="1828800" y="152400"/>
            <a:ext cx="5486400" cy="685800"/>
          </a:xfrm>
          <a:solidFill>
            <a:schemeClr val="tx1"/>
          </a:solidFill>
          <a:ln>
            <a:solidFill>
              <a:schemeClr val="tx1"/>
            </a:solidFill>
            <a:miter lim="800000"/>
            <a:headEnd/>
            <a:tailEnd/>
          </a:ln>
        </p:spPr>
        <p:txBody>
          <a:bodyPr anchor="ctr" anchorCtr="1"/>
          <a:lstStyle/>
          <a:p>
            <a:pPr algn="ctr" eaLnBrk="1" hangingPunct="1"/>
            <a:r>
              <a:rPr lang="ko-KR" altLang="en-US" dirty="0" smtClean="0">
                <a:solidFill>
                  <a:schemeClr val="bg1"/>
                </a:solidFill>
                <a:latin typeface="Impact" charset="0"/>
                <a:ea typeface="ＭＳ Ｐゴシック" charset="0"/>
                <a:cs typeface="ＭＳ Ｐゴシック" charset="0"/>
              </a:rPr>
              <a:t>핵심 구절</a:t>
            </a:r>
            <a:endParaRPr lang="en-US" dirty="0">
              <a:solidFill>
                <a:schemeClr val="bg1"/>
              </a:solidFill>
              <a:latin typeface="Impact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3403" name="Text Box 91"/>
          <p:cNvSpPr txBox="1">
            <a:spLocks noChangeArrowheads="1"/>
          </p:cNvSpPr>
          <p:nvPr/>
        </p:nvSpPr>
        <p:spPr bwMode="auto">
          <a:xfrm>
            <a:off x="304800" y="1676400"/>
            <a:ext cx="8610600" cy="3785651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3200" b="1" i="1" u="sng" dirty="0" smtClean="0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보상</a:t>
            </a:r>
            <a:endParaRPr lang="en-US" altLang="zh-CN" sz="3200" b="1" u="sng" dirty="0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  <a:p>
            <a:pPr eaLnBrk="1" hangingPunct="1">
              <a:spcBef>
                <a:spcPct val="50000"/>
              </a:spcBef>
            </a:pPr>
            <a:r>
              <a:rPr lang="en-US" altLang="zh-CN" sz="3200" b="1" dirty="0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r>
              <a:rPr lang="en-US" altLang="zh-CN" sz="3200" b="1" dirty="0" smtClean="0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"</a:t>
            </a:r>
            <a:r>
              <a:rPr lang="fr-FR" altLang="zh-CN" sz="3200" b="1" dirty="0" smtClean="0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'</a:t>
            </a:r>
            <a:r>
              <a:rPr lang="ko-KR" altLang="en-US" sz="3200" b="1" dirty="0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나오미가 자부에게 이르되 여호와의 복이 그에게 있기를 원하노라 그가 생존한자와 사망한 자에게 은혜 베풀기를 그치지 아니하도다 나오미가 또 그에게 이르되 그 사람은 우리의 근족이니 우리 기업을 무를 자 중 하나이니라</a:t>
            </a:r>
            <a:r>
              <a:rPr lang="fr-FR" altLang="zh-CN" sz="3200" b="1" dirty="0" smtClean="0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'"</a:t>
            </a:r>
            <a:r>
              <a:rPr lang="en-US" altLang="zh-CN" sz="3200" b="1" dirty="0" smtClean="0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br>
              <a:rPr lang="en-US" altLang="zh-CN" sz="3200" b="1" dirty="0" smtClean="0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</a:br>
            <a:r>
              <a:rPr lang="en-US" altLang="zh-CN" sz="3200" b="1" dirty="0" smtClean="0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(</a:t>
            </a:r>
            <a:r>
              <a:rPr lang="ko-KR" altLang="en-US" sz="3200" b="1" dirty="0" smtClean="0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룻기</a:t>
            </a:r>
            <a:r>
              <a:rPr lang="en-US" altLang="zh-CN" sz="3200" b="1" dirty="0" smtClean="0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r>
              <a:rPr lang="en-US" altLang="zh-CN" sz="3200" b="1" dirty="0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2:20)</a:t>
            </a:r>
            <a:endParaRPr lang="en-US" sz="3200" dirty="0">
              <a:solidFill>
                <a:schemeClr val="bg1"/>
              </a:solidFill>
              <a:ea typeface="宋体" charset="0"/>
              <a:cs typeface="宋体" charset="0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03" grpId="0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7090" name="Picture 2" descr="ISRAEL27"/>
          <p:cNvPicPr>
            <a:picLocks noChangeAspect="1" noChangeArrowheads="1"/>
          </p:cNvPicPr>
          <p:nvPr/>
        </p:nvPicPr>
        <p:blipFill>
          <a:blip r:embed="rId3" cstate="screen">
            <a:lum bright="12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7699" name="Text Box 3"/>
          <p:cNvSpPr txBox="1">
            <a:spLocks noChangeArrowheads="1"/>
          </p:cNvSpPr>
          <p:nvPr/>
        </p:nvSpPr>
        <p:spPr bwMode="auto">
          <a:xfrm>
            <a:off x="838200" y="-1237062"/>
            <a:ext cx="7696200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 eaLnBrk="1" hangingPunct="1">
              <a:spcBef>
                <a:spcPct val="50000"/>
              </a:spcBef>
              <a:defRPr sz="3600" b="1">
                <a:solidFill>
                  <a:schemeClr val="bg1"/>
                </a:solidFill>
                <a:effectLst>
                  <a:glow rad="152400">
                    <a:schemeClr val="tx1">
                      <a:alpha val="90000"/>
                    </a:schemeClr>
                  </a:glow>
                </a:effectLst>
                <a:latin typeface="Arial"/>
                <a:cs typeface="Arial"/>
              </a:defRPr>
            </a:lvl1pPr>
            <a:lvl2pPr eaLnBrk="0" hangingPunct="0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pitchFamily="-111" charset="0"/>
                <a:ea typeface="ＭＳ Ｐゴシック" charset="-128"/>
                <a:cs typeface="ＭＳ Ｐゴシック" charset="-128"/>
              </a:defRPr>
            </a:lvl2pPr>
            <a:lvl3pPr eaLnBrk="0" hangingPunct="0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pitchFamily="-111" charset="0"/>
                <a:ea typeface="ＭＳ Ｐゴシック" charset="-128"/>
                <a:cs typeface="ＭＳ Ｐゴシック" charset="-128"/>
              </a:defRPr>
            </a:lvl3pPr>
            <a:lvl4pPr eaLnBrk="0" hangingPunct="0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pitchFamily="-111" charset="0"/>
                <a:ea typeface="ＭＳ Ｐゴシック" charset="-128"/>
                <a:cs typeface="ＭＳ Ｐゴシック" charset="-128"/>
              </a:defRPr>
            </a:lvl4pPr>
            <a:lvl5pPr eaLnBrk="0" hangingPunct="0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pitchFamily="-111" charset="0"/>
                <a:ea typeface="ＭＳ Ｐゴシック" charset="-128"/>
                <a:cs typeface="ＭＳ Ｐゴシック" charset="-128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1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1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1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1" charset="0"/>
              </a:defRPr>
            </a:lvl9pPr>
          </a:lstStyle>
          <a:p>
            <a:r>
              <a:rPr lang="en-US" dirty="0"/>
              <a:t>Do you promise to follow and obey him as your Lord?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685800" y="-2115616"/>
            <a:ext cx="7772400" cy="646331"/>
          </a:xfr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US" sz="3600" b="1" kern="1200" dirty="0">
                <a:solidFill>
                  <a:schemeClr val="bg1"/>
                </a:solidFill>
                <a:effectLst>
                  <a:glow rad="152400">
                    <a:schemeClr val="tx1">
                      <a:alpha val="90000"/>
                    </a:schemeClr>
                  </a:glow>
                </a:effectLst>
                <a:ea typeface="ＭＳ Ｐゴシック" charset="0"/>
              </a:rPr>
              <a:t>Promise</a:t>
            </a:r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827584" y="476672"/>
            <a:ext cx="8208912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>
            <a:defPPr>
              <a:defRPr lang="en-US"/>
            </a:defPPr>
            <a:lvl1pPr algn="l" eaLnBrk="1" hangingPunct="1">
              <a:spcBef>
                <a:spcPct val="50000"/>
              </a:spcBef>
              <a:defRPr sz="3600" b="1">
                <a:solidFill>
                  <a:schemeClr val="bg1"/>
                </a:solidFill>
                <a:effectLst>
                  <a:glow rad="152400">
                    <a:schemeClr val="tx1">
                      <a:alpha val="90000"/>
                    </a:schemeClr>
                  </a:glow>
                </a:effectLst>
                <a:latin typeface="Arial"/>
                <a:cs typeface="Arial"/>
              </a:defRPr>
            </a:lvl1pPr>
            <a:lvl2pPr marL="37931725" indent="-37474525" eaLnBrk="0" hangingPunct="0"/>
            <a:lvl3pPr eaLnBrk="0" hangingPunct="0"/>
            <a:lvl4pPr eaLnBrk="0" hangingPunct="0"/>
            <a:lvl5pPr eaLnBrk="0" hangingPunct="0"/>
            <a:lvl6pPr marL="457200" eaLnBrk="0" fontAlgn="base" hangingPunct="0">
              <a:spcBef>
                <a:spcPct val="20000"/>
              </a:spcBef>
              <a:spcAft>
                <a:spcPct val="0"/>
              </a:spcAft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</a:lvl9pPr>
          </a:lstStyle>
          <a:p>
            <a:r>
              <a:rPr lang="ko-KR" altLang="en-US" dirty="0" smtClean="0"/>
              <a:t>당신은 그의 은혜와 사랑을 완전히 믿는가</a:t>
            </a:r>
            <a:r>
              <a:rPr lang="en-US" altLang="ko-KR" dirty="0" smtClean="0"/>
              <a:t>?</a:t>
            </a:r>
            <a:r>
              <a:rPr lang="ko-KR" altLang="en-US" dirty="0" smtClean="0"/>
              <a:t> </a:t>
            </a:r>
            <a:endParaRPr lang="en-US" dirty="0"/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utoUpdateAnimBg="0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3234" name="Picture 2" descr="j0179682"/>
          <p:cNvPicPr>
            <a:picLocks noChangeAspect="1" noChangeArrowheads="1"/>
          </p:cNvPicPr>
          <p:nvPr/>
        </p:nvPicPr>
        <p:blipFill>
          <a:blip r:embed="rId3">
            <a:lum contrast="-24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3284" name="Text Box 4"/>
          <p:cNvSpPr txBox="1">
            <a:spLocks noChangeArrowheads="1"/>
          </p:cNvSpPr>
          <p:nvPr/>
        </p:nvSpPr>
        <p:spPr bwMode="auto">
          <a:xfrm>
            <a:off x="0" y="4989513"/>
            <a:ext cx="8763000" cy="10772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en-US" altLang="ja-JP" sz="3200" b="1" i="1" dirty="0" smtClean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Tahoma" charset="0"/>
              </a:rPr>
              <a:t>”</a:t>
            </a:r>
            <a:r>
              <a:rPr lang="ko-KR" altLang="en-US" sz="3200" b="1" i="1" dirty="0" smtClean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Tahoma" charset="0"/>
              </a:rPr>
              <a:t>각 나라중 하나님을 경회하며 의를 행하는 사람은 하나님이 받으시는 줄 깨달았도다</a:t>
            </a:r>
            <a:r>
              <a:rPr lang="en-US" altLang="ja-JP" sz="3200" b="1" i="1" dirty="0" smtClean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Tahoma" charset="0"/>
              </a:rPr>
              <a:t>"</a:t>
            </a:r>
            <a:r>
              <a:rPr lang="en-US" sz="3200" b="1" i="1" dirty="0" smtClean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Tahoma" charset="0"/>
              </a:rPr>
              <a:t>  </a:t>
            </a:r>
            <a:r>
              <a:rPr lang="ko-KR" altLang="en-US" sz="3200" b="1" i="1" dirty="0" smtClean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Tahoma" charset="0"/>
              </a:rPr>
              <a:t>사도행전</a:t>
            </a:r>
            <a:r>
              <a:rPr lang="en-US" sz="3200" b="1" i="1" dirty="0" smtClean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Tahoma" charset="0"/>
              </a:rPr>
              <a:t> </a:t>
            </a:r>
            <a:r>
              <a:rPr lang="en-US" sz="3200" b="1" i="1" dirty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Tahoma" charset="0"/>
              </a:rPr>
              <a:t>10:35</a:t>
            </a:r>
            <a:endParaRPr lang="en-AU" sz="3200" b="1" i="1" dirty="0">
              <a:solidFill>
                <a:srgbClr val="FFFFFF"/>
              </a:solidFill>
              <a:effectLst>
                <a:glow rad="177800">
                  <a:srgbClr val="000000"/>
                </a:glow>
              </a:effectLst>
              <a:latin typeface="Tahoma" charset="0"/>
            </a:endParaRPr>
          </a:p>
        </p:txBody>
      </p:sp>
      <p:sp>
        <p:nvSpPr>
          <p:cNvPr id="353285" name="Text Box 5"/>
          <p:cNvSpPr txBox="1">
            <a:spLocks noChangeArrowheads="1"/>
          </p:cNvSpPr>
          <p:nvPr/>
        </p:nvSpPr>
        <p:spPr bwMode="auto">
          <a:xfrm>
            <a:off x="533400" y="2922588"/>
            <a:ext cx="6006773" cy="5847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marL="463550" indent="-4635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0"/>
              </a:spcBef>
              <a:buFontTx/>
              <a:buChar char="•"/>
            </a:pPr>
            <a:r>
              <a:rPr lang="ko-KR" altLang="en-US" sz="3200" b="1" dirty="0" smtClean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Tahoma" charset="0"/>
              </a:rPr>
              <a:t>하나님께서 룻의 예배를 받으셨다</a:t>
            </a:r>
            <a:endParaRPr lang="en-AU" sz="3200" b="1" dirty="0">
              <a:solidFill>
                <a:srgbClr val="FFFFFF"/>
              </a:solidFill>
              <a:effectLst>
                <a:glow rad="177800">
                  <a:srgbClr val="000000"/>
                </a:glow>
              </a:effectLst>
              <a:latin typeface="Tahoma" charset="0"/>
            </a:endParaRPr>
          </a:p>
        </p:txBody>
      </p:sp>
      <p:sp>
        <p:nvSpPr>
          <p:cNvPr id="353286" name="Text Box 6"/>
          <p:cNvSpPr txBox="1">
            <a:spLocks noChangeArrowheads="1"/>
          </p:cNvSpPr>
          <p:nvPr/>
        </p:nvSpPr>
        <p:spPr bwMode="auto">
          <a:xfrm>
            <a:off x="533400" y="3541713"/>
            <a:ext cx="8001000" cy="10772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marL="463550" indent="-4635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0"/>
              </a:spcBef>
              <a:buFontTx/>
              <a:buChar char="•"/>
            </a:pPr>
            <a:r>
              <a:rPr lang="ko-KR" altLang="en-US" sz="3200" b="1" dirty="0" smtClean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Tahoma" charset="0"/>
              </a:rPr>
              <a:t>하나님께서 룻을 보호하심</a:t>
            </a:r>
            <a:r>
              <a:rPr lang="en-US" altLang="ko-KR" sz="3200" b="1" dirty="0" smtClean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Tahoma" charset="0"/>
              </a:rPr>
              <a:t>,</a:t>
            </a:r>
            <a:r>
              <a:rPr lang="ko-KR" altLang="en-US" sz="3200" b="1" dirty="0" smtClean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Tahoma" charset="0"/>
              </a:rPr>
              <a:t> 예비하심과 가족을 통해 축복하셨다</a:t>
            </a:r>
            <a:r>
              <a:rPr lang="en-US" altLang="ko-KR" sz="3200" b="1" dirty="0" smtClean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Tahoma" charset="0"/>
              </a:rPr>
              <a:t>.</a:t>
            </a:r>
            <a:r>
              <a:rPr lang="ko-KR" altLang="en-US" sz="3200" b="1" dirty="0" smtClean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Tahoma" charset="0"/>
              </a:rPr>
              <a:t> </a:t>
            </a:r>
            <a:endParaRPr lang="en-AU" sz="3200" b="1" dirty="0">
              <a:solidFill>
                <a:srgbClr val="FFFFFF"/>
              </a:solidFill>
              <a:effectLst>
                <a:glow rad="177800">
                  <a:srgbClr val="000000"/>
                </a:glow>
              </a:effectLst>
              <a:latin typeface="Tahoma" charset="0"/>
            </a:endParaRPr>
          </a:p>
        </p:txBody>
      </p:sp>
      <p:sp>
        <p:nvSpPr>
          <p:cNvPr id="353287" name="Text Box 7"/>
          <p:cNvSpPr txBox="1">
            <a:spLocks noChangeArrowheads="1"/>
          </p:cNvSpPr>
          <p:nvPr/>
        </p:nvSpPr>
        <p:spPr bwMode="auto">
          <a:xfrm>
            <a:off x="609600" y="1066800"/>
            <a:ext cx="8229600" cy="18158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en-US" altLang="ja-JP" sz="2800" b="1" i="1" dirty="0" smtClean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Tahoma" charset="0"/>
              </a:rPr>
              <a:t>”</a:t>
            </a:r>
            <a:r>
              <a:rPr lang="ko-KR" altLang="en-US" sz="2800" b="1" i="1" dirty="0" smtClean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Tahoma" charset="0"/>
              </a:rPr>
              <a:t>어머니께서 가시는 곳에 나도 가고 어머니께서 유숙하시는 곳에서 나도 유숙하겠나이다 어머니의 백성이 나의 백성이 되고 어머니의 하나님이 나의 하나님이 되시리니</a:t>
            </a:r>
            <a:r>
              <a:rPr lang="en-US" altLang="ja-JP" sz="2800" b="1" i="1" dirty="0" smtClean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Tahoma" charset="0"/>
              </a:rPr>
              <a:t>"</a:t>
            </a:r>
            <a:r>
              <a:rPr lang="en-US" sz="2800" b="1" i="1" dirty="0" smtClean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Tahoma" charset="0"/>
              </a:rPr>
              <a:t>  </a:t>
            </a:r>
            <a:r>
              <a:rPr lang="ko-KR" altLang="en-US" sz="2800" b="1" i="1" dirty="0" smtClean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Tahoma" charset="0"/>
              </a:rPr>
              <a:t>룻기</a:t>
            </a:r>
            <a:r>
              <a:rPr lang="en-US" sz="2800" b="1" i="1" dirty="0" smtClean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Tahoma" charset="0"/>
              </a:rPr>
              <a:t> </a:t>
            </a:r>
            <a:r>
              <a:rPr lang="en-US" sz="2800" b="1" i="1" dirty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Tahoma" charset="0"/>
              </a:rPr>
              <a:t>1:16</a:t>
            </a:r>
            <a:endParaRPr lang="en-AU" sz="2800" b="1" i="1" dirty="0">
              <a:solidFill>
                <a:srgbClr val="FFFFFF"/>
              </a:solidFill>
              <a:effectLst>
                <a:glow rad="177800">
                  <a:srgbClr val="000000"/>
                </a:glow>
              </a:effectLst>
              <a:latin typeface="Tahoma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609600" y="116632"/>
            <a:ext cx="7772400" cy="747936"/>
          </a:xfrm>
          <a:solidFill>
            <a:srgbClr val="000000"/>
          </a:solidFill>
        </p:spPr>
        <p:txBody>
          <a:bodyPr/>
          <a:lstStyle/>
          <a:p>
            <a:pPr algn="ctr" rtl="0" eaLnBrk="1" fontAlgn="base" hangingPunct="1"/>
            <a:r>
              <a:rPr lang="ko-KR" altLang="en-US" sz="3600" b="1" kern="1200" dirty="0" smtClean="0">
                <a:solidFill>
                  <a:srgbClr val="FFFFFF"/>
                </a:solidFill>
                <a:latin typeface="Tahoma"/>
                <a:ea typeface="ＭＳ Ｐゴシック"/>
                <a:cs typeface="ＭＳ Ｐゴシック"/>
              </a:rPr>
              <a:t>공평한 하나님의 사랑</a:t>
            </a:r>
            <a:endParaRPr lang="en-US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282" name="Picture 2" descr="j01852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ko-KR" altLang="en-US" sz="6600" kern="1200" dirty="0" smtClean="0">
                <a:solidFill>
                  <a:srgbClr val="FFFFFF"/>
                </a:solidFill>
                <a:effectLst/>
                <a:latin typeface="Impact"/>
                <a:ea typeface="ＭＳ Ｐゴシック"/>
                <a:cs typeface="ＭＳ Ｐゴシック"/>
              </a:rPr>
              <a:t>토의</a:t>
            </a:r>
            <a:endParaRPr lang="en-US" dirty="0"/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993374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7" name="Rectangle 1026"/>
          <p:cNvSpPr>
            <a:spLocks noGrp="1" noChangeArrowheads="1"/>
          </p:cNvSpPr>
          <p:nvPr>
            <p:ph type="ctrTitle"/>
          </p:nvPr>
        </p:nvSpPr>
        <p:spPr>
          <a:xfrm>
            <a:off x="0" y="61722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ko-KR" altLang="en-US" sz="3200" b="1" dirty="0">
                <a:solidFill>
                  <a:srgbClr val="FFFFFF"/>
                </a:solidFill>
                <a:latin typeface="Arial" charset="0"/>
                <a:ea typeface="ＭＳ Ｐゴシック" charset="0"/>
              </a:rPr>
              <a:t>구약개론</a:t>
            </a:r>
            <a:r>
              <a:rPr lang="en-US" altLang="ko-KR" sz="3200" b="1" dirty="0">
                <a:solidFill>
                  <a:srgbClr val="FFFFFF"/>
                </a:solidFill>
                <a:latin typeface="Arial" charset="0"/>
                <a:ea typeface="ＭＳ Ｐゴシック" charset="0"/>
              </a:rPr>
              <a:t> </a:t>
            </a:r>
            <a:r>
              <a:rPr lang="en-US" sz="3200" b="1" dirty="0" smtClean="0">
                <a:solidFill>
                  <a:srgbClr val="FFFFFF"/>
                </a:solidFill>
                <a:latin typeface="Arial" charset="0"/>
                <a:ea typeface="ＭＳ Ｐゴシック" charset="0"/>
              </a:rPr>
              <a:t>• </a:t>
            </a:r>
            <a:r>
              <a:rPr lang="en-US" sz="3200" b="1" dirty="0" err="1" smtClean="0">
                <a:solidFill>
                  <a:srgbClr val="FFFFFF"/>
                </a:solidFill>
                <a:latin typeface="Arial" charset="0"/>
                <a:ea typeface="ＭＳ Ｐゴシック" charset="0"/>
              </a:rPr>
              <a:t>BibleStudyDownloads.org</a:t>
            </a:r>
            <a:endParaRPr lang="en-US" sz="1100" b="1" dirty="0">
              <a:solidFill>
                <a:srgbClr val="FFFFFF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99331" name="Rectangle 1026"/>
          <p:cNvSpPr txBox="1">
            <a:spLocks noChangeArrowheads="1"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ko-KR" altLang="en-US" sz="4000" b="1" dirty="0" smtClean="0">
                <a:solidFill>
                  <a:srgbClr val="FFFFFF"/>
                </a:solidFill>
                <a:latin typeface="Arial" charset="0"/>
                <a:cs typeface="Arial" charset="0"/>
              </a:rPr>
              <a:t>이 프리젠테이션을 무료로 다운 받으세요</a:t>
            </a:r>
            <a:endParaRPr lang="en-US" sz="1400" b="1" dirty="0">
              <a:solidFill>
                <a:srgbClr val="FFFFFF"/>
              </a:solidFill>
              <a:latin typeface="Arial" charset="0"/>
              <a:cs typeface="Arial" charset="0"/>
            </a:endParaRPr>
          </a:p>
        </p:txBody>
      </p:sp>
      <p:pic>
        <p:nvPicPr>
          <p:cNvPr id="8" name="Picture 7" descr="Screen Shot 2016-02-02 at 5.41.18 PM.png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841"/>
          <a:stretch/>
        </p:blipFill>
        <p:spPr>
          <a:xfrm>
            <a:off x="-44173" y="636981"/>
            <a:ext cx="9232347" cy="5650045"/>
          </a:xfrm>
          <a:prstGeom prst="rect">
            <a:avLst/>
          </a:prstGeom>
        </p:spPr>
      </p:pic>
      <p:pic>
        <p:nvPicPr>
          <p:cNvPr id="9" name="Picture 8" descr="Screen Shot 2016-02-02 at 5.42.03 P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7223" y="2222340"/>
            <a:ext cx="6153212" cy="34835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2238718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8" accel="50000" decel="50000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0"/>
                            </p:stCondLst>
                            <p:childTnLst>
                              <p:par>
                                <p:cTn id="10" presetID="2" presetClass="entr" presetSubtype="2" fill="remove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hlink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Text Box 2"/>
          <p:cNvSpPr txBox="1">
            <a:spLocks noChangeArrowheads="1"/>
          </p:cNvSpPr>
          <p:nvPr/>
        </p:nvSpPr>
        <p:spPr bwMode="auto">
          <a:xfrm>
            <a:off x="8001000" y="152400"/>
            <a:ext cx="914400" cy="457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Arial"/>
                <a:cs typeface="Arial"/>
              </a:rPr>
              <a:t>186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title"/>
          </p:nvPr>
        </p:nvSpPr>
        <p:spPr>
          <a:xfrm>
            <a:off x="1905000" y="152400"/>
            <a:ext cx="5334000" cy="685800"/>
          </a:xfrm>
          <a:solidFill>
            <a:schemeClr val="tx1"/>
          </a:solidFill>
          <a:ln>
            <a:solidFill>
              <a:schemeClr val="tx1"/>
            </a:solidFill>
            <a:miter lim="800000"/>
            <a:headEnd/>
            <a:tailEnd/>
          </a:ln>
        </p:spPr>
        <p:txBody>
          <a:bodyPr anchor="ctr" anchorCtr="1"/>
          <a:lstStyle/>
          <a:p>
            <a:pPr algn="ctr" eaLnBrk="1" hangingPunct="1"/>
            <a:r>
              <a:rPr lang="ko-KR" altLang="en-US" dirty="0" smtClean="0">
                <a:solidFill>
                  <a:schemeClr val="bg1"/>
                </a:solidFill>
                <a:latin typeface="Arial Black" charset="0"/>
                <a:ea typeface="ＭＳ Ｐゴシック" charset="0"/>
                <a:cs typeface="ＭＳ Ｐゴシック" charset="0"/>
              </a:rPr>
              <a:t>제목</a:t>
            </a:r>
            <a:endParaRPr lang="en-US" dirty="0">
              <a:solidFill>
                <a:schemeClr val="bg1"/>
              </a:solidFill>
              <a:latin typeface="Arial Black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1204" name="Text Box 6"/>
          <p:cNvSpPr txBox="1">
            <a:spLocks noChangeArrowheads="1"/>
          </p:cNvSpPr>
          <p:nvPr/>
        </p:nvSpPr>
        <p:spPr bwMode="auto">
          <a:xfrm>
            <a:off x="914400" y="1905000"/>
            <a:ext cx="7924800" cy="2800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4400" b="1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룻의 이름의 </a:t>
            </a:r>
            <a:r>
              <a:rPr lang="en-US" altLang="zh-CN" sz="4400" b="1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en-US" altLang="zh-CN" sz="4400" b="1" dirty="0" err="1">
                <a:solidFill>
                  <a:srgbClr val="FFFFFF"/>
                </a:solidFill>
                <a:latin typeface="Bwhebb" charset="0"/>
                <a:ea typeface="宋体" charset="0"/>
                <a:cs typeface="宋体" charset="0"/>
              </a:rPr>
              <a:t>tWr</a:t>
            </a:r>
            <a:r>
              <a:rPr lang="en-US" altLang="zh-CN" sz="4400" b="1" i="1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 </a:t>
            </a:r>
            <a:r>
              <a:rPr lang="en-US" altLang="zh-CN" sz="4400" b="1" i="1" dirty="0" err="1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ruth</a:t>
            </a:r>
            <a:r>
              <a:rPr lang="en-US" altLang="zh-CN" sz="4400" b="1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) </a:t>
            </a:r>
            <a:r>
              <a:rPr lang="ko-KR" altLang="en-US" sz="4400" b="1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문자적인 의미는 </a:t>
            </a:r>
            <a:r>
              <a:rPr lang="en-US" altLang="zh-CN" sz="4400" b="1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”</a:t>
            </a:r>
            <a:r>
              <a:rPr lang="ko-KR" altLang="en-US" sz="4400" b="1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우정</a:t>
            </a:r>
            <a:r>
              <a:rPr lang="en-US" altLang="zh-CN" sz="4400" b="1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" &amp; </a:t>
            </a:r>
            <a:r>
              <a:rPr lang="ko-KR" altLang="en-US" sz="4400" b="1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룻기의 중심 인물인 룻의 두드러진 성격을 나타내고 있다</a:t>
            </a:r>
            <a:r>
              <a:rPr lang="en-US" altLang="ko-KR" sz="4400" b="1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.</a:t>
            </a:r>
            <a:r>
              <a:rPr lang="ko-KR" altLang="en-US" sz="4400" b="1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 </a:t>
            </a:r>
            <a:endParaRPr lang="en-US" sz="4400" b="1" dirty="0">
              <a:solidFill>
                <a:srgbClr val="FFFFFF"/>
              </a:solidFill>
              <a:latin typeface="Arial" charset="0"/>
              <a:ea typeface="宋体" charset="0"/>
              <a:cs typeface="宋体" charset="0"/>
            </a:endParaRPr>
          </a:p>
        </p:txBody>
      </p:sp>
      <p:pic>
        <p:nvPicPr>
          <p:cNvPr id="51205" name="Picture 7" descr="d1rn4yve[1]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2000" y="152400"/>
            <a:ext cx="2286000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40" name="Rectangle 8"/>
          <p:cNvSpPr>
            <a:spLocks noChangeArrowheads="1"/>
          </p:cNvSpPr>
          <p:nvPr/>
        </p:nvSpPr>
        <p:spPr bwMode="auto">
          <a:xfrm>
            <a:off x="838200" y="1371600"/>
            <a:ext cx="8305800" cy="54864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457200" indent="-457200">
              <a:lnSpc>
                <a:spcPct val="90000"/>
              </a:lnSpc>
            </a:pPr>
            <a:r>
              <a:rPr lang="ko-KR" altLang="en-US" sz="3600" u="sng" dirty="0" smtClean="0">
                <a:solidFill>
                  <a:srgbClr val="FFFFFF"/>
                </a:solidFill>
                <a:latin typeface="Impact" charset="0"/>
                <a:ea typeface="宋体" charset="0"/>
                <a:cs typeface="宋体" charset="0"/>
              </a:rPr>
              <a:t>내용안에서의 증거</a:t>
            </a:r>
            <a:endParaRPr lang="en-US" altLang="zh-CN" sz="3600" dirty="0" smtClean="0">
              <a:solidFill>
                <a:srgbClr val="FFFFFF"/>
              </a:solidFill>
              <a:latin typeface="Impact" charset="0"/>
              <a:ea typeface="宋体" charset="0"/>
              <a:cs typeface="宋体" charset="0"/>
            </a:endParaRPr>
          </a:p>
          <a:p>
            <a:pPr marL="457200" indent="-457200" algn="l">
              <a:lnSpc>
                <a:spcPct val="90000"/>
              </a:lnSpc>
              <a:buBlip>
                <a:blip r:embed="rId3"/>
              </a:buBlip>
            </a:pPr>
            <a:r>
              <a:rPr lang="ko-KR" altLang="en-US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저자는 미상이다</a:t>
            </a:r>
            <a:r>
              <a:rPr lang="en-US" altLang="ko-KR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.</a:t>
            </a:r>
            <a:r>
              <a:rPr lang="ko-KR" altLang="en-US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 룻기에 다윗의 이름이 나오는것으로 인해 사무엘이 이 책의 저자라는 것에 의문을 삼는 경우가 있다</a:t>
            </a:r>
            <a:r>
              <a:rPr lang="en-US" altLang="ko-KR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.</a:t>
            </a:r>
            <a:r>
              <a:rPr lang="ko-KR" altLang="en-US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 </a:t>
            </a:r>
            <a:r>
              <a:rPr lang="en-US" altLang="zh-CN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(4:17, 22) &amp;</a:t>
            </a:r>
            <a:r>
              <a:rPr lang="ko-KR" altLang="en-US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 사무엘은 다윗이 왕으로 등극하기전에 사망한다</a:t>
            </a:r>
            <a:r>
              <a:rPr lang="en-US" altLang="ko-KR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.</a:t>
            </a:r>
            <a:r>
              <a:rPr lang="ko-KR" altLang="en-US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 </a:t>
            </a:r>
            <a:r>
              <a:rPr lang="en-US" altLang="zh-CN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(1 </a:t>
            </a:r>
            <a:r>
              <a:rPr lang="ko-KR" altLang="en-US" dirty="0" smtClean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삼</a:t>
            </a:r>
            <a:r>
              <a:rPr lang="en-US" altLang="zh-CN" dirty="0" smtClean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. </a:t>
            </a:r>
            <a:r>
              <a:rPr lang="en-US" altLang="zh-CN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25:1).  </a:t>
            </a:r>
            <a:r>
              <a:rPr lang="en-US" altLang="zh-CN" dirty="0" smtClean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  </a:t>
            </a:r>
            <a:endParaRPr lang="en-US" altLang="zh-CN" dirty="0">
              <a:solidFill>
                <a:srgbClr val="FFFFFF"/>
              </a:solidFill>
              <a:latin typeface="Arial" charset="0"/>
              <a:ea typeface="宋体" charset="0"/>
              <a:cs typeface="宋体" charset="0"/>
            </a:endParaRPr>
          </a:p>
          <a:p>
            <a:pPr marL="457200" indent="-457200" algn="l">
              <a:lnSpc>
                <a:spcPct val="90000"/>
              </a:lnSpc>
              <a:buFontTx/>
              <a:buBlip>
                <a:blip r:embed="rId3"/>
              </a:buBlip>
            </a:pPr>
            <a:r>
              <a:rPr lang="ko-KR" altLang="en-US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사무엘은 다윗이 왕으로 등극하는 것을 보지는 못했지만 다윗을 왕으로 기름 부은 사람이다</a:t>
            </a:r>
            <a:r>
              <a:rPr lang="en-US" altLang="ko-KR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.</a:t>
            </a:r>
            <a:r>
              <a:rPr lang="ko-KR" altLang="en-US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 </a:t>
            </a:r>
            <a:r>
              <a:rPr lang="en-US" altLang="zh-CN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(1 </a:t>
            </a:r>
            <a:r>
              <a:rPr lang="ko-KR" altLang="en-US" dirty="0" smtClean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삼</a:t>
            </a:r>
            <a:r>
              <a:rPr lang="en-US" altLang="zh-CN" dirty="0" smtClean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. </a:t>
            </a:r>
            <a:r>
              <a:rPr lang="en-US" altLang="zh-CN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16).</a:t>
            </a:r>
          </a:p>
          <a:p>
            <a:pPr marL="457200" indent="-457200" algn="l">
              <a:lnSpc>
                <a:spcPct val="90000"/>
              </a:lnSpc>
              <a:buFontTx/>
              <a:buBlip>
                <a:blip r:embed="rId3"/>
              </a:buBlip>
            </a:pPr>
            <a:r>
              <a:rPr lang="ko-KR" altLang="en-US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계보</a:t>
            </a:r>
            <a:r>
              <a:rPr lang="en-US" altLang="zh-CN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(4:18-21) </a:t>
            </a:r>
            <a:r>
              <a:rPr lang="ko-KR" altLang="en-US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는 다윗으로 마친다</a:t>
            </a:r>
            <a:r>
              <a:rPr lang="en-US" altLang="zh-CN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ko-KR" altLang="en-US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솔로몬이 아니라</a:t>
            </a:r>
            <a:r>
              <a:rPr lang="en-US" altLang="zh-CN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), </a:t>
            </a:r>
            <a:r>
              <a:rPr lang="ko-KR" altLang="en-US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이는 이 책이 다윗이 왕으로 기름 부으심을 받은 이후에 쓰여졌을 가능성이 있다</a:t>
            </a:r>
            <a:r>
              <a:rPr lang="en-US" altLang="ko-KR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.</a:t>
            </a:r>
            <a:r>
              <a:rPr lang="ko-KR" altLang="en-US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 </a:t>
            </a:r>
            <a:r>
              <a:rPr lang="en-US" altLang="zh-CN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ko-KR" altLang="en-US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그러나 왕위에 오르기전일 것이다</a:t>
            </a:r>
            <a:r>
              <a:rPr lang="en-US" altLang="zh-CN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).  </a:t>
            </a:r>
          </a:p>
          <a:p>
            <a:pPr marL="457200" indent="-457200" algn="l">
              <a:lnSpc>
                <a:spcPct val="90000"/>
              </a:lnSpc>
              <a:buFontTx/>
              <a:buBlip>
                <a:blip r:embed="rId3"/>
              </a:buBlip>
            </a:pPr>
            <a:r>
              <a:rPr lang="ko-KR" altLang="en-US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사무엘이 이 이야기의 저자라는 것이 가장 유력하다</a:t>
            </a:r>
            <a:r>
              <a:rPr lang="en-US" altLang="ko-KR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.</a:t>
            </a:r>
            <a:r>
              <a:rPr lang="ko-KR" altLang="en-US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 </a:t>
            </a:r>
            <a:r>
              <a:rPr lang="en-US" altLang="zh-CN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:</a:t>
            </a:r>
          </a:p>
          <a:p>
            <a:pPr marL="838200" lvl="1" indent="-381000" algn="l">
              <a:lnSpc>
                <a:spcPct val="90000"/>
              </a:lnSpc>
              <a:buClr>
                <a:schemeClr val="accent2"/>
              </a:buClr>
              <a:buFont typeface="Wingdings" charset="0"/>
              <a:buBlip>
                <a:blip r:embed="rId4"/>
              </a:buBlip>
            </a:pPr>
            <a:r>
              <a:rPr lang="ko-KR" altLang="en-US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전통적으로 사무엘을 이 책의 저자로 본다</a:t>
            </a:r>
            <a:r>
              <a:rPr lang="en-US" altLang="ko-KR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.</a:t>
            </a:r>
            <a:r>
              <a:rPr lang="ko-KR" altLang="en-US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 </a:t>
            </a:r>
            <a:endParaRPr lang="en-US" altLang="ko-KR" dirty="0">
              <a:solidFill>
                <a:srgbClr val="FFFFFF"/>
              </a:solidFill>
              <a:latin typeface="Arial" charset="0"/>
              <a:ea typeface="宋体" charset="0"/>
              <a:cs typeface="宋体" charset="0"/>
            </a:endParaRPr>
          </a:p>
          <a:p>
            <a:pPr marL="838200" lvl="1" indent="-381000" algn="l">
              <a:lnSpc>
                <a:spcPct val="90000"/>
              </a:lnSpc>
              <a:buClr>
                <a:schemeClr val="accent2"/>
              </a:buClr>
              <a:buFont typeface="Wingdings" charset="0"/>
              <a:buBlip>
                <a:blip r:embed="rId4"/>
              </a:buBlip>
            </a:pPr>
            <a:r>
              <a:rPr lang="ko-KR" altLang="en-US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사무엘이 살아 있는 시대에 쓰여졌다</a:t>
            </a:r>
            <a:r>
              <a:rPr lang="en-US" altLang="ko-KR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.</a:t>
            </a:r>
            <a:r>
              <a:rPr lang="ko-KR" altLang="en-US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 </a:t>
            </a:r>
            <a:endParaRPr lang="en-US" altLang="ko-KR" dirty="0">
              <a:solidFill>
                <a:srgbClr val="FFFFFF"/>
              </a:solidFill>
              <a:latin typeface="Arial" charset="0"/>
              <a:ea typeface="宋体" charset="0"/>
              <a:cs typeface="宋体" charset="0"/>
            </a:endParaRPr>
          </a:p>
          <a:p>
            <a:pPr marL="838200" lvl="1" indent="-381000" algn="l">
              <a:lnSpc>
                <a:spcPct val="90000"/>
              </a:lnSpc>
              <a:buClr>
                <a:schemeClr val="accent2"/>
              </a:buClr>
              <a:buFont typeface="Wingdings" charset="0"/>
              <a:buBlip>
                <a:blip r:embed="rId4"/>
              </a:buBlip>
            </a:pPr>
            <a:r>
              <a:rPr lang="ko-KR" altLang="en-US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내용에는 사무엘이 저자라는 어떤 증거도 없다</a:t>
            </a:r>
            <a:r>
              <a:rPr lang="en-US" altLang="ko-KR" dirty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.</a:t>
            </a:r>
            <a:r>
              <a:rPr lang="en-US" altLang="zh-CN" dirty="0" smtClean="0">
                <a:solidFill>
                  <a:srgbClr val="FFFFFF"/>
                </a:solidFill>
                <a:latin typeface="Arial" charset="0"/>
                <a:ea typeface="宋体" charset="0"/>
                <a:cs typeface="宋体" charset="0"/>
              </a:rPr>
              <a:t>.</a:t>
            </a:r>
            <a:endParaRPr lang="en-US" dirty="0">
              <a:solidFill>
                <a:srgbClr val="FFFFFF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53251" name="Text Box 2"/>
          <p:cNvSpPr txBox="1">
            <a:spLocks noChangeArrowheads="1"/>
          </p:cNvSpPr>
          <p:nvPr/>
        </p:nvSpPr>
        <p:spPr bwMode="auto">
          <a:xfrm>
            <a:off x="8001000" y="152400"/>
            <a:ext cx="914400" cy="457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Arial"/>
                <a:cs typeface="Arial"/>
              </a:rPr>
              <a:t>186</a:t>
            </a:r>
          </a:p>
        </p:txBody>
      </p:sp>
      <p:sp>
        <p:nvSpPr>
          <p:cNvPr id="53252" name="Rectangle 3"/>
          <p:cNvSpPr>
            <a:spLocks noGrp="1" noChangeArrowheads="1"/>
          </p:cNvSpPr>
          <p:nvPr>
            <p:ph type="title"/>
          </p:nvPr>
        </p:nvSpPr>
        <p:spPr>
          <a:xfrm>
            <a:off x="2667000" y="152400"/>
            <a:ext cx="4343400" cy="762000"/>
          </a:xfrm>
          <a:solidFill>
            <a:schemeClr val="tx1"/>
          </a:solidFill>
          <a:ln>
            <a:solidFill>
              <a:schemeClr val="tx1"/>
            </a:solidFill>
            <a:miter lim="800000"/>
            <a:headEnd/>
            <a:tailEnd/>
          </a:ln>
        </p:spPr>
        <p:txBody>
          <a:bodyPr anchor="ctr" anchorCtr="1"/>
          <a:lstStyle/>
          <a:p>
            <a:pPr algn="ctr" eaLnBrk="1" hangingPunct="1"/>
            <a:r>
              <a:rPr lang="ko-KR" altLang="en-US" dirty="0" smtClean="0">
                <a:solidFill>
                  <a:schemeClr val="bg1"/>
                </a:solidFill>
                <a:latin typeface="Arial Black" charset="0"/>
                <a:ea typeface="ＭＳ Ｐゴシック" charset="0"/>
                <a:cs typeface="ＭＳ Ｐゴシック" charset="0"/>
              </a:rPr>
              <a:t>저자</a:t>
            </a:r>
            <a:endParaRPr lang="en-US" dirty="0">
              <a:solidFill>
                <a:schemeClr val="bg1"/>
              </a:solidFill>
              <a:latin typeface="Arial Black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53253" name="Picture 7" descr="kbuemnjx[1]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-284007">
            <a:off x="228600" y="0"/>
            <a:ext cx="2514600" cy="200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42" name="Rectangle 10"/>
          <p:cNvSpPr>
            <a:spLocks noChangeArrowheads="1"/>
          </p:cNvSpPr>
          <p:nvPr/>
        </p:nvSpPr>
        <p:spPr bwMode="auto">
          <a:xfrm>
            <a:off x="2627784" y="2636912"/>
            <a:ext cx="4646612" cy="3276600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marL="342900" indent="-342900">
              <a:lnSpc>
                <a:spcPct val="90000"/>
              </a:lnSpc>
              <a:buFontTx/>
              <a:buBlip>
                <a:blip r:embed="rId3"/>
              </a:buBlip>
            </a:pPr>
            <a:r>
              <a:rPr lang="ko-KR" altLang="en-US" sz="3200" b="1" u="sng" dirty="0" smtClean="0">
                <a:latin typeface="Arial" charset="0"/>
                <a:ea typeface="宋体" charset="0"/>
                <a:cs typeface="宋体" charset="0"/>
              </a:rPr>
              <a:t>외부적 증거</a:t>
            </a:r>
            <a:endParaRPr lang="en-US" altLang="ko-KR" sz="3200" b="1" u="sng" dirty="0" smtClean="0">
              <a:latin typeface="Arial" charset="0"/>
              <a:ea typeface="宋体" charset="0"/>
              <a:cs typeface="宋体" charset="0"/>
            </a:endParaRPr>
          </a:p>
          <a:p>
            <a:pPr>
              <a:lnSpc>
                <a:spcPct val="90000"/>
              </a:lnSpc>
            </a:pPr>
            <a:r>
              <a:rPr lang="en-US" altLang="zh-CN" sz="3200" b="1" dirty="0" smtClean="0">
                <a:latin typeface="Arial" charset="0"/>
                <a:ea typeface="宋体" charset="0"/>
                <a:cs typeface="宋体" charset="0"/>
              </a:rPr>
              <a:t> </a:t>
            </a:r>
            <a:r>
              <a:rPr lang="ko-KR" altLang="en-US" sz="3200" b="1" dirty="0">
                <a:latin typeface="Arial" charset="0"/>
                <a:ea typeface="宋体" charset="0"/>
                <a:cs typeface="宋体" charset="0"/>
              </a:rPr>
              <a:t>탈무드 전통은 사무엘이 룻기의 저자라고 말하고 있다</a:t>
            </a:r>
            <a:r>
              <a:rPr lang="en-US" altLang="ko-KR" sz="3200" b="1" dirty="0">
                <a:latin typeface="Arial" charset="0"/>
                <a:ea typeface="宋体" charset="0"/>
                <a:cs typeface="宋体" charset="0"/>
              </a:rPr>
              <a:t>.</a:t>
            </a:r>
            <a:r>
              <a:rPr lang="ko-KR" altLang="en-US" sz="3200" b="1" dirty="0">
                <a:latin typeface="Arial" charset="0"/>
                <a:ea typeface="宋体" charset="0"/>
                <a:cs typeface="宋体" charset="0"/>
              </a:rPr>
              <a:t> </a:t>
            </a:r>
            <a:endParaRPr lang="en-US" sz="3200" b="1" dirty="0">
              <a:latin typeface="Arial" charset="0"/>
              <a:ea typeface="宋体" charset="0"/>
              <a:cs typeface="宋体" charset="0"/>
            </a:endParaRPr>
          </a:p>
          <a:p>
            <a:pPr>
              <a:lnSpc>
                <a:spcPct val="90000"/>
              </a:lnSpc>
            </a:pPr>
            <a:r>
              <a:rPr lang="en-US" altLang="zh-CN" sz="3200" b="1" dirty="0" smtClean="0">
                <a:latin typeface="Arial" charset="0"/>
                <a:ea typeface="宋体" charset="0"/>
                <a:cs typeface="宋体" charset="0"/>
              </a:rPr>
              <a:t> </a:t>
            </a:r>
            <a:endParaRPr lang="en-US" sz="3200" b="1" dirty="0">
              <a:latin typeface="Arial" charset="0"/>
              <a:ea typeface="宋体" charset="0"/>
              <a:cs typeface="宋体" charset="0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44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44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4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4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84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4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4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84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84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4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84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84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84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84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844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844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844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844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84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84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40" grpId="0" build="p" animBg="1" autoUpdateAnimBg="0"/>
      <p:bldP spid="18442" grpId="0" animBg="1" autoUpdateAnimBg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800000"/>
            </a:gs>
            <a:gs pos="100000">
              <a:schemeClr val="tx1"/>
            </a:gs>
          </a:gsLst>
          <a:path path="rect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Picture 1"/>
          <p:cNvSpPr>
            <a:spLocks noChangeAspect="1"/>
          </p:cNvSpPr>
          <p:nvPr/>
        </p:nvSpPr>
        <p:spPr bwMode="auto">
          <a:xfrm>
            <a:off x="0" y="368300"/>
            <a:ext cx="9144000" cy="609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0" hangingPunct="0">
              <a:spcBef>
                <a:spcPct val="0"/>
              </a:spcBef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00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1563"/>
            <a:ext cx="9144000" cy="909772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/>
        </p:spPr>
        <p:txBody>
          <a:bodyPr anchor="ctr"/>
          <a:lstStyle/>
          <a:p>
            <a:pPr>
              <a:defRPr/>
            </a:pPr>
            <a:r>
              <a:rPr lang="ko-KR" altLang="en-US" sz="4800" b="1" dirty="0" smtClean="0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핵심 단어</a:t>
            </a:r>
            <a:endParaRPr lang="en-US" sz="4800" b="1" dirty="0">
              <a:effectLst>
                <a:glow rad="127000">
                  <a:schemeClr val="tx1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0" y="2134544"/>
            <a:ext cx="9144000" cy="1989140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defTabSz="457200">
              <a:defRPr/>
            </a:pPr>
            <a:r>
              <a:rPr lang="ko-KR" altLang="en-US" sz="54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나눔고딕"/>
                <a:ea typeface="나눔고딕"/>
                <a:cs typeface="나눔고딕"/>
              </a:rPr>
              <a:t>보상 </a:t>
            </a:r>
            <a:endParaRPr lang="en-US" sz="54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나눔고딕"/>
              <a:ea typeface="나눔고딕"/>
              <a:cs typeface="나눔고딕"/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5920006"/>
            <a:ext cx="8791222" cy="909772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algn="r" defTabSz="457200">
              <a:defRPr/>
            </a:pPr>
            <a:r>
              <a:rPr lang="ko-KR" altLang="en-US" sz="48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룻기</a:t>
            </a:r>
            <a:endParaRPr lang="en-US" sz="48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7" name="Text Box 24"/>
          <p:cNvSpPr txBox="1">
            <a:spLocks noChangeArrowheads="1"/>
          </p:cNvSpPr>
          <p:nvPr/>
        </p:nvSpPr>
        <p:spPr bwMode="auto">
          <a:xfrm>
            <a:off x="8363170" y="65344"/>
            <a:ext cx="69817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b="1" dirty="0" smtClean="0">
                <a:solidFill>
                  <a:prstClr val="white"/>
                </a:solidFill>
                <a:effectLst>
                  <a:outerShdw blurRad="50800" dist="38100" dir="2700000" algn="tl" rotWithShape="0">
                    <a:srgbClr val="000000">
                      <a:alpha val="96000"/>
                    </a:srgbClr>
                  </a:outerShdw>
                </a:effectLst>
                <a:latin typeface="Arial"/>
                <a:cs typeface="Arial"/>
              </a:rPr>
              <a:t>185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b="1" dirty="0" smtClean="0">
                <a:solidFill>
                  <a:prstClr val="white"/>
                </a:solidFill>
                <a:effectLst>
                  <a:outerShdw blurRad="50800" dist="38100" dir="2700000" algn="tl" rotWithShape="0">
                    <a:srgbClr val="000000">
                      <a:alpha val="96000"/>
                    </a:srgbClr>
                  </a:outerShdw>
                </a:effectLst>
                <a:latin typeface="Arial"/>
                <a:cs typeface="Arial"/>
              </a:rPr>
              <a:t>39</a:t>
            </a:r>
            <a:endParaRPr lang="en-US" altLang="zh-CN" b="1" dirty="0">
              <a:solidFill>
                <a:prstClr val="white"/>
              </a:solidFill>
              <a:effectLst>
                <a:outerShdw blurRad="50800" dist="38100" dir="2700000" algn="tl" rotWithShape="0">
                  <a:srgbClr val="000000">
                    <a:alpha val="96000"/>
                  </a:srgbClr>
                </a:outerShd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80167330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298" name="Picture 9" descr="Aerial modified"/>
          <p:cNvPicPr>
            <a:picLocks noChangeAspect="1" noChangeArrowheads="1"/>
          </p:cNvPicPr>
          <p:nvPr/>
        </p:nvPicPr>
        <p:blipFill>
          <a:blip r:embed="rId3" cstate="screen">
            <a:lum bright="-3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-109538"/>
            <a:ext cx="9144000" cy="6967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299" name="Text Box 4"/>
          <p:cNvSpPr txBox="1">
            <a:spLocks noChangeArrowheads="1"/>
          </p:cNvSpPr>
          <p:nvPr/>
        </p:nvSpPr>
        <p:spPr bwMode="auto">
          <a:xfrm>
            <a:off x="8122096" y="19472"/>
            <a:ext cx="914400" cy="457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000" b="1">
                <a:solidFill>
                  <a:schemeClr val="bg1"/>
                </a:solidFill>
                <a:latin typeface="Arial"/>
                <a:cs typeface="Arial"/>
              </a:rPr>
              <a:t>186</a:t>
            </a:r>
          </a:p>
        </p:txBody>
      </p:sp>
      <p:sp>
        <p:nvSpPr>
          <p:cNvPr id="55300" name="Rectangle 5"/>
          <p:cNvSpPr>
            <a:spLocks noGrp="1" noChangeArrowheads="1"/>
          </p:cNvSpPr>
          <p:nvPr>
            <p:ph type="title"/>
          </p:nvPr>
        </p:nvSpPr>
        <p:spPr>
          <a:xfrm>
            <a:off x="2514600" y="-76200"/>
            <a:ext cx="3641576" cy="609600"/>
          </a:xfrm>
          <a:noFill/>
        </p:spPr>
        <p:txBody>
          <a:bodyPr anchor="ctr" anchorCtr="1"/>
          <a:lstStyle/>
          <a:p>
            <a:pPr algn="ctr" eaLnBrk="1" hangingPunct="1"/>
            <a:r>
              <a:rPr lang="ko-KR" altLang="en-US" sz="4000" b="1" smtClean="0">
                <a:solidFill>
                  <a:schemeClr val="bg1"/>
                </a:solidFill>
                <a:ea typeface="ＭＳ Ｐゴシック" charset="0"/>
              </a:rPr>
              <a:t>시대</a:t>
            </a:r>
            <a:endParaRPr lang="en-US" sz="4000" b="1" dirty="0">
              <a:solidFill>
                <a:schemeClr val="bg1"/>
              </a:solidFill>
              <a:ea typeface="ＭＳ Ｐゴシック" charset="0"/>
            </a:endParaRPr>
          </a:p>
        </p:txBody>
      </p:sp>
      <p:sp>
        <p:nvSpPr>
          <p:cNvPr id="20488" name="Rectangle 8" descr="Purple mesh"/>
          <p:cNvSpPr>
            <a:spLocks noGrp="1" noChangeArrowheads="1"/>
          </p:cNvSpPr>
          <p:nvPr>
            <p:ph type="body" sz="half" idx="1"/>
          </p:nvPr>
        </p:nvSpPr>
        <p:spPr>
          <a:xfrm>
            <a:off x="381000" y="4419600"/>
            <a:ext cx="8439472" cy="2438400"/>
          </a:xfrm>
          <a:blipFill dpi="0" rotWithShape="1">
            <a:blip r:embed="rId4"/>
            <a:srcRect/>
            <a:tile tx="0" ty="0" sx="100000" sy="100000" flip="none" algn="tl"/>
          </a:blipFill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/>
          <a:lstStyle/>
          <a:p>
            <a:pPr lvl="0"/>
            <a:r>
              <a:rPr lang="ko-KR" altLang="en-US" sz="1800" dirty="0">
                <a:solidFill>
                  <a:schemeClr val="bg1"/>
                </a:solidFill>
              </a:rPr>
              <a:t>가계보가 다윗</a:t>
            </a:r>
            <a:r>
              <a:rPr lang="en-US" sz="1800" dirty="0">
                <a:solidFill>
                  <a:schemeClr val="bg1"/>
                </a:solidFill>
              </a:rPr>
              <a:t>(</a:t>
            </a:r>
            <a:r>
              <a:rPr lang="ko-KR" altLang="en-US" sz="1800" dirty="0">
                <a:solidFill>
                  <a:schemeClr val="bg1"/>
                </a:solidFill>
              </a:rPr>
              <a:t>솔로몬이 아니라</a:t>
            </a:r>
            <a:r>
              <a:rPr lang="en-US" sz="1800" dirty="0">
                <a:solidFill>
                  <a:schemeClr val="bg1"/>
                </a:solidFill>
              </a:rPr>
              <a:t>)</a:t>
            </a:r>
            <a:r>
              <a:rPr lang="ko-KR" altLang="en-US" sz="1800" dirty="0">
                <a:solidFill>
                  <a:schemeClr val="bg1"/>
                </a:solidFill>
              </a:rPr>
              <a:t>으로 마치는 것을 볼때</a:t>
            </a:r>
            <a:r>
              <a:rPr lang="en-US" sz="1800" b="1" dirty="0">
                <a:solidFill>
                  <a:schemeClr val="bg1"/>
                </a:solidFill>
              </a:rPr>
              <a:t>(4:18-21) , </a:t>
            </a:r>
            <a:r>
              <a:rPr lang="ko-KR" altLang="en-US" sz="1800" b="1" dirty="0">
                <a:solidFill>
                  <a:schemeClr val="bg1"/>
                </a:solidFill>
              </a:rPr>
              <a:t>아마도 다윗이기름부으심을 받은 이후이거나</a:t>
            </a:r>
            <a:r>
              <a:rPr lang="en-US" sz="1800" b="1" dirty="0">
                <a:solidFill>
                  <a:schemeClr val="bg1"/>
                </a:solidFill>
              </a:rPr>
              <a:t>(ca.</a:t>
            </a:r>
            <a:r>
              <a:rPr lang="ko-KR" altLang="en-US" sz="1800" b="1" dirty="0">
                <a:solidFill>
                  <a:schemeClr val="bg1"/>
                </a:solidFill>
              </a:rPr>
              <a:t>기원전</a:t>
            </a:r>
            <a:r>
              <a:rPr lang="ko-KR" altLang="en-US" sz="1800" b="1" i="1" dirty="0">
                <a:solidFill>
                  <a:schemeClr val="bg1"/>
                </a:solidFill>
              </a:rPr>
              <a:t> </a:t>
            </a:r>
            <a:r>
              <a:rPr lang="en-US" sz="1800" b="1" dirty="0">
                <a:solidFill>
                  <a:schemeClr val="bg1"/>
                </a:solidFill>
              </a:rPr>
              <a:t>1030 ), </a:t>
            </a:r>
            <a:r>
              <a:rPr lang="ko-KR" altLang="en-US" sz="1800" b="1" dirty="0">
                <a:solidFill>
                  <a:schemeClr val="bg1"/>
                </a:solidFill>
              </a:rPr>
              <a:t>적어도 솔로몬이 왕이 되기전에 쓰여졌을것이다</a:t>
            </a:r>
            <a:r>
              <a:rPr lang="en-US" sz="1800" b="1" dirty="0">
                <a:solidFill>
                  <a:schemeClr val="bg1"/>
                </a:solidFill>
              </a:rPr>
              <a:t>. (971 BC). </a:t>
            </a:r>
            <a:endParaRPr lang="en-US" sz="1800" dirty="0">
              <a:solidFill>
                <a:schemeClr val="bg1"/>
              </a:solidFill>
            </a:endParaRPr>
          </a:p>
          <a:p>
            <a:pPr lvl="0"/>
            <a:r>
              <a:rPr lang="ko-KR" altLang="en-US" sz="1800" b="1" dirty="0">
                <a:solidFill>
                  <a:schemeClr val="bg1"/>
                </a:solidFill>
              </a:rPr>
              <a:t>사무엘이 저자일 경우 쓰여진 시기를 대략 기원전</a:t>
            </a:r>
            <a:r>
              <a:rPr lang="en-US" sz="1800" b="1" dirty="0">
                <a:solidFill>
                  <a:schemeClr val="bg1"/>
                </a:solidFill>
              </a:rPr>
              <a:t>1030-1020  </a:t>
            </a:r>
            <a:r>
              <a:rPr lang="ko-KR" altLang="en-US" sz="1800" b="1" dirty="0">
                <a:solidFill>
                  <a:schemeClr val="bg1"/>
                </a:solidFill>
              </a:rPr>
              <a:t>볼 수있다</a:t>
            </a:r>
            <a:r>
              <a:rPr lang="en-US" sz="1800" b="1" dirty="0">
                <a:solidFill>
                  <a:schemeClr val="bg1"/>
                </a:solidFill>
              </a:rPr>
              <a:t>.</a:t>
            </a:r>
            <a:endParaRPr lang="en-US" sz="1800" dirty="0">
              <a:solidFill>
                <a:schemeClr val="bg1"/>
              </a:solidFill>
            </a:endParaRPr>
          </a:p>
          <a:p>
            <a:pPr lvl="0"/>
            <a:r>
              <a:rPr lang="ko-KR" altLang="en-US" sz="1800" b="1" dirty="0">
                <a:solidFill>
                  <a:schemeClr val="bg1"/>
                </a:solidFill>
              </a:rPr>
              <a:t>룻의 스토리는 사사시대 이전에 일어났다</a:t>
            </a:r>
            <a:r>
              <a:rPr lang="en-US" sz="1800" b="1" dirty="0">
                <a:solidFill>
                  <a:schemeClr val="bg1"/>
                </a:solidFill>
              </a:rPr>
              <a:t>. (1:1; </a:t>
            </a:r>
            <a:r>
              <a:rPr lang="ko-KR" altLang="en-US" sz="1800" b="1" dirty="0">
                <a:solidFill>
                  <a:schemeClr val="bg1"/>
                </a:solidFill>
              </a:rPr>
              <a:t>기원전</a:t>
            </a:r>
            <a:r>
              <a:rPr lang="en-US" sz="1800" b="1" dirty="0">
                <a:solidFill>
                  <a:schemeClr val="bg1"/>
                </a:solidFill>
              </a:rPr>
              <a:t>1373-1049 ). </a:t>
            </a:r>
            <a:endParaRPr lang="en-US" sz="1800" dirty="0">
              <a:solidFill>
                <a:schemeClr val="bg1"/>
              </a:solidFill>
            </a:endParaRPr>
          </a:p>
          <a:p>
            <a:pPr lvl="0"/>
            <a:r>
              <a:rPr lang="ko-KR" altLang="en-US" sz="1800" b="1" dirty="0">
                <a:solidFill>
                  <a:schemeClr val="bg1"/>
                </a:solidFill>
              </a:rPr>
              <a:t>룻이 다윗의 증조 할머니이며</a:t>
            </a:r>
            <a:r>
              <a:rPr lang="en-US" sz="1800" b="1" dirty="0">
                <a:solidFill>
                  <a:schemeClr val="bg1"/>
                </a:solidFill>
              </a:rPr>
              <a:t>(4:17) </a:t>
            </a:r>
            <a:r>
              <a:rPr lang="ko-KR" altLang="en-US" sz="1800" b="1" dirty="0">
                <a:solidFill>
                  <a:schemeClr val="bg1"/>
                </a:solidFill>
              </a:rPr>
              <a:t>그리고 다윗의 집권이 기원전</a:t>
            </a:r>
            <a:r>
              <a:rPr lang="en-US" sz="1800" b="1" dirty="0">
                <a:solidFill>
                  <a:schemeClr val="bg1"/>
                </a:solidFill>
              </a:rPr>
              <a:t>1010 BC </a:t>
            </a:r>
            <a:r>
              <a:rPr lang="ko-KR" altLang="en-US" sz="1800" b="1" dirty="0">
                <a:solidFill>
                  <a:schemeClr val="bg1"/>
                </a:solidFill>
              </a:rPr>
              <a:t>에 시작되므로</a:t>
            </a:r>
            <a:r>
              <a:rPr lang="en-US" sz="1800" b="1" dirty="0">
                <a:solidFill>
                  <a:schemeClr val="bg1"/>
                </a:solidFill>
              </a:rPr>
              <a:t>, </a:t>
            </a:r>
            <a:r>
              <a:rPr lang="ko-KR" altLang="en-US" sz="1800" b="1" dirty="0">
                <a:solidFill>
                  <a:schemeClr val="bg1"/>
                </a:solidFill>
              </a:rPr>
              <a:t>어떤 이들은 룻이</a:t>
            </a:r>
            <a:r>
              <a:rPr lang="en-US" sz="1800" b="1" dirty="0">
                <a:solidFill>
                  <a:schemeClr val="bg1"/>
                </a:solidFill>
              </a:rPr>
              <a:t> 12</a:t>
            </a:r>
            <a:r>
              <a:rPr lang="ko-KR" altLang="en-US" sz="1800" b="1" dirty="0">
                <a:solidFill>
                  <a:schemeClr val="bg1"/>
                </a:solidFill>
              </a:rPr>
              <a:t>세기에 살았던 사람이라고 믿기도 한다</a:t>
            </a:r>
            <a:r>
              <a:rPr lang="en-US" sz="1800" b="1" dirty="0">
                <a:solidFill>
                  <a:schemeClr val="bg1"/>
                </a:solidFill>
              </a:rPr>
              <a:t>.  </a:t>
            </a:r>
            <a:endParaRPr lang="en-US" sz="1800" dirty="0">
              <a:solidFill>
                <a:schemeClr val="bg1"/>
              </a:solidFill>
            </a:endParaRPr>
          </a:p>
          <a:p>
            <a:r>
              <a:rPr lang="en-US" sz="1800" b="1" dirty="0">
                <a:solidFill>
                  <a:schemeClr val="bg1"/>
                </a:solidFill>
              </a:rPr>
              <a:t>          </a:t>
            </a:r>
            <a:r>
              <a:rPr lang="ko-KR" altLang="en-US" sz="1800" b="1" dirty="0">
                <a:solidFill>
                  <a:schemeClr val="bg1"/>
                </a:solidFill>
              </a:rPr>
              <a:t>그러므로</a:t>
            </a:r>
            <a:r>
              <a:rPr lang="en-US" sz="1800" b="1" dirty="0">
                <a:solidFill>
                  <a:schemeClr val="bg1"/>
                </a:solidFill>
              </a:rPr>
              <a:t>, </a:t>
            </a:r>
            <a:r>
              <a:rPr lang="ko-KR" altLang="en-US" sz="1800" b="1" dirty="0">
                <a:solidFill>
                  <a:schemeClr val="bg1"/>
                </a:solidFill>
              </a:rPr>
              <a:t>이 사건이 약</a:t>
            </a:r>
            <a:r>
              <a:rPr lang="en-US" sz="1800" b="1" dirty="0">
                <a:solidFill>
                  <a:schemeClr val="bg1"/>
                </a:solidFill>
              </a:rPr>
              <a:t> 1</a:t>
            </a:r>
            <a:r>
              <a:rPr lang="ko-KR" altLang="en-US" sz="1800" b="1" dirty="0">
                <a:solidFill>
                  <a:schemeClr val="bg1"/>
                </a:solidFill>
              </a:rPr>
              <a:t>세기 일찍 사무엘을 통해 기록했을 수 있다</a:t>
            </a:r>
            <a:r>
              <a:rPr lang="en-US" sz="1800" b="1" dirty="0">
                <a:solidFill>
                  <a:schemeClr val="bg1"/>
                </a:solidFill>
              </a:rPr>
              <a:t>. </a:t>
            </a:r>
            <a:endParaRPr lang="en-US" sz="1800" dirty="0">
              <a:solidFill>
                <a:schemeClr val="bg1"/>
              </a:solidFill>
            </a:endParaRPr>
          </a:p>
        </p:txBody>
      </p:sp>
      <p:sp>
        <p:nvSpPr>
          <p:cNvPr id="55302" name="Line 10"/>
          <p:cNvSpPr>
            <a:spLocks noChangeShapeType="1"/>
          </p:cNvSpPr>
          <p:nvPr/>
        </p:nvSpPr>
        <p:spPr bwMode="auto">
          <a:xfrm>
            <a:off x="304800" y="2362200"/>
            <a:ext cx="8229600" cy="0"/>
          </a:xfrm>
          <a:prstGeom prst="line">
            <a:avLst/>
          </a:prstGeom>
          <a:noFill/>
          <a:ln w="762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sz="2000" b="1">
              <a:latin typeface="Arial"/>
              <a:cs typeface="Arial"/>
            </a:endParaRPr>
          </a:p>
        </p:txBody>
      </p:sp>
      <p:sp>
        <p:nvSpPr>
          <p:cNvPr id="55303" name="Text Box 11"/>
          <p:cNvSpPr txBox="1">
            <a:spLocks noChangeArrowheads="1"/>
          </p:cNvSpPr>
          <p:nvPr/>
        </p:nvSpPr>
        <p:spPr bwMode="auto">
          <a:xfrm>
            <a:off x="324058" y="1752600"/>
            <a:ext cx="75523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>
                <a:solidFill>
                  <a:schemeClr val="bg1"/>
                </a:solidFill>
                <a:latin typeface="Arial"/>
                <a:cs typeface="Arial"/>
              </a:rPr>
              <a:t>1373</a:t>
            </a:r>
          </a:p>
        </p:txBody>
      </p:sp>
      <p:sp>
        <p:nvSpPr>
          <p:cNvPr id="55304" name="Text Box 12"/>
          <p:cNvSpPr txBox="1">
            <a:spLocks noChangeArrowheads="1"/>
          </p:cNvSpPr>
          <p:nvPr/>
        </p:nvSpPr>
        <p:spPr bwMode="auto">
          <a:xfrm>
            <a:off x="2851358" y="1752600"/>
            <a:ext cx="75523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>
                <a:solidFill>
                  <a:schemeClr val="bg1"/>
                </a:solidFill>
                <a:latin typeface="Arial"/>
                <a:cs typeface="Arial"/>
              </a:rPr>
              <a:t>1049</a:t>
            </a:r>
          </a:p>
        </p:txBody>
      </p:sp>
      <p:sp>
        <p:nvSpPr>
          <p:cNvPr id="55305" name="Text Box 13"/>
          <p:cNvSpPr txBox="1">
            <a:spLocks noChangeArrowheads="1"/>
          </p:cNvSpPr>
          <p:nvPr/>
        </p:nvSpPr>
        <p:spPr bwMode="auto">
          <a:xfrm>
            <a:off x="4330908" y="1752600"/>
            <a:ext cx="75523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>
                <a:solidFill>
                  <a:schemeClr val="bg1"/>
                </a:solidFill>
                <a:latin typeface="Arial"/>
                <a:cs typeface="Arial"/>
              </a:rPr>
              <a:t>1030</a:t>
            </a:r>
          </a:p>
        </p:txBody>
      </p:sp>
      <p:sp>
        <p:nvSpPr>
          <p:cNvPr id="55306" name="Text Box 18"/>
          <p:cNvSpPr txBox="1">
            <a:spLocks noChangeArrowheads="1"/>
          </p:cNvSpPr>
          <p:nvPr/>
        </p:nvSpPr>
        <p:spPr bwMode="auto">
          <a:xfrm>
            <a:off x="5397708" y="1752600"/>
            <a:ext cx="75523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>
                <a:solidFill>
                  <a:schemeClr val="bg1"/>
                </a:solidFill>
                <a:latin typeface="Arial"/>
                <a:cs typeface="Arial"/>
              </a:rPr>
              <a:t>1010</a:t>
            </a:r>
          </a:p>
        </p:txBody>
      </p:sp>
      <p:sp>
        <p:nvSpPr>
          <p:cNvPr id="55307" name="Text Box 23"/>
          <p:cNvSpPr txBox="1">
            <a:spLocks noChangeArrowheads="1"/>
          </p:cNvSpPr>
          <p:nvPr/>
        </p:nvSpPr>
        <p:spPr bwMode="auto">
          <a:xfrm>
            <a:off x="8167778" y="1752600"/>
            <a:ext cx="61259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>
                <a:solidFill>
                  <a:schemeClr val="bg1"/>
                </a:solidFill>
                <a:latin typeface="Arial"/>
                <a:cs typeface="Arial"/>
              </a:rPr>
              <a:t>971</a:t>
            </a:r>
          </a:p>
        </p:txBody>
      </p:sp>
      <p:sp>
        <p:nvSpPr>
          <p:cNvPr id="20508" name="Text Box 28"/>
          <p:cNvSpPr txBox="1">
            <a:spLocks noChangeArrowheads="1"/>
          </p:cNvSpPr>
          <p:nvPr/>
        </p:nvSpPr>
        <p:spPr bwMode="auto">
          <a:xfrm>
            <a:off x="1219751" y="762000"/>
            <a:ext cx="137209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ko-KR" altLang="en-US" sz="2000" b="1" dirty="0" smtClean="0">
                <a:solidFill>
                  <a:schemeClr val="bg1"/>
                </a:solidFill>
                <a:latin typeface="Arial"/>
                <a:cs typeface="Arial"/>
              </a:rPr>
              <a:t>사사기 시기</a:t>
            </a:r>
            <a:endParaRPr lang="en-US" sz="20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20509" name="Text Box 29"/>
          <p:cNvSpPr txBox="1">
            <a:spLocks noChangeArrowheads="1"/>
          </p:cNvSpPr>
          <p:nvPr/>
        </p:nvSpPr>
        <p:spPr bwMode="auto">
          <a:xfrm>
            <a:off x="1793506" y="0"/>
            <a:ext cx="86433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ko-KR" altLang="en-US" sz="2000" b="1" dirty="0" smtClean="0">
                <a:solidFill>
                  <a:schemeClr val="bg1"/>
                </a:solidFill>
                <a:latin typeface="Arial"/>
                <a:cs typeface="Arial"/>
              </a:rPr>
              <a:t>가계보</a:t>
            </a:r>
            <a:endParaRPr lang="en-US" sz="20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20510" name="Text Box 30"/>
          <p:cNvSpPr txBox="1">
            <a:spLocks noChangeArrowheads="1"/>
          </p:cNvSpPr>
          <p:nvPr/>
        </p:nvSpPr>
        <p:spPr bwMode="auto">
          <a:xfrm>
            <a:off x="4476750" y="396875"/>
            <a:ext cx="161925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ko-KR" altLang="en-US" sz="2000" b="1" dirty="0" smtClean="0">
                <a:solidFill>
                  <a:schemeClr val="bg1"/>
                </a:solidFill>
                <a:latin typeface="Arial"/>
                <a:cs typeface="Arial"/>
              </a:rPr>
              <a:t>다윗이 왕으로 등극하다</a:t>
            </a:r>
            <a:endParaRPr lang="en-US" sz="20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20511" name="Text Box 31"/>
          <p:cNvSpPr txBox="1">
            <a:spLocks noChangeArrowheads="1"/>
          </p:cNvSpPr>
          <p:nvPr/>
        </p:nvSpPr>
        <p:spPr bwMode="auto">
          <a:xfrm>
            <a:off x="6457950" y="396875"/>
            <a:ext cx="161925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ko-KR" altLang="en-US" sz="2000" b="1" dirty="0" smtClean="0">
                <a:solidFill>
                  <a:schemeClr val="bg1"/>
                </a:solidFill>
                <a:latin typeface="Arial"/>
                <a:cs typeface="Arial"/>
              </a:rPr>
              <a:t>다윗왕</a:t>
            </a:r>
            <a:endParaRPr lang="en-US" sz="20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55312" name="Text Box 32"/>
          <p:cNvSpPr txBox="1">
            <a:spLocks noChangeArrowheads="1"/>
          </p:cNvSpPr>
          <p:nvPr/>
        </p:nvSpPr>
        <p:spPr bwMode="auto">
          <a:xfrm>
            <a:off x="1931334" y="1752600"/>
            <a:ext cx="74108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>
                <a:solidFill>
                  <a:schemeClr val="bg1"/>
                </a:solidFill>
                <a:latin typeface="Arial"/>
                <a:cs typeface="Arial"/>
              </a:rPr>
              <a:t>1105</a:t>
            </a:r>
          </a:p>
        </p:txBody>
      </p:sp>
      <p:sp>
        <p:nvSpPr>
          <p:cNvPr id="20513" name="Text Box 33"/>
          <p:cNvSpPr txBox="1">
            <a:spLocks noChangeArrowheads="1"/>
          </p:cNvSpPr>
          <p:nvPr/>
        </p:nvSpPr>
        <p:spPr bwMode="auto">
          <a:xfrm>
            <a:off x="2286000" y="2667000"/>
            <a:ext cx="2819400" cy="400110"/>
          </a:xfrm>
          <a:prstGeom prst="rect">
            <a:avLst/>
          </a:prstGeom>
          <a:gradFill rotWithShape="1">
            <a:gsLst>
              <a:gs pos="0">
                <a:srgbClr val="006600"/>
              </a:gs>
              <a:gs pos="50000">
                <a:srgbClr val="002F00"/>
              </a:gs>
              <a:gs pos="100000">
                <a:srgbClr val="006600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ko-KR" altLang="en-US" sz="2000" b="1" dirty="0">
                <a:solidFill>
                  <a:srgbClr val="FFFFFF"/>
                </a:solidFill>
              </a:rPr>
              <a:t>사무엘의 일생 </a:t>
            </a:r>
            <a:endParaRPr lang="en-US" sz="2000" b="1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20514" name="Text Box 34"/>
          <p:cNvSpPr txBox="1">
            <a:spLocks noChangeArrowheads="1"/>
          </p:cNvSpPr>
          <p:nvPr/>
        </p:nvSpPr>
        <p:spPr bwMode="auto">
          <a:xfrm>
            <a:off x="1295400" y="3200400"/>
            <a:ext cx="1066800" cy="769441"/>
          </a:xfrm>
          <a:prstGeom prst="rect">
            <a:avLst/>
          </a:prstGeom>
          <a:gradFill rotWithShape="1">
            <a:gsLst>
              <a:gs pos="0">
                <a:srgbClr val="76002F"/>
              </a:gs>
              <a:gs pos="50000">
                <a:srgbClr val="FF0066"/>
              </a:gs>
              <a:gs pos="100000">
                <a:srgbClr val="76002F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ko-KR" altLang="en-US" sz="2000" b="1" dirty="0">
                <a:solidFill>
                  <a:schemeClr val="bg1"/>
                </a:solidFill>
              </a:rPr>
              <a:t>룻의 </a:t>
            </a:r>
            <a:endParaRPr lang="en-US" altLang="ko-KR" sz="2000" b="1" dirty="0" smtClean="0">
              <a:solidFill>
                <a:schemeClr val="bg1"/>
              </a:solidFill>
            </a:endParaRPr>
          </a:p>
          <a:p>
            <a:pPr eaLnBrk="1" hangingPunct="1"/>
            <a:r>
              <a:rPr lang="ko-KR" altLang="en-US" sz="2000" b="1" dirty="0" smtClean="0">
                <a:solidFill>
                  <a:schemeClr val="bg1"/>
                </a:solidFill>
              </a:rPr>
              <a:t>일생</a:t>
            </a:r>
            <a:r>
              <a:rPr lang="en-US" sz="2000" dirty="0" smtClean="0">
                <a:solidFill>
                  <a:schemeClr val="bg1"/>
                </a:solidFill>
              </a:rPr>
              <a:t> </a:t>
            </a:r>
            <a:endParaRPr lang="en-US" sz="20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55315" name="Text Box 35"/>
          <p:cNvSpPr txBox="1">
            <a:spLocks noChangeArrowheads="1"/>
          </p:cNvSpPr>
          <p:nvPr/>
        </p:nvSpPr>
        <p:spPr bwMode="auto">
          <a:xfrm>
            <a:off x="481436" y="2286000"/>
            <a:ext cx="92149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ko-KR" altLang="en-US" sz="2000" b="1" dirty="0" smtClean="0">
                <a:solidFill>
                  <a:schemeClr val="bg1"/>
                </a:solidFill>
                <a:latin typeface="Arial"/>
                <a:cs typeface="Arial"/>
              </a:rPr>
              <a:t>웃니엘</a:t>
            </a:r>
            <a:r>
              <a:rPr lang="en-US" sz="2000" b="1" dirty="0" smtClean="0">
                <a:solidFill>
                  <a:schemeClr val="bg1"/>
                </a:solidFill>
                <a:latin typeface="Arial"/>
                <a:cs typeface="Arial"/>
              </a:rPr>
              <a:t>l</a:t>
            </a:r>
            <a:endParaRPr lang="en-US" sz="20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55316" name="Text Box 36"/>
          <p:cNvSpPr txBox="1">
            <a:spLocks noChangeArrowheads="1"/>
          </p:cNvSpPr>
          <p:nvPr/>
        </p:nvSpPr>
        <p:spPr bwMode="auto">
          <a:xfrm>
            <a:off x="2569321" y="2286000"/>
            <a:ext cx="63350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ko-KR" altLang="en-US" sz="2000" b="1" smtClean="0">
                <a:solidFill>
                  <a:schemeClr val="bg1"/>
                </a:solidFill>
                <a:latin typeface="Arial"/>
                <a:cs typeface="Arial"/>
              </a:rPr>
              <a:t>삼손</a:t>
            </a:r>
            <a:endParaRPr lang="en-US" sz="20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20517" name="AutoShape 37"/>
          <p:cNvSpPr>
            <a:spLocks/>
          </p:cNvSpPr>
          <p:nvPr/>
        </p:nvSpPr>
        <p:spPr bwMode="auto">
          <a:xfrm rot="-5400000">
            <a:off x="1562100" y="266700"/>
            <a:ext cx="609600" cy="2514600"/>
          </a:xfrm>
          <a:prstGeom prst="rightBrace">
            <a:avLst>
              <a:gd name="adj1" fmla="val 34375"/>
              <a:gd name="adj2" fmla="val 50000"/>
            </a:avLst>
          </a:prstGeom>
          <a:noFill/>
          <a:ln w="5715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sz="2000" b="1">
              <a:latin typeface="Arial"/>
              <a:cs typeface="Arial"/>
            </a:endParaRPr>
          </a:p>
        </p:txBody>
      </p:sp>
      <p:sp>
        <p:nvSpPr>
          <p:cNvPr id="20518" name="AutoShape 38"/>
          <p:cNvSpPr>
            <a:spLocks/>
          </p:cNvSpPr>
          <p:nvPr/>
        </p:nvSpPr>
        <p:spPr bwMode="auto">
          <a:xfrm rot="-5400000">
            <a:off x="1828800" y="-1600200"/>
            <a:ext cx="609600" cy="4876800"/>
          </a:xfrm>
          <a:prstGeom prst="rightBrace">
            <a:avLst>
              <a:gd name="adj1" fmla="val 66667"/>
              <a:gd name="adj2" fmla="val 50000"/>
            </a:avLst>
          </a:prstGeom>
          <a:noFill/>
          <a:ln w="5715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sz="2000" b="1">
              <a:latin typeface="Arial"/>
              <a:cs typeface="Arial"/>
            </a:endParaRPr>
          </a:p>
        </p:txBody>
      </p:sp>
      <p:sp>
        <p:nvSpPr>
          <p:cNvPr id="20519" name="AutoShape 39"/>
          <p:cNvSpPr>
            <a:spLocks/>
          </p:cNvSpPr>
          <p:nvPr/>
        </p:nvSpPr>
        <p:spPr bwMode="auto">
          <a:xfrm rot="-5400000">
            <a:off x="4876800" y="914400"/>
            <a:ext cx="609600" cy="1219200"/>
          </a:xfrm>
          <a:prstGeom prst="rightBrace">
            <a:avLst>
              <a:gd name="adj1" fmla="val 16667"/>
              <a:gd name="adj2" fmla="val 50000"/>
            </a:avLst>
          </a:prstGeom>
          <a:noFill/>
          <a:ln w="5715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sz="2000" b="1">
              <a:latin typeface="Arial"/>
              <a:cs typeface="Arial"/>
            </a:endParaRPr>
          </a:p>
        </p:txBody>
      </p:sp>
      <p:sp>
        <p:nvSpPr>
          <p:cNvPr id="20522" name="AutoShape 42"/>
          <p:cNvSpPr>
            <a:spLocks/>
          </p:cNvSpPr>
          <p:nvPr/>
        </p:nvSpPr>
        <p:spPr bwMode="auto">
          <a:xfrm rot="-5400000">
            <a:off x="6819900" y="266700"/>
            <a:ext cx="609600" cy="2514600"/>
          </a:xfrm>
          <a:prstGeom prst="rightBrace">
            <a:avLst>
              <a:gd name="adj1" fmla="val 34375"/>
              <a:gd name="adj2" fmla="val 50000"/>
            </a:avLst>
          </a:prstGeom>
          <a:noFill/>
          <a:ln w="5715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sz="2000" b="1">
              <a:latin typeface="Arial"/>
              <a:cs typeface="Arial"/>
            </a:endParaRPr>
          </a:p>
        </p:txBody>
      </p:sp>
      <p:pic>
        <p:nvPicPr>
          <p:cNvPr id="20523" name="Picture 43" descr="bnup2pv_[1]"/>
          <p:cNvPicPr>
            <a:picLocks noChangeAspect="1" noChangeArrowheads="1"/>
          </p:cNvPicPr>
          <p:nvPr/>
        </p:nvPicPr>
        <p:blipFill>
          <a:blip r:embed="rId5">
            <a:lum bright="-3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598718">
            <a:off x="4267200" y="2676786"/>
            <a:ext cx="1447800" cy="179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25" name="Text Box 45"/>
          <p:cNvSpPr txBox="1">
            <a:spLocks noChangeArrowheads="1"/>
          </p:cNvSpPr>
          <p:nvPr/>
        </p:nvSpPr>
        <p:spPr bwMode="auto">
          <a:xfrm>
            <a:off x="4038600" y="3200400"/>
            <a:ext cx="1600200" cy="400110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2000" b="1" smtClean="0">
                <a:solidFill>
                  <a:schemeClr val="bg1"/>
                </a:solidFill>
                <a:latin typeface="Arial"/>
                <a:ea typeface="+mn-ea"/>
                <a:cs typeface="Arial"/>
              </a:rPr>
              <a:t>룻기가 쓰여짐</a:t>
            </a:r>
            <a:endParaRPr lang="en-US" sz="2000" b="1">
              <a:solidFill>
                <a:schemeClr val="bg1"/>
              </a:solidFill>
              <a:latin typeface="Arial"/>
              <a:ea typeface="+mn-ea"/>
              <a:cs typeface="Arial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4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4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4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4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4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4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048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048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48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048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2000"/>
                                        <p:tgtEl>
                                          <p:spTgt spid="20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2000"/>
                                        <p:tgtEl>
                                          <p:spTgt spid="20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2000"/>
                                        <p:tgtEl>
                                          <p:spTgt spid="20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2000"/>
                                        <p:tgtEl>
                                          <p:spTgt spid="20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4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2000"/>
                                        <p:tgtEl>
                                          <p:spTgt spid="20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5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2000"/>
                                        <p:tgtEl>
                                          <p:spTgt spid="20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7" dur="500"/>
                                        <p:tgtEl>
                                          <p:spTgt spid="20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20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05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6" dur="500"/>
                                        <p:tgtEl>
                                          <p:spTgt spid="20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9" dur="500"/>
                                        <p:tgtEl>
                                          <p:spTgt spid="20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2" dur="500"/>
                                        <p:tgtEl>
                                          <p:spTgt spid="20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88" grpId="0" build="p" autoUpdateAnimBg="0"/>
      <p:bldP spid="20508" grpId="0"/>
      <p:bldP spid="20509" grpId="0"/>
      <p:bldP spid="20510" grpId="0"/>
      <p:bldP spid="20511" grpId="0"/>
      <p:bldP spid="20513" grpId="0" animBg="1"/>
      <p:bldP spid="20514" grpId="0" animBg="1"/>
      <p:bldP spid="20517" grpId="0" animBg="1"/>
      <p:bldP spid="20518" grpId="0" animBg="1"/>
      <p:bldP spid="20519" grpId="0" animBg="1"/>
      <p:bldP spid="20522" grpId="0" animBg="1"/>
      <p:bldP spid="2052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7947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Picture 6" descr="MF, J1-2 Bethlehem Shepherds Fields"/>
          <p:cNvPicPr>
            <a:picLocks noChangeAspect="1" noChangeArrowheads="1"/>
          </p:cNvPicPr>
          <p:nvPr/>
        </p:nvPicPr>
        <p:blipFill>
          <a:blip r:embed="rId3">
            <a:lum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11" name="Text Box 7"/>
          <p:cNvSpPr txBox="1">
            <a:spLocks noChangeArrowheads="1"/>
          </p:cNvSpPr>
          <p:nvPr/>
        </p:nvSpPr>
        <p:spPr bwMode="auto">
          <a:xfrm>
            <a:off x="0" y="4191000"/>
            <a:ext cx="358140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ko-KR" altLang="en-US" sz="4000" b="1" dirty="0" smtClean="0">
                <a:solidFill>
                  <a:schemeClr val="bg1"/>
                </a:solidFill>
                <a:latin typeface="Arial"/>
                <a:ea typeface="+mn-ea"/>
                <a:cs typeface="Arial"/>
              </a:rPr>
              <a:t>베들레헴</a:t>
            </a:r>
            <a:endParaRPr lang="en-US" sz="4000" b="1" dirty="0">
              <a:solidFill>
                <a:schemeClr val="bg1"/>
              </a:solidFill>
              <a:latin typeface="Arial"/>
              <a:ea typeface="+mn-ea"/>
              <a:cs typeface="Arial"/>
            </a:endParaRPr>
          </a:p>
        </p:txBody>
      </p:sp>
      <p:sp>
        <p:nvSpPr>
          <p:cNvPr id="57348" name="Text Box 3"/>
          <p:cNvSpPr txBox="1">
            <a:spLocks noChangeArrowheads="1"/>
          </p:cNvSpPr>
          <p:nvPr/>
        </p:nvSpPr>
        <p:spPr bwMode="auto">
          <a:xfrm>
            <a:off x="8001000" y="152400"/>
            <a:ext cx="914400" cy="457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Arial"/>
                <a:cs typeface="Arial"/>
              </a:rPr>
              <a:t>186</a:t>
            </a:r>
          </a:p>
        </p:txBody>
      </p:sp>
      <p:sp>
        <p:nvSpPr>
          <p:cNvPr id="57349" name="Rectangle 4"/>
          <p:cNvSpPr>
            <a:spLocks noGrp="1" noChangeArrowheads="1"/>
          </p:cNvSpPr>
          <p:nvPr>
            <p:ph type="title"/>
          </p:nvPr>
        </p:nvSpPr>
        <p:spPr>
          <a:xfrm>
            <a:off x="2057400" y="152400"/>
            <a:ext cx="5029200" cy="762000"/>
          </a:xfrm>
          <a:solidFill>
            <a:schemeClr val="tx1"/>
          </a:solidFill>
          <a:ln>
            <a:solidFill>
              <a:schemeClr val="tx1"/>
            </a:solidFill>
            <a:miter lim="800000"/>
            <a:headEnd/>
            <a:tailEnd/>
          </a:ln>
        </p:spPr>
        <p:txBody>
          <a:bodyPr anchor="ctr" anchorCtr="1"/>
          <a:lstStyle/>
          <a:p>
            <a:pPr algn="ctr" eaLnBrk="1" hangingPunct="1"/>
            <a:r>
              <a:rPr lang="ko-KR" altLang="en-US" b="1" dirty="0" smtClean="0">
                <a:solidFill>
                  <a:schemeClr val="bg1"/>
                </a:solidFill>
                <a:ea typeface="ＭＳ Ｐゴシック" charset="0"/>
              </a:rPr>
              <a:t>대상자들</a:t>
            </a:r>
            <a:endParaRPr lang="en-US" b="1" dirty="0">
              <a:solidFill>
                <a:schemeClr val="bg1"/>
              </a:solidFill>
              <a:ea typeface="ＭＳ Ｐゴシック" charset="0"/>
            </a:endParaRPr>
          </a:p>
        </p:txBody>
      </p:sp>
      <p:sp>
        <p:nvSpPr>
          <p:cNvPr id="21509" name="Rectangle 5"/>
          <p:cNvSpPr>
            <a:spLocks noGrp="1" noChangeArrowheads="1"/>
          </p:cNvSpPr>
          <p:nvPr>
            <p:ph type="body" sz="half" idx="1"/>
          </p:nvPr>
        </p:nvSpPr>
        <p:spPr>
          <a:xfrm>
            <a:off x="3962400" y="4038600"/>
            <a:ext cx="5181600" cy="2971800"/>
          </a:xfrm>
          <a:gradFill rotWithShape="1">
            <a:gsLst>
              <a:gs pos="0">
                <a:srgbClr val="0033CC">
                  <a:alpha val="74001"/>
                </a:srgbClr>
              </a:gs>
              <a:gs pos="100000">
                <a:srgbClr val="0033CC">
                  <a:gamma/>
                  <a:shade val="46275"/>
                  <a:invGamma/>
                </a:srgbClr>
              </a:gs>
            </a:gsLst>
            <a:path path="shape">
              <a:fillToRect l="50000" t="50000" r="50000" b="50000"/>
            </a:path>
          </a:gradFill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ko-KR" altLang="en-US" b="1" dirty="0">
                <a:solidFill>
                  <a:schemeClr val="bg1"/>
                </a:solidFill>
                <a:ea typeface="宋体" charset="0"/>
              </a:rPr>
              <a:t>첫번째 독자들은 사울과 다윗의 통합 왕국 시대의 사람들이었다</a:t>
            </a:r>
            <a:r>
              <a:rPr lang="en-US" altLang="ko-KR" b="1" dirty="0">
                <a:solidFill>
                  <a:schemeClr val="bg1"/>
                </a:solidFill>
                <a:ea typeface="宋体" charset="0"/>
              </a:rPr>
              <a:t>.</a:t>
            </a:r>
            <a:r>
              <a:rPr lang="ko-KR" altLang="en-US" b="1" dirty="0">
                <a:solidFill>
                  <a:schemeClr val="bg1"/>
                </a:solidFill>
                <a:ea typeface="宋体" charset="0"/>
              </a:rPr>
              <a:t> 약간의 나이가 많은 독자들은 비극적인 사사기 말기를 경험했다</a:t>
            </a:r>
            <a:r>
              <a:rPr lang="en-US" altLang="ko-KR" b="1" dirty="0">
                <a:solidFill>
                  <a:schemeClr val="bg1"/>
                </a:solidFill>
                <a:ea typeface="宋体" charset="0"/>
              </a:rPr>
              <a:t>.</a:t>
            </a:r>
            <a:r>
              <a:rPr lang="ko-KR" altLang="en-US" b="1" dirty="0">
                <a:solidFill>
                  <a:schemeClr val="bg1"/>
                </a:solidFill>
                <a:ea typeface="宋体" charset="0"/>
              </a:rPr>
              <a:t> </a:t>
            </a:r>
            <a:endParaRPr lang="en-US" b="1" dirty="0">
              <a:solidFill>
                <a:schemeClr val="bg1"/>
              </a:solidFill>
              <a:ea typeface="宋体" charset="0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150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15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09" grpId="0" build="p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2" descr="People 0600"/>
          <p:cNvPicPr>
            <a:picLocks noChangeAspect="1" noChangeArrowheads="1"/>
          </p:cNvPicPr>
          <p:nvPr/>
        </p:nvPicPr>
        <p:blipFill>
          <a:blip r:embed="rId3" cstate="screen">
            <a:lum bright="-6000" contrast="18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59" name="Text Box 3"/>
          <p:cNvSpPr txBox="1">
            <a:spLocks noChangeArrowheads="1"/>
          </p:cNvSpPr>
          <p:nvPr/>
        </p:nvSpPr>
        <p:spPr bwMode="auto">
          <a:xfrm>
            <a:off x="611560" y="2514600"/>
            <a:ext cx="8136904" cy="26776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ko-KR" altLang="en-US" sz="4000" dirty="0">
                <a:solidFill>
                  <a:schemeClr val="bg1"/>
                </a:solidFill>
              </a:rPr>
              <a:t>그 때에 이스라엘에 왕이 없으므로 사람이 각각 그 소견에 옳은대로 행하였더라 </a:t>
            </a:r>
            <a:r>
              <a:rPr lang="en-US" sz="4000" b="1" i="1" dirty="0">
                <a:solidFill>
                  <a:schemeClr val="bg1"/>
                </a:solidFill>
                <a:latin typeface="Arial"/>
                <a:cs typeface="Arial"/>
              </a:rPr>
              <a:t>. </a:t>
            </a:r>
          </a:p>
          <a:p>
            <a:pPr algn="r">
              <a:spcBef>
                <a:spcPct val="50000"/>
              </a:spcBef>
              <a:defRPr/>
            </a:pPr>
            <a:r>
              <a:rPr lang="ko-KR" altLang="en-US" sz="3200" b="1" dirty="0" smtClean="0">
                <a:solidFill>
                  <a:schemeClr val="bg1"/>
                </a:solidFill>
                <a:latin typeface="Arial"/>
                <a:ea typeface="+mn-ea"/>
                <a:cs typeface="Arial"/>
              </a:rPr>
              <a:t>사사기</a:t>
            </a:r>
            <a:r>
              <a:rPr lang="en-US" sz="3200" b="1" dirty="0" smtClean="0">
                <a:solidFill>
                  <a:schemeClr val="bg1"/>
                </a:solidFill>
                <a:latin typeface="Arial"/>
                <a:ea typeface="+mn-ea"/>
                <a:cs typeface="Arial"/>
              </a:rPr>
              <a:t> </a:t>
            </a:r>
            <a:r>
              <a:rPr lang="en-US" sz="3200" b="1" dirty="0">
                <a:solidFill>
                  <a:schemeClr val="bg1"/>
                </a:solidFill>
                <a:latin typeface="Arial"/>
                <a:ea typeface="+mn-ea"/>
                <a:cs typeface="Arial"/>
              </a:rPr>
              <a:t>21:25 </a:t>
            </a:r>
          </a:p>
        </p:txBody>
      </p:sp>
      <p:sp>
        <p:nvSpPr>
          <p:cNvPr id="59396" name="Text Box 4"/>
          <p:cNvSpPr txBox="1">
            <a:spLocks noChangeArrowheads="1"/>
          </p:cNvSpPr>
          <p:nvPr/>
        </p:nvSpPr>
        <p:spPr bwMode="auto">
          <a:xfrm>
            <a:off x="8001000" y="152400"/>
            <a:ext cx="914400" cy="457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Arial"/>
                <a:cs typeface="Arial"/>
              </a:rPr>
              <a:t>186</a:t>
            </a:r>
          </a:p>
        </p:txBody>
      </p:sp>
      <p:sp>
        <p:nvSpPr>
          <p:cNvPr id="45062" name="Rectangle 6"/>
          <p:cNvSpPr>
            <a:spLocks noChangeArrowheads="1"/>
          </p:cNvSpPr>
          <p:nvPr/>
        </p:nvSpPr>
        <p:spPr bwMode="auto">
          <a:xfrm>
            <a:off x="0" y="6019800"/>
            <a:ext cx="91440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buFontTx/>
              <a:buBlip>
                <a:blip r:embed="rId4"/>
              </a:buBlip>
              <a:defRPr/>
            </a:pPr>
            <a:r>
              <a:rPr lang="ko-KR" altLang="en-US" sz="28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/>
                <a:ea typeface="宋体" pitchFamily="-111" charset="-122"/>
                <a:cs typeface="Arial"/>
              </a:rPr>
              <a:t>룻기는 사사 시대를 배경으로 하고 있다</a:t>
            </a:r>
            <a:r>
              <a:rPr lang="en-US" altLang="ko-KR" sz="28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/>
                <a:ea typeface="宋体" pitchFamily="-111" charset="-122"/>
                <a:cs typeface="Arial"/>
              </a:rPr>
              <a:t>.</a:t>
            </a:r>
            <a:r>
              <a:rPr lang="ko-KR" altLang="en-US" sz="28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/>
                <a:ea typeface="宋体" pitchFamily="-111" charset="-122"/>
                <a:cs typeface="Arial"/>
              </a:rPr>
              <a:t> 사사기</a:t>
            </a:r>
            <a:r>
              <a:rPr lang="en-US" altLang="zh-CN" sz="28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/>
                <a:ea typeface="宋体" pitchFamily="-111" charset="-122"/>
                <a:cs typeface="Arial"/>
              </a:rPr>
              <a:t>(1:1).  </a:t>
            </a:r>
          </a:p>
        </p:txBody>
      </p:sp>
      <p:sp>
        <p:nvSpPr>
          <p:cNvPr id="59398" name="Rectangle 7"/>
          <p:cNvSpPr>
            <a:spLocks noGrp="1" noChangeArrowheads="1"/>
          </p:cNvSpPr>
          <p:nvPr>
            <p:ph type="title" idx="4294967295"/>
          </p:nvPr>
        </p:nvSpPr>
        <p:spPr>
          <a:xfrm>
            <a:off x="2057400" y="304800"/>
            <a:ext cx="5029200" cy="838200"/>
          </a:xfrm>
          <a:solidFill>
            <a:schemeClr val="tx1"/>
          </a:solidFill>
          <a:ln cap="flat">
            <a:solidFill>
              <a:schemeClr val="tx1"/>
            </a:solidFill>
            <a:miter lim="800000"/>
            <a:headEnd/>
            <a:tailEnd/>
          </a:ln>
        </p:spPr>
        <p:txBody>
          <a:bodyPr anchor="ctr" anchorCtr="1"/>
          <a:lstStyle/>
          <a:p>
            <a:pPr algn="ctr" eaLnBrk="1" hangingPunct="1"/>
            <a:r>
              <a:rPr lang="ko-KR" altLang="en-US" b="1" dirty="0" smtClean="0">
                <a:solidFill>
                  <a:schemeClr val="bg1"/>
                </a:solidFill>
                <a:ea typeface="ＭＳ Ｐゴシック" charset="0"/>
              </a:rPr>
              <a:t>때</a:t>
            </a:r>
            <a:endParaRPr lang="en-US" b="1" dirty="0">
              <a:solidFill>
                <a:schemeClr val="bg1"/>
              </a:solidFill>
              <a:ea typeface="ＭＳ Ｐゴシック" charset="0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0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0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062" grpId="0" build="p" autoUpdateAnimBg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2" name="Picture 6" descr="Israel 030"/>
          <p:cNvPicPr>
            <a:picLocks noChangeAspect="1" noChangeArrowheads="1"/>
          </p:cNvPicPr>
          <p:nvPr/>
        </p:nvPicPr>
        <p:blipFill>
          <a:blip r:embed="rId3">
            <a:lum bright="24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8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43" name="Text Box 2"/>
          <p:cNvSpPr txBox="1">
            <a:spLocks noChangeArrowheads="1"/>
          </p:cNvSpPr>
          <p:nvPr/>
        </p:nvSpPr>
        <p:spPr bwMode="auto">
          <a:xfrm>
            <a:off x="8001000" y="152400"/>
            <a:ext cx="914400" cy="457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Arial"/>
                <a:cs typeface="Arial"/>
              </a:rPr>
              <a:t>186</a:t>
            </a:r>
          </a:p>
        </p:txBody>
      </p:sp>
      <p:sp>
        <p:nvSpPr>
          <p:cNvPr id="61444" name="Rectangle 3"/>
          <p:cNvSpPr>
            <a:spLocks noGrp="1" noChangeArrowheads="1"/>
          </p:cNvSpPr>
          <p:nvPr>
            <p:ph type="title"/>
          </p:nvPr>
        </p:nvSpPr>
        <p:spPr>
          <a:xfrm>
            <a:off x="2057400" y="152400"/>
            <a:ext cx="5029200" cy="762000"/>
          </a:xfrm>
          <a:solidFill>
            <a:schemeClr val="tx1"/>
          </a:solidFill>
          <a:ln>
            <a:solidFill>
              <a:schemeClr val="tx1"/>
            </a:solidFill>
            <a:miter lim="800000"/>
            <a:headEnd/>
            <a:tailEnd/>
          </a:ln>
        </p:spPr>
        <p:txBody>
          <a:bodyPr anchor="ctr" anchorCtr="1"/>
          <a:lstStyle/>
          <a:p>
            <a:pPr algn="ctr" eaLnBrk="1" hangingPunct="1"/>
            <a:r>
              <a:rPr lang="ko-KR" altLang="en-US" b="1" dirty="0" smtClean="0">
                <a:solidFill>
                  <a:schemeClr val="bg1"/>
                </a:solidFill>
                <a:ea typeface="ＭＳ Ｐゴシック" charset="0"/>
              </a:rPr>
              <a:t>때</a:t>
            </a:r>
            <a:endParaRPr lang="en-US" b="1" dirty="0">
              <a:solidFill>
                <a:schemeClr val="bg1"/>
              </a:solidFill>
              <a:ea typeface="ＭＳ Ｐゴシック" charset="0"/>
            </a:endParaRPr>
          </a:p>
        </p:txBody>
      </p:sp>
      <p:sp>
        <p:nvSpPr>
          <p:cNvPr id="22535" name="Rectangle 7"/>
          <p:cNvSpPr>
            <a:spLocks noChangeArrowheads="1"/>
          </p:cNvSpPr>
          <p:nvPr/>
        </p:nvSpPr>
        <p:spPr bwMode="auto">
          <a:xfrm>
            <a:off x="228600" y="1600200"/>
            <a:ext cx="8915400" cy="464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buFontTx/>
              <a:buBlip>
                <a:blip r:embed="rId4"/>
              </a:buBlip>
              <a:defRPr/>
            </a:pPr>
            <a:r>
              <a:rPr lang="ko-KR" altLang="en-US" sz="2800" b="1" dirty="0">
                <a:effectLst>
                  <a:glow rad="177800">
                    <a:schemeClr val="bg1">
                      <a:alpha val="85000"/>
                    </a:schemeClr>
                  </a:glow>
                </a:effectLst>
                <a:latin typeface="Arial"/>
                <a:ea typeface="宋体" pitchFamily="-111" charset="-122"/>
                <a:cs typeface="Arial"/>
              </a:rPr>
              <a:t>사무엘은</a:t>
            </a:r>
            <a:r>
              <a:rPr lang="en-US" altLang="ko-KR" sz="2800" b="1" dirty="0">
                <a:effectLst>
                  <a:glow rad="177800">
                    <a:schemeClr val="bg1">
                      <a:alpha val="85000"/>
                    </a:schemeClr>
                  </a:glow>
                </a:effectLst>
                <a:latin typeface="Arial"/>
                <a:ea typeface="宋体" pitchFamily="-111" charset="-122"/>
                <a:cs typeface="Arial"/>
              </a:rPr>
              <a:t> </a:t>
            </a:r>
            <a:r>
              <a:rPr lang="ko-KR" altLang="en-US" sz="2800" b="1" dirty="0">
                <a:effectLst>
                  <a:glow rad="177800">
                    <a:schemeClr val="bg1">
                      <a:alpha val="85000"/>
                    </a:schemeClr>
                  </a:glow>
                </a:effectLst>
                <a:latin typeface="Arial"/>
                <a:ea typeface="宋体" pitchFamily="-111" charset="-122"/>
                <a:cs typeface="Arial"/>
              </a:rPr>
              <a:t>사사시대 중에 있었던 이스라엘의</a:t>
            </a:r>
            <a:r>
              <a:rPr lang="en-US" altLang="ko-KR" sz="2800" b="1" dirty="0">
                <a:effectLst>
                  <a:glow rad="177800">
                    <a:schemeClr val="bg1">
                      <a:alpha val="85000"/>
                    </a:schemeClr>
                  </a:glow>
                </a:effectLst>
                <a:latin typeface="Arial"/>
                <a:ea typeface="宋体" pitchFamily="-111" charset="-122"/>
                <a:cs typeface="Arial"/>
              </a:rPr>
              <a:t> 2</a:t>
            </a:r>
            <a:r>
              <a:rPr lang="ko-KR" altLang="en-US" sz="2800" b="1" dirty="0">
                <a:effectLst>
                  <a:glow rad="177800">
                    <a:schemeClr val="bg1">
                      <a:alpha val="85000"/>
                    </a:schemeClr>
                  </a:glow>
                </a:effectLst>
                <a:latin typeface="Arial"/>
                <a:ea typeface="宋体" pitchFamily="-111" charset="-122"/>
                <a:cs typeface="Arial"/>
              </a:rPr>
              <a:t>가지 심각한 도덕적</a:t>
            </a:r>
            <a:r>
              <a:rPr lang="en-US" altLang="ko-KR" sz="2800" b="1" dirty="0">
                <a:effectLst>
                  <a:glow rad="177800">
                    <a:schemeClr val="bg1">
                      <a:alpha val="85000"/>
                    </a:schemeClr>
                  </a:glow>
                </a:effectLst>
                <a:latin typeface="Arial"/>
                <a:ea typeface="宋体" pitchFamily="-111" charset="-122"/>
                <a:cs typeface="Arial"/>
              </a:rPr>
              <a:t>&amp; </a:t>
            </a:r>
            <a:r>
              <a:rPr lang="ko-KR" altLang="en-US" sz="2800" b="1" dirty="0">
                <a:effectLst>
                  <a:glow rad="177800">
                    <a:schemeClr val="bg1">
                      <a:alpha val="85000"/>
                    </a:schemeClr>
                  </a:glow>
                </a:effectLst>
                <a:latin typeface="Arial"/>
                <a:ea typeface="宋体" pitchFamily="-111" charset="-122"/>
                <a:cs typeface="Arial"/>
              </a:rPr>
              <a:t>영적</a:t>
            </a:r>
            <a:r>
              <a:rPr lang="en-US" altLang="ko-KR" sz="2800" b="1" dirty="0">
                <a:effectLst>
                  <a:glow rad="177800">
                    <a:schemeClr val="bg1">
                      <a:alpha val="85000"/>
                    </a:schemeClr>
                  </a:glow>
                </a:effectLst>
                <a:latin typeface="Arial"/>
                <a:ea typeface="宋体" pitchFamily="-111" charset="-122"/>
                <a:cs typeface="Arial"/>
              </a:rPr>
              <a:t> </a:t>
            </a:r>
            <a:r>
              <a:rPr lang="ko-KR" altLang="en-US" sz="2800" b="1" dirty="0">
                <a:effectLst>
                  <a:glow rad="177800">
                    <a:schemeClr val="bg1">
                      <a:alpha val="85000"/>
                    </a:schemeClr>
                  </a:glow>
                </a:effectLst>
                <a:latin typeface="Arial"/>
                <a:ea typeface="宋体" pitchFamily="-111" charset="-122"/>
                <a:cs typeface="Arial"/>
              </a:rPr>
              <a:t>실패를 기록하며 사사기를 마친다</a:t>
            </a:r>
            <a:r>
              <a:rPr lang="en-US" altLang="ko-KR" sz="2800" b="1" dirty="0">
                <a:effectLst>
                  <a:glow rad="177800">
                    <a:schemeClr val="bg1">
                      <a:alpha val="85000"/>
                    </a:schemeClr>
                  </a:glow>
                </a:effectLst>
                <a:latin typeface="Arial"/>
                <a:ea typeface="宋体" pitchFamily="-111" charset="-122"/>
                <a:cs typeface="Arial"/>
              </a:rPr>
              <a:t>.</a:t>
            </a:r>
            <a:r>
              <a:rPr lang="en-US" altLang="zh-CN" sz="2800" b="1" dirty="0">
                <a:effectLst>
                  <a:glow rad="177800">
                    <a:schemeClr val="bg1">
                      <a:alpha val="85000"/>
                    </a:schemeClr>
                  </a:glow>
                </a:effectLst>
                <a:latin typeface="Arial"/>
                <a:ea typeface="宋体" pitchFamily="-111" charset="-122"/>
                <a:cs typeface="Arial"/>
              </a:rPr>
              <a:t>:</a:t>
            </a:r>
          </a:p>
          <a:p>
            <a:pPr marL="742950" lvl="1" indent="-285750" algn="l">
              <a:buClr>
                <a:schemeClr val="accent2"/>
              </a:buClr>
              <a:buFont typeface="Wingdings" pitchFamily="-111" charset="2"/>
              <a:buBlip>
                <a:blip r:embed="rId5"/>
              </a:buBlip>
              <a:defRPr/>
            </a:pPr>
            <a:r>
              <a:rPr lang="ko-KR" altLang="en-US" sz="2800" b="1" dirty="0">
                <a:effectLst>
                  <a:glow rad="177800">
                    <a:schemeClr val="bg1">
                      <a:alpha val="85000"/>
                    </a:schemeClr>
                  </a:glow>
                </a:effectLst>
                <a:latin typeface="Arial"/>
                <a:ea typeface="宋体" pitchFamily="-111" charset="-122"/>
                <a:cs typeface="Arial"/>
              </a:rPr>
              <a:t>한 이교도 레위 제사장이 단지파의 옳지 않은</a:t>
            </a:r>
            <a:r>
              <a:rPr lang="en-US" altLang="ko-KR" sz="2800" b="1" dirty="0">
                <a:effectLst>
                  <a:glow rad="177800">
                    <a:schemeClr val="bg1">
                      <a:alpha val="85000"/>
                    </a:schemeClr>
                  </a:glow>
                </a:effectLst>
                <a:latin typeface="Arial"/>
                <a:ea typeface="宋体" pitchFamily="-111" charset="-122"/>
                <a:cs typeface="Arial"/>
              </a:rPr>
              <a:t> </a:t>
            </a:r>
            <a:r>
              <a:rPr lang="ko-KR" altLang="en-US" sz="2800" b="1" dirty="0">
                <a:effectLst>
                  <a:glow rad="177800">
                    <a:schemeClr val="bg1">
                      <a:alpha val="85000"/>
                    </a:schemeClr>
                  </a:glow>
                </a:effectLst>
                <a:latin typeface="Arial"/>
                <a:ea typeface="宋体" pitchFamily="-111" charset="-122"/>
                <a:cs typeface="Arial"/>
              </a:rPr>
              <a:t>이주를 축복함 </a:t>
            </a:r>
            <a:r>
              <a:rPr lang="en-US" altLang="zh-CN" sz="2800" b="1" dirty="0">
                <a:effectLst>
                  <a:glow rad="177800">
                    <a:schemeClr val="bg1">
                      <a:alpha val="85000"/>
                    </a:schemeClr>
                  </a:glow>
                </a:effectLst>
                <a:latin typeface="Arial"/>
                <a:ea typeface="宋体" pitchFamily="-111" charset="-122"/>
                <a:cs typeface="Arial"/>
              </a:rPr>
              <a:t>(</a:t>
            </a:r>
            <a:r>
              <a:rPr lang="ko-KR" altLang="en-US" sz="2800" b="1" dirty="0">
                <a:effectLst>
                  <a:glow rad="177800">
                    <a:schemeClr val="bg1">
                      <a:alpha val="85000"/>
                    </a:schemeClr>
                  </a:glow>
                </a:effectLst>
                <a:latin typeface="Arial"/>
                <a:ea typeface="宋体" pitchFamily="-111" charset="-122"/>
                <a:cs typeface="Arial"/>
              </a:rPr>
              <a:t>사사기</a:t>
            </a:r>
            <a:r>
              <a:rPr lang="en-US" altLang="zh-CN" sz="2800" b="1" dirty="0">
                <a:effectLst>
                  <a:glow rad="177800">
                    <a:schemeClr val="bg1">
                      <a:alpha val="85000"/>
                    </a:schemeClr>
                  </a:glow>
                </a:effectLst>
                <a:latin typeface="Arial"/>
                <a:ea typeface="宋体" pitchFamily="-111" charset="-122"/>
                <a:cs typeface="Arial"/>
              </a:rPr>
              <a:t> 17–18).</a:t>
            </a:r>
          </a:p>
          <a:p>
            <a:pPr marL="742950" lvl="1" indent="-285750" algn="l">
              <a:buClr>
                <a:schemeClr val="accent2"/>
              </a:buClr>
              <a:buFont typeface="Wingdings" pitchFamily="-111" charset="2"/>
              <a:buBlip>
                <a:blip r:embed="rId5"/>
              </a:buBlip>
              <a:defRPr/>
            </a:pPr>
            <a:r>
              <a:rPr lang="ko-KR" altLang="en-US" sz="2800" b="1" dirty="0">
                <a:effectLst>
                  <a:glow rad="177800">
                    <a:schemeClr val="bg1">
                      <a:alpha val="85000"/>
                    </a:schemeClr>
                  </a:glow>
                </a:effectLst>
                <a:latin typeface="Arial"/>
                <a:ea typeface="宋体" pitchFamily="-111" charset="-122"/>
                <a:cs typeface="Arial"/>
              </a:rPr>
              <a:t>벤자민 지파인들이 한 사람의 첩을 살해한 일 때문에 다른 지파가 이 지파를 거의 몰살 시킴 </a:t>
            </a:r>
            <a:r>
              <a:rPr lang="en-US" altLang="zh-CN" sz="2800" b="1" dirty="0">
                <a:effectLst>
                  <a:glow rad="177800">
                    <a:schemeClr val="bg1">
                      <a:alpha val="85000"/>
                    </a:schemeClr>
                  </a:glow>
                </a:effectLst>
                <a:latin typeface="Arial"/>
                <a:ea typeface="宋体" pitchFamily="-111" charset="-122"/>
                <a:cs typeface="Arial"/>
              </a:rPr>
              <a:t>(</a:t>
            </a:r>
            <a:r>
              <a:rPr lang="ko-KR" altLang="en-US" sz="2800" b="1" dirty="0">
                <a:effectLst>
                  <a:glow rad="177800">
                    <a:schemeClr val="bg1">
                      <a:alpha val="85000"/>
                    </a:schemeClr>
                  </a:glow>
                </a:effectLst>
                <a:latin typeface="Arial"/>
                <a:ea typeface="宋体" pitchFamily="-111" charset="-122"/>
                <a:cs typeface="Arial"/>
              </a:rPr>
              <a:t>사사기</a:t>
            </a:r>
            <a:r>
              <a:rPr lang="en-US" altLang="zh-CN" sz="2800" b="1" dirty="0">
                <a:effectLst>
                  <a:glow rad="177800">
                    <a:schemeClr val="bg1">
                      <a:alpha val="85000"/>
                    </a:schemeClr>
                  </a:glow>
                </a:effectLst>
                <a:latin typeface="Arial"/>
                <a:ea typeface="宋体" pitchFamily="-111" charset="-122"/>
                <a:cs typeface="Arial"/>
              </a:rPr>
              <a:t> 19–21).</a:t>
            </a:r>
          </a:p>
          <a:p>
            <a:pPr marL="342900" indent="-342900" algn="l">
              <a:buFontTx/>
              <a:buBlip>
                <a:blip r:embed="rId4"/>
              </a:buBlip>
              <a:defRPr/>
            </a:pPr>
            <a:endParaRPr lang="en-US" altLang="zh-CN" sz="2800" b="1" dirty="0">
              <a:effectLst>
                <a:glow rad="177800">
                  <a:schemeClr val="bg1">
                    <a:alpha val="85000"/>
                  </a:schemeClr>
                </a:glow>
              </a:effectLst>
              <a:latin typeface="Arial"/>
              <a:ea typeface="宋体" pitchFamily="-111" charset="-122"/>
              <a:cs typeface="Arial"/>
            </a:endParaRPr>
          </a:p>
          <a:p>
            <a:pPr marL="342900" indent="-342900" algn="l">
              <a:buFontTx/>
              <a:buBlip>
                <a:blip r:embed="rId4"/>
              </a:buBlip>
              <a:defRPr/>
            </a:pPr>
            <a:r>
              <a:rPr lang="ko-KR" altLang="en-US" sz="2800" b="1" dirty="0">
                <a:effectLst>
                  <a:glow rad="177800">
                    <a:schemeClr val="bg1">
                      <a:alpha val="85000"/>
                    </a:schemeClr>
                  </a:glow>
                </a:effectLst>
                <a:latin typeface="Arial"/>
                <a:ea typeface="宋体" pitchFamily="-111" charset="-122"/>
                <a:cs typeface="Arial"/>
              </a:rPr>
              <a:t>룻의 이야기는 이 시기의 세번째로 묘사된 인생이다</a:t>
            </a:r>
            <a:r>
              <a:rPr lang="en-US" altLang="ko-KR" sz="2800" b="1" dirty="0">
                <a:effectLst>
                  <a:glow rad="177800">
                    <a:schemeClr val="bg1">
                      <a:alpha val="85000"/>
                    </a:schemeClr>
                  </a:glow>
                </a:effectLst>
                <a:latin typeface="Arial"/>
                <a:ea typeface="宋体" pitchFamily="-111" charset="-122"/>
                <a:cs typeface="Arial"/>
              </a:rPr>
              <a:t>.</a:t>
            </a:r>
            <a:r>
              <a:rPr lang="ko-KR" altLang="en-US" sz="2800" b="1" dirty="0">
                <a:effectLst>
                  <a:glow rad="177800">
                    <a:schemeClr val="bg1">
                      <a:alpha val="85000"/>
                    </a:schemeClr>
                  </a:glow>
                </a:effectLst>
                <a:latin typeface="Arial"/>
                <a:ea typeface="宋体" pitchFamily="-111" charset="-122"/>
                <a:cs typeface="Arial"/>
              </a:rPr>
              <a:t> 하지만 다른 쪽의 이야기를 보여주고 있다</a:t>
            </a:r>
            <a:r>
              <a:rPr lang="en-US" altLang="ko-KR" sz="2800" b="1" dirty="0">
                <a:effectLst>
                  <a:glow rad="177800">
                    <a:schemeClr val="bg1">
                      <a:alpha val="85000"/>
                    </a:schemeClr>
                  </a:glow>
                </a:effectLst>
                <a:latin typeface="Arial"/>
                <a:ea typeface="宋体" pitchFamily="-111" charset="-122"/>
                <a:cs typeface="Arial"/>
              </a:rPr>
              <a:t>.</a:t>
            </a:r>
            <a:r>
              <a:rPr lang="ko-KR" altLang="en-US" sz="2800" b="1" dirty="0">
                <a:effectLst>
                  <a:glow rad="177800">
                    <a:schemeClr val="bg1">
                      <a:alpha val="85000"/>
                    </a:schemeClr>
                  </a:glow>
                </a:effectLst>
                <a:latin typeface="Arial"/>
                <a:ea typeface="宋体" pitchFamily="-111" charset="-122"/>
                <a:cs typeface="Arial"/>
              </a:rPr>
              <a:t> </a:t>
            </a:r>
            <a:r>
              <a:rPr lang="en-US" altLang="zh-CN" sz="2800" b="1" dirty="0" smtClean="0">
                <a:effectLst>
                  <a:glow rad="177800">
                    <a:schemeClr val="bg1">
                      <a:alpha val="85000"/>
                    </a:schemeClr>
                  </a:glow>
                </a:effectLst>
                <a:latin typeface="Arial"/>
                <a:ea typeface="宋体" pitchFamily="-111" charset="-122"/>
                <a:cs typeface="Arial"/>
              </a:rPr>
              <a:t>. </a:t>
            </a:r>
            <a:endParaRPr lang="en-US" altLang="zh-CN" sz="2800" b="1" dirty="0">
              <a:effectLst>
                <a:glow rad="177800">
                  <a:schemeClr val="bg1">
                    <a:alpha val="85000"/>
                  </a:schemeClr>
                </a:glow>
              </a:effectLst>
              <a:latin typeface="Arial"/>
              <a:ea typeface="宋体" pitchFamily="-111" charset="-122"/>
              <a:cs typeface="Arial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5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5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5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5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25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25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25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25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35" grpId="0" build="p" autoUpdateAnimBg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9" name="Picture 1035" descr="bride and groom"/>
          <p:cNvPicPr>
            <a:picLocks noGrp="1" noChangeAspect="1" noChangeArrowheads="1"/>
          </p:cNvPicPr>
          <p:nvPr>
            <p:ph idx="1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261100" y="1752600"/>
            <a:ext cx="2882900" cy="5105400"/>
          </a:xfrm>
          <a:noFill/>
        </p:spPr>
      </p:pic>
      <p:sp>
        <p:nvSpPr>
          <p:cNvPr id="63491" name="Rectangle 1027"/>
          <p:cNvSpPr>
            <a:spLocks noGrp="1" noChangeArrowheads="1"/>
          </p:cNvSpPr>
          <p:nvPr>
            <p:ph type="title"/>
          </p:nvPr>
        </p:nvSpPr>
        <p:spPr>
          <a:solidFill>
            <a:schemeClr val="tx1"/>
          </a:solidFill>
          <a:ln>
            <a:solidFill>
              <a:schemeClr val="tx1"/>
            </a:solidFill>
            <a:miter lim="800000"/>
            <a:headEnd/>
            <a:tailEnd/>
          </a:ln>
        </p:spPr>
        <p:txBody>
          <a:bodyPr anchor="ctr" anchorCtr="1"/>
          <a:lstStyle/>
          <a:p>
            <a:pPr algn="ctr" eaLnBrk="1" hangingPunct="1"/>
            <a:r>
              <a:rPr lang="ko-KR" altLang="en-US" b="1" dirty="0" smtClean="0">
                <a:solidFill>
                  <a:schemeClr val="bg1"/>
                </a:solidFill>
                <a:ea typeface="ＭＳ Ｐゴシック" charset="0"/>
              </a:rPr>
              <a:t>때</a:t>
            </a:r>
            <a:endParaRPr lang="en-US" b="1" dirty="0">
              <a:solidFill>
                <a:schemeClr val="bg1"/>
              </a:solidFill>
              <a:ea typeface="ＭＳ Ｐゴシック" charset="0"/>
            </a:endParaRPr>
          </a:p>
        </p:txBody>
      </p:sp>
      <p:sp>
        <p:nvSpPr>
          <p:cNvPr id="43013" name="Text Box 1029"/>
          <p:cNvSpPr txBox="1">
            <a:spLocks noChangeArrowheads="1"/>
          </p:cNvSpPr>
          <p:nvPr/>
        </p:nvSpPr>
        <p:spPr bwMode="auto">
          <a:xfrm>
            <a:off x="914400" y="2243233"/>
            <a:ext cx="6321896" cy="2166747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 anchor="ctr" anchorCtr="1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marL="355600" indent="-355600" algn="l" eaLnBrk="1" hangingPunct="1">
              <a:lnSpc>
                <a:spcPct val="90000"/>
              </a:lnSpc>
              <a:buFontTx/>
              <a:buBlip>
                <a:blip r:embed="rId4"/>
              </a:buBlip>
            </a:pPr>
            <a:r>
              <a:rPr lang="ko-KR" altLang="en-US" b="1" dirty="0">
                <a:solidFill>
                  <a:schemeClr val="bg1"/>
                </a:solidFill>
                <a:latin typeface="Arial"/>
                <a:ea typeface="宋体" charset="0"/>
                <a:cs typeface="Arial"/>
              </a:rPr>
              <a:t>아마 사무엘은 사사시대의 부정적인 그림에  민족적 악에도 불구하고 하나님의 법으로 살았던 의로운 예 </a:t>
            </a:r>
            <a:r>
              <a:rPr lang="en-US" altLang="ko-KR" b="1" dirty="0">
                <a:solidFill>
                  <a:schemeClr val="bg1"/>
                </a:solidFill>
                <a:latin typeface="Arial"/>
                <a:ea typeface="宋体" charset="0"/>
                <a:cs typeface="Arial"/>
              </a:rPr>
              <a:t>(</a:t>
            </a:r>
            <a:r>
              <a:rPr lang="ko-KR" altLang="en-US" b="1" dirty="0">
                <a:solidFill>
                  <a:schemeClr val="bg1"/>
                </a:solidFill>
                <a:latin typeface="Arial"/>
                <a:ea typeface="宋体" charset="0"/>
                <a:cs typeface="Arial"/>
              </a:rPr>
              <a:t>룻</a:t>
            </a:r>
            <a:r>
              <a:rPr lang="en-US" altLang="ko-KR" b="1" dirty="0">
                <a:solidFill>
                  <a:schemeClr val="bg1"/>
                </a:solidFill>
                <a:latin typeface="Arial"/>
                <a:ea typeface="宋体" charset="0"/>
                <a:cs typeface="Arial"/>
              </a:rPr>
              <a:t>&amp;</a:t>
            </a:r>
            <a:r>
              <a:rPr lang="ko-KR" altLang="en-US" b="1" dirty="0">
                <a:solidFill>
                  <a:schemeClr val="bg1"/>
                </a:solidFill>
                <a:latin typeface="Arial"/>
                <a:ea typeface="宋体" charset="0"/>
                <a:cs typeface="Arial"/>
              </a:rPr>
              <a:t>보아스</a:t>
            </a:r>
            <a:r>
              <a:rPr lang="en-US" altLang="ko-KR" b="1" dirty="0">
                <a:solidFill>
                  <a:schemeClr val="bg1"/>
                </a:solidFill>
                <a:latin typeface="Arial"/>
                <a:ea typeface="宋体" charset="0"/>
                <a:cs typeface="Arial"/>
              </a:rPr>
              <a:t>)</a:t>
            </a:r>
            <a:r>
              <a:rPr lang="ko-KR" altLang="en-US" b="1" dirty="0">
                <a:solidFill>
                  <a:schemeClr val="bg1"/>
                </a:solidFill>
                <a:latin typeface="Arial"/>
                <a:ea typeface="宋体" charset="0"/>
                <a:cs typeface="Arial"/>
              </a:rPr>
              <a:t>로 발란스를 맞추어야 하는 필요를 보았을것이다</a:t>
            </a:r>
            <a:r>
              <a:rPr lang="en-US" altLang="ko-KR" b="1" dirty="0">
                <a:solidFill>
                  <a:schemeClr val="bg1"/>
                </a:solidFill>
                <a:latin typeface="Arial"/>
                <a:ea typeface="宋体" charset="0"/>
                <a:cs typeface="Arial"/>
              </a:rPr>
              <a:t>.</a:t>
            </a:r>
            <a:r>
              <a:rPr lang="ko-KR" altLang="en-US" b="1" dirty="0">
                <a:solidFill>
                  <a:schemeClr val="bg1"/>
                </a:solidFill>
                <a:latin typeface="Arial"/>
                <a:ea typeface="宋体" charset="0"/>
                <a:cs typeface="Arial"/>
              </a:rPr>
              <a:t> </a:t>
            </a:r>
            <a:endParaRPr lang="en-US" altLang="zh-CN" b="1" dirty="0">
              <a:solidFill>
                <a:schemeClr val="bg1"/>
              </a:solidFill>
              <a:latin typeface="Arial"/>
              <a:ea typeface="宋体" charset="0"/>
              <a:cs typeface="Arial"/>
            </a:endParaRPr>
          </a:p>
          <a:p>
            <a:pPr marL="355600" indent="-355600" algn="l" eaLnBrk="1" hangingPunct="1">
              <a:lnSpc>
                <a:spcPct val="90000"/>
              </a:lnSpc>
              <a:buFontTx/>
              <a:buBlip>
                <a:blip r:embed="rId4"/>
              </a:buBlip>
            </a:pPr>
            <a:r>
              <a:rPr lang="ko-KR" altLang="en-US" b="1" dirty="0">
                <a:solidFill>
                  <a:schemeClr val="bg1"/>
                </a:solidFill>
                <a:latin typeface="Arial"/>
                <a:ea typeface="宋体" charset="0"/>
                <a:cs typeface="Arial"/>
              </a:rPr>
              <a:t>룻기의 중요 테마는 사사기와 비슷하다</a:t>
            </a:r>
            <a:r>
              <a:rPr lang="en-US" altLang="ko-KR" b="1" dirty="0">
                <a:solidFill>
                  <a:schemeClr val="bg1"/>
                </a:solidFill>
                <a:latin typeface="Arial"/>
                <a:ea typeface="宋体" charset="0"/>
                <a:cs typeface="Arial"/>
              </a:rPr>
              <a:t>-</a:t>
            </a:r>
            <a:r>
              <a:rPr lang="ko-KR" altLang="en-US" b="1" dirty="0">
                <a:solidFill>
                  <a:schemeClr val="bg1"/>
                </a:solidFill>
                <a:latin typeface="Arial"/>
                <a:ea typeface="宋体" charset="0"/>
                <a:cs typeface="Arial"/>
              </a:rPr>
              <a:t>하나님의 구속</a:t>
            </a:r>
            <a:r>
              <a:rPr lang="en-US" altLang="ko-KR" b="1" dirty="0">
                <a:solidFill>
                  <a:schemeClr val="bg1"/>
                </a:solidFill>
                <a:latin typeface="Arial"/>
                <a:ea typeface="宋体" charset="0"/>
                <a:cs typeface="Arial"/>
              </a:rPr>
              <a:t>-</a:t>
            </a:r>
            <a:r>
              <a:rPr lang="ko-KR" altLang="en-US" b="1" dirty="0">
                <a:solidFill>
                  <a:schemeClr val="bg1"/>
                </a:solidFill>
                <a:latin typeface="Arial"/>
                <a:ea typeface="宋体" charset="0"/>
                <a:cs typeface="Arial"/>
              </a:rPr>
              <a:t>다른 요소와 함께</a:t>
            </a:r>
            <a:r>
              <a:rPr lang="en-US" altLang="ko-KR" b="1" dirty="0">
                <a:solidFill>
                  <a:schemeClr val="bg1"/>
                </a:solidFill>
                <a:latin typeface="Arial"/>
                <a:ea typeface="宋体" charset="0"/>
                <a:cs typeface="Arial"/>
              </a:rPr>
              <a:t>:</a:t>
            </a:r>
            <a:endParaRPr lang="en-US" b="1" dirty="0">
              <a:solidFill>
                <a:schemeClr val="bg1"/>
              </a:solidFill>
              <a:latin typeface="Arial"/>
              <a:ea typeface="宋体" charset="0"/>
              <a:cs typeface="Arial"/>
            </a:endParaRPr>
          </a:p>
        </p:txBody>
      </p:sp>
      <p:sp>
        <p:nvSpPr>
          <p:cNvPr id="43015" name="Text Box 1031"/>
          <p:cNvSpPr txBox="1">
            <a:spLocks noChangeArrowheads="1"/>
          </p:cNvSpPr>
          <p:nvPr/>
        </p:nvSpPr>
        <p:spPr bwMode="auto">
          <a:xfrm>
            <a:off x="609600" y="5410200"/>
            <a:ext cx="2667000" cy="1557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ko-KR" altLang="en-US" sz="2800" b="1" dirty="0" smtClean="0">
                <a:latin typeface="Arial"/>
                <a:cs typeface="Arial"/>
              </a:rPr>
              <a:t>구속</a:t>
            </a:r>
            <a:endParaRPr lang="en-US" altLang="ko-KR" sz="2800" b="1" dirty="0" smtClean="0">
              <a:latin typeface="Arial"/>
              <a:cs typeface="Arial"/>
            </a:endParaRPr>
          </a:p>
          <a:p>
            <a:pPr eaLnBrk="1" hangingPunct="1"/>
            <a:r>
              <a:rPr lang="ko-KR" altLang="en-US" sz="2800" b="1" dirty="0" smtClean="0">
                <a:latin typeface="Arial"/>
                <a:cs typeface="Arial"/>
              </a:rPr>
              <a:t>통한</a:t>
            </a:r>
            <a:r>
              <a:rPr lang="en-US" sz="2800" b="1" dirty="0" smtClean="0">
                <a:latin typeface="Arial"/>
                <a:cs typeface="Arial"/>
              </a:rPr>
              <a:t>  </a:t>
            </a:r>
            <a:endParaRPr lang="en-US" sz="2800" b="1" u="sng" dirty="0">
              <a:solidFill>
                <a:srgbClr val="0033CC"/>
              </a:solidFill>
              <a:latin typeface="Arial"/>
              <a:cs typeface="Arial"/>
            </a:endParaRPr>
          </a:p>
          <a:p>
            <a:pPr eaLnBrk="1" hangingPunct="1"/>
            <a:r>
              <a:rPr lang="ko-KR" altLang="en-US" sz="2800" b="1" u="sng" dirty="0" smtClean="0">
                <a:solidFill>
                  <a:srgbClr val="0033CC"/>
                </a:solidFill>
                <a:latin typeface="Arial"/>
                <a:cs typeface="Arial"/>
              </a:rPr>
              <a:t>구원자들</a:t>
            </a:r>
            <a:endParaRPr lang="en-US" sz="2800" b="1" u="sng" dirty="0">
              <a:solidFill>
                <a:srgbClr val="0033CC"/>
              </a:solidFill>
              <a:latin typeface="Arial"/>
              <a:cs typeface="Arial"/>
            </a:endParaRPr>
          </a:p>
        </p:txBody>
      </p:sp>
      <p:sp>
        <p:nvSpPr>
          <p:cNvPr id="43016" name="WordArt 1032"/>
          <p:cNvSpPr>
            <a:spLocks noChangeArrowheads="1" noChangeShapeType="1" noTextEdit="1"/>
          </p:cNvSpPr>
          <p:nvPr/>
        </p:nvSpPr>
        <p:spPr bwMode="auto">
          <a:xfrm>
            <a:off x="1344613" y="4953000"/>
            <a:ext cx="1196975" cy="5715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ko-KR" altLang="en-US" sz="3600" kern="10" dirty="0" smtClean="0">
                <a:ln w="19050">
                  <a:solidFill>
                    <a:srgbClr val="99CCFF"/>
                  </a:solidFill>
                  <a:round/>
                  <a:headEnd type="none" w="sm" len="sm"/>
                  <a:tailEnd type="none" w="sm" len="sm"/>
                </a:ln>
                <a:solidFill>
                  <a:srgbClr val="0066CC"/>
                </a:solidFill>
                <a:effectLst>
                  <a:outerShdw blurRad="63500" dist="38099" dir="2700000" algn="ctr" rotWithShape="0">
                    <a:srgbClr val="990000">
                      <a:alpha val="74997"/>
                    </a:srgbClr>
                  </a:outerShdw>
                </a:effectLst>
                <a:latin typeface="Impact"/>
                <a:ea typeface="Impact"/>
                <a:cs typeface="Impact"/>
              </a:rPr>
              <a:t>사사기</a:t>
            </a:r>
            <a:endParaRPr lang="en-US" sz="3600" kern="10" dirty="0">
              <a:ln w="19050">
                <a:solidFill>
                  <a:srgbClr val="99CCFF"/>
                </a:solidFill>
                <a:round/>
                <a:headEnd type="none" w="sm" len="sm"/>
                <a:tailEnd type="none" w="sm" len="sm"/>
              </a:ln>
              <a:solidFill>
                <a:srgbClr val="0066CC"/>
              </a:solidFill>
              <a:effectLst>
                <a:outerShdw blurRad="63500" dist="38099" dir="2700000" algn="ctr" rotWithShape="0">
                  <a:srgbClr val="990000">
                    <a:alpha val="74997"/>
                  </a:srgbClr>
                </a:outerShdw>
              </a:effectLst>
              <a:latin typeface="Impact"/>
              <a:ea typeface="Impact"/>
              <a:cs typeface="Impact"/>
            </a:endParaRPr>
          </a:p>
        </p:txBody>
      </p:sp>
      <p:sp>
        <p:nvSpPr>
          <p:cNvPr id="43017" name="Text Box 1033"/>
          <p:cNvSpPr txBox="1">
            <a:spLocks noChangeArrowheads="1"/>
          </p:cNvSpPr>
          <p:nvPr/>
        </p:nvSpPr>
        <p:spPr bwMode="auto">
          <a:xfrm>
            <a:off x="3275856" y="5410200"/>
            <a:ext cx="2896344" cy="14711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ko-KR" altLang="en-US" sz="2800" b="1" dirty="0" smtClean="0">
                <a:latin typeface="Arial"/>
                <a:cs typeface="Arial"/>
              </a:rPr>
              <a:t>구원</a:t>
            </a:r>
            <a:endParaRPr lang="en-US" altLang="ko-KR" sz="2800" b="1" dirty="0">
              <a:latin typeface="Arial"/>
              <a:cs typeface="Arial"/>
            </a:endParaRPr>
          </a:p>
          <a:p>
            <a:pPr eaLnBrk="1" hangingPunct="1"/>
            <a:r>
              <a:rPr lang="en-US" sz="2800" b="1" dirty="0" smtClean="0">
                <a:latin typeface="Arial"/>
                <a:cs typeface="Arial"/>
              </a:rPr>
              <a:t> </a:t>
            </a:r>
            <a:r>
              <a:rPr lang="ko-KR" altLang="en-US" sz="2800" b="1" dirty="0" smtClean="0">
                <a:latin typeface="Arial"/>
                <a:cs typeface="Arial"/>
              </a:rPr>
              <a:t>통한</a:t>
            </a:r>
            <a:r>
              <a:rPr lang="en-US" sz="2800" b="1" dirty="0" smtClean="0">
                <a:latin typeface="Arial"/>
                <a:cs typeface="Arial"/>
              </a:rPr>
              <a:t> </a:t>
            </a:r>
            <a:r>
              <a:rPr lang="en-US" sz="2800" b="1" dirty="0">
                <a:latin typeface="Arial"/>
                <a:cs typeface="Arial"/>
              </a:rPr>
              <a:t/>
            </a:r>
            <a:br>
              <a:rPr lang="en-US" sz="2800" b="1" dirty="0">
                <a:latin typeface="Arial"/>
                <a:cs typeface="Arial"/>
              </a:rPr>
            </a:br>
            <a:r>
              <a:rPr lang="en-US" sz="2800" b="1" u="sng" dirty="0" smtClean="0">
                <a:solidFill>
                  <a:srgbClr val="0033CC"/>
                </a:solidFill>
                <a:latin typeface="Arial"/>
                <a:cs typeface="Arial"/>
              </a:rPr>
              <a:t> </a:t>
            </a:r>
            <a:r>
              <a:rPr lang="ko-KR" altLang="en-US" sz="2800" b="1" u="sng" dirty="0" smtClean="0">
                <a:solidFill>
                  <a:srgbClr val="0033CC"/>
                </a:solidFill>
                <a:latin typeface="Arial"/>
                <a:cs typeface="Arial"/>
              </a:rPr>
              <a:t>신실한 커플</a:t>
            </a:r>
            <a:endParaRPr lang="en-US" sz="2800" b="1" u="sng" dirty="0">
              <a:solidFill>
                <a:srgbClr val="0033CC"/>
              </a:solidFill>
              <a:latin typeface="Arial"/>
              <a:cs typeface="Arial"/>
            </a:endParaRPr>
          </a:p>
        </p:txBody>
      </p:sp>
      <p:sp>
        <p:nvSpPr>
          <p:cNvPr id="43018" name="WordArt 1034"/>
          <p:cNvSpPr>
            <a:spLocks noChangeArrowheads="1" noChangeShapeType="1" noTextEdit="1"/>
          </p:cNvSpPr>
          <p:nvPr/>
        </p:nvSpPr>
        <p:spPr bwMode="auto">
          <a:xfrm>
            <a:off x="4125541" y="4953000"/>
            <a:ext cx="1196975" cy="5715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ko-KR" altLang="en-US" sz="3600" kern="10" dirty="0" smtClean="0">
                <a:ln w="19050">
                  <a:solidFill>
                    <a:srgbClr val="99CCFF"/>
                  </a:solidFill>
                  <a:round/>
                  <a:headEnd type="none" w="sm" len="sm"/>
                  <a:tailEnd type="none" w="sm" len="sm"/>
                </a:ln>
                <a:solidFill>
                  <a:srgbClr val="FF00FF"/>
                </a:solidFill>
                <a:effectLst>
                  <a:outerShdw blurRad="63500" dist="38099" dir="2700000" algn="ctr" rotWithShape="0">
                    <a:srgbClr val="990000">
                      <a:alpha val="74997"/>
                    </a:srgbClr>
                  </a:outerShdw>
                </a:effectLst>
                <a:latin typeface="Impact"/>
                <a:ea typeface="Impact"/>
                <a:cs typeface="Impact"/>
              </a:rPr>
              <a:t>룻기</a:t>
            </a:r>
            <a:endParaRPr lang="en-US" sz="3600" kern="10" dirty="0">
              <a:ln w="19050">
                <a:solidFill>
                  <a:srgbClr val="99CCFF"/>
                </a:solidFill>
                <a:round/>
                <a:headEnd type="none" w="sm" len="sm"/>
                <a:tailEnd type="none" w="sm" len="sm"/>
              </a:ln>
              <a:solidFill>
                <a:srgbClr val="FF00FF"/>
              </a:solidFill>
              <a:effectLst>
                <a:outerShdw blurRad="63500" dist="38099" dir="2700000" algn="ctr" rotWithShape="0">
                  <a:srgbClr val="990000">
                    <a:alpha val="74997"/>
                  </a:srgbClr>
                </a:outerShdw>
              </a:effectLst>
              <a:latin typeface="Impact"/>
              <a:ea typeface="Impact"/>
              <a:cs typeface="Impact"/>
            </a:endParaRPr>
          </a:p>
        </p:txBody>
      </p:sp>
      <p:sp>
        <p:nvSpPr>
          <p:cNvPr id="63497" name="Text Box 1026"/>
          <p:cNvSpPr txBox="1">
            <a:spLocks noChangeArrowheads="1"/>
          </p:cNvSpPr>
          <p:nvPr/>
        </p:nvSpPr>
        <p:spPr bwMode="auto">
          <a:xfrm>
            <a:off x="7848600" y="381000"/>
            <a:ext cx="914400" cy="457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Arial"/>
                <a:cs typeface="Arial"/>
              </a:rPr>
              <a:t>186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0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0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30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30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30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30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30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30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30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30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30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30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30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30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30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30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013" grpId="0" build="p" animBg="1" autoUpdateAnimBg="0"/>
      <p:bldP spid="43015" grpId="0"/>
      <p:bldP spid="43016" grpId="0" animBg="1"/>
      <p:bldP spid="43017" grpId="0"/>
      <p:bldP spid="43018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99"/>
          <p:cNvSpPr>
            <a:spLocks noChangeArrowheads="1"/>
          </p:cNvSpPr>
          <p:nvPr/>
        </p:nvSpPr>
        <p:spPr bwMode="auto">
          <a:xfrm>
            <a:off x="2590800" y="0"/>
            <a:ext cx="6705600" cy="6858000"/>
          </a:xfrm>
          <a:prstGeom prst="rect">
            <a:avLst/>
          </a:prstGeom>
          <a:gradFill rotWithShape="0">
            <a:gsLst>
              <a:gs pos="0">
                <a:srgbClr val="CC9900"/>
              </a:gs>
              <a:gs pos="100000">
                <a:srgbClr val="669900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65539" name="Picture 101"/>
          <p:cNvPicPr>
            <a:picLocks noChangeAspect="1" noChangeArrowheads="1"/>
          </p:cNvPicPr>
          <p:nvPr/>
        </p:nvPicPr>
        <p:blipFill>
          <a:blip r:embed="rId3" cstate="screen">
            <a:lum bright="-3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5496"/>
          <a:stretch>
            <a:fillRect/>
          </a:stretch>
        </p:blipFill>
        <p:spPr bwMode="auto">
          <a:xfrm>
            <a:off x="1870075" y="0"/>
            <a:ext cx="5521325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40" name="Text Box 2"/>
          <p:cNvSpPr txBox="1">
            <a:spLocks noChangeArrowheads="1"/>
          </p:cNvSpPr>
          <p:nvPr/>
        </p:nvSpPr>
        <p:spPr bwMode="auto">
          <a:xfrm>
            <a:off x="7620000" y="152400"/>
            <a:ext cx="1524000" cy="457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Arial"/>
                <a:cs typeface="Arial"/>
              </a:rPr>
              <a:t>187-189</a:t>
            </a:r>
          </a:p>
        </p:txBody>
      </p:sp>
      <p:sp>
        <p:nvSpPr>
          <p:cNvPr id="65541" name="Rectangle 3"/>
          <p:cNvSpPr>
            <a:spLocks noGrp="1" noChangeArrowheads="1"/>
          </p:cNvSpPr>
          <p:nvPr>
            <p:ph type="title"/>
          </p:nvPr>
        </p:nvSpPr>
        <p:spPr>
          <a:xfrm>
            <a:off x="2057400" y="0"/>
            <a:ext cx="5029200" cy="609600"/>
          </a:xfrm>
          <a:solidFill>
            <a:schemeClr val="tx1"/>
          </a:solidFill>
          <a:ln>
            <a:solidFill>
              <a:schemeClr val="tx1"/>
            </a:solidFill>
            <a:miter lim="800000"/>
            <a:headEnd/>
            <a:tailEnd/>
          </a:ln>
        </p:spPr>
        <p:txBody>
          <a:bodyPr anchor="ctr" anchorCtr="1"/>
          <a:lstStyle/>
          <a:p>
            <a:pPr algn="ctr" eaLnBrk="1" hangingPunct="1"/>
            <a:r>
              <a:rPr lang="ko-KR" altLang="en-US" dirty="0" smtClean="0">
                <a:solidFill>
                  <a:schemeClr val="bg1"/>
                </a:solidFill>
                <a:latin typeface="Arial Black" charset="0"/>
                <a:ea typeface="ＭＳ Ｐゴシック" charset="0"/>
                <a:cs typeface="ＭＳ Ｐゴシック" charset="0"/>
              </a:rPr>
              <a:t>차이점</a:t>
            </a:r>
            <a:endParaRPr lang="en-US" dirty="0">
              <a:solidFill>
                <a:schemeClr val="bg1"/>
              </a:solidFill>
              <a:latin typeface="Arial Black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2" name="Group 98"/>
          <p:cNvGrpSpPr>
            <a:grpSpLocks/>
          </p:cNvGrpSpPr>
          <p:nvPr/>
        </p:nvGrpSpPr>
        <p:grpSpPr bwMode="auto">
          <a:xfrm>
            <a:off x="381000" y="1828800"/>
            <a:ext cx="8915400" cy="4884738"/>
            <a:chOff x="-4" y="-4"/>
            <a:chExt cx="3464" cy="5765"/>
          </a:xfrm>
        </p:grpSpPr>
        <p:grpSp>
          <p:nvGrpSpPr>
            <p:cNvPr id="65545" name="Group 96"/>
            <p:cNvGrpSpPr>
              <a:grpSpLocks/>
            </p:cNvGrpSpPr>
            <p:nvPr/>
          </p:nvGrpSpPr>
          <p:grpSpPr bwMode="auto">
            <a:xfrm>
              <a:off x="0" y="0"/>
              <a:ext cx="3456" cy="5757"/>
              <a:chOff x="0" y="0"/>
              <a:chExt cx="3456" cy="5757"/>
            </a:xfrm>
          </p:grpSpPr>
          <p:grpSp>
            <p:nvGrpSpPr>
              <p:cNvPr id="65547" name="Group 39"/>
              <p:cNvGrpSpPr>
                <a:grpSpLocks/>
              </p:cNvGrpSpPr>
              <p:nvPr/>
            </p:nvGrpSpPr>
            <p:grpSpPr bwMode="auto">
              <a:xfrm>
                <a:off x="0" y="0"/>
                <a:ext cx="1728" cy="518"/>
                <a:chOff x="0" y="0"/>
                <a:chExt cx="1728" cy="518"/>
              </a:xfrm>
            </p:grpSpPr>
            <p:sp>
              <p:nvSpPr>
                <p:cNvPr id="65631" name="Rectangle 38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1728" cy="518"/>
                </a:xfrm>
                <a:prstGeom prst="rect">
                  <a:avLst/>
                </a:prstGeom>
                <a:solidFill>
                  <a:srgbClr val="000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0" tIns="0" rIns="0" bIns="0" anchor="ctr" anchorCtr="1"/>
                <a:lstStyle/>
                <a:p>
                  <a:endParaRPr lang="en-US"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</a:endParaRPr>
                </a:p>
              </p:txBody>
            </p:sp>
            <p:grpSp>
              <p:nvGrpSpPr>
                <p:cNvPr id="65632" name="Group 37"/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1728" cy="518"/>
                  <a:chOff x="0" y="0"/>
                  <a:chExt cx="1728" cy="518"/>
                </a:xfrm>
              </p:grpSpPr>
              <p:sp>
                <p:nvSpPr>
                  <p:cNvPr id="65633" name="Rectangle 8"/>
                  <p:cNvSpPr>
                    <a:spLocks noChangeArrowheads="1"/>
                  </p:cNvSpPr>
                  <p:nvPr/>
                </p:nvSpPr>
                <p:spPr bwMode="auto">
                  <a:xfrm>
                    <a:off x="32" y="0"/>
                    <a:ext cx="1664" cy="518"/>
                  </a:xfrm>
                  <a:prstGeom prst="rect">
                    <a:avLst/>
                  </a:prstGeom>
                  <a:solidFill>
                    <a:srgbClr val="00009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lIns="0" tIns="0" rIns="0" bIns="0" anchor="ctr" anchorCtr="1"/>
                  <a:lstStyle/>
                  <a:p>
                    <a:pPr>
                      <a:spcBef>
                        <a:spcPct val="0"/>
                      </a:spcBef>
                    </a:pPr>
                    <a:endParaRPr lang="en-US" altLang="zh-CN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endParaRPr>
                  </a:p>
                </p:txBody>
              </p:sp>
              <p:sp>
                <p:nvSpPr>
                  <p:cNvPr id="65634" name="Rectangle 36"/>
                  <p:cNvSpPr>
                    <a:spLocks noChangeArrowheads="1"/>
                  </p:cNvSpPr>
                  <p:nvPr/>
                </p:nvSpPr>
                <p:spPr bwMode="auto">
                  <a:xfrm>
                    <a:off x="0" y="0"/>
                    <a:ext cx="1728" cy="51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7">
                        <a:solidFill>
                          <a:srgbClr val="000000"/>
                        </a:solidFill>
                        <a:miter lim="800000"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0" tIns="0" rIns="0" bIns="0" anchor="ctr" anchorCtr="1"/>
                  <a:lstStyle/>
                  <a:p>
                    <a:endParaRPr lang="en-US"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</a:endParaRPr>
                  </a:p>
                </p:txBody>
              </p:sp>
            </p:grpSp>
          </p:grpSp>
          <p:grpSp>
            <p:nvGrpSpPr>
              <p:cNvPr id="65548" name="Group 43"/>
              <p:cNvGrpSpPr>
                <a:grpSpLocks/>
              </p:cNvGrpSpPr>
              <p:nvPr/>
            </p:nvGrpSpPr>
            <p:grpSpPr bwMode="auto">
              <a:xfrm>
                <a:off x="1728" y="0"/>
                <a:ext cx="1728" cy="518"/>
                <a:chOff x="1728" y="0"/>
                <a:chExt cx="1728" cy="518"/>
              </a:xfrm>
            </p:grpSpPr>
            <p:sp>
              <p:nvSpPr>
                <p:cNvPr id="65627" name="Rectangle 42"/>
                <p:cNvSpPr>
                  <a:spLocks noChangeArrowheads="1"/>
                </p:cNvSpPr>
                <p:nvPr/>
              </p:nvSpPr>
              <p:spPr bwMode="auto">
                <a:xfrm>
                  <a:off x="1728" y="0"/>
                  <a:ext cx="1728" cy="518"/>
                </a:xfrm>
                <a:prstGeom prst="rect">
                  <a:avLst/>
                </a:pr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0" tIns="0" rIns="0" bIns="0" anchor="ctr" anchorCtr="1"/>
                <a:lstStyle/>
                <a:p>
                  <a:endParaRPr lang="en-US"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</a:endParaRPr>
                </a:p>
              </p:txBody>
            </p:sp>
            <p:grpSp>
              <p:nvGrpSpPr>
                <p:cNvPr id="65628" name="Group 41"/>
                <p:cNvGrpSpPr>
                  <a:grpSpLocks/>
                </p:cNvGrpSpPr>
                <p:nvPr/>
              </p:nvGrpSpPr>
              <p:grpSpPr bwMode="auto">
                <a:xfrm>
                  <a:off x="1728" y="0"/>
                  <a:ext cx="1728" cy="518"/>
                  <a:chOff x="1728" y="0"/>
                  <a:chExt cx="1728" cy="518"/>
                </a:xfrm>
              </p:grpSpPr>
              <p:sp>
                <p:nvSpPr>
                  <p:cNvPr id="65629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1760" y="0"/>
                    <a:ext cx="1664" cy="518"/>
                  </a:xfrm>
                  <a:prstGeom prst="rect">
                    <a:avLst/>
                  </a:prstGeom>
                  <a:solidFill>
                    <a:srgbClr val="00009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lIns="0" tIns="0" rIns="0" bIns="0" anchor="ctr" anchorCtr="1"/>
                  <a:lstStyle/>
                  <a:p>
                    <a:pPr>
                      <a:spcBef>
                        <a:spcPct val="0"/>
                      </a:spcBef>
                    </a:pPr>
                    <a:endParaRPr lang="en-US" altLang="zh-CN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endParaRPr>
                  </a:p>
                </p:txBody>
              </p:sp>
              <p:sp>
                <p:nvSpPr>
                  <p:cNvPr id="65630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1728" y="0"/>
                    <a:ext cx="1728" cy="51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7">
                        <a:solidFill>
                          <a:srgbClr val="000000"/>
                        </a:solidFill>
                        <a:miter lim="800000"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0" tIns="0" rIns="0" bIns="0" anchor="ctr" anchorCtr="1"/>
                  <a:lstStyle/>
                  <a:p>
                    <a:endParaRPr lang="en-US"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</a:endParaRPr>
                  </a:p>
                </p:txBody>
              </p:sp>
            </p:grpSp>
          </p:grpSp>
          <p:grpSp>
            <p:nvGrpSpPr>
              <p:cNvPr id="65549" name="Group 45"/>
              <p:cNvGrpSpPr>
                <a:grpSpLocks/>
              </p:cNvGrpSpPr>
              <p:nvPr/>
            </p:nvGrpSpPr>
            <p:grpSpPr bwMode="auto">
              <a:xfrm>
                <a:off x="0" y="518"/>
                <a:ext cx="1728" cy="403"/>
                <a:chOff x="0" y="518"/>
                <a:chExt cx="1728" cy="403"/>
              </a:xfrm>
            </p:grpSpPr>
            <p:sp>
              <p:nvSpPr>
                <p:cNvPr id="65625" name="Rectangle 10"/>
                <p:cNvSpPr>
                  <a:spLocks noChangeArrowheads="1"/>
                </p:cNvSpPr>
                <p:nvPr/>
              </p:nvSpPr>
              <p:spPr bwMode="auto">
                <a:xfrm>
                  <a:off x="32" y="518"/>
                  <a:ext cx="1664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0" tIns="0" rIns="0" bIns="0" anchor="ctr" anchorCtr="1"/>
                <a:lstStyle/>
                <a:p>
                  <a:pPr>
                    <a:spcBef>
                      <a:spcPct val="0"/>
                    </a:spcBef>
                  </a:pPr>
                  <a:r>
                    <a:rPr lang="ko-KR" altLang="en-US" b="1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불성실</a:t>
                  </a:r>
                  <a:endParaRPr lang="en-US" altLang="zh-CN" dirty="0">
                    <a:solidFill>
                      <a:srgbClr val="FFFFFF"/>
                    </a:solidFill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  <a:latin typeface="Arial Narrow" charset="0"/>
                    <a:ea typeface="宋体" charset="0"/>
                    <a:cs typeface="宋体" charset="0"/>
                  </a:endParaRPr>
                </a:p>
              </p:txBody>
            </p:sp>
            <p:sp>
              <p:nvSpPr>
                <p:cNvPr id="65626" name="Rectangle 44"/>
                <p:cNvSpPr>
                  <a:spLocks noChangeArrowheads="1"/>
                </p:cNvSpPr>
                <p:nvPr/>
              </p:nvSpPr>
              <p:spPr bwMode="auto">
                <a:xfrm>
                  <a:off x="0" y="518"/>
                  <a:ext cx="1728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0" tIns="0" rIns="0" bIns="0" anchor="ctr" anchorCtr="1"/>
                <a:lstStyle/>
                <a:p>
                  <a:endParaRPr lang="en-US"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</a:endParaRPr>
                </a:p>
              </p:txBody>
            </p:sp>
          </p:grpSp>
          <p:grpSp>
            <p:nvGrpSpPr>
              <p:cNvPr id="65550" name="Group 47"/>
              <p:cNvGrpSpPr>
                <a:grpSpLocks/>
              </p:cNvGrpSpPr>
              <p:nvPr/>
            </p:nvGrpSpPr>
            <p:grpSpPr bwMode="auto">
              <a:xfrm>
                <a:off x="1728" y="518"/>
                <a:ext cx="1728" cy="403"/>
                <a:chOff x="1728" y="518"/>
                <a:chExt cx="1728" cy="403"/>
              </a:xfrm>
            </p:grpSpPr>
            <p:sp>
              <p:nvSpPr>
                <p:cNvPr id="65623" name="Rectangle 11"/>
                <p:cNvSpPr>
                  <a:spLocks noChangeArrowheads="1"/>
                </p:cNvSpPr>
                <p:nvPr/>
              </p:nvSpPr>
              <p:spPr bwMode="auto">
                <a:xfrm>
                  <a:off x="1760" y="518"/>
                  <a:ext cx="1664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0" tIns="0" rIns="0" bIns="0" anchor="ctr" anchorCtr="1"/>
                <a:lstStyle/>
                <a:p>
                  <a:pPr>
                    <a:spcBef>
                      <a:spcPct val="0"/>
                    </a:spcBef>
                  </a:pPr>
                  <a:r>
                    <a:rPr lang="ko-KR" altLang="en-US" b="1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신실한</a:t>
                  </a:r>
                  <a:endParaRPr lang="en-US" altLang="zh-CN" dirty="0">
                    <a:solidFill>
                      <a:srgbClr val="FFFFFF"/>
                    </a:solidFill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  <a:latin typeface="Arial Narrow" charset="0"/>
                    <a:ea typeface="宋体" charset="0"/>
                    <a:cs typeface="宋体" charset="0"/>
                  </a:endParaRPr>
                </a:p>
              </p:txBody>
            </p:sp>
            <p:sp>
              <p:nvSpPr>
                <p:cNvPr id="65624" name="Rectangle 46"/>
                <p:cNvSpPr>
                  <a:spLocks noChangeArrowheads="1"/>
                </p:cNvSpPr>
                <p:nvPr/>
              </p:nvSpPr>
              <p:spPr bwMode="auto">
                <a:xfrm>
                  <a:off x="1728" y="518"/>
                  <a:ext cx="1728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0" tIns="0" rIns="0" bIns="0" anchor="ctr" anchorCtr="1"/>
                <a:lstStyle/>
                <a:p>
                  <a:endParaRPr lang="en-US"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</a:endParaRPr>
                </a:p>
              </p:txBody>
            </p:sp>
          </p:grpSp>
          <p:grpSp>
            <p:nvGrpSpPr>
              <p:cNvPr id="65551" name="Group 49"/>
              <p:cNvGrpSpPr>
                <a:grpSpLocks/>
              </p:cNvGrpSpPr>
              <p:nvPr/>
            </p:nvGrpSpPr>
            <p:grpSpPr bwMode="auto">
              <a:xfrm>
                <a:off x="0" y="921"/>
                <a:ext cx="1728" cy="403"/>
                <a:chOff x="0" y="921"/>
                <a:chExt cx="1728" cy="403"/>
              </a:xfrm>
            </p:grpSpPr>
            <p:sp>
              <p:nvSpPr>
                <p:cNvPr id="6562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" y="921"/>
                  <a:ext cx="1664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0" tIns="0" rIns="0" bIns="0" anchor="ctr" anchorCtr="1"/>
                <a:lstStyle/>
                <a:p>
                  <a:pPr>
                    <a:spcBef>
                      <a:spcPct val="0"/>
                    </a:spcBef>
                  </a:pPr>
                  <a:r>
                    <a:rPr lang="ko-KR" altLang="en-US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부도덕함</a:t>
                  </a:r>
                  <a:endParaRPr lang="en-US" altLang="zh-CN" dirty="0">
                    <a:solidFill>
                      <a:srgbClr val="FFFFFF"/>
                    </a:solidFill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  <a:latin typeface="Arial Narrow" charset="0"/>
                    <a:ea typeface="宋体" charset="0"/>
                    <a:cs typeface="宋体" charset="0"/>
                  </a:endParaRPr>
                </a:p>
              </p:txBody>
            </p:sp>
            <p:sp>
              <p:nvSpPr>
                <p:cNvPr id="65622" name="Rectangle 48"/>
                <p:cNvSpPr>
                  <a:spLocks noChangeArrowheads="1"/>
                </p:cNvSpPr>
                <p:nvPr/>
              </p:nvSpPr>
              <p:spPr bwMode="auto">
                <a:xfrm>
                  <a:off x="0" y="921"/>
                  <a:ext cx="1728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0" tIns="0" rIns="0" bIns="0" anchor="ctr" anchorCtr="1"/>
                <a:lstStyle/>
                <a:p>
                  <a:endParaRPr lang="en-US"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</a:endParaRPr>
                </a:p>
              </p:txBody>
            </p:sp>
          </p:grpSp>
          <p:grpSp>
            <p:nvGrpSpPr>
              <p:cNvPr id="65552" name="Group 51"/>
              <p:cNvGrpSpPr>
                <a:grpSpLocks/>
              </p:cNvGrpSpPr>
              <p:nvPr/>
            </p:nvGrpSpPr>
            <p:grpSpPr bwMode="auto">
              <a:xfrm>
                <a:off x="1728" y="921"/>
                <a:ext cx="1728" cy="403"/>
                <a:chOff x="1728" y="921"/>
                <a:chExt cx="1728" cy="403"/>
              </a:xfrm>
            </p:grpSpPr>
            <p:sp>
              <p:nvSpPr>
                <p:cNvPr id="65619" name="Rectangle 13"/>
                <p:cNvSpPr>
                  <a:spLocks noChangeArrowheads="1"/>
                </p:cNvSpPr>
                <p:nvPr/>
              </p:nvSpPr>
              <p:spPr bwMode="auto">
                <a:xfrm>
                  <a:off x="1760" y="921"/>
                  <a:ext cx="1664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0" tIns="0" rIns="0" bIns="0" anchor="ctr" anchorCtr="1"/>
                <a:lstStyle/>
                <a:p>
                  <a:pPr>
                    <a:spcBef>
                      <a:spcPct val="0"/>
                    </a:spcBef>
                  </a:pPr>
                  <a:r>
                    <a:rPr lang="ko-KR" altLang="en-US" b="1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충실함</a:t>
                  </a:r>
                  <a:r>
                    <a:rPr lang="en-US" altLang="zh-CN" b="1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, </a:t>
                  </a:r>
                  <a:r>
                    <a:rPr lang="ko-KR" altLang="en-US" b="1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정의로움</a:t>
                  </a:r>
                  <a:r>
                    <a:rPr lang="en-US" altLang="zh-CN" b="1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, </a:t>
                  </a:r>
                  <a:r>
                    <a:rPr lang="ko-KR" altLang="en-US" b="1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순수함</a:t>
                  </a:r>
                  <a:endParaRPr lang="en-US" altLang="zh-CN" dirty="0">
                    <a:solidFill>
                      <a:srgbClr val="FFFFFF"/>
                    </a:solidFill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  <a:latin typeface="Arial Narrow" charset="0"/>
                    <a:ea typeface="宋体" charset="0"/>
                    <a:cs typeface="宋体" charset="0"/>
                  </a:endParaRPr>
                </a:p>
              </p:txBody>
            </p:sp>
            <p:sp>
              <p:nvSpPr>
                <p:cNvPr id="65620" name="Rectangle 50"/>
                <p:cNvSpPr>
                  <a:spLocks noChangeArrowheads="1"/>
                </p:cNvSpPr>
                <p:nvPr/>
              </p:nvSpPr>
              <p:spPr bwMode="auto">
                <a:xfrm>
                  <a:off x="1728" y="921"/>
                  <a:ext cx="1728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0" tIns="0" rIns="0" bIns="0" anchor="ctr" anchorCtr="1"/>
                <a:lstStyle/>
                <a:p>
                  <a:endParaRPr lang="en-US"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</a:endParaRPr>
                </a:p>
              </p:txBody>
            </p:sp>
          </p:grpSp>
          <p:grpSp>
            <p:nvGrpSpPr>
              <p:cNvPr id="65553" name="Group 53"/>
              <p:cNvGrpSpPr>
                <a:grpSpLocks/>
              </p:cNvGrpSpPr>
              <p:nvPr/>
            </p:nvGrpSpPr>
            <p:grpSpPr bwMode="auto">
              <a:xfrm>
                <a:off x="0" y="1324"/>
                <a:ext cx="1728" cy="403"/>
                <a:chOff x="0" y="1324"/>
                <a:chExt cx="1728" cy="403"/>
              </a:xfrm>
            </p:grpSpPr>
            <p:sp>
              <p:nvSpPr>
                <p:cNvPr id="65617" name="Rectangle 14"/>
                <p:cNvSpPr>
                  <a:spLocks noChangeArrowheads="1"/>
                </p:cNvSpPr>
                <p:nvPr/>
              </p:nvSpPr>
              <p:spPr bwMode="auto">
                <a:xfrm>
                  <a:off x="32" y="1324"/>
                  <a:ext cx="1664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0" tIns="0" rIns="0" bIns="0" anchor="ctr" anchorCtr="1"/>
                <a:lstStyle/>
                <a:p>
                  <a:pPr>
                    <a:spcBef>
                      <a:spcPct val="0"/>
                    </a:spcBef>
                  </a:pPr>
                  <a:r>
                    <a:rPr lang="ko-KR" altLang="en-US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우상숭배</a:t>
                  </a:r>
                  <a:endParaRPr lang="en-US" altLang="zh-CN" dirty="0">
                    <a:solidFill>
                      <a:srgbClr val="FFFFFF"/>
                    </a:solidFill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  <a:latin typeface="Arial Narrow" charset="0"/>
                    <a:ea typeface="宋体" charset="0"/>
                    <a:cs typeface="宋体" charset="0"/>
                  </a:endParaRPr>
                </a:p>
              </p:txBody>
            </p:sp>
            <p:sp>
              <p:nvSpPr>
                <p:cNvPr id="65618" name="Rectangle 52"/>
                <p:cNvSpPr>
                  <a:spLocks noChangeArrowheads="1"/>
                </p:cNvSpPr>
                <p:nvPr/>
              </p:nvSpPr>
              <p:spPr bwMode="auto">
                <a:xfrm>
                  <a:off x="0" y="1324"/>
                  <a:ext cx="1728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0" tIns="0" rIns="0" bIns="0" anchor="ctr" anchorCtr="1"/>
                <a:lstStyle/>
                <a:p>
                  <a:endParaRPr lang="en-US"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</a:endParaRPr>
                </a:p>
              </p:txBody>
            </p:sp>
          </p:grpSp>
          <p:grpSp>
            <p:nvGrpSpPr>
              <p:cNvPr id="65554" name="Group 55"/>
              <p:cNvGrpSpPr>
                <a:grpSpLocks/>
              </p:cNvGrpSpPr>
              <p:nvPr/>
            </p:nvGrpSpPr>
            <p:grpSpPr bwMode="auto">
              <a:xfrm>
                <a:off x="1728" y="1324"/>
                <a:ext cx="1728" cy="403"/>
                <a:chOff x="1728" y="1324"/>
                <a:chExt cx="1728" cy="403"/>
              </a:xfrm>
            </p:grpSpPr>
            <p:sp>
              <p:nvSpPr>
                <p:cNvPr id="65615" name="Rectangle 15"/>
                <p:cNvSpPr>
                  <a:spLocks noChangeArrowheads="1"/>
                </p:cNvSpPr>
                <p:nvPr/>
              </p:nvSpPr>
              <p:spPr bwMode="auto">
                <a:xfrm>
                  <a:off x="1760" y="1324"/>
                  <a:ext cx="1664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0" tIns="0" rIns="0" bIns="0" anchor="ctr" anchorCtr="1"/>
                <a:lstStyle/>
                <a:p>
                  <a:pPr>
                    <a:spcBef>
                      <a:spcPct val="0"/>
                    </a:spcBef>
                  </a:pPr>
                  <a:r>
                    <a:rPr lang="ko-KR" altLang="en-US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진실되게 하나님을 따름</a:t>
                  </a:r>
                  <a:endParaRPr lang="en-US" altLang="zh-CN" dirty="0">
                    <a:solidFill>
                      <a:srgbClr val="FFFFFF"/>
                    </a:solidFill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  <a:latin typeface="Arial Narrow" charset="0"/>
                    <a:ea typeface="宋体" charset="0"/>
                    <a:cs typeface="宋体" charset="0"/>
                  </a:endParaRPr>
                </a:p>
              </p:txBody>
            </p:sp>
            <p:sp>
              <p:nvSpPr>
                <p:cNvPr id="65616" name="Rectangle 54"/>
                <p:cNvSpPr>
                  <a:spLocks noChangeArrowheads="1"/>
                </p:cNvSpPr>
                <p:nvPr/>
              </p:nvSpPr>
              <p:spPr bwMode="auto">
                <a:xfrm>
                  <a:off x="1728" y="1324"/>
                  <a:ext cx="1728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0" tIns="0" rIns="0" bIns="0" anchor="ctr" anchorCtr="1"/>
                <a:lstStyle/>
                <a:p>
                  <a:endParaRPr lang="en-US"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</a:endParaRPr>
                </a:p>
              </p:txBody>
            </p:sp>
          </p:grpSp>
          <p:grpSp>
            <p:nvGrpSpPr>
              <p:cNvPr id="65555" name="Group 57"/>
              <p:cNvGrpSpPr>
                <a:grpSpLocks/>
              </p:cNvGrpSpPr>
              <p:nvPr/>
            </p:nvGrpSpPr>
            <p:grpSpPr bwMode="auto">
              <a:xfrm>
                <a:off x="0" y="1727"/>
                <a:ext cx="1728" cy="403"/>
                <a:chOff x="0" y="1727"/>
                <a:chExt cx="1728" cy="403"/>
              </a:xfrm>
            </p:grpSpPr>
            <p:sp>
              <p:nvSpPr>
                <p:cNvPr id="65613" name="Rectangle 16"/>
                <p:cNvSpPr>
                  <a:spLocks noChangeArrowheads="1"/>
                </p:cNvSpPr>
                <p:nvPr/>
              </p:nvSpPr>
              <p:spPr bwMode="auto">
                <a:xfrm>
                  <a:off x="32" y="1727"/>
                  <a:ext cx="1664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0" tIns="0" rIns="0" bIns="0" anchor="ctr" anchorCtr="1"/>
                <a:lstStyle/>
                <a:p>
                  <a:pPr>
                    <a:spcBef>
                      <a:spcPct val="0"/>
                    </a:spcBef>
                  </a:pPr>
                  <a:r>
                    <a:rPr lang="ko-KR" altLang="en-US" b="1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하락</a:t>
                  </a:r>
                  <a:r>
                    <a:rPr lang="en-US" altLang="zh-CN" b="1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, </a:t>
                  </a:r>
                  <a:r>
                    <a:rPr lang="ko-KR" altLang="en-US" b="1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저하</a:t>
                  </a:r>
                  <a:r>
                    <a:rPr lang="en-US" altLang="zh-CN" b="1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, </a:t>
                  </a:r>
                  <a:r>
                    <a:rPr lang="ko-KR" altLang="en-US" b="1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신의없음</a:t>
                  </a:r>
                  <a:endParaRPr lang="en-US" altLang="zh-CN" dirty="0">
                    <a:solidFill>
                      <a:srgbClr val="FFFFFF"/>
                    </a:solidFill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  <a:latin typeface="Arial Narrow" charset="0"/>
                    <a:ea typeface="宋体" charset="0"/>
                    <a:cs typeface="宋体" charset="0"/>
                  </a:endParaRPr>
                </a:p>
              </p:txBody>
            </p:sp>
            <p:sp>
              <p:nvSpPr>
                <p:cNvPr id="65614" name="Rectangle 56"/>
                <p:cNvSpPr>
                  <a:spLocks noChangeArrowheads="1"/>
                </p:cNvSpPr>
                <p:nvPr/>
              </p:nvSpPr>
              <p:spPr bwMode="auto">
                <a:xfrm>
                  <a:off x="0" y="1727"/>
                  <a:ext cx="1728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0" tIns="0" rIns="0" bIns="0" anchor="ctr" anchorCtr="1"/>
                <a:lstStyle/>
                <a:p>
                  <a:endParaRPr lang="en-US"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</a:endParaRPr>
                </a:p>
              </p:txBody>
            </p:sp>
          </p:grpSp>
          <p:grpSp>
            <p:nvGrpSpPr>
              <p:cNvPr id="65556" name="Group 59"/>
              <p:cNvGrpSpPr>
                <a:grpSpLocks/>
              </p:cNvGrpSpPr>
              <p:nvPr/>
            </p:nvGrpSpPr>
            <p:grpSpPr bwMode="auto">
              <a:xfrm>
                <a:off x="1728" y="1727"/>
                <a:ext cx="1728" cy="403"/>
                <a:chOff x="1728" y="1727"/>
                <a:chExt cx="1728" cy="403"/>
              </a:xfrm>
            </p:grpSpPr>
            <p:sp>
              <p:nvSpPr>
                <p:cNvPr id="65611" name="Rectangle 17"/>
                <p:cNvSpPr>
                  <a:spLocks noChangeArrowheads="1"/>
                </p:cNvSpPr>
                <p:nvPr/>
              </p:nvSpPr>
              <p:spPr bwMode="auto">
                <a:xfrm>
                  <a:off x="1760" y="1727"/>
                  <a:ext cx="1664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0" tIns="0" rIns="0" bIns="0" anchor="ctr" anchorCtr="1"/>
                <a:lstStyle/>
                <a:p>
                  <a:pPr>
                    <a:spcBef>
                      <a:spcPct val="0"/>
                    </a:spcBef>
                  </a:pPr>
                  <a:r>
                    <a:rPr lang="ko-KR" altLang="en-US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허신</a:t>
                  </a:r>
                  <a:endParaRPr lang="en-US" altLang="zh-CN" dirty="0">
                    <a:solidFill>
                      <a:srgbClr val="FFFFFF"/>
                    </a:solidFill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  <a:latin typeface="Arial Narrow" charset="0"/>
                    <a:ea typeface="宋体" charset="0"/>
                    <a:cs typeface="宋体" charset="0"/>
                  </a:endParaRPr>
                </a:p>
              </p:txBody>
            </p:sp>
            <p:sp>
              <p:nvSpPr>
                <p:cNvPr id="65612" name="Rectangle 58"/>
                <p:cNvSpPr>
                  <a:spLocks noChangeArrowheads="1"/>
                </p:cNvSpPr>
                <p:nvPr/>
              </p:nvSpPr>
              <p:spPr bwMode="auto">
                <a:xfrm>
                  <a:off x="1728" y="1727"/>
                  <a:ext cx="1728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0" tIns="0" rIns="0" bIns="0" anchor="ctr" anchorCtr="1"/>
                <a:lstStyle/>
                <a:p>
                  <a:endParaRPr lang="en-US"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</a:endParaRPr>
                </a:p>
              </p:txBody>
            </p:sp>
          </p:grpSp>
          <p:grpSp>
            <p:nvGrpSpPr>
              <p:cNvPr id="65557" name="Group 61"/>
              <p:cNvGrpSpPr>
                <a:grpSpLocks/>
              </p:cNvGrpSpPr>
              <p:nvPr/>
            </p:nvGrpSpPr>
            <p:grpSpPr bwMode="auto">
              <a:xfrm>
                <a:off x="0" y="2130"/>
                <a:ext cx="1728" cy="403"/>
                <a:chOff x="0" y="2130"/>
                <a:chExt cx="1728" cy="403"/>
              </a:xfrm>
            </p:grpSpPr>
            <p:sp>
              <p:nvSpPr>
                <p:cNvPr id="6560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" y="2130"/>
                  <a:ext cx="1664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0" tIns="0" rIns="0" bIns="0" anchor="ctr" anchorCtr="1"/>
                <a:lstStyle/>
                <a:p>
                  <a:pPr>
                    <a:spcBef>
                      <a:spcPct val="0"/>
                    </a:spcBef>
                  </a:pPr>
                  <a:r>
                    <a:rPr lang="ko-KR" altLang="en-US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정욕</a:t>
                  </a:r>
                  <a:endParaRPr lang="en-US" altLang="zh-CN" dirty="0">
                    <a:solidFill>
                      <a:srgbClr val="FFFFFF"/>
                    </a:solidFill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  <a:latin typeface="Arial Narrow" charset="0"/>
                    <a:ea typeface="宋体" charset="0"/>
                    <a:cs typeface="宋体" charset="0"/>
                  </a:endParaRPr>
                </a:p>
              </p:txBody>
            </p:sp>
            <p:sp>
              <p:nvSpPr>
                <p:cNvPr id="65610" name="Rectangle 60"/>
                <p:cNvSpPr>
                  <a:spLocks noChangeArrowheads="1"/>
                </p:cNvSpPr>
                <p:nvPr/>
              </p:nvSpPr>
              <p:spPr bwMode="auto">
                <a:xfrm>
                  <a:off x="0" y="2130"/>
                  <a:ext cx="1728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0" tIns="0" rIns="0" bIns="0" anchor="ctr" anchorCtr="1"/>
                <a:lstStyle/>
                <a:p>
                  <a:endParaRPr lang="en-US"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</a:endParaRPr>
                </a:p>
              </p:txBody>
            </p:sp>
          </p:grpSp>
          <p:grpSp>
            <p:nvGrpSpPr>
              <p:cNvPr id="65558" name="Group 63"/>
              <p:cNvGrpSpPr>
                <a:grpSpLocks/>
              </p:cNvGrpSpPr>
              <p:nvPr/>
            </p:nvGrpSpPr>
            <p:grpSpPr bwMode="auto">
              <a:xfrm>
                <a:off x="1728" y="2130"/>
                <a:ext cx="1728" cy="403"/>
                <a:chOff x="1728" y="2130"/>
                <a:chExt cx="1728" cy="403"/>
              </a:xfrm>
            </p:grpSpPr>
            <p:sp>
              <p:nvSpPr>
                <p:cNvPr id="65607" name="Rectangle 19"/>
                <p:cNvSpPr>
                  <a:spLocks noChangeArrowheads="1"/>
                </p:cNvSpPr>
                <p:nvPr/>
              </p:nvSpPr>
              <p:spPr bwMode="auto">
                <a:xfrm>
                  <a:off x="1760" y="2130"/>
                  <a:ext cx="1664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0" tIns="0" rIns="0" bIns="0" anchor="ctr" anchorCtr="1"/>
                <a:lstStyle/>
                <a:p>
                  <a:pPr>
                    <a:spcBef>
                      <a:spcPct val="0"/>
                    </a:spcBef>
                  </a:pPr>
                  <a:r>
                    <a:rPr lang="ko-KR" altLang="en-US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사랑</a:t>
                  </a:r>
                  <a:endParaRPr lang="en-US" altLang="zh-CN" dirty="0">
                    <a:solidFill>
                      <a:srgbClr val="FFFFFF"/>
                    </a:solidFill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  <a:latin typeface="Arial Narrow" charset="0"/>
                    <a:ea typeface="宋体" charset="0"/>
                    <a:cs typeface="宋体" charset="0"/>
                  </a:endParaRPr>
                </a:p>
              </p:txBody>
            </p:sp>
            <p:sp>
              <p:nvSpPr>
                <p:cNvPr id="65608" name="Rectangle 62"/>
                <p:cNvSpPr>
                  <a:spLocks noChangeArrowheads="1"/>
                </p:cNvSpPr>
                <p:nvPr/>
              </p:nvSpPr>
              <p:spPr bwMode="auto">
                <a:xfrm>
                  <a:off x="1728" y="2130"/>
                  <a:ext cx="1728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0" tIns="0" rIns="0" bIns="0" anchor="ctr" anchorCtr="1"/>
                <a:lstStyle/>
                <a:p>
                  <a:endParaRPr lang="en-US"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</a:endParaRPr>
                </a:p>
              </p:txBody>
            </p:sp>
          </p:grpSp>
          <p:grpSp>
            <p:nvGrpSpPr>
              <p:cNvPr id="65559" name="Group 65"/>
              <p:cNvGrpSpPr>
                <a:grpSpLocks/>
              </p:cNvGrpSpPr>
              <p:nvPr/>
            </p:nvGrpSpPr>
            <p:grpSpPr bwMode="auto">
              <a:xfrm>
                <a:off x="0" y="2533"/>
                <a:ext cx="1728" cy="403"/>
                <a:chOff x="0" y="2533"/>
                <a:chExt cx="1728" cy="403"/>
              </a:xfrm>
            </p:grpSpPr>
            <p:sp>
              <p:nvSpPr>
                <p:cNvPr id="65605" name="Rectangle 20"/>
                <p:cNvSpPr>
                  <a:spLocks noChangeArrowheads="1"/>
                </p:cNvSpPr>
                <p:nvPr/>
              </p:nvSpPr>
              <p:spPr bwMode="auto">
                <a:xfrm>
                  <a:off x="32" y="2533"/>
                  <a:ext cx="1664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0" tIns="0" rIns="0" bIns="0" anchor="ctr" anchorCtr="1"/>
                <a:lstStyle/>
                <a:p>
                  <a:pPr>
                    <a:spcBef>
                      <a:spcPct val="0"/>
                    </a:spcBef>
                  </a:pPr>
                  <a:r>
                    <a:rPr lang="ko-KR" altLang="en-US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전쟁</a:t>
                  </a:r>
                  <a:endParaRPr lang="en-US" altLang="zh-CN" dirty="0">
                    <a:solidFill>
                      <a:srgbClr val="FFFFFF"/>
                    </a:solidFill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  <a:latin typeface="Arial Narrow" charset="0"/>
                    <a:ea typeface="宋体" charset="0"/>
                    <a:cs typeface="宋体" charset="0"/>
                  </a:endParaRPr>
                </a:p>
              </p:txBody>
            </p:sp>
            <p:sp>
              <p:nvSpPr>
                <p:cNvPr id="65606" name="Rectangle 64"/>
                <p:cNvSpPr>
                  <a:spLocks noChangeArrowheads="1"/>
                </p:cNvSpPr>
                <p:nvPr/>
              </p:nvSpPr>
              <p:spPr bwMode="auto">
                <a:xfrm>
                  <a:off x="0" y="2533"/>
                  <a:ext cx="1728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0" tIns="0" rIns="0" bIns="0" anchor="ctr" anchorCtr="1"/>
                <a:lstStyle/>
                <a:p>
                  <a:endParaRPr lang="en-US"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</a:endParaRPr>
                </a:p>
              </p:txBody>
            </p:sp>
          </p:grpSp>
          <p:grpSp>
            <p:nvGrpSpPr>
              <p:cNvPr id="65560" name="Group 67"/>
              <p:cNvGrpSpPr>
                <a:grpSpLocks/>
              </p:cNvGrpSpPr>
              <p:nvPr/>
            </p:nvGrpSpPr>
            <p:grpSpPr bwMode="auto">
              <a:xfrm>
                <a:off x="1728" y="2533"/>
                <a:ext cx="1728" cy="403"/>
                <a:chOff x="1728" y="2533"/>
                <a:chExt cx="1728" cy="403"/>
              </a:xfrm>
            </p:grpSpPr>
            <p:sp>
              <p:nvSpPr>
                <p:cNvPr id="65603" name="Rectangle 21"/>
                <p:cNvSpPr>
                  <a:spLocks noChangeArrowheads="1"/>
                </p:cNvSpPr>
                <p:nvPr/>
              </p:nvSpPr>
              <p:spPr bwMode="auto">
                <a:xfrm>
                  <a:off x="1760" y="2533"/>
                  <a:ext cx="1664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0" tIns="0" rIns="0" bIns="0" anchor="ctr" anchorCtr="1"/>
                <a:lstStyle/>
                <a:p>
                  <a:pPr>
                    <a:spcBef>
                      <a:spcPct val="0"/>
                    </a:spcBef>
                  </a:pPr>
                  <a:r>
                    <a:rPr lang="ko-KR" altLang="en-US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평화</a:t>
                  </a:r>
                  <a:endParaRPr lang="en-US" altLang="zh-CN" dirty="0">
                    <a:solidFill>
                      <a:srgbClr val="FFFFFF"/>
                    </a:solidFill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  <a:latin typeface="Arial Narrow" charset="0"/>
                    <a:ea typeface="宋体" charset="0"/>
                    <a:cs typeface="宋体" charset="0"/>
                  </a:endParaRPr>
                </a:p>
              </p:txBody>
            </p:sp>
            <p:sp>
              <p:nvSpPr>
                <p:cNvPr id="65604" name="Rectangle 66"/>
                <p:cNvSpPr>
                  <a:spLocks noChangeArrowheads="1"/>
                </p:cNvSpPr>
                <p:nvPr/>
              </p:nvSpPr>
              <p:spPr bwMode="auto">
                <a:xfrm>
                  <a:off x="1728" y="2533"/>
                  <a:ext cx="1728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0" tIns="0" rIns="0" bIns="0" anchor="ctr" anchorCtr="1"/>
                <a:lstStyle/>
                <a:p>
                  <a:endParaRPr lang="en-US"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</a:endParaRPr>
                </a:p>
              </p:txBody>
            </p:sp>
          </p:grpSp>
          <p:grpSp>
            <p:nvGrpSpPr>
              <p:cNvPr id="65561" name="Group 69"/>
              <p:cNvGrpSpPr>
                <a:grpSpLocks/>
              </p:cNvGrpSpPr>
              <p:nvPr/>
            </p:nvGrpSpPr>
            <p:grpSpPr bwMode="auto">
              <a:xfrm>
                <a:off x="0" y="2936"/>
                <a:ext cx="1728" cy="403"/>
                <a:chOff x="0" y="2936"/>
                <a:chExt cx="1728" cy="403"/>
              </a:xfrm>
            </p:grpSpPr>
            <p:sp>
              <p:nvSpPr>
                <p:cNvPr id="6560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" y="2936"/>
                  <a:ext cx="1664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0" tIns="0" rIns="0" bIns="0" anchor="ctr" anchorCtr="1"/>
                <a:lstStyle/>
                <a:p>
                  <a:pPr>
                    <a:spcBef>
                      <a:spcPct val="0"/>
                    </a:spcBef>
                  </a:pPr>
                  <a:r>
                    <a:rPr lang="ko-KR" altLang="en-US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잔인함</a:t>
                  </a:r>
                  <a:endParaRPr lang="en-US" altLang="zh-CN" dirty="0">
                    <a:solidFill>
                      <a:srgbClr val="FFFFFF"/>
                    </a:solidFill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  <a:latin typeface="Arial Narrow" charset="0"/>
                    <a:ea typeface="宋体" charset="0"/>
                    <a:cs typeface="宋体" charset="0"/>
                  </a:endParaRPr>
                </a:p>
              </p:txBody>
            </p:sp>
            <p:sp>
              <p:nvSpPr>
                <p:cNvPr id="65602" name="Rectangle 68"/>
                <p:cNvSpPr>
                  <a:spLocks noChangeArrowheads="1"/>
                </p:cNvSpPr>
                <p:nvPr/>
              </p:nvSpPr>
              <p:spPr bwMode="auto">
                <a:xfrm>
                  <a:off x="0" y="2936"/>
                  <a:ext cx="1728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0" tIns="0" rIns="0" bIns="0" anchor="ctr" anchorCtr="1"/>
                <a:lstStyle/>
                <a:p>
                  <a:endParaRPr lang="en-US"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</a:endParaRPr>
                </a:p>
              </p:txBody>
            </p:sp>
          </p:grpSp>
          <p:grpSp>
            <p:nvGrpSpPr>
              <p:cNvPr id="65562" name="Group 71"/>
              <p:cNvGrpSpPr>
                <a:grpSpLocks/>
              </p:cNvGrpSpPr>
              <p:nvPr/>
            </p:nvGrpSpPr>
            <p:grpSpPr bwMode="auto">
              <a:xfrm>
                <a:off x="1728" y="2936"/>
                <a:ext cx="1728" cy="403"/>
                <a:chOff x="1728" y="2936"/>
                <a:chExt cx="1728" cy="403"/>
              </a:xfrm>
            </p:grpSpPr>
            <p:sp>
              <p:nvSpPr>
                <p:cNvPr id="65599" name="Rectangle 23"/>
                <p:cNvSpPr>
                  <a:spLocks noChangeArrowheads="1"/>
                </p:cNvSpPr>
                <p:nvPr/>
              </p:nvSpPr>
              <p:spPr bwMode="auto">
                <a:xfrm>
                  <a:off x="1760" y="2936"/>
                  <a:ext cx="1664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0" tIns="0" rIns="0" bIns="0" anchor="ctr" anchorCtr="1"/>
                <a:lstStyle/>
                <a:p>
                  <a:pPr>
                    <a:spcBef>
                      <a:spcPct val="0"/>
                    </a:spcBef>
                  </a:pPr>
                  <a:r>
                    <a:rPr lang="ko-KR" altLang="en-US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친절함</a:t>
                  </a:r>
                  <a:endParaRPr lang="en-US" altLang="zh-CN" dirty="0">
                    <a:solidFill>
                      <a:srgbClr val="FFFFFF"/>
                    </a:solidFill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  <a:latin typeface="Arial Narrow" charset="0"/>
                    <a:ea typeface="宋体" charset="0"/>
                    <a:cs typeface="宋体" charset="0"/>
                  </a:endParaRPr>
                </a:p>
              </p:txBody>
            </p:sp>
            <p:sp>
              <p:nvSpPr>
                <p:cNvPr id="65600" name="Rectangle 70"/>
                <p:cNvSpPr>
                  <a:spLocks noChangeArrowheads="1"/>
                </p:cNvSpPr>
                <p:nvPr/>
              </p:nvSpPr>
              <p:spPr bwMode="auto">
                <a:xfrm>
                  <a:off x="1728" y="2936"/>
                  <a:ext cx="1728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0" tIns="0" rIns="0" bIns="0" anchor="ctr" anchorCtr="1"/>
                <a:lstStyle/>
                <a:p>
                  <a:endParaRPr lang="en-US"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</a:endParaRPr>
                </a:p>
              </p:txBody>
            </p:sp>
          </p:grpSp>
          <p:grpSp>
            <p:nvGrpSpPr>
              <p:cNvPr id="65563" name="Group 73"/>
              <p:cNvGrpSpPr>
                <a:grpSpLocks/>
              </p:cNvGrpSpPr>
              <p:nvPr/>
            </p:nvGrpSpPr>
            <p:grpSpPr bwMode="auto">
              <a:xfrm>
                <a:off x="0" y="3339"/>
                <a:ext cx="1728" cy="403"/>
                <a:chOff x="0" y="3339"/>
                <a:chExt cx="1728" cy="403"/>
              </a:xfrm>
            </p:grpSpPr>
            <p:sp>
              <p:nvSpPr>
                <p:cNvPr id="65597" name="Rectangle 24"/>
                <p:cNvSpPr>
                  <a:spLocks noChangeArrowheads="1"/>
                </p:cNvSpPr>
                <p:nvPr/>
              </p:nvSpPr>
              <p:spPr bwMode="auto">
                <a:xfrm>
                  <a:off x="32" y="3339"/>
                  <a:ext cx="1664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0" tIns="0" rIns="0" bIns="0" anchor="ctr" anchorCtr="1"/>
                <a:lstStyle/>
                <a:p>
                  <a:pPr>
                    <a:spcBef>
                      <a:spcPct val="0"/>
                    </a:spcBef>
                  </a:pPr>
                  <a:r>
                    <a:rPr lang="ko-KR" altLang="en-US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베들레헴에 좋지 않음</a:t>
                  </a:r>
                  <a:endParaRPr lang="en-US" altLang="zh-CN" dirty="0">
                    <a:solidFill>
                      <a:srgbClr val="FFFFFF"/>
                    </a:solidFill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  <a:latin typeface="Arial Narrow" charset="0"/>
                    <a:ea typeface="宋体" charset="0"/>
                    <a:cs typeface="宋体" charset="0"/>
                  </a:endParaRPr>
                </a:p>
              </p:txBody>
            </p:sp>
            <p:sp>
              <p:nvSpPr>
                <p:cNvPr id="65598" name="Rectangle 72"/>
                <p:cNvSpPr>
                  <a:spLocks noChangeArrowheads="1"/>
                </p:cNvSpPr>
                <p:nvPr/>
              </p:nvSpPr>
              <p:spPr bwMode="auto">
                <a:xfrm>
                  <a:off x="0" y="3339"/>
                  <a:ext cx="1728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0" tIns="0" rIns="0" bIns="0" anchor="ctr" anchorCtr="1"/>
                <a:lstStyle/>
                <a:p>
                  <a:endParaRPr lang="en-US"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</a:endParaRPr>
                </a:p>
              </p:txBody>
            </p:sp>
          </p:grpSp>
          <p:grpSp>
            <p:nvGrpSpPr>
              <p:cNvPr id="65564" name="Group 75"/>
              <p:cNvGrpSpPr>
                <a:grpSpLocks/>
              </p:cNvGrpSpPr>
              <p:nvPr/>
            </p:nvGrpSpPr>
            <p:grpSpPr bwMode="auto">
              <a:xfrm>
                <a:off x="1728" y="3339"/>
                <a:ext cx="1728" cy="403"/>
                <a:chOff x="1728" y="3339"/>
                <a:chExt cx="1728" cy="403"/>
              </a:xfrm>
            </p:grpSpPr>
            <p:sp>
              <p:nvSpPr>
                <p:cNvPr id="65595" name="Rectangle 25"/>
                <p:cNvSpPr>
                  <a:spLocks noChangeArrowheads="1"/>
                </p:cNvSpPr>
                <p:nvPr/>
              </p:nvSpPr>
              <p:spPr bwMode="auto">
                <a:xfrm>
                  <a:off x="1760" y="3339"/>
                  <a:ext cx="1664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0" tIns="0" rIns="0" bIns="0" anchor="ctr" anchorCtr="1"/>
                <a:lstStyle/>
                <a:p>
                  <a:pPr>
                    <a:spcBef>
                      <a:spcPct val="0"/>
                    </a:spcBef>
                  </a:pPr>
                  <a:r>
                    <a:rPr lang="ko-KR" altLang="en-US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베들레헴에 혜택을 줌 </a:t>
                  </a:r>
                  <a:endParaRPr lang="en-US" altLang="zh-CN" dirty="0">
                    <a:solidFill>
                      <a:srgbClr val="FFFFFF"/>
                    </a:solidFill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  <a:latin typeface="Arial Narrow" charset="0"/>
                    <a:ea typeface="宋体" charset="0"/>
                    <a:cs typeface="宋体" charset="0"/>
                  </a:endParaRPr>
                </a:p>
              </p:txBody>
            </p:sp>
            <p:sp>
              <p:nvSpPr>
                <p:cNvPr id="65596" name="Rectangle 74"/>
                <p:cNvSpPr>
                  <a:spLocks noChangeArrowheads="1"/>
                </p:cNvSpPr>
                <p:nvPr/>
              </p:nvSpPr>
              <p:spPr bwMode="auto">
                <a:xfrm>
                  <a:off x="1728" y="3339"/>
                  <a:ext cx="1728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0" tIns="0" rIns="0" bIns="0" anchor="ctr" anchorCtr="1"/>
                <a:lstStyle/>
                <a:p>
                  <a:endParaRPr lang="en-US"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</a:endParaRPr>
                </a:p>
              </p:txBody>
            </p:sp>
          </p:grpSp>
          <p:grpSp>
            <p:nvGrpSpPr>
              <p:cNvPr id="65565" name="Group 77"/>
              <p:cNvGrpSpPr>
                <a:grpSpLocks/>
              </p:cNvGrpSpPr>
              <p:nvPr/>
            </p:nvGrpSpPr>
            <p:grpSpPr bwMode="auto">
              <a:xfrm>
                <a:off x="0" y="3742"/>
                <a:ext cx="1728" cy="403"/>
                <a:chOff x="0" y="3742"/>
                <a:chExt cx="1728" cy="403"/>
              </a:xfrm>
            </p:grpSpPr>
            <p:sp>
              <p:nvSpPr>
                <p:cNvPr id="6559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" y="3742"/>
                  <a:ext cx="1664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0" tIns="0" rIns="0" bIns="0" anchor="ctr" anchorCtr="1"/>
                <a:lstStyle/>
                <a:p>
                  <a:pPr>
                    <a:spcBef>
                      <a:spcPct val="0"/>
                    </a:spcBef>
                  </a:pPr>
                  <a:r>
                    <a:rPr lang="ko-KR" altLang="en-US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무정부</a:t>
                  </a:r>
                  <a:endParaRPr lang="en-US" altLang="zh-CN" dirty="0">
                    <a:solidFill>
                      <a:srgbClr val="FFFFFF"/>
                    </a:solidFill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  <a:latin typeface="Arial Narrow" charset="0"/>
                    <a:ea typeface="宋体" charset="0"/>
                    <a:cs typeface="宋体" charset="0"/>
                  </a:endParaRPr>
                </a:p>
              </p:txBody>
            </p:sp>
            <p:sp>
              <p:nvSpPr>
                <p:cNvPr id="65594" name="Rectangle 76"/>
                <p:cNvSpPr>
                  <a:spLocks noChangeArrowheads="1"/>
                </p:cNvSpPr>
                <p:nvPr/>
              </p:nvSpPr>
              <p:spPr bwMode="auto">
                <a:xfrm>
                  <a:off x="0" y="3742"/>
                  <a:ext cx="1728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0" tIns="0" rIns="0" bIns="0" anchor="ctr" anchorCtr="1"/>
                <a:lstStyle/>
                <a:p>
                  <a:endParaRPr lang="en-US"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</a:endParaRPr>
                </a:p>
              </p:txBody>
            </p:sp>
          </p:grpSp>
          <p:grpSp>
            <p:nvGrpSpPr>
              <p:cNvPr id="65566" name="Group 79"/>
              <p:cNvGrpSpPr>
                <a:grpSpLocks/>
              </p:cNvGrpSpPr>
              <p:nvPr/>
            </p:nvGrpSpPr>
            <p:grpSpPr bwMode="auto">
              <a:xfrm>
                <a:off x="1728" y="3742"/>
                <a:ext cx="1728" cy="403"/>
                <a:chOff x="1728" y="3742"/>
                <a:chExt cx="1728" cy="403"/>
              </a:xfrm>
            </p:grpSpPr>
            <p:sp>
              <p:nvSpPr>
                <p:cNvPr id="65591" name="Rectangle 27"/>
                <p:cNvSpPr>
                  <a:spLocks noChangeArrowheads="1"/>
                </p:cNvSpPr>
                <p:nvPr/>
              </p:nvSpPr>
              <p:spPr bwMode="auto">
                <a:xfrm>
                  <a:off x="1760" y="3742"/>
                  <a:ext cx="1664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0" tIns="0" rIns="0" bIns="0" anchor="ctr" anchorCtr="1"/>
                <a:lstStyle/>
                <a:p>
                  <a:pPr>
                    <a:spcBef>
                      <a:spcPct val="0"/>
                    </a:spcBef>
                  </a:pPr>
                  <a:r>
                    <a:rPr lang="ko-KR" altLang="en-US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군주제</a:t>
                  </a:r>
                  <a:endParaRPr lang="en-US" altLang="zh-CN" dirty="0">
                    <a:solidFill>
                      <a:srgbClr val="FFFFFF"/>
                    </a:solidFill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  <a:latin typeface="Arial Narrow" charset="0"/>
                    <a:ea typeface="宋体" charset="0"/>
                    <a:cs typeface="宋体" charset="0"/>
                  </a:endParaRPr>
                </a:p>
              </p:txBody>
            </p:sp>
            <p:sp>
              <p:nvSpPr>
                <p:cNvPr id="65592" name="Rectangle 78"/>
                <p:cNvSpPr>
                  <a:spLocks noChangeArrowheads="1"/>
                </p:cNvSpPr>
                <p:nvPr/>
              </p:nvSpPr>
              <p:spPr bwMode="auto">
                <a:xfrm>
                  <a:off x="1728" y="3742"/>
                  <a:ext cx="1728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0" tIns="0" rIns="0" bIns="0" anchor="ctr" anchorCtr="1"/>
                <a:lstStyle/>
                <a:p>
                  <a:endParaRPr lang="en-US"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</a:endParaRPr>
                </a:p>
              </p:txBody>
            </p:sp>
          </p:grpSp>
          <p:grpSp>
            <p:nvGrpSpPr>
              <p:cNvPr id="65567" name="Group 81"/>
              <p:cNvGrpSpPr>
                <a:grpSpLocks/>
              </p:cNvGrpSpPr>
              <p:nvPr/>
            </p:nvGrpSpPr>
            <p:grpSpPr bwMode="auto">
              <a:xfrm>
                <a:off x="0" y="4145"/>
                <a:ext cx="1728" cy="403"/>
                <a:chOff x="0" y="4145"/>
                <a:chExt cx="1728" cy="403"/>
              </a:xfrm>
            </p:grpSpPr>
            <p:sp>
              <p:nvSpPr>
                <p:cNvPr id="65589" name="Rectangle 28"/>
                <p:cNvSpPr>
                  <a:spLocks noChangeArrowheads="1"/>
                </p:cNvSpPr>
                <p:nvPr/>
              </p:nvSpPr>
              <p:spPr bwMode="auto">
                <a:xfrm>
                  <a:off x="32" y="4145"/>
                  <a:ext cx="1664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0" tIns="0" rIns="0" bIns="0" anchor="ctr" anchorCtr="1"/>
                <a:lstStyle/>
                <a:p>
                  <a:pPr>
                    <a:spcBef>
                      <a:spcPct val="0"/>
                    </a:spcBef>
                  </a:pPr>
                  <a:r>
                    <a:rPr lang="ko-KR" altLang="en-US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부족의</a:t>
                  </a:r>
                  <a:endParaRPr lang="en-US" altLang="zh-CN" dirty="0">
                    <a:solidFill>
                      <a:srgbClr val="FFFFFF"/>
                    </a:solidFill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  <a:latin typeface="Arial Narrow" charset="0"/>
                    <a:ea typeface="宋体" charset="0"/>
                    <a:cs typeface="宋体" charset="0"/>
                  </a:endParaRPr>
                </a:p>
              </p:txBody>
            </p:sp>
            <p:sp>
              <p:nvSpPr>
                <p:cNvPr id="65590" name="Rectangle 80"/>
                <p:cNvSpPr>
                  <a:spLocks noChangeArrowheads="1"/>
                </p:cNvSpPr>
                <p:nvPr/>
              </p:nvSpPr>
              <p:spPr bwMode="auto">
                <a:xfrm>
                  <a:off x="0" y="4145"/>
                  <a:ext cx="1728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0" tIns="0" rIns="0" bIns="0" anchor="ctr" anchorCtr="1"/>
                <a:lstStyle/>
                <a:p>
                  <a:endParaRPr lang="en-US"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</a:endParaRPr>
                </a:p>
              </p:txBody>
            </p:sp>
          </p:grpSp>
          <p:grpSp>
            <p:nvGrpSpPr>
              <p:cNvPr id="65568" name="Group 83"/>
              <p:cNvGrpSpPr>
                <a:grpSpLocks/>
              </p:cNvGrpSpPr>
              <p:nvPr/>
            </p:nvGrpSpPr>
            <p:grpSpPr bwMode="auto">
              <a:xfrm>
                <a:off x="1728" y="4145"/>
                <a:ext cx="1728" cy="403"/>
                <a:chOff x="1728" y="4145"/>
                <a:chExt cx="1728" cy="403"/>
              </a:xfrm>
            </p:grpSpPr>
            <p:sp>
              <p:nvSpPr>
                <p:cNvPr id="65587" name="Rectangle 29"/>
                <p:cNvSpPr>
                  <a:spLocks noChangeArrowheads="1"/>
                </p:cNvSpPr>
                <p:nvPr/>
              </p:nvSpPr>
              <p:spPr bwMode="auto">
                <a:xfrm>
                  <a:off x="1760" y="4145"/>
                  <a:ext cx="1664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0" tIns="0" rIns="0" bIns="0" anchor="ctr" anchorCtr="1"/>
                <a:lstStyle/>
                <a:p>
                  <a:pPr>
                    <a:spcBef>
                      <a:spcPct val="0"/>
                    </a:spcBef>
                  </a:pPr>
                  <a:r>
                    <a:rPr lang="ko-KR" altLang="en-US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나라의</a:t>
                  </a:r>
                  <a:endParaRPr lang="en-US" altLang="zh-CN" dirty="0">
                    <a:solidFill>
                      <a:srgbClr val="FFFFFF"/>
                    </a:solidFill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  <a:latin typeface="Arial Narrow" charset="0"/>
                    <a:ea typeface="宋体" charset="0"/>
                    <a:cs typeface="宋体" charset="0"/>
                  </a:endParaRPr>
                </a:p>
              </p:txBody>
            </p:sp>
            <p:sp>
              <p:nvSpPr>
                <p:cNvPr id="65588" name="Rectangle 82"/>
                <p:cNvSpPr>
                  <a:spLocks noChangeArrowheads="1"/>
                </p:cNvSpPr>
                <p:nvPr/>
              </p:nvSpPr>
              <p:spPr bwMode="auto">
                <a:xfrm>
                  <a:off x="1728" y="4145"/>
                  <a:ext cx="1728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0" tIns="0" rIns="0" bIns="0" anchor="ctr" anchorCtr="1"/>
                <a:lstStyle/>
                <a:p>
                  <a:endParaRPr lang="en-US"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</a:endParaRPr>
                </a:p>
              </p:txBody>
            </p:sp>
          </p:grpSp>
          <p:grpSp>
            <p:nvGrpSpPr>
              <p:cNvPr id="65569" name="Group 85"/>
              <p:cNvGrpSpPr>
                <a:grpSpLocks/>
              </p:cNvGrpSpPr>
              <p:nvPr/>
            </p:nvGrpSpPr>
            <p:grpSpPr bwMode="auto">
              <a:xfrm>
                <a:off x="0" y="4548"/>
                <a:ext cx="1728" cy="403"/>
                <a:chOff x="0" y="4548"/>
                <a:chExt cx="1728" cy="403"/>
              </a:xfrm>
            </p:grpSpPr>
            <p:sp>
              <p:nvSpPr>
                <p:cNvPr id="6558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" y="4548"/>
                  <a:ext cx="1664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0" tIns="0" rIns="0" bIns="0" anchor="ctr" anchorCtr="1"/>
                <a:lstStyle/>
                <a:p>
                  <a:pPr>
                    <a:spcBef>
                      <a:spcPct val="0"/>
                    </a:spcBef>
                  </a:pPr>
                  <a:r>
                    <a:rPr lang="ko-KR" altLang="en-US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사울</a:t>
                  </a:r>
                  <a:endParaRPr lang="en-US" altLang="zh-CN" dirty="0">
                    <a:solidFill>
                      <a:srgbClr val="FFFFFF"/>
                    </a:solidFill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  <a:latin typeface="Arial Narrow" charset="0"/>
                    <a:ea typeface="宋体" charset="0"/>
                    <a:cs typeface="宋体" charset="0"/>
                  </a:endParaRPr>
                </a:p>
              </p:txBody>
            </p:sp>
            <p:sp>
              <p:nvSpPr>
                <p:cNvPr id="65586" name="Rectangle 84"/>
                <p:cNvSpPr>
                  <a:spLocks noChangeArrowheads="1"/>
                </p:cNvSpPr>
                <p:nvPr/>
              </p:nvSpPr>
              <p:spPr bwMode="auto">
                <a:xfrm>
                  <a:off x="0" y="4548"/>
                  <a:ext cx="1728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0" tIns="0" rIns="0" bIns="0" anchor="ctr" anchorCtr="1"/>
                <a:lstStyle/>
                <a:p>
                  <a:endParaRPr lang="en-US"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</a:endParaRPr>
                </a:p>
              </p:txBody>
            </p:sp>
          </p:grpSp>
          <p:grpSp>
            <p:nvGrpSpPr>
              <p:cNvPr id="65570" name="Group 87"/>
              <p:cNvGrpSpPr>
                <a:grpSpLocks/>
              </p:cNvGrpSpPr>
              <p:nvPr/>
            </p:nvGrpSpPr>
            <p:grpSpPr bwMode="auto">
              <a:xfrm>
                <a:off x="1728" y="4548"/>
                <a:ext cx="1728" cy="403"/>
                <a:chOff x="1728" y="4548"/>
                <a:chExt cx="1728" cy="403"/>
              </a:xfrm>
            </p:grpSpPr>
            <p:sp>
              <p:nvSpPr>
                <p:cNvPr id="65583" name="Rectangle 31"/>
                <p:cNvSpPr>
                  <a:spLocks noChangeArrowheads="1"/>
                </p:cNvSpPr>
                <p:nvPr/>
              </p:nvSpPr>
              <p:spPr bwMode="auto">
                <a:xfrm>
                  <a:off x="1760" y="4548"/>
                  <a:ext cx="1664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0" tIns="0" rIns="0" bIns="0" anchor="ctr" anchorCtr="1"/>
                <a:lstStyle/>
                <a:p>
                  <a:pPr>
                    <a:spcBef>
                      <a:spcPct val="0"/>
                    </a:spcBef>
                  </a:pPr>
                  <a:r>
                    <a:rPr lang="ko-KR" altLang="en-US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다윗</a:t>
                  </a:r>
                  <a:endParaRPr lang="en-US" altLang="zh-CN" dirty="0">
                    <a:solidFill>
                      <a:srgbClr val="FFFFFF"/>
                    </a:solidFill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  <a:latin typeface="Arial Narrow" charset="0"/>
                    <a:ea typeface="宋体" charset="0"/>
                    <a:cs typeface="宋体" charset="0"/>
                  </a:endParaRPr>
                </a:p>
              </p:txBody>
            </p:sp>
            <p:sp>
              <p:nvSpPr>
                <p:cNvPr id="65584" name="Rectangle 86"/>
                <p:cNvSpPr>
                  <a:spLocks noChangeArrowheads="1"/>
                </p:cNvSpPr>
                <p:nvPr/>
              </p:nvSpPr>
              <p:spPr bwMode="auto">
                <a:xfrm>
                  <a:off x="1728" y="4548"/>
                  <a:ext cx="1728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0" tIns="0" rIns="0" bIns="0" anchor="ctr" anchorCtr="1"/>
                <a:lstStyle/>
                <a:p>
                  <a:endParaRPr lang="en-US"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</a:endParaRPr>
                </a:p>
              </p:txBody>
            </p:sp>
          </p:grpSp>
          <p:grpSp>
            <p:nvGrpSpPr>
              <p:cNvPr id="65571" name="Group 89"/>
              <p:cNvGrpSpPr>
                <a:grpSpLocks/>
              </p:cNvGrpSpPr>
              <p:nvPr/>
            </p:nvGrpSpPr>
            <p:grpSpPr bwMode="auto">
              <a:xfrm>
                <a:off x="0" y="4951"/>
                <a:ext cx="1728" cy="403"/>
                <a:chOff x="0" y="4951"/>
                <a:chExt cx="1728" cy="403"/>
              </a:xfrm>
            </p:grpSpPr>
            <p:sp>
              <p:nvSpPr>
                <p:cNvPr id="65581" name="Rectangle 32"/>
                <p:cNvSpPr>
                  <a:spLocks noChangeArrowheads="1"/>
                </p:cNvSpPr>
                <p:nvPr/>
              </p:nvSpPr>
              <p:spPr bwMode="auto">
                <a:xfrm>
                  <a:off x="32" y="4951"/>
                  <a:ext cx="1664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0" tIns="0" rIns="0" bIns="0" anchor="ctr" anchorCtr="1"/>
                <a:lstStyle/>
                <a:p>
                  <a:pPr>
                    <a:spcBef>
                      <a:spcPct val="0"/>
                    </a:spcBef>
                  </a:pPr>
                  <a:r>
                    <a:rPr lang="ko-KR" altLang="en-US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불순종이 슬픔을 가져옴</a:t>
                  </a:r>
                  <a:endParaRPr lang="en-US" altLang="zh-CN" dirty="0">
                    <a:solidFill>
                      <a:srgbClr val="FFFFFF"/>
                    </a:solidFill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  <a:latin typeface="Arial Narrow" charset="0"/>
                    <a:ea typeface="宋体" charset="0"/>
                    <a:cs typeface="宋体" charset="0"/>
                  </a:endParaRPr>
                </a:p>
              </p:txBody>
            </p:sp>
            <p:sp>
              <p:nvSpPr>
                <p:cNvPr id="65582" name="Rectangle 88"/>
                <p:cNvSpPr>
                  <a:spLocks noChangeArrowheads="1"/>
                </p:cNvSpPr>
                <p:nvPr/>
              </p:nvSpPr>
              <p:spPr bwMode="auto">
                <a:xfrm>
                  <a:off x="0" y="4951"/>
                  <a:ext cx="1728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0" tIns="0" rIns="0" bIns="0" anchor="ctr" anchorCtr="1"/>
                <a:lstStyle/>
                <a:p>
                  <a:endParaRPr lang="en-US"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</a:endParaRPr>
                </a:p>
              </p:txBody>
            </p:sp>
          </p:grpSp>
          <p:grpSp>
            <p:nvGrpSpPr>
              <p:cNvPr id="65572" name="Group 91"/>
              <p:cNvGrpSpPr>
                <a:grpSpLocks/>
              </p:cNvGrpSpPr>
              <p:nvPr/>
            </p:nvGrpSpPr>
            <p:grpSpPr bwMode="auto">
              <a:xfrm>
                <a:off x="1728" y="4951"/>
                <a:ext cx="1728" cy="403"/>
                <a:chOff x="1728" y="4951"/>
                <a:chExt cx="1728" cy="403"/>
              </a:xfrm>
            </p:grpSpPr>
            <p:sp>
              <p:nvSpPr>
                <p:cNvPr id="65579" name="Rectangle 33"/>
                <p:cNvSpPr>
                  <a:spLocks noChangeArrowheads="1"/>
                </p:cNvSpPr>
                <p:nvPr/>
              </p:nvSpPr>
              <p:spPr bwMode="auto">
                <a:xfrm>
                  <a:off x="1760" y="4951"/>
                  <a:ext cx="1664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0" tIns="0" rIns="0" bIns="0" anchor="ctr" anchorCtr="1"/>
                <a:lstStyle/>
                <a:p>
                  <a:pPr>
                    <a:spcBef>
                      <a:spcPct val="0"/>
                    </a:spcBef>
                  </a:pPr>
                  <a:r>
                    <a:rPr lang="ko-KR" altLang="en-US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순종하는 신실함이 축복을 가져옴</a:t>
                  </a:r>
                  <a:endParaRPr lang="en-US" altLang="zh-CN" dirty="0">
                    <a:solidFill>
                      <a:srgbClr val="FFFFFF"/>
                    </a:solidFill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  <a:latin typeface="Arial Narrow" charset="0"/>
                    <a:ea typeface="宋体" charset="0"/>
                    <a:cs typeface="宋体" charset="0"/>
                  </a:endParaRPr>
                </a:p>
              </p:txBody>
            </p:sp>
            <p:sp>
              <p:nvSpPr>
                <p:cNvPr id="65580" name="Rectangle 90"/>
                <p:cNvSpPr>
                  <a:spLocks noChangeArrowheads="1"/>
                </p:cNvSpPr>
                <p:nvPr/>
              </p:nvSpPr>
              <p:spPr bwMode="auto">
                <a:xfrm>
                  <a:off x="1728" y="4951"/>
                  <a:ext cx="1728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0" tIns="0" rIns="0" bIns="0" anchor="ctr" anchorCtr="1"/>
                <a:lstStyle/>
                <a:p>
                  <a:endParaRPr lang="en-US"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</a:endParaRPr>
                </a:p>
              </p:txBody>
            </p:sp>
          </p:grpSp>
          <p:grpSp>
            <p:nvGrpSpPr>
              <p:cNvPr id="65573" name="Group 93"/>
              <p:cNvGrpSpPr>
                <a:grpSpLocks/>
              </p:cNvGrpSpPr>
              <p:nvPr/>
            </p:nvGrpSpPr>
            <p:grpSpPr bwMode="auto">
              <a:xfrm>
                <a:off x="0" y="5354"/>
                <a:ext cx="1728" cy="403"/>
                <a:chOff x="0" y="5354"/>
                <a:chExt cx="1728" cy="403"/>
              </a:xfrm>
            </p:grpSpPr>
            <p:sp>
              <p:nvSpPr>
                <p:cNvPr id="6557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" y="5354"/>
                  <a:ext cx="1664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0" tIns="0" rIns="0" bIns="0" anchor="ctr" anchorCtr="1"/>
                <a:lstStyle/>
                <a:p>
                  <a:pPr>
                    <a:spcBef>
                      <a:spcPct val="0"/>
                    </a:spcBef>
                  </a:pPr>
                  <a:r>
                    <a:rPr lang="ko-KR" altLang="en-US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영적 어두움</a:t>
                  </a:r>
                  <a:endParaRPr lang="en-US" altLang="zh-CN" dirty="0">
                    <a:solidFill>
                      <a:srgbClr val="FFFFFF"/>
                    </a:solidFill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  <a:latin typeface="Arial Narrow" charset="0"/>
                    <a:ea typeface="宋体" charset="0"/>
                    <a:cs typeface="宋体" charset="0"/>
                  </a:endParaRPr>
                </a:p>
              </p:txBody>
            </p:sp>
            <p:sp>
              <p:nvSpPr>
                <p:cNvPr id="65578" name="Rectangle 92"/>
                <p:cNvSpPr>
                  <a:spLocks noChangeArrowheads="1"/>
                </p:cNvSpPr>
                <p:nvPr/>
              </p:nvSpPr>
              <p:spPr bwMode="auto">
                <a:xfrm>
                  <a:off x="0" y="5354"/>
                  <a:ext cx="1728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0" tIns="0" rIns="0" bIns="0" anchor="ctr" anchorCtr="1"/>
                <a:lstStyle/>
                <a:p>
                  <a:endParaRPr lang="en-US"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</a:endParaRPr>
                </a:p>
              </p:txBody>
            </p:sp>
          </p:grpSp>
          <p:grpSp>
            <p:nvGrpSpPr>
              <p:cNvPr id="65574" name="Group 95"/>
              <p:cNvGrpSpPr>
                <a:grpSpLocks/>
              </p:cNvGrpSpPr>
              <p:nvPr/>
            </p:nvGrpSpPr>
            <p:grpSpPr bwMode="auto">
              <a:xfrm>
                <a:off x="1728" y="5354"/>
                <a:ext cx="1728" cy="403"/>
                <a:chOff x="1728" y="5354"/>
                <a:chExt cx="1728" cy="403"/>
              </a:xfrm>
            </p:grpSpPr>
            <p:sp>
              <p:nvSpPr>
                <p:cNvPr id="65575" name="Rectangle 35"/>
                <p:cNvSpPr>
                  <a:spLocks noChangeArrowheads="1"/>
                </p:cNvSpPr>
                <p:nvPr/>
              </p:nvSpPr>
              <p:spPr bwMode="auto">
                <a:xfrm>
                  <a:off x="1760" y="5354"/>
                  <a:ext cx="1664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0" tIns="0" rIns="0" bIns="0" anchor="ctr" anchorCtr="1"/>
                <a:lstStyle/>
                <a:p>
                  <a:pPr>
                    <a:spcBef>
                      <a:spcPct val="0"/>
                    </a:spcBef>
                  </a:pPr>
                  <a:r>
                    <a:rPr lang="ko-KR" altLang="en-US" dirty="0" smtClean="0">
                      <a:solidFill>
                        <a:srgbClr val="FFFFFF"/>
                      </a:solidFill>
                      <a:effectLst>
                        <a:glow rad="228600">
                          <a:schemeClr val="tx1">
                            <a:alpha val="89000"/>
                          </a:schemeClr>
                        </a:glow>
                      </a:effectLst>
                      <a:latin typeface="Arial Narrow" charset="0"/>
                      <a:ea typeface="宋体" charset="0"/>
                      <a:cs typeface="宋体" charset="0"/>
                    </a:rPr>
                    <a:t>영적 밝음</a:t>
                  </a:r>
                  <a:endParaRPr lang="en-US" altLang="zh-CN" dirty="0">
                    <a:solidFill>
                      <a:srgbClr val="FFFFFF"/>
                    </a:solidFill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  <a:latin typeface="Arial Narrow" charset="0"/>
                    <a:ea typeface="宋体" charset="0"/>
                    <a:cs typeface="宋体" charset="0"/>
                  </a:endParaRPr>
                </a:p>
              </p:txBody>
            </p:sp>
            <p:sp>
              <p:nvSpPr>
                <p:cNvPr id="65576" name="Rectangle 94"/>
                <p:cNvSpPr>
                  <a:spLocks noChangeArrowheads="1"/>
                </p:cNvSpPr>
                <p:nvPr/>
              </p:nvSpPr>
              <p:spPr bwMode="auto">
                <a:xfrm>
                  <a:off x="1728" y="5354"/>
                  <a:ext cx="1728" cy="4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000000"/>
                      </a:solidFill>
                      <a:miter lim="800000"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0" tIns="0" rIns="0" bIns="0" anchor="ctr" anchorCtr="1"/>
                <a:lstStyle/>
                <a:p>
                  <a:endParaRPr lang="en-US">
                    <a:effectLst>
                      <a:glow rad="228600">
                        <a:schemeClr val="tx1">
                          <a:alpha val="89000"/>
                        </a:schemeClr>
                      </a:glow>
                    </a:effectLst>
                  </a:endParaRPr>
                </a:p>
              </p:txBody>
            </p:sp>
          </p:grpSp>
        </p:grpSp>
        <p:sp>
          <p:nvSpPr>
            <p:cNvPr id="65546" name="Rectangle 97"/>
            <p:cNvSpPr>
              <a:spLocks noChangeArrowheads="1"/>
            </p:cNvSpPr>
            <p:nvPr/>
          </p:nvSpPr>
          <p:spPr bwMode="auto">
            <a:xfrm>
              <a:off x="-4" y="-4"/>
              <a:ext cx="3464" cy="57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4287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0" tIns="0" rIns="0" bIns="0" anchor="ctr" anchorCtr="1"/>
            <a:lstStyle/>
            <a:p>
              <a:endParaRPr lang="en-US">
                <a:effectLst>
                  <a:glow rad="228600">
                    <a:schemeClr val="tx1">
                      <a:alpha val="89000"/>
                    </a:schemeClr>
                  </a:glow>
                </a:effectLst>
              </a:endParaRPr>
            </a:p>
          </p:txBody>
        </p:sp>
      </p:grpSp>
      <p:sp>
        <p:nvSpPr>
          <p:cNvPr id="65543" name="WordArt 109"/>
          <p:cNvSpPr>
            <a:spLocks noChangeArrowheads="1" noChangeShapeType="1" noTextEdit="1"/>
          </p:cNvSpPr>
          <p:nvPr/>
        </p:nvSpPr>
        <p:spPr bwMode="auto">
          <a:xfrm>
            <a:off x="1676400" y="1295400"/>
            <a:ext cx="2057400" cy="962025"/>
          </a:xfrm>
          <a:prstGeom prst="rect">
            <a:avLst/>
          </a:prstGeom>
        </p:spPr>
        <p:txBody>
          <a:bodyPr wrap="none" fromWordArt="1">
            <a:prstTxWarp prst="textDoubleWave1">
              <a:avLst>
                <a:gd name="adj1" fmla="val 6500"/>
                <a:gd name="adj2" fmla="val 0"/>
              </a:avLst>
            </a:prstTxWarp>
          </a:bodyPr>
          <a:lstStyle/>
          <a:p>
            <a:r>
              <a:rPr lang="ko-KR" altLang="en-US" sz="3600" kern="10" dirty="0" smtClean="0">
                <a:ln w="12700">
                  <a:solidFill>
                    <a:srgbClr val="000099"/>
                  </a:solidFill>
                  <a:round/>
                  <a:headEnd type="none" w="sm" len="sm"/>
                  <a:tailEnd type="none" w="sm" len="sm"/>
                </a:ln>
                <a:solidFill>
                  <a:srgbClr val="33CCFF"/>
                </a:solidFill>
                <a:effectLst>
                  <a:outerShdw blurRad="63500" dist="125724" dir="18900000" algn="ctr" rotWithShape="0">
                    <a:srgbClr val="000099">
                      <a:alpha val="74997"/>
                    </a:srgbClr>
                  </a:outerShdw>
                </a:effectLst>
                <a:latin typeface="Impact"/>
                <a:ea typeface="Impact"/>
                <a:cs typeface="Impact"/>
              </a:rPr>
              <a:t>사사기</a:t>
            </a:r>
            <a:endParaRPr lang="en-US" sz="3600" kern="10" dirty="0">
              <a:ln w="12700">
                <a:solidFill>
                  <a:srgbClr val="000099"/>
                </a:solidFill>
                <a:round/>
                <a:headEnd type="none" w="sm" len="sm"/>
                <a:tailEnd type="none" w="sm" len="sm"/>
              </a:ln>
              <a:solidFill>
                <a:srgbClr val="33CCFF"/>
              </a:solidFill>
              <a:effectLst>
                <a:outerShdw blurRad="63500" dist="125724" dir="18900000" algn="ctr" rotWithShape="0">
                  <a:srgbClr val="000099">
                    <a:alpha val="74997"/>
                  </a:srgbClr>
                </a:outerShdw>
              </a:effectLst>
              <a:latin typeface="Impact"/>
              <a:ea typeface="Impact"/>
              <a:cs typeface="Impact"/>
            </a:endParaRPr>
          </a:p>
        </p:txBody>
      </p:sp>
      <p:sp>
        <p:nvSpPr>
          <p:cNvPr id="65544" name="WordArt 110"/>
          <p:cNvSpPr>
            <a:spLocks noChangeArrowheads="1" noChangeShapeType="1" noTextEdit="1"/>
          </p:cNvSpPr>
          <p:nvPr/>
        </p:nvSpPr>
        <p:spPr bwMode="auto">
          <a:xfrm>
            <a:off x="6172200" y="838200"/>
            <a:ext cx="1371600" cy="1514475"/>
          </a:xfrm>
          <a:prstGeom prst="rect">
            <a:avLst/>
          </a:prstGeom>
        </p:spPr>
        <p:txBody>
          <a:bodyPr wrap="none" fromWordArt="1">
            <a:prstTxWarp prst="textSlantUp">
              <a:avLst>
                <a:gd name="adj" fmla="val 32056"/>
              </a:avLst>
            </a:prstTxWarp>
          </a:bodyPr>
          <a:lstStyle/>
          <a:p>
            <a:r>
              <a:rPr lang="ko-KR" altLang="en-US" sz="3600" kern="10" dirty="0" smtClean="0">
                <a:ln w="9525">
                  <a:solidFill>
                    <a:srgbClr val="CC99FF"/>
                  </a:solidFill>
                  <a:round/>
                  <a:headEnd type="none" w="sm" len="sm"/>
                  <a:tailEnd type="none" w="sm" len="sm"/>
                </a:ln>
                <a:gradFill rotWithShape="1">
                  <a:gsLst>
                    <a:gs pos="0">
                      <a:srgbClr val="6600CC"/>
                    </a:gs>
                    <a:gs pos="100000">
                      <a:srgbClr val="CC00CC"/>
                    </a:gs>
                  </a:gsLst>
                  <a:lin ang="5400000" scaled="1"/>
                </a:gradFill>
                <a:effectLst>
                  <a:outerShdw blurRad="63500" dist="53882" dir="2700000" algn="ctr" rotWithShape="0">
                    <a:srgbClr val="9999FF">
                      <a:alpha val="79999"/>
                    </a:srgbClr>
                  </a:outerShdw>
                </a:effectLst>
                <a:latin typeface="Impact"/>
                <a:ea typeface="Impact"/>
                <a:cs typeface="Impact"/>
              </a:rPr>
              <a:t>룻기</a:t>
            </a:r>
            <a:endParaRPr lang="en-US" sz="3600" kern="10" dirty="0">
              <a:ln w="9525">
                <a:solidFill>
                  <a:srgbClr val="CC99FF"/>
                </a:solidFill>
                <a:round/>
                <a:headEnd type="none" w="sm" len="sm"/>
                <a:tailEnd type="none" w="sm" len="sm"/>
              </a:ln>
              <a:gradFill rotWithShape="1">
                <a:gsLst>
                  <a:gs pos="0">
                    <a:srgbClr val="6600CC"/>
                  </a:gs>
                  <a:gs pos="100000">
                    <a:srgbClr val="CC00CC"/>
                  </a:gs>
                </a:gsLst>
                <a:lin ang="5400000" scaled="1"/>
              </a:gradFill>
              <a:effectLst>
                <a:outerShdw blurRad="63500" dist="53882" dir="2700000" algn="ctr" rotWithShape="0">
                  <a:srgbClr val="9999FF">
                    <a:alpha val="79999"/>
                  </a:srgbClr>
                </a:outerShdw>
              </a:effectLst>
              <a:latin typeface="Impact"/>
              <a:ea typeface="Impact"/>
              <a:cs typeface="Impact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67587" name="Picture 3" descr="OABSO00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6200" y="0"/>
            <a:ext cx="55372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08" name="Text Box 4"/>
          <p:cNvSpPr txBox="1">
            <a:spLocks noChangeArrowheads="1"/>
          </p:cNvSpPr>
          <p:nvPr/>
        </p:nvSpPr>
        <p:spPr bwMode="auto">
          <a:xfrm>
            <a:off x="5508104" y="303213"/>
            <a:ext cx="3635896" cy="55707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ko-KR" altLang="en-US" sz="3200" b="1" i="1" dirty="0">
                <a:solidFill>
                  <a:srgbClr val="FFFFFF"/>
                </a:solidFill>
                <a:latin typeface="Arial"/>
                <a:cs typeface="Arial"/>
              </a:rPr>
              <a:t>롯의</a:t>
            </a: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200" b="1" i="1" dirty="0">
                <a:solidFill>
                  <a:srgbClr val="FFFFFF"/>
                </a:solidFill>
                <a:latin typeface="Arial"/>
                <a:cs typeface="Arial"/>
              </a:rPr>
              <a:t>두</a:t>
            </a: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200" b="1" i="1" dirty="0">
                <a:solidFill>
                  <a:srgbClr val="FFFFFF"/>
                </a:solidFill>
                <a:latin typeface="Arial"/>
                <a:cs typeface="Arial"/>
              </a:rPr>
              <a:t>딸이</a:t>
            </a: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200" b="1" i="1" dirty="0">
                <a:solidFill>
                  <a:srgbClr val="FFFFFF"/>
                </a:solidFill>
                <a:latin typeface="Arial"/>
                <a:cs typeface="Arial"/>
              </a:rPr>
              <a:t>아비로</a:t>
            </a: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200" b="1" i="1" dirty="0">
                <a:solidFill>
                  <a:srgbClr val="FFFFFF"/>
                </a:solidFill>
                <a:latin typeface="Arial"/>
                <a:cs typeface="Arial"/>
              </a:rPr>
              <a:t>말미암아</a:t>
            </a: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200" b="1" i="1" dirty="0">
                <a:solidFill>
                  <a:srgbClr val="FFFFFF"/>
                </a:solidFill>
                <a:latin typeface="Arial"/>
                <a:cs typeface="Arial"/>
              </a:rPr>
              <a:t>잉태하고</a:t>
            </a: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200" b="1" i="1" dirty="0">
                <a:solidFill>
                  <a:srgbClr val="FFFFFF"/>
                </a:solidFill>
                <a:latin typeface="Arial"/>
                <a:cs typeface="Arial"/>
              </a:rPr>
              <a:t>큰</a:t>
            </a: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200" b="1" i="1" dirty="0">
                <a:solidFill>
                  <a:srgbClr val="FFFFFF"/>
                </a:solidFill>
                <a:latin typeface="Arial"/>
                <a:cs typeface="Arial"/>
              </a:rPr>
              <a:t>딸은</a:t>
            </a: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200" b="1" i="1" dirty="0">
                <a:solidFill>
                  <a:srgbClr val="FFFFFF"/>
                </a:solidFill>
                <a:latin typeface="Arial"/>
                <a:cs typeface="Arial"/>
              </a:rPr>
              <a:t>아들을</a:t>
            </a: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200" b="1" i="1" dirty="0">
                <a:solidFill>
                  <a:srgbClr val="FFFFFF"/>
                </a:solidFill>
                <a:latin typeface="Arial"/>
                <a:cs typeface="Arial"/>
              </a:rPr>
              <a:t>낳아</a:t>
            </a: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200" b="1" i="1" dirty="0">
                <a:solidFill>
                  <a:srgbClr val="FFFFFF"/>
                </a:solidFill>
                <a:latin typeface="Arial"/>
                <a:cs typeface="Arial"/>
              </a:rPr>
              <a:t>이름을</a:t>
            </a: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200" b="1" i="1" dirty="0">
                <a:solidFill>
                  <a:srgbClr val="FFFFFF"/>
                </a:solidFill>
                <a:latin typeface="Arial"/>
                <a:cs typeface="Arial"/>
              </a:rPr>
              <a:t>모압이라</a:t>
            </a: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200" b="1" i="1" dirty="0">
                <a:solidFill>
                  <a:srgbClr val="FFFFFF"/>
                </a:solidFill>
                <a:latin typeface="Arial"/>
                <a:cs typeface="Arial"/>
              </a:rPr>
              <a:t>하였으니</a:t>
            </a: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200" b="1" i="1" dirty="0">
                <a:solidFill>
                  <a:srgbClr val="FFFFFF"/>
                </a:solidFill>
                <a:latin typeface="Arial"/>
                <a:cs typeface="Arial"/>
              </a:rPr>
              <a:t>오늘날</a:t>
            </a: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200" b="1" i="1" dirty="0">
                <a:solidFill>
                  <a:srgbClr val="FFFFFF"/>
                </a:solidFill>
                <a:latin typeface="Arial"/>
                <a:cs typeface="Arial"/>
              </a:rPr>
              <a:t>모압</a:t>
            </a: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200" b="1" i="1" dirty="0">
                <a:solidFill>
                  <a:srgbClr val="FFFFFF"/>
                </a:solidFill>
                <a:latin typeface="Arial"/>
                <a:cs typeface="Arial"/>
              </a:rPr>
              <a:t>족속의</a:t>
            </a: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200" b="1" i="1" dirty="0">
                <a:solidFill>
                  <a:srgbClr val="FFFFFF"/>
                </a:solidFill>
                <a:latin typeface="Arial"/>
                <a:cs typeface="Arial"/>
              </a:rPr>
              <a:t>조상이요</a:t>
            </a: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200" b="1" i="1" dirty="0">
                <a:solidFill>
                  <a:srgbClr val="FFFFFF"/>
                </a:solidFill>
                <a:latin typeface="Arial"/>
                <a:cs typeface="Arial"/>
              </a:rPr>
              <a:t>작은</a:t>
            </a: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200" b="1" i="1" dirty="0">
                <a:solidFill>
                  <a:srgbClr val="FFFFFF"/>
                </a:solidFill>
                <a:latin typeface="Arial"/>
                <a:cs typeface="Arial"/>
              </a:rPr>
              <a:t>딸도</a:t>
            </a: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200" b="1" i="1" dirty="0">
                <a:solidFill>
                  <a:srgbClr val="FFFFFF"/>
                </a:solidFill>
                <a:latin typeface="Arial"/>
                <a:cs typeface="Arial"/>
              </a:rPr>
              <a:t>아들을</a:t>
            </a: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200" b="1" i="1" dirty="0">
                <a:solidFill>
                  <a:srgbClr val="FFFFFF"/>
                </a:solidFill>
                <a:latin typeface="Arial"/>
                <a:cs typeface="Arial"/>
              </a:rPr>
              <a:t>낳아</a:t>
            </a: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200" b="1" i="1" dirty="0">
                <a:solidFill>
                  <a:srgbClr val="FFFFFF"/>
                </a:solidFill>
                <a:latin typeface="Arial"/>
                <a:cs typeface="Arial"/>
              </a:rPr>
              <a:t>이름을</a:t>
            </a: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200" b="1" i="1" dirty="0">
                <a:solidFill>
                  <a:srgbClr val="FFFFFF"/>
                </a:solidFill>
                <a:latin typeface="Arial"/>
                <a:cs typeface="Arial"/>
              </a:rPr>
              <a:t>밴암미라</a:t>
            </a: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200" b="1" i="1" dirty="0">
                <a:solidFill>
                  <a:srgbClr val="FFFFFF"/>
                </a:solidFill>
                <a:latin typeface="Arial"/>
                <a:cs typeface="Arial"/>
              </a:rPr>
              <a:t>하였으니</a:t>
            </a: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200" b="1" i="1" dirty="0">
                <a:solidFill>
                  <a:srgbClr val="FFFFFF"/>
                </a:solidFill>
                <a:latin typeface="Arial"/>
                <a:cs typeface="Arial"/>
              </a:rPr>
              <a:t>오늘날</a:t>
            </a: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200" b="1" i="1" dirty="0">
                <a:solidFill>
                  <a:srgbClr val="FFFFFF"/>
                </a:solidFill>
                <a:latin typeface="Arial"/>
                <a:cs typeface="Arial"/>
              </a:rPr>
              <a:t>암몸</a:t>
            </a: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200" b="1" i="1" dirty="0">
                <a:solidFill>
                  <a:srgbClr val="FFFFFF"/>
                </a:solidFill>
                <a:latin typeface="Arial"/>
                <a:cs typeface="Arial"/>
              </a:rPr>
              <a:t>족속의</a:t>
            </a:r>
            <a:r>
              <a:rPr lang="en-US" altLang="ko-KR" sz="3200" b="1" i="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ko-KR" altLang="en-US" sz="3200" b="1" i="1" dirty="0">
                <a:solidFill>
                  <a:srgbClr val="FFFFFF"/>
                </a:solidFill>
                <a:latin typeface="Arial"/>
                <a:cs typeface="Arial"/>
              </a:rPr>
              <a:t>조상이었더라</a:t>
            </a:r>
            <a:r>
              <a:rPr lang="en-US" sz="3200" b="1" i="1" dirty="0">
                <a:solidFill>
                  <a:srgbClr val="FFFFFF"/>
                </a:solidFill>
                <a:latin typeface="Arial"/>
                <a:cs typeface="Arial"/>
              </a:rPr>
              <a:t>." </a:t>
            </a:r>
          </a:p>
          <a:p>
            <a:pPr algn="r">
              <a:spcBef>
                <a:spcPct val="50000"/>
              </a:spcBef>
              <a:defRPr/>
            </a:pPr>
            <a:r>
              <a:rPr lang="ko-KR" altLang="en-US" b="1" dirty="0">
                <a:solidFill>
                  <a:srgbClr val="FFFFFF"/>
                </a:solidFill>
                <a:latin typeface="Arial"/>
                <a:cs typeface="Arial"/>
              </a:rPr>
              <a:t>창세기</a:t>
            </a:r>
            <a:r>
              <a:rPr lang="en-US" b="1" dirty="0">
                <a:solidFill>
                  <a:srgbClr val="FFFFFF"/>
                </a:solidFill>
                <a:latin typeface="Arial"/>
                <a:cs typeface="Arial"/>
              </a:rPr>
              <a:t> 19:36-37</a:t>
            </a:r>
            <a:endParaRPr lang="en-US" b="1" dirty="0">
              <a:solidFill>
                <a:srgbClr val="FFFFFF"/>
              </a:solidFill>
              <a:latin typeface="Arial"/>
              <a:ea typeface="+mn-ea"/>
              <a:cs typeface="Arial"/>
            </a:endParaRPr>
          </a:p>
        </p:txBody>
      </p:sp>
      <p:sp>
        <p:nvSpPr>
          <p:cNvPr id="47109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5715000"/>
            <a:ext cx="5486400" cy="914400"/>
          </a:xfrm>
        </p:spPr>
        <p:txBody>
          <a:bodyPr anchor="ctr"/>
          <a:lstStyle/>
          <a:p>
            <a:pPr eaLnBrk="1" hangingPunct="1"/>
            <a:r>
              <a:rPr lang="ko-KR" altLang="en-US" sz="4000" b="1" dirty="0" smtClean="0">
                <a:solidFill>
                  <a:schemeClr val="bg1"/>
                </a:solidFill>
                <a:effectLst>
                  <a:glow rad="279400">
                    <a:schemeClr val="tx1">
                      <a:alpha val="88000"/>
                    </a:schemeClr>
                  </a:glow>
                </a:effectLst>
                <a:ea typeface="ＭＳ Ｐゴシック" charset="0"/>
              </a:rPr>
              <a:t>모압의 근원</a:t>
            </a:r>
            <a:endParaRPr lang="en-US" sz="4000" b="1" dirty="0">
              <a:solidFill>
                <a:schemeClr val="bg1"/>
              </a:solidFill>
              <a:effectLst>
                <a:glow rad="279400">
                  <a:schemeClr val="tx1">
                    <a:alpha val="88000"/>
                  </a:schemeClr>
                </a:glow>
              </a:effectLst>
              <a:ea typeface="ＭＳ Ｐゴシック" charset="0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7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108" grpId="0" autoUpdateAnimBg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634" name="Picture 2" descr="OMSSO008"/>
          <p:cNvPicPr>
            <a:picLocks noChangeAspect="1" noChangeArrowheads="1"/>
          </p:cNvPicPr>
          <p:nvPr/>
        </p:nvPicPr>
        <p:blipFill>
          <a:blip r:embed="rId3">
            <a:lum brigh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726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131" name="Text Box 3"/>
          <p:cNvSpPr txBox="1">
            <a:spLocks noChangeArrowheads="1"/>
          </p:cNvSpPr>
          <p:nvPr/>
        </p:nvSpPr>
        <p:spPr bwMode="auto">
          <a:xfrm>
            <a:off x="971600" y="1295400"/>
            <a:ext cx="7105600" cy="440120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eaLnBrk="1" hangingPunct="1">
              <a:spcBef>
                <a:spcPct val="0"/>
              </a:spcBef>
              <a:defRPr sz="4000" b="1">
                <a:solidFill>
                  <a:schemeClr val="bg1"/>
                </a:solidFill>
                <a:effectLst>
                  <a:glow rad="279400">
                    <a:schemeClr val="tx1">
                      <a:alpha val="88000"/>
                    </a:schemeClr>
                  </a:glow>
                </a:effectLst>
                <a:latin typeface="Arial"/>
                <a:cs typeface="Arial"/>
              </a:defRPr>
            </a:lvl1pPr>
            <a:lvl2pPr algn="l" eaLnBrk="0" hangingPunct="0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pitchFamily="-111" charset="0"/>
                <a:ea typeface="ＭＳ Ｐゴシック" charset="-128"/>
                <a:cs typeface="ＭＳ Ｐゴシック" charset="-128"/>
              </a:defRPr>
            </a:lvl2pPr>
            <a:lvl3pPr algn="l" eaLnBrk="0" hangingPunct="0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pitchFamily="-111" charset="0"/>
                <a:ea typeface="ＭＳ Ｐゴシック" charset="-128"/>
                <a:cs typeface="ＭＳ Ｐゴシック" charset="-128"/>
              </a:defRPr>
            </a:lvl3pPr>
            <a:lvl4pPr algn="l" eaLnBrk="0" hangingPunct="0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pitchFamily="-111" charset="0"/>
                <a:ea typeface="ＭＳ Ｐゴシック" charset="-128"/>
                <a:cs typeface="ＭＳ Ｐゴシック" charset="-128"/>
              </a:defRPr>
            </a:lvl4pPr>
            <a:lvl5pPr algn="l" eaLnBrk="0" hangingPunct="0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pitchFamily="-111" charset="0"/>
                <a:ea typeface="ＭＳ Ｐゴシック" charset="-128"/>
                <a:cs typeface="ＭＳ Ｐゴシック" charset="-128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1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1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1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1" charset="0"/>
              </a:defRPr>
            </a:lvl9pPr>
          </a:lstStyle>
          <a:p>
            <a:r>
              <a:rPr lang="en-US" sz="3600" i="1" dirty="0"/>
              <a:t>”</a:t>
            </a:r>
            <a:r>
              <a:rPr lang="ko-KR" altLang="en-US" sz="3600" i="1" dirty="0"/>
              <a:t>이스라엘이 싯딤에 머물러 있더니 그 백성이 모압 여자들과 음행하기를 시작하니라 그 여자들이 그 신들에게 제사할 대에 백성을 청하매 백성이 먹고 그들의 신들에게 절하므로</a:t>
            </a:r>
            <a:r>
              <a:rPr lang="en-US" sz="3600" i="1" dirty="0"/>
              <a:t>." </a:t>
            </a:r>
          </a:p>
          <a:p>
            <a:pPr algn="r"/>
            <a:endParaRPr lang="en-US" sz="3600" i="1" dirty="0"/>
          </a:p>
          <a:p>
            <a:pPr algn="r"/>
            <a:r>
              <a:rPr lang="ko-KR" altLang="en-US" sz="3600" i="1" dirty="0"/>
              <a:t>민수기</a:t>
            </a:r>
            <a:r>
              <a:rPr lang="en-US" sz="3600" i="1" dirty="0"/>
              <a:t> 25:1-2</a:t>
            </a:r>
          </a:p>
        </p:txBody>
      </p:sp>
      <p:sp>
        <p:nvSpPr>
          <p:cNvPr id="69636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4267200" y="0"/>
            <a:ext cx="4572000" cy="914400"/>
          </a:xfr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ko-KR" altLang="en-US" sz="4000" b="1" dirty="0" smtClean="0">
                <a:solidFill>
                  <a:schemeClr val="bg1"/>
                </a:solidFill>
                <a:effectLst>
                  <a:glow rad="279400">
                    <a:schemeClr val="tx1">
                      <a:alpha val="88000"/>
                    </a:schemeClr>
                  </a:glow>
                </a:effectLst>
                <a:ea typeface="ＭＳ Ｐゴシック" charset="0"/>
              </a:rPr>
              <a:t>모압의 영향력</a:t>
            </a:r>
            <a:endParaRPr lang="en-US" sz="4000" b="1" dirty="0">
              <a:solidFill>
                <a:schemeClr val="bg1"/>
              </a:solidFill>
              <a:effectLst>
                <a:glow rad="279400">
                  <a:schemeClr val="tx1">
                    <a:alpha val="88000"/>
                  </a:schemeClr>
                </a:glow>
              </a:effectLst>
              <a:ea typeface="ＭＳ Ｐゴシック" charset="0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Picture 2" descr="MIMPI013"/>
          <p:cNvPicPr>
            <a:picLocks noChangeAspect="1" noChangeArrowheads="1"/>
          </p:cNvPicPr>
          <p:nvPr/>
        </p:nvPicPr>
        <p:blipFill>
          <a:blip r:embed="rId3" cstate="screen">
            <a:lum bright="-24000" contrast="24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220200" cy="7175500"/>
          </a:xfrm>
          <a:prstGeom prst="rect">
            <a:avLst/>
          </a:prstGeom>
          <a:noFill/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52227" name="Oval 3"/>
          <p:cNvSpPr>
            <a:spLocks noChangeArrowheads="1"/>
          </p:cNvSpPr>
          <p:nvPr/>
        </p:nvSpPr>
        <p:spPr bwMode="auto">
          <a:xfrm>
            <a:off x="2743200" y="3352800"/>
            <a:ext cx="349250" cy="3048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spcBef>
                <a:spcPct val="0"/>
              </a:spcBef>
              <a:defRPr/>
            </a:pPr>
            <a:endParaRPr lang="en-US" b="1">
              <a:latin typeface="Arial"/>
              <a:ea typeface="+mn-ea"/>
              <a:cs typeface="Arial"/>
            </a:endParaRPr>
          </a:p>
        </p:txBody>
      </p:sp>
      <p:sp>
        <p:nvSpPr>
          <p:cNvPr id="52228" name="Freeform 4"/>
          <p:cNvSpPr>
            <a:spLocks/>
          </p:cNvSpPr>
          <p:nvPr/>
        </p:nvSpPr>
        <p:spPr bwMode="auto">
          <a:xfrm>
            <a:off x="5005388" y="127000"/>
            <a:ext cx="3373437" cy="7104063"/>
          </a:xfrm>
          <a:custGeom>
            <a:avLst/>
            <a:gdLst/>
            <a:ahLst/>
            <a:cxnLst>
              <a:cxn ang="0">
                <a:pos x="2125" y="0"/>
              </a:cxn>
              <a:cxn ang="0">
                <a:pos x="2058" y="81"/>
              </a:cxn>
              <a:cxn ang="0">
                <a:pos x="2044" y="121"/>
              </a:cxn>
              <a:cxn ang="0">
                <a:pos x="1991" y="201"/>
              </a:cxn>
              <a:cxn ang="0">
                <a:pos x="1964" y="241"/>
              </a:cxn>
              <a:cxn ang="0">
                <a:pos x="1857" y="496"/>
              </a:cxn>
              <a:cxn ang="0">
                <a:pos x="1750" y="710"/>
              </a:cxn>
              <a:cxn ang="0">
                <a:pos x="1669" y="751"/>
              </a:cxn>
              <a:cxn ang="0">
                <a:pos x="1308" y="884"/>
              </a:cxn>
              <a:cxn ang="0">
                <a:pos x="1227" y="925"/>
              </a:cxn>
              <a:cxn ang="0">
                <a:pos x="1134" y="1112"/>
              </a:cxn>
              <a:cxn ang="0">
                <a:pos x="1147" y="1273"/>
              </a:cxn>
              <a:cxn ang="0">
                <a:pos x="1174" y="1353"/>
              </a:cxn>
              <a:cxn ang="0">
                <a:pos x="1187" y="1393"/>
              </a:cxn>
              <a:cxn ang="0">
                <a:pos x="1093" y="1621"/>
              </a:cxn>
              <a:cxn ang="0">
                <a:pos x="1026" y="1688"/>
              </a:cxn>
              <a:cxn ang="0">
                <a:pos x="825" y="1822"/>
              </a:cxn>
              <a:cxn ang="0">
                <a:pos x="705" y="2117"/>
              </a:cxn>
              <a:cxn ang="0">
                <a:pos x="678" y="2197"/>
              </a:cxn>
              <a:cxn ang="0">
                <a:pos x="624" y="2278"/>
              </a:cxn>
              <a:cxn ang="0">
                <a:pos x="571" y="2398"/>
              </a:cxn>
              <a:cxn ang="0">
                <a:pos x="517" y="2586"/>
              </a:cxn>
              <a:cxn ang="0">
                <a:pos x="491" y="2746"/>
              </a:cxn>
              <a:cxn ang="0">
                <a:pos x="558" y="3055"/>
              </a:cxn>
              <a:cxn ang="0">
                <a:pos x="544" y="3108"/>
              </a:cxn>
              <a:cxn ang="0">
                <a:pos x="504" y="3121"/>
              </a:cxn>
              <a:cxn ang="0">
                <a:pos x="397" y="3162"/>
              </a:cxn>
              <a:cxn ang="0">
                <a:pos x="330" y="3282"/>
              </a:cxn>
              <a:cxn ang="0">
                <a:pos x="276" y="3430"/>
              </a:cxn>
              <a:cxn ang="0">
                <a:pos x="169" y="3697"/>
              </a:cxn>
              <a:cxn ang="0">
                <a:pos x="129" y="3778"/>
              </a:cxn>
              <a:cxn ang="0">
                <a:pos x="75" y="3965"/>
              </a:cxn>
              <a:cxn ang="0">
                <a:pos x="48" y="4046"/>
              </a:cxn>
              <a:cxn ang="0">
                <a:pos x="35" y="4086"/>
              </a:cxn>
              <a:cxn ang="0">
                <a:pos x="22" y="4287"/>
              </a:cxn>
              <a:cxn ang="0">
                <a:pos x="8" y="4461"/>
              </a:cxn>
              <a:cxn ang="0">
                <a:pos x="48" y="4474"/>
              </a:cxn>
            </a:cxnLst>
            <a:rect l="0" t="0" r="r" b="b"/>
            <a:pathLst>
              <a:path w="2125" h="4475">
                <a:moveTo>
                  <a:pt x="2125" y="0"/>
                </a:moveTo>
                <a:cubicBezTo>
                  <a:pt x="2096" y="29"/>
                  <a:pt x="2077" y="45"/>
                  <a:pt x="2058" y="81"/>
                </a:cubicBezTo>
                <a:cubicBezTo>
                  <a:pt x="2052" y="94"/>
                  <a:pt x="2051" y="109"/>
                  <a:pt x="2044" y="121"/>
                </a:cubicBezTo>
                <a:cubicBezTo>
                  <a:pt x="2028" y="149"/>
                  <a:pt x="2009" y="174"/>
                  <a:pt x="1991" y="201"/>
                </a:cubicBezTo>
                <a:cubicBezTo>
                  <a:pt x="1982" y="214"/>
                  <a:pt x="1964" y="241"/>
                  <a:pt x="1964" y="241"/>
                </a:cubicBezTo>
                <a:cubicBezTo>
                  <a:pt x="1936" y="329"/>
                  <a:pt x="1891" y="411"/>
                  <a:pt x="1857" y="496"/>
                </a:cubicBezTo>
                <a:cubicBezTo>
                  <a:pt x="1823" y="580"/>
                  <a:pt x="1802" y="632"/>
                  <a:pt x="1750" y="710"/>
                </a:cubicBezTo>
                <a:cubicBezTo>
                  <a:pt x="1731" y="738"/>
                  <a:pt x="1695" y="738"/>
                  <a:pt x="1669" y="751"/>
                </a:cubicBezTo>
                <a:cubicBezTo>
                  <a:pt x="1552" y="809"/>
                  <a:pt x="1432" y="844"/>
                  <a:pt x="1308" y="884"/>
                </a:cubicBezTo>
                <a:cubicBezTo>
                  <a:pt x="1283" y="901"/>
                  <a:pt x="1252" y="908"/>
                  <a:pt x="1227" y="925"/>
                </a:cubicBezTo>
                <a:cubicBezTo>
                  <a:pt x="1165" y="967"/>
                  <a:pt x="1150" y="1045"/>
                  <a:pt x="1134" y="1112"/>
                </a:cubicBezTo>
                <a:cubicBezTo>
                  <a:pt x="1138" y="1166"/>
                  <a:pt x="1138" y="1220"/>
                  <a:pt x="1147" y="1273"/>
                </a:cubicBezTo>
                <a:cubicBezTo>
                  <a:pt x="1152" y="1301"/>
                  <a:pt x="1165" y="1326"/>
                  <a:pt x="1174" y="1353"/>
                </a:cubicBezTo>
                <a:cubicBezTo>
                  <a:pt x="1178" y="1366"/>
                  <a:pt x="1187" y="1393"/>
                  <a:pt x="1187" y="1393"/>
                </a:cubicBezTo>
                <a:cubicBezTo>
                  <a:pt x="1176" y="1497"/>
                  <a:pt x="1182" y="1563"/>
                  <a:pt x="1093" y="1621"/>
                </a:cubicBezTo>
                <a:cubicBezTo>
                  <a:pt x="1046" y="1694"/>
                  <a:pt x="1093" y="1632"/>
                  <a:pt x="1026" y="1688"/>
                </a:cubicBezTo>
                <a:cubicBezTo>
                  <a:pt x="963" y="1741"/>
                  <a:pt x="905" y="1797"/>
                  <a:pt x="825" y="1822"/>
                </a:cubicBezTo>
                <a:cubicBezTo>
                  <a:pt x="758" y="1925"/>
                  <a:pt x="739" y="2004"/>
                  <a:pt x="705" y="2117"/>
                </a:cubicBezTo>
                <a:cubicBezTo>
                  <a:pt x="697" y="2144"/>
                  <a:pt x="694" y="2174"/>
                  <a:pt x="678" y="2197"/>
                </a:cubicBezTo>
                <a:cubicBezTo>
                  <a:pt x="660" y="2224"/>
                  <a:pt x="624" y="2278"/>
                  <a:pt x="624" y="2278"/>
                </a:cubicBezTo>
                <a:cubicBezTo>
                  <a:pt x="593" y="2373"/>
                  <a:pt x="614" y="2335"/>
                  <a:pt x="571" y="2398"/>
                </a:cubicBezTo>
                <a:cubicBezTo>
                  <a:pt x="550" y="2462"/>
                  <a:pt x="529" y="2520"/>
                  <a:pt x="517" y="2586"/>
                </a:cubicBezTo>
                <a:cubicBezTo>
                  <a:pt x="508" y="2639"/>
                  <a:pt x="491" y="2746"/>
                  <a:pt x="491" y="2746"/>
                </a:cubicBezTo>
                <a:cubicBezTo>
                  <a:pt x="506" y="2853"/>
                  <a:pt x="531" y="2951"/>
                  <a:pt x="558" y="3055"/>
                </a:cubicBezTo>
                <a:cubicBezTo>
                  <a:pt x="553" y="3073"/>
                  <a:pt x="556" y="3094"/>
                  <a:pt x="544" y="3108"/>
                </a:cubicBezTo>
                <a:cubicBezTo>
                  <a:pt x="535" y="3119"/>
                  <a:pt x="517" y="3115"/>
                  <a:pt x="504" y="3121"/>
                </a:cubicBezTo>
                <a:cubicBezTo>
                  <a:pt x="410" y="3168"/>
                  <a:pt x="530" y="3134"/>
                  <a:pt x="397" y="3162"/>
                </a:cubicBezTo>
                <a:cubicBezTo>
                  <a:pt x="371" y="3200"/>
                  <a:pt x="351" y="3241"/>
                  <a:pt x="330" y="3282"/>
                </a:cubicBezTo>
                <a:cubicBezTo>
                  <a:pt x="303" y="3334"/>
                  <a:pt x="311" y="3377"/>
                  <a:pt x="276" y="3430"/>
                </a:cubicBezTo>
                <a:cubicBezTo>
                  <a:pt x="245" y="3521"/>
                  <a:pt x="223" y="3617"/>
                  <a:pt x="169" y="3697"/>
                </a:cubicBezTo>
                <a:cubicBezTo>
                  <a:pt x="126" y="3832"/>
                  <a:pt x="192" y="3638"/>
                  <a:pt x="129" y="3778"/>
                </a:cubicBezTo>
                <a:cubicBezTo>
                  <a:pt x="95" y="3853"/>
                  <a:pt x="103" y="3882"/>
                  <a:pt x="75" y="3965"/>
                </a:cubicBezTo>
                <a:cubicBezTo>
                  <a:pt x="66" y="3992"/>
                  <a:pt x="57" y="4019"/>
                  <a:pt x="48" y="4046"/>
                </a:cubicBezTo>
                <a:cubicBezTo>
                  <a:pt x="44" y="4059"/>
                  <a:pt x="35" y="4086"/>
                  <a:pt x="35" y="4086"/>
                </a:cubicBezTo>
                <a:cubicBezTo>
                  <a:pt x="31" y="4153"/>
                  <a:pt x="27" y="4220"/>
                  <a:pt x="22" y="4287"/>
                </a:cubicBezTo>
                <a:cubicBezTo>
                  <a:pt x="18" y="4345"/>
                  <a:pt x="0" y="4403"/>
                  <a:pt x="8" y="4461"/>
                </a:cubicBezTo>
                <a:cubicBezTo>
                  <a:pt x="10" y="4475"/>
                  <a:pt x="48" y="4474"/>
                  <a:pt x="48" y="4474"/>
                </a:cubicBezTo>
              </a:path>
            </a:pathLst>
          </a:custGeom>
          <a:noFill/>
          <a:ln w="76200" cap="flat" cmpd="sng">
            <a:solidFill>
              <a:srgbClr val="00FFFF"/>
            </a:solidFill>
            <a:prstDash val="dash"/>
            <a:round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/>
          <a:lstStyle/>
          <a:p>
            <a:pPr>
              <a:defRPr/>
            </a:pPr>
            <a:endParaRPr lang="en-US" b="1">
              <a:latin typeface="Arial"/>
              <a:ea typeface="+mn-ea"/>
              <a:cs typeface="Arial"/>
            </a:endParaRPr>
          </a:p>
        </p:txBody>
      </p:sp>
      <p:sp>
        <p:nvSpPr>
          <p:cNvPr id="73733" name="Freeform 5"/>
          <p:cNvSpPr>
            <a:spLocks/>
          </p:cNvSpPr>
          <p:nvPr/>
        </p:nvSpPr>
        <p:spPr bwMode="auto">
          <a:xfrm>
            <a:off x="3009900" y="3098800"/>
            <a:ext cx="1827213" cy="4125913"/>
          </a:xfrm>
          <a:custGeom>
            <a:avLst/>
            <a:gdLst>
              <a:gd name="T0" fmla="*/ 876300 w 1151"/>
              <a:gd name="T1" fmla="*/ 3441700 h 2599"/>
              <a:gd name="T2" fmla="*/ 800100 w 1151"/>
              <a:gd name="T3" fmla="*/ 3708400 h 2599"/>
              <a:gd name="T4" fmla="*/ 558800 w 1151"/>
              <a:gd name="T5" fmla="*/ 4000500 h 2599"/>
              <a:gd name="T6" fmla="*/ 469900 w 1151"/>
              <a:gd name="T7" fmla="*/ 4076700 h 2599"/>
              <a:gd name="T8" fmla="*/ 114300 w 1151"/>
              <a:gd name="T9" fmla="*/ 4076700 h 2599"/>
              <a:gd name="T10" fmla="*/ 139700 w 1151"/>
              <a:gd name="T11" fmla="*/ 3848100 h 2599"/>
              <a:gd name="T12" fmla="*/ 63500 w 1151"/>
              <a:gd name="T13" fmla="*/ 3657600 h 2599"/>
              <a:gd name="T14" fmla="*/ 0 w 1151"/>
              <a:gd name="T15" fmla="*/ 3479800 h 2599"/>
              <a:gd name="T16" fmla="*/ 139700 w 1151"/>
              <a:gd name="T17" fmla="*/ 2768600 h 2599"/>
              <a:gd name="T18" fmla="*/ 228600 w 1151"/>
              <a:gd name="T19" fmla="*/ 2552700 h 2599"/>
              <a:gd name="T20" fmla="*/ 292100 w 1151"/>
              <a:gd name="T21" fmla="*/ 2387600 h 2599"/>
              <a:gd name="T22" fmla="*/ 393700 w 1151"/>
              <a:gd name="T23" fmla="*/ 2159000 h 2599"/>
              <a:gd name="T24" fmla="*/ 419100 w 1151"/>
              <a:gd name="T25" fmla="*/ 2095500 h 2599"/>
              <a:gd name="T26" fmla="*/ 469900 w 1151"/>
              <a:gd name="T27" fmla="*/ 2019300 h 2599"/>
              <a:gd name="T28" fmla="*/ 596900 w 1151"/>
              <a:gd name="T29" fmla="*/ 1816100 h 2599"/>
              <a:gd name="T30" fmla="*/ 660400 w 1151"/>
              <a:gd name="T31" fmla="*/ 1701800 h 2599"/>
              <a:gd name="T32" fmla="*/ 736600 w 1151"/>
              <a:gd name="T33" fmla="*/ 1524000 h 2599"/>
              <a:gd name="T34" fmla="*/ 812800 w 1151"/>
              <a:gd name="T35" fmla="*/ 1333500 h 2599"/>
              <a:gd name="T36" fmla="*/ 838200 w 1151"/>
              <a:gd name="T37" fmla="*/ 1257300 h 2599"/>
              <a:gd name="T38" fmla="*/ 889000 w 1151"/>
              <a:gd name="T39" fmla="*/ 1181100 h 2599"/>
              <a:gd name="T40" fmla="*/ 1028700 w 1151"/>
              <a:gd name="T41" fmla="*/ 876300 h 2599"/>
              <a:gd name="T42" fmla="*/ 1079500 w 1151"/>
              <a:gd name="T43" fmla="*/ 736600 h 2599"/>
              <a:gd name="T44" fmla="*/ 1244600 w 1151"/>
              <a:gd name="T45" fmla="*/ 431800 h 2599"/>
              <a:gd name="T46" fmla="*/ 1308100 w 1151"/>
              <a:gd name="T47" fmla="*/ 228600 h 2599"/>
              <a:gd name="T48" fmla="*/ 1333500 w 1151"/>
              <a:gd name="T49" fmla="*/ 114300 h 2599"/>
              <a:gd name="T50" fmla="*/ 1638300 w 1151"/>
              <a:gd name="T51" fmla="*/ 0 h 2599"/>
              <a:gd name="T52" fmla="*/ 1727200 w 1151"/>
              <a:gd name="T53" fmla="*/ 88900 h 2599"/>
              <a:gd name="T54" fmla="*/ 1752600 w 1151"/>
              <a:gd name="T55" fmla="*/ 165100 h 2599"/>
              <a:gd name="T56" fmla="*/ 1714500 w 1151"/>
              <a:gd name="T57" fmla="*/ 342900 h 2599"/>
              <a:gd name="T58" fmla="*/ 1739900 w 1151"/>
              <a:gd name="T59" fmla="*/ 508000 h 2599"/>
              <a:gd name="T60" fmla="*/ 1803400 w 1151"/>
              <a:gd name="T61" fmla="*/ 622300 h 2599"/>
              <a:gd name="T62" fmla="*/ 1739900 w 1151"/>
              <a:gd name="T63" fmla="*/ 927100 h 2599"/>
              <a:gd name="T64" fmla="*/ 1638300 w 1151"/>
              <a:gd name="T65" fmla="*/ 1117600 h 2599"/>
              <a:gd name="T66" fmla="*/ 1625600 w 1151"/>
              <a:gd name="T67" fmla="*/ 1155700 h 2599"/>
              <a:gd name="T68" fmla="*/ 1600200 w 1151"/>
              <a:gd name="T69" fmla="*/ 1219200 h 2599"/>
              <a:gd name="T70" fmla="*/ 1524000 w 1151"/>
              <a:gd name="T71" fmla="*/ 1333500 h 2599"/>
              <a:gd name="T72" fmla="*/ 1460500 w 1151"/>
              <a:gd name="T73" fmla="*/ 1485900 h 2599"/>
              <a:gd name="T74" fmla="*/ 1409700 w 1151"/>
              <a:gd name="T75" fmla="*/ 1625600 h 2599"/>
              <a:gd name="T76" fmla="*/ 1346200 w 1151"/>
              <a:gd name="T77" fmla="*/ 1917700 h 2599"/>
              <a:gd name="T78" fmla="*/ 1257300 w 1151"/>
              <a:gd name="T79" fmla="*/ 2438400 h 2599"/>
              <a:gd name="T80" fmla="*/ 1231900 w 1151"/>
              <a:gd name="T81" fmla="*/ 2540000 h 2599"/>
              <a:gd name="T82" fmla="*/ 1193800 w 1151"/>
              <a:gd name="T83" fmla="*/ 2616200 h 2599"/>
              <a:gd name="T84" fmla="*/ 1028700 w 1151"/>
              <a:gd name="T85" fmla="*/ 2921000 h 2599"/>
              <a:gd name="T86" fmla="*/ 901700 w 1151"/>
              <a:gd name="T87" fmla="*/ 2997200 h 2599"/>
              <a:gd name="T88" fmla="*/ 952500 w 1151"/>
              <a:gd name="T89" fmla="*/ 2882900 h 2599"/>
              <a:gd name="T90" fmla="*/ 1016000 w 1151"/>
              <a:gd name="T91" fmla="*/ 2806700 h 2599"/>
              <a:gd name="T92" fmla="*/ 1041400 w 1151"/>
              <a:gd name="T93" fmla="*/ 2730500 h 2599"/>
              <a:gd name="T94" fmla="*/ 990600 w 1151"/>
              <a:gd name="T95" fmla="*/ 2667000 h 2599"/>
              <a:gd name="T96" fmla="*/ 927100 w 1151"/>
              <a:gd name="T97" fmla="*/ 2679700 h 2599"/>
              <a:gd name="T98" fmla="*/ 850900 w 1151"/>
              <a:gd name="T99" fmla="*/ 2705100 h 2599"/>
              <a:gd name="T100" fmla="*/ 622300 w 1151"/>
              <a:gd name="T101" fmla="*/ 2882900 h 2599"/>
              <a:gd name="T102" fmla="*/ 596900 w 1151"/>
              <a:gd name="T103" fmla="*/ 2959100 h 2599"/>
              <a:gd name="T104" fmla="*/ 254000 w 1151"/>
              <a:gd name="T105" fmla="*/ 3086100 h 2599"/>
              <a:gd name="T106" fmla="*/ 609600 w 1151"/>
              <a:gd name="T107" fmla="*/ 3175000 h 2599"/>
              <a:gd name="T108" fmla="*/ 660400 w 1151"/>
              <a:gd name="T109" fmla="*/ 3251200 h 2599"/>
              <a:gd name="T110" fmla="*/ 571500 w 1151"/>
              <a:gd name="T111" fmla="*/ 3327400 h 2599"/>
              <a:gd name="T112" fmla="*/ 495300 w 1151"/>
              <a:gd name="T113" fmla="*/ 3390900 h 2599"/>
              <a:gd name="T114" fmla="*/ 482600 w 1151"/>
              <a:gd name="T115" fmla="*/ 3429000 h 2599"/>
              <a:gd name="T116" fmla="*/ 520700 w 1151"/>
              <a:gd name="T117" fmla="*/ 3441700 h 2599"/>
              <a:gd name="T118" fmla="*/ 673100 w 1151"/>
              <a:gd name="T119" fmla="*/ 3429000 h 2599"/>
              <a:gd name="T120" fmla="*/ 838200 w 1151"/>
              <a:gd name="T121" fmla="*/ 3416300 h 2599"/>
              <a:gd name="T122" fmla="*/ 876300 w 1151"/>
              <a:gd name="T123" fmla="*/ 3441700 h 259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151"/>
              <a:gd name="T187" fmla="*/ 0 h 2599"/>
              <a:gd name="T188" fmla="*/ 1151 w 1151"/>
              <a:gd name="T189" fmla="*/ 2599 h 2599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151" h="2599">
                <a:moveTo>
                  <a:pt x="552" y="2168"/>
                </a:moveTo>
                <a:cubicBezTo>
                  <a:pt x="518" y="2219"/>
                  <a:pt x="531" y="2283"/>
                  <a:pt x="504" y="2336"/>
                </a:cubicBezTo>
                <a:cubicBezTo>
                  <a:pt x="473" y="2397"/>
                  <a:pt x="410" y="2481"/>
                  <a:pt x="352" y="2520"/>
                </a:cubicBezTo>
                <a:cubicBezTo>
                  <a:pt x="341" y="2552"/>
                  <a:pt x="327" y="2558"/>
                  <a:pt x="296" y="2568"/>
                </a:cubicBezTo>
                <a:cubicBezTo>
                  <a:pt x="222" y="2557"/>
                  <a:pt x="140" y="2599"/>
                  <a:pt x="72" y="2568"/>
                </a:cubicBezTo>
                <a:cubicBezTo>
                  <a:pt x="70" y="2567"/>
                  <a:pt x="87" y="2434"/>
                  <a:pt x="88" y="2424"/>
                </a:cubicBezTo>
                <a:cubicBezTo>
                  <a:pt x="81" y="2356"/>
                  <a:pt x="91" y="2338"/>
                  <a:pt x="40" y="2304"/>
                </a:cubicBezTo>
                <a:cubicBezTo>
                  <a:pt x="16" y="2268"/>
                  <a:pt x="8" y="2233"/>
                  <a:pt x="0" y="2192"/>
                </a:cubicBezTo>
                <a:cubicBezTo>
                  <a:pt x="6" y="2051"/>
                  <a:pt x="4" y="1870"/>
                  <a:pt x="88" y="1744"/>
                </a:cubicBezTo>
                <a:cubicBezTo>
                  <a:pt x="99" y="1698"/>
                  <a:pt x="123" y="1650"/>
                  <a:pt x="144" y="1608"/>
                </a:cubicBezTo>
                <a:cubicBezTo>
                  <a:pt x="161" y="1573"/>
                  <a:pt x="162" y="1538"/>
                  <a:pt x="184" y="1504"/>
                </a:cubicBezTo>
                <a:cubicBezTo>
                  <a:pt x="197" y="1454"/>
                  <a:pt x="225" y="1406"/>
                  <a:pt x="248" y="1360"/>
                </a:cubicBezTo>
                <a:cubicBezTo>
                  <a:pt x="254" y="1347"/>
                  <a:pt x="257" y="1333"/>
                  <a:pt x="264" y="1320"/>
                </a:cubicBezTo>
                <a:cubicBezTo>
                  <a:pt x="273" y="1303"/>
                  <a:pt x="296" y="1272"/>
                  <a:pt x="296" y="1272"/>
                </a:cubicBezTo>
                <a:cubicBezTo>
                  <a:pt x="309" y="1221"/>
                  <a:pt x="340" y="1180"/>
                  <a:pt x="376" y="1144"/>
                </a:cubicBezTo>
                <a:cubicBezTo>
                  <a:pt x="385" y="1118"/>
                  <a:pt x="416" y="1072"/>
                  <a:pt x="416" y="1072"/>
                </a:cubicBezTo>
                <a:cubicBezTo>
                  <a:pt x="424" y="1031"/>
                  <a:pt x="441" y="995"/>
                  <a:pt x="464" y="960"/>
                </a:cubicBezTo>
                <a:cubicBezTo>
                  <a:pt x="473" y="915"/>
                  <a:pt x="494" y="881"/>
                  <a:pt x="512" y="840"/>
                </a:cubicBezTo>
                <a:cubicBezTo>
                  <a:pt x="519" y="825"/>
                  <a:pt x="519" y="806"/>
                  <a:pt x="528" y="792"/>
                </a:cubicBezTo>
                <a:cubicBezTo>
                  <a:pt x="539" y="776"/>
                  <a:pt x="553" y="762"/>
                  <a:pt x="560" y="744"/>
                </a:cubicBezTo>
                <a:cubicBezTo>
                  <a:pt x="587" y="677"/>
                  <a:pt x="616" y="616"/>
                  <a:pt x="648" y="552"/>
                </a:cubicBezTo>
                <a:cubicBezTo>
                  <a:pt x="662" y="525"/>
                  <a:pt x="665" y="491"/>
                  <a:pt x="680" y="464"/>
                </a:cubicBezTo>
                <a:cubicBezTo>
                  <a:pt x="715" y="400"/>
                  <a:pt x="754" y="339"/>
                  <a:pt x="784" y="272"/>
                </a:cubicBezTo>
                <a:cubicBezTo>
                  <a:pt x="801" y="234"/>
                  <a:pt x="816" y="186"/>
                  <a:pt x="824" y="144"/>
                </a:cubicBezTo>
                <a:cubicBezTo>
                  <a:pt x="829" y="120"/>
                  <a:pt x="823" y="89"/>
                  <a:pt x="840" y="72"/>
                </a:cubicBezTo>
                <a:cubicBezTo>
                  <a:pt x="891" y="21"/>
                  <a:pt x="968" y="21"/>
                  <a:pt x="1032" y="0"/>
                </a:cubicBezTo>
                <a:cubicBezTo>
                  <a:pt x="1065" y="11"/>
                  <a:pt x="1072" y="8"/>
                  <a:pt x="1088" y="56"/>
                </a:cubicBezTo>
                <a:cubicBezTo>
                  <a:pt x="1093" y="72"/>
                  <a:pt x="1104" y="104"/>
                  <a:pt x="1104" y="104"/>
                </a:cubicBezTo>
                <a:cubicBezTo>
                  <a:pt x="1098" y="144"/>
                  <a:pt x="1093" y="178"/>
                  <a:pt x="1080" y="216"/>
                </a:cubicBezTo>
                <a:cubicBezTo>
                  <a:pt x="1081" y="221"/>
                  <a:pt x="1086" y="300"/>
                  <a:pt x="1096" y="320"/>
                </a:cubicBezTo>
                <a:cubicBezTo>
                  <a:pt x="1151" y="430"/>
                  <a:pt x="1114" y="326"/>
                  <a:pt x="1136" y="392"/>
                </a:cubicBezTo>
                <a:cubicBezTo>
                  <a:pt x="1130" y="451"/>
                  <a:pt x="1124" y="528"/>
                  <a:pt x="1096" y="584"/>
                </a:cubicBezTo>
                <a:cubicBezTo>
                  <a:pt x="1076" y="625"/>
                  <a:pt x="1052" y="663"/>
                  <a:pt x="1032" y="704"/>
                </a:cubicBezTo>
                <a:cubicBezTo>
                  <a:pt x="1028" y="712"/>
                  <a:pt x="1027" y="720"/>
                  <a:pt x="1024" y="728"/>
                </a:cubicBezTo>
                <a:cubicBezTo>
                  <a:pt x="1019" y="741"/>
                  <a:pt x="1015" y="755"/>
                  <a:pt x="1008" y="768"/>
                </a:cubicBezTo>
                <a:cubicBezTo>
                  <a:pt x="994" y="793"/>
                  <a:pt x="969" y="813"/>
                  <a:pt x="960" y="840"/>
                </a:cubicBezTo>
                <a:cubicBezTo>
                  <a:pt x="948" y="877"/>
                  <a:pt x="941" y="905"/>
                  <a:pt x="920" y="936"/>
                </a:cubicBezTo>
                <a:cubicBezTo>
                  <a:pt x="913" y="971"/>
                  <a:pt x="896" y="991"/>
                  <a:pt x="888" y="1024"/>
                </a:cubicBezTo>
                <a:cubicBezTo>
                  <a:pt x="873" y="1085"/>
                  <a:pt x="860" y="1146"/>
                  <a:pt x="848" y="1208"/>
                </a:cubicBezTo>
                <a:cubicBezTo>
                  <a:pt x="843" y="1310"/>
                  <a:pt x="854" y="1443"/>
                  <a:pt x="792" y="1536"/>
                </a:cubicBezTo>
                <a:cubicBezTo>
                  <a:pt x="789" y="1551"/>
                  <a:pt x="784" y="1584"/>
                  <a:pt x="776" y="1600"/>
                </a:cubicBezTo>
                <a:cubicBezTo>
                  <a:pt x="756" y="1639"/>
                  <a:pt x="762" y="1608"/>
                  <a:pt x="752" y="1648"/>
                </a:cubicBezTo>
                <a:cubicBezTo>
                  <a:pt x="734" y="1720"/>
                  <a:pt x="714" y="1796"/>
                  <a:pt x="648" y="1840"/>
                </a:cubicBezTo>
                <a:cubicBezTo>
                  <a:pt x="627" y="1872"/>
                  <a:pt x="603" y="1876"/>
                  <a:pt x="568" y="1888"/>
                </a:cubicBezTo>
                <a:cubicBezTo>
                  <a:pt x="577" y="1851"/>
                  <a:pt x="574" y="1851"/>
                  <a:pt x="600" y="1816"/>
                </a:cubicBezTo>
                <a:cubicBezTo>
                  <a:pt x="621" y="1789"/>
                  <a:pt x="626" y="1799"/>
                  <a:pt x="640" y="1768"/>
                </a:cubicBezTo>
                <a:cubicBezTo>
                  <a:pt x="647" y="1753"/>
                  <a:pt x="656" y="1720"/>
                  <a:pt x="656" y="1720"/>
                </a:cubicBezTo>
                <a:cubicBezTo>
                  <a:pt x="650" y="1695"/>
                  <a:pt x="656" y="1680"/>
                  <a:pt x="624" y="1680"/>
                </a:cubicBezTo>
                <a:cubicBezTo>
                  <a:pt x="610" y="1680"/>
                  <a:pt x="597" y="1684"/>
                  <a:pt x="584" y="1688"/>
                </a:cubicBezTo>
                <a:cubicBezTo>
                  <a:pt x="568" y="1692"/>
                  <a:pt x="536" y="1704"/>
                  <a:pt x="536" y="1704"/>
                </a:cubicBezTo>
                <a:cubicBezTo>
                  <a:pt x="492" y="1748"/>
                  <a:pt x="436" y="1772"/>
                  <a:pt x="392" y="1816"/>
                </a:cubicBezTo>
                <a:cubicBezTo>
                  <a:pt x="387" y="1832"/>
                  <a:pt x="390" y="1855"/>
                  <a:pt x="376" y="1864"/>
                </a:cubicBezTo>
                <a:cubicBezTo>
                  <a:pt x="301" y="1914"/>
                  <a:pt x="241" y="1917"/>
                  <a:pt x="160" y="1944"/>
                </a:cubicBezTo>
                <a:cubicBezTo>
                  <a:pt x="87" y="2053"/>
                  <a:pt x="351" y="1999"/>
                  <a:pt x="384" y="2000"/>
                </a:cubicBezTo>
                <a:cubicBezTo>
                  <a:pt x="395" y="2016"/>
                  <a:pt x="422" y="2030"/>
                  <a:pt x="416" y="2048"/>
                </a:cubicBezTo>
                <a:cubicBezTo>
                  <a:pt x="404" y="2083"/>
                  <a:pt x="391" y="2081"/>
                  <a:pt x="360" y="2096"/>
                </a:cubicBezTo>
                <a:cubicBezTo>
                  <a:pt x="338" y="2107"/>
                  <a:pt x="330" y="2118"/>
                  <a:pt x="312" y="2136"/>
                </a:cubicBezTo>
                <a:cubicBezTo>
                  <a:pt x="309" y="2144"/>
                  <a:pt x="300" y="2152"/>
                  <a:pt x="304" y="2160"/>
                </a:cubicBezTo>
                <a:cubicBezTo>
                  <a:pt x="308" y="2168"/>
                  <a:pt x="320" y="2168"/>
                  <a:pt x="328" y="2168"/>
                </a:cubicBezTo>
                <a:cubicBezTo>
                  <a:pt x="360" y="2168"/>
                  <a:pt x="392" y="2163"/>
                  <a:pt x="424" y="2160"/>
                </a:cubicBezTo>
                <a:cubicBezTo>
                  <a:pt x="463" y="2147"/>
                  <a:pt x="487" y="2144"/>
                  <a:pt x="528" y="2152"/>
                </a:cubicBezTo>
                <a:cubicBezTo>
                  <a:pt x="538" y="2182"/>
                  <a:pt x="528" y="2180"/>
                  <a:pt x="552" y="2168"/>
                </a:cubicBezTo>
                <a:close/>
              </a:path>
            </a:pathLst>
          </a:custGeom>
          <a:solidFill>
            <a:srgbClr val="0000CC"/>
          </a:solidFill>
          <a:ln w="9525">
            <a:solidFill>
              <a:srgbClr val="0000CC"/>
            </a:solidFill>
            <a:round/>
            <a:headEnd/>
            <a:tailEnd/>
          </a:ln>
        </p:spPr>
        <p:txBody>
          <a:bodyPr/>
          <a:lstStyle/>
          <a:p>
            <a:endParaRPr lang="en-US" b="1">
              <a:latin typeface="Arial"/>
              <a:cs typeface="Arial"/>
            </a:endParaRPr>
          </a:p>
        </p:txBody>
      </p:sp>
      <p:sp>
        <p:nvSpPr>
          <p:cNvPr id="52230" name="Text Box 6"/>
          <p:cNvSpPr txBox="1">
            <a:spLocks noChangeArrowheads="1"/>
          </p:cNvSpPr>
          <p:nvPr/>
        </p:nvSpPr>
        <p:spPr bwMode="auto">
          <a:xfrm>
            <a:off x="228600" y="3810000"/>
            <a:ext cx="3581400" cy="701675"/>
          </a:xfrm>
          <a:prstGeom prst="rect">
            <a:avLst/>
          </a:prstGeom>
          <a:gradFill rotWithShape="0">
            <a:gsLst>
              <a:gs pos="0">
                <a:srgbClr val="008000"/>
              </a:gs>
              <a:gs pos="50000">
                <a:srgbClr val="008000">
                  <a:gamma/>
                  <a:shade val="46275"/>
                  <a:invGamma/>
                </a:srgbClr>
              </a:gs>
              <a:gs pos="100000">
                <a:srgbClr val="008000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40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베들레헴</a:t>
            </a:r>
            <a:endParaRPr lang="en-US" sz="4000" b="1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/>
              <a:cs typeface="Arial"/>
            </a:endParaRPr>
          </a:p>
        </p:txBody>
      </p:sp>
      <p:sp>
        <p:nvSpPr>
          <p:cNvPr id="52231" name="Text Box 7"/>
          <p:cNvSpPr txBox="1">
            <a:spLocks noChangeArrowheads="1"/>
          </p:cNvSpPr>
          <p:nvPr/>
        </p:nvSpPr>
        <p:spPr bwMode="auto">
          <a:xfrm>
            <a:off x="5410200" y="6019800"/>
            <a:ext cx="2819400" cy="701675"/>
          </a:xfrm>
          <a:prstGeom prst="rect">
            <a:avLst/>
          </a:prstGeom>
          <a:gradFill rotWithShape="0">
            <a:gsLst>
              <a:gs pos="0">
                <a:srgbClr val="008000"/>
              </a:gs>
              <a:gs pos="50000">
                <a:srgbClr val="008000">
                  <a:gamma/>
                  <a:shade val="46275"/>
                  <a:invGamma/>
                </a:srgbClr>
              </a:gs>
              <a:gs pos="100000">
                <a:srgbClr val="008000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40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케락</a:t>
            </a:r>
            <a:endParaRPr lang="en-US" sz="4000" b="1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/>
              <a:cs typeface="Arial"/>
            </a:endParaRPr>
          </a:p>
        </p:txBody>
      </p:sp>
      <p:sp>
        <p:nvSpPr>
          <p:cNvPr id="73736" name="Freeform 8"/>
          <p:cNvSpPr>
            <a:spLocks/>
          </p:cNvSpPr>
          <p:nvPr/>
        </p:nvSpPr>
        <p:spPr bwMode="auto">
          <a:xfrm>
            <a:off x="4673600" y="-152400"/>
            <a:ext cx="812800" cy="3330575"/>
          </a:xfrm>
          <a:custGeom>
            <a:avLst/>
            <a:gdLst>
              <a:gd name="T0" fmla="*/ 0 w 448"/>
              <a:gd name="T1" fmla="*/ 3330575 h 2066"/>
              <a:gd name="T2" fmla="*/ 83457 w 448"/>
              <a:gd name="T3" fmla="*/ 3212893 h 2066"/>
              <a:gd name="T4" fmla="*/ 248557 w 448"/>
              <a:gd name="T5" fmla="*/ 2726042 h 2066"/>
              <a:gd name="T6" fmla="*/ 315686 w 448"/>
              <a:gd name="T7" fmla="*/ 2048965 h 2066"/>
              <a:gd name="T8" fmla="*/ 448129 w 448"/>
              <a:gd name="T9" fmla="*/ 1724935 h 2066"/>
              <a:gd name="T10" fmla="*/ 547914 w 448"/>
              <a:gd name="T11" fmla="*/ 1355766 h 2066"/>
              <a:gd name="T12" fmla="*/ 613229 w 448"/>
              <a:gd name="T13" fmla="*/ 515868 h 2066"/>
              <a:gd name="T14" fmla="*/ 745671 w 448"/>
              <a:gd name="T15" fmla="*/ 146700 h 2066"/>
              <a:gd name="T16" fmla="*/ 812800 w 448"/>
              <a:gd name="T17" fmla="*/ 0 h 206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48"/>
              <a:gd name="T28" fmla="*/ 0 h 2066"/>
              <a:gd name="T29" fmla="*/ 448 w 448"/>
              <a:gd name="T30" fmla="*/ 2066 h 206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48" h="2066">
                <a:moveTo>
                  <a:pt x="0" y="2066"/>
                </a:moveTo>
                <a:cubicBezTo>
                  <a:pt x="18" y="2039"/>
                  <a:pt x="23" y="2015"/>
                  <a:pt x="46" y="1993"/>
                </a:cubicBezTo>
                <a:cubicBezTo>
                  <a:pt x="79" y="1893"/>
                  <a:pt x="104" y="1791"/>
                  <a:pt x="137" y="1691"/>
                </a:cubicBezTo>
                <a:cubicBezTo>
                  <a:pt x="147" y="1559"/>
                  <a:pt x="146" y="1404"/>
                  <a:pt x="174" y="1271"/>
                </a:cubicBezTo>
                <a:cubicBezTo>
                  <a:pt x="190" y="1197"/>
                  <a:pt x="221" y="1140"/>
                  <a:pt x="247" y="1070"/>
                </a:cubicBezTo>
                <a:cubicBezTo>
                  <a:pt x="274" y="998"/>
                  <a:pt x="287" y="916"/>
                  <a:pt x="302" y="841"/>
                </a:cubicBezTo>
                <a:cubicBezTo>
                  <a:pt x="308" y="678"/>
                  <a:pt x="286" y="477"/>
                  <a:pt x="338" y="320"/>
                </a:cubicBezTo>
                <a:cubicBezTo>
                  <a:pt x="351" y="243"/>
                  <a:pt x="384" y="165"/>
                  <a:pt x="411" y="91"/>
                </a:cubicBezTo>
                <a:cubicBezTo>
                  <a:pt x="422" y="60"/>
                  <a:pt x="425" y="23"/>
                  <a:pt x="448" y="0"/>
                </a:cubicBezTo>
              </a:path>
            </a:pathLst>
          </a:custGeom>
          <a:noFill/>
          <a:ln w="76200">
            <a:solidFill>
              <a:srgbClr val="0000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b="1">
              <a:latin typeface="Arial"/>
              <a:cs typeface="Arial"/>
            </a:endParaRPr>
          </a:p>
        </p:txBody>
      </p:sp>
      <p:sp>
        <p:nvSpPr>
          <p:cNvPr id="52233" name="Oval 9"/>
          <p:cNvSpPr>
            <a:spLocks noChangeArrowheads="1"/>
          </p:cNvSpPr>
          <p:nvPr/>
        </p:nvSpPr>
        <p:spPr bwMode="auto">
          <a:xfrm>
            <a:off x="4876800" y="6172200"/>
            <a:ext cx="349250" cy="3048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spcBef>
                <a:spcPct val="0"/>
              </a:spcBef>
              <a:defRPr/>
            </a:pPr>
            <a:endParaRPr lang="en-US" b="1">
              <a:latin typeface="Arial"/>
              <a:ea typeface="+mn-ea"/>
              <a:cs typeface="Arial"/>
            </a:endParaRPr>
          </a:p>
        </p:txBody>
      </p:sp>
      <p:sp>
        <p:nvSpPr>
          <p:cNvPr id="52234" name="Freeform 10"/>
          <p:cNvSpPr>
            <a:spLocks/>
          </p:cNvSpPr>
          <p:nvPr/>
        </p:nvSpPr>
        <p:spPr bwMode="auto">
          <a:xfrm>
            <a:off x="-138113" y="5791200"/>
            <a:ext cx="5014913" cy="685800"/>
          </a:xfrm>
          <a:custGeom>
            <a:avLst/>
            <a:gdLst/>
            <a:ahLst/>
            <a:cxnLst>
              <a:cxn ang="0">
                <a:pos x="3087" y="320"/>
              </a:cxn>
              <a:cxn ang="0">
                <a:pos x="2967" y="272"/>
              </a:cxn>
              <a:cxn ang="0">
                <a:pos x="2839" y="248"/>
              </a:cxn>
              <a:cxn ang="0">
                <a:pos x="2799" y="240"/>
              </a:cxn>
              <a:cxn ang="0">
                <a:pos x="2735" y="224"/>
              </a:cxn>
              <a:cxn ang="0">
                <a:pos x="2391" y="216"/>
              </a:cxn>
              <a:cxn ang="0">
                <a:pos x="2279" y="192"/>
              </a:cxn>
              <a:cxn ang="0">
                <a:pos x="2247" y="184"/>
              </a:cxn>
              <a:cxn ang="0">
                <a:pos x="2199" y="152"/>
              </a:cxn>
              <a:cxn ang="0">
                <a:pos x="2175" y="128"/>
              </a:cxn>
              <a:cxn ang="0">
                <a:pos x="2079" y="88"/>
              </a:cxn>
              <a:cxn ang="0">
                <a:pos x="1911" y="40"/>
              </a:cxn>
              <a:cxn ang="0">
                <a:pos x="1719" y="80"/>
              </a:cxn>
              <a:cxn ang="0">
                <a:pos x="1607" y="192"/>
              </a:cxn>
              <a:cxn ang="0">
                <a:pos x="1495" y="296"/>
              </a:cxn>
              <a:cxn ang="0">
                <a:pos x="1431" y="344"/>
              </a:cxn>
              <a:cxn ang="0">
                <a:pos x="1407" y="368"/>
              </a:cxn>
              <a:cxn ang="0">
                <a:pos x="1263" y="408"/>
              </a:cxn>
              <a:cxn ang="0">
                <a:pos x="1135" y="384"/>
              </a:cxn>
              <a:cxn ang="0">
                <a:pos x="1039" y="336"/>
              </a:cxn>
              <a:cxn ang="0">
                <a:pos x="943" y="216"/>
              </a:cxn>
              <a:cxn ang="0">
                <a:pos x="887" y="128"/>
              </a:cxn>
              <a:cxn ang="0">
                <a:pos x="839" y="88"/>
              </a:cxn>
              <a:cxn ang="0">
                <a:pos x="759" y="48"/>
              </a:cxn>
              <a:cxn ang="0">
                <a:pos x="575" y="0"/>
              </a:cxn>
              <a:cxn ang="0">
                <a:pos x="15" y="24"/>
              </a:cxn>
            </a:cxnLst>
            <a:rect l="0" t="0" r="r" b="b"/>
            <a:pathLst>
              <a:path w="3087" h="408">
                <a:moveTo>
                  <a:pt x="3087" y="320"/>
                </a:moveTo>
                <a:cubicBezTo>
                  <a:pt x="3058" y="276"/>
                  <a:pt x="3015" y="280"/>
                  <a:pt x="2967" y="272"/>
                </a:cubicBezTo>
                <a:cubicBezTo>
                  <a:pt x="2924" y="264"/>
                  <a:pt x="2882" y="256"/>
                  <a:pt x="2839" y="248"/>
                </a:cubicBezTo>
                <a:cubicBezTo>
                  <a:pt x="2826" y="246"/>
                  <a:pt x="2812" y="243"/>
                  <a:pt x="2799" y="240"/>
                </a:cubicBezTo>
                <a:cubicBezTo>
                  <a:pt x="2778" y="235"/>
                  <a:pt x="2735" y="224"/>
                  <a:pt x="2735" y="224"/>
                </a:cubicBezTo>
                <a:cubicBezTo>
                  <a:pt x="2584" y="229"/>
                  <a:pt x="2521" y="232"/>
                  <a:pt x="2391" y="216"/>
                </a:cubicBezTo>
                <a:cubicBezTo>
                  <a:pt x="2345" y="210"/>
                  <a:pt x="2327" y="204"/>
                  <a:pt x="2279" y="192"/>
                </a:cubicBezTo>
                <a:cubicBezTo>
                  <a:pt x="2268" y="189"/>
                  <a:pt x="2247" y="184"/>
                  <a:pt x="2247" y="184"/>
                </a:cubicBezTo>
                <a:cubicBezTo>
                  <a:pt x="2170" y="107"/>
                  <a:pt x="2268" y="198"/>
                  <a:pt x="2199" y="152"/>
                </a:cubicBezTo>
                <a:cubicBezTo>
                  <a:pt x="2190" y="146"/>
                  <a:pt x="2184" y="135"/>
                  <a:pt x="2175" y="128"/>
                </a:cubicBezTo>
                <a:cubicBezTo>
                  <a:pt x="2147" y="108"/>
                  <a:pt x="2110" y="101"/>
                  <a:pt x="2079" y="88"/>
                </a:cubicBezTo>
                <a:cubicBezTo>
                  <a:pt x="2020" y="63"/>
                  <a:pt x="1974" y="48"/>
                  <a:pt x="1911" y="40"/>
                </a:cubicBezTo>
                <a:cubicBezTo>
                  <a:pt x="1842" y="45"/>
                  <a:pt x="1777" y="41"/>
                  <a:pt x="1719" y="80"/>
                </a:cubicBezTo>
                <a:cubicBezTo>
                  <a:pt x="1690" y="124"/>
                  <a:pt x="1651" y="163"/>
                  <a:pt x="1607" y="192"/>
                </a:cubicBezTo>
                <a:cubicBezTo>
                  <a:pt x="1579" y="239"/>
                  <a:pt x="1543" y="267"/>
                  <a:pt x="1495" y="296"/>
                </a:cubicBezTo>
                <a:cubicBezTo>
                  <a:pt x="1447" y="360"/>
                  <a:pt x="1500" y="301"/>
                  <a:pt x="1431" y="344"/>
                </a:cubicBezTo>
                <a:cubicBezTo>
                  <a:pt x="1421" y="350"/>
                  <a:pt x="1417" y="362"/>
                  <a:pt x="1407" y="368"/>
                </a:cubicBezTo>
                <a:cubicBezTo>
                  <a:pt x="1371" y="388"/>
                  <a:pt x="1303" y="402"/>
                  <a:pt x="1263" y="408"/>
                </a:cubicBezTo>
                <a:cubicBezTo>
                  <a:pt x="1219" y="402"/>
                  <a:pt x="1178" y="395"/>
                  <a:pt x="1135" y="384"/>
                </a:cubicBezTo>
                <a:cubicBezTo>
                  <a:pt x="1106" y="365"/>
                  <a:pt x="1072" y="347"/>
                  <a:pt x="1039" y="336"/>
                </a:cubicBezTo>
                <a:cubicBezTo>
                  <a:pt x="1007" y="304"/>
                  <a:pt x="958" y="261"/>
                  <a:pt x="943" y="216"/>
                </a:cubicBezTo>
                <a:cubicBezTo>
                  <a:pt x="932" y="182"/>
                  <a:pt x="917" y="148"/>
                  <a:pt x="887" y="128"/>
                </a:cubicBezTo>
                <a:cubicBezTo>
                  <a:pt x="855" y="81"/>
                  <a:pt x="891" y="125"/>
                  <a:pt x="839" y="88"/>
                </a:cubicBezTo>
                <a:cubicBezTo>
                  <a:pt x="798" y="59"/>
                  <a:pt x="811" y="61"/>
                  <a:pt x="759" y="48"/>
                </a:cubicBezTo>
                <a:cubicBezTo>
                  <a:pt x="707" y="13"/>
                  <a:pt x="636" y="7"/>
                  <a:pt x="575" y="0"/>
                </a:cubicBezTo>
                <a:cubicBezTo>
                  <a:pt x="512" y="2"/>
                  <a:pt x="0" y="9"/>
                  <a:pt x="15" y="24"/>
                </a:cubicBezTo>
              </a:path>
            </a:pathLst>
          </a:custGeom>
          <a:noFill/>
          <a:ln w="57150" cap="flat" cmpd="sng">
            <a:solidFill>
              <a:srgbClr val="00FFFF"/>
            </a:solidFill>
            <a:prstDash val="sysDot"/>
            <a:round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/>
          <a:lstStyle/>
          <a:p>
            <a:pPr>
              <a:defRPr/>
            </a:pPr>
            <a:endParaRPr lang="en-US" b="1">
              <a:latin typeface="Arial"/>
              <a:ea typeface="+mn-ea"/>
              <a:cs typeface="Arial"/>
            </a:endParaRPr>
          </a:p>
        </p:txBody>
      </p:sp>
      <p:sp>
        <p:nvSpPr>
          <p:cNvPr id="73739" name="Freeform 11"/>
          <p:cNvSpPr>
            <a:spLocks/>
          </p:cNvSpPr>
          <p:nvPr/>
        </p:nvSpPr>
        <p:spPr bwMode="auto">
          <a:xfrm>
            <a:off x="4673600" y="3124200"/>
            <a:ext cx="280988" cy="774700"/>
          </a:xfrm>
          <a:custGeom>
            <a:avLst/>
            <a:gdLst>
              <a:gd name="T0" fmla="*/ 0 w 177"/>
              <a:gd name="T1" fmla="*/ 0 h 488"/>
              <a:gd name="T2" fmla="*/ 228600 w 177"/>
              <a:gd name="T3" fmla="*/ 139700 h 488"/>
              <a:gd name="T4" fmla="*/ 254000 w 177"/>
              <a:gd name="T5" fmla="*/ 215900 h 488"/>
              <a:gd name="T6" fmla="*/ 266700 w 177"/>
              <a:gd name="T7" fmla="*/ 254000 h 488"/>
              <a:gd name="T8" fmla="*/ 228600 w 177"/>
              <a:gd name="T9" fmla="*/ 584200 h 488"/>
              <a:gd name="T10" fmla="*/ 127000 w 177"/>
              <a:gd name="T11" fmla="*/ 774700 h 4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77"/>
              <a:gd name="T19" fmla="*/ 0 h 488"/>
              <a:gd name="T20" fmla="*/ 177 w 177"/>
              <a:gd name="T21" fmla="*/ 488 h 48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77" h="488">
                <a:moveTo>
                  <a:pt x="0" y="0"/>
                </a:moveTo>
                <a:cubicBezTo>
                  <a:pt x="57" y="19"/>
                  <a:pt x="95" y="55"/>
                  <a:pt x="144" y="88"/>
                </a:cubicBezTo>
                <a:cubicBezTo>
                  <a:pt x="149" y="104"/>
                  <a:pt x="155" y="120"/>
                  <a:pt x="160" y="136"/>
                </a:cubicBezTo>
                <a:cubicBezTo>
                  <a:pt x="163" y="144"/>
                  <a:pt x="168" y="160"/>
                  <a:pt x="168" y="160"/>
                </a:cubicBezTo>
                <a:cubicBezTo>
                  <a:pt x="159" y="337"/>
                  <a:pt x="177" y="269"/>
                  <a:pt x="144" y="368"/>
                </a:cubicBezTo>
                <a:cubicBezTo>
                  <a:pt x="130" y="411"/>
                  <a:pt x="80" y="445"/>
                  <a:pt x="80" y="488"/>
                </a:cubicBezTo>
              </a:path>
            </a:pathLst>
          </a:custGeom>
          <a:solidFill>
            <a:srgbClr val="0000CC"/>
          </a:solidFill>
          <a:ln w="9525">
            <a:solidFill>
              <a:srgbClr val="0000CC"/>
            </a:solidFill>
            <a:round/>
            <a:headEnd/>
            <a:tailEnd/>
          </a:ln>
        </p:spPr>
        <p:txBody>
          <a:bodyPr/>
          <a:lstStyle/>
          <a:p>
            <a:endParaRPr lang="en-US" b="1">
              <a:latin typeface="Arial"/>
              <a:cs typeface="Arial"/>
            </a:endParaRPr>
          </a:p>
        </p:txBody>
      </p:sp>
      <p:sp>
        <p:nvSpPr>
          <p:cNvPr id="52236" name="Text Box 12"/>
          <p:cNvSpPr txBox="1">
            <a:spLocks noChangeArrowheads="1"/>
          </p:cNvSpPr>
          <p:nvPr/>
        </p:nvSpPr>
        <p:spPr bwMode="auto">
          <a:xfrm>
            <a:off x="4648200" y="2133600"/>
            <a:ext cx="2438400" cy="701675"/>
          </a:xfrm>
          <a:prstGeom prst="rect">
            <a:avLst/>
          </a:prstGeom>
          <a:gradFill rotWithShape="0">
            <a:gsLst>
              <a:gs pos="0">
                <a:srgbClr val="008000"/>
              </a:gs>
              <a:gs pos="50000">
                <a:srgbClr val="008000">
                  <a:gamma/>
                  <a:shade val="46275"/>
                  <a:invGamma/>
                </a:srgbClr>
              </a:gs>
              <a:gs pos="100000">
                <a:srgbClr val="008000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40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여리고</a:t>
            </a:r>
            <a:endParaRPr lang="en-US" sz="4000" b="1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/>
              <a:cs typeface="Arial"/>
            </a:endParaRPr>
          </a:p>
        </p:txBody>
      </p:sp>
      <p:sp>
        <p:nvSpPr>
          <p:cNvPr id="52237" name="Freeform 13"/>
          <p:cNvSpPr>
            <a:spLocks/>
          </p:cNvSpPr>
          <p:nvPr/>
        </p:nvSpPr>
        <p:spPr bwMode="auto">
          <a:xfrm>
            <a:off x="533400" y="1676400"/>
            <a:ext cx="6000750" cy="1524000"/>
          </a:xfrm>
          <a:custGeom>
            <a:avLst/>
            <a:gdLst/>
            <a:ahLst/>
            <a:cxnLst>
              <a:cxn ang="0">
                <a:pos x="4048" y="482"/>
              </a:cxn>
              <a:cxn ang="0">
                <a:pos x="3892" y="530"/>
              </a:cxn>
              <a:cxn ang="0">
                <a:pos x="3736" y="554"/>
              </a:cxn>
              <a:cxn ang="0">
                <a:pos x="3688" y="566"/>
              </a:cxn>
              <a:cxn ang="0">
                <a:pos x="3616" y="590"/>
              </a:cxn>
              <a:cxn ang="0">
                <a:pos x="3148" y="578"/>
              </a:cxn>
              <a:cxn ang="0">
                <a:pos x="2908" y="542"/>
              </a:cxn>
              <a:cxn ang="0">
                <a:pos x="2488" y="446"/>
              </a:cxn>
              <a:cxn ang="0">
                <a:pos x="2080" y="470"/>
              </a:cxn>
              <a:cxn ang="0">
                <a:pos x="1924" y="518"/>
              </a:cxn>
              <a:cxn ang="0">
                <a:pos x="1888" y="530"/>
              </a:cxn>
              <a:cxn ang="0">
                <a:pos x="1288" y="470"/>
              </a:cxn>
              <a:cxn ang="0">
                <a:pos x="1168" y="434"/>
              </a:cxn>
              <a:cxn ang="0">
                <a:pos x="1060" y="362"/>
              </a:cxn>
              <a:cxn ang="0">
                <a:pos x="988" y="326"/>
              </a:cxn>
              <a:cxn ang="0">
                <a:pos x="868" y="290"/>
              </a:cxn>
              <a:cxn ang="0">
                <a:pos x="496" y="350"/>
              </a:cxn>
              <a:cxn ang="0">
                <a:pos x="280" y="302"/>
              </a:cxn>
              <a:cxn ang="0">
                <a:pos x="208" y="242"/>
              </a:cxn>
              <a:cxn ang="0">
                <a:pos x="148" y="86"/>
              </a:cxn>
              <a:cxn ang="0">
                <a:pos x="4" y="2"/>
              </a:cxn>
              <a:cxn ang="0">
                <a:pos x="16" y="2"/>
              </a:cxn>
            </a:cxnLst>
            <a:rect l="0" t="0" r="r" b="b"/>
            <a:pathLst>
              <a:path w="4048" h="590">
                <a:moveTo>
                  <a:pt x="4048" y="482"/>
                </a:moveTo>
                <a:cubicBezTo>
                  <a:pt x="3995" y="495"/>
                  <a:pt x="3944" y="513"/>
                  <a:pt x="3892" y="530"/>
                </a:cubicBezTo>
                <a:cubicBezTo>
                  <a:pt x="3842" y="547"/>
                  <a:pt x="3787" y="543"/>
                  <a:pt x="3736" y="554"/>
                </a:cubicBezTo>
                <a:cubicBezTo>
                  <a:pt x="3720" y="558"/>
                  <a:pt x="3704" y="561"/>
                  <a:pt x="3688" y="566"/>
                </a:cubicBezTo>
                <a:cubicBezTo>
                  <a:pt x="3664" y="573"/>
                  <a:pt x="3616" y="590"/>
                  <a:pt x="3616" y="590"/>
                </a:cubicBezTo>
                <a:cubicBezTo>
                  <a:pt x="3460" y="586"/>
                  <a:pt x="3304" y="589"/>
                  <a:pt x="3148" y="578"/>
                </a:cubicBezTo>
                <a:cubicBezTo>
                  <a:pt x="3067" y="573"/>
                  <a:pt x="2908" y="542"/>
                  <a:pt x="2908" y="542"/>
                </a:cubicBezTo>
                <a:cubicBezTo>
                  <a:pt x="2771" y="473"/>
                  <a:pt x="2639" y="468"/>
                  <a:pt x="2488" y="446"/>
                </a:cubicBezTo>
                <a:cubicBezTo>
                  <a:pt x="2403" y="449"/>
                  <a:pt x="2196" y="451"/>
                  <a:pt x="2080" y="470"/>
                </a:cubicBezTo>
                <a:cubicBezTo>
                  <a:pt x="2029" y="478"/>
                  <a:pt x="1972" y="502"/>
                  <a:pt x="1924" y="518"/>
                </a:cubicBezTo>
                <a:cubicBezTo>
                  <a:pt x="1912" y="522"/>
                  <a:pt x="1888" y="530"/>
                  <a:pt x="1888" y="530"/>
                </a:cubicBezTo>
                <a:cubicBezTo>
                  <a:pt x="1687" y="517"/>
                  <a:pt x="1489" y="487"/>
                  <a:pt x="1288" y="470"/>
                </a:cubicBezTo>
                <a:cubicBezTo>
                  <a:pt x="1250" y="457"/>
                  <a:pt x="1203" y="453"/>
                  <a:pt x="1168" y="434"/>
                </a:cubicBezTo>
                <a:cubicBezTo>
                  <a:pt x="1130" y="413"/>
                  <a:pt x="1101" y="376"/>
                  <a:pt x="1060" y="362"/>
                </a:cubicBezTo>
                <a:cubicBezTo>
                  <a:pt x="929" y="318"/>
                  <a:pt x="1128" y="388"/>
                  <a:pt x="988" y="326"/>
                </a:cubicBezTo>
                <a:cubicBezTo>
                  <a:pt x="950" y="309"/>
                  <a:pt x="908" y="300"/>
                  <a:pt x="868" y="290"/>
                </a:cubicBezTo>
                <a:cubicBezTo>
                  <a:pt x="733" y="300"/>
                  <a:pt x="624" y="318"/>
                  <a:pt x="496" y="350"/>
                </a:cubicBezTo>
                <a:cubicBezTo>
                  <a:pt x="419" y="340"/>
                  <a:pt x="354" y="320"/>
                  <a:pt x="280" y="302"/>
                </a:cubicBezTo>
                <a:cubicBezTo>
                  <a:pt x="257" y="287"/>
                  <a:pt x="222" y="267"/>
                  <a:pt x="208" y="242"/>
                </a:cubicBezTo>
                <a:cubicBezTo>
                  <a:pt x="181" y="196"/>
                  <a:pt x="193" y="125"/>
                  <a:pt x="148" y="86"/>
                </a:cubicBezTo>
                <a:cubicBezTo>
                  <a:pt x="101" y="45"/>
                  <a:pt x="56" y="28"/>
                  <a:pt x="4" y="2"/>
                </a:cubicBezTo>
                <a:cubicBezTo>
                  <a:pt x="0" y="0"/>
                  <a:pt x="12" y="2"/>
                  <a:pt x="16" y="2"/>
                </a:cubicBezTo>
              </a:path>
            </a:pathLst>
          </a:custGeom>
          <a:noFill/>
          <a:ln w="76200" cap="flat" cmpd="sng">
            <a:solidFill>
              <a:srgbClr val="00FFFF"/>
            </a:solidFill>
            <a:prstDash val="sysDot"/>
            <a:round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/>
          <a:lstStyle/>
          <a:p>
            <a:pPr>
              <a:defRPr/>
            </a:pPr>
            <a:endParaRPr lang="en-US" b="1">
              <a:latin typeface="Arial"/>
              <a:ea typeface="+mn-ea"/>
              <a:cs typeface="Arial"/>
            </a:endParaRPr>
          </a:p>
        </p:txBody>
      </p:sp>
      <p:sp>
        <p:nvSpPr>
          <p:cNvPr id="52238" name="Freeform 14"/>
          <p:cNvSpPr>
            <a:spLocks/>
          </p:cNvSpPr>
          <p:nvPr/>
        </p:nvSpPr>
        <p:spPr bwMode="auto">
          <a:xfrm>
            <a:off x="3048000" y="2917825"/>
            <a:ext cx="3182938" cy="3149600"/>
          </a:xfrm>
          <a:custGeom>
            <a:avLst/>
            <a:gdLst/>
            <a:ahLst/>
            <a:cxnLst>
              <a:cxn ang="0">
                <a:pos x="0" y="329"/>
              </a:cxn>
              <a:cxn ang="0">
                <a:pos x="18" y="301"/>
              </a:cxn>
              <a:cxn ang="0">
                <a:pos x="73" y="265"/>
              </a:cxn>
              <a:cxn ang="0">
                <a:pos x="210" y="109"/>
              </a:cxn>
              <a:cxn ang="0">
                <a:pos x="283" y="64"/>
              </a:cxn>
              <a:cxn ang="0">
                <a:pos x="384" y="0"/>
              </a:cxn>
              <a:cxn ang="0">
                <a:pos x="887" y="9"/>
              </a:cxn>
              <a:cxn ang="0">
                <a:pos x="1225" y="73"/>
              </a:cxn>
              <a:cxn ang="0">
                <a:pos x="1527" y="119"/>
              </a:cxn>
              <a:cxn ang="0">
                <a:pos x="1975" y="137"/>
              </a:cxn>
              <a:cxn ang="0">
                <a:pos x="1947" y="375"/>
              </a:cxn>
              <a:cxn ang="0">
                <a:pos x="1819" y="594"/>
              </a:cxn>
              <a:cxn ang="0">
                <a:pos x="1755" y="932"/>
              </a:cxn>
              <a:cxn ang="0">
                <a:pos x="1837" y="1234"/>
              </a:cxn>
              <a:cxn ang="0">
                <a:pos x="1847" y="1261"/>
              </a:cxn>
              <a:cxn ang="0">
                <a:pos x="1865" y="1280"/>
              </a:cxn>
              <a:cxn ang="0">
                <a:pos x="1837" y="1298"/>
              </a:cxn>
              <a:cxn ang="0">
                <a:pos x="1746" y="1325"/>
              </a:cxn>
              <a:cxn ang="0">
                <a:pos x="1655" y="1399"/>
              </a:cxn>
              <a:cxn ang="0">
                <a:pos x="1600" y="1435"/>
              </a:cxn>
              <a:cxn ang="0">
                <a:pos x="1572" y="1490"/>
              </a:cxn>
              <a:cxn ang="0">
                <a:pos x="1554" y="1563"/>
              </a:cxn>
              <a:cxn ang="0">
                <a:pos x="1536" y="1618"/>
              </a:cxn>
              <a:cxn ang="0">
                <a:pos x="1417" y="1938"/>
              </a:cxn>
              <a:cxn ang="0">
                <a:pos x="1426" y="1984"/>
              </a:cxn>
            </a:cxnLst>
            <a:rect l="0" t="0" r="r" b="b"/>
            <a:pathLst>
              <a:path w="2005" h="1984">
                <a:moveTo>
                  <a:pt x="0" y="329"/>
                </a:moveTo>
                <a:cubicBezTo>
                  <a:pt x="6" y="320"/>
                  <a:pt x="10" y="308"/>
                  <a:pt x="18" y="301"/>
                </a:cubicBezTo>
                <a:cubicBezTo>
                  <a:pt x="34" y="287"/>
                  <a:pt x="73" y="265"/>
                  <a:pt x="73" y="265"/>
                </a:cubicBezTo>
                <a:cubicBezTo>
                  <a:pt x="87" y="222"/>
                  <a:pt x="170" y="138"/>
                  <a:pt x="210" y="109"/>
                </a:cubicBezTo>
                <a:cubicBezTo>
                  <a:pt x="233" y="93"/>
                  <a:pt x="261" y="82"/>
                  <a:pt x="283" y="64"/>
                </a:cubicBezTo>
                <a:cubicBezTo>
                  <a:pt x="318" y="35"/>
                  <a:pt x="339" y="15"/>
                  <a:pt x="384" y="0"/>
                </a:cubicBezTo>
                <a:cubicBezTo>
                  <a:pt x="552" y="3"/>
                  <a:pt x="719" y="4"/>
                  <a:pt x="887" y="9"/>
                </a:cubicBezTo>
                <a:cubicBezTo>
                  <a:pt x="1007" y="13"/>
                  <a:pt x="1110" y="51"/>
                  <a:pt x="1225" y="73"/>
                </a:cubicBezTo>
                <a:cubicBezTo>
                  <a:pt x="1325" y="93"/>
                  <a:pt x="1427" y="97"/>
                  <a:pt x="1527" y="119"/>
                </a:cubicBezTo>
                <a:cubicBezTo>
                  <a:pt x="1602" y="116"/>
                  <a:pt x="1881" y="77"/>
                  <a:pt x="1975" y="137"/>
                </a:cubicBezTo>
                <a:cubicBezTo>
                  <a:pt x="1994" y="215"/>
                  <a:pt x="2005" y="314"/>
                  <a:pt x="1947" y="375"/>
                </a:cubicBezTo>
                <a:cubicBezTo>
                  <a:pt x="1920" y="457"/>
                  <a:pt x="1853" y="516"/>
                  <a:pt x="1819" y="594"/>
                </a:cubicBezTo>
                <a:cubicBezTo>
                  <a:pt x="1772" y="701"/>
                  <a:pt x="1766" y="818"/>
                  <a:pt x="1755" y="932"/>
                </a:cubicBezTo>
                <a:cubicBezTo>
                  <a:pt x="1762" y="1079"/>
                  <a:pt x="1743" y="1140"/>
                  <a:pt x="1837" y="1234"/>
                </a:cubicBezTo>
                <a:cubicBezTo>
                  <a:pt x="1840" y="1243"/>
                  <a:pt x="1842" y="1253"/>
                  <a:pt x="1847" y="1261"/>
                </a:cubicBezTo>
                <a:cubicBezTo>
                  <a:pt x="1852" y="1268"/>
                  <a:pt x="1867" y="1272"/>
                  <a:pt x="1865" y="1280"/>
                </a:cubicBezTo>
                <a:cubicBezTo>
                  <a:pt x="1862" y="1291"/>
                  <a:pt x="1847" y="1294"/>
                  <a:pt x="1837" y="1298"/>
                </a:cubicBezTo>
                <a:cubicBezTo>
                  <a:pt x="1807" y="1311"/>
                  <a:pt x="1778" y="1317"/>
                  <a:pt x="1746" y="1325"/>
                </a:cubicBezTo>
                <a:cubicBezTo>
                  <a:pt x="1716" y="1350"/>
                  <a:pt x="1688" y="1378"/>
                  <a:pt x="1655" y="1399"/>
                </a:cubicBezTo>
                <a:cubicBezTo>
                  <a:pt x="1585" y="1444"/>
                  <a:pt x="1644" y="1369"/>
                  <a:pt x="1600" y="1435"/>
                </a:cubicBezTo>
                <a:cubicBezTo>
                  <a:pt x="1578" y="1503"/>
                  <a:pt x="1607" y="1422"/>
                  <a:pt x="1572" y="1490"/>
                </a:cubicBezTo>
                <a:cubicBezTo>
                  <a:pt x="1561" y="1511"/>
                  <a:pt x="1559" y="1543"/>
                  <a:pt x="1554" y="1563"/>
                </a:cubicBezTo>
                <a:cubicBezTo>
                  <a:pt x="1549" y="1582"/>
                  <a:pt x="1536" y="1618"/>
                  <a:pt x="1536" y="1618"/>
                </a:cubicBezTo>
                <a:cubicBezTo>
                  <a:pt x="1517" y="1733"/>
                  <a:pt x="1439" y="1824"/>
                  <a:pt x="1417" y="1938"/>
                </a:cubicBezTo>
                <a:cubicBezTo>
                  <a:pt x="1420" y="1953"/>
                  <a:pt x="1426" y="1984"/>
                  <a:pt x="1426" y="1984"/>
                </a:cubicBezTo>
              </a:path>
            </a:pathLst>
          </a:custGeom>
          <a:noFill/>
          <a:ln w="76200" cmpd="sng">
            <a:solidFill>
              <a:srgbClr val="FF00FF"/>
            </a:solidFill>
            <a:round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/>
          <a:lstStyle/>
          <a:p>
            <a:pPr>
              <a:defRPr/>
            </a:pPr>
            <a:endParaRPr lang="en-US" b="1">
              <a:latin typeface="Arial"/>
              <a:ea typeface="+mn-ea"/>
              <a:cs typeface="Arial"/>
            </a:endParaRPr>
          </a:p>
        </p:txBody>
      </p:sp>
      <p:sp>
        <p:nvSpPr>
          <p:cNvPr id="52239" name="Text Box 15"/>
          <p:cNvSpPr txBox="1">
            <a:spLocks noChangeArrowheads="1"/>
          </p:cNvSpPr>
          <p:nvPr/>
        </p:nvSpPr>
        <p:spPr bwMode="auto">
          <a:xfrm>
            <a:off x="5257800" y="4267200"/>
            <a:ext cx="2438400" cy="701675"/>
          </a:xfrm>
          <a:prstGeom prst="rect">
            <a:avLst/>
          </a:prstGeom>
          <a:gradFill rotWithShape="0">
            <a:gsLst>
              <a:gs pos="0">
                <a:srgbClr val="008000"/>
              </a:gs>
              <a:gs pos="50000">
                <a:srgbClr val="008000">
                  <a:gamma/>
                  <a:shade val="46275"/>
                  <a:invGamma/>
                </a:srgbClr>
              </a:gs>
              <a:gs pos="100000">
                <a:srgbClr val="008000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40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아르논</a:t>
            </a:r>
            <a:endParaRPr lang="en-US" sz="4000" b="1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/>
              <a:cs typeface="Arial"/>
            </a:endParaRPr>
          </a:p>
        </p:txBody>
      </p:sp>
      <p:sp>
        <p:nvSpPr>
          <p:cNvPr id="52240" name="Text Box 16"/>
          <p:cNvSpPr txBox="1">
            <a:spLocks noChangeArrowheads="1"/>
          </p:cNvSpPr>
          <p:nvPr/>
        </p:nvSpPr>
        <p:spPr bwMode="auto">
          <a:xfrm>
            <a:off x="457200" y="2057400"/>
            <a:ext cx="3581400" cy="701675"/>
          </a:xfrm>
          <a:prstGeom prst="rect">
            <a:avLst/>
          </a:prstGeom>
          <a:gradFill rotWithShape="0">
            <a:gsLst>
              <a:gs pos="0">
                <a:srgbClr val="008000"/>
              </a:gs>
              <a:gs pos="50000">
                <a:srgbClr val="008000">
                  <a:gamma/>
                  <a:shade val="46275"/>
                  <a:invGamma/>
                </a:srgbClr>
              </a:gs>
              <a:gs pos="100000">
                <a:srgbClr val="008000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40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예루살렘</a:t>
            </a:r>
            <a:endParaRPr lang="en-US" sz="4000" b="1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/>
              <a:cs typeface="Arial"/>
            </a:endParaRPr>
          </a:p>
        </p:txBody>
      </p:sp>
      <p:sp>
        <p:nvSpPr>
          <p:cNvPr id="52241" name="Oval 17"/>
          <p:cNvSpPr>
            <a:spLocks noChangeArrowheads="1"/>
          </p:cNvSpPr>
          <p:nvPr/>
        </p:nvSpPr>
        <p:spPr bwMode="auto">
          <a:xfrm>
            <a:off x="2971800" y="2895600"/>
            <a:ext cx="349250" cy="3048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spcBef>
                <a:spcPct val="0"/>
              </a:spcBef>
              <a:defRPr/>
            </a:pPr>
            <a:endParaRPr lang="en-US" b="1">
              <a:latin typeface="Arial"/>
              <a:ea typeface="+mn-ea"/>
              <a:cs typeface="Arial"/>
            </a:endParaRPr>
          </a:p>
        </p:txBody>
      </p:sp>
      <p:sp>
        <p:nvSpPr>
          <p:cNvPr id="52242" name="Oval 18"/>
          <p:cNvSpPr>
            <a:spLocks noChangeArrowheads="1"/>
          </p:cNvSpPr>
          <p:nvPr/>
        </p:nvSpPr>
        <p:spPr bwMode="auto">
          <a:xfrm>
            <a:off x="3962400" y="2743200"/>
            <a:ext cx="349250" cy="3048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spcBef>
                <a:spcPct val="0"/>
              </a:spcBef>
              <a:defRPr/>
            </a:pPr>
            <a:endParaRPr lang="en-US" b="1">
              <a:latin typeface="Arial"/>
              <a:ea typeface="+mn-ea"/>
              <a:cs typeface="Arial"/>
            </a:endParaRPr>
          </a:p>
        </p:txBody>
      </p:sp>
      <p:sp>
        <p:nvSpPr>
          <p:cNvPr id="73747" name="Text Box 19"/>
          <p:cNvSpPr txBox="1">
            <a:spLocks noChangeArrowheads="1"/>
          </p:cNvSpPr>
          <p:nvPr/>
        </p:nvSpPr>
        <p:spPr bwMode="auto">
          <a:xfrm rot="-3861716">
            <a:off x="3094038" y="4816475"/>
            <a:ext cx="1676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2000" b="1" i="1" dirty="0" smtClean="0">
                <a:solidFill>
                  <a:schemeClr val="bg1"/>
                </a:solidFill>
                <a:latin typeface="Arial"/>
                <a:cs typeface="Arial"/>
              </a:rPr>
              <a:t>사해</a:t>
            </a:r>
            <a:endParaRPr lang="en-US" sz="2000" b="1" i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52244" name="Text Box 20"/>
          <p:cNvSpPr txBox="1">
            <a:spLocks noChangeArrowheads="1"/>
          </p:cNvSpPr>
          <p:nvPr/>
        </p:nvSpPr>
        <p:spPr bwMode="auto">
          <a:xfrm>
            <a:off x="5105400" y="5181600"/>
            <a:ext cx="2286000" cy="701675"/>
          </a:xfrm>
          <a:prstGeom prst="rect">
            <a:avLst/>
          </a:prstGeom>
          <a:gradFill rotWithShape="0">
            <a:gsLst>
              <a:gs pos="0">
                <a:srgbClr val="008000"/>
              </a:gs>
              <a:gs pos="50000">
                <a:srgbClr val="008000">
                  <a:gamma/>
                  <a:shade val="46275"/>
                  <a:invGamma/>
                </a:srgbClr>
              </a:gs>
              <a:gs pos="100000">
                <a:srgbClr val="008000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40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모압</a:t>
            </a:r>
            <a:endParaRPr lang="en-US" sz="4000" b="1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/>
              <a:cs typeface="Arial"/>
            </a:endParaRPr>
          </a:p>
        </p:txBody>
      </p:sp>
      <p:sp>
        <p:nvSpPr>
          <p:cNvPr id="73749" name="Text Box 21"/>
          <p:cNvSpPr txBox="1">
            <a:spLocks noChangeArrowheads="1"/>
          </p:cNvSpPr>
          <p:nvPr/>
        </p:nvSpPr>
        <p:spPr bwMode="auto">
          <a:xfrm>
            <a:off x="8077200" y="152400"/>
            <a:ext cx="914400" cy="457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Arial"/>
                <a:cs typeface="Arial"/>
              </a:rPr>
              <a:t>192</a:t>
            </a:r>
          </a:p>
        </p:txBody>
      </p:sp>
      <p:sp>
        <p:nvSpPr>
          <p:cNvPr id="73750" name="Rectangle 23"/>
          <p:cNvSpPr>
            <a:spLocks noGrp="1" noChangeArrowheads="1"/>
          </p:cNvSpPr>
          <p:nvPr>
            <p:ph type="title" idx="4294967295"/>
          </p:nvPr>
        </p:nvSpPr>
        <p:spPr>
          <a:xfrm>
            <a:off x="1371600" y="152400"/>
            <a:ext cx="6400800" cy="838200"/>
          </a:xfrm>
          <a:solidFill>
            <a:schemeClr val="tx1"/>
          </a:solidFill>
          <a:ln cap="flat">
            <a:solidFill>
              <a:schemeClr val="tx1"/>
            </a:solidFill>
            <a:miter lim="800000"/>
            <a:headEnd/>
            <a:tailEnd/>
          </a:ln>
        </p:spPr>
        <p:txBody>
          <a:bodyPr anchor="ctr" anchorCtr="1"/>
          <a:lstStyle/>
          <a:p>
            <a:pPr algn="ctr" eaLnBrk="1" hangingPunct="1"/>
            <a:r>
              <a:rPr lang="ko-KR" altLang="en-US" b="1" dirty="0" smtClean="0">
                <a:solidFill>
                  <a:schemeClr val="bg1"/>
                </a:solidFill>
                <a:ea typeface="宋体" charset="0"/>
              </a:rPr>
              <a:t>룻기의 지리적 배경</a:t>
            </a:r>
            <a:endParaRPr lang="en-US" b="1" dirty="0">
              <a:solidFill>
                <a:schemeClr val="bg1"/>
              </a:solidFill>
              <a:ea typeface="宋体" charset="0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2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52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52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52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52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05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2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2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25500"/>
                            </p:stCondLst>
                            <p:childTnLst>
                              <p:par>
                                <p:cTn id="3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52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37" presetID="9" presetClass="entr" presetSubtype="0" fill="hold" grpId="0" nodeType="after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52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31500"/>
                            </p:stCondLst>
                            <p:childTnLst>
                              <p:par>
                                <p:cTn id="41" presetID="9" presetClass="entr" presetSubtype="0" fill="hold" grpId="0" nodeType="after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52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4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52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228" grpId="0" animBg="1"/>
      <p:bldP spid="52231" grpId="0" animBg="1" autoUpdateAnimBg="0"/>
      <p:bldP spid="52233" grpId="0" animBg="1" autoUpdateAnimBg="0"/>
      <p:bldP spid="52234" grpId="0" animBg="1"/>
      <p:bldP spid="52236" grpId="0" animBg="1" autoUpdateAnimBg="0"/>
      <p:bldP spid="52237" grpId="0" animBg="1"/>
      <p:bldP spid="52238" grpId="0" animBg="1"/>
      <p:bldP spid="52239" grpId="0" animBg="1" autoUpdateAnimBg="0"/>
      <p:bldP spid="52240" grpId="0" animBg="1" autoUpdateAnimBg="0"/>
      <p:bldP spid="52241" grpId="0" animBg="1" autoUpdateAnimBg="0"/>
      <p:bldP spid="52242" grpId="0" animBg="1" autoUpdateAnimBg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8" name="Picture 2" descr="ISRAEL28"/>
          <p:cNvPicPr>
            <a:picLocks noChangeAspect="1" noChangeArrowheads="1"/>
          </p:cNvPicPr>
          <p:nvPr/>
        </p:nvPicPr>
        <p:blipFill>
          <a:blip r:embed="rId3">
            <a:lum bright="-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79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1066800" y="990600"/>
            <a:ext cx="7772400" cy="1143000"/>
          </a:xfrm>
        </p:spPr>
        <p:txBody>
          <a:bodyPr anchor="ctr"/>
          <a:lstStyle/>
          <a:p>
            <a:pPr eaLnBrk="1" hangingPunct="1"/>
            <a:r>
              <a:rPr lang="ko-KR" altLang="en-US" sz="5400" dirty="0" smtClean="0">
                <a:ea typeface="ＭＳ Ｐゴシック" charset="0"/>
              </a:rPr>
              <a:t>예루살렘</a:t>
            </a:r>
            <a:endParaRPr lang="en-US" sz="5400" dirty="0">
              <a:ea typeface="ＭＳ Ｐゴシック" charset="0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660066"/>
            </a:gs>
            <a:gs pos="100000">
              <a:schemeClr val="tx1"/>
            </a:gs>
          </a:gsLst>
          <a:path path="rect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-18653" y="-7614"/>
            <a:ext cx="9162651" cy="1012616"/>
          </a:xfr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ko-KR" altLang="en-US" sz="4800" b="1" dirty="0" smtClean="0">
                <a:effectLst>
                  <a:glow rad="101600">
                    <a:schemeClr val="tx1">
                      <a:alpha val="99000"/>
                    </a:schemeClr>
                  </a:glow>
                </a:effectLst>
              </a:rPr>
              <a:t>테마</a:t>
            </a:r>
            <a:endParaRPr lang="en-US" sz="4800" b="1" dirty="0">
              <a:effectLst>
                <a:glow rad="101600">
                  <a:schemeClr val="tx1">
                    <a:alpha val="99000"/>
                  </a:schemeClr>
                </a:glow>
              </a:effectLst>
            </a:endParaRPr>
          </a:p>
        </p:txBody>
      </p:sp>
      <p:sp>
        <p:nvSpPr>
          <p:cNvPr id="3" name="Title 1"/>
          <p:cNvSpPr txBox="1">
            <a:spLocks/>
          </p:cNvSpPr>
          <p:nvPr/>
        </p:nvSpPr>
        <p:spPr bwMode="auto">
          <a:xfrm>
            <a:off x="14766" y="1433727"/>
            <a:ext cx="9129233" cy="4394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ＭＳ Ｐゴシック" charset="0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/>
            <a:endParaRPr lang="en-US" b="1" dirty="0">
              <a:solidFill>
                <a:prstClr val="white"/>
              </a:solidFill>
              <a:effectLst>
                <a:glow rad="101600">
                  <a:prstClr val="black">
                    <a:alpha val="99000"/>
                  </a:prstClr>
                </a:glow>
              </a:effectLst>
              <a:latin typeface="Calibri"/>
            </a:endParaRP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0" y="2274104"/>
            <a:ext cx="9144000" cy="3424532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defTabSz="457200">
              <a:defRPr/>
            </a:pPr>
            <a:r>
              <a:rPr lang="en-US" sz="4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 </a:t>
            </a:r>
            <a:r>
              <a:rPr lang="ko-KR" altLang="en-US" sz="48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이타심에 대한 하나님의 보상</a:t>
            </a:r>
            <a:endParaRPr lang="en-US" sz="48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8170701" y="44450"/>
            <a:ext cx="8683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>
              <a:spcBef>
                <a:spcPct val="0"/>
              </a:spcBef>
            </a:pPr>
            <a:r>
              <a:rPr lang="en-US" b="1" dirty="0">
                <a:solidFill>
                  <a:srgbClr val="FFFFFF"/>
                </a:solidFill>
                <a:cs typeface="Arial" charset="0"/>
              </a:rPr>
              <a:t>185</a:t>
            </a: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1279200" y="5920006"/>
            <a:ext cx="7512021" cy="909772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algn="r" defTabSz="457200">
              <a:defRPr/>
            </a:pPr>
            <a:r>
              <a:rPr lang="ko-KR" altLang="en-US" sz="48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룻기</a:t>
            </a:r>
            <a:endParaRPr lang="en-US" sz="48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3421971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26" name="Picture 2" descr="ISRAEL48"/>
          <p:cNvPicPr>
            <a:picLocks noChangeAspect="1" noChangeArrowheads="1"/>
          </p:cNvPicPr>
          <p:nvPr/>
        </p:nvPicPr>
        <p:blipFill>
          <a:blip r:embed="rId3">
            <a:lum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0439400" cy="695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48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1752600" y="4495800"/>
            <a:ext cx="7772400" cy="701675"/>
          </a:xfrm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anchor="t"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ko-KR" altLang="en-US" sz="4000" b="1" dirty="0" smtClean="0">
                <a:solidFill>
                  <a:schemeClr val="bg1"/>
                </a:solidFill>
                <a:ea typeface="+mj-ea"/>
                <a:cs typeface="+mj-cs"/>
              </a:rPr>
              <a:t>여리고 길</a:t>
            </a:r>
            <a:endParaRPr lang="en-US" sz="4000" b="1" dirty="0">
              <a:solidFill>
                <a:schemeClr val="bg1"/>
              </a:solidFill>
              <a:ea typeface="+mj-ea"/>
              <a:cs typeface="+mj-cs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874" name="Picture 2" descr="ISRAEL29"/>
          <p:cNvPicPr>
            <a:picLocks noChangeAspect="1" noChangeArrowheads="1"/>
          </p:cNvPicPr>
          <p:nvPr/>
        </p:nvPicPr>
        <p:blipFill>
          <a:blip r:embed="rId3">
            <a:lum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525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2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5562600"/>
            <a:ext cx="7772400" cy="701675"/>
          </a:xfrm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anchor="t"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ko-KR" altLang="en-US" sz="4000" b="1" dirty="0" smtClean="0">
                <a:solidFill>
                  <a:schemeClr val="bg1"/>
                </a:solidFill>
                <a:ea typeface="+mj-ea"/>
                <a:cs typeface="+mj-cs"/>
              </a:rPr>
              <a:t>고대 여리고</a:t>
            </a:r>
            <a:endParaRPr lang="en-US" sz="4000" b="1" dirty="0">
              <a:solidFill>
                <a:schemeClr val="bg1"/>
              </a:solidFill>
              <a:ea typeface="+mj-ea"/>
              <a:cs typeface="+mj-cs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22" name="Picture 2" descr="MF, N2-1 Wadi Mujib"/>
          <p:cNvPicPr>
            <a:picLocks noChangeAspect="1" noChangeArrowheads="1"/>
          </p:cNvPicPr>
          <p:nvPr/>
        </p:nvPicPr>
        <p:blipFill>
          <a:blip r:embed="rId3" cstate="screen">
            <a:lum bright="-6000" contrast="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92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3" name="Text Box 3"/>
          <p:cNvSpPr txBox="1">
            <a:spLocks noChangeArrowheads="1"/>
          </p:cNvSpPr>
          <p:nvPr/>
        </p:nvSpPr>
        <p:spPr bwMode="auto">
          <a:xfrm>
            <a:off x="457200" y="762000"/>
            <a:ext cx="46482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endParaRPr lang="en-US" sz="2800">
              <a:latin typeface="Arial"/>
              <a:cs typeface="Arial"/>
            </a:endParaRPr>
          </a:p>
        </p:txBody>
      </p:sp>
      <p:sp>
        <p:nvSpPr>
          <p:cNvPr id="59396" name="Text Box 4"/>
          <p:cNvSpPr txBox="1">
            <a:spLocks noChangeArrowheads="1"/>
          </p:cNvSpPr>
          <p:nvPr/>
        </p:nvSpPr>
        <p:spPr bwMode="auto">
          <a:xfrm>
            <a:off x="5257800" y="3733800"/>
            <a:ext cx="350520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ko-KR" altLang="en-US" sz="4400" b="1" dirty="0" smtClean="0">
                <a:solidFill>
                  <a:schemeClr val="bg1"/>
                </a:solidFill>
                <a:latin typeface="Arial"/>
                <a:ea typeface="+mn-ea"/>
                <a:cs typeface="Arial"/>
              </a:rPr>
              <a:t>아르논 강</a:t>
            </a:r>
            <a:endParaRPr lang="en-US" sz="4400" b="1" dirty="0">
              <a:solidFill>
                <a:schemeClr val="bg1"/>
              </a:solidFill>
              <a:latin typeface="Arial"/>
              <a:ea typeface="+mn-ea"/>
              <a:cs typeface="Arial"/>
            </a:endParaRPr>
          </a:p>
        </p:txBody>
      </p:sp>
      <p:sp>
        <p:nvSpPr>
          <p:cNvPr id="59397" name="Text Box 5"/>
          <p:cNvSpPr txBox="1">
            <a:spLocks noChangeArrowheads="1"/>
          </p:cNvSpPr>
          <p:nvPr/>
        </p:nvSpPr>
        <p:spPr bwMode="auto">
          <a:xfrm>
            <a:off x="4860032" y="1371600"/>
            <a:ext cx="3995936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ko-KR" altLang="en-US" sz="3600" b="1" dirty="0" smtClean="0">
                <a:solidFill>
                  <a:srgbClr val="FFFF00"/>
                </a:solidFill>
                <a:latin typeface="Arial"/>
                <a:ea typeface="+mn-ea"/>
                <a:cs typeface="Arial"/>
              </a:rPr>
              <a:t>르우벤 종족</a:t>
            </a:r>
            <a:endParaRPr lang="en-US" sz="3600" b="1" dirty="0">
              <a:solidFill>
                <a:srgbClr val="FFFF00"/>
              </a:solidFill>
              <a:latin typeface="Arial"/>
              <a:ea typeface="+mn-ea"/>
              <a:cs typeface="Arial"/>
            </a:endParaRPr>
          </a:p>
        </p:txBody>
      </p:sp>
      <p:sp>
        <p:nvSpPr>
          <p:cNvPr id="59398" name="Text Box 6"/>
          <p:cNvSpPr txBox="1">
            <a:spLocks noChangeArrowheads="1"/>
          </p:cNvSpPr>
          <p:nvPr/>
        </p:nvSpPr>
        <p:spPr bwMode="auto">
          <a:xfrm>
            <a:off x="685800" y="5486400"/>
            <a:ext cx="35814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ko-KR" altLang="en-US" sz="3600" b="1" dirty="0" smtClean="0">
                <a:solidFill>
                  <a:srgbClr val="FFFF00"/>
                </a:solidFill>
                <a:latin typeface="Arial"/>
                <a:ea typeface="+mn-ea"/>
                <a:cs typeface="Arial"/>
              </a:rPr>
              <a:t>모압</a:t>
            </a:r>
            <a:endParaRPr lang="en-US" sz="3600" b="1" dirty="0">
              <a:solidFill>
                <a:srgbClr val="FFFF00"/>
              </a:solidFill>
              <a:latin typeface="Arial"/>
              <a:ea typeface="+mn-ea"/>
              <a:cs typeface="Arial"/>
            </a:endParaRPr>
          </a:p>
        </p:txBody>
      </p:sp>
      <p:sp>
        <p:nvSpPr>
          <p:cNvPr id="59399" name="Text Box 7"/>
          <p:cNvSpPr txBox="1">
            <a:spLocks noChangeArrowheads="1"/>
          </p:cNvSpPr>
          <p:nvPr/>
        </p:nvSpPr>
        <p:spPr bwMode="auto">
          <a:xfrm>
            <a:off x="381000" y="685800"/>
            <a:ext cx="28194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ko-KR" altLang="en-US" sz="3600" b="1" dirty="0" smtClean="0">
                <a:solidFill>
                  <a:srgbClr val="FFFF00"/>
                </a:solidFill>
                <a:latin typeface="Arial"/>
                <a:ea typeface="+mn-ea"/>
                <a:cs typeface="Arial"/>
              </a:rPr>
              <a:t>사해</a:t>
            </a:r>
            <a:endParaRPr lang="en-US" sz="3600" b="1" dirty="0">
              <a:solidFill>
                <a:srgbClr val="FFFF00"/>
              </a:solidFill>
              <a:latin typeface="Arial"/>
              <a:ea typeface="+mn-ea"/>
              <a:cs typeface="Arial"/>
            </a:endParaRPr>
          </a:p>
        </p:txBody>
      </p:sp>
      <p:sp>
        <p:nvSpPr>
          <p:cNvPr id="59400" name="Rectangle 8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708920"/>
            <a:ext cx="6516216" cy="769441"/>
          </a:xfrm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anchor="t"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ko-KR" altLang="en-US" b="1" dirty="0" smtClean="0">
                <a:solidFill>
                  <a:schemeClr val="bg1"/>
                </a:solidFill>
                <a:ea typeface="+mj-ea"/>
              </a:rPr>
              <a:t>아르곤 골짜기</a:t>
            </a:r>
            <a:endParaRPr lang="en-US" b="1" dirty="0">
              <a:solidFill>
                <a:schemeClr val="bg1"/>
              </a:solidFill>
              <a:ea typeface="+mj-ea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970" name="Group 2"/>
          <p:cNvGrpSpPr>
            <a:grpSpLocks/>
          </p:cNvGrpSpPr>
          <p:nvPr/>
        </p:nvGrpSpPr>
        <p:grpSpPr bwMode="auto">
          <a:xfrm>
            <a:off x="0" y="0"/>
            <a:ext cx="9263063" cy="7086600"/>
            <a:chOff x="0" y="0"/>
            <a:chExt cx="5835" cy="4464"/>
          </a:xfrm>
        </p:grpSpPr>
        <p:pic>
          <p:nvPicPr>
            <p:cNvPr id="83973" name="Picture 3" descr="Slide3"/>
            <p:cNvPicPr>
              <a:picLocks noChangeAspect="1" noChangeArrowheads="1"/>
            </p:cNvPicPr>
            <p:nvPr/>
          </p:nvPicPr>
          <p:blipFill>
            <a:blip r:embed="rId3" cstate="screen">
              <a:lum bright="-6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44"/>
              <a:ext cx="5760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974" name="Freeform 4"/>
            <p:cNvSpPr>
              <a:spLocks/>
            </p:cNvSpPr>
            <p:nvPr/>
          </p:nvSpPr>
          <p:spPr bwMode="auto">
            <a:xfrm>
              <a:off x="1152" y="0"/>
              <a:ext cx="4683" cy="1200"/>
            </a:xfrm>
            <a:custGeom>
              <a:avLst/>
              <a:gdLst>
                <a:gd name="T0" fmla="*/ 172 w 4658"/>
                <a:gd name="T1" fmla="*/ 168 h 1116"/>
                <a:gd name="T2" fmla="*/ 546 w 4658"/>
                <a:gd name="T3" fmla="*/ 252 h 1116"/>
                <a:gd name="T4" fmla="*/ 1089 w 4658"/>
                <a:gd name="T5" fmla="*/ 323 h 1116"/>
                <a:gd name="T6" fmla="*/ 1173 w 4658"/>
                <a:gd name="T7" fmla="*/ 348 h 1116"/>
                <a:gd name="T8" fmla="*/ 1282 w 4658"/>
                <a:gd name="T9" fmla="*/ 413 h 1116"/>
                <a:gd name="T10" fmla="*/ 1396 w 4658"/>
                <a:gd name="T11" fmla="*/ 458 h 1116"/>
                <a:gd name="T12" fmla="*/ 1445 w 4658"/>
                <a:gd name="T13" fmla="*/ 484 h 1116"/>
                <a:gd name="T14" fmla="*/ 1505 w 4658"/>
                <a:gd name="T15" fmla="*/ 490 h 1116"/>
                <a:gd name="T16" fmla="*/ 1764 w 4658"/>
                <a:gd name="T17" fmla="*/ 542 h 1116"/>
                <a:gd name="T18" fmla="*/ 1927 w 4658"/>
                <a:gd name="T19" fmla="*/ 568 h 1116"/>
                <a:gd name="T20" fmla="*/ 2054 w 4658"/>
                <a:gd name="T21" fmla="*/ 600 h 1116"/>
                <a:gd name="T22" fmla="*/ 2126 w 4658"/>
                <a:gd name="T23" fmla="*/ 613 h 1116"/>
                <a:gd name="T24" fmla="*/ 2247 w 4658"/>
                <a:gd name="T25" fmla="*/ 626 h 1116"/>
                <a:gd name="T26" fmla="*/ 2374 w 4658"/>
                <a:gd name="T27" fmla="*/ 665 h 1116"/>
                <a:gd name="T28" fmla="*/ 2452 w 4658"/>
                <a:gd name="T29" fmla="*/ 690 h 1116"/>
                <a:gd name="T30" fmla="*/ 2573 w 4658"/>
                <a:gd name="T31" fmla="*/ 703 h 1116"/>
                <a:gd name="T32" fmla="*/ 2814 w 4658"/>
                <a:gd name="T33" fmla="*/ 755 h 1116"/>
                <a:gd name="T34" fmla="*/ 3104 w 4658"/>
                <a:gd name="T35" fmla="*/ 826 h 1116"/>
                <a:gd name="T36" fmla="*/ 3441 w 4658"/>
                <a:gd name="T37" fmla="*/ 858 h 1116"/>
                <a:gd name="T38" fmla="*/ 3550 w 4658"/>
                <a:gd name="T39" fmla="*/ 877 h 1116"/>
                <a:gd name="T40" fmla="*/ 3797 w 4658"/>
                <a:gd name="T41" fmla="*/ 948 h 1116"/>
                <a:gd name="T42" fmla="*/ 3858 w 4658"/>
                <a:gd name="T43" fmla="*/ 974 h 1116"/>
                <a:gd name="T44" fmla="*/ 3870 w 4658"/>
                <a:gd name="T45" fmla="*/ 1065 h 1116"/>
                <a:gd name="T46" fmla="*/ 3960 w 4658"/>
                <a:gd name="T47" fmla="*/ 1097 h 1116"/>
                <a:gd name="T48" fmla="*/ 4286 w 4658"/>
                <a:gd name="T49" fmla="*/ 1103 h 1116"/>
                <a:gd name="T50" fmla="*/ 4394 w 4658"/>
                <a:gd name="T51" fmla="*/ 1174 h 1116"/>
                <a:gd name="T52" fmla="*/ 4461 w 4658"/>
                <a:gd name="T53" fmla="*/ 1200 h 1116"/>
                <a:gd name="T54" fmla="*/ 4527 w 4658"/>
                <a:gd name="T55" fmla="*/ 1181 h 1116"/>
                <a:gd name="T56" fmla="*/ 4551 w 4658"/>
                <a:gd name="T57" fmla="*/ 1123 h 1116"/>
                <a:gd name="T58" fmla="*/ 4587 w 4658"/>
                <a:gd name="T59" fmla="*/ 1110 h 1116"/>
                <a:gd name="T60" fmla="*/ 4606 w 4658"/>
                <a:gd name="T61" fmla="*/ 1103 h 1116"/>
                <a:gd name="T62" fmla="*/ 4636 w 4658"/>
                <a:gd name="T63" fmla="*/ 1058 h 1116"/>
                <a:gd name="T64" fmla="*/ 4648 w 4658"/>
                <a:gd name="T65" fmla="*/ 1006 h 1116"/>
                <a:gd name="T66" fmla="*/ 4654 w 4658"/>
                <a:gd name="T67" fmla="*/ 839 h 1116"/>
                <a:gd name="T68" fmla="*/ 4666 w 4658"/>
                <a:gd name="T69" fmla="*/ 716 h 1116"/>
                <a:gd name="T70" fmla="*/ 4648 w 4658"/>
                <a:gd name="T71" fmla="*/ 258 h 1116"/>
                <a:gd name="T72" fmla="*/ 4636 w 4658"/>
                <a:gd name="T73" fmla="*/ 168 h 1116"/>
                <a:gd name="T74" fmla="*/ 4213 w 4658"/>
                <a:gd name="T75" fmla="*/ 129 h 1116"/>
                <a:gd name="T76" fmla="*/ 3333 w 4658"/>
                <a:gd name="T77" fmla="*/ 71 h 1116"/>
                <a:gd name="T78" fmla="*/ 2404 w 4658"/>
                <a:gd name="T79" fmla="*/ 77 h 1116"/>
                <a:gd name="T80" fmla="*/ 1602 w 4658"/>
                <a:gd name="T81" fmla="*/ 45 h 1116"/>
                <a:gd name="T82" fmla="*/ 1372 w 4658"/>
                <a:gd name="T83" fmla="*/ 26 h 1116"/>
                <a:gd name="T84" fmla="*/ 992 w 4658"/>
                <a:gd name="T85" fmla="*/ 0 h 1116"/>
                <a:gd name="T86" fmla="*/ 630 w 4658"/>
                <a:gd name="T87" fmla="*/ 6 h 1116"/>
                <a:gd name="T88" fmla="*/ 81 w 4658"/>
                <a:gd name="T89" fmla="*/ 77 h 1116"/>
                <a:gd name="T90" fmla="*/ 39 w 4658"/>
                <a:gd name="T91" fmla="*/ 84 h 1116"/>
                <a:gd name="T92" fmla="*/ 112 w 4658"/>
                <a:gd name="T93" fmla="*/ 187 h 1116"/>
                <a:gd name="T94" fmla="*/ 461 w 4658"/>
                <a:gd name="T95" fmla="*/ 290 h 1116"/>
                <a:gd name="T96" fmla="*/ 606 w 4658"/>
                <a:gd name="T97" fmla="*/ 310 h 1116"/>
                <a:gd name="T98" fmla="*/ 685 w 4658"/>
                <a:gd name="T99" fmla="*/ 329 h 1116"/>
                <a:gd name="T100" fmla="*/ 757 w 4658"/>
                <a:gd name="T101" fmla="*/ 342 h 1116"/>
                <a:gd name="T102" fmla="*/ 956 w 4658"/>
                <a:gd name="T103" fmla="*/ 400 h 1116"/>
                <a:gd name="T104" fmla="*/ 1125 w 4658"/>
                <a:gd name="T105" fmla="*/ 452 h 1116"/>
                <a:gd name="T106" fmla="*/ 1258 w 4658"/>
                <a:gd name="T107" fmla="*/ 490 h 1116"/>
                <a:gd name="T108" fmla="*/ 1378 w 4658"/>
                <a:gd name="T109" fmla="*/ 516 h 1116"/>
                <a:gd name="T110" fmla="*/ 1583 w 4658"/>
                <a:gd name="T111" fmla="*/ 548 h 1116"/>
                <a:gd name="T112" fmla="*/ 1710 w 4658"/>
                <a:gd name="T113" fmla="*/ 587 h 1116"/>
                <a:gd name="T114" fmla="*/ 1776 w 4658"/>
                <a:gd name="T115" fmla="*/ 613 h 1116"/>
                <a:gd name="T116" fmla="*/ 2054 w 4658"/>
                <a:gd name="T117" fmla="*/ 632 h 1116"/>
                <a:gd name="T118" fmla="*/ 2344 w 4658"/>
                <a:gd name="T119" fmla="*/ 658 h 1116"/>
                <a:gd name="T120" fmla="*/ 2458 w 4658"/>
                <a:gd name="T121" fmla="*/ 677 h 1116"/>
                <a:gd name="T122" fmla="*/ 3019 w 4658"/>
                <a:gd name="T123" fmla="*/ 761 h 111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58"/>
                <a:gd name="T187" fmla="*/ 0 h 1116"/>
                <a:gd name="T188" fmla="*/ 4658 w 4658"/>
                <a:gd name="T189" fmla="*/ 1116 h 111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58" h="1116">
                  <a:moveTo>
                    <a:pt x="171" y="156"/>
                  </a:moveTo>
                  <a:cubicBezTo>
                    <a:pt x="263" y="202"/>
                    <a:pt x="481" y="223"/>
                    <a:pt x="543" y="234"/>
                  </a:cubicBezTo>
                  <a:cubicBezTo>
                    <a:pt x="720" y="266"/>
                    <a:pt x="904" y="285"/>
                    <a:pt x="1083" y="300"/>
                  </a:cubicBezTo>
                  <a:cubicBezTo>
                    <a:pt x="1111" y="309"/>
                    <a:pt x="1139" y="315"/>
                    <a:pt x="1167" y="324"/>
                  </a:cubicBezTo>
                  <a:cubicBezTo>
                    <a:pt x="1199" y="349"/>
                    <a:pt x="1235" y="374"/>
                    <a:pt x="1275" y="384"/>
                  </a:cubicBezTo>
                  <a:cubicBezTo>
                    <a:pt x="1308" y="406"/>
                    <a:pt x="1351" y="413"/>
                    <a:pt x="1389" y="426"/>
                  </a:cubicBezTo>
                  <a:cubicBezTo>
                    <a:pt x="1406" y="432"/>
                    <a:pt x="1420" y="446"/>
                    <a:pt x="1437" y="450"/>
                  </a:cubicBezTo>
                  <a:cubicBezTo>
                    <a:pt x="1457" y="455"/>
                    <a:pt x="1477" y="454"/>
                    <a:pt x="1497" y="456"/>
                  </a:cubicBezTo>
                  <a:cubicBezTo>
                    <a:pt x="1565" y="490"/>
                    <a:pt x="1678" y="499"/>
                    <a:pt x="1755" y="504"/>
                  </a:cubicBezTo>
                  <a:cubicBezTo>
                    <a:pt x="1806" y="521"/>
                    <a:pt x="1864" y="521"/>
                    <a:pt x="1917" y="528"/>
                  </a:cubicBezTo>
                  <a:cubicBezTo>
                    <a:pt x="1960" y="533"/>
                    <a:pt x="2001" y="550"/>
                    <a:pt x="2043" y="558"/>
                  </a:cubicBezTo>
                  <a:cubicBezTo>
                    <a:pt x="2067" y="563"/>
                    <a:pt x="2091" y="567"/>
                    <a:pt x="2115" y="570"/>
                  </a:cubicBezTo>
                  <a:cubicBezTo>
                    <a:pt x="2155" y="575"/>
                    <a:pt x="2235" y="582"/>
                    <a:pt x="2235" y="582"/>
                  </a:cubicBezTo>
                  <a:cubicBezTo>
                    <a:pt x="2278" y="596"/>
                    <a:pt x="2316" y="612"/>
                    <a:pt x="2361" y="618"/>
                  </a:cubicBezTo>
                  <a:cubicBezTo>
                    <a:pt x="2387" y="627"/>
                    <a:pt x="2413" y="633"/>
                    <a:pt x="2439" y="642"/>
                  </a:cubicBezTo>
                  <a:cubicBezTo>
                    <a:pt x="2477" y="655"/>
                    <a:pt x="2559" y="654"/>
                    <a:pt x="2559" y="654"/>
                  </a:cubicBezTo>
                  <a:cubicBezTo>
                    <a:pt x="2638" y="674"/>
                    <a:pt x="2721" y="681"/>
                    <a:pt x="2799" y="702"/>
                  </a:cubicBezTo>
                  <a:cubicBezTo>
                    <a:pt x="2894" y="728"/>
                    <a:pt x="2989" y="756"/>
                    <a:pt x="3087" y="768"/>
                  </a:cubicBezTo>
                  <a:cubicBezTo>
                    <a:pt x="3164" y="794"/>
                    <a:pt x="3339" y="793"/>
                    <a:pt x="3423" y="798"/>
                  </a:cubicBezTo>
                  <a:cubicBezTo>
                    <a:pt x="3459" y="803"/>
                    <a:pt x="3495" y="811"/>
                    <a:pt x="3531" y="816"/>
                  </a:cubicBezTo>
                  <a:cubicBezTo>
                    <a:pt x="3610" y="848"/>
                    <a:pt x="3694" y="865"/>
                    <a:pt x="3777" y="882"/>
                  </a:cubicBezTo>
                  <a:cubicBezTo>
                    <a:pt x="3797" y="895"/>
                    <a:pt x="3815" y="899"/>
                    <a:pt x="3837" y="906"/>
                  </a:cubicBezTo>
                  <a:cubicBezTo>
                    <a:pt x="3842" y="934"/>
                    <a:pt x="3838" y="964"/>
                    <a:pt x="3849" y="990"/>
                  </a:cubicBezTo>
                  <a:cubicBezTo>
                    <a:pt x="3856" y="1008"/>
                    <a:pt x="3921" y="1017"/>
                    <a:pt x="3939" y="1020"/>
                  </a:cubicBezTo>
                  <a:cubicBezTo>
                    <a:pt x="4013" y="1017"/>
                    <a:pt x="4195" y="992"/>
                    <a:pt x="4263" y="1026"/>
                  </a:cubicBezTo>
                  <a:cubicBezTo>
                    <a:pt x="4301" y="1045"/>
                    <a:pt x="4338" y="1065"/>
                    <a:pt x="4371" y="1092"/>
                  </a:cubicBezTo>
                  <a:cubicBezTo>
                    <a:pt x="4389" y="1107"/>
                    <a:pt x="4437" y="1116"/>
                    <a:pt x="4437" y="1116"/>
                  </a:cubicBezTo>
                  <a:cubicBezTo>
                    <a:pt x="4448" y="1115"/>
                    <a:pt x="4491" y="1116"/>
                    <a:pt x="4503" y="1098"/>
                  </a:cubicBezTo>
                  <a:cubicBezTo>
                    <a:pt x="4508" y="1090"/>
                    <a:pt x="4513" y="1053"/>
                    <a:pt x="4527" y="1044"/>
                  </a:cubicBezTo>
                  <a:cubicBezTo>
                    <a:pt x="4538" y="1037"/>
                    <a:pt x="4551" y="1036"/>
                    <a:pt x="4563" y="1032"/>
                  </a:cubicBezTo>
                  <a:cubicBezTo>
                    <a:pt x="4569" y="1030"/>
                    <a:pt x="4581" y="1026"/>
                    <a:pt x="4581" y="1026"/>
                  </a:cubicBezTo>
                  <a:cubicBezTo>
                    <a:pt x="4591" y="1012"/>
                    <a:pt x="4604" y="1000"/>
                    <a:pt x="4611" y="984"/>
                  </a:cubicBezTo>
                  <a:cubicBezTo>
                    <a:pt x="4617" y="969"/>
                    <a:pt x="4623" y="936"/>
                    <a:pt x="4623" y="936"/>
                  </a:cubicBezTo>
                  <a:cubicBezTo>
                    <a:pt x="4625" y="884"/>
                    <a:pt x="4626" y="832"/>
                    <a:pt x="4629" y="780"/>
                  </a:cubicBezTo>
                  <a:cubicBezTo>
                    <a:pt x="4632" y="742"/>
                    <a:pt x="4641" y="666"/>
                    <a:pt x="4641" y="666"/>
                  </a:cubicBezTo>
                  <a:cubicBezTo>
                    <a:pt x="4639" y="516"/>
                    <a:pt x="4658" y="380"/>
                    <a:pt x="4623" y="240"/>
                  </a:cubicBezTo>
                  <a:cubicBezTo>
                    <a:pt x="4620" y="212"/>
                    <a:pt x="4635" y="171"/>
                    <a:pt x="4611" y="156"/>
                  </a:cubicBezTo>
                  <a:cubicBezTo>
                    <a:pt x="4513" y="95"/>
                    <a:pt x="4205" y="120"/>
                    <a:pt x="4191" y="120"/>
                  </a:cubicBezTo>
                  <a:cubicBezTo>
                    <a:pt x="3901" y="91"/>
                    <a:pt x="3607" y="81"/>
                    <a:pt x="3315" y="66"/>
                  </a:cubicBezTo>
                  <a:cubicBezTo>
                    <a:pt x="3009" y="32"/>
                    <a:pt x="2391" y="72"/>
                    <a:pt x="2391" y="72"/>
                  </a:cubicBezTo>
                  <a:cubicBezTo>
                    <a:pt x="2095" y="69"/>
                    <a:pt x="1867" y="59"/>
                    <a:pt x="1593" y="42"/>
                  </a:cubicBezTo>
                  <a:cubicBezTo>
                    <a:pt x="1521" y="24"/>
                    <a:pt x="1437" y="28"/>
                    <a:pt x="1365" y="24"/>
                  </a:cubicBezTo>
                  <a:cubicBezTo>
                    <a:pt x="1239" y="17"/>
                    <a:pt x="1113" y="7"/>
                    <a:pt x="987" y="0"/>
                  </a:cubicBezTo>
                  <a:cubicBezTo>
                    <a:pt x="867" y="2"/>
                    <a:pt x="747" y="1"/>
                    <a:pt x="627" y="6"/>
                  </a:cubicBezTo>
                  <a:cubicBezTo>
                    <a:pt x="444" y="14"/>
                    <a:pt x="265" y="63"/>
                    <a:pt x="81" y="72"/>
                  </a:cubicBezTo>
                  <a:cubicBezTo>
                    <a:pt x="67" y="74"/>
                    <a:pt x="52" y="72"/>
                    <a:pt x="39" y="78"/>
                  </a:cubicBezTo>
                  <a:cubicBezTo>
                    <a:pt x="0" y="97"/>
                    <a:pt x="104" y="170"/>
                    <a:pt x="111" y="174"/>
                  </a:cubicBezTo>
                  <a:cubicBezTo>
                    <a:pt x="220" y="229"/>
                    <a:pt x="337" y="261"/>
                    <a:pt x="459" y="270"/>
                  </a:cubicBezTo>
                  <a:cubicBezTo>
                    <a:pt x="508" y="282"/>
                    <a:pt x="552" y="284"/>
                    <a:pt x="603" y="288"/>
                  </a:cubicBezTo>
                  <a:cubicBezTo>
                    <a:pt x="629" y="294"/>
                    <a:pt x="655" y="301"/>
                    <a:pt x="681" y="306"/>
                  </a:cubicBezTo>
                  <a:cubicBezTo>
                    <a:pt x="705" y="311"/>
                    <a:pt x="753" y="318"/>
                    <a:pt x="753" y="318"/>
                  </a:cubicBezTo>
                  <a:cubicBezTo>
                    <a:pt x="817" y="344"/>
                    <a:pt x="884" y="355"/>
                    <a:pt x="951" y="372"/>
                  </a:cubicBezTo>
                  <a:cubicBezTo>
                    <a:pt x="1007" y="386"/>
                    <a:pt x="1062" y="410"/>
                    <a:pt x="1119" y="420"/>
                  </a:cubicBezTo>
                  <a:cubicBezTo>
                    <a:pt x="1166" y="439"/>
                    <a:pt x="1199" y="451"/>
                    <a:pt x="1251" y="456"/>
                  </a:cubicBezTo>
                  <a:cubicBezTo>
                    <a:pt x="1293" y="467"/>
                    <a:pt x="1326" y="476"/>
                    <a:pt x="1371" y="480"/>
                  </a:cubicBezTo>
                  <a:cubicBezTo>
                    <a:pt x="1437" y="502"/>
                    <a:pt x="1507" y="500"/>
                    <a:pt x="1575" y="510"/>
                  </a:cubicBezTo>
                  <a:cubicBezTo>
                    <a:pt x="1616" y="524"/>
                    <a:pt x="1659" y="536"/>
                    <a:pt x="1701" y="546"/>
                  </a:cubicBezTo>
                  <a:cubicBezTo>
                    <a:pt x="1724" y="552"/>
                    <a:pt x="1744" y="566"/>
                    <a:pt x="1767" y="570"/>
                  </a:cubicBezTo>
                  <a:cubicBezTo>
                    <a:pt x="1859" y="585"/>
                    <a:pt x="1948" y="585"/>
                    <a:pt x="2043" y="588"/>
                  </a:cubicBezTo>
                  <a:cubicBezTo>
                    <a:pt x="2139" y="597"/>
                    <a:pt x="2235" y="603"/>
                    <a:pt x="2331" y="612"/>
                  </a:cubicBezTo>
                  <a:cubicBezTo>
                    <a:pt x="2368" y="621"/>
                    <a:pt x="2407" y="630"/>
                    <a:pt x="2445" y="630"/>
                  </a:cubicBezTo>
                  <a:lnTo>
                    <a:pt x="3003" y="708"/>
                  </a:lnTo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b="1">
                <a:latin typeface="Arial"/>
                <a:cs typeface="Arial"/>
              </a:endParaRPr>
            </a:p>
          </p:txBody>
        </p:sp>
        <p:sp>
          <p:nvSpPr>
            <p:cNvPr id="83975" name="Freeform 5"/>
            <p:cNvSpPr>
              <a:spLocks/>
            </p:cNvSpPr>
            <p:nvPr/>
          </p:nvSpPr>
          <p:spPr bwMode="auto">
            <a:xfrm>
              <a:off x="1307" y="88"/>
              <a:ext cx="3660" cy="878"/>
            </a:xfrm>
            <a:custGeom>
              <a:avLst/>
              <a:gdLst>
                <a:gd name="T0" fmla="*/ 25 w 3660"/>
                <a:gd name="T1" fmla="*/ 74 h 878"/>
                <a:gd name="T2" fmla="*/ 361 w 3660"/>
                <a:gd name="T3" fmla="*/ 146 h 878"/>
                <a:gd name="T4" fmla="*/ 493 w 3660"/>
                <a:gd name="T5" fmla="*/ 188 h 878"/>
                <a:gd name="T6" fmla="*/ 529 w 3660"/>
                <a:gd name="T7" fmla="*/ 212 h 878"/>
                <a:gd name="T8" fmla="*/ 631 w 3660"/>
                <a:gd name="T9" fmla="*/ 248 h 878"/>
                <a:gd name="T10" fmla="*/ 727 w 3660"/>
                <a:gd name="T11" fmla="*/ 290 h 878"/>
                <a:gd name="T12" fmla="*/ 1129 w 3660"/>
                <a:gd name="T13" fmla="*/ 386 h 878"/>
                <a:gd name="T14" fmla="*/ 1387 w 3660"/>
                <a:gd name="T15" fmla="*/ 416 h 878"/>
                <a:gd name="T16" fmla="*/ 1639 w 3660"/>
                <a:gd name="T17" fmla="*/ 494 h 878"/>
                <a:gd name="T18" fmla="*/ 1819 w 3660"/>
                <a:gd name="T19" fmla="*/ 536 h 878"/>
                <a:gd name="T20" fmla="*/ 1927 w 3660"/>
                <a:gd name="T21" fmla="*/ 560 h 878"/>
                <a:gd name="T22" fmla="*/ 2035 w 3660"/>
                <a:gd name="T23" fmla="*/ 584 h 878"/>
                <a:gd name="T24" fmla="*/ 2269 w 3660"/>
                <a:gd name="T25" fmla="*/ 644 h 878"/>
                <a:gd name="T26" fmla="*/ 2527 w 3660"/>
                <a:gd name="T27" fmla="*/ 668 h 878"/>
                <a:gd name="T28" fmla="*/ 2641 w 3660"/>
                <a:gd name="T29" fmla="*/ 686 h 878"/>
                <a:gd name="T30" fmla="*/ 2827 w 3660"/>
                <a:gd name="T31" fmla="*/ 728 h 878"/>
                <a:gd name="T32" fmla="*/ 2881 w 3660"/>
                <a:gd name="T33" fmla="*/ 746 h 878"/>
                <a:gd name="T34" fmla="*/ 3073 w 3660"/>
                <a:gd name="T35" fmla="*/ 782 h 878"/>
                <a:gd name="T36" fmla="*/ 3553 w 3660"/>
                <a:gd name="T37" fmla="*/ 854 h 878"/>
                <a:gd name="T38" fmla="*/ 3649 w 3660"/>
                <a:gd name="T39" fmla="*/ 848 h 878"/>
                <a:gd name="T40" fmla="*/ 3577 w 3660"/>
                <a:gd name="T41" fmla="*/ 788 h 878"/>
                <a:gd name="T42" fmla="*/ 3097 w 3660"/>
                <a:gd name="T43" fmla="*/ 548 h 878"/>
                <a:gd name="T44" fmla="*/ 1669 w 3660"/>
                <a:gd name="T45" fmla="*/ 470 h 878"/>
                <a:gd name="T46" fmla="*/ 1183 w 3660"/>
                <a:gd name="T47" fmla="*/ 356 h 878"/>
                <a:gd name="T48" fmla="*/ 1477 w 3660"/>
                <a:gd name="T49" fmla="*/ 362 h 878"/>
                <a:gd name="T50" fmla="*/ 2377 w 3660"/>
                <a:gd name="T51" fmla="*/ 446 h 878"/>
                <a:gd name="T52" fmla="*/ 2473 w 3660"/>
                <a:gd name="T53" fmla="*/ 458 h 878"/>
                <a:gd name="T54" fmla="*/ 2641 w 3660"/>
                <a:gd name="T55" fmla="*/ 494 h 878"/>
                <a:gd name="T56" fmla="*/ 2617 w 3660"/>
                <a:gd name="T57" fmla="*/ 398 h 878"/>
                <a:gd name="T58" fmla="*/ 2281 w 3660"/>
                <a:gd name="T59" fmla="*/ 254 h 878"/>
                <a:gd name="T60" fmla="*/ 1093 w 3660"/>
                <a:gd name="T61" fmla="*/ 242 h 878"/>
                <a:gd name="T62" fmla="*/ 511 w 3660"/>
                <a:gd name="T63" fmla="*/ 128 h 878"/>
                <a:gd name="T64" fmla="*/ 331 w 3660"/>
                <a:gd name="T65" fmla="*/ 98 h 878"/>
                <a:gd name="T66" fmla="*/ 187 w 3660"/>
                <a:gd name="T67" fmla="*/ 56 h 878"/>
                <a:gd name="T68" fmla="*/ 25 w 3660"/>
                <a:gd name="T69" fmla="*/ 74 h 87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660"/>
                <a:gd name="T106" fmla="*/ 0 h 878"/>
                <a:gd name="T107" fmla="*/ 3660 w 3660"/>
                <a:gd name="T108" fmla="*/ 878 h 87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660" h="878">
                  <a:moveTo>
                    <a:pt x="25" y="74"/>
                  </a:moveTo>
                  <a:cubicBezTo>
                    <a:pt x="134" y="110"/>
                    <a:pt x="248" y="123"/>
                    <a:pt x="361" y="146"/>
                  </a:cubicBezTo>
                  <a:cubicBezTo>
                    <a:pt x="402" y="167"/>
                    <a:pt x="453" y="166"/>
                    <a:pt x="493" y="188"/>
                  </a:cubicBezTo>
                  <a:cubicBezTo>
                    <a:pt x="506" y="195"/>
                    <a:pt x="517" y="204"/>
                    <a:pt x="529" y="212"/>
                  </a:cubicBezTo>
                  <a:cubicBezTo>
                    <a:pt x="557" y="231"/>
                    <a:pt x="601" y="234"/>
                    <a:pt x="631" y="248"/>
                  </a:cubicBezTo>
                  <a:cubicBezTo>
                    <a:pt x="665" y="264"/>
                    <a:pt x="691" y="281"/>
                    <a:pt x="727" y="290"/>
                  </a:cubicBezTo>
                  <a:cubicBezTo>
                    <a:pt x="841" y="366"/>
                    <a:pt x="997" y="375"/>
                    <a:pt x="1129" y="386"/>
                  </a:cubicBezTo>
                  <a:cubicBezTo>
                    <a:pt x="1214" y="403"/>
                    <a:pt x="1300" y="407"/>
                    <a:pt x="1387" y="416"/>
                  </a:cubicBezTo>
                  <a:cubicBezTo>
                    <a:pt x="1473" y="438"/>
                    <a:pt x="1553" y="477"/>
                    <a:pt x="1639" y="494"/>
                  </a:cubicBezTo>
                  <a:cubicBezTo>
                    <a:pt x="1699" y="524"/>
                    <a:pt x="1752" y="531"/>
                    <a:pt x="1819" y="536"/>
                  </a:cubicBezTo>
                  <a:cubicBezTo>
                    <a:pt x="1855" y="548"/>
                    <a:pt x="1890" y="555"/>
                    <a:pt x="1927" y="560"/>
                  </a:cubicBezTo>
                  <a:cubicBezTo>
                    <a:pt x="1965" y="573"/>
                    <a:pt x="1994" y="579"/>
                    <a:pt x="2035" y="584"/>
                  </a:cubicBezTo>
                  <a:cubicBezTo>
                    <a:pt x="2113" y="610"/>
                    <a:pt x="2187" y="636"/>
                    <a:pt x="2269" y="644"/>
                  </a:cubicBezTo>
                  <a:cubicBezTo>
                    <a:pt x="2352" y="665"/>
                    <a:pt x="2442" y="664"/>
                    <a:pt x="2527" y="668"/>
                  </a:cubicBezTo>
                  <a:cubicBezTo>
                    <a:pt x="2585" y="682"/>
                    <a:pt x="2526" y="669"/>
                    <a:pt x="2641" y="686"/>
                  </a:cubicBezTo>
                  <a:cubicBezTo>
                    <a:pt x="2704" y="695"/>
                    <a:pt x="2765" y="717"/>
                    <a:pt x="2827" y="728"/>
                  </a:cubicBezTo>
                  <a:cubicBezTo>
                    <a:pt x="2866" y="735"/>
                    <a:pt x="2837" y="733"/>
                    <a:pt x="2881" y="746"/>
                  </a:cubicBezTo>
                  <a:cubicBezTo>
                    <a:pt x="2942" y="764"/>
                    <a:pt x="3009" y="776"/>
                    <a:pt x="3073" y="782"/>
                  </a:cubicBezTo>
                  <a:cubicBezTo>
                    <a:pt x="3226" y="833"/>
                    <a:pt x="3393" y="843"/>
                    <a:pt x="3553" y="854"/>
                  </a:cubicBezTo>
                  <a:cubicBezTo>
                    <a:pt x="3585" y="852"/>
                    <a:pt x="3638" y="878"/>
                    <a:pt x="3649" y="848"/>
                  </a:cubicBezTo>
                  <a:cubicBezTo>
                    <a:pt x="3660" y="819"/>
                    <a:pt x="3603" y="806"/>
                    <a:pt x="3577" y="788"/>
                  </a:cubicBezTo>
                  <a:cubicBezTo>
                    <a:pt x="3433" y="689"/>
                    <a:pt x="3268" y="591"/>
                    <a:pt x="3097" y="548"/>
                  </a:cubicBezTo>
                  <a:cubicBezTo>
                    <a:pt x="2662" y="439"/>
                    <a:pt x="2082" y="476"/>
                    <a:pt x="1669" y="470"/>
                  </a:cubicBezTo>
                  <a:cubicBezTo>
                    <a:pt x="1515" y="462"/>
                    <a:pt x="1311" y="452"/>
                    <a:pt x="1183" y="356"/>
                  </a:cubicBezTo>
                  <a:cubicBezTo>
                    <a:pt x="1287" y="321"/>
                    <a:pt x="1210" y="344"/>
                    <a:pt x="1477" y="362"/>
                  </a:cubicBezTo>
                  <a:cubicBezTo>
                    <a:pt x="1778" y="382"/>
                    <a:pt x="2075" y="431"/>
                    <a:pt x="2377" y="446"/>
                  </a:cubicBezTo>
                  <a:cubicBezTo>
                    <a:pt x="2452" y="465"/>
                    <a:pt x="2313" y="431"/>
                    <a:pt x="2473" y="458"/>
                  </a:cubicBezTo>
                  <a:cubicBezTo>
                    <a:pt x="2543" y="470"/>
                    <a:pt x="2570" y="488"/>
                    <a:pt x="2641" y="494"/>
                  </a:cubicBezTo>
                  <a:cubicBezTo>
                    <a:pt x="2768" y="486"/>
                    <a:pt x="2757" y="474"/>
                    <a:pt x="2617" y="398"/>
                  </a:cubicBezTo>
                  <a:cubicBezTo>
                    <a:pt x="2558" y="366"/>
                    <a:pt x="2355" y="274"/>
                    <a:pt x="2281" y="254"/>
                  </a:cubicBezTo>
                  <a:cubicBezTo>
                    <a:pt x="1899" y="149"/>
                    <a:pt x="1489" y="244"/>
                    <a:pt x="1093" y="242"/>
                  </a:cubicBezTo>
                  <a:cubicBezTo>
                    <a:pt x="894" y="225"/>
                    <a:pt x="705" y="167"/>
                    <a:pt x="511" y="128"/>
                  </a:cubicBezTo>
                  <a:cubicBezTo>
                    <a:pt x="459" y="102"/>
                    <a:pt x="389" y="108"/>
                    <a:pt x="331" y="98"/>
                  </a:cubicBezTo>
                  <a:cubicBezTo>
                    <a:pt x="289" y="77"/>
                    <a:pt x="233" y="63"/>
                    <a:pt x="187" y="56"/>
                  </a:cubicBezTo>
                  <a:cubicBezTo>
                    <a:pt x="134" y="38"/>
                    <a:pt x="0" y="0"/>
                    <a:pt x="25" y="74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b="1">
                <a:latin typeface="Arial"/>
                <a:cs typeface="Arial"/>
              </a:endParaRPr>
            </a:p>
          </p:txBody>
        </p:sp>
        <p:sp>
          <p:nvSpPr>
            <p:cNvPr id="83976" name="Freeform 6"/>
            <p:cNvSpPr>
              <a:spLocks/>
            </p:cNvSpPr>
            <p:nvPr/>
          </p:nvSpPr>
          <p:spPr bwMode="auto">
            <a:xfrm>
              <a:off x="2442" y="354"/>
              <a:ext cx="923" cy="295"/>
            </a:xfrm>
            <a:custGeom>
              <a:avLst/>
              <a:gdLst>
                <a:gd name="T0" fmla="*/ 6 w 923"/>
                <a:gd name="T1" fmla="*/ 48 h 295"/>
                <a:gd name="T2" fmla="*/ 54 w 923"/>
                <a:gd name="T3" fmla="*/ 138 h 295"/>
                <a:gd name="T4" fmla="*/ 240 w 923"/>
                <a:gd name="T5" fmla="*/ 204 h 295"/>
                <a:gd name="T6" fmla="*/ 378 w 923"/>
                <a:gd name="T7" fmla="*/ 222 h 295"/>
                <a:gd name="T8" fmla="*/ 588 w 923"/>
                <a:gd name="T9" fmla="*/ 252 h 295"/>
                <a:gd name="T10" fmla="*/ 768 w 923"/>
                <a:gd name="T11" fmla="*/ 282 h 295"/>
                <a:gd name="T12" fmla="*/ 876 w 923"/>
                <a:gd name="T13" fmla="*/ 282 h 295"/>
                <a:gd name="T14" fmla="*/ 750 w 923"/>
                <a:gd name="T15" fmla="*/ 180 h 295"/>
                <a:gd name="T16" fmla="*/ 678 w 923"/>
                <a:gd name="T17" fmla="*/ 120 h 295"/>
                <a:gd name="T18" fmla="*/ 330 w 923"/>
                <a:gd name="T19" fmla="*/ 54 h 295"/>
                <a:gd name="T20" fmla="*/ 96 w 923"/>
                <a:gd name="T21" fmla="*/ 24 h 295"/>
                <a:gd name="T22" fmla="*/ 6 w 923"/>
                <a:gd name="T23" fmla="*/ 48 h 29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23"/>
                <a:gd name="T37" fmla="*/ 0 h 295"/>
                <a:gd name="T38" fmla="*/ 923 w 923"/>
                <a:gd name="T39" fmla="*/ 295 h 29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23" h="295">
                  <a:moveTo>
                    <a:pt x="6" y="48"/>
                  </a:moveTo>
                  <a:cubicBezTo>
                    <a:pt x="12" y="83"/>
                    <a:pt x="24" y="118"/>
                    <a:pt x="54" y="138"/>
                  </a:cubicBezTo>
                  <a:cubicBezTo>
                    <a:pt x="95" y="199"/>
                    <a:pt x="175" y="196"/>
                    <a:pt x="240" y="204"/>
                  </a:cubicBezTo>
                  <a:cubicBezTo>
                    <a:pt x="448" y="230"/>
                    <a:pt x="184" y="204"/>
                    <a:pt x="378" y="222"/>
                  </a:cubicBezTo>
                  <a:cubicBezTo>
                    <a:pt x="443" y="244"/>
                    <a:pt x="520" y="242"/>
                    <a:pt x="588" y="252"/>
                  </a:cubicBezTo>
                  <a:cubicBezTo>
                    <a:pt x="649" y="261"/>
                    <a:pt x="706" y="276"/>
                    <a:pt x="768" y="282"/>
                  </a:cubicBezTo>
                  <a:cubicBezTo>
                    <a:pt x="809" y="292"/>
                    <a:pt x="836" y="295"/>
                    <a:pt x="876" y="282"/>
                  </a:cubicBezTo>
                  <a:cubicBezTo>
                    <a:pt x="923" y="211"/>
                    <a:pt x="792" y="193"/>
                    <a:pt x="750" y="180"/>
                  </a:cubicBezTo>
                  <a:cubicBezTo>
                    <a:pt x="726" y="160"/>
                    <a:pt x="705" y="136"/>
                    <a:pt x="678" y="120"/>
                  </a:cubicBezTo>
                  <a:cubicBezTo>
                    <a:pt x="580" y="63"/>
                    <a:pt x="437" y="70"/>
                    <a:pt x="330" y="54"/>
                  </a:cubicBezTo>
                  <a:cubicBezTo>
                    <a:pt x="248" y="42"/>
                    <a:pt x="178" y="30"/>
                    <a:pt x="96" y="24"/>
                  </a:cubicBezTo>
                  <a:cubicBezTo>
                    <a:pt x="0" y="30"/>
                    <a:pt x="6" y="0"/>
                    <a:pt x="6" y="48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b="1">
                <a:latin typeface="Arial"/>
                <a:cs typeface="Arial"/>
              </a:endParaRPr>
            </a:p>
          </p:txBody>
        </p:sp>
      </p:grpSp>
      <p:sp>
        <p:nvSpPr>
          <p:cNvPr id="49159" name="Text Box 7"/>
          <p:cNvSpPr txBox="1">
            <a:spLocks noChangeArrowheads="1"/>
          </p:cNvSpPr>
          <p:nvPr/>
        </p:nvSpPr>
        <p:spPr bwMode="auto">
          <a:xfrm>
            <a:off x="1371600" y="228600"/>
            <a:ext cx="6477000" cy="41549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4000" b="1" baseline="30000" dirty="0"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"/>
                <a:ea typeface="+mn-ea"/>
                <a:cs typeface="Arial"/>
              </a:rPr>
              <a:t> </a:t>
            </a:r>
            <a:r>
              <a:rPr lang="en-US" sz="4000" b="1" baseline="30000" dirty="0"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"/>
                <a:cs typeface="Arial"/>
              </a:rPr>
              <a:t> ”</a:t>
            </a:r>
            <a:r>
              <a:rPr lang="ko-KR" altLang="en-US" sz="4000" b="1" baseline="30000" dirty="0"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"/>
                <a:cs typeface="Arial"/>
              </a:rPr>
              <a:t>암몬 사람과 모압 사람은 여호와의 총회에 들어오지 못하리니 그들에게 속한 자는 십대 뿐아니라 영원히 여호와의 총회에 들어오지 못하리라 </a:t>
            </a:r>
            <a:r>
              <a:rPr lang="en-US" sz="4000" b="1" dirty="0"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"/>
                <a:cs typeface="Arial"/>
              </a:rPr>
              <a:t>."</a:t>
            </a:r>
            <a:r>
              <a:rPr lang="en-US" sz="3200" b="1" dirty="0"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"/>
                <a:cs typeface="Arial"/>
              </a:rPr>
              <a:t> </a:t>
            </a:r>
          </a:p>
          <a:p>
            <a:pPr algn="r">
              <a:spcBef>
                <a:spcPct val="50000"/>
              </a:spcBef>
              <a:defRPr/>
            </a:pPr>
            <a:endParaRPr lang="en-US" sz="3200" b="1" dirty="0">
              <a:solidFill>
                <a:srgbClr val="FFFFFF"/>
              </a:solidFill>
              <a:effectLst>
                <a:glow rad="228600">
                  <a:schemeClr val="tx1"/>
                </a:glow>
              </a:effectLst>
              <a:latin typeface="Arial"/>
              <a:cs typeface="Arial"/>
            </a:endParaRPr>
          </a:p>
          <a:p>
            <a:pPr algn="r">
              <a:spcBef>
                <a:spcPct val="50000"/>
              </a:spcBef>
              <a:defRPr/>
            </a:pPr>
            <a:endParaRPr lang="en-US" sz="3200" b="1" dirty="0">
              <a:solidFill>
                <a:srgbClr val="FFFFFF"/>
              </a:solidFill>
              <a:effectLst>
                <a:glow rad="228600">
                  <a:schemeClr val="tx1"/>
                </a:glow>
              </a:effectLst>
              <a:latin typeface="Arial"/>
              <a:cs typeface="Arial"/>
            </a:endParaRPr>
          </a:p>
          <a:p>
            <a:pPr algn="r">
              <a:spcBef>
                <a:spcPct val="50000"/>
              </a:spcBef>
              <a:defRPr/>
            </a:pPr>
            <a:r>
              <a:rPr lang="ko-KR" altLang="en-US" sz="3200" b="1" dirty="0"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"/>
                <a:cs typeface="Arial"/>
              </a:rPr>
              <a:t>신명기</a:t>
            </a:r>
            <a:r>
              <a:rPr lang="en-US" sz="3200" b="1" dirty="0"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"/>
                <a:cs typeface="Arial"/>
              </a:rPr>
              <a:t> 23:3 </a:t>
            </a:r>
          </a:p>
        </p:txBody>
      </p:sp>
      <p:sp>
        <p:nvSpPr>
          <p:cNvPr id="83972" name="Rectangle 8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6172200"/>
            <a:ext cx="7772400" cy="685800"/>
          </a:xfrm>
        </p:spPr>
        <p:txBody>
          <a:bodyPr/>
          <a:lstStyle/>
          <a:p>
            <a:pPr algn="ctr" eaLnBrk="1" hangingPunct="1"/>
            <a:r>
              <a:rPr lang="ko-KR" altLang="en-US" b="1" dirty="0" smtClean="0">
                <a:ea typeface="ＭＳ Ｐゴシック" charset="0"/>
              </a:rPr>
              <a:t>모압에 대한 심판</a:t>
            </a:r>
            <a:endParaRPr lang="en-US" b="1" dirty="0">
              <a:ea typeface="ＭＳ Ｐゴシック" charset="0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018" name="Picture 6" descr="Israel 076"/>
          <p:cNvPicPr>
            <a:picLocks noChangeAspect="1" noChangeArrowheads="1"/>
          </p:cNvPicPr>
          <p:nvPr/>
        </p:nvPicPr>
        <p:blipFill>
          <a:blip r:embed="rId3" cstate="screen">
            <a:lum bright="-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7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19" name="Text Box 2"/>
          <p:cNvSpPr txBox="1">
            <a:spLocks noChangeArrowheads="1"/>
          </p:cNvSpPr>
          <p:nvPr/>
        </p:nvSpPr>
        <p:spPr bwMode="auto">
          <a:xfrm>
            <a:off x="7596336" y="152400"/>
            <a:ext cx="1447800" cy="457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Arial"/>
                <a:cs typeface="Arial"/>
              </a:rPr>
              <a:t>187-189</a:t>
            </a:r>
          </a:p>
        </p:txBody>
      </p:sp>
      <p:sp>
        <p:nvSpPr>
          <p:cNvPr id="86020" name="Rectangle 3"/>
          <p:cNvSpPr>
            <a:spLocks noGrp="1" noChangeArrowheads="1"/>
          </p:cNvSpPr>
          <p:nvPr>
            <p:ph type="title"/>
          </p:nvPr>
        </p:nvSpPr>
        <p:spPr>
          <a:xfrm>
            <a:off x="2057400" y="152400"/>
            <a:ext cx="5029200" cy="762000"/>
          </a:xfrm>
          <a:solidFill>
            <a:schemeClr val="tx1"/>
          </a:solidFill>
          <a:ln>
            <a:solidFill>
              <a:schemeClr val="tx1"/>
            </a:solidFill>
            <a:miter lim="800000"/>
            <a:headEnd/>
            <a:tailEnd/>
          </a:ln>
        </p:spPr>
        <p:txBody>
          <a:bodyPr anchor="ctr" anchorCtr="1"/>
          <a:lstStyle/>
          <a:p>
            <a:pPr algn="ctr" eaLnBrk="1" hangingPunct="1"/>
            <a:r>
              <a:rPr lang="ko-KR" altLang="en-US" dirty="0" smtClean="0">
                <a:solidFill>
                  <a:schemeClr val="bg1"/>
                </a:solidFill>
                <a:latin typeface="Arial Black" charset="0"/>
                <a:ea typeface="ＭＳ Ｐゴシック" charset="0"/>
                <a:cs typeface="ＭＳ Ｐゴシック" charset="0"/>
              </a:rPr>
              <a:t>특징들</a:t>
            </a:r>
            <a:endParaRPr lang="en-US" dirty="0">
              <a:solidFill>
                <a:schemeClr val="bg1"/>
              </a:solidFill>
              <a:latin typeface="Arial Black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3559" name="Rectangle 7"/>
          <p:cNvSpPr>
            <a:spLocks noChangeArrowheads="1"/>
          </p:cNvSpPr>
          <p:nvPr/>
        </p:nvSpPr>
        <p:spPr bwMode="auto">
          <a:xfrm>
            <a:off x="609600" y="1611567"/>
            <a:ext cx="8210872" cy="4380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l">
              <a:spcBef>
                <a:spcPct val="50000"/>
              </a:spcBef>
            </a:pPr>
            <a:r>
              <a:rPr lang="ko-KR" altLang="en-US" sz="4400" b="1" baseline="30000" dirty="0"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"/>
                <a:cs typeface="Arial"/>
              </a:rPr>
              <a:t>성경에는 오직 </a:t>
            </a:r>
            <a:r>
              <a:rPr lang="en-US" altLang="ko-KR" sz="4400" b="1" baseline="30000" dirty="0"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"/>
                <a:cs typeface="Arial"/>
              </a:rPr>
              <a:t>2</a:t>
            </a:r>
            <a:r>
              <a:rPr lang="ko-KR" altLang="en-US" sz="4400" b="1" baseline="30000" dirty="0"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"/>
                <a:cs typeface="Arial"/>
              </a:rPr>
              <a:t>명의 여성의 이름만이 성경 제목으로 쓰였는데</a:t>
            </a:r>
            <a:r>
              <a:rPr lang="en-US" altLang="ko-KR" sz="4400" b="1" baseline="30000" dirty="0"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"/>
                <a:cs typeface="Arial"/>
              </a:rPr>
              <a:t>,</a:t>
            </a:r>
            <a:r>
              <a:rPr lang="ko-KR" altLang="en-US" sz="4400" b="1" baseline="30000" dirty="0"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"/>
                <a:cs typeface="Arial"/>
              </a:rPr>
              <a:t> 그 중 하나가 룻이다</a:t>
            </a:r>
            <a:r>
              <a:rPr lang="en-US" altLang="ko-KR" sz="4400" b="1" baseline="30000" dirty="0"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"/>
                <a:cs typeface="Arial"/>
              </a:rPr>
              <a:t>.</a:t>
            </a:r>
            <a:r>
              <a:rPr lang="ko-KR" altLang="en-US" sz="4400" b="1" baseline="30000" dirty="0"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"/>
                <a:cs typeface="Arial"/>
              </a:rPr>
              <a:t> </a:t>
            </a:r>
            <a:r>
              <a:rPr lang="en-US" altLang="zh-CN" sz="4400" b="1" baseline="30000" dirty="0"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"/>
                <a:cs typeface="Arial"/>
              </a:rPr>
              <a:t>(</a:t>
            </a:r>
            <a:r>
              <a:rPr lang="ko-KR" altLang="en-US" sz="4400" b="1" baseline="30000" dirty="0"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"/>
                <a:cs typeface="Arial"/>
              </a:rPr>
              <a:t>다른 하나는 에스더이다</a:t>
            </a:r>
            <a:r>
              <a:rPr lang="en-US" altLang="zh-CN" sz="4400" b="1" baseline="30000" dirty="0"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"/>
                <a:cs typeface="Arial"/>
              </a:rPr>
              <a:t>).  </a:t>
            </a:r>
            <a:r>
              <a:rPr lang="ko-KR" altLang="en-US" sz="4400" b="1" baseline="30000" dirty="0"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"/>
                <a:cs typeface="Arial"/>
              </a:rPr>
              <a:t>에스더는 히브리인으로 이방인과 결혼했으며</a:t>
            </a:r>
            <a:r>
              <a:rPr lang="en-US" altLang="ko-KR" sz="4400" b="1" baseline="30000" dirty="0"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"/>
                <a:cs typeface="Arial"/>
              </a:rPr>
              <a:t>;</a:t>
            </a:r>
            <a:r>
              <a:rPr lang="ko-KR" altLang="en-US" sz="4400" b="1" baseline="30000" dirty="0"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"/>
                <a:cs typeface="Arial"/>
              </a:rPr>
              <a:t> 룻은 이방인으로 히브리인과 결혼했다</a:t>
            </a:r>
            <a:r>
              <a:rPr lang="en-US" altLang="ko-KR" sz="4400" b="1" baseline="30000" dirty="0"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"/>
                <a:cs typeface="Arial"/>
              </a:rPr>
              <a:t>.</a:t>
            </a:r>
            <a:r>
              <a:rPr lang="ko-KR" altLang="en-US" sz="4400" b="1" baseline="30000" dirty="0"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"/>
                <a:cs typeface="Arial"/>
              </a:rPr>
              <a:t> </a:t>
            </a:r>
            <a:endParaRPr lang="en-US" altLang="zh-CN" sz="4400" b="1" baseline="30000" dirty="0">
              <a:solidFill>
                <a:srgbClr val="FFFFFF"/>
              </a:solidFill>
              <a:effectLst>
                <a:glow rad="228600">
                  <a:schemeClr val="tx1"/>
                </a:glow>
              </a:effectLst>
              <a:latin typeface="Arial"/>
              <a:cs typeface="Arial"/>
            </a:endParaRPr>
          </a:p>
          <a:p>
            <a:pPr algn="l">
              <a:spcBef>
                <a:spcPct val="50000"/>
              </a:spcBef>
            </a:pPr>
            <a:endParaRPr lang="en-US" altLang="zh-CN" sz="4400" b="1" baseline="30000" dirty="0">
              <a:solidFill>
                <a:srgbClr val="FFFFFF"/>
              </a:solidFill>
              <a:effectLst>
                <a:glow rad="228600">
                  <a:schemeClr val="tx1"/>
                </a:glow>
              </a:effectLst>
              <a:latin typeface="Arial"/>
              <a:cs typeface="Arial"/>
            </a:endParaRPr>
          </a:p>
          <a:p>
            <a:pPr algn="l">
              <a:spcBef>
                <a:spcPct val="50000"/>
              </a:spcBef>
            </a:pPr>
            <a:r>
              <a:rPr lang="ko-KR" altLang="en-US" sz="4400" b="1" baseline="30000" dirty="0"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"/>
                <a:cs typeface="Arial"/>
              </a:rPr>
              <a:t>룻기는 전 성경을 통틀어서 아가서 다음으로 가장 대화체가 많은 책이다</a:t>
            </a:r>
            <a:r>
              <a:rPr lang="en-US" altLang="ko-KR" sz="4400" b="1" baseline="30000" dirty="0"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"/>
                <a:cs typeface="Arial"/>
              </a:rPr>
              <a:t>.</a:t>
            </a:r>
            <a:r>
              <a:rPr lang="ko-KR" altLang="en-US" sz="4400" b="1" baseline="30000" dirty="0"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"/>
                <a:cs typeface="Arial"/>
              </a:rPr>
              <a:t> </a:t>
            </a:r>
            <a:endParaRPr lang="en-US" altLang="ko-KR" sz="4400" b="1" baseline="30000" dirty="0">
              <a:solidFill>
                <a:srgbClr val="FFFFFF"/>
              </a:solidFill>
              <a:effectLst>
                <a:glow rad="228600">
                  <a:schemeClr val="tx1"/>
                </a:glow>
              </a:effectLst>
              <a:latin typeface="Arial"/>
              <a:cs typeface="Arial"/>
            </a:endParaRPr>
          </a:p>
          <a:p>
            <a:pPr algn="l">
              <a:spcBef>
                <a:spcPct val="50000"/>
              </a:spcBef>
            </a:pPr>
            <a:r>
              <a:rPr lang="en-US" altLang="zh-CN" sz="4400" b="1" baseline="30000" dirty="0"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"/>
                <a:cs typeface="Arial"/>
              </a:rPr>
              <a:t>84</a:t>
            </a:r>
            <a:r>
              <a:rPr lang="ko-KR" altLang="en-US" sz="4400" b="1" baseline="30000" dirty="0"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"/>
                <a:cs typeface="Arial"/>
              </a:rPr>
              <a:t>개의 절중 </a:t>
            </a:r>
            <a:r>
              <a:rPr lang="en-US" altLang="ko-KR" sz="4400" b="1" baseline="30000" dirty="0"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"/>
                <a:cs typeface="Arial"/>
              </a:rPr>
              <a:t>59</a:t>
            </a:r>
            <a:r>
              <a:rPr lang="ko-KR" altLang="en-US" sz="4400" b="1" baseline="30000" dirty="0"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"/>
                <a:cs typeface="Arial"/>
              </a:rPr>
              <a:t>개의 절이 대화체이다</a:t>
            </a:r>
            <a:r>
              <a:rPr lang="en-US" altLang="ko-KR" sz="4400" b="1" baseline="30000" dirty="0"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"/>
                <a:cs typeface="Arial"/>
              </a:rPr>
              <a:t>.</a:t>
            </a:r>
            <a:r>
              <a:rPr lang="ko-KR" altLang="en-US" sz="4400" b="1" baseline="30000" dirty="0">
                <a:solidFill>
                  <a:srgbClr val="FFFFFF"/>
                </a:solidFill>
                <a:effectLst>
                  <a:glow rad="228600">
                    <a:schemeClr val="tx1"/>
                  </a:glow>
                </a:effectLst>
                <a:latin typeface="Arial"/>
                <a:cs typeface="Arial"/>
              </a:rPr>
              <a:t> </a:t>
            </a:r>
            <a:endParaRPr lang="en-US" altLang="zh-CN" sz="4400" b="1" baseline="30000" dirty="0">
              <a:solidFill>
                <a:srgbClr val="FFFFFF"/>
              </a:solidFill>
              <a:effectLst>
                <a:glow rad="228600">
                  <a:schemeClr val="tx1"/>
                </a:glow>
              </a:effectLst>
              <a:latin typeface="Arial"/>
              <a:cs typeface="Arial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5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5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35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35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35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5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59" grpId="0" build="p" autoUpdateAnimBg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066" name="Picture 6" descr="Aerial modified"/>
          <p:cNvPicPr>
            <a:picLocks noChangeAspect="1" noChangeArrowheads="1"/>
          </p:cNvPicPr>
          <p:nvPr/>
        </p:nvPicPr>
        <p:blipFill>
          <a:blip r:embed="rId3" cstate="screen">
            <a:lum bright="-24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67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67" name="Text Box 2"/>
          <p:cNvSpPr txBox="1">
            <a:spLocks noChangeArrowheads="1"/>
          </p:cNvSpPr>
          <p:nvPr/>
        </p:nvSpPr>
        <p:spPr bwMode="auto">
          <a:xfrm>
            <a:off x="7573416" y="152400"/>
            <a:ext cx="1463080" cy="457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Arial"/>
                <a:cs typeface="Arial"/>
              </a:rPr>
              <a:t>187-189</a:t>
            </a:r>
          </a:p>
        </p:txBody>
      </p:sp>
      <p:sp>
        <p:nvSpPr>
          <p:cNvPr id="88068" name="Rectangle 3"/>
          <p:cNvSpPr>
            <a:spLocks noGrp="1" noChangeArrowheads="1"/>
          </p:cNvSpPr>
          <p:nvPr>
            <p:ph type="title"/>
          </p:nvPr>
        </p:nvSpPr>
        <p:spPr>
          <a:xfrm>
            <a:off x="2057400" y="0"/>
            <a:ext cx="5029200" cy="609600"/>
          </a:xfrm>
          <a:solidFill>
            <a:schemeClr val="tx1"/>
          </a:solidFill>
          <a:ln>
            <a:solidFill>
              <a:schemeClr val="tx1"/>
            </a:solidFill>
            <a:miter lim="800000"/>
            <a:headEnd/>
            <a:tailEnd/>
          </a:ln>
        </p:spPr>
        <p:txBody>
          <a:bodyPr anchor="ctr" anchorCtr="1"/>
          <a:lstStyle/>
          <a:p>
            <a:pPr algn="ctr" eaLnBrk="1" hangingPunct="1"/>
            <a:r>
              <a:rPr lang="ko-KR" altLang="en-US" dirty="0" smtClean="0">
                <a:solidFill>
                  <a:schemeClr val="bg1"/>
                </a:solidFill>
                <a:latin typeface="Arial Black" charset="0"/>
                <a:ea typeface="ＭＳ Ｐゴシック" charset="0"/>
                <a:cs typeface="ＭＳ Ｐゴシック" charset="0"/>
              </a:rPr>
              <a:t>특징들</a:t>
            </a:r>
            <a:endParaRPr lang="en-US" dirty="0">
              <a:solidFill>
                <a:schemeClr val="bg1"/>
              </a:solidFill>
              <a:latin typeface="Arial Black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8069" name="Text Box 5"/>
          <p:cNvSpPr txBox="1">
            <a:spLocks noChangeArrowheads="1"/>
          </p:cNvSpPr>
          <p:nvPr/>
        </p:nvSpPr>
        <p:spPr bwMode="auto">
          <a:xfrm>
            <a:off x="0" y="762000"/>
            <a:ext cx="9144000" cy="485775"/>
          </a:xfrm>
          <a:prstGeom prst="rect">
            <a:avLst/>
          </a:prstGeom>
          <a:solidFill>
            <a:srgbClr val="000090"/>
          </a:solidFill>
          <a:ln w="9525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ko-KR" altLang="en-US" sz="2800" b="1" dirty="0">
                <a:solidFill>
                  <a:schemeClr val="bg1"/>
                </a:solidFill>
                <a:latin typeface="Arial Narrow" charset="0"/>
                <a:ea typeface="宋体" charset="0"/>
                <a:cs typeface="宋体" charset="0"/>
              </a:rPr>
              <a:t>룻기의 이야기에는 역설이 중요한 역활을 하고 있다</a:t>
            </a:r>
            <a:r>
              <a:rPr lang="en-US" altLang="zh-CN" sz="2800" b="1" dirty="0">
                <a:solidFill>
                  <a:schemeClr val="bg1"/>
                </a:solidFill>
                <a:latin typeface="Arial Narrow" charset="0"/>
                <a:ea typeface="宋体" charset="0"/>
                <a:cs typeface="宋体" charset="0"/>
              </a:rPr>
              <a:t>:</a:t>
            </a:r>
            <a:endParaRPr lang="en-US" sz="2800" b="1" dirty="0">
              <a:solidFill>
                <a:schemeClr val="bg1"/>
              </a:solidFill>
              <a:latin typeface="Arial Narrow" charset="0"/>
              <a:ea typeface="宋体" charset="0"/>
              <a:cs typeface="宋体" charset="0"/>
            </a:endParaRPr>
          </a:p>
        </p:txBody>
      </p:sp>
      <p:sp>
        <p:nvSpPr>
          <p:cNvPr id="25607" name="Rectangle 7"/>
          <p:cNvSpPr>
            <a:spLocks noChangeArrowheads="1"/>
          </p:cNvSpPr>
          <p:nvPr/>
        </p:nvSpPr>
        <p:spPr bwMode="auto">
          <a:xfrm>
            <a:off x="381000" y="1600200"/>
            <a:ext cx="8763000" cy="525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533400" indent="-533400" algn="l">
              <a:lnSpc>
                <a:spcPct val="80000"/>
              </a:lnSpc>
              <a:buFont typeface="+mj-lt"/>
              <a:buAutoNum type="arabicPeriod"/>
            </a:pPr>
            <a:r>
              <a:rPr lang="ko-KR" altLang="en-US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이 이야기에는 전혀 한번도 </a:t>
            </a:r>
            <a:r>
              <a:rPr lang="en-US" altLang="ko-KR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‘</a:t>
            </a:r>
            <a:r>
              <a:rPr lang="ko-KR" altLang="en-US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사랑</a:t>
            </a:r>
            <a:r>
              <a:rPr lang="en-US" altLang="ko-KR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’</a:t>
            </a:r>
            <a:r>
              <a:rPr lang="ko-KR" altLang="en-US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이라는 단어를 사용하지 않았지만 성경에 있는 가장 아름다운 러브 스토리다</a:t>
            </a:r>
            <a:r>
              <a:rPr lang="en-US" altLang="ko-KR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.</a:t>
            </a:r>
            <a:r>
              <a:rPr lang="ko-KR" altLang="en-US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 </a:t>
            </a:r>
            <a:r>
              <a:rPr lang="en-US" altLang="zh-CN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 </a:t>
            </a:r>
          </a:p>
          <a:p>
            <a:pPr marL="533400" indent="-533400" algn="l">
              <a:lnSpc>
                <a:spcPct val="80000"/>
              </a:lnSpc>
              <a:buFontTx/>
              <a:buAutoNum type="arabicPeriod"/>
            </a:pPr>
            <a:endParaRPr lang="en-US" altLang="zh-CN" sz="3200" b="1" dirty="0">
              <a:solidFill>
                <a:schemeClr val="bg1"/>
              </a:solidFill>
              <a:effectLst>
                <a:glow rad="241300">
                  <a:schemeClr val="tx1">
                    <a:alpha val="89000"/>
                  </a:schemeClr>
                </a:glow>
              </a:effectLst>
              <a:latin typeface="Arial Narrow" charset="0"/>
              <a:ea typeface="宋体" charset="0"/>
              <a:cs typeface="宋体" charset="0"/>
            </a:endParaRPr>
          </a:p>
          <a:p>
            <a:pPr marL="533400" indent="-533400" algn="l">
              <a:lnSpc>
                <a:spcPct val="80000"/>
              </a:lnSpc>
              <a:buFontTx/>
              <a:buAutoNum type="arabicPeriod"/>
            </a:pPr>
            <a:r>
              <a:rPr lang="ko-KR" altLang="en-US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이 스토리의 처음에 하나님께서는 축복하셨지만</a:t>
            </a:r>
            <a:r>
              <a:rPr lang="en-US" altLang="zh-CN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 (1:6) </a:t>
            </a:r>
            <a:r>
              <a:rPr lang="ko-KR" altLang="en-US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나오미는 애통해 한다</a:t>
            </a:r>
            <a:r>
              <a:rPr lang="en-US" altLang="ko-KR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.</a:t>
            </a:r>
            <a:r>
              <a:rPr lang="ko-KR" altLang="en-US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 </a:t>
            </a:r>
            <a:r>
              <a:rPr lang="en-US" altLang="zh-CN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(1:20-21).  </a:t>
            </a:r>
            <a:r>
              <a:rPr lang="ko-KR" altLang="en-US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하지만</a:t>
            </a:r>
            <a:r>
              <a:rPr lang="en-US" altLang="ko-KR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,</a:t>
            </a:r>
            <a:r>
              <a:rPr lang="ko-KR" altLang="en-US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 마지막에 나오미는 복을 받는다</a:t>
            </a:r>
            <a:r>
              <a:rPr lang="en-US" altLang="zh-CN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 (4:14ff.) </a:t>
            </a:r>
            <a:r>
              <a:rPr lang="ko-KR" altLang="en-US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설령 나오미 스스로가 마라라는 애통한 자라고 불리기를 원했더라도 </a:t>
            </a:r>
            <a:r>
              <a:rPr lang="en-US" altLang="zh-CN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(1:21)! 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6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6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6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56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7" grpId="0" build="p" autoUpdateAnimBg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4" name="Picture 7" descr="Flowers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25488" y="-27384"/>
            <a:ext cx="9906000" cy="6973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5" name="Text Box 3"/>
          <p:cNvSpPr txBox="1">
            <a:spLocks noChangeArrowheads="1"/>
          </p:cNvSpPr>
          <p:nvPr/>
        </p:nvSpPr>
        <p:spPr bwMode="auto">
          <a:xfrm>
            <a:off x="7501408" y="152400"/>
            <a:ext cx="1535088" cy="457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Arial"/>
                <a:cs typeface="Arial"/>
              </a:rPr>
              <a:t>187-189</a:t>
            </a:r>
          </a:p>
        </p:txBody>
      </p:sp>
      <p:sp>
        <p:nvSpPr>
          <p:cNvPr id="90116" name="Rectangle 4"/>
          <p:cNvSpPr>
            <a:spLocks noGrp="1" noChangeArrowheads="1"/>
          </p:cNvSpPr>
          <p:nvPr>
            <p:ph type="title"/>
          </p:nvPr>
        </p:nvSpPr>
        <p:spPr>
          <a:xfrm>
            <a:off x="2057400" y="0"/>
            <a:ext cx="5029200" cy="609600"/>
          </a:xfrm>
          <a:solidFill>
            <a:schemeClr val="tx1"/>
          </a:solidFill>
          <a:ln>
            <a:solidFill>
              <a:schemeClr val="tx1"/>
            </a:solidFill>
            <a:miter lim="800000"/>
            <a:headEnd/>
            <a:tailEnd/>
          </a:ln>
        </p:spPr>
        <p:txBody>
          <a:bodyPr anchor="ctr" anchorCtr="1"/>
          <a:lstStyle/>
          <a:p>
            <a:pPr algn="ctr" eaLnBrk="1" hangingPunct="1"/>
            <a:r>
              <a:rPr lang="ko-KR" altLang="en-US" dirty="0" smtClean="0">
                <a:solidFill>
                  <a:schemeClr val="bg1"/>
                </a:solidFill>
                <a:latin typeface="Arial Black" charset="0"/>
                <a:ea typeface="ＭＳ Ｐゴシック" charset="0"/>
                <a:cs typeface="ＭＳ Ｐゴシック" charset="0"/>
              </a:rPr>
              <a:t>특징들</a:t>
            </a:r>
            <a:endParaRPr lang="en-US" dirty="0">
              <a:solidFill>
                <a:schemeClr val="bg1"/>
              </a:solidFill>
              <a:latin typeface="Arial Black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90117" name="Text Box 6"/>
          <p:cNvSpPr txBox="1">
            <a:spLocks noChangeArrowheads="1"/>
          </p:cNvSpPr>
          <p:nvPr/>
        </p:nvSpPr>
        <p:spPr bwMode="auto">
          <a:xfrm>
            <a:off x="228600" y="762000"/>
            <a:ext cx="8001000" cy="485775"/>
          </a:xfrm>
          <a:prstGeom prst="rect">
            <a:avLst/>
          </a:prstGeom>
          <a:solidFill>
            <a:srgbClr val="000090"/>
          </a:solidFill>
          <a:ln w="9525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ko-KR" altLang="en-US" sz="2800" b="1" dirty="0">
                <a:solidFill>
                  <a:schemeClr val="bg1"/>
                </a:solidFill>
                <a:latin typeface="Arial Narrow" charset="0"/>
                <a:ea typeface="宋体" charset="0"/>
                <a:cs typeface="宋体" charset="0"/>
              </a:rPr>
              <a:t>룻기의 이야기에는 역설이 중요한 역활을 하고 있다</a:t>
            </a:r>
            <a:endParaRPr lang="en-US" sz="2800" b="1" dirty="0">
              <a:solidFill>
                <a:schemeClr val="bg1"/>
              </a:solidFill>
              <a:latin typeface="Arial Narrow" charset="0"/>
              <a:ea typeface="宋体" charset="0"/>
              <a:cs typeface="宋体" charset="0"/>
            </a:endParaRPr>
          </a:p>
        </p:txBody>
      </p:sp>
      <p:sp>
        <p:nvSpPr>
          <p:cNvPr id="246792" name="Rectangle 8"/>
          <p:cNvSpPr>
            <a:spLocks noChangeArrowheads="1"/>
          </p:cNvSpPr>
          <p:nvPr/>
        </p:nvSpPr>
        <p:spPr bwMode="auto">
          <a:xfrm>
            <a:off x="228600" y="1600200"/>
            <a:ext cx="8915400" cy="525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533400" indent="-533400" algn="l">
              <a:lnSpc>
                <a:spcPct val="80000"/>
              </a:lnSpc>
              <a:buFontTx/>
              <a:buAutoNum type="arabicPeriod" startAt="3"/>
            </a:pPr>
            <a:r>
              <a:rPr lang="ko-KR" altLang="en-US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나눔고딕"/>
                <a:ea typeface="나눔고딕"/>
                <a:cs typeface="나눔고딕"/>
              </a:rPr>
              <a:t>나오미는 룻에게 </a:t>
            </a:r>
            <a:r>
              <a:rPr lang="ko-KR" altLang="en-US" sz="3200" b="1" dirty="0">
                <a:solidFill>
                  <a:srgbClr val="FFFF00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나눔고딕"/>
                <a:ea typeface="나눔고딕"/>
                <a:cs typeface="나눔고딕"/>
              </a:rPr>
              <a:t>어떤</a:t>
            </a:r>
            <a:r>
              <a:rPr lang="ko-KR" altLang="en-US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나눔고딕"/>
                <a:ea typeface="나눔고딕"/>
                <a:cs typeface="나눔고딕"/>
              </a:rPr>
              <a:t> 남편감도 준비 시켜 줄 수없다고 말한다</a:t>
            </a:r>
            <a:r>
              <a:rPr lang="en-US" altLang="ko-KR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나눔고딕"/>
                <a:ea typeface="나눔고딕"/>
                <a:cs typeface="나눔고딕"/>
              </a:rPr>
              <a:t>.</a:t>
            </a:r>
            <a:r>
              <a:rPr lang="ko-KR" altLang="en-US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나눔고딕"/>
                <a:ea typeface="나눔고딕"/>
                <a:cs typeface="나눔고딕"/>
              </a:rPr>
              <a:t> </a:t>
            </a:r>
            <a:r>
              <a:rPr lang="en-US" altLang="zh-CN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나눔고딕"/>
                <a:ea typeface="나눔고딕"/>
                <a:cs typeface="나눔고딕"/>
              </a:rPr>
              <a:t>(1:11-13), </a:t>
            </a:r>
            <a:r>
              <a:rPr lang="ko-KR" altLang="en-US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나눔고딕"/>
                <a:ea typeface="나눔고딕"/>
                <a:cs typeface="나눔고딕"/>
              </a:rPr>
              <a:t>하지만 그녀 </a:t>
            </a:r>
            <a:r>
              <a:rPr lang="ko-KR" altLang="en-US" sz="3200" b="1" dirty="0">
                <a:solidFill>
                  <a:srgbClr val="FFFF00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나눔고딕"/>
                <a:ea typeface="나눔고딕"/>
                <a:cs typeface="나눔고딕"/>
              </a:rPr>
              <a:t>자신의</a:t>
            </a:r>
            <a:r>
              <a:rPr lang="ko-KR" altLang="en-US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나눔고딕"/>
                <a:ea typeface="나눔고딕"/>
                <a:cs typeface="나눔고딕"/>
              </a:rPr>
              <a:t> 가족 구성원과 룻이 곧 결혼하게 된다</a:t>
            </a:r>
            <a:r>
              <a:rPr lang="en-US" altLang="ko-KR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나눔고딕"/>
                <a:ea typeface="나눔고딕"/>
                <a:cs typeface="나눔고딕"/>
              </a:rPr>
              <a:t>.</a:t>
            </a:r>
            <a:r>
              <a:rPr lang="ko-KR" altLang="en-US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나눔고딕"/>
                <a:ea typeface="나눔고딕"/>
                <a:cs typeface="나눔고딕"/>
              </a:rPr>
              <a:t> </a:t>
            </a:r>
            <a:r>
              <a:rPr lang="en-US" altLang="zh-CN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나눔고딕"/>
                <a:ea typeface="나눔고딕"/>
                <a:cs typeface="나눔고딕"/>
              </a:rPr>
              <a:t>(2:20; 4:13)!</a:t>
            </a:r>
          </a:p>
          <a:p>
            <a:pPr marL="533400" indent="-533400" algn="l">
              <a:lnSpc>
                <a:spcPct val="80000"/>
              </a:lnSpc>
              <a:buFontTx/>
              <a:buAutoNum type="arabicPeriod" startAt="3"/>
            </a:pPr>
            <a:r>
              <a:rPr lang="ko-KR" altLang="en-US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나눔고딕"/>
                <a:ea typeface="나눔고딕"/>
                <a:cs typeface="나눔고딕"/>
              </a:rPr>
              <a:t>나오미는 </a:t>
            </a:r>
            <a:r>
              <a:rPr lang="ko-KR" altLang="en-US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베드레헴에 </a:t>
            </a:r>
            <a:r>
              <a:rPr lang="ko-KR" altLang="en-US" sz="3200" b="1" dirty="0">
                <a:solidFill>
                  <a:srgbClr val="FFFF00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빈손</a:t>
            </a:r>
            <a:r>
              <a:rPr lang="ko-KR" altLang="en-US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으로 온 것을 불평한다</a:t>
            </a:r>
            <a:r>
              <a:rPr lang="en-US" altLang="zh-CN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 (1:21), </a:t>
            </a:r>
            <a:r>
              <a:rPr lang="ko-KR" altLang="en-US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그러나 마지막에 가서는 룻이 그녀의 </a:t>
            </a:r>
            <a:r>
              <a:rPr lang="en-US" altLang="ko-KR" sz="3200" b="1" dirty="0">
                <a:solidFill>
                  <a:srgbClr val="FFFF00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7</a:t>
            </a:r>
            <a:r>
              <a:rPr lang="ko-KR" altLang="en-US" sz="3200" b="1" dirty="0">
                <a:solidFill>
                  <a:srgbClr val="FFFF00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명의 아들</a:t>
            </a:r>
            <a:r>
              <a:rPr lang="ko-KR" altLang="en-US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보다 나음을 알게 된다 </a:t>
            </a:r>
            <a:r>
              <a:rPr lang="en-US" altLang="zh-CN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(4:15; cf. 1 Sam. 2:5)!</a:t>
            </a:r>
          </a:p>
          <a:p>
            <a:pPr marL="533400" indent="-533400" algn="l">
              <a:lnSpc>
                <a:spcPct val="80000"/>
              </a:lnSpc>
              <a:buFontTx/>
              <a:buAutoNum type="arabicPeriod" startAt="3"/>
            </a:pPr>
            <a:r>
              <a:rPr lang="ko-KR" altLang="en-US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보아스는 </a:t>
            </a:r>
            <a:r>
              <a:rPr lang="ko-KR" altLang="en-US" sz="3200" b="1" dirty="0">
                <a:solidFill>
                  <a:srgbClr val="FFFF00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여호와의 날개 </a:t>
            </a:r>
            <a:r>
              <a:rPr lang="ko-KR" altLang="en-US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아래의 피난처를 찾고 있는 룻을 위해 기도한다</a:t>
            </a:r>
            <a:r>
              <a:rPr lang="en-US" altLang="ko-KR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.</a:t>
            </a:r>
            <a:r>
              <a:rPr lang="ko-KR" altLang="en-US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 </a:t>
            </a:r>
            <a:r>
              <a:rPr lang="en-US" altLang="zh-CN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(2:12), </a:t>
            </a:r>
            <a:r>
              <a:rPr lang="ko-KR" altLang="en-US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그러나 몇달 안되어서 룻은 </a:t>
            </a:r>
            <a:r>
              <a:rPr lang="ko-KR" altLang="en-US" sz="3200" b="1" dirty="0">
                <a:solidFill>
                  <a:srgbClr val="FFFF00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보아스의 날개 </a:t>
            </a:r>
            <a:r>
              <a:rPr lang="ko-KR" altLang="en-US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아래 있기를 요청한다</a:t>
            </a:r>
            <a:r>
              <a:rPr lang="en-US" altLang="zh-CN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 (3:9).  </a:t>
            </a:r>
            <a:r>
              <a:rPr lang="ko-KR" altLang="en-US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그래서 그는 그녀와 결혼함으로 그 자신의 기도에 응답한다</a:t>
            </a:r>
            <a:r>
              <a:rPr lang="en-US" altLang="zh-CN" sz="3200" b="1" dirty="0">
                <a:solidFill>
                  <a:schemeClr val="bg1"/>
                </a:solidFill>
                <a:effectLst>
                  <a:glow rad="241300">
                    <a:schemeClr val="tx1">
                      <a:alpha val="89000"/>
                    </a:schemeClr>
                  </a:glow>
                </a:effectLst>
                <a:latin typeface="Arial Narrow" charset="0"/>
                <a:ea typeface="宋体" charset="0"/>
                <a:cs typeface="宋体" charset="0"/>
              </a:rPr>
              <a:t>!</a:t>
            </a:r>
            <a:endParaRPr lang="en-US" sz="3200" b="1" dirty="0">
              <a:solidFill>
                <a:schemeClr val="bg1"/>
              </a:solidFill>
              <a:effectLst>
                <a:glow rad="241300">
                  <a:schemeClr val="tx1">
                    <a:alpha val="89000"/>
                  </a:schemeClr>
                </a:glow>
              </a:effectLst>
              <a:latin typeface="Arial Narrow" charset="0"/>
              <a:ea typeface="宋体" charset="0"/>
              <a:cs typeface="宋体" charset="0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67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67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467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467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467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467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6792" grpId="0" build="p" autoUpdateAnimBg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62" name="Picture 98" descr="MF, Grain Great People - Ruth, p"/>
          <p:cNvPicPr>
            <a:picLocks noChangeAspect="1" noChangeArrowheads="1"/>
          </p:cNvPicPr>
          <p:nvPr/>
        </p:nvPicPr>
        <p:blipFill>
          <a:blip r:embed="rId3" cstate="screen">
            <a:lum bright="-54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3" name="Text Box 2"/>
          <p:cNvSpPr txBox="1">
            <a:spLocks noChangeArrowheads="1"/>
          </p:cNvSpPr>
          <p:nvPr/>
        </p:nvSpPr>
        <p:spPr bwMode="auto">
          <a:xfrm>
            <a:off x="7524328" y="152400"/>
            <a:ext cx="1524000" cy="457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Arial"/>
                <a:cs typeface="Arial"/>
              </a:rPr>
              <a:t>187-189</a:t>
            </a:r>
          </a:p>
        </p:txBody>
      </p:sp>
      <p:sp>
        <p:nvSpPr>
          <p:cNvPr id="92164" name="Rectangle 3"/>
          <p:cNvSpPr>
            <a:spLocks noGrp="1" noChangeArrowheads="1"/>
          </p:cNvSpPr>
          <p:nvPr>
            <p:ph type="title"/>
          </p:nvPr>
        </p:nvSpPr>
        <p:spPr>
          <a:xfrm>
            <a:off x="2057400" y="0"/>
            <a:ext cx="5029200" cy="609600"/>
          </a:xfrm>
          <a:solidFill>
            <a:schemeClr val="tx1"/>
          </a:solidFill>
          <a:ln>
            <a:solidFill>
              <a:schemeClr val="tx1"/>
            </a:solidFill>
            <a:miter lim="800000"/>
            <a:headEnd/>
            <a:tailEnd/>
          </a:ln>
        </p:spPr>
        <p:txBody>
          <a:bodyPr anchor="ctr" anchorCtr="1"/>
          <a:lstStyle/>
          <a:p>
            <a:pPr algn="ctr" eaLnBrk="1" hangingPunct="1"/>
            <a:r>
              <a:rPr lang="ko-KR" altLang="en-US" dirty="0" smtClean="0">
                <a:solidFill>
                  <a:schemeClr val="bg1"/>
                </a:solidFill>
                <a:latin typeface="Arial Black" charset="0"/>
                <a:ea typeface="ＭＳ Ｐゴシック" charset="0"/>
                <a:cs typeface="ＭＳ Ｐゴシック" charset="0"/>
              </a:rPr>
              <a:t>특징들</a:t>
            </a:r>
            <a:endParaRPr lang="en-US" dirty="0">
              <a:solidFill>
                <a:schemeClr val="bg1"/>
              </a:solidFill>
              <a:latin typeface="Arial Black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6628" name="Text Box 4"/>
          <p:cNvSpPr txBox="1">
            <a:spLocks noChangeArrowheads="1"/>
          </p:cNvSpPr>
          <p:nvPr/>
        </p:nvSpPr>
        <p:spPr bwMode="auto">
          <a:xfrm>
            <a:off x="609600" y="762000"/>
            <a:ext cx="8001000" cy="875111"/>
          </a:xfrm>
          <a:prstGeom prst="rect">
            <a:avLst/>
          </a:prstGeom>
          <a:gradFill rotWithShape="1">
            <a:gsLst>
              <a:gs pos="0">
                <a:schemeClr val="hlink">
                  <a:gamma/>
                  <a:shade val="46275"/>
                  <a:invGamma/>
                </a:schemeClr>
              </a:gs>
              <a:gs pos="50000">
                <a:schemeClr val="hlink"/>
              </a:gs>
              <a:gs pos="100000">
                <a:schemeClr val="hlink">
                  <a:gamma/>
                  <a:shade val="46275"/>
                  <a:invGamma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ko-KR" altLang="en-US" sz="2800" b="1" dirty="0" smtClean="0">
                <a:solidFill>
                  <a:schemeClr val="bg1"/>
                </a:solidFill>
                <a:latin typeface="Arial" pitchFamily="-111" charset="0"/>
                <a:ea typeface="宋体" pitchFamily="-111" charset="-122"/>
                <a:cs typeface="宋体" pitchFamily="-111" charset="-122"/>
              </a:rPr>
              <a:t>이삭줍기 전통은 우리에게 룻의 이야기를 이해할 수 있게 도와준다</a:t>
            </a:r>
            <a:r>
              <a:rPr lang="en-US" altLang="zh-CN" sz="2800" b="1" dirty="0" smtClean="0">
                <a:solidFill>
                  <a:schemeClr val="bg1"/>
                </a:solidFill>
                <a:latin typeface="Arial" pitchFamily="-111" charset="0"/>
                <a:ea typeface="宋体" pitchFamily="-111" charset="-122"/>
                <a:cs typeface="宋体" pitchFamily="-111" charset="-122"/>
              </a:rPr>
              <a:t>:</a:t>
            </a:r>
            <a:endParaRPr lang="en-US" altLang="zh-CN" sz="2800" b="1" dirty="0">
              <a:solidFill>
                <a:schemeClr val="bg1"/>
              </a:solidFill>
              <a:latin typeface="Arial" pitchFamily="-111" charset="0"/>
              <a:ea typeface="宋体" pitchFamily="-111" charset="-122"/>
              <a:cs typeface="宋体" pitchFamily="-111" charset="-122"/>
            </a:endParaRPr>
          </a:p>
        </p:txBody>
      </p:sp>
      <p:sp>
        <p:nvSpPr>
          <p:cNvPr id="26721" name="Text Box 97"/>
          <p:cNvSpPr txBox="1">
            <a:spLocks noChangeArrowheads="1"/>
          </p:cNvSpPr>
          <p:nvPr/>
        </p:nvSpPr>
        <p:spPr bwMode="auto">
          <a:xfrm>
            <a:off x="228600" y="2133600"/>
            <a:ext cx="8458200" cy="3539430"/>
          </a:xfrm>
          <a:prstGeom prst="rect">
            <a:avLst/>
          </a:prstGeom>
          <a:noFill/>
          <a:ln w="9525">
            <a:noFill/>
            <a:miter lim="800000"/>
            <a:headEnd type="none" w="sm" len="sm"/>
            <a:tailEnd type="none" w="sm" len="sm"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marL="457200" indent="-4572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914400" indent="-3429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2800" b="1" dirty="0" smtClean="0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이스라엘의 </a:t>
            </a:r>
            <a:r>
              <a:rPr lang="en-US" altLang="ko-KR" sz="2800" b="1" dirty="0" smtClean="0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“</a:t>
            </a:r>
            <a:r>
              <a:rPr lang="ko-KR" altLang="en-US" sz="2800" b="1" dirty="0" smtClean="0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복지 시스템</a:t>
            </a:r>
            <a:r>
              <a:rPr lang="en-US" altLang="ko-KR" sz="2800" b="1" dirty="0" smtClean="0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”</a:t>
            </a:r>
            <a:r>
              <a:rPr lang="ko-KR" altLang="en-US" sz="2800" b="1" dirty="0" smtClean="0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 가난한 사람들이 일 할 수 있게 했다 </a:t>
            </a:r>
            <a:r>
              <a:rPr lang="en-US" altLang="zh-CN" sz="2800" b="1" dirty="0" smtClean="0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 </a:t>
            </a:r>
            <a:r>
              <a:rPr lang="ko-KR" altLang="en-US" sz="2800" b="1" dirty="0" smtClean="0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 </a:t>
            </a:r>
            <a:r>
              <a:rPr lang="en-US" altLang="zh-CN" sz="2800" b="1" u="sng" dirty="0" smtClean="0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(</a:t>
            </a:r>
            <a:r>
              <a:rPr lang="ko-KR" altLang="en-US" sz="2800" b="1" u="sng" dirty="0" smtClean="0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신</a:t>
            </a:r>
            <a:r>
              <a:rPr lang="en-US" altLang="zh-CN" sz="2800" b="1" u="sng" dirty="0" smtClean="0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 </a:t>
            </a:r>
            <a:r>
              <a:rPr lang="en-US" altLang="zh-CN" sz="2800" b="1" u="sng" dirty="0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24:19-22; </a:t>
            </a:r>
            <a:r>
              <a:rPr lang="ko-KR" altLang="en-US" sz="2800" b="1" u="sng" dirty="0" smtClean="0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레</a:t>
            </a:r>
            <a:r>
              <a:rPr lang="en-US" altLang="zh-CN" sz="2800" b="1" u="sng" dirty="0" smtClean="0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 </a:t>
            </a:r>
            <a:r>
              <a:rPr lang="en-US" altLang="zh-CN" sz="2800" b="1" u="sng" dirty="0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19:9, 10)</a:t>
            </a:r>
            <a:r>
              <a:rPr lang="en-US" altLang="zh-CN" sz="2800" b="1" dirty="0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</a:t>
            </a:r>
          </a:p>
          <a:p>
            <a:pPr lvl="1" algn="l" eaLnBrk="1" hangingPunct="1">
              <a:spcBef>
                <a:spcPct val="50000"/>
              </a:spcBef>
              <a:buFontTx/>
              <a:buChar char="•"/>
            </a:pPr>
            <a:r>
              <a:rPr lang="ko-KR" altLang="en-US" sz="2800" b="1" dirty="0" smtClean="0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땅 주인은 본인 땅이라도 코너의 있는 작물을 추수할 수 없다 </a:t>
            </a:r>
            <a:r>
              <a:rPr lang="en-US" altLang="ko-KR" sz="2800" b="1" dirty="0" smtClean="0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&amp;</a:t>
            </a:r>
            <a:r>
              <a:rPr lang="ko-KR" altLang="en-US" sz="2800" b="1" dirty="0" smtClean="0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 가난한 사람들이 주울 수 있도록 남겨 놓아야 한다</a:t>
            </a:r>
            <a:r>
              <a:rPr lang="en-US" altLang="zh-CN" sz="2800" b="1" dirty="0" smtClean="0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 (”</a:t>
            </a:r>
            <a:r>
              <a:rPr lang="ko-KR" altLang="en-US" sz="2800" b="1" dirty="0" smtClean="0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이삭줍기</a:t>
            </a:r>
            <a:r>
              <a:rPr lang="en-US" altLang="zh-CN" sz="2800" b="1" dirty="0" smtClean="0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")</a:t>
            </a:r>
            <a:r>
              <a:rPr lang="en-US" altLang="zh-CN" sz="2800" b="1" dirty="0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. </a:t>
            </a:r>
          </a:p>
          <a:p>
            <a:pPr lvl="1" algn="l" eaLnBrk="1" hangingPunct="1">
              <a:spcBef>
                <a:spcPct val="50000"/>
              </a:spcBef>
              <a:buFontTx/>
              <a:buChar char="•"/>
            </a:pPr>
            <a:r>
              <a:rPr lang="ko-KR" altLang="en-US" sz="2800" b="1" dirty="0" smtClean="0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룻은 이 자비로운 법으로 인해 혜택을 받았다</a:t>
            </a:r>
            <a:r>
              <a:rPr lang="en-US" altLang="zh-CN" sz="2800" b="1" dirty="0" smtClean="0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 </a:t>
            </a:r>
            <a:r>
              <a:rPr lang="en-US" altLang="zh-CN" sz="2800" b="1" dirty="0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(2:2, 3, 7, 8, 15-19, 22).</a:t>
            </a:r>
            <a:endParaRPr lang="en-US" sz="2800" b="1" dirty="0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26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721" grpId="0" autoUpdateAnimBg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Arial"/>
              <a:cs typeface="Arial"/>
            </a:endParaRPr>
          </a:p>
        </p:txBody>
      </p:sp>
      <p:sp>
        <p:nvSpPr>
          <p:cNvPr id="347139" name="Text Box 3"/>
          <p:cNvSpPr txBox="1">
            <a:spLocks noChangeArrowheads="1"/>
          </p:cNvSpPr>
          <p:nvPr/>
        </p:nvSpPr>
        <p:spPr bwMode="auto">
          <a:xfrm>
            <a:off x="0" y="6096000"/>
            <a:ext cx="9144000" cy="685800"/>
          </a:xfrm>
          <a:prstGeom prst="rect">
            <a:avLst/>
          </a:prstGeom>
          <a:solidFill>
            <a:srgbClr val="FFFFCC"/>
          </a:solidFill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3</a:t>
            </a:r>
            <a:r>
              <a:rPr lang="ko-KR" alt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월 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     </a:t>
            </a:r>
            <a:r>
              <a:rPr lang="ko-KR" alt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4</a:t>
            </a:r>
            <a:r>
              <a:rPr lang="ko-KR" alt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월 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       5</a:t>
            </a:r>
            <a:r>
              <a:rPr lang="ko-KR" alt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월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      6</a:t>
            </a:r>
            <a:r>
              <a:rPr lang="ko-KR" alt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월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       7</a:t>
            </a:r>
            <a:r>
              <a:rPr lang="ko-KR" alt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월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       8</a:t>
            </a:r>
            <a:r>
              <a:rPr lang="ko-KR" alt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월</a:t>
            </a:r>
            <a:endParaRPr lang="en-US" sz="1200" dirty="0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/>
              <a:cs typeface="Arial"/>
            </a:endParaRPr>
          </a:p>
        </p:txBody>
      </p:sp>
      <p:sp>
        <p:nvSpPr>
          <p:cNvPr id="347140" name="Text Box 4"/>
          <p:cNvSpPr txBox="1">
            <a:spLocks noChangeArrowheads="1"/>
          </p:cNvSpPr>
          <p:nvPr/>
        </p:nvSpPr>
        <p:spPr bwMode="auto">
          <a:xfrm>
            <a:off x="228600" y="3687763"/>
            <a:ext cx="15240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200" b="1" i="1" dirty="0" smtClean="0">
                <a:latin typeface="Arial"/>
                <a:cs typeface="Arial"/>
              </a:rPr>
              <a:t>보리</a:t>
            </a:r>
            <a:endParaRPr lang="en-US" sz="3200" b="1" i="1" dirty="0">
              <a:latin typeface="Arial"/>
              <a:cs typeface="Arial"/>
            </a:endParaRPr>
          </a:p>
        </p:txBody>
      </p:sp>
      <p:sp>
        <p:nvSpPr>
          <p:cNvPr id="347141" name="Text Box 5"/>
          <p:cNvSpPr txBox="1">
            <a:spLocks noChangeArrowheads="1"/>
          </p:cNvSpPr>
          <p:nvPr/>
        </p:nvSpPr>
        <p:spPr bwMode="auto">
          <a:xfrm>
            <a:off x="2438400" y="3687763"/>
            <a:ext cx="15240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200" b="1" i="1" dirty="0" smtClean="0">
                <a:latin typeface="Arial"/>
                <a:cs typeface="Arial"/>
              </a:rPr>
              <a:t>밀</a:t>
            </a:r>
            <a:endParaRPr lang="en-US" sz="3200" b="1" i="1" dirty="0">
              <a:latin typeface="Arial"/>
              <a:cs typeface="Arial"/>
            </a:endParaRPr>
          </a:p>
        </p:txBody>
      </p:sp>
      <p:sp>
        <p:nvSpPr>
          <p:cNvPr id="347142" name="Text Box 6"/>
          <p:cNvSpPr txBox="1">
            <a:spLocks noChangeArrowheads="1"/>
          </p:cNvSpPr>
          <p:nvPr/>
        </p:nvSpPr>
        <p:spPr bwMode="auto">
          <a:xfrm>
            <a:off x="5508104" y="3687763"/>
            <a:ext cx="1730896" cy="58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200" b="1" i="1" dirty="0" smtClean="0">
                <a:latin typeface="Arial"/>
                <a:cs typeface="Arial"/>
              </a:rPr>
              <a:t>포도</a:t>
            </a:r>
            <a:endParaRPr lang="en-US" sz="3200" b="1" i="1" dirty="0">
              <a:latin typeface="Arial"/>
              <a:cs typeface="Arial"/>
            </a:endParaRPr>
          </a:p>
        </p:txBody>
      </p:sp>
      <p:grpSp>
        <p:nvGrpSpPr>
          <p:cNvPr id="94215" name="Group 7"/>
          <p:cNvGrpSpPr>
            <a:grpSpLocks/>
          </p:cNvGrpSpPr>
          <p:nvPr/>
        </p:nvGrpSpPr>
        <p:grpSpPr bwMode="auto">
          <a:xfrm>
            <a:off x="0" y="0"/>
            <a:ext cx="9144000" cy="3770313"/>
            <a:chOff x="0" y="0"/>
            <a:chExt cx="5760" cy="2375"/>
          </a:xfrm>
        </p:grpSpPr>
        <p:pic>
          <p:nvPicPr>
            <p:cNvPr id="94257" name="Picture 8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5760" cy="2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4258" name="Rectangle 9"/>
            <p:cNvSpPr>
              <a:spLocks noChangeArrowheads="1"/>
            </p:cNvSpPr>
            <p:nvPr/>
          </p:nvSpPr>
          <p:spPr bwMode="auto">
            <a:xfrm>
              <a:off x="1824" y="288"/>
              <a:ext cx="720" cy="33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94259" name="Rectangle 10"/>
            <p:cNvSpPr>
              <a:spLocks noChangeArrowheads="1"/>
            </p:cNvSpPr>
            <p:nvPr/>
          </p:nvSpPr>
          <p:spPr bwMode="auto">
            <a:xfrm>
              <a:off x="4512" y="288"/>
              <a:ext cx="528" cy="33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latin typeface="Arial"/>
                <a:cs typeface="Arial"/>
              </a:endParaRPr>
            </a:p>
          </p:txBody>
        </p:sp>
      </p:grpSp>
      <p:sp>
        <p:nvSpPr>
          <p:cNvPr id="347147" name="Text Box 11"/>
          <p:cNvSpPr txBox="1">
            <a:spLocks noChangeArrowheads="1"/>
          </p:cNvSpPr>
          <p:nvPr/>
        </p:nvSpPr>
        <p:spPr bwMode="auto">
          <a:xfrm>
            <a:off x="6858000" y="762000"/>
            <a:ext cx="15240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200" b="1" i="1" dirty="0" smtClean="0">
                <a:latin typeface="Arial"/>
                <a:cs typeface="Arial"/>
              </a:rPr>
              <a:t>대추</a:t>
            </a:r>
            <a:endParaRPr lang="en-US" sz="3200" b="1" i="1" dirty="0">
              <a:latin typeface="Arial"/>
              <a:cs typeface="Arial"/>
            </a:endParaRPr>
          </a:p>
        </p:txBody>
      </p:sp>
      <p:sp>
        <p:nvSpPr>
          <p:cNvPr id="347148" name="Text Box 12"/>
          <p:cNvSpPr txBox="1">
            <a:spLocks noChangeArrowheads="1"/>
          </p:cNvSpPr>
          <p:nvPr/>
        </p:nvSpPr>
        <p:spPr bwMode="auto">
          <a:xfrm>
            <a:off x="7620000" y="3687763"/>
            <a:ext cx="15240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200" b="1" i="1" dirty="0" smtClean="0">
                <a:latin typeface="Arial"/>
                <a:cs typeface="Arial"/>
              </a:rPr>
              <a:t>무화가</a:t>
            </a:r>
            <a:endParaRPr lang="en-US" sz="3200" b="1" i="1" dirty="0">
              <a:latin typeface="Arial"/>
              <a:cs typeface="Arial"/>
            </a:endParaRPr>
          </a:p>
        </p:txBody>
      </p:sp>
      <p:sp>
        <p:nvSpPr>
          <p:cNvPr id="94218" name="Text Box 13"/>
          <p:cNvSpPr txBox="1">
            <a:spLocks noChangeArrowheads="1"/>
          </p:cNvSpPr>
          <p:nvPr/>
        </p:nvSpPr>
        <p:spPr bwMode="auto">
          <a:xfrm>
            <a:off x="2762250" y="76200"/>
            <a:ext cx="2800350" cy="58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200" b="1" dirty="0" smtClean="0">
                <a:latin typeface="Arial"/>
                <a:cs typeface="Arial"/>
              </a:rPr>
              <a:t>건기</a:t>
            </a:r>
            <a:endParaRPr lang="en-US" sz="3200" b="1" dirty="0">
              <a:latin typeface="Arial"/>
              <a:cs typeface="Arial"/>
            </a:endParaRPr>
          </a:p>
        </p:txBody>
      </p:sp>
      <p:sp>
        <p:nvSpPr>
          <p:cNvPr id="94219" name="Text Box 14"/>
          <p:cNvSpPr txBox="1">
            <a:spLocks noChangeArrowheads="1"/>
          </p:cNvSpPr>
          <p:nvPr/>
        </p:nvSpPr>
        <p:spPr bwMode="auto">
          <a:xfrm>
            <a:off x="7162800" y="76200"/>
            <a:ext cx="1524000" cy="58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200" b="1" dirty="0" smtClean="0">
                <a:latin typeface="Arial"/>
                <a:cs typeface="Arial"/>
              </a:rPr>
              <a:t>더위</a:t>
            </a:r>
            <a:endParaRPr lang="en-US" sz="3200" b="1" dirty="0">
              <a:latin typeface="Arial"/>
              <a:cs typeface="Arial"/>
            </a:endParaRPr>
          </a:p>
        </p:txBody>
      </p:sp>
      <p:sp>
        <p:nvSpPr>
          <p:cNvPr id="347151" name="Text Box 15"/>
          <p:cNvSpPr txBox="1">
            <a:spLocks noChangeArrowheads="1"/>
          </p:cNvSpPr>
          <p:nvPr/>
        </p:nvSpPr>
        <p:spPr bwMode="auto">
          <a:xfrm>
            <a:off x="4648200" y="1219200"/>
            <a:ext cx="1524000" cy="58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3200" b="1" i="1" dirty="0" smtClean="0">
                <a:latin typeface="Arial"/>
                <a:cs typeface="Arial"/>
              </a:rPr>
              <a:t>무화가</a:t>
            </a:r>
            <a:endParaRPr lang="en-US" sz="3200" b="1" i="1" dirty="0">
              <a:latin typeface="Arial"/>
              <a:cs typeface="Arial"/>
            </a:endParaRPr>
          </a:p>
        </p:txBody>
      </p:sp>
      <p:grpSp>
        <p:nvGrpSpPr>
          <p:cNvPr id="94221" name="Group 16"/>
          <p:cNvGrpSpPr>
            <a:grpSpLocks/>
          </p:cNvGrpSpPr>
          <p:nvPr/>
        </p:nvGrpSpPr>
        <p:grpSpPr bwMode="auto">
          <a:xfrm>
            <a:off x="0" y="4419600"/>
            <a:ext cx="9182100" cy="1550988"/>
            <a:chOff x="3" y="3127"/>
            <a:chExt cx="5784" cy="977"/>
          </a:xfrm>
        </p:grpSpPr>
        <p:grpSp>
          <p:nvGrpSpPr>
            <p:cNvPr id="94223" name="Group 17"/>
            <p:cNvGrpSpPr>
              <a:grpSpLocks/>
            </p:cNvGrpSpPr>
            <p:nvPr/>
          </p:nvGrpSpPr>
          <p:grpSpPr bwMode="auto">
            <a:xfrm>
              <a:off x="3" y="3127"/>
              <a:ext cx="964" cy="902"/>
              <a:chOff x="0" y="0"/>
              <a:chExt cx="964" cy="902"/>
            </a:xfrm>
          </p:grpSpPr>
          <p:sp>
            <p:nvSpPr>
              <p:cNvPr id="94255" name="Rectangle 18"/>
              <p:cNvSpPr>
                <a:spLocks noChangeArrowheads="1"/>
              </p:cNvSpPr>
              <p:nvPr/>
            </p:nvSpPr>
            <p:spPr bwMode="auto">
              <a:xfrm>
                <a:off x="43" y="0"/>
                <a:ext cx="878" cy="9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0"/>
                  </a:spcBef>
                </a:pPr>
                <a:r>
                  <a:rPr lang="en-US" sz="3200" b="1">
                    <a:latin typeface="Arial"/>
                    <a:cs typeface="Arial"/>
                  </a:rPr>
                  <a:t>Nisan</a:t>
                </a:r>
                <a:endParaRPr lang="en-US" sz="3200">
                  <a:latin typeface="Arial"/>
                  <a:cs typeface="Arial"/>
                </a:endParaRPr>
              </a:p>
              <a:p>
                <a:pPr eaLnBrk="0" hangingPunct="0">
                  <a:spcBef>
                    <a:spcPct val="0"/>
                  </a:spcBef>
                </a:pPr>
                <a:endParaRPr lang="en-US" sz="3200">
                  <a:latin typeface="Arial"/>
                  <a:ea typeface="Times New Roman" charset="0"/>
                  <a:cs typeface="Arial"/>
                </a:endParaRPr>
              </a:p>
            </p:txBody>
          </p:sp>
          <p:sp>
            <p:nvSpPr>
              <p:cNvPr id="94256" name="Rectangle 19"/>
              <p:cNvSpPr>
                <a:spLocks noChangeArrowheads="1"/>
              </p:cNvSpPr>
              <p:nvPr/>
            </p:nvSpPr>
            <p:spPr bwMode="auto">
              <a:xfrm>
                <a:off x="0" y="0"/>
                <a:ext cx="964" cy="9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7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>
                  <a:latin typeface="Arial"/>
                  <a:cs typeface="Arial"/>
                </a:endParaRPr>
              </a:p>
            </p:txBody>
          </p:sp>
        </p:grpSp>
        <p:grpSp>
          <p:nvGrpSpPr>
            <p:cNvPr id="94224" name="Group 20"/>
            <p:cNvGrpSpPr>
              <a:grpSpLocks/>
            </p:cNvGrpSpPr>
            <p:nvPr/>
          </p:nvGrpSpPr>
          <p:grpSpPr bwMode="auto">
            <a:xfrm>
              <a:off x="967" y="3127"/>
              <a:ext cx="964" cy="902"/>
              <a:chOff x="964" y="0"/>
              <a:chExt cx="964" cy="902"/>
            </a:xfrm>
          </p:grpSpPr>
          <p:sp>
            <p:nvSpPr>
              <p:cNvPr id="94253" name="Rectangle 21"/>
              <p:cNvSpPr>
                <a:spLocks noChangeArrowheads="1"/>
              </p:cNvSpPr>
              <p:nvPr/>
            </p:nvSpPr>
            <p:spPr bwMode="auto">
              <a:xfrm>
                <a:off x="1007" y="0"/>
                <a:ext cx="878" cy="9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0"/>
                  </a:spcBef>
                </a:pPr>
                <a:r>
                  <a:rPr lang="en-US" sz="3200" b="1">
                    <a:latin typeface="Arial"/>
                    <a:cs typeface="Arial"/>
                  </a:rPr>
                  <a:t>Iyyar</a:t>
                </a:r>
                <a:endParaRPr lang="en-US" sz="3200">
                  <a:latin typeface="Arial"/>
                  <a:cs typeface="Arial"/>
                </a:endParaRPr>
              </a:p>
              <a:p>
                <a:pPr eaLnBrk="0" hangingPunct="0">
                  <a:spcBef>
                    <a:spcPct val="0"/>
                  </a:spcBef>
                </a:pPr>
                <a:endParaRPr lang="en-US" sz="3200">
                  <a:latin typeface="Arial"/>
                  <a:ea typeface="Times New Roman" charset="0"/>
                  <a:cs typeface="Arial"/>
                </a:endParaRPr>
              </a:p>
            </p:txBody>
          </p:sp>
          <p:sp>
            <p:nvSpPr>
              <p:cNvPr id="94254" name="Rectangle 22"/>
              <p:cNvSpPr>
                <a:spLocks noChangeArrowheads="1"/>
              </p:cNvSpPr>
              <p:nvPr/>
            </p:nvSpPr>
            <p:spPr bwMode="auto">
              <a:xfrm>
                <a:off x="964" y="0"/>
                <a:ext cx="964" cy="9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7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>
                  <a:latin typeface="Arial"/>
                  <a:cs typeface="Arial"/>
                </a:endParaRPr>
              </a:p>
            </p:txBody>
          </p:sp>
        </p:grpSp>
        <p:grpSp>
          <p:nvGrpSpPr>
            <p:cNvPr id="94225" name="Group 23"/>
            <p:cNvGrpSpPr>
              <a:grpSpLocks/>
            </p:cNvGrpSpPr>
            <p:nvPr/>
          </p:nvGrpSpPr>
          <p:grpSpPr bwMode="auto">
            <a:xfrm>
              <a:off x="1931" y="3127"/>
              <a:ext cx="964" cy="902"/>
              <a:chOff x="1928" y="0"/>
              <a:chExt cx="964" cy="902"/>
            </a:xfrm>
          </p:grpSpPr>
          <p:sp>
            <p:nvSpPr>
              <p:cNvPr id="94251" name="Rectangle 24"/>
              <p:cNvSpPr>
                <a:spLocks noChangeArrowheads="1"/>
              </p:cNvSpPr>
              <p:nvPr/>
            </p:nvSpPr>
            <p:spPr bwMode="auto">
              <a:xfrm>
                <a:off x="1971" y="0"/>
                <a:ext cx="878" cy="9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0"/>
                  </a:spcBef>
                </a:pPr>
                <a:r>
                  <a:rPr lang="en-US" sz="3200" b="1">
                    <a:latin typeface="Arial"/>
                    <a:cs typeface="Arial"/>
                  </a:rPr>
                  <a:t>Sivan</a:t>
                </a:r>
                <a:endParaRPr lang="en-US" sz="3200">
                  <a:latin typeface="Arial"/>
                  <a:cs typeface="Arial"/>
                </a:endParaRPr>
              </a:p>
              <a:p>
                <a:pPr eaLnBrk="0" hangingPunct="0">
                  <a:spcBef>
                    <a:spcPct val="0"/>
                  </a:spcBef>
                </a:pPr>
                <a:endParaRPr lang="en-US" sz="3200">
                  <a:latin typeface="Arial"/>
                  <a:ea typeface="Times New Roman" charset="0"/>
                  <a:cs typeface="Arial"/>
                </a:endParaRPr>
              </a:p>
            </p:txBody>
          </p:sp>
          <p:sp>
            <p:nvSpPr>
              <p:cNvPr id="94252" name="Rectangle 25"/>
              <p:cNvSpPr>
                <a:spLocks noChangeArrowheads="1"/>
              </p:cNvSpPr>
              <p:nvPr/>
            </p:nvSpPr>
            <p:spPr bwMode="auto">
              <a:xfrm>
                <a:off x="1928" y="0"/>
                <a:ext cx="964" cy="9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7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>
                  <a:latin typeface="Arial"/>
                  <a:cs typeface="Arial"/>
                </a:endParaRPr>
              </a:p>
            </p:txBody>
          </p:sp>
        </p:grpSp>
        <p:grpSp>
          <p:nvGrpSpPr>
            <p:cNvPr id="94226" name="Group 26"/>
            <p:cNvGrpSpPr>
              <a:grpSpLocks/>
            </p:cNvGrpSpPr>
            <p:nvPr/>
          </p:nvGrpSpPr>
          <p:grpSpPr bwMode="auto">
            <a:xfrm>
              <a:off x="3859" y="3127"/>
              <a:ext cx="964" cy="902"/>
              <a:chOff x="3856" y="0"/>
              <a:chExt cx="964" cy="902"/>
            </a:xfrm>
          </p:grpSpPr>
          <p:sp>
            <p:nvSpPr>
              <p:cNvPr id="94249" name="Rectangle 27"/>
              <p:cNvSpPr>
                <a:spLocks noChangeArrowheads="1"/>
              </p:cNvSpPr>
              <p:nvPr/>
            </p:nvSpPr>
            <p:spPr bwMode="auto">
              <a:xfrm>
                <a:off x="3899" y="0"/>
                <a:ext cx="878" cy="9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0"/>
                  </a:spcBef>
                </a:pPr>
                <a:r>
                  <a:rPr lang="en-US" sz="3200" b="1">
                    <a:latin typeface="Arial"/>
                    <a:cs typeface="Arial"/>
                  </a:rPr>
                  <a:t>Av</a:t>
                </a:r>
                <a:endParaRPr lang="en-US" sz="3200">
                  <a:latin typeface="Arial"/>
                  <a:cs typeface="Arial"/>
                </a:endParaRPr>
              </a:p>
              <a:p>
                <a:pPr eaLnBrk="0" hangingPunct="0">
                  <a:spcBef>
                    <a:spcPct val="0"/>
                  </a:spcBef>
                </a:pPr>
                <a:endParaRPr lang="en-US" sz="3200">
                  <a:latin typeface="Arial"/>
                  <a:ea typeface="Times New Roman" charset="0"/>
                  <a:cs typeface="Arial"/>
                </a:endParaRPr>
              </a:p>
            </p:txBody>
          </p:sp>
          <p:sp>
            <p:nvSpPr>
              <p:cNvPr id="94250" name="Rectangle 28"/>
              <p:cNvSpPr>
                <a:spLocks noChangeArrowheads="1"/>
              </p:cNvSpPr>
              <p:nvPr/>
            </p:nvSpPr>
            <p:spPr bwMode="auto">
              <a:xfrm>
                <a:off x="3856" y="0"/>
                <a:ext cx="964" cy="9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7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>
                  <a:latin typeface="Arial"/>
                  <a:cs typeface="Arial"/>
                </a:endParaRPr>
              </a:p>
            </p:txBody>
          </p:sp>
        </p:grpSp>
        <p:grpSp>
          <p:nvGrpSpPr>
            <p:cNvPr id="94227" name="Group 29"/>
            <p:cNvGrpSpPr>
              <a:grpSpLocks/>
            </p:cNvGrpSpPr>
            <p:nvPr/>
          </p:nvGrpSpPr>
          <p:grpSpPr bwMode="auto">
            <a:xfrm>
              <a:off x="4823" y="3127"/>
              <a:ext cx="964" cy="902"/>
              <a:chOff x="4820" y="0"/>
              <a:chExt cx="964" cy="902"/>
            </a:xfrm>
          </p:grpSpPr>
          <p:sp>
            <p:nvSpPr>
              <p:cNvPr id="94247" name="Rectangle 30"/>
              <p:cNvSpPr>
                <a:spLocks noChangeArrowheads="1"/>
              </p:cNvSpPr>
              <p:nvPr/>
            </p:nvSpPr>
            <p:spPr bwMode="auto">
              <a:xfrm>
                <a:off x="4863" y="0"/>
                <a:ext cx="878" cy="9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0"/>
                  </a:spcBef>
                </a:pPr>
                <a:r>
                  <a:rPr lang="en-US" sz="3200" b="1">
                    <a:latin typeface="Arial"/>
                    <a:cs typeface="Arial"/>
                  </a:rPr>
                  <a:t>Elul</a:t>
                </a:r>
                <a:endParaRPr lang="en-US" sz="3200">
                  <a:latin typeface="Arial"/>
                  <a:cs typeface="Arial"/>
                </a:endParaRPr>
              </a:p>
              <a:p>
                <a:pPr eaLnBrk="0" hangingPunct="0">
                  <a:spcBef>
                    <a:spcPct val="0"/>
                  </a:spcBef>
                </a:pPr>
                <a:endParaRPr lang="en-US" sz="3200">
                  <a:latin typeface="Arial"/>
                  <a:ea typeface="Times New Roman" charset="0"/>
                  <a:cs typeface="Arial"/>
                </a:endParaRPr>
              </a:p>
            </p:txBody>
          </p:sp>
          <p:sp>
            <p:nvSpPr>
              <p:cNvPr id="94248" name="Rectangle 31"/>
              <p:cNvSpPr>
                <a:spLocks noChangeArrowheads="1"/>
              </p:cNvSpPr>
              <p:nvPr/>
            </p:nvSpPr>
            <p:spPr bwMode="auto">
              <a:xfrm>
                <a:off x="4820" y="0"/>
                <a:ext cx="964" cy="9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7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>
                  <a:latin typeface="Arial"/>
                  <a:cs typeface="Arial"/>
                </a:endParaRPr>
              </a:p>
            </p:txBody>
          </p:sp>
        </p:grpSp>
        <p:grpSp>
          <p:nvGrpSpPr>
            <p:cNvPr id="94228" name="Group 32"/>
            <p:cNvGrpSpPr>
              <a:grpSpLocks/>
            </p:cNvGrpSpPr>
            <p:nvPr/>
          </p:nvGrpSpPr>
          <p:grpSpPr bwMode="auto">
            <a:xfrm>
              <a:off x="2934" y="3192"/>
              <a:ext cx="1104" cy="912"/>
              <a:chOff x="1296" y="528"/>
              <a:chExt cx="1104" cy="912"/>
            </a:xfrm>
          </p:grpSpPr>
          <p:grpSp>
            <p:nvGrpSpPr>
              <p:cNvPr id="94229" name="Group 33"/>
              <p:cNvGrpSpPr>
                <a:grpSpLocks/>
              </p:cNvGrpSpPr>
              <p:nvPr/>
            </p:nvGrpSpPr>
            <p:grpSpPr bwMode="auto">
              <a:xfrm>
                <a:off x="1296" y="528"/>
                <a:ext cx="384" cy="240"/>
                <a:chOff x="2892" y="0"/>
                <a:chExt cx="964" cy="902"/>
              </a:xfrm>
            </p:grpSpPr>
            <p:sp>
              <p:nvSpPr>
                <p:cNvPr id="94245" name="Rectangle 34"/>
                <p:cNvSpPr>
                  <a:spLocks noChangeArrowheads="1"/>
                </p:cNvSpPr>
                <p:nvPr/>
              </p:nvSpPr>
              <p:spPr bwMode="auto">
                <a:xfrm>
                  <a:off x="2935" y="0"/>
                  <a:ext cx="878" cy="9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75000"/>
                    </a:lnSpc>
                    <a:spcBef>
                      <a:spcPct val="0"/>
                    </a:spcBef>
                  </a:pPr>
                  <a:r>
                    <a:rPr lang="en-US" sz="3200" b="1">
                      <a:latin typeface="Arial"/>
                      <a:cs typeface="Arial"/>
                    </a:rPr>
                    <a:t>T              </a:t>
                  </a:r>
                  <a:endParaRPr lang="en-US" sz="4000">
                    <a:latin typeface="Arial"/>
                    <a:ea typeface="Times New Roman" charset="0"/>
                    <a:cs typeface="Arial"/>
                  </a:endParaRPr>
                </a:p>
              </p:txBody>
            </p:sp>
            <p:sp>
              <p:nvSpPr>
                <p:cNvPr id="94246" name="Rectangle 35"/>
                <p:cNvSpPr>
                  <a:spLocks noChangeArrowheads="1"/>
                </p:cNvSpPr>
                <p:nvPr/>
              </p:nvSpPr>
              <p:spPr bwMode="auto">
                <a:xfrm>
                  <a:off x="2892" y="0"/>
                  <a:ext cx="964" cy="9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>
                    <a:latin typeface="Arial"/>
                    <a:cs typeface="Arial"/>
                  </a:endParaRPr>
                </a:p>
              </p:txBody>
            </p:sp>
          </p:grpSp>
          <p:grpSp>
            <p:nvGrpSpPr>
              <p:cNvPr id="94230" name="Group 36"/>
              <p:cNvGrpSpPr>
                <a:grpSpLocks/>
              </p:cNvGrpSpPr>
              <p:nvPr/>
            </p:nvGrpSpPr>
            <p:grpSpPr bwMode="auto">
              <a:xfrm>
                <a:off x="1440" y="624"/>
                <a:ext cx="384" cy="240"/>
                <a:chOff x="2892" y="0"/>
                <a:chExt cx="964" cy="902"/>
              </a:xfrm>
            </p:grpSpPr>
            <p:sp>
              <p:nvSpPr>
                <p:cNvPr id="94243" name="Rectangle 37"/>
                <p:cNvSpPr>
                  <a:spLocks noChangeArrowheads="1"/>
                </p:cNvSpPr>
                <p:nvPr/>
              </p:nvSpPr>
              <p:spPr bwMode="auto">
                <a:xfrm>
                  <a:off x="2935" y="0"/>
                  <a:ext cx="878" cy="9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75000"/>
                    </a:lnSpc>
                    <a:spcBef>
                      <a:spcPct val="0"/>
                    </a:spcBef>
                  </a:pPr>
                  <a:r>
                    <a:rPr lang="en-US" sz="3200" b="1">
                      <a:latin typeface="Arial"/>
                      <a:cs typeface="Arial"/>
                    </a:rPr>
                    <a:t>a              </a:t>
                  </a:r>
                  <a:endParaRPr lang="en-US" sz="4000">
                    <a:latin typeface="Arial"/>
                    <a:ea typeface="Times New Roman" charset="0"/>
                    <a:cs typeface="Arial"/>
                  </a:endParaRPr>
                </a:p>
              </p:txBody>
            </p:sp>
            <p:sp>
              <p:nvSpPr>
                <p:cNvPr id="94244" name="Rectangle 38"/>
                <p:cNvSpPr>
                  <a:spLocks noChangeArrowheads="1"/>
                </p:cNvSpPr>
                <p:nvPr/>
              </p:nvSpPr>
              <p:spPr bwMode="auto">
                <a:xfrm>
                  <a:off x="2892" y="0"/>
                  <a:ext cx="964" cy="9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>
                    <a:latin typeface="Arial"/>
                    <a:cs typeface="Arial"/>
                  </a:endParaRPr>
                </a:p>
              </p:txBody>
            </p:sp>
          </p:grpSp>
          <p:grpSp>
            <p:nvGrpSpPr>
              <p:cNvPr id="94231" name="Group 39"/>
              <p:cNvGrpSpPr>
                <a:grpSpLocks/>
              </p:cNvGrpSpPr>
              <p:nvPr/>
            </p:nvGrpSpPr>
            <p:grpSpPr bwMode="auto">
              <a:xfrm>
                <a:off x="1584" y="768"/>
                <a:ext cx="384" cy="240"/>
                <a:chOff x="2892" y="0"/>
                <a:chExt cx="964" cy="902"/>
              </a:xfrm>
            </p:grpSpPr>
            <p:sp>
              <p:nvSpPr>
                <p:cNvPr id="94241" name="Rectangle 40"/>
                <p:cNvSpPr>
                  <a:spLocks noChangeArrowheads="1"/>
                </p:cNvSpPr>
                <p:nvPr/>
              </p:nvSpPr>
              <p:spPr bwMode="auto">
                <a:xfrm>
                  <a:off x="2935" y="0"/>
                  <a:ext cx="878" cy="9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75000"/>
                    </a:lnSpc>
                    <a:spcBef>
                      <a:spcPct val="0"/>
                    </a:spcBef>
                  </a:pPr>
                  <a:r>
                    <a:rPr lang="en-US" sz="3200" b="1">
                      <a:latin typeface="Arial"/>
                      <a:cs typeface="Arial"/>
                    </a:rPr>
                    <a:t>m              </a:t>
                  </a:r>
                  <a:endParaRPr lang="en-US" sz="4000">
                    <a:latin typeface="Arial"/>
                    <a:ea typeface="Times New Roman" charset="0"/>
                    <a:cs typeface="Arial"/>
                  </a:endParaRPr>
                </a:p>
              </p:txBody>
            </p:sp>
            <p:sp>
              <p:nvSpPr>
                <p:cNvPr id="94242" name="Rectangle 41"/>
                <p:cNvSpPr>
                  <a:spLocks noChangeArrowheads="1"/>
                </p:cNvSpPr>
                <p:nvPr/>
              </p:nvSpPr>
              <p:spPr bwMode="auto">
                <a:xfrm>
                  <a:off x="2892" y="0"/>
                  <a:ext cx="964" cy="9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>
                    <a:latin typeface="Arial"/>
                    <a:cs typeface="Arial"/>
                  </a:endParaRPr>
                </a:p>
              </p:txBody>
            </p:sp>
          </p:grpSp>
          <p:grpSp>
            <p:nvGrpSpPr>
              <p:cNvPr id="94232" name="Group 42"/>
              <p:cNvGrpSpPr>
                <a:grpSpLocks/>
              </p:cNvGrpSpPr>
              <p:nvPr/>
            </p:nvGrpSpPr>
            <p:grpSpPr bwMode="auto">
              <a:xfrm>
                <a:off x="1728" y="912"/>
                <a:ext cx="384" cy="240"/>
                <a:chOff x="2892" y="0"/>
                <a:chExt cx="964" cy="902"/>
              </a:xfrm>
            </p:grpSpPr>
            <p:sp>
              <p:nvSpPr>
                <p:cNvPr id="94239" name="Rectangle 43"/>
                <p:cNvSpPr>
                  <a:spLocks noChangeArrowheads="1"/>
                </p:cNvSpPr>
                <p:nvPr/>
              </p:nvSpPr>
              <p:spPr bwMode="auto">
                <a:xfrm>
                  <a:off x="2935" y="0"/>
                  <a:ext cx="878" cy="9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75000"/>
                    </a:lnSpc>
                    <a:spcBef>
                      <a:spcPct val="0"/>
                    </a:spcBef>
                  </a:pPr>
                  <a:r>
                    <a:rPr lang="en-US" sz="3200" b="1">
                      <a:latin typeface="Arial"/>
                      <a:cs typeface="Arial"/>
                    </a:rPr>
                    <a:t>m              </a:t>
                  </a:r>
                  <a:endParaRPr lang="en-US" sz="4000">
                    <a:latin typeface="Arial"/>
                    <a:ea typeface="Times New Roman" charset="0"/>
                    <a:cs typeface="Arial"/>
                  </a:endParaRPr>
                </a:p>
              </p:txBody>
            </p:sp>
            <p:sp>
              <p:nvSpPr>
                <p:cNvPr id="94240" name="Rectangle 44"/>
                <p:cNvSpPr>
                  <a:spLocks noChangeArrowheads="1"/>
                </p:cNvSpPr>
                <p:nvPr/>
              </p:nvSpPr>
              <p:spPr bwMode="auto">
                <a:xfrm>
                  <a:off x="2892" y="0"/>
                  <a:ext cx="964" cy="9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>
                    <a:latin typeface="Arial"/>
                    <a:cs typeface="Arial"/>
                  </a:endParaRPr>
                </a:p>
              </p:txBody>
            </p:sp>
          </p:grpSp>
          <p:grpSp>
            <p:nvGrpSpPr>
              <p:cNvPr id="94233" name="Group 45"/>
              <p:cNvGrpSpPr>
                <a:grpSpLocks/>
              </p:cNvGrpSpPr>
              <p:nvPr/>
            </p:nvGrpSpPr>
            <p:grpSpPr bwMode="auto">
              <a:xfrm>
                <a:off x="1872" y="1056"/>
                <a:ext cx="384" cy="240"/>
                <a:chOff x="2892" y="0"/>
                <a:chExt cx="964" cy="902"/>
              </a:xfrm>
            </p:grpSpPr>
            <p:sp>
              <p:nvSpPr>
                <p:cNvPr id="94237" name="Rectangle 46"/>
                <p:cNvSpPr>
                  <a:spLocks noChangeArrowheads="1"/>
                </p:cNvSpPr>
                <p:nvPr/>
              </p:nvSpPr>
              <p:spPr bwMode="auto">
                <a:xfrm>
                  <a:off x="2935" y="0"/>
                  <a:ext cx="878" cy="9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75000"/>
                    </a:lnSpc>
                    <a:spcBef>
                      <a:spcPct val="0"/>
                    </a:spcBef>
                  </a:pPr>
                  <a:r>
                    <a:rPr lang="en-US" sz="3200" b="1">
                      <a:latin typeface="Arial"/>
                      <a:cs typeface="Arial"/>
                    </a:rPr>
                    <a:t>u              </a:t>
                  </a:r>
                  <a:endParaRPr lang="en-US" sz="4000">
                    <a:latin typeface="Arial"/>
                    <a:ea typeface="Times New Roman" charset="0"/>
                    <a:cs typeface="Arial"/>
                  </a:endParaRPr>
                </a:p>
              </p:txBody>
            </p:sp>
            <p:sp>
              <p:nvSpPr>
                <p:cNvPr id="94238" name="Rectangle 47"/>
                <p:cNvSpPr>
                  <a:spLocks noChangeArrowheads="1"/>
                </p:cNvSpPr>
                <p:nvPr/>
              </p:nvSpPr>
              <p:spPr bwMode="auto">
                <a:xfrm>
                  <a:off x="2892" y="0"/>
                  <a:ext cx="964" cy="9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>
                    <a:latin typeface="Arial"/>
                    <a:cs typeface="Arial"/>
                  </a:endParaRPr>
                </a:p>
              </p:txBody>
            </p:sp>
          </p:grpSp>
          <p:grpSp>
            <p:nvGrpSpPr>
              <p:cNvPr id="94234" name="Group 48"/>
              <p:cNvGrpSpPr>
                <a:grpSpLocks/>
              </p:cNvGrpSpPr>
              <p:nvPr/>
            </p:nvGrpSpPr>
            <p:grpSpPr bwMode="auto">
              <a:xfrm>
                <a:off x="2016" y="1200"/>
                <a:ext cx="384" cy="240"/>
                <a:chOff x="2892" y="0"/>
                <a:chExt cx="964" cy="902"/>
              </a:xfrm>
            </p:grpSpPr>
            <p:sp>
              <p:nvSpPr>
                <p:cNvPr id="94235" name="Rectangle 49"/>
                <p:cNvSpPr>
                  <a:spLocks noChangeArrowheads="1"/>
                </p:cNvSpPr>
                <p:nvPr/>
              </p:nvSpPr>
              <p:spPr bwMode="auto">
                <a:xfrm>
                  <a:off x="2935" y="0"/>
                  <a:ext cx="878" cy="9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75000"/>
                    </a:lnSpc>
                    <a:spcBef>
                      <a:spcPct val="0"/>
                    </a:spcBef>
                  </a:pPr>
                  <a:r>
                    <a:rPr lang="en-US" sz="3200" b="1">
                      <a:latin typeface="Arial"/>
                      <a:cs typeface="Arial"/>
                    </a:rPr>
                    <a:t>z              </a:t>
                  </a:r>
                  <a:endParaRPr lang="en-US" sz="4000">
                    <a:latin typeface="Arial"/>
                    <a:ea typeface="Times New Roman" charset="0"/>
                    <a:cs typeface="Arial"/>
                  </a:endParaRPr>
                </a:p>
              </p:txBody>
            </p:sp>
            <p:sp>
              <p:nvSpPr>
                <p:cNvPr id="94236" name="Rectangle 50"/>
                <p:cNvSpPr>
                  <a:spLocks noChangeArrowheads="1"/>
                </p:cNvSpPr>
                <p:nvPr/>
              </p:nvSpPr>
              <p:spPr bwMode="auto">
                <a:xfrm>
                  <a:off x="2892" y="0"/>
                  <a:ext cx="964" cy="9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>
                    <a:latin typeface="Arial"/>
                    <a:cs typeface="Arial"/>
                  </a:endParaRPr>
                </a:p>
              </p:txBody>
            </p:sp>
          </p:grpSp>
        </p:grpSp>
      </p:grpSp>
      <p:sp>
        <p:nvSpPr>
          <p:cNvPr id="94222" name="Rectangle 51"/>
          <p:cNvSpPr>
            <a:spLocks noGrp="1" noChangeArrowheads="1"/>
          </p:cNvSpPr>
          <p:nvPr>
            <p:ph type="title" idx="4294967295"/>
          </p:nvPr>
        </p:nvSpPr>
        <p:spPr>
          <a:xfrm>
            <a:off x="179512" y="116632"/>
            <a:ext cx="7772400" cy="1143000"/>
          </a:xfrm>
        </p:spPr>
        <p:txBody>
          <a:bodyPr/>
          <a:lstStyle/>
          <a:p>
            <a:pPr eaLnBrk="1" hangingPunct="1"/>
            <a:r>
              <a:rPr lang="ko-KR" altLang="en-US" dirty="0" smtClean="0">
                <a:ea typeface="ＭＳ Ｐゴシック" charset="0"/>
              </a:rPr>
              <a:t>이스라엘의 계절들</a:t>
            </a:r>
            <a:endParaRPr lang="en-US" dirty="0">
              <a:ea typeface="ＭＳ Ｐゴシック" charset="0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2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"/>
                                        <p:tgtEl>
                                          <p:spTgt spid="347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9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47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84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47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19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347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194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47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19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47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244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47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7139" grpId="0" animBg="1" autoUpdateAnimBg="0"/>
      <p:bldP spid="347140" grpId="0" autoUpdateAnimBg="0"/>
      <p:bldP spid="347141" grpId="0" autoUpdateAnimBg="0"/>
      <p:bldP spid="347142" grpId="0" autoUpdateAnimBg="0"/>
      <p:bldP spid="347147" grpId="0" autoUpdateAnimBg="0"/>
      <p:bldP spid="347148" grpId="0" autoUpdateAnimBg="0"/>
      <p:bldP spid="347151" grpId="0" autoUpdateAnimBg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b="1">
              <a:latin typeface="Arial"/>
              <a:cs typeface="Arial"/>
            </a:endParaRPr>
          </a:p>
        </p:txBody>
      </p:sp>
      <p:pic>
        <p:nvPicPr>
          <p:cNvPr id="324611" name="Picture 3" descr="Tractor and Combine Parts 2000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4648200" cy="268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0" name="Picture 4" descr="MF, Thrashing fields"/>
          <p:cNvPicPr>
            <a:picLocks noChangeAspect="1" noChangeArrowheads="1"/>
          </p:cNvPicPr>
          <p:nvPr/>
        </p:nvPicPr>
        <p:blipFill>
          <a:blip r:embed="rId4" cstate="screen">
            <a:lum bright="-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48200" y="3543300"/>
            <a:ext cx="4495800" cy="337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4613" name="Picture 5" descr="home4"/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2586038"/>
            <a:ext cx="5410200" cy="427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4648200" y="0"/>
            <a:ext cx="4495800" cy="3886200"/>
            <a:chOff x="0" y="0"/>
            <a:chExt cx="1968" cy="1632"/>
          </a:xfrm>
        </p:grpSpPr>
        <p:pic>
          <p:nvPicPr>
            <p:cNvPr id="96264" name="Picture 7" descr="home3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1968" cy="16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6265" name="Picture 8" descr="home3"/>
            <p:cNvPicPr>
              <a:picLocks noChangeAspect="1"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6" y="1248"/>
              <a:ext cx="672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96263" name="Rectangle 9"/>
          <p:cNvSpPr>
            <a:spLocks noGrp="1" noChangeArrowheads="1"/>
          </p:cNvSpPr>
          <p:nvPr>
            <p:ph type="title" idx="4294967295"/>
          </p:nvPr>
        </p:nvSpPr>
        <p:spPr>
          <a:xfrm>
            <a:off x="179512" y="228600"/>
            <a:ext cx="8812088" cy="1143000"/>
          </a:xfrm>
        </p:spPr>
        <p:txBody>
          <a:bodyPr/>
          <a:lstStyle/>
          <a:p>
            <a:pPr eaLnBrk="1" hangingPunct="1"/>
            <a:r>
              <a:rPr lang="en-US" b="1" dirty="0">
                <a:ea typeface="ＭＳ Ｐゴシック" charset="0"/>
              </a:rPr>
              <a:t> </a:t>
            </a:r>
            <a:r>
              <a:rPr lang="ko-KR" altLang="en-US" b="1" dirty="0" smtClean="0">
                <a:ea typeface="ＭＳ Ｐゴシック" charset="0"/>
              </a:rPr>
              <a:t>추수하는 일은 매우 어려운 일이었다 </a:t>
            </a:r>
            <a:r>
              <a:rPr lang="en-US" b="1" dirty="0" smtClean="0">
                <a:ea typeface="ＭＳ Ｐゴシック" charset="0"/>
              </a:rPr>
              <a:t>!</a:t>
            </a:r>
            <a:endParaRPr lang="en-US" b="1" dirty="0">
              <a:ea typeface="ＭＳ Ｐゴシック" charset="0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0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24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24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246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246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1"/>
            </a:gs>
            <a:gs pos="100000">
              <a:srgbClr val="000090"/>
            </a:gs>
          </a:gsLst>
          <a:path path="rect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Picture 1"/>
          <p:cNvSpPr>
            <a:spLocks noChangeAspect="1"/>
          </p:cNvSpPr>
          <p:nvPr/>
        </p:nvSpPr>
        <p:spPr bwMode="auto">
          <a:xfrm>
            <a:off x="0" y="368300"/>
            <a:ext cx="9144000" cy="609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0" hangingPunct="0">
              <a:spcBef>
                <a:spcPct val="0"/>
              </a:spcBef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00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1563"/>
            <a:ext cx="9144000" cy="909772"/>
          </a:xfrm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/>
        </p:spPr>
        <p:txBody>
          <a:bodyPr anchor="ctr"/>
          <a:lstStyle/>
          <a:p>
            <a:pPr>
              <a:defRPr/>
            </a:pPr>
            <a:r>
              <a:rPr lang="ko-KR" altLang="en-US" sz="4800" b="1" dirty="0" smtClean="0">
                <a:effectLst>
                  <a:glow rad="127000">
                    <a:schemeClr val="tx1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핵심장 </a:t>
            </a:r>
            <a:endParaRPr lang="en-US" sz="4800" b="1" dirty="0">
              <a:effectLst>
                <a:glow rad="127000">
                  <a:schemeClr val="tx1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0" y="933143"/>
            <a:ext cx="9144000" cy="2546657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defTabSz="457200">
              <a:defRPr/>
            </a:pPr>
            <a:r>
              <a:rPr lang="en-US" sz="32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“ </a:t>
            </a:r>
            <a:r>
              <a:rPr lang="ko-KR" altLang="en-US" sz="3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룻이 가로되 나로 어머니를 떠나며 어머니를 따르지 말고 돌아가라 강권하지 마옵소서 어머니께서 가시는 곳에 나도 가고 어머니께서 유숙하시는 곳에서 나도 유숙하겠나이다 어머니의 백성이 나의 백성이 되고 어머니의 하나님이 나의 하나님이 되시리니</a:t>
            </a:r>
            <a:r>
              <a:rPr lang="en-US" sz="3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 ” (</a:t>
            </a:r>
            <a:r>
              <a:rPr lang="ko-KR" altLang="en-US" sz="3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룻기</a:t>
            </a:r>
            <a:r>
              <a:rPr lang="en-US" sz="3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 1:16)</a:t>
            </a:r>
            <a:r>
              <a:rPr lang="en-US" sz="32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.</a:t>
            </a:r>
            <a:endParaRPr lang="en-US" sz="40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5920006"/>
            <a:ext cx="8791222" cy="909772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algn="r" defTabSz="457200">
              <a:defRPr/>
            </a:pPr>
            <a:r>
              <a:rPr lang="ko-KR" altLang="en-US" sz="48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룻기</a:t>
            </a:r>
            <a:endParaRPr lang="en-US" sz="48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7" name="Text Box 24"/>
          <p:cNvSpPr txBox="1">
            <a:spLocks noChangeArrowheads="1"/>
          </p:cNvSpPr>
          <p:nvPr/>
        </p:nvSpPr>
        <p:spPr bwMode="auto">
          <a:xfrm>
            <a:off x="8334902" y="65344"/>
            <a:ext cx="69817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b="1" dirty="0" err="1">
                <a:solidFill>
                  <a:prstClr val="white"/>
                </a:solidFill>
                <a:effectLst>
                  <a:outerShdw blurRad="50800" dist="38100" dir="2700000" algn="tl" rotWithShape="0">
                    <a:srgbClr val="000000">
                      <a:alpha val="96000"/>
                    </a:srgbClr>
                  </a:outerShdw>
                </a:effectLst>
                <a:latin typeface="Arial"/>
                <a:cs typeface="Arial"/>
              </a:rPr>
              <a:t>185</a:t>
            </a:r>
            <a:endParaRPr lang="en-US" altLang="zh-CN" b="1" dirty="0" smtClean="0">
              <a:solidFill>
                <a:prstClr val="white"/>
              </a:solidFill>
              <a:effectLst>
                <a:outerShdw blurRad="50800" dist="38100" dir="2700000" algn="tl" rotWithShape="0">
                  <a:srgbClr val="000000">
                    <a:alpha val="96000"/>
                  </a:srgbClr>
                </a:outerShdw>
              </a:effectLst>
              <a:latin typeface="Arial"/>
              <a:cs typeface="Arial"/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 bwMode="auto">
          <a:xfrm>
            <a:off x="0" y="3771438"/>
            <a:ext cx="9144000" cy="3096992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defRPr>
            </a:lvl1pPr>
            <a:lvl2pPr algn="ctr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defTabSz="457200"/>
            <a:r>
              <a:rPr lang="en-US" altLang="zh-CN" sz="3200" dirty="0"/>
              <a:t> “</a:t>
            </a:r>
            <a:r>
              <a:rPr lang="ko-KR" altLang="en-US" sz="3200" dirty="0"/>
              <a:t>나오미가 자부에게 이르되 여호와의 복이 그에게 있기를 원하노라 그가 생존한 자와 사망한 자에게 은혜 베풀기를 그치지 아니하도다 나오미가 또 그에게 이르되 그 사람은 우리의 근족이니 우리 기업을 무를 자 중 하나이니라</a:t>
            </a:r>
            <a:r>
              <a:rPr lang="fr-FR" altLang="ko-KR" sz="3200" dirty="0"/>
              <a:t>"</a:t>
            </a:r>
            <a:r>
              <a:rPr lang="en-US" altLang="zh-CN" sz="3200" dirty="0"/>
              <a:t> </a:t>
            </a:r>
            <a:br>
              <a:rPr lang="en-US" altLang="zh-CN" sz="3200" dirty="0"/>
            </a:br>
            <a:r>
              <a:rPr lang="en-US" altLang="zh-CN" sz="3200" dirty="0" smtClean="0"/>
              <a:t>(</a:t>
            </a:r>
            <a:r>
              <a:rPr lang="ko-KR" altLang="en-US" sz="3200" dirty="0" smtClean="0"/>
              <a:t>룻기</a:t>
            </a:r>
            <a:r>
              <a:rPr lang="en-US" altLang="zh-CN" sz="3200" dirty="0" smtClean="0"/>
              <a:t> </a:t>
            </a:r>
            <a:r>
              <a:rPr lang="en-US" altLang="zh-CN" sz="3200" dirty="0"/>
              <a:t>2:20)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1245845277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306" name="Picture 2" descr="MF, Thrashing fields"/>
          <p:cNvPicPr>
            <a:picLocks noChangeAspect="1" noChangeArrowheads="1"/>
          </p:cNvPicPr>
          <p:nvPr/>
        </p:nvPicPr>
        <p:blipFill>
          <a:blip r:embed="rId3" cstate="screen">
            <a:lum bright="-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5636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609600"/>
            <a:ext cx="7772400" cy="701675"/>
          </a:xfrm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anchor="t">
            <a:spAutoFit/>
          </a:bodyPr>
          <a:lstStyle/>
          <a:p>
            <a:pPr algn="l" eaLnBrk="1" hangingPunct="1">
              <a:spcBef>
                <a:spcPct val="50000"/>
              </a:spcBef>
              <a:defRPr/>
            </a:pPr>
            <a:r>
              <a:rPr lang="ko-KR" altLang="en-US" sz="4000" b="1" dirty="0" smtClean="0">
                <a:solidFill>
                  <a:schemeClr val="bg1"/>
                </a:solidFill>
                <a:ea typeface="+mj-ea"/>
                <a:cs typeface="+mj-cs"/>
              </a:rPr>
              <a:t>밭걷이</a:t>
            </a:r>
            <a:endParaRPr lang="en-US" sz="4000" b="1" dirty="0">
              <a:solidFill>
                <a:schemeClr val="bg1"/>
              </a:solidFill>
              <a:ea typeface="+mj-ea"/>
              <a:cs typeface="+mj-cs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>
              <a:latin typeface="Arial"/>
              <a:cs typeface="Arial"/>
            </a:endParaRPr>
          </a:p>
        </p:txBody>
      </p:sp>
      <p:pic>
        <p:nvPicPr>
          <p:cNvPr id="100355" name="Picture 3" descr="MF, Gathering Great People - Ruth, p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3962400" cy="333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6660" name="Picture 4" descr="MF, Gathering Great People - Ruth, p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4648200"/>
            <a:ext cx="6305550" cy="187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4648200" y="1828800"/>
            <a:ext cx="3644900" cy="2570163"/>
            <a:chOff x="5684" y="1560"/>
            <a:chExt cx="2296" cy="1619"/>
          </a:xfrm>
        </p:grpSpPr>
        <p:pic>
          <p:nvPicPr>
            <p:cNvPr id="100361" name="Picture 6" descr="MF, Gathering Great People - Ruth, p"/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0" y="1560"/>
              <a:ext cx="2280" cy="16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0362" name="Rectangle 7"/>
            <p:cNvSpPr>
              <a:spLocks noChangeArrowheads="1"/>
            </p:cNvSpPr>
            <p:nvPr/>
          </p:nvSpPr>
          <p:spPr bwMode="auto">
            <a:xfrm>
              <a:off x="5684" y="1560"/>
              <a:ext cx="536" cy="32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100363" name="Rectangle 8"/>
            <p:cNvSpPr>
              <a:spLocks noChangeArrowheads="1"/>
            </p:cNvSpPr>
            <p:nvPr/>
          </p:nvSpPr>
          <p:spPr bwMode="auto">
            <a:xfrm>
              <a:off x="6064" y="1560"/>
              <a:ext cx="220" cy="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latin typeface="Arial"/>
                <a:cs typeface="Arial"/>
              </a:endParaRPr>
            </a:p>
          </p:txBody>
        </p:sp>
      </p:grpSp>
      <p:sp>
        <p:nvSpPr>
          <p:cNvPr id="326665" name="Text Box 9"/>
          <p:cNvSpPr txBox="1">
            <a:spLocks noChangeArrowheads="1"/>
          </p:cNvSpPr>
          <p:nvPr/>
        </p:nvSpPr>
        <p:spPr bwMode="auto">
          <a:xfrm>
            <a:off x="1371600" y="3505200"/>
            <a:ext cx="2286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sz="4000" b="1" dirty="0" smtClean="0">
                <a:latin typeface="Arial"/>
                <a:cs typeface="Arial"/>
              </a:rPr>
              <a:t>거둠</a:t>
            </a:r>
            <a:endParaRPr lang="en-US" sz="4000" b="1" dirty="0">
              <a:latin typeface="Arial"/>
              <a:cs typeface="Arial"/>
            </a:endParaRPr>
          </a:p>
        </p:txBody>
      </p:sp>
      <p:sp>
        <p:nvSpPr>
          <p:cNvPr id="326667" name="Text Box 11"/>
          <p:cNvSpPr txBox="1">
            <a:spLocks noChangeArrowheads="1"/>
          </p:cNvSpPr>
          <p:nvPr/>
        </p:nvSpPr>
        <p:spPr bwMode="auto">
          <a:xfrm>
            <a:off x="3886200" y="0"/>
            <a:ext cx="5257800" cy="1323439"/>
          </a:xfrm>
          <a:prstGeom prst="rect">
            <a:avLst/>
          </a:prstGeom>
          <a:gradFill rotWithShape="0">
            <a:gsLst>
              <a:gs pos="0">
                <a:schemeClr val="tx2"/>
              </a:gs>
              <a:gs pos="50000">
                <a:srgbClr val="996600"/>
              </a:gs>
              <a:gs pos="100000">
                <a:schemeClr val="tx2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ko-KR" altLang="en-US" sz="3200" b="1" dirty="0" smtClean="0">
                <a:solidFill>
                  <a:schemeClr val="bg1"/>
                </a:solidFill>
                <a:latin typeface="Arial"/>
                <a:ea typeface="+mn-ea"/>
                <a:cs typeface="Arial"/>
              </a:rPr>
              <a:t>보리와 밀 추수</a:t>
            </a:r>
            <a:endParaRPr lang="en-US" altLang="ko-KR" sz="3200" b="1" dirty="0">
              <a:solidFill>
                <a:schemeClr val="bg1"/>
              </a:solidFill>
              <a:latin typeface="Arial"/>
              <a:ea typeface="+mn-ea"/>
              <a:cs typeface="Arial"/>
            </a:endParaRPr>
          </a:p>
          <a:p>
            <a:pPr>
              <a:spcBef>
                <a:spcPct val="50000"/>
              </a:spcBef>
              <a:defRPr/>
            </a:pPr>
            <a:r>
              <a:rPr lang="en-US" sz="3200" b="1" dirty="0" smtClean="0">
                <a:solidFill>
                  <a:schemeClr val="bg1"/>
                </a:solidFill>
                <a:latin typeface="Arial"/>
                <a:ea typeface="+mn-ea"/>
                <a:cs typeface="Arial"/>
              </a:rPr>
              <a:t>    3</a:t>
            </a:r>
            <a:r>
              <a:rPr lang="ko-KR" altLang="en-US" sz="3200" b="1" dirty="0" smtClean="0">
                <a:solidFill>
                  <a:schemeClr val="bg1"/>
                </a:solidFill>
                <a:latin typeface="Arial"/>
                <a:ea typeface="+mn-ea"/>
                <a:cs typeface="Arial"/>
              </a:rPr>
              <a:t>월</a:t>
            </a:r>
            <a:r>
              <a:rPr lang="en-US" sz="3200" b="1" dirty="0" smtClean="0">
                <a:solidFill>
                  <a:schemeClr val="bg1"/>
                </a:solidFill>
                <a:latin typeface="Arial"/>
                <a:ea typeface="+mn-ea"/>
                <a:cs typeface="Arial"/>
              </a:rPr>
              <a:t> </a:t>
            </a:r>
            <a:r>
              <a:rPr lang="mr-IN" sz="3200" b="1" dirty="0" smtClean="0">
                <a:solidFill>
                  <a:schemeClr val="bg1"/>
                </a:solidFill>
                <a:latin typeface="Arial"/>
                <a:ea typeface="+mn-ea"/>
                <a:cs typeface="Arial"/>
              </a:rPr>
              <a:t>–</a:t>
            </a:r>
            <a:r>
              <a:rPr lang="en-US" sz="3200" b="1" dirty="0" smtClean="0">
                <a:solidFill>
                  <a:schemeClr val="bg1"/>
                </a:solidFill>
                <a:latin typeface="Arial"/>
                <a:ea typeface="+mn-ea"/>
                <a:cs typeface="Arial"/>
              </a:rPr>
              <a:t> 6</a:t>
            </a:r>
            <a:r>
              <a:rPr lang="ko-KR" altLang="en-US" sz="3200" b="1" dirty="0" smtClean="0">
                <a:solidFill>
                  <a:schemeClr val="bg1"/>
                </a:solidFill>
                <a:latin typeface="Arial"/>
                <a:ea typeface="+mn-ea"/>
                <a:cs typeface="Arial"/>
              </a:rPr>
              <a:t>월</a:t>
            </a:r>
            <a:endParaRPr lang="en-US" sz="3200" b="1" dirty="0">
              <a:solidFill>
                <a:schemeClr val="bg1"/>
              </a:solidFill>
              <a:latin typeface="Arial"/>
              <a:ea typeface="+mn-ea"/>
              <a:cs typeface="Arial"/>
            </a:endParaRPr>
          </a:p>
        </p:txBody>
      </p:sp>
      <p:sp>
        <p:nvSpPr>
          <p:cNvPr id="100360" name="Rectangle 12"/>
          <p:cNvSpPr>
            <a:spLocks noGrp="1" noChangeArrowheads="1"/>
          </p:cNvSpPr>
          <p:nvPr>
            <p:ph type="title" idx="4294967295"/>
          </p:nvPr>
        </p:nvSpPr>
        <p:spPr>
          <a:xfrm>
            <a:off x="5410200" y="4403725"/>
            <a:ext cx="3733800" cy="701675"/>
          </a:xfrm>
          <a:noFill/>
        </p:spPr>
        <p:txBody>
          <a:bodyPr anchor="t"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ko-KR" altLang="en-US" sz="4000" b="1" dirty="0" smtClean="0">
                <a:solidFill>
                  <a:schemeClr val="tx1"/>
                </a:solidFill>
                <a:ea typeface="ＭＳ Ｐゴシック" charset="0"/>
              </a:rPr>
              <a:t>묶음</a:t>
            </a:r>
            <a:endParaRPr lang="en-US" sz="4000" b="1" dirty="0">
              <a:solidFill>
                <a:schemeClr val="tx1"/>
              </a:solidFill>
              <a:ea typeface="ＭＳ Ｐゴシック" charset="0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6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26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6665" grpId="0" autoUpdateAnimBg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02" name="Group 2"/>
          <p:cNvGrpSpPr>
            <a:grpSpLocks/>
          </p:cNvGrpSpPr>
          <p:nvPr/>
        </p:nvGrpSpPr>
        <p:grpSpPr bwMode="auto">
          <a:xfrm>
            <a:off x="0" y="0"/>
            <a:ext cx="9144000" cy="7048500"/>
            <a:chOff x="0" y="0"/>
            <a:chExt cx="5760" cy="4440"/>
          </a:xfrm>
        </p:grpSpPr>
        <p:pic>
          <p:nvPicPr>
            <p:cNvPr id="102404" name="Picture 3" descr="MF, Harvesting1 Great People - Ruth, p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5760" cy="44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05" name="Rectangle 4"/>
            <p:cNvSpPr>
              <a:spLocks noChangeArrowheads="1"/>
            </p:cNvSpPr>
            <p:nvPr/>
          </p:nvSpPr>
          <p:spPr bwMode="auto">
            <a:xfrm>
              <a:off x="336" y="3360"/>
              <a:ext cx="2304" cy="10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latin typeface="Arial"/>
                <a:cs typeface="Arial"/>
              </a:endParaRPr>
            </a:p>
          </p:txBody>
        </p:sp>
      </p:grpSp>
      <p:sp>
        <p:nvSpPr>
          <p:cNvPr id="102403" name="Rectangle 6"/>
          <p:cNvSpPr>
            <a:spLocks noGrp="1" noChangeArrowheads="1"/>
          </p:cNvSpPr>
          <p:nvPr>
            <p:ph type="title" idx="4294967295"/>
          </p:nvPr>
        </p:nvSpPr>
        <p:spPr>
          <a:xfrm>
            <a:off x="609600" y="5410200"/>
            <a:ext cx="4419600" cy="1143000"/>
          </a:xfrm>
        </p:spPr>
        <p:txBody>
          <a:bodyPr/>
          <a:lstStyle/>
          <a:p>
            <a:pPr algn="l" eaLnBrk="1" hangingPunct="1"/>
            <a:r>
              <a:rPr lang="ko-KR" altLang="en-US" dirty="0" smtClean="0">
                <a:ea typeface="ＭＳ Ｐゴシック" charset="0"/>
              </a:rPr>
              <a:t>타작</a:t>
            </a:r>
            <a:endParaRPr lang="en-US" dirty="0">
              <a:ea typeface="ＭＳ Ｐゴシック" charset="0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104451" name="Picture 3" descr="MF, Grain and donkeys, 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527050"/>
            <a:ext cx="9144000" cy="572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8709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381000" y="1295400"/>
            <a:ext cx="7772400" cy="701675"/>
          </a:xfrm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anchor="t">
            <a:spAutoFit/>
          </a:bodyPr>
          <a:lstStyle/>
          <a:p>
            <a:pPr algn="l" eaLnBrk="1" hangingPunct="1">
              <a:spcBef>
                <a:spcPct val="50000"/>
              </a:spcBef>
              <a:defRPr/>
            </a:pPr>
            <a:r>
              <a:rPr lang="ko-KR" altLang="en-US" sz="4000" b="1" dirty="0" smtClean="0">
                <a:solidFill>
                  <a:schemeClr val="bg1"/>
                </a:solidFill>
                <a:ea typeface="+mj-ea"/>
                <a:cs typeface="+mj-cs"/>
              </a:rPr>
              <a:t>타작</a:t>
            </a:r>
            <a:endParaRPr lang="en-US" sz="4000" b="1" dirty="0">
              <a:solidFill>
                <a:schemeClr val="bg1"/>
              </a:solidFill>
              <a:ea typeface="+mj-ea"/>
              <a:cs typeface="+mj-cs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498" name="Picture 2" descr="winnowing"/>
          <p:cNvPicPr>
            <a:picLocks noChangeAspect="1" noChangeArrowheads="1"/>
          </p:cNvPicPr>
          <p:nvPr/>
        </p:nvPicPr>
        <p:blipFill>
          <a:blip r:embed="rId3" cstate="screen">
            <a:lum bright="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38" y="76200"/>
            <a:ext cx="9136062" cy="6953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6900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609600"/>
            <a:ext cx="7772400" cy="701675"/>
          </a:xfrm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anchor="t">
            <a:spAutoFit/>
          </a:bodyPr>
          <a:lstStyle/>
          <a:p>
            <a:pPr algn="l" eaLnBrk="1" hangingPunct="1">
              <a:spcBef>
                <a:spcPct val="50000"/>
              </a:spcBef>
              <a:defRPr/>
            </a:pPr>
            <a:r>
              <a:rPr lang="ko-KR" altLang="en-US" sz="4000" b="1" dirty="0" smtClean="0">
                <a:solidFill>
                  <a:schemeClr val="bg1"/>
                </a:solidFill>
                <a:ea typeface="+mj-ea"/>
                <a:cs typeface="+mj-cs"/>
              </a:rPr>
              <a:t>키질</a:t>
            </a:r>
            <a:endParaRPr lang="en-US" sz="4000" b="1" dirty="0">
              <a:solidFill>
                <a:schemeClr val="bg1"/>
              </a:solidFill>
              <a:ea typeface="+mj-ea"/>
              <a:cs typeface="+mj-cs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Arial"/>
              <a:cs typeface="Arial"/>
            </a:endParaRPr>
          </a:p>
        </p:txBody>
      </p:sp>
      <p:sp>
        <p:nvSpPr>
          <p:cNvPr id="108547" name="Text Box 3"/>
          <p:cNvSpPr txBox="1">
            <a:spLocks noChangeArrowheads="1"/>
          </p:cNvSpPr>
          <p:nvPr/>
        </p:nvSpPr>
        <p:spPr bwMode="auto">
          <a:xfrm>
            <a:off x="3962400" y="0"/>
            <a:ext cx="5715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n-US" sz="4000" b="1">
                <a:latin typeface="Arial"/>
                <a:cs typeface="Arial"/>
              </a:rPr>
              <a:t>Winnowing</a:t>
            </a:r>
          </a:p>
        </p:txBody>
      </p:sp>
      <p:pic>
        <p:nvPicPr>
          <p:cNvPr id="108548" name="Picture 4" descr="MF, Harvesting2 Great People - Ruth, p"/>
          <p:cNvPicPr>
            <a:picLocks noChangeAspect="1" noChangeArrowheads="1"/>
          </p:cNvPicPr>
          <p:nvPr/>
        </p:nvPicPr>
        <p:blipFill>
          <a:blip r:embed="rId3" cstate="screen">
            <a:lum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1599"/>
          <a:stretch>
            <a:fillRect/>
          </a:stretch>
        </p:blipFill>
        <p:spPr bwMode="auto">
          <a:xfrm>
            <a:off x="-457200" y="0"/>
            <a:ext cx="96774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7926" name="Text Box 6"/>
          <p:cNvSpPr txBox="1">
            <a:spLocks noChangeArrowheads="1"/>
          </p:cNvSpPr>
          <p:nvPr/>
        </p:nvSpPr>
        <p:spPr bwMode="auto">
          <a:xfrm>
            <a:off x="304800" y="381000"/>
            <a:ext cx="571500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ko-KR" altLang="en-US" sz="4000" b="1" dirty="0" smtClean="0">
                <a:solidFill>
                  <a:schemeClr val="bg1"/>
                </a:solidFill>
                <a:effectLst>
                  <a:glow rad="266700">
                    <a:schemeClr val="tx1">
                      <a:alpha val="87000"/>
                    </a:schemeClr>
                  </a:glow>
                </a:effectLst>
                <a:latin typeface="Arial"/>
                <a:ea typeface="+mn-ea"/>
                <a:cs typeface="Arial"/>
              </a:rPr>
              <a:t>키질</a:t>
            </a:r>
            <a:endParaRPr lang="en-US" sz="4000" b="1" dirty="0">
              <a:solidFill>
                <a:schemeClr val="bg1"/>
              </a:solidFill>
              <a:effectLst>
                <a:glow rad="266700">
                  <a:schemeClr val="tx1">
                    <a:alpha val="87000"/>
                  </a:schemeClr>
                </a:glow>
              </a:effectLst>
              <a:latin typeface="Arial"/>
              <a:ea typeface="+mn-ea"/>
              <a:cs typeface="Arial"/>
            </a:endParaRPr>
          </a:p>
        </p:txBody>
      </p:sp>
      <p:sp>
        <p:nvSpPr>
          <p:cNvPr id="108550" name="Rectangle 7"/>
          <p:cNvSpPr>
            <a:spLocks noGrp="1" noChangeArrowheads="1"/>
          </p:cNvSpPr>
          <p:nvPr>
            <p:ph type="title" idx="4294967295"/>
          </p:nvPr>
        </p:nvSpPr>
        <p:spPr>
          <a:xfrm>
            <a:off x="7543800" y="5715000"/>
            <a:ext cx="1828800" cy="1143000"/>
          </a:xfrm>
        </p:spPr>
        <p:txBody>
          <a:bodyPr/>
          <a:lstStyle/>
          <a:p>
            <a:pPr algn="l" eaLnBrk="1" hangingPunct="1"/>
            <a:r>
              <a:rPr lang="ko-KR" altLang="en-US" dirty="0" smtClean="0">
                <a:ea typeface="ＭＳ Ｐゴシック" charset="0"/>
              </a:rPr>
              <a:t>옮김</a:t>
            </a:r>
            <a:endParaRPr lang="en-US" dirty="0">
              <a:ea typeface="ＭＳ Ｐゴシック" charset="0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8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/>
          <a:lstStyle/>
          <a:p>
            <a:endParaRPr lang="en-US" sz="2000" b="1">
              <a:latin typeface="Arial"/>
              <a:cs typeface="Arial"/>
            </a:endParaRPr>
          </a:p>
        </p:txBody>
      </p:sp>
      <p:pic>
        <p:nvPicPr>
          <p:cNvPr id="110595" name="Picture 4" descr="MF, Gathering Great People - Ruth, p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429000" y="533400"/>
            <a:ext cx="5715000" cy="581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059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sz="2000" b="1">
              <a:latin typeface="Arial"/>
              <a:cs typeface="Arial"/>
            </a:endParaRPr>
          </a:p>
        </p:txBody>
      </p:sp>
      <p:sp>
        <p:nvSpPr>
          <p:cNvPr id="338951" name="Text Box 7"/>
          <p:cNvSpPr txBox="1">
            <a:spLocks noChangeArrowheads="1"/>
          </p:cNvSpPr>
          <p:nvPr/>
        </p:nvSpPr>
        <p:spPr bwMode="auto">
          <a:xfrm>
            <a:off x="461392" y="1412776"/>
            <a:ext cx="4038600" cy="2862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n-US" sz="3600" b="1" i="1" dirty="0">
                <a:latin typeface="Arial"/>
                <a:cs typeface="Arial"/>
              </a:rPr>
              <a:t>"</a:t>
            </a:r>
            <a:r>
              <a:rPr lang="ko-KR" altLang="en-US" sz="3600" b="1" i="1" dirty="0">
                <a:latin typeface="Arial"/>
                <a:cs typeface="Arial"/>
              </a:rPr>
              <a:t>너희 땅의 곡물을 벨 때에 너는 밭 모퉁이까지 다 거두지 말고 너의 떨어진 이삭도 줍지 말며</a:t>
            </a:r>
            <a:r>
              <a:rPr lang="en-US" sz="3600" b="1" i="1" dirty="0">
                <a:latin typeface="Arial"/>
                <a:cs typeface="Arial"/>
              </a:rPr>
              <a:t>."</a:t>
            </a:r>
          </a:p>
        </p:txBody>
      </p:sp>
      <p:sp>
        <p:nvSpPr>
          <p:cNvPr id="338952" name="Text Box 8"/>
          <p:cNvSpPr txBox="1">
            <a:spLocks noChangeArrowheads="1"/>
          </p:cNvSpPr>
          <p:nvPr/>
        </p:nvSpPr>
        <p:spPr bwMode="auto">
          <a:xfrm>
            <a:off x="4495800" y="6172200"/>
            <a:ext cx="4495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ko-KR" altLang="en-US" sz="2800" b="1" dirty="0" smtClean="0">
                <a:latin typeface="Arial"/>
                <a:cs typeface="Arial"/>
              </a:rPr>
              <a:t>레위기</a:t>
            </a:r>
            <a:r>
              <a:rPr lang="en-US" sz="2800" b="1" dirty="0" smtClean="0">
                <a:latin typeface="Arial"/>
                <a:cs typeface="Arial"/>
              </a:rPr>
              <a:t>19</a:t>
            </a:r>
            <a:r>
              <a:rPr lang="en-US" sz="2800" b="1" dirty="0">
                <a:latin typeface="Arial"/>
                <a:cs typeface="Arial"/>
              </a:rPr>
              <a:t>:</a:t>
            </a:r>
            <a:r>
              <a:rPr lang="en-US" sz="2800" b="1" dirty="0" smtClean="0">
                <a:latin typeface="Arial"/>
                <a:cs typeface="Arial"/>
              </a:rPr>
              <a:t>9</a:t>
            </a:r>
            <a:endParaRPr lang="en-US" sz="2000" b="1" dirty="0">
              <a:latin typeface="Arial"/>
              <a:cs typeface="Arial"/>
            </a:endParaRPr>
          </a:p>
        </p:txBody>
      </p:sp>
      <p:sp>
        <p:nvSpPr>
          <p:cNvPr id="110599" name="Rectangle 9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914400"/>
          </a:xfrm>
        </p:spPr>
        <p:txBody>
          <a:bodyPr/>
          <a:lstStyle/>
          <a:p>
            <a:pPr eaLnBrk="1" hangingPunct="1"/>
            <a:r>
              <a:rPr lang="ko-KR" altLang="en-US" sz="3200" b="1" dirty="0">
                <a:ea typeface="ＭＳ Ｐゴシック" charset="0"/>
              </a:rPr>
              <a:t>땅 주인에게는 이삭 줍는것이 금지되어 있다</a:t>
            </a:r>
            <a:r>
              <a:rPr lang="en-US" altLang="ko-KR" sz="3200" b="1" dirty="0">
                <a:ea typeface="ＭＳ Ｐゴシック" charset="0"/>
              </a:rPr>
              <a:t>.</a:t>
            </a:r>
            <a:r>
              <a:rPr lang="ko-KR" altLang="en-US" sz="3200" b="1" dirty="0">
                <a:ea typeface="ＭＳ Ｐゴシック" charset="0"/>
              </a:rPr>
              <a:t> </a:t>
            </a:r>
            <a:endParaRPr lang="en-US" sz="4000" b="1" dirty="0">
              <a:ea typeface="ＭＳ Ｐゴシック" charset="0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389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389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8951" grpId="0" autoUpdateAnimBg="0"/>
      <p:bldP spid="338952" grpId="0" autoUpdateAnimBg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sz="2000" b="1">
              <a:latin typeface="Arial"/>
              <a:cs typeface="Arial"/>
            </a:endParaRPr>
          </a:p>
        </p:txBody>
      </p:sp>
      <p:pic>
        <p:nvPicPr>
          <p:cNvPr id="112643" name="Picture 4" descr="MF, Gathering Great People - Ruth, p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429000" y="533400"/>
            <a:ext cx="5715000" cy="581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44" name="Text Box 7"/>
          <p:cNvSpPr txBox="1">
            <a:spLocks noChangeArrowheads="1"/>
          </p:cNvSpPr>
          <p:nvPr/>
        </p:nvSpPr>
        <p:spPr bwMode="auto">
          <a:xfrm>
            <a:off x="228600" y="1050925"/>
            <a:ext cx="4419600" cy="397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n-US" sz="3600" b="1" i="1" dirty="0">
                <a:latin typeface="Arial"/>
                <a:cs typeface="Arial"/>
              </a:rPr>
              <a:t>"</a:t>
            </a:r>
            <a:r>
              <a:rPr lang="ko-KR" altLang="en-US" sz="3600" b="1" i="1" dirty="0">
                <a:latin typeface="Arial"/>
                <a:cs typeface="Arial"/>
              </a:rPr>
              <a:t>너의 포도원의 열매를 다 따지 말려 너의 포도원에 떨어진 열매도 줍지 말고 가난한 사람과 타국인을 위하여 버려 두라 나는 너희 하나님 여호와니라</a:t>
            </a:r>
            <a:r>
              <a:rPr lang="en-US" sz="3600" b="1" i="1" dirty="0">
                <a:latin typeface="Arial"/>
                <a:cs typeface="Arial"/>
              </a:rPr>
              <a:t>."</a:t>
            </a:r>
          </a:p>
        </p:txBody>
      </p:sp>
      <p:sp>
        <p:nvSpPr>
          <p:cNvPr id="112645" name="Text Box 8"/>
          <p:cNvSpPr txBox="1">
            <a:spLocks noChangeArrowheads="1"/>
          </p:cNvSpPr>
          <p:nvPr/>
        </p:nvSpPr>
        <p:spPr bwMode="auto">
          <a:xfrm>
            <a:off x="4495800" y="6172200"/>
            <a:ext cx="4495800" cy="984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ko-KR" altLang="en-US" sz="2800" b="1" dirty="0" smtClean="0">
                <a:latin typeface="Arial"/>
                <a:cs typeface="Arial"/>
              </a:rPr>
              <a:t>레위기</a:t>
            </a:r>
            <a:r>
              <a:rPr lang="en-US" sz="2800" b="1" dirty="0" smtClean="0">
                <a:latin typeface="Arial"/>
                <a:cs typeface="Arial"/>
              </a:rPr>
              <a:t> </a:t>
            </a:r>
            <a:r>
              <a:rPr lang="en-US" sz="2800" b="1" dirty="0">
                <a:latin typeface="Arial"/>
                <a:cs typeface="Arial"/>
              </a:rPr>
              <a:t>19:10 </a:t>
            </a:r>
          </a:p>
          <a:p>
            <a:pPr algn="l" eaLnBrk="1" hangingPunct="1">
              <a:spcBef>
                <a:spcPct val="50000"/>
              </a:spcBef>
            </a:pPr>
            <a:endParaRPr lang="en-US" sz="2000" b="1" dirty="0">
              <a:latin typeface="Arial"/>
              <a:cs typeface="Arial"/>
            </a:endParaRPr>
          </a:p>
        </p:txBody>
      </p:sp>
      <p:sp>
        <p:nvSpPr>
          <p:cNvPr id="112646" name="Rectangle 9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8458200" cy="838200"/>
          </a:xfrm>
        </p:spPr>
        <p:txBody>
          <a:bodyPr/>
          <a:lstStyle/>
          <a:p>
            <a:pPr eaLnBrk="1" hangingPunct="1"/>
            <a:r>
              <a:rPr lang="ko-KR" altLang="en-US" sz="4000" b="1" dirty="0">
                <a:ea typeface="ＭＳ Ｐゴシック" charset="0"/>
              </a:rPr>
              <a:t>이삭줍기는 가난한 사람을 위한 명령이다</a:t>
            </a:r>
            <a:r>
              <a:rPr lang="en-US" altLang="ko-KR" sz="4000" b="1" dirty="0">
                <a:ea typeface="ＭＳ Ｐゴシック" charset="0"/>
              </a:rPr>
              <a:t>.</a:t>
            </a:r>
            <a:endParaRPr lang="en-US" sz="4000" b="1" dirty="0">
              <a:ea typeface="ＭＳ Ｐゴシック" charset="0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sz="2000">
              <a:latin typeface="Arial"/>
              <a:cs typeface="Arial"/>
            </a:endParaRPr>
          </a:p>
        </p:txBody>
      </p:sp>
      <p:pic>
        <p:nvPicPr>
          <p:cNvPr id="114691" name="Picture 4" descr="MF, Gathering Great People - Ruth, p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429000" y="533400"/>
            <a:ext cx="5715000" cy="581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692" name="Text Box 7"/>
          <p:cNvSpPr txBox="1">
            <a:spLocks noChangeArrowheads="1"/>
          </p:cNvSpPr>
          <p:nvPr/>
        </p:nvSpPr>
        <p:spPr bwMode="auto">
          <a:xfrm>
            <a:off x="228600" y="152400"/>
            <a:ext cx="4775448" cy="397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n-US" sz="3600" b="1" i="1" dirty="0">
                <a:latin typeface="Arial"/>
                <a:cs typeface="Arial"/>
              </a:rPr>
              <a:t>"</a:t>
            </a:r>
            <a:r>
              <a:rPr lang="ko-KR" altLang="en-US" sz="3600" b="1" i="1" dirty="0">
                <a:latin typeface="Arial"/>
                <a:cs typeface="Arial"/>
              </a:rPr>
              <a:t>너희 따의 곡물을 벨 때에 밭 모퉁이까지 다 베지 말며 떨어진 것을 줍지 말고 너는 그것을 가난한 자와 객을 위하여 버려두라 나는 너희 하나님 여호와니라</a:t>
            </a:r>
            <a:r>
              <a:rPr lang="en-US" sz="3600" b="1" i="1" dirty="0">
                <a:latin typeface="Arial"/>
                <a:cs typeface="Arial"/>
              </a:rPr>
              <a:t>."</a:t>
            </a:r>
          </a:p>
        </p:txBody>
      </p:sp>
      <p:sp>
        <p:nvSpPr>
          <p:cNvPr id="114693" name="Text Box 8"/>
          <p:cNvSpPr txBox="1">
            <a:spLocks noChangeArrowheads="1"/>
          </p:cNvSpPr>
          <p:nvPr/>
        </p:nvSpPr>
        <p:spPr bwMode="auto">
          <a:xfrm>
            <a:off x="4495800" y="6172200"/>
            <a:ext cx="4495800" cy="984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ko-KR" altLang="en-US" sz="2800" b="1" dirty="0" smtClean="0">
                <a:latin typeface="Arial"/>
                <a:cs typeface="Arial"/>
              </a:rPr>
              <a:t>레위기</a:t>
            </a:r>
            <a:r>
              <a:rPr lang="en-US" sz="2800" b="1" dirty="0" smtClean="0">
                <a:latin typeface="Arial"/>
                <a:cs typeface="Arial"/>
              </a:rPr>
              <a:t> </a:t>
            </a:r>
            <a:r>
              <a:rPr lang="en-US" sz="2800" b="1" dirty="0">
                <a:latin typeface="Arial"/>
                <a:cs typeface="Arial"/>
              </a:rPr>
              <a:t>23:22 </a:t>
            </a:r>
          </a:p>
          <a:p>
            <a:pPr algn="l" eaLnBrk="1" hangingPunct="1">
              <a:spcBef>
                <a:spcPct val="50000"/>
              </a:spcBef>
            </a:pPr>
            <a:endParaRPr lang="en-US" sz="2000" dirty="0">
              <a:latin typeface="Arial"/>
              <a:cs typeface="Arial"/>
            </a:endParaRPr>
          </a:p>
        </p:txBody>
      </p:sp>
      <p:sp>
        <p:nvSpPr>
          <p:cNvPr id="114694" name="Rectangle 9"/>
          <p:cNvSpPr>
            <a:spLocks noGrp="1" noChangeArrowheads="1"/>
          </p:cNvSpPr>
          <p:nvPr>
            <p:ph type="title" idx="4294967295"/>
          </p:nvPr>
        </p:nvSpPr>
        <p:spPr>
          <a:xfrm>
            <a:off x="4724400" y="0"/>
            <a:ext cx="4419600" cy="838200"/>
          </a:xfrm>
        </p:spPr>
        <p:txBody>
          <a:bodyPr/>
          <a:lstStyle/>
          <a:p>
            <a:pPr eaLnBrk="1" hangingPunct="1"/>
            <a:r>
              <a:rPr lang="ko-KR" altLang="en-US" sz="3200" b="1" dirty="0" smtClean="0">
                <a:ea typeface="ＭＳ Ｐゴシック" charset="0"/>
              </a:rPr>
              <a:t>다시 명령</a:t>
            </a:r>
            <a:endParaRPr lang="en-US" sz="3200" b="1" dirty="0">
              <a:ea typeface="ＭＳ Ｐゴシック" charset="0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sz="2000">
              <a:latin typeface="Arial"/>
              <a:cs typeface="Arial"/>
            </a:endParaRPr>
          </a:p>
        </p:txBody>
      </p:sp>
      <p:pic>
        <p:nvPicPr>
          <p:cNvPr id="116739" name="Picture 4" descr="MF, Gathering Great People - Ruth, p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429000" y="533400"/>
            <a:ext cx="5715000" cy="581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6740" name="Text Box 7"/>
          <p:cNvSpPr txBox="1">
            <a:spLocks noChangeArrowheads="1"/>
          </p:cNvSpPr>
          <p:nvPr/>
        </p:nvSpPr>
        <p:spPr bwMode="auto">
          <a:xfrm>
            <a:off x="76200" y="56812"/>
            <a:ext cx="4711824" cy="45243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n-US" sz="3600" b="1" i="1" dirty="0">
                <a:latin typeface="Arial"/>
                <a:cs typeface="Arial"/>
              </a:rPr>
              <a:t>"</a:t>
            </a:r>
            <a:r>
              <a:rPr lang="ko-KR" altLang="en-US" sz="3600" b="1" i="1" dirty="0">
                <a:latin typeface="Arial"/>
                <a:cs typeface="Arial"/>
              </a:rPr>
              <a:t>네가 밭에서 곡식을 벨 때에 잊어버렸거든 다시 가서 가져오지 말고 나그네와 고아와 과부를 위하여 남겨두라 그리하면 네 하나님 여호와께서 네 손으로 하는 모든 일에 복을 내리시리라</a:t>
            </a:r>
            <a:r>
              <a:rPr lang="en-US" sz="3600" b="1" i="1" dirty="0">
                <a:latin typeface="Arial"/>
                <a:cs typeface="Arial"/>
              </a:rPr>
              <a:t>."</a:t>
            </a:r>
          </a:p>
        </p:txBody>
      </p:sp>
      <p:sp>
        <p:nvSpPr>
          <p:cNvPr id="116741" name="Text Box 8"/>
          <p:cNvSpPr txBox="1">
            <a:spLocks noChangeArrowheads="1"/>
          </p:cNvSpPr>
          <p:nvPr/>
        </p:nvSpPr>
        <p:spPr bwMode="auto">
          <a:xfrm>
            <a:off x="4495800" y="6172200"/>
            <a:ext cx="4648200" cy="984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ko-KR" altLang="en-US" sz="2800" b="1" dirty="0" smtClean="0">
                <a:latin typeface="Arial"/>
                <a:cs typeface="Arial"/>
              </a:rPr>
              <a:t>신명기</a:t>
            </a:r>
            <a:r>
              <a:rPr lang="en-US" sz="2800" b="1" dirty="0" smtClean="0">
                <a:latin typeface="Arial"/>
                <a:cs typeface="Arial"/>
              </a:rPr>
              <a:t>24</a:t>
            </a:r>
            <a:r>
              <a:rPr lang="en-US" sz="2800" b="1" dirty="0">
                <a:latin typeface="Arial"/>
                <a:cs typeface="Arial"/>
              </a:rPr>
              <a:t>:19 </a:t>
            </a:r>
          </a:p>
          <a:p>
            <a:pPr algn="l" eaLnBrk="1" hangingPunct="1">
              <a:spcBef>
                <a:spcPct val="50000"/>
              </a:spcBef>
            </a:pPr>
            <a:endParaRPr lang="en-US" sz="2000" dirty="0">
              <a:latin typeface="Arial"/>
              <a:cs typeface="Arial"/>
            </a:endParaRPr>
          </a:p>
        </p:txBody>
      </p:sp>
      <p:sp>
        <p:nvSpPr>
          <p:cNvPr id="116742" name="Rectangle 9"/>
          <p:cNvSpPr>
            <a:spLocks noGrp="1" noChangeArrowheads="1"/>
          </p:cNvSpPr>
          <p:nvPr>
            <p:ph type="title" idx="4294967295"/>
          </p:nvPr>
        </p:nvSpPr>
        <p:spPr>
          <a:xfrm>
            <a:off x="5334000" y="0"/>
            <a:ext cx="3810000" cy="1219200"/>
          </a:xfrm>
        </p:spPr>
        <p:txBody>
          <a:bodyPr/>
          <a:lstStyle/>
          <a:p>
            <a:pPr eaLnBrk="1" hangingPunct="1"/>
            <a:r>
              <a:rPr lang="ko-KR" altLang="en-US" sz="4000" dirty="0" smtClean="0">
                <a:ea typeface="ＭＳ Ｐゴシック" charset="0"/>
              </a:rPr>
              <a:t>그리고 다시</a:t>
            </a:r>
            <a:r>
              <a:rPr lang="en-US" sz="4000" dirty="0" smtClean="0">
                <a:ea typeface="ＭＳ Ｐゴシック" charset="0"/>
              </a:rPr>
              <a:t>…</a:t>
            </a:r>
            <a:endParaRPr lang="en-US" sz="4000" dirty="0">
              <a:ea typeface="ＭＳ Ｐゴシック" charset="0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80966" y="102580"/>
            <a:ext cx="8236820" cy="799420"/>
          </a:xfrm>
          <a:solidFill>
            <a:schemeClr val="tx1"/>
          </a:solidFill>
        </p:spPr>
        <p:txBody>
          <a:bodyPr/>
          <a:lstStyle/>
          <a:p>
            <a:r>
              <a:rPr lang="ko-KR" altLang="en-US" b="1" dirty="0" smtClean="0">
                <a:solidFill>
                  <a:schemeClr val="bg1"/>
                </a:solidFill>
                <a:effectLst>
                  <a:glow rad="101600">
                    <a:schemeClr val="tx1">
                      <a:alpha val="99000"/>
                    </a:schemeClr>
                  </a:glow>
                </a:effectLst>
              </a:rPr>
              <a:t>룻기 하나님 나라 성명서</a:t>
            </a:r>
            <a:endParaRPr lang="en-US" b="1" dirty="0">
              <a:solidFill>
                <a:schemeClr val="bg1"/>
              </a:solidFill>
              <a:effectLst>
                <a:glow rad="101600">
                  <a:schemeClr val="tx1">
                    <a:alpha val="99000"/>
                  </a:schemeClr>
                </a:glow>
              </a:effectLst>
            </a:endParaRPr>
          </a:p>
        </p:txBody>
      </p:sp>
      <p:sp>
        <p:nvSpPr>
          <p:cNvPr id="3" name="Title 1"/>
          <p:cNvSpPr txBox="1">
            <a:spLocks/>
          </p:cNvSpPr>
          <p:nvPr/>
        </p:nvSpPr>
        <p:spPr bwMode="auto">
          <a:xfrm>
            <a:off x="331175" y="1433727"/>
            <a:ext cx="8336595" cy="4394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ＭＳ Ｐゴシック" charset="0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/>
            <a:r>
              <a:rPr lang="ko-KR" altLang="en-US" b="1" dirty="0">
                <a:solidFill>
                  <a:prstClr val="white"/>
                </a:solidFill>
                <a:effectLst>
                  <a:glow rad="101600">
                    <a:prstClr val="black">
                      <a:alpha val="99000"/>
                    </a:prstClr>
                  </a:glow>
                </a:effectLst>
              </a:rPr>
              <a:t>룻과 보아즈는 세상이 말하는 진리를 따르지 않고  그들 각자의 삶을 통치하시는 하나님의 법을 따르므로 보상을 받았다</a:t>
            </a:r>
            <a:r>
              <a:rPr lang="en-US" altLang="ko-KR" b="1" dirty="0">
                <a:solidFill>
                  <a:prstClr val="white"/>
                </a:solidFill>
                <a:effectLst>
                  <a:glow rad="101600">
                    <a:prstClr val="black">
                      <a:alpha val="99000"/>
                    </a:prstClr>
                  </a:glow>
                </a:effectLst>
              </a:rPr>
              <a:t>.</a:t>
            </a:r>
            <a:r>
              <a:rPr lang="ko-KR" altLang="en-US" b="1" dirty="0">
                <a:solidFill>
                  <a:prstClr val="white"/>
                </a:solidFill>
                <a:effectLst>
                  <a:glow rad="101600">
                    <a:prstClr val="black">
                      <a:alpha val="99000"/>
                    </a:prstClr>
                  </a:glow>
                </a:effectLst>
              </a:rPr>
              <a:t> </a:t>
            </a:r>
            <a:endParaRPr lang="en-US" b="1" dirty="0">
              <a:solidFill>
                <a:prstClr val="white"/>
              </a:solidFill>
              <a:effectLst>
                <a:glow rad="101600">
                  <a:prstClr val="black">
                    <a:alpha val="99000"/>
                  </a:prstClr>
                </a:glow>
              </a:effectLst>
            </a:endParaRPr>
          </a:p>
        </p:txBody>
      </p:sp>
      <p:sp>
        <p:nvSpPr>
          <p:cNvPr id="5" name="Text Box 24"/>
          <p:cNvSpPr txBox="1">
            <a:spLocks noChangeArrowheads="1"/>
          </p:cNvSpPr>
          <p:nvPr/>
        </p:nvSpPr>
        <p:spPr bwMode="auto">
          <a:xfrm>
            <a:off x="8517030" y="65344"/>
            <a:ext cx="52700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b="1" dirty="0" smtClean="0">
                <a:solidFill>
                  <a:prstClr val="white"/>
                </a:solidFill>
                <a:effectLst>
                  <a:outerShdw blurRad="50800" dist="38100" dir="2700000" algn="tl" rotWithShape="0">
                    <a:srgbClr val="000000">
                      <a:alpha val="96000"/>
                    </a:srgbClr>
                  </a:outerShdw>
                </a:effectLst>
                <a:latin typeface="Arial"/>
                <a:cs typeface="Arial"/>
              </a:rPr>
              <a:t>39</a:t>
            </a:r>
            <a:endParaRPr lang="en-US" altLang="zh-CN" b="1" dirty="0">
              <a:solidFill>
                <a:prstClr val="white"/>
              </a:solidFill>
              <a:effectLst>
                <a:outerShdw blurRad="50800" dist="38100" dir="2700000" algn="tl" rotWithShape="0">
                  <a:srgbClr val="000000">
                    <a:alpha val="96000"/>
                  </a:srgbClr>
                </a:outerShd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6343138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2"/>
          <p:cNvSpPr>
            <a:spLocks noChangeArrowheads="1"/>
          </p:cNvSpPr>
          <p:nvPr/>
        </p:nvSpPr>
        <p:spPr bwMode="auto">
          <a:xfrm>
            <a:off x="0" y="5105400"/>
            <a:ext cx="9144000" cy="17526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sz="2000">
              <a:effectLst>
                <a:glow rad="139700">
                  <a:schemeClr val="tx1"/>
                </a:glow>
              </a:effectLst>
              <a:latin typeface="Arial"/>
              <a:cs typeface="Arial"/>
            </a:endParaRPr>
          </a:p>
        </p:txBody>
      </p:sp>
      <p:pic>
        <p:nvPicPr>
          <p:cNvPr id="118787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59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3044" name="Rectangle 4"/>
          <p:cNvSpPr>
            <a:spLocks noChangeArrowheads="1"/>
          </p:cNvSpPr>
          <p:nvPr/>
        </p:nvSpPr>
        <p:spPr bwMode="auto">
          <a:xfrm>
            <a:off x="0" y="6111875"/>
            <a:ext cx="457200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2000" b="1" i="1">
                <a:solidFill>
                  <a:schemeClr val="bg1"/>
                </a:solidFill>
                <a:effectLst>
                  <a:glow rad="139700">
                    <a:schemeClr val="tx1"/>
                  </a:glow>
                </a:effectLst>
                <a:latin typeface="Arial"/>
                <a:ea typeface="+mn-ea"/>
                <a:cs typeface="Arial"/>
              </a:rPr>
              <a:t>Ruth Returning from Gleaning</a:t>
            </a:r>
            <a:r>
              <a:rPr lang="en-US" sz="2000" b="1">
                <a:solidFill>
                  <a:schemeClr val="bg1"/>
                </a:solidFill>
                <a:effectLst>
                  <a:glow rad="139700">
                    <a:schemeClr val="tx1"/>
                  </a:glow>
                </a:effectLst>
                <a:latin typeface="Arial"/>
                <a:ea typeface="+mn-ea"/>
                <a:cs typeface="Arial"/>
              </a:rPr>
              <a:t>, Samuel Palmer, c. 1850</a:t>
            </a:r>
          </a:p>
        </p:txBody>
      </p:sp>
      <p:pic>
        <p:nvPicPr>
          <p:cNvPr id="118789" name="Picture 6"/>
          <p:cNvPicPr>
            <a:picLocks noChangeAspect="1" noChangeArrowheads="1"/>
          </p:cNvPicPr>
          <p:nvPr/>
        </p:nvPicPr>
        <p:blipFill>
          <a:blip r:embed="rId4" cstate="screen">
            <a:lum bright="-18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900363" y="533400"/>
            <a:ext cx="3810000" cy="525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3047" name="Text Box 7"/>
          <p:cNvSpPr txBox="1">
            <a:spLocks noChangeArrowheads="1"/>
          </p:cNvSpPr>
          <p:nvPr/>
        </p:nvSpPr>
        <p:spPr bwMode="auto">
          <a:xfrm>
            <a:off x="952500" y="914400"/>
            <a:ext cx="7391400" cy="28623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n-US" altLang="ko-KR" sz="3600" b="1" i="1" dirty="0">
                <a:solidFill>
                  <a:schemeClr val="bg1"/>
                </a:solidFill>
                <a:effectLst>
                  <a:glow rad="139700">
                    <a:schemeClr val="tx1"/>
                  </a:glow>
                </a:effectLst>
                <a:latin typeface="Arial"/>
                <a:cs typeface="Arial"/>
              </a:rPr>
              <a:t>"</a:t>
            </a:r>
            <a:r>
              <a:rPr lang="ko-KR" altLang="en-US" sz="3600" b="1" i="1" dirty="0">
                <a:solidFill>
                  <a:schemeClr val="bg1"/>
                </a:solidFill>
                <a:effectLst>
                  <a:glow rad="139700">
                    <a:schemeClr val="tx1"/>
                  </a:glow>
                </a:effectLst>
                <a:latin typeface="Arial"/>
                <a:cs typeface="Arial"/>
              </a:rPr>
              <a:t>우리가 너희 가운데서 무질서하게 행하지 아니하며 누구에게서든지 음식을 값없이 먹지 않고 오직 수고하고 애써 주야로 일함은 너희 아무에게도 폐를 끼치지 아니하려 함이니</a:t>
            </a:r>
            <a:r>
              <a:rPr lang="en-US" sz="3600" b="1" i="1" dirty="0">
                <a:solidFill>
                  <a:schemeClr val="bg1"/>
                </a:solidFill>
                <a:effectLst>
                  <a:glow rad="139700">
                    <a:schemeClr val="tx1"/>
                  </a:glow>
                </a:effectLst>
                <a:latin typeface="Arial"/>
                <a:cs typeface="Arial"/>
              </a:rPr>
              <a:t>." </a:t>
            </a:r>
            <a:r>
              <a:rPr lang="en-US" sz="3600" b="1" i="1" baseline="30000" dirty="0">
                <a:solidFill>
                  <a:schemeClr val="bg1"/>
                </a:solidFill>
                <a:effectLst>
                  <a:glow rad="139700">
                    <a:schemeClr val="tx1"/>
                  </a:glow>
                </a:effectLst>
                <a:latin typeface="Arial"/>
                <a:cs typeface="Arial"/>
              </a:rPr>
              <a:t> </a:t>
            </a:r>
            <a:endParaRPr lang="en-US" sz="3600" b="1" i="1" dirty="0">
              <a:solidFill>
                <a:schemeClr val="bg1"/>
              </a:solidFill>
              <a:effectLst>
                <a:glow rad="139700">
                  <a:schemeClr val="tx1"/>
                </a:glow>
              </a:effectLst>
              <a:latin typeface="Arial"/>
              <a:cs typeface="Arial"/>
            </a:endParaRPr>
          </a:p>
        </p:txBody>
      </p:sp>
      <p:sp>
        <p:nvSpPr>
          <p:cNvPr id="343048" name="Text Box 8"/>
          <p:cNvSpPr txBox="1">
            <a:spLocks noChangeArrowheads="1"/>
          </p:cNvSpPr>
          <p:nvPr/>
        </p:nvSpPr>
        <p:spPr bwMode="auto">
          <a:xfrm>
            <a:off x="3733800" y="5364163"/>
            <a:ext cx="54102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ko-KR" altLang="en-US" sz="2800" b="1" dirty="0" smtClean="0">
                <a:solidFill>
                  <a:schemeClr val="bg1"/>
                </a:solidFill>
                <a:effectLst>
                  <a:glow rad="139700">
                    <a:schemeClr val="tx1"/>
                  </a:glow>
                </a:effectLst>
                <a:latin typeface="Arial"/>
                <a:ea typeface="+mn-ea"/>
                <a:cs typeface="Arial"/>
              </a:rPr>
              <a:t>데살로니가 후서 </a:t>
            </a:r>
            <a:r>
              <a:rPr lang="en-US" sz="2800" b="1" dirty="0" smtClean="0">
                <a:solidFill>
                  <a:schemeClr val="bg1"/>
                </a:solidFill>
                <a:effectLst>
                  <a:glow rad="139700">
                    <a:schemeClr val="tx1"/>
                  </a:glow>
                </a:effectLst>
                <a:latin typeface="Arial"/>
                <a:ea typeface="+mn-ea"/>
                <a:cs typeface="Arial"/>
              </a:rPr>
              <a:t>3</a:t>
            </a:r>
            <a:r>
              <a:rPr lang="en-US" sz="2800" b="1" dirty="0">
                <a:solidFill>
                  <a:schemeClr val="bg1"/>
                </a:solidFill>
                <a:effectLst>
                  <a:glow rad="139700">
                    <a:schemeClr val="tx1"/>
                  </a:glow>
                </a:effectLst>
                <a:latin typeface="Arial"/>
                <a:ea typeface="+mn-ea"/>
                <a:cs typeface="Arial"/>
              </a:rPr>
              <a:t>:7-8 </a:t>
            </a:r>
          </a:p>
        </p:txBody>
      </p:sp>
      <p:sp>
        <p:nvSpPr>
          <p:cNvPr id="343049" name="Rectangle 9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72008"/>
            <a:ext cx="7772400" cy="764704"/>
          </a:xfrm>
          <a:effectLst>
            <a:outerShdw blurRad="63500" dist="35921" dir="2700000" algn="ctr" rotWithShape="0">
              <a:schemeClr val="tx1">
                <a:alpha val="74998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ko-KR" altLang="en-US" sz="4000" b="1" dirty="0">
                <a:solidFill>
                  <a:schemeClr val="bg1"/>
                </a:solidFill>
                <a:effectLst>
                  <a:glow rad="139700">
                    <a:schemeClr val="tx1"/>
                  </a:glow>
                </a:effectLst>
              </a:rPr>
              <a:t>하나님은 열심을 기대하신다</a:t>
            </a:r>
            <a:endParaRPr lang="en-US" sz="4000" b="1" dirty="0">
              <a:solidFill>
                <a:schemeClr val="bg1"/>
              </a:solidFill>
              <a:effectLst>
                <a:glow rad="139700">
                  <a:schemeClr val="tx1"/>
                </a:glow>
              </a:effectLst>
              <a:ea typeface="+mj-ea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43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3048" grpId="0" autoUpdateAnimBg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2"/>
          <p:cNvSpPr>
            <a:spLocks noChangeArrowheads="1"/>
          </p:cNvSpPr>
          <p:nvPr/>
        </p:nvSpPr>
        <p:spPr bwMode="auto">
          <a:xfrm>
            <a:off x="0" y="5105400"/>
            <a:ext cx="9144000" cy="17526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sz="2000">
              <a:effectLst>
                <a:glow rad="139700">
                  <a:schemeClr val="tx1"/>
                </a:glow>
              </a:effectLst>
              <a:latin typeface="Arial"/>
              <a:cs typeface="Arial"/>
            </a:endParaRPr>
          </a:p>
        </p:txBody>
      </p:sp>
      <p:pic>
        <p:nvPicPr>
          <p:cNvPr id="120835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59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4068" name="Rectangle 4"/>
          <p:cNvSpPr>
            <a:spLocks noChangeArrowheads="1"/>
          </p:cNvSpPr>
          <p:nvPr/>
        </p:nvSpPr>
        <p:spPr bwMode="auto">
          <a:xfrm>
            <a:off x="0" y="6111875"/>
            <a:ext cx="457200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2000" b="1" i="1">
                <a:solidFill>
                  <a:schemeClr val="bg1"/>
                </a:solidFill>
                <a:effectLst>
                  <a:glow rad="139700">
                    <a:schemeClr val="tx1"/>
                  </a:glow>
                </a:effectLst>
                <a:latin typeface="Arial"/>
                <a:ea typeface="+mn-ea"/>
                <a:cs typeface="Arial"/>
              </a:rPr>
              <a:t>Ruth Returning from Gleaning</a:t>
            </a:r>
            <a:r>
              <a:rPr lang="en-US" sz="2000" b="1">
                <a:solidFill>
                  <a:schemeClr val="bg1"/>
                </a:solidFill>
                <a:effectLst>
                  <a:glow rad="139700">
                    <a:schemeClr val="tx1"/>
                  </a:glow>
                </a:effectLst>
                <a:latin typeface="Arial"/>
                <a:ea typeface="+mn-ea"/>
                <a:cs typeface="Arial"/>
              </a:rPr>
              <a:t>, Samuel Palmer, c. 1850</a:t>
            </a:r>
          </a:p>
        </p:txBody>
      </p:sp>
      <p:pic>
        <p:nvPicPr>
          <p:cNvPr id="120837" name="Picture 5"/>
          <p:cNvPicPr>
            <a:picLocks noChangeAspect="1" noChangeArrowheads="1"/>
          </p:cNvPicPr>
          <p:nvPr/>
        </p:nvPicPr>
        <p:blipFill>
          <a:blip r:embed="rId4" cstate="screen">
            <a:lum bright="-18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900363" y="571500"/>
            <a:ext cx="3810000" cy="525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0838" name="Group 6"/>
          <p:cNvGrpSpPr>
            <a:grpSpLocks/>
          </p:cNvGrpSpPr>
          <p:nvPr/>
        </p:nvGrpSpPr>
        <p:grpSpPr bwMode="auto">
          <a:xfrm>
            <a:off x="952500" y="571500"/>
            <a:ext cx="7391400" cy="5786438"/>
            <a:chOff x="600" y="360"/>
            <a:chExt cx="4656" cy="3645"/>
          </a:xfrm>
        </p:grpSpPr>
        <p:pic>
          <p:nvPicPr>
            <p:cNvPr id="120841" name="Picture 7"/>
            <p:cNvPicPr>
              <a:picLocks noChangeAspect="1" noChangeArrowheads="1"/>
            </p:cNvPicPr>
            <p:nvPr/>
          </p:nvPicPr>
          <p:blipFill>
            <a:blip r:embed="rId4" cstate="screen">
              <a:lum bright="-18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27" y="360"/>
              <a:ext cx="2400" cy="3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4072" name="Text Box 8"/>
            <p:cNvSpPr txBox="1">
              <a:spLocks noChangeArrowheads="1"/>
            </p:cNvSpPr>
            <p:nvPr/>
          </p:nvSpPr>
          <p:spPr bwMode="auto">
            <a:xfrm>
              <a:off x="600" y="806"/>
              <a:ext cx="4656" cy="31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2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2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2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2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l" eaLnBrk="1" hangingPunct="1">
                <a:spcBef>
                  <a:spcPct val="50000"/>
                </a:spcBef>
              </a:pPr>
              <a:r>
                <a:rPr lang="en-US" altLang="ko-KR" sz="3600" b="1" i="1" dirty="0">
                  <a:solidFill>
                    <a:schemeClr val="bg1"/>
                  </a:solidFill>
                  <a:effectLst>
                    <a:glow rad="139700">
                      <a:schemeClr val="tx1"/>
                    </a:glow>
                  </a:effectLst>
                  <a:latin typeface="Arial"/>
                  <a:cs typeface="Arial"/>
                </a:rPr>
                <a:t>"</a:t>
              </a:r>
              <a:r>
                <a:rPr lang="ko-KR" altLang="en-US" sz="3600" b="1" i="1" dirty="0">
                  <a:solidFill>
                    <a:schemeClr val="bg1"/>
                  </a:solidFill>
                  <a:effectLst>
                    <a:glow rad="139700">
                      <a:schemeClr val="tx1"/>
                    </a:glow>
                  </a:effectLst>
                  <a:latin typeface="Arial"/>
                  <a:cs typeface="Arial"/>
                </a:rPr>
                <a:t>우리에게 권리가 없는 것이 아니요 오직 스스로 너희에게 본을 보여 우리를 본받게 하려 함이니라 우리가 너희와 함께 있을 때에도 너희에게 명하기를 누구든지 일하기 싫어하거든 먹지도 말게 하라 하였더니</a:t>
              </a:r>
              <a:r>
                <a:rPr lang="en-US" sz="3600" b="1" i="1" dirty="0">
                  <a:solidFill>
                    <a:schemeClr val="bg1"/>
                  </a:solidFill>
                  <a:effectLst>
                    <a:glow rad="139700">
                      <a:schemeClr val="tx1"/>
                    </a:glow>
                  </a:effectLst>
                  <a:latin typeface="Arial"/>
                  <a:cs typeface="Arial"/>
                </a:rPr>
                <a:t>:"</a:t>
              </a:r>
            </a:p>
            <a:p>
              <a:pPr algn="l" eaLnBrk="1" hangingPunct="1">
                <a:spcBef>
                  <a:spcPct val="50000"/>
                </a:spcBef>
              </a:pPr>
              <a:endParaRPr lang="en-US" sz="3600" b="1" i="1" dirty="0">
                <a:solidFill>
                  <a:schemeClr val="bg1"/>
                </a:solidFill>
                <a:effectLst>
                  <a:glow rad="139700">
                    <a:schemeClr val="tx1"/>
                  </a:glow>
                </a:effectLst>
                <a:latin typeface="Arial"/>
                <a:cs typeface="Arial"/>
              </a:endParaRPr>
            </a:p>
            <a:p>
              <a:pPr algn="l" eaLnBrk="1" hangingPunct="1">
                <a:spcBef>
                  <a:spcPct val="50000"/>
                </a:spcBef>
              </a:pPr>
              <a:endParaRPr lang="en-US" sz="3600" b="1" i="1" dirty="0">
                <a:solidFill>
                  <a:schemeClr val="bg1"/>
                </a:solidFill>
                <a:effectLst>
                  <a:glow rad="139700">
                    <a:schemeClr val="tx1"/>
                  </a:glow>
                </a:effectLst>
                <a:latin typeface="Arial"/>
                <a:cs typeface="Arial"/>
              </a:endParaRPr>
            </a:p>
          </p:txBody>
        </p:sp>
      </p:grpSp>
      <p:sp>
        <p:nvSpPr>
          <p:cNvPr id="344073" name="Text Box 9"/>
          <p:cNvSpPr txBox="1">
            <a:spLocks noChangeArrowheads="1"/>
          </p:cNvSpPr>
          <p:nvPr/>
        </p:nvSpPr>
        <p:spPr bwMode="auto">
          <a:xfrm>
            <a:off x="3733800" y="5364163"/>
            <a:ext cx="54102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ko-KR" altLang="en-US" sz="2800" b="1" dirty="0" smtClean="0">
                <a:solidFill>
                  <a:schemeClr val="bg1"/>
                </a:solidFill>
                <a:effectLst>
                  <a:glow rad="139700">
                    <a:schemeClr val="tx1"/>
                  </a:glow>
                </a:effectLst>
                <a:latin typeface="Arial"/>
                <a:ea typeface="+mn-ea"/>
                <a:cs typeface="Arial"/>
              </a:rPr>
              <a:t>데살로니가 후서 </a:t>
            </a:r>
            <a:r>
              <a:rPr lang="en-US" sz="2800" b="1" dirty="0" smtClean="0">
                <a:solidFill>
                  <a:schemeClr val="bg1"/>
                </a:solidFill>
                <a:effectLst>
                  <a:glow rad="139700">
                    <a:schemeClr val="tx1"/>
                  </a:glow>
                </a:effectLst>
                <a:latin typeface="Arial"/>
                <a:ea typeface="+mn-ea"/>
                <a:cs typeface="Arial"/>
              </a:rPr>
              <a:t>3</a:t>
            </a:r>
            <a:r>
              <a:rPr lang="en-US" sz="2800" b="1" dirty="0">
                <a:solidFill>
                  <a:schemeClr val="bg1"/>
                </a:solidFill>
                <a:effectLst>
                  <a:glow rad="139700">
                    <a:schemeClr val="tx1"/>
                  </a:glow>
                </a:effectLst>
                <a:latin typeface="Arial"/>
                <a:ea typeface="+mn-ea"/>
                <a:cs typeface="Arial"/>
              </a:rPr>
              <a:t>:9-10 </a:t>
            </a:r>
          </a:p>
        </p:txBody>
      </p:sp>
      <p:sp>
        <p:nvSpPr>
          <p:cNvPr id="344074" name="Rectangle 10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76200"/>
            <a:ext cx="7772400" cy="832520"/>
          </a:xfrm>
          <a:effectLst>
            <a:outerShdw blurRad="63500" dist="35921" dir="2700000" algn="ctr" rotWithShape="0">
              <a:schemeClr val="tx1">
                <a:alpha val="74998"/>
              </a:schemeClr>
            </a:outerShdw>
          </a:effectLst>
        </p:spPr>
        <p:txBody>
          <a:bodyPr/>
          <a:lstStyle/>
          <a:p>
            <a:pPr eaLnBrk="1" hangingPunct="1"/>
            <a:r>
              <a:rPr lang="ko-KR" altLang="en-US" sz="4000" dirty="0">
                <a:solidFill>
                  <a:schemeClr val="bg1"/>
                </a:solidFill>
                <a:effectLst>
                  <a:glow rad="139700">
                    <a:schemeClr val="tx1"/>
                  </a:glow>
                </a:effectLst>
                <a:latin typeface="나눔고딕"/>
                <a:ea typeface="나눔고딕"/>
                <a:cs typeface="나눔고딕"/>
              </a:rPr>
              <a:t>하나님은 열심을 기대하신다</a:t>
            </a:r>
            <a:endParaRPr lang="en-US" sz="4000" dirty="0">
              <a:effectLst>
                <a:glow rad="139700">
                  <a:schemeClr val="tx1"/>
                </a:glow>
              </a:effectLst>
              <a:ea typeface="ＭＳ Ｐゴシック" charset="0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Rectangle 2"/>
          <p:cNvSpPr>
            <a:spLocks noChangeArrowheads="1"/>
          </p:cNvSpPr>
          <p:nvPr/>
        </p:nvSpPr>
        <p:spPr bwMode="auto">
          <a:xfrm>
            <a:off x="0" y="5105400"/>
            <a:ext cx="9144000" cy="17526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sz="2000">
              <a:effectLst>
                <a:glow rad="139700">
                  <a:schemeClr val="tx1"/>
                </a:glow>
              </a:effectLst>
              <a:latin typeface="Arial"/>
              <a:cs typeface="Arial"/>
            </a:endParaRPr>
          </a:p>
        </p:txBody>
      </p:sp>
      <p:pic>
        <p:nvPicPr>
          <p:cNvPr id="122883" name="Picture 3"/>
          <p:cNvPicPr>
            <a:picLocks noChangeAspect="1" noChangeArrowheads="1"/>
          </p:cNvPicPr>
          <p:nvPr/>
        </p:nvPicPr>
        <p:blipFill>
          <a:blip r:embed="rId3" cstate="screen">
            <a:lum brigh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59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5092" name="Rectangle 4"/>
          <p:cNvSpPr>
            <a:spLocks noChangeArrowheads="1"/>
          </p:cNvSpPr>
          <p:nvPr/>
        </p:nvSpPr>
        <p:spPr bwMode="auto">
          <a:xfrm>
            <a:off x="0" y="6111875"/>
            <a:ext cx="457200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2000" b="1" i="1">
                <a:solidFill>
                  <a:schemeClr val="bg1"/>
                </a:solidFill>
                <a:effectLst>
                  <a:glow rad="139700">
                    <a:schemeClr val="tx1"/>
                  </a:glow>
                </a:effectLst>
                <a:latin typeface="Arial"/>
                <a:ea typeface="+mn-ea"/>
                <a:cs typeface="Arial"/>
              </a:rPr>
              <a:t>Ruth Returning from Gleaning</a:t>
            </a:r>
            <a:r>
              <a:rPr lang="en-US" sz="2000" b="1">
                <a:solidFill>
                  <a:schemeClr val="bg1"/>
                </a:solidFill>
                <a:effectLst>
                  <a:glow rad="139700">
                    <a:schemeClr val="tx1"/>
                  </a:glow>
                </a:effectLst>
                <a:latin typeface="Arial"/>
                <a:ea typeface="+mn-ea"/>
                <a:cs typeface="Arial"/>
              </a:rPr>
              <a:t>, Samuel Palmer, c. 1850</a:t>
            </a:r>
          </a:p>
        </p:txBody>
      </p:sp>
      <p:sp>
        <p:nvSpPr>
          <p:cNvPr id="345093" name="Text Box 5"/>
          <p:cNvSpPr txBox="1">
            <a:spLocks noChangeArrowheads="1"/>
          </p:cNvSpPr>
          <p:nvPr/>
        </p:nvSpPr>
        <p:spPr bwMode="auto">
          <a:xfrm>
            <a:off x="0" y="3810000"/>
            <a:ext cx="90678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ko-KR" altLang="en-US" sz="3600" b="1" i="1" dirty="0" smtClean="0">
                <a:solidFill>
                  <a:schemeClr val="bg1"/>
                </a:solidFill>
                <a:effectLst>
                  <a:glow rad="139700">
                    <a:schemeClr val="tx1"/>
                  </a:glow>
                </a:effectLst>
                <a:latin typeface="Arial"/>
                <a:ea typeface="+mn-ea"/>
                <a:cs typeface="Arial"/>
              </a:rPr>
              <a:t>먹지도 말게 하라 하였더니</a:t>
            </a:r>
            <a:r>
              <a:rPr lang="en-US" altLang="ko-KR" sz="3600" b="1" i="1" dirty="0">
                <a:solidFill>
                  <a:schemeClr val="bg1"/>
                </a:solidFill>
                <a:effectLst>
                  <a:glow rad="139700">
                    <a:schemeClr val="tx1"/>
                  </a:glow>
                </a:effectLst>
                <a:latin typeface="Arial"/>
                <a:ea typeface="+mn-ea"/>
                <a:cs typeface="Arial"/>
              </a:rPr>
              <a:t>"</a:t>
            </a:r>
            <a:endParaRPr lang="en-US" sz="3600" b="1" i="1" dirty="0">
              <a:solidFill>
                <a:schemeClr val="bg1"/>
              </a:solidFill>
              <a:effectLst>
                <a:glow rad="139700">
                  <a:schemeClr val="tx1"/>
                </a:glow>
              </a:effectLst>
              <a:latin typeface="Arial"/>
              <a:ea typeface="+mn-ea"/>
              <a:cs typeface="Arial"/>
            </a:endParaRPr>
          </a:p>
        </p:txBody>
      </p:sp>
      <p:sp>
        <p:nvSpPr>
          <p:cNvPr id="345094" name="Text Box 6"/>
          <p:cNvSpPr txBox="1">
            <a:spLocks noChangeArrowheads="1"/>
          </p:cNvSpPr>
          <p:nvPr/>
        </p:nvSpPr>
        <p:spPr bwMode="auto">
          <a:xfrm>
            <a:off x="3733800" y="5364163"/>
            <a:ext cx="54102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ko-KR" altLang="en-US" sz="2800" b="1" dirty="0" smtClean="0">
                <a:solidFill>
                  <a:schemeClr val="bg1"/>
                </a:solidFill>
                <a:effectLst>
                  <a:glow rad="139700">
                    <a:schemeClr val="tx1"/>
                  </a:glow>
                </a:effectLst>
                <a:latin typeface="Arial"/>
                <a:ea typeface="+mn-ea"/>
                <a:cs typeface="Arial"/>
              </a:rPr>
              <a:t>데살로니가 후서 </a:t>
            </a:r>
            <a:r>
              <a:rPr lang="en-US" sz="2800" b="1" dirty="0" smtClean="0">
                <a:solidFill>
                  <a:schemeClr val="bg1"/>
                </a:solidFill>
                <a:effectLst>
                  <a:glow rad="139700">
                    <a:schemeClr val="tx1"/>
                  </a:glow>
                </a:effectLst>
                <a:latin typeface="Arial"/>
                <a:ea typeface="+mn-ea"/>
                <a:cs typeface="Arial"/>
              </a:rPr>
              <a:t>3</a:t>
            </a:r>
            <a:r>
              <a:rPr lang="en-US" sz="2800" b="1" dirty="0">
                <a:solidFill>
                  <a:schemeClr val="bg1"/>
                </a:solidFill>
                <a:effectLst>
                  <a:glow rad="139700">
                    <a:schemeClr val="tx1"/>
                  </a:glow>
                </a:effectLst>
                <a:latin typeface="Arial"/>
                <a:ea typeface="+mn-ea"/>
                <a:cs typeface="Arial"/>
              </a:rPr>
              <a:t>:10 </a:t>
            </a:r>
          </a:p>
        </p:txBody>
      </p:sp>
      <p:sp>
        <p:nvSpPr>
          <p:cNvPr id="345095" name="Text Box 7"/>
          <p:cNvSpPr txBox="1">
            <a:spLocks noChangeArrowheads="1"/>
          </p:cNvSpPr>
          <p:nvPr/>
        </p:nvSpPr>
        <p:spPr bwMode="auto">
          <a:xfrm>
            <a:off x="773" y="3789040"/>
            <a:ext cx="73914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ko-KR" sz="3600" b="1" i="1" dirty="0">
                <a:solidFill>
                  <a:schemeClr val="bg1"/>
                </a:solidFill>
                <a:effectLst>
                  <a:glow rad="139700">
                    <a:schemeClr val="tx1"/>
                  </a:glow>
                </a:effectLst>
                <a:latin typeface="Arial"/>
                <a:ea typeface="+mn-ea"/>
                <a:cs typeface="Arial"/>
              </a:rPr>
              <a:t>"</a:t>
            </a:r>
            <a:r>
              <a:rPr lang="ko-KR" altLang="en-US" sz="3600" b="1" i="1" dirty="0" smtClean="0">
                <a:solidFill>
                  <a:schemeClr val="bg1"/>
                </a:solidFill>
                <a:effectLst>
                  <a:glow rad="139700">
                    <a:schemeClr val="tx1"/>
                  </a:glow>
                </a:effectLst>
                <a:latin typeface="Arial"/>
                <a:ea typeface="+mn-ea"/>
                <a:cs typeface="Arial"/>
              </a:rPr>
              <a:t>누구든지 일하기 싫어하거든 </a:t>
            </a:r>
            <a:r>
              <a:rPr lang="en-US" sz="3600" b="1" i="1" dirty="0" smtClean="0">
                <a:solidFill>
                  <a:schemeClr val="bg1"/>
                </a:solidFill>
                <a:effectLst>
                  <a:glow rad="139700">
                    <a:schemeClr val="tx1"/>
                  </a:glow>
                </a:effectLst>
                <a:latin typeface="Arial"/>
                <a:ea typeface="+mn-ea"/>
                <a:cs typeface="Arial"/>
              </a:rPr>
              <a:t>, </a:t>
            </a:r>
            <a:endParaRPr lang="en-US" sz="3600" b="1" i="1" dirty="0">
              <a:solidFill>
                <a:schemeClr val="bg1"/>
              </a:solidFill>
              <a:effectLst>
                <a:glow rad="139700">
                  <a:schemeClr val="tx1"/>
                </a:glow>
              </a:effectLst>
              <a:latin typeface="Arial"/>
              <a:ea typeface="+mn-ea"/>
              <a:cs typeface="Arial"/>
            </a:endParaRPr>
          </a:p>
        </p:txBody>
      </p:sp>
      <p:sp>
        <p:nvSpPr>
          <p:cNvPr id="345096" name="Rectangle 8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152400"/>
            <a:ext cx="7772400" cy="1143000"/>
          </a:xfrm>
          <a:effectLst>
            <a:outerShdw blurRad="63500" dist="35921" dir="2700000" algn="ctr" rotWithShape="0">
              <a:schemeClr val="tx1">
                <a:alpha val="74998"/>
              </a:schemeClr>
            </a:outerShdw>
          </a:effectLst>
        </p:spPr>
        <p:txBody>
          <a:bodyPr/>
          <a:lstStyle/>
          <a:p>
            <a:pPr eaLnBrk="1" hangingPunct="1"/>
            <a:r>
              <a:rPr lang="ko-KR" altLang="en-US" sz="4000" dirty="0">
                <a:solidFill>
                  <a:schemeClr val="bg1"/>
                </a:solidFill>
                <a:effectLst>
                  <a:glow rad="139700">
                    <a:schemeClr val="tx1"/>
                  </a:glow>
                </a:effectLst>
                <a:latin typeface="나눔고딕"/>
                <a:ea typeface="나눔고딕"/>
                <a:cs typeface="나눔고딕"/>
              </a:rPr>
              <a:t>하나님은 열심을 기대하신다</a:t>
            </a:r>
            <a:endParaRPr lang="en-US" sz="4000" dirty="0">
              <a:effectLst>
                <a:glow rad="139700">
                  <a:schemeClr val="tx1"/>
                </a:glow>
              </a:effectLst>
              <a:ea typeface="ＭＳ Ｐゴシック" charset="0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2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75"/>
                                        <p:tgtEl>
                                          <p:spTgt spid="345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305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4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75"/>
                                        <p:tgtEl>
                                          <p:spTgt spid="345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5093" grpId="0" autoUpdateAnimBg="0"/>
      <p:bldP spid="345095" grpId="0" autoUpdateAnimBg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2"/>
          <p:cNvSpPr>
            <a:spLocks noChangeArrowheads="1"/>
          </p:cNvSpPr>
          <p:nvPr/>
        </p:nvSpPr>
        <p:spPr bwMode="auto">
          <a:xfrm>
            <a:off x="0" y="5105400"/>
            <a:ext cx="9144000" cy="17526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sz="2000">
              <a:effectLst>
                <a:glow rad="152400">
                  <a:schemeClr val="tx1"/>
                </a:glow>
              </a:effectLst>
              <a:latin typeface="Arial"/>
              <a:cs typeface="Arial"/>
            </a:endParaRPr>
          </a:p>
        </p:txBody>
      </p:sp>
      <p:pic>
        <p:nvPicPr>
          <p:cNvPr id="124931" name="Picture 3"/>
          <p:cNvPicPr>
            <a:picLocks noChangeAspect="1" noChangeArrowheads="1"/>
          </p:cNvPicPr>
          <p:nvPr/>
        </p:nvPicPr>
        <p:blipFill>
          <a:blip r:embed="rId3" cstate="screen">
            <a:lum brigh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59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6116" name="Rectangle 4"/>
          <p:cNvSpPr>
            <a:spLocks noChangeArrowheads="1"/>
          </p:cNvSpPr>
          <p:nvPr/>
        </p:nvSpPr>
        <p:spPr bwMode="auto">
          <a:xfrm>
            <a:off x="0" y="6111875"/>
            <a:ext cx="457200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2000" b="1" i="1">
                <a:solidFill>
                  <a:schemeClr val="bg1"/>
                </a:solidFill>
                <a:effectLst>
                  <a:glow rad="152400">
                    <a:schemeClr val="tx1"/>
                  </a:glow>
                </a:effectLst>
                <a:latin typeface="Arial"/>
                <a:ea typeface="+mn-ea"/>
                <a:cs typeface="Arial"/>
              </a:rPr>
              <a:t>Ruth Returning from Gleaning</a:t>
            </a:r>
            <a:r>
              <a:rPr lang="en-US" sz="2000" b="1">
                <a:solidFill>
                  <a:schemeClr val="bg1"/>
                </a:solidFill>
                <a:effectLst>
                  <a:glow rad="152400">
                    <a:schemeClr val="tx1"/>
                  </a:glow>
                </a:effectLst>
                <a:latin typeface="Arial"/>
                <a:ea typeface="+mn-ea"/>
                <a:cs typeface="Arial"/>
              </a:rPr>
              <a:t>, Samuel Palmer, c. 1850</a:t>
            </a:r>
          </a:p>
        </p:txBody>
      </p:sp>
      <p:grpSp>
        <p:nvGrpSpPr>
          <p:cNvPr id="124933" name="Group 5"/>
          <p:cNvGrpSpPr>
            <a:grpSpLocks/>
          </p:cNvGrpSpPr>
          <p:nvPr/>
        </p:nvGrpSpPr>
        <p:grpSpPr bwMode="auto">
          <a:xfrm>
            <a:off x="952500" y="571500"/>
            <a:ext cx="7391400" cy="5257800"/>
            <a:chOff x="600" y="360"/>
            <a:chExt cx="4656" cy="3312"/>
          </a:xfrm>
        </p:grpSpPr>
        <p:pic>
          <p:nvPicPr>
            <p:cNvPr id="346118" name="Picture 6"/>
            <p:cNvPicPr>
              <a:picLocks noChangeAspect="1" noChangeArrowheads="1"/>
            </p:cNvPicPr>
            <p:nvPr/>
          </p:nvPicPr>
          <p:blipFill>
            <a:blip r:embed="rId4" cstate="screen">
              <a:lum bright="-18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27" y="360"/>
              <a:ext cx="2400" cy="33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</p:pic>
        <p:sp>
          <p:nvSpPr>
            <p:cNvPr id="346119" name="Text Box 7"/>
            <p:cNvSpPr txBox="1">
              <a:spLocks noChangeArrowheads="1"/>
            </p:cNvSpPr>
            <p:nvPr/>
          </p:nvSpPr>
          <p:spPr bwMode="auto">
            <a:xfrm>
              <a:off x="600" y="806"/>
              <a:ext cx="4656" cy="16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2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2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2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2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l" eaLnBrk="1" hangingPunct="1">
                <a:spcBef>
                  <a:spcPct val="50000"/>
                </a:spcBef>
              </a:pPr>
              <a:r>
                <a:rPr lang="en-US" altLang="ko-KR" sz="3600" b="1" i="1" dirty="0">
                  <a:solidFill>
                    <a:schemeClr val="bg1"/>
                  </a:solidFill>
                  <a:effectLst>
                    <a:glow rad="152400">
                      <a:schemeClr val="tx1"/>
                    </a:glow>
                  </a:effectLst>
                  <a:latin typeface="Arial"/>
                  <a:cs typeface="Arial"/>
                </a:rPr>
                <a:t>"</a:t>
              </a:r>
              <a:r>
                <a:rPr lang="ko-KR" altLang="en-US" sz="3600" b="1" i="1" dirty="0">
                  <a:solidFill>
                    <a:schemeClr val="bg1"/>
                  </a:solidFill>
                  <a:effectLst>
                    <a:glow rad="152400">
                      <a:schemeClr val="tx1"/>
                    </a:glow>
                  </a:effectLst>
                  <a:latin typeface="Arial"/>
                  <a:cs typeface="Arial"/>
                </a:rPr>
                <a:t>누구든지 자기 친족 특히 자기 가족을 돌보지 아니하면 믿음을 배반한 자요 불신자보다 더 악한 자니라</a:t>
              </a:r>
              <a:r>
                <a:rPr lang="en-US" sz="3600" b="1" i="1" dirty="0">
                  <a:solidFill>
                    <a:schemeClr val="bg1"/>
                  </a:solidFill>
                  <a:effectLst>
                    <a:glow rad="152400">
                      <a:schemeClr val="tx1"/>
                    </a:glow>
                  </a:effectLst>
                  <a:latin typeface="Arial"/>
                  <a:cs typeface="Arial"/>
                </a:rPr>
                <a:t>." </a:t>
              </a:r>
            </a:p>
            <a:p>
              <a:pPr algn="l" eaLnBrk="1" hangingPunct="1">
                <a:spcBef>
                  <a:spcPct val="50000"/>
                </a:spcBef>
              </a:pPr>
              <a:endParaRPr lang="en-US" sz="3600" b="1" i="1" dirty="0">
                <a:solidFill>
                  <a:schemeClr val="bg1"/>
                </a:solidFill>
                <a:effectLst>
                  <a:glow rad="152400">
                    <a:schemeClr val="tx1"/>
                  </a:glow>
                </a:effectLst>
                <a:latin typeface="Arial"/>
                <a:cs typeface="Arial"/>
              </a:endParaRPr>
            </a:p>
          </p:txBody>
        </p:sp>
      </p:grpSp>
      <p:sp>
        <p:nvSpPr>
          <p:cNvPr id="346120" name="Text Box 8"/>
          <p:cNvSpPr txBox="1">
            <a:spLocks noChangeArrowheads="1"/>
          </p:cNvSpPr>
          <p:nvPr/>
        </p:nvSpPr>
        <p:spPr bwMode="auto">
          <a:xfrm>
            <a:off x="3733800" y="5364163"/>
            <a:ext cx="54102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ko-KR" altLang="en-US" sz="2800" b="1" dirty="0" smtClean="0">
                <a:solidFill>
                  <a:schemeClr val="bg1"/>
                </a:solidFill>
                <a:effectLst>
                  <a:glow rad="152400">
                    <a:schemeClr val="tx1"/>
                  </a:glow>
                </a:effectLst>
                <a:latin typeface="Arial"/>
                <a:ea typeface="+mn-ea"/>
                <a:cs typeface="Arial"/>
              </a:rPr>
              <a:t>디모데 전서 </a:t>
            </a:r>
            <a:r>
              <a:rPr lang="en-US" sz="2800" b="1" dirty="0" smtClean="0">
                <a:solidFill>
                  <a:schemeClr val="bg1"/>
                </a:solidFill>
                <a:effectLst>
                  <a:glow rad="152400">
                    <a:schemeClr val="tx1"/>
                  </a:glow>
                </a:effectLst>
                <a:latin typeface="Arial"/>
                <a:ea typeface="+mn-ea"/>
                <a:cs typeface="Arial"/>
              </a:rPr>
              <a:t>5</a:t>
            </a:r>
            <a:r>
              <a:rPr lang="en-US" sz="2800" b="1" dirty="0">
                <a:solidFill>
                  <a:schemeClr val="bg1"/>
                </a:solidFill>
                <a:effectLst>
                  <a:glow rad="152400">
                    <a:schemeClr val="tx1"/>
                  </a:glow>
                </a:effectLst>
                <a:latin typeface="Arial"/>
                <a:ea typeface="+mn-ea"/>
                <a:cs typeface="Arial"/>
              </a:rPr>
              <a:t>:8 </a:t>
            </a:r>
          </a:p>
        </p:txBody>
      </p:sp>
      <p:sp>
        <p:nvSpPr>
          <p:cNvPr id="346121" name="Rectangle 9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0"/>
            <a:ext cx="7772400" cy="1143000"/>
          </a:xfrm>
          <a:effectLst>
            <a:outerShdw blurRad="63500" dist="35921" dir="2700000" algn="ctr" rotWithShape="0">
              <a:schemeClr val="tx1">
                <a:alpha val="74998"/>
              </a:schemeClr>
            </a:outerShdw>
          </a:effectLst>
        </p:spPr>
        <p:txBody>
          <a:bodyPr/>
          <a:lstStyle/>
          <a:p>
            <a:pPr eaLnBrk="1" hangingPunct="1"/>
            <a:r>
              <a:rPr lang="ko-KR" altLang="en-US" sz="4000" dirty="0">
                <a:solidFill>
                  <a:schemeClr val="bg1"/>
                </a:solidFill>
                <a:effectLst>
                  <a:glow rad="139700">
                    <a:schemeClr val="tx1"/>
                  </a:glow>
                </a:effectLst>
                <a:latin typeface="나눔고딕"/>
                <a:ea typeface="나눔고딕"/>
                <a:cs typeface="나눔고딕"/>
              </a:rPr>
              <a:t>하나님은 열심을 기대하신다</a:t>
            </a:r>
            <a:endParaRPr lang="en-US" sz="4000" dirty="0">
              <a:effectLst>
                <a:glow rad="152400">
                  <a:schemeClr val="tx1"/>
                </a:glow>
              </a:effectLst>
              <a:ea typeface="ＭＳ Ｐゴシック" charset="0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Text Box 2"/>
          <p:cNvSpPr txBox="1">
            <a:spLocks noChangeArrowheads="1"/>
          </p:cNvSpPr>
          <p:nvPr/>
        </p:nvSpPr>
        <p:spPr bwMode="auto">
          <a:xfrm>
            <a:off x="7596336" y="152400"/>
            <a:ext cx="1447800" cy="457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Arial"/>
                <a:cs typeface="Arial"/>
              </a:rPr>
              <a:t>187-189</a:t>
            </a:r>
          </a:p>
        </p:txBody>
      </p:sp>
      <p:sp>
        <p:nvSpPr>
          <p:cNvPr id="126979" name="Rectangle 3"/>
          <p:cNvSpPr>
            <a:spLocks noGrp="1" noChangeArrowheads="1"/>
          </p:cNvSpPr>
          <p:nvPr>
            <p:ph type="title"/>
          </p:nvPr>
        </p:nvSpPr>
        <p:spPr>
          <a:xfrm>
            <a:off x="2057400" y="0"/>
            <a:ext cx="5029200" cy="609600"/>
          </a:xfrm>
          <a:solidFill>
            <a:schemeClr val="tx1"/>
          </a:solidFill>
          <a:ln>
            <a:solidFill>
              <a:schemeClr val="tx1"/>
            </a:solidFill>
            <a:miter lim="800000"/>
            <a:headEnd/>
            <a:tailEnd/>
          </a:ln>
        </p:spPr>
        <p:txBody>
          <a:bodyPr anchor="ctr" anchorCtr="1"/>
          <a:lstStyle/>
          <a:p>
            <a:pPr algn="ctr" eaLnBrk="1" hangingPunct="1"/>
            <a:r>
              <a:rPr lang="ko-KR" altLang="en-US" dirty="0" smtClean="0">
                <a:solidFill>
                  <a:schemeClr val="bg1"/>
                </a:solidFill>
                <a:latin typeface="Arial Black" charset="0"/>
                <a:ea typeface="ＭＳ Ｐゴシック" charset="0"/>
                <a:cs typeface="ＭＳ Ｐゴシック" charset="0"/>
              </a:rPr>
              <a:t>특징들</a:t>
            </a:r>
            <a:endParaRPr lang="en-US" dirty="0">
              <a:solidFill>
                <a:schemeClr val="bg1"/>
              </a:solidFill>
              <a:latin typeface="Arial Black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7654" name="Text Box 6"/>
          <p:cNvSpPr txBox="1">
            <a:spLocks noChangeArrowheads="1"/>
          </p:cNvSpPr>
          <p:nvPr/>
        </p:nvSpPr>
        <p:spPr bwMode="auto">
          <a:xfrm>
            <a:off x="76200" y="1836738"/>
            <a:ext cx="8991600" cy="4791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971550" indent="-4572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죽은 남자의 동생은 반드시 그 형의 과부와 결혼을 해서 죽은 형제의 이름으로 큰 아들을 키우는 것이다</a:t>
            </a:r>
            <a:r>
              <a:rPr lang="en-US" altLang="ko-KR" sz="2800" b="1" dirty="0">
                <a:latin typeface="Arial Narrow" charset="0"/>
                <a:ea typeface="宋体" charset="0"/>
                <a:cs typeface="宋体" charset="0"/>
              </a:rPr>
              <a:t>.</a:t>
            </a: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  </a:t>
            </a:r>
            <a:endParaRPr lang="en-US" altLang="zh-CN" sz="2800" b="1" dirty="0">
              <a:latin typeface="Arial Narrow" charset="0"/>
              <a:ea typeface="宋体" charset="0"/>
              <a:cs typeface="宋体" charset="0"/>
            </a:endParaRPr>
          </a:p>
          <a:p>
            <a:pPr lvl="1" algn="l" eaLnBrk="1" hangingPunct="1">
              <a:spcBef>
                <a:spcPct val="50000"/>
              </a:spcBef>
              <a:buFontTx/>
              <a:buChar char="•"/>
            </a:pP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법은 형제의 배우자와는 성관계를 금한다</a:t>
            </a:r>
            <a:r>
              <a:rPr lang="en-US" altLang="zh-CN" sz="2800" b="1" dirty="0">
                <a:latin typeface="Arial Narrow" charset="0"/>
                <a:ea typeface="宋体" charset="0"/>
                <a:cs typeface="宋体" charset="0"/>
              </a:rPr>
              <a:t> (</a:t>
            </a: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레</a:t>
            </a:r>
            <a:r>
              <a:rPr lang="en-US" altLang="zh-CN" sz="2800" b="1" dirty="0">
                <a:latin typeface="Arial Narrow" charset="0"/>
                <a:ea typeface="宋体" charset="0"/>
                <a:cs typeface="宋体" charset="0"/>
              </a:rPr>
              <a:t> 18:16), </a:t>
            </a: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그러나 형제가 사망했을때 혈족</a:t>
            </a:r>
            <a:r>
              <a:rPr lang="en-US" altLang="ko-KR" sz="2800" b="1" dirty="0">
                <a:latin typeface="Arial Narrow" charset="0"/>
                <a:ea typeface="宋体" charset="0"/>
                <a:cs typeface="宋体" charset="0"/>
              </a:rPr>
              <a:t>-</a:t>
            </a: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구원자 제도는 요구된다</a:t>
            </a:r>
            <a:r>
              <a:rPr lang="en-US" altLang="ko-KR" sz="2800" b="1" dirty="0">
                <a:latin typeface="Arial Narrow" charset="0"/>
                <a:ea typeface="宋体" charset="0"/>
                <a:cs typeface="宋体" charset="0"/>
              </a:rPr>
              <a:t>:</a:t>
            </a:r>
            <a:r>
              <a:rPr lang="en-US" altLang="zh-CN" sz="2800" b="1" dirty="0">
                <a:latin typeface="Arial Narrow" charset="0"/>
                <a:ea typeface="宋体" charset="0"/>
                <a:cs typeface="宋体" charset="0"/>
              </a:rPr>
              <a:t> (</a:t>
            </a: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가</a:t>
            </a:r>
            <a:r>
              <a:rPr lang="en-US" altLang="zh-CN" sz="2800" b="1" dirty="0">
                <a:latin typeface="Arial Narrow" charset="0"/>
                <a:ea typeface="宋体" charset="0"/>
                <a:cs typeface="宋体" charset="0"/>
              </a:rPr>
              <a:t>) </a:t>
            </a: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아들이 없을 경우</a:t>
            </a:r>
            <a:r>
              <a:rPr lang="en-US" altLang="zh-CN" sz="2800" b="1" dirty="0">
                <a:latin typeface="Arial Narrow" charset="0"/>
                <a:ea typeface="宋体" charset="0"/>
                <a:cs typeface="宋体" charset="0"/>
              </a:rPr>
              <a:t> (</a:t>
            </a: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남자 상속자</a:t>
            </a:r>
            <a:r>
              <a:rPr lang="en-US" altLang="zh-CN" sz="2800" b="1" dirty="0">
                <a:latin typeface="Arial Narrow" charset="0"/>
                <a:ea typeface="宋体" charset="0"/>
                <a:cs typeface="宋体" charset="0"/>
              </a:rPr>
              <a:t>) &amp; (</a:t>
            </a: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나</a:t>
            </a:r>
            <a:r>
              <a:rPr lang="en-US" altLang="zh-CN" sz="2800" b="1" dirty="0">
                <a:latin typeface="Arial Narrow" charset="0"/>
                <a:ea typeface="宋体" charset="0"/>
                <a:cs typeface="宋体" charset="0"/>
              </a:rPr>
              <a:t>) </a:t>
            </a: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형제가  그들의 아버지로 부터 상속 받은 땅에서 같이 살았을 경우</a:t>
            </a:r>
            <a:r>
              <a:rPr lang="en-US" altLang="zh-CN" sz="2800" b="1" dirty="0">
                <a:latin typeface="Arial Narrow" charset="0"/>
                <a:ea typeface="宋体" charset="0"/>
                <a:cs typeface="宋体" charset="0"/>
              </a:rPr>
              <a:t>.  </a:t>
            </a:r>
          </a:p>
          <a:p>
            <a:pPr lvl="1" algn="l" eaLnBrk="1" hangingPunct="1">
              <a:spcBef>
                <a:spcPct val="50000"/>
              </a:spcBef>
              <a:buFontTx/>
              <a:buChar char="•"/>
            </a:pP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새로운 남편은 </a:t>
            </a:r>
            <a:r>
              <a:rPr lang="en-US" altLang="ko-KR" sz="2800" b="1" dirty="0">
                <a:latin typeface="Arial Narrow" charset="0"/>
                <a:ea typeface="宋体" charset="0"/>
                <a:cs typeface="宋体" charset="0"/>
              </a:rPr>
              <a:t>“</a:t>
            </a: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혈족</a:t>
            </a:r>
            <a:r>
              <a:rPr lang="en-US" altLang="ko-KR" sz="2800" b="1" dirty="0">
                <a:latin typeface="Arial Narrow" charset="0"/>
                <a:ea typeface="宋体" charset="0"/>
                <a:cs typeface="宋体" charset="0"/>
              </a:rPr>
              <a:t>-</a:t>
            </a: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구원자</a:t>
            </a:r>
            <a:r>
              <a:rPr lang="en-US" altLang="ko-KR" sz="2800" b="1" dirty="0">
                <a:latin typeface="Arial Narrow" charset="0"/>
                <a:ea typeface="宋体" charset="0"/>
                <a:cs typeface="宋体" charset="0"/>
              </a:rPr>
              <a:t>”</a:t>
            </a: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로 불리거나</a:t>
            </a:r>
            <a:r>
              <a:rPr lang="en-US" altLang="ko-KR" sz="2800" b="1" dirty="0">
                <a:latin typeface="Arial Narrow" charset="0"/>
                <a:ea typeface="宋体" charset="0"/>
                <a:cs typeface="宋体" charset="0"/>
              </a:rPr>
              <a:t>,</a:t>
            </a: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 또는 </a:t>
            </a:r>
            <a:r>
              <a:rPr lang="ko-KR" altLang="en-US" sz="2800" b="1" i="1" dirty="0">
                <a:latin typeface="Arial Narrow" charset="0"/>
                <a:ea typeface="宋体" charset="0"/>
                <a:cs typeface="宋体" charset="0"/>
              </a:rPr>
              <a:t>고엘 </a:t>
            </a:r>
            <a:r>
              <a:rPr lang="en-US" altLang="zh-CN" sz="2800" b="1" dirty="0">
                <a:latin typeface="Arial Narrow" charset="0"/>
                <a:ea typeface="宋体" charset="0"/>
                <a:cs typeface="宋体" charset="0"/>
              </a:rPr>
              <a:t> (Heb.). </a:t>
            </a: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만약 죽은 남자가 살아있는 형제가 없다면 고엘은 가까운 남자 친척이 되었다</a:t>
            </a:r>
            <a:r>
              <a:rPr lang="en-US" altLang="ko-KR" sz="2800" b="1" dirty="0">
                <a:latin typeface="Arial Narrow" charset="0"/>
                <a:ea typeface="宋体" charset="0"/>
                <a:cs typeface="宋体" charset="0"/>
              </a:rPr>
              <a:t>.</a:t>
            </a: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 </a:t>
            </a:r>
            <a:endParaRPr lang="en-US" sz="2800" b="1" dirty="0">
              <a:latin typeface="Arial Narrow" charset="0"/>
              <a:ea typeface="宋体" charset="0"/>
              <a:cs typeface="宋体" charset="0"/>
            </a:endParaRPr>
          </a:p>
        </p:txBody>
      </p:sp>
      <p:sp>
        <p:nvSpPr>
          <p:cNvPr id="27655" name="Text Box 7"/>
          <p:cNvSpPr txBox="1">
            <a:spLocks noChangeArrowheads="1"/>
          </p:cNvSpPr>
          <p:nvPr/>
        </p:nvSpPr>
        <p:spPr bwMode="auto">
          <a:xfrm>
            <a:off x="609600" y="762000"/>
            <a:ext cx="8001000" cy="961289"/>
          </a:xfrm>
          <a:prstGeom prst="rect">
            <a:avLst/>
          </a:prstGeom>
          <a:gradFill rotWithShape="1">
            <a:gsLst>
              <a:gs pos="0">
                <a:schemeClr val="hlink">
                  <a:gamma/>
                  <a:shade val="46275"/>
                  <a:invGamma/>
                </a:schemeClr>
              </a:gs>
              <a:gs pos="50000">
                <a:schemeClr val="hlink"/>
              </a:gs>
              <a:gs pos="100000">
                <a:schemeClr val="hlink">
                  <a:gamma/>
                  <a:shade val="46275"/>
                  <a:invGamma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ko-KR" altLang="en-US" sz="2800" b="1" dirty="0">
                <a:solidFill>
                  <a:schemeClr val="bg1"/>
                </a:solidFill>
                <a:latin typeface="Arial" pitchFamily="-111" charset="0"/>
                <a:ea typeface="宋体" pitchFamily="-111" charset="-122"/>
                <a:cs typeface="宋体" pitchFamily="-111" charset="-122"/>
              </a:rPr>
              <a:t>혈족</a:t>
            </a:r>
            <a:r>
              <a:rPr lang="en-US" altLang="zh-CN" sz="2800" b="1" dirty="0">
                <a:solidFill>
                  <a:schemeClr val="bg1"/>
                </a:solidFill>
                <a:latin typeface="Arial" pitchFamily="-111" charset="0"/>
                <a:ea typeface="宋体" pitchFamily="-111" charset="-122"/>
                <a:cs typeface="宋体" pitchFamily="-111" charset="-122"/>
              </a:rPr>
              <a:t>-</a:t>
            </a:r>
            <a:r>
              <a:rPr lang="ko-KR" altLang="en-US" sz="2800" b="1" dirty="0">
                <a:solidFill>
                  <a:schemeClr val="bg1"/>
                </a:solidFill>
                <a:latin typeface="Arial" pitchFamily="-111" charset="0"/>
                <a:ea typeface="宋体" pitchFamily="-111" charset="-122"/>
                <a:cs typeface="宋体" pitchFamily="-111" charset="-122"/>
              </a:rPr>
              <a:t>구원자</a:t>
            </a:r>
            <a:r>
              <a:rPr lang="en-US" altLang="zh-CN" sz="2800" b="1" dirty="0">
                <a:solidFill>
                  <a:schemeClr val="bg1"/>
                </a:solidFill>
                <a:latin typeface="Arial" pitchFamily="-111" charset="0"/>
                <a:ea typeface="宋体" pitchFamily="-111" charset="-122"/>
                <a:cs typeface="宋体" pitchFamily="-111" charset="-122"/>
              </a:rPr>
              <a:t> </a:t>
            </a:r>
            <a:r>
              <a:rPr lang="ko-KR" altLang="en-US" sz="2800" b="1" dirty="0">
                <a:solidFill>
                  <a:schemeClr val="bg1"/>
                </a:solidFill>
                <a:latin typeface="Arial" pitchFamily="-111" charset="0"/>
                <a:ea typeface="宋体" pitchFamily="-111" charset="-122"/>
                <a:cs typeface="宋体" pitchFamily="-111" charset="-122"/>
              </a:rPr>
              <a:t>전통 역시 우리가 룻기를 이해하는데 </a:t>
            </a:r>
            <a:endParaRPr lang="en-US" altLang="ko-KR" sz="2800" b="1" dirty="0">
              <a:solidFill>
                <a:schemeClr val="bg1"/>
              </a:solidFill>
              <a:latin typeface="Arial" pitchFamily="-111" charset="0"/>
              <a:ea typeface="宋体" pitchFamily="-111" charset="-122"/>
              <a:cs typeface="宋体" pitchFamily="-111" charset="-122"/>
            </a:endParaRPr>
          </a:p>
          <a:p>
            <a:pPr>
              <a:lnSpc>
                <a:spcPct val="90000"/>
              </a:lnSpc>
              <a:defRPr/>
            </a:pPr>
            <a:r>
              <a:rPr lang="ko-KR" altLang="en-US" sz="2800" b="1" dirty="0">
                <a:solidFill>
                  <a:schemeClr val="bg1"/>
                </a:solidFill>
                <a:latin typeface="Arial" pitchFamily="-111" charset="0"/>
                <a:ea typeface="宋体" pitchFamily="-111" charset="-122"/>
                <a:cs typeface="宋体" pitchFamily="-111" charset="-122"/>
              </a:rPr>
              <a:t>도움이 된다</a:t>
            </a:r>
            <a:r>
              <a:rPr lang="en-US" altLang="ko-KR" sz="2800" b="1" dirty="0">
                <a:solidFill>
                  <a:schemeClr val="bg1"/>
                </a:solidFill>
                <a:latin typeface="Arial" pitchFamily="-111" charset="0"/>
                <a:ea typeface="宋体" pitchFamily="-111" charset="-122"/>
                <a:cs typeface="宋体" pitchFamily="-111" charset="-122"/>
              </a:rPr>
              <a:t>.</a:t>
            </a:r>
            <a:r>
              <a:rPr lang="ko-KR" altLang="en-US" sz="2800" b="1" dirty="0">
                <a:solidFill>
                  <a:schemeClr val="bg1"/>
                </a:solidFill>
                <a:latin typeface="Arial" pitchFamily="-111" charset="0"/>
                <a:ea typeface="宋体" pitchFamily="-111" charset="-122"/>
                <a:cs typeface="宋体" pitchFamily="-111" charset="-122"/>
              </a:rPr>
              <a:t> </a:t>
            </a:r>
            <a:r>
              <a:rPr lang="en-US" altLang="zh-CN" sz="2800" b="1" dirty="0">
                <a:solidFill>
                  <a:schemeClr val="bg1"/>
                </a:solidFill>
                <a:latin typeface="Arial" pitchFamily="-111" charset="0"/>
                <a:ea typeface="宋体" pitchFamily="-111" charset="-122"/>
                <a:cs typeface="宋体" pitchFamily="-111" charset="-122"/>
              </a:rPr>
              <a:t>: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27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654" grpId="0" autoUpdateAnimBg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Text Box 2"/>
          <p:cNvSpPr txBox="1">
            <a:spLocks noChangeArrowheads="1"/>
          </p:cNvSpPr>
          <p:nvPr/>
        </p:nvSpPr>
        <p:spPr bwMode="auto">
          <a:xfrm>
            <a:off x="7596336" y="152400"/>
            <a:ext cx="1524000" cy="457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Arial"/>
                <a:cs typeface="Arial"/>
              </a:rPr>
              <a:t>187-189</a:t>
            </a:r>
          </a:p>
        </p:txBody>
      </p:sp>
      <p:sp>
        <p:nvSpPr>
          <p:cNvPr id="129027" name="Rectangle 3"/>
          <p:cNvSpPr>
            <a:spLocks noGrp="1" noChangeArrowheads="1"/>
          </p:cNvSpPr>
          <p:nvPr>
            <p:ph type="title"/>
          </p:nvPr>
        </p:nvSpPr>
        <p:spPr>
          <a:xfrm>
            <a:off x="2057400" y="0"/>
            <a:ext cx="5029200" cy="609600"/>
          </a:xfrm>
          <a:solidFill>
            <a:schemeClr val="tx1"/>
          </a:solidFill>
          <a:ln>
            <a:solidFill>
              <a:schemeClr val="tx1"/>
            </a:solidFill>
            <a:miter lim="800000"/>
            <a:headEnd/>
            <a:tailEnd/>
          </a:ln>
        </p:spPr>
        <p:txBody>
          <a:bodyPr anchor="ctr" anchorCtr="1"/>
          <a:lstStyle/>
          <a:p>
            <a:pPr algn="ctr" eaLnBrk="1" hangingPunct="1"/>
            <a:r>
              <a:rPr lang="ko-KR" altLang="en-US" dirty="0" smtClean="0">
                <a:solidFill>
                  <a:schemeClr val="bg1"/>
                </a:solidFill>
                <a:latin typeface="Arial Black" charset="0"/>
                <a:ea typeface="ＭＳ Ｐゴシック" charset="0"/>
                <a:cs typeface="ＭＳ Ｐゴシック" charset="0"/>
              </a:rPr>
              <a:t>특징들</a:t>
            </a:r>
            <a:endParaRPr lang="en-US" dirty="0">
              <a:solidFill>
                <a:schemeClr val="bg1"/>
              </a:solidFill>
              <a:latin typeface="Arial Black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8677" name="Text Box 5"/>
          <p:cNvSpPr txBox="1">
            <a:spLocks noChangeArrowheads="1"/>
          </p:cNvSpPr>
          <p:nvPr/>
        </p:nvSpPr>
        <p:spPr bwMode="auto">
          <a:xfrm>
            <a:off x="228600" y="1905000"/>
            <a:ext cx="8458200" cy="50475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marL="457200" indent="-4572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50000"/>
              </a:spcBef>
              <a:buFontTx/>
              <a:buAutoNum type="arabicPeriod"/>
            </a:pP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구원자는 구원하고자 하는 사람과 혈통으로 </a:t>
            </a:r>
            <a:r>
              <a:rPr lang="ko-KR" altLang="en-US" sz="2800" b="1" u="sng" dirty="0">
                <a:latin typeface="Arial Narrow" charset="0"/>
                <a:ea typeface="宋体" charset="0"/>
                <a:cs typeface="宋体" charset="0"/>
              </a:rPr>
              <a:t>연결</a:t>
            </a: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되는 이여야 한다</a:t>
            </a:r>
            <a:r>
              <a:rPr lang="en-US" altLang="ko-KR" sz="2800" b="1" dirty="0">
                <a:latin typeface="Arial Narrow" charset="0"/>
                <a:ea typeface="宋体" charset="0"/>
                <a:cs typeface="宋体" charset="0"/>
              </a:rPr>
              <a:t>.</a:t>
            </a: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 </a:t>
            </a:r>
            <a:r>
              <a:rPr lang="en-US" altLang="zh-CN" sz="2800" b="1" dirty="0">
                <a:latin typeface="Arial Narrow" charset="0"/>
                <a:ea typeface="宋体" charset="0"/>
                <a:cs typeface="宋体" charset="0"/>
              </a:rPr>
              <a:t>(2:20; cf. </a:t>
            </a: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신</a:t>
            </a:r>
            <a:r>
              <a:rPr lang="en-US" altLang="zh-CN" sz="2800" b="1" dirty="0">
                <a:latin typeface="Arial Narrow" charset="0"/>
                <a:ea typeface="宋体" charset="0"/>
                <a:cs typeface="宋体" charset="0"/>
              </a:rPr>
              <a:t>. 25:5, 7-10).  </a:t>
            </a: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예수님은 완전한 인간이며 하나님셨다</a:t>
            </a:r>
            <a:r>
              <a:rPr lang="en-US" altLang="zh-CN" sz="2800" b="1" dirty="0">
                <a:latin typeface="Arial Narrow" charset="0"/>
                <a:ea typeface="宋体" charset="0"/>
                <a:cs typeface="宋体" charset="0"/>
              </a:rPr>
              <a:t> (</a:t>
            </a: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요</a:t>
            </a:r>
            <a:r>
              <a:rPr lang="en-US" altLang="zh-CN" sz="2800" b="1" dirty="0">
                <a:latin typeface="Arial Narrow" charset="0"/>
                <a:ea typeface="宋体" charset="0"/>
                <a:cs typeface="宋体" charset="0"/>
              </a:rPr>
              <a:t> 1:14; Rom. 1:3; </a:t>
            </a: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빌</a:t>
            </a:r>
            <a:r>
              <a:rPr lang="en-US" altLang="zh-CN" sz="2800" b="1" dirty="0">
                <a:latin typeface="Arial Narrow" charset="0"/>
                <a:ea typeface="宋体" charset="0"/>
                <a:cs typeface="宋体" charset="0"/>
              </a:rPr>
              <a:t> 2:5-8; </a:t>
            </a: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히</a:t>
            </a:r>
            <a:r>
              <a:rPr lang="en-US" altLang="zh-CN" sz="2800" b="1" dirty="0">
                <a:latin typeface="Arial Narrow" charset="0"/>
                <a:ea typeface="宋体" charset="0"/>
                <a:cs typeface="宋体" charset="0"/>
              </a:rPr>
              <a:t>2:14-15).</a:t>
            </a:r>
          </a:p>
          <a:p>
            <a:pPr algn="l" eaLnBrk="1" hangingPunct="1">
              <a:spcBef>
                <a:spcPct val="50000"/>
              </a:spcBef>
              <a:buFontTx/>
              <a:buAutoNum type="arabicPeriod"/>
            </a:pP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구원자는 반드시 값을 지불 </a:t>
            </a:r>
            <a:r>
              <a:rPr lang="ko-KR" altLang="en-US" sz="2800" b="1" u="sng" dirty="0">
                <a:latin typeface="Arial Narrow" charset="0"/>
                <a:ea typeface="宋体" charset="0"/>
                <a:cs typeface="宋体" charset="0"/>
              </a:rPr>
              <a:t>할 수 있어야 </a:t>
            </a: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한다</a:t>
            </a:r>
            <a:r>
              <a:rPr lang="en-US" altLang="zh-CN" sz="2800" b="1" dirty="0">
                <a:latin typeface="Arial Narrow" charset="0"/>
                <a:ea typeface="宋体" charset="0"/>
                <a:cs typeface="宋体" charset="0"/>
              </a:rPr>
              <a:t> (2:1; cf. </a:t>
            </a: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벧전</a:t>
            </a:r>
            <a:r>
              <a:rPr lang="en-US" altLang="zh-CN" sz="2800" b="1" dirty="0">
                <a:latin typeface="Arial Narrow" charset="0"/>
                <a:ea typeface="宋体" charset="0"/>
                <a:cs typeface="宋体" charset="0"/>
              </a:rPr>
              <a:t> 1:18-19).</a:t>
            </a:r>
          </a:p>
          <a:p>
            <a:pPr algn="l" eaLnBrk="1" hangingPunct="1">
              <a:spcBef>
                <a:spcPct val="50000"/>
              </a:spcBef>
              <a:buFontTx/>
              <a:buAutoNum type="arabicPeriod"/>
            </a:pP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그는 반드시 </a:t>
            </a:r>
            <a:r>
              <a:rPr lang="ko-KR" altLang="en-US" sz="2800" b="1" u="sng" dirty="0">
                <a:latin typeface="Arial Narrow" charset="0"/>
                <a:ea typeface="宋体" charset="0"/>
                <a:cs typeface="宋体" charset="0"/>
              </a:rPr>
              <a:t>기꺼운</a:t>
            </a: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 마음으로 해야 한다 </a:t>
            </a:r>
            <a:r>
              <a:rPr lang="en-US" altLang="zh-CN" sz="2800" b="1" dirty="0">
                <a:latin typeface="Arial Narrow" charset="0"/>
                <a:ea typeface="宋体" charset="0"/>
                <a:cs typeface="宋体" charset="0"/>
              </a:rPr>
              <a:t>(3:11; cf. </a:t>
            </a: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마</a:t>
            </a:r>
            <a:r>
              <a:rPr lang="en-US" altLang="zh-CN" sz="2800" b="1" dirty="0">
                <a:latin typeface="Arial Narrow" charset="0"/>
                <a:ea typeface="宋体" charset="0"/>
                <a:cs typeface="宋体" charset="0"/>
              </a:rPr>
              <a:t>20:28; </a:t>
            </a: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요</a:t>
            </a:r>
            <a:r>
              <a:rPr lang="en-US" altLang="zh-CN" sz="2800" b="1" dirty="0">
                <a:latin typeface="Arial Narrow" charset="0"/>
                <a:ea typeface="宋体" charset="0"/>
                <a:cs typeface="宋体" charset="0"/>
              </a:rPr>
              <a:t> 10:15, 18; </a:t>
            </a: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히</a:t>
            </a:r>
            <a:r>
              <a:rPr lang="en-US" altLang="zh-CN" sz="2800" b="1" dirty="0">
                <a:latin typeface="Arial Narrow" charset="0"/>
                <a:ea typeface="宋体" charset="0"/>
                <a:cs typeface="宋体" charset="0"/>
              </a:rPr>
              <a:t>10:7).</a:t>
            </a:r>
          </a:p>
          <a:p>
            <a:pPr algn="l" eaLnBrk="1" hangingPunct="1">
              <a:spcBef>
                <a:spcPct val="50000"/>
              </a:spcBef>
              <a:buFontTx/>
              <a:buAutoNum type="arabicPeriod"/>
            </a:pP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그는 반드시 </a:t>
            </a:r>
            <a:r>
              <a:rPr lang="ko-KR" altLang="en-US" sz="2800" b="1" u="sng" dirty="0">
                <a:latin typeface="Arial Narrow" charset="0"/>
                <a:ea typeface="宋体" charset="0"/>
                <a:cs typeface="宋体" charset="0"/>
              </a:rPr>
              <a:t>자유인</a:t>
            </a: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이어야 한다</a:t>
            </a:r>
            <a:r>
              <a:rPr lang="en-US" altLang="zh-CN" sz="2800" b="1" dirty="0">
                <a:latin typeface="Arial Narrow" charset="0"/>
                <a:ea typeface="宋体" charset="0"/>
                <a:cs typeface="宋体" charset="0"/>
              </a:rPr>
              <a:t>(4:10; cf. </a:t>
            </a:r>
            <a:r>
              <a:rPr lang="ko-KR" altLang="en-US" sz="2800" b="1" dirty="0">
                <a:latin typeface="Arial Narrow" charset="0"/>
                <a:ea typeface="宋体" charset="0"/>
                <a:cs typeface="宋体" charset="0"/>
              </a:rPr>
              <a:t>동정녀 탄생은 죄의 저주로 부터 그리스도를 자유롭게 했다 마</a:t>
            </a:r>
            <a:r>
              <a:rPr lang="en-US" altLang="zh-CN" sz="2800" b="1" dirty="0">
                <a:latin typeface="Arial Narrow" charset="0"/>
                <a:ea typeface="宋体" charset="0"/>
                <a:cs typeface="宋体" charset="0"/>
              </a:rPr>
              <a:t>1:23).</a:t>
            </a:r>
            <a:endParaRPr lang="en-US" sz="2800" b="1" dirty="0">
              <a:latin typeface="Arial Narrow" charset="0"/>
              <a:ea typeface="宋体" charset="0"/>
              <a:cs typeface="宋体" charset="0"/>
            </a:endParaRPr>
          </a:p>
        </p:txBody>
      </p:sp>
      <p:sp>
        <p:nvSpPr>
          <p:cNvPr id="129029" name="Text Box 6"/>
          <p:cNvSpPr txBox="1">
            <a:spLocks noChangeArrowheads="1"/>
          </p:cNvSpPr>
          <p:nvPr/>
        </p:nvSpPr>
        <p:spPr bwMode="auto">
          <a:xfrm>
            <a:off x="152400" y="692696"/>
            <a:ext cx="8839200" cy="1200328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rgbClr val="760000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b="1" dirty="0">
                <a:solidFill>
                  <a:schemeClr val="bg1"/>
                </a:solidFill>
                <a:latin typeface="Arial Narrow" charset="0"/>
                <a:ea typeface="宋体" charset="0"/>
                <a:cs typeface="宋体" charset="0"/>
              </a:rPr>
              <a:t>이 혈족</a:t>
            </a:r>
            <a:r>
              <a:rPr lang="en-US" altLang="ko-KR" b="1" dirty="0">
                <a:solidFill>
                  <a:schemeClr val="bg1"/>
                </a:solidFill>
                <a:latin typeface="Arial Narrow" charset="0"/>
                <a:ea typeface="宋体" charset="0"/>
                <a:cs typeface="宋体" charset="0"/>
              </a:rPr>
              <a:t>-</a:t>
            </a:r>
            <a:r>
              <a:rPr lang="ko-KR" altLang="en-US" b="1" dirty="0">
                <a:solidFill>
                  <a:schemeClr val="bg1"/>
                </a:solidFill>
                <a:latin typeface="Arial Narrow" charset="0"/>
                <a:ea typeface="宋体" charset="0"/>
                <a:cs typeface="宋体" charset="0"/>
              </a:rPr>
              <a:t>구원자</a:t>
            </a:r>
            <a:r>
              <a:rPr lang="en-US" altLang="ko-KR" b="1" dirty="0">
                <a:solidFill>
                  <a:schemeClr val="bg1"/>
                </a:solidFill>
                <a:latin typeface="Arial Narrow" charset="0"/>
                <a:ea typeface="宋体" charset="0"/>
                <a:cs typeface="宋体" charset="0"/>
              </a:rPr>
              <a:t>(</a:t>
            </a:r>
            <a:r>
              <a:rPr lang="ko-KR" altLang="en-US" b="1" dirty="0">
                <a:solidFill>
                  <a:schemeClr val="bg1"/>
                </a:solidFill>
                <a:latin typeface="Arial Narrow" charset="0"/>
                <a:ea typeface="宋体" charset="0"/>
                <a:cs typeface="宋体" charset="0"/>
              </a:rPr>
              <a:t>고엘</a:t>
            </a:r>
            <a:r>
              <a:rPr lang="en-US" altLang="ko-KR" b="1" dirty="0">
                <a:solidFill>
                  <a:schemeClr val="bg1"/>
                </a:solidFill>
                <a:latin typeface="Arial Narrow" charset="0"/>
                <a:ea typeface="宋体" charset="0"/>
                <a:cs typeface="宋体" charset="0"/>
              </a:rPr>
              <a:t>)</a:t>
            </a:r>
            <a:r>
              <a:rPr lang="ko-KR" altLang="en-US" b="1" dirty="0">
                <a:solidFill>
                  <a:schemeClr val="bg1"/>
                </a:solidFill>
                <a:latin typeface="Arial Narrow" charset="0"/>
                <a:ea typeface="宋体" charset="0"/>
                <a:cs typeface="宋体" charset="0"/>
              </a:rPr>
              <a:t> 아이디어는 그리스도</a:t>
            </a:r>
            <a:r>
              <a:rPr lang="en-US" altLang="ko-KR" b="1" dirty="0">
                <a:solidFill>
                  <a:schemeClr val="bg1"/>
                </a:solidFill>
                <a:latin typeface="Arial Narrow" charset="0"/>
                <a:ea typeface="宋体" charset="0"/>
                <a:cs typeface="宋体" charset="0"/>
              </a:rPr>
              <a:t>&amp;</a:t>
            </a:r>
            <a:r>
              <a:rPr lang="ko-KR" altLang="en-US" b="1" dirty="0">
                <a:solidFill>
                  <a:schemeClr val="bg1"/>
                </a:solidFill>
                <a:latin typeface="Arial Narrow" charset="0"/>
                <a:ea typeface="宋体" charset="0"/>
                <a:cs typeface="宋体" charset="0"/>
              </a:rPr>
              <a:t> 교회의 관계로 아름답게 나타내고 있다</a:t>
            </a:r>
            <a:r>
              <a:rPr lang="en-US" altLang="ko-KR" b="1" dirty="0">
                <a:solidFill>
                  <a:schemeClr val="bg1"/>
                </a:solidFill>
                <a:latin typeface="Arial Narrow" charset="0"/>
                <a:ea typeface="宋体" charset="0"/>
                <a:cs typeface="宋体" charset="0"/>
              </a:rPr>
              <a:t>.</a:t>
            </a:r>
            <a:r>
              <a:rPr lang="ko-KR" altLang="en-US" b="1" dirty="0">
                <a:solidFill>
                  <a:schemeClr val="bg1"/>
                </a:solidFill>
                <a:latin typeface="Arial Narrow" charset="0"/>
                <a:ea typeface="宋体" charset="0"/>
                <a:cs typeface="宋体" charset="0"/>
              </a:rPr>
              <a:t> 인류를 구원할 고엘의 모든 </a:t>
            </a:r>
            <a:r>
              <a:rPr lang="en-US" altLang="ko-KR" b="1" dirty="0">
                <a:solidFill>
                  <a:schemeClr val="bg1"/>
                </a:solidFill>
                <a:latin typeface="Arial Narrow" charset="0"/>
                <a:ea typeface="宋体" charset="0"/>
                <a:cs typeface="宋体" charset="0"/>
              </a:rPr>
              <a:t>4</a:t>
            </a:r>
            <a:r>
              <a:rPr lang="ko-KR" altLang="en-US" b="1" dirty="0">
                <a:solidFill>
                  <a:schemeClr val="bg1"/>
                </a:solidFill>
                <a:latin typeface="Arial Narrow" charset="0"/>
                <a:ea typeface="宋体" charset="0"/>
                <a:cs typeface="宋体" charset="0"/>
              </a:rPr>
              <a:t>가지 조건을 그리스도로 충족된다</a:t>
            </a:r>
            <a:r>
              <a:rPr lang="en-US" altLang="zh-CN" b="1" dirty="0">
                <a:solidFill>
                  <a:schemeClr val="bg1"/>
                </a:solidFill>
                <a:latin typeface="Arial Narrow" charset="0"/>
                <a:ea typeface="宋体" charset="0"/>
                <a:cs typeface="宋体" charset="0"/>
              </a:rPr>
              <a:t>:</a:t>
            </a:r>
            <a:endParaRPr lang="en-US" dirty="0">
              <a:solidFill>
                <a:schemeClr val="bg1"/>
              </a:solidFill>
              <a:ea typeface="宋体" charset="0"/>
              <a:cs typeface="宋体" charset="0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6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6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6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6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867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867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867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867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77" grpId="0" build="p" autoUpdateAnimBg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Text Box 2"/>
          <p:cNvSpPr txBox="1">
            <a:spLocks noChangeArrowheads="1"/>
          </p:cNvSpPr>
          <p:nvPr/>
        </p:nvSpPr>
        <p:spPr bwMode="auto">
          <a:xfrm>
            <a:off x="7696200" y="152400"/>
            <a:ext cx="1447800" cy="457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b="1" dirty="0">
                <a:solidFill>
                  <a:schemeClr val="bg1"/>
                </a:solidFill>
                <a:latin typeface="Arial"/>
                <a:cs typeface="Arial"/>
              </a:rPr>
              <a:t>187-189</a:t>
            </a:r>
          </a:p>
        </p:txBody>
      </p:sp>
      <p:sp>
        <p:nvSpPr>
          <p:cNvPr id="131075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7162800" cy="609600"/>
          </a:xfrm>
          <a:solidFill>
            <a:schemeClr val="tx1"/>
          </a:solidFill>
          <a:ln>
            <a:solidFill>
              <a:schemeClr val="tx1"/>
            </a:solidFill>
            <a:miter lim="800000"/>
            <a:headEnd/>
            <a:tailEnd/>
          </a:ln>
        </p:spPr>
        <p:txBody>
          <a:bodyPr anchor="ctr" anchorCtr="1"/>
          <a:lstStyle/>
          <a:p>
            <a:pPr algn="ctr" eaLnBrk="1" hangingPunct="1"/>
            <a:r>
              <a:rPr lang="ko-KR" altLang="en-US" sz="4000" dirty="0">
                <a:solidFill>
                  <a:schemeClr val="bg1"/>
                </a:solidFill>
                <a:latin typeface="Arial Black" charset="0"/>
                <a:ea typeface="ＭＳ Ｐゴシック" charset="0"/>
                <a:cs typeface="ＭＳ Ｐゴシック" charset="0"/>
              </a:rPr>
              <a:t>무엇이 주요 테미인가</a:t>
            </a:r>
            <a:r>
              <a:rPr lang="en-US" altLang="ko-KR" sz="4000" dirty="0">
                <a:solidFill>
                  <a:schemeClr val="bg1"/>
                </a:solidFill>
                <a:latin typeface="Arial Black" charset="0"/>
                <a:ea typeface="ＭＳ Ｐゴシック" charset="0"/>
                <a:cs typeface="ＭＳ Ｐゴシック" charset="0"/>
              </a:rPr>
              <a:t>?</a:t>
            </a:r>
            <a:endParaRPr lang="en-US" sz="4000" dirty="0">
              <a:solidFill>
                <a:schemeClr val="bg1"/>
              </a:solidFill>
              <a:latin typeface="Arial Black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31076" name="Text Box 5"/>
          <p:cNvSpPr txBox="1">
            <a:spLocks noChangeArrowheads="1"/>
          </p:cNvSpPr>
          <p:nvPr/>
        </p:nvSpPr>
        <p:spPr bwMode="auto">
          <a:xfrm>
            <a:off x="152400" y="692150"/>
            <a:ext cx="8839200" cy="1015663"/>
          </a:xfrm>
          <a:prstGeom prst="rect">
            <a:avLst/>
          </a:prstGeom>
          <a:solidFill>
            <a:srgbClr val="000090"/>
          </a:solidFill>
          <a:ln w="9525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b="1" dirty="0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아래의 리스트는 룻기의 주요 교훈이 무엇인지에 대한 </a:t>
            </a:r>
            <a:endParaRPr lang="en-US" altLang="ko-KR" b="1" dirty="0">
              <a:solidFill>
                <a:schemeClr val="bg1"/>
              </a:solidFill>
              <a:latin typeface="Arial" charset="0"/>
              <a:ea typeface="宋体" charset="0"/>
              <a:cs typeface="宋体" charset="0"/>
            </a:endParaRPr>
          </a:p>
          <a:p>
            <a:pPr eaLnBrk="1" hangingPunct="1">
              <a:spcBef>
                <a:spcPct val="50000"/>
              </a:spcBef>
            </a:pPr>
            <a:r>
              <a:rPr lang="ko-KR" altLang="en-US" b="1" dirty="0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일부의 의견들이다</a:t>
            </a:r>
            <a:r>
              <a:rPr lang="en-US" altLang="zh-CN" b="1" dirty="0">
                <a:solidFill>
                  <a:schemeClr val="bg1"/>
                </a:solidFill>
                <a:latin typeface="Arial" charset="0"/>
                <a:ea typeface="宋体" charset="0"/>
                <a:cs typeface="宋体" charset="0"/>
              </a:rPr>
              <a:t>:</a:t>
            </a:r>
          </a:p>
        </p:txBody>
      </p:sp>
      <p:sp>
        <p:nvSpPr>
          <p:cNvPr id="31752" name="Text Box 8"/>
          <p:cNvSpPr txBox="1">
            <a:spLocks noChangeArrowheads="1"/>
          </p:cNvSpPr>
          <p:nvPr/>
        </p:nvSpPr>
        <p:spPr bwMode="auto">
          <a:xfrm>
            <a:off x="2362200" y="1772816"/>
            <a:ext cx="4343400" cy="3746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 anchor="ctr" anchorCtr="1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b="1" dirty="0">
                <a:latin typeface="Arial Black" charset="0"/>
                <a:ea typeface="宋体" charset="0"/>
                <a:cs typeface="宋体" charset="0"/>
              </a:rPr>
              <a:t>별다른 목적이 없다</a:t>
            </a:r>
            <a:endParaRPr lang="en-US" b="1" dirty="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31753" name="Text Box 9"/>
          <p:cNvSpPr txBox="1">
            <a:spLocks noChangeArrowheads="1"/>
          </p:cNvSpPr>
          <p:nvPr/>
        </p:nvSpPr>
        <p:spPr bwMode="auto">
          <a:xfrm>
            <a:off x="457200" y="2279161"/>
            <a:ext cx="8153400" cy="3746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 anchor="ctr" anchorCtr="1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b="1" dirty="0">
                <a:latin typeface="Arial Black" charset="0"/>
                <a:ea typeface="宋体" charset="0"/>
                <a:cs typeface="宋体" charset="0"/>
              </a:rPr>
              <a:t>다윗의 왕위 적법성에 대한 확인</a:t>
            </a:r>
            <a:endParaRPr lang="en-US" b="1" dirty="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31755" name="Text Box 11"/>
          <p:cNvSpPr txBox="1">
            <a:spLocks noChangeArrowheads="1"/>
          </p:cNvSpPr>
          <p:nvPr/>
        </p:nvSpPr>
        <p:spPr bwMode="auto">
          <a:xfrm>
            <a:off x="1371600" y="2785506"/>
            <a:ext cx="6324600" cy="3746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 anchor="ctr" anchorCtr="1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b="1" dirty="0">
                <a:latin typeface="Arial Black" charset="0"/>
                <a:ea typeface="宋体" charset="0"/>
                <a:cs typeface="宋体" charset="0"/>
              </a:rPr>
              <a:t>하나님의 신실하심</a:t>
            </a:r>
            <a:r>
              <a:rPr lang="en-US" altLang="ko-KR" b="1" dirty="0">
                <a:latin typeface="Arial Black" charset="0"/>
                <a:ea typeface="宋体" charset="0"/>
                <a:cs typeface="宋体" charset="0"/>
              </a:rPr>
              <a:t>,</a:t>
            </a:r>
            <a:r>
              <a:rPr lang="ko-KR" altLang="en-US" b="1" dirty="0">
                <a:latin typeface="Arial Black" charset="0"/>
                <a:ea typeface="宋体" charset="0"/>
                <a:cs typeface="宋体" charset="0"/>
              </a:rPr>
              <a:t> 하나님의 섭리</a:t>
            </a:r>
            <a:endParaRPr lang="en-US" b="1" dirty="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31757" name="Text Box 13"/>
          <p:cNvSpPr txBox="1">
            <a:spLocks noChangeArrowheads="1"/>
          </p:cNvSpPr>
          <p:nvPr/>
        </p:nvSpPr>
        <p:spPr bwMode="auto">
          <a:xfrm>
            <a:off x="2819400" y="3291851"/>
            <a:ext cx="3429000" cy="3746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 anchor="ctr" anchorCtr="1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ko-KR" altLang="en-US" b="1" dirty="0">
                <a:latin typeface="Arial Black" charset="0"/>
                <a:ea typeface="宋体" charset="0"/>
                <a:cs typeface="宋体" charset="0"/>
              </a:rPr>
              <a:t>신실한 순종 </a:t>
            </a:r>
            <a:endParaRPr lang="en-US" b="1" dirty="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31759" name="Text Box 15"/>
          <p:cNvSpPr txBox="1">
            <a:spLocks noChangeArrowheads="1"/>
          </p:cNvSpPr>
          <p:nvPr/>
        </p:nvSpPr>
        <p:spPr bwMode="auto">
          <a:xfrm>
            <a:off x="1524000" y="3798196"/>
            <a:ext cx="6019800" cy="3746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 anchor="ctr" anchorCtr="1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ko-KR" altLang="en-US" b="1" dirty="0">
                <a:latin typeface="Arial Black" charset="0"/>
                <a:ea typeface="宋体" charset="0"/>
                <a:cs typeface="宋体" charset="0"/>
              </a:rPr>
              <a:t>구원</a:t>
            </a:r>
            <a:r>
              <a:rPr lang="en-US" altLang="zh-CN" b="1" dirty="0">
                <a:latin typeface="Arial Black" charset="0"/>
                <a:ea typeface="宋体" charset="0"/>
                <a:cs typeface="宋体" charset="0"/>
              </a:rPr>
              <a:t> / </a:t>
            </a:r>
            <a:r>
              <a:rPr lang="ko-KR" altLang="en-US" b="1" dirty="0">
                <a:latin typeface="Arial Black" charset="0"/>
                <a:ea typeface="宋体" charset="0"/>
                <a:cs typeface="宋体" charset="0"/>
              </a:rPr>
              <a:t>혈족</a:t>
            </a:r>
            <a:r>
              <a:rPr lang="en-US" altLang="ko-KR" b="1" dirty="0">
                <a:latin typeface="Arial Black" charset="0"/>
                <a:ea typeface="宋体" charset="0"/>
                <a:cs typeface="宋体" charset="0"/>
              </a:rPr>
              <a:t>-</a:t>
            </a:r>
            <a:r>
              <a:rPr lang="ko-KR" altLang="en-US" b="1" dirty="0">
                <a:latin typeface="Arial Black" charset="0"/>
                <a:ea typeface="宋体" charset="0"/>
                <a:cs typeface="宋体" charset="0"/>
              </a:rPr>
              <a:t>구원자</a:t>
            </a:r>
            <a:endParaRPr lang="en-US" b="1" dirty="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31761" name="Text Box 17"/>
          <p:cNvSpPr txBox="1">
            <a:spLocks noChangeArrowheads="1"/>
          </p:cNvSpPr>
          <p:nvPr/>
        </p:nvSpPr>
        <p:spPr bwMode="auto">
          <a:xfrm>
            <a:off x="2286000" y="4304541"/>
            <a:ext cx="4495800" cy="3746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 anchor="ctr" anchorCtr="1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zh-CN" b="1" dirty="0">
                <a:latin typeface="Arial Black" charset="0"/>
                <a:ea typeface="宋体" charset="0"/>
                <a:cs typeface="宋体" charset="0"/>
              </a:rPr>
              <a:t>” </a:t>
            </a:r>
            <a:r>
              <a:rPr lang="ko-KR" altLang="en-US" b="1" dirty="0">
                <a:latin typeface="Arial Black" charset="0"/>
                <a:ea typeface="宋体" charset="0"/>
                <a:cs typeface="宋体" charset="0"/>
              </a:rPr>
              <a:t>정신 차려</a:t>
            </a:r>
            <a:r>
              <a:rPr lang="en-US" altLang="ko-KR" b="1" dirty="0">
                <a:latin typeface="Arial Black" charset="0"/>
                <a:ea typeface="宋体" charset="0"/>
                <a:cs typeface="宋体" charset="0"/>
              </a:rPr>
              <a:t>!</a:t>
            </a:r>
            <a:r>
              <a:rPr lang="ko-KR" altLang="en-US" b="1" dirty="0">
                <a:latin typeface="Arial Black" charset="0"/>
                <a:ea typeface="宋体" charset="0"/>
                <a:cs typeface="宋体" charset="0"/>
              </a:rPr>
              <a:t> </a:t>
            </a:r>
            <a:r>
              <a:rPr lang="en-US" altLang="zh-CN" b="1" dirty="0">
                <a:latin typeface="Arial Black" charset="0"/>
                <a:ea typeface="宋体" charset="0"/>
                <a:cs typeface="宋体" charset="0"/>
              </a:rPr>
              <a:t>"</a:t>
            </a:r>
            <a:endParaRPr lang="en-US" b="1" dirty="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31763" name="Text Box 19"/>
          <p:cNvSpPr txBox="1">
            <a:spLocks noChangeArrowheads="1"/>
          </p:cNvSpPr>
          <p:nvPr/>
        </p:nvSpPr>
        <p:spPr bwMode="auto">
          <a:xfrm>
            <a:off x="1295400" y="4810886"/>
            <a:ext cx="6477000" cy="3746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 anchor="ctr" anchorCtr="1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zh-CN" b="1" dirty="0">
                <a:latin typeface="Arial Black" charset="0"/>
                <a:ea typeface="宋体" charset="0"/>
                <a:cs typeface="宋体" charset="0"/>
              </a:rPr>
              <a:t>”</a:t>
            </a:r>
            <a:r>
              <a:rPr lang="ko-KR" altLang="en-US" b="1" dirty="0">
                <a:latin typeface="Arial Black" charset="0"/>
                <a:ea typeface="宋体" charset="0"/>
                <a:cs typeface="宋体" charset="0"/>
              </a:rPr>
              <a:t>남자들아</a:t>
            </a:r>
            <a:r>
              <a:rPr lang="en-US" altLang="zh-CN" b="1" dirty="0">
                <a:latin typeface="Arial Black" charset="0"/>
                <a:ea typeface="宋体" charset="0"/>
                <a:cs typeface="宋体" charset="0"/>
              </a:rPr>
              <a:t>, </a:t>
            </a:r>
            <a:r>
              <a:rPr lang="ko-KR" altLang="en-US" b="1" dirty="0">
                <a:latin typeface="Arial Black" charset="0"/>
                <a:ea typeface="宋体" charset="0"/>
                <a:cs typeface="宋体" charset="0"/>
              </a:rPr>
              <a:t>여자들을 조심해야 해</a:t>
            </a:r>
            <a:r>
              <a:rPr lang="en-US" altLang="zh-CN" b="1" dirty="0">
                <a:latin typeface="Arial Black" charset="0"/>
                <a:ea typeface="宋体" charset="0"/>
                <a:cs typeface="宋体" charset="0"/>
              </a:rPr>
              <a:t>"</a:t>
            </a:r>
            <a:endParaRPr lang="en-US" b="1" dirty="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31764" name="Text Box 20"/>
          <p:cNvSpPr txBox="1">
            <a:spLocks noChangeArrowheads="1"/>
          </p:cNvSpPr>
          <p:nvPr/>
        </p:nvSpPr>
        <p:spPr bwMode="auto">
          <a:xfrm>
            <a:off x="1905000" y="5317231"/>
            <a:ext cx="5257800" cy="3746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 anchor="ctr" anchorCtr="1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ko-KR" altLang="en-US" b="1" dirty="0">
                <a:latin typeface="Arial Black" charset="0"/>
                <a:ea typeface="宋体" charset="0"/>
                <a:cs typeface="宋体" charset="0"/>
              </a:rPr>
              <a:t>외국인하고 결혼해도 괜찮아</a:t>
            </a:r>
            <a:endParaRPr lang="en-US" b="1" dirty="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31765" name="Text Box 21"/>
          <p:cNvSpPr txBox="1">
            <a:spLocks noChangeArrowheads="1"/>
          </p:cNvSpPr>
          <p:nvPr/>
        </p:nvSpPr>
        <p:spPr bwMode="auto">
          <a:xfrm>
            <a:off x="3048000" y="5823576"/>
            <a:ext cx="2971800" cy="36933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 anchor="ctr" anchorCtr="1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ko-KR" altLang="en-US" b="1" dirty="0">
                <a:latin typeface="Arial Black" charset="0"/>
                <a:ea typeface="宋体" charset="0"/>
                <a:cs typeface="宋体" charset="0"/>
              </a:rPr>
              <a:t>재미있는 </a:t>
            </a:r>
            <a:r>
              <a:rPr lang="ko-KR" altLang="en-US" b="1" dirty="0" smtClean="0">
                <a:latin typeface="Arial Black" charset="0"/>
                <a:ea typeface="宋体" charset="0"/>
                <a:cs typeface="宋体" charset="0"/>
              </a:rPr>
              <a:t>드라마</a:t>
            </a:r>
            <a:endParaRPr lang="en-US" b="1" dirty="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31767" name="Text Box 23"/>
          <p:cNvSpPr txBox="1">
            <a:spLocks noChangeArrowheads="1"/>
          </p:cNvSpPr>
          <p:nvPr/>
        </p:nvSpPr>
        <p:spPr bwMode="auto">
          <a:xfrm>
            <a:off x="2514600" y="6324600"/>
            <a:ext cx="4038600" cy="3746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 anchor="ctr" anchorCtr="1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ko-KR" altLang="en-US" b="1" dirty="0">
                <a:latin typeface="Arial Black" charset="0"/>
                <a:ea typeface="宋体" charset="0"/>
                <a:cs typeface="宋体" charset="0"/>
              </a:rPr>
              <a:t>다른 많은 목적들 </a:t>
            </a:r>
            <a:endParaRPr lang="en-US" b="1" dirty="0"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31768" name="Text Box 24"/>
          <p:cNvSpPr txBox="1">
            <a:spLocks noChangeArrowheads="1"/>
          </p:cNvSpPr>
          <p:nvPr/>
        </p:nvSpPr>
        <p:spPr bwMode="auto">
          <a:xfrm rot="600000">
            <a:off x="530476" y="2103995"/>
            <a:ext cx="8305800" cy="393954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 anchorCtr="1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ko-KR" altLang="en-US" sz="8000" b="1" dirty="0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하나님은 다른 사람들을 돕는 자를 </a:t>
            </a:r>
            <a:endParaRPr lang="en-US" altLang="ko-KR" sz="8000" b="1" dirty="0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  <a:p>
            <a:pPr eaLnBrk="1" hangingPunct="1"/>
            <a:r>
              <a:rPr lang="ko-KR" altLang="en-US" sz="8000" b="1" dirty="0">
                <a:solidFill>
                  <a:schemeClr val="bg1"/>
                </a:solidFill>
                <a:latin typeface="Arial Black" charset="0"/>
                <a:ea typeface="宋体" charset="0"/>
                <a:cs typeface="宋体" charset="0"/>
              </a:rPr>
              <a:t>돕느다</a:t>
            </a:r>
            <a:endParaRPr lang="en-US" sz="8000" b="1" dirty="0">
              <a:solidFill>
                <a:schemeClr val="bg1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7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7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17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17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1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1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17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17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17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17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17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17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17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17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17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17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17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17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17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17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317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17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317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317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752" grpId="0" animBg="1" autoUpdateAnimBg="0"/>
      <p:bldP spid="31753" grpId="0" animBg="1" autoUpdateAnimBg="0"/>
      <p:bldP spid="31755" grpId="0" animBg="1" autoUpdateAnimBg="0"/>
      <p:bldP spid="31757" grpId="0" animBg="1" autoUpdateAnimBg="0"/>
      <p:bldP spid="31759" grpId="0" animBg="1" autoUpdateAnimBg="0"/>
      <p:bldP spid="31761" grpId="0" animBg="1" autoUpdateAnimBg="0"/>
      <p:bldP spid="31763" grpId="0" animBg="1" autoUpdateAnimBg="0"/>
      <p:bldP spid="31764" grpId="0" animBg="1" autoUpdateAnimBg="0"/>
      <p:bldP spid="31765" grpId="0" animBg="1" autoUpdateAnimBg="0"/>
      <p:bldP spid="31767" grpId="0" animBg="1" autoUpdateAnimBg="0"/>
      <p:bldP spid="31768" grpId="0" animBg="1" autoUpdateAnimBg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sz="2000">
              <a:latin typeface="Arial"/>
              <a:cs typeface="Arial"/>
            </a:endParaRPr>
          </a:p>
        </p:txBody>
      </p:sp>
      <p:pic>
        <p:nvPicPr>
          <p:cNvPr id="133123" name="Picture 3" descr="PMDCP004"/>
          <p:cNvPicPr>
            <a:picLocks noChangeAspect="1" noChangeArrowheads="1"/>
          </p:cNvPicPr>
          <p:nvPr/>
        </p:nvPicPr>
        <p:blipFill>
          <a:blip r:embed="rId3">
            <a:lum contrast="2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5487988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2" name="Text Box 4"/>
          <p:cNvSpPr txBox="1">
            <a:spLocks noChangeArrowheads="1"/>
          </p:cNvSpPr>
          <p:nvPr/>
        </p:nvSpPr>
        <p:spPr bwMode="auto">
          <a:xfrm>
            <a:off x="5410200" y="152400"/>
            <a:ext cx="3733800" cy="45243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marL="228600" lvl="2" algn="l">
              <a:spcBef>
                <a:spcPct val="50000"/>
              </a:spcBef>
              <a:defRPr/>
            </a:pPr>
            <a:r>
              <a:rPr lang="en-US" altLang="ko-KR" sz="3600" b="1" i="1" dirty="0">
                <a:solidFill>
                  <a:schemeClr val="bg1"/>
                </a:solidFill>
                <a:latin typeface="Arial"/>
                <a:cs typeface="Arial"/>
              </a:rPr>
              <a:t>"</a:t>
            </a:r>
            <a:r>
              <a:rPr lang="ko-KR" altLang="en-US" sz="3600" b="1" i="1" dirty="0">
                <a:solidFill>
                  <a:schemeClr val="bg1"/>
                </a:solidFill>
                <a:latin typeface="Arial"/>
                <a:cs typeface="Arial"/>
              </a:rPr>
              <a:t>두 사람이 한 사람보다 나음은 저희가 수고함으로 좋은 상을 얻을 것임이라</a:t>
            </a:r>
            <a:r>
              <a:rPr lang="en-US" altLang="ko-KR" sz="3600" b="1" i="1" dirty="0">
                <a:solidFill>
                  <a:schemeClr val="bg1"/>
                </a:solidFill>
                <a:latin typeface="Arial"/>
                <a:cs typeface="Arial"/>
              </a:rPr>
              <a:t>:</a:t>
            </a:r>
            <a:r>
              <a:rPr lang="ko-KR" altLang="en-US" sz="3600" b="1" i="1" dirty="0">
                <a:solidFill>
                  <a:schemeClr val="bg1"/>
                </a:solidFill>
                <a:latin typeface="Arial"/>
                <a:cs typeface="Arial"/>
              </a:rPr>
              <a:t> 혹시 저희가 넘어지면 하나가 그 동무를 붙들어 일으키려니와</a:t>
            </a:r>
            <a:r>
              <a:rPr lang="en-US" sz="3600" b="1" i="1" dirty="0">
                <a:solidFill>
                  <a:schemeClr val="bg1"/>
                </a:solidFill>
                <a:latin typeface="Arial"/>
                <a:cs typeface="Arial"/>
              </a:rPr>
              <a:t>." </a:t>
            </a:r>
          </a:p>
        </p:txBody>
      </p:sp>
      <p:sp>
        <p:nvSpPr>
          <p:cNvPr id="133125" name="Rectangle 6"/>
          <p:cNvSpPr>
            <a:spLocks noGrp="1" noChangeArrowheads="1"/>
          </p:cNvSpPr>
          <p:nvPr>
            <p:ph type="title" idx="4294967295"/>
          </p:nvPr>
        </p:nvSpPr>
        <p:spPr>
          <a:xfrm>
            <a:off x="1371600" y="6019800"/>
            <a:ext cx="7772400" cy="685800"/>
          </a:xfrm>
        </p:spPr>
        <p:txBody>
          <a:bodyPr/>
          <a:lstStyle/>
          <a:p>
            <a:pPr algn="r" eaLnBrk="1" hangingPunct="1"/>
            <a:r>
              <a:rPr lang="ko-KR" altLang="en-US" sz="2800" b="1" dirty="0" smtClean="0">
                <a:solidFill>
                  <a:schemeClr val="bg1"/>
                </a:solidFill>
                <a:ea typeface="ＭＳ Ｐゴシック" charset="0"/>
              </a:rPr>
              <a:t>전도서</a:t>
            </a:r>
            <a:r>
              <a:rPr lang="en-US" sz="2800" b="1" dirty="0" smtClean="0">
                <a:solidFill>
                  <a:schemeClr val="bg1"/>
                </a:solidFill>
                <a:latin typeface="Arial"/>
                <a:ea typeface="ＭＳ Ｐゴシック" charset="0"/>
                <a:cs typeface="Arial"/>
              </a:rPr>
              <a:t> </a:t>
            </a:r>
            <a:r>
              <a:rPr lang="en-US" sz="2800" b="1" dirty="0">
                <a:solidFill>
                  <a:schemeClr val="bg1"/>
                </a:solidFill>
                <a:latin typeface="Arial"/>
                <a:ea typeface="ＭＳ Ｐゴシック" charset="0"/>
                <a:cs typeface="Arial"/>
              </a:rPr>
              <a:t>4:9-</a:t>
            </a:r>
            <a:r>
              <a:rPr lang="en-US" sz="2800" b="1" dirty="0" smtClean="0">
                <a:solidFill>
                  <a:schemeClr val="bg1"/>
                </a:solidFill>
                <a:latin typeface="Arial"/>
                <a:ea typeface="ＭＳ Ｐゴシック" charset="0"/>
                <a:cs typeface="Arial"/>
              </a:rPr>
              <a:t>10a</a:t>
            </a:r>
            <a:endParaRPr lang="en-US" sz="4000" dirty="0">
              <a:latin typeface="Arial"/>
              <a:ea typeface="ＭＳ Ｐゴシック" charset="0"/>
              <a:cs typeface="Arial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sz="2000">
              <a:latin typeface="Arial"/>
              <a:cs typeface="Arial"/>
            </a:endParaRPr>
          </a:p>
        </p:txBody>
      </p:sp>
      <p:pic>
        <p:nvPicPr>
          <p:cNvPr id="64515" name="Picture 3" descr="PMDMO02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5254625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6" name="Text Box 4"/>
          <p:cNvSpPr txBox="1">
            <a:spLocks noChangeArrowheads="1"/>
          </p:cNvSpPr>
          <p:nvPr/>
        </p:nvSpPr>
        <p:spPr bwMode="auto">
          <a:xfrm>
            <a:off x="5410200" y="2286000"/>
            <a:ext cx="37338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marL="228600" lvl="2" algn="l">
              <a:spcBef>
                <a:spcPct val="50000"/>
              </a:spcBef>
              <a:defRPr/>
            </a:pPr>
            <a:r>
              <a:rPr lang="ko-KR" altLang="en-US" sz="3600" b="1" i="1" dirty="0">
                <a:solidFill>
                  <a:schemeClr val="bg1"/>
                </a:solidFill>
                <a:latin typeface="Arial"/>
                <a:cs typeface="Arial"/>
              </a:rPr>
              <a:t>홀로 있어 넘어지고 붙들어 일으킬 자가 없는 자에게는 화가 있으리라</a:t>
            </a:r>
            <a:r>
              <a:rPr lang="en-US" sz="3600" b="1" i="1" dirty="0">
                <a:solidFill>
                  <a:schemeClr val="bg1"/>
                </a:solidFill>
                <a:latin typeface="Arial"/>
                <a:cs typeface="Arial"/>
              </a:rPr>
              <a:t>! </a:t>
            </a:r>
          </a:p>
        </p:txBody>
      </p:sp>
      <p:sp>
        <p:nvSpPr>
          <p:cNvPr id="135173" name="Rectangle 6"/>
          <p:cNvSpPr>
            <a:spLocks noGrp="1" noChangeArrowheads="1"/>
          </p:cNvSpPr>
          <p:nvPr>
            <p:ph type="title" idx="4294967295"/>
          </p:nvPr>
        </p:nvSpPr>
        <p:spPr>
          <a:xfrm>
            <a:off x="5292080" y="5486400"/>
            <a:ext cx="3851920" cy="1066800"/>
          </a:xfrm>
        </p:spPr>
        <p:txBody>
          <a:bodyPr/>
          <a:lstStyle/>
          <a:p>
            <a:pPr algn="r" eaLnBrk="1" hangingPunct="1"/>
            <a:r>
              <a:rPr lang="ko-KR" altLang="en-US" sz="2400" b="1" dirty="0" smtClean="0">
                <a:solidFill>
                  <a:schemeClr val="bg1"/>
                </a:solidFill>
                <a:ea typeface="ＭＳ Ｐゴシック" charset="0"/>
              </a:rPr>
              <a:t>전도서</a:t>
            </a:r>
            <a:r>
              <a:rPr lang="en-US" sz="2400" b="1" dirty="0" smtClean="0">
                <a:solidFill>
                  <a:schemeClr val="bg1"/>
                </a:solidFill>
                <a:latin typeface="Arial"/>
                <a:ea typeface="ＭＳ Ｐゴシック" charset="0"/>
                <a:cs typeface="Arial"/>
              </a:rPr>
              <a:t> </a:t>
            </a:r>
            <a:r>
              <a:rPr lang="en-US" sz="2400" b="1" dirty="0">
                <a:solidFill>
                  <a:schemeClr val="bg1"/>
                </a:solidFill>
                <a:latin typeface="Arial"/>
                <a:ea typeface="ＭＳ Ｐゴシック" charset="0"/>
                <a:cs typeface="Arial"/>
              </a:rPr>
              <a:t>4:</a:t>
            </a:r>
            <a:r>
              <a:rPr lang="en-US" sz="2400" b="1" dirty="0" smtClean="0">
                <a:solidFill>
                  <a:schemeClr val="bg1"/>
                </a:solidFill>
                <a:latin typeface="Arial"/>
                <a:ea typeface="ＭＳ Ｐゴシック" charset="0"/>
                <a:cs typeface="Arial"/>
              </a:rPr>
              <a:t>10b</a:t>
            </a:r>
            <a:endParaRPr lang="en-US" sz="4000" dirty="0">
              <a:latin typeface="Arial"/>
              <a:ea typeface="ＭＳ Ｐゴシック" charset="0"/>
              <a:cs typeface="Arial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5" fill="hold" nodeType="after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7" dur="500"/>
                                        <p:tgtEl>
                                          <p:spTgt spid="64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rgbClr val="A7947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6" descr="Green marble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137219" name="Picture 7" descr="Ain Dara gods"/>
          <p:cNvPicPr>
            <a:picLocks noChangeAspect="1" noChangeArrowheads="1"/>
          </p:cNvPicPr>
          <p:nvPr/>
        </p:nvPicPr>
        <p:blipFill>
          <a:blip r:embed="rId4" cstate="screen">
            <a:lum bright="-4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3249"/>
          <a:stretch>
            <a:fillRect/>
          </a:stretch>
        </p:blipFill>
        <p:spPr bwMode="auto">
          <a:xfrm>
            <a:off x="0" y="1981200"/>
            <a:ext cx="8001000" cy="448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20" name="Text Box 2"/>
          <p:cNvSpPr txBox="1">
            <a:spLocks noChangeArrowheads="1"/>
          </p:cNvSpPr>
          <p:nvPr/>
        </p:nvSpPr>
        <p:spPr bwMode="auto">
          <a:xfrm>
            <a:off x="8001000" y="152400"/>
            <a:ext cx="914400" cy="457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>
                <a:solidFill>
                  <a:schemeClr val="bg1"/>
                </a:solidFill>
              </a:rPr>
              <a:t>189</a:t>
            </a:r>
          </a:p>
        </p:txBody>
      </p:sp>
      <p:sp>
        <p:nvSpPr>
          <p:cNvPr id="137221" name="Rectangle 3"/>
          <p:cNvSpPr>
            <a:spLocks noGrp="1" noChangeArrowheads="1"/>
          </p:cNvSpPr>
          <p:nvPr>
            <p:ph type="title"/>
          </p:nvPr>
        </p:nvSpPr>
        <p:spPr>
          <a:xfrm>
            <a:off x="2057400" y="152400"/>
            <a:ext cx="5029200" cy="762000"/>
          </a:xfrm>
          <a:solidFill>
            <a:schemeClr val="tx1"/>
          </a:solidFill>
          <a:ln>
            <a:solidFill>
              <a:schemeClr val="tx1"/>
            </a:solidFill>
            <a:miter lim="800000"/>
            <a:headEnd/>
            <a:tailEnd/>
          </a:ln>
        </p:spPr>
        <p:txBody>
          <a:bodyPr anchor="ctr" anchorCtr="1"/>
          <a:lstStyle/>
          <a:p>
            <a:pPr algn="ctr" eaLnBrk="1" hangingPunct="1"/>
            <a:r>
              <a:rPr lang="ko-KR" altLang="en-US" dirty="0" smtClean="0">
                <a:solidFill>
                  <a:schemeClr val="bg1"/>
                </a:solidFill>
                <a:latin typeface="Arial Black" charset="0"/>
                <a:ea typeface="ＭＳ Ｐゴシック" charset="0"/>
                <a:cs typeface="ＭＳ Ｐゴシック" charset="0"/>
              </a:rPr>
              <a:t>논의</a:t>
            </a:r>
            <a:endParaRPr lang="en-US" dirty="0">
              <a:solidFill>
                <a:schemeClr val="bg1"/>
              </a:solidFill>
              <a:latin typeface="Arial Black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3800" name="Rectangle 8"/>
          <p:cNvSpPr>
            <a:spLocks noChangeArrowheads="1"/>
          </p:cNvSpPr>
          <p:nvPr/>
        </p:nvSpPr>
        <p:spPr bwMode="auto">
          <a:xfrm>
            <a:off x="685800" y="1295400"/>
            <a:ext cx="7924800" cy="525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/>
          <a:lstStyle/>
          <a:p>
            <a:pPr marL="342900" indent="-342900" algn="l">
              <a:lnSpc>
                <a:spcPct val="90000"/>
              </a:lnSpc>
              <a:buFontTx/>
              <a:buBlip>
                <a:blip r:embed="rId5"/>
              </a:buBlip>
              <a:defRPr/>
            </a:pPr>
            <a:r>
              <a:rPr lang="ko-KR" altLang="en-US" sz="3200" b="1" dirty="0" smtClean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rPr>
              <a:t>룻기는 젊은 모압 과부가 헌신적으로 또한 과부인 시어머니 나오미에게 헌신하는 일대기이다</a:t>
            </a:r>
            <a:r>
              <a:rPr lang="en-US" altLang="ko-KR" sz="3200" b="1" dirty="0" smtClean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rPr>
              <a:t>.</a:t>
            </a:r>
            <a:r>
              <a:rPr lang="ko-KR" altLang="en-US" sz="3200" b="1" dirty="0" smtClean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rPr>
              <a:t> </a:t>
            </a:r>
            <a:endParaRPr lang="en-US" altLang="zh-CN" sz="3200" b="1" dirty="0">
              <a:solidFill>
                <a:srgbClr val="FFFFFF"/>
              </a:solidFill>
              <a:latin typeface="Arial Narrow" pitchFamily="-111" charset="0"/>
              <a:ea typeface="宋体" pitchFamily="-111" charset="-122"/>
              <a:cs typeface="宋体" pitchFamily="-111" charset="-122"/>
            </a:endParaRPr>
          </a:p>
          <a:p>
            <a:pPr marL="342900" indent="-342900" algn="l">
              <a:lnSpc>
                <a:spcPct val="90000"/>
              </a:lnSpc>
              <a:buFontTx/>
              <a:buBlip>
                <a:blip r:embed="rId5"/>
              </a:buBlip>
              <a:defRPr/>
            </a:pPr>
            <a:r>
              <a:rPr lang="ko-KR" altLang="en-US" sz="3200" b="1" dirty="0" smtClean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rPr>
              <a:t>이 책이 쓰여진 목적은 얼마나 하나님께서 다른 사람을 돕는 사람을 축복하시는지를 보여준다</a:t>
            </a:r>
            <a:r>
              <a:rPr lang="en-US" altLang="ko-KR" sz="3200" b="1" dirty="0" smtClean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rPr>
              <a:t>.</a:t>
            </a:r>
            <a:r>
              <a:rPr lang="ko-KR" altLang="en-US" sz="3200" b="1" dirty="0" smtClean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rPr>
              <a:t> 특별히 중요한 것은 이 이야기가 가장 이기적인 시대였던 사사기 시대를 배경으로 하고 있다는 것이다</a:t>
            </a:r>
            <a:r>
              <a:rPr lang="en-US" altLang="ko-KR" sz="3200" b="1" dirty="0" smtClean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rPr>
              <a:t>.</a:t>
            </a:r>
            <a:r>
              <a:rPr lang="en-US" altLang="zh-CN" sz="3200" b="1" dirty="0" smtClean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rPr>
              <a:t>”</a:t>
            </a:r>
            <a:r>
              <a:rPr lang="ko-KR" altLang="en-US" sz="3200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rPr>
              <a:t>사람이</a:t>
            </a:r>
            <a:r>
              <a:rPr lang="en-US" altLang="ko-KR" sz="3200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rPr>
              <a:t> </a:t>
            </a:r>
            <a:r>
              <a:rPr lang="ko-KR" altLang="en-US" sz="3200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rPr>
              <a:t>각각</a:t>
            </a:r>
            <a:r>
              <a:rPr lang="en-US" altLang="ko-KR" sz="3200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rPr>
              <a:t> </a:t>
            </a:r>
            <a:r>
              <a:rPr lang="ko-KR" altLang="en-US" sz="3200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rPr>
              <a:t>그</a:t>
            </a:r>
            <a:r>
              <a:rPr lang="en-US" altLang="ko-KR" sz="3200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rPr>
              <a:t> </a:t>
            </a:r>
            <a:r>
              <a:rPr lang="ko-KR" altLang="en-US" sz="3200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rPr>
              <a:t>소견에</a:t>
            </a:r>
            <a:r>
              <a:rPr lang="en-US" altLang="ko-KR" sz="3200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rPr>
              <a:t> </a:t>
            </a:r>
            <a:r>
              <a:rPr lang="ko-KR" altLang="en-US" sz="3200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rPr>
              <a:t>옳은대로</a:t>
            </a:r>
            <a:r>
              <a:rPr lang="en-US" altLang="ko-KR" sz="3200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rPr>
              <a:t> </a:t>
            </a:r>
            <a:r>
              <a:rPr lang="ko-KR" altLang="en-US" sz="3200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rPr>
              <a:t>행하였더라</a:t>
            </a:r>
            <a:r>
              <a:rPr lang="en-US" altLang="zh-CN" sz="3200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rPr>
              <a:t>" (</a:t>
            </a:r>
            <a:r>
              <a:rPr lang="ko-KR" altLang="en-US" sz="3200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rPr>
              <a:t>사사기</a:t>
            </a:r>
            <a:r>
              <a:rPr lang="en-US" altLang="zh-CN" sz="3200" b="1" dirty="0">
                <a:solidFill>
                  <a:srgbClr val="FFFFFF"/>
                </a:solidFill>
                <a:latin typeface="Arial Narrow" pitchFamily="-111" charset="0"/>
                <a:ea typeface="宋体" pitchFamily="-111" charset="-122"/>
                <a:cs typeface="宋体" pitchFamily="-111" charset="-122"/>
              </a:rPr>
              <a:t> 21:25).  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8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8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38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38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800" grpId="0" build="p" autoUpdateAnimBg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55468"/>
            <a:ext cx="2734333" cy="1996167"/>
          </a:xfrm>
          <a:prstGeom prst="rect">
            <a:avLst/>
          </a:prstGeom>
        </p:spPr>
      </p:pic>
      <p:sp>
        <p:nvSpPr>
          <p:cNvPr id="13" name="Rectangle 2"/>
          <p:cNvSpPr txBox="1">
            <a:spLocks noChangeArrowheads="1"/>
          </p:cNvSpPr>
          <p:nvPr/>
        </p:nvSpPr>
        <p:spPr bwMode="auto">
          <a:xfrm>
            <a:off x="573527" y="2184729"/>
            <a:ext cx="8029380" cy="3741347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>
              <a:defRPr/>
            </a:pPr>
            <a:r>
              <a:rPr lang="ko-KR" altLang="en-US" sz="3200" b="1" kern="0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나오미를 위한 룻의 헌신은 그 둘 모두에게 하나님의 예비하신 음식</a:t>
            </a:r>
            <a:r>
              <a:rPr lang="en-US" altLang="ko-KR" sz="3200" b="1" kern="0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,</a:t>
            </a:r>
            <a:r>
              <a:rPr lang="ko-KR" altLang="en-US" sz="3200" b="1" kern="0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 처소</a:t>
            </a:r>
            <a:r>
              <a:rPr lang="en-US" altLang="ko-KR" sz="3200" b="1" kern="0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,</a:t>
            </a:r>
            <a:r>
              <a:rPr lang="ko-KR" altLang="en-US" sz="3200" b="1" kern="0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 그리고 하나님께서 다른 사람을 돕는 이에게 어떻게 </a:t>
            </a:r>
            <a:r>
              <a:rPr lang="ko-KR" altLang="en-US" sz="3200" b="1" kern="0" dirty="0">
                <a:solidFill>
                  <a:srgbClr val="FFFF00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복을 주시는</a:t>
            </a:r>
            <a:r>
              <a:rPr lang="ko-KR" altLang="en-US" sz="3200" b="1" kern="0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지 </a:t>
            </a:r>
            <a:r>
              <a:rPr lang="ko-KR" altLang="en-US" sz="3200" b="1" kern="0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보여주고 </a:t>
            </a:r>
            <a:r>
              <a:rPr lang="ko-KR" altLang="en-US" sz="3200" b="1" kern="0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다윗과 메시아의 라인에 </a:t>
            </a:r>
            <a:r>
              <a:rPr lang="ko-KR" altLang="en-US" sz="3200" b="1" kern="0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참여하는 </a:t>
            </a:r>
            <a:r>
              <a:rPr lang="ko-KR" altLang="en-US" sz="3200" b="1" kern="0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혜택을 </a:t>
            </a:r>
            <a:r>
              <a:rPr lang="ko-KR" altLang="en-US" sz="3200" b="1" kern="0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가져온다</a:t>
            </a:r>
            <a:r>
              <a:rPr lang="en-US" altLang="ko-KR" sz="3200" b="1" kern="0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.</a:t>
            </a:r>
            <a:r>
              <a:rPr lang="ko-KR" altLang="en-US" sz="3200" b="1" kern="0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   </a:t>
            </a:r>
            <a:endParaRPr lang="en-US" sz="3200" b="1" kern="0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2734334" y="567524"/>
            <a:ext cx="5868572" cy="1373175"/>
          </a:xfrm>
          <a:prstGeom prst="rect">
            <a:avLst/>
          </a:prstGeom>
          <a:solidFill>
            <a:srgbClr val="000000"/>
          </a:solidFill>
        </p:spPr>
        <p:txBody>
          <a:bodyPr anchor="ctr"/>
          <a:lstStyle/>
          <a:p>
            <a:pPr algn="ctr"/>
            <a:r>
              <a:rPr lang="ko-KR" altLang="en-US" sz="3600" b="1" dirty="0" smtClean="0">
                <a:solidFill>
                  <a:srgbClr val="FFFFFF"/>
                </a:solidFill>
                <a:latin typeface="Arial"/>
                <a:cs typeface="Arial"/>
              </a:rPr>
              <a:t>요약 설명서</a:t>
            </a:r>
            <a:endParaRPr lang="en-US" sz="3600" b="1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9" name="Text Box 3"/>
          <p:cNvSpPr txBox="1">
            <a:spLocks noChangeArrowheads="1"/>
          </p:cNvSpPr>
          <p:nvPr/>
        </p:nvSpPr>
        <p:spPr bwMode="auto">
          <a:xfrm>
            <a:off x="8349183" y="-3380"/>
            <a:ext cx="698178" cy="830997"/>
          </a:xfrm>
          <a:prstGeom prst="rect">
            <a:avLst/>
          </a:prstGeom>
          <a:solidFill>
            <a:srgbClr val="F1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r>
              <a:rPr lang="en-US" altLang="zh-CN" b="1" kern="0" dirty="0" err="1" smtClean="0">
                <a:solidFill>
                  <a:srgbClr val="000000"/>
                </a:solidFill>
                <a:cs typeface="MS PGothic" charset="0"/>
              </a:rPr>
              <a:t>185</a:t>
            </a:r>
            <a:endParaRPr lang="en-US" altLang="zh-CN" b="1" kern="0" dirty="0" smtClean="0">
              <a:solidFill>
                <a:srgbClr val="000000"/>
              </a:solidFill>
              <a:cs typeface="MS PGothic" charset="0"/>
            </a:endParaRPr>
          </a:p>
          <a:p>
            <a:pPr eaLnBrk="1" hangingPunct="1">
              <a:spcBef>
                <a:spcPct val="0"/>
              </a:spcBef>
              <a:defRPr/>
            </a:pPr>
            <a:r>
              <a:rPr lang="en-US" altLang="zh-CN" b="1" kern="0" dirty="0" smtClean="0">
                <a:solidFill>
                  <a:srgbClr val="000000"/>
                </a:solidFill>
                <a:cs typeface="MS PGothic" charset="0"/>
              </a:rPr>
              <a:t>41</a:t>
            </a:r>
            <a:endParaRPr lang="en-US" altLang="zh-CN" b="1" kern="0" dirty="0">
              <a:solidFill>
                <a:srgbClr val="000000"/>
              </a:solidFill>
              <a:cs typeface="MS PGothic" charset="0"/>
            </a:endParaRP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0" y="5920006"/>
            <a:ext cx="8791222" cy="909772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rgbClr val="1F497D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marL="0" marR="0" lvl="0" indent="0" algn="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4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uLnTx/>
                <a:uFillTx/>
                <a:latin typeface="Arial" charset="0"/>
                <a:ea typeface="ＭＳ Ｐゴシック" charset="0"/>
                <a:cs typeface="ＭＳ Ｐゴシック" charset="0"/>
              </a:rPr>
              <a:t>룻기</a:t>
            </a:r>
            <a:endParaRPr kumimoji="0" 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uLnTx/>
              <a:uFillTx/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1621506"/>
      </p:ext>
    </p:extLst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2" descr="Green marble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Arial"/>
              <a:cs typeface="Arial"/>
            </a:endParaRPr>
          </a:p>
        </p:txBody>
      </p:sp>
      <p:pic>
        <p:nvPicPr>
          <p:cNvPr id="158723" name="Picture 3" descr="COINS"/>
          <p:cNvPicPr>
            <a:picLocks noChangeAspect="1" noChangeArrowheads="1"/>
          </p:cNvPicPr>
          <p:nvPr/>
        </p:nvPicPr>
        <p:blipFill>
          <a:blip r:embed="rId4" cstate="screen">
            <a:lum bright="-18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248400" y="4686300"/>
            <a:ext cx="2895600" cy="2171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9268" name="Picture 4" descr="Ain Dara gods"/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3249"/>
          <a:stretch>
            <a:fillRect/>
          </a:stretch>
        </p:blipFill>
        <p:spPr bwMode="auto">
          <a:xfrm>
            <a:off x="0" y="1981200"/>
            <a:ext cx="8001000" cy="448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8726" name="Picture 6" descr="Shaq4400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04800" y="2057400"/>
            <a:ext cx="2444750" cy="334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8727" name="Picture 7" descr="PT Cruiser"/>
          <p:cNvPicPr>
            <a:picLocks noChangeAspect="1" noChangeArrowheads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600200" y="230188"/>
            <a:ext cx="4876800" cy="1979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8730" name="Picture 10" descr="TV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2000" y="5105400"/>
            <a:ext cx="1752600" cy="167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8731" name="Picture 11" descr="stereo"/>
          <p:cNvPicPr>
            <a:picLocks noChangeAspect="1" noChangeArrowheads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56352"/>
          <a:stretch>
            <a:fillRect/>
          </a:stretch>
        </p:blipFill>
        <p:spPr bwMode="auto">
          <a:xfrm>
            <a:off x="152400" y="1524000"/>
            <a:ext cx="1752600" cy="950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8732" name="Picture 12" descr="VCR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57200" y="381000"/>
            <a:ext cx="1597025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3"/>
          <p:cNvGrpSpPr>
            <a:grpSpLocks/>
          </p:cNvGrpSpPr>
          <p:nvPr/>
        </p:nvGrpSpPr>
        <p:grpSpPr bwMode="auto">
          <a:xfrm>
            <a:off x="6858000" y="228600"/>
            <a:ext cx="1714500" cy="1508125"/>
            <a:chOff x="4320" y="144"/>
            <a:chExt cx="1080" cy="950"/>
          </a:xfrm>
        </p:grpSpPr>
        <p:pic>
          <p:nvPicPr>
            <p:cNvPr id="139278" name="Picture 14" descr="cams_digital8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0" y="144"/>
              <a:ext cx="1080" cy="95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9279" name="AutoShape 15"/>
            <p:cNvSpPr>
              <a:spLocks noChangeArrowheads="1"/>
            </p:cNvSpPr>
            <p:nvPr/>
          </p:nvSpPr>
          <p:spPr bwMode="auto">
            <a:xfrm rot="-595455">
              <a:off x="4800" y="679"/>
              <a:ext cx="576" cy="336"/>
            </a:xfrm>
            <a:prstGeom prst="parallelogram">
              <a:avLst>
                <a:gd name="adj" fmla="val 42857"/>
              </a:avLst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latin typeface="Arial"/>
                <a:cs typeface="Arial"/>
              </a:endParaRPr>
            </a:p>
          </p:txBody>
        </p:sp>
      </p:grpSp>
      <p:sp>
        <p:nvSpPr>
          <p:cNvPr id="158736" name="Rectangle 16"/>
          <p:cNvSpPr>
            <a:spLocks noGrp="1" noChangeArrowheads="1"/>
          </p:cNvSpPr>
          <p:nvPr>
            <p:ph type="title" idx="4294967295"/>
          </p:nvPr>
        </p:nvSpPr>
        <p:spPr>
          <a:xfrm>
            <a:off x="1371600" y="6096000"/>
            <a:ext cx="7772400" cy="579438"/>
          </a:xfrm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anchor="t">
            <a:spAutoFit/>
          </a:bodyPr>
          <a:lstStyle/>
          <a:p>
            <a:pPr algn="r" eaLnBrk="1" hangingPunct="1">
              <a:spcBef>
                <a:spcPct val="50000"/>
              </a:spcBef>
              <a:defRPr/>
            </a:pPr>
            <a:r>
              <a:rPr lang="ko-KR" altLang="en-US" sz="3200" b="1" dirty="0" smtClean="0">
                <a:solidFill>
                  <a:schemeClr val="bg1"/>
                </a:solidFill>
                <a:latin typeface="Arial"/>
                <a:ea typeface="+mj-ea"/>
                <a:cs typeface="Arial"/>
              </a:rPr>
              <a:t>데살로니가 전서 </a:t>
            </a:r>
            <a:r>
              <a:rPr lang="en-US" sz="3200" b="1" dirty="0" smtClean="0">
                <a:solidFill>
                  <a:schemeClr val="bg1"/>
                </a:solidFill>
                <a:latin typeface="Arial"/>
                <a:ea typeface="+mj-ea"/>
                <a:cs typeface="Arial"/>
              </a:rPr>
              <a:t>1</a:t>
            </a:r>
            <a:r>
              <a:rPr lang="en-US" sz="3200" b="1" dirty="0">
                <a:solidFill>
                  <a:schemeClr val="bg1"/>
                </a:solidFill>
                <a:latin typeface="Arial"/>
                <a:ea typeface="+mj-ea"/>
                <a:cs typeface="Arial"/>
              </a:rPr>
              <a:t>:</a:t>
            </a:r>
            <a:r>
              <a:rPr lang="en-US" sz="3200" b="1" dirty="0" smtClean="0">
                <a:solidFill>
                  <a:schemeClr val="bg1"/>
                </a:solidFill>
                <a:latin typeface="Arial"/>
                <a:ea typeface="+mj-ea"/>
                <a:cs typeface="Arial"/>
              </a:rPr>
              <a:t>9</a:t>
            </a:r>
            <a:endParaRPr lang="en-US" sz="3200" b="1" dirty="0">
              <a:solidFill>
                <a:schemeClr val="bg1"/>
              </a:solidFill>
              <a:latin typeface="Arial"/>
              <a:ea typeface="+mj-ea"/>
              <a:cs typeface="Arial"/>
            </a:endParaRP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191672" y="1772816"/>
            <a:ext cx="2952328" cy="2952328"/>
          </a:xfrm>
          <a:prstGeom prst="rect">
            <a:avLst/>
          </a:prstGeom>
        </p:spPr>
      </p:pic>
      <p:sp>
        <p:nvSpPr>
          <p:cNvPr id="158729" name="Text Box 9"/>
          <p:cNvSpPr txBox="1">
            <a:spLocks noChangeArrowheads="1"/>
          </p:cNvSpPr>
          <p:nvPr/>
        </p:nvSpPr>
        <p:spPr bwMode="auto">
          <a:xfrm>
            <a:off x="2895600" y="4022725"/>
            <a:ext cx="5943600" cy="17543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ko-KR" sz="3600" b="1" i="1" dirty="0" smtClean="0">
                <a:solidFill>
                  <a:schemeClr val="bg1"/>
                </a:solidFill>
                <a:latin typeface="Arial"/>
                <a:ea typeface="+mn-ea"/>
                <a:cs typeface="Arial"/>
              </a:rPr>
              <a:t>"</a:t>
            </a:r>
            <a:r>
              <a:rPr lang="ko-KR" altLang="en-US" sz="3600" b="1" i="1" dirty="0" smtClean="0">
                <a:solidFill>
                  <a:schemeClr val="bg1"/>
                </a:solidFill>
                <a:latin typeface="Arial"/>
                <a:ea typeface="+mn-ea"/>
                <a:cs typeface="Arial"/>
              </a:rPr>
              <a:t>너희가 어떻게 우상을 버리고 하나님께로 돌아와서 사시고 참되신 하나님을 섬기며</a:t>
            </a:r>
            <a:r>
              <a:rPr lang="en-US" altLang="ko-KR" sz="3600" b="1" i="1" dirty="0" smtClean="0">
                <a:solidFill>
                  <a:schemeClr val="bg1"/>
                </a:solidFill>
                <a:latin typeface="Arial"/>
                <a:ea typeface="+mn-ea"/>
                <a:cs typeface="Arial"/>
              </a:rPr>
              <a:t>."</a:t>
            </a:r>
            <a:endParaRPr lang="en-US" sz="3600" b="1" i="1" dirty="0">
              <a:solidFill>
                <a:schemeClr val="bg1"/>
              </a:solidFill>
              <a:latin typeface="Arial"/>
              <a:ea typeface="+mn-ea"/>
              <a:cs typeface="Arial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8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158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3" presetID="23" presetClass="entr" presetSubtype="16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587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587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18" presetID="23" presetClass="entr" presetSubtype="16" fill="hold" nodeType="after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23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587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587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158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28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587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587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58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33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587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87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58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38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587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587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158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8729" grpId="0" autoUpdateAnimBg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5" descr="Green marble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141315" name="Picture 8" descr="Ain Dara gods"/>
          <p:cNvPicPr>
            <a:picLocks noChangeAspect="1" noChangeArrowheads="1"/>
          </p:cNvPicPr>
          <p:nvPr/>
        </p:nvPicPr>
        <p:blipFill>
          <a:blip r:embed="rId4" cstate="screen">
            <a:lum bright="-4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3249"/>
          <a:stretch>
            <a:fillRect/>
          </a:stretch>
        </p:blipFill>
        <p:spPr bwMode="auto">
          <a:xfrm>
            <a:off x="457200" y="1905000"/>
            <a:ext cx="8001000" cy="448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316" name="Text Box 2"/>
          <p:cNvSpPr txBox="1">
            <a:spLocks noChangeArrowheads="1"/>
          </p:cNvSpPr>
          <p:nvPr/>
        </p:nvSpPr>
        <p:spPr bwMode="auto">
          <a:xfrm>
            <a:off x="8001000" y="152400"/>
            <a:ext cx="914400" cy="457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>
                <a:solidFill>
                  <a:schemeClr val="bg1"/>
                </a:solidFill>
              </a:rPr>
              <a:t>189</a:t>
            </a:r>
          </a:p>
        </p:txBody>
      </p:sp>
      <p:sp>
        <p:nvSpPr>
          <p:cNvPr id="141317" name="Rectangle 3"/>
          <p:cNvSpPr>
            <a:spLocks noGrp="1" noChangeArrowheads="1"/>
          </p:cNvSpPr>
          <p:nvPr>
            <p:ph type="title"/>
          </p:nvPr>
        </p:nvSpPr>
        <p:spPr>
          <a:xfrm>
            <a:off x="2057400" y="152400"/>
            <a:ext cx="5029200" cy="762000"/>
          </a:xfrm>
          <a:solidFill>
            <a:schemeClr val="tx1"/>
          </a:solidFill>
          <a:ln>
            <a:solidFill>
              <a:schemeClr val="tx1"/>
            </a:solidFill>
            <a:miter lim="800000"/>
            <a:headEnd/>
            <a:tailEnd/>
          </a:ln>
        </p:spPr>
        <p:txBody>
          <a:bodyPr anchor="ctr" anchorCtr="1"/>
          <a:lstStyle/>
          <a:p>
            <a:pPr algn="ctr" eaLnBrk="1" hangingPunct="1"/>
            <a:r>
              <a:rPr lang="ko-KR" altLang="en-US" dirty="0" smtClean="0">
                <a:solidFill>
                  <a:schemeClr val="bg1"/>
                </a:solidFill>
                <a:latin typeface="Arial Black" charset="0"/>
                <a:ea typeface="ＭＳ Ｐゴシック" charset="0"/>
                <a:cs typeface="ＭＳ Ｐゴシック" charset="0"/>
              </a:rPr>
              <a:t>논의 </a:t>
            </a:r>
            <a:endParaRPr lang="en-US" dirty="0">
              <a:solidFill>
                <a:schemeClr val="bg1"/>
              </a:solidFill>
              <a:latin typeface="Arial Black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48841" name="Rectangle 9"/>
          <p:cNvSpPr>
            <a:spLocks noChangeArrowheads="1"/>
          </p:cNvSpPr>
          <p:nvPr/>
        </p:nvSpPr>
        <p:spPr bwMode="auto">
          <a:xfrm>
            <a:off x="304800" y="1143000"/>
            <a:ext cx="8610600" cy="5562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90000"/>
              </a:lnSpc>
              <a:buFontTx/>
              <a:buBlip>
                <a:blip r:embed="rId5"/>
              </a:buBlip>
              <a:defRPr/>
            </a:pPr>
            <a:r>
              <a:rPr lang="ko-KR" altLang="en-US" sz="32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 Narrow" pitchFamily="-111" charset="0"/>
                <a:ea typeface="宋体" pitchFamily="-111" charset="-122"/>
                <a:cs typeface="宋体" pitchFamily="-111" charset="-122"/>
              </a:rPr>
              <a:t>처음에 주님은</a:t>
            </a:r>
            <a:r>
              <a:rPr lang="en-US" altLang="ko-KR" sz="32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 Narrow" pitchFamily="-111" charset="0"/>
                <a:ea typeface="宋体" pitchFamily="-111" charset="-122"/>
                <a:cs typeface="宋体" pitchFamily="-111" charset="-122"/>
              </a:rPr>
              <a:t> </a:t>
            </a:r>
            <a:r>
              <a:rPr lang="ko-KR" altLang="en-US" sz="32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 Narrow" pitchFamily="-111" charset="0"/>
                <a:ea typeface="宋体" pitchFamily="-111" charset="-122"/>
                <a:cs typeface="宋体" pitchFamily="-111" charset="-122"/>
              </a:rPr>
              <a:t>나오미를 위한 롯의 헌신에 음식과 보호하심과 같은 일시적인 것을 채워주심으로 축복하신다</a:t>
            </a:r>
            <a:r>
              <a:rPr lang="en-US" altLang="ko-KR" sz="32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 Narrow" pitchFamily="-111" charset="0"/>
                <a:ea typeface="宋体" pitchFamily="-111" charset="-122"/>
                <a:cs typeface="宋体" pitchFamily="-111" charset="-122"/>
              </a:rPr>
              <a:t>.</a:t>
            </a:r>
            <a:r>
              <a:rPr lang="ko-KR" altLang="en-US" sz="32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 Narrow" pitchFamily="-111" charset="0"/>
                <a:ea typeface="宋体" pitchFamily="-111" charset="-122"/>
                <a:cs typeface="宋体" pitchFamily="-111" charset="-122"/>
              </a:rPr>
              <a:t> </a:t>
            </a:r>
            <a:r>
              <a:rPr lang="en-US" altLang="zh-CN" sz="32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 Narrow" pitchFamily="-111" charset="0"/>
                <a:ea typeface="宋体" pitchFamily="-111" charset="-122"/>
                <a:cs typeface="宋体" pitchFamily="-111" charset="-122"/>
              </a:rPr>
              <a:t>(1–2</a:t>
            </a:r>
            <a:r>
              <a:rPr lang="ko-KR" altLang="en-US" sz="32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 Narrow" pitchFamily="-111" charset="0"/>
                <a:ea typeface="宋体" pitchFamily="-111" charset="-122"/>
                <a:cs typeface="宋体" pitchFamily="-111" charset="-122"/>
              </a:rPr>
              <a:t>장</a:t>
            </a:r>
            <a:r>
              <a:rPr lang="en-US" altLang="zh-CN" sz="32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 Narrow" pitchFamily="-111" charset="0"/>
                <a:ea typeface="宋体" pitchFamily="-111" charset="-122"/>
                <a:cs typeface="宋体" pitchFamily="-111" charset="-122"/>
              </a:rPr>
              <a:t>)</a:t>
            </a:r>
            <a:r>
              <a:rPr lang="en-US" altLang="zh-CN" sz="3200" b="1" dirty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 Narrow" pitchFamily="-111" charset="0"/>
                <a:ea typeface="宋体" pitchFamily="-111" charset="-122"/>
                <a:cs typeface="宋体" pitchFamily="-111" charset="-122"/>
              </a:rPr>
              <a:t>, </a:t>
            </a:r>
            <a:r>
              <a:rPr lang="ko-KR" altLang="en-US" sz="32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 Narrow" pitchFamily="-111" charset="0"/>
                <a:ea typeface="宋体" pitchFamily="-111" charset="-122"/>
                <a:cs typeface="宋体" pitchFamily="-111" charset="-122"/>
              </a:rPr>
              <a:t>그러나 마지막장엔 크라이막스로 룻에게 가정과 무엇보다 다윗과 메시아의 길에 참여하는 복을 주신다</a:t>
            </a:r>
            <a:r>
              <a:rPr lang="en-US" altLang="zh-CN" sz="32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 Narrow" pitchFamily="-111" charset="0"/>
                <a:ea typeface="宋体" pitchFamily="-111" charset="-122"/>
                <a:cs typeface="宋体" pitchFamily="-111" charset="-122"/>
              </a:rPr>
              <a:t> ( 3–4</a:t>
            </a:r>
            <a:r>
              <a:rPr lang="ko-KR" altLang="en-US" sz="32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 Narrow" pitchFamily="-111" charset="0"/>
                <a:ea typeface="宋体" pitchFamily="-111" charset="-122"/>
                <a:cs typeface="宋体" pitchFamily="-111" charset="-122"/>
              </a:rPr>
              <a:t>장</a:t>
            </a:r>
            <a:r>
              <a:rPr lang="en-US" altLang="zh-CN" sz="32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 Narrow" pitchFamily="-111" charset="0"/>
                <a:ea typeface="宋体" pitchFamily="-111" charset="-122"/>
                <a:cs typeface="宋体" pitchFamily="-111" charset="-122"/>
              </a:rPr>
              <a:t>)</a:t>
            </a:r>
            <a:r>
              <a:rPr lang="en-US" altLang="zh-CN" sz="3200" b="1" dirty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 Narrow" pitchFamily="-111" charset="0"/>
                <a:ea typeface="宋体" pitchFamily="-111" charset="-122"/>
                <a:cs typeface="宋体" pitchFamily="-111" charset="-122"/>
              </a:rPr>
              <a:t>.  </a:t>
            </a:r>
          </a:p>
          <a:p>
            <a:pPr marL="342900" indent="-342900" algn="l">
              <a:lnSpc>
                <a:spcPct val="90000"/>
              </a:lnSpc>
              <a:defRPr/>
            </a:pPr>
            <a:endParaRPr lang="en-US" altLang="zh-CN" sz="3200" b="1" dirty="0">
              <a:solidFill>
                <a:srgbClr val="FFFFFF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 Narrow" pitchFamily="-111" charset="0"/>
              <a:ea typeface="宋体" pitchFamily="-111" charset="-122"/>
              <a:cs typeface="宋体" pitchFamily="-111" charset="-122"/>
            </a:endParaRPr>
          </a:p>
          <a:p>
            <a:pPr marL="342900" indent="-342900" algn="l">
              <a:lnSpc>
                <a:spcPct val="90000"/>
              </a:lnSpc>
              <a:buFontTx/>
              <a:buBlip>
                <a:blip r:embed="rId5"/>
              </a:buBlip>
              <a:defRPr/>
            </a:pPr>
            <a:r>
              <a:rPr lang="ko-KR" altLang="en-US" sz="32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 Narrow" pitchFamily="-111" charset="0"/>
                <a:ea typeface="宋体" pitchFamily="-111" charset="-122"/>
                <a:cs typeface="宋体" pitchFamily="-111" charset="-122"/>
              </a:rPr>
              <a:t>그러므로</a:t>
            </a:r>
            <a:r>
              <a:rPr lang="en-US" altLang="ko-KR" sz="32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 Narrow" pitchFamily="-111" charset="0"/>
                <a:ea typeface="宋体" pitchFamily="-111" charset="-122"/>
                <a:cs typeface="宋体" pitchFamily="-111" charset="-122"/>
              </a:rPr>
              <a:t>,</a:t>
            </a:r>
            <a:r>
              <a:rPr lang="ko-KR" altLang="en-US" sz="32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 Narrow" pitchFamily="-111" charset="0"/>
                <a:ea typeface="宋体" pitchFamily="-111" charset="-122"/>
                <a:cs typeface="宋体" pitchFamily="-111" charset="-122"/>
              </a:rPr>
              <a:t> 룻기는 이스라엘의 역사에서 가장 이기적이고 정의롭지 못했던 시대에 룻기를 통해 이타적인 삶이 가져오는 이득에 대해 강하게 옹호하고 있다</a:t>
            </a:r>
            <a:r>
              <a:rPr lang="en-US" altLang="ko-KR" sz="32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 Narrow" pitchFamily="-111" charset="0"/>
                <a:ea typeface="宋体" pitchFamily="-111" charset="-122"/>
                <a:cs typeface="宋体" pitchFamily="-111" charset="-122"/>
              </a:rPr>
              <a:t>.</a:t>
            </a:r>
            <a:r>
              <a:rPr lang="ko-KR" altLang="en-US" sz="3200" b="1" dirty="0" smtClean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 Narrow" pitchFamily="-111" charset="0"/>
                <a:ea typeface="宋体" pitchFamily="-111" charset="-122"/>
                <a:cs typeface="宋体" pitchFamily="-111" charset="-122"/>
              </a:rPr>
              <a:t> </a:t>
            </a:r>
            <a:endParaRPr lang="en-US" altLang="zh-CN" sz="3200" b="1" dirty="0">
              <a:solidFill>
                <a:srgbClr val="FFFFFF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 Narrow" pitchFamily="-111" charset="0"/>
              <a:ea typeface="宋体" pitchFamily="-111" charset="-122"/>
              <a:cs typeface="宋体" pitchFamily="-111" charset="-122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88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88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488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488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8841" grpId="0" build="p" autoUpdateAnimBg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143363" name="Picture 3" descr="COINS"/>
          <p:cNvPicPr>
            <a:picLocks noChangeAspect="1" noChangeArrowheads="1"/>
          </p:cNvPicPr>
          <p:nvPr/>
        </p:nvPicPr>
        <p:blipFill>
          <a:blip r:embed="rId3" cstate="screen">
            <a:lum bright="-18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943600" y="4686300"/>
            <a:ext cx="3200400" cy="2171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364" name="Picture 4" descr="Ain Dara gods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3768"/>
          <a:stretch>
            <a:fillRect/>
          </a:stretch>
        </p:blipFill>
        <p:spPr bwMode="auto">
          <a:xfrm>
            <a:off x="0" y="1981200"/>
            <a:ext cx="6934200" cy="388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366" name="Picture 6" descr="Shaq440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57200" y="2209800"/>
            <a:ext cx="1897063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367" name="Picture 7" descr="PT Cruiser"/>
          <p:cNvPicPr>
            <a:picLocks noChangeAspect="1" noChangeArrowheads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133600" y="230188"/>
            <a:ext cx="3886200" cy="1979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369" name="Picture 10" descr="TV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2000" y="5105400"/>
            <a:ext cx="1752600" cy="167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370" name="Picture 11" descr="stereo"/>
          <p:cNvPicPr>
            <a:picLocks noChangeAspect="1" noChangeArrowheads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56352"/>
          <a:stretch>
            <a:fillRect/>
          </a:stretch>
        </p:blipFill>
        <p:spPr bwMode="auto">
          <a:xfrm>
            <a:off x="0" y="990600"/>
            <a:ext cx="1752600" cy="950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371" name="Picture 12" descr="VCR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33400" y="228600"/>
            <a:ext cx="1597025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372" name="Group 13"/>
          <p:cNvGrpSpPr>
            <a:grpSpLocks/>
          </p:cNvGrpSpPr>
          <p:nvPr/>
        </p:nvGrpSpPr>
        <p:grpSpPr bwMode="auto">
          <a:xfrm>
            <a:off x="6858000" y="228600"/>
            <a:ext cx="1714500" cy="1508125"/>
            <a:chOff x="4320" y="144"/>
            <a:chExt cx="1080" cy="950"/>
          </a:xfrm>
        </p:grpSpPr>
        <p:pic>
          <p:nvPicPr>
            <p:cNvPr id="143374" name="Picture 14" descr="cams_digital8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0" y="144"/>
              <a:ext cx="1080" cy="95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375" name="AutoShape 15"/>
            <p:cNvSpPr>
              <a:spLocks noChangeArrowheads="1"/>
            </p:cNvSpPr>
            <p:nvPr/>
          </p:nvSpPr>
          <p:spPr bwMode="auto">
            <a:xfrm rot="-595455">
              <a:off x="4800" y="679"/>
              <a:ext cx="576" cy="336"/>
            </a:xfrm>
            <a:prstGeom prst="parallelogram">
              <a:avLst>
                <a:gd name="adj" fmla="val 42857"/>
              </a:avLst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3373" name="Rectangle 16"/>
          <p:cNvSpPr>
            <a:spLocks noGrp="1" noChangeArrowheads="1"/>
          </p:cNvSpPr>
          <p:nvPr>
            <p:ph type="title" idx="4294967295"/>
          </p:nvPr>
        </p:nvSpPr>
        <p:spPr>
          <a:xfrm>
            <a:off x="1371600" y="4600451"/>
            <a:ext cx="7772400" cy="1143000"/>
          </a:xfrm>
        </p:spPr>
        <p:txBody>
          <a:bodyPr/>
          <a:lstStyle/>
          <a:p>
            <a:pPr algn="r" eaLnBrk="1" hangingPunct="1"/>
            <a:r>
              <a:rPr lang="ko-KR" altLang="en-US" sz="3200" b="1" dirty="0" smtClean="0">
                <a:solidFill>
                  <a:srgbClr val="FFFF00"/>
                </a:solidFill>
                <a:ea typeface="ＭＳ Ｐゴシック" charset="0"/>
              </a:rPr>
              <a:t>요한 일서 </a:t>
            </a:r>
            <a:r>
              <a:rPr lang="en-US" sz="3200" b="1" dirty="0" smtClean="0">
                <a:solidFill>
                  <a:srgbClr val="FFFF00"/>
                </a:solidFill>
                <a:latin typeface="Arial"/>
                <a:ea typeface="ＭＳ Ｐゴシック" charset="0"/>
                <a:cs typeface="Arial"/>
              </a:rPr>
              <a:t>5</a:t>
            </a:r>
            <a:r>
              <a:rPr lang="en-US" sz="3200" b="1" dirty="0">
                <a:solidFill>
                  <a:srgbClr val="FFFF00"/>
                </a:solidFill>
                <a:latin typeface="Arial"/>
                <a:ea typeface="ＭＳ Ｐゴシック" charset="0"/>
                <a:cs typeface="Arial"/>
              </a:rPr>
              <a:t>:21 </a:t>
            </a:r>
            <a:endParaRPr lang="en-US" dirty="0">
              <a:latin typeface="Arial"/>
              <a:ea typeface="ＭＳ Ｐゴシック" charset="0"/>
              <a:cs typeface="Arial"/>
            </a:endParaRP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191672" y="1772816"/>
            <a:ext cx="2952328" cy="2952328"/>
          </a:xfrm>
          <a:prstGeom prst="rect">
            <a:avLst/>
          </a:prstGeom>
        </p:spPr>
      </p:pic>
      <p:sp>
        <p:nvSpPr>
          <p:cNvPr id="159753" name="Text Box 9"/>
          <p:cNvSpPr txBox="1">
            <a:spLocks noChangeArrowheads="1"/>
          </p:cNvSpPr>
          <p:nvPr/>
        </p:nvSpPr>
        <p:spPr bwMode="auto">
          <a:xfrm>
            <a:off x="2895600" y="3212976"/>
            <a:ext cx="5943600" cy="22467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ko-KR" sz="4000" b="1" i="1" dirty="0">
                <a:solidFill>
                  <a:srgbClr val="FFFF00"/>
                </a:solidFill>
                <a:latin typeface="Arial"/>
                <a:cs typeface="Arial"/>
              </a:rPr>
              <a:t>"</a:t>
            </a:r>
            <a:r>
              <a:rPr lang="ko-KR" altLang="en-US" sz="4000" b="1" i="1" dirty="0">
                <a:solidFill>
                  <a:srgbClr val="FFFF00"/>
                </a:solidFill>
                <a:latin typeface="Arial"/>
                <a:cs typeface="Arial"/>
              </a:rPr>
              <a:t>자녀들아 너희 자신을 지켜 우상에서 멀리하라</a:t>
            </a:r>
            <a:r>
              <a:rPr lang="en-US" altLang="ko-KR" sz="4000" b="1" i="1" dirty="0">
                <a:solidFill>
                  <a:srgbClr val="FFFF00"/>
                </a:solidFill>
                <a:latin typeface="Arial"/>
                <a:cs typeface="Arial"/>
              </a:rPr>
              <a:t>."</a:t>
            </a:r>
            <a:endParaRPr lang="en-US" sz="4000" b="1" i="1" dirty="0">
              <a:solidFill>
                <a:srgbClr val="FFFF00"/>
              </a:solidFill>
              <a:latin typeface="Arial"/>
              <a:cs typeface="Arial"/>
            </a:endParaRPr>
          </a:p>
          <a:p>
            <a:pPr algn="l">
              <a:spcBef>
                <a:spcPct val="50000"/>
              </a:spcBef>
              <a:defRPr/>
            </a:pPr>
            <a:endParaRPr lang="en-US" sz="4000" b="1" i="1" dirty="0">
              <a:solidFill>
                <a:srgbClr val="FFFF00"/>
              </a:solidFill>
              <a:latin typeface="Arial"/>
              <a:ea typeface="+mn-ea"/>
              <a:cs typeface="Arial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410" name="Picture 10" descr="Bleeding hearts"/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0" y="0"/>
            <a:ext cx="9144000" cy="689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11" name="Text Box 2"/>
          <p:cNvSpPr txBox="1">
            <a:spLocks noChangeArrowheads="1"/>
          </p:cNvSpPr>
          <p:nvPr/>
        </p:nvSpPr>
        <p:spPr bwMode="auto">
          <a:xfrm>
            <a:off x="7573416" y="116632"/>
            <a:ext cx="1535088" cy="457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b="1" dirty="0">
                <a:solidFill>
                  <a:schemeClr val="bg1"/>
                </a:solidFill>
                <a:latin typeface="Arial"/>
                <a:cs typeface="Arial"/>
              </a:rPr>
              <a:t>189-190</a:t>
            </a:r>
          </a:p>
        </p:txBody>
      </p:sp>
      <p:sp>
        <p:nvSpPr>
          <p:cNvPr id="145412" name="Rectangle 3"/>
          <p:cNvSpPr>
            <a:spLocks noGrp="1" noChangeArrowheads="1"/>
          </p:cNvSpPr>
          <p:nvPr>
            <p:ph type="title"/>
          </p:nvPr>
        </p:nvSpPr>
        <p:spPr>
          <a:xfrm>
            <a:off x="2057400" y="152400"/>
            <a:ext cx="5029200" cy="762000"/>
          </a:xfrm>
          <a:solidFill>
            <a:schemeClr val="tx1"/>
          </a:solidFill>
          <a:ln>
            <a:solidFill>
              <a:schemeClr val="tx1"/>
            </a:solidFill>
            <a:miter lim="800000"/>
            <a:headEnd/>
            <a:tailEnd/>
          </a:ln>
        </p:spPr>
        <p:txBody>
          <a:bodyPr anchor="ctr" anchorCtr="1"/>
          <a:lstStyle/>
          <a:p>
            <a:pPr algn="ctr" eaLnBrk="1" hangingPunct="1"/>
            <a:r>
              <a:rPr lang="ko-KR" altLang="en-US" dirty="0" smtClean="0">
                <a:solidFill>
                  <a:schemeClr val="bg1"/>
                </a:solidFill>
                <a:latin typeface="Arial Black" charset="0"/>
                <a:ea typeface="ＭＳ Ｐゴシック" charset="0"/>
                <a:cs typeface="ＭＳ Ｐゴシック" charset="0"/>
              </a:rPr>
              <a:t>종합</a:t>
            </a:r>
            <a:endParaRPr lang="en-US" dirty="0">
              <a:solidFill>
                <a:schemeClr val="bg1"/>
              </a:solidFill>
              <a:latin typeface="Arial Black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4823" name="Text Box 7"/>
          <p:cNvSpPr txBox="1">
            <a:spLocks noChangeArrowheads="1"/>
          </p:cNvSpPr>
          <p:nvPr/>
        </p:nvSpPr>
        <p:spPr bwMode="auto">
          <a:xfrm>
            <a:off x="952500" y="2657475"/>
            <a:ext cx="5600700" cy="1077218"/>
          </a:xfrm>
          <a:prstGeom prst="rect">
            <a:avLst/>
          </a:prstGeom>
          <a:solidFill>
            <a:srgbClr val="B2B2B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3200" b="1" dirty="0" smtClean="0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1–2</a:t>
            </a:r>
            <a:r>
              <a:rPr lang="en-US" altLang="zh-CN" sz="3200" b="1" dirty="0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	</a:t>
            </a:r>
            <a:r>
              <a:rPr lang="ko-KR" altLang="en-US" sz="3200" b="1" dirty="0" smtClean="0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헌신이 음식</a:t>
            </a:r>
            <a:r>
              <a:rPr lang="en-US" altLang="ko-KR" sz="3200" b="1" dirty="0" smtClean="0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 &amp;</a:t>
            </a:r>
            <a:r>
              <a:rPr lang="ko-KR" altLang="en-US" sz="3200" b="1" dirty="0" smtClean="0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 보호함을 </a:t>
            </a:r>
            <a:endParaRPr lang="en-US" altLang="ko-KR" sz="3200" b="1" dirty="0" smtClean="0">
              <a:solidFill>
                <a:srgbClr val="000000"/>
              </a:solidFill>
              <a:latin typeface="Arial Black" charset="0"/>
              <a:ea typeface="宋体" charset="0"/>
              <a:cs typeface="宋体" charset="0"/>
            </a:endParaRPr>
          </a:p>
          <a:p>
            <a:pPr eaLnBrk="1" hangingPunct="1">
              <a:spcBef>
                <a:spcPct val="0"/>
              </a:spcBef>
            </a:pPr>
            <a:r>
              <a:rPr lang="ko-KR" altLang="en-US" sz="3200" b="1" dirty="0" smtClean="0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가져온다</a:t>
            </a:r>
            <a:endParaRPr lang="en-US" altLang="zh-CN" sz="3200" b="1" dirty="0">
              <a:solidFill>
                <a:srgbClr val="000000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145414" name="Text Box 8"/>
          <p:cNvSpPr txBox="1">
            <a:spLocks noChangeArrowheads="1"/>
          </p:cNvSpPr>
          <p:nvPr/>
        </p:nvSpPr>
        <p:spPr bwMode="auto">
          <a:xfrm>
            <a:off x="1066800" y="1392238"/>
            <a:ext cx="7010400" cy="584776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ko-KR" altLang="en-US" sz="3200" b="1" dirty="0" smtClean="0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하나님께서 이타적임에 보상해주신다</a:t>
            </a:r>
            <a:endParaRPr lang="en-US" altLang="zh-CN" sz="3200" b="1" dirty="0">
              <a:solidFill>
                <a:srgbClr val="000000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  <p:sp>
        <p:nvSpPr>
          <p:cNvPr id="34825" name="Text Box 9"/>
          <p:cNvSpPr txBox="1">
            <a:spLocks noChangeArrowheads="1"/>
          </p:cNvSpPr>
          <p:nvPr/>
        </p:nvSpPr>
        <p:spPr bwMode="auto">
          <a:xfrm>
            <a:off x="3276600" y="5029200"/>
            <a:ext cx="5562600" cy="1077218"/>
          </a:xfrm>
          <a:prstGeom prst="rect">
            <a:avLst/>
          </a:prstGeom>
          <a:solidFill>
            <a:srgbClr val="B2B2B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3200" b="1" dirty="0" smtClean="0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3–4</a:t>
            </a:r>
            <a:r>
              <a:rPr lang="en-US" altLang="zh-CN" sz="3200" b="1" dirty="0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	</a:t>
            </a:r>
            <a:r>
              <a:rPr lang="ko-KR" altLang="en-US" sz="3200" b="1" dirty="0" smtClean="0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헌신이 메시아의 조상이 되게 한다</a:t>
            </a:r>
            <a:r>
              <a:rPr lang="en-US" altLang="ko-KR" sz="3200" b="1" dirty="0" smtClean="0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.</a:t>
            </a:r>
            <a:r>
              <a:rPr lang="ko-KR" altLang="en-US" sz="3200" b="1" dirty="0" smtClean="0">
                <a:solidFill>
                  <a:srgbClr val="000000"/>
                </a:solidFill>
                <a:latin typeface="Arial Black" charset="0"/>
                <a:ea typeface="宋体" charset="0"/>
                <a:cs typeface="宋体" charset="0"/>
              </a:rPr>
              <a:t> </a:t>
            </a:r>
            <a:endParaRPr lang="en-US" altLang="zh-CN" sz="3200" b="1" dirty="0">
              <a:solidFill>
                <a:srgbClr val="000000"/>
              </a:solidFill>
              <a:latin typeface="Arial Black" charset="0"/>
              <a:ea typeface="宋体" charset="0"/>
              <a:cs typeface="宋体" charset="0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8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8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48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48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23" grpId="0" animBg="1" autoUpdateAnimBg="0"/>
      <p:bldP spid="34825" grpId="0" animBg="1" autoUpdateAnimBg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folHlink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Text Box 2"/>
          <p:cNvSpPr txBox="1">
            <a:spLocks noChangeArrowheads="1"/>
          </p:cNvSpPr>
          <p:nvPr/>
        </p:nvSpPr>
        <p:spPr bwMode="auto">
          <a:xfrm>
            <a:off x="7596336" y="152400"/>
            <a:ext cx="1447800" cy="457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Arial"/>
                <a:cs typeface="Arial"/>
              </a:rPr>
              <a:t>190-191</a:t>
            </a:r>
          </a:p>
        </p:txBody>
      </p:sp>
      <p:sp>
        <p:nvSpPr>
          <p:cNvPr id="147459" name="Rectangle 3"/>
          <p:cNvSpPr>
            <a:spLocks noGrp="1" noChangeArrowheads="1"/>
          </p:cNvSpPr>
          <p:nvPr>
            <p:ph type="title"/>
          </p:nvPr>
        </p:nvSpPr>
        <p:spPr>
          <a:xfrm>
            <a:off x="2057400" y="152400"/>
            <a:ext cx="5029200" cy="762000"/>
          </a:xfrm>
          <a:solidFill>
            <a:schemeClr val="tx1"/>
          </a:solidFill>
          <a:ln>
            <a:solidFill>
              <a:schemeClr val="tx1"/>
            </a:solidFill>
            <a:miter lim="800000"/>
            <a:headEnd/>
            <a:tailEnd/>
          </a:ln>
        </p:spPr>
        <p:txBody>
          <a:bodyPr anchor="ctr" anchorCtr="1"/>
          <a:lstStyle/>
          <a:p>
            <a:pPr algn="ctr" eaLnBrk="1" hangingPunct="1"/>
            <a:r>
              <a:rPr lang="ko-KR" altLang="en-US" dirty="0" smtClean="0">
                <a:solidFill>
                  <a:schemeClr val="bg1"/>
                </a:solidFill>
                <a:latin typeface="Arial Black" charset="0"/>
                <a:ea typeface="ＭＳ Ｐゴシック" charset="0"/>
                <a:cs typeface="ＭＳ Ｐゴシック" charset="0"/>
              </a:rPr>
              <a:t>개요</a:t>
            </a:r>
            <a:endParaRPr lang="en-US" dirty="0">
              <a:solidFill>
                <a:schemeClr val="bg1"/>
              </a:solidFill>
              <a:latin typeface="Arial Black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5847" name="Text Box 7"/>
          <p:cNvSpPr txBox="1">
            <a:spLocks noChangeArrowheads="1"/>
          </p:cNvSpPr>
          <p:nvPr/>
        </p:nvSpPr>
        <p:spPr bwMode="auto">
          <a:xfrm>
            <a:off x="838200" y="1371600"/>
            <a:ext cx="8001000" cy="180975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2800" b="1" dirty="0">
                <a:solidFill>
                  <a:srgbClr val="000000"/>
                </a:solidFill>
                <a:latin typeface="Arial" charset="0"/>
                <a:ea typeface="宋体" charset="0"/>
                <a:cs typeface="宋体" charset="0"/>
              </a:rPr>
              <a:t>I.	(1–2</a:t>
            </a:r>
            <a:r>
              <a:rPr lang="ko-KR" altLang="en-US" sz="2800" b="1" dirty="0">
                <a:solidFill>
                  <a:srgbClr val="000000"/>
                </a:solidFill>
                <a:latin typeface="Arial" charset="0"/>
                <a:ea typeface="宋体" charset="0"/>
                <a:cs typeface="宋体" charset="0"/>
              </a:rPr>
              <a:t>장</a:t>
            </a:r>
            <a:r>
              <a:rPr lang="en-US" altLang="zh-CN" sz="2800" b="1" dirty="0">
                <a:solidFill>
                  <a:srgbClr val="000000"/>
                </a:solidFill>
                <a:latin typeface="Arial" charset="0"/>
                <a:ea typeface="宋体" charset="0"/>
                <a:cs typeface="宋体" charset="0"/>
              </a:rPr>
              <a:t>) </a:t>
            </a:r>
            <a:r>
              <a:rPr lang="ko-KR" altLang="en-US" sz="2800" b="1" dirty="0">
                <a:solidFill>
                  <a:srgbClr val="000000"/>
                </a:solidFill>
                <a:latin typeface="Arial" charset="0"/>
                <a:ea typeface="宋体" charset="0"/>
                <a:cs typeface="宋体" charset="0"/>
              </a:rPr>
              <a:t>룻의 나오미를 향한 헌신은 둘 모두에게 하나님께서 다른 사람을 돕는 이에게 어떤 축복을 하시는지 보여주는 하나님의 공급하심인 음식과 보호하심의 은택을 받게한다</a:t>
            </a:r>
            <a:r>
              <a:rPr lang="en-US" altLang="ko-KR" sz="2800" b="1" dirty="0">
                <a:solidFill>
                  <a:srgbClr val="000000"/>
                </a:solidFill>
                <a:latin typeface="Arial" charset="0"/>
                <a:ea typeface="宋体" charset="0"/>
                <a:cs typeface="宋体" charset="0"/>
              </a:rPr>
              <a:t>.</a:t>
            </a:r>
            <a:r>
              <a:rPr lang="ko-KR" altLang="en-US" sz="2800" b="1" dirty="0">
                <a:solidFill>
                  <a:srgbClr val="000000"/>
                </a:solidFill>
                <a:latin typeface="Arial" charset="0"/>
                <a:ea typeface="宋体" charset="0"/>
                <a:cs typeface="宋体" charset="0"/>
              </a:rPr>
              <a:t> </a:t>
            </a:r>
            <a:endParaRPr lang="en-US" altLang="zh-CN" sz="2800" b="1" dirty="0">
              <a:solidFill>
                <a:srgbClr val="000000"/>
              </a:solidFill>
              <a:latin typeface="Arial" charset="0"/>
              <a:ea typeface="宋体" charset="0"/>
              <a:cs typeface="宋体" charset="0"/>
            </a:endParaRPr>
          </a:p>
        </p:txBody>
      </p:sp>
      <p:sp>
        <p:nvSpPr>
          <p:cNvPr id="35848" name="Text Box 8"/>
          <p:cNvSpPr txBox="1">
            <a:spLocks noChangeArrowheads="1"/>
          </p:cNvSpPr>
          <p:nvPr/>
        </p:nvSpPr>
        <p:spPr bwMode="auto">
          <a:xfrm>
            <a:off x="838200" y="3736975"/>
            <a:ext cx="8001000" cy="2246769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2800" b="1" dirty="0">
                <a:solidFill>
                  <a:srgbClr val="000000"/>
                </a:solidFill>
                <a:latin typeface="Arial" charset="0"/>
                <a:ea typeface="宋体" charset="0"/>
                <a:cs typeface="宋体" charset="0"/>
              </a:rPr>
              <a:t>II.	(3–4</a:t>
            </a:r>
            <a:r>
              <a:rPr lang="ko-KR" altLang="en-US" sz="2800" b="1" dirty="0">
                <a:solidFill>
                  <a:srgbClr val="000000"/>
                </a:solidFill>
                <a:latin typeface="Arial" charset="0"/>
                <a:ea typeface="宋体" charset="0"/>
                <a:cs typeface="宋体" charset="0"/>
              </a:rPr>
              <a:t>장</a:t>
            </a:r>
            <a:r>
              <a:rPr lang="en-US" altLang="zh-CN" sz="2800" b="1" dirty="0">
                <a:solidFill>
                  <a:srgbClr val="000000"/>
                </a:solidFill>
                <a:latin typeface="Arial" charset="0"/>
                <a:ea typeface="宋体" charset="0"/>
                <a:cs typeface="宋体" charset="0"/>
              </a:rPr>
              <a:t>) </a:t>
            </a:r>
            <a:r>
              <a:rPr lang="ko-KR" altLang="en-US" sz="2800" b="1" dirty="0">
                <a:solidFill>
                  <a:srgbClr val="000000"/>
                </a:solidFill>
                <a:latin typeface="Arial" charset="0"/>
                <a:ea typeface="宋体" charset="0"/>
                <a:cs typeface="宋体" charset="0"/>
              </a:rPr>
              <a:t>룻의 나오미를 향한 헌신은 그녀가 보아스로 부터 구원을 받음으로 그녀의 상상 이상으로 가정 뿐만 아니라 다윗과 메시아의 라인에 참여하게 되는 보상을 받게 된다</a:t>
            </a:r>
            <a:r>
              <a:rPr lang="en-US" altLang="ko-KR" sz="2800" b="1" dirty="0">
                <a:solidFill>
                  <a:srgbClr val="000000"/>
                </a:solidFill>
                <a:latin typeface="Arial" charset="0"/>
                <a:ea typeface="宋体" charset="0"/>
                <a:cs typeface="宋体" charset="0"/>
              </a:rPr>
              <a:t>.</a:t>
            </a:r>
            <a:r>
              <a:rPr lang="ko-KR" altLang="en-US" sz="2800" b="1" dirty="0">
                <a:solidFill>
                  <a:srgbClr val="000000"/>
                </a:solidFill>
                <a:latin typeface="Arial" charset="0"/>
                <a:ea typeface="宋体" charset="0"/>
                <a:cs typeface="宋体" charset="0"/>
              </a:rPr>
              <a:t>  이는 하나님께서 다른 이를 돕는 자에게 어떻게 축복하시는 보여주는것이다</a:t>
            </a:r>
            <a:r>
              <a:rPr lang="en-US" altLang="ko-KR" sz="2800" b="1" dirty="0">
                <a:solidFill>
                  <a:srgbClr val="000000"/>
                </a:solidFill>
                <a:latin typeface="Arial" charset="0"/>
                <a:ea typeface="宋体" charset="0"/>
                <a:cs typeface="宋体" charset="0"/>
              </a:rPr>
              <a:t>.</a:t>
            </a:r>
            <a:endParaRPr lang="en-US" altLang="zh-CN" sz="2800" b="1" dirty="0">
              <a:solidFill>
                <a:srgbClr val="000000"/>
              </a:solidFill>
              <a:latin typeface="Arial" charset="0"/>
              <a:ea typeface="宋体" charset="0"/>
              <a:cs typeface="宋体" charset="0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8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8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58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58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7" grpId="0" animBg="1" autoUpdateAnimBg="0"/>
      <p:bldP spid="35848" grpId="0" animBg="1" autoUpdateAnimBg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Text Box 2"/>
          <p:cNvSpPr txBox="1">
            <a:spLocks noChangeArrowheads="1"/>
          </p:cNvSpPr>
          <p:nvPr/>
        </p:nvSpPr>
        <p:spPr bwMode="auto">
          <a:xfrm>
            <a:off x="8077200" y="152400"/>
            <a:ext cx="914400" cy="457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b="1" dirty="0">
                <a:solidFill>
                  <a:schemeClr val="bg1"/>
                </a:solidFill>
                <a:latin typeface="Arial"/>
                <a:cs typeface="Arial"/>
              </a:rPr>
              <a:t>193</a:t>
            </a:r>
          </a:p>
        </p:txBody>
      </p:sp>
      <p:sp>
        <p:nvSpPr>
          <p:cNvPr id="149507" name="Rectangle 3"/>
          <p:cNvSpPr>
            <a:spLocks noGrp="1" noChangeArrowheads="1"/>
          </p:cNvSpPr>
          <p:nvPr>
            <p:ph type="title"/>
          </p:nvPr>
        </p:nvSpPr>
        <p:spPr>
          <a:xfrm>
            <a:off x="1066800" y="304800"/>
            <a:ext cx="6781800" cy="914400"/>
          </a:xfrm>
          <a:solidFill>
            <a:schemeClr val="tx1"/>
          </a:solidFill>
          <a:ln>
            <a:solidFill>
              <a:schemeClr val="tx1"/>
            </a:solidFill>
            <a:miter lim="800000"/>
            <a:headEnd/>
            <a:tailEnd/>
          </a:ln>
        </p:spPr>
        <p:txBody>
          <a:bodyPr anchor="ctr" anchorCtr="1"/>
          <a:lstStyle/>
          <a:p>
            <a:pPr algn="ctr" eaLnBrk="1" hangingPunct="1"/>
            <a:r>
              <a:rPr lang="ko-KR" altLang="en-US" sz="4000" b="1" dirty="0" smtClean="0">
                <a:solidFill>
                  <a:schemeClr val="bg1"/>
                </a:solidFill>
                <a:latin typeface="Arial"/>
                <a:ea typeface="宋体" charset="0"/>
                <a:cs typeface="Arial"/>
              </a:rPr>
              <a:t>룻기의 신학</a:t>
            </a:r>
            <a:r>
              <a:rPr lang="en-US" altLang="zh-CN" sz="4000" b="1" dirty="0" smtClean="0">
                <a:solidFill>
                  <a:schemeClr val="bg1"/>
                </a:solidFill>
                <a:latin typeface="Arial"/>
                <a:ea typeface="宋体" charset="0"/>
                <a:cs typeface="Arial"/>
              </a:rPr>
              <a:t> </a:t>
            </a:r>
            <a:endParaRPr lang="en-US" sz="1800" dirty="0">
              <a:solidFill>
                <a:schemeClr val="bg1"/>
              </a:solidFill>
              <a:latin typeface="Arial"/>
              <a:ea typeface="宋体" charset="0"/>
              <a:cs typeface="Arial"/>
            </a:endParaRPr>
          </a:p>
        </p:txBody>
      </p:sp>
      <p:sp>
        <p:nvSpPr>
          <p:cNvPr id="149508" name="Rectangle 7"/>
          <p:cNvSpPr>
            <a:spLocks noChangeArrowheads="1"/>
          </p:cNvSpPr>
          <p:nvPr/>
        </p:nvSpPr>
        <p:spPr bwMode="auto">
          <a:xfrm>
            <a:off x="2073275" y="1504950"/>
            <a:ext cx="1098550" cy="914400"/>
          </a:xfrm>
          <a:prstGeom prst="rect">
            <a:avLst/>
          </a:prstGeom>
          <a:solidFill>
            <a:srgbClr val="FFFFFF"/>
          </a:solidFill>
          <a:ln w="50800">
            <a:solidFill>
              <a:srgbClr val="000088"/>
            </a:solidFill>
            <a:miter lim="800000"/>
            <a:headEnd/>
            <a:tailEnd/>
          </a:ln>
        </p:spPr>
        <p:txBody>
          <a:bodyPr lIns="12700" tIns="12700" rIns="12700" bIns="12700"/>
          <a:lstStyle/>
          <a:p>
            <a:pPr algn="l" eaLnBrk="0" hangingPunct="0">
              <a:spcBef>
                <a:spcPct val="0"/>
              </a:spcBef>
            </a:pPr>
            <a:endParaRPr lang="en-US" sz="2000" dirty="0">
              <a:latin typeface="Arial"/>
              <a:cs typeface="Arial"/>
            </a:endParaRPr>
          </a:p>
          <a:p>
            <a:pPr algn="l" eaLnBrk="0" hangingPunct="0">
              <a:spcBef>
                <a:spcPct val="0"/>
              </a:spcBef>
            </a:pPr>
            <a:r>
              <a:rPr lang="ko-KR" altLang="en-US" sz="2000" dirty="0" smtClean="0">
                <a:latin typeface="Arial"/>
                <a:cs typeface="Arial"/>
              </a:rPr>
              <a:t>사사기</a:t>
            </a:r>
            <a:endParaRPr lang="en-US" sz="2000" dirty="0">
              <a:latin typeface="Arial"/>
              <a:cs typeface="Arial"/>
            </a:endParaRPr>
          </a:p>
        </p:txBody>
      </p:sp>
      <p:sp>
        <p:nvSpPr>
          <p:cNvPr id="149509" name="Rectangle 8"/>
          <p:cNvSpPr>
            <a:spLocks noChangeArrowheads="1"/>
          </p:cNvSpPr>
          <p:nvPr/>
        </p:nvSpPr>
        <p:spPr bwMode="auto">
          <a:xfrm>
            <a:off x="3902075" y="1504950"/>
            <a:ext cx="1098550" cy="914400"/>
          </a:xfrm>
          <a:prstGeom prst="rect">
            <a:avLst/>
          </a:prstGeom>
          <a:solidFill>
            <a:srgbClr val="FFFFFF"/>
          </a:solidFill>
          <a:ln w="50800">
            <a:solidFill>
              <a:srgbClr val="000088"/>
            </a:solidFill>
            <a:miter lim="800000"/>
            <a:headEnd/>
            <a:tailEnd/>
          </a:ln>
        </p:spPr>
        <p:txBody>
          <a:bodyPr lIns="12700" tIns="12700" rIns="12700" bIns="12700"/>
          <a:lstStyle/>
          <a:p>
            <a:pPr algn="l" eaLnBrk="0" hangingPunct="0">
              <a:spcBef>
                <a:spcPct val="0"/>
              </a:spcBef>
            </a:pPr>
            <a:endParaRPr lang="en-US" sz="2000" dirty="0">
              <a:latin typeface="Arial"/>
              <a:cs typeface="Arial"/>
            </a:endParaRPr>
          </a:p>
          <a:p>
            <a:pPr eaLnBrk="0" hangingPunct="0">
              <a:spcBef>
                <a:spcPct val="0"/>
              </a:spcBef>
            </a:pPr>
            <a:r>
              <a:rPr lang="ko-KR" altLang="en-US" sz="2000" b="1" dirty="0" smtClean="0">
                <a:latin typeface="Arial"/>
                <a:cs typeface="Arial"/>
              </a:rPr>
              <a:t>룻기</a:t>
            </a:r>
            <a:endParaRPr lang="en-US" sz="2000" dirty="0">
              <a:latin typeface="Arial"/>
              <a:cs typeface="Arial"/>
            </a:endParaRPr>
          </a:p>
        </p:txBody>
      </p:sp>
      <p:sp>
        <p:nvSpPr>
          <p:cNvPr id="149510" name="Rectangle 9"/>
          <p:cNvSpPr>
            <a:spLocks noChangeArrowheads="1"/>
          </p:cNvSpPr>
          <p:nvPr/>
        </p:nvSpPr>
        <p:spPr bwMode="auto">
          <a:xfrm>
            <a:off x="5730875" y="1504950"/>
            <a:ext cx="1098550" cy="914400"/>
          </a:xfrm>
          <a:prstGeom prst="rect">
            <a:avLst/>
          </a:prstGeom>
          <a:solidFill>
            <a:srgbClr val="FFFFFF"/>
          </a:solidFill>
          <a:ln w="50800">
            <a:solidFill>
              <a:srgbClr val="000088"/>
            </a:solidFill>
            <a:miter lim="800000"/>
            <a:headEnd/>
            <a:tailEnd/>
          </a:ln>
        </p:spPr>
        <p:txBody>
          <a:bodyPr lIns="12700" tIns="12700" rIns="12700" bIns="12700"/>
          <a:lstStyle/>
          <a:p>
            <a:pPr algn="l" eaLnBrk="0" hangingPunct="0">
              <a:spcBef>
                <a:spcPct val="0"/>
              </a:spcBef>
            </a:pPr>
            <a:endParaRPr lang="en-US" sz="2000" b="1" dirty="0">
              <a:latin typeface="Arial"/>
              <a:cs typeface="Arial"/>
            </a:endParaRPr>
          </a:p>
          <a:p>
            <a:pPr eaLnBrk="0" hangingPunct="0">
              <a:spcBef>
                <a:spcPct val="0"/>
              </a:spcBef>
            </a:pPr>
            <a:r>
              <a:rPr lang="ko-KR" altLang="en-US" sz="2000" b="1" dirty="0" smtClean="0">
                <a:latin typeface="Arial"/>
                <a:cs typeface="Arial"/>
              </a:rPr>
              <a:t>사무엘</a:t>
            </a:r>
            <a:endParaRPr lang="en-US" sz="2000" b="1" dirty="0">
              <a:latin typeface="Arial"/>
              <a:cs typeface="Arial"/>
            </a:endParaRPr>
          </a:p>
        </p:txBody>
      </p:sp>
      <p:grpSp>
        <p:nvGrpSpPr>
          <p:cNvPr id="2" name="Group 11"/>
          <p:cNvGrpSpPr>
            <a:grpSpLocks/>
          </p:cNvGrpSpPr>
          <p:nvPr/>
        </p:nvGrpSpPr>
        <p:grpSpPr bwMode="auto">
          <a:xfrm>
            <a:off x="1674813" y="5145088"/>
            <a:ext cx="1373187" cy="1096962"/>
            <a:chOff x="0" y="0"/>
            <a:chExt cx="20000" cy="20000"/>
          </a:xfrm>
        </p:grpSpPr>
        <p:sp>
          <p:nvSpPr>
            <p:cNvPr id="149533" name="Freeform 12"/>
            <p:cNvSpPr>
              <a:spLocks/>
            </p:cNvSpPr>
            <p:nvPr/>
          </p:nvSpPr>
          <p:spPr bwMode="auto">
            <a:xfrm>
              <a:off x="0" y="0"/>
              <a:ext cx="20000" cy="20000"/>
            </a:xfrm>
            <a:custGeom>
              <a:avLst/>
              <a:gdLst>
                <a:gd name="T0" fmla="*/ 14660 w 20000"/>
                <a:gd name="T1" fmla="*/ 1666 h 20000"/>
                <a:gd name="T2" fmla="*/ 15104 w 20000"/>
                <a:gd name="T3" fmla="*/ 1110 h 20000"/>
                <a:gd name="T4" fmla="*/ 14734 w 20000"/>
                <a:gd name="T5" fmla="*/ 879 h 20000"/>
                <a:gd name="T6" fmla="*/ 13623 w 20000"/>
                <a:gd name="T7" fmla="*/ 879 h 20000"/>
                <a:gd name="T8" fmla="*/ 13327 w 20000"/>
                <a:gd name="T9" fmla="*/ 0 h 20000"/>
                <a:gd name="T10" fmla="*/ 5331 w 20000"/>
                <a:gd name="T11" fmla="*/ 0 h 20000"/>
                <a:gd name="T12" fmla="*/ 5331 w 20000"/>
                <a:gd name="T13" fmla="*/ 1666 h 20000"/>
                <a:gd name="T14" fmla="*/ 0 w 20000"/>
                <a:gd name="T15" fmla="*/ 1666 h 20000"/>
                <a:gd name="T16" fmla="*/ 1333 w 20000"/>
                <a:gd name="T17" fmla="*/ 3331 h 20000"/>
                <a:gd name="T18" fmla="*/ 0 w 20000"/>
                <a:gd name="T19" fmla="*/ 8329 h 20000"/>
                <a:gd name="T20" fmla="*/ 2665 w 20000"/>
                <a:gd name="T21" fmla="*/ 9994 h 20000"/>
                <a:gd name="T22" fmla="*/ 1333 w 20000"/>
                <a:gd name="T23" fmla="*/ 9994 h 20000"/>
                <a:gd name="T24" fmla="*/ 1333 w 20000"/>
                <a:gd name="T25" fmla="*/ 16657 h 20000"/>
                <a:gd name="T26" fmla="*/ 6664 w 20000"/>
                <a:gd name="T27" fmla="*/ 16657 h 20000"/>
                <a:gd name="T28" fmla="*/ 7996 w 20000"/>
                <a:gd name="T29" fmla="*/ 13326 h 20000"/>
                <a:gd name="T30" fmla="*/ 9329 w 20000"/>
                <a:gd name="T31" fmla="*/ 14991 h 20000"/>
                <a:gd name="T32" fmla="*/ 14660 w 20000"/>
                <a:gd name="T33" fmla="*/ 19988 h 20000"/>
                <a:gd name="T34" fmla="*/ 14660 w 20000"/>
                <a:gd name="T35" fmla="*/ 13326 h 20000"/>
                <a:gd name="T36" fmla="*/ 17325 w 20000"/>
                <a:gd name="T37" fmla="*/ 11660 h 20000"/>
                <a:gd name="T38" fmla="*/ 19991 w 20000"/>
                <a:gd name="T39" fmla="*/ 11660 h 20000"/>
                <a:gd name="T40" fmla="*/ 18658 w 20000"/>
                <a:gd name="T41" fmla="*/ 8329 h 20000"/>
                <a:gd name="T42" fmla="*/ 19991 w 20000"/>
                <a:gd name="T43" fmla="*/ 3331 h 20000"/>
                <a:gd name="T44" fmla="*/ 15993 w 20000"/>
                <a:gd name="T45" fmla="*/ 1666 h 20000"/>
                <a:gd name="T46" fmla="*/ 14660 w 20000"/>
                <a:gd name="T47" fmla="*/ 0 h 2000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000"/>
                <a:gd name="T73" fmla="*/ 0 h 20000"/>
                <a:gd name="T74" fmla="*/ 20000 w 20000"/>
                <a:gd name="T75" fmla="*/ 20000 h 2000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000" h="20000">
                  <a:moveTo>
                    <a:pt x="14660" y="1666"/>
                  </a:moveTo>
                  <a:lnTo>
                    <a:pt x="15104" y="1110"/>
                  </a:lnTo>
                  <a:lnTo>
                    <a:pt x="14734" y="879"/>
                  </a:lnTo>
                  <a:lnTo>
                    <a:pt x="13623" y="879"/>
                  </a:lnTo>
                  <a:lnTo>
                    <a:pt x="13327" y="0"/>
                  </a:lnTo>
                  <a:lnTo>
                    <a:pt x="5331" y="0"/>
                  </a:lnTo>
                  <a:lnTo>
                    <a:pt x="5331" y="1666"/>
                  </a:lnTo>
                  <a:lnTo>
                    <a:pt x="0" y="1666"/>
                  </a:lnTo>
                  <a:lnTo>
                    <a:pt x="1333" y="3331"/>
                  </a:lnTo>
                  <a:lnTo>
                    <a:pt x="0" y="8329"/>
                  </a:lnTo>
                  <a:lnTo>
                    <a:pt x="2665" y="9994"/>
                  </a:lnTo>
                  <a:lnTo>
                    <a:pt x="1333" y="9994"/>
                  </a:lnTo>
                  <a:lnTo>
                    <a:pt x="1333" y="16657"/>
                  </a:lnTo>
                  <a:lnTo>
                    <a:pt x="6664" y="16657"/>
                  </a:lnTo>
                  <a:lnTo>
                    <a:pt x="7996" y="13326"/>
                  </a:lnTo>
                  <a:lnTo>
                    <a:pt x="9329" y="14991"/>
                  </a:lnTo>
                  <a:lnTo>
                    <a:pt x="14660" y="19988"/>
                  </a:lnTo>
                  <a:lnTo>
                    <a:pt x="14660" y="13326"/>
                  </a:lnTo>
                  <a:lnTo>
                    <a:pt x="17325" y="11660"/>
                  </a:lnTo>
                  <a:lnTo>
                    <a:pt x="19991" y="11660"/>
                  </a:lnTo>
                  <a:lnTo>
                    <a:pt x="18658" y="8329"/>
                  </a:lnTo>
                  <a:lnTo>
                    <a:pt x="19991" y="3331"/>
                  </a:lnTo>
                  <a:lnTo>
                    <a:pt x="15993" y="1666"/>
                  </a:lnTo>
                  <a:lnTo>
                    <a:pt x="14660" y="0"/>
                  </a:lnTo>
                </a:path>
              </a:pathLst>
            </a:custGeom>
            <a:solidFill>
              <a:srgbClr val="FFFFFF"/>
            </a:solidFill>
            <a:ln w="50800">
              <a:solidFill>
                <a:srgbClr val="000088"/>
              </a:solidFill>
              <a:round/>
              <a:headEnd type="none" w="lg" len="sm"/>
              <a:tailEnd type="none" w="lg" len="sm"/>
            </a:ln>
          </p:spPr>
          <p:txBody>
            <a:bodyPr/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149534" name="Rectangle 13"/>
            <p:cNvSpPr>
              <a:spLocks noChangeArrowheads="1"/>
            </p:cNvSpPr>
            <p:nvPr/>
          </p:nvSpPr>
          <p:spPr bwMode="auto">
            <a:xfrm>
              <a:off x="3999" y="1534"/>
              <a:ext cx="13336" cy="834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00" tIns="12700" rIns="12700" bIns="12700"/>
            <a:lstStyle/>
            <a:p>
              <a:pPr algn="l" eaLnBrk="0" hangingPunct="0">
                <a:spcBef>
                  <a:spcPct val="0"/>
                </a:spcBef>
              </a:pPr>
              <a:r>
                <a:rPr lang="ko-KR" altLang="en-US" sz="2000" b="1" dirty="0" smtClean="0">
                  <a:latin typeface="Arial"/>
                  <a:cs typeface="Arial"/>
                </a:rPr>
                <a:t>군주제 필요</a:t>
              </a:r>
              <a:endParaRPr lang="en-US" sz="2000" b="1" dirty="0">
                <a:latin typeface="Arial"/>
                <a:cs typeface="Arial"/>
              </a:endParaRPr>
            </a:p>
          </p:txBody>
        </p:sp>
      </p:grpSp>
      <p:grpSp>
        <p:nvGrpSpPr>
          <p:cNvPr id="3" name="Group 14"/>
          <p:cNvGrpSpPr>
            <a:grpSpLocks/>
          </p:cNvGrpSpPr>
          <p:nvPr/>
        </p:nvGrpSpPr>
        <p:grpSpPr bwMode="auto">
          <a:xfrm>
            <a:off x="3687763" y="5145088"/>
            <a:ext cx="1279525" cy="822325"/>
            <a:chOff x="4" y="0"/>
            <a:chExt cx="19996" cy="20000"/>
          </a:xfrm>
        </p:grpSpPr>
        <p:sp>
          <p:nvSpPr>
            <p:cNvPr id="149531" name="Oval 15"/>
            <p:cNvSpPr>
              <a:spLocks noChangeArrowheads="1"/>
            </p:cNvSpPr>
            <p:nvPr/>
          </p:nvSpPr>
          <p:spPr bwMode="auto">
            <a:xfrm>
              <a:off x="4" y="0"/>
              <a:ext cx="19996" cy="20000"/>
            </a:xfrm>
            <a:prstGeom prst="ellipse">
              <a:avLst/>
            </a:prstGeom>
            <a:solidFill>
              <a:srgbClr val="FFFFFF"/>
            </a:solidFill>
            <a:ln w="25400">
              <a:solidFill>
                <a:srgbClr val="00008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149532" name="Rectangle 16"/>
            <p:cNvSpPr>
              <a:spLocks noChangeArrowheads="1"/>
            </p:cNvSpPr>
            <p:nvPr/>
          </p:nvSpPr>
          <p:spPr bwMode="auto">
            <a:xfrm>
              <a:off x="2859" y="4441"/>
              <a:ext cx="14286" cy="1110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508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00" tIns="12700" rIns="12700" bIns="12700"/>
            <a:lstStyle/>
            <a:p>
              <a:pPr eaLnBrk="0" hangingPunct="0">
                <a:spcBef>
                  <a:spcPct val="0"/>
                </a:spcBef>
              </a:pPr>
              <a:r>
                <a:rPr lang="ko-KR" altLang="en-US" sz="2000" b="1" dirty="0" smtClean="0">
                  <a:latin typeface="Arial"/>
                  <a:cs typeface="Arial"/>
                </a:rPr>
                <a:t>군주제 </a:t>
              </a:r>
              <a:endParaRPr lang="en-US" altLang="ko-KR" sz="2000" b="1" dirty="0" smtClean="0">
                <a:latin typeface="Arial"/>
                <a:cs typeface="Arial"/>
              </a:endParaRPr>
            </a:p>
            <a:p>
              <a:pPr eaLnBrk="0" hangingPunct="0">
                <a:spcBef>
                  <a:spcPct val="0"/>
                </a:spcBef>
              </a:pPr>
              <a:r>
                <a:rPr lang="ko-KR" altLang="en-US" sz="2000" b="1" dirty="0" smtClean="0">
                  <a:latin typeface="Arial"/>
                  <a:cs typeface="Arial"/>
                </a:rPr>
                <a:t>준비</a:t>
              </a:r>
              <a:endParaRPr lang="en-US" sz="2000" b="1" dirty="0">
                <a:latin typeface="Arial"/>
                <a:cs typeface="Arial"/>
              </a:endParaRPr>
            </a:p>
          </p:txBody>
        </p:sp>
      </p:grpSp>
      <p:sp>
        <p:nvSpPr>
          <p:cNvPr id="39960" name="Line 24"/>
          <p:cNvSpPr>
            <a:spLocks noChangeShapeType="1"/>
          </p:cNvSpPr>
          <p:nvPr/>
        </p:nvSpPr>
        <p:spPr bwMode="auto">
          <a:xfrm flipV="1">
            <a:off x="3633986" y="3390454"/>
            <a:ext cx="361950" cy="182562"/>
          </a:xfrm>
          <a:prstGeom prst="line">
            <a:avLst/>
          </a:prstGeom>
          <a:noFill/>
          <a:ln w="50800">
            <a:solidFill>
              <a:srgbClr val="000000"/>
            </a:solidFill>
            <a:round/>
            <a:headEnd type="none" w="med" len="sm"/>
            <a:tailEnd type="triangle" w="med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Arial"/>
              <a:cs typeface="Arial"/>
            </a:endParaRPr>
          </a:p>
        </p:txBody>
      </p:sp>
      <p:sp>
        <p:nvSpPr>
          <p:cNvPr id="39961" name="Line 25"/>
          <p:cNvSpPr>
            <a:spLocks noChangeShapeType="1"/>
          </p:cNvSpPr>
          <p:nvPr/>
        </p:nvSpPr>
        <p:spPr bwMode="auto">
          <a:xfrm flipV="1">
            <a:off x="5273675" y="2800350"/>
            <a:ext cx="363538" cy="182563"/>
          </a:xfrm>
          <a:prstGeom prst="line">
            <a:avLst/>
          </a:prstGeom>
          <a:noFill/>
          <a:ln w="50800">
            <a:solidFill>
              <a:srgbClr val="000000"/>
            </a:solidFill>
            <a:round/>
            <a:headEnd type="none" w="med" len="sm"/>
            <a:tailEnd type="triangle" w="med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Arial"/>
              <a:cs typeface="Arial"/>
            </a:endParaRPr>
          </a:p>
        </p:txBody>
      </p:sp>
      <p:sp>
        <p:nvSpPr>
          <p:cNvPr id="39962" name="Line 26"/>
          <p:cNvSpPr>
            <a:spLocks noChangeShapeType="1"/>
          </p:cNvSpPr>
          <p:nvPr/>
        </p:nvSpPr>
        <p:spPr bwMode="auto">
          <a:xfrm>
            <a:off x="3773488" y="4503738"/>
            <a:ext cx="1866900" cy="346075"/>
          </a:xfrm>
          <a:prstGeom prst="line">
            <a:avLst/>
          </a:prstGeom>
          <a:noFill/>
          <a:ln w="50800">
            <a:solidFill>
              <a:srgbClr val="000000"/>
            </a:solidFill>
            <a:round/>
            <a:headEnd type="none" w="med" len="sm"/>
            <a:tailEnd type="triangle" w="med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Arial"/>
              <a:cs typeface="Arial"/>
            </a:endParaRPr>
          </a:p>
        </p:txBody>
      </p:sp>
      <p:sp>
        <p:nvSpPr>
          <p:cNvPr id="39965" name="Text Box 29"/>
          <p:cNvSpPr txBox="1">
            <a:spLocks noChangeArrowheads="1"/>
          </p:cNvSpPr>
          <p:nvPr/>
        </p:nvSpPr>
        <p:spPr bwMode="auto">
          <a:xfrm>
            <a:off x="1407214" y="2609850"/>
            <a:ext cx="124957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ko-KR" altLang="en-US" b="1" u="sng" dirty="0" smtClean="0">
                <a:latin typeface="Arial"/>
                <a:cs typeface="Arial"/>
              </a:rPr>
              <a:t>베들레헴</a:t>
            </a:r>
            <a:endParaRPr lang="en-US" b="1" u="sng" dirty="0">
              <a:latin typeface="Arial"/>
              <a:cs typeface="Arial"/>
            </a:endParaRPr>
          </a:p>
        </p:txBody>
      </p:sp>
      <p:sp>
        <p:nvSpPr>
          <p:cNvPr id="39966" name="Text Box 30"/>
          <p:cNvSpPr txBox="1">
            <a:spLocks noChangeArrowheads="1"/>
          </p:cNvSpPr>
          <p:nvPr/>
        </p:nvSpPr>
        <p:spPr bwMode="auto">
          <a:xfrm>
            <a:off x="1646660" y="3105150"/>
            <a:ext cx="1980029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ko-KR" altLang="en-US" sz="2000" b="1" dirty="0" smtClean="0">
                <a:latin typeface="Arial"/>
                <a:cs typeface="Arial"/>
              </a:rPr>
              <a:t>우상숭배</a:t>
            </a:r>
            <a:r>
              <a:rPr lang="en-US" altLang="ko-KR" sz="2000" b="1" dirty="0" smtClean="0">
                <a:latin typeface="Arial"/>
                <a:cs typeface="Arial"/>
              </a:rPr>
              <a:t> </a:t>
            </a:r>
            <a:r>
              <a:rPr lang="en-US" sz="2000" b="1" dirty="0" smtClean="0">
                <a:latin typeface="Arial"/>
                <a:cs typeface="Arial"/>
              </a:rPr>
              <a:t>(</a:t>
            </a:r>
            <a:r>
              <a:rPr lang="en-US" sz="2000" b="1" dirty="0">
                <a:latin typeface="Arial"/>
                <a:cs typeface="Arial"/>
              </a:rPr>
              <a:t>17-18)</a:t>
            </a:r>
          </a:p>
          <a:p>
            <a:pPr algn="l" eaLnBrk="1" hangingPunct="1"/>
            <a:r>
              <a:rPr lang="ko-KR" altLang="en-US" sz="2000" b="1" dirty="0" smtClean="0">
                <a:latin typeface="Arial"/>
                <a:cs typeface="Arial"/>
              </a:rPr>
              <a:t>첩</a:t>
            </a:r>
            <a:r>
              <a:rPr lang="en-US" sz="2000" b="1" dirty="0" smtClean="0">
                <a:latin typeface="Arial"/>
                <a:cs typeface="Arial"/>
              </a:rPr>
              <a:t> </a:t>
            </a:r>
            <a:r>
              <a:rPr lang="en-US" sz="2000" b="1" dirty="0">
                <a:latin typeface="Arial"/>
                <a:cs typeface="Arial"/>
              </a:rPr>
              <a:t>(19)</a:t>
            </a:r>
          </a:p>
        </p:txBody>
      </p:sp>
      <p:sp>
        <p:nvSpPr>
          <p:cNvPr id="39967" name="Text Box 31"/>
          <p:cNvSpPr txBox="1">
            <a:spLocks noChangeArrowheads="1"/>
          </p:cNvSpPr>
          <p:nvPr/>
        </p:nvSpPr>
        <p:spPr bwMode="auto">
          <a:xfrm>
            <a:off x="1249898" y="4019550"/>
            <a:ext cx="100540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ko-KR" altLang="en-US" b="1" u="sng" dirty="0" smtClean="0">
                <a:latin typeface="Arial"/>
                <a:cs typeface="Arial"/>
              </a:rPr>
              <a:t>기베아</a:t>
            </a:r>
            <a:endParaRPr lang="en-US" b="1" u="sng" dirty="0">
              <a:latin typeface="Arial"/>
              <a:cs typeface="Arial"/>
            </a:endParaRPr>
          </a:p>
        </p:txBody>
      </p:sp>
      <p:sp>
        <p:nvSpPr>
          <p:cNvPr id="39968" name="Text Box 32"/>
          <p:cNvSpPr txBox="1">
            <a:spLocks noChangeArrowheads="1"/>
          </p:cNvSpPr>
          <p:nvPr/>
        </p:nvSpPr>
        <p:spPr bwMode="auto">
          <a:xfrm>
            <a:off x="1619672" y="4400550"/>
            <a:ext cx="154401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ko-KR" altLang="en-US" sz="2000" b="1" dirty="0" smtClean="0">
                <a:latin typeface="Arial"/>
                <a:cs typeface="Arial"/>
              </a:rPr>
              <a:t>살인</a:t>
            </a:r>
            <a:r>
              <a:rPr lang="en-US" altLang="ko-KR" sz="2000" b="1" dirty="0" smtClean="0">
                <a:latin typeface="Arial"/>
                <a:cs typeface="Arial"/>
              </a:rPr>
              <a:t> </a:t>
            </a:r>
            <a:r>
              <a:rPr lang="en-US" sz="2000" b="1" dirty="0" smtClean="0">
                <a:latin typeface="Arial"/>
                <a:cs typeface="Arial"/>
              </a:rPr>
              <a:t>(</a:t>
            </a:r>
            <a:r>
              <a:rPr lang="en-US" sz="2000" b="1" dirty="0">
                <a:latin typeface="Arial"/>
                <a:cs typeface="Arial"/>
              </a:rPr>
              <a:t>19-20)</a:t>
            </a:r>
          </a:p>
        </p:txBody>
      </p:sp>
      <p:sp>
        <p:nvSpPr>
          <p:cNvPr id="39969" name="Text Box 33"/>
          <p:cNvSpPr txBox="1">
            <a:spLocks noChangeArrowheads="1"/>
          </p:cNvSpPr>
          <p:nvPr/>
        </p:nvSpPr>
        <p:spPr bwMode="auto">
          <a:xfrm>
            <a:off x="3978275" y="2724150"/>
            <a:ext cx="162095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ko-KR" altLang="en-US" sz="2000" b="1" dirty="0" smtClean="0">
                <a:latin typeface="Arial"/>
                <a:cs typeface="Arial"/>
              </a:rPr>
              <a:t>보아스</a:t>
            </a:r>
          </a:p>
          <a:p>
            <a:pPr algn="l" eaLnBrk="1" hangingPunct="1"/>
            <a:r>
              <a:rPr lang="ko-KR" altLang="en-US" sz="2000" b="1" dirty="0" smtClean="0">
                <a:latin typeface="Arial"/>
                <a:cs typeface="Arial"/>
              </a:rPr>
              <a:t>베들레헴 사람</a:t>
            </a:r>
            <a:endParaRPr lang="en-US" altLang="ko-KR" sz="2000" b="1" dirty="0" smtClean="0">
              <a:latin typeface="Arial"/>
              <a:cs typeface="Arial"/>
            </a:endParaRPr>
          </a:p>
        </p:txBody>
      </p:sp>
      <p:sp>
        <p:nvSpPr>
          <p:cNvPr id="39970" name="Text Box 34"/>
          <p:cNvSpPr txBox="1">
            <a:spLocks noChangeArrowheads="1"/>
          </p:cNvSpPr>
          <p:nvPr/>
        </p:nvSpPr>
        <p:spPr bwMode="auto">
          <a:xfrm>
            <a:off x="5937250" y="4705350"/>
            <a:ext cx="72630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n-US" sz="2000" b="1">
                <a:latin typeface="Arial"/>
                <a:cs typeface="Arial"/>
              </a:rPr>
              <a:t>Saul</a:t>
            </a:r>
          </a:p>
        </p:txBody>
      </p:sp>
      <p:sp>
        <p:nvSpPr>
          <p:cNvPr id="39971" name="Text Box 35"/>
          <p:cNvSpPr txBox="1">
            <a:spLocks noChangeArrowheads="1"/>
          </p:cNvSpPr>
          <p:nvPr/>
        </p:nvSpPr>
        <p:spPr bwMode="auto">
          <a:xfrm>
            <a:off x="5915025" y="2571750"/>
            <a:ext cx="63350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ko-KR" altLang="en-US" sz="2000" b="1" dirty="0" smtClean="0">
                <a:latin typeface="Arial"/>
                <a:cs typeface="Arial"/>
              </a:rPr>
              <a:t>다윗</a:t>
            </a:r>
            <a:endParaRPr lang="en-US" sz="2000" b="1" dirty="0">
              <a:latin typeface="Arial"/>
              <a:cs typeface="Arial"/>
            </a:endParaRPr>
          </a:p>
        </p:txBody>
      </p:sp>
      <p:grpSp>
        <p:nvGrpSpPr>
          <p:cNvPr id="4" name="Group 36"/>
          <p:cNvGrpSpPr>
            <a:grpSpLocks/>
          </p:cNvGrpSpPr>
          <p:nvPr/>
        </p:nvGrpSpPr>
        <p:grpSpPr bwMode="auto">
          <a:xfrm>
            <a:off x="5610225" y="5105400"/>
            <a:ext cx="1295400" cy="823913"/>
            <a:chOff x="3456" y="3456"/>
            <a:chExt cx="816" cy="519"/>
          </a:xfrm>
        </p:grpSpPr>
        <p:sp>
          <p:nvSpPr>
            <p:cNvPr id="149525" name="Rectangle 27"/>
            <p:cNvSpPr>
              <a:spLocks noChangeArrowheads="1"/>
            </p:cNvSpPr>
            <p:nvPr/>
          </p:nvSpPr>
          <p:spPr bwMode="auto">
            <a:xfrm>
              <a:off x="3456" y="3504"/>
              <a:ext cx="816" cy="38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wrap="none" anchor="ctr"/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149526" name="Line 20"/>
            <p:cNvSpPr>
              <a:spLocks noChangeShapeType="1"/>
            </p:cNvSpPr>
            <p:nvPr/>
          </p:nvSpPr>
          <p:spPr bwMode="auto">
            <a:xfrm>
              <a:off x="3456" y="3456"/>
              <a:ext cx="0" cy="461"/>
            </a:xfrm>
            <a:prstGeom prst="line">
              <a:avLst/>
            </a:prstGeom>
            <a:noFill/>
            <a:ln w="25400">
              <a:solidFill>
                <a:srgbClr val="000088"/>
              </a:solidFill>
              <a:round/>
              <a:headEnd type="none" w="lg" len="sm"/>
              <a:tailEnd type="none" w="lg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149527" name="Line 21"/>
            <p:cNvSpPr>
              <a:spLocks noChangeShapeType="1"/>
            </p:cNvSpPr>
            <p:nvPr/>
          </p:nvSpPr>
          <p:spPr bwMode="auto">
            <a:xfrm>
              <a:off x="4263" y="3456"/>
              <a:ext cx="0" cy="461"/>
            </a:xfrm>
            <a:prstGeom prst="line">
              <a:avLst/>
            </a:prstGeom>
            <a:noFill/>
            <a:ln w="25400">
              <a:solidFill>
                <a:srgbClr val="000088"/>
              </a:solidFill>
              <a:round/>
              <a:headEnd type="none" w="lg" len="sm"/>
              <a:tailEnd type="none" w="lg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149528" name="Oval 19"/>
            <p:cNvSpPr>
              <a:spLocks noChangeArrowheads="1"/>
            </p:cNvSpPr>
            <p:nvPr/>
          </p:nvSpPr>
          <p:spPr bwMode="auto">
            <a:xfrm>
              <a:off x="3456" y="3859"/>
              <a:ext cx="807" cy="116"/>
            </a:xfrm>
            <a:prstGeom prst="ellipse">
              <a:avLst/>
            </a:prstGeom>
            <a:solidFill>
              <a:srgbClr val="FFFFFF"/>
            </a:solidFill>
            <a:ln w="25400">
              <a:solidFill>
                <a:srgbClr val="00008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149529" name="Rectangle 23"/>
            <p:cNvSpPr>
              <a:spLocks noChangeArrowheads="1"/>
            </p:cNvSpPr>
            <p:nvPr/>
          </p:nvSpPr>
          <p:spPr bwMode="auto">
            <a:xfrm>
              <a:off x="3482" y="3489"/>
              <a:ext cx="771" cy="23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00" tIns="12700" rIns="12700" bIns="12700"/>
            <a:lstStyle/>
            <a:p>
              <a:pPr eaLnBrk="0" hangingPunct="0">
                <a:spcBef>
                  <a:spcPct val="0"/>
                </a:spcBef>
              </a:pPr>
              <a:r>
                <a:rPr lang="ko-KR" altLang="en-US" sz="2000" b="1" dirty="0" smtClean="0">
                  <a:latin typeface="Arial"/>
                  <a:cs typeface="Arial"/>
                </a:rPr>
                <a:t>군주제가 세워짐</a:t>
              </a:r>
              <a:endParaRPr lang="en-US" sz="2000" b="1" dirty="0">
                <a:latin typeface="Arial"/>
                <a:cs typeface="Arial"/>
              </a:endParaRPr>
            </a:p>
          </p:txBody>
        </p:sp>
        <p:sp>
          <p:nvSpPr>
            <p:cNvPr id="149530" name="Freeform 22"/>
            <p:cNvSpPr>
              <a:spLocks/>
            </p:cNvSpPr>
            <p:nvPr/>
          </p:nvSpPr>
          <p:spPr bwMode="auto">
            <a:xfrm>
              <a:off x="3456" y="3456"/>
              <a:ext cx="807" cy="58"/>
            </a:xfrm>
            <a:custGeom>
              <a:avLst/>
              <a:gdLst>
                <a:gd name="T0" fmla="*/ 0 w 20000"/>
                <a:gd name="T1" fmla="*/ 0 h 20000"/>
                <a:gd name="T2" fmla="*/ 58 w 20000"/>
                <a:gd name="T3" fmla="*/ 58 h 20000"/>
                <a:gd name="T4" fmla="*/ 115 w 20000"/>
                <a:gd name="T5" fmla="*/ 0 h 20000"/>
                <a:gd name="T6" fmla="*/ 173 w 20000"/>
                <a:gd name="T7" fmla="*/ 58 h 20000"/>
                <a:gd name="T8" fmla="*/ 230 w 20000"/>
                <a:gd name="T9" fmla="*/ 0 h 20000"/>
                <a:gd name="T10" fmla="*/ 288 w 20000"/>
                <a:gd name="T11" fmla="*/ 58 h 20000"/>
                <a:gd name="T12" fmla="*/ 346 w 20000"/>
                <a:gd name="T13" fmla="*/ 0 h 20000"/>
                <a:gd name="T14" fmla="*/ 403 w 20000"/>
                <a:gd name="T15" fmla="*/ 58 h 20000"/>
                <a:gd name="T16" fmla="*/ 461 w 20000"/>
                <a:gd name="T17" fmla="*/ 0 h 20000"/>
                <a:gd name="T18" fmla="*/ 519 w 20000"/>
                <a:gd name="T19" fmla="*/ 58 h 20000"/>
                <a:gd name="T20" fmla="*/ 576 w 20000"/>
                <a:gd name="T21" fmla="*/ 0 h 20000"/>
                <a:gd name="T22" fmla="*/ 634 w 20000"/>
                <a:gd name="T23" fmla="*/ 58 h 20000"/>
                <a:gd name="T24" fmla="*/ 691 w 20000"/>
                <a:gd name="T25" fmla="*/ 0 h 20000"/>
                <a:gd name="T26" fmla="*/ 749 w 20000"/>
                <a:gd name="T27" fmla="*/ 58 h 20000"/>
                <a:gd name="T28" fmla="*/ 807 w 20000"/>
                <a:gd name="T29" fmla="*/ 0 h 200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0000"/>
                <a:gd name="T46" fmla="*/ 0 h 20000"/>
                <a:gd name="T47" fmla="*/ 20000 w 20000"/>
                <a:gd name="T48" fmla="*/ 20000 h 2000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0000" h="20000">
                  <a:moveTo>
                    <a:pt x="0" y="0"/>
                  </a:moveTo>
                  <a:lnTo>
                    <a:pt x="1428" y="19862"/>
                  </a:lnTo>
                  <a:lnTo>
                    <a:pt x="2856" y="0"/>
                  </a:lnTo>
                  <a:lnTo>
                    <a:pt x="4284" y="19862"/>
                  </a:lnTo>
                  <a:lnTo>
                    <a:pt x="5711" y="0"/>
                  </a:lnTo>
                  <a:lnTo>
                    <a:pt x="7139" y="19862"/>
                  </a:lnTo>
                  <a:lnTo>
                    <a:pt x="8567" y="0"/>
                  </a:lnTo>
                  <a:lnTo>
                    <a:pt x="9995" y="19862"/>
                  </a:lnTo>
                  <a:lnTo>
                    <a:pt x="11423" y="0"/>
                  </a:lnTo>
                  <a:lnTo>
                    <a:pt x="12851" y="19862"/>
                  </a:lnTo>
                  <a:lnTo>
                    <a:pt x="14279" y="0"/>
                  </a:lnTo>
                  <a:lnTo>
                    <a:pt x="15706" y="19862"/>
                  </a:lnTo>
                  <a:lnTo>
                    <a:pt x="17134" y="0"/>
                  </a:lnTo>
                  <a:lnTo>
                    <a:pt x="18562" y="19862"/>
                  </a:lnTo>
                  <a:lnTo>
                    <a:pt x="19990" y="0"/>
                  </a:lnTo>
                </a:path>
              </a:pathLst>
            </a:custGeom>
            <a:solidFill>
              <a:srgbClr val="FFFFFF"/>
            </a:solidFill>
            <a:ln w="25400">
              <a:solidFill>
                <a:srgbClr val="000088"/>
              </a:solidFill>
              <a:round/>
              <a:headEnd type="none" w="lg" len="sm"/>
              <a:tailEnd type="none" w="lg" len="sm"/>
            </a:ln>
          </p:spPr>
          <p:txBody>
            <a:bodyPr/>
            <a:lstStyle/>
            <a:p>
              <a:endParaRPr lang="en-US">
                <a:latin typeface="Arial"/>
                <a:cs typeface="Arial"/>
              </a:endParaRPr>
            </a:p>
          </p:txBody>
        </p:sp>
      </p:grpSp>
      <p:sp>
        <p:nvSpPr>
          <p:cNvPr id="149524" name="Text Box 37"/>
          <p:cNvSpPr txBox="1">
            <a:spLocks noChangeArrowheads="1"/>
          </p:cNvSpPr>
          <p:nvPr/>
        </p:nvSpPr>
        <p:spPr bwMode="auto">
          <a:xfrm>
            <a:off x="467544" y="6309320"/>
            <a:ext cx="82809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zh-CN" sz="1200" b="1" dirty="0">
                <a:latin typeface="Arial"/>
                <a:ea typeface="宋体" charset="0"/>
                <a:cs typeface="Arial"/>
              </a:rPr>
              <a:t>Adapted from Thomas L. Constable, </a:t>
            </a:r>
            <a:r>
              <a:rPr lang="en-US" altLang="zh-CN" sz="1200" b="1" dirty="0" smtClean="0">
                <a:latin typeface="Arial"/>
                <a:ea typeface="宋体" charset="0"/>
                <a:cs typeface="Arial"/>
              </a:rPr>
              <a:t>"A </a:t>
            </a:r>
            <a:r>
              <a:rPr lang="en-US" altLang="zh-CN" sz="1200" b="1" dirty="0">
                <a:latin typeface="Arial"/>
                <a:ea typeface="宋体" charset="0"/>
                <a:cs typeface="Arial"/>
              </a:rPr>
              <a:t>Theology of Joshua, Ruth, and Judges</a:t>
            </a:r>
            <a:r>
              <a:rPr lang="en-US" altLang="zh-CN" sz="1200" b="1" dirty="0" smtClean="0">
                <a:latin typeface="Arial"/>
                <a:ea typeface="宋体" charset="0"/>
                <a:cs typeface="Arial"/>
              </a:rPr>
              <a:t>," </a:t>
            </a:r>
            <a:br>
              <a:rPr lang="en-US" altLang="zh-CN" sz="1200" b="1" dirty="0" smtClean="0">
                <a:latin typeface="Arial"/>
                <a:ea typeface="宋体" charset="0"/>
                <a:cs typeface="Arial"/>
              </a:rPr>
            </a:br>
            <a:r>
              <a:rPr lang="en-US" altLang="zh-CN" sz="1200" b="1" dirty="0" smtClean="0">
                <a:latin typeface="Arial"/>
                <a:ea typeface="宋体" charset="0"/>
                <a:cs typeface="Arial"/>
              </a:rPr>
              <a:t>in </a:t>
            </a:r>
            <a:r>
              <a:rPr lang="en-US" altLang="zh-CN" sz="1200" b="1" i="1" dirty="0">
                <a:latin typeface="Arial"/>
                <a:ea typeface="宋体" charset="0"/>
                <a:cs typeface="Arial"/>
              </a:rPr>
              <a:t>A Biblical Theology of the OT</a:t>
            </a:r>
            <a:r>
              <a:rPr lang="en-US" altLang="zh-CN" sz="1200" b="1" dirty="0">
                <a:latin typeface="Arial"/>
                <a:ea typeface="宋体" charset="0"/>
                <a:cs typeface="Arial"/>
              </a:rPr>
              <a:t>, ed. Roy B. </a:t>
            </a:r>
            <a:r>
              <a:rPr lang="en-US" altLang="zh-CN" sz="1200" b="1" dirty="0" err="1">
                <a:latin typeface="Arial"/>
                <a:ea typeface="宋体" charset="0"/>
                <a:cs typeface="Arial"/>
              </a:rPr>
              <a:t>Zuck</a:t>
            </a:r>
            <a:r>
              <a:rPr lang="en-US" altLang="zh-CN" sz="1200" b="1" dirty="0">
                <a:latin typeface="Arial"/>
                <a:ea typeface="宋体" charset="0"/>
                <a:cs typeface="Arial"/>
              </a:rPr>
              <a:t>, 95-96, 117</a:t>
            </a:r>
            <a:endParaRPr lang="en-US" sz="1200" b="1" dirty="0">
              <a:latin typeface="Arial"/>
              <a:ea typeface="宋体" charset="0"/>
              <a:cs typeface="Arial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9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99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99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399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399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99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399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39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399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399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960" grpId="0" animBg="1"/>
      <p:bldP spid="39961" grpId="0" animBg="1"/>
      <p:bldP spid="39962" grpId="0" animBg="1"/>
      <p:bldP spid="39965" grpId="0"/>
      <p:bldP spid="39966" grpId="0"/>
      <p:bldP spid="39967" grpId="0"/>
      <p:bldP spid="39968" grpId="0"/>
      <p:bldP spid="39969" grpId="0"/>
      <p:bldP spid="39970" grpId="0"/>
      <p:bldP spid="39971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>
              <a:spcBef>
                <a:spcPct val="0"/>
              </a:spcBef>
            </a:pPr>
            <a:endParaRPr lang="en-US" b="1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 smtClean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 smtClean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ko-KR" altLang="en-US" sz="8800" dirty="0" smtClean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룻기</a:t>
            </a:r>
            <a:r>
              <a:rPr lang="en-US" sz="8800" dirty="0" smtClean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1</a:t>
            </a:r>
            <a:endParaRPr lang="en-US" sz="8800" dirty="0">
              <a:solidFill>
                <a:schemeClr val="bg1"/>
              </a:solidFill>
              <a:latin typeface="Arial" charset="0"/>
              <a:ea typeface="Osak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287411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554" name="Picture 2" descr="MF, Thrashing fields"/>
          <p:cNvPicPr>
            <a:picLocks noChangeAspect="1" noChangeArrowheads="1"/>
          </p:cNvPicPr>
          <p:nvPr/>
        </p:nvPicPr>
        <p:blipFill>
          <a:blip r:embed="rId3" cstate="screen">
            <a:lum bright="-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323528" y="693003"/>
            <a:ext cx="8515672" cy="830997"/>
          </a:xfr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ko-KR" altLang="en-US" sz="4800" b="1" kern="1200" dirty="0" smtClean="0">
                <a:solidFill>
                  <a:schemeClr val="bg1"/>
                </a:solidFill>
                <a:latin typeface="Arial Narrow" pitchFamily="-111" charset="0"/>
                <a:ea typeface="+mn-ea"/>
                <a:cs typeface="+mn-cs"/>
              </a:rPr>
              <a:t>룻기</a:t>
            </a:r>
            <a:r>
              <a:rPr lang="en-US" sz="4800" b="1" kern="1200" dirty="0" smtClean="0">
                <a:solidFill>
                  <a:schemeClr val="bg1"/>
                </a:solidFill>
                <a:latin typeface="Arial Narrow" pitchFamily="-111" charset="0"/>
                <a:ea typeface="+mn-ea"/>
                <a:cs typeface="+mn-cs"/>
              </a:rPr>
              <a:t> </a:t>
            </a:r>
            <a:r>
              <a:rPr lang="en-US" sz="4800" b="1" kern="1200" dirty="0">
                <a:solidFill>
                  <a:schemeClr val="bg1"/>
                </a:solidFill>
                <a:latin typeface="Arial Narrow" pitchFamily="-111" charset="0"/>
                <a:ea typeface="+mn-ea"/>
                <a:cs typeface="+mn-cs"/>
              </a:rPr>
              <a:t>1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02" name="Picture 2" descr="MF, Thrashing fields"/>
          <p:cNvPicPr>
            <a:picLocks noChangeAspect="1" noChangeArrowheads="1"/>
          </p:cNvPicPr>
          <p:nvPr/>
        </p:nvPicPr>
        <p:blipFill>
          <a:blip r:embed="rId3" cstate="screen">
            <a:lum bright="-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1795" name="Text Box 3"/>
          <p:cNvSpPr txBox="1">
            <a:spLocks noChangeArrowheads="1"/>
          </p:cNvSpPr>
          <p:nvPr/>
        </p:nvSpPr>
        <p:spPr bwMode="auto">
          <a:xfrm>
            <a:off x="0" y="972145"/>
            <a:ext cx="929640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865188" lvl="2" indent="-636588" algn="l" eaLnBrk="0" hangingPunct="0">
              <a:spcBef>
                <a:spcPct val="0"/>
              </a:spcBef>
              <a:buFont typeface="Wingdings 2" pitchFamily="-111" charset="2"/>
              <a:buChar char="î"/>
              <a:defRPr/>
            </a:pPr>
            <a:r>
              <a:rPr lang="ko-KR" altLang="en-US" sz="4000" b="1" dirty="0" smtClean="0">
                <a:solidFill>
                  <a:srgbClr val="FFFF00"/>
                </a:solidFill>
                <a:effectLst>
                  <a:glow rad="228600">
                    <a:schemeClr val="tx1"/>
                  </a:glow>
                </a:effectLst>
                <a:latin typeface="Arial" pitchFamily="-111" charset="0"/>
                <a:ea typeface="+mn-ea"/>
                <a:cs typeface="+mn-cs"/>
              </a:rPr>
              <a:t>선택</a:t>
            </a:r>
            <a:r>
              <a:rPr lang="en-US" sz="4000" b="1" dirty="0" smtClean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" pitchFamily="-111" charset="0"/>
                <a:ea typeface="+mn-ea"/>
                <a:cs typeface="+mn-cs"/>
              </a:rPr>
              <a:t> 1:6</a:t>
            </a: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" pitchFamily="-111" charset="0"/>
                <a:ea typeface="+mn-ea"/>
                <a:cs typeface="+mn-cs"/>
              </a:rPr>
              <a:t>-18  	</a:t>
            </a:r>
          </a:p>
        </p:txBody>
      </p:sp>
      <p:sp>
        <p:nvSpPr>
          <p:cNvPr id="161796" name="Text Box 4"/>
          <p:cNvSpPr txBox="1">
            <a:spLocks noChangeArrowheads="1"/>
          </p:cNvSpPr>
          <p:nvPr/>
        </p:nvSpPr>
        <p:spPr bwMode="auto">
          <a:xfrm>
            <a:off x="0" y="2191345"/>
            <a:ext cx="9296400" cy="35394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23925" indent="-6953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773238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 algn="l">
              <a:spcBef>
                <a:spcPct val="0"/>
              </a:spcBef>
              <a:buFont typeface="Wingdings 2" charset="0"/>
              <a:buNone/>
            </a:pPr>
            <a:r>
              <a:rPr lang="en-US" sz="4000" dirty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Courier New" charset="0"/>
              </a:rPr>
              <a:t>	</a:t>
            </a:r>
            <a:r>
              <a:rPr lang="en-US" sz="4000" dirty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Courier New" charset="0"/>
                <a:cs typeface="Lucida Grande" charset="0"/>
              </a:rPr>
              <a:t>►</a:t>
            </a:r>
            <a:r>
              <a:rPr lang="en-US" sz="4000" dirty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Courier New" charset="0"/>
                <a:ea typeface="Lucida Grande" charset="0"/>
                <a:cs typeface="Lucida Grande" charset="0"/>
              </a:rPr>
              <a:t> </a:t>
            </a:r>
            <a:r>
              <a:rPr lang="ko-KR" altLang="en-US" sz="4000" b="1" dirty="0" smtClean="0">
                <a:solidFill>
                  <a:srgbClr val="FFFF00"/>
                </a:solidFill>
                <a:effectLst>
                  <a:glow rad="228600">
                    <a:schemeClr val="tx1"/>
                  </a:glow>
                </a:effectLst>
                <a:latin typeface="Arial" charset="0"/>
                <a:ea typeface="Lucida Grande" charset="0"/>
                <a:cs typeface="Lucida Grande" charset="0"/>
              </a:rPr>
              <a:t>가능성들을 </a:t>
            </a:r>
            <a:r>
              <a:rPr lang="ko-KR" altLang="en-US" sz="4000" b="1" dirty="0" smtClean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" charset="0"/>
                <a:ea typeface="Lucida Grande" charset="0"/>
                <a:cs typeface="Lucida Grande" charset="0"/>
              </a:rPr>
              <a:t>고려하다</a:t>
            </a:r>
            <a:r>
              <a:rPr lang="en-US" sz="4000" b="1" dirty="0" smtClean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" charset="0"/>
                <a:ea typeface="Lucida Grande" charset="0"/>
                <a:cs typeface="Lucida Grande" charset="0"/>
              </a:rPr>
              <a:t> 6</a:t>
            </a: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" charset="0"/>
                <a:ea typeface="Lucida Grande" charset="0"/>
                <a:cs typeface="Lucida Grande" charset="0"/>
              </a:rPr>
              <a:t>-10</a:t>
            </a:r>
          </a:p>
          <a:p>
            <a:pPr lvl="3" algn="l" eaLnBrk="1" hangingPunct="1">
              <a:spcBef>
                <a:spcPct val="50000"/>
              </a:spcBef>
            </a:pPr>
            <a:r>
              <a:rPr lang="en-US" dirty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Monotype Sorts" charset="0"/>
                <a:cs typeface="Times New Roman" charset="0"/>
              </a:rPr>
              <a:t>	v</a:t>
            </a:r>
            <a:r>
              <a:rPr lang="en-US" dirty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cs typeface="Times New Roman" charset="0"/>
              </a:rPr>
              <a:t>  </a:t>
            </a:r>
            <a:r>
              <a:rPr lang="en-US" sz="3600" b="1" dirty="0" smtClean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" charset="0"/>
                <a:cs typeface="Times New Roman" charset="0"/>
              </a:rPr>
              <a:t> </a:t>
            </a:r>
            <a:r>
              <a:rPr lang="ko-KR" altLang="en-US" sz="3600" b="1" dirty="0" smtClean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" charset="0"/>
                <a:cs typeface="Times New Roman" charset="0"/>
              </a:rPr>
              <a:t>유대에서 </a:t>
            </a:r>
            <a:r>
              <a:rPr lang="en-US" sz="3600" b="1" dirty="0" smtClean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" charset="0"/>
                <a:cs typeface="Times New Roman" charset="0"/>
              </a:rPr>
              <a:t>6</a:t>
            </a:r>
            <a:r>
              <a:rPr lang="en-US" sz="3600" b="1" dirty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" charset="0"/>
                <a:cs typeface="Times New Roman" charset="0"/>
              </a:rPr>
              <a:t>-7</a:t>
            </a:r>
          </a:p>
          <a:p>
            <a:pPr algn="l" eaLnBrk="1" hangingPunct="1">
              <a:spcBef>
                <a:spcPct val="50000"/>
              </a:spcBef>
            </a:pPr>
            <a:r>
              <a:rPr lang="en-US" sz="3600" b="1" dirty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" charset="0"/>
                <a:cs typeface="Times New Roman" charset="0"/>
              </a:rPr>
              <a:t>		</a:t>
            </a:r>
            <a:r>
              <a:rPr lang="en-US" dirty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Monotype Sorts" charset="0"/>
                <a:cs typeface="Times New Roman" charset="0"/>
              </a:rPr>
              <a:t>v</a:t>
            </a:r>
            <a:r>
              <a:rPr lang="en-US" dirty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cs typeface="Times New Roman" charset="0"/>
              </a:rPr>
              <a:t>  </a:t>
            </a:r>
            <a:r>
              <a:rPr lang="ko-KR" altLang="en-US" sz="3600" b="1" dirty="0" smtClean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" charset="0"/>
                <a:cs typeface="Times New Roman" charset="0"/>
              </a:rPr>
              <a:t>모입에서 </a:t>
            </a:r>
            <a:r>
              <a:rPr lang="en-US" sz="3600" b="1" dirty="0" smtClean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" charset="0"/>
                <a:cs typeface="Times New Roman" charset="0"/>
              </a:rPr>
              <a:t> </a:t>
            </a:r>
            <a:r>
              <a:rPr lang="en-US" sz="3600" b="1" dirty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" charset="0"/>
                <a:cs typeface="Times New Roman" charset="0"/>
              </a:rPr>
              <a:t>8-10</a:t>
            </a:r>
          </a:p>
          <a:p>
            <a:pPr lvl="2" algn="l">
              <a:spcBef>
                <a:spcPct val="0"/>
              </a:spcBef>
              <a:buFont typeface="Wingdings 2" charset="0"/>
              <a:buNone/>
            </a:pPr>
            <a:endParaRPr lang="en-US" sz="3600" b="1" dirty="0">
              <a:solidFill>
                <a:schemeClr val="bg1"/>
              </a:solidFill>
              <a:effectLst>
                <a:glow rad="228600">
                  <a:schemeClr val="tx1"/>
                </a:glow>
              </a:effectLst>
              <a:latin typeface="Arial" charset="0"/>
              <a:ea typeface="Times New Roman" charset="0"/>
              <a:cs typeface="Times New Roman" charset="0"/>
            </a:endParaRPr>
          </a:p>
          <a:p>
            <a:pPr lvl="2" algn="l">
              <a:spcBef>
                <a:spcPct val="0"/>
              </a:spcBef>
              <a:buFont typeface="Wingdings 2" charset="0"/>
              <a:buNone/>
            </a:pPr>
            <a:r>
              <a:rPr lang="en-US" sz="4000" dirty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Courier New" charset="0"/>
                <a:ea typeface="Times New Roman" charset="0"/>
                <a:cs typeface="Times New Roman" charset="0"/>
              </a:rPr>
              <a:t>	</a:t>
            </a:r>
            <a:r>
              <a:rPr lang="en-US" sz="4000" dirty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Courier New" charset="0"/>
                <a:cs typeface="Lucida Grande" charset="0"/>
              </a:rPr>
              <a:t>►</a:t>
            </a:r>
            <a:r>
              <a:rPr lang="en-US" sz="4000" dirty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Courier New" charset="0"/>
                <a:ea typeface="Lucida Grande" charset="0"/>
                <a:cs typeface="Lucida Grande" charset="0"/>
              </a:rPr>
              <a:t> </a:t>
            </a:r>
            <a:r>
              <a:rPr lang="ko-KR" altLang="en-US" sz="4000" b="1" dirty="0" smtClean="0">
                <a:solidFill>
                  <a:srgbClr val="FFFF00"/>
                </a:solidFill>
                <a:effectLst>
                  <a:glow rad="228600">
                    <a:schemeClr val="tx1"/>
                  </a:glow>
                </a:effectLst>
                <a:latin typeface="Arial" charset="0"/>
                <a:ea typeface="Lucida Grande" charset="0"/>
                <a:cs typeface="Lucida Grande" charset="0"/>
              </a:rPr>
              <a:t>가능성들을 </a:t>
            </a:r>
            <a:r>
              <a:rPr lang="ko-KR" altLang="en-US" sz="4000" b="1" dirty="0" smtClean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" charset="0"/>
                <a:ea typeface="Lucida Grande" charset="0"/>
                <a:cs typeface="Lucida Grande" charset="0"/>
              </a:rPr>
              <a:t>심사숙고하다  </a:t>
            </a:r>
            <a:r>
              <a:rPr lang="en-US" sz="4000" b="1" dirty="0" smtClean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" charset="0"/>
                <a:ea typeface="Lucida Grande" charset="0"/>
                <a:cs typeface="Lucida Grande" charset="0"/>
              </a:rPr>
              <a:t>11</a:t>
            </a: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" charset="0"/>
                <a:ea typeface="Lucida Grande" charset="0"/>
                <a:cs typeface="Lucida Grande" charset="0"/>
              </a:rPr>
              <a:t>-14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685800" y="-55205"/>
            <a:ext cx="7772400" cy="830997"/>
          </a:xfr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  <a:spAutoFit/>
          </a:bodyPr>
          <a:lstStyle/>
          <a:p>
            <a:pPr>
              <a:spcBef>
                <a:spcPct val="50000"/>
              </a:spcBef>
            </a:pPr>
            <a:r>
              <a:rPr lang="ko-KR" altLang="en-US" sz="4800" b="1" kern="1200" dirty="0" smtClean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 Narrow" pitchFamily="-111" charset="0"/>
                <a:ea typeface="+mn-ea"/>
                <a:cs typeface="+mn-cs"/>
              </a:rPr>
              <a:t>룻기 </a:t>
            </a:r>
            <a:r>
              <a:rPr lang="en-US" altLang="ko-KR" sz="4800" b="1" kern="1200" dirty="0" smtClean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 Narrow" pitchFamily="-111" charset="0"/>
                <a:ea typeface="+mn-ea"/>
                <a:cs typeface="+mn-cs"/>
              </a:rPr>
              <a:t>1</a:t>
            </a:r>
            <a:r>
              <a:rPr lang="ko-KR" altLang="en-US" sz="4800" b="1" kern="1200" dirty="0" smtClean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 Narrow" pitchFamily="-111" charset="0"/>
                <a:ea typeface="+mn-ea"/>
                <a:cs typeface="+mn-cs"/>
              </a:rPr>
              <a:t>의 요약</a:t>
            </a:r>
            <a:endParaRPr lang="en-US" sz="4800" b="1" kern="1200" dirty="0">
              <a:solidFill>
                <a:schemeClr val="bg1"/>
              </a:solidFill>
              <a:effectLst>
                <a:glow rad="228600">
                  <a:schemeClr val="tx1"/>
                </a:glow>
              </a:effectLst>
              <a:latin typeface="Arial Narrow" pitchFamily="-111" charset="0"/>
              <a:ea typeface="+mn-ea"/>
              <a:cs typeface="+mn-cs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75"/>
                                        <p:tgtEl>
                                          <p:spTgt spid="1617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617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1795" grpId="0" autoUpdateAnimBg="0"/>
      <p:bldP spid="161796" grpId="0" autoUpdateAnimBg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5650" name="Picture 2" descr="MF, Thrashing fields"/>
          <p:cNvPicPr>
            <a:picLocks noChangeAspect="1" noChangeArrowheads="1"/>
          </p:cNvPicPr>
          <p:nvPr/>
        </p:nvPicPr>
        <p:blipFill>
          <a:blip r:embed="rId3" cstate="screen">
            <a:lum bright="-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2819" name="Text Box 3"/>
          <p:cNvSpPr txBox="1">
            <a:spLocks noChangeArrowheads="1"/>
          </p:cNvSpPr>
          <p:nvPr/>
        </p:nvSpPr>
        <p:spPr bwMode="auto">
          <a:xfrm>
            <a:off x="0" y="908595"/>
            <a:ext cx="929640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865188" lvl="2" indent="-636588" algn="l" eaLnBrk="0" hangingPunct="0">
              <a:spcBef>
                <a:spcPct val="0"/>
              </a:spcBef>
              <a:buFont typeface="Wingdings 2" pitchFamily="-111" charset="2"/>
              <a:buChar char="î"/>
              <a:defRPr/>
            </a:pPr>
            <a:r>
              <a:rPr lang="ko-KR" altLang="en-US" sz="4000" b="1" dirty="0">
                <a:solidFill>
                  <a:srgbClr val="FFFF00"/>
                </a:solidFill>
                <a:effectLst>
                  <a:glow rad="228600">
                    <a:schemeClr val="tx1"/>
                  </a:glow>
                </a:effectLst>
                <a:latin typeface="Arial" pitchFamily="-111" charset="0"/>
              </a:rPr>
              <a:t>선택</a:t>
            </a: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" pitchFamily="-111" charset="0"/>
              </a:rPr>
              <a:t> 1:6-18 </a:t>
            </a: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pitchFamily="-111" charset="0"/>
                <a:ea typeface="+mn-ea"/>
                <a:cs typeface="+mn-cs"/>
              </a:rPr>
              <a:t>	</a:t>
            </a:r>
          </a:p>
        </p:txBody>
      </p:sp>
      <p:sp>
        <p:nvSpPr>
          <p:cNvPr id="162820" name="Text Box 4"/>
          <p:cNvSpPr txBox="1">
            <a:spLocks noChangeArrowheads="1"/>
          </p:cNvSpPr>
          <p:nvPr/>
        </p:nvSpPr>
        <p:spPr bwMode="auto">
          <a:xfrm>
            <a:off x="0" y="2127795"/>
            <a:ext cx="9296400" cy="38164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23925" indent="-6953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 algn="l">
              <a:spcBef>
                <a:spcPct val="0"/>
              </a:spcBef>
            </a:pP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	</a:t>
            </a: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Lucida Grande" charset="0"/>
              </a:rPr>
              <a:t>►</a:t>
            </a: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ea typeface="Lucida Grande" charset="0"/>
                <a:cs typeface="Lucida Grande" charset="0"/>
              </a:rPr>
              <a:t> </a:t>
            </a:r>
            <a:r>
              <a:rPr lang="ko-KR" altLang="en-US" sz="4000" b="1" dirty="0" smtClean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ea typeface="Lucida Grande" charset="0"/>
                <a:cs typeface="Lucida Grande" charset="0"/>
              </a:rPr>
              <a:t>우선권</a:t>
            </a:r>
            <a:r>
              <a:rPr lang="ko-KR" altLang="en-US" sz="40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ea typeface="Lucida Grande" charset="0"/>
                <a:cs typeface="Lucida Grande" charset="0"/>
              </a:rPr>
              <a:t>으로 </a:t>
            </a:r>
            <a:r>
              <a:rPr lang="ko-KR" alt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ea typeface="Lucida Grande" charset="0"/>
                <a:cs typeface="Lucida Grande" charset="0"/>
              </a:rPr>
              <a:t>선택하라 </a:t>
            </a: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ea typeface="Lucida Grande" charset="0"/>
                <a:cs typeface="Lucida Grande" charset="0"/>
              </a:rPr>
              <a:t>15-18</a:t>
            </a:r>
          </a:p>
          <a:p>
            <a:pPr lvl="2" algn="l">
              <a:spcBef>
                <a:spcPct val="0"/>
              </a:spcBef>
              <a:buFont typeface="Wingdings 2" charset="0"/>
              <a:buNone/>
            </a:pPr>
            <a:endParaRPr lang="en-US" sz="4000" b="1" dirty="0">
              <a:solidFill>
                <a:schemeClr val="bg1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" charset="0"/>
              <a:ea typeface="Lucida Grande" charset="0"/>
              <a:cs typeface="Lucida Grande" charset="0"/>
            </a:endParaRPr>
          </a:p>
          <a:p>
            <a:pPr algn="l" eaLnBrk="1" hangingPunct="1">
              <a:spcBef>
                <a:spcPct val="50000"/>
              </a:spcBef>
            </a:pPr>
            <a:r>
              <a:rPr lang="en-US" sz="36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		</a:t>
            </a:r>
            <a:r>
              <a:rPr lang="en-US" sz="36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•</a:t>
            </a:r>
            <a:r>
              <a:rPr lang="en-US" sz="36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  </a:t>
            </a:r>
            <a:r>
              <a:rPr lang="ko-KR" altLang="en-US" sz="36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지리</a:t>
            </a:r>
            <a:r>
              <a:rPr lang="en-US" sz="36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  </a:t>
            </a:r>
            <a:endParaRPr lang="en-US" sz="3600" b="1" dirty="0">
              <a:solidFill>
                <a:schemeClr val="bg1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" charset="0"/>
              <a:cs typeface="Times New Roman" charset="0"/>
            </a:endParaRPr>
          </a:p>
          <a:p>
            <a:pPr algn="l" eaLnBrk="1" hangingPunct="1">
              <a:spcBef>
                <a:spcPct val="50000"/>
              </a:spcBef>
            </a:pPr>
            <a:r>
              <a:rPr lang="en-US" sz="36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   		</a:t>
            </a:r>
            <a:r>
              <a:rPr lang="en-US" sz="36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•</a:t>
            </a:r>
            <a:r>
              <a:rPr lang="en-US" sz="36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  </a:t>
            </a:r>
            <a:r>
              <a:rPr lang="ko-KR" altLang="en-US" sz="36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계보</a:t>
            </a:r>
            <a:r>
              <a:rPr lang="en-US" sz="36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 </a:t>
            </a:r>
            <a:endParaRPr lang="en-US" sz="3600" b="1" dirty="0">
              <a:solidFill>
                <a:schemeClr val="bg1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" charset="0"/>
              <a:cs typeface="Times New Roman" charset="0"/>
            </a:endParaRPr>
          </a:p>
          <a:p>
            <a:pPr algn="l" eaLnBrk="1" hangingPunct="1">
              <a:spcBef>
                <a:spcPct val="50000"/>
              </a:spcBef>
            </a:pPr>
            <a:r>
              <a:rPr lang="en-US" sz="36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    		</a:t>
            </a:r>
            <a:r>
              <a:rPr lang="en-US" sz="36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•</a:t>
            </a:r>
            <a:r>
              <a:rPr lang="en-US" sz="36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  </a:t>
            </a:r>
            <a:r>
              <a:rPr lang="ko-KR" altLang="en-US" sz="36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신학</a:t>
            </a:r>
            <a:endParaRPr lang="en-US" sz="3600" b="1" dirty="0">
              <a:solidFill>
                <a:schemeClr val="bg1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" charset="0"/>
              <a:cs typeface="Times New Roman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755576" y="-138301"/>
            <a:ext cx="7772400" cy="830997"/>
          </a:xfr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  <a:spAutoFit/>
          </a:bodyPr>
          <a:lstStyle/>
          <a:p>
            <a:pPr>
              <a:spcBef>
                <a:spcPct val="50000"/>
              </a:spcBef>
            </a:pPr>
            <a:r>
              <a:rPr lang="ko-KR" altLang="en-US" sz="4800" b="1" kern="1200" dirty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 Narrow" pitchFamily="-111" charset="0"/>
              </a:rPr>
              <a:t>룻기 </a:t>
            </a:r>
            <a:r>
              <a:rPr lang="en-US" altLang="ko-KR" sz="4800" b="1" kern="1200" dirty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 Narrow" pitchFamily="-111" charset="0"/>
              </a:rPr>
              <a:t>1</a:t>
            </a:r>
            <a:r>
              <a:rPr lang="ko-KR" altLang="en-US" sz="4800" b="1" kern="1200" dirty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 Narrow" pitchFamily="-111" charset="0"/>
              </a:rPr>
              <a:t>의 요약</a:t>
            </a:r>
            <a:endParaRPr lang="en-US" sz="4800" b="1" kern="1200" dirty="0">
              <a:solidFill>
                <a:schemeClr val="bg1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 Narrow" pitchFamily="-111" charset="0"/>
              <a:ea typeface="+mn-ea"/>
              <a:cs typeface="+mn-cs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3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75"/>
                                        <p:tgtEl>
                                          <p:spTgt spid="162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2820" grpId="0" autoUpdateAnimBg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-40000" contrast="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317518"/>
            <a:ext cx="9144000" cy="6540481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0" y="0"/>
            <a:ext cx="9144000" cy="902000"/>
          </a:xfrm>
          <a:solidFill>
            <a:schemeClr val="tx1"/>
          </a:solidFill>
        </p:spPr>
        <p:txBody>
          <a:bodyPr/>
          <a:lstStyle/>
          <a:p>
            <a:r>
              <a:rPr lang="ko-KR" altLang="en-US" sz="3600" b="1" dirty="0" smtClean="0">
                <a:solidFill>
                  <a:schemeClr val="bg1"/>
                </a:solidFill>
                <a:effectLst>
                  <a:glow rad="101600">
                    <a:schemeClr val="tx1">
                      <a:alpha val="99000"/>
                    </a:schemeClr>
                  </a:glow>
                </a:effectLst>
                <a:latin typeface="Arial"/>
                <a:cs typeface="Arial"/>
              </a:rPr>
              <a:t>언약 </a:t>
            </a:r>
            <a:endParaRPr lang="en-US" sz="3600" b="1" dirty="0">
              <a:solidFill>
                <a:schemeClr val="bg1"/>
              </a:solidFill>
              <a:effectLst>
                <a:glow rad="101600">
                  <a:schemeClr val="tx1">
                    <a:alpha val="99000"/>
                  </a:schemeClr>
                </a:glow>
              </a:effectLst>
              <a:latin typeface="Arial"/>
              <a:cs typeface="Arial"/>
            </a:endParaRPr>
          </a:p>
        </p:txBody>
      </p:sp>
      <p:sp>
        <p:nvSpPr>
          <p:cNvPr id="3" name="Title 1"/>
          <p:cNvSpPr txBox="1">
            <a:spLocks/>
          </p:cNvSpPr>
          <p:nvPr/>
        </p:nvSpPr>
        <p:spPr bwMode="auto">
          <a:xfrm>
            <a:off x="14766" y="1433727"/>
            <a:ext cx="9129233" cy="4394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ＭＳ Ｐゴシック" charset="0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/>
            <a:endParaRPr lang="en-US" b="1" dirty="0">
              <a:solidFill>
                <a:prstClr val="white"/>
              </a:solidFill>
              <a:effectLst>
                <a:glow rad="101600">
                  <a:prstClr val="black">
                    <a:alpha val="99000"/>
                  </a:prstClr>
                </a:glow>
              </a:effectLst>
              <a:latin typeface="Calibri"/>
            </a:endParaRP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618233" y="1602007"/>
            <a:ext cx="7953484" cy="4096629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defTabSz="457200">
              <a:defRPr/>
            </a:pPr>
            <a:r>
              <a:rPr lang="ko-KR" altLang="en-US" sz="28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사사들의 통치하에 온 나라가 하나님을 거절했음에도  불구하고 </a:t>
            </a:r>
            <a:r>
              <a:rPr lang="en-US" sz="28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(</a:t>
            </a:r>
            <a:r>
              <a:rPr lang="en-US" sz="2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1:1), </a:t>
            </a:r>
            <a:r>
              <a:rPr lang="ko-KR" altLang="en-US" sz="28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하나님의 언약으로  신실한 보아스와 룻을 통한 메시아의 오실 길이 시작된다</a:t>
            </a:r>
            <a:r>
              <a:rPr lang="en-US" altLang="ko-KR" sz="28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.</a:t>
            </a:r>
            <a:r>
              <a:rPr lang="ko-KR" altLang="en-US" sz="28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 </a:t>
            </a:r>
            <a:r>
              <a:rPr lang="en-US" sz="28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(</a:t>
            </a:r>
            <a:r>
              <a:rPr lang="en-US" sz="2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4:17-22) </a:t>
            </a:r>
            <a:r>
              <a:rPr lang="ko-KR" altLang="en-US" sz="28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그리고 다윗의 언약이 기대되었다</a:t>
            </a:r>
            <a:r>
              <a:rPr lang="en-US" altLang="ko-KR" sz="28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.</a:t>
            </a:r>
            <a:r>
              <a:rPr lang="en-US" sz="28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. </a:t>
            </a:r>
            <a:endParaRPr lang="en-US" sz="28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8170701" y="44450"/>
            <a:ext cx="8683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>
              <a:spcBef>
                <a:spcPct val="0"/>
              </a:spcBef>
            </a:pPr>
            <a:r>
              <a:rPr lang="en-US" b="1" dirty="0">
                <a:solidFill>
                  <a:srgbClr val="FFFFFF"/>
                </a:solidFill>
                <a:cs typeface="Arial" charset="0"/>
              </a:rPr>
              <a:t>42b</a:t>
            </a: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0" y="5920006"/>
            <a:ext cx="8791222" cy="909772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algn="r" defTabSz="457200">
              <a:defRPr/>
            </a:pPr>
            <a:r>
              <a:rPr lang="ko-KR" altLang="en-US" sz="48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룻기</a:t>
            </a:r>
            <a:endParaRPr lang="en-US" sz="48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193378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1186" name="Picture 2" descr="MF, Thrashing fields"/>
          <p:cNvPicPr>
            <a:picLocks noChangeAspect="1" noChangeArrowheads="1"/>
          </p:cNvPicPr>
          <p:nvPr/>
        </p:nvPicPr>
        <p:blipFill>
          <a:blip r:embed="rId3" cstate="screen">
            <a:lum bright="-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43" name="Text Box 3"/>
          <p:cNvSpPr txBox="1">
            <a:spLocks noChangeArrowheads="1"/>
          </p:cNvSpPr>
          <p:nvPr/>
        </p:nvSpPr>
        <p:spPr bwMode="auto">
          <a:xfrm>
            <a:off x="0" y="952872"/>
            <a:ext cx="929640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865188" lvl="2" indent="-636588" algn="l" eaLnBrk="0" hangingPunct="0">
              <a:spcBef>
                <a:spcPct val="0"/>
              </a:spcBef>
              <a:buFont typeface="Wingdings 2" pitchFamily="-111" charset="2"/>
              <a:buChar char="î"/>
              <a:defRPr/>
            </a:pPr>
            <a:r>
              <a:rPr lang="ko-KR" altLang="en-US" sz="4000" b="1" dirty="0" smtClean="0">
                <a:solidFill>
                  <a:srgbClr val="FFFF00"/>
                </a:solidFill>
                <a:effectLst>
                  <a:glow rad="228600">
                    <a:schemeClr val="tx1"/>
                  </a:glow>
                </a:effectLst>
                <a:latin typeface="Arial" pitchFamily="-111" charset="0"/>
                <a:ea typeface="+mn-ea"/>
                <a:cs typeface="+mn-cs"/>
              </a:rPr>
              <a:t>변화들</a:t>
            </a:r>
            <a:r>
              <a:rPr lang="en-US" sz="4000" b="1" dirty="0" smtClean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" pitchFamily="-111" charset="0"/>
                <a:ea typeface="+mn-ea"/>
                <a:cs typeface="+mn-cs"/>
              </a:rPr>
              <a:t>  </a:t>
            </a: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" pitchFamily="-111" charset="0"/>
                <a:ea typeface="+mn-ea"/>
                <a:cs typeface="+mn-cs"/>
              </a:rPr>
              <a:t>vv. 19-22  	</a:t>
            </a:r>
          </a:p>
        </p:txBody>
      </p:sp>
      <p:sp>
        <p:nvSpPr>
          <p:cNvPr id="163844" name="Text Box 4"/>
          <p:cNvSpPr txBox="1">
            <a:spLocks noChangeArrowheads="1"/>
          </p:cNvSpPr>
          <p:nvPr/>
        </p:nvSpPr>
        <p:spPr bwMode="auto">
          <a:xfrm>
            <a:off x="76200" y="2156197"/>
            <a:ext cx="9296400" cy="19389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marL="24161750" indent="-24161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65188" indent="-636588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 algn="l">
              <a:spcBef>
                <a:spcPct val="0"/>
              </a:spcBef>
              <a:buFont typeface="Wingdings 2" charset="0"/>
              <a:buNone/>
            </a:pPr>
            <a:r>
              <a:rPr lang="en-US" sz="4000" dirty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Courier New" charset="0"/>
              </a:rPr>
              <a:t>	</a:t>
            </a:r>
            <a:r>
              <a:rPr lang="en-US" sz="4000" dirty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Courier New" charset="0"/>
                <a:cs typeface="Lucida Grande" charset="0"/>
              </a:rPr>
              <a:t>►</a:t>
            </a:r>
            <a:r>
              <a:rPr lang="en-US" sz="4000" dirty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Courier New" charset="0"/>
                <a:ea typeface="Lucida Grande" charset="0"/>
                <a:cs typeface="Lucida Grande" charset="0"/>
              </a:rPr>
              <a:t> </a:t>
            </a:r>
            <a:r>
              <a:rPr lang="ko-KR" altLang="en-US" sz="4000" dirty="0" smtClean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Courier New" charset="0"/>
                <a:ea typeface="Lucida Grande" charset="0"/>
                <a:cs typeface="Lucida Grande" charset="0"/>
              </a:rPr>
              <a:t>집으로 돌아옴</a:t>
            </a:r>
            <a:r>
              <a:rPr lang="en-US" sz="4000" b="1" dirty="0" smtClean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" charset="0"/>
                <a:ea typeface="Lucida Grande" charset="0"/>
                <a:cs typeface="Lucida Grande" charset="0"/>
              </a:rPr>
              <a:t>  </a:t>
            </a: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" charset="0"/>
                <a:ea typeface="Lucida Grande" charset="0"/>
                <a:cs typeface="Lucida Grande" charset="0"/>
              </a:rPr>
              <a:t>19-21</a:t>
            </a:r>
          </a:p>
          <a:p>
            <a:pPr lvl="2" algn="l">
              <a:spcBef>
                <a:spcPct val="0"/>
              </a:spcBef>
              <a:buFont typeface="Wingdings 2" charset="0"/>
              <a:buNone/>
            </a:pPr>
            <a:endParaRPr lang="en-US" sz="4000" b="1" dirty="0">
              <a:solidFill>
                <a:schemeClr val="bg1"/>
              </a:solidFill>
              <a:effectLst>
                <a:glow rad="228600">
                  <a:schemeClr val="tx1"/>
                </a:glow>
              </a:effectLst>
              <a:latin typeface="Arial" charset="0"/>
              <a:ea typeface="Lucida Grande" charset="0"/>
              <a:cs typeface="Lucida Grande" charset="0"/>
            </a:endParaRPr>
          </a:p>
          <a:p>
            <a:pPr lvl="2" algn="l">
              <a:spcBef>
                <a:spcPct val="0"/>
              </a:spcBef>
              <a:buFont typeface="Wingdings 2" charset="0"/>
              <a:buNone/>
            </a:pPr>
            <a:r>
              <a:rPr lang="en-US" sz="4000" dirty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Courier New" charset="0"/>
                <a:ea typeface="Lucida Grande" charset="0"/>
                <a:cs typeface="Lucida Grande" charset="0"/>
              </a:rPr>
              <a:t>	</a:t>
            </a:r>
            <a:r>
              <a:rPr lang="en-US" sz="4000" dirty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Courier New" charset="0"/>
                <a:cs typeface="Lucida Grande" charset="0"/>
              </a:rPr>
              <a:t>►</a:t>
            </a:r>
            <a:r>
              <a:rPr lang="en-US" sz="4000" dirty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Courier New" charset="0"/>
                <a:ea typeface="Lucida Grande" charset="0"/>
                <a:cs typeface="Lucida Grande" charset="0"/>
              </a:rPr>
              <a:t> </a:t>
            </a:r>
            <a:r>
              <a:rPr lang="ko-KR" altLang="en-US" sz="4000" dirty="0" smtClean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Courier New" charset="0"/>
                <a:ea typeface="Lucida Grande" charset="0"/>
                <a:cs typeface="Lucida Grande" charset="0"/>
              </a:rPr>
              <a:t>희망을 찾음</a:t>
            </a:r>
            <a:r>
              <a:rPr lang="en-US" sz="4000" b="1" dirty="0" smtClean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" charset="0"/>
                <a:ea typeface="Lucida Grande" charset="0"/>
                <a:cs typeface="Lucida Grande" charset="0"/>
              </a:rPr>
              <a:t>  </a:t>
            </a: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" charset="0"/>
                <a:ea typeface="Lucida Grande" charset="0"/>
                <a:cs typeface="Lucida Grande" charset="0"/>
              </a:rPr>
              <a:t>22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685800" y="-66293"/>
            <a:ext cx="7772400" cy="830997"/>
          </a:xfr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>
              <a:spcBef>
                <a:spcPct val="50000"/>
              </a:spcBef>
            </a:pPr>
            <a:r>
              <a:rPr lang="ko-KR" altLang="en-US" sz="4800" b="1" kern="1200" dirty="0" smtClean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 Narrow" pitchFamily="-111" charset="0"/>
                <a:ea typeface="+mn-ea"/>
                <a:cs typeface="+mn-cs"/>
              </a:rPr>
              <a:t>룻기 </a:t>
            </a:r>
            <a:r>
              <a:rPr lang="en-US" altLang="ko-KR" sz="4800" b="1" kern="1200" dirty="0" smtClean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 Narrow" pitchFamily="-111" charset="0"/>
                <a:ea typeface="+mn-ea"/>
                <a:cs typeface="+mn-cs"/>
              </a:rPr>
              <a:t>1</a:t>
            </a:r>
            <a:r>
              <a:rPr lang="ko-KR" altLang="en-US" sz="4800" b="1" kern="1200" dirty="0" smtClean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 Narrow" pitchFamily="-111" charset="0"/>
                <a:ea typeface="+mn-ea"/>
                <a:cs typeface="+mn-cs"/>
              </a:rPr>
              <a:t> 요약</a:t>
            </a:r>
            <a:endParaRPr lang="en-US" sz="4800" b="1" kern="1200" dirty="0">
              <a:solidFill>
                <a:schemeClr val="bg1"/>
              </a:solidFill>
              <a:effectLst>
                <a:glow rad="228600">
                  <a:schemeClr val="tx1"/>
                </a:glow>
              </a:effectLst>
              <a:latin typeface="Arial Narrow" pitchFamily="-111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4830894"/>
      </p:ext>
    </p:extLst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75"/>
                                        <p:tgtEl>
                                          <p:spTgt spid="163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825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3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75"/>
                                        <p:tgtEl>
                                          <p:spTgt spid="163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843" grpId="0" autoUpdateAnimBg="0"/>
      <p:bldP spid="163844" grpId="0" autoUpdateAnimBg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769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ko-KR" altLang="en-US" b="1" dirty="0" smtClean="0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"/>
                <a:cs typeface="Arial"/>
              </a:rPr>
              <a:t>베들레헴</a:t>
            </a:r>
            <a:endParaRPr lang="en-US" b="1" dirty="0">
              <a:solidFill>
                <a:schemeClr val="bg1"/>
              </a:solidFill>
              <a:effectLst>
                <a:glow rad="228600">
                  <a:schemeClr val="tx1"/>
                </a:glow>
              </a:effectLst>
              <a:latin typeface="Arial"/>
              <a:cs typeface="Arial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161795" name="Picture 3" descr="OSRUO00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202880" y="0"/>
            <a:ext cx="56896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323528" y="609600"/>
            <a:ext cx="2736304" cy="4403576"/>
          </a:xfr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ko-KR" altLang="en-US" b="1" dirty="0" smtClean="0">
                <a:solidFill>
                  <a:schemeClr val="bg1"/>
                </a:solidFill>
                <a:effectLst>
                  <a:outerShdw blurRad="50800" dist="88900" dir="2700000" algn="tl" rotWithShape="0">
                    <a:srgbClr val="000000">
                      <a:alpha val="78000"/>
                    </a:srgbClr>
                  </a:outerShdw>
                </a:effectLst>
                <a:latin typeface="Arial"/>
                <a:cs typeface="Arial"/>
              </a:rPr>
              <a:t>룻은 </a:t>
            </a:r>
            <a:r>
              <a:rPr lang="en-US" altLang="ko-KR" b="1" dirty="0" smtClean="0">
                <a:solidFill>
                  <a:schemeClr val="bg1"/>
                </a:solidFill>
                <a:effectLst>
                  <a:outerShdw blurRad="50800" dist="88900" dir="2700000" algn="tl" rotWithShape="0">
                    <a:srgbClr val="000000">
                      <a:alpha val="78000"/>
                    </a:srgbClr>
                  </a:outerShdw>
                </a:effectLst>
                <a:latin typeface="Arial"/>
                <a:cs typeface="Arial"/>
              </a:rPr>
              <a:t/>
            </a:r>
            <a:br>
              <a:rPr lang="en-US" altLang="ko-KR" b="1" dirty="0" smtClean="0">
                <a:solidFill>
                  <a:schemeClr val="bg1"/>
                </a:solidFill>
                <a:effectLst>
                  <a:outerShdw blurRad="50800" dist="88900" dir="2700000" algn="tl" rotWithShape="0">
                    <a:srgbClr val="000000">
                      <a:alpha val="78000"/>
                    </a:srgbClr>
                  </a:outerShdw>
                </a:effectLst>
                <a:latin typeface="Arial"/>
                <a:cs typeface="Arial"/>
              </a:rPr>
            </a:br>
            <a:r>
              <a:rPr lang="ko-KR" altLang="en-US" b="1" dirty="0" smtClean="0">
                <a:solidFill>
                  <a:schemeClr val="bg1"/>
                </a:solidFill>
                <a:effectLst>
                  <a:outerShdw blurRad="50800" dist="88900" dir="2700000" algn="tl" rotWithShape="0">
                    <a:srgbClr val="000000">
                      <a:alpha val="78000"/>
                    </a:srgbClr>
                  </a:outerShdw>
                </a:effectLst>
                <a:latin typeface="Arial"/>
                <a:cs typeface="Arial"/>
              </a:rPr>
              <a:t>나오미를 떠나지 않기로 결정했다</a:t>
            </a:r>
            <a:r>
              <a:rPr lang="en-US" altLang="ko-KR" b="1" dirty="0" smtClean="0">
                <a:solidFill>
                  <a:schemeClr val="bg1"/>
                </a:solidFill>
                <a:effectLst>
                  <a:outerShdw blurRad="50800" dist="88900" dir="2700000" algn="tl" rotWithShape="0">
                    <a:srgbClr val="000000">
                      <a:alpha val="78000"/>
                    </a:srgbClr>
                  </a:outerShdw>
                </a:effectLst>
                <a:latin typeface="Arial"/>
                <a:cs typeface="Arial"/>
              </a:rPr>
              <a:t>.</a:t>
            </a:r>
            <a:endParaRPr lang="en-US" b="1" dirty="0">
              <a:solidFill>
                <a:schemeClr val="bg1"/>
              </a:solidFill>
              <a:effectLst>
                <a:outerShdw blurRad="50800" dist="88900" dir="2700000" algn="tl" rotWithShape="0">
                  <a:srgbClr val="000000">
                    <a:alpha val="78000"/>
                  </a:srgbClr>
                </a:outerShdw>
              </a:effectLst>
              <a:latin typeface="Arial"/>
              <a:cs typeface="Arial"/>
            </a:endParaRPr>
          </a:p>
        </p:txBody>
      </p:sp>
    </p:spTree>
  </p:cSld>
  <p:clrMapOvr>
    <a:masterClrMapping/>
  </p:clrMapOvr>
  <p:transition xmlns:p14="http://schemas.microsoft.com/office/powerpoint/2010/main">
    <p:randomBar dir="vert"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2930" name="Rectangle 2"/>
          <p:cNvSpPr>
            <a:spLocks noChangeArrowheads="1"/>
          </p:cNvSpPr>
          <p:nvPr/>
        </p:nvSpPr>
        <p:spPr bwMode="auto">
          <a:xfrm>
            <a:off x="0" y="3962400"/>
            <a:ext cx="9144000" cy="28956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endParaRPr lang="en-US" sz="2000">
              <a:effectLst>
                <a:glow rad="190500">
                  <a:schemeClr val="tx1"/>
                </a:glow>
              </a:effectLst>
              <a:latin typeface="Arial"/>
              <a:cs typeface="Arial"/>
            </a:endParaRPr>
          </a:p>
        </p:txBody>
      </p:sp>
      <p:pic>
        <p:nvPicPr>
          <p:cNvPr id="892931" name="Picture 3"/>
          <p:cNvPicPr>
            <a:picLocks noChangeAspect="1" noChangeArrowheads="1"/>
          </p:cNvPicPr>
          <p:nvPr/>
        </p:nvPicPr>
        <p:blipFill>
          <a:blip r:embed="rId2" cstate="screen">
            <a:lum brigh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56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892932" name="Text Box 4"/>
          <p:cNvSpPr txBox="1">
            <a:spLocks noChangeArrowheads="1"/>
          </p:cNvSpPr>
          <p:nvPr/>
        </p:nvSpPr>
        <p:spPr bwMode="auto">
          <a:xfrm>
            <a:off x="228600" y="304800"/>
            <a:ext cx="662940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b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Nicolas </a:t>
            </a:r>
            <a:r>
              <a:rPr lang="en-US" sz="2000" b="1" dirty="0" err="1" smtClean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Poussin</a:t>
            </a:r>
            <a:r>
              <a:rPr lang="fr-FR" sz="2000" b="1" dirty="0" smtClean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'</a:t>
            </a:r>
            <a:r>
              <a:rPr lang="en-US" sz="2000" b="1" dirty="0" smtClean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s </a:t>
            </a:r>
            <a:r>
              <a:rPr lang="en-US" sz="2000" b="1" i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Ruth and Boaz</a:t>
            </a:r>
            <a:endParaRPr lang="en-US" sz="2000" b="1" dirty="0">
              <a:solidFill>
                <a:schemeClr val="bg1"/>
              </a:solidFill>
              <a:effectLst>
                <a:glow rad="190500">
                  <a:schemeClr val="tx1"/>
                </a:glow>
              </a:effectLst>
              <a:latin typeface="Arial"/>
              <a:cs typeface="Arial"/>
            </a:endParaRPr>
          </a:p>
        </p:txBody>
      </p:sp>
      <p:sp>
        <p:nvSpPr>
          <p:cNvPr id="892933" name="Text Box 5"/>
          <p:cNvSpPr txBox="1">
            <a:spLocks noChangeArrowheads="1"/>
          </p:cNvSpPr>
          <p:nvPr/>
        </p:nvSpPr>
        <p:spPr bwMode="auto">
          <a:xfrm>
            <a:off x="533400" y="3336925"/>
            <a:ext cx="7924800" cy="32316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1143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>
              <a:spcBef>
                <a:spcPct val="50000"/>
              </a:spcBef>
            </a:pPr>
            <a:r>
              <a:rPr lang="en-US" sz="3600" b="1" i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“</a:t>
            </a:r>
            <a:r>
              <a:rPr lang="ko-KR" altLang="en-US" sz="3600" b="1" i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나를 눈동자 같이 지키시고 주의 날개 그늘 아래 감추사</a:t>
            </a:r>
            <a:r>
              <a:rPr lang="en-US" altLang="ko-KR" sz="3600" b="1" i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;</a:t>
            </a:r>
            <a:r>
              <a:rPr lang="ko-KR" altLang="en-US" sz="3600" b="1" i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 나를 압제하는 악인과 나를 에워싼 극한 원수에게서 벗어나게 </a:t>
            </a:r>
            <a:endParaRPr lang="en-US" altLang="ko-KR" sz="3600" b="1" i="1" dirty="0">
              <a:solidFill>
                <a:schemeClr val="bg1"/>
              </a:solidFill>
              <a:effectLst>
                <a:glow rad="190500">
                  <a:schemeClr val="tx1"/>
                </a:glow>
              </a:effectLst>
              <a:latin typeface="Arial"/>
              <a:cs typeface="Arial"/>
            </a:endParaRPr>
          </a:p>
          <a:p>
            <a:pPr lvl="2">
              <a:spcBef>
                <a:spcPct val="50000"/>
              </a:spcBef>
            </a:pPr>
            <a:r>
              <a:rPr lang="ko-KR" altLang="en-US" sz="3600" b="1" i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하소서</a:t>
            </a:r>
            <a:r>
              <a:rPr lang="en-US" sz="3600" b="1" i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.”</a:t>
            </a:r>
            <a:endParaRPr lang="en-US" sz="2800" b="1" dirty="0">
              <a:solidFill>
                <a:schemeClr val="bg1"/>
              </a:solidFill>
              <a:effectLst>
                <a:glow rad="190500">
                  <a:schemeClr val="tx1"/>
                </a:glow>
              </a:effectLst>
              <a:latin typeface="Arial"/>
              <a:cs typeface="Arial"/>
            </a:endParaRPr>
          </a:p>
          <a:p>
            <a:pPr lvl="2">
              <a:spcBef>
                <a:spcPct val="50000"/>
              </a:spcBef>
            </a:pPr>
            <a:endParaRPr lang="en-US" sz="2800" b="1" dirty="0">
              <a:solidFill>
                <a:schemeClr val="bg1"/>
              </a:solidFill>
              <a:effectLst>
                <a:glow rad="190500">
                  <a:schemeClr val="tx1"/>
                </a:glow>
              </a:effectLst>
              <a:latin typeface="Arial"/>
              <a:cs typeface="Arial"/>
            </a:endParaRPr>
          </a:p>
        </p:txBody>
      </p:sp>
      <p:sp>
        <p:nvSpPr>
          <p:cNvPr id="892934" name="Text Box 6"/>
          <p:cNvSpPr txBox="1">
            <a:spLocks noChangeArrowheads="1"/>
          </p:cNvSpPr>
          <p:nvPr/>
        </p:nvSpPr>
        <p:spPr bwMode="auto">
          <a:xfrm>
            <a:off x="4648200" y="6248400"/>
            <a:ext cx="44958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ko-KR" altLang="en-US" sz="2800" b="1" dirty="0" smtClean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시편</a:t>
            </a:r>
            <a:r>
              <a:rPr lang="en-US" sz="2800" b="1" dirty="0" smtClean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 </a:t>
            </a:r>
            <a:r>
              <a:rPr lang="en-US" sz="2800" b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17:8-9 </a:t>
            </a:r>
          </a:p>
        </p:txBody>
      </p:sp>
    </p:spTree>
    <p:extLst>
      <p:ext uri="{BB962C8B-B14F-4D97-AF65-F5344CB8AC3E}">
        <p14:creationId xmlns:p14="http://schemas.microsoft.com/office/powerpoint/2010/main" val="4248943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929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2933" grpId="0" autoUpdateAnimBg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3954" name="Rectangle 2"/>
          <p:cNvSpPr>
            <a:spLocks noChangeArrowheads="1"/>
          </p:cNvSpPr>
          <p:nvPr/>
        </p:nvSpPr>
        <p:spPr bwMode="auto">
          <a:xfrm>
            <a:off x="0" y="3962400"/>
            <a:ext cx="9144000" cy="28956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000">
              <a:effectLst>
                <a:glow rad="190500">
                  <a:schemeClr val="tx1"/>
                </a:glow>
              </a:effectLst>
              <a:latin typeface="Arial"/>
              <a:cs typeface="Arial"/>
            </a:endParaRPr>
          </a:p>
        </p:txBody>
      </p:sp>
      <p:pic>
        <p:nvPicPr>
          <p:cNvPr id="893955" name="Picture 3"/>
          <p:cNvPicPr>
            <a:picLocks noChangeAspect="1" noChangeArrowheads="1"/>
          </p:cNvPicPr>
          <p:nvPr/>
        </p:nvPicPr>
        <p:blipFill>
          <a:blip r:embed="rId2" cstate="screen">
            <a:lum brigh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56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893956" name="Text Box 4"/>
          <p:cNvSpPr txBox="1">
            <a:spLocks noChangeArrowheads="1"/>
          </p:cNvSpPr>
          <p:nvPr/>
        </p:nvSpPr>
        <p:spPr bwMode="auto">
          <a:xfrm>
            <a:off x="228600" y="304800"/>
            <a:ext cx="6629400" cy="40011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b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Nicolas </a:t>
            </a:r>
            <a:r>
              <a:rPr lang="en-US" sz="2000" b="1" dirty="0" err="1" smtClean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Poussin</a:t>
            </a:r>
            <a:r>
              <a:rPr lang="fr-FR" sz="2000" b="1" dirty="0" smtClean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'</a:t>
            </a:r>
            <a:r>
              <a:rPr lang="en-US" sz="2000" b="1" dirty="0" smtClean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s </a:t>
            </a:r>
            <a:r>
              <a:rPr lang="en-US" sz="2000" b="1" i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Ruth and Boaz</a:t>
            </a:r>
            <a:endParaRPr lang="en-US" sz="2000" b="1" dirty="0">
              <a:solidFill>
                <a:schemeClr val="bg1"/>
              </a:solidFill>
              <a:effectLst>
                <a:glow rad="190500">
                  <a:schemeClr val="tx1"/>
                </a:glow>
              </a:effectLst>
              <a:latin typeface="Arial"/>
              <a:cs typeface="Arial"/>
            </a:endParaRPr>
          </a:p>
        </p:txBody>
      </p:sp>
      <p:sp>
        <p:nvSpPr>
          <p:cNvPr id="893957" name="Text Box 5"/>
          <p:cNvSpPr txBox="1">
            <a:spLocks noChangeArrowheads="1"/>
          </p:cNvSpPr>
          <p:nvPr/>
        </p:nvSpPr>
        <p:spPr bwMode="auto">
          <a:xfrm>
            <a:off x="533400" y="3336925"/>
            <a:ext cx="7924800" cy="175432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1143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>
              <a:spcBef>
                <a:spcPct val="50000"/>
              </a:spcBef>
            </a:pPr>
            <a:r>
              <a:rPr lang="en-US" sz="3600" b="1" i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“</a:t>
            </a:r>
            <a:r>
              <a:rPr lang="ko-KR" altLang="en-US" sz="3600" b="1" i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하나님이여 주의 인자하심이 어찌 그리 보배로우신지요</a:t>
            </a:r>
            <a:r>
              <a:rPr lang="en-US" altLang="ko-KR" sz="3600" b="1" i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!</a:t>
            </a:r>
            <a:r>
              <a:rPr lang="ko-KR" altLang="en-US" sz="3600" b="1" i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 인생이 주의 날개 그늘 아래 피하나이다</a:t>
            </a:r>
            <a:r>
              <a:rPr lang="en-US" sz="3600" b="1" i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 .</a:t>
            </a:r>
            <a:r>
              <a:rPr lang="en-US" sz="3600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”</a:t>
            </a:r>
            <a:endParaRPr lang="en-US" sz="2800" b="1" dirty="0">
              <a:solidFill>
                <a:schemeClr val="bg1"/>
              </a:solidFill>
              <a:effectLst>
                <a:glow rad="190500">
                  <a:schemeClr val="tx1"/>
                </a:glow>
              </a:effectLst>
              <a:latin typeface="Arial"/>
              <a:cs typeface="Arial"/>
            </a:endParaRPr>
          </a:p>
        </p:txBody>
      </p:sp>
      <p:sp>
        <p:nvSpPr>
          <p:cNvPr id="893958" name="Text Box 6"/>
          <p:cNvSpPr txBox="1">
            <a:spLocks noChangeArrowheads="1"/>
          </p:cNvSpPr>
          <p:nvPr/>
        </p:nvSpPr>
        <p:spPr bwMode="auto">
          <a:xfrm>
            <a:off x="4648200" y="6248400"/>
            <a:ext cx="44958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ko-KR" altLang="en-US" sz="2800" b="1" dirty="0" smtClean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시편</a:t>
            </a:r>
            <a:r>
              <a:rPr lang="en-US" sz="2800" b="1" dirty="0" smtClean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 </a:t>
            </a:r>
            <a:r>
              <a:rPr lang="en-US" sz="2800" b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36:7 </a:t>
            </a:r>
          </a:p>
        </p:txBody>
      </p:sp>
    </p:spTree>
    <p:extLst>
      <p:ext uri="{BB962C8B-B14F-4D97-AF65-F5344CB8AC3E}">
        <p14:creationId xmlns:p14="http://schemas.microsoft.com/office/powerpoint/2010/main" val="15310196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4978" name="Rectangle 2"/>
          <p:cNvSpPr>
            <a:spLocks noChangeArrowheads="1"/>
          </p:cNvSpPr>
          <p:nvPr/>
        </p:nvSpPr>
        <p:spPr bwMode="auto">
          <a:xfrm>
            <a:off x="0" y="3962400"/>
            <a:ext cx="9144000" cy="28956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000">
              <a:effectLst>
                <a:glow rad="190500">
                  <a:schemeClr val="tx1"/>
                </a:glow>
              </a:effectLst>
              <a:latin typeface="Arial"/>
              <a:cs typeface="Arial"/>
            </a:endParaRPr>
          </a:p>
        </p:txBody>
      </p:sp>
      <p:pic>
        <p:nvPicPr>
          <p:cNvPr id="894979" name="Picture 3"/>
          <p:cNvPicPr>
            <a:picLocks noChangeAspect="1" noChangeArrowheads="1"/>
          </p:cNvPicPr>
          <p:nvPr/>
        </p:nvPicPr>
        <p:blipFill>
          <a:blip r:embed="rId2" cstate="screen">
            <a:lum brigh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56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894980" name="Text Box 4"/>
          <p:cNvSpPr txBox="1">
            <a:spLocks noChangeArrowheads="1"/>
          </p:cNvSpPr>
          <p:nvPr/>
        </p:nvSpPr>
        <p:spPr bwMode="auto">
          <a:xfrm>
            <a:off x="228600" y="304800"/>
            <a:ext cx="6629400" cy="40011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b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Nicolas </a:t>
            </a:r>
            <a:r>
              <a:rPr lang="en-US" sz="2000" b="1" dirty="0" err="1" smtClean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Poussin</a:t>
            </a:r>
            <a:r>
              <a:rPr lang="fr-FR" sz="2000" b="1" dirty="0" smtClean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'</a:t>
            </a:r>
            <a:r>
              <a:rPr lang="en-US" sz="2000" b="1" dirty="0" smtClean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s </a:t>
            </a:r>
            <a:r>
              <a:rPr lang="en-US" sz="2000" b="1" i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Ruth and Boaz</a:t>
            </a:r>
            <a:endParaRPr lang="en-US" sz="2000" b="1" dirty="0">
              <a:solidFill>
                <a:schemeClr val="bg1"/>
              </a:solidFill>
              <a:effectLst>
                <a:glow rad="190500">
                  <a:schemeClr val="tx1"/>
                </a:glow>
              </a:effectLst>
              <a:latin typeface="Arial"/>
              <a:cs typeface="Arial"/>
            </a:endParaRPr>
          </a:p>
        </p:txBody>
      </p:sp>
      <p:sp>
        <p:nvSpPr>
          <p:cNvPr id="894981" name="Text Box 5"/>
          <p:cNvSpPr txBox="1">
            <a:spLocks noChangeArrowheads="1"/>
          </p:cNvSpPr>
          <p:nvPr/>
        </p:nvSpPr>
        <p:spPr bwMode="auto">
          <a:xfrm>
            <a:off x="325760" y="3336925"/>
            <a:ext cx="8350696" cy="258532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1143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>
              <a:spcBef>
                <a:spcPct val="50000"/>
              </a:spcBef>
            </a:pPr>
            <a:r>
              <a:rPr lang="en-US" sz="3600" b="1" i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“</a:t>
            </a:r>
            <a:r>
              <a:rPr lang="ko-KR" altLang="en-US" sz="3600" b="1" i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주는 나의 도움이 되셨음이라 내가 주의 날개 그늘에서 즐거이 부르리이다</a:t>
            </a:r>
            <a:r>
              <a:rPr lang="en-US" altLang="ko-KR" sz="3600" b="1" i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.</a:t>
            </a:r>
            <a:r>
              <a:rPr lang="ko-KR" altLang="en-US" sz="3600" b="1" i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 나의 영혼이 주를 가까이 따르니 주의 오른손이 </a:t>
            </a:r>
            <a:endParaRPr lang="en-US" altLang="ko-KR" sz="3600" b="1" i="1" dirty="0">
              <a:solidFill>
                <a:schemeClr val="bg1"/>
              </a:solidFill>
              <a:effectLst>
                <a:glow rad="190500">
                  <a:schemeClr val="tx1"/>
                </a:glow>
              </a:effectLst>
              <a:latin typeface="Arial"/>
              <a:cs typeface="Arial"/>
            </a:endParaRPr>
          </a:p>
          <a:p>
            <a:pPr lvl="2">
              <a:spcBef>
                <a:spcPct val="50000"/>
              </a:spcBef>
            </a:pPr>
            <a:r>
              <a:rPr lang="ko-KR" altLang="en-US" sz="3600" b="1" i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나를 붙드시거니와</a:t>
            </a:r>
            <a:r>
              <a:rPr lang="en-US" sz="3600" b="1" i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.”</a:t>
            </a:r>
            <a:endParaRPr lang="en-US" sz="2800" b="1" dirty="0">
              <a:solidFill>
                <a:schemeClr val="bg1"/>
              </a:solidFill>
              <a:effectLst>
                <a:glow rad="190500">
                  <a:schemeClr val="tx1"/>
                </a:glow>
              </a:effectLst>
              <a:latin typeface="Arial"/>
              <a:cs typeface="Arial"/>
            </a:endParaRPr>
          </a:p>
        </p:txBody>
      </p:sp>
      <p:sp>
        <p:nvSpPr>
          <p:cNvPr id="894982" name="Text Box 6"/>
          <p:cNvSpPr txBox="1">
            <a:spLocks noChangeArrowheads="1"/>
          </p:cNvSpPr>
          <p:nvPr/>
        </p:nvSpPr>
        <p:spPr bwMode="auto">
          <a:xfrm>
            <a:off x="4657109" y="6334780"/>
            <a:ext cx="44958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ko-KR" altLang="en-US" sz="2800" b="1" dirty="0" smtClean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시편</a:t>
            </a:r>
            <a:r>
              <a:rPr lang="en-US" sz="2800" b="1" dirty="0" smtClean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 </a:t>
            </a:r>
            <a:r>
              <a:rPr lang="en-US" sz="2800" b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63:7-8 </a:t>
            </a:r>
          </a:p>
        </p:txBody>
      </p:sp>
    </p:spTree>
    <p:extLst>
      <p:ext uri="{BB962C8B-B14F-4D97-AF65-F5344CB8AC3E}">
        <p14:creationId xmlns:p14="http://schemas.microsoft.com/office/powerpoint/2010/main" val="12905078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6002" name="Rectangle 2"/>
          <p:cNvSpPr>
            <a:spLocks noChangeArrowheads="1"/>
          </p:cNvSpPr>
          <p:nvPr/>
        </p:nvSpPr>
        <p:spPr bwMode="auto">
          <a:xfrm>
            <a:off x="0" y="3962400"/>
            <a:ext cx="9144000" cy="28956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000">
              <a:effectLst>
                <a:glow rad="190500">
                  <a:schemeClr val="tx1"/>
                </a:glow>
              </a:effectLst>
              <a:latin typeface="Arial"/>
              <a:cs typeface="Arial"/>
            </a:endParaRPr>
          </a:p>
        </p:txBody>
      </p:sp>
      <p:pic>
        <p:nvPicPr>
          <p:cNvPr id="896003" name="Picture 3"/>
          <p:cNvPicPr>
            <a:picLocks noChangeAspect="1" noChangeArrowheads="1"/>
          </p:cNvPicPr>
          <p:nvPr/>
        </p:nvPicPr>
        <p:blipFill>
          <a:blip r:embed="rId2" cstate="screen">
            <a:lum brigh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56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896004" name="Text Box 4"/>
          <p:cNvSpPr txBox="1">
            <a:spLocks noChangeArrowheads="1"/>
          </p:cNvSpPr>
          <p:nvPr/>
        </p:nvSpPr>
        <p:spPr bwMode="auto">
          <a:xfrm>
            <a:off x="228600" y="304800"/>
            <a:ext cx="6629400" cy="40011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b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Nicolas </a:t>
            </a:r>
            <a:r>
              <a:rPr lang="en-US" sz="2000" b="1" dirty="0" err="1" smtClean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Poussin</a:t>
            </a:r>
            <a:r>
              <a:rPr lang="fr-FR" sz="2000" b="1" dirty="0" smtClean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'</a:t>
            </a:r>
            <a:r>
              <a:rPr lang="en-US" sz="2000" b="1" dirty="0" smtClean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s </a:t>
            </a:r>
            <a:r>
              <a:rPr lang="en-US" sz="2000" b="1" i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Ruth and Boaz</a:t>
            </a:r>
            <a:endParaRPr lang="en-US" sz="2000" b="1" dirty="0">
              <a:solidFill>
                <a:schemeClr val="bg1"/>
              </a:solidFill>
              <a:effectLst>
                <a:glow rad="190500">
                  <a:schemeClr val="tx1"/>
                </a:glow>
              </a:effectLst>
              <a:latin typeface="Arial"/>
              <a:cs typeface="Arial"/>
            </a:endParaRPr>
          </a:p>
        </p:txBody>
      </p:sp>
      <p:sp>
        <p:nvSpPr>
          <p:cNvPr id="896005" name="Text Box 5"/>
          <p:cNvSpPr txBox="1">
            <a:spLocks noChangeArrowheads="1"/>
          </p:cNvSpPr>
          <p:nvPr/>
        </p:nvSpPr>
        <p:spPr bwMode="auto">
          <a:xfrm>
            <a:off x="533400" y="3140968"/>
            <a:ext cx="7924800" cy="258532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1143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>
              <a:spcBef>
                <a:spcPct val="50000"/>
              </a:spcBef>
            </a:pPr>
            <a:r>
              <a:rPr lang="en-US" sz="3600" b="1" i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“</a:t>
            </a:r>
            <a:r>
              <a:rPr lang="ko-KR" altLang="en-US" sz="3600" b="1" i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저가 너를 그 깃으로 덮으시리니 네가 그 날개 아래 피하리로다 그의 진실함은 방패와 손 방패가 되나니</a:t>
            </a:r>
            <a:r>
              <a:rPr lang="en-US" altLang="ko-KR" sz="3600" b="1" i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.</a:t>
            </a:r>
            <a:r>
              <a:rPr lang="en-US" sz="3600" b="1" i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”</a:t>
            </a:r>
          </a:p>
          <a:p>
            <a:pPr lvl="2">
              <a:spcBef>
                <a:spcPct val="50000"/>
              </a:spcBef>
            </a:pPr>
            <a:endParaRPr lang="en-US" sz="3600" b="1" i="1" dirty="0">
              <a:solidFill>
                <a:schemeClr val="bg1"/>
              </a:solidFill>
              <a:effectLst>
                <a:glow rad="190500">
                  <a:schemeClr val="tx1"/>
                </a:glow>
              </a:effectLst>
              <a:latin typeface="Arial"/>
              <a:cs typeface="Arial"/>
            </a:endParaRPr>
          </a:p>
        </p:txBody>
      </p:sp>
      <p:sp>
        <p:nvSpPr>
          <p:cNvPr id="896006" name="Text Box 6"/>
          <p:cNvSpPr txBox="1">
            <a:spLocks noChangeArrowheads="1"/>
          </p:cNvSpPr>
          <p:nvPr/>
        </p:nvSpPr>
        <p:spPr bwMode="auto">
          <a:xfrm>
            <a:off x="4648200" y="6248400"/>
            <a:ext cx="44958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ko-KR" altLang="en-US" sz="2800" b="1" dirty="0" smtClean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시편</a:t>
            </a:r>
            <a:r>
              <a:rPr lang="en-US" sz="2800" b="1" dirty="0" smtClean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 </a:t>
            </a:r>
            <a:r>
              <a:rPr lang="en-US" sz="2800" b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91:4 </a:t>
            </a:r>
          </a:p>
        </p:txBody>
      </p:sp>
    </p:spTree>
    <p:extLst>
      <p:ext uri="{BB962C8B-B14F-4D97-AF65-F5344CB8AC3E}">
        <p14:creationId xmlns:p14="http://schemas.microsoft.com/office/powerpoint/2010/main" val="663715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7026" name="Rectangle 2"/>
          <p:cNvSpPr>
            <a:spLocks noChangeArrowheads="1"/>
          </p:cNvSpPr>
          <p:nvPr/>
        </p:nvSpPr>
        <p:spPr bwMode="auto">
          <a:xfrm>
            <a:off x="0" y="3962400"/>
            <a:ext cx="9144000" cy="28956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000">
              <a:effectLst>
                <a:glow rad="190500">
                  <a:schemeClr val="tx1"/>
                </a:glow>
              </a:effectLst>
              <a:latin typeface="Arial"/>
              <a:cs typeface="Arial"/>
            </a:endParaRPr>
          </a:p>
        </p:txBody>
      </p:sp>
      <p:pic>
        <p:nvPicPr>
          <p:cNvPr id="897027" name="Picture 3"/>
          <p:cNvPicPr>
            <a:picLocks noChangeAspect="1" noChangeArrowheads="1"/>
          </p:cNvPicPr>
          <p:nvPr/>
        </p:nvPicPr>
        <p:blipFill>
          <a:blip r:embed="rId2" cstate="screen">
            <a:lum brigh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56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897028" name="Text Box 4"/>
          <p:cNvSpPr txBox="1">
            <a:spLocks noChangeArrowheads="1"/>
          </p:cNvSpPr>
          <p:nvPr/>
        </p:nvSpPr>
        <p:spPr bwMode="auto">
          <a:xfrm>
            <a:off x="228600" y="304800"/>
            <a:ext cx="6629400" cy="40011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b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Nicolas </a:t>
            </a:r>
            <a:r>
              <a:rPr lang="en-US" sz="2000" b="1" dirty="0" err="1" smtClean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Poussin</a:t>
            </a:r>
            <a:r>
              <a:rPr lang="fr-FR" sz="2000" b="1" dirty="0" smtClean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'</a:t>
            </a:r>
            <a:r>
              <a:rPr lang="en-US" sz="2000" b="1" dirty="0" smtClean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s </a:t>
            </a:r>
            <a:r>
              <a:rPr lang="en-US" sz="2000" b="1" i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Ruth and Boaz</a:t>
            </a:r>
            <a:endParaRPr lang="en-US" sz="2000" b="1" dirty="0">
              <a:solidFill>
                <a:schemeClr val="bg1"/>
              </a:solidFill>
              <a:effectLst>
                <a:glow rad="190500">
                  <a:schemeClr val="tx1"/>
                </a:glow>
              </a:effectLst>
              <a:latin typeface="Arial"/>
              <a:cs typeface="Arial"/>
            </a:endParaRPr>
          </a:p>
        </p:txBody>
      </p:sp>
      <p:sp>
        <p:nvSpPr>
          <p:cNvPr id="897029" name="Text Box 5"/>
          <p:cNvSpPr txBox="1">
            <a:spLocks noChangeArrowheads="1"/>
          </p:cNvSpPr>
          <p:nvPr/>
        </p:nvSpPr>
        <p:spPr bwMode="auto">
          <a:xfrm>
            <a:off x="395536" y="3336925"/>
            <a:ext cx="8215064" cy="175432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1143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>
              <a:spcBef>
                <a:spcPct val="50000"/>
              </a:spcBef>
            </a:pPr>
            <a:r>
              <a:rPr lang="en-US" sz="3600" b="1" i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“. . .</a:t>
            </a:r>
            <a:r>
              <a:rPr lang="ko-KR" altLang="en-US" sz="3600" b="1" i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 암탉이 그 새끼를 날개 아래 모음 같이 내가 네자녀를 모으려 한 일이 몇번이냐 그러나 너희가 원하치 아니하였도다</a:t>
            </a:r>
            <a:r>
              <a:rPr lang="en-US" altLang="ko-KR" sz="3600" b="1" i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.</a:t>
            </a:r>
            <a:r>
              <a:rPr lang="en-US" sz="3600" b="1" i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”</a:t>
            </a:r>
          </a:p>
        </p:txBody>
      </p:sp>
      <p:sp>
        <p:nvSpPr>
          <p:cNvPr id="897030" name="Text Box 6"/>
          <p:cNvSpPr txBox="1">
            <a:spLocks noChangeArrowheads="1"/>
          </p:cNvSpPr>
          <p:nvPr/>
        </p:nvSpPr>
        <p:spPr bwMode="auto">
          <a:xfrm>
            <a:off x="4648200" y="6248400"/>
            <a:ext cx="4495800" cy="52322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ko-KR" altLang="en-US" sz="2800" b="1" dirty="0" smtClean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마태복음</a:t>
            </a:r>
            <a:r>
              <a:rPr lang="en-US" sz="2800" b="1" dirty="0" smtClean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 </a:t>
            </a:r>
            <a:r>
              <a:rPr lang="en-US" sz="2800" b="1" dirty="0">
                <a:solidFill>
                  <a:schemeClr val="bg1"/>
                </a:solidFill>
                <a:effectLst>
                  <a:glow rad="190500">
                    <a:schemeClr val="tx1"/>
                  </a:glow>
                </a:effectLst>
                <a:latin typeface="Arial"/>
                <a:cs typeface="Arial"/>
              </a:rPr>
              <a:t>23:37 </a:t>
            </a:r>
          </a:p>
        </p:txBody>
      </p:sp>
    </p:spTree>
    <p:extLst>
      <p:ext uri="{BB962C8B-B14F-4D97-AF65-F5344CB8AC3E}">
        <p14:creationId xmlns:p14="http://schemas.microsoft.com/office/powerpoint/2010/main" val="23935198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>
              <a:spcBef>
                <a:spcPct val="0"/>
              </a:spcBef>
            </a:pPr>
            <a:endParaRPr lang="en-US" b="1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5219" name="Title 2"/>
          <p:cNvSpPr>
            <a:spLocks noGrp="1"/>
          </p:cNvSpPr>
          <p:nvPr>
            <p:ph type="title" idx="4294967295"/>
          </p:nvPr>
        </p:nvSpPr>
        <p:spPr>
          <a:xfrm>
            <a:off x="0" y="1168399"/>
            <a:ext cx="9144000" cy="2401711"/>
          </a:xfrm>
        </p:spPr>
        <p:txBody>
          <a:bodyPr/>
          <a:lstStyle/>
          <a:p>
            <a:r>
              <a:rPr lang="en-US" sz="8800" dirty="0" smtClean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  <a:t>Slides on </a:t>
            </a:r>
            <a:br>
              <a:rPr lang="en-US" sz="8800" dirty="0" smtClean="0">
                <a:solidFill>
                  <a:schemeClr val="tx1"/>
                </a:solidFill>
                <a:latin typeface="Arial" charset="0"/>
                <a:ea typeface="Osaka" charset="0"/>
                <a:cs typeface="Arial" charset="0"/>
              </a:rPr>
            </a:br>
            <a:r>
              <a:rPr lang="ko-KR" altLang="en-US" sz="8800" dirty="0" smtClean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룻기</a:t>
            </a:r>
            <a:r>
              <a:rPr lang="en-US" sz="8800" dirty="0" smtClean="0">
                <a:solidFill>
                  <a:schemeClr val="bg1"/>
                </a:solidFill>
                <a:latin typeface="Arial" charset="0"/>
                <a:ea typeface="Osaka" charset="0"/>
                <a:cs typeface="Arial" charset="0"/>
              </a:rPr>
              <a:t> 2</a:t>
            </a:r>
            <a:endParaRPr lang="en-US" sz="8800" dirty="0">
              <a:solidFill>
                <a:schemeClr val="bg1"/>
              </a:solidFill>
              <a:latin typeface="Arial" charset="0"/>
              <a:ea typeface="Osaka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293155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 xmlns:p14="http://schemas.microsoft.com/office/powerpoint/2010/main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800" name="Picture 8" descr="C:\My Documents\My Pictures\Bible\Daily Life\Harvest\MF, Thrashing fields.jpg"/>
          <p:cNvPicPr>
            <a:picLocks noChangeAspect="1" noChangeArrowheads="1"/>
          </p:cNvPicPr>
          <p:nvPr/>
        </p:nvPicPr>
        <p:blipFill>
          <a:blip r:embed="rId2" cstate="screen">
            <a:lum bright="-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3795" name="Text Box 3"/>
          <p:cNvSpPr txBox="1">
            <a:spLocks noChangeArrowheads="1"/>
          </p:cNvSpPr>
          <p:nvPr/>
        </p:nvSpPr>
        <p:spPr bwMode="auto">
          <a:xfrm>
            <a:off x="1219200" y="5149850"/>
            <a:ext cx="6705600" cy="171739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ko-KR" altLang="en-US" sz="4800" b="1" i="1" dirty="0" smtClean="0">
                <a:solidFill>
                  <a:schemeClr val="bg1"/>
                </a:solidFill>
                <a:latin typeface="Arial Narrow" charset="0"/>
              </a:rPr>
              <a:t>이삭줍기</a:t>
            </a:r>
            <a:endParaRPr lang="en-US" sz="4800" b="1" i="1" dirty="0">
              <a:solidFill>
                <a:schemeClr val="bg1"/>
              </a:solidFill>
              <a:latin typeface="Arial Narrow" charset="0"/>
            </a:endParaRPr>
          </a:p>
          <a:p>
            <a:pPr algn="ctr" eaLnBrk="0" hangingPunct="0"/>
            <a:r>
              <a:rPr lang="ko-KR" altLang="en-US" sz="4800" b="1" dirty="0" smtClean="0">
                <a:solidFill>
                  <a:schemeClr val="bg1"/>
                </a:solidFill>
                <a:latin typeface="Arial Narrow" charset="0"/>
              </a:rPr>
              <a:t>룻기</a:t>
            </a:r>
            <a:r>
              <a:rPr lang="en-US" sz="4800" b="1" dirty="0" smtClean="0">
                <a:solidFill>
                  <a:schemeClr val="bg1"/>
                </a:solidFill>
                <a:latin typeface="Arial Narrow" charset="0"/>
              </a:rPr>
              <a:t> </a:t>
            </a:r>
            <a:r>
              <a:rPr lang="en-US" sz="4800" b="1" dirty="0">
                <a:solidFill>
                  <a:schemeClr val="bg1"/>
                </a:solidFill>
                <a:latin typeface="Arial Narrow" charset="0"/>
              </a:rPr>
              <a:t>2:1-23</a:t>
            </a:r>
          </a:p>
        </p:txBody>
      </p:sp>
    </p:spTree>
    <p:extLst>
      <p:ext uri="{BB962C8B-B14F-4D97-AF65-F5344CB8AC3E}">
        <p14:creationId xmlns:p14="http://schemas.microsoft.com/office/powerpoint/2010/main" val="1558909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37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795" grpId="0" autoUpdateAnimBg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Cross Sky View Christian Stock Photography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39943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80966" y="102580"/>
            <a:ext cx="8236820" cy="799420"/>
          </a:xfrm>
          <a:solidFill>
            <a:schemeClr val="tx1"/>
          </a:solidFill>
        </p:spPr>
        <p:txBody>
          <a:bodyPr/>
          <a:lstStyle/>
          <a:p>
            <a:r>
              <a:rPr lang="ko-KR" altLang="en-US" sz="3600" b="1" dirty="0" smtClean="0">
                <a:solidFill>
                  <a:schemeClr val="bg1"/>
                </a:solidFill>
                <a:effectLst>
                  <a:glow rad="101600">
                    <a:schemeClr val="tx1">
                      <a:alpha val="99000"/>
                    </a:schemeClr>
                  </a:glow>
                </a:effectLst>
                <a:latin typeface="Arial"/>
                <a:cs typeface="Arial"/>
              </a:rPr>
              <a:t>구원</a:t>
            </a:r>
            <a:endParaRPr lang="en-US" sz="3600" b="1" dirty="0">
              <a:solidFill>
                <a:schemeClr val="bg1"/>
              </a:solidFill>
              <a:effectLst>
                <a:glow rad="101600">
                  <a:schemeClr val="tx1">
                    <a:alpha val="99000"/>
                  </a:schemeClr>
                </a:glow>
              </a:effectLst>
              <a:latin typeface="Arial"/>
              <a:cs typeface="Arial"/>
            </a:endParaRPr>
          </a:p>
        </p:txBody>
      </p:sp>
      <p:sp>
        <p:nvSpPr>
          <p:cNvPr id="3" name="Title 1"/>
          <p:cNvSpPr txBox="1">
            <a:spLocks/>
          </p:cNvSpPr>
          <p:nvPr/>
        </p:nvSpPr>
        <p:spPr bwMode="auto">
          <a:xfrm>
            <a:off x="14766" y="1433727"/>
            <a:ext cx="9129233" cy="4394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ＭＳ Ｐゴシック" charset="0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/>
            <a:endParaRPr lang="en-US" b="1" dirty="0">
              <a:solidFill>
                <a:prstClr val="white"/>
              </a:solidFill>
              <a:effectLst>
                <a:glow rad="101600">
                  <a:prstClr val="black">
                    <a:alpha val="99000"/>
                  </a:prstClr>
                </a:glow>
              </a:effectLst>
              <a:latin typeface="Calibri"/>
            </a:endParaRP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0" y="1602007"/>
            <a:ext cx="9144000" cy="4096629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defTabSz="457200">
              <a:defRPr/>
            </a:pPr>
            <a:r>
              <a:rPr lang="ko-KR" altLang="en-US" sz="28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하나님의 구원이 사사적 개혁으로 이루어진것이 아니라 룻과 그의 혈족</a:t>
            </a:r>
            <a:r>
              <a:rPr lang="en-US" altLang="ko-KR" sz="28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-</a:t>
            </a:r>
            <a:r>
              <a:rPr lang="ko-KR" altLang="en-US" sz="28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구원자이며 완전한 구원자이신 예수님의 조상이 될 보아스를 통해 이루어졌다</a:t>
            </a:r>
            <a:r>
              <a:rPr lang="en-US" altLang="ko-KR" sz="28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.</a:t>
            </a:r>
            <a:r>
              <a:rPr lang="ko-KR" altLang="en-US" sz="28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 </a:t>
            </a:r>
            <a:endParaRPr lang="en-US" sz="28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8170701" y="44450"/>
            <a:ext cx="8683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>
              <a:spcBef>
                <a:spcPct val="0"/>
              </a:spcBef>
            </a:pPr>
            <a:r>
              <a:rPr lang="en-US" b="1" dirty="0">
                <a:solidFill>
                  <a:srgbClr val="FFFFFF"/>
                </a:solidFill>
                <a:cs typeface="Arial" charset="0"/>
              </a:rPr>
              <a:t>42b</a:t>
            </a:r>
          </a:p>
        </p:txBody>
      </p:sp>
      <p:sp>
        <p:nvSpPr>
          <p:cNvPr id="9" name="Rectangle 2"/>
          <p:cNvSpPr txBox="1">
            <a:spLocks noChangeArrowheads="1"/>
          </p:cNvSpPr>
          <p:nvPr/>
        </p:nvSpPr>
        <p:spPr bwMode="auto">
          <a:xfrm>
            <a:off x="0" y="5920006"/>
            <a:ext cx="8791222" cy="909772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algn="r" defTabSz="457200">
              <a:defRPr/>
            </a:pPr>
            <a:r>
              <a:rPr lang="ko-KR" altLang="en-US" sz="48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룻기</a:t>
            </a:r>
            <a:endParaRPr lang="en-US" sz="48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706738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3134" name="Picture 94" descr="C:\My Documents\My Pictures\Bible\Daily Life\Harvest\MF, Thrashing fields.jpg"/>
          <p:cNvPicPr>
            <a:picLocks noChangeAspect="1" noChangeArrowheads="1"/>
          </p:cNvPicPr>
          <p:nvPr/>
        </p:nvPicPr>
        <p:blipFill>
          <a:blip r:embed="rId2" cstate="screen">
            <a:lum bright="-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43121" name="Text Box 81"/>
          <p:cNvSpPr txBox="1">
            <a:spLocks noChangeArrowheads="1"/>
          </p:cNvSpPr>
          <p:nvPr/>
        </p:nvSpPr>
        <p:spPr bwMode="auto">
          <a:xfrm>
            <a:off x="0" y="593725"/>
            <a:ext cx="92964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1143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65188" indent="-63658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7732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875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3447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8019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2591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7163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 eaLnBrk="0" hangingPunct="0">
              <a:buFont typeface="Wingdings 2" charset="0"/>
              <a:buChar char="î"/>
            </a:pPr>
            <a:r>
              <a:rPr lang="ko-KR" altLang="en-US" sz="4000" b="1" dirty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행동하는</a:t>
            </a:r>
            <a:r>
              <a:rPr lang="ko-KR" altLang="en-US" sz="4000" b="1" dirty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 의무</a:t>
            </a:r>
            <a:r>
              <a:rPr lang="en-US" sz="4000" b="1" dirty="0">
                <a:solidFill>
                  <a:srgbClr val="FFFFFF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 </a:t>
            </a:r>
            <a:r>
              <a:rPr lang="en-US" sz="40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2:1</a:t>
            </a: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-7 	</a:t>
            </a:r>
          </a:p>
        </p:txBody>
      </p:sp>
      <p:sp>
        <p:nvSpPr>
          <p:cNvPr id="343133" name="Text Box 93"/>
          <p:cNvSpPr txBox="1">
            <a:spLocks noChangeArrowheads="1"/>
          </p:cNvSpPr>
          <p:nvPr/>
        </p:nvSpPr>
        <p:spPr bwMode="auto">
          <a:xfrm>
            <a:off x="0" y="1568450"/>
            <a:ext cx="9296400" cy="21113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1143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23925" indent="-695325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7732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875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3447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8019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2591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7163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 eaLnBrk="0" hangingPunct="0">
              <a:buFont typeface="Wingdings 2" charset="0"/>
              <a:buNone/>
            </a:pPr>
            <a:r>
              <a:rPr lang="en-US" sz="4000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</a:rPr>
              <a:t>	► </a:t>
            </a:r>
            <a:r>
              <a:rPr lang="ko-KR" altLang="en-US" sz="4000" b="1" dirty="0" smtClean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솔선</a:t>
            </a:r>
            <a:r>
              <a:rPr lang="ko-KR" altLang="en-US" sz="40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하다</a:t>
            </a:r>
            <a:r>
              <a:rPr lang="en-US" altLang="ko-KR" sz="40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 </a:t>
            </a:r>
            <a:r>
              <a:rPr lang="en-US" sz="40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1</a:t>
            </a: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-3</a:t>
            </a:r>
          </a:p>
          <a:p>
            <a:pPr lvl="2" eaLnBrk="0" hangingPunct="0">
              <a:buFont typeface="Wingdings 2" charset="0"/>
              <a:buNone/>
            </a:pPr>
            <a:endParaRPr lang="en-US" sz="1800" b="1" dirty="0">
              <a:solidFill>
                <a:schemeClr val="bg1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" charset="0"/>
            </a:endParaRPr>
          </a:p>
          <a:p>
            <a:pPr lvl="2" eaLnBrk="0" hangingPunct="0">
              <a:buFont typeface="Wingdings 2" charset="0"/>
              <a:buNone/>
            </a:pPr>
            <a:endParaRPr lang="en-US" sz="1800" b="1" dirty="0">
              <a:solidFill>
                <a:schemeClr val="bg1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" charset="0"/>
            </a:endParaRPr>
          </a:p>
          <a:p>
            <a:pPr lvl="2" eaLnBrk="0" hangingPunct="0">
              <a:buFont typeface="Wingdings 2" charset="0"/>
              <a:buNone/>
            </a:pPr>
            <a:r>
              <a:rPr lang="en-US" sz="4000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</a:rPr>
              <a:t>	► </a:t>
            </a:r>
            <a:r>
              <a:rPr lang="ko-KR" altLang="en-US" sz="4000" b="1" dirty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부지런함</a:t>
            </a:r>
            <a:r>
              <a:rPr lang="ko-KR" alt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을 보여줌 </a:t>
            </a:r>
            <a:r>
              <a:rPr lang="en-US" sz="40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  </a:t>
            </a: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4-7</a:t>
            </a:r>
          </a:p>
        </p:txBody>
      </p:sp>
    </p:spTree>
    <p:extLst>
      <p:ext uri="{BB962C8B-B14F-4D97-AF65-F5344CB8AC3E}">
        <p14:creationId xmlns:p14="http://schemas.microsoft.com/office/powerpoint/2010/main" val="4137848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75"/>
                                        <p:tgtEl>
                                          <p:spTgt spid="343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825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3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75"/>
                                        <p:tgtEl>
                                          <p:spTgt spid="343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3121" grpId="0" autoUpdateAnimBg="0"/>
      <p:bldP spid="343133" grpId="0" autoUpdateAnimBg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90882" name="Picture 2" descr="C:\My Documents\My Pictures\Bible\Daily Life\Harvest\MF, Thrashing fields.jpg"/>
          <p:cNvPicPr>
            <a:picLocks noChangeAspect="1" noChangeArrowheads="1"/>
          </p:cNvPicPr>
          <p:nvPr/>
        </p:nvPicPr>
        <p:blipFill>
          <a:blip r:embed="rId2" cstate="screen">
            <a:lum bright="-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90885" name="Text Box 5"/>
          <p:cNvSpPr txBox="1">
            <a:spLocks noChangeArrowheads="1"/>
          </p:cNvSpPr>
          <p:nvPr/>
        </p:nvSpPr>
        <p:spPr bwMode="auto">
          <a:xfrm>
            <a:off x="0" y="593725"/>
            <a:ext cx="92964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1143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65188" indent="-63658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7732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875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3447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8019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2591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7163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 eaLnBrk="0" hangingPunct="0">
              <a:buFont typeface="Wingdings 2" charset="0"/>
              <a:buChar char="î"/>
            </a:pPr>
            <a:r>
              <a:rPr lang="ko-KR" altLang="en-US" sz="4000" b="1" dirty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돕는 </a:t>
            </a:r>
            <a:r>
              <a:rPr lang="ko-KR" alt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의무</a:t>
            </a: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 </a:t>
            </a:r>
            <a:r>
              <a:rPr lang="ko-KR" altLang="en-US" sz="40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 </a:t>
            </a:r>
            <a:r>
              <a:rPr lang="en-US" sz="40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2:8</a:t>
            </a: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-23  	</a:t>
            </a:r>
          </a:p>
        </p:txBody>
      </p:sp>
      <p:sp>
        <p:nvSpPr>
          <p:cNvPr id="890886" name="Text Box 6"/>
          <p:cNvSpPr txBox="1">
            <a:spLocks noChangeArrowheads="1"/>
          </p:cNvSpPr>
          <p:nvPr/>
        </p:nvSpPr>
        <p:spPr bwMode="auto">
          <a:xfrm>
            <a:off x="0" y="1612900"/>
            <a:ext cx="9296400" cy="2554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1143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23925" indent="-695325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7732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875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3447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8019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2591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7163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 eaLnBrk="0" hangingPunct="0">
              <a:buFont typeface="Wingdings 2" charset="0"/>
              <a:buNone/>
            </a:pPr>
            <a:r>
              <a:rPr lang="en-US" sz="4000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</a:rPr>
              <a:t>	► </a:t>
            </a:r>
            <a:r>
              <a:rPr lang="ko-KR" altLang="en-US" sz="4000" b="1" dirty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/>
              </a:rPr>
              <a:t>보아스</a:t>
            </a:r>
            <a:r>
              <a:rPr lang="ko-KR" alt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가 </a:t>
            </a:r>
            <a:r>
              <a:rPr lang="ko-KR" altLang="en-US" sz="4000" b="1" dirty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룻</a:t>
            </a:r>
            <a:r>
              <a:rPr lang="ko-KR" alt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에게 관용을 베풀다</a:t>
            </a: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 8-16</a:t>
            </a:r>
          </a:p>
          <a:p>
            <a:pPr lvl="2" eaLnBrk="0" hangingPunct="0">
              <a:buFont typeface="Wingdings 2" charset="0"/>
              <a:buNone/>
            </a:pPr>
            <a:endParaRPr lang="en-US" sz="1000" b="1" dirty="0">
              <a:solidFill>
                <a:schemeClr val="bg1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" charset="0"/>
            </a:endParaRPr>
          </a:p>
          <a:p>
            <a:pPr algn="l">
              <a:spcBef>
                <a:spcPct val="50000"/>
              </a:spcBef>
            </a:pPr>
            <a:r>
              <a:rPr lang="en-US" sz="32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Monotype Sorts" charset="0"/>
                <a:cs typeface="Times New Roman" charset="0"/>
              </a:rPr>
              <a:t>		v</a:t>
            </a:r>
            <a:r>
              <a:rPr lang="en-US" sz="32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cs typeface="Times New Roman" charset="0"/>
              </a:rPr>
              <a:t>  </a:t>
            </a:r>
            <a:r>
              <a:rPr lang="ko-KR" altLang="en-US" sz="3600" b="1" dirty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보호</a:t>
            </a:r>
            <a:r>
              <a:rPr lang="ko-KR" altLang="en-US" sz="36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해 주다</a:t>
            </a:r>
            <a:r>
              <a:rPr lang="en-US" sz="36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  8-13  </a:t>
            </a:r>
          </a:p>
          <a:p>
            <a:pPr algn="l">
              <a:spcBef>
                <a:spcPct val="50000"/>
              </a:spcBef>
            </a:pPr>
            <a:r>
              <a:rPr lang="en-US" sz="36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	</a:t>
            </a:r>
            <a:r>
              <a:rPr lang="en-US" sz="36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	</a:t>
            </a:r>
            <a:r>
              <a:rPr lang="en-US" sz="32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Monotype Sorts" charset="0"/>
                <a:cs typeface="Times New Roman" charset="0"/>
              </a:rPr>
              <a:t>v</a:t>
            </a:r>
            <a:r>
              <a:rPr lang="en-US" sz="32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cs typeface="Times New Roman" charset="0"/>
              </a:rPr>
              <a:t>  </a:t>
            </a:r>
            <a:r>
              <a:rPr lang="ko-KR" altLang="en-US" sz="3600" b="1" dirty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특혜</a:t>
            </a:r>
            <a:r>
              <a:rPr lang="ko-KR" altLang="en-US" sz="36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를 받게된다 </a:t>
            </a:r>
            <a:r>
              <a:rPr lang="en-US" sz="36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14</a:t>
            </a:r>
            <a:r>
              <a:rPr lang="en-US" sz="36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-16 </a:t>
            </a:r>
          </a:p>
        </p:txBody>
      </p:sp>
    </p:spTree>
    <p:extLst>
      <p:ext uri="{BB962C8B-B14F-4D97-AF65-F5344CB8AC3E}">
        <p14:creationId xmlns:p14="http://schemas.microsoft.com/office/powerpoint/2010/main" val="1048256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75"/>
                                        <p:tgtEl>
                                          <p:spTgt spid="890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75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3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75"/>
                                        <p:tgtEl>
                                          <p:spTgt spid="8908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0885" grpId="0" autoUpdateAnimBg="0"/>
      <p:bldP spid="890886" grpId="0" autoUpdateAnimBg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91906" name="Picture 2" descr="C:\My Documents\My Pictures\Bible\Daily Life\Harvest\MF, Thrashing fields.jpg"/>
          <p:cNvPicPr>
            <a:picLocks noChangeAspect="1" noChangeArrowheads="1"/>
          </p:cNvPicPr>
          <p:nvPr/>
        </p:nvPicPr>
        <p:blipFill>
          <a:blip r:embed="rId2" cstate="screen">
            <a:lum bright="-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91907" name="Text Box 3"/>
          <p:cNvSpPr txBox="1">
            <a:spLocks noChangeArrowheads="1"/>
          </p:cNvSpPr>
          <p:nvPr/>
        </p:nvSpPr>
        <p:spPr bwMode="auto">
          <a:xfrm>
            <a:off x="0" y="593725"/>
            <a:ext cx="92964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1143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65188" indent="-63658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7732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875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3447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8019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2591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7163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 eaLnBrk="0" hangingPunct="0">
              <a:buFont typeface="Wingdings 2" charset="0"/>
              <a:buChar char="î"/>
            </a:pPr>
            <a:r>
              <a:rPr lang="ko-KR" altLang="en-US" sz="4000" b="1" dirty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돕는 </a:t>
            </a:r>
            <a:r>
              <a:rPr lang="ko-KR" alt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의무</a:t>
            </a: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 </a:t>
            </a:r>
            <a:r>
              <a:rPr lang="ko-KR" altLang="en-US" sz="40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 </a:t>
            </a:r>
            <a:r>
              <a:rPr lang="en-US" sz="40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2:8</a:t>
            </a: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-23  	</a:t>
            </a:r>
          </a:p>
        </p:txBody>
      </p:sp>
      <p:sp>
        <p:nvSpPr>
          <p:cNvPr id="891908" name="Text Box 4"/>
          <p:cNvSpPr txBox="1">
            <a:spLocks noChangeArrowheads="1"/>
          </p:cNvSpPr>
          <p:nvPr/>
        </p:nvSpPr>
        <p:spPr bwMode="auto">
          <a:xfrm>
            <a:off x="0" y="1612900"/>
            <a:ext cx="9296400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1143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23925" indent="-695325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7732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8875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3447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8019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2591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716338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 eaLnBrk="0" hangingPunct="0">
              <a:buFont typeface="Wingdings 2" charset="0"/>
              <a:buNone/>
            </a:pPr>
            <a:r>
              <a:rPr lang="en-US" sz="4000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Courier New" charset="0"/>
              </a:rPr>
              <a:t>	► </a:t>
            </a:r>
            <a:r>
              <a:rPr lang="ko-KR" altLang="en-US" sz="4000" b="1" dirty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룻이 나오미에게 </a:t>
            </a:r>
            <a:r>
              <a:rPr lang="ko-KR" alt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아낌 없이 줌 </a:t>
            </a:r>
            <a:r>
              <a:rPr lang="en-US" sz="40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 </a:t>
            </a:r>
            <a:r>
              <a:rPr lang="en-US" sz="40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							17-23</a:t>
            </a:r>
            <a:endParaRPr lang="en-US" sz="3600" b="1" dirty="0">
              <a:solidFill>
                <a:schemeClr val="bg1"/>
              </a:solidFill>
              <a:effectLst>
                <a:glow rad="228600">
                  <a:schemeClr val="tx1">
                    <a:alpha val="75000"/>
                  </a:schemeClr>
                </a:glow>
              </a:effectLst>
              <a:latin typeface="Arial" charset="0"/>
              <a:cs typeface="Times New Roman" charset="0"/>
            </a:endParaRPr>
          </a:p>
        </p:txBody>
      </p:sp>
      <p:sp>
        <p:nvSpPr>
          <p:cNvPr id="891910" name="Text Box 6"/>
          <p:cNvSpPr txBox="1">
            <a:spLocks noChangeArrowheads="1"/>
          </p:cNvSpPr>
          <p:nvPr/>
        </p:nvSpPr>
        <p:spPr bwMode="auto">
          <a:xfrm>
            <a:off x="1828800" y="3072234"/>
            <a:ext cx="7315200" cy="2012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32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Monotype Sorts" charset="0"/>
                <a:cs typeface="Times New Roman" charset="0"/>
              </a:rPr>
              <a:t>v</a:t>
            </a:r>
            <a:r>
              <a:rPr lang="en-US" sz="32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cs typeface="Times New Roman" charset="0"/>
              </a:rPr>
              <a:t>  </a:t>
            </a:r>
            <a:r>
              <a:rPr lang="ko-KR" altLang="en-US" sz="3600" b="1" dirty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도움</a:t>
            </a:r>
            <a:r>
              <a:rPr lang="ko-KR" altLang="en-US" sz="36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을 주다</a:t>
            </a:r>
            <a:r>
              <a:rPr lang="en-US" sz="36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 17-18  </a:t>
            </a:r>
          </a:p>
          <a:p>
            <a:pPr algn="l">
              <a:spcBef>
                <a:spcPct val="50000"/>
              </a:spcBef>
            </a:pPr>
            <a:r>
              <a:rPr lang="en-US" sz="32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Monotype Sorts" charset="0"/>
                <a:cs typeface="Times New Roman" charset="0"/>
              </a:rPr>
              <a:t>v</a:t>
            </a:r>
            <a:r>
              <a:rPr lang="en-US" sz="32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cs typeface="Times New Roman" charset="0"/>
              </a:rPr>
              <a:t>  </a:t>
            </a:r>
            <a:r>
              <a:rPr lang="ko-KR" altLang="en-US" sz="3600" b="1" dirty="0">
                <a:solidFill>
                  <a:srgbClr val="FFFF00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희망</a:t>
            </a:r>
            <a:r>
              <a:rPr lang="ko-KR" altLang="en-US" sz="36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을 가져오다 </a:t>
            </a:r>
            <a:r>
              <a:rPr lang="en-US" sz="3600" b="1" dirty="0" smtClean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19</a:t>
            </a:r>
            <a:r>
              <a:rPr lang="en-US" sz="3600" b="1" dirty="0">
                <a:solidFill>
                  <a:schemeClr val="bg1"/>
                </a:solidFill>
                <a:effectLst>
                  <a:glow rad="228600">
                    <a:schemeClr val="tx1">
                      <a:alpha val="75000"/>
                    </a:schemeClr>
                  </a:glow>
                </a:effectLst>
                <a:latin typeface="Arial" charset="0"/>
                <a:cs typeface="Times New Roman" charset="0"/>
              </a:rPr>
              <a:t>-23 </a:t>
            </a:r>
          </a:p>
          <a:p>
            <a:pPr algn="l">
              <a:spcBef>
                <a:spcPct val="50000"/>
              </a:spcBef>
            </a:pPr>
            <a:endParaRPr lang="en-US" dirty="0">
              <a:effectLst>
                <a:glow rad="228600">
                  <a:schemeClr val="tx1">
                    <a:alpha val="75000"/>
                  </a:schemeClr>
                </a:glo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811962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200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75"/>
                                        <p:tgtEl>
                                          <p:spTgt spid="8919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1910" grpId="0" autoUpdateAnimBg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70" name="Rectangle 6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>
              <a:spcBef>
                <a:spcPct val="0"/>
              </a:spcBef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4098" name="Picture 5" descr="E:\Presentation1\Slide3.JPG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1152525"/>
            <a:ext cx="9220200" cy="4754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4868" name="Text Box 4"/>
          <p:cNvSpPr txBox="1">
            <a:spLocks noChangeArrowheads="1"/>
          </p:cNvSpPr>
          <p:nvPr/>
        </p:nvSpPr>
        <p:spPr bwMode="auto">
          <a:xfrm>
            <a:off x="107504" y="1124744"/>
            <a:ext cx="441540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008000"/>
                    </a:gs>
                    <a:gs pos="50000">
                      <a:srgbClr val="008000">
                        <a:gamma/>
                        <a:shade val="46275"/>
                        <a:invGamma/>
                      </a:srgbClr>
                    </a:gs>
                    <a:gs pos="100000">
                      <a:srgbClr val="008000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0" hangingPunct="0">
              <a:spcBef>
                <a:spcPct val="0"/>
              </a:spcBef>
              <a:defRPr sz="4400" b="1">
                <a:solidFill>
                  <a:schemeClr val="bg1"/>
                </a:solidFill>
                <a:effectLst>
                  <a:glow rad="228600">
                    <a:schemeClr val="tx1"/>
                  </a:glow>
                </a:effectLst>
                <a:latin typeface="Arial"/>
                <a:ea typeface="ＭＳ Ｐゴシック" charset="-128"/>
                <a:cs typeface="Arial"/>
              </a:defRPr>
            </a:lvl1pPr>
            <a:lvl2pPr eaLnBrk="0" hangingPunct="0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pitchFamily="-111" charset="0"/>
                <a:ea typeface="ＭＳ Ｐゴシック" charset="-128"/>
                <a:cs typeface="ＭＳ Ｐゴシック" charset="-128"/>
              </a:defRPr>
            </a:lvl2pPr>
            <a:lvl3pPr eaLnBrk="0" hangingPunct="0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pitchFamily="-111" charset="0"/>
                <a:ea typeface="ＭＳ Ｐゴシック" charset="-128"/>
                <a:cs typeface="ＭＳ Ｐゴシック" charset="-128"/>
              </a:defRPr>
            </a:lvl3pPr>
            <a:lvl4pPr eaLnBrk="0" hangingPunct="0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pitchFamily="-111" charset="0"/>
                <a:ea typeface="ＭＳ Ｐゴシック" charset="-128"/>
                <a:cs typeface="ＭＳ Ｐゴシック" charset="-128"/>
              </a:defRPr>
            </a:lvl4pPr>
            <a:lvl5pPr eaLnBrk="0" hangingPunct="0">
              <a:spcBef>
                <a:spcPct val="0"/>
              </a:spcBef>
              <a:defRPr sz="4400">
                <a:solidFill>
                  <a:schemeClr val="tx2"/>
                </a:solidFill>
                <a:latin typeface="Times New Roman" pitchFamily="-111" charset="0"/>
                <a:ea typeface="ＭＳ Ｐゴシック" charset="-128"/>
                <a:cs typeface="ＭＳ Ｐゴシック" charset="-128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1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1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1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1" charset="0"/>
              </a:defRPr>
            </a:lvl9pPr>
          </a:lstStyle>
          <a:p>
            <a:r>
              <a:rPr lang="ko-KR" altLang="en-US" dirty="0" smtClean="0"/>
              <a:t>베들레헴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74007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798" name="Rectangle 46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>
              <a:spcBef>
                <a:spcPct val="0"/>
              </a:spcBef>
              <a:defRPr/>
            </a:pPr>
            <a:endParaRPr lang="en-US" sz="200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842776" name="Text Box 24"/>
          <p:cNvSpPr txBox="1">
            <a:spLocks noChangeArrowheads="1"/>
          </p:cNvSpPr>
          <p:nvPr/>
        </p:nvSpPr>
        <p:spPr bwMode="auto">
          <a:xfrm>
            <a:off x="0" y="6096000"/>
            <a:ext cx="9144000" cy="685800"/>
          </a:xfrm>
          <a:prstGeom prst="rect">
            <a:avLst/>
          </a:prstGeom>
          <a:solidFill>
            <a:srgbClr val="FF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l" eaLnBrk="0" hangingPunct="0">
              <a:spcBef>
                <a:spcPct val="0"/>
              </a:spcBef>
              <a:defRPr/>
            </a:pPr>
            <a:r>
              <a:rPr lang="en-US" sz="2800" b="1" dirty="0" smtClean="0">
                <a:solidFill>
                  <a:srgbClr val="FF0000"/>
                </a:solidFill>
                <a:latin typeface="Arial"/>
                <a:cs typeface="Arial"/>
              </a:rPr>
              <a:t>3</a:t>
            </a:r>
            <a:r>
              <a:rPr lang="ko-KR" altLang="en-US" sz="2800" b="1" dirty="0" smtClean="0">
                <a:solidFill>
                  <a:srgbClr val="FF0000"/>
                </a:solidFill>
                <a:latin typeface="Arial"/>
                <a:cs typeface="Arial"/>
              </a:rPr>
              <a:t>월</a:t>
            </a:r>
            <a:r>
              <a:rPr lang="en-US" sz="2800" b="1" dirty="0" smtClean="0">
                <a:solidFill>
                  <a:srgbClr val="FF0000"/>
                </a:solidFill>
                <a:latin typeface="Arial"/>
                <a:cs typeface="Arial"/>
              </a:rPr>
              <a:t>     4</a:t>
            </a:r>
            <a:r>
              <a:rPr lang="ko-KR" altLang="en-US" sz="2800" b="1" dirty="0" smtClean="0">
                <a:solidFill>
                  <a:srgbClr val="FF0000"/>
                </a:solidFill>
                <a:latin typeface="Arial"/>
                <a:cs typeface="Arial"/>
              </a:rPr>
              <a:t>월</a:t>
            </a:r>
            <a:r>
              <a:rPr lang="en-US" sz="2800" b="1" dirty="0" smtClean="0">
                <a:solidFill>
                  <a:srgbClr val="FF0000"/>
                </a:solidFill>
                <a:latin typeface="Arial"/>
                <a:cs typeface="Arial"/>
              </a:rPr>
              <a:t>       5</a:t>
            </a:r>
            <a:r>
              <a:rPr lang="ko-KR" altLang="en-US" sz="2800" b="1" dirty="0" smtClean="0">
                <a:solidFill>
                  <a:srgbClr val="FF0000"/>
                </a:solidFill>
                <a:latin typeface="Arial"/>
                <a:cs typeface="Arial"/>
              </a:rPr>
              <a:t>월</a:t>
            </a:r>
            <a:r>
              <a:rPr lang="en-US" sz="2800" b="1" dirty="0" smtClean="0">
                <a:solidFill>
                  <a:srgbClr val="FF0000"/>
                </a:solidFill>
                <a:latin typeface="Arial"/>
                <a:cs typeface="Arial"/>
              </a:rPr>
              <a:t>      </a:t>
            </a:r>
            <a:r>
              <a:rPr lang="ko-KR" altLang="en-US" sz="2800" b="1" dirty="0" smtClean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lang="en-US" sz="2800" b="1" dirty="0" smtClean="0">
                <a:solidFill>
                  <a:srgbClr val="FF0000"/>
                </a:solidFill>
                <a:latin typeface="Arial"/>
                <a:cs typeface="Arial"/>
              </a:rPr>
              <a:t>6</a:t>
            </a:r>
            <a:r>
              <a:rPr lang="ko-KR" altLang="en-US" sz="2800" b="1" dirty="0" smtClean="0">
                <a:solidFill>
                  <a:srgbClr val="FF0000"/>
                </a:solidFill>
                <a:latin typeface="Arial"/>
                <a:cs typeface="Arial"/>
              </a:rPr>
              <a:t>월 </a:t>
            </a:r>
            <a:r>
              <a:rPr lang="en-US" sz="2800" b="1" dirty="0" smtClean="0">
                <a:solidFill>
                  <a:srgbClr val="FF0000"/>
                </a:solidFill>
                <a:latin typeface="Arial"/>
                <a:cs typeface="Arial"/>
              </a:rPr>
              <a:t>       7</a:t>
            </a:r>
            <a:r>
              <a:rPr lang="ko-KR" altLang="en-US" sz="2800" b="1" dirty="0" smtClean="0">
                <a:solidFill>
                  <a:srgbClr val="FF0000"/>
                </a:solidFill>
                <a:latin typeface="Arial"/>
                <a:cs typeface="Arial"/>
              </a:rPr>
              <a:t>월</a:t>
            </a:r>
            <a:r>
              <a:rPr lang="en-US" sz="2800" b="1" dirty="0" smtClean="0">
                <a:solidFill>
                  <a:srgbClr val="FF0000"/>
                </a:solidFill>
                <a:latin typeface="Arial"/>
                <a:cs typeface="Arial"/>
              </a:rPr>
              <a:t>       8</a:t>
            </a:r>
            <a:r>
              <a:rPr lang="ko-KR" altLang="en-US" sz="2800" b="1" dirty="0" smtClean="0">
                <a:solidFill>
                  <a:srgbClr val="FF0000"/>
                </a:solidFill>
                <a:latin typeface="Arial"/>
                <a:cs typeface="Arial"/>
              </a:rPr>
              <a:t>월</a:t>
            </a:r>
            <a:endParaRPr lang="en-US" sz="1100" dirty="0">
              <a:solidFill>
                <a:srgbClr val="FF0000"/>
              </a:solidFill>
              <a:latin typeface="Arial"/>
              <a:cs typeface="Arial"/>
            </a:endParaRPr>
          </a:p>
        </p:txBody>
      </p:sp>
      <p:sp>
        <p:nvSpPr>
          <p:cNvPr id="842801" name="Text Box 49"/>
          <p:cNvSpPr txBox="1">
            <a:spLocks noChangeArrowheads="1"/>
          </p:cNvSpPr>
          <p:nvPr/>
        </p:nvSpPr>
        <p:spPr bwMode="auto">
          <a:xfrm>
            <a:off x="228600" y="3687763"/>
            <a:ext cx="15240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ko-KR" altLang="en-US" sz="2800" b="1" i="1" dirty="0" smtClean="0">
                <a:solidFill>
                  <a:srgbClr val="000000"/>
                </a:solidFill>
                <a:latin typeface="Arial"/>
                <a:cs typeface="Arial"/>
              </a:rPr>
              <a:t>보리</a:t>
            </a:r>
            <a:endParaRPr lang="en-US" sz="2800" b="1" i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842803" name="Text Box 51"/>
          <p:cNvSpPr txBox="1">
            <a:spLocks noChangeArrowheads="1"/>
          </p:cNvSpPr>
          <p:nvPr/>
        </p:nvSpPr>
        <p:spPr bwMode="auto">
          <a:xfrm>
            <a:off x="2438400" y="3687763"/>
            <a:ext cx="15240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ko-KR" altLang="en-US" sz="2800" b="1" i="1" dirty="0" smtClean="0">
                <a:solidFill>
                  <a:srgbClr val="000000"/>
                </a:solidFill>
                <a:latin typeface="Arial"/>
                <a:cs typeface="Arial"/>
              </a:rPr>
              <a:t>밀</a:t>
            </a:r>
            <a:endParaRPr lang="en-US" sz="2800" b="1" i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842806" name="Text Box 54"/>
          <p:cNvSpPr txBox="1">
            <a:spLocks noChangeArrowheads="1"/>
          </p:cNvSpPr>
          <p:nvPr/>
        </p:nvSpPr>
        <p:spPr bwMode="auto">
          <a:xfrm>
            <a:off x="5715000" y="3687763"/>
            <a:ext cx="15240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ko-KR" altLang="en-US" sz="2800" b="1" i="1" dirty="0" smtClean="0">
                <a:solidFill>
                  <a:srgbClr val="000000"/>
                </a:solidFill>
                <a:latin typeface="Arial"/>
                <a:cs typeface="Arial"/>
              </a:rPr>
              <a:t>포도</a:t>
            </a:r>
            <a:endParaRPr lang="en-US" sz="2800" b="1" i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grpSp>
        <p:nvGrpSpPr>
          <p:cNvPr id="5126" name="Group 63"/>
          <p:cNvGrpSpPr>
            <a:grpSpLocks/>
          </p:cNvGrpSpPr>
          <p:nvPr/>
        </p:nvGrpSpPr>
        <p:grpSpPr bwMode="auto">
          <a:xfrm>
            <a:off x="0" y="0"/>
            <a:ext cx="9144000" cy="3770313"/>
            <a:chOff x="0" y="0"/>
            <a:chExt cx="5760" cy="2375"/>
          </a:xfrm>
        </p:grpSpPr>
        <p:pic>
          <p:nvPicPr>
            <p:cNvPr id="842754" name="Picture 2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5760" cy="23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sp>
          <p:nvSpPr>
            <p:cNvPr id="842812" name="Rectangle 60"/>
            <p:cNvSpPr>
              <a:spLocks noChangeArrowheads="1"/>
            </p:cNvSpPr>
            <p:nvPr/>
          </p:nvSpPr>
          <p:spPr bwMode="auto">
            <a:xfrm>
              <a:off x="1824" y="288"/>
              <a:ext cx="720" cy="33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l">
                <a:spcBef>
                  <a:spcPct val="0"/>
                </a:spcBef>
                <a:defRPr/>
              </a:pPr>
              <a:endParaRPr lang="en-US" sz="200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842813" name="Rectangle 61"/>
            <p:cNvSpPr>
              <a:spLocks noChangeArrowheads="1"/>
            </p:cNvSpPr>
            <p:nvPr/>
          </p:nvSpPr>
          <p:spPr bwMode="auto">
            <a:xfrm>
              <a:off x="4512" y="288"/>
              <a:ext cx="528" cy="33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l">
                <a:spcBef>
                  <a:spcPct val="0"/>
                </a:spcBef>
                <a:defRPr/>
              </a:pPr>
              <a:endParaRPr lang="en-US" sz="200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sp>
        <p:nvSpPr>
          <p:cNvPr id="842807" name="Text Box 55"/>
          <p:cNvSpPr txBox="1">
            <a:spLocks noChangeArrowheads="1"/>
          </p:cNvSpPr>
          <p:nvPr/>
        </p:nvSpPr>
        <p:spPr bwMode="auto">
          <a:xfrm>
            <a:off x="6858000" y="762000"/>
            <a:ext cx="15240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ko-KR" altLang="en-US" sz="2800" b="1" i="1" dirty="0" smtClean="0">
                <a:solidFill>
                  <a:srgbClr val="000000"/>
                </a:solidFill>
                <a:latin typeface="Arial"/>
                <a:cs typeface="Arial"/>
              </a:rPr>
              <a:t>대추</a:t>
            </a:r>
            <a:endParaRPr lang="en-US" sz="2800" b="1" i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842808" name="Text Box 56"/>
          <p:cNvSpPr txBox="1">
            <a:spLocks noChangeArrowheads="1"/>
          </p:cNvSpPr>
          <p:nvPr/>
        </p:nvSpPr>
        <p:spPr bwMode="auto">
          <a:xfrm>
            <a:off x="7620000" y="3687763"/>
            <a:ext cx="15240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ko-KR" altLang="en-US" sz="2800" b="1" i="1" dirty="0" smtClean="0">
                <a:solidFill>
                  <a:srgbClr val="000000"/>
                </a:solidFill>
                <a:latin typeface="Arial"/>
                <a:cs typeface="Arial"/>
              </a:rPr>
              <a:t>무화가</a:t>
            </a:r>
            <a:endParaRPr lang="en-US" sz="2800" b="1" i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842804" name="Text Box 52"/>
          <p:cNvSpPr txBox="1">
            <a:spLocks noChangeArrowheads="1"/>
          </p:cNvSpPr>
          <p:nvPr/>
        </p:nvSpPr>
        <p:spPr bwMode="auto">
          <a:xfrm>
            <a:off x="2762250" y="76200"/>
            <a:ext cx="280035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ko-KR" altLang="en-US" sz="2800" b="1" dirty="0" smtClean="0">
                <a:solidFill>
                  <a:srgbClr val="000000"/>
                </a:solidFill>
                <a:latin typeface="Arial"/>
                <a:cs typeface="Arial"/>
              </a:rPr>
              <a:t>건기</a:t>
            </a:r>
            <a:endParaRPr lang="en-US" sz="2800" b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842811" name="Text Box 59"/>
          <p:cNvSpPr txBox="1">
            <a:spLocks noChangeArrowheads="1"/>
          </p:cNvSpPr>
          <p:nvPr/>
        </p:nvSpPr>
        <p:spPr bwMode="auto">
          <a:xfrm>
            <a:off x="7162800" y="76200"/>
            <a:ext cx="15240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ko-KR" altLang="en-US" sz="2800" b="1" dirty="0" smtClean="0">
                <a:solidFill>
                  <a:srgbClr val="000000"/>
                </a:solidFill>
                <a:latin typeface="Arial"/>
                <a:cs typeface="Arial"/>
              </a:rPr>
              <a:t>더위</a:t>
            </a:r>
            <a:endParaRPr lang="en-US" sz="2800" b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842805" name="Text Box 53"/>
          <p:cNvSpPr txBox="1">
            <a:spLocks noChangeArrowheads="1"/>
          </p:cNvSpPr>
          <p:nvPr/>
        </p:nvSpPr>
        <p:spPr bwMode="auto">
          <a:xfrm>
            <a:off x="4648200" y="1219200"/>
            <a:ext cx="15240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ko-KR" altLang="en-US" sz="2800" b="1" i="1" dirty="0" smtClean="0">
                <a:solidFill>
                  <a:srgbClr val="000000"/>
                </a:solidFill>
                <a:latin typeface="Arial"/>
                <a:cs typeface="Arial"/>
              </a:rPr>
              <a:t>무화가</a:t>
            </a:r>
            <a:endParaRPr lang="en-US" sz="2800" b="1" i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grpSp>
        <p:nvGrpSpPr>
          <p:cNvPr id="5132" name="Group 85"/>
          <p:cNvGrpSpPr>
            <a:grpSpLocks/>
          </p:cNvGrpSpPr>
          <p:nvPr/>
        </p:nvGrpSpPr>
        <p:grpSpPr bwMode="auto">
          <a:xfrm>
            <a:off x="0" y="4419600"/>
            <a:ext cx="9182100" cy="1550988"/>
            <a:chOff x="3" y="3127"/>
            <a:chExt cx="5784" cy="977"/>
          </a:xfrm>
        </p:grpSpPr>
        <p:grpSp>
          <p:nvGrpSpPr>
            <p:cNvPr id="5134" name="Group 86"/>
            <p:cNvGrpSpPr>
              <a:grpSpLocks/>
            </p:cNvGrpSpPr>
            <p:nvPr/>
          </p:nvGrpSpPr>
          <p:grpSpPr bwMode="auto">
            <a:xfrm>
              <a:off x="3" y="3127"/>
              <a:ext cx="964" cy="902"/>
              <a:chOff x="0" y="0"/>
              <a:chExt cx="964" cy="902"/>
            </a:xfrm>
          </p:grpSpPr>
          <p:sp>
            <p:nvSpPr>
              <p:cNvPr id="842839" name="Rectangle 87"/>
              <p:cNvSpPr>
                <a:spLocks noChangeArrowheads="1"/>
              </p:cNvSpPr>
              <p:nvPr/>
            </p:nvSpPr>
            <p:spPr bwMode="auto">
              <a:xfrm>
                <a:off x="43" y="0"/>
                <a:ext cx="878" cy="90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spcBef>
                    <a:spcPct val="0"/>
                  </a:spcBef>
                  <a:defRPr/>
                </a:pPr>
                <a:r>
                  <a:rPr lang="en-US" sz="2800" b="1">
                    <a:solidFill>
                      <a:srgbClr val="000000"/>
                    </a:solidFill>
                    <a:latin typeface="Arial"/>
                    <a:cs typeface="Arial"/>
                  </a:rPr>
                  <a:t>Nisan</a:t>
                </a:r>
                <a:endParaRPr lang="en-US" sz="2800">
                  <a:solidFill>
                    <a:srgbClr val="000000"/>
                  </a:solidFill>
                  <a:latin typeface="Arial"/>
                  <a:cs typeface="Arial"/>
                </a:endParaRPr>
              </a:p>
              <a:p>
                <a:pPr eaLnBrk="0" hangingPunct="0">
                  <a:spcBef>
                    <a:spcPct val="0"/>
                  </a:spcBef>
                  <a:defRPr/>
                </a:pPr>
                <a:endParaRPr lang="en-US" sz="2800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  <p:sp>
            <p:nvSpPr>
              <p:cNvPr id="842840" name="Rectangle 88"/>
              <p:cNvSpPr>
                <a:spLocks noChangeArrowheads="1"/>
              </p:cNvSpPr>
              <p:nvPr/>
            </p:nvSpPr>
            <p:spPr bwMode="auto">
              <a:xfrm>
                <a:off x="0" y="0"/>
                <a:ext cx="964" cy="90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7">
                    <a:solidFill>
                      <a:srgbClr val="A0A0A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  <a:defRPr/>
                </a:pPr>
                <a:endParaRPr lang="en-US" sz="2000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</p:grpSp>
        <p:grpSp>
          <p:nvGrpSpPr>
            <p:cNvPr id="5135" name="Group 89"/>
            <p:cNvGrpSpPr>
              <a:grpSpLocks/>
            </p:cNvGrpSpPr>
            <p:nvPr/>
          </p:nvGrpSpPr>
          <p:grpSpPr bwMode="auto">
            <a:xfrm>
              <a:off x="967" y="3127"/>
              <a:ext cx="964" cy="902"/>
              <a:chOff x="964" y="0"/>
              <a:chExt cx="964" cy="902"/>
            </a:xfrm>
          </p:grpSpPr>
          <p:sp>
            <p:nvSpPr>
              <p:cNvPr id="842842" name="Rectangle 90"/>
              <p:cNvSpPr>
                <a:spLocks noChangeArrowheads="1"/>
              </p:cNvSpPr>
              <p:nvPr/>
            </p:nvSpPr>
            <p:spPr bwMode="auto">
              <a:xfrm>
                <a:off x="1007" y="0"/>
                <a:ext cx="878" cy="90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spcBef>
                    <a:spcPct val="0"/>
                  </a:spcBef>
                  <a:defRPr/>
                </a:pPr>
                <a:r>
                  <a:rPr lang="en-US" sz="2800" b="1">
                    <a:solidFill>
                      <a:srgbClr val="000000"/>
                    </a:solidFill>
                    <a:latin typeface="Arial"/>
                    <a:cs typeface="Arial"/>
                  </a:rPr>
                  <a:t>Iyyar</a:t>
                </a:r>
                <a:endParaRPr lang="en-US" sz="2800">
                  <a:solidFill>
                    <a:srgbClr val="000000"/>
                  </a:solidFill>
                  <a:latin typeface="Arial"/>
                  <a:cs typeface="Arial"/>
                </a:endParaRPr>
              </a:p>
              <a:p>
                <a:pPr eaLnBrk="0" hangingPunct="0">
                  <a:spcBef>
                    <a:spcPct val="0"/>
                  </a:spcBef>
                  <a:defRPr/>
                </a:pPr>
                <a:endParaRPr lang="en-US" sz="2800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  <p:sp>
            <p:nvSpPr>
              <p:cNvPr id="842843" name="Rectangle 91"/>
              <p:cNvSpPr>
                <a:spLocks noChangeArrowheads="1"/>
              </p:cNvSpPr>
              <p:nvPr/>
            </p:nvSpPr>
            <p:spPr bwMode="auto">
              <a:xfrm>
                <a:off x="964" y="0"/>
                <a:ext cx="964" cy="90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7">
                    <a:solidFill>
                      <a:srgbClr val="A0A0A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  <a:defRPr/>
                </a:pPr>
                <a:endParaRPr lang="en-US" sz="2000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</p:grpSp>
        <p:grpSp>
          <p:nvGrpSpPr>
            <p:cNvPr id="5136" name="Group 92"/>
            <p:cNvGrpSpPr>
              <a:grpSpLocks/>
            </p:cNvGrpSpPr>
            <p:nvPr/>
          </p:nvGrpSpPr>
          <p:grpSpPr bwMode="auto">
            <a:xfrm>
              <a:off x="1931" y="3127"/>
              <a:ext cx="964" cy="902"/>
              <a:chOff x="1928" y="0"/>
              <a:chExt cx="964" cy="902"/>
            </a:xfrm>
          </p:grpSpPr>
          <p:sp>
            <p:nvSpPr>
              <p:cNvPr id="842845" name="Rectangle 93"/>
              <p:cNvSpPr>
                <a:spLocks noChangeArrowheads="1"/>
              </p:cNvSpPr>
              <p:nvPr/>
            </p:nvSpPr>
            <p:spPr bwMode="auto">
              <a:xfrm>
                <a:off x="1971" y="0"/>
                <a:ext cx="878" cy="90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spcBef>
                    <a:spcPct val="0"/>
                  </a:spcBef>
                  <a:defRPr/>
                </a:pPr>
                <a:r>
                  <a:rPr lang="en-US" sz="2800" b="1">
                    <a:solidFill>
                      <a:srgbClr val="000000"/>
                    </a:solidFill>
                    <a:latin typeface="Arial"/>
                    <a:cs typeface="Arial"/>
                  </a:rPr>
                  <a:t>Sivan</a:t>
                </a:r>
                <a:endParaRPr lang="en-US" sz="2800">
                  <a:solidFill>
                    <a:srgbClr val="000000"/>
                  </a:solidFill>
                  <a:latin typeface="Arial"/>
                  <a:cs typeface="Arial"/>
                </a:endParaRPr>
              </a:p>
              <a:p>
                <a:pPr eaLnBrk="0" hangingPunct="0">
                  <a:spcBef>
                    <a:spcPct val="0"/>
                  </a:spcBef>
                  <a:defRPr/>
                </a:pPr>
                <a:endParaRPr lang="en-US" sz="2800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  <p:sp>
            <p:nvSpPr>
              <p:cNvPr id="842846" name="Rectangle 94"/>
              <p:cNvSpPr>
                <a:spLocks noChangeArrowheads="1"/>
              </p:cNvSpPr>
              <p:nvPr/>
            </p:nvSpPr>
            <p:spPr bwMode="auto">
              <a:xfrm>
                <a:off x="1928" y="0"/>
                <a:ext cx="964" cy="90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7">
                    <a:solidFill>
                      <a:srgbClr val="A0A0A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  <a:defRPr/>
                </a:pPr>
                <a:endParaRPr lang="en-US" sz="2000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</p:grpSp>
        <p:grpSp>
          <p:nvGrpSpPr>
            <p:cNvPr id="5137" name="Group 95"/>
            <p:cNvGrpSpPr>
              <a:grpSpLocks/>
            </p:cNvGrpSpPr>
            <p:nvPr/>
          </p:nvGrpSpPr>
          <p:grpSpPr bwMode="auto">
            <a:xfrm>
              <a:off x="3859" y="3127"/>
              <a:ext cx="964" cy="902"/>
              <a:chOff x="3856" y="0"/>
              <a:chExt cx="964" cy="902"/>
            </a:xfrm>
          </p:grpSpPr>
          <p:sp>
            <p:nvSpPr>
              <p:cNvPr id="842848" name="Rectangle 96"/>
              <p:cNvSpPr>
                <a:spLocks noChangeArrowheads="1"/>
              </p:cNvSpPr>
              <p:nvPr/>
            </p:nvSpPr>
            <p:spPr bwMode="auto">
              <a:xfrm>
                <a:off x="3899" y="0"/>
                <a:ext cx="878" cy="90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spcBef>
                    <a:spcPct val="0"/>
                  </a:spcBef>
                  <a:defRPr/>
                </a:pPr>
                <a:r>
                  <a:rPr lang="en-US" sz="2800" b="1">
                    <a:solidFill>
                      <a:srgbClr val="000000"/>
                    </a:solidFill>
                    <a:latin typeface="Arial"/>
                    <a:cs typeface="Arial"/>
                  </a:rPr>
                  <a:t>Av</a:t>
                </a:r>
                <a:endParaRPr lang="en-US" sz="2800">
                  <a:solidFill>
                    <a:srgbClr val="000000"/>
                  </a:solidFill>
                  <a:latin typeface="Arial"/>
                  <a:cs typeface="Arial"/>
                </a:endParaRPr>
              </a:p>
              <a:p>
                <a:pPr eaLnBrk="0" hangingPunct="0">
                  <a:spcBef>
                    <a:spcPct val="0"/>
                  </a:spcBef>
                  <a:defRPr/>
                </a:pPr>
                <a:endParaRPr lang="en-US" sz="2800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  <p:sp>
            <p:nvSpPr>
              <p:cNvPr id="842849" name="Rectangle 97"/>
              <p:cNvSpPr>
                <a:spLocks noChangeArrowheads="1"/>
              </p:cNvSpPr>
              <p:nvPr/>
            </p:nvSpPr>
            <p:spPr bwMode="auto">
              <a:xfrm>
                <a:off x="3856" y="0"/>
                <a:ext cx="964" cy="90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7">
                    <a:solidFill>
                      <a:srgbClr val="A0A0A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  <a:defRPr/>
                </a:pPr>
                <a:endParaRPr lang="en-US" sz="2000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</p:grpSp>
        <p:grpSp>
          <p:nvGrpSpPr>
            <p:cNvPr id="5138" name="Group 98"/>
            <p:cNvGrpSpPr>
              <a:grpSpLocks/>
            </p:cNvGrpSpPr>
            <p:nvPr/>
          </p:nvGrpSpPr>
          <p:grpSpPr bwMode="auto">
            <a:xfrm>
              <a:off x="4823" y="3127"/>
              <a:ext cx="964" cy="902"/>
              <a:chOff x="4820" y="0"/>
              <a:chExt cx="964" cy="902"/>
            </a:xfrm>
          </p:grpSpPr>
          <p:sp>
            <p:nvSpPr>
              <p:cNvPr id="842851" name="Rectangle 99"/>
              <p:cNvSpPr>
                <a:spLocks noChangeArrowheads="1"/>
              </p:cNvSpPr>
              <p:nvPr/>
            </p:nvSpPr>
            <p:spPr bwMode="auto">
              <a:xfrm>
                <a:off x="4863" y="0"/>
                <a:ext cx="878" cy="90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spcBef>
                    <a:spcPct val="0"/>
                  </a:spcBef>
                  <a:defRPr/>
                </a:pPr>
                <a:r>
                  <a:rPr lang="en-US" sz="2800" b="1" dirty="0">
                    <a:solidFill>
                      <a:srgbClr val="000000"/>
                    </a:solidFill>
                    <a:latin typeface="Arial"/>
                    <a:cs typeface="Arial"/>
                  </a:rPr>
                  <a:t>Elul</a:t>
                </a:r>
                <a:endParaRPr lang="en-US" sz="2800" dirty="0">
                  <a:solidFill>
                    <a:srgbClr val="000000"/>
                  </a:solidFill>
                  <a:latin typeface="Arial"/>
                  <a:cs typeface="Arial"/>
                </a:endParaRPr>
              </a:p>
              <a:p>
                <a:pPr eaLnBrk="0" hangingPunct="0">
                  <a:spcBef>
                    <a:spcPct val="0"/>
                  </a:spcBef>
                  <a:defRPr/>
                </a:pPr>
                <a:endParaRPr lang="en-US" sz="2800" dirty="0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  <p:sp>
            <p:nvSpPr>
              <p:cNvPr id="842852" name="Rectangle 100"/>
              <p:cNvSpPr>
                <a:spLocks noChangeArrowheads="1"/>
              </p:cNvSpPr>
              <p:nvPr/>
            </p:nvSpPr>
            <p:spPr bwMode="auto">
              <a:xfrm>
                <a:off x="4820" y="0"/>
                <a:ext cx="964" cy="90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7">
                    <a:solidFill>
                      <a:srgbClr val="A0A0A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  <a:defRPr/>
                </a:pPr>
                <a:endParaRPr lang="en-US" sz="2000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</p:grpSp>
        <p:grpSp>
          <p:nvGrpSpPr>
            <p:cNvPr id="5139" name="Group 101"/>
            <p:cNvGrpSpPr>
              <a:grpSpLocks/>
            </p:cNvGrpSpPr>
            <p:nvPr/>
          </p:nvGrpSpPr>
          <p:grpSpPr bwMode="auto">
            <a:xfrm>
              <a:off x="2934" y="3192"/>
              <a:ext cx="1104" cy="912"/>
              <a:chOff x="1296" y="528"/>
              <a:chExt cx="1104" cy="912"/>
            </a:xfrm>
          </p:grpSpPr>
          <p:grpSp>
            <p:nvGrpSpPr>
              <p:cNvPr id="5140" name="Group 102"/>
              <p:cNvGrpSpPr>
                <a:grpSpLocks/>
              </p:cNvGrpSpPr>
              <p:nvPr/>
            </p:nvGrpSpPr>
            <p:grpSpPr bwMode="auto">
              <a:xfrm>
                <a:off x="1296" y="528"/>
                <a:ext cx="384" cy="240"/>
                <a:chOff x="2892" y="0"/>
                <a:chExt cx="964" cy="902"/>
              </a:xfrm>
            </p:grpSpPr>
            <p:sp>
              <p:nvSpPr>
                <p:cNvPr id="842855" name="Rectangle 103"/>
                <p:cNvSpPr>
                  <a:spLocks noChangeArrowheads="1"/>
                </p:cNvSpPr>
                <p:nvPr/>
              </p:nvSpPr>
              <p:spPr bwMode="auto">
                <a:xfrm>
                  <a:off x="2935" y="0"/>
                  <a:ext cx="879" cy="90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>
                    <a:lnSpc>
                      <a:spcPct val="75000"/>
                    </a:lnSpc>
                    <a:spcBef>
                      <a:spcPct val="0"/>
                    </a:spcBef>
                    <a:defRPr/>
                  </a:pPr>
                  <a:r>
                    <a:rPr lang="en-US" sz="2800" b="1">
                      <a:solidFill>
                        <a:srgbClr val="000000"/>
                      </a:solidFill>
                      <a:latin typeface="Arial"/>
                      <a:cs typeface="Arial"/>
                    </a:rPr>
                    <a:t>T              </a:t>
                  </a:r>
                  <a:endParaRPr lang="en-US" sz="3600">
                    <a:solidFill>
                      <a:srgbClr val="000000"/>
                    </a:solidFill>
                    <a:latin typeface="Arial"/>
                    <a:cs typeface="Arial"/>
                  </a:endParaRPr>
                </a:p>
              </p:txBody>
            </p:sp>
            <p:sp>
              <p:nvSpPr>
                <p:cNvPr id="842856" name="Rectangle 104"/>
                <p:cNvSpPr>
                  <a:spLocks noChangeArrowheads="1"/>
                </p:cNvSpPr>
                <p:nvPr/>
              </p:nvSpPr>
              <p:spPr bwMode="auto">
                <a:xfrm>
                  <a:off x="2892" y="0"/>
                  <a:ext cx="964" cy="90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A0A0A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  <a:defRPr/>
                  </a:pPr>
                  <a:endParaRPr lang="en-US" sz="2000">
                    <a:solidFill>
                      <a:srgbClr val="000000"/>
                    </a:solidFill>
                    <a:latin typeface="Arial"/>
                    <a:cs typeface="Arial"/>
                  </a:endParaRPr>
                </a:p>
              </p:txBody>
            </p:sp>
          </p:grpSp>
          <p:grpSp>
            <p:nvGrpSpPr>
              <p:cNvPr id="5141" name="Group 105"/>
              <p:cNvGrpSpPr>
                <a:grpSpLocks/>
              </p:cNvGrpSpPr>
              <p:nvPr/>
            </p:nvGrpSpPr>
            <p:grpSpPr bwMode="auto">
              <a:xfrm>
                <a:off x="1440" y="624"/>
                <a:ext cx="384" cy="240"/>
                <a:chOff x="2892" y="0"/>
                <a:chExt cx="964" cy="902"/>
              </a:xfrm>
            </p:grpSpPr>
            <p:sp>
              <p:nvSpPr>
                <p:cNvPr id="842858" name="Rectangle 106"/>
                <p:cNvSpPr>
                  <a:spLocks noChangeArrowheads="1"/>
                </p:cNvSpPr>
                <p:nvPr/>
              </p:nvSpPr>
              <p:spPr bwMode="auto">
                <a:xfrm>
                  <a:off x="2935" y="0"/>
                  <a:ext cx="879" cy="90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>
                    <a:lnSpc>
                      <a:spcPct val="75000"/>
                    </a:lnSpc>
                    <a:spcBef>
                      <a:spcPct val="0"/>
                    </a:spcBef>
                    <a:defRPr/>
                  </a:pPr>
                  <a:r>
                    <a:rPr lang="en-US" sz="2800" b="1">
                      <a:solidFill>
                        <a:srgbClr val="000000"/>
                      </a:solidFill>
                      <a:latin typeface="Arial"/>
                      <a:cs typeface="Arial"/>
                    </a:rPr>
                    <a:t>a              </a:t>
                  </a:r>
                  <a:endParaRPr lang="en-US" sz="3600">
                    <a:solidFill>
                      <a:srgbClr val="000000"/>
                    </a:solidFill>
                    <a:latin typeface="Arial"/>
                    <a:cs typeface="Arial"/>
                  </a:endParaRPr>
                </a:p>
              </p:txBody>
            </p:sp>
            <p:sp>
              <p:nvSpPr>
                <p:cNvPr id="842859" name="Rectangle 107"/>
                <p:cNvSpPr>
                  <a:spLocks noChangeArrowheads="1"/>
                </p:cNvSpPr>
                <p:nvPr/>
              </p:nvSpPr>
              <p:spPr bwMode="auto">
                <a:xfrm>
                  <a:off x="2892" y="0"/>
                  <a:ext cx="964" cy="90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A0A0A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  <a:defRPr/>
                  </a:pPr>
                  <a:endParaRPr lang="en-US" sz="2000">
                    <a:solidFill>
                      <a:srgbClr val="000000"/>
                    </a:solidFill>
                    <a:latin typeface="Arial"/>
                    <a:cs typeface="Arial"/>
                  </a:endParaRPr>
                </a:p>
              </p:txBody>
            </p:sp>
          </p:grpSp>
          <p:grpSp>
            <p:nvGrpSpPr>
              <p:cNvPr id="5142" name="Group 108"/>
              <p:cNvGrpSpPr>
                <a:grpSpLocks/>
              </p:cNvGrpSpPr>
              <p:nvPr/>
            </p:nvGrpSpPr>
            <p:grpSpPr bwMode="auto">
              <a:xfrm>
                <a:off x="1584" y="768"/>
                <a:ext cx="384" cy="240"/>
                <a:chOff x="2892" y="0"/>
                <a:chExt cx="964" cy="902"/>
              </a:xfrm>
            </p:grpSpPr>
            <p:sp>
              <p:nvSpPr>
                <p:cNvPr id="842861" name="Rectangle 109"/>
                <p:cNvSpPr>
                  <a:spLocks noChangeArrowheads="1"/>
                </p:cNvSpPr>
                <p:nvPr/>
              </p:nvSpPr>
              <p:spPr bwMode="auto">
                <a:xfrm>
                  <a:off x="2935" y="0"/>
                  <a:ext cx="879" cy="90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>
                    <a:lnSpc>
                      <a:spcPct val="75000"/>
                    </a:lnSpc>
                    <a:spcBef>
                      <a:spcPct val="0"/>
                    </a:spcBef>
                    <a:defRPr/>
                  </a:pPr>
                  <a:r>
                    <a:rPr lang="en-US" sz="2800" b="1">
                      <a:solidFill>
                        <a:srgbClr val="000000"/>
                      </a:solidFill>
                      <a:latin typeface="Arial"/>
                      <a:cs typeface="Arial"/>
                    </a:rPr>
                    <a:t>m              </a:t>
                  </a:r>
                  <a:endParaRPr lang="en-US" sz="3600">
                    <a:solidFill>
                      <a:srgbClr val="000000"/>
                    </a:solidFill>
                    <a:latin typeface="Arial"/>
                    <a:cs typeface="Arial"/>
                  </a:endParaRPr>
                </a:p>
              </p:txBody>
            </p:sp>
            <p:sp>
              <p:nvSpPr>
                <p:cNvPr id="842862" name="Rectangle 110"/>
                <p:cNvSpPr>
                  <a:spLocks noChangeArrowheads="1"/>
                </p:cNvSpPr>
                <p:nvPr/>
              </p:nvSpPr>
              <p:spPr bwMode="auto">
                <a:xfrm>
                  <a:off x="2892" y="0"/>
                  <a:ext cx="964" cy="90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A0A0A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  <a:defRPr/>
                  </a:pPr>
                  <a:endParaRPr lang="en-US" sz="2000">
                    <a:solidFill>
                      <a:srgbClr val="000000"/>
                    </a:solidFill>
                    <a:latin typeface="Arial"/>
                    <a:cs typeface="Arial"/>
                  </a:endParaRPr>
                </a:p>
              </p:txBody>
            </p:sp>
          </p:grpSp>
          <p:grpSp>
            <p:nvGrpSpPr>
              <p:cNvPr id="5143" name="Group 111"/>
              <p:cNvGrpSpPr>
                <a:grpSpLocks/>
              </p:cNvGrpSpPr>
              <p:nvPr/>
            </p:nvGrpSpPr>
            <p:grpSpPr bwMode="auto">
              <a:xfrm>
                <a:off x="1728" y="912"/>
                <a:ext cx="384" cy="240"/>
                <a:chOff x="2892" y="0"/>
                <a:chExt cx="964" cy="902"/>
              </a:xfrm>
            </p:grpSpPr>
            <p:sp>
              <p:nvSpPr>
                <p:cNvPr id="842864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35" y="0"/>
                  <a:ext cx="879" cy="90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>
                    <a:lnSpc>
                      <a:spcPct val="75000"/>
                    </a:lnSpc>
                    <a:spcBef>
                      <a:spcPct val="0"/>
                    </a:spcBef>
                    <a:defRPr/>
                  </a:pPr>
                  <a:r>
                    <a:rPr lang="en-US" sz="2800" b="1">
                      <a:solidFill>
                        <a:srgbClr val="000000"/>
                      </a:solidFill>
                      <a:latin typeface="Arial"/>
                      <a:cs typeface="Arial"/>
                    </a:rPr>
                    <a:t>m              </a:t>
                  </a:r>
                  <a:endParaRPr lang="en-US" sz="3600">
                    <a:solidFill>
                      <a:srgbClr val="000000"/>
                    </a:solidFill>
                    <a:latin typeface="Arial"/>
                    <a:cs typeface="Arial"/>
                  </a:endParaRPr>
                </a:p>
              </p:txBody>
            </p:sp>
            <p:sp>
              <p:nvSpPr>
                <p:cNvPr id="842865" name="Rectangle 113"/>
                <p:cNvSpPr>
                  <a:spLocks noChangeArrowheads="1"/>
                </p:cNvSpPr>
                <p:nvPr/>
              </p:nvSpPr>
              <p:spPr bwMode="auto">
                <a:xfrm>
                  <a:off x="2892" y="0"/>
                  <a:ext cx="964" cy="90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A0A0A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  <a:defRPr/>
                  </a:pPr>
                  <a:endParaRPr lang="en-US" sz="2000">
                    <a:solidFill>
                      <a:srgbClr val="000000"/>
                    </a:solidFill>
                    <a:latin typeface="Arial"/>
                    <a:cs typeface="Arial"/>
                  </a:endParaRPr>
                </a:p>
              </p:txBody>
            </p:sp>
          </p:grpSp>
          <p:grpSp>
            <p:nvGrpSpPr>
              <p:cNvPr id="5144" name="Group 114"/>
              <p:cNvGrpSpPr>
                <a:grpSpLocks/>
              </p:cNvGrpSpPr>
              <p:nvPr/>
            </p:nvGrpSpPr>
            <p:grpSpPr bwMode="auto">
              <a:xfrm>
                <a:off x="1872" y="1056"/>
                <a:ext cx="384" cy="240"/>
                <a:chOff x="2892" y="0"/>
                <a:chExt cx="964" cy="902"/>
              </a:xfrm>
            </p:grpSpPr>
            <p:sp>
              <p:nvSpPr>
                <p:cNvPr id="842867" name="Rectangle 115"/>
                <p:cNvSpPr>
                  <a:spLocks noChangeArrowheads="1"/>
                </p:cNvSpPr>
                <p:nvPr/>
              </p:nvSpPr>
              <p:spPr bwMode="auto">
                <a:xfrm>
                  <a:off x="2935" y="0"/>
                  <a:ext cx="879" cy="90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>
                    <a:lnSpc>
                      <a:spcPct val="75000"/>
                    </a:lnSpc>
                    <a:spcBef>
                      <a:spcPct val="0"/>
                    </a:spcBef>
                    <a:defRPr/>
                  </a:pPr>
                  <a:r>
                    <a:rPr lang="en-US" sz="2800" b="1">
                      <a:solidFill>
                        <a:srgbClr val="000000"/>
                      </a:solidFill>
                      <a:latin typeface="Arial"/>
                      <a:cs typeface="Arial"/>
                    </a:rPr>
                    <a:t>u              </a:t>
                  </a:r>
                  <a:endParaRPr lang="en-US" sz="3600">
                    <a:solidFill>
                      <a:srgbClr val="000000"/>
                    </a:solidFill>
                    <a:latin typeface="Arial"/>
                    <a:cs typeface="Arial"/>
                  </a:endParaRPr>
                </a:p>
              </p:txBody>
            </p:sp>
            <p:sp>
              <p:nvSpPr>
                <p:cNvPr id="842868" name="Rectangle 116"/>
                <p:cNvSpPr>
                  <a:spLocks noChangeArrowheads="1"/>
                </p:cNvSpPr>
                <p:nvPr/>
              </p:nvSpPr>
              <p:spPr bwMode="auto">
                <a:xfrm>
                  <a:off x="2892" y="0"/>
                  <a:ext cx="964" cy="90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A0A0A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  <a:defRPr/>
                  </a:pPr>
                  <a:endParaRPr lang="en-US" sz="2000">
                    <a:solidFill>
                      <a:srgbClr val="000000"/>
                    </a:solidFill>
                    <a:latin typeface="Arial"/>
                    <a:cs typeface="Arial"/>
                  </a:endParaRPr>
                </a:p>
              </p:txBody>
            </p:sp>
          </p:grpSp>
          <p:grpSp>
            <p:nvGrpSpPr>
              <p:cNvPr id="5145" name="Group 117"/>
              <p:cNvGrpSpPr>
                <a:grpSpLocks/>
              </p:cNvGrpSpPr>
              <p:nvPr/>
            </p:nvGrpSpPr>
            <p:grpSpPr bwMode="auto">
              <a:xfrm>
                <a:off x="2016" y="1200"/>
                <a:ext cx="384" cy="240"/>
                <a:chOff x="2892" y="0"/>
                <a:chExt cx="964" cy="902"/>
              </a:xfrm>
            </p:grpSpPr>
            <p:sp>
              <p:nvSpPr>
                <p:cNvPr id="842870" name="Rectangle 118"/>
                <p:cNvSpPr>
                  <a:spLocks noChangeArrowheads="1"/>
                </p:cNvSpPr>
                <p:nvPr/>
              </p:nvSpPr>
              <p:spPr bwMode="auto">
                <a:xfrm>
                  <a:off x="2935" y="0"/>
                  <a:ext cx="879" cy="90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>
                    <a:lnSpc>
                      <a:spcPct val="75000"/>
                    </a:lnSpc>
                    <a:spcBef>
                      <a:spcPct val="0"/>
                    </a:spcBef>
                    <a:defRPr/>
                  </a:pPr>
                  <a:r>
                    <a:rPr lang="en-US" sz="2800" b="1">
                      <a:solidFill>
                        <a:srgbClr val="000000"/>
                      </a:solidFill>
                      <a:latin typeface="Arial"/>
                      <a:cs typeface="Arial"/>
                    </a:rPr>
                    <a:t>z              </a:t>
                  </a:r>
                  <a:endParaRPr lang="en-US" sz="3600">
                    <a:solidFill>
                      <a:srgbClr val="000000"/>
                    </a:solidFill>
                    <a:latin typeface="Arial"/>
                    <a:cs typeface="Arial"/>
                  </a:endParaRPr>
                </a:p>
              </p:txBody>
            </p:sp>
            <p:sp>
              <p:nvSpPr>
                <p:cNvPr id="842871" name="Rectangle 119"/>
                <p:cNvSpPr>
                  <a:spLocks noChangeArrowheads="1"/>
                </p:cNvSpPr>
                <p:nvPr/>
              </p:nvSpPr>
              <p:spPr bwMode="auto">
                <a:xfrm>
                  <a:off x="2892" y="0"/>
                  <a:ext cx="964" cy="90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bg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">
                      <a:solidFill>
                        <a:srgbClr val="A0A0A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  <a:defRPr/>
                  </a:pPr>
                  <a:endParaRPr lang="en-US" sz="2000">
                    <a:solidFill>
                      <a:srgbClr val="000000"/>
                    </a:solidFill>
                    <a:latin typeface="Arial"/>
                    <a:cs typeface="Arial"/>
                  </a:endParaRPr>
                </a:p>
              </p:txBody>
            </p:sp>
          </p:grpSp>
        </p:grpSp>
      </p:grpSp>
      <p:sp>
        <p:nvSpPr>
          <p:cNvPr id="842872" name="AutoShape 120"/>
          <p:cNvSpPr>
            <a:spLocks noChangeArrowheads="1"/>
          </p:cNvSpPr>
          <p:nvPr/>
        </p:nvSpPr>
        <p:spPr bwMode="auto">
          <a:xfrm>
            <a:off x="304800" y="5105400"/>
            <a:ext cx="4343400" cy="838200"/>
          </a:xfrm>
          <a:prstGeom prst="rightArrow">
            <a:avLst>
              <a:gd name="adj1" fmla="val 50000"/>
              <a:gd name="adj2" fmla="val 129545"/>
            </a:avLst>
          </a:prstGeom>
          <a:solidFill>
            <a:srgbClr val="FF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>
              <a:spcBef>
                <a:spcPct val="0"/>
              </a:spcBef>
              <a:defRPr/>
            </a:pPr>
            <a:endParaRPr lang="en-US" sz="2000">
              <a:solidFill>
                <a:srgbClr val="0000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558309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2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428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428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842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842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2872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0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>
              <a:spcBef>
                <a:spcPct val="0"/>
              </a:spcBef>
              <a:defRPr/>
            </a:pPr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6146" name="Group 3"/>
          <p:cNvGrpSpPr>
            <a:grpSpLocks/>
          </p:cNvGrpSpPr>
          <p:nvPr/>
        </p:nvGrpSpPr>
        <p:grpSpPr bwMode="auto">
          <a:xfrm>
            <a:off x="1371600" y="557213"/>
            <a:ext cx="6019800" cy="5894387"/>
            <a:chOff x="2928" y="384"/>
            <a:chExt cx="2592" cy="2337"/>
          </a:xfrm>
        </p:grpSpPr>
        <p:pic>
          <p:nvPicPr>
            <p:cNvPr id="6147" name="Picture 4" descr="C:\My Documents\My Pictures\Bible\Daily Life\Harvest\MF, Great People - Ruth photos\MF, Gathering Great People - Ruth, p. 129.jpg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384"/>
              <a:ext cx="2592" cy="2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0405" name="Rectangle 5"/>
            <p:cNvSpPr>
              <a:spLocks noChangeArrowheads="1"/>
            </p:cNvSpPr>
            <p:nvPr/>
          </p:nvSpPr>
          <p:spPr bwMode="auto">
            <a:xfrm>
              <a:off x="4704" y="384"/>
              <a:ext cx="816" cy="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l">
                <a:spcBef>
                  <a:spcPct val="0"/>
                </a:spcBef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70406" name="Rectangle 6"/>
            <p:cNvSpPr>
              <a:spLocks noChangeArrowheads="1"/>
            </p:cNvSpPr>
            <p:nvPr/>
          </p:nvSpPr>
          <p:spPr bwMode="auto">
            <a:xfrm>
              <a:off x="5376" y="384"/>
              <a:ext cx="144" cy="2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l">
                <a:spcBef>
                  <a:spcPct val="0"/>
                </a:spcBef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170908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3" name="Picture 2" descr="C:\My Documents\My Pictures\Bible\Misc Scenery\Desert\Israel 083.jpg"/>
          <p:cNvPicPr>
            <a:picLocks noChangeAspect="1" noChangeArrowheads="1"/>
          </p:cNvPicPr>
          <p:nvPr/>
        </p:nvPicPr>
        <p:blipFill>
          <a:blip r:embed="rId2" cstate="screen">
            <a:lum bright="-12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15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4915" name="Text Box 3"/>
          <p:cNvSpPr txBox="1">
            <a:spLocks noChangeArrowheads="1"/>
          </p:cNvSpPr>
          <p:nvPr/>
        </p:nvSpPr>
        <p:spPr bwMode="auto">
          <a:xfrm>
            <a:off x="533400" y="3336925"/>
            <a:ext cx="8229600" cy="17543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3600" b="1" i="1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cs typeface="Arial"/>
              </a:rPr>
              <a:t>”</a:t>
            </a:r>
            <a:r>
              <a:rPr lang="ko-KR" altLang="en-US" sz="3600" b="1" i="1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cs typeface="Arial"/>
              </a:rPr>
              <a:t>만일 너희 형제가 가난하여 그 기업 얼마를 팔았으면 그 근족이 와서 동족의 판 것을 무를 것이요</a:t>
            </a:r>
            <a:r>
              <a:rPr lang="en-US" sz="3600" b="1" i="1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cs typeface="Arial"/>
              </a:rPr>
              <a:t>."         </a:t>
            </a:r>
            <a:endParaRPr lang="en-US" sz="2800" b="1" dirty="0">
              <a:solidFill>
                <a:srgbClr val="FFFFFF"/>
              </a:solidFill>
              <a:effectLst>
                <a:glow rad="139700">
                  <a:srgbClr val="000000"/>
                </a:glow>
              </a:effectLst>
              <a:latin typeface="Arial"/>
              <a:cs typeface="Arial"/>
            </a:endParaRPr>
          </a:p>
        </p:txBody>
      </p:sp>
      <p:sp>
        <p:nvSpPr>
          <p:cNvPr id="934916" name="Text Box 4"/>
          <p:cNvSpPr txBox="1">
            <a:spLocks noChangeArrowheads="1"/>
          </p:cNvSpPr>
          <p:nvPr/>
        </p:nvSpPr>
        <p:spPr bwMode="auto">
          <a:xfrm>
            <a:off x="4343400" y="6324600"/>
            <a:ext cx="44958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ko-KR" altLang="en-US" sz="2800" b="1" dirty="0" smtClean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cs typeface="Arial"/>
              </a:rPr>
              <a:t>레위기</a:t>
            </a:r>
            <a:r>
              <a:rPr lang="en-US" sz="2800" b="1" dirty="0" smtClean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cs typeface="Arial"/>
              </a:rPr>
              <a:t> </a:t>
            </a:r>
            <a:r>
              <a:rPr lang="en-US" sz="2800" b="1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cs typeface="Arial"/>
              </a:rPr>
              <a:t>25:</a:t>
            </a:r>
            <a:r>
              <a:rPr lang="en-US" sz="2800" b="1" dirty="0" smtClean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latin typeface="Arial"/>
                <a:cs typeface="Arial"/>
              </a:rPr>
              <a:t>25</a:t>
            </a:r>
            <a:endParaRPr lang="en-US" sz="2800" b="1" dirty="0">
              <a:solidFill>
                <a:srgbClr val="FFFFFF"/>
              </a:solidFill>
              <a:effectLst>
                <a:glow rad="139700">
                  <a:srgbClr val="000000"/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853707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34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4915" grpId="0" autoUpdateAnimBg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7" name="Picture 2" descr="C:\My Documents\My Pictures\Bible\Misc Scenery\Desert\Israel 083.jpg"/>
          <p:cNvPicPr>
            <a:picLocks noChangeAspect="1" noChangeArrowheads="1"/>
          </p:cNvPicPr>
          <p:nvPr/>
        </p:nvPicPr>
        <p:blipFill>
          <a:blip r:embed="rId2" cstate="screen">
            <a:lum bright="-12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15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5939" name="Text Box 3"/>
          <p:cNvSpPr txBox="1">
            <a:spLocks noChangeArrowheads="1"/>
          </p:cNvSpPr>
          <p:nvPr/>
        </p:nvSpPr>
        <p:spPr bwMode="auto">
          <a:xfrm>
            <a:off x="609600" y="441325"/>
            <a:ext cx="8001000" cy="5355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defPPr>
              <a:defRPr lang="en-US"/>
            </a:defPPr>
            <a:lvl1pPr>
              <a:spcBef>
                <a:spcPct val="50000"/>
              </a:spcBef>
              <a:defRPr sz="3600" b="1" i="1">
                <a:solidFill>
                  <a:schemeClr val="bg1"/>
                </a:solidFill>
                <a:effectLst>
                  <a:glow rad="139700">
                    <a:schemeClr val="tx1"/>
                  </a:glow>
                </a:effectLst>
                <a:latin typeface="Arial"/>
                <a:cs typeface="Arial"/>
              </a:defRPr>
            </a:lvl1pPr>
          </a:lstStyle>
          <a:p>
            <a:pPr algn="l"/>
            <a:r>
              <a:rPr lang="en-US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</a:rPr>
              <a:t>“</a:t>
            </a:r>
            <a:r>
              <a:rPr lang="ko-KR" altLang="en-US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</a:rPr>
              <a:t>형제가 동거하는데 그 중 하나가 죽고 아들이 없거든 그 죽은자의 아내는 나가서 타인에게 시집가지 말 것이요 그 남편의 형제가 그에게로 들어가서 그를 취하여 아내를 삼아 그의 남편의 형제 된 의무를 그에게 다 행할 것이요</a:t>
            </a:r>
            <a:r>
              <a:rPr lang="en-US" altLang="ko-KR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</a:rPr>
              <a:t>;</a:t>
            </a:r>
            <a:r>
              <a:rPr lang="ko-KR" altLang="en-US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</a:rPr>
              <a:t> 그 여인의 낳은 첫 아들로 그 죽은 형제의 후사를 잇게 하여 그 이름을 이스라엘 주에서 끊어지지 않게 할 것이니라</a:t>
            </a:r>
            <a:r>
              <a:rPr lang="en-US" dirty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</a:rPr>
              <a:t>."           </a:t>
            </a:r>
          </a:p>
          <a:p>
            <a:pPr algn="l"/>
            <a:endParaRPr lang="en-US" dirty="0" smtClean="0">
              <a:solidFill>
                <a:srgbClr val="FFFFFF"/>
              </a:solidFill>
              <a:effectLst>
                <a:glow rad="139700">
                  <a:srgbClr val="000000"/>
                </a:glow>
              </a:effectLst>
            </a:endParaRPr>
          </a:p>
        </p:txBody>
      </p:sp>
      <p:sp>
        <p:nvSpPr>
          <p:cNvPr id="935940" name="Text Box 4"/>
          <p:cNvSpPr txBox="1">
            <a:spLocks noChangeArrowheads="1"/>
          </p:cNvSpPr>
          <p:nvPr/>
        </p:nvSpPr>
        <p:spPr bwMode="auto">
          <a:xfrm>
            <a:off x="4267200" y="6278563"/>
            <a:ext cx="48768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defPPr>
              <a:defRPr lang="en-US"/>
            </a:defPPr>
            <a:lvl1pPr>
              <a:spcBef>
                <a:spcPct val="50000"/>
              </a:spcBef>
              <a:defRPr sz="2800" b="1">
                <a:solidFill>
                  <a:schemeClr val="bg1"/>
                </a:solidFill>
                <a:effectLst>
                  <a:glow rad="139700">
                    <a:schemeClr val="tx1"/>
                  </a:glow>
                </a:effectLst>
                <a:latin typeface="Arial"/>
                <a:cs typeface="Arial"/>
              </a:defRPr>
            </a:lvl1pPr>
          </a:lstStyle>
          <a:p>
            <a:pPr algn="l"/>
            <a:r>
              <a:rPr lang="ko-KR" altLang="en-US" dirty="0" smtClean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</a:rPr>
              <a:t>신명기</a:t>
            </a:r>
            <a:r>
              <a:rPr lang="en-US" dirty="0" smtClean="0"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</a:rPr>
              <a:t> 25:5-6</a:t>
            </a:r>
          </a:p>
        </p:txBody>
      </p:sp>
    </p:spTree>
    <p:extLst>
      <p:ext uri="{BB962C8B-B14F-4D97-AF65-F5344CB8AC3E}">
        <p14:creationId xmlns:p14="http://schemas.microsoft.com/office/powerpoint/2010/main" val="830811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5" name="Picture 2" descr="M:\IMAGES\BIBLSTRY\NWTSTMNT\PHARISEE\NPHAR002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5426075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1059" name="Text Box 3"/>
          <p:cNvSpPr txBox="1">
            <a:spLocks noChangeArrowheads="1"/>
          </p:cNvSpPr>
          <p:nvPr/>
        </p:nvSpPr>
        <p:spPr bwMode="auto">
          <a:xfrm>
            <a:off x="2590800" y="457200"/>
            <a:ext cx="6477000" cy="46166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3600" b="1" i="1" dirty="0"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latin typeface="Arial"/>
                <a:cs typeface="Arial"/>
              </a:rPr>
              <a:t>“</a:t>
            </a:r>
            <a:r>
              <a:rPr lang="ko-KR" altLang="en-US" sz="3600" b="1" i="1" dirty="0"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latin typeface="Arial"/>
                <a:cs typeface="Arial"/>
              </a:rPr>
              <a:t>부활이 없다 하는 사두개인들이 그 날에 예수께 와서 물어 가로되</a:t>
            </a:r>
            <a:r>
              <a:rPr lang="en-US" altLang="ko-KR" sz="3600" b="1" i="1" dirty="0"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latin typeface="Arial"/>
                <a:cs typeface="Arial"/>
              </a:rPr>
              <a:t>,</a:t>
            </a:r>
            <a:r>
              <a:rPr lang="ko-KR" altLang="en-US" sz="3600" b="1" i="1" dirty="0"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latin typeface="Arial"/>
                <a:cs typeface="Arial"/>
              </a:rPr>
              <a:t> 선생님이여 모세가 일렀으되 사람이 만일 자식이 없이 죽으면 그 동생이 그 아내에게 장가들어 형을 위하여 후사를 세울찌니라 하였나이다</a:t>
            </a:r>
            <a:r>
              <a:rPr lang="en-US" sz="3600" b="1" i="1" dirty="0"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latin typeface="Arial"/>
                <a:cs typeface="Arial"/>
              </a:rPr>
              <a:t>."</a:t>
            </a:r>
            <a:endParaRPr lang="en-US" sz="3600" b="1" i="1" baseline="30000" dirty="0"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latin typeface="Arial"/>
              <a:cs typeface="Arial"/>
            </a:endParaRPr>
          </a:p>
          <a:p>
            <a:pPr algn="r">
              <a:spcBef>
                <a:spcPct val="50000"/>
              </a:spcBef>
              <a:defRPr/>
            </a:pPr>
            <a:r>
              <a:rPr lang="ko-KR" altLang="en-US" sz="2800" b="1" dirty="0" smtClean="0"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latin typeface="Arial"/>
                <a:cs typeface="Arial"/>
              </a:rPr>
              <a:t>마태복음</a:t>
            </a:r>
            <a:r>
              <a:rPr lang="en-US" sz="2800" b="1" dirty="0" smtClean="0"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latin typeface="Arial"/>
                <a:cs typeface="Arial"/>
              </a:rPr>
              <a:t> </a:t>
            </a:r>
            <a:r>
              <a:rPr lang="en-US" sz="2800" b="1" dirty="0"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latin typeface="Arial"/>
                <a:cs typeface="Arial"/>
              </a:rPr>
              <a:t>22:23-</a:t>
            </a:r>
            <a:r>
              <a:rPr lang="en-US" sz="2800" b="1" dirty="0" smtClean="0">
                <a:solidFill>
                  <a:srgbClr val="FFFFFF"/>
                </a:solidFill>
                <a:effectLst>
                  <a:glow rad="101600">
                    <a:srgbClr val="000000"/>
                  </a:glow>
                </a:effectLst>
                <a:latin typeface="Arial"/>
                <a:cs typeface="Arial"/>
              </a:rPr>
              <a:t>24</a:t>
            </a:r>
            <a:endParaRPr lang="en-US" sz="3600" b="1" i="1" dirty="0">
              <a:solidFill>
                <a:srgbClr val="FFFFFF"/>
              </a:solidFill>
              <a:effectLst>
                <a:glow rad="101600">
                  <a:srgbClr val="000000"/>
                </a:glow>
              </a:effectLst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42606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41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1059" grpId="0" autoUpdateAnimBg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82" name="Rectangle 2"/>
          <p:cNvSpPr>
            <a:spLocks noChangeArrowheads="1"/>
          </p:cNvSpPr>
          <p:nvPr/>
        </p:nvSpPr>
        <p:spPr bwMode="auto">
          <a:xfrm>
            <a:off x="-38100" y="9525"/>
            <a:ext cx="9144000" cy="6858000"/>
          </a:xfrm>
          <a:prstGeom prst="rect">
            <a:avLst/>
          </a:prstGeom>
          <a:gradFill rotWithShape="0">
            <a:gsLst>
              <a:gs pos="0">
                <a:srgbClr val="00FF00"/>
              </a:gs>
              <a:gs pos="100000">
                <a:srgbClr val="008000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>
              <a:spcBef>
                <a:spcPct val="0"/>
              </a:spcBef>
              <a:defRPr/>
            </a:pPr>
            <a:endParaRPr lang="en-US" sz="2000">
              <a:solidFill>
                <a:srgbClr val="000000"/>
              </a:solidFill>
              <a:latin typeface="Arial"/>
              <a:cs typeface="Arial"/>
            </a:endParaRPr>
          </a:p>
        </p:txBody>
      </p:sp>
      <p:pic>
        <p:nvPicPr>
          <p:cNvPr id="12290" name="Picture 3" descr="M:\IMAGES\CELEBHOL\CELEBRTN\MARRIAGE\CCMPR003.WM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905000" y="546100"/>
            <a:ext cx="1016000" cy="3644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4"/>
          <p:cNvGrpSpPr>
            <a:grpSpLocks/>
          </p:cNvGrpSpPr>
          <p:nvPr/>
        </p:nvGrpSpPr>
        <p:grpSpPr bwMode="auto">
          <a:xfrm>
            <a:off x="533400" y="533400"/>
            <a:ext cx="1249363" cy="3808413"/>
            <a:chOff x="1830" y="1009"/>
            <a:chExt cx="787" cy="2399"/>
          </a:xfrm>
        </p:grpSpPr>
        <p:sp>
          <p:nvSpPr>
            <p:cNvPr id="12595" name="Freeform 5"/>
            <p:cNvSpPr>
              <a:spLocks/>
            </p:cNvSpPr>
            <p:nvPr/>
          </p:nvSpPr>
          <p:spPr bwMode="auto">
            <a:xfrm>
              <a:off x="2184" y="1012"/>
              <a:ext cx="2" cy="2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1 w 3"/>
                <a:gd name="T9" fmla="*/ 0 h 2"/>
                <a:gd name="T10" fmla="*/ 1 w 3"/>
                <a:gd name="T11" fmla="*/ 0 h 2"/>
                <a:gd name="T12" fmla="*/ 1 w 3"/>
                <a:gd name="T13" fmla="*/ 0 h 2"/>
                <a:gd name="T14" fmla="*/ 1 w 3"/>
                <a:gd name="T15" fmla="*/ 1 h 2"/>
                <a:gd name="T16" fmla="*/ 1 w 3"/>
                <a:gd name="T17" fmla="*/ 1 h 2"/>
                <a:gd name="T18" fmla="*/ 0 w 3"/>
                <a:gd name="T19" fmla="*/ 1 h 2"/>
                <a:gd name="T20" fmla="*/ 0 w 3"/>
                <a:gd name="T21" fmla="*/ 1 h 2"/>
                <a:gd name="T22" fmla="*/ 0 w 3"/>
                <a:gd name="T23" fmla="*/ 1 h 2"/>
                <a:gd name="T24" fmla="*/ 1 w 3"/>
                <a:gd name="T25" fmla="*/ 2 h 2"/>
                <a:gd name="T26" fmla="*/ 2 w 3"/>
                <a:gd name="T27" fmla="*/ 0 h 2"/>
                <a:gd name="T28" fmla="*/ 2 w 3"/>
                <a:gd name="T29" fmla="*/ 0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96" name="Freeform 6"/>
            <p:cNvSpPr>
              <a:spLocks/>
            </p:cNvSpPr>
            <p:nvPr/>
          </p:nvSpPr>
          <p:spPr bwMode="auto">
            <a:xfrm>
              <a:off x="2186" y="1012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1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0 w 2"/>
                <a:gd name="T13" fmla="*/ 0 h 1"/>
                <a:gd name="T14" fmla="*/ 0 w 2"/>
                <a:gd name="T15" fmla="*/ 0 h 1"/>
                <a:gd name="T16" fmla="*/ 0 w 2"/>
                <a:gd name="T17" fmla="*/ 0 h 1"/>
                <a:gd name="T18" fmla="*/ 0 w 2"/>
                <a:gd name="T19" fmla="*/ 0 h 1"/>
                <a:gd name="T20" fmla="*/ 0 w 2"/>
                <a:gd name="T21" fmla="*/ 0 h 1"/>
                <a:gd name="T22" fmla="*/ 0 w 2"/>
                <a:gd name="T23" fmla="*/ 0 h 1"/>
                <a:gd name="T24" fmla="*/ 1 w 2"/>
                <a:gd name="T25" fmla="*/ 0 h 1"/>
                <a:gd name="T26" fmla="*/ 1 w 2"/>
                <a:gd name="T27" fmla="*/ 0 h 1"/>
                <a:gd name="T28" fmla="*/ 0 w 2"/>
                <a:gd name="T29" fmla="*/ 0 h 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97" name="Freeform 7"/>
            <p:cNvSpPr>
              <a:spLocks noEditPoints="1"/>
            </p:cNvSpPr>
            <p:nvPr/>
          </p:nvSpPr>
          <p:spPr bwMode="auto">
            <a:xfrm>
              <a:off x="1830" y="1009"/>
              <a:ext cx="770" cy="2342"/>
            </a:xfrm>
            <a:custGeom>
              <a:avLst/>
              <a:gdLst>
                <a:gd name="T0" fmla="*/ 768 w 1539"/>
                <a:gd name="T1" fmla="*/ 902 h 4682"/>
                <a:gd name="T2" fmla="*/ 613 w 1539"/>
                <a:gd name="T3" fmla="*/ 1007 h 4682"/>
                <a:gd name="T4" fmla="*/ 610 w 1539"/>
                <a:gd name="T5" fmla="*/ 597 h 4682"/>
                <a:gd name="T6" fmla="*/ 738 w 1539"/>
                <a:gd name="T7" fmla="*/ 586 h 4682"/>
                <a:gd name="T8" fmla="*/ 468 w 1539"/>
                <a:gd name="T9" fmla="*/ 278 h 4682"/>
                <a:gd name="T10" fmla="*/ 400 w 1539"/>
                <a:gd name="T11" fmla="*/ 15 h 4682"/>
                <a:gd name="T12" fmla="*/ 253 w 1539"/>
                <a:gd name="T13" fmla="*/ 57 h 4682"/>
                <a:gd name="T14" fmla="*/ 100 w 1539"/>
                <a:gd name="T15" fmla="*/ 409 h 4682"/>
                <a:gd name="T16" fmla="*/ 27 w 1539"/>
                <a:gd name="T17" fmla="*/ 909 h 4682"/>
                <a:gd name="T18" fmla="*/ 195 w 1539"/>
                <a:gd name="T19" fmla="*/ 2209 h 4682"/>
                <a:gd name="T20" fmla="*/ 194 w 1539"/>
                <a:gd name="T21" fmla="*/ 2335 h 4682"/>
                <a:gd name="T22" fmla="*/ 340 w 1539"/>
                <a:gd name="T23" fmla="*/ 2070 h 4682"/>
                <a:gd name="T24" fmla="*/ 624 w 1539"/>
                <a:gd name="T25" fmla="*/ 1345 h 4682"/>
                <a:gd name="T26" fmla="*/ 615 w 1539"/>
                <a:gd name="T27" fmla="*/ 1171 h 4682"/>
                <a:gd name="T28" fmla="*/ 474 w 1539"/>
                <a:gd name="T29" fmla="*/ 444 h 4682"/>
                <a:gd name="T30" fmla="*/ 466 w 1539"/>
                <a:gd name="T31" fmla="*/ 457 h 4682"/>
                <a:gd name="T32" fmla="*/ 448 w 1539"/>
                <a:gd name="T33" fmla="*/ 453 h 4682"/>
                <a:gd name="T34" fmla="*/ 434 w 1539"/>
                <a:gd name="T35" fmla="*/ 450 h 4682"/>
                <a:gd name="T36" fmla="*/ 471 w 1539"/>
                <a:gd name="T37" fmla="*/ 574 h 4682"/>
                <a:gd name="T38" fmla="*/ 496 w 1539"/>
                <a:gd name="T39" fmla="*/ 321 h 4682"/>
                <a:gd name="T40" fmla="*/ 459 w 1539"/>
                <a:gd name="T41" fmla="*/ 475 h 4682"/>
                <a:gd name="T42" fmla="*/ 434 w 1539"/>
                <a:gd name="T43" fmla="*/ 53 h 4682"/>
                <a:gd name="T44" fmla="*/ 428 w 1539"/>
                <a:gd name="T45" fmla="*/ 37 h 4682"/>
                <a:gd name="T46" fmla="*/ 443 w 1539"/>
                <a:gd name="T47" fmla="*/ 83 h 4682"/>
                <a:gd name="T48" fmla="*/ 404 w 1539"/>
                <a:gd name="T49" fmla="*/ 29 h 4682"/>
                <a:gd name="T50" fmla="*/ 264 w 1539"/>
                <a:gd name="T51" fmla="*/ 205 h 4682"/>
                <a:gd name="T52" fmla="*/ 330 w 1539"/>
                <a:gd name="T53" fmla="*/ 110 h 4682"/>
                <a:gd name="T54" fmla="*/ 387 w 1539"/>
                <a:gd name="T55" fmla="*/ 73 h 4682"/>
                <a:gd name="T56" fmla="*/ 413 w 1539"/>
                <a:gd name="T57" fmla="*/ 66 h 4682"/>
                <a:gd name="T58" fmla="*/ 442 w 1539"/>
                <a:gd name="T59" fmla="*/ 181 h 4682"/>
                <a:gd name="T60" fmla="*/ 458 w 1539"/>
                <a:gd name="T61" fmla="*/ 189 h 4682"/>
                <a:gd name="T62" fmla="*/ 449 w 1539"/>
                <a:gd name="T63" fmla="*/ 163 h 4682"/>
                <a:gd name="T64" fmla="*/ 453 w 1539"/>
                <a:gd name="T65" fmla="*/ 278 h 4682"/>
                <a:gd name="T66" fmla="*/ 440 w 1539"/>
                <a:gd name="T67" fmla="*/ 276 h 4682"/>
                <a:gd name="T68" fmla="*/ 349 w 1539"/>
                <a:gd name="T69" fmla="*/ 341 h 4682"/>
                <a:gd name="T70" fmla="*/ 334 w 1539"/>
                <a:gd name="T71" fmla="*/ 355 h 4682"/>
                <a:gd name="T72" fmla="*/ 325 w 1539"/>
                <a:gd name="T73" fmla="*/ 413 h 4682"/>
                <a:gd name="T74" fmla="*/ 385 w 1539"/>
                <a:gd name="T75" fmla="*/ 575 h 4682"/>
                <a:gd name="T76" fmla="*/ 312 w 1539"/>
                <a:gd name="T77" fmla="*/ 481 h 4682"/>
                <a:gd name="T78" fmla="*/ 324 w 1539"/>
                <a:gd name="T79" fmla="*/ 774 h 4682"/>
                <a:gd name="T80" fmla="*/ 168 w 1539"/>
                <a:gd name="T81" fmla="*/ 2313 h 4682"/>
                <a:gd name="T82" fmla="*/ 256 w 1539"/>
                <a:gd name="T83" fmla="*/ 2303 h 4682"/>
                <a:gd name="T84" fmla="*/ 83 w 1539"/>
                <a:gd name="T85" fmla="*/ 940 h 4682"/>
                <a:gd name="T86" fmla="*/ 105 w 1539"/>
                <a:gd name="T87" fmla="*/ 429 h 4682"/>
                <a:gd name="T88" fmla="*/ 242 w 1539"/>
                <a:gd name="T89" fmla="*/ 559 h 4682"/>
                <a:gd name="T90" fmla="*/ 224 w 1539"/>
                <a:gd name="T91" fmla="*/ 1209 h 4682"/>
                <a:gd name="T92" fmla="*/ 356 w 1539"/>
                <a:gd name="T93" fmla="*/ 1246 h 4682"/>
                <a:gd name="T94" fmla="*/ 342 w 1539"/>
                <a:gd name="T95" fmla="*/ 876 h 4682"/>
                <a:gd name="T96" fmla="*/ 433 w 1539"/>
                <a:gd name="T97" fmla="*/ 765 h 4682"/>
                <a:gd name="T98" fmla="*/ 547 w 1539"/>
                <a:gd name="T99" fmla="*/ 537 h 4682"/>
                <a:gd name="T100" fmla="*/ 491 w 1539"/>
                <a:gd name="T101" fmla="*/ 573 h 4682"/>
                <a:gd name="T102" fmla="*/ 492 w 1539"/>
                <a:gd name="T103" fmla="*/ 535 h 4682"/>
                <a:gd name="T104" fmla="*/ 596 w 1539"/>
                <a:gd name="T105" fmla="*/ 699 h 4682"/>
                <a:gd name="T106" fmla="*/ 535 w 1539"/>
                <a:gd name="T107" fmla="*/ 999 h 4682"/>
                <a:gd name="T108" fmla="*/ 566 w 1539"/>
                <a:gd name="T109" fmla="*/ 1283 h 4682"/>
                <a:gd name="T110" fmla="*/ 547 w 1539"/>
                <a:gd name="T111" fmla="*/ 544 h 4682"/>
                <a:gd name="T112" fmla="*/ 547 w 1539"/>
                <a:gd name="T113" fmla="*/ 545 h 4682"/>
                <a:gd name="T114" fmla="*/ 577 w 1539"/>
                <a:gd name="T115" fmla="*/ 985 h 4682"/>
                <a:gd name="T116" fmla="*/ 599 w 1539"/>
                <a:gd name="T117" fmla="*/ 1317 h 4682"/>
                <a:gd name="T118" fmla="*/ 693 w 1539"/>
                <a:gd name="T119" fmla="*/ 1226 h 4682"/>
                <a:gd name="T120" fmla="*/ 658 w 1539"/>
                <a:gd name="T121" fmla="*/ 1314 h 4682"/>
                <a:gd name="T122" fmla="*/ 621 w 1539"/>
                <a:gd name="T123" fmla="*/ 1275 h 4682"/>
                <a:gd name="T124" fmla="*/ 613 w 1539"/>
                <a:gd name="T125" fmla="*/ 1312 h 46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39" h="4682">
                  <a:moveTo>
                    <a:pt x="1274" y="2702"/>
                  </a:moveTo>
                  <a:lnTo>
                    <a:pt x="1280" y="2698"/>
                  </a:lnTo>
                  <a:lnTo>
                    <a:pt x="1286" y="2694"/>
                  </a:lnTo>
                  <a:lnTo>
                    <a:pt x="1293" y="2689"/>
                  </a:lnTo>
                  <a:lnTo>
                    <a:pt x="1300" y="2686"/>
                  </a:lnTo>
                  <a:lnTo>
                    <a:pt x="1307" y="2682"/>
                  </a:lnTo>
                  <a:lnTo>
                    <a:pt x="1315" y="2679"/>
                  </a:lnTo>
                  <a:lnTo>
                    <a:pt x="1322" y="2676"/>
                  </a:lnTo>
                  <a:lnTo>
                    <a:pt x="1329" y="2674"/>
                  </a:lnTo>
                  <a:lnTo>
                    <a:pt x="1336" y="2671"/>
                  </a:lnTo>
                  <a:lnTo>
                    <a:pt x="1343" y="2668"/>
                  </a:lnTo>
                  <a:lnTo>
                    <a:pt x="1368" y="2659"/>
                  </a:lnTo>
                  <a:lnTo>
                    <a:pt x="1383" y="2645"/>
                  </a:lnTo>
                  <a:lnTo>
                    <a:pt x="1393" y="2628"/>
                  </a:lnTo>
                  <a:lnTo>
                    <a:pt x="1398" y="2606"/>
                  </a:lnTo>
                  <a:lnTo>
                    <a:pt x="1398" y="2582"/>
                  </a:lnTo>
                  <a:lnTo>
                    <a:pt x="1396" y="2557"/>
                  </a:lnTo>
                  <a:lnTo>
                    <a:pt x="1395" y="2532"/>
                  </a:lnTo>
                  <a:lnTo>
                    <a:pt x="1393" y="2506"/>
                  </a:lnTo>
                  <a:lnTo>
                    <a:pt x="1393" y="2482"/>
                  </a:lnTo>
                  <a:lnTo>
                    <a:pt x="1399" y="2459"/>
                  </a:lnTo>
                  <a:lnTo>
                    <a:pt x="1405" y="2447"/>
                  </a:lnTo>
                  <a:lnTo>
                    <a:pt x="1395" y="2444"/>
                  </a:lnTo>
                  <a:lnTo>
                    <a:pt x="1395" y="2439"/>
                  </a:lnTo>
                  <a:lnTo>
                    <a:pt x="1396" y="2434"/>
                  </a:lnTo>
                  <a:lnTo>
                    <a:pt x="1398" y="2430"/>
                  </a:lnTo>
                  <a:lnTo>
                    <a:pt x="1399" y="2426"/>
                  </a:lnTo>
                  <a:lnTo>
                    <a:pt x="1402" y="2421"/>
                  </a:lnTo>
                  <a:lnTo>
                    <a:pt x="1403" y="2417"/>
                  </a:lnTo>
                  <a:lnTo>
                    <a:pt x="1406" y="2413"/>
                  </a:lnTo>
                  <a:lnTo>
                    <a:pt x="1408" y="2408"/>
                  </a:lnTo>
                  <a:lnTo>
                    <a:pt x="1411" y="2404"/>
                  </a:lnTo>
                  <a:lnTo>
                    <a:pt x="1412" y="2400"/>
                  </a:lnTo>
                  <a:lnTo>
                    <a:pt x="1419" y="2407"/>
                  </a:lnTo>
                  <a:lnTo>
                    <a:pt x="1421" y="2403"/>
                  </a:lnTo>
                  <a:lnTo>
                    <a:pt x="1423" y="2397"/>
                  </a:lnTo>
                  <a:lnTo>
                    <a:pt x="1426" y="2393"/>
                  </a:lnTo>
                  <a:lnTo>
                    <a:pt x="1429" y="2388"/>
                  </a:lnTo>
                  <a:lnTo>
                    <a:pt x="1432" y="2386"/>
                  </a:lnTo>
                  <a:lnTo>
                    <a:pt x="1435" y="2381"/>
                  </a:lnTo>
                  <a:lnTo>
                    <a:pt x="1439" y="2377"/>
                  </a:lnTo>
                  <a:lnTo>
                    <a:pt x="1443" y="2374"/>
                  </a:lnTo>
                  <a:lnTo>
                    <a:pt x="1448" y="2371"/>
                  </a:lnTo>
                  <a:lnTo>
                    <a:pt x="1454" y="2368"/>
                  </a:lnTo>
                  <a:lnTo>
                    <a:pt x="1471" y="2294"/>
                  </a:lnTo>
                  <a:lnTo>
                    <a:pt x="1486" y="2216"/>
                  </a:lnTo>
                  <a:lnTo>
                    <a:pt x="1501" y="2138"/>
                  </a:lnTo>
                  <a:lnTo>
                    <a:pt x="1512" y="2056"/>
                  </a:lnTo>
                  <a:lnTo>
                    <a:pt x="1522" y="1973"/>
                  </a:lnTo>
                  <a:lnTo>
                    <a:pt x="1529" y="1890"/>
                  </a:lnTo>
                  <a:lnTo>
                    <a:pt x="1535" y="1804"/>
                  </a:lnTo>
                  <a:lnTo>
                    <a:pt x="1538" y="1718"/>
                  </a:lnTo>
                  <a:lnTo>
                    <a:pt x="1539" y="1632"/>
                  </a:lnTo>
                  <a:lnTo>
                    <a:pt x="1538" y="1544"/>
                  </a:lnTo>
                  <a:lnTo>
                    <a:pt x="1512" y="1560"/>
                  </a:lnTo>
                  <a:lnTo>
                    <a:pt x="1512" y="1575"/>
                  </a:lnTo>
                  <a:lnTo>
                    <a:pt x="1511" y="1587"/>
                  </a:lnTo>
                  <a:lnTo>
                    <a:pt x="1511" y="1600"/>
                  </a:lnTo>
                  <a:lnTo>
                    <a:pt x="1511" y="1615"/>
                  </a:lnTo>
                  <a:lnTo>
                    <a:pt x="1509" y="1628"/>
                  </a:lnTo>
                  <a:lnTo>
                    <a:pt x="1509" y="1642"/>
                  </a:lnTo>
                  <a:lnTo>
                    <a:pt x="1508" y="1655"/>
                  </a:lnTo>
                  <a:lnTo>
                    <a:pt x="1508" y="1668"/>
                  </a:lnTo>
                  <a:lnTo>
                    <a:pt x="1507" y="1682"/>
                  </a:lnTo>
                  <a:lnTo>
                    <a:pt x="1505" y="1695"/>
                  </a:lnTo>
                  <a:lnTo>
                    <a:pt x="1504" y="1761"/>
                  </a:lnTo>
                  <a:lnTo>
                    <a:pt x="1501" y="1827"/>
                  </a:lnTo>
                  <a:lnTo>
                    <a:pt x="1496" y="1894"/>
                  </a:lnTo>
                  <a:lnTo>
                    <a:pt x="1489" y="1960"/>
                  </a:lnTo>
                  <a:lnTo>
                    <a:pt x="1482" y="2026"/>
                  </a:lnTo>
                  <a:lnTo>
                    <a:pt x="1474" y="2092"/>
                  </a:lnTo>
                  <a:lnTo>
                    <a:pt x="1462" y="2156"/>
                  </a:lnTo>
                  <a:lnTo>
                    <a:pt x="1452" y="2222"/>
                  </a:lnTo>
                  <a:lnTo>
                    <a:pt x="1441" y="2287"/>
                  </a:lnTo>
                  <a:lnTo>
                    <a:pt x="1429" y="2351"/>
                  </a:lnTo>
                  <a:lnTo>
                    <a:pt x="1411" y="2343"/>
                  </a:lnTo>
                  <a:lnTo>
                    <a:pt x="1391" y="2337"/>
                  </a:lnTo>
                  <a:lnTo>
                    <a:pt x="1370" y="2333"/>
                  </a:lnTo>
                  <a:lnTo>
                    <a:pt x="1350" y="2328"/>
                  </a:lnTo>
                  <a:lnTo>
                    <a:pt x="1329" y="2325"/>
                  </a:lnTo>
                  <a:lnTo>
                    <a:pt x="1307" y="2322"/>
                  </a:lnTo>
                  <a:lnTo>
                    <a:pt x="1287" y="2320"/>
                  </a:lnTo>
                  <a:lnTo>
                    <a:pt x="1267" y="2317"/>
                  </a:lnTo>
                  <a:lnTo>
                    <a:pt x="1249" y="2314"/>
                  </a:lnTo>
                  <a:lnTo>
                    <a:pt x="1230" y="2310"/>
                  </a:lnTo>
                  <a:lnTo>
                    <a:pt x="1233" y="2251"/>
                  </a:lnTo>
                  <a:lnTo>
                    <a:pt x="1236" y="2192"/>
                  </a:lnTo>
                  <a:lnTo>
                    <a:pt x="1239" y="2132"/>
                  </a:lnTo>
                  <a:lnTo>
                    <a:pt x="1243" y="2073"/>
                  </a:lnTo>
                  <a:lnTo>
                    <a:pt x="1246" y="2013"/>
                  </a:lnTo>
                  <a:lnTo>
                    <a:pt x="1249" y="1954"/>
                  </a:lnTo>
                  <a:lnTo>
                    <a:pt x="1252" y="1894"/>
                  </a:lnTo>
                  <a:lnTo>
                    <a:pt x="1253" y="1835"/>
                  </a:lnTo>
                  <a:lnTo>
                    <a:pt x="1254" y="1777"/>
                  </a:lnTo>
                  <a:lnTo>
                    <a:pt x="1254" y="1716"/>
                  </a:lnTo>
                  <a:lnTo>
                    <a:pt x="1233" y="1729"/>
                  </a:lnTo>
                  <a:lnTo>
                    <a:pt x="1233" y="1777"/>
                  </a:lnTo>
                  <a:lnTo>
                    <a:pt x="1233" y="1824"/>
                  </a:lnTo>
                  <a:lnTo>
                    <a:pt x="1233" y="1871"/>
                  </a:lnTo>
                  <a:lnTo>
                    <a:pt x="1230" y="1918"/>
                  </a:lnTo>
                  <a:lnTo>
                    <a:pt x="1229" y="1966"/>
                  </a:lnTo>
                  <a:lnTo>
                    <a:pt x="1226" y="2013"/>
                  </a:lnTo>
                  <a:lnTo>
                    <a:pt x="1223" y="2060"/>
                  </a:lnTo>
                  <a:lnTo>
                    <a:pt x="1219" y="2108"/>
                  </a:lnTo>
                  <a:lnTo>
                    <a:pt x="1214" y="2155"/>
                  </a:lnTo>
                  <a:lnTo>
                    <a:pt x="1210" y="2204"/>
                  </a:lnTo>
                  <a:lnTo>
                    <a:pt x="1213" y="2159"/>
                  </a:lnTo>
                  <a:lnTo>
                    <a:pt x="1211" y="2115"/>
                  </a:lnTo>
                  <a:lnTo>
                    <a:pt x="1207" y="2069"/>
                  </a:lnTo>
                  <a:lnTo>
                    <a:pt x="1203" y="2022"/>
                  </a:lnTo>
                  <a:lnTo>
                    <a:pt x="1197" y="1976"/>
                  </a:lnTo>
                  <a:lnTo>
                    <a:pt x="1191" y="1928"/>
                  </a:lnTo>
                  <a:lnTo>
                    <a:pt x="1187" y="1881"/>
                  </a:lnTo>
                  <a:lnTo>
                    <a:pt x="1187" y="1834"/>
                  </a:lnTo>
                  <a:lnTo>
                    <a:pt x="1189" y="1787"/>
                  </a:lnTo>
                  <a:lnTo>
                    <a:pt x="1196" y="1739"/>
                  </a:lnTo>
                  <a:lnTo>
                    <a:pt x="1199" y="1739"/>
                  </a:lnTo>
                  <a:lnTo>
                    <a:pt x="1223" y="1575"/>
                  </a:lnTo>
                  <a:lnTo>
                    <a:pt x="1224" y="1590"/>
                  </a:lnTo>
                  <a:lnTo>
                    <a:pt x="1226" y="1606"/>
                  </a:lnTo>
                  <a:lnTo>
                    <a:pt x="1227" y="1622"/>
                  </a:lnTo>
                  <a:lnTo>
                    <a:pt x="1229" y="1636"/>
                  </a:lnTo>
                  <a:lnTo>
                    <a:pt x="1229" y="1652"/>
                  </a:lnTo>
                  <a:lnTo>
                    <a:pt x="1230" y="1668"/>
                  </a:lnTo>
                  <a:lnTo>
                    <a:pt x="1232" y="1683"/>
                  </a:lnTo>
                  <a:lnTo>
                    <a:pt x="1232" y="1699"/>
                  </a:lnTo>
                  <a:lnTo>
                    <a:pt x="1232" y="1714"/>
                  </a:lnTo>
                  <a:lnTo>
                    <a:pt x="1233" y="1729"/>
                  </a:lnTo>
                  <a:lnTo>
                    <a:pt x="1254" y="1716"/>
                  </a:lnTo>
                  <a:lnTo>
                    <a:pt x="1254" y="1679"/>
                  </a:lnTo>
                  <a:lnTo>
                    <a:pt x="1253" y="1640"/>
                  </a:lnTo>
                  <a:lnTo>
                    <a:pt x="1252" y="1603"/>
                  </a:lnTo>
                  <a:lnTo>
                    <a:pt x="1250" y="1566"/>
                  </a:lnTo>
                  <a:lnTo>
                    <a:pt x="1249" y="1527"/>
                  </a:lnTo>
                  <a:lnTo>
                    <a:pt x="1246" y="1490"/>
                  </a:lnTo>
                  <a:lnTo>
                    <a:pt x="1242" y="1453"/>
                  </a:lnTo>
                  <a:lnTo>
                    <a:pt x="1237" y="1416"/>
                  </a:lnTo>
                  <a:lnTo>
                    <a:pt x="1233" y="1378"/>
                  </a:lnTo>
                  <a:lnTo>
                    <a:pt x="1227" y="1341"/>
                  </a:lnTo>
                  <a:lnTo>
                    <a:pt x="1226" y="1332"/>
                  </a:lnTo>
                  <a:lnTo>
                    <a:pt x="1226" y="1322"/>
                  </a:lnTo>
                  <a:lnTo>
                    <a:pt x="1224" y="1312"/>
                  </a:lnTo>
                  <a:lnTo>
                    <a:pt x="1223" y="1304"/>
                  </a:lnTo>
                  <a:lnTo>
                    <a:pt x="1222" y="1294"/>
                  </a:lnTo>
                  <a:lnTo>
                    <a:pt x="1220" y="1284"/>
                  </a:lnTo>
                  <a:lnTo>
                    <a:pt x="1220" y="1274"/>
                  </a:lnTo>
                  <a:lnTo>
                    <a:pt x="1220" y="1264"/>
                  </a:lnTo>
                  <a:lnTo>
                    <a:pt x="1220" y="1254"/>
                  </a:lnTo>
                  <a:lnTo>
                    <a:pt x="1223" y="1244"/>
                  </a:lnTo>
                  <a:lnTo>
                    <a:pt x="1220" y="1231"/>
                  </a:lnTo>
                  <a:lnTo>
                    <a:pt x="1220" y="1218"/>
                  </a:lnTo>
                  <a:lnTo>
                    <a:pt x="1220" y="1205"/>
                  </a:lnTo>
                  <a:lnTo>
                    <a:pt x="1220" y="1193"/>
                  </a:lnTo>
                  <a:lnTo>
                    <a:pt x="1222" y="1181"/>
                  </a:lnTo>
                  <a:lnTo>
                    <a:pt x="1224" y="1169"/>
                  </a:lnTo>
                  <a:lnTo>
                    <a:pt x="1226" y="1156"/>
                  </a:lnTo>
                  <a:lnTo>
                    <a:pt x="1229" y="1145"/>
                  </a:lnTo>
                  <a:lnTo>
                    <a:pt x="1232" y="1132"/>
                  </a:lnTo>
                  <a:lnTo>
                    <a:pt x="1233" y="1117"/>
                  </a:lnTo>
                  <a:lnTo>
                    <a:pt x="1239" y="1082"/>
                  </a:lnTo>
                  <a:lnTo>
                    <a:pt x="1246" y="1047"/>
                  </a:lnTo>
                  <a:lnTo>
                    <a:pt x="1253" y="1013"/>
                  </a:lnTo>
                  <a:lnTo>
                    <a:pt x="1263" y="978"/>
                  </a:lnTo>
                  <a:lnTo>
                    <a:pt x="1273" y="946"/>
                  </a:lnTo>
                  <a:lnTo>
                    <a:pt x="1286" y="913"/>
                  </a:lnTo>
                  <a:lnTo>
                    <a:pt x="1300" y="881"/>
                  </a:lnTo>
                  <a:lnTo>
                    <a:pt x="1317" y="850"/>
                  </a:lnTo>
                  <a:lnTo>
                    <a:pt x="1336" y="819"/>
                  </a:lnTo>
                  <a:lnTo>
                    <a:pt x="1358" y="791"/>
                  </a:lnTo>
                  <a:lnTo>
                    <a:pt x="1359" y="792"/>
                  </a:lnTo>
                  <a:lnTo>
                    <a:pt x="1362" y="794"/>
                  </a:lnTo>
                  <a:lnTo>
                    <a:pt x="1363" y="794"/>
                  </a:lnTo>
                  <a:lnTo>
                    <a:pt x="1366" y="794"/>
                  </a:lnTo>
                  <a:lnTo>
                    <a:pt x="1369" y="794"/>
                  </a:lnTo>
                  <a:lnTo>
                    <a:pt x="1370" y="794"/>
                  </a:lnTo>
                  <a:lnTo>
                    <a:pt x="1373" y="794"/>
                  </a:lnTo>
                  <a:lnTo>
                    <a:pt x="1376" y="794"/>
                  </a:lnTo>
                  <a:lnTo>
                    <a:pt x="1379" y="794"/>
                  </a:lnTo>
                  <a:lnTo>
                    <a:pt x="1382" y="794"/>
                  </a:lnTo>
                  <a:lnTo>
                    <a:pt x="1382" y="784"/>
                  </a:lnTo>
                  <a:lnTo>
                    <a:pt x="1388" y="786"/>
                  </a:lnTo>
                  <a:lnTo>
                    <a:pt x="1393" y="789"/>
                  </a:lnTo>
                  <a:lnTo>
                    <a:pt x="1398" y="794"/>
                  </a:lnTo>
                  <a:lnTo>
                    <a:pt x="1401" y="799"/>
                  </a:lnTo>
                  <a:lnTo>
                    <a:pt x="1402" y="807"/>
                  </a:lnTo>
                  <a:lnTo>
                    <a:pt x="1403" y="812"/>
                  </a:lnTo>
                  <a:lnTo>
                    <a:pt x="1405" y="819"/>
                  </a:lnTo>
                  <a:lnTo>
                    <a:pt x="1408" y="825"/>
                  </a:lnTo>
                  <a:lnTo>
                    <a:pt x="1409" y="832"/>
                  </a:lnTo>
                  <a:lnTo>
                    <a:pt x="1412" y="838"/>
                  </a:lnTo>
                  <a:lnTo>
                    <a:pt x="1412" y="847"/>
                  </a:lnTo>
                  <a:lnTo>
                    <a:pt x="1412" y="855"/>
                  </a:lnTo>
                  <a:lnTo>
                    <a:pt x="1412" y="865"/>
                  </a:lnTo>
                  <a:lnTo>
                    <a:pt x="1412" y="874"/>
                  </a:lnTo>
                  <a:lnTo>
                    <a:pt x="1412" y="884"/>
                  </a:lnTo>
                  <a:lnTo>
                    <a:pt x="1412" y="893"/>
                  </a:lnTo>
                  <a:lnTo>
                    <a:pt x="1413" y="900"/>
                  </a:lnTo>
                  <a:lnTo>
                    <a:pt x="1416" y="908"/>
                  </a:lnTo>
                  <a:lnTo>
                    <a:pt x="1422" y="915"/>
                  </a:lnTo>
                  <a:lnTo>
                    <a:pt x="1429" y="921"/>
                  </a:lnTo>
                  <a:lnTo>
                    <a:pt x="1441" y="983"/>
                  </a:lnTo>
                  <a:lnTo>
                    <a:pt x="1454" y="1046"/>
                  </a:lnTo>
                  <a:lnTo>
                    <a:pt x="1465" y="1109"/>
                  </a:lnTo>
                  <a:lnTo>
                    <a:pt x="1475" y="1172"/>
                  </a:lnTo>
                  <a:lnTo>
                    <a:pt x="1485" y="1236"/>
                  </a:lnTo>
                  <a:lnTo>
                    <a:pt x="1495" y="1301"/>
                  </a:lnTo>
                  <a:lnTo>
                    <a:pt x="1502" y="1365"/>
                  </a:lnTo>
                  <a:lnTo>
                    <a:pt x="1508" y="1430"/>
                  </a:lnTo>
                  <a:lnTo>
                    <a:pt x="1511" y="1496"/>
                  </a:lnTo>
                  <a:lnTo>
                    <a:pt x="1512" y="1560"/>
                  </a:lnTo>
                  <a:lnTo>
                    <a:pt x="1538" y="1544"/>
                  </a:lnTo>
                  <a:lnTo>
                    <a:pt x="1538" y="1519"/>
                  </a:lnTo>
                  <a:lnTo>
                    <a:pt x="1537" y="1493"/>
                  </a:lnTo>
                  <a:lnTo>
                    <a:pt x="1535" y="1467"/>
                  </a:lnTo>
                  <a:lnTo>
                    <a:pt x="1534" y="1441"/>
                  </a:lnTo>
                  <a:lnTo>
                    <a:pt x="1532" y="1416"/>
                  </a:lnTo>
                  <a:lnTo>
                    <a:pt x="1531" y="1391"/>
                  </a:lnTo>
                  <a:lnTo>
                    <a:pt x="1529" y="1365"/>
                  </a:lnTo>
                  <a:lnTo>
                    <a:pt x="1527" y="1340"/>
                  </a:lnTo>
                  <a:lnTo>
                    <a:pt x="1525" y="1314"/>
                  </a:lnTo>
                  <a:lnTo>
                    <a:pt x="1522" y="1289"/>
                  </a:lnTo>
                  <a:lnTo>
                    <a:pt x="1511" y="1236"/>
                  </a:lnTo>
                  <a:lnTo>
                    <a:pt x="1504" y="1183"/>
                  </a:lnTo>
                  <a:lnTo>
                    <a:pt x="1496" y="1128"/>
                  </a:lnTo>
                  <a:lnTo>
                    <a:pt x="1491" y="1073"/>
                  </a:lnTo>
                  <a:lnTo>
                    <a:pt x="1485" y="1019"/>
                  </a:lnTo>
                  <a:lnTo>
                    <a:pt x="1475" y="966"/>
                  </a:lnTo>
                  <a:lnTo>
                    <a:pt x="1464" y="914"/>
                  </a:lnTo>
                  <a:lnTo>
                    <a:pt x="1446" y="865"/>
                  </a:lnTo>
                  <a:lnTo>
                    <a:pt x="1422" y="819"/>
                  </a:lnTo>
                  <a:lnTo>
                    <a:pt x="1392" y="776"/>
                  </a:lnTo>
                  <a:lnTo>
                    <a:pt x="1380" y="775"/>
                  </a:lnTo>
                  <a:lnTo>
                    <a:pt x="1369" y="772"/>
                  </a:lnTo>
                  <a:lnTo>
                    <a:pt x="1359" y="768"/>
                  </a:lnTo>
                  <a:lnTo>
                    <a:pt x="1349" y="764"/>
                  </a:lnTo>
                  <a:lnTo>
                    <a:pt x="1338" y="759"/>
                  </a:lnTo>
                  <a:lnTo>
                    <a:pt x="1327" y="755"/>
                  </a:lnTo>
                  <a:lnTo>
                    <a:pt x="1317" y="749"/>
                  </a:lnTo>
                  <a:lnTo>
                    <a:pt x="1309" y="744"/>
                  </a:lnTo>
                  <a:lnTo>
                    <a:pt x="1299" y="738"/>
                  </a:lnTo>
                  <a:lnTo>
                    <a:pt x="1289" y="732"/>
                  </a:lnTo>
                  <a:lnTo>
                    <a:pt x="1259" y="722"/>
                  </a:lnTo>
                  <a:lnTo>
                    <a:pt x="1229" y="711"/>
                  </a:lnTo>
                  <a:lnTo>
                    <a:pt x="1199" y="701"/>
                  </a:lnTo>
                  <a:lnTo>
                    <a:pt x="1169" y="690"/>
                  </a:lnTo>
                  <a:lnTo>
                    <a:pt x="1138" y="680"/>
                  </a:lnTo>
                  <a:lnTo>
                    <a:pt x="1108" y="670"/>
                  </a:lnTo>
                  <a:lnTo>
                    <a:pt x="1080" y="659"/>
                  </a:lnTo>
                  <a:lnTo>
                    <a:pt x="1050" y="648"/>
                  </a:lnTo>
                  <a:lnTo>
                    <a:pt x="1021" y="636"/>
                  </a:lnTo>
                  <a:lnTo>
                    <a:pt x="992" y="625"/>
                  </a:lnTo>
                  <a:lnTo>
                    <a:pt x="981" y="606"/>
                  </a:lnTo>
                  <a:lnTo>
                    <a:pt x="967" y="589"/>
                  </a:lnTo>
                  <a:lnTo>
                    <a:pt x="951" y="572"/>
                  </a:lnTo>
                  <a:lnTo>
                    <a:pt x="935" y="556"/>
                  </a:lnTo>
                  <a:lnTo>
                    <a:pt x="921" y="540"/>
                  </a:lnTo>
                  <a:lnTo>
                    <a:pt x="908" y="523"/>
                  </a:lnTo>
                  <a:lnTo>
                    <a:pt x="898" y="506"/>
                  </a:lnTo>
                  <a:lnTo>
                    <a:pt x="894" y="487"/>
                  </a:lnTo>
                  <a:lnTo>
                    <a:pt x="894" y="466"/>
                  </a:lnTo>
                  <a:lnTo>
                    <a:pt x="901" y="443"/>
                  </a:lnTo>
                  <a:lnTo>
                    <a:pt x="928" y="430"/>
                  </a:lnTo>
                  <a:lnTo>
                    <a:pt x="937" y="417"/>
                  </a:lnTo>
                  <a:lnTo>
                    <a:pt x="942" y="402"/>
                  </a:lnTo>
                  <a:lnTo>
                    <a:pt x="947" y="388"/>
                  </a:lnTo>
                  <a:lnTo>
                    <a:pt x="949" y="372"/>
                  </a:lnTo>
                  <a:lnTo>
                    <a:pt x="951" y="357"/>
                  </a:lnTo>
                  <a:lnTo>
                    <a:pt x="951" y="341"/>
                  </a:lnTo>
                  <a:lnTo>
                    <a:pt x="948" y="325"/>
                  </a:lnTo>
                  <a:lnTo>
                    <a:pt x="945" y="309"/>
                  </a:lnTo>
                  <a:lnTo>
                    <a:pt x="941" y="295"/>
                  </a:lnTo>
                  <a:lnTo>
                    <a:pt x="935" y="281"/>
                  </a:lnTo>
                  <a:lnTo>
                    <a:pt x="932" y="281"/>
                  </a:lnTo>
                  <a:lnTo>
                    <a:pt x="929" y="281"/>
                  </a:lnTo>
                  <a:lnTo>
                    <a:pt x="925" y="281"/>
                  </a:lnTo>
                  <a:lnTo>
                    <a:pt x="922" y="281"/>
                  </a:lnTo>
                  <a:lnTo>
                    <a:pt x="919" y="281"/>
                  </a:lnTo>
                  <a:lnTo>
                    <a:pt x="916" y="281"/>
                  </a:lnTo>
                  <a:lnTo>
                    <a:pt x="914" y="281"/>
                  </a:lnTo>
                  <a:lnTo>
                    <a:pt x="911" y="281"/>
                  </a:lnTo>
                  <a:lnTo>
                    <a:pt x="908" y="279"/>
                  </a:lnTo>
                  <a:lnTo>
                    <a:pt x="906" y="278"/>
                  </a:lnTo>
                  <a:lnTo>
                    <a:pt x="908" y="264"/>
                  </a:lnTo>
                  <a:lnTo>
                    <a:pt x="909" y="249"/>
                  </a:lnTo>
                  <a:lnTo>
                    <a:pt x="909" y="233"/>
                  </a:lnTo>
                  <a:lnTo>
                    <a:pt x="911" y="218"/>
                  </a:lnTo>
                  <a:lnTo>
                    <a:pt x="911" y="202"/>
                  </a:lnTo>
                  <a:lnTo>
                    <a:pt x="911" y="185"/>
                  </a:lnTo>
                  <a:lnTo>
                    <a:pt x="909" y="170"/>
                  </a:lnTo>
                  <a:lnTo>
                    <a:pt x="909" y="155"/>
                  </a:lnTo>
                  <a:lnTo>
                    <a:pt x="908" y="142"/>
                  </a:lnTo>
                  <a:lnTo>
                    <a:pt x="906" y="130"/>
                  </a:lnTo>
                  <a:lnTo>
                    <a:pt x="899" y="119"/>
                  </a:lnTo>
                  <a:lnTo>
                    <a:pt x="891" y="106"/>
                  </a:lnTo>
                  <a:lnTo>
                    <a:pt x="884" y="92"/>
                  </a:lnTo>
                  <a:lnTo>
                    <a:pt x="875" y="77"/>
                  </a:lnTo>
                  <a:lnTo>
                    <a:pt x="866" y="61"/>
                  </a:lnTo>
                  <a:lnTo>
                    <a:pt x="855" y="49"/>
                  </a:lnTo>
                  <a:lnTo>
                    <a:pt x="845" y="37"/>
                  </a:lnTo>
                  <a:lnTo>
                    <a:pt x="832" y="27"/>
                  </a:lnTo>
                  <a:lnTo>
                    <a:pt x="816" y="21"/>
                  </a:lnTo>
                  <a:lnTo>
                    <a:pt x="800" y="20"/>
                  </a:lnTo>
                  <a:lnTo>
                    <a:pt x="815" y="27"/>
                  </a:lnTo>
                  <a:lnTo>
                    <a:pt x="808" y="30"/>
                  </a:lnTo>
                  <a:lnTo>
                    <a:pt x="802" y="31"/>
                  </a:lnTo>
                  <a:lnTo>
                    <a:pt x="799" y="30"/>
                  </a:lnTo>
                  <a:lnTo>
                    <a:pt x="796" y="29"/>
                  </a:lnTo>
                  <a:lnTo>
                    <a:pt x="795" y="26"/>
                  </a:lnTo>
                  <a:lnTo>
                    <a:pt x="793" y="21"/>
                  </a:lnTo>
                  <a:lnTo>
                    <a:pt x="793" y="18"/>
                  </a:lnTo>
                  <a:lnTo>
                    <a:pt x="790" y="16"/>
                  </a:lnTo>
                  <a:lnTo>
                    <a:pt x="788" y="13"/>
                  </a:lnTo>
                  <a:lnTo>
                    <a:pt x="783" y="13"/>
                  </a:lnTo>
                  <a:lnTo>
                    <a:pt x="775" y="13"/>
                  </a:lnTo>
                  <a:lnTo>
                    <a:pt x="766" y="13"/>
                  </a:lnTo>
                  <a:lnTo>
                    <a:pt x="759" y="11"/>
                  </a:lnTo>
                  <a:lnTo>
                    <a:pt x="752" y="8"/>
                  </a:lnTo>
                  <a:lnTo>
                    <a:pt x="745" y="6"/>
                  </a:lnTo>
                  <a:lnTo>
                    <a:pt x="739" y="4"/>
                  </a:lnTo>
                  <a:lnTo>
                    <a:pt x="732" y="3"/>
                  </a:lnTo>
                  <a:lnTo>
                    <a:pt x="726" y="3"/>
                  </a:lnTo>
                  <a:lnTo>
                    <a:pt x="720" y="6"/>
                  </a:lnTo>
                  <a:lnTo>
                    <a:pt x="715" y="10"/>
                  </a:lnTo>
                  <a:lnTo>
                    <a:pt x="710" y="6"/>
                  </a:lnTo>
                  <a:lnTo>
                    <a:pt x="709" y="8"/>
                  </a:lnTo>
                  <a:lnTo>
                    <a:pt x="707" y="7"/>
                  </a:lnTo>
                  <a:lnTo>
                    <a:pt x="703" y="8"/>
                  </a:lnTo>
                  <a:lnTo>
                    <a:pt x="699" y="8"/>
                  </a:lnTo>
                  <a:lnTo>
                    <a:pt x="694" y="10"/>
                  </a:lnTo>
                  <a:lnTo>
                    <a:pt x="690" y="10"/>
                  </a:lnTo>
                  <a:lnTo>
                    <a:pt x="687" y="10"/>
                  </a:lnTo>
                  <a:lnTo>
                    <a:pt x="684" y="10"/>
                  </a:lnTo>
                  <a:lnTo>
                    <a:pt x="682" y="8"/>
                  </a:lnTo>
                  <a:lnTo>
                    <a:pt x="680" y="6"/>
                  </a:lnTo>
                  <a:lnTo>
                    <a:pt x="680" y="4"/>
                  </a:lnTo>
                  <a:lnTo>
                    <a:pt x="680" y="0"/>
                  </a:lnTo>
                  <a:lnTo>
                    <a:pt x="636" y="10"/>
                  </a:lnTo>
                  <a:lnTo>
                    <a:pt x="620" y="11"/>
                  </a:lnTo>
                  <a:lnTo>
                    <a:pt x="606" y="16"/>
                  </a:lnTo>
                  <a:lnTo>
                    <a:pt x="593" y="23"/>
                  </a:lnTo>
                  <a:lnTo>
                    <a:pt x="580" y="31"/>
                  </a:lnTo>
                  <a:lnTo>
                    <a:pt x="568" y="40"/>
                  </a:lnTo>
                  <a:lnTo>
                    <a:pt x="558" y="50"/>
                  </a:lnTo>
                  <a:lnTo>
                    <a:pt x="547" y="60"/>
                  </a:lnTo>
                  <a:lnTo>
                    <a:pt x="536" y="69"/>
                  </a:lnTo>
                  <a:lnTo>
                    <a:pt x="524" y="76"/>
                  </a:lnTo>
                  <a:lnTo>
                    <a:pt x="511" y="82"/>
                  </a:lnTo>
                  <a:lnTo>
                    <a:pt x="514" y="84"/>
                  </a:lnTo>
                  <a:lnTo>
                    <a:pt x="515" y="89"/>
                  </a:lnTo>
                  <a:lnTo>
                    <a:pt x="515" y="92"/>
                  </a:lnTo>
                  <a:lnTo>
                    <a:pt x="514" y="94"/>
                  </a:lnTo>
                  <a:lnTo>
                    <a:pt x="513" y="97"/>
                  </a:lnTo>
                  <a:lnTo>
                    <a:pt x="510" y="100"/>
                  </a:lnTo>
                  <a:lnTo>
                    <a:pt x="508" y="103"/>
                  </a:lnTo>
                  <a:lnTo>
                    <a:pt x="505" y="106"/>
                  </a:lnTo>
                  <a:lnTo>
                    <a:pt x="505" y="109"/>
                  </a:lnTo>
                  <a:lnTo>
                    <a:pt x="505" y="113"/>
                  </a:lnTo>
                  <a:lnTo>
                    <a:pt x="504" y="135"/>
                  </a:lnTo>
                  <a:lnTo>
                    <a:pt x="503" y="157"/>
                  </a:lnTo>
                  <a:lnTo>
                    <a:pt x="501" y="180"/>
                  </a:lnTo>
                  <a:lnTo>
                    <a:pt x="501" y="205"/>
                  </a:lnTo>
                  <a:lnTo>
                    <a:pt x="501" y="229"/>
                  </a:lnTo>
                  <a:lnTo>
                    <a:pt x="501" y="252"/>
                  </a:lnTo>
                  <a:lnTo>
                    <a:pt x="501" y="276"/>
                  </a:lnTo>
                  <a:lnTo>
                    <a:pt x="503" y="301"/>
                  </a:lnTo>
                  <a:lnTo>
                    <a:pt x="504" y="325"/>
                  </a:lnTo>
                  <a:lnTo>
                    <a:pt x="505" y="349"/>
                  </a:lnTo>
                  <a:lnTo>
                    <a:pt x="505" y="354"/>
                  </a:lnTo>
                  <a:lnTo>
                    <a:pt x="505" y="357"/>
                  </a:lnTo>
                  <a:lnTo>
                    <a:pt x="508" y="360"/>
                  </a:lnTo>
                  <a:lnTo>
                    <a:pt x="510" y="362"/>
                  </a:lnTo>
                  <a:lnTo>
                    <a:pt x="513" y="365"/>
                  </a:lnTo>
                  <a:lnTo>
                    <a:pt x="514" y="367"/>
                  </a:lnTo>
                  <a:lnTo>
                    <a:pt x="514" y="370"/>
                  </a:lnTo>
                  <a:lnTo>
                    <a:pt x="514" y="371"/>
                  </a:lnTo>
                  <a:lnTo>
                    <a:pt x="513" y="374"/>
                  </a:lnTo>
                  <a:lnTo>
                    <a:pt x="508" y="378"/>
                  </a:lnTo>
                  <a:lnTo>
                    <a:pt x="511" y="387"/>
                  </a:lnTo>
                  <a:lnTo>
                    <a:pt x="514" y="398"/>
                  </a:lnTo>
                  <a:lnTo>
                    <a:pt x="517" y="408"/>
                  </a:lnTo>
                  <a:lnTo>
                    <a:pt x="521" y="418"/>
                  </a:lnTo>
                  <a:lnTo>
                    <a:pt x="524" y="428"/>
                  </a:lnTo>
                  <a:lnTo>
                    <a:pt x="528" y="438"/>
                  </a:lnTo>
                  <a:lnTo>
                    <a:pt x="533" y="448"/>
                  </a:lnTo>
                  <a:lnTo>
                    <a:pt x="540" y="456"/>
                  </a:lnTo>
                  <a:lnTo>
                    <a:pt x="547" y="463"/>
                  </a:lnTo>
                  <a:lnTo>
                    <a:pt x="557" y="467"/>
                  </a:lnTo>
                  <a:lnTo>
                    <a:pt x="558" y="483"/>
                  </a:lnTo>
                  <a:lnTo>
                    <a:pt x="561" y="500"/>
                  </a:lnTo>
                  <a:lnTo>
                    <a:pt x="566" y="516"/>
                  </a:lnTo>
                  <a:lnTo>
                    <a:pt x="570" y="530"/>
                  </a:lnTo>
                  <a:lnTo>
                    <a:pt x="576" y="546"/>
                  </a:lnTo>
                  <a:lnTo>
                    <a:pt x="583" y="560"/>
                  </a:lnTo>
                  <a:lnTo>
                    <a:pt x="590" y="574"/>
                  </a:lnTo>
                  <a:lnTo>
                    <a:pt x="599" y="587"/>
                  </a:lnTo>
                  <a:lnTo>
                    <a:pt x="609" y="602"/>
                  </a:lnTo>
                  <a:lnTo>
                    <a:pt x="619" y="615"/>
                  </a:lnTo>
                  <a:lnTo>
                    <a:pt x="583" y="645"/>
                  </a:lnTo>
                  <a:lnTo>
                    <a:pt x="544" y="668"/>
                  </a:lnTo>
                  <a:lnTo>
                    <a:pt x="503" y="685"/>
                  </a:lnTo>
                  <a:lnTo>
                    <a:pt x="458" y="701"/>
                  </a:lnTo>
                  <a:lnTo>
                    <a:pt x="414" y="713"/>
                  </a:lnTo>
                  <a:lnTo>
                    <a:pt x="369" y="726"/>
                  </a:lnTo>
                  <a:lnTo>
                    <a:pt x="326" y="741"/>
                  </a:lnTo>
                  <a:lnTo>
                    <a:pt x="283" y="758"/>
                  </a:lnTo>
                  <a:lnTo>
                    <a:pt x="243" y="779"/>
                  </a:lnTo>
                  <a:lnTo>
                    <a:pt x="206" y="808"/>
                  </a:lnTo>
                  <a:lnTo>
                    <a:pt x="200" y="818"/>
                  </a:lnTo>
                  <a:lnTo>
                    <a:pt x="196" y="828"/>
                  </a:lnTo>
                  <a:lnTo>
                    <a:pt x="192" y="840"/>
                  </a:lnTo>
                  <a:lnTo>
                    <a:pt x="190" y="851"/>
                  </a:lnTo>
                  <a:lnTo>
                    <a:pt x="189" y="862"/>
                  </a:lnTo>
                  <a:lnTo>
                    <a:pt x="189" y="874"/>
                  </a:lnTo>
                  <a:lnTo>
                    <a:pt x="189" y="887"/>
                  </a:lnTo>
                  <a:lnTo>
                    <a:pt x="190" y="898"/>
                  </a:lnTo>
                  <a:lnTo>
                    <a:pt x="193" y="910"/>
                  </a:lnTo>
                  <a:lnTo>
                    <a:pt x="196" y="921"/>
                  </a:lnTo>
                  <a:lnTo>
                    <a:pt x="188" y="944"/>
                  </a:lnTo>
                  <a:lnTo>
                    <a:pt x="180" y="968"/>
                  </a:lnTo>
                  <a:lnTo>
                    <a:pt x="173" y="991"/>
                  </a:lnTo>
                  <a:lnTo>
                    <a:pt x="167" y="1016"/>
                  </a:lnTo>
                  <a:lnTo>
                    <a:pt x="162" y="1040"/>
                  </a:lnTo>
                  <a:lnTo>
                    <a:pt x="157" y="1064"/>
                  </a:lnTo>
                  <a:lnTo>
                    <a:pt x="153" y="1089"/>
                  </a:lnTo>
                  <a:lnTo>
                    <a:pt x="149" y="1113"/>
                  </a:lnTo>
                  <a:lnTo>
                    <a:pt x="146" y="1139"/>
                  </a:lnTo>
                  <a:lnTo>
                    <a:pt x="145" y="1165"/>
                  </a:lnTo>
                  <a:lnTo>
                    <a:pt x="142" y="1172"/>
                  </a:lnTo>
                  <a:lnTo>
                    <a:pt x="139" y="1179"/>
                  </a:lnTo>
                  <a:lnTo>
                    <a:pt x="137" y="1186"/>
                  </a:lnTo>
                  <a:lnTo>
                    <a:pt x="136" y="1193"/>
                  </a:lnTo>
                  <a:lnTo>
                    <a:pt x="135" y="1201"/>
                  </a:lnTo>
                  <a:lnTo>
                    <a:pt x="135" y="1206"/>
                  </a:lnTo>
                  <a:lnTo>
                    <a:pt x="133" y="1213"/>
                  </a:lnTo>
                  <a:lnTo>
                    <a:pt x="132" y="1219"/>
                  </a:lnTo>
                  <a:lnTo>
                    <a:pt x="132" y="1226"/>
                  </a:lnTo>
                  <a:lnTo>
                    <a:pt x="130" y="1234"/>
                  </a:lnTo>
                  <a:lnTo>
                    <a:pt x="120" y="1268"/>
                  </a:lnTo>
                  <a:lnTo>
                    <a:pt x="109" y="1305"/>
                  </a:lnTo>
                  <a:lnTo>
                    <a:pt x="99" y="1344"/>
                  </a:lnTo>
                  <a:lnTo>
                    <a:pt x="89" y="1385"/>
                  </a:lnTo>
                  <a:lnTo>
                    <a:pt x="79" y="1427"/>
                  </a:lnTo>
                  <a:lnTo>
                    <a:pt x="67" y="1470"/>
                  </a:lnTo>
                  <a:lnTo>
                    <a:pt x="54" y="1513"/>
                  </a:lnTo>
                  <a:lnTo>
                    <a:pt x="40" y="1554"/>
                  </a:lnTo>
                  <a:lnTo>
                    <a:pt x="24" y="1595"/>
                  </a:lnTo>
                  <a:lnTo>
                    <a:pt x="7" y="1633"/>
                  </a:lnTo>
                  <a:lnTo>
                    <a:pt x="1" y="1650"/>
                  </a:lnTo>
                  <a:lnTo>
                    <a:pt x="0" y="1666"/>
                  </a:lnTo>
                  <a:lnTo>
                    <a:pt x="1" y="1682"/>
                  </a:lnTo>
                  <a:lnTo>
                    <a:pt x="6" y="1696"/>
                  </a:lnTo>
                  <a:lnTo>
                    <a:pt x="11" y="1709"/>
                  </a:lnTo>
                  <a:lnTo>
                    <a:pt x="19" y="1724"/>
                  </a:lnTo>
                  <a:lnTo>
                    <a:pt x="26" y="1736"/>
                  </a:lnTo>
                  <a:lnTo>
                    <a:pt x="33" y="1749"/>
                  </a:lnTo>
                  <a:lnTo>
                    <a:pt x="41" y="1762"/>
                  </a:lnTo>
                  <a:lnTo>
                    <a:pt x="47" y="1777"/>
                  </a:lnTo>
                  <a:lnTo>
                    <a:pt x="50" y="1797"/>
                  </a:lnTo>
                  <a:lnTo>
                    <a:pt x="54" y="1818"/>
                  </a:lnTo>
                  <a:lnTo>
                    <a:pt x="59" y="1840"/>
                  </a:lnTo>
                  <a:lnTo>
                    <a:pt x="66" y="1861"/>
                  </a:lnTo>
                  <a:lnTo>
                    <a:pt x="73" y="1883"/>
                  </a:lnTo>
                  <a:lnTo>
                    <a:pt x="82" y="1904"/>
                  </a:lnTo>
                  <a:lnTo>
                    <a:pt x="89" y="1926"/>
                  </a:lnTo>
                  <a:lnTo>
                    <a:pt x="97" y="1947"/>
                  </a:lnTo>
                  <a:lnTo>
                    <a:pt x="106" y="1969"/>
                  </a:lnTo>
                  <a:lnTo>
                    <a:pt x="113" y="1990"/>
                  </a:lnTo>
                  <a:lnTo>
                    <a:pt x="117" y="2024"/>
                  </a:lnTo>
                  <a:lnTo>
                    <a:pt x="123" y="2060"/>
                  </a:lnTo>
                  <a:lnTo>
                    <a:pt x="130" y="2095"/>
                  </a:lnTo>
                  <a:lnTo>
                    <a:pt x="140" y="2130"/>
                  </a:lnTo>
                  <a:lnTo>
                    <a:pt x="150" y="2165"/>
                  </a:lnTo>
                  <a:lnTo>
                    <a:pt x="160" y="2198"/>
                  </a:lnTo>
                  <a:lnTo>
                    <a:pt x="172" y="2232"/>
                  </a:lnTo>
                  <a:lnTo>
                    <a:pt x="183" y="2265"/>
                  </a:lnTo>
                  <a:lnTo>
                    <a:pt x="195" y="2298"/>
                  </a:lnTo>
                  <a:lnTo>
                    <a:pt x="206" y="2331"/>
                  </a:lnTo>
                  <a:lnTo>
                    <a:pt x="216" y="2423"/>
                  </a:lnTo>
                  <a:lnTo>
                    <a:pt x="228" y="2514"/>
                  </a:lnTo>
                  <a:lnTo>
                    <a:pt x="238" y="2606"/>
                  </a:lnTo>
                  <a:lnTo>
                    <a:pt x="246" y="2698"/>
                  </a:lnTo>
                  <a:lnTo>
                    <a:pt x="255" y="2790"/>
                  </a:lnTo>
                  <a:lnTo>
                    <a:pt x="263" y="2881"/>
                  </a:lnTo>
                  <a:lnTo>
                    <a:pt x="269" y="2974"/>
                  </a:lnTo>
                  <a:lnTo>
                    <a:pt x="275" y="3069"/>
                  </a:lnTo>
                  <a:lnTo>
                    <a:pt x="279" y="3164"/>
                  </a:lnTo>
                  <a:lnTo>
                    <a:pt x="282" y="3260"/>
                  </a:lnTo>
                  <a:lnTo>
                    <a:pt x="283" y="3284"/>
                  </a:lnTo>
                  <a:lnTo>
                    <a:pt x="285" y="3308"/>
                  </a:lnTo>
                  <a:lnTo>
                    <a:pt x="285" y="3334"/>
                  </a:lnTo>
                  <a:lnTo>
                    <a:pt x="286" y="3358"/>
                  </a:lnTo>
                  <a:lnTo>
                    <a:pt x="288" y="3384"/>
                  </a:lnTo>
                  <a:lnTo>
                    <a:pt x="289" y="3409"/>
                  </a:lnTo>
                  <a:lnTo>
                    <a:pt x="292" y="3432"/>
                  </a:lnTo>
                  <a:lnTo>
                    <a:pt x="298" y="3456"/>
                  </a:lnTo>
                  <a:lnTo>
                    <a:pt x="304" y="3479"/>
                  </a:lnTo>
                  <a:lnTo>
                    <a:pt x="312" y="3500"/>
                  </a:lnTo>
                  <a:lnTo>
                    <a:pt x="306" y="3596"/>
                  </a:lnTo>
                  <a:lnTo>
                    <a:pt x="308" y="3689"/>
                  </a:lnTo>
                  <a:lnTo>
                    <a:pt x="312" y="3783"/>
                  </a:lnTo>
                  <a:lnTo>
                    <a:pt x="322" y="3874"/>
                  </a:lnTo>
                  <a:lnTo>
                    <a:pt x="334" y="3965"/>
                  </a:lnTo>
                  <a:lnTo>
                    <a:pt x="345" y="4055"/>
                  </a:lnTo>
                  <a:lnTo>
                    <a:pt x="358" y="4145"/>
                  </a:lnTo>
                  <a:lnTo>
                    <a:pt x="368" y="4234"/>
                  </a:lnTo>
                  <a:lnTo>
                    <a:pt x="375" y="4323"/>
                  </a:lnTo>
                  <a:lnTo>
                    <a:pt x="378" y="4412"/>
                  </a:lnTo>
                  <a:lnTo>
                    <a:pt x="382" y="4413"/>
                  </a:lnTo>
                  <a:lnTo>
                    <a:pt x="387" y="4414"/>
                  </a:lnTo>
                  <a:lnTo>
                    <a:pt x="389" y="4417"/>
                  </a:lnTo>
                  <a:lnTo>
                    <a:pt x="394" y="4420"/>
                  </a:lnTo>
                  <a:lnTo>
                    <a:pt x="398" y="4423"/>
                  </a:lnTo>
                  <a:lnTo>
                    <a:pt x="401" y="4426"/>
                  </a:lnTo>
                  <a:lnTo>
                    <a:pt x="402" y="4430"/>
                  </a:lnTo>
                  <a:lnTo>
                    <a:pt x="404" y="4433"/>
                  </a:lnTo>
                  <a:lnTo>
                    <a:pt x="404" y="4437"/>
                  </a:lnTo>
                  <a:lnTo>
                    <a:pt x="402" y="4442"/>
                  </a:lnTo>
                  <a:lnTo>
                    <a:pt x="395" y="4447"/>
                  </a:lnTo>
                  <a:lnTo>
                    <a:pt x="388" y="4455"/>
                  </a:lnTo>
                  <a:lnTo>
                    <a:pt x="382" y="4460"/>
                  </a:lnTo>
                  <a:lnTo>
                    <a:pt x="377" y="4467"/>
                  </a:lnTo>
                  <a:lnTo>
                    <a:pt x="371" y="4473"/>
                  </a:lnTo>
                  <a:lnTo>
                    <a:pt x="365" y="4480"/>
                  </a:lnTo>
                  <a:lnTo>
                    <a:pt x="361" y="4488"/>
                  </a:lnTo>
                  <a:lnTo>
                    <a:pt x="355" y="4495"/>
                  </a:lnTo>
                  <a:lnTo>
                    <a:pt x="349" y="4502"/>
                  </a:lnTo>
                  <a:lnTo>
                    <a:pt x="344" y="4510"/>
                  </a:lnTo>
                  <a:lnTo>
                    <a:pt x="344" y="4513"/>
                  </a:lnTo>
                  <a:lnTo>
                    <a:pt x="342" y="4516"/>
                  </a:lnTo>
                  <a:lnTo>
                    <a:pt x="339" y="4518"/>
                  </a:lnTo>
                  <a:lnTo>
                    <a:pt x="338" y="4518"/>
                  </a:lnTo>
                  <a:lnTo>
                    <a:pt x="335" y="4519"/>
                  </a:lnTo>
                  <a:lnTo>
                    <a:pt x="334" y="4519"/>
                  </a:lnTo>
                  <a:lnTo>
                    <a:pt x="332" y="4520"/>
                  </a:lnTo>
                  <a:lnTo>
                    <a:pt x="332" y="4522"/>
                  </a:lnTo>
                  <a:lnTo>
                    <a:pt x="334" y="4525"/>
                  </a:lnTo>
                  <a:lnTo>
                    <a:pt x="336" y="4528"/>
                  </a:lnTo>
                  <a:lnTo>
                    <a:pt x="326" y="4536"/>
                  </a:lnTo>
                  <a:lnTo>
                    <a:pt x="316" y="4546"/>
                  </a:lnTo>
                  <a:lnTo>
                    <a:pt x="308" y="4556"/>
                  </a:lnTo>
                  <a:lnTo>
                    <a:pt x="299" y="4566"/>
                  </a:lnTo>
                  <a:lnTo>
                    <a:pt x="291" y="4578"/>
                  </a:lnTo>
                  <a:lnTo>
                    <a:pt x="283" y="4591"/>
                  </a:lnTo>
                  <a:lnTo>
                    <a:pt x="278" y="4604"/>
                  </a:lnTo>
                  <a:lnTo>
                    <a:pt x="273" y="4616"/>
                  </a:lnTo>
                  <a:lnTo>
                    <a:pt x="271" y="4631"/>
                  </a:lnTo>
                  <a:lnTo>
                    <a:pt x="271" y="4645"/>
                  </a:lnTo>
                  <a:lnTo>
                    <a:pt x="272" y="4652"/>
                  </a:lnTo>
                  <a:lnTo>
                    <a:pt x="276" y="4659"/>
                  </a:lnTo>
                  <a:lnTo>
                    <a:pt x="281" y="4664"/>
                  </a:lnTo>
                  <a:lnTo>
                    <a:pt x="285" y="4668"/>
                  </a:lnTo>
                  <a:lnTo>
                    <a:pt x="291" y="4672"/>
                  </a:lnTo>
                  <a:lnTo>
                    <a:pt x="296" y="4674"/>
                  </a:lnTo>
                  <a:lnTo>
                    <a:pt x="302" y="4677"/>
                  </a:lnTo>
                  <a:lnTo>
                    <a:pt x="309" y="4678"/>
                  </a:lnTo>
                  <a:lnTo>
                    <a:pt x="315" y="4680"/>
                  </a:lnTo>
                  <a:lnTo>
                    <a:pt x="322" y="4682"/>
                  </a:lnTo>
                  <a:lnTo>
                    <a:pt x="338" y="4680"/>
                  </a:lnTo>
                  <a:lnTo>
                    <a:pt x="355" y="4675"/>
                  </a:lnTo>
                  <a:lnTo>
                    <a:pt x="371" y="4672"/>
                  </a:lnTo>
                  <a:lnTo>
                    <a:pt x="388" y="4669"/>
                  </a:lnTo>
                  <a:lnTo>
                    <a:pt x="405" y="4667"/>
                  </a:lnTo>
                  <a:lnTo>
                    <a:pt x="421" y="4664"/>
                  </a:lnTo>
                  <a:lnTo>
                    <a:pt x="437" y="4661"/>
                  </a:lnTo>
                  <a:lnTo>
                    <a:pt x="452" y="4658"/>
                  </a:lnTo>
                  <a:lnTo>
                    <a:pt x="468" y="4655"/>
                  </a:lnTo>
                  <a:lnTo>
                    <a:pt x="484" y="4652"/>
                  </a:lnTo>
                  <a:lnTo>
                    <a:pt x="497" y="4649"/>
                  </a:lnTo>
                  <a:lnTo>
                    <a:pt x="508" y="4644"/>
                  </a:lnTo>
                  <a:lnTo>
                    <a:pt x="518" y="4638"/>
                  </a:lnTo>
                  <a:lnTo>
                    <a:pt x="527" y="4629"/>
                  </a:lnTo>
                  <a:lnTo>
                    <a:pt x="534" y="4619"/>
                  </a:lnTo>
                  <a:lnTo>
                    <a:pt x="540" y="4609"/>
                  </a:lnTo>
                  <a:lnTo>
                    <a:pt x="546" y="4599"/>
                  </a:lnTo>
                  <a:lnTo>
                    <a:pt x="551" y="4588"/>
                  </a:lnTo>
                  <a:lnTo>
                    <a:pt x="557" y="4576"/>
                  </a:lnTo>
                  <a:lnTo>
                    <a:pt x="563" y="4566"/>
                  </a:lnTo>
                  <a:lnTo>
                    <a:pt x="564" y="4568"/>
                  </a:lnTo>
                  <a:lnTo>
                    <a:pt x="566" y="4569"/>
                  </a:lnTo>
                  <a:lnTo>
                    <a:pt x="567" y="4569"/>
                  </a:lnTo>
                  <a:lnTo>
                    <a:pt x="568" y="4571"/>
                  </a:lnTo>
                  <a:lnTo>
                    <a:pt x="568" y="4572"/>
                  </a:lnTo>
                  <a:lnTo>
                    <a:pt x="570" y="4572"/>
                  </a:lnTo>
                  <a:lnTo>
                    <a:pt x="570" y="4573"/>
                  </a:lnTo>
                  <a:lnTo>
                    <a:pt x="570" y="4575"/>
                  </a:lnTo>
                  <a:lnTo>
                    <a:pt x="570" y="4576"/>
                  </a:lnTo>
                  <a:lnTo>
                    <a:pt x="576" y="4575"/>
                  </a:lnTo>
                  <a:lnTo>
                    <a:pt x="581" y="4573"/>
                  </a:lnTo>
                  <a:lnTo>
                    <a:pt x="586" y="4571"/>
                  </a:lnTo>
                  <a:lnTo>
                    <a:pt x="591" y="4569"/>
                  </a:lnTo>
                  <a:lnTo>
                    <a:pt x="597" y="4566"/>
                  </a:lnTo>
                  <a:lnTo>
                    <a:pt x="603" y="4563"/>
                  </a:lnTo>
                  <a:lnTo>
                    <a:pt x="609" y="4559"/>
                  </a:lnTo>
                  <a:lnTo>
                    <a:pt x="614" y="4556"/>
                  </a:lnTo>
                  <a:lnTo>
                    <a:pt x="620" y="4553"/>
                  </a:lnTo>
                  <a:lnTo>
                    <a:pt x="626" y="4549"/>
                  </a:lnTo>
                  <a:lnTo>
                    <a:pt x="631" y="4533"/>
                  </a:lnTo>
                  <a:lnTo>
                    <a:pt x="634" y="4519"/>
                  </a:lnTo>
                  <a:lnTo>
                    <a:pt x="637" y="4505"/>
                  </a:lnTo>
                  <a:lnTo>
                    <a:pt x="640" y="4492"/>
                  </a:lnTo>
                  <a:lnTo>
                    <a:pt x="643" y="4477"/>
                  </a:lnTo>
                  <a:lnTo>
                    <a:pt x="644" y="4463"/>
                  </a:lnTo>
                  <a:lnTo>
                    <a:pt x="649" y="4450"/>
                  </a:lnTo>
                  <a:lnTo>
                    <a:pt x="653" y="4436"/>
                  </a:lnTo>
                  <a:lnTo>
                    <a:pt x="659" y="4420"/>
                  </a:lnTo>
                  <a:lnTo>
                    <a:pt x="666" y="4404"/>
                  </a:lnTo>
                  <a:lnTo>
                    <a:pt x="673" y="4350"/>
                  </a:lnTo>
                  <a:lnTo>
                    <a:pt x="677" y="4296"/>
                  </a:lnTo>
                  <a:lnTo>
                    <a:pt x="680" y="4242"/>
                  </a:lnTo>
                  <a:lnTo>
                    <a:pt x="680" y="4191"/>
                  </a:lnTo>
                  <a:lnTo>
                    <a:pt x="680" y="4138"/>
                  </a:lnTo>
                  <a:lnTo>
                    <a:pt x="679" y="4085"/>
                  </a:lnTo>
                  <a:lnTo>
                    <a:pt x="676" y="4030"/>
                  </a:lnTo>
                  <a:lnTo>
                    <a:pt x="676" y="3976"/>
                  </a:lnTo>
                  <a:lnTo>
                    <a:pt x="676" y="3919"/>
                  </a:lnTo>
                  <a:lnTo>
                    <a:pt x="677" y="3861"/>
                  </a:lnTo>
                  <a:lnTo>
                    <a:pt x="670" y="3834"/>
                  </a:lnTo>
                  <a:lnTo>
                    <a:pt x="666" y="3807"/>
                  </a:lnTo>
                  <a:lnTo>
                    <a:pt x="663" y="3778"/>
                  </a:lnTo>
                  <a:lnTo>
                    <a:pt x="662" y="3748"/>
                  </a:lnTo>
                  <a:lnTo>
                    <a:pt x="662" y="3720"/>
                  </a:lnTo>
                  <a:lnTo>
                    <a:pt x="663" y="3689"/>
                  </a:lnTo>
                  <a:lnTo>
                    <a:pt x="663" y="3661"/>
                  </a:lnTo>
                  <a:lnTo>
                    <a:pt x="662" y="3634"/>
                  </a:lnTo>
                  <a:lnTo>
                    <a:pt x="660" y="3606"/>
                  </a:lnTo>
                  <a:lnTo>
                    <a:pt x="656" y="3582"/>
                  </a:lnTo>
                  <a:lnTo>
                    <a:pt x="646" y="3543"/>
                  </a:lnTo>
                  <a:lnTo>
                    <a:pt x="640" y="3507"/>
                  </a:lnTo>
                  <a:lnTo>
                    <a:pt x="640" y="3472"/>
                  </a:lnTo>
                  <a:lnTo>
                    <a:pt x="641" y="3436"/>
                  </a:lnTo>
                  <a:lnTo>
                    <a:pt x="646" y="3400"/>
                  </a:lnTo>
                  <a:lnTo>
                    <a:pt x="650" y="3364"/>
                  </a:lnTo>
                  <a:lnTo>
                    <a:pt x="653" y="3327"/>
                  </a:lnTo>
                  <a:lnTo>
                    <a:pt x="653" y="3290"/>
                  </a:lnTo>
                  <a:lnTo>
                    <a:pt x="650" y="3250"/>
                  </a:lnTo>
                  <a:lnTo>
                    <a:pt x="643" y="3208"/>
                  </a:lnTo>
                  <a:lnTo>
                    <a:pt x="644" y="3161"/>
                  </a:lnTo>
                  <a:lnTo>
                    <a:pt x="649" y="3116"/>
                  </a:lnTo>
                  <a:lnTo>
                    <a:pt x="654" y="3072"/>
                  </a:lnTo>
                  <a:lnTo>
                    <a:pt x="660" y="3029"/>
                  </a:lnTo>
                  <a:lnTo>
                    <a:pt x="667" y="2987"/>
                  </a:lnTo>
                  <a:lnTo>
                    <a:pt x="673" y="2944"/>
                  </a:lnTo>
                  <a:lnTo>
                    <a:pt x="679" y="2901"/>
                  </a:lnTo>
                  <a:lnTo>
                    <a:pt x="683" y="2857"/>
                  </a:lnTo>
                  <a:lnTo>
                    <a:pt x="686" y="2811"/>
                  </a:lnTo>
                  <a:lnTo>
                    <a:pt x="687" y="2764"/>
                  </a:lnTo>
                  <a:lnTo>
                    <a:pt x="687" y="2748"/>
                  </a:lnTo>
                  <a:lnTo>
                    <a:pt x="687" y="2734"/>
                  </a:lnTo>
                  <a:lnTo>
                    <a:pt x="687" y="2719"/>
                  </a:lnTo>
                  <a:lnTo>
                    <a:pt x="686" y="2705"/>
                  </a:lnTo>
                  <a:lnTo>
                    <a:pt x="686" y="2691"/>
                  </a:lnTo>
                  <a:lnTo>
                    <a:pt x="686" y="2676"/>
                  </a:lnTo>
                  <a:lnTo>
                    <a:pt x="687" y="2664"/>
                  </a:lnTo>
                  <a:lnTo>
                    <a:pt x="690" y="2651"/>
                  </a:lnTo>
                  <a:lnTo>
                    <a:pt x="694" y="2638"/>
                  </a:lnTo>
                  <a:lnTo>
                    <a:pt x="700" y="2626"/>
                  </a:lnTo>
                  <a:lnTo>
                    <a:pt x="1210" y="2692"/>
                  </a:lnTo>
                  <a:lnTo>
                    <a:pt x="1217" y="2691"/>
                  </a:lnTo>
                  <a:lnTo>
                    <a:pt x="1226" y="2689"/>
                  </a:lnTo>
                  <a:lnTo>
                    <a:pt x="1233" y="2688"/>
                  </a:lnTo>
                  <a:lnTo>
                    <a:pt x="1240" y="2688"/>
                  </a:lnTo>
                  <a:lnTo>
                    <a:pt x="1247" y="2689"/>
                  </a:lnTo>
                  <a:lnTo>
                    <a:pt x="1254" y="2691"/>
                  </a:lnTo>
                  <a:lnTo>
                    <a:pt x="1260" y="2692"/>
                  </a:lnTo>
                  <a:lnTo>
                    <a:pt x="1266" y="2695"/>
                  </a:lnTo>
                  <a:lnTo>
                    <a:pt x="1270" y="2698"/>
                  </a:lnTo>
                  <a:lnTo>
                    <a:pt x="1274" y="2702"/>
                  </a:lnTo>
                  <a:close/>
                  <a:moveTo>
                    <a:pt x="1240" y="2317"/>
                  </a:moveTo>
                  <a:lnTo>
                    <a:pt x="1254" y="2317"/>
                  </a:lnTo>
                  <a:lnTo>
                    <a:pt x="1254" y="2321"/>
                  </a:lnTo>
                  <a:lnTo>
                    <a:pt x="1240" y="2321"/>
                  </a:lnTo>
                  <a:lnTo>
                    <a:pt x="1240" y="2317"/>
                  </a:lnTo>
                  <a:close/>
                  <a:moveTo>
                    <a:pt x="1240" y="2327"/>
                  </a:moveTo>
                  <a:lnTo>
                    <a:pt x="1412" y="2361"/>
                  </a:lnTo>
                  <a:lnTo>
                    <a:pt x="1413" y="2367"/>
                  </a:lnTo>
                  <a:lnTo>
                    <a:pt x="1413" y="2370"/>
                  </a:lnTo>
                  <a:lnTo>
                    <a:pt x="1412" y="2371"/>
                  </a:lnTo>
                  <a:lnTo>
                    <a:pt x="1411" y="2373"/>
                  </a:lnTo>
                  <a:lnTo>
                    <a:pt x="1409" y="2373"/>
                  </a:lnTo>
                  <a:lnTo>
                    <a:pt x="1406" y="2373"/>
                  </a:lnTo>
                  <a:lnTo>
                    <a:pt x="1403" y="2373"/>
                  </a:lnTo>
                  <a:lnTo>
                    <a:pt x="1402" y="2374"/>
                  </a:lnTo>
                  <a:lnTo>
                    <a:pt x="1401" y="2376"/>
                  </a:lnTo>
                  <a:lnTo>
                    <a:pt x="1399" y="2378"/>
                  </a:lnTo>
                  <a:lnTo>
                    <a:pt x="1389" y="2374"/>
                  </a:lnTo>
                  <a:lnTo>
                    <a:pt x="1379" y="2371"/>
                  </a:lnTo>
                  <a:lnTo>
                    <a:pt x="1369" y="2368"/>
                  </a:lnTo>
                  <a:lnTo>
                    <a:pt x="1358" y="2367"/>
                  </a:lnTo>
                  <a:lnTo>
                    <a:pt x="1346" y="2364"/>
                  </a:lnTo>
                  <a:lnTo>
                    <a:pt x="1335" y="2363"/>
                  </a:lnTo>
                  <a:lnTo>
                    <a:pt x="1323" y="2361"/>
                  </a:lnTo>
                  <a:lnTo>
                    <a:pt x="1312" y="2360"/>
                  </a:lnTo>
                  <a:lnTo>
                    <a:pt x="1302" y="2357"/>
                  </a:lnTo>
                  <a:lnTo>
                    <a:pt x="1292" y="2355"/>
                  </a:lnTo>
                  <a:lnTo>
                    <a:pt x="1286" y="2355"/>
                  </a:lnTo>
                  <a:lnTo>
                    <a:pt x="1279" y="2354"/>
                  </a:lnTo>
                  <a:lnTo>
                    <a:pt x="1273" y="2351"/>
                  </a:lnTo>
                  <a:lnTo>
                    <a:pt x="1266" y="2350"/>
                  </a:lnTo>
                  <a:lnTo>
                    <a:pt x="1259" y="2348"/>
                  </a:lnTo>
                  <a:lnTo>
                    <a:pt x="1253" y="2348"/>
                  </a:lnTo>
                  <a:lnTo>
                    <a:pt x="1246" y="2348"/>
                  </a:lnTo>
                  <a:lnTo>
                    <a:pt x="1242" y="2350"/>
                  </a:lnTo>
                  <a:lnTo>
                    <a:pt x="1236" y="2353"/>
                  </a:lnTo>
                  <a:lnTo>
                    <a:pt x="1233" y="2358"/>
                  </a:lnTo>
                  <a:lnTo>
                    <a:pt x="1233" y="2357"/>
                  </a:lnTo>
                  <a:lnTo>
                    <a:pt x="1233" y="2354"/>
                  </a:lnTo>
                  <a:lnTo>
                    <a:pt x="1232" y="2351"/>
                  </a:lnTo>
                  <a:lnTo>
                    <a:pt x="1230" y="2345"/>
                  </a:lnTo>
                  <a:lnTo>
                    <a:pt x="1230" y="2341"/>
                  </a:lnTo>
                  <a:lnTo>
                    <a:pt x="1230" y="2337"/>
                  </a:lnTo>
                  <a:lnTo>
                    <a:pt x="1230" y="2333"/>
                  </a:lnTo>
                  <a:lnTo>
                    <a:pt x="1232" y="2330"/>
                  </a:lnTo>
                  <a:lnTo>
                    <a:pt x="1236" y="2327"/>
                  </a:lnTo>
                  <a:lnTo>
                    <a:pt x="1240" y="2327"/>
                  </a:lnTo>
                  <a:close/>
                  <a:moveTo>
                    <a:pt x="1223" y="2376"/>
                  </a:moveTo>
                  <a:lnTo>
                    <a:pt x="1216" y="2390"/>
                  </a:lnTo>
                  <a:lnTo>
                    <a:pt x="1210" y="2304"/>
                  </a:lnTo>
                  <a:lnTo>
                    <a:pt x="1216" y="2311"/>
                  </a:lnTo>
                  <a:lnTo>
                    <a:pt x="1220" y="2318"/>
                  </a:lnTo>
                  <a:lnTo>
                    <a:pt x="1220" y="2325"/>
                  </a:lnTo>
                  <a:lnTo>
                    <a:pt x="1220" y="2331"/>
                  </a:lnTo>
                  <a:lnTo>
                    <a:pt x="1219" y="2338"/>
                  </a:lnTo>
                  <a:lnTo>
                    <a:pt x="1217" y="2344"/>
                  </a:lnTo>
                  <a:lnTo>
                    <a:pt x="1216" y="2351"/>
                  </a:lnTo>
                  <a:lnTo>
                    <a:pt x="1216" y="2358"/>
                  </a:lnTo>
                  <a:lnTo>
                    <a:pt x="1219" y="2367"/>
                  </a:lnTo>
                  <a:lnTo>
                    <a:pt x="1223" y="2376"/>
                  </a:lnTo>
                  <a:close/>
                  <a:moveTo>
                    <a:pt x="1210" y="1550"/>
                  </a:moveTo>
                  <a:lnTo>
                    <a:pt x="1206" y="1550"/>
                  </a:lnTo>
                  <a:lnTo>
                    <a:pt x="1206" y="1519"/>
                  </a:lnTo>
                  <a:lnTo>
                    <a:pt x="1210" y="1519"/>
                  </a:lnTo>
                  <a:lnTo>
                    <a:pt x="1210" y="1550"/>
                  </a:lnTo>
                  <a:close/>
                  <a:moveTo>
                    <a:pt x="1004" y="649"/>
                  </a:moveTo>
                  <a:lnTo>
                    <a:pt x="1004" y="672"/>
                  </a:lnTo>
                  <a:lnTo>
                    <a:pt x="1004" y="695"/>
                  </a:lnTo>
                  <a:lnTo>
                    <a:pt x="1004" y="718"/>
                  </a:lnTo>
                  <a:lnTo>
                    <a:pt x="1002" y="741"/>
                  </a:lnTo>
                  <a:lnTo>
                    <a:pt x="1001" y="765"/>
                  </a:lnTo>
                  <a:lnTo>
                    <a:pt x="998" y="789"/>
                  </a:lnTo>
                  <a:lnTo>
                    <a:pt x="995" y="812"/>
                  </a:lnTo>
                  <a:lnTo>
                    <a:pt x="992" y="837"/>
                  </a:lnTo>
                  <a:lnTo>
                    <a:pt x="990" y="860"/>
                  </a:lnTo>
                  <a:lnTo>
                    <a:pt x="987" y="882"/>
                  </a:lnTo>
                  <a:lnTo>
                    <a:pt x="981" y="880"/>
                  </a:lnTo>
                  <a:lnTo>
                    <a:pt x="975" y="878"/>
                  </a:lnTo>
                  <a:lnTo>
                    <a:pt x="971" y="877"/>
                  </a:lnTo>
                  <a:lnTo>
                    <a:pt x="967" y="877"/>
                  </a:lnTo>
                  <a:lnTo>
                    <a:pt x="964" y="878"/>
                  </a:lnTo>
                  <a:lnTo>
                    <a:pt x="961" y="880"/>
                  </a:lnTo>
                  <a:lnTo>
                    <a:pt x="957" y="881"/>
                  </a:lnTo>
                  <a:lnTo>
                    <a:pt x="954" y="882"/>
                  </a:lnTo>
                  <a:lnTo>
                    <a:pt x="949" y="885"/>
                  </a:lnTo>
                  <a:lnTo>
                    <a:pt x="945" y="887"/>
                  </a:lnTo>
                  <a:lnTo>
                    <a:pt x="948" y="887"/>
                  </a:lnTo>
                  <a:lnTo>
                    <a:pt x="952" y="888"/>
                  </a:lnTo>
                  <a:lnTo>
                    <a:pt x="955" y="890"/>
                  </a:lnTo>
                  <a:lnTo>
                    <a:pt x="958" y="893"/>
                  </a:lnTo>
                  <a:lnTo>
                    <a:pt x="961" y="894"/>
                  </a:lnTo>
                  <a:lnTo>
                    <a:pt x="964" y="895"/>
                  </a:lnTo>
                  <a:lnTo>
                    <a:pt x="968" y="897"/>
                  </a:lnTo>
                  <a:lnTo>
                    <a:pt x="971" y="898"/>
                  </a:lnTo>
                  <a:lnTo>
                    <a:pt x="975" y="898"/>
                  </a:lnTo>
                  <a:lnTo>
                    <a:pt x="979" y="897"/>
                  </a:lnTo>
                  <a:lnTo>
                    <a:pt x="981" y="900"/>
                  </a:lnTo>
                  <a:lnTo>
                    <a:pt x="982" y="904"/>
                  </a:lnTo>
                  <a:lnTo>
                    <a:pt x="982" y="907"/>
                  </a:lnTo>
                  <a:lnTo>
                    <a:pt x="982" y="911"/>
                  </a:lnTo>
                  <a:lnTo>
                    <a:pt x="981" y="914"/>
                  </a:lnTo>
                  <a:lnTo>
                    <a:pt x="979" y="917"/>
                  </a:lnTo>
                  <a:lnTo>
                    <a:pt x="978" y="921"/>
                  </a:lnTo>
                  <a:lnTo>
                    <a:pt x="977" y="924"/>
                  </a:lnTo>
                  <a:lnTo>
                    <a:pt x="975" y="928"/>
                  </a:lnTo>
                  <a:lnTo>
                    <a:pt x="975" y="931"/>
                  </a:lnTo>
                  <a:lnTo>
                    <a:pt x="972" y="931"/>
                  </a:lnTo>
                  <a:lnTo>
                    <a:pt x="968" y="931"/>
                  </a:lnTo>
                  <a:lnTo>
                    <a:pt x="965" y="930"/>
                  </a:lnTo>
                  <a:lnTo>
                    <a:pt x="961" y="928"/>
                  </a:lnTo>
                  <a:lnTo>
                    <a:pt x="958" y="925"/>
                  </a:lnTo>
                  <a:lnTo>
                    <a:pt x="955" y="924"/>
                  </a:lnTo>
                  <a:lnTo>
                    <a:pt x="952" y="924"/>
                  </a:lnTo>
                  <a:lnTo>
                    <a:pt x="949" y="925"/>
                  </a:lnTo>
                  <a:lnTo>
                    <a:pt x="948" y="928"/>
                  </a:lnTo>
                  <a:lnTo>
                    <a:pt x="948" y="934"/>
                  </a:lnTo>
                  <a:lnTo>
                    <a:pt x="944" y="933"/>
                  </a:lnTo>
                  <a:lnTo>
                    <a:pt x="942" y="930"/>
                  </a:lnTo>
                  <a:lnTo>
                    <a:pt x="941" y="927"/>
                  </a:lnTo>
                  <a:lnTo>
                    <a:pt x="941" y="923"/>
                  </a:lnTo>
                  <a:lnTo>
                    <a:pt x="941" y="918"/>
                  </a:lnTo>
                  <a:lnTo>
                    <a:pt x="941" y="914"/>
                  </a:lnTo>
                  <a:lnTo>
                    <a:pt x="941" y="910"/>
                  </a:lnTo>
                  <a:lnTo>
                    <a:pt x="939" y="908"/>
                  </a:lnTo>
                  <a:lnTo>
                    <a:pt x="937" y="908"/>
                  </a:lnTo>
                  <a:lnTo>
                    <a:pt x="931" y="911"/>
                  </a:lnTo>
                  <a:lnTo>
                    <a:pt x="931" y="913"/>
                  </a:lnTo>
                  <a:lnTo>
                    <a:pt x="931" y="914"/>
                  </a:lnTo>
                  <a:lnTo>
                    <a:pt x="931" y="915"/>
                  </a:lnTo>
                  <a:lnTo>
                    <a:pt x="931" y="917"/>
                  </a:lnTo>
                  <a:lnTo>
                    <a:pt x="931" y="915"/>
                  </a:lnTo>
                  <a:lnTo>
                    <a:pt x="931" y="914"/>
                  </a:lnTo>
                  <a:lnTo>
                    <a:pt x="931" y="911"/>
                  </a:lnTo>
                  <a:lnTo>
                    <a:pt x="931" y="910"/>
                  </a:lnTo>
                  <a:lnTo>
                    <a:pt x="929" y="908"/>
                  </a:lnTo>
                  <a:lnTo>
                    <a:pt x="929" y="907"/>
                  </a:lnTo>
                  <a:lnTo>
                    <a:pt x="928" y="907"/>
                  </a:lnTo>
                  <a:lnTo>
                    <a:pt x="926" y="908"/>
                  </a:lnTo>
                  <a:lnTo>
                    <a:pt x="925" y="910"/>
                  </a:lnTo>
                  <a:lnTo>
                    <a:pt x="924" y="910"/>
                  </a:lnTo>
                  <a:lnTo>
                    <a:pt x="922" y="911"/>
                  </a:lnTo>
                  <a:lnTo>
                    <a:pt x="922" y="913"/>
                  </a:lnTo>
                  <a:lnTo>
                    <a:pt x="921" y="914"/>
                  </a:lnTo>
                  <a:lnTo>
                    <a:pt x="921" y="915"/>
                  </a:lnTo>
                  <a:lnTo>
                    <a:pt x="919" y="917"/>
                  </a:lnTo>
                  <a:lnTo>
                    <a:pt x="919" y="918"/>
                  </a:lnTo>
                  <a:lnTo>
                    <a:pt x="921" y="921"/>
                  </a:lnTo>
                  <a:lnTo>
                    <a:pt x="914" y="914"/>
                  </a:lnTo>
                  <a:lnTo>
                    <a:pt x="914" y="915"/>
                  </a:lnTo>
                  <a:lnTo>
                    <a:pt x="912" y="915"/>
                  </a:lnTo>
                  <a:lnTo>
                    <a:pt x="912" y="917"/>
                  </a:lnTo>
                  <a:lnTo>
                    <a:pt x="911" y="917"/>
                  </a:lnTo>
                  <a:lnTo>
                    <a:pt x="909" y="917"/>
                  </a:lnTo>
                  <a:lnTo>
                    <a:pt x="908" y="917"/>
                  </a:lnTo>
                  <a:lnTo>
                    <a:pt x="906" y="917"/>
                  </a:lnTo>
                  <a:lnTo>
                    <a:pt x="905" y="917"/>
                  </a:lnTo>
                  <a:lnTo>
                    <a:pt x="904" y="917"/>
                  </a:lnTo>
                  <a:lnTo>
                    <a:pt x="905" y="917"/>
                  </a:lnTo>
                  <a:lnTo>
                    <a:pt x="906" y="917"/>
                  </a:lnTo>
                  <a:lnTo>
                    <a:pt x="908" y="915"/>
                  </a:lnTo>
                  <a:lnTo>
                    <a:pt x="909" y="915"/>
                  </a:lnTo>
                  <a:lnTo>
                    <a:pt x="909" y="914"/>
                  </a:lnTo>
                  <a:lnTo>
                    <a:pt x="911" y="913"/>
                  </a:lnTo>
                  <a:lnTo>
                    <a:pt x="912" y="913"/>
                  </a:lnTo>
                  <a:lnTo>
                    <a:pt x="912" y="911"/>
                  </a:lnTo>
                  <a:lnTo>
                    <a:pt x="914" y="911"/>
                  </a:lnTo>
                  <a:lnTo>
                    <a:pt x="894" y="907"/>
                  </a:lnTo>
                  <a:lnTo>
                    <a:pt x="895" y="905"/>
                  </a:lnTo>
                  <a:lnTo>
                    <a:pt x="895" y="903"/>
                  </a:lnTo>
                  <a:lnTo>
                    <a:pt x="896" y="901"/>
                  </a:lnTo>
                  <a:lnTo>
                    <a:pt x="896" y="900"/>
                  </a:lnTo>
                  <a:lnTo>
                    <a:pt x="896" y="897"/>
                  </a:lnTo>
                  <a:lnTo>
                    <a:pt x="896" y="895"/>
                  </a:lnTo>
                  <a:lnTo>
                    <a:pt x="896" y="893"/>
                  </a:lnTo>
                  <a:lnTo>
                    <a:pt x="896" y="891"/>
                  </a:lnTo>
                  <a:lnTo>
                    <a:pt x="896" y="888"/>
                  </a:lnTo>
                  <a:lnTo>
                    <a:pt x="896" y="887"/>
                  </a:lnTo>
                  <a:lnTo>
                    <a:pt x="901" y="888"/>
                  </a:lnTo>
                  <a:lnTo>
                    <a:pt x="904" y="890"/>
                  </a:lnTo>
                  <a:lnTo>
                    <a:pt x="908" y="890"/>
                  </a:lnTo>
                  <a:lnTo>
                    <a:pt x="911" y="890"/>
                  </a:lnTo>
                  <a:lnTo>
                    <a:pt x="914" y="890"/>
                  </a:lnTo>
                  <a:lnTo>
                    <a:pt x="918" y="890"/>
                  </a:lnTo>
                  <a:lnTo>
                    <a:pt x="921" y="888"/>
                  </a:lnTo>
                  <a:lnTo>
                    <a:pt x="924" y="888"/>
                  </a:lnTo>
                  <a:lnTo>
                    <a:pt x="928" y="887"/>
                  </a:lnTo>
                  <a:lnTo>
                    <a:pt x="931" y="887"/>
                  </a:lnTo>
                  <a:lnTo>
                    <a:pt x="931" y="880"/>
                  </a:lnTo>
                  <a:lnTo>
                    <a:pt x="934" y="881"/>
                  </a:lnTo>
                  <a:lnTo>
                    <a:pt x="937" y="882"/>
                  </a:lnTo>
                  <a:lnTo>
                    <a:pt x="939" y="882"/>
                  </a:lnTo>
                  <a:lnTo>
                    <a:pt x="942" y="882"/>
                  </a:lnTo>
                  <a:lnTo>
                    <a:pt x="947" y="882"/>
                  </a:lnTo>
                  <a:lnTo>
                    <a:pt x="949" y="881"/>
                  </a:lnTo>
                  <a:lnTo>
                    <a:pt x="951" y="880"/>
                  </a:lnTo>
                  <a:lnTo>
                    <a:pt x="954" y="878"/>
                  </a:lnTo>
                  <a:lnTo>
                    <a:pt x="957" y="875"/>
                  </a:lnTo>
                  <a:lnTo>
                    <a:pt x="958" y="872"/>
                  </a:lnTo>
                  <a:lnTo>
                    <a:pt x="957" y="870"/>
                  </a:lnTo>
                  <a:lnTo>
                    <a:pt x="954" y="867"/>
                  </a:lnTo>
                  <a:lnTo>
                    <a:pt x="951" y="865"/>
                  </a:lnTo>
                  <a:lnTo>
                    <a:pt x="948" y="865"/>
                  </a:lnTo>
                  <a:lnTo>
                    <a:pt x="945" y="865"/>
                  </a:lnTo>
                  <a:lnTo>
                    <a:pt x="941" y="865"/>
                  </a:lnTo>
                  <a:lnTo>
                    <a:pt x="938" y="865"/>
                  </a:lnTo>
                  <a:lnTo>
                    <a:pt x="934" y="865"/>
                  </a:lnTo>
                  <a:lnTo>
                    <a:pt x="931" y="865"/>
                  </a:lnTo>
                  <a:lnTo>
                    <a:pt x="928" y="865"/>
                  </a:lnTo>
                  <a:lnTo>
                    <a:pt x="922" y="868"/>
                  </a:lnTo>
                  <a:lnTo>
                    <a:pt x="916" y="871"/>
                  </a:lnTo>
                  <a:lnTo>
                    <a:pt x="911" y="872"/>
                  </a:lnTo>
                  <a:lnTo>
                    <a:pt x="905" y="874"/>
                  </a:lnTo>
                  <a:lnTo>
                    <a:pt x="898" y="875"/>
                  </a:lnTo>
                  <a:lnTo>
                    <a:pt x="892" y="875"/>
                  </a:lnTo>
                  <a:lnTo>
                    <a:pt x="886" y="878"/>
                  </a:lnTo>
                  <a:lnTo>
                    <a:pt x="881" y="881"/>
                  </a:lnTo>
                  <a:lnTo>
                    <a:pt x="876" y="884"/>
                  </a:lnTo>
                  <a:lnTo>
                    <a:pt x="872" y="890"/>
                  </a:lnTo>
                  <a:lnTo>
                    <a:pt x="868" y="900"/>
                  </a:lnTo>
                  <a:lnTo>
                    <a:pt x="869" y="908"/>
                  </a:lnTo>
                  <a:lnTo>
                    <a:pt x="872" y="914"/>
                  </a:lnTo>
                  <a:lnTo>
                    <a:pt x="878" y="918"/>
                  </a:lnTo>
                  <a:lnTo>
                    <a:pt x="885" y="923"/>
                  </a:lnTo>
                  <a:lnTo>
                    <a:pt x="892" y="925"/>
                  </a:lnTo>
                  <a:lnTo>
                    <a:pt x="899" y="928"/>
                  </a:lnTo>
                  <a:lnTo>
                    <a:pt x="904" y="934"/>
                  </a:lnTo>
                  <a:lnTo>
                    <a:pt x="905" y="940"/>
                  </a:lnTo>
                  <a:lnTo>
                    <a:pt x="904" y="948"/>
                  </a:lnTo>
                  <a:lnTo>
                    <a:pt x="906" y="957"/>
                  </a:lnTo>
                  <a:lnTo>
                    <a:pt x="906" y="964"/>
                  </a:lnTo>
                  <a:lnTo>
                    <a:pt x="904" y="973"/>
                  </a:lnTo>
                  <a:lnTo>
                    <a:pt x="901" y="980"/>
                  </a:lnTo>
                  <a:lnTo>
                    <a:pt x="898" y="987"/>
                  </a:lnTo>
                  <a:lnTo>
                    <a:pt x="895" y="996"/>
                  </a:lnTo>
                  <a:lnTo>
                    <a:pt x="892" y="1003"/>
                  </a:lnTo>
                  <a:lnTo>
                    <a:pt x="892" y="1010"/>
                  </a:lnTo>
                  <a:lnTo>
                    <a:pt x="895" y="1019"/>
                  </a:lnTo>
                  <a:lnTo>
                    <a:pt x="901" y="1027"/>
                  </a:lnTo>
                  <a:lnTo>
                    <a:pt x="904" y="1019"/>
                  </a:lnTo>
                  <a:lnTo>
                    <a:pt x="909" y="1010"/>
                  </a:lnTo>
                  <a:lnTo>
                    <a:pt x="915" y="1003"/>
                  </a:lnTo>
                  <a:lnTo>
                    <a:pt x="921" y="994"/>
                  </a:lnTo>
                  <a:lnTo>
                    <a:pt x="928" y="987"/>
                  </a:lnTo>
                  <a:lnTo>
                    <a:pt x="935" y="980"/>
                  </a:lnTo>
                  <a:lnTo>
                    <a:pt x="941" y="971"/>
                  </a:lnTo>
                  <a:lnTo>
                    <a:pt x="947" y="964"/>
                  </a:lnTo>
                  <a:lnTo>
                    <a:pt x="951" y="956"/>
                  </a:lnTo>
                  <a:lnTo>
                    <a:pt x="955" y="946"/>
                  </a:lnTo>
                  <a:lnTo>
                    <a:pt x="979" y="946"/>
                  </a:lnTo>
                  <a:lnTo>
                    <a:pt x="965" y="1052"/>
                  </a:lnTo>
                  <a:lnTo>
                    <a:pt x="964" y="1052"/>
                  </a:lnTo>
                  <a:lnTo>
                    <a:pt x="962" y="1052"/>
                  </a:lnTo>
                  <a:lnTo>
                    <a:pt x="961" y="1052"/>
                  </a:lnTo>
                  <a:lnTo>
                    <a:pt x="959" y="1053"/>
                  </a:lnTo>
                  <a:lnTo>
                    <a:pt x="958" y="1054"/>
                  </a:lnTo>
                  <a:lnTo>
                    <a:pt x="961" y="1064"/>
                  </a:lnTo>
                  <a:lnTo>
                    <a:pt x="959" y="1074"/>
                  </a:lnTo>
                  <a:lnTo>
                    <a:pt x="957" y="1083"/>
                  </a:lnTo>
                  <a:lnTo>
                    <a:pt x="951" y="1092"/>
                  </a:lnTo>
                  <a:lnTo>
                    <a:pt x="945" y="1100"/>
                  </a:lnTo>
                  <a:lnTo>
                    <a:pt x="939" y="1109"/>
                  </a:lnTo>
                  <a:lnTo>
                    <a:pt x="935" y="1117"/>
                  </a:lnTo>
                  <a:lnTo>
                    <a:pt x="934" y="1126"/>
                  </a:lnTo>
                  <a:lnTo>
                    <a:pt x="935" y="1136"/>
                  </a:lnTo>
                  <a:lnTo>
                    <a:pt x="941" y="1148"/>
                  </a:lnTo>
                  <a:lnTo>
                    <a:pt x="924" y="1202"/>
                  </a:lnTo>
                  <a:lnTo>
                    <a:pt x="911" y="1258"/>
                  </a:lnTo>
                  <a:lnTo>
                    <a:pt x="899" y="1315"/>
                  </a:lnTo>
                  <a:lnTo>
                    <a:pt x="886" y="1373"/>
                  </a:lnTo>
                  <a:lnTo>
                    <a:pt x="873" y="1428"/>
                  </a:lnTo>
                  <a:lnTo>
                    <a:pt x="855" y="1483"/>
                  </a:lnTo>
                  <a:lnTo>
                    <a:pt x="833" y="1534"/>
                  </a:lnTo>
                  <a:lnTo>
                    <a:pt x="803" y="1582"/>
                  </a:lnTo>
                  <a:lnTo>
                    <a:pt x="765" y="1625"/>
                  </a:lnTo>
                  <a:lnTo>
                    <a:pt x="717" y="1663"/>
                  </a:lnTo>
                  <a:lnTo>
                    <a:pt x="706" y="1669"/>
                  </a:lnTo>
                  <a:lnTo>
                    <a:pt x="694" y="1676"/>
                  </a:lnTo>
                  <a:lnTo>
                    <a:pt x="683" y="1682"/>
                  </a:lnTo>
                  <a:lnTo>
                    <a:pt x="672" y="1689"/>
                  </a:lnTo>
                  <a:lnTo>
                    <a:pt x="660" y="1696"/>
                  </a:lnTo>
                  <a:lnTo>
                    <a:pt x="649" y="1704"/>
                  </a:lnTo>
                  <a:lnTo>
                    <a:pt x="639" y="1712"/>
                  </a:lnTo>
                  <a:lnTo>
                    <a:pt x="629" y="1719"/>
                  </a:lnTo>
                  <a:lnTo>
                    <a:pt x="619" y="1728"/>
                  </a:lnTo>
                  <a:lnTo>
                    <a:pt x="611" y="1736"/>
                  </a:lnTo>
                  <a:lnTo>
                    <a:pt x="627" y="1693"/>
                  </a:lnTo>
                  <a:lnTo>
                    <a:pt x="641" y="1650"/>
                  </a:lnTo>
                  <a:lnTo>
                    <a:pt x="654" y="1608"/>
                  </a:lnTo>
                  <a:lnTo>
                    <a:pt x="667" y="1563"/>
                  </a:lnTo>
                  <a:lnTo>
                    <a:pt x="680" y="1520"/>
                  </a:lnTo>
                  <a:lnTo>
                    <a:pt x="693" y="1477"/>
                  </a:lnTo>
                  <a:lnTo>
                    <a:pt x="705" y="1434"/>
                  </a:lnTo>
                  <a:lnTo>
                    <a:pt x="717" y="1391"/>
                  </a:lnTo>
                  <a:lnTo>
                    <a:pt x="732" y="1348"/>
                  </a:lnTo>
                  <a:lnTo>
                    <a:pt x="746" y="1307"/>
                  </a:lnTo>
                  <a:lnTo>
                    <a:pt x="749" y="1309"/>
                  </a:lnTo>
                  <a:lnTo>
                    <a:pt x="765" y="1238"/>
                  </a:lnTo>
                  <a:lnTo>
                    <a:pt x="783" y="1166"/>
                  </a:lnTo>
                  <a:lnTo>
                    <a:pt x="802" y="1096"/>
                  </a:lnTo>
                  <a:lnTo>
                    <a:pt x="821" y="1024"/>
                  </a:lnTo>
                  <a:lnTo>
                    <a:pt x="839" y="954"/>
                  </a:lnTo>
                  <a:lnTo>
                    <a:pt x="858" y="882"/>
                  </a:lnTo>
                  <a:lnTo>
                    <a:pt x="875" y="812"/>
                  </a:lnTo>
                  <a:lnTo>
                    <a:pt x="892" y="742"/>
                  </a:lnTo>
                  <a:lnTo>
                    <a:pt x="906" y="672"/>
                  </a:lnTo>
                  <a:lnTo>
                    <a:pt x="921" y="602"/>
                  </a:lnTo>
                  <a:lnTo>
                    <a:pt x="918" y="553"/>
                  </a:lnTo>
                  <a:lnTo>
                    <a:pt x="925" y="563"/>
                  </a:lnTo>
                  <a:lnTo>
                    <a:pt x="932" y="573"/>
                  </a:lnTo>
                  <a:lnTo>
                    <a:pt x="939" y="583"/>
                  </a:lnTo>
                  <a:lnTo>
                    <a:pt x="947" y="594"/>
                  </a:lnTo>
                  <a:lnTo>
                    <a:pt x="954" y="605"/>
                  </a:lnTo>
                  <a:lnTo>
                    <a:pt x="962" y="615"/>
                  </a:lnTo>
                  <a:lnTo>
                    <a:pt x="972" y="625"/>
                  </a:lnTo>
                  <a:lnTo>
                    <a:pt x="981" y="633"/>
                  </a:lnTo>
                  <a:lnTo>
                    <a:pt x="992" y="642"/>
                  </a:lnTo>
                  <a:lnTo>
                    <a:pt x="1004" y="649"/>
                  </a:lnTo>
                  <a:close/>
                  <a:moveTo>
                    <a:pt x="911" y="934"/>
                  </a:moveTo>
                  <a:lnTo>
                    <a:pt x="914" y="934"/>
                  </a:lnTo>
                  <a:lnTo>
                    <a:pt x="915" y="934"/>
                  </a:lnTo>
                  <a:lnTo>
                    <a:pt x="918" y="936"/>
                  </a:lnTo>
                  <a:lnTo>
                    <a:pt x="919" y="936"/>
                  </a:lnTo>
                  <a:lnTo>
                    <a:pt x="922" y="937"/>
                  </a:lnTo>
                  <a:lnTo>
                    <a:pt x="925" y="937"/>
                  </a:lnTo>
                  <a:lnTo>
                    <a:pt x="926" y="938"/>
                  </a:lnTo>
                  <a:lnTo>
                    <a:pt x="929" y="938"/>
                  </a:lnTo>
                  <a:lnTo>
                    <a:pt x="932" y="938"/>
                  </a:lnTo>
                  <a:lnTo>
                    <a:pt x="935" y="938"/>
                  </a:lnTo>
                  <a:lnTo>
                    <a:pt x="937" y="944"/>
                  </a:lnTo>
                  <a:lnTo>
                    <a:pt x="938" y="948"/>
                  </a:lnTo>
                  <a:lnTo>
                    <a:pt x="937" y="953"/>
                  </a:lnTo>
                  <a:lnTo>
                    <a:pt x="934" y="958"/>
                  </a:lnTo>
                  <a:lnTo>
                    <a:pt x="931" y="961"/>
                  </a:lnTo>
                  <a:lnTo>
                    <a:pt x="928" y="966"/>
                  </a:lnTo>
                  <a:lnTo>
                    <a:pt x="924" y="970"/>
                  </a:lnTo>
                  <a:lnTo>
                    <a:pt x="919" y="974"/>
                  </a:lnTo>
                  <a:lnTo>
                    <a:pt x="915" y="978"/>
                  </a:lnTo>
                  <a:lnTo>
                    <a:pt x="911" y="983"/>
                  </a:lnTo>
                  <a:lnTo>
                    <a:pt x="909" y="986"/>
                  </a:lnTo>
                  <a:lnTo>
                    <a:pt x="909" y="987"/>
                  </a:lnTo>
                  <a:lnTo>
                    <a:pt x="908" y="990"/>
                  </a:lnTo>
                  <a:lnTo>
                    <a:pt x="906" y="993"/>
                  </a:lnTo>
                  <a:lnTo>
                    <a:pt x="906" y="996"/>
                  </a:lnTo>
                  <a:lnTo>
                    <a:pt x="905" y="999"/>
                  </a:lnTo>
                  <a:lnTo>
                    <a:pt x="905" y="1001"/>
                  </a:lnTo>
                  <a:lnTo>
                    <a:pt x="904" y="1004"/>
                  </a:lnTo>
                  <a:lnTo>
                    <a:pt x="904" y="1007"/>
                  </a:lnTo>
                  <a:lnTo>
                    <a:pt x="904" y="1010"/>
                  </a:lnTo>
                  <a:lnTo>
                    <a:pt x="902" y="1007"/>
                  </a:lnTo>
                  <a:lnTo>
                    <a:pt x="902" y="1003"/>
                  </a:lnTo>
                  <a:lnTo>
                    <a:pt x="902" y="1000"/>
                  </a:lnTo>
                  <a:lnTo>
                    <a:pt x="904" y="997"/>
                  </a:lnTo>
                  <a:lnTo>
                    <a:pt x="904" y="994"/>
                  </a:lnTo>
                  <a:lnTo>
                    <a:pt x="905" y="991"/>
                  </a:lnTo>
                  <a:lnTo>
                    <a:pt x="906" y="990"/>
                  </a:lnTo>
                  <a:lnTo>
                    <a:pt x="908" y="987"/>
                  </a:lnTo>
                  <a:lnTo>
                    <a:pt x="909" y="984"/>
                  </a:lnTo>
                  <a:lnTo>
                    <a:pt x="911" y="983"/>
                  </a:lnTo>
                  <a:lnTo>
                    <a:pt x="914" y="977"/>
                  </a:lnTo>
                  <a:lnTo>
                    <a:pt x="915" y="973"/>
                  </a:lnTo>
                  <a:lnTo>
                    <a:pt x="916" y="968"/>
                  </a:lnTo>
                  <a:lnTo>
                    <a:pt x="918" y="964"/>
                  </a:lnTo>
                  <a:lnTo>
                    <a:pt x="919" y="960"/>
                  </a:lnTo>
                  <a:lnTo>
                    <a:pt x="919" y="954"/>
                  </a:lnTo>
                  <a:lnTo>
                    <a:pt x="918" y="950"/>
                  </a:lnTo>
                  <a:lnTo>
                    <a:pt x="916" y="944"/>
                  </a:lnTo>
                  <a:lnTo>
                    <a:pt x="915" y="940"/>
                  </a:lnTo>
                  <a:lnTo>
                    <a:pt x="911" y="934"/>
                  </a:lnTo>
                  <a:close/>
                  <a:moveTo>
                    <a:pt x="631" y="1782"/>
                  </a:moveTo>
                  <a:lnTo>
                    <a:pt x="629" y="1784"/>
                  </a:lnTo>
                  <a:lnTo>
                    <a:pt x="619" y="1764"/>
                  </a:lnTo>
                  <a:lnTo>
                    <a:pt x="621" y="1762"/>
                  </a:lnTo>
                  <a:lnTo>
                    <a:pt x="631" y="1782"/>
                  </a:lnTo>
                  <a:close/>
                  <a:moveTo>
                    <a:pt x="859" y="64"/>
                  </a:moveTo>
                  <a:lnTo>
                    <a:pt x="859" y="64"/>
                  </a:lnTo>
                  <a:lnTo>
                    <a:pt x="859" y="66"/>
                  </a:lnTo>
                  <a:lnTo>
                    <a:pt x="859" y="67"/>
                  </a:lnTo>
                  <a:lnTo>
                    <a:pt x="859" y="69"/>
                  </a:lnTo>
                  <a:lnTo>
                    <a:pt x="859" y="70"/>
                  </a:lnTo>
                  <a:lnTo>
                    <a:pt x="858" y="70"/>
                  </a:lnTo>
                  <a:lnTo>
                    <a:pt x="858" y="72"/>
                  </a:lnTo>
                  <a:lnTo>
                    <a:pt x="859" y="74"/>
                  </a:lnTo>
                  <a:lnTo>
                    <a:pt x="861" y="77"/>
                  </a:lnTo>
                  <a:lnTo>
                    <a:pt x="862" y="80"/>
                  </a:lnTo>
                  <a:lnTo>
                    <a:pt x="863" y="82"/>
                  </a:lnTo>
                  <a:lnTo>
                    <a:pt x="865" y="83"/>
                  </a:lnTo>
                  <a:lnTo>
                    <a:pt x="866" y="84"/>
                  </a:lnTo>
                  <a:lnTo>
                    <a:pt x="868" y="87"/>
                  </a:lnTo>
                  <a:lnTo>
                    <a:pt x="871" y="89"/>
                  </a:lnTo>
                  <a:lnTo>
                    <a:pt x="872" y="92"/>
                  </a:lnTo>
                  <a:lnTo>
                    <a:pt x="876" y="96"/>
                  </a:lnTo>
                  <a:lnTo>
                    <a:pt x="876" y="97"/>
                  </a:lnTo>
                  <a:lnTo>
                    <a:pt x="876" y="99"/>
                  </a:lnTo>
                  <a:lnTo>
                    <a:pt x="876" y="100"/>
                  </a:lnTo>
                  <a:lnTo>
                    <a:pt x="876" y="102"/>
                  </a:lnTo>
                  <a:lnTo>
                    <a:pt x="876" y="103"/>
                  </a:lnTo>
                  <a:lnTo>
                    <a:pt x="878" y="104"/>
                  </a:lnTo>
                  <a:lnTo>
                    <a:pt x="878" y="106"/>
                  </a:lnTo>
                  <a:lnTo>
                    <a:pt x="879" y="106"/>
                  </a:lnTo>
                  <a:lnTo>
                    <a:pt x="878" y="106"/>
                  </a:lnTo>
                  <a:lnTo>
                    <a:pt x="876" y="106"/>
                  </a:lnTo>
                  <a:lnTo>
                    <a:pt x="875" y="106"/>
                  </a:lnTo>
                  <a:lnTo>
                    <a:pt x="873" y="106"/>
                  </a:lnTo>
                  <a:lnTo>
                    <a:pt x="872" y="106"/>
                  </a:lnTo>
                  <a:lnTo>
                    <a:pt x="871" y="106"/>
                  </a:lnTo>
                  <a:lnTo>
                    <a:pt x="869" y="106"/>
                  </a:lnTo>
                  <a:lnTo>
                    <a:pt x="868" y="106"/>
                  </a:lnTo>
                  <a:lnTo>
                    <a:pt x="866" y="107"/>
                  </a:lnTo>
                  <a:lnTo>
                    <a:pt x="866" y="109"/>
                  </a:lnTo>
                  <a:lnTo>
                    <a:pt x="866" y="112"/>
                  </a:lnTo>
                  <a:lnTo>
                    <a:pt x="868" y="114"/>
                  </a:lnTo>
                  <a:lnTo>
                    <a:pt x="869" y="116"/>
                  </a:lnTo>
                  <a:lnTo>
                    <a:pt x="872" y="116"/>
                  </a:lnTo>
                  <a:lnTo>
                    <a:pt x="873" y="116"/>
                  </a:lnTo>
                  <a:lnTo>
                    <a:pt x="876" y="116"/>
                  </a:lnTo>
                  <a:lnTo>
                    <a:pt x="879" y="116"/>
                  </a:lnTo>
                  <a:lnTo>
                    <a:pt x="882" y="117"/>
                  </a:lnTo>
                  <a:lnTo>
                    <a:pt x="885" y="117"/>
                  </a:lnTo>
                  <a:lnTo>
                    <a:pt x="886" y="120"/>
                  </a:lnTo>
                  <a:lnTo>
                    <a:pt x="896" y="147"/>
                  </a:lnTo>
                  <a:lnTo>
                    <a:pt x="876" y="147"/>
                  </a:lnTo>
                  <a:lnTo>
                    <a:pt x="876" y="140"/>
                  </a:lnTo>
                  <a:lnTo>
                    <a:pt x="873" y="135"/>
                  </a:lnTo>
                  <a:lnTo>
                    <a:pt x="871" y="129"/>
                  </a:lnTo>
                  <a:lnTo>
                    <a:pt x="866" y="125"/>
                  </a:lnTo>
                  <a:lnTo>
                    <a:pt x="861" y="120"/>
                  </a:lnTo>
                  <a:lnTo>
                    <a:pt x="855" y="116"/>
                  </a:lnTo>
                  <a:lnTo>
                    <a:pt x="849" y="112"/>
                  </a:lnTo>
                  <a:lnTo>
                    <a:pt x="843" y="107"/>
                  </a:lnTo>
                  <a:lnTo>
                    <a:pt x="839" y="102"/>
                  </a:lnTo>
                  <a:lnTo>
                    <a:pt x="835" y="96"/>
                  </a:lnTo>
                  <a:lnTo>
                    <a:pt x="836" y="92"/>
                  </a:lnTo>
                  <a:lnTo>
                    <a:pt x="838" y="90"/>
                  </a:lnTo>
                  <a:lnTo>
                    <a:pt x="841" y="89"/>
                  </a:lnTo>
                  <a:lnTo>
                    <a:pt x="843" y="89"/>
                  </a:lnTo>
                  <a:lnTo>
                    <a:pt x="846" y="87"/>
                  </a:lnTo>
                  <a:lnTo>
                    <a:pt x="848" y="87"/>
                  </a:lnTo>
                  <a:lnTo>
                    <a:pt x="849" y="86"/>
                  </a:lnTo>
                  <a:lnTo>
                    <a:pt x="848" y="84"/>
                  </a:lnTo>
                  <a:lnTo>
                    <a:pt x="846" y="83"/>
                  </a:lnTo>
                  <a:lnTo>
                    <a:pt x="842" y="79"/>
                  </a:lnTo>
                  <a:lnTo>
                    <a:pt x="835" y="64"/>
                  </a:lnTo>
                  <a:lnTo>
                    <a:pt x="836" y="66"/>
                  </a:lnTo>
                  <a:lnTo>
                    <a:pt x="838" y="67"/>
                  </a:lnTo>
                  <a:lnTo>
                    <a:pt x="841" y="70"/>
                  </a:lnTo>
                  <a:lnTo>
                    <a:pt x="842" y="72"/>
                  </a:lnTo>
                  <a:lnTo>
                    <a:pt x="843" y="73"/>
                  </a:lnTo>
                  <a:lnTo>
                    <a:pt x="846" y="74"/>
                  </a:lnTo>
                  <a:lnTo>
                    <a:pt x="848" y="74"/>
                  </a:lnTo>
                  <a:lnTo>
                    <a:pt x="851" y="76"/>
                  </a:lnTo>
                  <a:lnTo>
                    <a:pt x="852" y="76"/>
                  </a:lnTo>
                  <a:lnTo>
                    <a:pt x="855" y="74"/>
                  </a:lnTo>
                  <a:lnTo>
                    <a:pt x="856" y="74"/>
                  </a:lnTo>
                  <a:lnTo>
                    <a:pt x="856" y="73"/>
                  </a:lnTo>
                  <a:lnTo>
                    <a:pt x="858" y="73"/>
                  </a:lnTo>
                  <a:lnTo>
                    <a:pt x="858" y="72"/>
                  </a:lnTo>
                  <a:lnTo>
                    <a:pt x="858" y="70"/>
                  </a:lnTo>
                  <a:lnTo>
                    <a:pt x="856" y="70"/>
                  </a:lnTo>
                  <a:lnTo>
                    <a:pt x="856" y="69"/>
                  </a:lnTo>
                  <a:lnTo>
                    <a:pt x="856" y="67"/>
                  </a:lnTo>
                  <a:lnTo>
                    <a:pt x="855" y="67"/>
                  </a:lnTo>
                  <a:lnTo>
                    <a:pt x="855" y="66"/>
                  </a:lnTo>
                  <a:lnTo>
                    <a:pt x="853" y="64"/>
                  </a:lnTo>
                  <a:lnTo>
                    <a:pt x="852" y="63"/>
                  </a:lnTo>
                  <a:lnTo>
                    <a:pt x="852" y="61"/>
                  </a:lnTo>
                  <a:lnTo>
                    <a:pt x="859" y="64"/>
                  </a:lnTo>
                  <a:close/>
                  <a:moveTo>
                    <a:pt x="878" y="195"/>
                  </a:moveTo>
                  <a:lnTo>
                    <a:pt x="879" y="206"/>
                  </a:lnTo>
                  <a:lnTo>
                    <a:pt x="878" y="205"/>
                  </a:lnTo>
                  <a:lnTo>
                    <a:pt x="876" y="203"/>
                  </a:lnTo>
                  <a:lnTo>
                    <a:pt x="876" y="202"/>
                  </a:lnTo>
                  <a:lnTo>
                    <a:pt x="876" y="200"/>
                  </a:lnTo>
                  <a:lnTo>
                    <a:pt x="875" y="199"/>
                  </a:lnTo>
                  <a:lnTo>
                    <a:pt x="876" y="199"/>
                  </a:lnTo>
                  <a:lnTo>
                    <a:pt x="876" y="198"/>
                  </a:lnTo>
                  <a:lnTo>
                    <a:pt x="876" y="196"/>
                  </a:lnTo>
                  <a:lnTo>
                    <a:pt x="878" y="195"/>
                  </a:lnTo>
                  <a:lnTo>
                    <a:pt x="876" y="175"/>
                  </a:lnTo>
                  <a:lnTo>
                    <a:pt x="889" y="189"/>
                  </a:lnTo>
                  <a:lnTo>
                    <a:pt x="888" y="189"/>
                  </a:lnTo>
                  <a:lnTo>
                    <a:pt x="886" y="190"/>
                  </a:lnTo>
                  <a:lnTo>
                    <a:pt x="885" y="190"/>
                  </a:lnTo>
                  <a:lnTo>
                    <a:pt x="884" y="190"/>
                  </a:lnTo>
                  <a:lnTo>
                    <a:pt x="882" y="192"/>
                  </a:lnTo>
                  <a:lnTo>
                    <a:pt x="881" y="192"/>
                  </a:lnTo>
                  <a:lnTo>
                    <a:pt x="881" y="193"/>
                  </a:lnTo>
                  <a:lnTo>
                    <a:pt x="879" y="193"/>
                  </a:lnTo>
                  <a:lnTo>
                    <a:pt x="878" y="195"/>
                  </a:lnTo>
                  <a:close/>
                  <a:moveTo>
                    <a:pt x="889" y="246"/>
                  </a:moveTo>
                  <a:lnTo>
                    <a:pt x="884" y="246"/>
                  </a:lnTo>
                  <a:lnTo>
                    <a:pt x="886" y="243"/>
                  </a:lnTo>
                  <a:lnTo>
                    <a:pt x="889" y="246"/>
                  </a:lnTo>
                  <a:close/>
                  <a:moveTo>
                    <a:pt x="884" y="168"/>
                  </a:moveTo>
                  <a:lnTo>
                    <a:pt x="885" y="166"/>
                  </a:lnTo>
                  <a:lnTo>
                    <a:pt x="885" y="165"/>
                  </a:lnTo>
                  <a:lnTo>
                    <a:pt x="886" y="165"/>
                  </a:lnTo>
                  <a:lnTo>
                    <a:pt x="888" y="163"/>
                  </a:lnTo>
                  <a:lnTo>
                    <a:pt x="888" y="162"/>
                  </a:lnTo>
                  <a:lnTo>
                    <a:pt x="889" y="160"/>
                  </a:lnTo>
                  <a:lnTo>
                    <a:pt x="891" y="159"/>
                  </a:lnTo>
                  <a:lnTo>
                    <a:pt x="891" y="157"/>
                  </a:lnTo>
                  <a:lnTo>
                    <a:pt x="892" y="157"/>
                  </a:lnTo>
                  <a:lnTo>
                    <a:pt x="894" y="157"/>
                  </a:lnTo>
                  <a:lnTo>
                    <a:pt x="894" y="168"/>
                  </a:lnTo>
                  <a:lnTo>
                    <a:pt x="884" y="168"/>
                  </a:lnTo>
                  <a:close/>
                  <a:moveTo>
                    <a:pt x="849" y="51"/>
                  </a:moveTo>
                  <a:lnTo>
                    <a:pt x="845" y="50"/>
                  </a:lnTo>
                  <a:lnTo>
                    <a:pt x="841" y="49"/>
                  </a:lnTo>
                  <a:lnTo>
                    <a:pt x="836" y="47"/>
                  </a:lnTo>
                  <a:lnTo>
                    <a:pt x="832" y="46"/>
                  </a:lnTo>
                  <a:lnTo>
                    <a:pt x="828" y="44"/>
                  </a:lnTo>
                  <a:lnTo>
                    <a:pt x="825" y="41"/>
                  </a:lnTo>
                  <a:lnTo>
                    <a:pt x="822" y="40"/>
                  </a:lnTo>
                  <a:lnTo>
                    <a:pt x="819" y="37"/>
                  </a:lnTo>
                  <a:lnTo>
                    <a:pt x="816" y="34"/>
                  </a:lnTo>
                  <a:lnTo>
                    <a:pt x="815" y="30"/>
                  </a:lnTo>
                  <a:lnTo>
                    <a:pt x="849" y="51"/>
                  </a:lnTo>
                  <a:close/>
                  <a:moveTo>
                    <a:pt x="808" y="57"/>
                  </a:moveTo>
                  <a:lnTo>
                    <a:pt x="818" y="61"/>
                  </a:lnTo>
                  <a:lnTo>
                    <a:pt x="819" y="61"/>
                  </a:lnTo>
                  <a:lnTo>
                    <a:pt x="818" y="61"/>
                  </a:lnTo>
                  <a:lnTo>
                    <a:pt x="816" y="61"/>
                  </a:lnTo>
                  <a:lnTo>
                    <a:pt x="815" y="61"/>
                  </a:lnTo>
                  <a:lnTo>
                    <a:pt x="813" y="61"/>
                  </a:lnTo>
                  <a:lnTo>
                    <a:pt x="812" y="61"/>
                  </a:lnTo>
                  <a:lnTo>
                    <a:pt x="810" y="61"/>
                  </a:lnTo>
                  <a:lnTo>
                    <a:pt x="809" y="61"/>
                  </a:lnTo>
                  <a:lnTo>
                    <a:pt x="809" y="63"/>
                  </a:lnTo>
                  <a:lnTo>
                    <a:pt x="808" y="63"/>
                  </a:lnTo>
                  <a:lnTo>
                    <a:pt x="808" y="64"/>
                  </a:lnTo>
                  <a:lnTo>
                    <a:pt x="808" y="57"/>
                  </a:lnTo>
                  <a:close/>
                  <a:moveTo>
                    <a:pt x="525" y="367"/>
                  </a:moveTo>
                  <a:lnTo>
                    <a:pt x="525" y="381"/>
                  </a:lnTo>
                  <a:lnTo>
                    <a:pt x="518" y="361"/>
                  </a:lnTo>
                  <a:lnTo>
                    <a:pt x="520" y="361"/>
                  </a:lnTo>
                  <a:lnTo>
                    <a:pt x="521" y="361"/>
                  </a:lnTo>
                  <a:lnTo>
                    <a:pt x="523" y="361"/>
                  </a:lnTo>
                  <a:lnTo>
                    <a:pt x="524" y="362"/>
                  </a:lnTo>
                  <a:lnTo>
                    <a:pt x="525" y="364"/>
                  </a:lnTo>
                  <a:lnTo>
                    <a:pt x="525" y="365"/>
                  </a:lnTo>
                  <a:lnTo>
                    <a:pt x="525" y="367"/>
                  </a:lnTo>
                  <a:close/>
                  <a:moveTo>
                    <a:pt x="570" y="501"/>
                  </a:moveTo>
                  <a:lnTo>
                    <a:pt x="571" y="503"/>
                  </a:lnTo>
                  <a:lnTo>
                    <a:pt x="573" y="504"/>
                  </a:lnTo>
                  <a:lnTo>
                    <a:pt x="573" y="507"/>
                  </a:lnTo>
                  <a:lnTo>
                    <a:pt x="573" y="510"/>
                  </a:lnTo>
                  <a:lnTo>
                    <a:pt x="573" y="511"/>
                  </a:lnTo>
                  <a:lnTo>
                    <a:pt x="573" y="514"/>
                  </a:lnTo>
                  <a:lnTo>
                    <a:pt x="574" y="516"/>
                  </a:lnTo>
                  <a:lnTo>
                    <a:pt x="576" y="517"/>
                  </a:lnTo>
                  <a:lnTo>
                    <a:pt x="577" y="519"/>
                  </a:lnTo>
                  <a:lnTo>
                    <a:pt x="580" y="519"/>
                  </a:lnTo>
                  <a:lnTo>
                    <a:pt x="581" y="511"/>
                  </a:lnTo>
                  <a:lnTo>
                    <a:pt x="581" y="506"/>
                  </a:lnTo>
                  <a:lnTo>
                    <a:pt x="580" y="500"/>
                  </a:lnTo>
                  <a:lnTo>
                    <a:pt x="578" y="494"/>
                  </a:lnTo>
                  <a:lnTo>
                    <a:pt x="576" y="488"/>
                  </a:lnTo>
                  <a:lnTo>
                    <a:pt x="573" y="483"/>
                  </a:lnTo>
                  <a:lnTo>
                    <a:pt x="568" y="477"/>
                  </a:lnTo>
                  <a:lnTo>
                    <a:pt x="566" y="471"/>
                  </a:lnTo>
                  <a:lnTo>
                    <a:pt x="563" y="466"/>
                  </a:lnTo>
                  <a:lnTo>
                    <a:pt x="560" y="460"/>
                  </a:lnTo>
                  <a:lnTo>
                    <a:pt x="554" y="460"/>
                  </a:lnTo>
                  <a:lnTo>
                    <a:pt x="551" y="460"/>
                  </a:lnTo>
                  <a:lnTo>
                    <a:pt x="547" y="457"/>
                  </a:lnTo>
                  <a:lnTo>
                    <a:pt x="544" y="454"/>
                  </a:lnTo>
                  <a:lnTo>
                    <a:pt x="543" y="450"/>
                  </a:lnTo>
                  <a:lnTo>
                    <a:pt x="540" y="445"/>
                  </a:lnTo>
                  <a:lnTo>
                    <a:pt x="538" y="441"/>
                  </a:lnTo>
                  <a:lnTo>
                    <a:pt x="536" y="437"/>
                  </a:lnTo>
                  <a:lnTo>
                    <a:pt x="533" y="433"/>
                  </a:lnTo>
                  <a:lnTo>
                    <a:pt x="528" y="430"/>
                  </a:lnTo>
                  <a:lnTo>
                    <a:pt x="525" y="408"/>
                  </a:lnTo>
                  <a:lnTo>
                    <a:pt x="527" y="408"/>
                  </a:lnTo>
                  <a:lnTo>
                    <a:pt x="528" y="410"/>
                  </a:lnTo>
                  <a:lnTo>
                    <a:pt x="531" y="411"/>
                  </a:lnTo>
                  <a:lnTo>
                    <a:pt x="533" y="413"/>
                  </a:lnTo>
                  <a:lnTo>
                    <a:pt x="534" y="414"/>
                  </a:lnTo>
                  <a:lnTo>
                    <a:pt x="536" y="415"/>
                  </a:lnTo>
                  <a:lnTo>
                    <a:pt x="537" y="415"/>
                  </a:lnTo>
                  <a:lnTo>
                    <a:pt x="540" y="415"/>
                  </a:lnTo>
                  <a:lnTo>
                    <a:pt x="541" y="414"/>
                  </a:lnTo>
                  <a:lnTo>
                    <a:pt x="543" y="413"/>
                  </a:lnTo>
                  <a:lnTo>
                    <a:pt x="540" y="401"/>
                  </a:lnTo>
                  <a:lnTo>
                    <a:pt x="538" y="388"/>
                  </a:lnTo>
                  <a:lnTo>
                    <a:pt x="536" y="377"/>
                  </a:lnTo>
                  <a:lnTo>
                    <a:pt x="534" y="365"/>
                  </a:lnTo>
                  <a:lnTo>
                    <a:pt x="533" y="354"/>
                  </a:lnTo>
                  <a:lnTo>
                    <a:pt x="530" y="342"/>
                  </a:lnTo>
                  <a:lnTo>
                    <a:pt x="528" y="329"/>
                  </a:lnTo>
                  <a:lnTo>
                    <a:pt x="525" y="318"/>
                  </a:lnTo>
                  <a:lnTo>
                    <a:pt x="524" y="305"/>
                  </a:lnTo>
                  <a:lnTo>
                    <a:pt x="523" y="292"/>
                  </a:lnTo>
                  <a:lnTo>
                    <a:pt x="523" y="282"/>
                  </a:lnTo>
                  <a:lnTo>
                    <a:pt x="523" y="272"/>
                  </a:lnTo>
                  <a:lnTo>
                    <a:pt x="523" y="262"/>
                  </a:lnTo>
                  <a:lnTo>
                    <a:pt x="523" y="252"/>
                  </a:lnTo>
                  <a:lnTo>
                    <a:pt x="523" y="242"/>
                  </a:lnTo>
                  <a:lnTo>
                    <a:pt x="523" y="231"/>
                  </a:lnTo>
                  <a:lnTo>
                    <a:pt x="523" y="221"/>
                  </a:lnTo>
                  <a:lnTo>
                    <a:pt x="523" y="209"/>
                  </a:lnTo>
                  <a:lnTo>
                    <a:pt x="523" y="199"/>
                  </a:lnTo>
                  <a:lnTo>
                    <a:pt x="523" y="189"/>
                  </a:lnTo>
                  <a:lnTo>
                    <a:pt x="524" y="188"/>
                  </a:lnTo>
                  <a:lnTo>
                    <a:pt x="525" y="188"/>
                  </a:lnTo>
                  <a:lnTo>
                    <a:pt x="527" y="189"/>
                  </a:lnTo>
                  <a:lnTo>
                    <a:pt x="530" y="189"/>
                  </a:lnTo>
                  <a:lnTo>
                    <a:pt x="533" y="190"/>
                  </a:lnTo>
                  <a:lnTo>
                    <a:pt x="534" y="192"/>
                  </a:lnTo>
                  <a:lnTo>
                    <a:pt x="537" y="192"/>
                  </a:lnTo>
                  <a:lnTo>
                    <a:pt x="538" y="190"/>
                  </a:lnTo>
                  <a:lnTo>
                    <a:pt x="541" y="189"/>
                  </a:lnTo>
                  <a:lnTo>
                    <a:pt x="543" y="185"/>
                  </a:lnTo>
                  <a:lnTo>
                    <a:pt x="550" y="195"/>
                  </a:lnTo>
                  <a:lnTo>
                    <a:pt x="558" y="202"/>
                  </a:lnTo>
                  <a:lnTo>
                    <a:pt x="567" y="205"/>
                  </a:lnTo>
                  <a:lnTo>
                    <a:pt x="578" y="206"/>
                  </a:lnTo>
                  <a:lnTo>
                    <a:pt x="589" y="208"/>
                  </a:lnTo>
                  <a:lnTo>
                    <a:pt x="600" y="208"/>
                  </a:lnTo>
                  <a:lnTo>
                    <a:pt x="611" y="209"/>
                  </a:lnTo>
                  <a:lnTo>
                    <a:pt x="623" y="213"/>
                  </a:lnTo>
                  <a:lnTo>
                    <a:pt x="633" y="219"/>
                  </a:lnTo>
                  <a:lnTo>
                    <a:pt x="643" y="229"/>
                  </a:lnTo>
                  <a:lnTo>
                    <a:pt x="649" y="223"/>
                  </a:lnTo>
                  <a:lnTo>
                    <a:pt x="654" y="221"/>
                  </a:lnTo>
                  <a:lnTo>
                    <a:pt x="660" y="219"/>
                  </a:lnTo>
                  <a:lnTo>
                    <a:pt x="666" y="219"/>
                  </a:lnTo>
                  <a:lnTo>
                    <a:pt x="673" y="219"/>
                  </a:lnTo>
                  <a:lnTo>
                    <a:pt x="679" y="219"/>
                  </a:lnTo>
                  <a:lnTo>
                    <a:pt x="684" y="221"/>
                  </a:lnTo>
                  <a:lnTo>
                    <a:pt x="692" y="221"/>
                  </a:lnTo>
                  <a:lnTo>
                    <a:pt x="699" y="219"/>
                  </a:lnTo>
                  <a:lnTo>
                    <a:pt x="707" y="216"/>
                  </a:lnTo>
                  <a:lnTo>
                    <a:pt x="717" y="215"/>
                  </a:lnTo>
                  <a:lnTo>
                    <a:pt x="727" y="212"/>
                  </a:lnTo>
                  <a:lnTo>
                    <a:pt x="737" y="206"/>
                  </a:lnTo>
                  <a:lnTo>
                    <a:pt x="746" y="199"/>
                  </a:lnTo>
                  <a:lnTo>
                    <a:pt x="755" y="192"/>
                  </a:lnTo>
                  <a:lnTo>
                    <a:pt x="763" y="185"/>
                  </a:lnTo>
                  <a:lnTo>
                    <a:pt x="772" y="179"/>
                  </a:lnTo>
                  <a:lnTo>
                    <a:pt x="782" y="175"/>
                  </a:lnTo>
                  <a:lnTo>
                    <a:pt x="790" y="173"/>
                  </a:lnTo>
                  <a:lnTo>
                    <a:pt x="800" y="175"/>
                  </a:lnTo>
                  <a:lnTo>
                    <a:pt x="815" y="155"/>
                  </a:lnTo>
                  <a:lnTo>
                    <a:pt x="803" y="152"/>
                  </a:lnTo>
                  <a:lnTo>
                    <a:pt x="795" y="152"/>
                  </a:lnTo>
                  <a:lnTo>
                    <a:pt x="786" y="153"/>
                  </a:lnTo>
                  <a:lnTo>
                    <a:pt x="779" y="155"/>
                  </a:lnTo>
                  <a:lnTo>
                    <a:pt x="772" y="159"/>
                  </a:lnTo>
                  <a:lnTo>
                    <a:pt x="765" y="163"/>
                  </a:lnTo>
                  <a:lnTo>
                    <a:pt x="759" y="168"/>
                  </a:lnTo>
                  <a:lnTo>
                    <a:pt x="752" y="172"/>
                  </a:lnTo>
                  <a:lnTo>
                    <a:pt x="743" y="178"/>
                  </a:lnTo>
                  <a:lnTo>
                    <a:pt x="735" y="182"/>
                  </a:lnTo>
                  <a:lnTo>
                    <a:pt x="732" y="172"/>
                  </a:lnTo>
                  <a:lnTo>
                    <a:pt x="737" y="172"/>
                  </a:lnTo>
                  <a:lnTo>
                    <a:pt x="743" y="170"/>
                  </a:lnTo>
                  <a:lnTo>
                    <a:pt x="747" y="169"/>
                  </a:lnTo>
                  <a:lnTo>
                    <a:pt x="752" y="166"/>
                  </a:lnTo>
                  <a:lnTo>
                    <a:pt x="755" y="162"/>
                  </a:lnTo>
                  <a:lnTo>
                    <a:pt x="759" y="159"/>
                  </a:lnTo>
                  <a:lnTo>
                    <a:pt x="762" y="155"/>
                  </a:lnTo>
                  <a:lnTo>
                    <a:pt x="766" y="152"/>
                  </a:lnTo>
                  <a:lnTo>
                    <a:pt x="770" y="149"/>
                  </a:lnTo>
                  <a:lnTo>
                    <a:pt x="776" y="147"/>
                  </a:lnTo>
                  <a:lnTo>
                    <a:pt x="776" y="146"/>
                  </a:lnTo>
                  <a:lnTo>
                    <a:pt x="775" y="146"/>
                  </a:lnTo>
                  <a:lnTo>
                    <a:pt x="773" y="146"/>
                  </a:lnTo>
                  <a:lnTo>
                    <a:pt x="773" y="145"/>
                  </a:lnTo>
                  <a:lnTo>
                    <a:pt x="772" y="145"/>
                  </a:lnTo>
                  <a:lnTo>
                    <a:pt x="770" y="143"/>
                  </a:lnTo>
                  <a:lnTo>
                    <a:pt x="769" y="142"/>
                  </a:lnTo>
                  <a:lnTo>
                    <a:pt x="769" y="140"/>
                  </a:lnTo>
                  <a:lnTo>
                    <a:pt x="768" y="140"/>
                  </a:lnTo>
                  <a:lnTo>
                    <a:pt x="766" y="139"/>
                  </a:lnTo>
                  <a:lnTo>
                    <a:pt x="765" y="139"/>
                  </a:lnTo>
                  <a:lnTo>
                    <a:pt x="765" y="140"/>
                  </a:lnTo>
                  <a:lnTo>
                    <a:pt x="763" y="140"/>
                  </a:lnTo>
                  <a:lnTo>
                    <a:pt x="766" y="137"/>
                  </a:lnTo>
                  <a:lnTo>
                    <a:pt x="766" y="139"/>
                  </a:lnTo>
                  <a:lnTo>
                    <a:pt x="768" y="139"/>
                  </a:lnTo>
                  <a:lnTo>
                    <a:pt x="768" y="140"/>
                  </a:lnTo>
                  <a:lnTo>
                    <a:pt x="769" y="140"/>
                  </a:lnTo>
                  <a:lnTo>
                    <a:pt x="770" y="142"/>
                  </a:lnTo>
                  <a:lnTo>
                    <a:pt x="772" y="143"/>
                  </a:lnTo>
                  <a:lnTo>
                    <a:pt x="773" y="145"/>
                  </a:lnTo>
                  <a:lnTo>
                    <a:pt x="775" y="146"/>
                  </a:lnTo>
                  <a:lnTo>
                    <a:pt x="780" y="147"/>
                  </a:lnTo>
                  <a:lnTo>
                    <a:pt x="785" y="147"/>
                  </a:lnTo>
                  <a:lnTo>
                    <a:pt x="789" y="146"/>
                  </a:lnTo>
                  <a:lnTo>
                    <a:pt x="795" y="143"/>
                  </a:lnTo>
                  <a:lnTo>
                    <a:pt x="799" y="140"/>
                  </a:lnTo>
                  <a:lnTo>
                    <a:pt x="805" y="136"/>
                  </a:lnTo>
                  <a:lnTo>
                    <a:pt x="809" y="133"/>
                  </a:lnTo>
                  <a:lnTo>
                    <a:pt x="815" y="130"/>
                  </a:lnTo>
                  <a:lnTo>
                    <a:pt x="819" y="127"/>
                  </a:lnTo>
                  <a:lnTo>
                    <a:pt x="825" y="126"/>
                  </a:lnTo>
                  <a:lnTo>
                    <a:pt x="823" y="129"/>
                  </a:lnTo>
                  <a:lnTo>
                    <a:pt x="825" y="132"/>
                  </a:lnTo>
                  <a:lnTo>
                    <a:pt x="826" y="133"/>
                  </a:lnTo>
                  <a:lnTo>
                    <a:pt x="828" y="136"/>
                  </a:lnTo>
                  <a:lnTo>
                    <a:pt x="829" y="139"/>
                  </a:lnTo>
                  <a:lnTo>
                    <a:pt x="829" y="142"/>
                  </a:lnTo>
                  <a:lnTo>
                    <a:pt x="829" y="145"/>
                  </a:lnTo>
                  <a:lnTo>
                    <a:pt x="828" y="146"/>
                  </a:lnTo>
                  <a:lnTo>
                    <a:pt x="823" y="149"/>
                  </a:lnTo>
                  <a:lnTo>
                    <a:pt x="818" y="150"/>
                  </a:lnTo>
                  <a:lnTo>
                    <a:pt x="821" y="155"/>
                  </a:lnTo>
                  <a:lnTo>
                    <a:pt x="823" y="159"/>
                  </a:lnTo>
                  <a:lnTo>
                    <a:pt x="825" y="165"/>
                  </a:lnTo>
                  <a:lnTo>
                    <a:pt x="826" y="170"/>
                  </a:lnTo>
                  <a:lnTo>
                    <a:pt x="828" y="176"/>
                  </a:lnTo>
                  <a:lnTo>
                    <a:pt x="829" y="182"/>
                  </a:lnTo>
                  <a:lnTo>
                    <a:pt x="829" y="189"/>
                  </a:lnTo>
                  <a:lnTo>
                    <a:pt x="831" y="195"/>
                  </a:lnTo>
                  <a:lnTo>
                    <a:pt x="831" y="200"/>
                  </a:lnTo>
                  <a:lnTo>
                    <a:pt x="832" y="206"/>
                  </a:lnTo>
                  <a:lnTo>
                    <a:pt x="831" y="213"/>
                  </a:lnTo>
                  <a:lnTo>
                    <a:pt x="829" y="221"/>
                  </a:lnTo>
                  <a:lnTo>
                    <a:pt x="829" y="226"/>
                  </a:lnTo>
                  <a:lnTo>
                    <a:pt x="831" y="232"/>
                  </a:lnTo>
                  <a:lnTo>
                    <a:pt x="832" y="236"/>
                  </a:lnTo>
                  <a:lnTo>
                    <a:pt x="833" y="241"/>
                  </a:lnTo>
                  <a:lnTo>
                    <a:pt x="833" y="246"/>
                  </a:lnTo>
                  <a:lnTo>
                    <a:pt x="835" y="251"/>
                  </a:lnTo>
                  <a:lnTo>
                    <a:pt x="833" y="256"/>
                  </a:lnTo>
                  <a:lnTo>
                    <a:pt x="832" y="264"/>
                  </a:lnTo>
                  <a:lnTo>
                    <a:pt x="836" y="265"/>
                  </a:lnTo>
                  <a:lnTo>
                    <a:pt x="841" y="266"/>
                  </a:lnTo>
                  <a:lnTo>
                    <a:pt x="845" y="268"/>
                  </a:lnTo>
                  <a:lnTo>
                    <a:pt x="849" y="271"/>
                  </a:lnTo>
                  <a:lnTo>
                    <a:pt x="852" y="274"/>
                  </a:lnTo>
                  <a:lnTo>
                    <a:pt x="856" y="275"/>
                  </a:lnTo>
                  <a:lnTo>
                    <a:pt x="859" y="279"/>
                  </a:lnTo>
                  <a:lnTo>
                    <a:pt x="862" y="282"/>
                  </a:lnTo>
                  <a:lnTo>
                    <a:pt x="866" y="285"/>
                  </a:lnTo>
                  <a:lnTo>
                    <a:pt x="869" y="288"/>
                  </a:lnTo>
                  <a:lnTo>
                    <a:pt x="869" y="294"/>
                  </a:lnTo>
                  <a:lnTo>
                    <a:pt x="869" y="299"/>
                  </a:lnTo>
                  <a:lnTo>
                    <a:pt x="869" y="306"/>
                  </a:lnTo>
                  <a:lnTo>
                    <a:pt x="869" y="314"/>
                  </a:lnTo>
                  <a:lnTo>
                    <a:pt x="871" y="321"/>
                  </a:lnTo>
                  <a:lnTo>
                    <a:pt x="872" y="329"/>
                  </a:lnTo>
                  <a:lnTo>
                    <a:pt x="875" y="337"/>
                  </a:lnTo>
                  <a:lnTo>
                    <a:pt x="878" y="344"/>
                  </a:lnTo>
                  <a:lnTo>
                    <a:pt x="882" y="351"/>
                  </a:lnTo>
                  <a:lnTo>
                    <a:pt x="886" y="357"/>
                  </a:lnTo>
                  <a:lnTo>
                    <a:pt x="885" y="358"/>
                  </a:lnTo>
                  <a:lnTo>
                    <a:pt x="884" y="361"/>
                  </a:lnTo>
                  <a:lnTo>
                    <a:pt x="884" y="362"/>
                  </a:lnTo>
                  <a:lnTo>
                    <a:pt x="882" y="364"/>
                  </a:lnTo>
                  <a:lnTo>
                    <a:pt x="882" y="367"/>
                  </a:lnTo>
                  <a:lnTo>
                    <a:pt x="882" y="370"/>
                  </a:lnTo>
                  <a:lnTo>
                    <a:pt x="884" y="371"/>
                  </a:lnTo>
                  <a:lnTo>
                    <a:pt x="884" y="374"/>
                  </a:lnTo>
                  <a:lnTo>
                    <a:pt x="884" y="375"/>
                  </a:lnTo>
                  <a:lnTo>
                    <a:pt x="884" y="378"/>
                  </a:lnTo>
                  <a:lnTo>
                    <a:pt x="885" y="380"/>
                  </a:lnTo>
                  <a:lnTo>
                    <a:pt x="886" y="380"/>
                  </a:lnTo>
                  <a:lnTo>
                    <a:pt x="886" y="381"/>
                  </a:lnTo>
                  <a:lnTo>
                    <a:pt x="888" y="382"/>
                  </a:lnTo>
                  <a:lnTo>
                    <a:pt x="889" y="384"/>
                  </a:lnTo>
                  <a:lnTo>
                    <a:pt x="891" y="384"/>
                  </a:lnTo>
                  <a:lnTo>
                    <a:pt x="892" y="384"/>
                  </a:lnTo>
                  <a:lnTo>
                    <a:pt x="894" y="384"/>
                  </a:lnTo>
                  <a:lnTo>
                    <a:pt x="895" y="380"/>
                  </a:lnTo>
                  <a:lnTo>
                    <a:pt x="896" y="377"/>
                  </a:lnTo>
                  <a:lnTo>
                    <a:pt x="896" y="372"/>
                  </a:lnTo>
                  <a:lnTo>
                    <a:pt x="896" y="370"/>
                  </a:lnTo>
                  <a:lnTo>
                    <a:pt x="895" y="365"/>
                  </a:lnTo>
                  <a:lnTo>
                    <a:pt x="895" y="362"/>
                  </a:lnTo>
                  <a:lnTo>
                    <a:pt x="894" y="358"/>
                  </a:lnTo>
                  <a:lnTo>
                    <a:pt x="892" y="355"/>
                  </a:lnTo>
                  <a:lnTo>
                    <a:pt x="891" y="352"/>
                  </a:lnTo>
                  <a:lnTo>
                    <a:pt x="889" y="349"/>
                  </a:lnTo>
                  <a:lnTo>
                    <a:pt x="891" y="349"/>
                  </a:lnTo>
                  <a:lnTo>
                    <a:pt x="891" y="348"/>
                  </a:lnTo>
                  <a:lnTo>
                    <a:pt x="892" y="348"/>
                  </a:lnTo>
                  <a:lnTo>
                    <a:pt x="892" y="347"/>
                  </a:lnTo>
                  <a:lnTo>
                    <a:pt x="894" y="345"/>
                  </a:lnTo>
                  <a:lnTo>
                    <a:pt x="894" y="344"/>
                  </a:lnTo>
                  <a:lnTo>
                    <a:pt x="894" y="342"/>
                  </a:lnTo>
                  <a:lnTo>
                    <a:pt x="894" y="341"/>
                  </a:lnTo>
                  <a:lnTo>
                    <a:pt x="894" y="339"/>
                  </a:lnTo>
                  <a:lnTo>
                    <a:pt x="904" y="339"/>
                  </a:lnTo>
                  <a:lnTo>
                    <a:pt x="899" y="345"/>
                  </a:lnTo>
                  <a:lnTo>
                    <a:pt x="898" y="351"/>
                  </a:lnTo>
                  <a:lnTo>
                    <a:pt x="898" y="357"/>
                  </a:lnTo>
                  <a:lnTo>
                    <a:pt x="899" y="362"/>
                  </a:lnTo>
                  <a:lnTo>
                    <a:pt x="901" y="367"/>
                  </a:lnTo>
                  <a:lnTo>
                    <a:pt x="904" y="372"/>
                  </a:lnTo>
                  <a:lnTo>
                    <a:pt x="905" y="378"/>
                  </a:lnTo>
                  <a:lnTo>
                    <a:pt x="906" y="384"/>
                  </a:lnTo>
                  <a:lnTo>
                    <a:pt x="906" y="390"/>
                  </a:lnTo>
                  <a:lnTo>
                    <a:pt x="904" y="395"/>
                  </a:lnTo>
                  <a:lnTo>
                    <a:pt x="909" y="390"/>
                  </a:lnTo>
                  <a:lnTo>
                    <a:pt x="914" y="384"/>
                  </a:lnTo>
                  <a:lnTo>
                    <a:pt x="916" y="377"/>
                  </a:lnTo>
                  <a:lnTo>
                    <a:pt x="919" y="371"/>
                  </a:lnTo>
                  <a:lnTo>
                    <a:pt x="921" y="364"/>
                  </a:lnTo>
                  <a:lnTo>
                    <a:pt x="921" y="357"/>
                  </a:lnTo>
                  <a:lnTo>
                    <a:pt x="921" y="349"/>
                  </a:lnTo>
                  <a:lnTo>
                    <a:pt x="921" y="342"/>
                  </a:lnTo>
                  <a:lnTo>
                    <a:pt x="921" y="335"/>
                  </a:lnTo>
                  <a:lnTo>
                    <a:pt x="921" y="329"/>
                  </a:lnTo>
                  <a:lnTo>
                    <a:pt x="921" y="322"/>
                  </a:lnTo>
                  <a:lnTo>
                    <a:pt x="924" y="321"/>
                  </a:lnTo>
                  <a:lnTo>
                    <a:pt x="925" y="321"/>
                  </a:lnTo>
                  <a:lnTo>
                    <a:pt x="926" y="322"/>
                  </a:lnTo>
                  <a:lnTo>
                    <a:pt x="928" y="322"/>
                  </a:lnTo>
                  <a:lnTo>
                    <a:pt x="928" y="325"/>
                  </a:lnTo>
                  <a:lnTo>
                    <a:pt x="929" y="327"/>
                  </a:lnTo>
                  <a:lnTo>
                    <a:pt x="929" y="328"/>
                  </a:lnTo>
                  <a:lnTo>
                    <a:pt x="929" y="329"/>
                  </a:lnTo>
                  <a:lnTo>
                    <a:pt x="929" y="331"/>
                  </a:lnTo>
                  <a:lnTo>
                    <a:pt x="931" y="332"/>
                  </a:lnTo>
                  <a:lnTo>
                    <a:pt x="931" y="334"/>
                  </a:lnTo>
                  <a:lnTo>
                    <a:pt x="931" y="335"/>
                  </a:lnTo>
                  <a:lnTo>
                    <a:pt x="931" y="337"/>
                  </a:lnTo>
                  <a:lnTo>
                    <a:pt x="932" y="338"/>
                  </a:lnTo>
                  <a:lnTo>
                    <a:pt x="934" y="338"/>
                  </a:lnTo>
                  <a:lnTo>
                    <a:pt x="934" y="339"/>
                  </a:lnTo>
                  <a:lnTo>
                    <a:pt x="935" y="339"/>
                  </a:lnTo>
                  <a:lnTo>
                    <a:pt x="937" y="335"/>
                  </a:lnTo>
                  <a:lnTo>
                    <a:pt x="938" y="331"/>
                  </a:lnTo>
                  <a:lnTo>
                    <a:pt x="938" y="328"/>
                  </a:lnTo>
                  <a:lnTo>
                    <a:pt x="938" y="324"/>
                  </a:lnTo>
                  <a:lnTo>
                    <a:pt x="937" y="319"/>
                  </a:lnTo>
                  <a:lnTo>
                    <a:pt x="935" y="315"/>
                  </a:lnTo>
                  <a:lnTo>
                    <a:pt x="934" y="312"/>
                  </a:lnTo>
                  <a:lnTo>
                    <a:pt x="932" y="308"/>
                  </a:lnTo>
                  <a:lnTo>
                    <a:pt x="929" y="305"/>
                  </a:lnTo>
                  <a:lnTo>
                    <a:pt x="928" y="302"/>
                  </a:lnTo>
                  <a:lnTo>
                    <a:pt x="926" y="301"/>
                  </a:lnTo>
                  <a:lnTo>
                    <a:pt x="926" y="299"/>
                  </a:lnTo>
                  <a:lnTo>
                    <a:pt x="925" y="299"/>
                  </a:lnTo>
                  <a:lnTo>
                    <a:pt x="924" y="299"/>
                  </a:lnTo>
                  <a:lnTo>
                    <a:pt x="922" y="298"/>
                  </a:lnTo>
                  <a:lnTo>
                    <a:pt x="921" y="298"/>
                  </a:lnTo>
                  <a:lnTo>
                    <a:pt x="919" y="298"/>
                  </a:lnTo>
                  <a:lnTo>
                    <a:pt x="918" y="298"/>
                  </a:lnTo>
                  <a:lnTo>
                    <a:pt x="896" y="332"/>
                  </a:lnTo>
                  <a:lnTo>
                    <a:pt x="896" y="329"/>
                  </a:lnTo>
                  <a:lnTo>
                    <a:pt x="898" y="325"/>
                  </a:lnTo>
                  <a:lnTo>
                    <a:pt x="899" y="321"/>
                  </a:lnTo>
                  <a:lnTo>
                    <a:pt x="901" y="317"/>
                  </a:lnTo>
                  <a:lnTo>
                    <a:pt x="902" y="312"/>
                  </a:lnTo>
                  <a:lnTo>
                    <a:pt x="905" y="308"/>
                  </a:lnTo>
                  <a:lnTo>
                    <a:pt x="908" y="302"/>
                  </a:lnTo>
                  <a:lnTo>
                    <a:pt x="911" y="299"/>
                  </a:lnTo>
                  <a:lnTo>
                    <a:pt x="915" y="295"/>
                  </a:lnTo>
                  <a:lnTo>
                    <a:pt x="918" y="292"/>
                  </a:lnTo>
                  <a:lnTo>
                    <a:pt x="926" y="296"/>
                  </a:lnTo>
                  <a:lnTo>
                    <a:pt x="932" y="302"/>
                  </a:lnTo>
                  <a:lnTo>
                    <a:pt x="937" y="309"/>
                  </a:lnTo>
                  <a:lnTo>
                    <a:pt x="939" y="318"/>
                  </a:lnTo>
                  <a:lnTo>
                    <a:pt x="941" y="328"/>
                  </a:lnTo>
                  <a:lnTo>
                    <a:pt x="941" y="338"/>
                  </a:lnTo>
                  <a:lnTo>
                    <a:pt x="941" y="349"/>
                  </a:lnTo>
                  <a:lnTo>
                    <a:pt x="941" y="360"/>
                  </a:lnTo>
                  <a:lnTo>
                    <a:pt x="941" y="370"/>
                  </a:lnTo>
                  <a:lnTo>
                    <a:pt x="941" y="378"/>
                  </a:lnTo>
                  <a:lnTo>
                    <a:pt x="938" y="384"/>
                  </a:lnTo>
                  <a:lnTo>
                    <a:pt x="937" y="390"/>
                  </a:lnTo>
                  <a:lnTo>
                    <a:pt x="935" y="394"/>
                  </a:lnTo>
                  <a:lnTo>
                    <a:pt x="934" y="400"/>
                  </a:lnTo>
                  <a:lnTo>
                    <a:pt x="931" y="404"/>
                  </a:lnTo>
                  <a:lnTo>
                    <a:pt x="929" y="410"/>
                  </a:lnTo>
                  <a:lnTo>
                    <a:pt x="926" y="414"/>
                  </a:lnTo>
                  <a:lnTo>
                    <a:pt x="924" y="418"/>
                  </a:lnTo>
                  <a:lnTo>
                    <a:pt x="919" y="421"/>
                  </a:lnTo>
                  <a:lnTo>
                    <a:pt x="914" y="425"/>
                  </a:lnTo>
                  <a:lnTo>
                    <a:pt x="916" y="423"/>
                  </a:lnTo>
                  <a:lnTo>
                    <a:pt x="918" y="420"/>
                  </a:lnTo>
                  <a:lnTo>
                    <a:pt x="918" y="418"/>
                  </a:lnTo>
                  <a:lnTo>
                    <a:pt x="916" y="417"/>
                  </a:lnTo>
                  <a:lnTo>
                    <a:pt x="915" y="415"/>
                  </a:lnTo>
                  <a:lnTo>
                    <a:pt x="912" y="413"/>
                  </a:lnTo>
                  <a:lnTo>
                    <a:pt x="911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6" y="405"/>
                  </a:lnTo>
                  <a:lnTo>
                    <a:pt x="901" y="405"/>
                  </a:lnTo>
                  <a:lnTo>
                    <a:pt x="898" y="420"/>
                  </a:lnTo>
                  <a:lnTo>
                    <a:pt x="895" y="434"/>
                  </a:lnTo>
                  <a:lnTo>
                    <a:pt x="894" y="451"/>
                  </a:lnTo>
                  <a:lnTo>
                    <a:pt x="892" y="467"/>
                  </a:lnTo>
                  <a:lnTo>
                    <a:pt x="892" y="484"/>
                  </a:lnTo>
                  <a:lnTo>
                    <a:pt x="892" y="500"/>
                  </a:lnTo>
                  <a:lnTo>
                    <a:pt x="894" y="516"/>
                  </a:lnTo>
                  <a:lnTo>
                    <a:pt x="895" y="529"/>
                  </a:lnTo>
                  <a:lnTo>
                    <a:pt x="899" y="541"/>
                  </a:lnTo>
                  <a:lnTo>
                    <a:pt x="904" y="550"/>
                  </a:lnTo>
                  <a:lnTo>
                    <a:pt x="905" y="553"/>
                  </a:lnTo>
                  <a:lnTo>
                    <a:pt x="905" y="556"/>
                  </a:lnTo>
                  <a:lnTo>
                    <a:pt x="904" y="559"/>
                  </a:lnTo>
                  <a:lnTo>
                    <a:pt x="902" y="562"/>
                  </a:lnTo>
                  <a:lnTo>
                    <a:pt x="901" y="564"/>
                  </a:lnTo>
                  <a:lnTo>
                    <a:pt x="899" y="566"/>
                  </a:lnTo>
                  <a:lnTo>
                    <a:pt x="898" y="569"/>
                  </a:lnTo>
                  <a:lnTo>
                    <a:pt x="898" y="572"/>
                  </a:lnTo>
                  <a:lnTo>
                    <a:pt x="898" y="574"/>
                  </a:lnTo>
                  <a:lnTo>
                    <a:pt x="901" y="577"/>
                  </a:lnTo>
                  <a:lnTo>
                    <a:pt x="911" y="570"/>
                  </a:lnTo>
                  <a:lnTo>
                    <a:pt x="911" y="580"/>
                  </a:lnTo>
                  <a:lnTo>
                    <a:pt x="909" y="592"/>
                  </a:lnTo>
                  <a:lnTo>
                    <a:pt x="905" y="602"/>
                  </a:lnTo>
                  <a:lnTo>
                    <a:pt x="899" y="612"/>
                  </a:lnTo>
                  <a:lnTo>
                    <a:pt x="892" y="622"/>
                  </a:lnTo>
                  <a:lnTo>
                    <a:pt x="884" y="632"/>
                  </a:lnTo>
                  <a:lnTo>
                    <a:pt x="875" y="640"/>
                  </a:lnTo>
                  <a:lnTo>
                    <a:pt x="865" y="650"/>
                  </a:lnTo>
                  <a:lnTo>
                    <a:pt x="856" y="660"/>
                  </a:lnTo>
                  <a:lnTo>
                    <a:pt x="849" y="670"/>
                  </a:lnTo>
                  <a:lnTo>
                    <a:pt x="842" y="639"/>
                  </a:lnTo>
                  <a:lnTo>
                    <a:pt x="832" y="688"/>
                  </a:lnTo>
                  <a:lnTo>
                    <a:pt x="825" y="680"/>
                  </a:lnTo>
                  <a:lnTo>
                    <a:pt x="819" y="678"/>
                  </a:lnTo>
                  <a:lnTo>
                    <a:pt x="813" y="676"/>
                  </a:lnTo>
                  <a:lnTo>
                    <a:pt x="806" y="678"/>
                  </a:lnTo>
                  <a:lnTo>
                    <a:pt x="800" y="680"/>
                  </a:lnTo>
                  <a:lnTo>
                    <a:pt x="795" y="683"/>
                  </a:lnTo>
                  <a:lnTo>
                    <a:pt x="788" y="688"/>
                  </a:lnTo>
                  <a:lnTo>
                    <a:pt x="782" y="692"/>
                  </a:lnTo>
                  <a:lnTo>
                    <a:pt x="775" y="695"/>
                  </a:lnTo>
                  <a:lnTo>
                    <a:pt x="769" y="698"/>
                  </a:lnTo>
                  <a:lnTo>
                    <a:pt x="783" y="688"/>
                  </a:lnTo>
                  <a:lnTo>
                    <a:pt x="798" y="676"/>
                  </a:lnTo>
                  <a:lnTo>
                    <a:pt x="810" y="665"/>
                  </a:lnTo>
                  <a:lnTo>
                    <a:pt x="825" y="653"/>
                  </a:lnTo>
                  <a:lnTo>
                    <a:pt x="838" y="642"/>
                  </a:lnTo>
                  <a:lnTo>
                    <a:pt x="851" y="629"/>
                  </a:lnTo>
                  <a:lnTo>
                    <a:pt x="863" y="616"/>
                  </a:lnTo>
                  <a:lnTo>
                    <a:pt x="876" y="603"/>
                  </a:lnTo>
                  <a:lnTo>
                    <a:pt x="889" y="590"/>
                  </a:lnTo>
                  <a:lnTo>
                    <a:pt x="901" y="577"/>
                  </a:lnTo>
                  <a:lnTo>
                    <a:pt x="859" y="607"/>
                  </a:lnTo>
                  <a:lnTo>
                    <a:pt x="852" y="594"/>
                  </a:lnTo>
                  <a:lnTo>
                    <a:pt x="856" y="592"/>
                  </a:lnTo>
                  <a:lnTo>
                    <a:pt x="861" y="589"/>
                  </a:lnTo>
                  <a:lnTo>
                    <a:pt x="865" y="584"/>
                  </a:lnTo>
                  <a:lnTo>
                    <a:pt x="868" y="579"/>
                  </a:lnTo>
                  <a:lnTo>
                    <a:pt x="872" y="573"/>
                  </a:lnTo>
                  <a:lnTo>
                    <a:pt x="875" y="566"/>
                  </a:lnTo>
                  <a:lnTo>
                    <a:pt x="876" y="559"/>
                  </a:lnTo>
                  <a:lnTo>
                    <a:pt x="879" y="552"/>
                  </a:lnTo>
                  <a:lnTo>
                    <a:pt x="882" y="546"/>
                  </a:lnTo>
                  <a:lnTo>
                    <a:pt x="884" y="539"/>
                  </a:lnTo>
                  <a:lnTo>
                    <a:pt x="884" y="534"/>
                  </a:lnTo>
                  <a:lnTo>
                    <a:pt x="884" y="531"/>
                  </a:lnTo>
                  <a:lnTo>
                    <a:pt x="884" y="527"/>
                  </a:lnTo>
                  <a:lnTo>
                    <a:pt x="884" y="523"/>
                  </a:lnTo>
                  <a:lnTo>
                    <a:pt x="884" y="520"/>
                  </a:lnTo>
                  <a:lnTo>
                    <a:pt x="884" y="516"/>
                  </a:lnTo>
                  <a:lnTo>
                    <a:pt x="884" y="511"/>
                  </a:lnTo>
                  <a:lnTo>
                    <a:pt x="882" y="509"/>
                  </a:lnTo>
                  <a:lnTo>
                    <a:pt x="881" y="504"/>
                  </a:lnTo>
                  <a:lnTo>
                    <a:pt x="879" y="501"/>
                  </a:lnTo>
                  <a:lnTo>
                    <a:pt x="875" y="521"/>
                  </a:lnTo>
                  <a:lnTo>
                    <a:pt x="868" y="541"/>
                  </a:lnTo>
                  <a:lnTo>
                    <a:pt x="859" y="563"/>
                  </a:lnTo>
                  <a:lnTo>
                    <a:pt x="848" y="582"/>
                  </a:lnTo>
                  <a:lnTo>
                    <a:pt x="833" y="600"/>
                  </a:lnTo>
                  <a:lnTo>
                    <a:pt x="818" y="617"/>
                  </a:lnTo>
                  <a:lnTo>
                    <a:pt x="802" y="633"/>
                  </a:lnTo>
                  <a:lnTo>
                    <a:pt x="783" y="648"/>
                  </a:lnTo>
                  <a:lnTo>
                    <a:pt x="765" y="658"/>
                  </a:lnTo>
                  <a:lnTo>
                    <a:pt x="746" y="666"/>
                  </a:lnTo>
                  <a:lnTo>
                    <a:pt x="736" y="665"/>
                  </a:lnTo>
                  <a:lnTo>
                    <a:pt x="726" y="666"/>
                  </a:lnTo>
                  <a:lnTo>
                    <a:pt x="717" y="666"/>
                  </a:lnTo>
                  <a:lnTo>
                    <a:pt x="707" y="666"/>
                  </a:lnTo>
                  <a:lnTo>
                    <a:pt x="699" y="668"/>
                  </a:lnTo>
                  <a:lnTo>
                    <a:pt x="690" y="666"/>
                  </a:lnTo>
                  <a:lnTo>
                    <a:pt x="682" y="665"/>
                  </a:lnTo>
                  <a:lnTo>
                    <a:pt x="674" y="662"/>
                  </a:lnTo>
                  <a:lnTo>
                    <a:pt x="667" y="656"/>
                  </a:lnTo>
                  <a:lnTo>
                    <a:pt x="660" y="649"/>
                  </a:lnTo>
                  <a:lnTo>
                    <a:pt x="659" y="646"/>
                  </a:lnTo>
                  <a:lnTo>
                    <a:pt x="657" y="646"/>
                  </a:lnTo>
                  <a:lnTo>
                    <a:pt x="654" y="646"/>
                  </a:lnTo>
                  <a:lnTo>
                    <a:pt x="653" y="646"/>
                  </a:lnTo>
                  <a:lnTo>
                    <a:pt x="652" y="648"/>
                  </a:lnTo>
                  <a:lnTo>
                    <a:pt x="650" y="649"/>
                  </a:lnTo>
                  <a:lnTo>
                    <a:pt x="649" y="650"/>
                  </a:lnTo>
                  <a:lnTo>
                    <a:pt x="646" y="652"/>
                  </a:lnTo>
                  <a:lnTo>
                    <a:pt x="644" y="652"/>
                  </a:lnTo>
                  <a:lnTo>
                    <a:pt x="643" y="653"/>
                  </a:lnTo>
                  <a:lnTo>
                    <a:pt x="649" y="656"/>
                  </a:lnTo>
                  <a:lnTo>
                    <a:pt x="653" y="659"/>
                  </a:lnTo>
                  <a:lnTo>
                    <a:pt x="659" y="662"/>
                  </a:lnTo>
                  <a:lnTo>
                    <a:pt x="666" y="666"/>
                  </a:lnTo>
                  <a:lnTo>
                    <a:pt x="672" y="669"/>
                  </a:lnTo>
                  <a:lnTo>
                    <a:pt x="677" y="673"/>
                  </a:lnTo>
                  <a:lnTo>
                    <a:pt x="684" y="676"/>
                  </a:lnTo>
                  <a:lnTo>
                    <a:pt x="690" y="679"/>
                  </a:lnTo>
                  <a:lnTo>
                    <a:pt x="697" y="682"/>
                  </a:lnTo>
                  <a:lnTo>
                    <a:pt x="705" y="683"/>
                  </a:lnTo>
                  <a:lnTo>
                    <a:pt x="703" y="686"/>
                  </a:lnTo>
                  <a:lnTo>
                    <a:pt x="702" y="690"/>
                  </a:lnTo>
                  <a:lnTo>
                    <a:pt x="703" y="695"/>
                  </a:lnTo>
                  <a:lnTo>
                    <a:pt x="705" y="699"/>
                  </a:lnTo>
                  <a:lnTo>
                    <a:pt x="706" y="702"/>
                  </a:lnTo>
                  <a:lnTo>
                    <a:pt x="709" y="705"/>
                  </a:lnTo>
                  <a:lnTo>
                    <a:pt x="713" y="708"/>
                  </a:lnTo>
                  <a:lnTo>
                    <a:pt x="716" y="709"/>
                  </a:lnTo>
                  <a:lnTo>
                    <a:pt x="720" y="711"/>
                  </a:lnTo>
                  <a:lnTo>
                    <a:pt x="725" y="711"/>
                  </a:lnTo>
                  <a:lnTo>
                    <a:pt x="759" y="693"/>
                  </a:lnTo>
                  <a:lnTo>
                    <a:pt x="727" y="719"/>
                  </a:lnTo>
                  <a:lnTo>
                    <a:pt x="730" y="722"/>
                  </a:lnTo>
                  <a:lnTo>
                    <a:pt x="729" y="725"/>
                  </a:lnTo>
                  <a:lnTo>
                    <a:pt x="727" y="725"/>
                  </a:lnTo>
                  <a:lnTo>
                    <a:pt x="726" y="723"/>
                  </a:lnTo>
                  <a:lnTo>
                    <a:pt x="723" y="722"/>
                  </a:lnTo>
                  <a:lnTo>
                    <a:pt x="722" y="721"/>
                  </a:lnTo>
                  <a:lnTo>
                    <a:pt x="719" y="719"/>
                  </a:lnTo>
                  <a:lnTo>
                    <a:pt x="716" y="718"/>
                  </a:lnTo>
                  <a:lnTo>
                    <a:pt x="713" y="716"/>
                  </a:lnTo>
                  <a:lnTo>
                    <a:pt x="710" y="716"/>
                  </a:lnTo>
                  <a:lnTo>
                    <a:pt x="707" y="718"/>
                  </a:lnTo>
                  <a:lnTo>
                    <a:pt x="705" y="722"/>
                  </a:lnTo>
                  <a:lnTo>
                    <a:pt x="702" y="718"/>
                  </a:lnTo>
                  <a:lnTo>
                    <a:pt x="699" y="712"/>
                  </a:lnTo>
                  <a:lnTo>
                    <a:pt x="696" y="706"/>
                  </a:lnTo>
                  <a:lnTo>
                    <a:pt x="692" y="702"/>
                  </a:lnTo>
                  <a:lnTo>
                    <a:pt x="689" y="696"/>
                  </a:lnTo>
                  <a:lnTo>
                    <a:pt x="686" y="692"/>
                  </a:lnTo>
                  <a:lnTo>
                    <a:pt x="682" y="688"/>
                  </a:lnTo>
                  <a:lnTo>
                    <a:pt x="677" y="685"/>
                  </a:lnTo>
                  <a:lnTo>
                    <a:pt x="674" y="683"/>
                  </a:lnTo>
                  <a:lnTo>
                    <a:pt x="670" y="683"/>
                  </a:lnTo>
                  <a:lnTo>
                    <a:pt x="672" y="688"/>
                  </a:lnTo>
                  <a:lnTo>
                    <a:pt x="673" y="690"/>
                  </a:lnTo>
                  <a:lnTo>
                    <a:pt x="676" y="695"/>
                  </a:lnTo>
                  <a:lnTo>
                    <a:pt x="679" y="698"/>
                  </a:lnTo>
                  <a:lnTo>
                    <a:pt x="682" y="701"/>
                  </a:lnTo>
                  <a:lnTo>
                    <a:pt x="684" y="705"/>
                  </a:lnTo>
                  <a:lnTo>
                    <a:pt x="687" y="708"/>
                  </a:lnTo>
                  <a:lnTo>
                    <a:pt x="690" y="711"/>
                  </a:lnTo>
                  <a:lnTo>
                    <a:pt x="692" y="715"/>
                  </a:lnTo>
                  <a:lnTo>
                    <a:pt x="694" y="718"/>
                  </a:lnTo>
                  <a:lnTo>
                    <a:pt x="689" y="715"/>
                  </a:lnTo>
                  <a:lnTo>
                    <a:pt x="683" y="713"/>
                  </a:lnTo>
                  <a:lnTo>
                    <a:pt x="679" y="711"/>
                  </a:lnTo>
                  <a:lnTo>
                    <a:pt x="673" y="711"/>
                  </a:lnTo>
                  <a:lnTo>
                    <a:pt x="667" y="709"/>
                  </a:lnTo>
                  <a:lnTo>
                    <a:pt x="662" y="708"/>
                  </a:lnTo>
                  <a:lnTo>
                    <a:pt x="656" y="708"/>
                  </a:lnTo>
                  <a:lnTo>
                    <a:pt x="650" y="706"/>
                  </a:lnTo>
                  <a:lnTo>
                    <a:pt x="644" y="706"/>
                  </a:lnTo>
                  <a:lnTo>
                    <a:pt x="639" y="705"/>
                  </a:lnTo>
                  <a:lnTo>
                    <a:pt x="637" y="695"/>
                  </a:lnTo>
                  <a:lnTo>
                    <a:pt x="637" y="683"/>
                  </a:lnTo>
                  <a:lnTo>
                    <a:pt x="636" y="673"/>
                  </a:lnTo>
                  <a:lnTo>
                    <a:pt x="634" y="662"/>
                  </a:lnTo>
                  <a:lnTo>
                    <a:pt x="633" y="652"/>
                  </a:lnTo>
                  <a:lnTo>
                    <a:pt x="633" y="642"/>
                  </a:lnTo>
                  <a:lnTo>
                    <a:pt x="631" y="632"/>
                  </a:lnTo>
                  <a:lnTo>
                    <a:pt x="630" y="623"/>
                  </a:lnTo>
                  <a:lnTo>
                    <a:pt x="630" y="615"/>
                  </a:lnTo>
                  <a:lnTo>
                    <a:pt x="629" y="607"/>
                  </a:lnTo>
                  <a:lnTo>
                    <a:pt x="623" y="597"/>
                  </a:lnTo>
                  <a:lnTo>
                    <a:pt x="617" y="587"/>
                  </a:lnTo>
                  <a:lnTo>
                    <a:pt x="609" y="577"/>
                  </a:lnTo>
                  <a:lnTo>
                    <a:pt x="601" y="567"/>
                  </a:lnTo>
                  <a:lnTo>
                    <a:pt x="593" y="559"/>
                  </a:lnTo>
                  <a:lnTo>
                    <a:pt x="586" y="547"/>
                  </a:lnTo>
                  <a:lnTo>
                    <a:pt x="578" y="537"/>
                  </a:lnTo>
                  <a:lnTo>
                    <a:pt x="573" y="526"/>
                  </a:lnTo>
                  <a:lnTo>
                    <a:pt x="570" y="514"/>
                  </a:lnTo>
                  <a:lnTo>
                    <a:pt x="570" y="501"/>
                  </a:lnTo>
                  <a:close/>
                  <a:moveTo>
                    <a:pt x="646" y="797"/>
                  </a:moveTo>
                  <a:lnTo>
                    <a:pt x="646" y="804"/>
                  </a:lnTo>
                  <a:lnTo>
                    <a:pt x="639" y="786"/>
                  </a:lnTo>
                  <a:lnTo>
                    <a:pt x="646" y="797"/>
                  </a:lnTo>
                  <a:close/>
                  <a:moveTo>
                    <a:pt x="621" y="639"/>
                  </a:moveTo>
                  <a:lnTo>
                    <a:pt x="626" y="690"/>
                  </a:lnTo>
                  <a:lnTo>
                    <a:pt x="621" y="690"/>
                  </a:lnTo>
                  <a:lnTo>
                    <a:pt x="619" y="639"/>
                  </a:lnTo>
                  <a:lnTo>
                    <a:pt x="621" y="639"/>
                  </a:lnTo>
                  <a:close/>
                  <a:moveTo>
                    <a:pt x="619" y="784"/>
                  </a:moveTo>
                  <a:lnTo>
                    <a:pt x="620" y="788"/>
                  </a:lnTo>
                  <a:lnTo>
                    <a:pt x="623" y="794"/>
                  </a:lnTo>
                  <a:lnTo>
                    <a:pt x="624" y="798"/>
                  </a:lnTo>
                  <a:lnTo>
                    <a:pt x="627" y="802"/>
                  </a:lnTo>
                  <a:lnTo>
                    <a:pt x="630" y="807"/>
                  </a:lnTo>
                  <a:lnTo>
                    <a:pt x="633" y="811"/>
                  </a:lnTo>
                  <a:lnTo>
                    <a:pt x="636" y="815"/>
                  </a:lnTo>
                  <a:lnTo>
                    <a:pt x="640" y="819"/>
                  </a:lnTo>
                  <a:lnTo>
                    <a:pt x="644" y="822"/>
                  </a:lnTo>
                  <a:lnTo>
                    <a:pt x="649" y="825"/>
                  </a:lnTo>
                  <a:lnTo>
                    <a:pt x="722" y="762"/>
                  </a:lnTo>
                  <a:lnTo>
                    <a:pt x="732" y="769"/>
                  </a:lnTo>
                  <a:lnTo>
                    <a:pt x="743" y="775"/>
                  </a:lnTo>
                  <a:lnTo>
                    <a:pt x="753" y="781"/>
                  </a:lnTo>
                  <a:lnTo>
                    <a:pt x="765" y="786"/>
                  </a:lnTo>
                  <a:lnTo>
                    <a:pt x="775" y="792"/>
                  </a:lnTo>
                  <a:lnTo>
                    <a:pt x="786" y="797"/>
                  </a:lnTo>
                  <a:lnTo>
                    <a:pt x="798" y="802"/>
                  </a:lnTo>
                  <a:lnTo>
                    <a:pt x="809" y="807"/>
                  </a:lnTo>
                  <a:lnTo>
                    <a:pt x="821" y="809"/>
                  </a:lnTo>
                  <a:lnTo>
                    <a:pt x="832" y="814"/>
                  </a:lnTo>
                  <a:lnTo>
                    <a:pt x="839" y="804"/>
                  </a:lnTo>
                  <a:lnTo>
                    <a:pt x="843" y="791"/>
                  </a:lnTo>
                  <a:lnTo>
                    <a:pt x="845" y="776"/>
                  </a:lnTo>
                  <a:lnTo>
                    <a:pt x="845" y="762"/>
                  </a:lnTo>
                  <a:lnTo>
                    <a:pt x="845" y="748"/>
                  </a:lnTo>
                  <a:lnTo>
                    <a:pt x="845" y="733"/>
                  </a:lnTo>
                  <a:lnTo>
                    <a:pt x="846" y="721"/>
                  </a:lnTo>
                  <a:lnTo>
                    <a:pt x="851" y="709"/>
                  </a:lnTo>
                  <a:lnTo>
                    <a:pt x="859" y="701"/>
                  </a:lnTo>
                  <a:lnTo>
                    <a:pt x="872" y="693"/>
                  </a:lnTo>
                  <a:lnTo>
                    <a:pt x="869" y="705"/>
                  </a:lnTo>
                  <a:lnTo>
                    <a:pt x="866" y="716"/>
                  </a:lnTo>
                  <a:lnTo>
                    <a:pt x="862" y="728"/>
                  </a:lnTo>
                  <a:lnTo>
                    <a:pt x="858" y="739"/>
                  </a:lnTo>
                  <a:lnTo>
                    <a:pt x="855" y="749"/>
                  </a:lnTo>
                  <a:lnTo>
                    <a:pt x="851" y="759"/>
                  </a:lnTo>
                  <a:lnTo>
                    <a:pt x="848" y="771"/>
                  </a:lnTo>
                  <a:lnTo>
                    <a:pt x="846" y="781"/>
                  </a:lnTo>
                  <a:lnTo>
                    <a:pt x="846" y="792"/>
                  </a:lnTo>
                  <a:lnTo>
                    <a:pt x="849" y="802"/>
                  </a:lnTo>
                  <a:lnTo>
                    <a:pt x="852" y="801"/>
                  </a:lnTo>
                  <a:lnTo>
                    <a:pt x="849" y="804"/>
                  </a:lnTo>
                  <a:lnTo>
                    <a:pt x="849" y="802"/>
                  </a:lnTo>
                  <a:lnTo>
                    <a:pt x="842" y="808"/>
                  </a:lnTo>
                  <a:lnTo>
                    <a:pt x="852" y="814"/>
                  </a:lnTo>
                  <a:lnTo>
                    <a:pt x="841" y="870"/>
                  </a:lnTo>
                  <a:lnTo>
                    <a:pt x="829" y="927"/>
                  </a:lnTo>
                  <a:lnTo>
                    <a:pt x="816" y="983"/>
                  </a:lnTo>
                  <a:lnTo>
                    <a:pt x="802" y="1039"/>
                  </a:lnTo>
                  <a:lnTo>
                    <a:pt x="786" y="1095"/>
                  </a:lnTo>
                  <a:lnTo>
                    <a:pt x="770" y="1150"/>
                  </a:lnTo>
                  <a:lnTo>
                    <a:pt x="753" y="1205"/>
                  </a:lnTo>
                  <a:lnTo>
                    <a:pt x="736" y="1261"/>
                  </a:lnTo>
                  <a:lnTo>
                    <a:pt x="719" y="1314"/>
                  </a:lnTo>
                  <a:lnTo>
                    <a:pt x="700" y="1368"/>
                  </a:lnTo>
                  <a:lnTo>
                    <a:pt x="702" y="1374"/>
                  </a:lnTo>
                  <a:lnTo>
                    <a:pt x="702" y="1380"/>
                  </a:lnTo>
                  <a:lnTo>
                    <a:pt x="700" y="1384"/>
                  </a:lnTo>
                  <a:lnTo>
                    <a:pt x="697" y="1390"/>
                  </a:lnTo>
                  <a:lnTo>
                    <a:pt x="696" y="1394"/>
                  </a:lnTo>
                  <a:lnTo>
                    <a:pt x="692" y="1397"/>
                  </a:lnTo>
                  <a:lnTo>
                    <a:pt x="689" y="1401"/>
                  </a:lnTo>
                  <a:lnTo>
                    <a:pt x="686" y="1405"/>
                  </a:lnTo>
                  <a:lnTo>
                    <a:pt x="684" y="1410"/>
                  </a:lnTo>
                  <a:lnTo>
                    <a:pt x="683" y="1416"/>
                  </a:lnTo>
                  <a:lnTo>
                    <a:pt x="677" y="1410"/>
                  </a:lnTo>
                  <a:lnTo>
                    <a:pt x="677" y="1403"/>
                  </a:lnTo>
                  <a:lnTo>
                    <a:pt x="682" y="1395"/>
                  </a:lnTo>
                  <a:lnTo>
                    <a:pt x="687" y="1387"/>
                  </a:lnTo>
                  <a:lnTo>
                    <a:pt x="693" y="1378"/>
                  </a:lnTo>
                  <a:lnTo>
                    <a:pt x="699" y="1370"/>
                  </a:lnTo>
                  <a:lnTo>
                    <a:pt x="700" y="1362"/>
                  </a:lnTo>
                  <a:lnTo>
                    <a:pt x="699" y="1357"/>
                  </a:lnTo>
                  <a:lnTo>
                    <a:pt x="689" y="1352"/>
                  </a:lnTo>
                  <a:lnTo>
                    <a:pt x="673" y="1351"/>
                  </a:lnTo>
                  <a:lnTo>
                    <a:pt x="643" y="1145"/>
                  </a:lnTo>
                  <a:lnTo>
                    <a:pt x="644" y="1145"/>
                  </a:lnTo>
                  <a:lnTo>
                    <a:pt x="646" y="1145"/>
                  </a:lnTo>
                  <a:lnTo>
                    <a:pt x="647" y="1145"/>
                  </a:lnTo>
                  <a:lnTo>
                    <a:pt x="649" y="1143"/>
                  </a:lnTo>
                  <a:lnTo>
                    <a:pt x="650" y="1143"/>
                  </a:lnTo>
                  <a:lnTo>
                    <a:pt x="652" y="1142"/>
                  </a:lnTo>
                  <a:lnTo>
                    <a:pt x="653" y="1140"/>
                  </a:lnTo>
                  <a:lnTo>
                    <a:pt x="653" y="1138"/>
                  </a:lnTo>
                  <a:lnTo>
                    <a:pt x="652" y="1136"/>
                  </a:lnTo>
                  <a:lnTo>
                    <a:pt x="650" y="1135"/>
                  </a:lnTo>
                  <a:lnTo>
                    <a:pt x="649" y="1135"/>
                  </a:lnTo>
                  <a:lnTo>
                    <a:pt x="647" y="1135"/>
                  </a:lnTo>
                  <a:lnTo>
                    <a:pt x="646" y="1135"/>
                  </a:lnTo>
                  <a:lnTo>
                    <a:pt x="644" y="1135"/>
                  </a:lnTo>
                  <a:lnTo>
                    <a:pt x="643" y="1135"/>
                  </a:lnTo>
                  <a:lnTo>
                    <a:pt x="640" y="1103"/>
                  </a:lnTo>
                  <a:lnTo>
                    <a:pt x="637" y="1074"/>
                  </a:lnTo>
                  <a:lnTo>
                    <a:pt x="633" y="1044"/>
                  </a:lnTo>
                  <a:lnTo>
                    <a:pt x="630" y="1017"/>
                  </a:lnTo>
                  <a:lnTo>
                    <a:pt x="626" y="989"/>
                  </a:lnTo>
                  <a:lnTo>
                    <a:pt x="623" y="961"/>
                  </a:lnTo>
                  <a:lnTo>
                    <a:pt x="621" y="933"/>
                  </a:lnTo>
                  <a:lnTo>
                    <a:pt x="620" y="905"/>
                  </a:lnTo>
                  <a:lnTo>
                    <a:pt x="620" y="877"/>
                  </a:lnTo>
                  <a:lnTo>
                    <a:pt x="621" y="848"/>
                  </a:lnTo>
                  <a:lnTo>
                    <a:pt x="620" y="841"/>
                  </a:lnTo>
                  <a:lnTo>
                    <a:pt x="620" y="834"/>
                  </a:lnTo>
                  <a:lnTo>
                    <a:pt x="619" y="827"/>
                  </a:lnTo>
                  <a:lnTo>
                    <a:pt x="617" y="819"/>
                  </a:lnTo>
                  <a:lnTo>
                    <a:pt x="616" y="814"/>
                  </a:lnTo>
                  <a:lnTo>
                    <a:pt x="614" y="808"/>
                  </a:lnTo>
                  <a:lnTo>
                    <a:pt x="614" y="801"/>
                  </a:lnTo>
                  <a:lnTo>
                    <a:pt x="614" y="795"/>
                  </a:lnTo>
                  <a:lnTo>
                    <a:pt x="616" y="789"/>
                  </a:lnTo>
                  <a:lnTo>
                    <a:pt x="619" y="784"/>
                  </a:lnTo>
                  <a:close/>
                  <a:moveTo>
                    <a:pt x="601" y="649"/>
                  </a:moveTo>
                  <a:lnTo>
                    <a:pt x="594" y="713"/>
                  </a:lnTo>
                  <a:lnTo>
                    <a:pt x="589" y="774"/>
                  </a:lnTo>
                  <a:lnTo>
                    <a:pt x="587" y="831"/>
                  </a:lnTo>
                  <a:lnTo>
                    <a:pt x="587" y="885"/>
                  </a:lnTo>
                  <a:lnTo>
                    <a:pt x="590" y="940"/>
                  </a:lnTo>
                  <a:lnTo>
                    <a:pt x="594" y="993"/>
                  </a:lnTo>
                  <a:lnTo>
                    <a:pt x="600" y="1046"/>
                  </a:lnTo>
                  <a:lnTo>
                    <a:pt x="606" y="1100"/>
                  </a:lnTo>
                  <a:lnTo>
                    <a:pt x="613" y="1158"/>
                  </a:lnTo>
                  <a:lnTo>
                    <a:pt x="621" y="1216"/>
                  </a:lnTo>
                  <a:lnTo>
                    <a:pt x="629" y="1216"/>
                  </a:lnTo>
                  <a:lnTo>
                    <a:pt x="627" y="1228"/>
                  </a:lnTo>
                  <a:lnTo>
                    <a:pt x="627" y="1239"/>
                  </a:lnTo>
                  <a:lnTo>
                    <a:pt x="629" y="1249"/>
                  </a:lnTo>
                  <a:lnTo>
                    <a:pt x="630" y="1261"/>
                  </a:lnTo>
                  <a:lnTo>
                    <a:pt x="631" y="1271"/>
                  </a:lnTo>
                  <a:lnTo>
                    <a:pt x="633" y="1281"/>
                  </a:lnTo>
                  <a:lnTo>
                    <a:pt x="636" y="1291"/>
                  </a:lnTo>
                  <a:lnTo>
                    <a:pt x="639" y="1301"/>
                  </a:lnTo>
                  <a:lnTo>
                    <a:pt x="643" y="1312"/>
                  </a:lnTo>
                  <a:lnTo>
                    <a:pt x="646" y="1324"/>
                  </a:lnTo>
                  <a:lnTo>
                    <a:pt x="646" y="1340"/>
                  </a:lnTo>
                  <a:lnTo>
                    <a:pt x="646" y="1355"/>
                  </a:lnTo>
                  <a:lnTo>
                    <a:pt x="649" y="1370"/>
                  </a:lnTo>
                  <a:lnTo>
                    <a:pt x="650" y="1385"/>
                  </a:lnTo>
                  <a:lnTo>
                    <a:pt x="653" y="1400"/>
                  </a:lnTo>
                  <a:lnTo>
                    <a:pt x="657" y="1414"/>
                  </a:lnTo>
                  <a:lnTo>
                    <a:pt x="660" y="1430"/>
                  </a:lnTo>
                  <a:lnTo>
                    <a:pt x="664" y="1446"/>
                  </a:lnTo>
                  <a:lnTo>
                    <a:pt x="667" y="1463"/>
                  </a:lnTo>
                  <a:lnTo>
                    <a:pt x="670" y="1481"/>
                  </a:lnTo>
                  <a:lnTo>
                    <a:pt x="663" y="1503"/>
                  </a:lnTo>
                  <a:lnTo>
                    <a:pt x="656" y="1526"/>
                  </a:lnTo>
                  <a:lnTo>
                    <a:pt x="647" y="1547"/>
                  </a:lnTo>
                  <a:lnTo>
                    <a:pt x="639" y="1569"/>
                  </a:lnTo>
                  <a:lnTo>
                    <a:pt x="631" y="1592"/>
                  </a:lnTo>
                  <a:lnTo>
                    <a:pt x="623" y="1613"/>
                  </a:lnTo>
                  <a:lnTo>
                    <a:pt x="616" y="1635"/>
                  </a:lnTo>
                  <a:lnTo>
                    <a:pt x="610" y="1658"/>
                  </a:lnTo>
                  <a:lnTo>
                    <a:pt x="604" y="1679"/>
                  </a:lnTo>
                  <a:lnTo>
                    <a:pt x="601" y="1702"/>
                  </a:lnTo>
                  <a:lnTo>
                    <a:pt x="594" y="1698"/>
                  </a:lnTo>
                  <a:lnTo>
                    <a:pt x="571" y="1619"/>
                  </a:lnTo>
                  <a:lnTo>
                    <a:pt x="553" y="1540"/>
                  </a:lnTo>
                  <a:lnTo>
                    <a:pt x="537" y="1461"/>
                  </a:lnTo>
                  <a:lnTo>
                    <a:pt x="525" y="1381"/>
                  </a:lnTo>
                  <a:lnTo>
                    <a:pt x="515" y="1302"/>
                  </a:lnTo>
                  <a:lnTo>
                    <a:pt x="508" y="1222"/>
                  </a:lnTo>
                  <a:lnTo>
                    <a:pt x="504" y="1142"/>
                  </a:lnTo>
                  <a:lnTo>
                    <a:pt x="501" y="1060"/>
                  </a:lnTo>
                  <a:lnTo>
                    <a:pt x="498" y="977"/>
                  </a:lnTo>
                  <a:lnTo>
                    <a:pt x="498" y="894"/>
                  </a:lnTo>
                  <a:lnTo>
                    <a:pt x="507" y="868"/>
                  </a:lnTo>
                  <a:lnTo>
                    <a:pt x="513" y="841"/>
                  </a:lnTo>
                  <a:lnTo>
                    <a:pt x="517" y="814"/>
                  </a:lnTo>
                  <a:lnTo>
                    <a:pt x="521" y="785"/>
                  </a:lnTo>
                  <a:lnTo>
                    <a:pt x="527" y="758"/>
                  </a:lnTo>
                  <a:lnTo>
                    <a:pt x="534" y="731"/>
                  </a:lnTo>
                  <a:lnTo>
                    <a:pt x="543" y="706"/>
                  </a:lnTo>
                  <a:lnTo>
                    <a:pt x="557" y="683"/>
                  </a:lnTo>
                  <a:lnTo>
                    <a:pt x="576" y="665"/>
                  </a:lnTo>
                  <a:lnTo>
                    <a:pt x="601" y="649"/>
                  </a:lnTo>
                  <a:close/>
                  <a:moveTo>
                    <a:pt x="351" y="4638"/>
                  </a:moveTo>
                  <a:lnTo>
                    <a:pt x="316" y="4648"/>
                  </a:lnTo>
                  <a:lnTo>
                    <a:pt x="329" y="4655"/>
                  </a:lnTo>
                  <a:lnTo>
                    <a:pt x="316" y="4662"/>
                  </a:lnTo>
                  <a:lnTo>
                    <a:pt x="334" y="4669"/>
                  </a:lnTo>
                  <a:lnTo>
                    <a:pt x="302" y="4672"/>
                  </a:lnTo>
                  <a:lnTo>
                    <a:pt x="302" y="4648"/>
                  </a:lnTo>
                  <a:lnTo>
                    <a:pt x="312" y="4648"/>
                  </a:lnTo>
                  <a:lnTo>
                    <a:pt x="309" y="4647"/>
                  </a:lnTo>
                  <a:lnTo>
                    <a:pt x="309" y="4644"/>
                  </a:lnTo>
                  <a:lnTo>
                    <a:pt x="309" y="4641"/>
                  </a:lnTo>
                  <a:lnTo>
                    <a:pt x="309" y="4638"/>
                  </a:lnTo>
                  <a:lnTo>
                    <a:pt x="312" y="4637"/>
                  </a:lnTo>
                  <a:lnTo>
                    <a:pt x="314" y="4632"/>
                  </a:lnTo>
                  <a:lnTo>
                    <a:pt x="316" y="4629"/>
                  </a:lnTo>
                  <a:lnTo>
                    <a:pt x="318" y="4626"/>
                  </a:lnTo>
                  <a:lnTo>
                    <a:pt x="321" y="4624"/>
                  </a:lnTo>
                  <a:lnTo>
                    <a:pt x="322" y="4621"/>
                  </a:lnTo>
                  <a:lnTo>
                    <a:pt x="326" y="4622"/>
                  </a:lnTo>
                  <a:lnTo>
                    <a:pt x="331" y="4624"/>
                  </a:lnTo>
                  <a:lnTo>
                    <a:pt x="335" y="4624"/>
                  </a:lnTo>
                  <a:lnTo>
                    <a:pt x="338" y="4624"/>
                  </a:lnTo>
                  <a:lnTo>
                    <a:pt x="342" y="4624"/>
                  </a:lnTo>
                  <a:lnTo>
                    <a:pt x="345" y="4624"/>
                  </a:lnTo>
                  <a:lnTo>
                    <a:pt x="348" y="4625"/>
                  </a:lnTo>
                  <a:lnTo>
                    <a:pt x="349" y="4628"/>
                  </a:lnTo>
                  <a:lnTo>
                    <a:pt x="351" y="4632"/>
                  </a:lnTo>
                  <a:lnTo>
                    <a:pt x="351" y="4638"/>
                  </a:lnTo>
                  <a:close/>
                  <a:moveTo>
                    <a:pt x="501" y="4614"/>
                  </a:moveTo>
                  <a:lnTo>
                    <a:pt x="488" y="4615"/>
                  </a:lnTo>
                  <a:lnTo>
                    <a:pt x="474" y="4618"/>
                  </a:lnTo>
                  <a:lnTo>
                    <a:pt x="461" y="4619"/>
                  </a:lnTo>
                  <a:lnTo>
                    <a:pt x="445" y="4622"/>
                  </a:lnTo>
                  <a:lnTo>
                    <a:pt x="431" y="4625"/>
                  </a:lnTo>
                  <a:lnTo>
                    <a:pt x="415" y="4629"/>
                  </a:lnTo>
                  <a:lnTo>
                    <a:pt x="401" y="4632"/>
                  </a:lnTo>
                  <a:lnTo>
                    <a:pt x="385" y="4635"/>
                  </a:lnTo>
                  <a:lnTo>
                    <a:pt x="371" y="4639"/>
                  </a:lnTo>
                  <a:lnTo>
                    <a:pt x="356" y="4642"/>
                  </a:lnTo>
                  <a:lnTo>
                    <a:pt x="356" y="4638"/>
                  </a:lnTo>
                  <a:lnTo>
                    <a:pt x="356" y="4634"/>
                  </a:lnTo>
                  <a:lnTo>
                    <a:pt x="359" y="4632"/>
                  </a:lnTo>
                  <a:lnTo>
                    <a:pt x="362" y="4631"/>
                  </a:lnTo>
                  <a:lnTo>
                    <a:pt x="367" y="4629"/>
                  </a:lnTo>
                  <a:lnTo>
                    <a:pt x="369" y="4629"/>
                  </a:lnTo>
                  <a:lnTo>
                    <a:pt x="374" y="4629"/>
                  </a:lnTo>
                  <a:lnTo>
                    <a:pt x="378" y="4628"/>
                  </a:lnTo>
                  <a:lnTo>
                    <a:pt x="382" y="4626"/>
                  </a:lnTo>
                  <a:lnTo>
                    <a:pt x="385" y="4625"/>
                  </a:lnTo>
                  <a:lnTo>
                    <a:pt x="398" y="4616"/>
                  </a:lnTo>
                  <a:lnTo>
                    <a:pt x="409" y="4609"/>
                  </a:lnTo>
                  <a:lnTo>
                    <a:pt x="422" y="4605"/>
                  </a:lnTo>
                  <a:lnTo>
                    <a:pt x="434" y="4601"/>
                  </a:lnTo>
                  <a:lnTo>
                    <a:pt x="447" y="4598"/>
                  </a:lnTo>
                  <a:lnTo>
                    <a:pt x="458" y="4595"/>
                  </a:lnTo>
                  <a:lnTo>
                    <a:pt x="471" y="4592"/>
                  </a:lnTo>
                  <a:lnTo>
                    <a:pt x="484" y="4591"/>
                  </a:lnTo>
                  <a:lnTo>
                    <a:pt x="497" y="4588"/>
                  </a:lnTo>
                  <a:lnTo>
                    <a:pt x="513" y="4585"/>
                  </a:lnTo>
                  <a:lnTo>
                    <a:pt x="510" y="4582"/>
                  </a:lnTo>
                  <a:lnTo>
                    <a:pt x="511" y="4579"/>
                  </a:lnTo>
                  <a:lnTo>
                    <a:pt x="515" y="4584"/>
                  </a:lnTo>
                  <a:lnTo>
                    <a:pt x="525" y="4573"/>
                  </a:lnTo>
                  <a:lnTo>
                    <a:pt x="524" y="4578"/>
                  </a:lnTo>
                  <a:lnTo>
                    <a:pt x="523" y="4582"/>
                  </a:lnTo>
                  <a:lnTo>
                    <a:pt x="521" y="4586"/>
                  </a:lnTo>
                  <a:lnTo>
                    <a:pt x="518" y="4591"/>
                  </a:lnTo>
                  <a:lnTo>
                    <a:pt x="517" y="4595"/>
                  </a:lnTo>
                  <a:lnTo>
                    <a:pt x="514" y="4599"/>
                  </a:lnTo>
                  <a:lnTo>
                    <a:pt x="511" y="4604"/>
                  </a:lnTo>
                  <a:lnTo>
                    <a:pt x="508" y="4608"/>
                  </a:lnTo>
                  <a:lnTo>
                    <a:pt x="504" y="4611"/>
                  </a:lnTo>
                  <a:lnTo>
                    <a:pt x="501" y="4614"/>
                  </a:lnTo>
                  <a:close/>
                  <a:moveTo>
                    <a:pt x="447" y="2417"/>
                  </a:moveTo>
                  <a:lnTo>
                    <a:pt x="438" y="2423"/>
                  </a:lnTo>
                  <a:lnTo>
                    <a:pt x="428" y="2430"/>
                  </a:lnTo>
                  <a:lnTo>
                    <a:pt x="420" y="2436"/>
                  </a:lnTo>
                  <a:lnTo>
                    <a:pt x="408" y="2441"/>
                  </a:lnTo>
                  <a:lnTo>
                    <a:pt x="398" y="2446"/>
                  </a:lnTo>
                  <a:lnTo>
                    <a:pt x="387" y="2449"/>
                  </a:lnTo>
                  <a:lnTo>
                    <a:pt x="377" y="2451"/>
                  </a:lnTo>
                  <a:lnTo>
                    <a:pt x="364" y="2451"/>
                  </a:lnTo>
                  <a:lnTo>
                    <a:pt x="352" y="2450"/>
                  </a:lnTo>
                  <a:lnTo>
                    <a:pt x="339" y="2447"/>
                  </a:lnTo>
                  <a:lnTo>
                    <a:pt x="344" y="2444"/>
                  </a:lnTo>
                  <a:lnTo>
                    <a:pt x="311" y="2426"/>
                  </a:lnTo>
                  <a:lnTo>
                    <a:pt x="282" y="2401"/>
                  </a:lnTo>
                  <a:lnTo>
                    <a:pt x="259" y="2374"/>
                  </a:lnTo>
                  <a:lnTo>
                    <a:pt x="240" y="2343"/>
                  </a:lnTo>
                  <a:lnTo>
                    <a:pt x="223" y="2308"/>
                  </a:lnTo>
                  <a:lnTo>
                    <a:pt x="210" y="2272"/>
                  </a:lnTo>
                  <a:lnTo>
                    <a:pt x="199" y="2235"/>
                  </a:lnTo>
                  <a:lnTo>
                    <a:pt x="188" y="2198"/>
                  </a:lnTo>
                  <a:lnTo>
                    <a:pt x="177" y="2161"/>
                  </a:lnTo>
                  <a:lnTo>
                    <a:pt x="167" y="2125"/>
                  </a:lnTo>
                  <a:lnTo>
                    <a:pt x="167" y="2110"/>
                  </a:lnTo>
                  <a:lnTo>
                    <a:pt x="167" y="2098"/>
                  </a:lnTo>
                  <a:lnTo>
                    <a:pt x="165" y="2083"/>
                  </a:lnTo>
                  <a:lnTo>
                    <a:pt x="160" y="2069"/>
                  </a:lnTo>
                  <a:lnTo>
                    <a:pt x="157" y="2056"/>
                  </a:lnTo>
                  <a:lnTo>
                    <a:pt x="153" y="2042"/>
                  </a:lnTo>
                  <a:lnTo>
                    <a:pt x="149" y="2029"/>
                  </a:lnTo>
                  <a:lnTo>
                    <a:pt x="147" y="2016"/>
                  </a:lnTo>
                  <a:lnTo>
                    <a:pt x="146" y="2003"/>
                  </a:lnTo>
                  <a:lnTo>
                    <a:pt x="147" y="1990"/>
                  </a:lnTo>
                  <a:lnTo>
                    <a:pt x="152" y="1974"/>
                  </a:lnTo>
                  <a:lnTo>
                    <a:pt x="157" y="1960"/>
                  </a:lnTo>
                  <a:lnTo>
                    <a:pt x="163" y="1946"/>
                  </a:lnTo>
                  <a:lnTo>
                    <a:pt x="169" y="1931"/>
                  </a:lnTo>
                  <a:lnTo>
                    <a:pt x="175" y="1917"/>
                  </a:lnTo>
                  <a:lnTo>
                    <a:pt x="182" y="1903"/>
                  </a:lnTo>
                  <a:lnTo>
                    <a:pt x="188" y="1888"/>
                  </a:lnTo>
                  <a:lnTo>
                    <a:pt x="195" y="1874"/>
                  </a:lnTo>
                  <a:lnTo>
                    <a:pt x="202" y="1860"/>
                  </a:lnTo>
                  <a:lnTo>
                    <a:pt x="209" y="1845"/>
                  </a:lnTo>
                  <a:lnTo>
                    <a:pt x="196" y="1851"/>
                  </a:lnTo>
                  <a:lnTo>
                    <a:pt x="185" y="1858"/>
                  </a:lnTo>
                  <a:lnTo>
                    <a:pt x="175" y="1868"/>
                  </a:lnTo>
                  <a:lnTo>
                    <a:pt x="165" y="1880"/>
                  </a:lnTo>
                  <a:lnTo>
                    <a:pt x="156" y="1893"/>
                  </a:lnTo>
                  <a:lnTo>
                    <a:pt x="149" y="1906"/>
                  </a:lnTo>
                  <a:lnTo>
                    <a:pt x="142" y="1920"/>
                  </a:lnTo>
                  <a:lnTo>
                    <a:pt x="136" y="1934"/>
                  </a:lnTo>
                  <a:lnTo>
                    <a:pt x="132" y="1949"/>
                  </a:lnTo>
                  <a:lnTo>
                    <a:pt x="127" y="1963"/>
                  </a:lnTo>
                  <a:lnTo>
                    <a:pt x="117" y="1940"/>
                  </a:lnTo>
                  <a:lnTo>
                    <a:pt x="109" y="1917"/>
                  </a:lnTo>
                  <a:lnTo>
                    <a:pt x="102" y="1896"/>
                  </a:lnTo>
                  <a:lnTo>
                    <a:pt x="94" y="1873"/>
                  </a:lnTo>
                  <a:lnTo>
                    <a:pt x="89" y="1851"/>
                  </a:lnTo>
                  <a:lnTo>
                    <a:pt x="83" y="1828"/>
                  </a:lnTo>
                  <a:lnTo>
                    <a:pt x="77" y="1805"/>
                  </a:lnTo>
                  <a:lnTo>
                    <a:pt x="71" y="1782"/>
                  </a:lnTo>
                  <a:lnTo>
                    <a:pt x="64" y="1759"/>
                  </a:lnTo>
                  <a:lnTo>
                    <a:pt x="59" y="1736"/>
                  </a:lnTo>
                  <a:lnTo>
                    <a:pt x="51" y="1731"/>
                  </a:lnTo>
                  <a:lnTo>
                    <a:pt x="46" y="1724"/>
                  </a:lnTo>
                  <a:lnTo>
                    <a:pt x="41" y="1716"/>
                  </a:lnTo>
                  <a:lnTo>
                    <a:pt x="40" y="1708"/>
                  </a:lnTo>
                  <a:lnTo>
                    <a:pt x="39" y="1699"/>
                  </a:lnTo>
                  <a:lnTo>
                    <a:pt x="37" y="1689"/>
                  </a:lnTo>
                  <a:lnTo>
                    <a:pt x="37" y="1681"/>
                  </a:lnTo>
                  <a:lnTo>
                    <a:pt x="37" y="1671"/>
                  </a:lnTo>
                  <a:lnTo>
                    <a:pt x="36" y="1662"/>
                  </a:lnTo>
                  <a:lnTo>
                    <a:pt x="34" y="1653"/>
                  </a:lnTo>
                  <a:lnTo>
                    <a:pt x="36" y="1640"/>
                  </a:lnTo>
                  <a:lnTo>
                    <a:pt x="39" y="1628"/>
                  </a:lnTo>
                  <a:lnTo>
                    <a:pt x="43" y="1615"/>
                  </a:lnTo>
                  <a:lnTo>
                    <a:pt x="47" y="1603"/>
                  </a:lnTo>
                  <a:lnTo>
                    <a:pt x="53" y="1592"/>
                  </a:lnTo>
                  <a:lnTo>
                    <a:pt x="59" y="1580"/>
                  </a:lnTo>
                  <a:lnTo>
                    <a:pt x="64" y="1569"/>
                  </a:lnTo>
                  <a:lnTo>
                    <a:pt x="69" y="1557"/>
                  </a:lnTo>
                  <a:lnTo>
                    <a:pt x="74" y="1547"/>
                  </a:lnTo>
                  <a:lnTo>
                    <a:pt x="79" y="1536"/>
                  </a:lnTo>
                  <a:lnTo>
                    <a:pt x="99" y="1474"/>
                  </a:lnTo>
                  <a:lnTo>
                    <a:pt x="114" y="1413"/>
                  </a:lnTo>
                  <a:lnTo>
                    <a:pt x="129" y="1351"/>
                  </a:lnTo>
                  <a:lnTo>
                    <a:pt x="142" y="1289"/>
                  </a:lnTo>
                  <a:lnTo>
                    <a:pt x="153" y="1228"/>
                  </a:lnTo>
                  <a:lnTo>
                    <a:pt x="165" y="1165"/>
                  </a:lnTo>
                  <a:lnTo>
                    <a:pt x="175" y="1103"/>
                  </a:lnTo>
                  <a:lnTo>
                    <a:pt x="188" y="1040"/>
                  </a:lnTo>
                  <a:lnTo>
                    <a:pt x="200" y="978"/>
                  </a:lnTo>
                  <a:lnTo>
                    <a:pt x="216" y="917"/>
                  </a:lnTo>
                  <a:lnTo>
                    <a:pt x="213" y="904"/>
                  </a:lnTo>
                  <a:lnTo>
                    <a:pt x="210" y="893"/>
                  </a:lnTo>
                  <a:lnTo>
                    <a:pt x="209" y="881"/>
                  </a:lnTo>
                  <a:lnTo>
                    <a:pt x="209" y="870"/>
                  </a:lnTo>
                  <a:lnTo>
                    <a:pt x="210" y="858"/>
                  </a:lnTo>
                  <a:lnTo>
                    <a:pt x="213" y="847"/>
                  </a:lnTo>
                  <a:lnTo>
                    <a:pt x="216" y="835"/>
                  </a:lnTo>
                  <a:lnTo>
                    <a:pt x="222" y="825"/>
                  </a:lnTo>
                  <a:lnTo>
                    <a:pt x="228" y="817"/>
                  </a:lnTo>
                  <a:lnTo>
                    <a:pt x="236" y="808"/>
                  </a:lnTo>
                  <a:lnTo>
                    <a:pt x="235" y="824"/>
                  </a:lnTo>
                  <a:lnTo>
                    <a:pt x="233" y="840"/>
                  </a:lnTo>
                  <a:lnTo>
                    <a:pt x="233" y="855"/>
                  </a:lnTo>
                  <a:lnTo>
                    <a:pt x="233" y="872"/>
                  </a:lnTo>
                  <a:lnTo>
                    <a:pt x="233" y="888"/>
                  </a:lnTo>
                  <a:lnTo>
                    <a:pt x="235" y="904"/>
                  </a:lnTo>
                  <a:lnTo>
                    <a:pt x="238" y="920"/>
                  </a:lnTo>
                  <a:lnTo>
                    <a:pt x="240" y="936"/>
                  </a:lnTo>
                  <a:lnTo>
                    <a:pt x="246" y="950"/>
                  </a:lnTo>
                  <a:lnTo>
                    <a:pt x="253" y="963"/>
                  </a:lnTo>
                  <a:lnTo>
                    <a:pt x="258" y="950"/>
                  </a:lnTo>
                  <a:lnTo>
                    <a:pt x="261" y="936"/>
                  </a:lnTo>
                  <a:lnTo>
                    <a:pt x="261" y="920"/>
                  </a:lnTo>
                  <a:lnTo>
                    <a:pt x="261" y="904"/>
                  </a:lnTo>
                  <a:lnTo>
                    <a:pt x="259" y="888"/>
                  </a:lnTo>
                  <a:lnTo>
                    <a:pt x="258" y="872"/>
                  </a:lnTo>
                  <a:lnTo>
                    <a:pt x="256" y="855"/>
                  </a:lnTo>
                  <a:lnTo>
                    <a:pt x="256" y="840"/>
                  </a:lnTo>
                  <a:lnTo>
                    <a:pt x="258" y="824"/>
                  </a:lnTo>
                  <a:lnTo>
                    <a:pt x="261" y="808"/>
                  </a:lnTo>
                  <a:lnTo>
                    <a:pt x="251" y="797"/>
                  </a:lnTo>
                  <a:lnTo>
                    <a:pt x="261" y="797"/>
                  </a:lnTo>
                  <a:lnTo>
                    <a:pt x="271" y="795"/>
                  </a:lnTo>
                  <a:lnTo>
                    <a:pt x="281" y="791"/>
                  </a:lnTo>
                  <a:lnTo>
                    <a:pt x="291" y="788"/>
                  </a:lnTo>
                  <a:lnTo>
                    <a:pt x="301" y="782"/>
                  </a:lnTo>
                  <a:lnTo>
                    <a:pt x="311" y="778"/>
                  </a:lnTo>
                  <a:lnTo>
                    <a:pt x="321" y="774"/>
                  </a:lnTo>
                  <a:lnTo>
                    <a:pt x="331" y="769"/>
                  </a:lnTo>
                  <a:lnTo>
                    <a:pt x="342" y="766"/>
                  </a:lnTo>
                  <a:lnTo>
                    <a:pt x="354" y="766"/>
                  </a:lnTo>
                  <a:lnTo>
                    <a:pt x="525" y="698"/>
                  </a:lnTo>
                  <a:lnTo>
                    <a:pt x="521" y="711"/>
                  </a:lnTo>
                  <a:lnTo>
                    <a:pt x="517" y="725"/>
                  </a:lnTo>
                  <a:lnTo>
                    <a:pt x="513" y="739"/>
                  </a:lnTo>
                  <a:lnTo>
                    <a:pt x="510" y="754"/>
                  </a:lnTo>
                  <a:lnTo>
                    <a:pt x="505" y="768"/>
                  </a:lnTo>
                  <a:lnTo>
                    <a:pt x="503" y="782"/>
                  </a:lnTo>
                  <a:lnTo>
                    <a:pt x="498" y="798"/>
                  </a:lnTo>
                  <a:lnTo>
                    <a:pt x="495" y="812"/>
                  </a:lnTo>
                  <a:lnTo>
                    <a:pt x="491" y="827"/>
                  </a:lnTo>
                  <a:lnTo>
                    <a:pt x="488" y="842"/>
                  </a:lnTo>
                  <a:lnTo>
                    <a:pt x="484" y="910"/>
                  </a:lnTo>
                  <a:lnTo>
                    <a:pt x="481" y="978"/>
                  </a:lnTo>
                  <a:lnTo>
                    <a:pt x="481" y="1047"/>
                  </a:lnTo>
                  <a:lnTo>
                    <a:pt x="483" y="1117"/>
                  </a:lnTo>
                  <a:lnTo>
                    <a:pt x="485" y="1188"/>
                  </a:lnTo>
                  <a:lnTo>
                    <a:pt x="490" y="1256"/>
                  </a:lnTo>
                  <a:lnTo>
                    <a:pt x="497" y="1325"/>
                  </a:lnTo>
                  <a:lnTo>
                    <a:pt x="505" y="1394"/>
                  </a:lnTo>
                  <a:lnTo>
                    <a:pt x="515" y="1460"/>
                  </a:lnTo>
                  <a:lnTo>
                    <a:pt x="528" y="1526"/>
                  </a:lnTo>
                  <a:lnTo>
                    <a:pt x="536" y="1526"/>
                  </a:lnTo>
                  <a:lnTo>
                    <a:pt x="540" y="1550"/>
                  </a:lnTo>
                  <a:lnTo>
                    <a:pt x="544" y="1575"/>
                  </a:lnTo>
                  <a:lnTo>
                    <a:pt x="550" y="1599"/>
                  </a:lnTo>
                  <a:lnTo>
                    <a:pt x="554" y="1623"/>
                  </a:lnTo>
                  <a:lnTo>
                    <a:pt x="560" y="1646"/>
                  </a:lnTo>
                  <a:lnTo>
                    <a:pt x="566" y="1671"/>
                  </a:lnTo>
                  <a:lnTo>
                    <a:pt x="570" y="1695"/>
                  </a:lnTo>
                  <a:lnTo>
                    <a:pt x="574" y="1718"/>
                  </a:lnTo>
                  <a:lnTo>
                    <a:pt x="578" y="1742"/>
                  </a:lnTo>
                  <a:lnTo>
                    <a:pt x="580" y="1767"/>
                  </a:lnTo>
                  <a:lnTo>
                    <a:pt x="597" y="1811"/>
                  </a:lnTo>
                  <a:lnTo>
                    <a:pt x="573" y="1827"/>
                  </a:lnTo>
                  <a:lnTo>
                    <a:pt x="548" y="1844"/>
                  </a:lnTo>
                  <a:lnTo>
                    <a:pt x="524" y="1861"/>
                  </a:lnTo>
                  <a:lnTo>
                    <a:pt x="501" y="1878"/>
                  </a:lnTo>
                  <a:lnTo>
                    <a:pt x="477" y="1897"/>
                  </a:lnTo>
                  <a:lnTo>
                    <a:pt x="454" y="1914"/>
                  </a:lnTo>
                  <a:lnTo>
                    <a:pt x="431" y="1933"/>
                  </a:lnTo>
                  <a:lnTo>
                    <a:pt x="407" y="1951"/>
                  </a:lnTo>
                  <a:lnTo>
                    <a:pt x="384" y="1969"/>
                  </a:lnTo>
                  <a:lnTo>
                    <a:pt x="361" y="1987"/>
                  </a:lnTo>
                  <a:lnTo>
                    <a:pt x="364" y="1990"/>
                  </a:lnTo>
                  <a:lnTo>
                    <a:pt x="387" y="1974"/>
                  </a:lnTo>
                  <a:lnTo>
                    <a:pt x="411" y="1959"/>
                  </a:lnTo>
                  <a:lnTo>
                    <a:pt x="435" y="1944"/>
                  </a:lnTo>
                  <a:lnTo>
                    <a:pt x="460" y="1928"/>
                  </a:lnTo>
                  <a:lnTo>
                    <a:pt x="484" y="1911"/>
                  </a:lnTo>
                  <a:lnTo>
                    <a:pt x="508" y="1896"/>
                  </a:lnTo>
                  <a:lnTo>
                    <a:pt x="533" y="1878"/>
                  </a:lnTo>
                  <a:lnTo>
                    <a:pt x="556" y="1861"/>
                  </a:lnTo>
                  <a:lnTo>
                    <a:pt x="578" y="1844"/>
                  </a:lnTo>
                  <a:lnTo>
                    <a:pt x="601" y="1825"/>
                  </a:lnTo>
                  <a:lnTo>
                    <a:pt x="611" y="2073"/>
                  </a:lnTo>
                  <a:lnTo>
                    <a:pt x="600" y="2109"/>
                  </a:lnTo>
                  <a:lnTo>
                    <a:pt x="587" y="2146"/>
                  </a:lnTo>
                  <a:lnTo>
                    <a:pt x="574" y="2182"/>
                  </a:lnTo>
                  <a:lnTo>
                    <a:pt x="560" y="2218"/>
                  </a:lnTo>
                  <a:lnTo>
                    <a:pt x="544" y="2254"/>
                  </a:lnTo>
                  <a:lnTo>
                    <a:pt x="527" y="2288"/>
                  </a:lnTo>
                  <a:lnTo>
                    <a:pt x="510" y="2322"/>
                  </a:lnTo>
                  <a:lnTo>
                    <a:pt x="490" y="2355"/>
                  </a:lnTo>
                  <a:lnTo>
                    <a:pt x="470" y="2387"/>
                  </a:lnTo>
                  <a:lnTo>
                    <a:pt x="447" y="2417"/>
                  </a:lnTo>
                  <a:close/>
                  <a:moveTo>
                    <a:pt x="609" y="1764"/>
                  </a:moveTo>
                  <a:lnTo>
                    <a:pt x="601" y="1746"/>
                  </a:lnTo>
                  <a:lnTo>
                    <a:pt x="603" y="1746"/>
                  </a:lnTo>
                  <a:lnTo>
                    <a:pt x="604" y="1746"/>
                  </a:lnTo>
                  <a:lnTo>
                    <a:pt x="606" y="1746"/>
                  </a:lnTo>
                  <a:lnTo>
                    <a:pt x="607" y="1746"/>
                  </a:lnTo>
                  <a:lnTo>
                    <a:pt x="609" y="1746"/>
                  </a:lnTo>
                  <a:lnTo>
                    <a:pt x="610" y="1748"/>
                  </a:lnTo>
                  <a:lnTo>
                    <a:pt x="611" y="1748"/>
                  </a:lnTo>
                  <a:lnTo>
                    <a:pt x="611" y="1749"/>
                  </a:lnTo>
                  <a:lnTo>
                    <a:pt x="614" y="1746"/>
                  </a:lnTo>
                  <a:lnTo>
                    <a:pt x="609" y="1764"/>
                  </a:lnTo>
                  <a:close/>
                  <a:moveTo>
                    <a:pt x="1113" y="2557"/>
                  </a:moveTo>
                  <a:lnTo>
                    <a:pt x="1103" y="2560"/>
                  </a:lnTo>
                  <a:lnTo>
                    <a:pt x="1094" y="2563"/>
                  </a:lnTo>
                  <a:lnTo>
                    <a:pt x="1084" y="2565"/>
                  </a:lnTo>
                  <a:lnTo>
                    <a:pt x="1075" y="2566"/>
                  </a:lnTo>
                  <a:lnTo>
                    <a:pt x="1067" y="2568"/>
                  </a:lnTo>
                  <a:lnTo>
                    <a:pt x="1057" y="2568"/>
                  </a:lnTo>
                  <a:lnTo>
                    <a:pt x="1048" y="2569"/>
                  </a:lnTo>
                  <a:lnTo>
                    <a:pt x="1040" y="2569"/>
                  </a:lnTo>
                  <a:lnTo>
                    <a:pt x="1030" y="2570"/>
                  </a:lnTo>
                  <a:lnTo>
                    <a:pt x="1021" y="2572"/>
                  </a:lnTo>
                  <a:lnTo>
                    <a:pt x="997" y="2576"/>
                  </a:lnTo>
                  <a:lnTo>
                    <a:pt x="969" y="2579"/>
                  </a:lnTo>
                  <a:lnTo>
                    <a:pt x="939" y="2582"/>
                  </a:lnTo>
                  <a:lnTo>
                    <a:pt x="908" y="2582"/>
                  </a:lnTo>
                  <a:lnTo>
                    <a:pt x="878" y="2582"/>
                  </a:lnTo>
                  <a:lnTo>
                    <a:pt x="846" y="2579"/>
                  </a:lnTo>
                  <a:lnTo>
                    <a:pt x="819" y="2573"/>
                  </a:lnTo>
                  <a:lnTo>
                    <a:pt x="793" y="2565"/>
                  </a:lnTo>
                  <a:lnTo>
                    <a:pt x="772" y="2553"/>
                  </a:lnTo>
                  <a:lnTo>
                    <a:pt x="756" y="2537"/>
                  </a:lnTo>
                  <a:lnTo>
                    <a:pt x="752" y="2536"/>
                  </a:lnTo>
                  <a:lnTo>
                    <a:pt x="747" y="2533"/>
                  </a:lnTo>
                  <a:lnTo>
                    <a:pt x="743" y="2530"/>
                  </a:lnTo>
                  <a:lnTo>
                    <a:pt x="739" y="2526"/>
                  </a:lnTo>
                  <a:lnTo>
                    <a:pt x="735" y="2522"/>
                  </a:lnTo>
                  <a:lnTo>
                    <a:pt x="732" y="2516"/>
                  </a:lnTo>
                  <a:lnTo>
                    <a:pt x="727" y="2512"/>
                  </a:lnTo>
                  <a:lnTo>
                    <a:pt x="723" y="2507"/>
                  </a:lnTo>
                  <a:lnTo>
                    <a:pt x="720" y="2504"/>
                  </a:lnTo>
                  <a:lnTo>
                    <a:pt x="717" y="2503"/>
                  </a:lnTo>
                  <a:lnTo>
                    <a:pt x="722" y="2499"/>
                  </a:lnTo>
                  <a:lnTo>
                    <a:pt x="717" y="2494"/>
                  </a:lnTo>
                  <a:lnTo>
                    <a:pt x="712" y="2490"/>
                  </a:lnTo>
                  <a:lnTo>
                    <a:pt x="707" y="2486"/>
                  </a:lnTo>
                  <a:lnTo>
                    <a:pt x="703" y="2480"/>
                  </a:lnTo>
                  <a:lnTo>
                    <a:pt x="699" y="2474"/>
                  </a:lnTo>
                  <a:lnTo>
                    <a:pt x="696" y="2469"/>
                  </a:lnTo>
                  <a:lnTo>
                    <a:pt x="693" y="2463"/>
                  </a:lnTo>
                  <a:lnTo>
                    <a:pt x="692" y="2457"/>
                  </a:lnTo>
                  <a:lnTo>
                    <a:pt x="690" y="2450"/>
                  </a:lnTo>
                  <a:lnTo>
                    <a:pt x="690" y="2444"/>
                  </a:lnTo>
                  <a:lnTo>
                    <a:pt x="684" y="2439"/>
                  </a:lnTo>
                  <a:lnTo>
                    <a:pt x="680" y="2433"/>
                  </a:lnTo>
                  <a:lnTo>
                    <a:pt x="677" y="2427"/>
                  </a:lnTo>
                  <a:lnTo>
                    <a:pt x="674" y="2421"/>
                  </a:lnTo>
                  <a:lnTo>
                    <a:pt x="673" y="2416"/>
                  </a:lnTo>
                  <a:lnTo>
                    <a:pt x="673" y="2408"/>
                  </a:lnTo>
                  <a:lnTo>
                    <a:pt x="672" y="2403"/>
                  </a:lnTo>
                  <a:lnTo>
                    <a:pt x="670" y="2396"/>
                  </a:lnTo>
                  <a:lnTo>
                    <a:pt x="669" y="2388"/>
                  </a:lnTo>
                  <a:lnTo>
                    <a:pt x="666" y="2383"/>
                  </a:lnTo>
                  <a:lnTo>
                    <a:pt x="654" y="2330"/>
                  </a:lnTo>
                  <a:lnTo>
                    <a:pt x="646" y="2274"/>
                  </a:lnTo>
                  <a:lnTo>
                    <a:pt x="640" y="2215"/>
                  </a:lnTo>
                  <a:lnTo>
                    <a:pt x="636" y="2153"/>
                  </a:lnTo>
                  <a:lnTo>
                    <a:pt x="633" y="2092"/>
                  </a:lnTo>
                  <a:lnTo>
                    <a:pt x="630" y="2030"/>
                  </a:lnTo>
                  <a:lnTo>
                    <a:pt x="627" y="1969"/>
                  </a:lnTo>
                  <a:lnTo>
                    <a:pt x="626" y="1907"/>
                  </a:lnTo>
                  <a:lnTo>
                    <a:pt x="623" y="1848"/>
                  </a:lnTo>
                  <a:lnTo>
                    <a:pt x="619" y="1791"/>
                  </a:lnTo>
                  <a:lnTo>
                    <a:pt x="620" y="1795"/>
                  </a:lnTo>
                  <a:lnTo>
                    <a:pt x="623" y="1798"/>
                  </a:lnTo>
                  <a:lnTo>
                    <a:pt x="627" y="1801"/>
                  </a:lnTo>
                  <a:lnTo>
                    <a:pt x="631" y="1801"/>
                  </a:lnTo>
                  <a:lnTo>
                    <a:pt x="636" y="1802"/>
                  </a:lnTo>
                  <a:lnTo>
                    <a:pt x="640" y="1801"/>
                  </a:lnTo>
                  <a:lnTo>
                    <a:pt x="644" y="1801"/>
                  </a:lnTo>
                  <a:lnTo>
                    <a:pt x="649" y="1800"/>
                  </a:lnTo>
                  <a:lnTo>
                    <a:pt x="653" y="1800"/>
                  </a:lnTo>
                  <a:lnTo>
                    <a:pt x="656" y="1798"/>
                  </a:lnTo>
                  <a:lnTo>
                    <a:pt x="659" y="1794"/>
                  </a:lnTo>
                  <a:lnTo>
                    <a:pt x="663" y="1791"/>
                  </a:lnTo>
                  <a:lnTo>
                    <a:pt x="666" y="1788"/>
                  </a:lnTo>
                  <a:lnTo>
                    <a:pt x="670" y="1787"/>
                  </a:lnTo>
                  <a:lnTo>
                    <a:pt x="674" y="1784"/>
                  </a:lnTo>
                  <a:lnTo>
                    <a:pt x="677" y="1781"/>
                  </a:lnTo>
                  <a:lnTo>
                    <a:pt x="682" y="1778"/>
                  </a:lnTo>
                  <a:lnTo>
                    <a:pt x="684" y="1775"/>
                  </a:lnTo>
                  <a:lnTo>
                    <a:pt x="686" y="1771"/>
                  </a:lnTo>
                  <a:lnTo>
                    <a:pt x="687" y="1767"/>
                  </a:lnTo>
                  <a:lnTo>
                    <a:pt x="686" y="1761"/>
                  </a:lnTo>
                  <a:lnTo>
                    <a:pt x="686" y="1757"/>
                  </a:lnTo>
                  <a:lnTo>
                    <a:pt x="684" y="1752"/>
                  </a:lnTo>
                  <a:lnTo>
                    <a:pt x="683" y="1746"/>
                  </a:lnTo>
                  <a:lnTo>
                    <a:pt x="680" y="1742"/>
                  </a:lnTo>
                  <a:lnTo>
                    <a:pt x="679" y="1738"/>
                  </a:lnTo>
                  <a:lnTo>
                    <a:pt x="674" y="1734"/>
                  </a:lnTo>
                  <a:lnTo>
                    <a:pt x="672" y="1731"/>
                  </a:lnTo>
                  <a:lnTo>
                    <a:pt x="667" y="1726"/>
                  </a:lnTo>
                  <a:lnTo>
                    <a:pt x="663" y="1722"/>
                  </a:lnTo>
                  <a:lnTo>
                    <a:pt x="662" y="1724"/>
                  </a:lnTo>
                  <a:lnTo>
                    <a:pt x="659" y="1725"/>
                  </a:lnTo>
                  <a:lnTo>
                    <a:pt x="656" y="1725"/>
                  </a:lnTo>
                  <a:lnTo>
                    <a:pt x="653" y="1726"/>
                  </a:lnTo>
                  <a:lnTo>
                    <a:pt x="650" y="1726"/>
                  </a:lnTo>
                  <a:lnTo>
                    <a:pt x="647" y="1726"/>
                  </a:lnTo>
                  <a:lnTo>
                    <a:pt x="644" y="1728"/>
                  </a:lnTo>
                  <a:lnTo>
                    <a:pt x="641" y="1728"/>
                  </a:lnTo>
                  <a:lnTo>
                    <a:pt x="639" y="1729"/>
                  </a:lnTo>
                  <a:lnTo>
                    <a:pt x="636" y="1729"/>
                  </a:lnTo>
                  <a:lnTo>
                    <a:pt x="637" y="1726"/>
                  </a:lnTo>
                  <a:lnTo>
                    <a:pt x="639" y="1724"/>
                  </a:lnTo>
                  <a:lnTo>
                    <a:pt x="641" y="1722"/>
                  </a:lnTo>
                  <a:lnTo>
                    <a:pt x="644" y="1722"/>
                  </a:lnTo>
                  <a:lnTo>
                    <a:pt x="647" y="1722"/>
                  </a:lnTo>
                  <a:lnTo>
                    <a:pt x="650" y="1722"/>
                  </a:lnTo>
                  <a:lnTo>
                    <a:pt x="654" y="1722"/>
                  </a:lnTo>
                  <a:lnTo>
                    <a:pt x="657" y="1722"/>
                  </a:lnTo>
                  <a:lnTo>
                    <a:pt x="660" y="1722"/>
                  </a:lnTo>
                  <a:lnTo>
                    <a:pt x="663" y="1722"/>
                  </a:lnTo>
                  <a:lnTo>
                    <a:pt x="684" y="1715"/>
                  </a:lnTo>
                  <a:lnTo>
                    <a:pt x="706" y="1706"/>
                  </a:lnTo>
                  <a:lnTo>
                    <a:pt x="726" y="1695"/>
                  </a:lnTo>
                  <a:lnTo>
                    <a:pt x="746" y="1683"/>
                  </a:lnTo>
                  <a:lnTo>
                    <a:pt x="765" y="1669"/>
                  </a:lnTo>
                  <a:lnTo>
                    <a:pt x="782" y="1653"/>
                  </a:lnTo>
                  <a:lnTo>
                    <a:pt x="798" y="1638"/>
                  </a:lnTo>
                  <a:lnTo>
                    <a:pt x="813" y="1620"/>
                  </a:lnTo>
                  <a:lnTo>
                    <a:pt x="826" y="1603"/>
                  </a:lnTo>
                  <a:lnTo>
                    <a:pt x="838" y="1585"/>
                  </a:lnTo>
                  <a:lnTo>
                    <a:pt x="846" y="1572"/>
                  </a:lnTo>
                  <a:lnTo>
                    <a:pt x="853" y="1557"/>
                  </a:lnTo>
                  <a:lnTo>
                    <a:pt x="859" y="1544"/>
                  </a:lnTo>
                  <a:lnTo>
                    <a:pt x="865" y="1530"/>
                  </a:lnTo>
                  <a:lnTo>
                    <a:pt x="869" y="1516"/>
                  </a:lnTo>
                  <a:lnTo>
                    <a:pt x="872" y="1501"/>
                  </a:lnTo>
                  <a:lnTo>
                    <a:pt x="878" y="1487"/>
                  </a:lnTo>
                  <a:lnTo>
                    <a:pt x="882" y="1471"/>
                  </a:lnTo>
                  <a:lnTo>
                    <a:pt x="889" y="1458"/>
                  </a:lnTo>
                  <a:lnTo>
                    <a:pt x="896" y="1444"/>
                  </a:lnTo>
                  <a:lnTo>
                    <a:pt x="894" y="1440"/>
                  </a:lnTo>
                  <a:lnTo>
                    <a:pt x="955" y="1165"/>
                  </a:lnTo>
                  <a:lnTo>
                    <a:pt x="1151" y="1165"/>
                  </a:lnTo>
                  <a:lnTo>
                    <a:pt x="1151" y="1163"/>
                  </a:lnTo>
                  <a:lnTo>
                    <a:pt x="1153" y="1163"/>
                  </a:lnTo>
                  <a:lnTo>
                    <a:pt x="1154" y="1162"/>
                  </a:lnTo>
                  <a:lnTo>
                    <a:pt x="1154" y="1160"/>
                  </a:lnTo>
                  <a:lnTo>
                    <a:pt x="1156" y="1160"/>
                  </a:lnTo>
                  <a:lnTo>
                    <a:pt x="1157" y="1159"/>
                  </a:lnTo>
                  <a:lnTo>
                    <a:pt x="1157" y="1158"/>
                  </a:lnTo>
                  <a:lnTo>
                    <a:pt x="1158" y="1158"/>
                  </a:lnTo>
                  <a:lnTo>
                    <a:pt x="1158" y="1156"/>
                  </a:lnTo>
                  <a:lnTo>
                    <a:pt x="1158" y="1155"/>
                  </a:lnTo>
                  <a:lnTo>
                    <a:pt x="1156" y="1153"/>
                  </a:lnTo>
                  <a:lnTo>
                    <a:pt x="1154" y="1152"/>
                  </a:lnTo>
                  <a:lnTo>
                    <a:pt x="1151" y="1152"/>
                  </a:lnTo>
                  <a:lnTo>
                    <a:pt x="1148" y="1150"/>
                  </a:lnTo>
                  <a:lnTo>
                    <a:pt x="1146" y="1150"/>
                  </a:lnTo>
                  <a:lnTo>
                    <a:pt x="1143" y="1150"/>
                  </a:lnTo>
                  <a:lnTo>
                    <a:pt x="1138" y="1152"/>
                  </a:lnTo>
                  <a:lnTo>
                    <a:pt x="1136" y="1152"/>
                  </a:lnTo>
                  <a:lnTo>
                    <a:pt x="1133" y="1152"/>
                  </a:lnTo>
                  <a:lnTo>
                    <a:pt x="1130" y="1152"/>
                  </a:lnTo>
                  <a:lnTo>
                    <a:pt x="1137" y="1145"/>
                  </a:lnTo>
                  <a:lnTo>
                    <a:pt x="1141" y="1139"/>
                  </a:lnTo>
                  <a:lnTo>
                    <a:pt x="1144" y="1132"/>
                  </a:lnTo>
                  <a:lnTo>
                    <a:pt x="1147" y="1125"/>
                  </a:lnTo>
                  <a:lnTo>
                    <a:pt x="1147" y="1116"/>
                  </a:lnTo>
                  <a:lnTo>
                    <a:pt x="1147" y="1109"/>
                  </a:lnTo>
                  <a:lnTo>
                    <a:pt x="1147" y="1100"/>
                  </a:lnTo>
                  <a:lnTo>
                    <a:pt x="1146" y="1093"/>
                  </a:lnTo>
                  <a:lnTo>
                    <a:pt x="1146" y="1085"/>
                  </a:lnTo>
                  <a:lnTo>
                    <a:pt x="1144" y="1076"/>
                  </a:lnTo>
                  <a:lnTo>
                    <a:pt x="1141" y="1069"/>
                  </a:lnTo>
                  <a:lnTo>
                    <a:pt x="1138" y="1063"/>
                  </a:lnTo>
                  <a:lnTo>
                    <a:pt x="1134" y="1060"/>
                  </a:lnTo>
                  <a:lnTo>
                    <a:pt x="1128" y="1059"/>
                  </a:lnTo>
                  <a:lnTo>
                    <a:pt x="1124" y="1059"/>
                  </a:lnTo>
                  <a:lnTo>
                    <a:pt x="1117" y="1060"/>
                  </a:lnTo>
                  <a:lnTo>
                    <a:pt x="1111" y="1062"/>
                  </a:lnTo>
                  <a:lnTo>
                    <a:pt x="1106" y="1064"/>
                  </a:lnTo>
                  <a:lnTo>
                    <a:pt x="1100" y="1067"/>
                  </a:lnTo>
                  <a:lnTo>
                    <a:pt x="1095" y="1069"/>
                  </a:lnTo>
                  <a:lnTo>
                    <a:pt x="1094" y="1070"/>
                  </a:lnTo>
                  <a:lnTo>
                    <a:pt x="1093" y="1073"/>
                  </a:lnTo>
                  <a:lnTo>
                    <a:pt x="1091" y="1074"/>
                  </a:lnTo>
                  <a:lnTo>
                    <a:pt x="1088" y="1076"/>
                  </a:lnTo>
                  <a:lnTo>
                    <a:pt x="1087" y="1076"/>
                  </a:lnTo>
                  <a:lnTo>
                    <a:pt x="1085" y="1077"/>
                  </a:lnTo>
                  <a:lnTo>
                    <a:pt x="1083" y="1077"/>
                  </a:lnTo>
                  <a:lnTo>
                    <a:pt x="1080" y="1079"/>
                  </a:lnTo>
                  <a:lnTo>
                    <a:pt x="1078" y="1079"/>
                  </a:lnTo>
                  <a:lnTo>
                    <a:pt x="1075" y="1079"/>
                  </a:lnTo>
                  <a:lnTo>
                    <a:pt x="1075" y="1074"/>
                  </a:lnTo>
                  <a:lnTo>
                    <a:pt x="1074" y="1072"/>
                  </a:lnTo>
                  <a:lnTo>
                    <a:pt x="1074" y="1067"/>
                  </a:lnTo>
                  <a:lnTo>
                    <a:pt x="1071" y="1064"/>
                  </a:lnTo>
                  <a:lnTo>
                    <a:pt x="1070" y="1062"/>
                  </a:lnTo>
                  <a:lnTo>
                    <a:pt x="1065" y="1060"/>
                  </a:lnTo>
                  <a:lnTo>
                    <a:pt x="1063" y="1059"/>
                  </a:lnTo>
                  <a:lnTo>
                    <a:pt x="1060" y="1059"/>
                  </a:lnTo>
                  <a:lnTo>
                    <a:pt x="1055" y="1059"/>
                  </a:lnTo>
                  <a:lnTo>
                    <a:pt x="1051" y="1062"/>
                  </a:lnTo>
                  <a:lnTo>
                    <a:pt x="1014" y="1086"/>
                  </a:lnTo>
                  <a:lnTo>
                    <a:pt x="1007" y="1072"/>
                  </a:lnTo>
                  <a:lnTo>
                    <a:pt x="1008" y="1079"/>
                  </a:lnTo>
                  <a:lnTo>
                    <a:pt x="1008" y="1085"/>
                  </a:lnTo>
                  <a:lnTo>
                    <a:pt x="1005" y="1090"/>
                  </a:lnTo>
                  <a:lnTo>
                    <a:pt x="1001" y="1095"/>
                  </a:lnTo>
                  <a:lnTo>
                    <a:pt x="997" y="1097"/>
                  </a:lnTo>
                  <a:lnTo>
                    <a:pt x="990" y="1100"/>
                  </a:lnTo>
                  <a:lnTo>
                    <a:pt x="984" y="1105"/>
                  </a:lnTo>
                  <a:lnTo>
                    <a:pt x="978" y="1107"/>
                  </a:lnTo>
                  <a:lnTo>
                    <a:pt x="974" y="1112"/>
                  </a:lnTo>
                  <a:lnTo>
                    <a:pt x="969" y="1117"/>
                  </a:lnTo>
                  <a:lnTo>
                    <a:pt x="979" y="1120"/>
                  </a:lnTo>
                  <a:lnTo>
                    <a:pt x="978" y="1122"/>
                  </a:lnTo>
                  <a:lnTo>
                    <a:pt x="977" y="1123"/>
                  </a:lnTo>
                  <a:lnTo>
                    <a:pt x="977" y="1126"/>
                  </a:lnTo>
                  <a:lnTo>
                    <a:pt x="977" y="1128"/>
                  </a:lnTo>
                  <a:lnTo>
                    <a:pt x="975" y="1129"/>
                  </a:lnTo>
                  <a:lnTo>
                    <a:pt x="975" y="1132"/>
                  </a:lnTo>
                  <a:lnTo>
                    <a:pt x="974" y="1133"/>
                  </a:lnTo>
                  <a:lnTo>
                    <a:pt x="972" y="1135"/>
                  </a:lnTo>
                  <a:lnTo>
                    <a:pt x="971" y="1136"/>
                  </a:lnTo>
                  <a:lnTo>
                    <a:pt x="969" y="1138"/>
                  </a:lnTo>
                  <a:lnTo>
                    <a:pt x="971" y="1139"/>
                  </a:lnTo>
                  <a:lnTo>
                    <a:pt x="971" y="1140"/>
                  </a:lnTo>
                  <a:lnTo>
                    <a:pt x="972" y="1140"/>
                  </a:lnTo>
                  <a:lnTo>
                    <a:pt x="974" y="1142"/>
                  </a:lnTo>
                  <a:lnTo>
                    <a:pt x="975" y="1143"/>
                  </a:lnTo>
                  <a:lnTo>
                    <a:pt x="977" y="1143"/>
                  </a:lnTo>
                  <a:lnTo>
                    <a:pt x="978" y="1145"/>
                  </a:lnTo>
                  <a:lnTo>
                    <a:pt x="979" y="1145"/>
                  </a:lnTo>
                  <a:lnTo>
                    <a:pt x="981" y="1145"/>
                  </a:lnTo>
                  <a:lnTo>
                    <a:pt x="982" y="1145"/>
                  </a:lnTo>
                  <a:lnTo>
                    <a:pt x="982" y="1130"/>
                  </a:lnTo>
                  <a:lnTo>
                    <a:pt x="987" y="1119"/>
                  </a:lnTo>
                  <a:lnTo>
                    <a:pt x="994" y="1112"/>
                  </a:lnTo>
                  <a:lnTo>
                    <a:pt x="1004" y="1106"/>
                  </a:lnTo>
                  <a:lnTo>
                    <a:pt x="1014" y="1102"/>
                  </a:lnTo>
                  <a:lnTo>
                    <a:pt x="1024" y="1097"/>
                  </a:lnTo>
                  <a:lnTo>
                    <a:pt x="1035" y="1093"/>
                  </a:lnTo>
                  <a:lnTo>
                    <a:pt x="1045" y="1087"/>
                  </a:lnTo>
                  <a:lnTo>
                    <a:pt x="1054" y="1082"/>
                  </a:lnTo>
                  <a:lnTo>
                    <a:pt x="1061" y="1072"/>
                  </a:lnTo>
                  <a:lnTo>
                    <a:pt x="1067" y="1079"/>
                  </a:lnTo>
                  <a:lnTo>
                    <a:pt x="1071" y="1087"/>
                  </a:lnTo>
                  <a:lnTo>
                    <a:pt x="1075" y="1095"/>
                  </a:lnTo>
                  <a:lnTo>
                    <a:pt x="1080" y="1103"/>
                  </a:lnTo>
                  <a:lnTo>
                    <a:pt x="1083" y="1112"/>
                  </a:lnTo>
                  <a:lnTo>
                    <a:pt x="1084" y="1120"/>
                  </a:lnTo>
                  <a:lnTo>
                    <a:pt x="1083" y="1129"/>
                  </a:lnTo>
                  <a:lnTo>
                    <a:pt x="1080" y="1138"/>
                  </a:lnTo>
                  <a:lnTo>
                    <a:pt x="1074" y="1145"/>
                  </a:lnTo>
                  <a:lnTo>
                    <a:pt x="1065" y="1152"/>
                  </a:lnTo>
                  <a:lnTo>
                    <a:pt x="1021" y="1148"/>
                  </a:lnTo>
                  <a:lnTo>
                    <a:pt x="1025" y="1143"/>
                  </a:lnTo>
                  <a:lnTo>
                    <a:pt x="1028" y="1140"/>
                  </a:lnTo>
                  <a:lnTo>
                    <a:pt x="1034" y="1139"/>
                  </a:lnTo>
                  <a:lnTo>
                    <a:pt x="1038" y="1136"/>
                  </a:lnTo>
                  <a:lnTo>
                    <a:pt x="1042" y="1133"/>
                  </a:lnTo>
                  <a:lnTo>
                    <a:pt x="1047" y="1130"/>
                  </a:lnTo>
                  <a:lnTo>
                    <a:pt x="1051" y="1128"/>
                  </a:lnTo>
                  <a:lnTo>
                    <a:pt x="1054" y="1123"/>
                  </a:lnTo>
                  <a:lnTo>
                    <a:pt x="1057" y="1119"/>
                  </a:lnTo>
                  <a:lnTo>
                    <a:pt x="1058" y="1113"/>
                  </a:lnTo>
                  <a:lnTo>
                    <a:pt x="1044" y="1113"/>
                  </a:lnTo>
                  <a:lnTo>
                    <a:pt x="1037" y="1119"/>
                  </a:lnTo>
                  <a:lnTo>
                    <a:pt x="1028" y="1126"/>
                  </a:lnTo>
                  <a:lnTo>
                    <a:pt x="1020" y="1133"/>
                  </a:lnTo>
                  <a:lnTo>
                    <a:pt x="1011" y="1139"/>
                  </a:lnTo>
                  <a:lnTo>
                    <a:pt x="1001" y="1145"/>
                  </a:lnTo>
                  <a:lnTo>
                    <a:pt x="991" y="1149"/>
                  </a:lnTo>
                  <a:lnTo>
                    <a:pt x="982" y="1152"/>
                  </a:lnTo>
                  <a:lnTo>
                    <a:pt x="972" y="1152"/>
                  </a:lnTo>
                  <a:lnTo>
                    <a:pt x="962" y="1150"/>
                  </a:lnTo>
                  <a:lnTo>
                    <a:pt x="952" y="1145"/>
                  </a:lnTo>
                  <a:lnTo>
                    <a:pt x="951" y="1135"/>
                  </a:lnTo>
                  <a:lnTo>
                    <a:pt x="951" y="1126"/>
                  </a:lnTo>
                  <a:lnTo>
                    <a:pt x="954" y="1117"/>
                  </a:lnTo>
                  <a:lnTo>
                    <a:pt x="957" y="1109"/>
                  </a:lnTo>
                  <a:lnTo>
                    <a:pt x="962" y="1100"/>
                  </a:lnTo>
                  <a:lnTo>
                    <a:pt x="967" y="1092"/>
                  </a:lnTo>
                  <a:lnTo>
                    <a:pt x="972" y="1085"/>
                  </a:lnTo>
                  <a:lnTo>
                    <a:pt x="978" y="1077"/>
                  </a:lnTo>
                  <a:lnTo>
                    <a:pt x="984" y="1069"/>
                  </a:lnTo>
                  <a:lnTo>
                    <a:pt x="990" y="1062"/>
                  </a:lnTo>
                  <a:lnTo>
                    <a:pt x="1004" y="1076"/>
                  </a:lnTo>
                  <a:lnTo>
                    <a:pt x="1004" y="1073"/>
                  </a:lnTo>
                  <a:lnTo>
                    <a:pt x="1005" y="1070"/>
                  </a:lnTo>
                  <a:lnTo>
                    <a:pt x="1005" y="1067"/>
                  </a:lnTo>
                  <a:lnTo>
                    <a:pt x="1004" y="1064"/>
                  </a:lnTo>
                  <a:lnTo>
                    <a:pt x="1004" y="1062"/>
                  </a:lnTo>
                  <a:lnTo>
                    <a:pt x="1002" y="1059"/>
                  </a:lnTo>
                  <a:lnTo>
                    <a:pt x="1001" y="1056"/>
                  </a:lnTo>
                  <a:lnTo>
                    <a:pt x="998" y="1053"/>
                  </a:lnTo>
                  <a:lnTo>
                    <a:pt x="995" y="1050"/>
                  </a:lnTo>
                  <a:lnTo>
                    <a:pt x="992" y="1049"/>
                  </a:lnTo>
                  <a:lnTo>
                    <a:pt x="991" y="1050"/>
                  </a:lnTo>
                  <a:lnTo>
                    <a:pt x="990" y="1050"/>
                  </a:lnTo>
                  <a:lnTo>
                    <a:pt x="987" y="1052"/>
                  </a:lnTo>
                  <a:lnTo>
                    <a:pt x="985" y="1052"/>
                  </a:lnTo>
                  <a:lnTo>
                    <a:pt x="982" y="1053"/>
                  </a:lnTo>
                  <a:lnTo>
                    <a:pt x="981" y="1053"/>
                  </a:lnTo>
                  <a:lnTo>
                    <a:pt x="979" y="1054"/>
                  </a:lnTo>
                  <a:lnTo>
                    <a:pt x="978" y="1056"/>
                  </a:lnTo>
                  <a:lnTo>
                    <a:pt x="978" y="1059"/>
                  </a:lnTo>
                  <a:lnTo>
                    <a:pt x="979" y="1062"/>
                  </a:lnTo>
                  <a:lnTo>
                    <a:pt x="975" y="1062"/>
                  </a:lnTo>
                  <a:lnTo>
                    <a:pt x="984" y="1023"/>
                  </a:lnTo>
                  <a:lnTo>
                    <a:pt x="992" y="984"/>
                  </a:lnTo>
                  <a:lnTo>
                    <a:pt x="1001" y="946"/>
                  </a:lnTo>
                  <a:lnTo>
                    <a:pt x="1007" y="905"/>
                  </a:lnTo>
                  <a:lnTo>
                    <a:pt x="1012" y="865"/>
                  </a:lnTo>
                  <a:lnTo>
                    <a:pt x="1018" y="825"/>
                  </a:lnTo>
                  <a:lnTo>
                    <a:pt x="1021" y="784"/>
                  </a:lnTo>
                  <a:lnTo>
                    <a:pt x="1024" y="744"/>
                  </a:lnTo>
                  <a:lnTo>
                    <a:pt x="1024" y="703"/>
                  </a:lnTo>
                  <a:lnTo>
                    <a:pt x="1024" y="663"/>
                  </a:lnTo>
                  <a:lnTo>
                    <a:pt x="1014" y="656"/>
                  </a:lnTo>
                  <a:lnTo>
                    <a:pt x="1047" y="668"/>
                  </a:lnTo>
                  <a:lnTo>
                    <a:pt x="1080" y="680"/>
                  </a:lnTo>
                  <a:lnTo>
                    <a:pt x="1113" y="693"/>
                  </a:lnTo>
                  <a:lnTo>
                    <a:pt x="1146" y="706"/>
                  </a:lnTo>
                  <a:lnTo>
                    <a:pt x="1177" y="719"/>
                  </a:lnTo>
                  <a:lnTo>
                    <a:pt x="1210" y="733"/>
                  </a:lnTo>
                  <a:lnTo>
                    <a:pt x="1243" y="746"/>
                  </a:lnTo>
                  <a:lnTo>
                    <a:pt x="1274" y="761"/>
                  </a:lnTo>
                  <a:lnTo>
                    <a:pt x="1307" y="774"/>
                  </a:lnTo>
                  <a:lnTo>
                    <a:pt x="1340" y="786"/>
                  </a:lnTo>
                  <a:lnTo>
                    <a:pt x="1343" y="784"/>
                  </a:lnTo>
                  <a:lnTo>
                    <a:pt x="1286" y="875"/>
                  </a:lnTo>
                  <a:lnTo>
                    <a:pt x="1246" y="973"/>
                  </a:lnTo>
                  <a:lnTo>
                    <a:pt x="1219" y="1074"/>
                  </a:lnTo>
                  <a:lnTo>
                    <a:pt x="1203" y="1181"/>
                  </a:lnTo>
                  <a:lnTo>
                    <a:pt x="1194" y="1289"/>
                  </a:lnTo>
                  <a:lnTo>
                    <a:pt x="1191" y="1398"/>
                  </a:lnTo>
                  <a:lnTo>
                    <a:pt x="1190" y="1509"/>
                  </a:lnTo>
                  <a:lnTo>
                    <a:pt x="1187" y="1619"/>
                  </a:lnTo>
                  <a:lnTo>
                    <a:pt x="1181" y="1726"/>
                  </a:lnTo>
                  <a:lnTo>
                    <a:pt x="1169" y="1832"/>
                  </a:lnTo>
                  <a:lnTo>
                    <a:pt x="1169" y="1840"/>
                  </a:lnTo>
                  <a:lnTo>
                    <a:pt x="1167" y="1848"/>
                  </a:lnTo>
                  <a:lnTo>
                    <a:pt x="1166" y="1857"/>
                  </a:lnTo>
                  <a:lnTo>
                    <a:pt x="1164" y="1867"/>
                  </a:lnTo>
                  <a:lnTo>
                    <a:pt x="1163" y="1875"/>
                  </a:lnTo>
                  <a:lnTo>
                    <a:pt x="1161" y="1884"/>
                  </a:lnTo>
                  <a:lnTo>
                    <a:pt x="1161" y="1891"/>
                  </a:lnTo>
                  <a:lnTo>
                    <a:pt x="1163" y="1898"/>
                  </a:lnTo>
                  <a:lnTo>
                    <a:pt x="1166" y="1904"/>
                  </a:lnTo>
                  <a:lnTo>
                    <a:pt x="1171" y="1908"/>
                  </a:lnTo>
                  <a:lnTo>
                    <a:pt x="1173" y="1913"/>
                  </a:lnTo>
                  <a:lnTo>
                    <a:pt x="1173" y="1918"/>
                  </a:lnTo>
                  <a:lnTo>
                    <a:pt x="1174" y="1923"/>
                  </a:lnTo>
                  <a:lnTo>
                    <a:pt x="1174" y="1928"/>
                  </a:lnTo>
                  <a:lnTo>
                    <a:pt x="1176" y="1933"/>
                  </a:lnTo>
                  <a:lnTo>
                    <a:pt x="1176" y="1938"/>
                  </a:lnTo>
                  <a:lnTo>
                    <a:pt x="1176" y="1943"/>
                  </a:lnTo>
                  <a:lnTo>
                    <a:pt x="1176" y="1949"/>
                  </a:lnTo>
                  <a:lnTo>
                    <a:pt x="1176" y="1954"/>
                  </a:lnTo>
                  <a:lnTo>
                    <a:pt x="1176" y="1960"/>
                  </a:lnTo>
                  <a:lnTo>
                    <a:pt x="1153" y="1959"/>
                  </a:lnTo>
                  <a:lnTo>
                    <a:pt x="1128" y="1959"/>
                  </a:lnTo>
                  <a:lnTo>
                    <a:pt x="1104" y="1957"/>
                  </a:lnTo>
                  <a:lnTo>
                    <a:pt x="1080" y="1956"/>
                  </a:lnTo>
                  <a:lnTo>
                    <a:pt x="1054" y="1954"/>
                  </a:lnTo>
                  <a:lnTo>
                    <a:pt x="1028" y="1953"/>
                  </a:lnTo>
                  <a:lnTo>
                    <a:pt x="1004" y="1953"/>
                  </a:lnTo>
                  <a:lnTo>
                    <a:pt x="978" y="1953"/>
                  </a:lnTo>
                  <a:lnTo>
                    <a:pt x="952" y="1953"/>
                  </a:lnTo>
                  <a:lnTo>
                    <a:pt x="928" y="1956"/>
                  </a:lnTo>
                  <a:lnTo>
                    <a:pt x="925" y="1959"/>
                  </a:lnTo>
                  <a:lnTo>
                    <a:pt x="924" y="1961"/>
                  </a:lnTo>
                  <a:lnTo>
                    <a:pt x="921" y="1964"/>
                  </a:lnTo>
                  <a:lnTo>
                    <a:pt x="919" y="1969"/>
                  </a:lnTo>
                  <a:lnTo>
                    <a:pt x="918" y="1971"/>
                  </a:lnTo>
                  <a:lnTo>
                    <a:pt x="918" y="1976"/>
                  </a:lnTo>
                  <a:lnTo>
                    <a:pt x="916" y="1979"/>
                  </a:lnTo>
                  <a:lnTo>
                    <a:pt x="916" y="1983"/>
                  </a:lnTo>
                  <a:lnTo>
                    <a:pt x="916" y="1986"/>
                  </a:lnTo>
                  <a:lnTo>
                    <a:pt x="918" y="1990"/>
                  </a:lnTo>
                  <a:lnTo>
                    <a:pt x="928" y="2000"/>
                  </a:lnTo>
                  <a:lnTo>
                    <a:pt x="952" y="2002"/>
                  </a:lnTo>
                  <a:lnTo>
                    <a:pt x="975" y="2002"/>
                  </a:lnTo>
                  <a:lnTo>
                    <a:pt x="1000" y="2000"/>
                  </a:lnTo>
                  <a:lnTo>
                    <a:pt x="1022" y="2000"/>
                  </a:lnTo>
                  <a:lnTo>
                    <a:pt x="1045" y="1999"/>
                  </a:lnTo>
                  <a:lnTo>
                    <a:pt x="1070" y="1997"/>
                  </a:lnTo>
                  <a:lnTo>
                    <a:pt x="1093" y="1997"/>
                  </a:lnTo>
                  <a:lnTo>
                    <a:pt x="1117" y="2000"/>
                  </a:lnTo>
                  <a:lnTo>
                    <a:pt x="1140" y="2004"/>
                  </a:lnTo>
                  <a:lnTo>
                    <a:pt x="1164" y="2012"/>
                  </a:lnTo>
                  <a:lnTo>
                    <a:pt x="1167" y="2009"/>
                  </a:lnTo>
                  <a:lnTo>
                    <a:pt x="1170" y="2009"/>
                  </a:lnTo>
                  <a:lnTo>
                    <a:pt x="1173" y="2007"/>
                  </a:lnTo>
                  <a:lnTo>
                    <a:pt x="1174" y="2009"/>
                  </a:lnTo>
                  <a:lnTo>
                    <a:pt x="1176" y="2010"/>
                  </a:lnTo>
                  <a:lnTo>
                    <a:pt x="1177" y="2012"/>
                  </a:lnTo>
                  <a:lnTo>
                    <a:pt x="1179" y="2013"/>
                  </a:lnTo>
                  <a:lnTo>
                    <a:pt x="1181" y="2014"/>
                  </a:lnTo>
                  <a:lnTo>
                    <a:pt x="1177" y="2034"/>
                  </a:lnTo>
                  <a:lnTo>
                    <a:pt x="1176" y="2056"/>
                  </a:lnTo>
                  <a:lnTo>
                    <a:pt x="1174" y="2079"/>
                  </a:lnTo>
                  <a:lnTo>
                    <a:pt x="1174" y="2102"/>
                  </a:lnTo>
                  <a:lnTo>
                    <a:pt x="1176" y="2125"/>
                  </a:lnTo>
                  <a:lnTo>
                    <a:pt x="1177" y="2148"/>
                  </a:lnTo>
                  <a:lnTo>
                    <a:pt x="1177" y="2171"/>
                  </a:lnTo>
                  <a:lnTo>
                    <a:pt x="1179" y="2194"/>
                  </a:lnTo>
                  <a:lnTo>
                    <a:pt x="1179" y="2215"/>
                  </a:lnTo>
                  <a:lnTo>
                    <a:pt x="1179" y="2235"/>
                  </a:lnTo>
                  <a:lnTo>
                    <a:pt x="1179" y="2255"/>
                  </a:lnTo>
                  <a:lnTo>
                    <a:pt x="1179" y="2274"/>
                  </a:lnTo>
                  <a:lnTo>
                    <a:pt x="1179" y="2294"/>
                  </a:lnTo>
                  <a:lnTo>
                    <a:pt x="1179" y="2314"/>
                  </a:lnTo>
                  <a:lnTo>
                    <a:pt x="1180" y="2335"/>
                  </a:lnTo>
                  <a:lnTo>
                    <a:pt x="1181" y="2355"/>
                  </a:lnTo>
                  <a:lnTo>
                    <a:pt x="1183" y="2376"/>
                  </a:lnTo>
                  <a:lnTo>
                    <a:pt x="1186" y="2397"/>
                  </a:lnTo>
                  <a:lnTo>
                    <a:pt x="1189" y="2417"/>
                  </a:lnTo>
                  <a:lnTo>
                    <a:pt x="1193" y="2437"/>
                  </a:lnTo>
                  <a:lnTo>
                    <a:pt x="1190" y="2449"/>
                  </a:lnTo>
                  <a:lnTo>
                    <a:pt x="1187" y="2460"/>
                  </a:lnTo>
                  <a:lnTo>
                    <a:pt x="1183" y="2472"/>
                  </a:lnTo>
                  <a:lnTo>
                    <a:pt x="1179" y="2483"/>
                  </a:lnTo>
                  <a:lnTo>
                    <a:pt x="1174" y="2494"/>
                  </a:lnTo>
                  <a:lnTo>
                    <a:pt x="1170" y="2504"/>
                  </a:lnTo>
                  <a:lnTo>
                    <a:pt x="1167" y="2516"/>
                  </a:lnTo>
                  <a:lnTo>
                    <a:pt x="1167" y="2527"/>
                  </a:lnTo>
                  <a:lnTo>
                    <a:pt x="1167" y="2539"/>
                  </a:lnTo>
                  <a:lnTo>
                    <a:pt x="1171" y="2550"/>
                  </a:lnTo>
                  <a:lnTo>
                    <a:pt x="1163" y="2547"/>
                  </a:lnTo>
                  <a:lnTo>
                    <a:pt x="1156" y="2547"/>
                  </a:lnTo>
                  <a:lnTo>
                    <a:pt x="1150" y="2549"/>
                  </a:lnTo>
                  <a:lnTo>
                    <a:pt x="1146" y="2553"/>
                  </a:lnTo>
                  <a:lnTo>
                    <a:pt x="1140" y="2557"/>
                  </a:lnTo>
                  <a:lnTo>
                    <a:pt x="1136" y="2562"/>
                  </a:lnTo>
                  <a:lnTo>
                    <a:pt x="1131" y="2565"/>
                  </a:lnTo>
                  <a:lnTo>
                    <a:pt x="1126" y="2566"/>
                  </a:lnTo>
                  <a:lnTo>
                    <a:pt x="1120" y="2563"/>
                  </a:lnTo>
                  <a:lnTo>
                    <a:pt x="1113" y="2557"/>
                  </a:lnTo>
                  <a:close/>
                  <a:moveTo>
                    <a:pt x="639" y="1739"/>
                  </a:moveTo>
                  <a:lnTo>
                    <a:pt x="643" y="1732"/>
                  </a:lnTo>
                  <a:lnTo>
                    <a:pt x="649" y="1729"/>
                  </a:lnTo>
                  <a:lnTo>
                    <a:pt x="654" y="1728"/>
                  </a:lnTo>
                  <a:lnTo>
                    <a:pt x="660" y="1731"/>
                  </a:lnTo>
                  <a:lnTo>
                    <a:pt x="666" y="1735"/>
                  </a:lnTo>
                  <a:lnTo>
                    <a:pt x="672" y="1742"/>
                  </a:lnTo>
                  <a:lnTo>
                    <a:pt x="674" y="1749"/>
                  </a:lnTo>
                  <a:lnTo>
                    <a:pt x="676" y="1757"/>
                  </a:lnTo>
                  <a:lnTo>
                    <a:pt x="674" y="1765"/>
                  </a:lnTo>
                  <a:lnTo>
                    <a:pt x="670" y="1774"/>
                  </a:lnTo>
                  <a:lnTo>
                    <a:pt x="669" y="1777"/>
                  </a:lnTo>
                  <a:lnTo>
                    <a:pt x="666" y="1778"/>
                  </a:lnTo>
                  <a:lnTo>
                    <a:pt x="664" y="1779"/>
                  </a:lnTo>
                  <a:lnTo>
                    <a:pt x="662" y="1781"/>
                  </a:lnTo>
                  <a:lnTo>
                    <a:pt x="659" y="1782"/>
                  </a:lnTo>
                  <a:lnTo>
                    <a:pt x="656" y="1784"/>
                  </a:lnTo>
                  <a:lnTo>
                    <a:pt x="653" y="1784"/>
                  </a:lnTo>
                  <a:lnTo>
                    <a:pt x="649" y="1784"/>
                  </a:lnTo>
                  <a:lnTo>
                    <a:pt x="646" y="1784"/>
                  </a:lnTo>
                  <a:lnTo>
                    <a:pt x="643" y="1784"/>
                  </a:lnTo>
                  <a:lnTo>
                    <a:pt x="643" y="1791"/>
                  </a:lnTo>
                  <a:lnTo>
                    <a:pt x="641" y="1789"/>
                  </a:lnTo>
                  <a:lnTo>
                    <a:pt x="640" y="1787"/>
                  </a:lnTo>
                  <a:lnTo>
                    <a:pt x="639" y="1782"/>
                  </a:lnTo>
                  <a:lnTo>
                    <a:pt x="636" y="1777"/>
                  </a:lnTo>
                  <a:lnTo>
                    <a:pt x="634" y="1771"/>
                  </a:lnTo>
                  <a:lnTo>
                    <a:pt x="633" y="1764"/>
                  </a:lnTo>
                  <a:lnTo>
                    <a:pt x="631" y="1758"/>
                  </a:lnTo>
                  <a:lnTo>
                    <a:pt x="633" y="1751"/>
                  </a:lnTo>
                  <a:lnTo>
                    <a:pt x="634" y="1745"/>
                  </a:lnTo>
                  <a:lnTo>
                    <a:pt x="639" y="1739"/>
                  </a:lnTo>
                  <a:close/>
                  <a:moveTo>
                    <a:pt x="1093" y="1089"/>
                  </a:moveTo>
                  <a:lnTo>
                    <a:pt x="1093" y="1089"/>
                  </a:lnTo>
                  <a:lnTo>
                    <a:pt x="1094" y="1087"/>
                  </a:lnTo>
                  <a:lnTo>
                    <a:pt x="1097" y="1085"/>
                  </a:lnTo>
                  <a:lnTo>
                    <a:pt x="1101" y="1082"/>
                  </a:lnTo>
                  <a:lnTo>
                    <a:pt x="1107" y="1077"/>
                  </a:lnTo>
                  <a:lnTo>
                    <a:pt x="1111" y="1074"/>
                  </a:lnTo>
                  <a:lnTo>
                    <a:pt x="1117" y="1073"/>
                  </a:lnTo>
                  <a:lnTo>
                    <a:pt x="1121" y="1073"/>
                  </a:lnTo>
                  <a:lnTo>
                    <a:pt x="1127" y="1076"/>
                  </a:lnTo>
                  <a:lnTo>
                    <a:pt x="1131" y="1080"/>
                  </a:lnTo>
                  <a:lnTo>
                    <a:pt x="1134" y="1089"/>
                  </a:lnTo>
                  <a:lnTo>
                    <a:pt x="1134" y="1096"/>
                  </a:lnTo>
                  <a:lnTo>
                    <a:pt x="1134" y="1103"/>
                  </a:lnTo>
                  <a:lnTo>
                    <a:pt x="1133" y="1109"/>
                  </a:lnTo>
                  <a:lnTo>
                    <a:pt x="1131" y="1116"/>
                  </a:lnTo>
                  <a:lnTo>
                    <a:pt x="1128" y="1122"/>
                  </a:lnTo>
                  <a:lnTo>
                    <a:pt x="1126" y="1128"/>
                  </a:lnTo>
                  <a:lnTo>
                    <a:pt x="1121" y="1133"/>
                  </a:lnTo>
                  <a:lnTo>
                    <a:pt x="1117" y="1138"/>
                  </a:lnTo>
                  <a:lnTo>
                    <a:pt x="1113" y="1143"/>
                  </a:lnTo>
                  <a:lnTo>
                    <a:pt x="1107" y="1148"/>
                  </a:lnTo>
                  <a:lnTo>
                    <a:pt x="1104" y="1148"/>
                  </a:lnTo>
                  <a:lnTo>
                    <a:pt x="1103" y="1148"/>
                  </a:lnTo>
                  <a:lnTo>
                    <a:pt x="1100" y="1148"/>
                  </a:lnTo>
                  <a:lnTo>
                    <a:pt x="1098" y="1146"/>
                  </a:lnTo>
                  <a:lnTo>
                    <a:pt x="1095" y="1145"/>
                  </a:lnTo>
                  <a:lnTo>
                    <a:pt x="1094" y="1145"/>
                  </a:lnTo>
                  <a:lnTo>
                    <a:pt x="1093" y="1145"/>
                  </a:lnTo>
                  <a:lnTo>
                    <a:pt x="1091" y="1146"/>
                  </a:lnTo>
                  <a:lnTo>
                    <a:pt x="1090" y="1148"/>
                  </a:lnTo>
                  <a:lnTo>
                    <a:pt x="1090" y="1152"/>
                  </a:lnTo>
                  <a:lnTo>
                    <a:pt x="1078" y="1152"/>
                  </a:lnTo>
                  <a:lnTo>
                    <a:pt x="1085" y="1148"/>
                  </a:lnTo>
                  <a:lnTo>
                    <a:pt x="1091" y="1143"/>
                  </a:lnTo>
                  <a:lnTo>
                    <a:pt x="1094" y="1136"/>
                  </a:lnTo>
                  <a:lnTo>
                    <a:pt x="1097" y="1130"/>
                  </a:lnTo>
                  <a:lnTo>
                    <a:pt x="1097" y="1123"/>
                  </a:lnTo>
                  <a:lnTo>
                    <a:pt x="1097" y="1116"/>
                  </a:lnTo>
                  <a:lnTo>
                    <a:pt x="1095" y="1109"/>
                  </a:lnTo>
                  <a:lnTo>
                    <a:pt x="1095" y="1102"/>
                  </a:lnTo>
                  <a:lnTo>
                    <a:pt x="1094" y="1095"/>
                  </a:lnTo>
                  <a:lnTo>
                    <a:pt x="1093" y="1089"/>
                  </a:lnTo>
                  <a:close/>
                  <a:moveTo>
                    <a:pt x="1179" y="1994"/>
                  </a:moveTo>
                  <a:lnTo>
                    <a:pt x="1176" y="1997"/>
                  </a:lnTo>
                  <a:lnTo>
                    <a:pt x="1154" y="1992"/>
                  </a:lnTo>
                  <a:lnTo>
                    <a:pt x="1130" y="1989"/>
                  </a:lnTo>
                  <a:lnTo>
                    <a:pt x="1106" y="1987"/>
                  </a:lnTo>
                  <a:lnTo>
                    <a:pt x="1080" y="1986"/>
                  </a:lnTo>
                  <a:lnTo>
                    <a:pt x="1053" y="1986"/>
                  </a:lnTo>
                  <a:lnTo>
                    <a:pt x="1027" y="1986"/>
                  </a:lnTo>
                  <a:lnTo>
                    <a:pt x="1000" y="1987"/>
                  </a:lnTo>
                  <a:lnTo>
                    <a:pt x="974" y="1986"/>
                  </a:lnTo>
                  <a:lnTo>
                    <a:pt x="951" y="1986"/>
                  </a:lnTo>
                  <a:lnTo>
                    <a:pt x="928" y="1983"/>
                  </a:lnTo>
                  <a:lnTo>
                    <a:pt x="954" y="1981"/>
                  </a:lnTo>
                  <a:lnTo>
                    <a:pt x="979" y="1980"/>
                  </a:lnTo>
                  <a:lnTo>
                    <a:pt x="1005" y="1980"/>
                  </a:lnTo>
                  <a:lnTo>
                    <a:pt x="1031" y="1980"/>
                  </a:lnTo>
                  <a:lnTo>
                    <a:pt x="1057" y="1981"/>
                  </a:lnTo>
                  <a:lnTo>
                    <a:pt x="1081" y="1983"/>
                  </a:lnTo>
                  <a:lnTo>
                    <a:pt x="1106" y="1984"/>
                  </a:lnTo>
                  <a:lnTo>
                    <a:pt x="1130" y="1987"/>
                  </a:lnTo>
                  <a:lnTo>
                    <a:pt x="1154" y="1990"/>
                  </a:lnTo>
                  <a:lnTo>
                    <a:pt x="1179" y="1994"/>
                  </a:lnTo>
                  <a:close/>
                  <a:moveTo>
                    <a:pt x="931" y="1970"/>
                  </a:moveTo>
                  <a:lnTo>
                    <a:pt x="945" y="1963"/>
                  </a:lnTo>
                  <a:lnTo>
                    <a:pt x="1117" y="1966"/>
                  </a:lnTo>
                  <a:lnTo>
                    <a:pt x="1097" y="1967"/>
                  </a:lnTo>
                  <a:lnTo>
                    <a:pt x="1078" y="1969"/>
                  </a:lnTo>
                  <a:lnTo>
                    <a:pt x="1060" y="1970"/>
                  </a:lnTo>
                  <a:lnTo>
                    <a:pt x="1041" y="1970"/>
                  </a:lnTo>
                  <a:lnTo>
                    <a:pt x="1021" y="1970"/>
                  </a:lnTo>
                  <a:lnTo>
                    <a:pt x="1002" y="1970"/>
                  </a:lnTo>
                  <a:lnTo>
                    <a:pt x="985" y="1970"/>
                  </a:lnTo>
                  <a:lnTo>
                    <a:pt x="967" y="1970"/>
                  </a:lnTo>
                  <a:lnTo>
                    <a:pt x="948" y="1970"/>
                  </a:lnTo>
                  <a:lnTo>
                    <a:pt x="931" y="1970"/>
                  </a:lnTo>
                  <a:close/>
                  <a:moveTo>
                    <a:pt x="1157" y="1971"/>
                  </a:moveTo>
                  <a:lnTo>
                    <a:pt x="1134" y="1970"/>
                  </a:lnTo>
                  <a:lnTo>
                    <a:pt x="1137" y="1969"/>
                  </a:lnTo>
                  <a:lnTo>
                    <a:pt x="1138" y="1969"/>
                  </a:lnTo>
                  <a:lnTo>
                    <a:pt x="1141" y="1969"/>
                  </a:lnTo>
                  <a:lnTo>
                    <a:pt x="1143" y="1969"/>
                  </a:lnTo>
                  <a:lnTo>
                    <a:pt x="1146" y="1969"/>
                  </a:lnTo>
                  <a:lnTo>
                    <a:pt x="1148" y="1969"/>
                  </a:lnTo>
                  <a:lnTo>
                    <a:pt x="1150" y="1970"/>
                  </a:lnTo>
                  <a:lnTo>
                    <a:pt x="1153" y="1970"/>
                  </a:lnTo>
                  <a:lnTo>
                    <a:pt x="1154" y="1970"/>
                  </a:lnTo>
                  <a:lnTo>
                    <a:pt x="1157" y="1971"/>
                  </a:lnTo>
                  <a:lnTo>
                    <a:pt x="1179" y="1973"/>
                  </a:lnTo>
                  <a:lnTo>
                    <a:pt x="1177" y="1974"/>
                  </a:lnTo>
                  <a:lnTo>
                    <a:pt x="1174" y="1974"/>
                  </a:lnTo>
                  <a:lnTo>
                    <a:pt x="1173" y="1974"/>
                  </a:lnTo>
                  <a:lnTo>
                    <a:pt x="1170" y="1974"/>
                  </a:lnTo>
                  <a:lnTo>
                    <a:pt x="1169" y="1974"/>
                  </a:lnTo>
                  <a:lnTo>
                    <a:pt x="1166" y="1974"/>
                  </a:lnTo>
                  <a:lnTo>
                    <a:pt x="1164" y="1973"/>
                  </a:lnTo>
                  <a:lnTo>
                    <a:pt x="1161" y="1973"/>
                  </a:lnTo>
                  <a:lnTo>
                    <a:pt x="1158" y="1971"/>
                  </a:lnTo>
                  <a:lnTo>
                    <a:pt x="1157" y="1971"/>
                  </a:lnTo>
                  <a:close/>
                  <a:moveTo>
                    <a:pt x="1189" y="2633"/>
                  </a:moveTo>
                  <a:lnTo>
                    <a:pt x="1189" y="2636"/>
                  </a:lnTo>
                  <a:lnTo>
                    <a:pt x="1187" y="2639"/>
                  </a:lnTo>
                  <a:lnTo>
                    <a:pt x="1186" y="2642"/>
                  </a:lnTo>
                  <a:lnTo>
                    <a:pt x="1184" y="2645"/>
                  </a:lnTo>
                  <a:lnTo>
                    <a:pt x="1181" y="2646"/>
                  </a:lnTo>
                  <a:lnTo>
                    <a:pt x="1179" y="2648"/>
                  </a:lnTo>
                  <a:lnTo>
                    <a:pt x="1176" y="2649"/>
                  </a:lnTo>
                  <a:lnTo>
                    <a:pt x="1173" y="2651"/>
                  </a:lnTo>
                  <a:lnTo>
                    <a:pt x="1171" y="2652"/>
                  </a:lnTo>
                  <a:lnTo>
                    <a:pt x="1169" y="2653"/>
                  </a:lnTo>
                  <a:lnTo>
                    <a:pt x="1176" y="2648"/>
                  </a:lnTo>
                  <a:lnTo>
                    <a:pt x="1173" y="2643"/>
                  </a:lnTo>
                  <a:lnTo>
                    <a:pt x="1171" y="2641"/>
                  </a:lnTo>
                  <a:lnTo>
                    <a:pt x="1171" y="2636"/>
                  </a:lnTo>
                  <a:lnTo>
                    <a:pt x="1171" y="2631"/>
                  </a:lnTo>
                  <a:lnTo>
                    <a:pt x="1173" y="2626"/>
                  </a:lnTo>
                  <a:lnTo>
                    <a:pt x="1174" y="2622"/>
                  </a:lnTo>
                  <a:lnTo>
                    <a:pt x="1176" y="2616"/>
                  </a:lnTo>
                  <a:lnTo>
                    <a:pt x="1177" y="2612"/>
                  </a:lnTo>
                  <a:lnTo>
                    <a:pt x="1179" y="2606"/>
                  </a:lnTo>
                  <a:lnTo>
                    <a:pt x="1179" y="2602"/>
                  </a:lnTo>
                  <a:lnTo>
                    <a:pt x="1184" y="2600"/>
                  </a:lnTo>
                  <a:lnTo>
                    <a:pt x="1189" y="2602"/>
                  </a:lnTo>
                  <a:lnTo>
                    <a:pt x="1191" y="2605"/>
                  </a:lnTo>
                  <a:lnTo>
                    <a:pt x="1193" y="2608"/>
                  </a:lnTo>
                  <a:lnTo>
                    <a:pt x="1193" y="2612"/>
                  </a:lnTo>
                  <a:lnTo>
                    <a:pt x="1191" y="2616"/>
                  </a:lnTo>
                  <a:lnTo>
                    <a:pt x="1191" y="2622"/>
                  </a:lnTo>
                  <a:lnTo>
                    <a:pt x="1190" y="2626"/>
                  </a:lnTo>
                  <a:lnTo>
                    <a:pt x="1189" y="2631"/>
                  </a:lnTo>
                  <a:lnTo>
                    <a:pt x="1189" y="2633"/>
                  </a:lnTo>
                  <a:close/>
                  <a:moveTo>
                    <a:pt x="1193" y="2641"/>
                  </a:moveTo>
                  <a:lnTo>
                    <a:pt x="1194" y="2636"/>
                  </a:lnTo>
                  <a:lnTo>
                    <a:pt x="1197" y="2633"/>
                  </a:lnTo>
                  <a:lnTo>
                    <a:pt x="1199" y="2631"/>
                  </a:lnTo>
                  <a:lnTo>
                    <a:pt x="1201" y="2626"/>
                  </a:lnTo>
                  <a:lnTo>
                    <a:pt x="1203" y="2623"/>
                  </a:lnTo>
                  <a:lnTo>
                    <a:pt x="1204" y="2619"/>
                  </a:lnTo>
                  <a:lnTo>
                    <a:pt x="1204" y="2616"/>
                  </a:lnTo>
                  <a:lnTo>
                    <a:pt x="1204" y="2613"/>
                  </a:lnTo>
                  <a:lnTo>
                    <a:pt x="1204" y="2609"/>
                  </a:lnTo>
                  <a:lnTo>
                    <a:pt x="1203" y="2606"/>
                  </a:lnTo>
                  <a:lnTo>
                    <a:pt x="1194" y="2603"/>
                  </a:lnTo>
                  <a:lnTo>
                    <a:pt x="1187" y="2598"/>
                  </a:lnTo>
                  <a:lnTo>
                    <a:pt x="1184" y="2590"/>
                  </a:lnTo>
                  <a:lnTo>
                    <a:pt x="1181" y="2580"/>
                  </a:lnTo>
                  <a:lnTo>
                    <a:pt x="1181" y="2570"/>
                  </a:lnTo>
                  <a:lnTo>
                    <a:pt x="1181" y="2559"/>
                  </a:lnTo>
                  <a:lnTo>
                    <a:pt x="1181" y="2547"/>
                  </a:lnTo>
                  <a:lnTo>
                    <a:pt x="1181" y="2537"/>
                  </a:lnTo>
                  <a:lnTo>
                    <a:pt x="1181" y="2527"/>
                  </a:lnTo>
                  <a:lnTo>
                    <a:pt x="1179" y="2520"/>
                  </a:lnTo>
                  <a:lnTo>
                    <a:pt x="1186" y="2520"/>
                  </a:lnTo>
                  <a:lnTo>
                    <a:pt x="1191" y="2503"/>
                  </a:lnTo>
                  <a:lnTo>
                    <a:pt x="1197" y="2486"/>
                  </a:lnTo>
                  <a:lnTo>
                    <a:pt x="1201" y="2469"/>
                  </a:lnTo>
                  <a:lnTo>
                    <a:pt x="1206" y="2450"/>
                  </a:lnTo>
                  <a:lnTo>
                    <a:pt x="1210" y="2433"/>
                  </a:lnTo>
                  <a:lnTo>
                    <a:pt x="1216" y="2416"/>
                  </a:lnTo>
                  <a:lnTo>
                    <a:pt x="1223" y="2400"/>
                  </a:lnTo>
                  <a:lnTo>
                    <a:pt x="1233" y="2386"/>
                  </a:lnTo>
                  <a:lnTo>
                    <a:pt x="1246" y="2374"/>
                  </a:lnTo>
                  <a:lnTo>
                    <a:pt x="1262" y="2365"/>
                  </a:lnTo>
                  <a:lnTo>
                    <a:pt x="1247" y="2358"/>
                  </a:lnTo>
                  <a:lnTo>
                    <a:pt x="1262" y="2363"/>
                  </a:lnTo>
                  <a:lnTo>
                    <a:pt x="1276" y="2365"/>
                  </a:lnTo>
                  <a:lnTo>
                    <a:pt x="1290" y="2368"/>
                  </a:lnTo>
                  <a:lnTo>
                    <a:pt x="1306" y="2370"/>
                  </a:lnTo>
                  <a:lnTo>
                    <a:pt x="1322" y="2371"/>
                  </a:lnTo>
                  <a:lnTo>
                    <a:pt x="1336" y="2374"/>
                  </a:lnTo>
                  <a:lnTo>
                    <a:pt x="1350" y="2377"/>
                  </a:lnTo>
                  <a:lnTo>
                    <a:pt x="1365" y="2380"/>
                  </a:lnTo>
                  <a:lnTo>
                    <a:pt x="1379" y="2386"/>
                  </a:lnTo>
                  <a:lnTo>
                    <a:pt x="1392" y="2393"/>
                  </a:lnTo>
                  <a:lnTo>
                    <a:pt x="1391" y="2397"/>
                  </a:lnTo>
                  <a:lnTo>
                    <a:pt x="1389" y="2401"/>
                  </a:lnTo>
                  <a:lnTo>
                    <a:pt x="1389" y="2406"/>
                  </a:lnTo>
                  <a:lnTo>
                    <a:pt x="1388" y="2410"/>
                  </a:lnTo>
                  <a:lnTo>
                    <a:pt x="1388" y="2416"/>
                  </a:lnTo>
                  <a:lnTo>
                    <a:pt x="1388" y="2420"/>
                  </a:lnTo>
                  <a:lnTo>
                    <a:pt x="1388" y="2424"/>
                  </a:lnTo>
                  <a:lnTo>
                    <a:pt x="1388" y="2429"/>
                  </a:lnTo>
                  <a:lnTo>
                    <a:pt x="1386" y="2431"/>
                  </a:lnTo>
                  <a:lnTo>
                    <a:pt x="1385" y="2434"/>
                  </a:lnTo>
                  <a:lnTo>
                    <a:pt x="1385" y="2451"/>
                  </a:lnTo>
                  <a:lnTo>
                    <a:pt x="1385" y="2470"/>
                  </a:lnTo>
                  <a:lnTo>
                    <a:pt x="1385" y="2490"/>
                  </a:lnTo>
                  <a:lnTo>
                    <a:pt x="1385" y="2509"/>
                  </a:lnTo>
                  <a:lnTo>
                    <a:pt x="1385" y="2529"/>
                  </a:lnTo>
                  <a:lnTo>
                    <a:pt x="1385" y="2547"/>
                  </a:lnTo>
                  <a:lnTo>
                    <a:pt x="1385" y="2566"/>
                  </a:lnTo>
                  <a:lnTo>
                    <a:pt x="1385" y="2585"/>
                  </a:lnTo>
                  <a:lnTo>
                    <a:pt x="1383" y="2602"/>
                  </a:lnTo>
                  <a:lnTo>
                    <a:pt x="1382" y="2619"/>
                  </a:lnTo>
                  <a:lnTo>
                    <a:pt x="1373" y="2626"/>
                  </a:lnTo>
                  <a:lnTo>
                    <a:pt x="1366" y="2632"/>
                  </a:lnTo>
                  <a:lnTo>
                    <a:pt x="1359" y="2638"/>
                  </a:lnTo>
                  <a:lnTo>
                    <a:pt x="1353" y="2643"/>
                  </a:lnTo>
                  <a:lnTo>
                    <a:pt x="1346" y="2648"/>
                  </a:lnTo>
                  <a:lnTo>
                    <a:pt x="1340" y="2653"/>
                  </a:lnTo>
                  <a:lnTo>
                    <a:pt x="1333" y="2656"/>
                  </a:lnTo>
                  <a:lnTo>
                    <a:pt x="1325" y="2661"/>
                  </a:lnTo>
                  <a:lnTo>
                    <a:pt x="1316" y="2665"/>
                  </a:lnTo>
                  <a:lnTo>
                    <a:pt x="1306" y="2668"/>
                  </a:lnTo>
                  <a:lnTo>
                    <a:pt x="1310" y="2661"/>
                  </a:lnTo>
                  <a:lnTo>
                    <a:pt x="1316" y="2655"/>
                  </a:lnTo>
                  <a:lnTo>
                    <a:pt x="1322" y="2649"/>
                  </a:lnTo>
                  <a:lnTo>
                    <a:pt x="1326" y="2643"/>
                  </a:lnTo>
                  <a:lnTo>
                    <a:pt x="1332" y="2638"/>
                  </a:lnTo>
                  <a:lnTo>
                    <a:pt x="1338" y="2633"/>
                  </a:lnTo>
                  <a:lnTo>
                    <a:pt x="1342" y="2628"/>
                  </a:lnTo>
                  <a:lnTo>
                    <a:pt x="1348" y="2623"/>
                  </a:lnTo>
                  <a:lnTo>
                    <a:pt x="1355" y="2618"/>
                  </a:lnTo>
                  <a:lnTo>
                    <a:pt x="1360" y="2613"/>
                  </a:lnTo>
                  <a:lnTo>
                    <a:pt x="1360" y="2603"/>
                  </a:lnTo>
                  <a:lnTo>
                    <a:pt x="1362" y="2595"/>
                  </a:lnTo>
                  <a:lnTo>
                    <a:pt x="1363" y="2585"/>
                  </a:lnTo>
                  <a:lnTo>
                    <a:pt x="1365" y="2576"/>
                  </a:lnTo>
                  <a:lnTo>
                    <a:pt x="1368" y="2568"/>
                  </a:lnTo>
                  <a:lnTo>
                    <a:pt x="1369" y="2559"/>
                  </a:lnTo>
                  <a:lnTo>
                    <a:pt x="1370" y="2550"/>
                  </a:lnTo>
                  <a:lnTo>
                    <a:pt x="1372" y="2542"/>
                  </a:lnTo>
                  <a:lnTo>
                    <a:pt x="1370" y="2532"/>
                  </a:lnTo>
                  <a:lnTo>
                    <a:pt x="1368" y="2523"/>
                  </a:lnTo>
                  <a:lnTo>
                    <a:pt x="1363" y="2535"/>
                  </a:lnTo>
                  <a:lnTo>
                    <a:pt x="1360" y="2547"/>
                  </a:lnTo>
                  <a:lnTo>
                    <a:pt x="1358" y="2560"/>
                  </a:lnTo>
                  <a:lnTo>
                    <a:pt x="1356" y="2573"/>
                  </a:lnTo>
                  <a:lnTo>
                    <a:pt x="1353" y="2586"/>
                  </a:lnTo>
                  <a:lnTo>
                    <a:pt x="1350" y="2599"/>
                  </a:lnTo>
                  <a:lnTo>
                    <a:pt x="1345" y="2609"/>
                  </a:lnTo>
                  <a:lnTo>
                    <a:pt x="1338" y="2619"/>
                  </a:lnTo>
                  <a:lnTo>
                    <a:pt x="1327" y="2628"/>
                  </a:lnTo>
                  <a:lnTo>
                    <a:pt x="1313" y="2633"/>
                  </a:lnTo>
                  <a:lnTo>
                    <a:pt x="1313" y="2631"/>
                  </a:lnTo>
                  <a:lnTo>
                    <a:pt x="1315" y="2626"/>
                  </a:lnTo>
                  <a:lnTo>
                    <a:pt x="1317" y="2622"/>
                  </a:lnTo>
                  <a:lnTo>
                    <a:pt x="1322" y="2616"/>
                  </a:lnTo>
                  <a:lnTo>
                    <a:pt x="1325" y="2610"/>
                  </a:lnTo>
                  <a:lnTo>
                    <a:pt x="1327" y="2603"/>
                  </a:lnTo>
                  <a:lnTo>
                    <a:pt x="1330" y="2596"/>
                  </a:lnTo>
                  <a:lnTo>
                    <a:pt x="1332" y="2590"/>
                  </a:lnTo>
                  <a:lnTo>
                    <a:pt x="1332" y="2585"/>
                  </a:lnTo>
                  <a:lnTo>
                    <a:pt x="1330" y="2579"/>
                  </a:lnTo>
                  <a:lnTo>
                    <a:pt x="1320" y="2592"/>
                  </a:lnTo>
                  <a:lnTo>
                    <a:pt x="1312" y="2605"/>
                  </a:lnTo>
                  <a:lnTo>
                    <a:pt x="1303" y="2621"/>
                  </a:lnTo>
                  <a:lnTo>
                    <a:pt x="1295" y="2635"/>
                  </a:lnTo>
                  <a:lnTo>
                    <a:pt x="1286" y="2648"/>
                  </a:lnTo>
                  <a:lnTo>
                    <a:pt x="1274" y="2659"/>
                  </a:lnTo>
                  <a:lnTo>
                    <a:pt x="1263" y="2666"/>
                  </a:lnTo>
                  <a:lnTo>
                    <a:pt x="1247" y="2669"/>
                  </a:lnTo>
                  <a:lnTo>
                    <a:pt x="1230" y="2668"/>
                  </a:lnTo>
                  <a:lnTo>
                    <a:pt x="1210" y="2661"/>
                  </a:lnTo>
                  <a:lnTo>
                    <a:pt x="1213" y="2659"/>
                  </a:lnTo>
                  <a:lnTo>
                    <a:pt x="1216" y="2658"/>
                  </a:lnTo>
                  <a:lnTo>
                    <a:pt x="1216" y="2655"/>
                  </a:lnTo>
                  <a:lnTo>
                    <a:pt x="1217" y="2653"/>
                  </a:lnTo>
                  <a:lnTo>
                    <a:pt x="1217" y="2651"/>
                  </a:lnTo>
                  <a:lnTo>
                    <a:pt x="1217" y="2648"/>
                  </a:lnTo>
                  <a:lnTo>
                    <a:pt x="1217" y="2646"/>
                  </a:lnTo>
                  <a:lnTo>
                    <a:pt x="1217" y="2642"/>
                  </a:lnTo>
                  <a:lnTo>
                    <a:pt x="1219" y="2639"/>
                  </a:lnTo>
                  <a:lnTo>
                    <a:pt x="1220" y="2636"/>
                  </a:lnTo>
                  <a:lnTo>
                    <a:pt x="1254" y="2633"/>
                  </a:lnTo>
                  <a:lnTo>
                    <a:pt x="1257" y="2625"/>
                  </a:lnTo>
                  <a:lnTo>
                    <a:pt x="1260" y="2618"/>
                  </a:lnTo>
                  <a:lnTo>
                    <a:pt x="1263" y="2609"/>
                  </a:lnTo>
                  <a:lnTo>
                    <a:pt x="1266" y="2600"/>
                  </a:lnTo>
                  <a:lnTo>
                    <a:pt x="1269" y="2592"/>
                  </a:lnTo>
                  <a:lnTo>
                    <a:pt x="1270" y="2582"/>
                  </a:lnTo>
                  <a:lnTo>
                    <a:pt x="1272" y="2575"/>
                  </a:lnTo>
                  <a:lnTo>
                    <a:pt x="1272" y="2566"/>
                  </a:lnTo>
                  <a:lnTo>
                    <a:pt x="1272" y="2557"/>
                  </a:lnTo>
                  <a:lnTo>
                    <a:pt x="1272" y="2550"/>
                  </a:lnTo>
                  <a:lnTo>
                    <a:pt x="1269" y="2553"/>
                  </a:lnTo>
                  <a:lnTo>
                    <a:pt x="1266" y="2555"/>
                  </a:lnTo>
                  <a:lnTo>
                    <a:pt x="1263" y="2556"/>
                  </a:lnTo>
                  <a:lnTo>
                    <a:pt x="1260" y="2557"/>
                  </a:lnTo>
                  <a:lnTo>
                    <a:pt x="1256" y="2557"/>
                  </a:lnTo>
                  <a:lnTo>
                    <a:pt x="1253" y="2557"/>
                  </a:lnTo>
                  <a:lnTo>
                    <a:pt x="1249" y="2557"/>
                  </a:lnTo>
                  <a:lnTo>
                    <a:pt x="1246" y="2557"/>
                  </a:lnTo>
                  <a:lnTo>
                    <a:pt x="1243" y="2556"/>
                  </a:lnTo>
                  <a:lnTo>
                    <a:pt x="1240" y="2555"/>
                  </a:lnTo>
                  <a:lnTo>
                    <a:pt x="1240" y="2552"/>
                  </a:lnTo>
                  <a:lnTo>
                    <a:pt x="1242" y="2549"/>
                  </a:lnTo>
                  <a:lnTo>
                    <a:pt x="1243" y="2545"/>
                  </a:lnTo>
                  <a:lnTo>
                    <a:pt x="1244" y="2542"/>
                  </a:lnTo>
                  <a:lnTo>
                    <a:pt x="1246" y="2539"/>
                  </a:lnTo>
                  <a:lnTo>
                    <a:pt x="1247" y="2535"/>
                  </a:lnTo>
                  <a:lnTo>
                    <a:pt x="1247" y="2532"/>
                  </a:lnTo>
                  <a:lnTo>
                    <a:pt x="1246" y="2529"/>
                  </a:lnTo>
                  <a:lnTo>
                    <a:pt x="1244" y="2526"/>
                  </a:lnTo>
                  <a:lnTo>
                    <a:pt x="1240" y="2523"/>
                  </a:lnTo>
                  <a:lnTo>
                    <a:pt x="1234" y="2533"/>
                  </a:lnTo>
                  <a:lnTo>
                    <a:pt x="1230" y="2543"/>
                  </a:lnTo>
                  <a:lnTo>
                    <a:pt x="1227" y="2556"/>
                  </a:lnTo>
                  <a:lnTo>
                    <a:pt x="1224" y="2569"/>
                  </a:lnTo>
                  <a:lnTo>
                    <a:pt x="1223" y="2583"/>
                  </a:lnTo>
                  <a:lnTo>
                    <a:pt x="1220" y="2596"/>
                  </a:lnTo>
                  <a:lnTo>
                    <a:pt x="1216" y="2609"/>
                  </a:lnTo>
                  <a:lnTo>
                    <a:pt x="1210" y="2621"/>
                  </a:lnTo>
                  <a:lnTo>
                    <a:pt x="1203" y="2632"/>
                  </a:lnTo>
                  <a:lnTo>
                    <a:pt x="1193" y="2641"/>
                  </a:lnTo>
                  <a:close/>
                  <a:moveTo>
                    <a:pt x="1223" y="2623"/>
                  </a:moveTo>
                  <a:lnTo>
                    <a:pt x="1237" y="2562"/>
                  </a:lnTo>
                  <a:lnTo>
                    <a:pt x="1239" y="2563"/>
                  </a:lnTo>
                  <a:lnTo>
                    <a:pt x="1240" y="2563"/>
                  </a:lnTo>
                  <a:lnTo>
                    <a:pt x="1243" y="2565"/>
                  </a:lnTo>
                  <a:lnTo>
                    <a:pt x="1244" y="2565"/>
                  </a:lnTo>
                  <a:lnTo>
                    <a:pt x="1246" y="2566"/>
                  </a:lnTo>
                  <a:lnTo>
                    <a:pt x="1249" y="2566"/>
                  </a:lnTo>
                  <a:lnTo>
                    <a:pt x="1250" y="2568"/>
                  </a:lnTo>
                  <a:lnTo>
                    <a:pt x="1253" y="2568"/>
                  </a:lnTo>
                  <a:lnTo>
                    <a:pt x="1254" y="2568"/>
                  </a:lnTo>
                  <a:lnTo>
                    <a:pt x="1257" y="2568"/>
                  </a:lnTo>
                  <a:lnTo>
                    <a:pt x="1256" y="2572"/>
                  </a:lnTo>
                  <a:lnTo>
                    <a:pt x="1254" y="2578"/>
                  </a:lnTo>
                  <a:lnTo>
                    <a:pt x="1254" y="2583"/>
                  </a:lnTo>
                  <a:lnTo>
                    <a:pt x="1253" y="2588"/>
                  </a:lnTo>
                  <a:lnTo>
                    <a:pt x="1253" y="2593"/>
                  </a:lnTo>
                  <a:lnTo>
                    <a:pt x="1253" y="2599"/>
                  </a:lnTo>
                  <a:lnTo>
                    <a:pt x="1253" y="2605"/>
                  </a:lnTo>
                  <a:lnTo>
                    <a:pt x="1253" y="2609"/>
                  </a:lnTo>
                  <a:lnTo>
                    <a:pt x="1252" y="2615"/>
                  </a:lnTo>
                  <a:lnTo>
                    <a:pt x="1250" y="2619"/>
                  </a:lnTo>
                  <a:lnTo>
                    <a:pt x="1247" y="2618"/>
                  </a:lnTo>
                  <a:lnTo>
                    <a:pt x="1244" y="2616"/>
                  </a:lnTo>
                  <a:lnTo>
                    <a:pt x="1243" y="2616"/>
                  </a:lnTo>
                  <a:lnTo>
                    <a:pt x="1239" y="2616"/>
                  </a:lnTo>
                  <a:lnTo>
                    <a:pt x="1236" y="2616"/>
                  </a:lnTo>
                  <a:lnTo>
                    <a:pt x="1233" y="2618"/>
                  </a:lnTo>
                  <a:lnTo>
                    <a:pt x="1230" y="2619"/>
                  </a:lnTo>
                  <a:lnTo>
                    <a:pt x="1227" y="2621"/>
                  </a:lnTo>
                  <a:lnTo>
                    <a:pt x="1226" y="2622"/>
                  </a:lnTo>
                  <a:lnTo>
                    <a:pt x="1223" y="26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98" name="Freeform 8"/>
            <p:cNvSpPr>
              <a:spLocks/>
            </p:cNvSpPr>
            <p:nvPr/>
          </p:nvSpPr>
          <p:spPr bwMode="auto">
            <a:xfrm>
              <a:off x="2183" y="1011"/>
              <a:ext cx="3" cy="2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2 h 4"/>
                <a:gd name="T4" fmla="*/ 1 w 4"/>
                <a:gd name="T5" fmla="*/ 2 h 4"/>
                <a:gd name="T6" fmla="*/ 1 w 4"/>
                <a:gd name="T7" fmla="*/ 2 h 4"/>
                <a:gd name="T8" fmla="*/ 1 w 4"/>
                <a:gd name="T9" fmla="*/ 2 h 4"/>
                <a:gd name="T10" fmla="*/ 2 w 4"/>
                <a:gd name="T11" fmla="*/ 2 h 4"/>
                <a:gd name="T12" fmla="*/ 2 w 4"/>
                <a:gd name="T13" fmla="*/ 2 h 4"/>
                <a:gd name="T14" fmla="*/ 2 w 4"/>
                <a:gd name="T15" fmla="*/ 2 h 4"/>
                <a:gd name="T16" fmla="*/ 2 w 4"/>
                <a:gd name="T17" fmla="*/ 2 h 4"/>
                <a:gd name="T18" fmla="*/ 2 w 4"/>
                <a:gd name="T19" fmla="*/ 2 h 4"/>
                <a:gd name="T20" fmla="*/ 3 w 4"/>
                <a:gd name="T21" fmla="*/ 2 h 4"/>
                <a:gd name="T22" fmla="*/ 3 w 4"/>
                <a:gd name="T23" fmla="*/ 2 h 4"/>
                <a:gd name="T24" fmla="*/ 3 w 4"/>
                <a:gd name="T25" fmla="*/ 2 h 4"/>
                <a:gd name="T26" fmla="*/ 1 w 4"/>
                <a:gd name="T27" fmla="*/ 0 h 4"/>
                <a:gd name="T28" fmla="*/ 1 w 4"/>
                <a:gd name="T29" fmla="*/ 0 h 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lnTo>
                    <a:pt x="0" y="3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99" name="Freeform 9"/>
            <p:cNvSpPr>
              <a:spLocks noEditPoints="1"/>
            </p:cNvSpPr>
            <p:nvPr/>
          </p:nvSpPr>
          <p:spPr bwMode="auto">
            <a:xfrm>
              <a:off x="2181" y="2323"/>
              <a:ext cx="436" cy="1085"/>
            </a:xfrm>
            <a:custGeom>
              <a:avLst/>
              <a:gdLst>
                <a:gd name="T0" fmla="*/ 371 w 874"/>
                <a:gd name="T1" fmla="*/ 709 h 2171"/>
                <a:gd name="T2" fmla="*/ 344 w 874"/>
                <a:gd name="T3" fmla="*/ 488 h 2171"/>
                <a:gd name="T4" fmla="*/ 340 w 874"/>
                <a:gd name="T5" fmla="*/ 468 h 2171"/>
                <a:gd name="T6" fmla="*/ 310 w 874"/>
                <a:gd name="T7" fmla="*/ 376 h 2171"/>
                <a:gd name="T8" fmla="*/ 284 w 874"/>
                <a:gd name="T9" fmla="*/ 293 h 2171"/>
                <a:gd name="T10" fmla="*/ 276 w 874"/>
                <a:gd name="T11" fmla="*/ 234 h 2171"/>
                <a:gd name="T12" fmla="*/ 270 w 874"/>
                <a:gd name="T13" fmla="*/ 142 h 2171"/>
                <a:gd name="T14" fmla="*/ 262 w 874"/>
                <a:gd name="T15" fmla="*/ 72 h 2171"/>
                <a:gd name="T16" fmla="*/ 0 w 874"/>
                <a:gd name="T17" fmla="*/ 0 h 2171"/>
                <a:gd name="T18" fmla="*/ 52 w 874"/>
                <a:gd name="T19" fmla="*/ 144 h 2171"/>
                <a:gd name="T20" fmla="*/ 91 w 874"/>
                <a:gd name="T21" fmla="*/ 250 h 2171"/>
                <a:gd name="T22" fmla="*/ 113 w 874"/>
                <a:gd name="T23" fmla="*/ 338 h 2171"/>
                <a:gd name="T24" fmla="*/ 138 w 874"/>
                <a:gd name="T25" fmla="*/ 464 h 2171"/>
                <a:gd name="T26" fmla="*/ 148 w 874"/>
                <a:gd name="T27" fmla="*/ 531 h 2171"/>
                <a:gd name="T28" fmla="*/ 165 w 874"/>
                <a:gd name="T29" fmla="*/ 609 h 2171"/>
                <a:gd name="T30" fmla="*/ 241 w 874"/>
                <a:gd name="T31" fmla="*/ 853 h 2171"/>
                <a:gd name="T32" fmla="*/ 265 w 874"/>
                <a:gd name="T33" fmla="*/ 926 h 2171"/>
                <a:gd name="T34" fmla="*/ 273 w 874"/>
                <a:gd name="T35" fmla="*/ 939 h 2171"/>
                <a:gd name="T36" fmla="*/ 270 w 874"/>
                <a:gd name="T37" fmla="*/ 941 h 2171"/>
                <a:gd name="T38" fmla="*/ 274 w 874"/>
                <a:gd name="T39" fmla="*/ 946 h 2171"/>
                <a:gd name="T40" fmla="*/ 286 w 874"/>
                <a:gd name="T41" fmla="*/ 967 h 2171"/>
                <a:gd name="T42" fmla="*/ 304 w 874"/>
                <a:gd name="T43" fmla="*/ 1023 h 2171"/>
                <a:gd name="T44" fmla="*/ 306 w 874"/>
                <a:gd name="T45" fmla="*/ 1042 h 2171"/>
                <a:gd name="T46" fmla="*/ 327 w 874"/>
                <a:gd name="T47" fmla="*/ 1063 h 2171"/>
                <a:gd name="T48" fmla="*/ 404 w 874"/>
                <a:gd name="T49" fmla="*/ 1084 h 2171"/>
                <a:gd name="T50" fmla="*/ 430 w 874"/>
                <a:gd name="T51" fmla="*/ 1067 h 2171"/>
                <a:gd name="T52" fmla="*/ 425 w 874"/>
                <a:gd name="T53" fmla="*/ 1014 h 2171"/>
                <a:gd name="T54" fmla="*/ 385 w 874"/>
                <a:gd name="T55" fmla="*/ 932 h 2171"/>
                <a:gd name="T56" fmla="*/ 392 w 874"/>
                <a:gd name="T57" fmla="*/ 928 h 2171"/>
                <a:gd name="T58" fmla="*/ 344 w 874"/>
                <a:gd name="T59" fmla="*/ 1004 h 2171"/>
                <a:gd name="T60" fmla="*/ 347 w 874"/>
                <a:gd name="T61" fmla="*/ 1005 h 2171"/>
                <a:gd name="T62" fmla="*/ 357 w 874"/>
                <a:gd name="T63" fmla="*/ 999 h 2171"/>
                <a:gd name="T64" fmla="*/ 366 w 874"/>
                <a:gd name="T65" fmla="*/ 1011 h 2171"/>
                <a:gd name="T66" fmla="*/ 352 w 874"/>
                <a:gd name="T67" fmla="*/ 1009 h 2171"/>
                <a:gd name="T68" fmla="*/ 343 w 874"/>
                <a:gd name="T69" fmla="*/ 1004 h 2171"/>
                <a:gd name="T70" fmla="*/ 343 w 874"/>
                <a:gd name="T71" fmla="*/ 1004 h 2171"/>
                <a:gd name="T72" fmla="*/ 340 w 874"/>
                <a:gd name="T73" fmla="*/ 1004 h 2171"/>
                <a:gd name="T74" fmla="*/ 334 w 874"/>
                <a:gd name="T75" fmla="*/ 997 h 2171"/>
                <a:gd name="T76" fmla="*/ 343 w 874"/>
                <a:gd name="T77" fmla="*/ 1001 h 2171"/>
                <a:gd name="T78" fmla="*/ 330 w 874"/>
                <a:gd name="T79" fmla="*/ 1061 h 2171"/>
                <a:gd name="T80" fmla="*/ 350 w 874"/>
                <a:gd name="T81" fmla="*/ 1067 h 2171"/>
                <a:gd name="T82" fmla="*/ 336 w 874"/>
                <a:gd name="T83" fmla="*/ 1061 h 2171"/>
                <a:gd name="T84" fmla="*/ 357 w 874"/>
                <a:gd name="T85" fmla="*/ 1069 h 2171"/>
                <a:gd name="T86" fmla="*/ 357 w 874"/>
                <a:gd name="T87" fmla="*/ 1069 h 2171"/>
                <a:gd name="T88" fmla="*/ 407 w 874"/>
                <a:gd name="T89" fmla="*/ 1064 h 2171"/>
                <a:gd name="T90" fmla="*/ 390 w 874"/>
                <a:gd name="T91" fmla="*/ 1049 h 2171"/>
                <a:gd name="T92" fmla="*/ 390 w 874"/>
                <a:gd name="T93" fmla="*/ 1053 h 2171"/>
                <a:gd name="T94" fmla="*/ 397 w 874"/>
                <a:gd name="T95" fmla="*/ 1051 h 2171"/>
                <a:gd name="T96" fmla="*/ 402 w 874"/>
                <a:gd name="T97" fmla="*/ 1056 h 2171"/>
                <a:gd name="T98" fmla="*/ 399 w 874"/>
                <a:gd name="T99" fmla="*/ 1064 h 2171"/>
                <a:gd name="T100" fmla="*/ 359 w 874"/>
                <a:gd name="T101" fmla="*/ 1056 h 2171"/>
                <a:gd name="T102" fmla="*/ 314 w 874"/>
                <a:gd name="T103" fmla="*/ 1029 h 2171"/>
                <a:gd name="T104" fmla="*/ 311 w 874"/>
                <a:gd name="T105" fmla="*/ 996 h 2171"/>
                <a:gd name="T106" fmla="*/ 316 w 874"/>
                <a:gd name="T107" fmla="*/ 1004 h 2171"/>
                <a:gd name="T108" fmla="*/ 326 w 874"/>
                <a:gd name="T109" fmla="*/ 1021 h 2171"/>
                <a:gd name="T110" fmla="*/ 330 w 874"/>
                <a:gd name="T111" fmla="*/ 1028 h 2171"/>
                <a:gd name="T112" fmla="*/ 342 w 874"/>
                <a:gd name="T113" fmla="*/ 1030 h 2171"/>
                <a:gd name="T114" fmla="*/ 341 w 874"/>
                <a:gd name="T115" fmla="*/ 1033 h 2171"/>
                <a:gd name="T116" fmla="*/ 347 w 874"/>
                <a:gd name="T117" fmla="*/ 1037 h 2171"/>
                <a:gd name="T118" fmla="*/ 355 w 874"/>
                <a:gd name="T119" fmla="*/ 1039 h 2171"/>
                <a:gd name="T120" fmla="*/ 374 w 874"/>
                <a:gd name="T121" fmla="*/ 1049 h 217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74" h="2171">
                  <a:moveTo>
                    <a:pt x="791" y="1854"/>
                  </a:moveTo>
                  <a:lnTo>
                    <a:pt x="785" y="1847"/>
                  </a:lnTo>
                  <a:lnTo>
                    <a:pt x="779" y="1758"/>
                  </a:lnTo>
                  <a:lnTo>
                    <a:pt x="772" y="1671"/>
                  </a:lnTo>
                  <a:lnTo>
                    <a:pt x="764" y="1586"/>
                  </a:lnTo>
                  <a:lnTo>
                    <a:pt x="754" y="1502"/>
                  </a:lnTo>
                  <a:lnTo>
                    <a:pt x="743" y="1419"/>
                  </a:lnTo>
                  <a:lnTo>
                    <a:pt x="733" y="1334"/>
                  </a:lnTo>
                  <a:lnTo>
                    <a:pt x="722" y="1251"/>
                  </a:lnTo>
                  <a:lnTo>
                    <a:pt x="712" y="1165"/>
                  </a:lnTo>
                  <a:lnTo>
                    <a:pt x="702" y="1079"/>
                  </a:lnTo>
                  <a:lnTo>
                    <a:pt x="692" y="990"/>
                  </a:lnTo>
                  <a:lnTo>
                    <a:pt x="691" y="985"/>
                  </a:lnTo>
                  <a:lnTo>
                    <a:pt x="689" y="977"/>
                  </a:lnTo>
                  <a:lnTo>
                    <a:pt x="689" y="970"/>
                  </a:lnTo>
                  <a:lnTo>
                    <a:pt x="689" y="963"/>
                  </a:lnTo>
                  <a:lnTo>
                    <a:pt x="689" y="957"/>
                  </a:lnTo>
                  <a:lnTo>
                    <a:pt x="688" y="952"/>
                  </a:lnTo>
                  <a:lnTo>
                    <a:pt x="688" y="946"/>
                  </a:lnTo>
                  <a:lnTo>
                    <a:pt x="685" y="940"/>
                  </a:lnTo>
                  <a:lnTo>
                    <a:pt x="682" y="936"/>
                  </a:lnTo>
                  <a:lnTo>
                    <a:pt x="678" y="933"/>
                  </a:lnTo>
                  <a:lnTo>
                    <a:pt x="673" y="900"/>
                  </a:lnTo>
                  <a:lnTo>
                    <a:pt x="666" y="870"/>
                  </a:lnTo>
                  <a:lnTo>
                    <a:pt x="658" y="840"/>
                  </a:lnTo>
                  <a:lnTo>
                    <a:pt x="646" y="810"/>
                  </a:lnTo>
                  <a:lnTo>
                    <a:pt x="635" y="781"/>
                  </a:lnTo>
                  <a:lnTo>
                    <a:pt x="622" y="752"/>
                  </a:lnTo>
                  <a:lnTo>
                    <a:pt x="609" y="724"/>
                  </a:lnTo>
                  <a:lnTo>
                    <a:pt x="596" y="697"/>
                  </a:lnTo>
                  <a:lnTo>
                    <a:pt x="583" y="668"/>
                  </a:lnTo>
                  <a:lnTo>
                    <a:pt x="572" y="641"/>
                  </a:lnTo>
                  <a:lnTo>
                    <a:pt x="570" y="622"/>
                  </a:lnTo>
                  <a:lnTo>
                    <a:pt x="569" y="603"/>
                  </a:lnTo>
                  <a:lnTo>
                    <a:pt x="569" y="586"/>
                  </a:lnTo>
                  <a:lnTo>
                    <a:pt x="567" y="568"/>
                  </a:lnTo>
                  <a:lnTo>
                    <a:pt x="567" y="550"/>
                  </a:lnTo>
                  <a:lnTo>
                    <a:pt x="566" y="533"/>
                  </a:lnTo>
                  <a:lnTo>
                    <a:pt x="564" y="516"/>
                  </a:lnTo>
                  <a:lnTo>
                    <a:pt x="562" y="500"/>
                  </a:lnTo>
                  <a:lnTo>
                    <a:pt x="559" y="485"/>
                  </a:lnTo>
                  <a:lnTo>
                    <a:pt x="554" y="469"/>
                  </a:lnTo>
                  <a:lnTo>
                    <a:pt x="553" y="447"/>
                  </a:lnTo>
                  <a:lnTo>
                    <a:pt x="553" y="423"/>
                  </a:lnTo>
                  <a:lnTo>
                    <a:pt x="552" y="397"/>
                  </a:lnTo>
                  <a:lnTo>
                    <a:pt x="550" y="370"/>
                  </a:lnTo>
                  <a:lnTo>
                    <a:pt x="547" y="343"/>
                  </a:lnTo>
                  <a:lnTo>
                    <a:pt x="544" y="314"/>
                  </a:lnTo>
                  <a:lnTo>
                    <a:pt x="542" y="285"/>
                  </a:lnTo>
                  <a:lnTo>
                    <a:pt x="539" y="257"/>
                  </a:lnTo>
                  <a:lnTo>
                    <a:pt x="534" y="230"/>
                  </a:lnTo>
                  <a:lnTo>
                    <a:pt x="530" y="204"/>
                  </a:lnTo>
                  <a:lnTo>
                    <a:pt x="529" y="189"/>
                  </a:lnTo>
                  <a:lnTo>
                    <a:pt x="527" y="174"/>
                  </a:lnTo>
                  <a:lnTo>
                    <a:pt x="527" y="159"/>
                  </a:lnTo>
                  <a:lnTo>
                    <a:pt x="526" y="145"/>
                  </a:lnTo>
                  <a:lnTo>
                    <a:pt x="524" y="131"/>
                  </a:lnTo>
                  <a:lnTo>
                    <a:pt x="523" y="116"/>
                  </a:lnTo>
                  <a:lnTo>
                    <a:pt x="522" y="102"/>
                  </a:lnTo>
                  <a:lnTo>
                    <a:pt x="519" y="89"/>
                  </a:lnTo>
                  <a:lnTo>
                    <a:pt x="514" y="78"/>
                  </a:lnTo>
                  <a:lnTo>
                    <a:pt x="510" y="66"/>
                  </a:lnTo>
                  <a:lnTo>
                    <a:pt x="0" y="0"/>
                  </a:lnTo>
                  <a:lnTo>
                    <a:pt x="16" y="40"/>
                  </a:lnTo>
                  <a:lnTo>
                    <a:pt x="32" y="82"/>
                  </a:lnTo>
                  <a:lnTo>
                    <a:pt x="47" y="123"/>
                  </a:lnTo>
                  <a:lnTo>
                    <a:pt x="62" y="165"/>
                  </a:lnTo>
                  <a:lnTo>
                    <a:pt x="76" y="207"/>
                  </a:lnTo>
                  <a:lnTo>
                    <a:pt x="90" y="248"/>
                  </a:lnTo>
                  <a:lnTo>
                    <a:pt x="105" y="288"/>
                  </a:lnTo>
                  <a:lnTo>
                    <a:pt x="121" y="330"/>
                  </a:lnTo>
                  <a:lnTo>
                    <a:pt x="138" y="370"/>
                  </a:lnTo>
                  <a:lnTo>
                    <a:pt x="155" y="410"/>
                  </a:lnTo>
                  <a:lnTo>
                    <a:pt x="163" y="432"/>
                  </a:lnTo>
                  <a:lnTo>
                    <a:pt x="169" y="454"/>
                  </a:lnTo>
                  <a:lnTo>
                    <a:pt x="176" y="477"/>
                  </a:lnTo>
                  <a:lnTo>
                    <a:pt x="182" y="500"/>
                  </a:lnTo>
                  <a:lnTo>
                    <a:pt x="189" y="525"/>
                  </a:lnTo>
                  <a:lnTo>
                    <a:pt x="195" y="548"/>
                  </a:lnTo>
                  <a:lnTo>
                    <a:pt x="202" y="572"/>
                  </a:lnTo>
                  <a:lnTo>
                    <a:pt x="209" y="595"/>
                  </a:lnTo>
                  <a:lnTo>
                    <a:pt x="218" y="618"/>
                  </a:lnTo>
                  <a:lnTo>
                    <a:pt x="228" y="641"/>
                  </a:lnTo>
                  <a:lnTo>
                    <a:pt x="226" y="677"/>
                  </a:lnTo>
                  <a:lnTo>
                    <a:pt x="229" y="712"/>
                  </a:lnTo>
                  <a:lnTo>
                    <a:pt x="232" y="748"/>
                  </a:lnTo>
                  <a:lnTo>
                    <a:pt x="239" y="785"/>
                  </a:lnTo>
                  <a:lnTo>
                    <a:pt x="247" y="821"/>
                  </a:lnTo>
                  <a:lnTo>
                    <a:pt x="255" y="857"/>
                  </a:lnTo>
                  <a:lnTo>
                    <a:pt x="265" y="893"/>
                  </a:lnTo>
                  <a:lnTo>
                    <a:pt x="277" y="929"/>
                  </a:lnTo>
                  <a:lnTo>
                    <a:pt x="288" y="963"/>
                  </a:lnTo>
                  <a:lnTo>
                    <a:pt x="300" y="998"/>
                  </a:lnTo>
                  <a:lnTo>
                    <a:pt x="290" y="1012"/>
                  </a:lnTo>
                  <a:lnTo>
                    <a:pt x="292" y="1023"/>
                  </a:lnTo>
                  <a:lnTo>
                    <a:pt x="294" y="1036"/>
                  </a:lnTo>
                  <a:lnTo>
                    <a:pt x="297" y="1051"/>
                  </a:lnTo>
                  <a:lnTo>
                    <a:pt x="297" y="1063"/>
                  </a:lnTo>
                  <a:lnTo>
                    <a:pt x="298" y="1078"/>
                  </a:lnTo>
                  <a:lnTo>
                    <a:pt x="300" y="1092"/>
                  </a:lnTo>
                  <a:lnTo>
                    <a:pt x="300" y="1108"/>
                  </a:lnTo>
                  <a:lnTo>
                    <a:pt x="301" y="1122"/>
                  </a:lnTo>
                  <a:lnTo>
                    <a:pt x="304" y="1135"/>
                  </a:lnTo>
                  <a:lnTo>
                    <a:pt x="307" y="1149"/>
                  </a:lnTo>
                  <a:lnTo>
                    <a:pt x="330" y="1218"/>
                  </a:lnTo>
                  <a:lnTo>
                    <a:pt x="353" y="1288"/>
                  </a:lnTo>
                  <a:lnTo>
                    <a:pt x="375" y="1360"/>
                  </a:lnTo>
                  <a:lnTo>
                    <a:pt x="397" y="1430"/>
                  </a:lnTo>
                  <a:lnTo>
                    <a:pt x="418" y="1502"/>
                  </a:lnTo>
                  <a:lnTo>
                    <a:pt x="440" y="1572"/>
                  </a:lnTo>
                  <a:lnTo>
                    <a:pt x="461" y="1641"/>
                  </a:lnTo>
                  <a:lnTo>
                    <a:pt x="483" y="1707"/>
                  </a:lnTo>
                  <a:lnTo>
                    <a:pt x="504" y="1771"/>
                  </a:lnTo>
                  <a:lnTo>
                    <a:pt x="527" y="1833"/>
                  </a:lnTo>
                  <a:lnTo>
                    <a:pt x="523" y="1833"/>
                  </a:lnTo>
                  <a:lnTo>
                    <a:pt x="526" y="1837"/>
                  </a:lnTo>
                  <a:lnTo>
                    <a:pt x="527" y="1843"/>
                  </a:lnTo>
                  <a:lnTo>
                    <a:pt x="530" y="1849"/>
                  </a:lnTo>
                  <a:lnTo>
                    <a:pt x="532" y="1853"/>
                  </a:lnTo>
                  <a:lnTo>
                    <a:pt x="533" y="1859"/>
                  </a:lnTo>
                  <a:lnTo>
                    <a:pt x="536" y="1864"/>
                  </a:lnTo>
                  <a:lnTo>
                    <a:pt x="537" y="1869"/>
                  </a:lnTo>
                  <a:lnTo>
                    <a:pt x="540" y="1873"/>
                  </a:lnTo>
                  <a:lnTo>
                    <a:pt x="543" y="1876"/>
                  </a:lnTo>
                  <a:lnTo>
                    <a:pt x="547" y="1879"/>
                  </a:lnTo>
                  <a:lnTo>
                    <a:pt x="546" y="1880"/>
                  </a:lnTo>
                  <a:lnTo>
                    <a:pt x="544" y="1880"/>
                  </a:lnTo>
                  <a:lnTo>
                    <a:pt x="544" y="1882"/>
                  </a:lnTo>
                  <a:lnTo>
                    <a:pt x="543" y="1882"/>
                  </a:lnTo>
                  <a:lnTo>
                    <a:pt x="542" y="1882"/>
                  </a:lnTo>
                  <a:lnTo>
                    <a:pt x="540" y="1882"/>
                  </a:lnTo>
                  <a:lnTo>
                    <a:pt x="540" y="1886"/>
                  </a:lnTo>
                  <a:lnTo>
                    <a:pt x="542" y="1889"/>
                  </a:lnTo>
                  <a:lnTo>
                    <a:pt x="544" y="1890"/>
                  </a:lnTo>
                  <a:lnTo>
                    <a:pt x="547" y="1890"/>
                  </a:lnTo>
                  <a:lnTo>
                    <a:pt x="550" y="1892"/>
                  </a:lnTo>
                  <a:lnTo>
                    <a:pt x="553" y="1892"/>
                  </a:lnTo>
                  <a:lnTo>
                    <a:pt x="557" y="1892"/>
                  </a:lnTo>
                  <a:lnTo>
                    <a:pt x="560" y="1893"/>
                  </a:lnTo>
                  <a:lnTo>
                    <a:pt x="563" y="1894"/>
                  </a:lnTo>
                  <a:lnTo>
                    <a:pt x="564" y="1899"/>
                  </a:lnTo>
                  <a:lnTo>
                    <a:pt x="569" y="1917"/>
                  </a:lnTo>
                  <a:lnTo>
                    <a:pt x="574" y="1935"/>
                  </a:lnTo>
                  <a:lnTo>
                    <a:pt x="580" y="1950"/>
                  </a:lnTo>
                  <a:lnTo>
                    <a:pt x="587" y="1965"/>
                  </a:lnTo>
                  <a:lnTo>
                    <a:pt x="595" y="1979"/>
                  </a:lnTo>
                  <a:lnTo>
                    <a:pt x="600" y="1993"/>
                  </a:lnTo>
                  <a:lnTo>
                    <a:pt x="606" y="2009"/>
                  </a:lnTo>
                  <a:lnTo>
                    <a:pt x="609" y="2026"/>
                  </a:lnTo>
                  <a:lnTo>
                    <a:pt x="609" y="2046"/>
                  </a:lnTo>
                  <a:lnTo>
                    <a:pt x="606" y="2068"/>
                  </a:lnTo>
                  <a:lnTo>
                    <a:pt x="612" y="2069"/>
                  </a:lnTo>
                  <a:lnTo>
                    <a:pt x="615" y="2072"/>
                  </a:lnTo>
                  <a:lnTo>
                    <a:pt x="616" y="2075"/>
                  </a:lnTo>
                  <a:lnTo>
                    <a:pt x="616" y="2078"/>
                  </a:lnTo>
                  <a:lnTo>
                    <a:pt x="615" y="2082"/>
                  </a:lnTo>
                  <a:lnTo>
                    <a:pt x="613" y="2085"/>
                  </a:lnTo>
                  <a:lnTo>
                    <a:pt x="612" y="2089"/>
                  </a:lnTo>
                  <a:lnTo>
                    <a:pt x="612" y="2094"/>
                  </a:lnTo>
                  <a:lnTo>
                    <a:pt x="613" y="2098"/>
                  </a:lnTo>
                  <a:lnTo>
                    <a:pt x="616" y="2102"/>
                  </a:lnTo>
                  <a:lnTo>
                    <a:pt x="613" y="2102"/>
                  </a:lnTo>
                  <a:lnTo>
                    <a:pt x="633" y="2115"/>
                  </a:lnTo>
                  <a:lnTo>
                    <a:pt x="655" y="2127"/>
                  </a:lnTo>
                  <a:lnTo>
                    <a:pt x="676" y="2137"/>
                  </a:lnTo>
                  <a:lnTo>
                    <a:pt x="699" y="2145"/>
                  </a:lnTo>
                  <a:lnTo>
                    <a:pt x="721" y="2151"/>
                  </a:lnTo>
                  <a:lnTo>
                    <a:pt x="742" y="2157"/>
                  </a:lnTo>
                  <a:lnTo>
                    <a:pt x="765" y="2161"/>
                  </a:lnTo>
                  <a:lnTo>
                    <a:pt x="788" y="2165"/>
                  </a:lnTo>
                  <a:lnTo>
                    <a:pt x="809" y="2168"/>
                  </a:lnTo>
                  <a:lnTo>
                    <a:pt x="832" y="2171"/>
                  </a:lnTo>
                  <a:lnTo>
                    <a:pt x="837" y="2165"/>
                  </a:lnTo>
                  <a:lnTo>
                    <a:pt x="842" y="2160"/>
                  </a:lnTo>
                  <a:lnTo>
                    <a:pt x="847" y="2152"/>
                  </a:lnTo>
                  <a:lnTo>
                    <a:pt x="851" y="2147"/>
                  </a:lnTo>
                  <a:lnTo>
                    <a:pt x="857" y="2139"/>
                  </a:lnTo>
                  <a:lnTo>
                    <a:pt x="861" y="2134"/>
                  </a:lnTo>
                  <a:lnTo>
                    <a:pt x="865" y="2127"/>
                  </a:lnTo>
                  <a:lnTo>
                    <a:pt x="868" y="2119"/>
                  </a:lnTo>
                  <a:lnTo>
                    <a:pt x="871" y="2112"/>
                  </a:lnTo>
                  <a:lnTo>
                    <a:pt x="874" y="2105"/>
                  </a:lnTo>
                  <a:lnTo>
                    <a:pt x="868" y="2079"/>
                  </a:lnTo>
                  <a:lnTo>
                    <a:pt x="859" y="2054"/>
                  </a:lnTo>
                  <a:lnTo>
                    <a:pt x="851" y="2028"/>
                  </a:lnTo>
                  <a:lnTo>
                    <a:pt x="839" y="2003"/>
                  </a:lnTo>
                  <a:lnTo>
                    <a:pt x="828" y="1979"/>
                  </a:lnTo>
                  <a:lnTo>
                    <a:pt x="817" y="1955"/>
                  </a:lnTo>
                  <a:lnTo>
                    <a:pt x="805" y="1932"/>
                  </a:lnTo>
                  <a:lnTo>
                    <a:pt x="792" y="1909"/>
                  </a:lnTo>
                  <a:lnTo>
                    <a:pt x="781" y="1886"/>
                  </a:lnTo>
                  <a:lnTo>
                    <a:pt x="771" y="1864"/>
                  </a:lnTo>
                  <a:lnTo>
                    <a:pt x="772" y="1862"/>
                  </a:lnTo>
                  <a:lnTo>
                    <a:pt x="775" y="1859"/>
                  </a:lnTo>
                  <a:lnTo>
                    <a:pt x="776" y="1859"/>
                  </a:lnTo>
                  <a:lnTo>
                    <a:pt x="779" y="1857"/>
                  </a:lnTo>
                  <a:lnTo>
                    <a:pt x="781" y="1857"/>
                  </a:lnTo>
                  <a:lnTo>
                    <a:pt x="782" y="1857"/>
                  </a:lnTo>
                  <a:lnTo>
                    <a:pt x="785" y="1857"/>
                  </a:lnTo>
                  <a:lnTo>
                    <a:pt x="786" y="1856"/>
                  </a:lnTo>
                  <a:lnTo>
                    <a:pt x="788" y="1856"/>
                  </a:lnTo>
                  <a:lnTo>
                    <a:pt x="791" y="1854"/>
                  </a:lnTo>
                  <a:close/>
                  <a:moveTo>
                    <a:pt x="688" y="2009"/>
                  </a:moveTo>
                  <a:lnTo>
                    <a:pt x="689" y="2009"/>
                  </a:lnTo>
                  <a:lnTo>
                    <a:pt x="691" y="2009"/>
                  </a:lnTo>
                  <a:lnTo>
                    <a:pt x="692" y="2009"/>
                  </a:lnTo>
                  <a:lnTo>
                    <a:pt x="693" y="2011"/>
                  </a:lnTo>
                  <a:lnTo>
                    <a:pt x="695" y="2011"/>
                  </a:lnTo>
                  <a:lnTo>
                    <a:pt x="696" y="2012"/>
                  </a:lnTo>
                  <a:lnTo>
                    <a:pt x="699" y="2012"/>
                  </a:lnTo>
                  <a:lnTo>
                    <a:pt x="702" y="1992"/>
                  </a:lnTo>
                  <a:lnTo>
                    <a:pt x="706" y="1993"/>
                  </a:lnTo>
                  <a:lnTo>
                    <a:pt x="711" y="1996"/>
                  </a:lnTo>
                  <a:lnTo>
                    <a:pt x="715" y="1998"/>
                  </a:lnTo>
                  <a:lnTo>
                    <a:pt x="719" y="1999"/>
                  </a:lnTo>
                  <a:lnTo>
                    <a:pt x="722" y="2002"/>
                  </a:lnTo>
                  <a:lnTo>
                    <a:pt x="726" y="2005"/>
                  </a:lnTo>
                  <a:lnTo>
                    <a:pt x="729" y="2008"/>
                  </a:lnTo>
                  <a:lnTo>
                    <a:pt x="731" y="2012"/>
                  </a:lnTo>
                  <a:lnTo>
                    <a:pt x="732" y="2016"/>
                  </a:lnTo>
                  <a:lnTo>
                    <a:pt x="733" y="2022"/>
                  </a:lnTo>
                  <a:lnTo>
                    <a:pt x="729" y="2025"/>
                  </a:lnTo>
                  <a:lnTo>
                    <a:pt x="725" y="2025"/>
                  </a:lnTo>
                  <a:lnTo>
                    <a:pt x="721" y="2025"/>
                  </a:lnTo>
                  <a:lnTo>
                    <a:pt x="718" y="2025"/>
                  </a:lnTo>
                  <a:lnTo>
                    <a:pt x="713" y="2023"/>
                  </a:lnTo>
                  <a:lnTo>
                    <a:pt x="711" y="2021"/>
                  </a:lnTo>
                  <a:lnTo>
                    <a:pt x="706" y="2019"/>
                  </a:lnTo>
                  <a:lnTo>
                    <a:pt x="703" y="2016"/>
                  </a:lnTo>
                  <a:lnTo>
                    <a:pt x="701" y="2013"/>
                  </a:lnTo>
                  <a:lnTo>
                    <a:pt x="696" y="2012"/>
                  </a:lnTo>
                  <a:lnTo>
                    <a:pt x="688" y="2012"/>
                  </a:lnTo>
                  <a:lnTo>
                    <a:pt x="688" y="2009"/>
                  </a:lnTo>
                  <a:lnTo>
                    <a:pt x="686" y="2009"/>
                  </a:lnTo>
                  <a:lnTo>
                    <a:pt x="685" y="2009"/>
                  </a:lnTo>
                  <a:lnTo>
                    <a:pt x="683" y="2009"/>
                  </a:lnTo>
                  <a:lnTo>
                    <a:pt x="682" y="2009"/>
                  </a:lnTo>
                  <a:lnTo>
                    <a:pt x="680" y="2011"/>
                  </a:lnTo>
                  <a:lnTo>
                    <a:pt x="679" y="2011"/>
                  </a:lnTo>
                  <a:lnTo>
                    <a:pt x="678" y="2012"/>
                  </a:lnTo>
                  <a:lnTo>
                    <a:pt x="660" y="1992"/>
                  </a:lnTo>
                  <a:lnTo>
                    <a:pt x="665" y="1993"/>
                  </a:lnTo>
                  <a:lnTo>
                    <a:pt x="669" y="1995"/>
                  </a:lnTo>
                  <a:lnTo>
                    <a:pt x="673" y="1995"/>
                  </a:lnTo>
                  <a:lnTo>
                    <a:pt x="678" y="1995"/>
                  </a:lnTo>
                  <a:lnTo>
                    <a:pt x="682" y="1995"/>
                  </a:lnTo>
                  <a:lnTo>
                    <a:pt x="685" y="1995"/>
                  </a:lnTo>
                  <a:lnTo>
                    <a:pt x="686" y="1996"/>
                  </a:lnTo>
                  <a:lnTo>
                    <a:pt x="688" y="1999"/>
                  </a:lnTo>
                  <a:lnTo>
                    <a:pt x="688" y="2003"/>
                  </a:lnTo>
                  <a:lnTo>
                    <a:pt x="688" y="2009"/>
                  </a:lnTo>
                  <a:close/>
                  <a:moveTo>
                    <a:pt x="660" y="2125"/>
                  </a:moveTo>
                  <a:lnTo>
                    <a:pt x="648" y="2119"/>
                  </a:lnTo>
                  <a:lnTo>
                    <a:pt x="649" y="2115"/>
                  </a:lnTo>
                  <a:lnTo>
                    <a:pt x="662" y="2122"/>
                  </a:lnTo>
                  <a:lnTo>
                    <a:pt x="660" y="2125"/>
                  </a:lnTo>
                  <a:close/>
                  <a:moveTo>
                    <a:pt x="716" y="2139"/>
                  </a:moveTo>
                  <a:lnTo>
                    <a:pt x="709" y="2137"/>
                  </a:lnTo>
                  <a:lnTo>
                    <a:pt x="706" y="2135"/>
                  </a:lnTo>
                  <a:lnTo>
                    <a:pt x="702" y="2134"/>
                  </a:lnTo>
                  <a:lnTo>
                    <a:pt x="698" y="2132"/>
                  </a:lnTo>
                  <a:lnTo>
                    <a:pt x="693" y="2131"/>
                  </a:lnTo>
                  <a:lnTo>
                    <a:pt x="689" y="2129"/>
                  </a:lnTo>
                  <a:lnTo>
                    <a:pt x="685" y="2128"/>
                  </a:lnTo>
                  <a:lnTo>
                    <a:pt x="680" y="2125"/>
                  </a:lnTo>
                  <a:lnTo>
                    <a:pt x="676" y="2124"/>
                  </a:lnTo>
                  <a:lnTo>
                    <a:pt x="673" y="2122"/>
                  </a:lnTo>
                  <a:lnTo>
                    <a:pt x="670" y="2119"/>
                  </a:lnTo>
                  <a:lnTo>
                    <a:pt x="709" y="2137"/>
                  </a:lnTo>
                  <a:lnTo>
                    <a:pt x="711" y="2137"/>
                  </a:lnTo>
                  <a:lnTo>
                    <a:pt x="712" y="2137"/>
                  </a:lnTo>
                  <a:lnTo>
                    <a:pt x="713" y="2138"/>
                  </a:lnTo>
                  <a:lnTo>
                    <a:pt x="715" y="2138"/>
                  </a:lnTo>
                  <a:lnTo>
                    <a:pt x="716" y="2139"/>
                  </a:lnTo>
                  <a:close/>
                  <a:moveTo>
                    <a:pt x="778" y="2154"/>
                  </a:moveTo>
                  <a:lnTo>
                    <a:pt x="729" y="2142"/>
                  </a:lnTo>
                  <a:lnTo>
                    <a:pt x="791" y="2154"/>
                  </a:lnTo>
                  <a:lnTo>
                    <a:pt x="778" y="2154"/>
                  </a:lnTo>
                  <a:close/>
                  <a:moveTo>
                    <a:pt x="815" y="2129"/>
                  </a:moveTo>
                  <a:lnTo>
                    <a:pt x="822" y="2129"/>
                  </a:lnTo>
                  <a:lnTo>
                    <a:pt x="812" y="2137"/>
                  </a:lnTo>
                  <a:lnTo>
                    <a:pt x="815" y="2129"/>
                  </a:lnTo>
                  <a:close/>
                  <a:moveTo>
                    <a:pt x="781" y="2098"/>
                  </a:moveTo>
                  <a:lnTo>
                    <a:pt x="781" y="2099"/>
                  </a:lnTo>
                  <a:lnTo>
                    <a:pt x="781" y="2101"/>
                  </a:lnTo>
                  <a:lnTo>
                    <a:pt x="781" y="2102"/>
                  </a:lnTo>
                  <a:lnTo>
                    <a:pt x="781" y="2104"/>
                  </a:lnTo>
                  <a:lnTo>
                    <a:pt x="782" y="2105"/>
                  </a:lnTo>
                  <a:lnTo>
                    <a:pt x="782" y="2107"/>
                  </a:lnTo>
                  <a:lnTo>
                    <a:pt x="784" y="2108"/>
                  </a:lnTo>
                  <a:lnTo>
                    <a:pt x="785" y="2108"/>
                  </a:lnTo>
                  <a:lnTo>
                    <a:pt x="786" y="2107"/>
                  </a:lnTo>
                  <a:lnTo>
                    <a:pt x="789" y="2107"/>
                  </a:lnTo>
                  <a:lnTo>
                    <a:pt x="791" y="2105"/>
                  </a:lnTo>
                  <a:lnTo>
                    <a:pt x="792" y="2104"/>
                  </a:lnTo>
                  <a:lnTo>
                    <a:pt x="795" y="2102"/>
                  </a:lnTo>
                  <a:lnTo>
                    <a:pt x="796" y="2102"/>
                  </a:lnTo>
                  <a:lnTo>
                    <a:pt x="799" y="2102"/>
                  </a:lnTo>
                  <a:lnTo>
                    <a:pt x="801" y="2102"/>
                  </a:lnTo>
                  <a:lnTo>
                    <a:pt x="804" y="2105"/>
                  </a:lnTo>
                  <a:lnTo>
                    <a:pt x="805" y="2108"/>
                  </a:lnTo>
                  <a:lnTo>
                    <a:pt x="805" y="2111"/>
                  </a:lnTo>
                  <a:lnTo>
                    <a:pt x="805" y="2112"/>
                  </a:lnTo>
                  <a:lnTo>
                    <a:pt x="805" y="2115"/>
                  </a:lnTo>
                  <a:lnTo>
                    <a:pt x="805" y="2118"/>
                  </a:lnTo>
                  <a:lnTo>
                    <a:pt x="805" y="2121"/>
                  </a:lnTo>
                  <a:lnTo>
                    <a:pt x="804" y="2122"/>
                  </a:lnTo>
                  <a:lnTo>
                    <a:pt x="804" y="2124"/>
                  </a:lnTo>
                  <a:lnTo>
                    <a:pt x="802" y="2127"/>
                  </a:lnTo>
                  <a:lnTo>
                    <a:pt x="799" y="2128"/>
                  </a:lnTo>
                  <a:lnTo>
                    <a:pt x="798" y="2129"/>
                  </a:lnTo>
                  <a:lnTo>
                    <a:pt x="778" y="2125"/>
                  </a:lnTo>
                  <a:lnTo>
                    <a:pt x="778" y="2122"/>
                  </a:lnTo>
                  <a:lnTo>
                    <a:pt x="764" y="2122"/>
                  </a:lnTo>
                  <a:lnTo>
                    <a:pt x="749" y="2121"/>
                  </a:lnTo>
                  <a:lnTo>
                    <a:pt x="733" y="2117"/>
                  </a:lnTo>
                  <a:lnTo>
                    <a:pt x="719" y="2112"/>
                  </a:lnTo>
                  <a:lnTo>
                    <a:pt x="703" y="2107"/>
                  </a:lnTo>
                  <a:lnTo>
                    <a:pt x="688" y="2099"/>
                  </a:lnTo>
                  <a:lnTo>
                    <a:pt x="673" y="2092"/>
                  </a:lnTo>
                  <a:lnTo>
                    <a:pt x="658" y="2085"/>
                  </a:lnTo>
                  <a:lnTo>
                    <a:pt x="643" y="2076"/>
                  </a:lnTo>
                  <a:lnTo>
                    <a:pt x="630" y="2068"/>
                  </a:lnTo>
                  <a:lnTo>
                    <a:pt x="630" y="2059"/>
                  </a:lnTo>
                  <a:lnTo>
                    <a:pt x="630" y="2051"/>
                  </a:lnTo>
                  <a:lnTo>
                    <a:pt x="630" y="2042"/>
                  </a:lnTo>
                  <a:lnTo>
                    <a:pt x="629" y="2032"/>
                  </a:lnTo>
                  <a:lnTo>
                    <a:pt x="629" y="2022"/>
                  </a:lnTo>
                  <a:lnTo>
                    <a:pt x="627" y="2012"/>
                  </a:lnTo>
                  <a:lnTo>
                    <a:pt x="625" y="2002"/>
                  </a:lnTo>
                  <a:lnTo>
                    <a:pt x="623" y="1993"/>
                  </a:lnTo>
                  <a:lnTo>
                    <a:pt x="622" y="1983"/>
                  </a:lnTo>
                  <a:lnTo>
                    <a:pt x="619" y="1975"/>
                  </a:lnTo>
                  <a:lnTo>
                    <a:pt x="623" y="1980"/>
                  </a:lnTo>
                  <a:lnTo>
                    <a:pt x="626" y="1988"/>
                  </a:lnTo>
                  <a:lnTo>
                    <a:pt x="629" y="1993"/>
                  </a:lnTo>
                  <a:lnTo>
                    <a:pt x="630" y="2000"/>
                  </a:lnTo>
                  <a:lnTo>
                    <a:pt x="633" y="2009"/>
                  </a:lnTo>
                  <a:lnTo>
                    <a:pt x="635" y="2015"/>
                  </a:lnTo>
                  <a:lnTo>
                    <a:pt x="638" y="2022"/>
                  </a:lnTo>
                  <a:lnTo>
                    <a:pt x="642" y="2029"/>
                  </a:lnTo>
                  <a:lnTo>
                    <a:pt x="646" y="2035"/>
                  </a:lnTo>
                  <a:lnTo>
                    <a:pt x="653" y="2039"/>
                  </a:lnTo>
                  <a:lnTo>
                    <a:pt x="653" y="2042"/>
                  </a:lnTo>
                  <a:lnTo>
                    <a:pt x="653" y="2043"/>
                  </a:lnTo>
                  <a:lnTo>
                    <a:pt x="655" y="2046"/>
                  </a:lnTo>
                  <a:lnTo>
                    <a:pt x="655" y="2048"/>
                  </a:lnTo>
                  <a:lnTo>
                    <a:pt x="656" y="2051"/>
                  </a:lnTo>
                  <a:lnTo>
                    <a:pt x="658" y="2052"/>
                  </a:lnTo>
                  <a:lnTo>
                    <a:pt x="660" y="2055"/>
                  </a:lnTo>
                  <a:lnTo>
                    <a:pt x="662" y="2056"/>
                  </a:lnTo>
                  <a:lnTo>
                    <a:pt x="665" y="2056"/>
                  </a:lnTo>
                  <a:lnTo>
                    <a:pt x="662" y="2055"/>
                  </a:lnTo>
                  <a:lnTo>
                    <a:pt x="665" y="2051"/>
                  </a:lnTo>
                  <a:lnTo>
                    <a:pt x="668" y="2054"/>
                  </a:lnTo>
                  <a:lnTo>
                    <a:pt x="665" y="2056"/>
                  </a:lnTo>
                  <a:lnTo>
                    <a:pt x="685" y="2061"/>
                  </a:lnTo>
                  <a:lnTo>
                    <a:pt x="685" y="2062"/>
                  </a:lnTo>
                  <a:lnTo>
                    <a:pt x="685" y="2064"/>
                  </a:lnTo>
                  <a:lnTo>
                    <a:pt x="683" y="2065"/>
                  </a:lnTo>
                  <a:lnTo>
                    <a:pt x="683" y="2066"/>
                  </a:lnTo>
                  <a:lnTo>
                    <a:pt x="682" y="2066"/>
                  </a:lnTo>
                  <a:lnTo>
                    <a:pt x="682" y="2068"/>
                  </a:lnTo>
                  <a:lnTo>
                    <a:pt x="685" y="2071"/>
                  </a:lnTo>
                  <a:lnTo>
                    <a:pt x="686" y="2072"/>
                  </a:lnTo>
                  <a:lnTo>
                    <a:pt x="689" y="2074"/>
                  </a:lnTo>
                  <a:lnTo>
                    <a:pt x="692" y="2074"/>
                  </a:lnTo>
                  <a:lnTo>
                    <a:pt x="695" y="2075"/>
                  </a:lnTo>
                  <a:lnTo>
                    <a:pt x="696" y="2075"/>
                  </a:lnTo>
                  <a:lnTo>
                    <a:pt x="699" y="2075"/>
                  </a:lnTo>
                  <a:lnTo>
                    <a:pt x="702" y="2076"/>
                  </a:lnTo>
                  <a:lnTo>
                    <a:pt x="705" y="2078"/>
                  </a:lnTo>
                  <a:lnTo>
                    <a:pt x="706" y="2079"/>
                  </a:lnTo>
                  <a:lnTo>
                    <a:pt x="711" y="2075"/>
                  </a:lnTo>
                  <a:lnTo>
                    <a:pt x="712" y="2078"/>
                  </a:lnTo>
                  <a:lnTo>
                    <a:pt x="709" y="2081"/>
                  </a:lnTo>
                  <a:lnTo>
                    <a:pt x="713" y="2084"/>
                  </a:lnTo>
                  <a:lnTo>
                    <a:pt x="719" y="2086"/>
                  </a:lnTo>
                  <a:lnTo>
                    <a:pt x="726" y="2091"/>
                  </a:lnTo>
                  <a:lnTo>
                    <a:pt x="733" y="2094"/>
                  </a:lnTo>
                  <a:lnTo>
                    <a:pt x="741" y="2095"/>
                  </a:lnTo>
                  <a:lnTo>
                    <a:pt x="749" y="2098"/>
                  </a:lnTo>
                  <a:lnTo>
                    <a:pt x="756" y="2099"/>
                  </a:lnTo>
                  <a:lnTo>
                    <a:pt x="765" y="2099"/>
                  </a:lnTo>
                  <a:lnTo>
                    <a:pt x="774" y="2099"/>
                  </a:lnTo>
                  <a:lnTo>
                    <a:pt x="781" y="20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00" name="Freeform 10"/>
            <p:cNvSpPr>
              <a:spLocks/>
            </p:cNvSpPr>
            <p:nvPr/>
          </p:nvSpPr>
          <p:spPr bwMode="auto">
            <a:xfrm>
              <a:off x="2238" y="1024"/>
              <a:ext cx="17" cy="11"/>
            </a:xfrm>
            <a:custGeom>
              <a:avLst/>
              <a:gdLst>
                <a:gd name="T0" fmla="*/ 17 w 34"/>
                <a:gd name="T1" fmla="*/ 10 h 21"/>
                <a:gd name="T2" fmla="*/ 0 w 34"/>
                <a:gd name="T3" fmla="*/ 0 h 21"/>
                <a:gd name="T4" fmla="*/ 1 w 34"/>
                <a:gd name="T5" fmla="*/ 2 h 21"/>
                <a:gd name="T6" fmla="*/ 2 w 34"/>
                <a:gd name="T7" fmla="*/ 4 h 21"/>
                <a:gd name="T8" fmla="*/ 4 w 34"/>
                <a:gd name="T9" fmla="*/ 5 h 21"/>
                <a:gd name="T10" fmla="*/ 5 w 34"/>
                <a:gd name="T11" fmla="*/ 6 h 21"/>
                <a:gd name="T12" fmla="*/ 7 w 34"/>
                <a:gd name="T13" fmla="*/ 7 h 21"/>
                <a:gd name="T14" fmla="*/ 9 w 34"/>
                <a:gd name="T15" fmla="*/ 8 h 21"/>
                <a:gd name="T16" fmla="*/ 11 w 34"/>
                <a:gd name="T17" fmla="*/ 9 h 21"/>
                <a:gd name="T18" fmla="*/ 13 w 34"/>
                <a:gd name="T19" fmla="*/ 10 h 21"/>
                <a:gd name="T20" fmla="*/ 15 w 34"/>
                <a:gd name="T21" fmla="*/ 10 h 21"/>
                <a:gd name="T22" fmla="*/ 17 w 34"/>
                <a:gd name="T23" fmla="*/ 11 h 21"/>
                <a:gd name="T24" fmla="*/ 17 w 34"/>
                <a:gd name="T25" fmla="*/ 11 h 21"/>
                <a:gd name="T26" fmla="*/ 17 w 34"/>
                <a:gd name="T27" fmla="*/ 10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4" h="21">
                  <a:moveTo>
                    <a:pt x="34" y="20"/>
                  </a:moveTo>
                  <a:lnTo>
                    <a:pt x="0" y="0"/>
                  </a:lnTo>
                  <a:lnTo>
                    <a:pt x="1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10" y="11"/>
                  </a:lnTo>
                  <a:lnTo>
                    <a:pt x="13" y="14"/>
                  </a:lnTo>
                  <a:lnTo>
                    <a:pt x="17" y="16"/>
                  </a:lnTo>
                  <a:lnTo>
                    <a:pt x="21" y="17"/>
                  </a:lnTo>
                  <a:lnTo>
                    <a:pt x="26" y="19"/>
                  </a:lnTo>
                  <a:lnTo>
                    <a:pt x="30" y="20"/>
                  </a:lnTo>
                  <a:lnTo>
                    <a:pt x="34" y="21"/>
                  </a:lnTo>
                  <a:lnTo>
                    <a:pt x="34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01" name="Freeform 11"/>
            <p:cNvSpPr>
              <a:spLocks/>
            </p:cNvSpPr>
            <p:nvPr/>
          </p:nvSpPr>
          <p:spPr bwMode="auto">
            <a:xfrm>
              <a:off x="2234" y="1038"/>
              <a:ext cx="5" cy="4"/>
            </a:xfrm>
            <a:custGeom>
              <a:avLst/>
              <a:gdLst>
                <a:gd name="T0" fmla="*/ 4 w 10"/>
                <a:gd name="T1" fmla="*/ 2 h 7"/>
                <a:gd name="T2" fmla="*/ 0 w 10"/>
                <a:gd name="T3" fmla="*/ 0 h 7"/>
                <a:gd name="T4" fmla="*/ 0 w 10"/>
                <a:gd name="T5" fmla="*/ 4 h 7"/>
                <a:gd name="T6" fmla="*/ 0 w 10"/>
                <a:gd name="T7" fmla="*/ 3 h 7"/>
                <a:gd name="T8" fmla="*/ 1 w 10"/>
                <a:gd name="T9" fmla="*/ 3 h 7"/>
                <a:gd name="T10" fmla="*/ 1 w 10"/>
                <a:gd name="T11" fmla="*/ 2 h 7"/>
                <a:gd name="T12" fmla="*/ 1 w 10"/>
                <a:gd name="T13" fmla="*/ 2 h 7"/>
                <a:gd name="T14" fmla="*/ 2 w 10"/>
                <a:gd name="T15" fmla="*/ 2 h 7"/>
                <a:gd name="T16" fmla="*/ 3 w 10"/>
                <a:gd name="T17" fmla="*/ 2 h 7"/>
                <a:gd name="T18" fmla="*/ 4 w 10"/>
                <a:gd name="T19" fmla="*/ 2 h 7"/>
                <a:gd name="T20" fmla="*/ 4 w 10"/>
                <a:gd name="T21" fmla="*/ 2 h 7"/>
                <a:gd name="T22" fmla="*/ 4 w 10"/>
                <a:gd name="T23" fmla="*/ 2 h 7"/>
                <a:gd name="T24" fmla="*/ 5 w 10"/>
                <a:gd name="T25" fmla="*/ 2 h 7"/>
                <a:gd name="T26" fmla="*/ 5 w 10"/>
                <a:gd name="T27" fmla="*/ 2 h 7"/>
                <a:gd name="T28" fmla="*/ 4 w 10"/>
                <a:gd name="T29" fmla="*/ 2 h 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" h="7">
                  <a:moveTo>
                    <a:pt x="8" y="3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02" name="Freeform 12"/>
            <p:cNvSpPr>
              <a:spLocks/>
            </p:cNvSpPr>
            <p:nvPr/>
          </p:nvSpPr>
          <p:spPr bwMode="auto">
            <a:xfrm>
              <a:off x="2239" y="1040"/>
              <a:ext cx="1" cy="1"/>
            </a:xfrm>
            <a:custGeom>
              <a:avLst/>
              <a:gdLst>
                <a:gd name="T0" fmla="*/ 0 w 3"/>
                <a:gd name="T1" fmla="*/ 0 h 1"/>
                <a:gd name="T2" fmla="*/ 1 w 3"/>
                <a:gd name="T3" fmla="*/ 1 h 1"/>
                <a:gd name="T4" fmla="*/ 1 w 3"/>
                <a:gd name="T5" fmla="*/ 1 h 1"/>
                <a:gd name="T6" fmla="*/ 1 w 3"/>
                <a:gd name="T7" fmla="*/ 1 h 1"/>
                <a:gd name="T8" fmla="*/ 1 w 3"/>
                <a:gd name="T9" fmla="*/ 1 h 1"/>
                <a:gd name="T10" fmla="*/ 1 w 3"/>
                <a:gd name="T11" fmla="*/ 1 h 1"/>
                <a:gd name="T12" fmla="*/ 1 w 3"/>
                <a:gd name="T13" fmla="*/ 1 h 1"/>
                <a:gd name="T14" fmla="*/ 1 w 3"/>
                <a:gd name="T15" fmla="*/ 1 h 1"/>
                <a:gd name="T16" fmla="*/ 1 w 3"/>
                <a:gd name="T17" fmla="*/ 1 h 1"/>
                <a:gd name="T18" fmla="*/ 1 w 3"/>
                <a:gd name="T19" fmla="*/ 1 h 1"/>
                <a:gd name="T20" fmla="*/ 1 w 3"/>
                <a:gd name="T21" fmla="*/ 1 h 1"/>
                <a:gd name="T22" fmla="*/ 1 w 3"/>
                <a:gd name="T23" fmla="*/ 1 h 1"/>
                <a:gd name="T24" fmla="*/ 1 w 3"/>
                <a:gd name="T25" fmla="*/ 1 h 1"/>
                <a:gd name="T26" fmla="*/ 0 w 3"/>
                <a:gd name="T27" fmla="*/ 0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03" name="Freeform 13"/>
            <p:cNvSpPr>
              <a:spLocks/>
            </p:cNvSpPr>
            <p:nvPr/>
          </p:nvSpPr>
          <p:spPr bwMode="auto">
            <a:xfrm>
              <a:off x="2248" y="1042"/>
              <a:ext cx="31" cy="41"/>
            </a:xfrm>
            <a:custGeom>
              <a:avLst/>
              <a:gdLst>
                <a:gd name="T0" fmla="*/ 9 w 61"/>
                <a:gd name="T1" fmla="*/ 6 h 83"/>
                <a:gd name="T2" fmla="*/ 7 w 61"/>
                <a:gd name="T3" fmla="*/ 5 h 83"/>
                <a:gd name="T4" fmla="*/ 4 w 61"/>
                <a:gd name="T5" fmla="*/ 4 h 83"/>
                <a:gd name="T6" fmla="*/ 3 w 61"/>
                <a:gd name="T7" fmla="*/ 3 h 83"/>
                <a:gd name="T8" fmla="*/ 1 w 61"/>
                <a:gd name="T9" fmla="*/ 1 h 83"/>
                <a:gd name="T10" fmla="*/ 4 w 61"/>
                <a:gd name="T11" fmla="*/ 7 h 83"/>
                <a:gd name="T12" fmla="*/ 7 w 61"/>
                <a:gd name="T13" fmla="*/ 10 h 83"/>
                <a:gd name="T14" fmla="*/ 7 w 61"/>
                <a:gd name="T15" fmla="*/ 11 h 83"/>
                <a:gd name="T16" fmla="*/ 4 w 61"/>
                <a:gd name="T17" fmla="*/ 12 h 83"/>
                <a:gd name="T18" fmla="*/ 2 w 61"/>
                <a:gd name="T19" fmla="*/ 13 h 83"/>
                <a:gd name="T20" fmla="*/ 0 w 61"/>
                <a:gd name="T21" fmla="*/ 16 h 83"/>
                <a:gd name="T22" fmla="*/ 4 w 61"/>
                <a:gd name="T23" fmla="*/ 21 h 83"/>
                <a:gd name="T24" fmla="*/ 10 w 61"/>
                <a:gd name="T25" fmla="*/ 26 h 83"/>
                <a:gd name="T26" fmla="*/ 16 w 61"/>
                <a:gd name="T27" fmla="*/ 30 h 83"/>
                <a:gd name="T28" fmla="*/ 19 w 61"/>
                <a:gd name="T29" fmla="*/ 35 h 83"/>
                <a:gd name="T30" fmla="*/ 21 w 61"/>
                <a:gd name="T31" fmla="*/ 41 h 83"/>
                <a:gd name="T32" fmla="*/ 26 w 61"/>
                <a:gd name="T33" fmla="*/ 28 h 83"/>
                <a:gd name="T34" fmla="*/ 24 w 61"/>
                <a:gd name="T35" fmla="*/ 26 h 83"/>
                <a:gd name="T36" fmla="*/ 21 w 61"/>
                <a:gd name="T37" fmla="*/ 26 h 83"/>
                <a:gd name="T38" fmla="*/ 19 w 61"/>
                <a:gd name="T39" fmla="*/ 26 h 83"/>
                <a:gd name="T40" fmla="*/ 17 w 61"/>
                <a:gd name="T41" fmla="*/ 25 h 83"/>
                <a:gd name="T42" fmla="*/ 16 w 61"/>
                <a:gd name="T43" fmla="*/ 22 h 83"/>
                <a:gd name="T44" fmla="*/ 17 w 61"/>
                <a:gd name="T45" fmla="*/ 21 h 83"/>
                <a:gd name="T46" fmla="*/ 18 w 61"/>
                <a:gd name="T47" fmla="*/ 21 h 83"/>
                <a:gd name="T48" fmla="*/ 19 w 61"/>
                <a:gd name="T49" fmla="*/ 21 h 83"/>
                <a:gd name="T50" fmla="*/ 21 w 61"/>
                <a:gd name="T51" fmla="*/ 21 h 83"/>
                <a:gd name="T52" fmla="*/ 22 w 61"/>
                <a:gd name="T53" fmla="*/ 21 h 83"/>
                <a:gd name="T54" fmla="*/ 22 w 61"/>
                <a:gd name="T55" fmla="*/ 20 h 83"/>
                <a:gd name="T56" fmla="*/ 21 w 61"/>
                <a:gd name="T57" fmla="*/ 19 h 83"/>
                <a:gd name="T58" fmla="*/ 21 w 61"/>
                <a:gd name="T59" fmla="*/ 18 h 83"/>
                <a:gd name="T60" fmla="*/ 21 w 61"/>
                <a:gd name="T61" fmla="*/ 16 h 83"/>
                <a:gd name="T62" fmla="*/ 21 w 61"/>
                <a:gd name="T63" fmla="*/ 16 h 83"/>
                <a:gd name="T64" fmla="*/ 18 w 61"/>
                <a:gd name="T65" fmla="*/ 12 h 83"/>
                <a:gd name="T66" fmla="*/ 16 w 61"/>
                <a:gd name="T67" fmla="*/ 10 h 83"/>
                <a:gd name="T68" fmla="*/ 14 w 61"/>
                <a:gd name="T69" fmla="*/ 9 h 83"/>
                <a:gd name="T70" fmla="*/ 13 w 61"/>
                <a:gd name="T71" fmla="*/ 6 h 83"/>
                <a:gd name="T72" fmla="*/ 12 w 61"/>
                <a:gd name="T73" fmla="*/ 4 h 83"/>
                <a:gd name="T74" fmla="*/ 12 w 61"/>
                <a:gd name="T75" fmla="*/ 4 h 83"/>
                <a:gd name="T76" fmla="*/ 11 w 61"/>
                <a:gd name="T77" fmla="*/ 4 h 83"/>
                <a:gd name="T78" fmla="*/ 11 w 61"/>
                <a:gd name="T79" fmla="*/ 4 h 83"/>
                <a:gd name="T80" fmla="*/ 11 w 61"/>
                <a:gd name="T81" fmla="*/ 5 h 83"/>
                <a:gd name="T82" fmla="*/ 10 w 61"/>
                <a:gd name="T83" fmla="*/ 5 h 8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1" h="83">
                  <a:moveTo>
                    <a:pt x="20" y="10"/>
                  </a:moveTo>
                  <a:lnTo>
                    <a:pt x="17" y="12"/>
                  </a:lnTo>
                  <a:lnTo>
                    <a:pt x="16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8" y="9"/>
                  </a:lnTo>
                  <a:lnTo>
                    <a:pt x="7" y="8"/>
                  </a:lnTo>
                  <a:lnTo>
                    <a:pt x="6" y="6"/>
                  </a:lnTo>
                  <a:lnTo>
                    <a:pt x="3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7" y="15"/>
                  </a:lnTo>
                  <a:lnTo>
                    <a:pt x="11" y="19"/>
                  </a:lnTo>
                  <a:lnTo>
                    <a:pt x="13" y="20"/>
                  </a:lnTo>
                  <a:lnTo>
                    <a:pt x="14" y="22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3" y="26"/>
                  </a:lnTo>
                  <a:lnTo>
                    <a:pt x="1" y="28"/>
                  </a:lnTo>
                  <a:lnTo>
                    <a:pt x="0" y="32"/>
                  </a:lnTo>
                  <a:lnTo>
                    <a:pt x="4" y="38"/>
                  </a:lnTo>
                  <a:lnTo>
                    <a:pt x="8" y="43"/>
                  </a:lnTo>
                  <a:lnTo>
                    <a:pt x="14" y="48"/>
                  </a:lnTo>
                  <a:lnTo>
                    <a:pt x="20" y="52"/>
                  </a:lnTo>
                  <a:lnTo>
                    <a:pt x="26" y="56"/>
                  </a:lnTo>
                  <a:lnTo>
                    <a:pt x="31" y="61"/>
                  </a:lnTo>
                  <a:lnTo>
                    <a:pt x="36" y="65"/>
                  </a:lnTo>
                  <a:lnTo>
                    <a:pt x="38" y="71"/>
                  </a:lnTo>
                  <a:lnTo>
                    <a:pt x="41" y="76"/>
                  </a:lnTo>
                  <a:lnTo>
                    <a:pt x="41" y="83"/>
                  </a:lnTo>
                  <a:lnTo>
                    <a:pt x="61" y="83"/>
                  </a:lnTo>
                  <a:lnTo>
                    <a:pt x="51" y="56"/>
                  </a:lnTo>
                  <a:lnTo>
                    <a:pt x="50" y="53"/>
                  </a:lnTo>
                  <a:lnTo>
                    <a:pt x="47" y="53"/>
                  </a:lnTo>
                  <a:lnTo>
                    <a:pt x="44" y="52"/>
                  </a:lnTo>
                  <a:lnTo>
                    <a:pt x="41" y="52"/>
                  </a:lnTo>
                  <a:lnTo>
                    <a:pt x="38" y="52"/>
                  </a:lnTo>
                  <a:lnTo>
                    <a:pt x="37" y="52"/>
                  </a:lnTo>
                  <a:lnTo>
                    <a:pt x="34" y="52"/>
                  </a:lnTo>
                  <a:lnTo>
                    <a:pt x="33" y="50"/>
                  </a:lnTo>
                  <a:lnTo>
                    <a:pt x="31" y="48"/>
                  </a:lnTo>
                  <a:lnTo>
                    <a:pt x="31" y="45"/>
                  </a:lnTo>
                  <a:lnTo>
                    <a:pt x="31" y="43"/>
                  </a:lnTo>
                  <a:lnTo>
                    <a:pt x="33" y="42"/>
                  </a:lnTo>
                  <a:lnTo>
                    <a:pt x="34" y="42"/>
                  </a:lnTo>
                  <a:lnTo>
                    <a:pt x="36" y="42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3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3" y="40"/>
                  </a:lnTo>
                  <a:lnTo>
                    <a:pt x="41" y="39"/>
                  </a:lnTo>
                  <a:lnTo>
                    <a:pt x="41" y="38"/>
                  </a:lnTo>
                  <a:lnTo>
                    <a:pt x="41" y="36"/>
                  </a:lnTo>
                  <a:lnTo>
                    <a:pt x="41" y="35"/>
                  </a:lnTo>
                  <a:lnTo>
                    <a:pt x="41" y="33"/>
                  </a:lnTo>
                  <a:lnTo>
                    <a:pt x="41" y="32"/>
                  </a:lnTo>
                  <a:lnTo>
                    <a:pt x="37" y="28"/>
                  </a:lnTo>
                  <a:lnTo>
                    <a:pt x="36" y="25"/>
                  </a:lnTo>
                  <a:lnTo>
                    <a:pt x="33" y="23"/>
                  </a:lnTo>
                  <a:lnTo>
                    <a:pt x="31" y="20"/>
                  </a:lnTo>
                  <a:lnTo>
                    <a:pt x="30" y="19"/>
                  </a:lnTo>
                  <a:lnTo>
                    <a:pt x="28" y="18"/>
                  </a:lnTo>
                  <a:lnTo>
                    <a:pt x="27" y="16"/>
                  </a:lnTo>
                  <a:lnTo>
                    <a:pt x="26" y="13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1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04" name="Freeform 14"/>
            <p:cNvSpPr>
              <a:spLocks/>
            </p:cNvSpPr>
            <p:nvPr/>
          </p:nvSpPr>
          <p:spPr bwMode="auto">
            <a:xfrm>
              <a:off x="2257" y="1040"/>
              <a:ext cx="3" cy="5"/>
            </a:xfrm>
            <a:custGeom>
              <a:avLst/>
              <a:gdLst>
                <a:gd name="T0" fmla="*/ 3 w 7"/>
                <a:gd name="T1" fmla="*/ 1 h 11"/>
                <a:gd name="T2" fmla="*/ 0 w 7"/>
                <a:gd name="T3" fmla="*/ 0 h 11"/>
                <a:gd name="T4" fmla="*/ 0 w 7"/>
                <a:gd name="T5" fmla="*/ 1 h 11"/>
                <a:gd name="T6" fmla="*/ 0 w 7"/>
                <a:gd name="T7" fmla="*/ 1 h 11"/>
                <a:gd name="T8" fmla="*/ 0 w 7"/>
                <a:gd name="T9" fmla="*/ 1 h 11"/>
                <a:gd name="T10" fmla="*/ 1 w 7"/>
                <a:gd name="T11" fmla="*/ 2 h 11"/>
                <a:gd name="T12" fmla="*/ 1 w 7"/>
                <a:gd name="T13" fmla="*/ 3 h 11"/>
                <a:gd name="T14" fmla="*/ 2 w 7"/>
                <a:gd name="T15" fmla="*/ 3 h 11"/>
                <a:gd name="T16" fmla="*/ 2 w 7"/>
                <a:gd name="T17" fmla="*/ 4 h 11"/>
                <a:gd name="T18" fmla="*/ 2 w 7"/>
                <a:gd name="T19" fmla="*/ 4 h 11"/>
                <a:gd name="T20" fmla="*/ 3 w 7"/>
                <a:gd name="T21" fmla="*/ 4 h 11"/>
                <a:gd name="T22" fmla="*/ 3 w 7"/>
                <a:gd name="T23" fmla="*/ 5 h 11"/>
                <a:gd name="T24" fmla="*/ 3 w 7"/>
                <a:gd name="T25" fmla="*/ 4 h 11"/>
                <a:gd name="T26" fmla="*/ 3 w 7"/>
                <a:gd name="T27" fmla="*/ 4 h 11"/>
                <a:gd name="T28" fmla="*/ 3 w 7"/>
                <a:gd name="T29" fmla="*/ 4 h 11"/>
                <a:gd name="T30" fmla="*/ 3 w 7"/>
                <a:gd name="T31" fmla="*/ 4 h 11"/>
                <a:gd name="T32" fmla="*/ 3 w 7"/>
                <a:gd name="T33" fmla="*/ 4 h 11"/>
                <a:gd name="T34" fmla="*/ 3 w 7"/>
                <a:gd name="T35" fmla="*/ 3 h 11"/>
                <a:gd name="T36" fmla="*/ 3 w 7"/>
                <a:gd name="T37" fmla="*/ 3 h 11"/>
                <a:gd name="T38" fmla="*/ 3 w 7"/>
                <a:gd name="T39" fmla="*/ 2 h 11"/>
                <a:gd name="T40" fmla="*/ 3 w 7"/>
                <a:gd name="T41" fmla="*/ 1 h 11"/>
                <a:gd name="T42" fmla="*/ 3 w 7"/>
                <a:gd name="T43" fmla="*/ 1 h 11"/>
                <a:gd name="T44" fmla="*/ 3 w 7"/>
                <a:gd name="T45" fmla="*/ 1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" h="11">
                  <a:moveTo>
                    <a:pt x="7" y="3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5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05" name="Freeform 15"/>
            <p:cNvSpPr>
              <a:spLocks noEditPoints="1"/>
            </p:cNvSpPr>
            <p:nvPr/>
          </p:nvSpPr>
          <p:spPr bwMode="auto">
            <a:xfrm>
              <a:off x="2092" y="1072"/>
              <a:ext cx="209" cy="300"/>
            </a:xfrm>
            <a:custGeom>
              <a:avLst/>
              <a:gdLst>
                <a:gd name="T0" fmla="*/ 78 w 418"/>
                <a:gd name="T1" fmla="*/ 286 h 599"/>
                <a:gd name="T2" fmla="*/ 95 w 418"/>
                <a:gd name="T3" fmla="*/ 295 h 599"/>
                <a:gd name="T4" fmla="*/ 97 w 418"/>
                <a:gd name="T5" fmla="*/ 292 h 599"/>
                <a:gd name="T6" fmla="*/ 63 w 418"/>
                <a:gd name="T7" fmla="*/ 265 h 599"/>
                <a:gd name="T8" fmla="*/ 92 w 418"/>
                <a:gd name="T9" fmla="*/ 270 h 599"/>
                <a:gd name="T10" fmla="*/ 181 w 418"/>
                <a:gd name="T11" fmla="*/ 193 h 599"/>
                <a:gd name="T12" fmla="*/ 165 w 418"/>
                <a:gd name="T13" fmla="*/ 234 h 599"/>
                <a:gd name="T14" fmla="*/ 185 w 418"/>
                <a:gd name="T15" fmla="*/ 179 h 599"/>
                <a:gd name="T16" fmla="*/ 198 w 418"/>
                <a:gd name="T17" fmla="*/ 148 h 599"/>
                <a:gd name="T18" fmla="*/ 205 w 418"/>
                <a:gd name="T19" fmla="*/ 88 h 599"/>
                <a:gd name="T20" fmla="*/ 200 w 418"/>
                <a:gd name="T21" fmla="*/ 86 h 599"/>
                <a:gd name="T22" fmla="*/ 206 w 418"/>
                <a:gd name="T23" fmla="*/ 107 h 599"/>
                <a:gd name="T24" fmla="*/ 201 w 418"/>
                <a:gd name="T25" fmla="*/ 98 h 599"/>
                <a:gd name="T26" fmla="*/ 191 w 418"/>
                <a:gd name="T27" fmla="*/ 123 h 599"/>
                <a:gd name="T28" fmla="*/ 183 w 418"/>
                <a:gd name="T29" fmla="*/ 112 h 599"/>
                <a:gd name="T30" fmla="*/ 182 w 418"/>
                <a:gd name="T31" fmla="*/ 127 h 599"/>
                <a:gd name="T32" fmla="*/ 175 w 418"/>
                <a:gd name="T33" fmla="*/ 102 h 599"/>
                <a:gd name="T34" fmla="*/ 155 w 418"/>
                <a:gd name="T35" fmla="*/ 65 h 599"/>
                <a:gd name="T36" fmla="*/ 150 w 418"/>
                <a:gd name="T37" fmla="*/ 17 h 599"/>
                <a:gd name="T38" fmla="*/ 138 w 418"/>
                <a:gd name="T39" fmla="*/ 7 h 599"/>
                <a:gd name="T40" fmla="*/ 122 w 418"/>
                <a:gd name="T41" fmla="*/ 13 h 599"/>
                <a:gd name="T42" fmla="*/ 136 w 418"/>
                <a:gd name="T43" fmla="*/ 13 h 599"/>
                <a:gd name="T44" fmla="*/ 78 w 418"/>
                <a:gd name="T45" fmla="*/ 47 h 599"/>
                <a:gd name="T46" fmla="*/ 9 w 418"/>
                <a:gd name="T47" fmla="*/ 32 h 599"/>
                <a:gd name="T48" fmla="*/ 0 w 418"/>
                <a:gd name="T49" fmla="*/ 73 h 599"/>
                <a:gd name="T50" fmla="*/ 6 w 418"/>
                <a:gd name="T51" fmla="*/ 144 h 599"/>
                <a:gd name="T52" fmla="*/ 20 w 418"/>
                <a:gd name="T53" fmla="*/ 170 h 599"/>
                <a:gd name="T54" fmla="*/ 25 w 418"/>
                <a:gd name="T55" fmla="*/ 189 h 599"/>
                <a:gd name="T56" fmla="*/ 55 w 418"/>
                <a:gd name="T57" fmla="*/ 263 h 599"/>
                <a:gd name="T58" fmla="*/ 72 w 418"/>
                <a:gd name="T59" fmla="*/ 275 h 599"/>
                <a:gd name="T60" fmla="*/ 66 w 418"/>
                <a:gd name="T61" fmla="*/ 270 h 599"/>
                <a:gd name="T62" fmla="*/ 67 w 418"/>
                <a:gd name="T63" fmla="*/ 273 h 599"/>
                <a:gd name="T64" fmla="*/ 165 w 418"/>
                <a:gd name="T65" fmla="*/ 195 h 599"/>
                <a:gd name="T66" fmla="*/ 166 w 418"/>
                <a:gd name="T67" fmla="*/ 176 h 599"/>
                <a:gd name="T68" fmla="*/ 98 w 418"/>
                <a:gd name="T69" fmla="*/ 236 h 599"/>
                <a:gd name="T70" fmla="*/ 110 w 418"/>
                <a:gd name="T71" fmla="*/ 227 h 599"/>
                <a:gd name="T72" fmla="*/ 99 w 418"/>
                <a:gd name="T73" fmla="*/ 123 h 599"/>
                <a:gd name="T74" fmla="*/ 129 w 418"/>
                <a:gd name="T75" fmla="*/ 112 h 599"/>
                <a:gd name="T76" fmla="*/ 142 w 418"/>
                <a:gd name="T77" fmla="*/ 126 h 599"/>
                <a:gd name="T78" fmla="*/ 111 w 418"/>
                <a:gd name="T79" fmla="*/ 128 h 599"/>
                <a:gd name="T80" fmla="*/ 110 w 418"/>
                <a:gd name="T81" fmla="*/ 139 h 599"/>
                <a:gd name="T82" fmla="*/ 105 w 418"/>
                <a:gd name="T83" fmla="*/ 159 h 599"/>
                <a:gd name="T84" fmla="*/ 105 w 418"/>
                <a:gd name="T85" fmla="*/ 159 h 599"/>
                <a:gd name="T86" fmla="*/ 101 w 418"/>
                <a:gd name="T87" fmla="*/ 163 h 599"/>
                <a:gd name="T88" fmla="*/ 112 w 418"/>
                <a:gd name="T89" fmla="*/ 171 h 599"/>
                <a:gd name="T90" fmla="*/ 113 w 418"/>
                <a:gd name="T91" fmla="*/ 204 h 599"/>
                <a:gd name="T92" fmla="*/ 101 w 418"/>
                <a:gd name="T93" fmla="*/ 189 h 599"/>
                <a:gd name="T94" fmla="*/ 101 w 418"/>
                <a:gd name="T95" fmla="*/ 179 h 599"/>
                <a:gd name="T96" fmla="*/ 89 w 418"/>
                <a:gd name="T97" fmla="*/ 161 h 599"/>
                <a:gd name="T98" fmla="*/ 89 w 418"/>
                <a:gd name="T99" fmla="*/ 131 h 599"/>
                <a:gd name="T100" fmla="*/ 85 w 418"/>
                <a:gd name="T101" fmla="*/ 202 h 599"/>
                <a:gd name="T102" fmla="*/ 110 w 418"/>
                <a:gd name="T103" fmla="*/ 210 h 599"/>
                <a:gd name="T104" fmla="*/ 107 w 418"/>
                <a:gd name="T105" fmla="*/ 211 h 599"/>
                <a:gd name="T106" fmla="*/ 112 w 418"/>
                <a:gd name="T107" fmla="*/ 217 h 599"/>
                <a:gd name="T108" fmla="*/ 93 w 418"/>
                <a:gd name="T109" fmla="*/ 209 h 599"/>
                <a:gd name="T110" fmla="*/ 14 w 418"/>
                <a:gd name="T111" fmla="*/ 156 h 599"/>
                <a:gd name="T112" fmla="*/ 32 w 418"/>
                <a:gd name="T113" fmla="*/ 123 h 599"/>
                <a:gd name="T114" fmla="*/ 29 w 418"/>
                <a:gd name="T115" fmla="*/ 116 h 599"/>
                <a:gd name="T116" fmla="*/ 66 w 418"/>
                <a:gd name="T117" fmla="*/ 126 h 599"/>
                <a:gd name="T118" fmla="*/ 59 w 418"/>
                <a:gd name="T119" fmla="*/ 128 h 599"/>
                <a:gd name="T120" fmla="*/ 60 w 418"/>
                <a:gd name="T121" fmla="*/ 141 h 599"/>
                <a:gd name="T122" fmla="*/ 27 w 418"/>
                <a:gd name="T123" fmla="*/ 133 h 5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18" h="599">
                  <a:moveTo>
                    <a:pt x="116" y="579"/>
                  </a:moveTo>
                  <a:lnTo>
                    <a:pt x="121" y="580"/>
                  </a:lnTo>
                  <a:lnTo>
                    <a:pt x="127" y="580"/>
                  </a:lnTo>
                  <a:lnTo>
                    <a:pt x="133" y="582"/>
                  </a:lnTo>
                  <a:lnTo>
                    <a:pt x="139" y="582"/>
                  </a:lnTo>
                  <a:lnTo>
                    <a:pt x="144" y="583"/>
                  </a:lnTo>
                  <a:lnTo>
                    <a:pt x="150" y="585"/>
                  </a:lnTo>
                  <a:lnTo>
                    <a:pt x="156" y="585"/>
                  </a:lnTo>
                  <a:lnTo>
                    <a:pt x="160" y="587"/>
                  </a:lnTo>
                  <a:lnTo>
                    <a:pt x="166" y="589"/>
                  </a:lnTo>
                  <a:lnTo>
                    <a:pt x="171" y="592"/>
                  </a:lnTo>
                  <a:lnTo>
                    <a:pt x="169" y="589"/>
                  </a:lnTo>
                  <a:lnTo>
                    <a:pt x="167" y="585"/>
                  </a:lnTo>
                  <a:lnTo>
                    <a:pt x="164" y="582"/>
                  </a:lnTo>
                  <a:lnTo>
                    <a:pt x="161" y="579"/>
                  </a:lnTo>
                  <a:lnTo>
                    <a:pt x="159" y="575"/>
                  </a:lnTo>
                  <a:lnTo>
                    <a:pt x="156" y="572"/>
                  </a:lnTo>
                  <a:lnTo>
                    <a:pt x="153" y="569"/>
                  </a:lnTo>
                  <a:lnTo>
                    <a:pt x="150" y="564"/>
                  </a:lnTo>
                  <a:lnTo>
                    <a:pt x="149" y="562"/>
                  </a:lnTo>
                  <a:lnTo>
                    <a:pt x="147" y="557"/>
                  </a:lnTo>
                  <a:lnTo>
                    <a:pt x="151" y="557"/>
                  </a:lnTo>
                  <a:lnTo>
                    <a:pt x="154" y="559"/>
                  </a:lnTo>
                  <a:lnTo>
                    <a:pt x="159" y="562"/>
                  </a:lnTo>
                  <a:lnTo>
                    <a:pt x="163" y="566"/>
                  </a:lnTo>
                  <a:lnTo>
                    <a:pt x="166" y="570"/>
                  </a:lnTo>
                  <a:lnTo>
                    <a:pt x="169" y="576"/>
                  </a:lnTo>
                  <a:lnTo>
                    <a:pt x="173" y="580"/>
                  </a:lnTo>
                  <a:lnTo>
                    <a:pt x="176" y="586"/>
                  </a:lnTo>
                  <a:lnTo>
                    <a:pt x="179" y="592"/>
                  </a:lnTo>
                  <a:lnTo>
                    <a:pt x="182" y="596"/>
                  </a:lnTo>
                  <a:lnTo>
                    <a:pt x="184" y="592"/>
                  </a:lnTo>
                  <a:lnTo>
                    <a:pt x="187" y="590"/>
                  </a:lnTo>
                  <a:lnTo>
                    <a:pt x="190" y="590"/>
                  </a:lnTo>
                  <a:lnTo>
                    <a:pt x="193" y="592"/>
                  </a:lnTo>
                  <a:lnTo>
                    <a:pt x="196" y="593"/>
                  </a:lnTo>
                  <a:lnTo>
                    <a:pt x="199" y="595"/>
                  </a:lnTo>
                  <a:lnTo>
                    <a:pt x="200" y="596"/>
                  </a:lnTo>
                  <a:lnTo>
                    <a:pt x="203" y="597"/>
                  </a:lnTo>
                  <a:lnTo>
                    <a:pt x="204" y="599"/>
                  </a:lnTo>
                  <a:lnTo>
                    <a:pt x="206" y="599"/>
                  </a:lnTo>
                  <a:lnTo>
                    <a:pt x="207" y="596"/>
                  </a:lnTo>
                  <a:lnTo>
                    <a:pt x="204" y="593"/>
                  </a:lnTo>
                  <a:lnTo>
                    <a:pt x="202" y="596"/>
                  </a:lnTo>
                  <a:lnTo>
                    <a:pt x="204" y="593"/>
                  </a:lnTo>
                  <a:lnTo>
                    <a:pt x="236" y="567"/>
                  </a:lnTo>
                  <a:lnTo>
                    <a:pt x="202" y="585"/>
                  </a:lnTo>
                  <a:lnTo>
                    <a:pt x="197" y="585"/>
                  </a:lnTo>
                  <a:lnTo>
                    <a:pt x="193" y="583"/>
                  </a:lnTo>
                  <a:lnTo>
                    <a:pt x="190" y="582"/>
                  </a:lnTo>
                  <a:lnTo>
                    <a:pt x="186" y="579"/>
                  </a:lnTo>
                  <a:lnTo>
                    <a:pt x="183" y="576"/>
                  </a:lnTo>
                  <a:lnTo>
                    <a:pt x="182" y="573"/>
                  </a:lnTo>
                  <a:lnTo>
                    <a:pt x="180" y="569"/>
                  </a:lnTo>
                  <a:lnTo>
                    <a:pt x="179" y="564"/>
                  </a:lnTo>
                  <a:lnTo>
                    <a:pt x="180" y="560"/>
                  </a:lnTo>
                  <a:lnTo>
                    <a:pt x="182" y="557"/>
                  </a:lnTo>
                  <a:lnTo>
                    <a:pt x="174" y="556"/>
                  </a:lnTo>
                  <a:lnTo>
                    <a:pt x="167" y="553"/>
                  </a:lnTo>
                  <a:lnTo>
                    <a:pt x="161" y="550"/>
                  </a:lnTo>
                  <a:lnTo>
                    <a:pt x="154" y="547"/>
                  </a:lnTo>
                  <a:lnTo>
                    <a:pt x="149" y="543"/>
                  </a:lnTo>
                  <a:lnTo>
                    <a:pt x="143" y="540"/>
                  </a:lnTo>
                  <a:lnTo>
                    <a:pt x="136" y="536"/>
                  </a:lnTo>
                  <a:lnTo>
                    <a:pt x="130" y="533"/>
                  </a:lnTo>
                  <a:lnTo>
                    <a:pt x="126" y="530"/>
                  </a:lnTo>
                  <a:lnTo>
                    <a:pt x="120" y="527"/>
                  </a:lnTo>
                  <a:lnTo>
                    <a:pt x="121" y="526"/>
                  </a:lnTo>
                  <a:lnTo>
                    <a:pt x="123" y="526"/>
                  </a:lnTo>
                  <a:lnTo>
                    <a:pt x="126" y="524"/>
                  </a:lnTo>
                  <a:lnTo>
                    <a:pt x="127" y="523"/>
                  </a:lnTo>
                  <a:lnTo>
                    <a:pt x="129" y="522"/>
                  </a:lnTo>
                  <a:lnTo>
                    <a:pt x="130" y="520"/>
                  </a:lnTo>
                  <a:lnTo>
                    <a:pt x="131" y="520"/>
                  </a:lnTo>
                  <a:lnTo>
                    <a:pt x="134" y="520"/>
                  </a:lnTo>
                  <a:lnTo>
                    <a:pt x="136" y="520"/>
                  </a:lnTo>
                  <a:lnTo>
                    <a:pt x="137" y="523"/>
                  </a:lnTo>
                  <a:lnTo>
                    <a:pt x="144" y="530"/>
                  </a:lnTo>
                  <a:lnTo>
                    <a:pt x="151" y="536"/>
                  </a:lnTo>
                  <a:lnTo>
                    <a:pt x="159" y="539"/>
                  </a:lnTo>
                  <a:lnTo>
                    <a:pt x="167" y="540"/>
                  </a:lnTo>
                  <a:lnTo>
                    <a:pt x="176" y="542"/>
                  </a:lnTo>
                  <a:lnTo>
                    <a:pt x="184" y="540"/>
                  </a:lnTo>
                  <a:lnTo>
                    <a:pt x="194" y="540"/>
                  </a:lnTo>
                  <a:lnTo>
                    <a:pt x="203" y="540"/>
                  </a:lnTo>
                  <a:lnTo>
                    <a:pt x="213" y="539"/>
                  </a:lnTo>
                  <a:lnTo>
                    <a:pt x="223" y="540"/>
                  </a:lnTo>
                  <a:lnTo>
                    <a:pt x="242" y="532"/>
                  </a:lnTo>
                  <a:lnTo>
                    <a:pt x="260" y="522"/>
                  </a:lnTo>
                  <a:lnTo>
                    <a:pt x="279" y="507"/>
                  </a:lnTo>
                  <a:lnTo>
                    <a:pt x="295" y="491"/>
                  </a:lnTo>
                  <a:lnTo>
                    <a:pt x="310" y="474"/>
                  </a:lnTo>
                  <a:lnTo>
                    <a:pt x="325" y="456"/>
                  </a:lnTo>
                  <a:lnTo>
                    <a:pt x="336" y="437"/>
                  </a:lnTo>
                  <a:lnTo>
                    <a:pt x="345" y="415"/>
                  </a:lnTo>
                  <a:lnTo>
                    <a:pt x="352" y="395"/>
                  </a:lnTo>
                  <a:lnTo>
                    <a:pt x="356" y="375"/>
                  </a:lnTo>
                  <a:lnTo>
                    <a:pt x="358" y="378"/>
                  </a:lnTo>
                  <a:lnTo>
                    <a:pt x="359" y="383"/>
                  </a:lnTo>
                  <a:lnTo>
                    <a:pt x="361" y="385"/>
                  </a:lnTo>
                  <a:lnTo>
                    <a:pt x="361" y="390"/>
                  </a:lnTo>
                  <a:lnTo>
                    <a:pt x="361" y="394"/>
                  </a:lnTo>
                  <a:lnTo>
                    <a:pt x="361" y="397"/>
                  </a:lnTo>
                  <a:lnTo>
                    <a:pt x="361" y="401"/>
                  </a:lnTo>
                  <a:lnTo>
                    <a:pt x="361" y="405"/>
                  </a:lnTo>
                  <a:lnTo>
                    <a:pt x="361" y="408"/>
                  </a:lnTo>
                  <a:lnTo>
                    <a:pt x="361" y="413"/>
                  </a:lnTo>
                  <a:lnTo>
                    <a:pt x="359" y="420"/>
                  </a:lnTo>
                  <a:lnTo>
                    <a:pt x="356" y="426"/>
                  </a:lnTo>
                  <a:lnTo>
                    <a:pt x="353" y="433"/>
                  </a:lnTo>
                  <a:lnTo>
                    <a:pt x="352" y="440"/>
                  </a:lnTo>
                  <a:lnTo>
                    <a:pt x="349" y="447"/>
                  </a:lnTo>
                  <a:lnTo>
                    <a:pt x="345" y="453"/>
                  </a:lnTo>
                  <a:lnTo>
                    <a:pt x="342" y="458"/>
                  </a:lnTo>
                  <a:lnTo>
                    <a:pt x="338" y="463"/>
                  </a:lnTo>
                  <a:lnTo>
                    <a:pt x="333" y="466"/>
                  </a:lnTo>
                  <a:lnTo>
                    <a:pt x="329" y="468"/>
                  </a:lnTo>
                  <a:lnTo>
                    <a:pt x="336" y="481"/>
                  </a:lnTo>
                  <a:lnTo>
                    <a:pt x="378" y="451"/>
                  </a:lnTo>
                  <a:lnTo>
                    <a:pt x="375" y="448"/>
                  </a:lnTo>
                  <a:lnTo>
                    <a:pt x="375" y="446"/>
                  </a:lnTo>
                  <a:lnTo>
                    <a:pt x="375" y="443"/>
                  </a:lnTo>
                  <a:lnTo>
                    <a:pt x="376" y="440"/>
                  </a:lnTo>
                  <a:lnTo>
                    <a:pt x="378" y="438"/>
                  </a:lnTo>
                  <a:lnTo>
                    <a:pt x="379" y="436"/>
                  </a:lnTo>
                  <a:lnTo>
                    <a:pt x="381" y="433"/>
                  </a:lnTo>
                  <a:lnTo>
                    <a:pt x="382" y="430"/>
                  </a:lnTo>
                  <a:lnTo>
                    <a:pt x="382" y="427"/>
                  </a:lnTo>
                  <a:lnTo>
                    <a:pt x="381" y="424"/>
                  </a:lnTo>
                  <a:lnTo>
                    <a:pt x="376" y="415"/>
                  </a:lnTo>
                  <a:lnTo>
                    <a:pt x="372" y="403"/>
                  </a:lnTo>
                  <a:lnTo>
                    <a:pt x="371" y="390"/>
                  </a:lnTo>
                  <a:lnTo>
                    <a:pt x="369" y="374"/>
                  </a:lnTo>
                  <a:lnTo>
                    <a:pt x="369" y="358"/>
                  </a:lnTo>
                  <a:lnTo>
                    <a:pt x="369" y="341"/>
                  </a:lnTo>
                  <a:lnTo>
                    <a:pt x="371" y="325"/>
                  </a:lnTo>
                  <a:lnTo>
                    <a:pt x="372" y="308"/>
                  </a:lnTo>
                  <a:lnTo>
                    <a:pt x="375" y="294"/>
                  </a:lnTo>
                  <a:lnTo>
                    <a:pt x="378" y="279"/>
                  </a:lnTo>
                  <a:lnTo>
                    <a:pt x="383" y="279"/>
                  </a:lnTo>
                  <a:lnTo>
                    <a:pt x="383" y="282"/>
                  </a:lnTo>
                  <a:lnTo>
                    <a:pt x="386" y="284"/>
                  </a:lnTo>
                  <a:lnTo>
                    <a:pt x="388" y="285"/>
                  </a:lnTo>
                  <a:lnTo>
                    <a:pt x="389" y="287"/>
                  </a:lnTo>
                  <a:lnTo>
                    <a:pt x="392" y="289"/>
                  </a:lnTo>
                  <a:lnTo>
                    <a:pt x="393" y="291"/>
                  </a:lnTo>
                  <a:lnTo>
                    <a:pt x="395" y="292"/>
                  </a:lnTo>
                  <a:lnTo>
                    <a:pt x="395" y="294"/>
                  </a:lnTo>
                  <a:lnTo>
                    <a:pt x="393" y="297"/>
                  </a:lnTo>
                  <a:lnTo>
                    <a:pt x="391" y="299"/>
                  </a:lnTo>
                  <a:lnTo>
                    <a:pt x="396" y="295"/>
                  </a:lnTo>
                  <a:lnTo>
                    <a:pt x="401" y="292"/>
                  </a:lnTo>
                  <a:lnTo>
                    <a:pt x="403" y="288"/>
                  </a:lnTo>
                  <a:lnTo>
                    <a:pt x="406" y="284"/>
                  </a:lnTo>
                  <a:lnTo>
                    <a:pt x="408" y="278"/>
                  </a:lnTo>
                  <a:lnTo>
                    <a:pt x="411" y="274"/>
                  </a:lnTo>
                  <a:lnTo>
                    <a:pt x="412" y="268"/>
                  </a:lnTo>
                  <a:lnTo>
                    <a:pt x="414" y="264"/>
                  </a:lnTo>
                  <a:lnTo>
                    <a:pt x="415" y="258"/>
                  </a:lnTo>
                  <a:lnTo>
                    <a:pt x="418" y="252"/>
                  </a:lnTo>
                  <a:lnTo>
                    <a:pt x="418" y="244"/>
                  </a:lnTo>
                  <a:lnTo>
                    <a:pt x="418" y="234"/>
                  </a:lnTo>
                  <a:lnTo>
                    <a:pt x="418" y="223"/>
                  </a:lnTo>
                  <a:lnTo>
                    <a:pt x="418" y="212"/>
                  </a:lnTo>
                  <a:lnTo>
                    <a:pt x="418" y="202"/>
                  </a:lnTo>
                  <a:lnTo>
                    <a:pt x="416" y="192"/>
                  </a:lnTo>
                  <a:lnTo>
                    <a:pt x="414" y="183"/>
                  </a:lnTo>
                  <a:lnTo>
                    <a:pt x="409" y="176"/>
                  </a:lnTo>
                  <a:lnTo>
                    <a:pt x="403" y="170"/>
                  </a:lnTo>
                  <a:lnTo>
                    <a:pt x="395" y="166"/>
                  </a:lnTo>
                  <a:lnTo>
                    <a:pt x="392" y="169"/>
                  </a:lnTo>
                  <a:lnTo>
                    <a:pt x="388" y="173"/>
                  </a:lnTo>
                  <a:lnTo>
                    <a:pt x="385" y="176"/>
                  </a:lnTo>
                  <a:lnTo>
                    <a:pt x="382" y="182"/>
                  </a:lnTo>
                  <a:lnTo>
                    <a:pt x="379" y="186"/>
                  </a:lnTo>
                  <a:lnTo>
                    <a:pt x="378" y="191"/>
                  </a:lnTo>
                  <a:lnTo>
                    <a:pt x="376" y="195"/>
                  </a:lnTo>
                  <a:lnTo>
                    <a:pt x="375" y="199"/>
                  </a:lnTo>
                  <a:lnTo>
                    <a:pt x="373" y="203"/>
                  </a:lnTo>
                  <a:lnTo>
                    <a:pt x="373" y="206"/>
                  </a:lnTo>
                  <a:lnTo>
                    <a:pt x="395" y="172"/>
                  </a:lnTo>
                  <a:lnTo>
                    <a:pt x="396" y="172"/>
                  </a:lnTo>
                  <a:lnTo>
                    <a:pt x="398" y="172"/>
                  </a:lnTo>
                  <a:lnTo>
                    <a:pt x="399" y="172"/>
                  </a:lnTo>
                  <a:lnTo>
                    <a:pt x="401" y="173"/>
                  </a:lnTo>
                  <a:lnTo>
                    <a:pt x="402" y="173"/>
                  </a:lnTo>
                  <a:lnTo>
                    <a:pt x="403" y="173"/>
                  </a:lnTo>
                  <a:lnTo>
                    <a:pt x="403" y="175"/>
                  </a:lnTo>
                  <a:lnTo>
                    <a:pt x="405" y="176"/>
                  </a:lnTo>
                  <a:lnTo>
                    <a:pt x="406" y="179"/>
                  </a:lnTo>
                  <a:lnTo>
                    <a:pt x="409" y="182"/>
                  </a:lnTo>
                  <a:lnTo>
                    <a:pt x="411" y="186"/>
                  </a:lnTo>
                  <a:lnTo>
                    <a:pt x="412" y="189"/>
                  </a:lnTo>
                  <a:lnTo>
                    <a:pt x="414" y="193"/>
                  </a:lnTo>
                  <a:lnTo>
                    <a:pt x="415" y="198"/>
                  </a:lnTo>
                  <a:lnTo>
                    <a:pt x="415" y="202"/>
                  </a:lnTo>
                  <a:lnTo>
                    <a:pt x="415" y="205"/>
                  </a:lnTo>
                  <a:lnTo>
                    <a:pt x="414" y="209"/>
                  </a:lnTo>
                  <a:lnTo>
                    <a:pt x="412" y="213"/>
                  </a:lnTo>
                  <a:lnTo>
                    <a:pt x="411" y="213"/>
                  </a:lnTo>
                  <a:lnTo>
                    <a:pt x="411" y="212"/>
                  </a:lnTo>
                  <a:lnTo>
                    <a:pt x="409" y="212"/>
                  </a:lnTo>
                  <a:lnTo>
                    <a:pt x="408" y="211"/>
                  </a:lnTo>
                  <a:lnTo>
                    <a:pt x="408" y="209"/>
                  </a:lnTo>
                  <a:lnTo>
                    <a:pt x="408" y="208"/>
                  </a:lnTo>
                  <a:lnTo>
                    <a:pt x="408" y="206"/>
                  </a:lnTo>
                  <a:lnTo>
                    <a:pt x="406" y="205"/>
                  </a:lnTo>
                  <a:lnTo>
                    <a:pt x="406" y="203"/>
                  </a:lnTo>
                  <a:lnTo>
                    <a:pt x="406" y="202"/>
                  </a:lnTo>
                  <a:lnTo>
                    <a:pt x="406" y="201"/>
                  </a:lnTo>
                  <a:lnTo>
                    <a:pt x="405" y="199"/>
                  </a:lnTo>
                  <a:lnTo>
                    <a:pt x="405" y="196"/>
                  </a:lnTo>
                  <a:lnTo>
                    <a:pt x="403" y="196"/>
                  </a:lnTo>
                  <a:lnTo>
                    <a:pt x="402" y="195"/>
                  </a:lnTo>
                  <a:lnTo>
                    <a:pt x="401" y="195"/>
                  </a:lnTo>
                  <a:lnTo>
                    <a:pt x="398" y="196"/>
                  </a:lnTo>
                  <a:lnTo>
                    <a:pt x="398" y="203"/>
                  </a:lnTo>
                  <a:lnTo>
                    <a:pt x="398" y="209"/>
                  </a:lnTo>
                  <a:lnTo>
                    <a:pt x="398" y="216"/>
                  </a:lnTo>
                  <a:lnTo>
                    <a:pt x="398" y="223"/>
                  </a:lnTo>
                  <a:lnTo>
                    <a:pt x="398" y="231"/>
                  </a:lnTo>
                  <a:lnTo>
                    <a:pt x="398" y="238"/>
                  </a:lnTo>
                  <a:lnTo>
                    <a:pt x="396" y="245"/>
                  </a:lnTo>
                  <a:lnTo>
                    <a:pt x="393" y="251"/>
                  </a:lnTo>
                  <a:lnTo>
                    <a:pt x="391" y="258"/>
                  </a:lnTo>
                  <a:lnTo>
                    <a:pt x="386" y="264"/>
                  </a:lnTo>
                  <a:lnTo>
                    <a:pt x="381" y="269"/>
                  </a:lnTo>
                  <a:lnTo>
                    <a:pt x="383" y="264"/>
                  </a:lnTo>
                  <a:lnTo>
                    <a:pt x="383" y="258"/>
                  </a:lnTo>
                  <a:lnTo>
                    <a:pt x="382" y="252"/>
                  </a:lnTo>
                  <a:lnTo>
                    <a:pt x="381" y="246"/>
                  </a:lnTo>
                  <a:lnTo>
                    <a:pt x="378" y="241"/>
                  </a:lnTo>
                  <a:lnTo>
                    <a:pt x="376" y="236"/>
                  </a:lnTo>
                  <a:lnTo>
                    <a:pt x="375" y="231"/>
                  </a:lnTo>
                  <a:lnTo>
                    <a:pt x="375" y="225"/>
                  </a:lnTo>
                  <a:lnTo>
                    <a:pt x="376" y="219"/>
                  </a:lnTo>
                  <a:lnTo>
                    <a:pt x="381" y="213"/>
                  </a:lnTo>
                  <a:lnTo>
                    <a:pt x="371" y="213"/>
                  </a:lnTo>
                  <a:lnTo>
                    <a:pt x="371" y="215"/>
                  </a:lnTo>
                  <a:lnTo>
                    <a:pt x="371" y="216"/>
                  </a:lnTo>
                  <a:lnTo>
                    <a:pt x="371" y="218"/>
                  </a:lnTo>
                  <a:lnTo>
                    <a:pt x="371" y="219"/>
                  </a:lnTo>
                  <a:lnTo>
                    <a:pt x="369" y="221"/>
                  </a:lnTo>
                  <a:lnTo>
                    <a:pt x="369" y="222"/>
                  </a:lnTo>
                  <a:lnTo>
                    <a:pt x="368" y="222"/>
                  </a:lnTo>
                  <a:lnTo>
                    <a:pt x="368" y="223"/>
                  </a:lnTo>
                  <a:lnTo>
                    <a:pt x="366" y="223"/>
                  </a:lnTo>
                  <a:lnTo>
                    <a:pt x="368" y="226"/>
                  </a:lnTo>
                  <a:lnTo>
                    <a:pt x="369" y="229"/>
                  </a:lnTo>
                  <a:lnTo>
                    <a:pt x="371" y="232"/>
                  </a:lnTo>
                  <a:lnTo>
                    <a:pt x="372" y="236"/>
                  </a:lnTo>
                  <a:lnTo>
                    <a:pt x="372" y="239"/>
                  </a:lnTo>
                  <a:lnTo>
                    <a:pt x="373" y="244"/>
                  </a:lnTo>
                  <a:lnTo>
                    <a:pt x="373" y="246"/>
                  </a:lnTo>
                  <a:lnTo>
                    <a:pt x="373" y="251"/>
                  </a:lnTo>
                  <a:lnTo>
                    <a:pt x="372" y="254"/>
                  </a:lnTo>
                  <a:lnTo>
                    <a:pt x="371" y="258"/>
                  </a:lnTo>
                  <a:lnTo>
                    <a:pt x="369" y="258"/>
                  </a:lnTo>
                  <a:lnTo>
                    <a:pt x="368" y="258"/>
                  </a:lnTo>
                  <a:lnTo>
                    <a:pt x="366" y="258"/>
                  </a:lnTo>
                  <a:lnTo>
                    <a:pt x="365" y="256"/>
                  </a:lnTo>
                  <a:lnTo>
                    <a:pt x="363" y="255"/>
                  </a:lnTo>
                  <a:lnTo>
                    <a:pt x="363" y="254"/>
                  </a:lnTo>
                  <a:lnTo>
                    <a:pt x="362" y="254"/>
                  </a:lnTo>
                  <a:lnTo>
                    <a:pt x="361" y="252"/>
                  </a:lnTo>
                  <a:lnTo>
                    <a:pt x="361" y="249"/>
                  </a:lnTo>
                  <a:lnTo>
                    <a:pt x="361" y="248"/>
                  </a:lnTo>
                  <a:lnTo>
                    <a:pt x="361" y="245"/>
                  </a:lnTo>
                  <a:lnTo>
                    <a:pt x="359" y="244"/>
                  </a:lnTo>
                  <a:lnTo>
                    <a:pt x="359" y="241"/>
                  </a:lnTo>
                  <a:lnTo>
                    <a:pt x="359" y="238"/>
                  </a:lnTo>
                  <a:lnTo>
                    <a:pt x="361" y="236"/>
                  </a:lnTo>
                  <a:lnTo>
                    <a:pt x="361" y="235"/>
                  </a:lnTo>
                  <a:lnTo>
                    <a:pt x="362" y="232"/>
                  </a:lnTo>
                  <a:lnTo>
                    <a:pt x="363" y="231"/>
                  </a:lnTo>
                  <a:lnTo>
                    <a:pt x="359" y="225"/>
                  </a:lnTo>
                  <a:lnTo>
                    <a:pt x="355" y="218"/>
                  </a:lnTo>
                  <a:lnTo>
                    <a:pt x="352" y="211"/>
                  </a:lnTo>
                  <a:lnTo>
                    <a:pt x="349" y="203"/>
                  </a:lnTo>
                  <a:lnTo>
                    <a:pt x="348" y="195"/>
                  </a:lnTo>
                  <a:lnTo>
                    <a:pt x="346" y="188"/>
                  </a:lnTo>
                  <a:lnTo>
                    <a:pt x="346" y="180"/>
                  </a:lnTo>
                  <a:lnTo>
                    <a:pt x="346" y="173"/>
                  </a:lnTo>
                  <a:lnTo>
                    <a:pt x="346" y="168"/>
                  </a:lnTo>
                  <a:lnTo>
                    <a:pt x="346" y="162"/>
                  </a:lnTo>
                  <a:lnTo>
                    <a:pt x="343" y="159"/>
                  </a:lnTo>
                  <a:lnTo>
                    <a:pt x="339" y="156"/>
                  </a:lnTo>
                  <a:lnTo>
                    <a:pt x="336" y="153"/>
                  </a:lnTo>
                  <a:lnTo>
                    <a:pt x="333" y="149"/>
                  </a:lnTo>
                  <a:lnTo>
                    <a:pt x="329" y="148"/>
                  </a:lnTo>
                  <a:lnTo>
                    <a:pt x="326" y="145"/>
                  </a:lnTo>
                  <a:lnTo>
                    <a:pt x="322" y="142"/>
                  </a:lnTo>
                  <a:lnTo>
                    <a:pt x="318" y="140"/>
                  </a:lnTo>
                  <a:lnTo>
                    <a:pt x="313" y="139"/>
                  </a:lnTo>
                  <a:lnTo>
                    <a:pt x="309" y="138"/>
                  </a:lnTo>
                  <a:lnTo>
                    <a:pt x="310" y="130"/>
                  </a:lnTo>
                  <a:lnTo>
                    <a:pt x="312" y="125"/>
                  </a:lnTo>
                  <a:lnTo>
                    <a:pt x="310" y="120"/>
                  </a:lnTo>
                  <a:lnTo>
                    <a:pt x="310" y="115"/>
                  </a:lnTo>
                  <a:lnTo>
                    <a:pt x="309" y="110"/>
                  </a:lnTo>
                  <a:lnTo>
                    <a:pt x="308" y="106"/>
                  </a:lnTo>
                  <a:lnTo>
                    <a:pt x="306" y="100"/>
                  </a:lnTo>
                  <a:lnTo>
                    <a:pt x="306" y="95"/>
                  </a:lnTo>
                  <a:lnTo>
                    <a:pt x="308" y="87"/>
                  </a:lnTo>
                  <a:lnTo>
                    <a:pt x="309" y="80"/>
                  </a:lnTo>
                  <a:lnTo>
                    <a:pt x="308" y="74"/>
                  </a:lnTo>
                  <a:lnTo>
                    <a:pt x="308" y="69"/>
                  </a:lnTo>
                  <a:lnTo>
                    <a:pt x="306" y="63"/>
                  </a:lnTo>
                  <a:lnTo>
                    <a:pt x="306" y="56"/>
                  </a:lnTo>
                  <a:lnTo>
                    <a:pt x="305" y="50"/>
                  </a:lnTo>
                  <a:lnTo>
                    <a:pt x="303" y="44"/>
                  </a:lnTo>
                  <a:lnTo>
                    <a:pt x="302" y="39"/>
                  </a:lnTo>
                  <a:lnTo>
                    <a:pt x="300" y="33"/>
                  </a:lnTo>
                  <a:lnTo>
                    <a:pt x="298" y="29"/>
                  </a:lnTo>
                  <a:lnTo>
                    <a:pt x="295" y="24"/>
                  </a:lnTo>
                  <a:lnTo>
                    <a:pt x="300" y="23"/>
                  </a:lnTo>
                  <a:lnTo>
                    <a:pt x="305" y="20"/>
                  </a:lnTo>
                  <a:lnTo>
                    <a:pt x="306" y="19"/>
                  </a:lnTo>
                  <a:lnTo>
                    <a:pt x="306" y="16"/>
                  </a:lnTo>
                  <a:lnTo>
                    <a:pt x="306" y="13"/>
                  </a:lnTo>
                  <a:lnTo>
                    <a:pt x="305" y="10"/>
                  </a:lnTo>
                  <a:lnTo>
                    <a:pt x="303" y="7"/>
                  </a:lnTo>
                  <a:lnTo>
                    <a:pt x="302" y="6"/>
                  </a:lnTo>
                  <a:lnTo>
                    <a:pt x="300" y="3"/>
                  </a:lnTo>
                  <a:lnTo>
                    <a:pt x="302" y="0"/>
                  </a:lnTo>
                  <a:lnTo>
                    <a:pt x="296" y="1"/>
                  </a:lnTo>
                  <a:lnTo>
                    <a:pt x="292" y="4"/>
                  </a:lnTo>
                  <a:lnTo>
                    <a:pt x="286" y="7"/>
                  </a:lnTo>
                  <a:lnTo>
                    <a:pt x="282" y="10"/>
                  </a:lnTo>
                  <a:lnTo>
                    <a:pt x="276" y="14"/>
                  </a:lnTo>
                  <a:lnTo>
                    <a:pt x="272" y="17"/>
                  </a:lnTo>
                  <a:lnTo>
                    <a:pt x="266" y="20"/>
                  </a:lnTo>
                  <a:lnTo>
                    <a:pt x="262" y="21"/>
                  </a:lnTo>
                  <a:lnTo>
                    <a:pt x="257" y="21"/>
                  </a:lnTo>
                  <a:lnTo>
                    <a:pt x="252" y="20"/>
                  </a:lnTo>
                  <a:lnTo>
                    <a:pt x="253" y="20"/>
                  </a:lnTo>
                  <a:lnTo>
                    <a:pt x="253" y="21"/>
                  </a:lnTo>
                  <a:lnTo>
                    <a:pt x="247" y="23"/>
                  </a:lnTo>
                  <a:lnTo>
                    <a:pt x="243" y="26"/>
                  </a:lnTo>
                  <a:lnTo>
                    <a:pt x="239" y="29"/>
                  </a:lnTo>
                  <a:lnTo>
                    <a:pt x="236" y="33"/>
                  </a:lnTo>
                  <a:lnTo>
                    <a:pt x="232" y="36"/>
                  </a:lnTo>
                  <a:lnTo>
                    <a:pt x="229" y="40"/>
                  </a:lnTo>
                  <a:lnTo>
                    <a:pt x="224" y="43"/>
                  </a:lnTo>
                  <a:lnTo>
                    <a:pt x="220" y="44"/>
                  </a:lnTo>
                  <a:lnTo>
                    <a:pt x="214" y="46"/>
                  </a:lnTo>
                  <a:lnTo>
                    <a:pt x="209" y="46"/>
                  </a:lnTo>
                  <a:lnTo>
                    <a:pt x="212" y="56"/>
                  </a:lnTo>
                  <a:lnTo>
                    <a:pt x="220" y="52"/>
                  </a:lnTo>
                  <a:lnTo>
                    <a:pt x="229" y="46"/>
                  </a:lnTo>
                  <a:lnTo>
                    <a:pt x="236" y="42"/>
                  </a:lnTo>
                  <a:lnTo>
                    <a:pt x="242" y="37"/>
                  </a:lnTo>
                  <a:lnTo>
                    <a:pt x="249" y="33"/>
                  </a:lnTo>
                  <a:lnTo>
                    <a:pt x="256" y="29"/>
                  </a:lnTo>
                  <a:lnTo>
                    <a:pt x="263" y="27"/>
                  </a:lnTo>
                  <a:lnTo>
                    <a:pt x="272" y="26"/>
                  </a:lnTo>
                  <a:lnTo>
                    <a:pt x="280" y="26"/>
                  </a:lnTo>
                  <a:lnTo>
                    <a:pt x="292" y="29"/>
                  </a:lnTo>
                  <a:lnTo>
                    <a:pt x="277" y="49"/>
                  </a:lnTo>
                  <a:lnTo>
                    <a:pt x="267" y="47"/>
                  </a:lnTo>
                  <a:lnTo>
                    <a:pt x="259" y="49"/>
                  </a:lnTo>
                  <a:lnTo>
                    <a:pt x="249" y="53"/>
                  </a:lnTo>
                  <a:lnTo>
                    <a:pt x="240" y="59"/>
                  </a:lnTo>
                  <a:lnTo>
                    <a:pt x="232" y="66"/>
                  </a:lnTo>
                  <a:lnTo>
                    <a:pt x="223" y="73"/>
                  </a:lnTo>
                  <a:lnTo>
                    <a:pt x="214" y="80"/>
                  </a:lnTo>
                  <a:lnTo>
                    <a:pt x="204" y="86"/>
                  </a:lnTo>
                  <a:lnTo>
                    <a:pt x="194" y="89"/>
                  </a:lnTo>
                  <a:lnTo>
                    <a:pt x="184" y="90"/>
                  </a:lnTo>
                  <a:lnTo>
                    <a:pt x="176" y="93"/>
                  </a:lnTo>
                  <a:lnTo>
                    <a:pt x="169" y="95"/>
                  </a:lnTo>
                  <a:lnTo>
                    <a:pt x="161" y="95"/>
                  </a:lnTo>
                  <a:lnTo>
                    <a:pt x="156" y="93"/>
                  </a:lnTo>
                  <a:lnTo>
                    <a:pt x="150" y="93"/>
                  </a:lnTo>
                  <a:lnTo>
                    <a:pt x="143" y="93"/>
                  </a:lnTo>
                  <a:lnTo>
                    <a:pt x="137" y="93"/>
                  </a:lnTo>
                  <a:lnTo>
                    <a:pt x="131" y="95"/>
                  </a:lnTo>
                  <a:lnTo>
                    <a:pt x="126" y="97"/>
                  </a:lnTo>
                  <a:lnTo>
                    <a:pt x="120" y="103"/>
                  </a:lnTo>
                  <a:lnTo>
                    <a:pt x="110" y="93"/>
                  </a:lnTo>
                  <a:lnTo>
                    <a:pt x="100" y="87"/>
                  </a:lnTo>
                  <a:lnTo>
                    <a:pt x="88" y="83"/>
                  </a:lnTo>
                  <a:lnTo>
                    <a:pt x="77" y="82"/>
                  </a:lnTo>
                  <a:lnTo>
                    <a:pt x="66" y="82"/>
                  </a:lnTo>
                  <a:lnTo>
                    <a:pt x="55" y="80"/>
                  </a:lnTo>
                  <a:lnTo>
                    <a:pt x="44" y="79"/>
                  </a:lnTo>
                  <a:lnTo>
                    <a:pt x="35" y="76"/>
                  </a:lnTo>
                  <a:lnTo>
                    <a:pt x="27" y="69"/>
                  </a:lnTo>
                  <a:lnTo>
                    <a:pt x="20" y="59"/>
                  </a:lnTo>
                  <a:lnTo>
                    <a:pt x="18" y="63"/>
                  </a:lnTo>
                  <a:lnTo>
                    <a:pt x="15" y="64"/>
                  </a:lnTo>
                  <a:lnTo>
                    <a:pt x="14" y="66"/>
                  </a:lnTo>
                  <a:lnTo>
                    <a:pt x="11" y="66"/>
                  </a:lnTo>
                  <a:lnTo>
                    <a:pt x="10" y="64"/>
                  </a:lnTo>
                  <a:lnTo>
                    <a:pt x="7" y="63"/>
                  </a:lnTo>
                  <a:lnTo>
                    <a:pt x="4" y="63"/>
                  </a:lnTo>
                  <a:lnTo>
                    <a:pt x="2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0" y="83"/>
                  </a:lnTo>
                  <a:lnTo>
                    <a:pt x="0" y="95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0" y="126"/>
                  </a:lnTo>
                  <a:lnTo>
                    <a:pt x="0" y="136"/>
                  </a:lnTo>
                  <a:lnTo>
                    <a:pt x="0" y="146"/>
                  </a:lnTo>
                  <a:lnTo>
                    <a:pt x="0" y="156"/>
                  </a:lnTo>
                  <a:lnTo>
                    <a:pt x="0" y="166"/>
                  </a:lnTo>
                  <a:lnTo>
                    <a:pt x="1" y="179"/>
                  </a:lnTo>
                  <a:lnTo>
                    <a:pt x="2" y="192"/>
                  </a:lnTo>
                  <a:lnTo>
                    <a:pt x="5" y="203"/>
                  </a:lnTo>
                  <a:lnTo>
                    <a:pt x="7" y="216"/>
                  </a:lnTo>
                  <a:lnTo>
                    <a:pt x="10" y="228"/>
                  </a:lnTo>
                  <a:lnTo>
                    <a:pt x="11" y="239"/>
                  </a:lnTo>
                  <a:lnTo>
                    <a:pt x="13" y="251"/>
                  </a:lnTo>
                  <a:lnTo>
                    <a:pt x="15" y="262"/>
                  </a:lnTo>
                  <a:lnTo>
                    <a:pt x="17" y="275"/>
                  </a:lnTo>
                  <a:lnTo>
                    <a:pt x="20" y="287"/>
                  </a:lnTo>
                  <a:lnTo>
                    <a:pt x="18" y="288"/>
                  </a:lnTo>
                  <a:lnTo>
                    <a:pt x="15" y="289"/>
                  </a:lnTo>
                  <a:lnTo>
                    <a:pt x="14" y="289"/>
                  </a:lnTo>
                  <a:lnTo>
                    <a:pt x="13" y="289"/>
                  </a:lnTo>
                  <a:lnTo>
                    <a:pt x="11" y="288"/>
                  </a:lnTo>
                  <a:lnTo>
                    <a:pt x="10" y="287"/>
                  </a:lnTo>
                  <a:lnTo>
                    <a:pt x="7" y="285"/>
                  </a:lnTo>
                  <a:lnTo>
                    <a:pt x="5" y="284"/>
                  </a:lnTo>
                  <a:lnTo>
                    <a:pt x="4" y="282"/>
                  </a:lnTo>
                  <a:lnTo>
                    <a:pt x="2" y="282"/>
                  </a:lnTo>
                  <a:lnTo>
                    <a:pt x="5" y="304"/>
                  </a:lnTo>
                  <a:lnTo>
                    <a:pt x="10" y="307"/>
                  </a:lnTo>
                  <a:lnTo>
                    <a:pt x="13" y="311"/>
                  </a:lnTo>
                  <a:lnTo>
                    <a:pt x="15" y="315"/>
                  </a:lnTo>
                  <a:lnTo>
                    <a:pt x="17" y="319"/>
                  </a:lnTo>
                  <a:lnTo>
                    <a:pt x="20" y="324"/>
                  </a:lnTo>
                  <a:lnTo>
                    <a:pt x="21" y="328"/>
                  </a:lnTo>
                  <a:lnTo>
                    <a:pt x="24" y="331"/>
                  </a:lnTo>
                  <a:lnTo>
                    <a:pt x="28" y="334"/>
                  </a:lnTo>
                  <a:lnTo>
                    <a:pt x="31" y="334"/>
                  </a:lnTo>
                  <a:lnTo>
                    <a:pt x="37" y="334"/>
                  </a:lnTo>
                  <a:lnTo>
                    <a:pt x="40" y="340"/>
                  </a:lnTo>
                  <a:lnTo>
                    <a:pt x="43" y="345"/>
                  </a:lnTo>
                  <a:lnTo>
                    <a:pt x="45" y="351"/>
                  </a:lnTo>
                  <a:lnTo>
                    <a:pt x="50" y="357"/>
                  </a:lnTo>
                  <a:lnTo>
                    <a:pt x="53" y="362"/>
                  </a:lnTo>
                  <a:lnTo>
                    <a:pt x="55" y="368"/>
                  </a:lnTo>
                  <a:lnTo>
                    <a:pt x="57" y="374"/>
                  </a:lnTo>
                  <a:lnTo>
                    <a:pt x="58" y="380"/>
                  </a:lnTo>
                  <a:lnTo>
                    <a:pt x="58" y="385"/>
                  </a:lnTo>
                  <a:lnTo>
                    <a:pt x="57" y="393"/>
                  </a:lnTo>
                  <a:lnTo>
                    <a:pt x="54" y="393"/>
                  </a:lnTo>
                  <a:lnTo>
                    <a:pt x="53" y="391"/>
                  </a:lnTo>
                  <a:lnTo>
                    <a:pt x="51" y="390"/>
                  </a:lnTo>
                  <a:lnTo>
                    <a:pt x="50" y="388"/>
                  </a:lnTo>
                  <a:lnTo>
                    <a:pt x="50" y="385"/>
                  </a:lnTo>
                  <a:lnTo>
                    <a:pt x="50" y="384"/>
                  </a:lnTo>
                  <a:lnTo>
                    <a:pt x="50" y="381"/>
                  </a:lnTo>
                  <a:lnTo>
                    <a:pt x="50" y="378"/>
                  </a:lnTo>
                  <a:lnTo>
                    <a:pt x="48" y="377"/>
                  </a:lnTo>
                  <a:lnTo>
                    <a:pt x="47" y="375"/>
                  </a:lnTo>
                  <a:lnTo>
                    <a:pt x="47" y="388"/>
                  </a:lnTo>
                  <a:lnTo>
                    <a:pt x="50" y="400"/>
                  </a:lnTo>
                  <a:lnTo>
                    <a:pt x="55" y="411"/>
                  </a:lnTo>
                  <a:lnTo>
                    <a:pt x="63" y="421"/>
                  </a:lnTo>
                  <a:lnTo>
                    <a:pt x="70" y="433"/>
                  </a:lnTo>
                  <a:lnTo>
                    <a:pt x="78" y="441"/>
                  </a:lnTo>
                  <a:lnTo>
                    <a:pt x="86" y="451"/>
                  </a:lnTo>
                  <a:lnTo>
                    <a:pt x="94" y="461"/>
                  </a:lnTo>
                  <a:lnTo>
                    <a:pt x="100" y="471"/>
                  </a:lnTo>
                  <a:lnTo>
                    <a:pt x="106" y="481"/>
                  </a:lnTo>
                  <a:lnTo>
                    <a:pt x="107" y="489"/>
                  </a:lnTo>
                  <a:lnTo>
                    <a:pt x="107" y="497"/>
                  </a:lnTo>
                  <a:lnTo>
                    <a:pt x="108" y="506"/>
                  </a:lnTo>
                  <a:lnTo>
                    <a:pt x="110" y="516"/>
                  </a:lnTo>
                  <a:lnTo>
                    <a:pt x="110" y="526"/>
                  </a:lnTo>
                  <a:lnTo>
                    <a:pt x="111" y="536"/>
                  </a:lnTo>
                  <a:lnTo>
                    <a:pt x="113" y="547"/>
                  </a:lnTo>
                  <a:lnTo>
                    <a:pt x="114" y="557"/>
                  </a:lnTo>
                  <a:lnTo>
                    <a:pt x="114" y="569"/>
                  </a:lnTo>
                  <a:lnTo>
                    <a:pt x="116" y="579"/>
                  </a:lnTo>
                  <a:close/>
                  <a:moveTo>
                    <a:pt x="140" y="550"/>
                  </a:moveTo>
                  <a:lnTo>
                    <a:pt x="147" y="550"/>
                  </a:lnTo>
                  <a:lnTo>
                    <a:pt x="146" y="552"/>
                  </a:lnTo>
                  <a:lnTo>
                    <a:pt x="144" y="552"/>
                  </a:lnTo>
                  <a:lnTo>
                    <a:pt x="143" y="552"/>
                  </a:lnTo>
                  <a:lnTo>
                    <a:pt x="143" y="550"/>
                  </a:lnTo>
                  <a:lnTo>
                    <a:pt x="141" y="550"/>
                  </a:lnTo>
                  <a:lnTo>
                    <a:pt x="140" y="550"/>
                  </a:lnTo>
                  <a:lnTo>
                    <a:pt x="139" y="550"/>
                  </a:lnTo>
                  <a:lnTo>
                    <a:pt x="139" y="549"/>
                  </a:lnTo>
                  <a:lnTo>
                    <a:pt x="137" y="549"/>
                  </a:lnTo>
                  <a:lnTo>
                    <a:pt x="136" y="547"/>
                  </a:lnTo>
                  <a:lnTo>
                    <a:pt x="134" y="546"/>
                  </a:lnTo>
                  <a:lnTo>
                    <a:pt x="134" y="544"/>
                  </a:lnTo>
                  <a:lnTo>
                    <a:pt x="133" y="543"/>
                  </a:lnTo>
                  <a:lnTo>
                    <a:pt x="131" y="542"/>
                  </a:lnTo>
                  <a:lnTo>
                    <a:pt x="131" y="540"/>
                  </a:lnTo>
                  <a:lnTo>
                    <a:pt x="131" y="539"/>
                  </a:lnTo>
                  <a:lnTo>
                    <a:pt x="130" y="537"/>
                  </a:lnTo>
                  <a:lnTo>
                    <a:pt x="130" y="536"/>
                  </a:lnTo>
                  <a:lnTo>
                    <a:pt x="130" y="534"/>
                  </a:lnTo>
                  <a:lnTo>
                    <a:pt x="130" y="533"/>
                  </a:lnTo>
                  <a:lnTo>
                    <a:pt x="131" y="534"/>
                  </a:lnTo>
                  <a:lnTo>
                    <a:pt x="133" y="536"/>
                  </a:lnTo>
                  <a:lnTo>
                    <a:pt x="133" y="537"/>
                  </a:lnTo>
                  <a:lnTo>
                    <a:pt x="133" y="539"/>
                  </a:lnTo>
                  <a:lnTo>
                    <a:pt x="133" y="540"/>
                  </a:lnTo>
                  <a:lnTo>
                    <a:pt x="133" y="542"/>
                  </a:lnTo>
                  <a:lnTo>
                    <a:pt x="134" y="543"/>
                  </a:lnTo>
                  <a:lnTo>
                    <a:pt x="134" y="544"/>
                  </a:lnTo>
                  <a:lnTo>
                    <a:pt x="134" y="546"/>
                  </a:lnTo>
                  <a:lnTo>
                    <a:pt x="136" y="546"/>
                  </a:lnTo>
                  <a:lnTo>
                    <a:pt x="136" y="547"/>
                  </a:lnTo>
                  <a:lnTo>
                    <a:pt x="137" y="547"/>
                  </a:lnTo>
                  <a:lnTo>
                    <a:pt x="139" y="549"/>
                  </a:lnTo>
                  <a:lnTo>
                    <a:pt x="140" y="550"/>
                  </a:lnTo>
                  <a:close/>
                  <a:moveTo>
                    <a:pt x="332" y="351"/>
                  </a:moveTo>
                  <a:lnTo>
                    <a:pt x="333" y="360"/>
                  </a:lnTo>
                  <a:lnTo>
                    <a:pt x="333" y="367"/>
                  </a:lnTo>
                  <a:lnTo>
                    <a:pt x="333" y="375"/>
                  </a:lnTo>
                  <a:lnTo>
                    <a:pt x="330" y="383"/>
                  </a:lnTo>
                  <a:lnTo>
                    <a:pt x="329" y="390"/>
                  </a:lnTo>
                  <a:lnTo>
                    <a:pt x="326" y="397"/>
                  </a:lnTo>
                  <a:lnTo>
                    <a:pt x="322" y="403"/>
                  </a:lnTo>
                  <a:lnTo>
                    <a:pt x="319" y="410"/>
                  </a:lnTo>
                  <a:lnTo>
                    <a:pt x="316" y="414"/>
                  </a:lnTo>
                  <a:lnTo>
                    <a:pt x="315" y="420"/>
                  </a:lnTo>
                  <a:lnTo>
                    <a:pt x="315" y="410"/>
                  </a:lnTo>
                  <a:lnTo>
                    <a:pt x="315" y="401"/>
                  </a:lnTo>
                  <a:lnTo>
                    <a:pt x="315" y="394"/>
                  </a:lnTo>
                  <a:lnTo>
                    <a:pt x="318" y="387"/>
                  </a:lnTo>
                  <a:lnTo>
                    <a:pt x="319" y="381"/>
                  </a:lnTo>
                  <a:lnTo>
                    <a:pt x="322" y="374"/>
                  </a:lnTo>
                  <a:lnTo>
                    <a:pt x="323" y="368"/>
                  </a:lnTo>
                  <a:lnTo>
                    <a:pt x="326" y="362"/>
                  </a:lnTo>
                  <a:lnTo>
                    <a:pt x="329" y="357"/>
                  </a:lnTo>
                  <a:lnTo>
                    <a:pt x="332" y="351"/>
                  </a:lnTo>
                  <a:close/>
                  <a:moveTo>
                    <a:pt x="126" y="516"/>
                  </a:moveTo>
                  <a:lnTo>
                    <a:pt x="108" y="496"/>
                  </a:lnTo>
                  <a:lnTo>
                    <a:pt x="111" y="493"/>
                  </a:lnTo>
                  <a:lnTo>
                    <a:pt x="129" y="514"/>
                  </a:lnTo>
                  <a:lnTo>
                    <a:pt x="126" y="516"/>
                  </a:lnTo>
                  <a:close/>
                  <a:moveTo>
                    <a:pt x="206" y="486"/>
                  </a:moveTo>
                  <a:lnTo>
                    <a:pt x="164" y="481"/>
                  </a:lnTo>
                  <a:lnTo>
                    <a:pt x="167" y="479"/>
                  </a:lnTo>
                  <a:lnTo>
                    <a:pt x="154" y="468"/>
                  </a:lnTo>
                  <a:lnTo>
                    <a:pt x="160" y="470"/>
                  </a:lnTo>
                  <a:lnTo>
                    <a:pt x="166" y="470"/>
                  </a:lnTo>
                  <a:lnTo>
                    <a:pt x="173" y="471"/>
                  </a:lnTo>
                  <a:lnTo>
                    <a:pt x="180" y="471"/>
                  </a:lnTo>
                  <a:lnTo>
                    <a:pt x="189" y="473"/>
                  </a:lnTo>
                  <a:lnTo>
                    <a:pt x="196" y="471"/>
                  </a:lnTo>
                  <a:lnTo>
                    <a:pt x="203" y="471"/>
                  </a:lnTo>
                  <a:lnTo>
                    <a:pt x="210" y="468"/>
                  </a:lnTo>
                  <a:lnTo>
                    <a:pt x="217" y="466"/>
                  </a:lnTo>
                  <a:lnTo>
                    <a:pt x="223" y="461"/>
                  </a:lnTo>
                  <a:lnTo>
                    <a:pt x="222" y="464"/>
                  </a:lnTo>
                  <a:lnTo>
                    <a:pt x="220" y="467"/>
                  </a:lnTo>
                  <a:lnTo>
                    <a:pt x="219" y="468"/>
                  </a:lnTo>
                  <a:lnTo>
                    <a:pt x="219" y="471"/>
                  </a:lnTo>
                  <a:lnTo>
                    <a:pt x="219" y="474"/>
                  </a:lnTo>
                  <a:lnTo>
                    <a:pt x="219" y="477"/>
                  </a:lnTo>
                  <a:lnTo>
                    <a:pt x="217" y="480"/>
                  </a:lnTo>
                  <a:lnTo>
                    <a:pt x="214" y="481"/>
                  </a:lnTo>
                  <a:lnTo>
                    <a:pt x="212" y="484"/>
                  </a:lnTo>
                  <a:lnTo>
                    <a:pt x="206" y="486"/>
                  </a:lnTo>
                  <a:close/>
                  <a:moveTo>
                    <a:pt x="219" y="454"/>
                  </a:moveTo>
                  <a:lnTo>
                    <a:pt x="194" y="461"/>
                  </a:lnTo>
                  <a:lnTo>
                    <a:pt x="229" y="437"/>
                  </a:lnTo>
                  <a:lnTo>
                    <a:pt x="219" y="454"/>
                  </a:lnTo>
                  <a:close/>
                  <a:moveTo>
                    <a:pt x="177" y="262"/>
                  </a:moveTo>
                  <a:lnTo>
                    <a:pt x="189" y="255"/>
                  </a:lnTo>
                  <a:lnTo>
                    <a:pt x="184" y="252"/>
                  </a:lnTo>
                  <a:lnTo>
                    <a:pt x="186" y="249"/>
                  </a:lnTo>
                  <a:lnTo>
                    <a:pt x="187" y="249"/>
                  </a:lnTo>
                  <a:lnTo>
                    <a:pt x="190" y="248"/>
                  </a:lnTo>
                  <a:lnTo>
                    <a:pt x="193" y="249"/>
                  </a:lnTo>
                  <a:lnTo>
                    <a:pt x="194" y="249"/>
                  </a:lnTo>
                  <a:lnTo>
                    <a:pt x="196" y="249"/>
                  </a:lnTo>
                  <a:lnTo>
                    <a:pt x="197" y="249"/>
                  </a:lnTo>
                  <a:lnTo>
                    <a:pt x="197" y="248"/>
                  </a:lnTo>
                  <a:lnTo>
                    <a:pt x="197" y="245"/>
                  </a:lnTo>
                  <a:lnTo>
                    <a:pt x="194" y="241"/>
                  </a:lnTo>
                  <a:lnTo>
                    <a:pt x="189" y="241"/>
                  </a:lnTo>
                  <a:lnTo>
                    <a:pt x="197" y="234"/>
                  </a:lnTo>
                  <a:lnTo>
                    <a:pt x="206" y="228"/>
                  </a:lnTo>
                  <a:lnTo>
                    <a:pt x="217" y="221"/>
                  </a:lnTo>
                  <a:lnTo>
                    <a:pt x="227" y="216"/>
                  </a:lnTo>
                  <a:lnTo>
                    <a:pt x="239" y="212"/>
                  </a:lnTo>
                  <a:lnTo>
                    <a:pt x="252" y="209"/>
                  </a:lnTo>
                  <a:lnTo>
                    <a:pt x="263" y="208"/>
                  </a:lnTo>
                  <a:lnTo>
                    <a:pt x="275" y="209"/>
                  </a:lnTo>
                  <a:lnTo>
                    <a:pt x="286" y="212"/>
                  </a:lnTo>
                  <a:lnTo>
                    <a:pt x="298" y="218"/>
                  </a:lnTo>
                  <a:lnTo>
                    <a:pt x="289" y="221"/>
                  </a:lnTo>
                  <a:lnTo>
                    <a:pt x="282" y="223"/>
                  </a:lnTo>
                  <a:lnTo>
                    <a:pt x="273" y="223"/>
                  </a:lnTo>
                  <a:lnTo>
                    <a:pt x="266" y="223"/>
                  </a:lnTo>
                  <a:lnTo>
                    <a:pt x="257" y="223"/>
                  </a:lnTo>
                  <a:lnTo>
                    <a:pt x="249" y="223"/>
                  </a:lnTo>
                  <a:lnTo>
                    <a:pt x="242" y="225"/>
                  </a:lnTo>
                  <a:lnTo>
                    <a:pt x="233" y="226"/>
                  </a:lnTo>
                  <a:lnTo>
                    <a:pt x="226" y="229"/>
                  </a:lnTo>
                  <a:lnTo>
                    <a:pt x="219" y="235"/>
                  </a:lnTo>
                  <a:lnTo>
                    <a:pt x="226" y="234"/>
                  </a:lnTo>
                  <a:lnTo>
                    <a:pt x="233" y="234"/>
                  </a:lnTo>
                  <a:lnTo>
                    <a:pt x="240" y="234"/>
                  </a:lnTo>
                  <a:lnTo>
                    <a:pt x="247" y="235"/>
                  </a:lnTo>
                  <a:lnTo>
                    <a:pt x="255" y="235"/>
                  </a:lnTo>
                  <a:lnTo>
                    <a:pt x="263" y="236"/>
                  </a:lnTo>
                  <a:lnTo>
                    <a:pt x="270" y="238"/>
                  </a:lnTo>
                  <a:lnTo>
                    <a:pt x="277" y="241"/>
                  </a:lnTo>
                  <a:lnTo>
                    <a:pt x="285" y="242"/>
                  </a:lnTo>
                  <a:lnTo>
                    <a:pt x="292" y="245"/>
                  </a:lnTo>
                  <a:lnTo>
                    <a:pt x="287" y="246"/>
                  </a:lnTo>
                  <a:lnTo>
                    <a:pt x="283" y="251"/>
                  </a:lnTo>
                  <a:lnTo>
                    <a:pt x="279" y="254"/>
                  </a:lnTo>
                  <a:lnTo>
                    <a:pt x="275" y="258"/>
                  </a:lnTo>
                  <a:lnTo>
                    <a:pt x="270" y="261"/>
                  </a:lnTo>
                  <a:lnTo>
                    <a:pt x="265" y="264"/>
                  </a:lnTo>
                  <a:lnTo>
                    <a:pt x="260" y="265"/>
                  </a:lnTo>
                  <a:lnTo>
                    <a:pt x="255" y="266"/>
                  </a:lnTo>
                  <a:lnTo>
                    <a:pt x="249" y="265"/>
                  </a:lnTo>
                  <a:lnTo>
                    <a:pt x="243" y="262"/>
                  </a:lnTo>
                  <a:lnTo>
                    <a:pt x="236" y="248"/>
                  </a:lnTo>
                  <a:lnTo>
                    <a:pt x="234" y="249"/>
                  </a:lnTo>
                  <a:lnTo>
                    <a:pt x="232" y="249"/>
                  </a:lnTo>
                  <a:lnTo>
                    <a:pt x="230" y="251"/>
                  </a:lnTo>
                  <a:lnTo>
                    <a:pt x="229" y="251"/>
                  </a:lnTo>
                  <a:lnTo>
                    <a:pt x="227" y="252"/>
                  </a:lnTo>
                  <a:lnTo>
                    <a:pt x="224" y="252"/>
                  </a:lnTo>
                  <a:lnTo>
                    <a:pt x="223" y="254"/>
                  </a:lnTo>
                  <a:lnTo>
                    <a:pt x="222" y="255"/>
                  </a:lnTo>
                  <a:lnTo>
                    <a:pt x="220" y="256"/>
                  </a:lnTo>
                  <a:lnTo>
                    <a:pt x="219" y="258"/>
                  </a:lnTo>
                  <a:lnTo>
                    <a:pt x="220" y="261"/>
                  </a:lnTo>
                  <a:lnTo>
                    <a:pt x="222" y="262"/>
                  </a:lnTo>
                  <a:lnTo>
                    <a:pt x="223" y="264"/>
                  </a:lnTo>
                  <a:lnTo>
                    <a:pt x="226" y="266"/>
                  </a:lnTo>
                  <a:lnTo>
                    <a:pt x="229" y="268"/>
                  </a:lnTo>
                  <a:lnTo>
                    <a:pt x="230" y="268"/>
                  </a:lnTo>
                  <a:lnTo>
                    <a:pt x="234" y="269"/>
                  </a:lnTo>
                  <a:lnTo>
                    <a:pt x="237" y="269"/>
                  </a:lnTo>
                  <a:lnTo>
                    <a:pt x="240" y="269"/>
                  </a:lnTo>
                  <a:lnTo>
                    <a:pt x="243" y="269"/>
                  </a:lnTo>
                  <a:lnTo>
                    <a:pt x="242" y="272"/>
                  </a:lnTo>
                  <a:lnTo>
                    <a:pt x="237" y="274"/>
                  </a:lnTo>
                  <a:lnTo>
                    <a:pt x="232" y="275"/>
                  </a:lnTo>
                  <a:lnTo>
                    <a:pt x="226" y="276"/>
                  </a:lnTo>
                  <a:lnTo>
                    <a:pt x="220" y="278"/>
                  </a:lnTo>
                  <a:lnTo>
                    <a:pt x="214" y="279"/>
                  </a:lnTo>
                  <a:lnTo>
                    <a:pt x="212" y="282"/>
                  </a:lnTo>
                  <a:lnTo>
                    <a:pt x="210" y="287"/>
                  </a:lnTo>
                  <a:lnTo>
                    <a:pt x="214" y="292"/>
                  </a:lnTo>
                  <a:lnTo>
                    <a:pt x="223" y="299"/>
                  </a:lnTo>
                  <a:lnTo>
                    <a:pt x="220" y="299"/>
                  </a:lnTo>
                  <a:lnTo>
                    <a:pt x="217" y="299"/>
                  </a:lnTo>
                  <a:lnTo>
                    <a:pt x="214" y="301"/>
                  </a:lnTo>
                  <a:lnTo>
                    <a:pt x="213" y="302"/>
                  </a:lnTo>
                  <a:lnTo>
                    <a:pt x="212" y="304"/>
                  </a:lnTo>
                  <a:lnTo>
                    <a:pt x="210" y="307"/>
                  </a:lnTo>
                  <a:lnTo>
                    <a:pt x="209" y="309"/>
                  </a:lnTo>
                  <a:lnTo>
                    <a:pt x="209" y="311"/>
                  </a:lnTo>
                  <a:lnTo>
                    <a:pt x="209" y="314"/>
                  </a:lnTo>
                  <a:lnTo>
                    <a:pt x="209" y="317"/>
                  </a:lnTo>
                  <a:lnTo>
                    <a:pt x="210" y="318"/>
                  </a:lnTo>
                  <a:lnTo>
                    <a:pt x="210" y="319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09" y="324"/>
                  </a:lnTo>
                  <a:lnTo>
                    <a:pt x="209" y="322"/>
                  </a:lnTo>
                  <a:lnTo>
                    <a:pt x="209" y="321"/>
                  </a:lnTo>
                  <a:lnTo>
                    <a:pt x="209" y="319"/>
                  </a:lnTo>
                  <a:lnTo>
                    <a:pt x="209" y="318"/>
                  </a:lnTo>
                  <a:lnTo>
                    <a:pt x="209" y="317"/>
                  </a:lnTo>
                  <a:lnTo>
                    <a:pt x="207" y="317"/>
                  </a:lnTo>
                  <a:lnTo>
                    <a:pt x="206" y="317"/>
                  </a:lnTo>
                  <a:lnTo>
                    <a:pt x="204" y="318"/>
                  </a:lnTo>
                  <a:lnTo>
                    <a:pt x="203" y="319"/>
                  </a:lnTo>
                  <a:lnTo>
                    <a:pt x="202" y="321"/>
                  </a:lnTo>
                  <a:lnTo>
                    <a:pt x="202" y="322"/>
                  </a:lnTo>
                  <a:lnTo>
                    <a:pt x="202" y="325"/>
                  </a:lnTo>
                  <a:lnTo>
                    <a:pt x="202" y="327"/>
                  </a:lnTo>
                  <a:lnTo>
                    <a:pt x="202" y="328"/>
                  </a:lnTo>
                  <a:lnTo>
                    <a:pt x="202" y="330"/>
                  </a:lnTo>
                  <a:lnTo>
                    <a:pt x="202" y="332"/>
                  </a:lnTo>
                  <a:lnTo>
                    <a:pt x="202" y="334"/>
                  </a:lnTo>
                  <a:lnTo>
                    <a:pt x="203" y="337"/>
                  </a:lnTo>
                  <a:lnTo>
                    <a:pt x="204" y="337"/>
                  </a:lnTo>
                  <a:lnTo>
                    <a:pt x="206" y="338"/>
                  </a:lnTo>
                  <a:lnTo>
                    <a:pt x="209" y="337"/>
                  </a:lnTo>
                  <a:lnTo>
                    <a:pt x="210" y="337"/>
                  </a:lnTo>
                  <a:lnTo>
                    <a:pt x="212" y="335"/>
                  </a:lnTo>
                  <a:lnTo>
                    <a:pt x="213" y="334"/>
                  </a:lnTo>
                  <a:lnTo>
                    <a:pt x="213" y="332"/>
                  </a:lnTo>
                  <a:lnTo>
                    <a:pt x="214" y="331"/>
                  </a:lnTo>
                  <a:lnTo>
                    <a:pt x="216" y="331"/>
                  </a:lnTo>
                  <a:lnTo>
                    <a:pt x="220" y="337"/>
                  </a:lnTo>
                  <a:lnTo>
                    <a:pt x="224" y="342"/>
                  </a:lnTo>
                  <a:lnTo>
                    <a:pt x="227" y="348"/>
                  </a:lnTo>
                  <a:lnTo>
                    <a:pt x="230" y="352"/>
                  </a:lnTo>
                  <a:lnTo>
                    <a:pt x="233" y="358"/>
                  </a:lnTo>
                  <a:lnTo>
                    <a:pt x="234" y="362"/>
                  </a:lnTo>
                  <a:lnTo>
                    <a:pt x="237" y="367"/>
                  </a:lnTo>
                  <a:lnTo>
                    <a:pt x="240" y="372"/>
                  </a:lnTo>
                  <a:lnTo>
                    <a:pt x="243" y="378"/>
                  </a:lnTo>
                  <a:lnTo>
                    <a:pt x="246" y="385"/>
                  </a:lnTo>
                  <a:lnTo>
                    <a:pt x="243" y="388"/>
                  </a:lnTo>
                  <a:lnTo>
                    <a:pt x="242" y="391"/>
                  </a:lnTo>
                  <a:lnTo>
                    <a:pt x="240" y="394"/>
                  </a:lnTo>
                  <a:lnTo>
                    <a:pt x="239" y="397"/>
                  </a:lnTo>
                  <a:lnTo>
                    <a:pt x="236" y="400"/>
                  </a:lnTo>
                  <a:lnTo>
                    <a:pt x="234" y="403"/>
                  </a:lnTo>
                  <a:lnTo>
                    <a:pt x="232" y="405"/>
                  </a:lnTo>
                  <a:lnTo>
                    <a:pt x="230" y="407"/>
                  </a:lnTo>
                  <a:lnTo>
                    <a:pt x="226" y="407"/>
                  </a:lnTo>
                  <a:lnTo>
                    <a:pt x="223" y="407"/>
                  </a:lnTo>
                  <a:lnTo>
                    <a:pt x="189" y="395"/>
                  </a:lnTo>
                  <a:lnTo>
                    <a:pt x="190" y="394"/>
                  </a:lnTo>
                  <a:lnTo>
                    <a:pt x="190" y="393"/>
                  </a:lnTo>
                  <a:lnTo>
                    <a:pt x="192" y="393"/>
                  </a:lnTo>
                  <a:lnTo>
                    <a:pt x="193" y="391"/>
                  </a:lnTo>
                  <a:lnTo>
                    <a:pt x="194" y="391"/>
                  </a:lnTo>
                  <a:lnTo>
                    <a:pt x="196" y="390"/>
                  </a:lnTo>
                  <a:lnTo>
                    <a:pt x="197" y="390"/>
                  </a:lnTo>
                  <a:lnTo>
                    <a:pt x="199" y="388"/>
                  </a:lnTo>
                  <a:lnTo>
                    <a:pt x="200" y="387"/>
                  </a:lnTo>
                  <a:lnTo>
                    <a:pt x="202" y="385"/>
                  </a:lnTo>
                  <a:lnTo>
                    <a:pt x="184" y="385"/>
                  </a:lnTo>
                  <a:lnTo>
                    <a:pt x="189" y="383"/>
                  </a:lnTo>
                  <a:lnTo>
                    <a:pt x="193" y="381"/>
                  </a:lnTo>
                  <a:lnTo>
                    <a:pt x="197" y="380"/>
                  </a:lnTo>
                  <a:lnTo>
                    <a:pt x="202" y="377"/>
                  </a:lnTo>
                  <a:lnTo>
                    <a:pt x="204" y="375"/>
                  </a:lnTo>
                  <a:lnTo>
                    <a:pt x="209" y="374"/>
                  </a:lnTo>
                  <a:lnTo>
                    <a:pt x="213" y="371"/>
                  </a:lnTo>
                  <a:lnTo>
                    <a:pt x="216" y="370"/>
                  </a:lnTo>
                  <a:lnTo>
                    <a:pt x="220" y="367"/>
                  </a:lnTo>
                  <a:lnTo>
                    <a:pt x="226" y="365"/>
                  </a:lnTo>
                  <a:lnTo>
                    <a:pt x="224" y="361"/>
                  </a:lnTo>
                  <a:lnTo>
                    <a:pt x="223" y="358"/>
                  </a:lnTo>
                  <a:lnTo>
                    <a:pt x="223" y="355"/>
                  </a:lnTo>
                  <a:lnTo>
                    <a:pt x="222" y="352"/>
                  </a:lnTo>
                  <a:lnTo>
                    <a:pt x="220" y="350"/>
                  </a:lnTo>
                  <a:lnTo>
                    <a:pt x="219" y="348"/>
                  </a:lnTo>
                  <a:lnTo>
                    <a:pt x="216" y="345"/>
                  </a:lnTo>
                  <a:lnTo>
                    <a:pt x="214" y="342"/>
                  </a:lnTo>
                  <a:lnTo>
                    <a:pt x="213" y="341"/>
                  </a:lnTo>
                  <a:lnTo>
                    <a:pt x="212" y="338"/>
                  </a:lnTo>
                  <a:lnTo>
                    <a:pt x="202" y="358"/>
                  </a:lnTo>
                  <a:lnTo>
                    <a:pt x="212" y="365"/>
                  </a:lnTo>
                  <a:lnTo>
                    <a:pt x="209" y="364"/>
                  </a:lnTo>
                  <a:lnTo>
                    <a:pt x="206" y="364"/>
                  </a:lnTo>
                  <a:lnTo>
                    <a:pt x="204" y="364"/>
                  </a:lnTo>
                  <a:lnTo>
                    <a:pt x="202" y="364"/>
                  </a:lnTo>
                  <a:lnTo>
                    <a:pt x="199" y="364"/>
                  </a:lnTo>
                  <a:lnTo>
                    <a:pt x="196" y="364"/>
                  </a:lnTo>
                  <a:lnTo>
                    <a:pt x="194" y="364"/>
                  </a:lnTo>
                  <a:lnTo>
                    <a:pt x="194" y="365"/>
                  </a:lnTo>
                  <a:lnTo>
                    <a:pt x="193" y="367"/>
                  </a:lnTo>
                  <a:lnTo>
                    <a:pt x="194" y="368"/>
                  </a:lnTo>
                  <a:lnTo>
                    <a:pt x="186" y="362"/>
                  </a:lnTo>
                  <a:lnTo>
                    <a:pt x="182" y="357"/>
                  </a:lnTo>
                  <a:lnTo>
                    <a:pt x="177" y="348"/>
                  </a:lnTo>
                  <a:lnTo>
                    <a:pt x="176" y="340"/>
                  </a:lnTo>
                  <a:lnTo>
                    <a:pt x="176" y="331"/>
                  </a:lnTo>
                  <a:lnTo>
                    <a:pt x="177" y="321"/>
                  </a:lnTo>
                  <a:lnTo>
                    <a:pt x="177" y="311"/>
                  </a:lnTo>
                  <a:lnTo>
                    <a:pt x="179" y="302"/>
                  </a:lnTo>
                  <a:lnTo>
                    <a:pt x="179" y="294"/>
                  </a:lnTo>
                  <a:lnTo>
                    <a:pt x="177" y="287"/>
                  </a:lnTo>
                  <a:lnTo>
                    <a:pt x="174" y="287"/>
                  </a:lnTo>
                  <a:lnTo>
                    <a:pt x="173" y="284"/>
                  </a:lnTo>
                  <a:lnTo>
                    <a:pt x="174" y="281"/>
                  </a:lnTo>
                  <a:lnTo>
                    <a:pt x="176" y="278"/>
                  </a:lnTo>
                  <a:lnTo>
                    <a:pt x="177" y="276"/>
                  </a:lnTo>
                  <a:lnTo>
                    <a:pt x="179" y="274"/>
                  </a:lnTo>
                  <a:lnTo>
                    <a:pt x="180" y="271"/>
                  </a:lnTo>
                  <a:lnTo>
                    <a:pt x="180" y="269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77" y="262"/>
                  </a:lnTo>
                  <a:close/>
                  <a:moveTo>
                    <a:pt x="177" y="403"/>
                  </a:moveTo>
                  <a:lnTo>
                    <a:pt x="177" y="403"/>
                  </a:lnTo>
                  <a:lnTo>
                    <a:pt x="177" y="404"/>
                  </a:lnTo>
                  <a:lnTo>
                    <a:pt x="177" y="405"/>
                  </a:lnTo>
                  <a:lnTo>
                    <a:pt x="177" y="407"/>
                  </a:lnTo>
                  <a:lnTo>
                    <a:pt x="176" y="407"/>
                  </a:lnTo>
                  <a:lnTo>
                    <a:pt x="176" y="408"/>
                  </a:lnTo>
                  <a:lnTo>
                    <a:pt x="174" y="410"/>
                  </a:lnTo>
                  <a:lnTo>
                    <a:pt x="167" y="410"/>
                  </a:lnTo>
                  <a:lnTo>
                    <a:pt x="167" y="408"/>
                  </a:lnTo>
                  <a:lnTo>
                    <a:pt x="167" y="407"/>
                  </a:lnTo>
                  <a:lnTo>
                    <a:pt x="167" y="405"/>
                  </a:lnTo>
                  <a:lnTo>
                    <a:pt x="169" y="404"/>
                  </a:lnTo>
                  <a:lnTo>
                    <a:pt x="170" y="404"/>
                  </a:lnTo>
                  <a:lnTo>
                    <a:pt x="171" y="403"/>
                  </a:lnTo>
                  <a:lnTo>
                    <a:pt x="173" y="403"/>
                  </a:lnTo>
                  <a:lnTo>
                    <a:pt x="174" y="403"/>
                  </a:lnTo>
                  <a:lnTo>
                    <a:pt x="176" y="403"/>
                  </a:lnTo>
                  <a:lnTo>
                    <a:pt x="177" y="403"/>
                  </a:lnTo>
                  <a:close/>
                  <a:moveTo>
                    <a:pt x="194" y="417"/>
                  </a:moveTo>
                  <a:lnTo>
                    <a:pt x="219" y="420"/>
                  </a:lnTo>
                  <a:lnTo>
                    <a:pt x="220" y="420"/>
                  </a:lnTo>
                  <a:lnTo>
                    <a:pt x="222" y="420"/>
                  </a:lnTo>
                  <a:lnTo>
                    <a:pt x="223" y="420"/>
                  </a:lnTo>
                  <a:lnTo>
                    <a:pt x="224" y="420"/>
                  </a:lnTo>
                  <a:lnTo>
                    <a:pt x="226" y="420"/>
                  </a:lnTo>
                  <a:lnTo>
                    <a:pt x="224" y="420"/>
                  </a:lnTo>
                  <a:lnTo>
                    <a:pt x="223" y="420"/>
                  </a:lnTo>
                  <a:lnTo>
                    <a:pt x="220" y="420"/>
                  </a:lnTo>
                  <a:lnTo>
                    <a:pt x="219" y="420"/>
                  </a:lnTo>
                  <a:lnTo>
                    <a:pt x="217" y="420"/>
                  </a:lnTo>
                  <a:lnTo>
                    <a:pt x="216" y="421"/>
                  </a:lnTo>
                  <a:lnTo>
                    <a:pt x="214" y="421"/>
                  </a:lnTo>
                  <a:lnTo>
                    <a:pt x="213" y="421"/>
                  </a:lnTo>
                  <a:lnTo>
                    <a:pt x="212" y="423"/>
                  </a:lnTo>
                  <a:lnTo>
                    <a:pt x="212" y="424"/>
                  </a:lnTo>
                  <a:lnTo>
                    <a:pt x="216" y="427"/>
                  </a:lnTo>
                  <a:lnTo>
                    <a:pt x="220" y="427"/>
                  </a:lnTo>
                  <a:lnTo>
                    <a:pt x="224" y="427"/>
                  </a:lnTo>
                  <a:lnTo>
                    <a:pt x="229" y="427"/>
                  </a:lnTo>
                  <a:lnTo>
                    <a:pt x="233" y="426"/>
                  </a:lnTo>
                  <a:lnTo>
                    <a:pt x="237" y="424"/>
                  </a:lnTo>
                  <a:lnTo>
                    <a:pt x="242" y="423"/>
                  </a:lnTo>
                  <a:lnTo>
                    <a:pt x="246" y="423"/>
                  </a:lnTo>
                  <a:lnTo>
                    <a:pt x="249" y="423"/>
                  </a:lnTo>
                  <a:lnTo>
                    <a:pt x="253" y="424"/>
                  </a:lnTo>
                  <a:lnTo>
                    <a:pt x="239" y="430"/>
                  </a:lnTo>
                  <a:lnTo>
                    <a:pt x="224" y="434"/>
                  </a:lnTo>
                  <a:lnTo>
                    <a:pt x="210" y="437"/>
                  </a:lnTo>
                  <a:lnTo>
                    <a:pt x="194" y="438"/>
                  </a:lnTo>
                  <a:lnTo>
                    <a:pt x="180" y="438"/>
                  </a:lnTo>
                  <a:lnTo>
                    <a:pt x="166" y="438"/>
                  </a:lnTo>
                  <a:lnTo>
                    <a:pt x="151" y="437"/>
                  </a:lnTo>
                  <a:lnTo>
                    <a:pt x="137" y="434"/>
                  </a:lnTo>
                  <a:lnTo>
                    <a:pt x="123" y="430"/>
                  </a:lnTo>
                  <a:lnTo>
                    <a:pt x="108" y="424"/>
                  </a:lnTo>
                  <a:lnTo>
                    <a:pt x="117" y="424"/>
                  </a:lnTo>
                  <a:lnTo>
                    <a:pt x="126" y="424"/>
                  </a:lnTo>
                  <a:lnTo>
                    <a:pt x="133" y="424"/>
                  </a:lnTo>
                  <a:lnTo>
                    <a:pt x="141" y="423"/>
                  </a:lnTo>
                  <a:lnTo>
                    <a:pt x="151" y="423"/>
                  </a:lnTo>
                  <a:lnTo>
                    <a:pt x="160" y="421"/>
                  </a:lnTo>
                  <a:lnTo>
                    <a:pt x="169" y="420"/>
                  </a:lnTo>
                  <a:lnTo>
                    <a:pt x="177" y="418"/>
                  </a:lnTo>
                  <a:lnTo>
                    <a:pt x="186" y="418"/>
                  </a:lnTo>
                  <a:lnTo>
                    <a:pt x="194" y="417"/>
                  </a:lnTo>
                  <a:close/>
                  <a:moveTo>
                    <a:pt x="154" y="383"/>
                  </a:moveTo>
                  <a:lnTo>
                    <a:pt x="154" y="385"/>
                  </a:lnTo>
                  <a:lnTo>
                    <a:pt x="130" y="378"/>
                  </a:lnTo>
                  <a:lnTo>
                    <a:pt x="130" y="375"/>
                  </a:lnTo>
                  <a:lnTo>
                    <a:pt x="154" y="383"/>
                  </a:lnTo>
                  <a:close/>
                  <a:moveTo>
                    <a:pt x="27" y="321"/>
                  </a:moveTo>
                  <a:lnTo>
                    <a:pt x="23" y="307"/>
                  </a:lnTo>
                  <a:lnTo>
                    <a:pt x="24" y="308"/>
                  </a:lnTo>
                  <a:lnTo>
                    <a:pt x="25" y="309"/>
                  </a:lnTo>
                  <a:lnTo>
                    <a:pt x="27" y="309"/>
                  </a:lnTo>
                  <a:lnTo>
                    <a:pt x="28" y="311"/>
                  </a:lnTo>
                  <a:lnTo>
                    <a:pt x="28" y="312"/>
                  </a:lnTo>
                  <a:lnTo>
                    <a:pt x="30" y="312"/>
                  </a:lnTo>
                  <a:lnTo>
                    <a:pt x="30" y="314"/>
                  </a:lnTo>
                  <a:lnTo>
                    <a:pt x="30" y="315"/>
                  </a:lnTo>
                  <a:lnTo>
                    <a:pt x="30" y="317"/>
                  </a:lnTo>
                  <a:lnTo>
                    <a:pt x="27" y="321"/>
                  </a:lnTo>
                  <a:close/>
                  <a:moveTo>
                    <a:pt x="51" y="262"/>
                  </a:moveTo>
                  <a:lnTo>
                    <a:pt x="50" y="259"/>
                  </a:lnTo>
                  <a:lnTo>
                    <a:pt x="50" y="256"/>
                  </a:lnTo>
                  <a:lnTo>
                    <a:pt x="51" y="255"/>
                  </a:lnTo>
                  <a:lnTo>
                    <a:pt x="53" y="252"/>
                  </a:lnTo>
                  <a:lnTo>
                    <a:pt x="54" y="251"/>
                  </a:lnTo>
                  <a:lnTo>
                    <a:pt x="57" y="249"/>
                  </a:lnTo>
                  <a:lnTo>
                    <a:pt x="61" y="248"/>
                  </a:lnTo>
                  <a:lnTo>
                    <a:pt x="64" y="246"/>
                  </a:lnTo>
                  <a:lnTo>
                    <a:pt x="67" y="245"/>
                  </a:lnTo>
                  <a:lnTo>
                    <a:pt x="71" y="245"/>
                  </a:lnTo>
                  <a:lnTo>
                    <a:pt x="73" y="245"/>
                  </a:lnTo>
                  <a:lnTo>
                    <a:pt x="74" y="245"/>
                  </a:lnTo>
                  <a:lnTo>
                    <a:pt x="76" y="245"/>
                  </a:lnTo>
                  <a:lnTo>
                    <a:pt x="77" y="245"/>
                  </a:lnTo>
                  <a:lnTo>
                    <a:pt x="78" y="245"/>
                  </a:lnTo>
                  <a:lnTo>
                    <a:pt x="80" y="245"/>
                  </a:lnTo>
                  <a:lnTo>
                    <a:pt x="81" y="245"/>
                  </a:lnTo>
                  <a:lnTo>
                    <a:pt x="83" y="244"/>
                  </a:lnTo>
                  <a:lnTo>
                    <a:pt x="84" y="242"/>
                  </a:lnTo>
                  <a:lnTo>
                    <a:pt x="86" y="241"/>
                  </a:lnTo>
                  <a:lnTo>
                    <a:pt x="80" y="238"/>
                  </a:lnTo>
                  <a:lnTo>
                    <a:pt x="74" y="236"/>
                  </a:lnTo>
                  <a:lnTo>
                    <a:pt x="70" y="235"/>
                  </a:lnTo>
                  <a:lnTo>
                    <a:pt x="64" y="234"/>
                  </a:lnTo>
                  <a:lnTo>
                    <a:pt x="58" y="232"/>
                  </a:lnTo>
                  <a:lnTo>
                    <a:pt x="53" y="231"/>
                  </a:lnTo>
                  <a:lnTo>
                    <a:pt x="47" y="231"/>
                  </a:lnTo>
                  <a:lnTo>
                    <a:pt x="41" y="232"/>
                  </a:lnTo>
                  <a:lnTo>
                    <a:pt x="35" y="232"/>
                  </a:lnTo>
                  <a:lnTo>
                    <a:pt x="30" y="235"/>
                  </a:lnTo>
                  <a:lnTo>
                    <a:pt x="37" y="218"/>
                  </a:lnTo>
                  <a:lnTo>
                    <a:pt x="48" y="219"/>
                  </a:lnTo>
                  <a:lnTo>
                    <a:pt x="60" y="222"/>
                  </a:lnTo>
                  <a:lnTo>
                    <a:pt x="71" y="223"/>
                  </a:lnTo>
                  <a:lnTo>
                    <a:pt x="84" y="225"/>
                  </a:lnTo>
                  <a:lnTo>
                    <a:pt x="96" y="228"/>
                  </a:lnTo>
                  <a:lnTo>
                    <a:pt x="107" y="232"/>
                  </a:lnTo>
                  <a:lnTo>
                    <a:pt x="117" y="235"/>
                  </a:lnTo>
                  <a:lnTo>
                    <a:pt x="124" y="241"/>
                  </a:lnTo>
                  <a:lnTo>
                    <a:pt x="130" y="246"/>
                  </a:lnTo>
                  <a:lnTo>
                    <a:pt x="133" y="255"/>
                  </a:lnTo>
                  <a:lnTo>
                    <a:pt x="131" y="251"/>
                  </a:lnTo>
                  <a:lnTo>
                    <a:pt x="130" y="248"/>
                  </a:lnTo>
                  <a:lnTo>
                    <a:pt x="127" y="245"/>
                  </a:lnTo>
                  <a:lnTo>
                    <a:pt x="124" y="244"/>
                  </a:lnTo>
                  <a:lnTo>
                    <a:pt x="121" y="242"/>
                  </a:lnTo>
                  <a:lnTo>
                    <a:pt x="117" y="242"/>
                  </a:lnTo>
                  <a:lnTo>
                    <a:pt x="114" y="241"/>
                  </a:lnTo>
                  <a:lnTo>
                    <a:pt x="110" y="241"/>
                  </a:lnTo>
                  <a:lnTo>
                    <a:pt x="106" y="241"/>
                  </a:lnTo>
                  <a:lnTo>
                    <a:pt x="103" y="241"/>
                  </a:lnTo>
                  <a:lnTo>
                    <a:pt x="98" y="245"/>
                  </a:lnTo>
                  <a:lnTo>
                    <a:pt x="101" y="246"/>
                  </a:lnTo>
                  <a:lnTo>
                    <a:pt x="104" y="246"/>
                  </a:lnTo>
                  <a:lnTo>
                    <a:pt x="107" y="248"/>
                  </a:lnTo>
                  <a:lnTo>
                    <a:pt x="110" y="249"/>
                  </a:lnTo>
                  <a:lnTo>
                    <a:pt x="113" y="251"/>
                  </a:lnTo>
                  <a:lnTo>
                    <a:pt x="114" y="252"/>
                  </a:lnTo>
                  <a:lnTo>
                    <a:pt x="117" y="255"/>
                  </a:lnTo>
                  <a:lnTo>
                    <a:pt x="118" y="256"/>
                  </a:lnTo>
                  <a:lnTo>
                    <a:pt x="120" y="259"/>
                  </a:lnTo>
                  <a:lnTo>
                    <a:pt x="123" y="262"/>
                  </a:lnTo>
                  <a:lnTo>
                    <a:pt x="116" y="269"/>
                  </a:lnTo>
                  <a:lnTo>
                    <a:pt x="117" y="271"/>
                  </a:lnTo>
                  <a:lnTo>
                    <a:pt x="118" y="272"/>
                  </a:lnTo>
                  <a:lnTo>
                    <a:pt x="120" y="272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4" y="272"/>
                  </a:lnTo>
                  <a:lnTo>
                    <a:pt x="126" y="272"/>
                  </a:lnTo>
                  <a:lnTo>
                    <a:pt x="124" y="276"/>
                  </a:lnTo>
                  <a:lnTo>
                    <a:pt x="123" y="279"/>
                  </a:lnTo>
                  <a:lnTo>
                    <a:pt x="120" y="282"/>
                  </a:lnTo>
                  <a:lnTo>
                    <a:pt x="117" y="284"/>
                  </a:lnTo>
                  <a:lnTo>
                    <a:pt x="113" y="285"/>
                  </a:lnTo>
                  <a:lnTo>
                    <a:pt x="110" y="285"/>
                  </a:lnTo>
                  <a:lnTo>
                    <a:pt x="106" y="287"/>
                  </a:lnTo>
                  <a:lnTo>
                    <a:pt x="103" y="287"/>
                  </a:lnTo>
                  <a:lnTo>
                    <a:pt x="98" y="288"/>
                  </a:lnTo>
                  <a:lnTo>
                    <a:pt x="96" y="289"/>
                  </a:lnTo>
                  <a:lnTo>
                    <a:pt x="98" y="279"/>
                  </a:lnTo>
                  <a:lnTo>
                    <a:pt x="94" y="278"/>
                  </a:lnTo>
                  <a:lnTo>
                    <a:pt x="88" y="276"/>
                  </a:lnTo>
                  <a:lnTo>
                    <a:pt x="83" y="276"/>
                  </a:lnTo>
                  <a:lnTo>
                    <a:pt x="78" y="275"/>
                  </a:lnTo>
                  <a:lnTo>
                    <a:pt x="73" y="275"/>
                  </a:lnTo>
                  <a:lnTo>
                    <a:pt x="68" y="274"/>
                  </a:lnTo>
                  <a:lnTo>
                    <a:pt x="63" y="272"/>
                  </a:lnTo>
                  <a:lnTo>
                    <a:pt x="58" y="269"/>
                  </a:lnTo>
                  <a:lnTo>
                    <a:pt x="54" y="266"/>
                  </a:lnTo>
                  <a:lnTo>
                    <a:pt x="51" y="262"/>
                  </a:lnTo>
                  <a:close/>
                </a:path>
              </a:pathLst>
            </a:custGeom>
            <a:solidFill>
              <a:srgbClr val="FFE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06" name="Freeform 16"/>
            <p:cNvSpPr>
              <a:spLocks/>
            </p:cNvSpPr>
            <p:nvPr/>
          </p:nvSpPr>
          <p:spPr bwMode="auto">
            <a:xfrm>
              <a:off x="2193" y="1369"/>
              <a:ext cx="1" cy="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0 h 3"/>
                <a:gd name="T4" fmla="*/ 1 w 2"/>
                <a:gd name="T5" fmla="*/ 0 h 3"/>
                <a:gd name="T6" fmla="*/ 0 w 2"/>
                <a:gd name="T7" fmla="*/ 2 h 3"/>
                <a:gd name="T8" fmla="*/ 0 w 2"/>
                <a:gd name="T9" fmla="*/ 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07" name="Freeform 17"/>
            <p:cNvSpPr>
              <a:spLocks/>
            </p:cNvSpPr>
            <p:nvPr/>
          </p:nvSpPr>
          <p:spPr bwMode="auto">
            <a:xfrm>
              <a:off x="2215" y="1295"/>
              <a:ext cx="71" cy="63"/>
            </a:xfrm>
            <a:custGeom>
              <a:avLst/>
              <a:gdLst>
                <a:gd name="T0" fmla="*/ 0 w 142"/>
                <a:gd name="T1" fmla="*/ 62 h 128"/>
                <a:gd name="T2" fmla="*/ 3 w 142"/>
                <a:gd name="T3" fmla="*/ 62 h 128"/>
                <a:gd name="T4" fmla="*/ 7 w 142"/>
                <a:gd name="T5" fmla="*/ 60 h 128"/>
                <a:gd name="T6" fmla="*/ 10 w 142"/>
                <a:gd name="T7" fmla="*/ 58 h 128"/>
                <a:gd name="T8" fmla="*/ 13 w 142"/>
                <a:gd name="T9" fmla="*/ 56 h 128"/>
                <a:gd name="T10" fmla="*/ 16 w 142"/>
                <a:gd name="T11" fmla="*/ 54 h 128"/>
                <a:gd name="T12" fmla="*/ 19 w 142"/>
                <a:gd name="T13" fmla="*/ 53 h 128"/>
                <a:gd name="T14" fmla="*/ 22 w 142"/>
                <a:gd name="T15" fmla="*/ 52 h 128"/>
                <a:gd name="T16" fmla="*/ 25 w 142"/>
                <a:gd name="T17" fmla="*/ 53 h 128"/>
                <a:gd name="T18" fmla="*/ 28 w 142"/>
                <a:gd name="T19" fmla="*/ 54 h 128"/>
                <a:gd name="T20" fmla="*/ 32 w 142"/>
                <a:gd name="T21" fmla="*/ 58 h 128"/>
                <a:gd name="T22" fmla="*/ 37 w 142"/>
                <a:gd name="T23" fmla="*/ 34 h 128"/>
                <a:gd name="T24" fmla="*/ 40 w 142"/>
                <a:gd name="T25" fmla="*/ 49 h 128"/>
                <a:gd name="T26" fmla="*/ 44 w 142"/>
                <a:gd name="T27" fmla="*/ 44 h 128"/>
                <a:gd name="T28" fmla="*/ 48 w 142"/>
                <a:gd name="T29" fmla="*/ 39 h 128"/>
                <a:gd name="T30" fmla="*/ 53 w 142"/>
                <a:gd name="T31" fmla="*/ 34 h 128"/>
                <a:gd name="T32" fmla="*/ 58 w 142"/>
                <a:gd name="T33" fmla="*/ 31 h 128"/>
                <a:gd name="T34" fmla="*/ 62 w 142"/>
                <a:gd name="T35" fmla="*/ 26 h 128"/>
                <a:gd name="T36" fmla="*/ 65 w 142"/>
                <a:gd name="T37" fmla="*/ 21 h 128"/>
                <a:gd name="T38" fmla="*/ 68 w 142"/>
                <a:gd name="T39" fmla="*/ 16 h 128"/>
                <a:gd name="T40" fmla="*/ 70 w 142"/>
                <a:gd name="T41" fmla="*/ 11 h 128"/>
                <a:gd name="T42" fmla="*/ 71 w 142"/>
                <a:gd name="T43" fmla="*/ 5 h 128"/>
                <a:gd name="T44" fmla="*/ 71 w 142"/>
                <a:gd name="T45" fmla="*/ 0 h 128"/>
                <a:gd name="T46" fmla="*/ 66 w 142"/>
                <a:gd name="T47" fmla="*/ 3 h 128"/>
                <a:gd name="T48" fmla="*/ 60 w 142"/>
                <a:gd name="T49" fmla="*/ 10 h 128"/>
                <a:gd name="T50" fmla="*/ 54 w 142"/>
                <a:gd name="T51" fmla="*/ 16 h 128"/>
                <a:gd name="T52" fmla="*/ 47 w 142"/>
                <a:gd name="T53" fmla="*/ 23 h 128"/>
                <a:gd name="T54" fmla="*/ 41 w 142"/>
                <a:gd name="T55" fmla="*/ 29 h 128"/>
                <a:gd name="T56" fmla="*/ 35 w 142"/>
                <a:gd name="T57" fmla="*/ 35 h 128"/>
                <a:gd name="T58" fmla="*/ 28 w 142"/>
                <a:gd name="T59" fmla="*/ 41 h 128"/>
                <a:gd name="T60" fmla="*/ 21 w 142"/>
                <a:gd name="T61" fmla="*/ 47 h 128"/>
                <a:gd name="T62" fmla="*/ 15 w 142"/>
                <a:gd name="T63" fmla="*/ 52 h 128"/>
                <a:gd name="T64" fmla="*/ 7 w 142"/>
                <a:gd name="T65" fmla="*/ 58 h 128"/>
                <a:gd name="T66" fmla="*/ 0 w 142"/>
                <a:gd name="T67" fmla="*/ 63 h 128"/>
                <a:gd name="T68" fmla="*/ 0 w 142"/>
                <a:gd name="T69" fmla="*/ 63 h 128"/>
                <a:gd name="T70" fmla="*/ 0 w 142"/>
                <a:gd name="T71" fmla="*/ 62 h 1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42" h="128">
                  <a:moveTo>
                    <a:pt x="0" y="126"/>
                  </a:moveTo>
                  <a:lnTo>
                    <a:pt x="6" y="125"/>
                  </a:lnTo>
                  <a:lnTo>
                    <a:pt x="13" y="122"/>
                  </a:lnTo>
                  <a:lnTo>
                    <a:pt x="19" y="118"/>
                  </a:lnTo>
                  <a:lnTo>
                    <a:pt x="26" y="113"/>
                  </a:lnTo>
                  <a:lnTo>
                    <a:pt x="31" y="110"/>
                  </a:lnTo>
                  <a:lnTo>
                    <a:pt x="37" y="108"/>
                  </a:lnTo>
                  <a:lnTo>
                    <a:pt x="44" y="106"/>
                  </a:lnTo>
                  <a:lnTo>
                    <a:pt x="50" y="108"/>
                  </a:lnTo>
                  <a:lnTo>
                    <a:pt x="56" y="110"/>
                  </a:lnTo>
                  <a:lnTo>
                    <a:pt x="63" y="118"/>
                  </a:lnTo>
                  <a:lnTo>
                    <a:pt x="73" y="69"/>
                  </a:lnTo>
                  <a:lnTo>
                    <a:pt x="80" y="100"/>
                  </a:lnTo>
                  <a:lnTo>
                    <a:pt x="87" y="90"/>
                  </a:lnTo>
                  <a:lnTo>
                    <a:pt x="96" y="80"/>
                  </a:lnTo>
                  <a:lnTo>
                    <a:pt x="106" y="70"/>
                  </a:lnTo>
                  <a:lnTo>
                    <a:pt x="115" y="62"/>
                  </a:lnTo>
                  <a:lnTo>
                    <a:pt x="123" y="52"/>
                  </a:lnTo>
                  <a:lnTo>
                    <a:pt x="130" y="42"/>
                  </a:lnTo>
                  <a:lnTo>
                    <a:pt x="136" y="32"/>
                  </a:lnTo>
                  <a:lnTo>
                    <a:pt x="140" y="22"/>
                  </a:lnTo>
                  <a:lnTo>
                    <a:pt x="142" y="10"/>
                  </a:lnTo>
                  <a:lnTo>
                    <a:pt x="142" y="0"/>
                  </a:lnTo>
                  <a:lnTo>
                    <a:pt x="132" y="7"/>
                  </a:lnTo>
                  <a:lnTo>
                    <a:pt x="120" y="20"/>
                  </a:lnTo>
                  <a:lnTo>
                    <a:pt x="107" y="33"/>
                  </a:lnTo>
                  <a:lnTo>
                    <a:pt x="94" y="46"/>
                  </a:lnTo>
                  <a:lnTo>
                    <a:pt x="82" y="59"/>
                  </a:lnTo>
                  <a:lnTo>
                    <a:pt x="69" y="72"/>
                  </a:lnTo>
                  <a:lnTo>
                    <a:pt x="56" y="83"/>
                  </a:lnTo>
                  <a:lnTo>
                    <a:pt x="41" y="95"/>
                  </a:lnTo>
                  <a:lnTo>
                    <a:pt x="29" y="106"/>
                  </a:lnTo>
                  <a:lnTo>
                    <a:pt x="14" y="118"/>
                  </a:lnTo>
                  <a:lnTo>
                    <a:pt x="0" y="128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08" name="Freeform 18"/>
            <p:cNvSpPr>
              <a:spLocks/>
            </p:cNvSpPr>
            <p:nvPr/>
          </p:nvSpPr>
          <p:spPr bwMode="auto">
            <a:xfrm>
              <a:off x="2214" y="1079"/>
              <a:ext cx="4" cy="4"/>
            </a:xfrm>
            <a:custGeom>
              <a:avLst/>
              <a:gdLst>
                <a:gd name="T0" fmla="*/ 0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1 w 7"/>
                <a:gd name="T7" fmla="*/ 2 h 7"/>
                <a:gd name="T8" fmla="*/ 1 w 7"/>
                <a:gd name="T9" fmla="*/ 2 h 7"/>
                <a:gd name="T10" fmla="*/ 2 w 7"/>
                <a:gd name="T11" fmla="*/ 3 h 7"/>
                <a:gd name="T12" fmla="*/ 2 w 7"/>
                <a:gd name="T13" fmla="*/ 3 h 7"/>
                <a:gd name="T14" fmla="*/ 3 w 7"/>
                <a:gd name="T15" fmla="*/ 3 h 7"/>
                <a:gd name="T16" fmla="*/ 3 w 7"/>
                <a:gd name="T17" fmla="*/ 4 h 7"/>
                <a:gd name="T18" fmla="*/ 4 w 7"/>
                <a:gd name="T19" fmla="*/ 4 h 7"/>
                <a:gd name="T20" fmla="*/ 4 w 7"/>
                <a:gd name="T21" fmla="*/ 4 h 7"/>
                <a:gd name="T22" fmla="*/ 4 w 7"/>
                <a:gd name="T23" fmla="*/ 4 h 7"/>
                <a:gd name="T24" fmla="*/ 3 w 7"/>
                <a:gd name="T25" fmla="*/ 3 h 7"/>
                <a:gd name="T26" fmla="*/ 3 w 7"/>
                <a:gd name="T27" fmla="*/ 3 h 7"/>
                <a:gd name="T28" fmla="*/ 2 w 7"/>
                <a:gd name="T29" fmla="*/ 2 h 7"/>
                <a:gd name="T30" fmla="*/ 2 w 7"/>
                <a:gd name="T31" fmla="*/ 2 h 7"/>
                <a:gd name="T32" fmla="*/ 1 w 7"/>
                <a:gd name="T33" fmla="*/ 2 h 7"/>
                <a:gd name="T34" fmla="*/ 1 w 7"/>
                <a:gd name="T35" fmla="*/ 2 h 7"/>
                <a:gd name="T36" fmla="*/ 1 w 7"/>
                <a:gd name="T37" fmla="*/ 1 h 7"/>
                <a:gd name="T38" fmla="*/ 1 w 7"/>
                <a:gd name="T39" fmla="*/ 1 h 7"/>
                <a:gd name="T40" fmla="*/ 0 w 7"/>
                <a:gd name="T41" fmla="*/ 1 h 7"/>
                <a:gd name="T42" fmla="*/ 0 w 7"/>
                <a:gd name="T43" fmla="*/ 1 h 7"/>
                <a:gd name="T44" fmla="*/ 0 w 7"/>
                <a:gd name="T45" fmla="*/ 0 h 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2" y="4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7" y="7"/>
                  </a:lnTo>
                  <a:lnTo>
                    <a:pt x="5" y="6"/>
                  </a:lnTo>
                  <a:lnTo>
                    <a:pt x="4" y="4"/>
                  </a:lnTo>
                  <a:lnTo>
                    <a:pt x="2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09" name="Freeform 19"/>
            <p:cNvSpPr>
              <a:spLocks/>
            </p:cNvSpPr>
            <p:nvPr/>
          </p:nvSpPr>
          <p:spPr bwMode="auto">
            <a:xfrm>
              <a:off x="2212" y="1078"/>
              <a:ext cx="2" cy="2"/>
            </a:xfrm>
            <a:custGeom>
              <a:avLst/>
              <a:gdLst>
                <a:gd name="T0" fmla="*/ 0 w 5"/>
                <a:gd name="T1" fmla="*/ 2 h 3"/>
                <a:gd name="T2" fmla="*/ 0 w 5"/>
                <a:gd name="T3" fmla="*/ 2 h 3"/>
                <a:gd name="T4" fmla="*/ 1 w 5"/>
                <a:gd name="T5" fmla="*/ 2 h 3"/>
                <a:gd name="T6" fmla="*/ 1 w 5"/>
                <a:gd name="T7" fmla="*/ 2 h 3"/>
                <a:gd name="T8" fmla="*/ 1 w 5"/>
                <a:gd name="T9" fmla="*/ 1 h 3"/>
                <a:gd name="T10" fmla="*/ 1 w 5"/>
                <a:gd name="T11" fmla="*/ 1 h 3"/>
                <a:gd name="T12" fmla="*/ 1 w 5"/>
                <a:gd name="T13" fmla="*/ 1 h 3"/>
                <a:gd name="T14" fmla="*/ 1 w 5"/>
                <a:gd name="T15" fmla="*/ 1 h 3"/>
                <a:gd name="T16" fmla="*/ 2 w 5"/>
                <a:gd name="T17" fmla="*/ 2 h 3"/>
                <a:gd name="T18" fmla="*/ 2 w 5"/>
                <a:gd name="T19" fmla="*/ 2 h 3"/>
                <a:gd name="T20" fmla="*/ 2 w 5"/>
                <a:gd name="T21" fmla="*/ 2 h 3"/>
                <a:gd name="T22" fmla="*/ 2 w 5"/>
                <a:gd name="T23" fmla="*/ 2 h 3"/>
                <a:gd name="T24" fmla="*/ 2 w 5"/>
                <a:gd name="T25" fmla="*/ 1 h 3"/>
                <a:gd name="T26" fmla="*/ 2 w 5"/>
                <a:gd name="T27" fmla="*/ 1 h 3"/>
                <a:gd name="T28" fmla="*/ 2 w 5"/>
                <a:gd name="T29" fmla="*/ 1 h 3"/>
                <a:gd name="T30" fmla="*/ 2 w 5"/>
                <a:gd name="T31" fmla="*/ 1 h 3"/>
                <a:gd name="T32" fmla="*/ 1 w 5"/>
                <a:gd name="T33" fmla="*/ 1 h 3"/>
                <a:gd name="T34" fmla="*/ 1 w 5"/>
                <a:gd name="T35" fmla="*/ 0 h 3"/>
                <a:gd name="T36" fmla="*/ 1 w 5"/>
                <a:gd name="T37" fmla="*/ 0 h 3"/>
                <a:gd name="T38" fmla="*/ 1 w 5"/>
                <a:gd name="T39" fmla="*/ 0 h 3"/>
                <a:gd name="T40" fmla="*/ 1 w 5"/>
                <a:gd name="T41" fmla="*/ 0 h 3"/>
                <a:gd name="T42" fmla="*/ 0 w 5"/>
                <a:gd name="T43" fmla="*/ 2 h 3"/>
                <a:gd name="T44" fmla="*/ 0 w 5"/>
                <a:gd name="T45" fmla="*/ 2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10" name="Freeform 20"/>
            <p:cNvSpPr>
              <a:spLocks/>
            </p:cNvSpPr>
            <p:nvPr/>
          </p:nvSpPr>
          <p:spPr bwMode="auto">
            <a:xfrm>
              <a:off x="2272" y="1088"/>
              <a:ext cx="5" cy="5"/>
            </a:xfrm>
            <a:custGeom>
              <a:avLst/>
              <a:gdLst>
                <a:gd name="T0" fmla="*/ 5 w 10"/>
                <a:gd name="T1" fmla="*/ 0 h 11"/>
                <a:gd name="T2" fmla="*/ 4 w 10"/>
                <a:gd name="T3" fmla="*/ 0 h 11"/>
                <a:gd name="T4" fmla="*/ 4 w 10"/>
                <a:gd name="T5" fmla="*/ 0 h 11"/>
                <a:gd name="T6" fmla="*/ 4 w 10"/>
                <a:gd name="T7" fmla="*/ 1 h 11"/>
                <a:gd name="T8" fmla="*/ 3 w 10"/>
                <a:gd name="T9" fmla="*/ 1 h 11"/>
                <a:gd name="T10" fmla="*/ 2 w 10"/>
                <a:gd name="T11" fmla="*/ 2 h 11"/>
                <a:gd name="T12" fmla="*/ 2 w 10"/>
                <a:gd name="T13" fmla="*/ 3 h 11"/>
                <a:gd name="T14" fmla="*/ 1 w 10"/>
                <a:gd name="T15" fmla="*/ 4 h 11"/>
                <a:gd name="T16" fmla="*/ 1 w 10"/>
                <a:gd name="T17" fmla="*/ 4 h 11"/>
                <a:gd name="T18" fmla="*/ 1 w 10"/>
                <a:gd name="T19" fmla="*/ 4 h 11"/>
                <a:gd name="T20" fmla="*/ 0 w 10"/>
                <a:gd name="T21" fmla="*/ 5 h 11"/>
                <a:gd name="T22" fmla="*/ 5 w 10"/>
                <a:gd name="T23" fmla="*/ 5 h 11"/>
                <a:gd name="T24" fmla="*/ 5 w 10"/>
                <a:gd name="T25" fmla="*/ 0 h 11"/>
                <a:gd name="T26" fmla="*/ 5 w 10"/>
                <a:gd name="T27" fmla="*/ 0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lnTo>
                    <a:pt x="8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0" y="1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11" name="Freeform 21"/>
            <p:cNvSpPr>
              <a:spLocks/>
            </p:cNvSpPr>
            <p:nvPr/>
          </p:nvSpPr>
          <p:spPr bwMode="auto">
            <a:xfrm>
              <a:off x="2268" y="1107"/>
              <a:ext cx="2" cy="6"/>
            </a:xfrm>
            <a:custGeom>
              <a:avLst/>
              <a:gdLst>
                <a:gd name="T0" fmla="*/ 2 w 4"/>
                <a:gd name="T1" fmla="*/ 6 h 11"/>
                <a:gd name="T2" fmla="*/ 2 w 4"/>
                <a:gd name="T3" fmla="*/ 0 h 11"/>
                <a:gd name="T4" fmla="*/ 2 w 4"/>
                <a:gd name="T5" fmla="*/ 0 h 11"/>
                <a:gd name="T6" fmla="*/ 1 w 4"/>
                <a:gd name="T7" fmla="*/ 1 h 11"/>
                <a:gd name="T8" fmla="*/ 1 w 4"/>
                <a:gd name="T9" fmla="*/ 2 h 11"/>
                <a:gd name="T10" fmla="*/ 1 w 4"/>
                <a:gd name="T11" fmla="*/ 2 h 11"/>
                <a:gd name="T12" fmla="*/ 0 w 4"/>
                <a:gd name="T13" fmla="*/ 2 h 11"/>
                <a:gd name="T14" fmla="*/ 1 w 4"/>
                <a:gd name="T15" fmla="*/ 3 h 11"/>
                <a:gd name="T16" fmla="*/ 1 w 4"/>
                <a:gd name="T17" fmla="*/ 4 h 11"/>
                <a:gd name="T18" fmla="*/ 1 w 4"/>
                <a:gd name="T19" fmla="*/ 4 h 11"/>
                <a:gd name="T20" fmla="*/ 2 w 4"/>
                <a:gd name="T21" fmla="*/ 5 h 11"/>
                <a:gd name="T22" fmla="*/ 2 w 4"/>
                <a:gd name="T23" fmla="*/ 6 h 11"/>
                <a:gd name="T24" fmla="*/ 2 w 4"/>
                <a:gd name="T25" fmla="*/ 6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11">
                  <a:moveTo>
                    <a:pt x="4" y="11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3" y="10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12" name="Freeform 22"/>
            <p:cNvSpPr>
              <a:spLocks/>
            </p:cNvSpPr>
            <p:nvPr/>
          </p:nvSpPr>
          <p:spPr bwMode="auto">
            <a:xfrm>
              <a:off x="2268" y="1097"/>
              <a:ext cx="7" cy="10"/>
            </a:xfrm>
            <a:custGeom>
              <a:avLst/>
              <a:gdLst>
                <a:gd name="T0" fmla="*/ 0 w 14"/>
                <a:gd name="T1" fmla="*/ 0 h 20"/>
                <a:gd name="T2" fmla="*/ 2 w 14"/>
                <a:gd name="T3" fmla="*/ 10 h 20"/>
                <a:gd name="T4" fmla="*/ 2 w 14"/>
                <a:gd name="T5" fmla="*/ 9 h 20"/>
                <a:gd name="T6" fmla="*/ 3 w 14"/>
                <a:gd name="T7" fmla="*/ 9 h 20"/>
                <a:gd name="T8" fmla="*/ 3 w 14"/>
                <a:gd name="T9" fmla="*/ 9 h 20"/>
                <a:gd name="T10" fmla="*/ 4 w 14"/>
                <a:gd name="T11" fmla="*/ 9 h 20"/>
                <a:gd name="T12" fmla="*/ 5 w 14"/>
                <a:gd name="T13" fmla="*/ 8 h 20"/>
                <a:gd name="T14" fmla="*/ 5 w 14"/>
                <a:gd name="T15" fmla="*/ 8 h 20"/>
                <a:gd name="T16" fmla="*/ 6 w 14"/>
                <a:gd name="T17" fmla="*/ 8 h 20"/>
                <a:gd name="T18" fmla="*/ 7 w 14"/>
                <a:gd name="T19" fmla="*/ 7 h 20"/>
                <a:gd name="T20" fmla="*/ 7 w 14"/>
                <a:gd name="T21" fmla="*/ 7 h 20"/>
                <a:gd name="T22" fmla="*/ 7 w 14"/>
                <a:gd name="T23" fmla="*/ 7 h 20"/>
                <a:gd name="T24" fmla="*/ 1 w 14"/>
                <a:gd name="T25" fmla="*/ 0 h 20"/>
                <a:gd name="T26" fmla="*/ 1 w 14"/>
                <a:gd name="T27" fmla="*/ 0 h 20"/>
                <a:gd name="T28" fmla="*/ 0 w 14"/>
                <a:gd name="T29" fmla="*/ 0 h 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3" y="20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1" y="15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13" name="Freeform 23"/>
            <p:cNvSpPr>
              <a:spLocks/>
            </p:cNvSpPr>
            <p:nvPr/>
          </p:nvSpPr>
          <p:spPr bwMode="auto">
            <a:xfrm>
              <a:off x="2196" y="1231"/>
              <a:ext cx="2" cy="3"/>
            </a:xfrm>
            <a:custGeom>
              <a:avLst/>
              <a:gdLst>
                <a:gd name="T0" fmla="*/ 0 w 3"/>
                <a:gd name="T1" fmla="*/ 3 h 7"/>
                <a:gd name="T2" fmla="*/ 2 w 3"/>
                <a:gd name="T3" fmla="*/ 2 h 7"/>
                <a:gd name="T4" fmla="*/ 2 w 3"/>
                <a:gd name="T5" fmla="*/ 2 h 7"/>
                <a:gd name="T6" fmla="*/ 2 w 3"/>
                <a:gd name="T7" fmla="*/ 1 h 7"/>
                <a:gd name="T8" fmla="*/ 1 w 3"/>
                <a:gd name="T9" fmla="*/ 1 h 7"/>
                <a:gd name="T10" fmla="*/ 1 w 3"/>
                <a:gd name="T11" fmla="*/ 1 h 7"/>
                <a:gd name="T12" fmla="*/ 1 w 3"/>
                <a:gd name="T13" fmla="*/ 0 h 7"/>
                <a:gd name="T14" fmla="*/ 1 w 3"/>
                <a:gd name="T15" fmla="*/ 0 h 7"/>
                <a:gd name="T16" fmla="*/ 1 w 3"/>
                <a:gd name="T17" fmla="*/ 0 h 7"/>
                <a:gd name="T18" fmla="*/ 0 w 3"/>
                <a:gd name="T19" fmla="*/ 0 h 7"/>
                <a:gd name="T20" fmla="*/ 0 w 3"/>
                <a:gd name="T21" fmla="*/ 0 h 7"/>
                <a:gd name="T22" fmla="*/ 0 w 3"/>
                <a:gd name="T23" fmla="*/ 0 h 7"/>
                <a:gd name="T24" fmla="*/ 0 w 3"/>
                <a:gd name="T25" fmla="*/ 0 h 7"/>
                <a:gd name="T26" fmla="*/ 0 w 3"/>
                <a:gd name="T27" fmla="*/ 0 h 7"/>
                <a:gd name="T28" fmla="*/ 0 w 3"/>
                <a:gd name="T29" fmla="*/ 1 h 7"/>
                <a:gd name="T30" fmla="*/ 0 w 3"/>
                <a:gd name="T31" fmla="*/ 2 h 7"/>
                <a:gd name="T32" fmla="*/ 0 w 3"/>
                <a:gd name="T33" fmla="*/ 2 h 7"/>
                <a:gd name="T34" fmla="*/ 0 w 3"/>
                <a:gd name="T35" fmla="*/ 2 h 7"/>
                <a:gd name="T36" fmla="*/ 0 w 3"/>
                <a:gd name="T37" fmla="*/ 2 h 7"/>
                <a:gd name="T38" fmla="*/ 0 w 3"/>
                <a:gd name="T39" fmla="*/ 2 h 7"/>
                <a:gd name="T40" fmla="*/ 0 w 3"/>
                <a:gd name="T41" fmla="*/ 3 h 7"/>
                <a:gd name="T42" fmla="*/ 0 w 3"/>
                <a:gd name="T43" fmla="*/ 3 h 7"/>
                <a:gd name="T44" fmla="*/ 0 w 3"/>
                <a:gd name="T45" fmla="*/ 3 h 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14" name="Freeform 24"/>
            <p:cNvSpPr>
              <a:spLocks noEditPoints="1"/>
            </p:cNvSpPr>
            <p:nvPr/>
          </p:nvSpPr>
          <p:spPr bwMode="auto">
            <a:xfrm>
              <a:off x="2178" y="1176"/>
              <a:ext cx="63" cy="100"/>
            </a:xfrm>
            <a:custGeom>
              <a:avLst/>
              <a:gdLst>
                <a:gd name="T0" fmla="*/ 3 w 125"/>
                <a:gd name="T1" fmla="*/ 47 h 199"/>
                <a:gd name="T2" fmla="*/ 2 w 125"/>
                <a:gd name="T3" fmla="*/ 66 h 199"/>
                <a:gd name="T4" fmla="*/ 11 w 125"/>
                <a:gd name="T5" fmla="*/ 80 h 199"/>
                <a:gd name="T6" fmla="*/ 12 w 125"/>
                <a:gd name="T7" fmla="*/ 78 h 199"/>
                <a:gd name="T8" fmla="*/ 17 w 125"/>
                <a:gd name="T9" fmla="*/ 78 h 199"/>
                <a:gd name="T10" fmla="*/ 20 w 125"/>
                <a:gd name="T11" fmla="*/ 65 h 199"/>
                <a:gd name="T12" fmla="*/ 23 w 125"/>
                <a:gd name="T13" fmla="*/ 70 h 199"/>
                <a:gd name="T14" fmla="*/ 25 w 125"/>
                <a:gd name="T15" fmla="*/ 75 h 199"/>
                <a:gd name="T16" fmla="*/ 22 w 125"/>
                <a:gd name="T17" fmla="*/ 81 h 199"/>
                <a:gd name="T18" fmla="*/ 15 w 125"/>
                <a:gd name="T19" fmla="*/ 85 h 199"/>
                <a:gd name="T20" fmla="*/ 6 w 125"/>
                <a:gd name="T21" fmla="*/ 89 h 199"/>
                <a:gd name="T22" fmla="*/ 12 w 125"/>
                <a:gd name="T23" fmla="*/ 91 h 199"/>
                <a:gd name="T24" fmla="*/ 10 w 125"/>
                <a:gd name="T25" fmla="*/ 93 h 199"/>
                <a:gd name="T26" fmla="*/ 25 w 125"/>
                <a:gd name="T27" fmla="*/ 100 h 199"/>
                <a:gd name="T28" fmla="*/ 31 w 125"/>
                <a:gd name="T29" fmla="*/ 98 h 199"/>
                <a:gd name="T30" fmla="*/ 35 w 125"/>
                <a:gd name="T31" fmla="*/ 92 h 199"/>
                <a:gd name="T32" fmla="*/ 34 w 125"/>
                <a:gd name="T33" fmla="*/ 82 h 199"/>
                <a:gd name="T34" fmla="*/ 29 w 125"/>
                <a:gd name="T35" fmla="*/ 72 h 199"/>
                <a:gd name="T36" fmla="*/ 22 w 125"/>
                <a:gd name="T37" fmla="*/ 62 h 199"/>
                <a:gd name="T38" fmla="*/ 20 w 125"/>
                <a:gd name="T39" fmla="*/ 64 h 199"/>
                <a:gd name="T40" fmla="*/ 16 w 125"/>
                <a:gd name="T41" fmla="*/ 65 h 199"/>
                <a:gd name="T42" fmla="*/ 15 w 125"/>
                <a:gd name="T43" fmla="*/ 61 h 199"/>
                <a:gd name="T44" fmla="*/ 15 w 125"/>
                <a:gd name="T45" fmla="*/ 57 h 199"/>
                <a:gd name="T46" fmla="*/ 17 w 125"/>
                <a:gd name="T47" fmla="*/ 55 h 199"/>
                <a:gd name="T48" fmla="*/ 17 w 125"/>
                <a:gd name="T49" fmla="*/ 55 h 199"/>
                <a:gd name="T50" fmla="*/ 17 w 125"/>
                <a:gd name="T51" fmla="*/ 55 h 199"/>
                <a:gd name="T52" fmla="*/ 18 w 125"/>
                <a:gd name="T53" fmla="*/ 52 h 199"/>
                <a:gd name="T54" fmla="*/ 20 w 125"/>
                <a:gd name="T55" fmla="*/ 47 h 199"/>
                <a:gd name="T56" fmla="*/ 25 w 125"/>
                <a:gd name="T57" fmla="*/ 46 h 199"/>
                <a:gd name="T58" fmla="*/ 21 w 125"/>
                <a:gd name="T59" fmla="*/ 36 h 199"/>
                <a:gd name="T60" fmla="*/ 32 w 125"/>
                <a:gd name="T61" fmla="*/ 33 h 199"/>
                <a:gd name="T62" fmla="*/ 32 w 125"/>
                <a:gd name="T63" fmla="*/ 31 h 199"/>
                <a:gd name="T64" fmla="*/ 27 w 125"/>
                <a:gd name="T65" fmla="*/ 29 h 199"/>
                <a:gd name="T66" fmla="*/ 23 w 125"/>
                <a:gd name="T67" fmla="*/ 25 h 199"/>
                <a:gd name="T68" fmla="*/ 26 w 125"/>
                <a:gd name="T69" fmla="*/ 22 h 199"/>
                <a:gd name="T70" fmla="*/ 30 w 125"/>
                <a:gd name="T71" fmla="*/ 21 h 199"/>
                <a:gd name="T72" fmla="*/ 38 w 125"/>
                <a:gd name="T73" fmla="*/ 29 h 199"/>
                <a:gd name="T74" fmla="*/ 49 w 125"/>
                <a:gd name="T75" fmla="*/ 27 h 199"/>
                <a:gd name="T76" fmla="*/ 57 w 125"/>
                <a:gd name="T77" fmla="*/ 19 h 199"/>
                <a:gd name="T78" fmla="*/ 49 w 125"/>
                <a:gd name="T79" fmla="*/ 15 h 199"/>
                <a:gd name="T80" fmla="*/ 34 w 125"/>
                <a:gd name="T81" fmla="*/ 13 h 199"/>
                <a:gd name="T82" fmla="*/ 27 w 125"/>
                <a:gd name="T83" fmla="*/ 11 h 199"/>
                <a:gd name="T84" fmla="*/ 42 w 125"/>
                <a:gd name="T85" fmla="*/ 8 h 199"/>
                <a:gd name="T86" fmla="*/ 58 w 125"/>
                <a:gd name="T87" fmla="*/ 7 h 199"/>
                <a:gd name="T88" fmla="*/ 45 w 125"/>
                <a:gd name="T89" fmla="*/ 0 h 199"/>
                <a:gd name="T90" fmla="*/ 22 w 125"/>
                <a:gd name="T91" fmla="*/ 7 h 199"/>
                <a:gd name="T92" fmla="*/ 11 w 125"/>
                <a:gd name="T93" fmla="*/ 17 h 199"/>
                <a:gd name="T94" fmla="*/ 12 w 125"/>
                <a:gd name="T95" fmla="*/ 21 h 199"/>
                <a:gd name="T96" fmla="*/ 7 w 125"/>
                <a:gd name="T97" fmla="*/ 21 h 199"/>
                <a:gd name="T98" fmla="*/ 2 w 125"/>
                <a:gd name="T99" fmla="*/ 27 h 199"/>
                <a:gd name="T100" fmla="*/ 4 w 125"/>
                <a:gd name="T101" fmla="*/ 32 h 199"/>
                <a:gd name="T102" fmla="*/ 1 w 125"/>
                <a:gd name="T103" fmla="*/ 37 h 199"/>
                <a:gd name="T104" fmla="*/ 1 w 125"/>
                <a:gd name="T105" fmla="*/ 40 h 199"/>
                <a:gd name="T106" fmla="*/ 20 w 125"/>
                <a:gd name="T107" fmla="*/ 15 h 19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5" h="199">
                  <a:moveTo>
                    <a:pt x="1" y="79"/>
                  </a:moveTo>
                  <a:lnTo>
                    <a:pt x="4" y="79"/>
                  </a:lnTo>
                  <a:lnTo>
                    <a:pt x="6" y="86"/>
                  </a:lnTo>
                  <a:lnTo>
                    <a:pt x="6" y="94"/>
                  </a:lnTo>
                  <a:lnTo>
                    <a:pt x="4" y="103"/>
                  </a:lnTo>
                  <a:lnTo>
                    <a:pt x="4" y="113"/>
                  </a:lnTo>
                  <a:lnTo>
                    <a:pt x="3" y="123"/>
                  </a:lnTo>
                  <a:lnTo>
                    <a:pt x="3" y="132"/>
                  </a:lnTo>
                  <a:lnTo>
                    <a:pt x="4" y="140"/>
                  </a:lnTo>
                  <a:lnTo>
                    <a:pt x="9" y="149"/>
                  </a:lnTo>
                  <a:lnTo>
                    <a:pt x="13" y="154"/>
                  </a:lnTo>
                  <a:lnTo>
                    <a:pt x="21" y="160"/>
                  </a:lnTo>
                  <a:lnTo>
                    <a:pt x="20" y="159"/>
                  </a:lnTo>
                  <a:lnTo>
                    <a:pt x="21" y="157"/>
                  </a:lnTo>
                  <a:lnTo>
                    <a:pt x="21" y="156"/>
                  </a:lnTo>
                  <a:lnTo>
                    <a:pt x="23" y="156"/>
                  </a:lnTo>
                  <a:lnTo>
                    <a:pt x="26" y="156"/>
                  </a:lnTo>
                  <a:lnTo>
                    <a:pt x="29" y="156"/>
                  </a:lnTo>
                  <a:lnTo>
                    <a:pt x="31" y="156"/>
                  </a:lnTo>
                  <a:lnTo>
                    <a:pt x="33" y="156"/>
                  </a:lnTo>
                  <a:lnTo>
                    <a:pt x="36" y="156"/>
                  </a:lnTo>
                  <a:lnTo>
                    <a:pt x="39" y="157"/>
                  </a:lnTo>
                  <a:lnTo>
                    <a:pt x="29" y="150"/>
                  </a:lnTo>
                  <a:lnTo>
                    <a:pt x="39" y="130"/>
                  </a:lnTo>
                  <a:lnTo>
                    <a:pt x="40" y="133"/>
                  </a:lnTo>
                  <a:lnTo>
                    <a:pt x="41" y="134"/>
                  </a:lnTo>
                  <a:lnTo>
                    <a:pt x="43" y="137"/>
                  </a:lnTo>
                  <a:lnTo>
                    <a:pt x="46" y="140"/>
                  </a:lnTo>
                  <a:lnTo>
                    <a:pt x="47" y="142"/>
                  </a:lnTo>
                  <a:lnTo>
                    <a:pt x="49" y="144"/>
                  </a:lnTo>
                  <a:lnTo>
                    <a:pt x="50" y="147"/>
                  </a:lnTo>
                  <a:lnTo>
                    <a:pt x="50" y="150"/>
                  </a:lnTo>
                  <a:lnTo>
                    <a:pt x="51" y="153"/>
                  </a:lnTo>
                  <a:lnTo>
                    <a:pt x="53" y="157"/>
                  </a:lnTo>
                  <a:lnTo>
                    <a:pt x="47" y="159"/>
                  </a:lnTo>
                  <a:lnTo>
                    <a:pt x="43" y="162"/>
                  </a:lnTo>
                  <a:lnTo>
                    <a:pt x="40" y="163"/>
                  </a:lnTo>
                  <a:lnTo>
                    <a:pt x="36" y="166"/>
                  </a:lnTo>
                  <a:lnTo>
                    <a:pt x="31" y="167"/>
                  </a:lnTo>
                  <a:lnTo>
                    <a:pt x="29" y="169"/>
                  </a:lnTo>
                  <a:lnTo>
                    <a:pt x="24" y="172"/>
                  </a:lnTo>
                  <a:lnTo>
                    <a:pt x="20" y="173"/>
                  </a:lnTo>
                  <a:lnTo>
                    <a:pt x="16" y="175"/>
                  </a:lnTo>
                  <a:lnTo>
                    <a:pt x="11" y="177"/>
                  </a:lnTo>
                  <a:lnTo>
                    <a:pt x="29" y="177"/>
                  </a:lnTo>
                  <a:lnTo>
                    <a:pt x="27" y="179"/>
                  </a:lnTo>
                  <a:lnTo>
                    <a:pt x="26" y="180"/>
                  </a:lnTo>
                  <a:lnTo>
                    <a:pt x="24" y="182"/>
                  </a:lnTo>
                  <a:lnTo>
                    <a:pt x="23" y="182"/>
                  </a:lnTo>
                  <a:lnTo>
                    <a:pt x="21" y="183"/>
                  </a:lnTo>
                  <a:lnTo>
                    <a:pt x="20" y="183"/>
                  </a:lnTo>
                  <a:lnTo>
                    <a:pt x="19" y="185"/>
                  </a:lnTo>
                  <a:lnTo>
                    <a:pt x="17" y="185"/>
                  </a:lnTo>
                  <a:lnTo>
                    <a:pt x="17" y="186"/>
                  </a:lnTo>
                  <a:lnTo>
                    <a:pt x="16" y="187"/>
                  </a:lnTo>
                  <a:lnTo>
                    <a:pt x="50" y="199"/>
                  </a:lnTo>
                  <a:lnTo>
                    <a:pt x="53" y="199"/>
                  </a:lnTo>
                  <a:lnTo>
                    <a:pt x="57" y="199"/>
                  </a:lnTo>
                  <a:lnTo>
                    <a:pt x="59" y="197"/>
                  </a:lnTo>
                  <a:lnTo>
                    <a:pt x="61" y="195"/>
                  </a:lnTo>
                  <a:lnTo>
                    <a:pt x="63" y="192"/>
                  </a:lnTo>
                  <a:lnTo>
                    <a:pt x="66" y="189"/>
                  </a:lnTo>
                  <a:lnTo>
                    <a:pt x="67" y="186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3" y="177"/>
                  </a:lnTo>
                  <a:lnTo>
                    <a:pt x="70" y="170"/>
                  </a:lnTo>
                  <a:lnTo>
                    <a:pt x="67" y="164"/>
                  </a:lnTo>
                  <a:lnTo>
                    <a:pt x="64" y="159"/>
                  </a:lnTo>
                  <a:lnTo>
                    <a:pt x="61" y="154"/>
                  </a:lnTo>
                  <a:lnTo>
                    <a:pt x="60" y="150"/>
                  </a:lnTo>
                  <a:lnTo>
                    <a:pt x="57" y="144"/>
                  </a:lnTo>
                  <a:lnTo>
                    <a:pt x="54" y="140"/>
                  </a:lnTo>
                  <a:lnTo>
                    <a:pt x="51" y="134"/>
                  </a:lnTo>
                  <a:lnTo>
                    <a:pt x="47" y="129"/>
                  </a:lnTo>
                  <a:lnTo>
                    <a:pt x="43" y="123"/>
                  </a:lnTo>
                  <a:lnTo>
                    <a:pt x="41" y="123"/>
                  </a:lnTo>
                  <a:lnTo>
                    <a:pt x="40" y="124"/>
                  </a:lnTo>
                  <a:lnTo>
                    <a:pt x="40" y="126"/>
                  </a:lnTo>
                  <a:lnTo>
                    <a:pt x="39" y="127"/>
                  </a:lnTo>
                  <a:lnTo>
                    <a:pt x="37" y="129"/>
                  </a:lnTo>
                  <a:lnTo>
                    <a:pt x="36" y="129"/>
                  </a:lnTo>
                  <a:lnTo>
                    <a:pt x="33" y="130"/>
                  </a:lnTo>
                  <a:lnTo>
                    <a:pt x="31" y="129"/>
                  </a:lnTo>
                  <a:lnTo>
                    <a:pt x="30" y="129"/>
                  </a:lnTo>
                  <a:lnTo>
                    <a:pt x="29" y="126"/>
                  </a:lnTo>
                  <a:lnTo>
                    <a:pt x="29" y="124"/>
                  </a:lnTo>
                  <a:lnTo>
                    <a:pt x="29" y="122"/>
                  </a:lnTo>
                  <a:lnTo>
                    <a:pt x="29" y="120"/>
                  </a:lnTo>
                  <a:lnTo>
                    <a:pt x="29" y="119"/>
                  </a:lnTo>
                  <a:lnTo>
                    <a:pt x="29" y="117"/>
                  </a:lnTo>
                  <a:lnTo>
                    <a:pt x="29" y="114"/>
                  </a:lnTo>
                  <a:lnTo>
                    <a:pt x="29" y="113"/>
                  </a:lnTo>
                  <a:lnTo>
                    <a:pt x="30" y="111"/>
                  </a:lnTo>
                  <a:lnTo>
                    <a:pt x="31" y="110"/>
                  </a:lnTo>
                  <a:lnTo>
                    <a:pt x="33" y="109"/>
                  </a:lnTo>
                  <a:lnTo>
                    <a:pt x="34" y="109"/>
                  </a:lnTo>
                  <a:lnTo>
                    <a:pt x="36" y="109"/>
                  </a:lnTo>
                  <a:lnTo>
                    <a:pt x="36" y="106"/>
                  </a:lnTo>
                  <a:lnTo>
                    <a:pt x="36" y="103"/>
                  </a:lnTo>
                  <a:lnTo>
                    <a:pt x="36" y="101"/>
                  </a:lnTo>
                  <a:lnTo>
                    <a:pt x="37" y="99"/>
                  </a:lnTo>
                  <a:lnTo>
                    <a:pt x="39" y="96"/>
                  </a:lnTo>
                  <a:lnTo>
                    <a:pt x="40" y="94"/>
                  </a:lnTo>
                  <a:lnTo>
                    <a:pt x="41" y="93"/>
                  </a:lnTo>
                  <a:lnTo>
                    <a:pt x="44" y="91"/>
                  </a:lnTo>
                  <a:lnTo>
                    <a:pt x="47" y="91"/>
                  </a:lnTo>
                  <a:lnTo>
                    <a:pt x="50" y="91"/>
                  </a:lnTo>
                  <a:lnTo>
                    <a:pt x="41" y="84"/>
                  </a:lnTo>
                  <a:lnTo>
                    <a:pt x="37" y="79"/>
                  </a:lnTo>
                  <a:lnTo>
                    <a:pt x="39" y="74"/>
                  </a:lnTo>
                  <a:lnTo>
                    <a:pt x="41" y="71"/>
                  </a:lnTo>
                  <a:lnTo>
                    <a:pt x="47" y="70"/>
                  </a:lnTo>
                  <a:lnTo>
                    <a:pt x="53" y="68"/>
                  </a:lnTo>
                  <a:lnTo>
                    <a:pt x="59" y="67"/>
                  </a:lnTo>
                  <a:lnTo>
                    <a:pt x="64" y="66"/>
                  </a:lnTo>
                  <a:lnTo>
                    <a:pt x="69" y="64"/>
                  </a:lnTo>
                  <a:lnTo>
                    <a:pt x="70" y="61"/>
                  </a:lnTo>
                  <a:lnTo>
                    <a:pt x="67" y="61"/>
                  </a:lnTo>
                  <a:lnTo>
                    <a:pt x="64" y="61"/>
                  </a:lnTo>
                  <a:lnTo>
                    <a:pt x="61" y="61"/>
                  </a:lnTo>
                  <a:lnTo>
                    <a:pt x="57" y="60"/>
                  </a:lnTo>
                  <a:lnTo>
                    <a:pt x="56" y="60"/>
                  </a:lnTo>
                  <a:lnTo>
                    <a:pt x="53" y="58"/>
                  </a:lnTo>
                  <a:lnTo>
                    <a:pt x="50" y="56"/>
                  </a:lnTo>
                  <a:lnTo>
                    <a:pt x="49" y="54"/>
                  </a:lnTo>
                  <a:lnTo>
                    <a:pt x="47" y="53"/>
                  </a:lnTo>
                  <a:lnTo>
                    <a:pt x="46" y="50"/>
                  </a:lnTo>
                  <a:lnTo>
                    <a:pt x="47" y="48"/>
                  </a:lnTo>
                  <a:lnTo>
                    <a:pt x="49" y="47"/>
                  </a:lnTo>
                  <a:lnTo>
                    <a:pt x="50" y="46"/>
                  </a:lnTo>
                  <a:lnTo>
                    <a:pt x="51" y="44"/>
                  </a:lnTo>
                  <a:lnTo>
                    <a:pt x="54" y="44"/>
                  </a:lnTo>
                  <a:lnTo>
                    <a:pt x="56" y="43"/>
                  </a:lnTo>
                  <a:lnTo>
                    <a:pt x="57" y="43"/>
                  </a:lnTo>
                  <a:lnTo>
                    <a:pt x="59" y="41"/>
                  </a:lnTo>
                  <a:lnTo>
                    <a:pt x="61" y="41"/>
                  </a:lnTo>
                  <a:lnTo>
                    <a:pt x="63" y="40"/>
                  </a:lnTo>
                  <a:lnTo>
                    <a:pt x="70" y="54"/>
                  </a:lnTo>
                  <a:lnTo>
                    <a:pt x="76" y="57"/>
                  </a:lnTo>
                  <a:lnTo>
                    <a:pt x="82" y="58"/>
                  </a:lnTo>
                  <a:lnTo>
                    <a:pt x="87" y="57"/>
                  </a:lnTo>
                  <a:lnTo>
                    <a:pt x="92" y="56"/>
                  </a:lnTo>
                  <a:lnTo>
                    <a:pt x="97" y="53"/>
                  </a:lnTo>
                  <a:lnTo>
                    <a:pt x="102" y="50"/>
                  </a:lnTo>
                  <a:lnTo>
                    <a:pt x="106" y="46"/>
                  </a:lnTo>
                  <a:lnTo>
                    <a:pt x="110" y="43"/>
                  </a:lnTo>
                  <a:lnTo>
                    <a:pt x="114" y="38"/>
                  </a:lnTo>
                  <a:lnTo>
                    <a:pt x="119" y="37"/>
                  </a:lnTo>
                  <a:lnTo>
                    <a:pt x="112" y="34"/>
                  </a:lnTo>
                  <a:lnTo>
                    <a:pt x="104" y="33"/>
                  </a:lnTo>
                  <a:lnTo>
                    <a:pt x="97" y="30"/>
                  </a:lnTo>
                  <a:lnTo>
                    <a:pt x="90" y="28"/>
                  </a:lnTo>
                  <a:lnTo>
                    <a:pt x="82" y="27"/>
                  </a:lnTo>
                  <a:lnTo>
                    <a:pt x="74" y="27"/>
                  </a:lnTo>
                  <a:lnTo>
                    <a:pt x="67" y="26"/>
                  </a:lnTo>
                  <a:lnTo>
                    <a:pt x="60" y="26"/>
                  </a:lnTo>
                  <a:lnTo>
                    <a:pt x="53" y="26"/>
                  </a:lnTo>
                  <a:lnTo>
                    <a:pt x="46" y="27"/>
                  </a:lnTo>
                  <a:lnTo>
                    <a:pt x="53" y="21"/>
                  </a:lnTo>
                  <a:lnTo>
                    <a:pt x="60" y="18"/>
                  </a:lnTo>
                  <a:lnTo>
                    <a:pt x="69" y="17"/>
                  </a:lnTo>
                  <a:lnTo>
                    <a:pt x="76" y="15"/>
                  </a:lnTo>
                  <a:lnTo>
                    <a:pt x="84" y="15"/>
                  </a:lnTo>
                  <a:lnTo>
                    <a:pt x="93" y="15"/>
                  </a:lnTo>
                  <a:lnTo>
                    <a:pt x="100" y="15"/>
                  </a:lnTo>
                  <a:lnTo>
                    <a:pt x="109" y="15"/>
                  </a:lnTo>
                  <a:lnTo>
                    <a:pt x="116" y="13"/>
                  </a:lnTo>
                  <a:lnTo>
                    <a:pt x="125" y="10"/>
                  </a:lnTo>
                  <a:lnTo>
                    <a:pt x="113" y="4"/>
                  </a:lnTo>
                  <a:lnTo>
                    <a:pt x="102" y="1"/>
                  </a:lnTo>
                  <a:lnTo>
                    <a:pt x="90" y="0"/>
                  </a:lnTo>
                  <a:lnTo>
                    <a:pt x="79" y="1"/>
                  </a:lnTo>
                  <a:lnTo>
                    <a:pt x="66" y="4"/>
                  </a:lnTo>
                  <a:lnTo>
                    <a:pt x="54" y="8"/>
                  </a:lnTo>
                  <a:lnTo>
                    <a:pt x="44" y="13"/>
                  </a:lnTo>
                  <a:lnTo>
                    <a:pt x="33" y="20"/>
                  </a:lnTo>
                  <a:lnTo>
                    <a:pt x="24" y="26"/>
                  </a:lnTo>
                  <a:lnTo>
                    <a:pt x="16" y="33"/>
                  </a:lnTo>
                  <a:lnTo>
                    <a:pt x="21" y="33"/>
                  </a:lnTo>
                  <a:lnTo>
                    <a:pt x="24" y="37"/>
                  </a:lnTo>
                  <a:lnTo>
                    <a:pt x="24" y="40"/>
                  </a:lnTo>
                  <a:lnTo>
                    <a:pt x="24" y="41"/>
                  </a:lnTo>
                  <a:lnTo>
                    <a:pt x="23" y="41"/>
                  </a:lnTo>
                  <a:lnTo>
                    <a:pt x="21" y="41"/>
                  </a:lnTo>
                  <a:lnTo>
                    <a:pt x="20" y="41"/>
                  </a:lnTo>
                  <a:lnTo>
                    <a:pt x="17" y="40"/>
                  </a:lnTo>
                  <a:lnTo>
                    <a:pt x="14" y="41"/>
                  </a:lnTo>
                  <a:lnTo>
                    <a:pt x="13" y="41"/>
                  </a:lnTo>
                  <a:lnTo>
                    <a:pt x="11" y="44"/>
                  </a:lnTo>
                  <a:lnTo>
                    <a:pt x="16" y="47"/>
                  </a:lnTo>
                  <a:lnTo>
                    <a:pt x="4" y="54"/>
                  </a:lnTo>
                  <a:lnTo>
                    <a:pt x="7" y="57"/>
                  </a:lnTo>
                  <a:lnTo>
                    <a:pt x="7" y="58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6" y="66"/>
                  </a:lnTo>
                  <a:lnTo>
                    <a:pt x="4" y="68"/>
                  </a:lnTo>
                  <a:lnTo>
                    <a:pt x="3" y="70"/>
                  </a:lnTo>
                  <a:lnTo>
                    <a:pt x="1" y="73"/>
                  </a:lnTo>
                  <a:lnTo>
                    <a:pt x="0" y="76"/>
                  </a:lnTo>
                  <a:lnTo>
                    <a:pt x="1" y="79"/>
                  </a:lnTo>
                  <a:close/>
                  <a:moveTo>
                    <a:pt x="39" y="30"/>
                  </a:moveTo>
                  <a:lnTo>
                    <a:pt x="46" y="30"/>
                  </a:lnTo>
                  <a:lnTo>
                    <a:pt x="33" y="37"/>
                  </a:lnTo>
                  <a:lnTo>
                    <a:pt x="39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15" name="Freeform 25"/>
            <p:cNvSpPr>
              <a:spLocks noEditPoints="1"/>
            </p:cNvSpPr>
            <p:nvPr/>
          </p:nvSpPr>
          <p:spPr bwMode="auto">
            <a:xfrm>
              <a:off x="2107" y="1181"/>
              <a:ext cx="51" cy="36"/>
            </a:xfrm>
            <a:custGeom>
              <a:avLst/>
              <a:gdLst>
                <a:gd name="T0" fmla="*/ 47 w 103"/>
                <a:gd name="T1" fmla="*/ 27 h 71"/>
                <a:gd name="T2" fmla="*/ 45 w 103"/>
                <a:gd name="T3" fmla="*/ 27 h 71"/>
                <a:gd name="T4" fmla="*/ 43 w 103"/>
                <a:gd name="T5" fmla="*/ 27 h 71"/>
                <a:gd name="T6" fmla="*/ 46 w 103"/>
                <a:gd name="T7" fmla="*/ 22 h 71"/>
                <a:gd name="T8" fmla="*/ 43 w 103"/>
                <a:gd name="T9" fmla="*/ 19 h 71"/>
                <a:gd name="T10" fmla="*/ 40 w 103"/>
                <a:gd name="T11" fmla="*/ 16 h 71"/>
                <a:gd name="T12" fmla="*/ 35 w 103"/>
                <a:gd name="T13" fmla="*/ 14 h 71"/>
                <a:gd name="T14" fmla="*/ 38 w 103"/>
                <a:gd name="T15" fmla="*/ 12 h 71"/>
                <a:gd name="T16" fmla="*/ 43 w 103"/>
                <a:gd name="T17" fmla="*/ 12 h 71"/>
                <a:gd name="T18" fmla="*/ 48 w 103"/>
                <a:gd name="T19" fmla="*/ 14 h 71"/>
                <a:gd name="T20" fmla="*/ 51 w 103"/>
                <a:gd name="T21" fmla="*/ 19 h 71"/>
                <a:gd name="T22" fmla="*/ 43 w 103"/>
                <a:gd name="T23" fmla="*/ 9 h 71"/>
                <a:gd name="T24" fmla="*/ 27 w 103"/>
                <a:gd name="T25" fmla="*/ 4 h 71"/>
                <a:gd name="T26" fmla="*/ 9 w 103"/>
                <a:gd name="T27" fmla="*/ 1 h 71"/>
                <a:gd name="T28" fmla="*/ 2 w 103"/>
                <a:gd name="T29" fmla="*/ 7 h 71"/>
                <a:gd name="T30" fmla="*/ 11 w 103"/>
                <a:gd name="T31" fmla="*/ 7 h 71"/>
                <a:gd name="T32" fmla="*/ 20 w 103"/>
                <a:gd name="T33" fmla="*/ 9 h 71"/>
                <a:gd name="T34" fmla="*/ 28 w 103"/>
                <a:gd name="T35" fmla="*/ 12 h 71"/>
                <a:gd name="T36" fmla="*/ 25 w 103"/>
                <a:gd name="T37" fmla="*/ 14 h 71"/>
                <a:gd name="T38" fmla="*/ 23 w 103"/>
                <a:gd name="T39" fmla="*/ 14 h 71"/>
                <a:gd name="T40" fmla="*/ 21 w 103"/>
                <a:gd name="T41" fmla="*/ 14 h 71"/>
                <a:gd name="T42" fmla="*/ 17 w 103"/>
                <a:gd name="T43" fmla="*/ 14 h 71"/>
                <a:gd name="T44" fmla="*/ 12 w 103"/>
                <a:gd name="T45" fmla="*/ 17 h 71"/>
                <a:gd name="T46" fmla="*/ 10 w 103"/>
                <a:gd name="T47" fmla="*/ 19 h 71"/>
                <a:gd name="T48" fmla="*/ 12 w 103"/>
                <a:gd name="T49" fmla="*/ 24 h 71"/>
                <a:gd name="T50" fmla="*/ 19 w 103"/>
                <a:gd name="T51" fmla="*/ 28 h 71"/>
                <a:gd name="T52" fmla="*/ 26 w 103"/>
                <a:gd name="T53" fmla="*/ 29 h 71"/>
                <a:gd name="T54" fmla="*/ 34 w 103"/>
                <a:gd name="T55" fmla="*/ 31 h 71"/>
                <a:gd name="T56" fmla="*/ 36 w 103"/>
                <a:gd name="T57" fmla="*/ 35 h 71"/>
                <a:gd name="T58" fmla="*/ 41 w 103"/>
                <a:gd name="T59" fmla="*/ 34 h 71"/>
                <a:gd name="T60" fmla="*/ 46 w 103"/>
                <a:gd name="T61" fmla="*/ 31 h 71"/>
                <a:gd name="T62" fmla="*/ 48 w 103"/>
                <a:gd name="T63" fmla="*/ 27 h 71"/>
                <a:gd name="T64" fmla="*/ 42 w 103"/>
                <a:gd name="T65" fmla="*/ 22 h 71"/>
                <a:gd name="T66" fmla="*/ 36 w 103"/>
                <a:gd name="T67" fmla="*/ 21 h 71"/>
                <a:gd name="T68" fmla="*/ 13 w 103"/>
                <a:gd name="T69" fmla="*/ 22 h 71"/>
                <a:gd name="T70" fmla="*/ 15 w 103"/>
                <a:gd name="T71" fmla="*/ 22 h 71"/>
                <a:gd name="T72" fmla="*/ 18 w 103"/>
                <a:gd name="T73" fmla="*/ 21 h 71"/>
                <a:gd name="T74" fmla="*/ 20 w 103"/>
                <a:gd name="T75" fmla="*/ 20 h 71"/>
                <a:gd name="T76" fmla="*/ 20 w 103"/>
                <a:gd name="T77" fmla="*/ 22 h 71"/>
                <a:gd name="T78" fmla="*/ 22 w 103"/>
                <a:gd name="T79" fmla="*/ 24 h 71"/>
                <a:gd name="T80" fmla="*/ 24 w 103"/>
                <a:gd name="T81" fmla="*/ 26 h 71"/>
                <a:gd name="T82" fmla="*/ 13 w 103"/>
                <a:gd name="T83" fmla="*/ 22 h 7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03" h="71">
                  <a:moveTo>
                    <a:pt x="96" y="54"/>
                  </a:moveTo>
                  <a:lnTo>
                    <a:pt x="94" y="54"/>
                  </a:lnTo>
                  <a:lnTo>
                    <a:pt x="93" y="54"/>
                  </a:lnTo>
                  <a:lnTo>
                    <a:pt x="91" y="54"/>
                  </a:lnTo>
                  <a:lnTo>
                    <a:pt x="90" y="54"/>
                  </a:lnTo>
                  <a:lnTo>
                    <a:pt x="88" y="54"/>
                  </a:lnTo>
                  <a:lnTo>
                    <a:pt x="87" y="53"/>
                  </a:lnTo>
                  <a:lnTo>
                    <a:pt x="86" y="51"/>
                  </a:lnTo>
                  <a:lnTo>
                    <a:pt x="93" y="44"/>
                  </a:lnTo>
                  <a:lnTo>
                    <a:pt x="90" y="41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4" y="34"/>
                  </a:lnTo>
                  <a:lnTo>
                    <a:pt x="83" y="33"/>
                  </a:lnTo>
                  <a:lnTo>
                    <a:pt x="80" y="31"/>
                  </a:lnTo>
                  <a:lnTo>
                    <a:pt x="77" y="30"/>
                  </a:lnTo>
                  <a:lnTo>
                    <a:pt x="74" y="28"/>
                  </a:lnTo>
                  <a:lnTo>
                    <a:pt x="71" y="28"/>
                  </a:lnTo>
                  <a:lnTo>
                    <a:pt x="68" y="27"/>
                  </a:lnTo>
                  <a:lnTo>
                    <a:pt x="73" y="23"/>
                  </a:lnTo>
                  <a:lnTo>
                    <a:pt x="76" y="23"/>
                  </a:lnTo>
                  <a:lnTo>
                    <a:pt x="80" y="23"/>
                  </a:lnTo>
                  <a:lnTo>
                    <a:pt x="84" y="23"/>
                  </a:lnTo>
                  <a:lnTo>
                    <a:pt x="87" y="24"/>
                  </a:lnTo>
                  <a:lnTo>
                    <a:pt x="91" y="24"/>
                  </a:lnTo>
                  <a:lnTo>
                    <a:pt x="94" y="26"/>
                  </a:lnTo>
                  <a:lnTo>
                    <a:pt x="97" y="27"/>
                  </a:lnTo>
                  <a:lnTo>
                    <a:pt x="100" y="30"/>
                  </a:lnTo>
                  <a:lnTo>
                    <a:pt x="101" y="33"/>
                  </a:lnTo>
                  <a:lnTo>
                    <a:pt x="103" y="37"/>
                  </a:lnTo>
                  <a:lnTo>
                    <a:pt x="100" y="28"/>
                  </a:lnTo>
                  <a:lnTo>
                    <a:pt x="94" y="23"/>
                  </a:lnTo>
                  <a:lnTo>
                    <a:pt x="87" y="17"/>
                  </a:lnTo>
                  <a:lnTo>
                    <a:pt x="77" y="14"/>
                  </a:lnTo>
                  <a:lnTo>
                    <a:pt x="66" y="10"/>
                  </a:lnTo>
                  <a:lnTo>
                    <a:pt x="54" y="7"/>
                  </a:lnTo>
                  <a:lnTo>
                    <a:pt x="41" y="5"/>
                  </a:lnTo>
                  <a:lnTo>
                    <a:pt x="30" y="4"/>
                  </a:lnTo>
                  <a:lnTo>
                    <a:pt x="18" y="1"/>
                  </a:lnTo>
                  <a:lnTo>
                    <a:pt x="7" y="0"/>
                  </a:lnTo>
                  <a:lnTo>
                    <a:pt x="0" y="17"/>
                  </a:lnTo>
                  <a:lnTo>
                    <a:pt x="5" y="14"/>
                  </a:lnTo>
                  <a:lnTo>
                    <a:pt x="11" y="14"/>
                  </a:lnTo>
                  <a:lnTo>
                    <a:pt x="17" y="13"/>
                  </a:lnTo>
                  <a:lnTo>
                    <a:pt x="23" y="13"/>
                  </a:lnTo>
                  <a:lnTo>
                    <a:pt x="28" y="14"/>
                  </a:lnTo>
                  <a:lnTo>
                    <a:pt x="34" y="16"/>
                  </a:lnTo>
                  <a:lnTo>
                    <a:pt x="40" y="17"/>
                  </a:lnTo>
                  <a:lnTo>
                    <a:pt x="44" y="18"/>
                  </a:lnTo>
                  <a:lnTo>
                    <a:pt x="50" y="20"/>
                  </a:lnTo>
                  <a:lnTo>
                    <a:pt x="56" y="23"/>
                  </a:lnTo>
                  <a:lnTo>
                    <a:pt x="54" y="24"/>
                  </a:lnTo>
                  <a:lnTo>
                    <a:pt x="53" y="26"/>
                  </a:lnTo>
                  <a:lnTo>
                    <a:pt x="51" y="27"/>
                  </a:lnTo>
                  <a:lnTo>
                    <a:pt x="50" y="27"/>
                  </a:lnTo>
                  <a:lnTo>
                    <a:pt x="48" y="27"/>
                  </a:lnTo>
                  <a:lnTo>
                    <a:pt x="47" y="27"/>
                  </a:lnTo>
                  <a:lnTo>
                    <a:pt x="46" y="27"/>
                  </a:lnTo>
                  <a:lnTo>
                    <a:pt x="44" y="27"/>
                  </a:lnTo>
                  <a:lnTo>
                    <a:pt x="43" y="27"/>
                  </a:lnTo>
                  <a:lnTo>
                    <a:pt x="41" y="27"/>
                  </a:lnTo>
                  <a:lnTo>
                    <a:pt x="37" y="27"/>
                  </a:lnTo>
                  <a:lnTo>
                    <a:pt x="34" y="28"/>
                  </a:lnTo>
                  <a:lnTo>
                    <a:pt x="31" y="30"/>
                  </a:lnTo>
                  <a:lnTo>
                    <a:pt x="27" y="31"/>
                  </a:lnTo>
                  <a:lnTo>
                    <a:pt x="24" y="33"/>
                  </a:lnTo>
                  <a:lnTo>
                    <a:pt x="23" y="34"/>
                  </a:lnTo>
                  <a:lnTo>
                    <a:pt x="21" y="37"/>
                  </a:lnTo>
                  <a:lnTo>
                    <a:pt x="20" y="38"/>
                  </a:lnTo>
                  <a:lnTo>
                    <a:pt x="20" y="41"/>
                  </a:lnTo>
                  <a:lnTo>
                    <a:pt x="21" y="44"/>
                  </a:lnTo>
                  <a:lnTo>
                    <a:pt x="24" y="48"/>
                  </a:lnTo>
                  <a:lnTo>
                    <a:pt x="28" y="51"/>
                  </a:lnTo>
                  <a:lnTo>
                    <a:pt x="33" y="54"/>
                  </a:lnTo>
                  <a:lnTo>
                    <a:pt x="38" y="56"/>
                  </a:lnTo>
                  <a:lnTo>
                    <a:pt x="43" y="57"/>
                  </a:lnTo>
                  <a:lnTo>
                    <a:pt x="48" y="57"/>
                  </a:lnTo>
                  <a:lnTo>
                    <a:pt x="53" y="58"/>
                  </a:lnTo>
                  <a:lnTo>
                    <a:pt x="58" y="58"/>
                  </a:lnTo>
                  <a:lnTo>
                    <a:pt x="64" y="60"/>
                  </a:lnTo>
                  <a:lnTo>
                    <a:pt x="68" y="61"/>
                  </a:lnTo>
                  <a:lnTo>
                    <a:pt x="66" y="71"/>
                  </a:lnTo>
                  <a:lnTo>
                    <a:pt x="68" y="70"/>
                  </a:lnTo>
                  <a:lnTo>
                    <a:pt x="73" y="69"/>
                  </a:lnTo>
                  <a:lnTo>
                    <a:pt x="76" y="69"/>
                  </a:lnTo>
                  <a:lnTo>
                    <a:pt x="80" y="67"/>
                  </a:lnTo>
                  <a:lnTo>
                    <a:pt x="83" y="67"/>
                  </a:lnTo>
                  <a:lnTo>
                    <a:pt x="87" y="66"/>
                  </a:lnTo>
                  <a:lnTo>
                    <a:pt x="90" y="64"/>
                  </a:lnTo>
                  <a:lnTo>
                    <a:pt x="93" y="61"/>
                  </a:lnTo>
                  <a:lnTo>
                    <a:pt x="94" y="58"/>
                  </a:lnTo>
                  <a:lnTo>
                    <a:pt x="96" y="54"/>
                  </a:lnTo>
                  <a:close/>
                  <a:moveTo>
                    <a:pt x="73" y="41"/>
                  </a:moveTo>
                  <a:lnTo>
                    <a:pt x="84" y="44"/>
                  </a:lnTo>
                  <a:lnTo>
                    <a:pt x="83" y="47"/>
                  </a:lnTo>
                  <a:lnTo>
                    <a:pt x="73" y="44"/>
                  </a:lnTo>
                  <a:lnTo>
                    <a:pt x="73" y="41"/>
                  </a:lnTo>
                  <a:close/>
                  <a:moveTo>
                    <a:pt x="27" y="44"/>
                  </a:moveTo>
                  <a:lnTo>
                    <a:pt x="28" y="44"/>
                  </a:lnTo>
                  <a:lnTo>
                    <a:pt x="30" y="43"/>
                  </a:lnTo>
                  <a:lnTo>
                    <a:pt x="31" y="43"/>
                  </a:lnTo>
                  <a:lnTo>
                    <a:pt x="33" y="43"/>
                  </a:lnTo>
                  <a:lnTo>
                    <a:pt x="34" y="41"/>
                  </a:lnTo>
                  <a:lnTo>
                    <a:pt x="36" y="41"/>
                  </a:lnTo>
                  <a:lnTo>
                    <a:pt x="37" y="40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1" y="40"/>
                  </a:lnTo>
                  <a:lnTo>
                    <a:pt x="40" y="43"/>
                  </a:lnTo>
                  <a:lnTo>
                    <a:pt x="40" y="44"/>
                  </a:lnTo>
                  <a:lnTo>
                    <a:pt x="41" y="47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6" y="50"/>
                  </a:lnTo>
                  <a:lnTo>
                    <a:pt x="47" y="51"/>
                  </a:lnTo>
                  <a:lnTo>
                    <a:pt x="48" y="51"/>
                  </a:lnTo>
                  <a:lnTo>
                    <a:pt x="50" y="53"/>
                  </a:lnTo>
                  <a:lnTo>
                    <a:pt x="51" y="54"/>
                  </a:lnTo>
                  <a:lnTo>
                    <a:pt x="27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16" name="Freeform 26"/>
            <p:cNvSpPr>
              <a:spLocks/>
            </p:cNvSpPr>
            <p:nvPr/>
          </p:nvSpPr>
          <p:spPr bwMode="auto">
            <a:xfrm>
              <a:off x="2090" y="1190"/>
              <a:ext cx="3" cy="10"/>
            </a:xfrm>
            <a:custGeom>
              <a:avLst/>
              <a:gdLst>
                <a:gd name="T0" fmla="*/ 3 w 7"/>
                <a:gd name="T1" fmla="*/ 2 h 20"/>
                <a:gd name="T2" fmla="*/ 3 w 7"/>
                <a:gd name="T3" fmla="*/ 2 h 20"/>
                <a:gd name="T4" fmla="*/ 3 w 7"/>
                <a:gd name="T5" fmla="*/ 2 h 20"/>
                <a:gd name="T6" fmla="*/ 3 w 7"/>
                <a:gd name="T7" fmla="*/ 2 h 20"/>
                <a:gd name="T8" fmla="*/ 3 w 7"/>
                <a:gd name="T9" fmla="*/ 1 h 20"/>
                <a:gd name="T10" fmla="*/ 3 w 7"/>
                <a:gd name="T11" fmla="*/ 1 h 20"/>
                <a:gd name="T12" fmla="*/ 2 w 7"/>
                <a:gd name="T13" fmla="*/ 0 h 20"/>
                <a:gd name="T14" fmla="*/ 1 w 7"/>
                <a:gd name="T15" fmla="*/ 0 h 20"/>
                <a:gd name="T16" fmla="*/ 1 w 7"/>
                <a:gd name="T17" fmla="*/ 0 h 20"/>
                <a:gd name="T18" fmla="*/ 1 w 7"/>
                <a:gd name="T19" fmla="*/ 0 h 20"/>
                <a:gd name="T20" fmla="*/ 0 w 7"/>
                <a:gd name="T21" fmla="*/ 0 h 20"/>
                <a:gd name="T22" fmla="*/ 3 w 7"/>
                <a:gd name="T23" fmla="*/ 10 h 20"/>
                <a:gd name="T24" fmla="*/ 3 w 7"/>
                <a:gd name="T25" fmla="*/ 3 h 20"/>
                <a:gd name="T26" fmla="*/ 3 w 7"/>
                <a:gd name="T27" fmla="*/ 3 h 20"/>
                <a:gd name="T28" fmla="*/ 3 w 7"/>
                <a:gd name="T29" fmla="*/ 2 h 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" h="20">
                  <a:moveTo>
                    <a:pt x="7" y="4"/>
                  </a:moveTo>
                  <a:lnTo>
                    <a:pt x="7" y="4"/>
                  </a:lnTo>
                  <a:lnTo>
                    <a:pt x="7" y="3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20"/>
                  </a:lnTo>
                  <a:lnTo>
                    <a:pt x="7" y="6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17" name="Freeform 27"/>
            <p:cNvSpPr>
              <a:spLocks/>
            </p:cNvSpPr>
            <p:nvPr/>
          </p:nvSpPr>
          <p:spPr bwMode="auto">
            <a:xfrm>
              <a:off x="2120" y="1201"/>
              <a:ext cx="13" cy="8"/>
            </a:xfrm>
            <a:custGeom>
              <a:avLst/>
              <a:gdLst>
                <a:gd name="T0" fmla="*/ 8 w 24"/>
                <a:gd name="T1" fmla="*/ 0 h 14"/>
                <a:gd name="T2" fmla="*/ 7 w 24"/>
                <a:gd name="T3" fmla="*/ 0 h 14"/>
                <a:gd name="T4" fmla="*/ 6 w 24"/>
                <a:gd name="T5" fmla="*/ 0 h 14"/>
                <a:gd name="T6" fmla="*/ 5 w 24"/>
                <a:gd name="T7" fmla="*/ 0 h 14"/>
                <a:gd name="T8" fmla="*/ 5 w 24"/>
                <a:gd name="T9" fmla="*/ 1 h 14"/>
                <a:gd name="T10" fmla="*/ 4 w 24"/>
                <a:gd name="T11" fmla="*/ 1 h 14"/>
                <a:gd name="T12" fmla="*/ 3 w 24"/>
                <a:gd name="T13" fmla="*/ 2 h 14"/>
                <a:gd name="T14" fmla="*/ 2 w 24"/>
                <a:gd name="T15" fmla="*/ 2 h 14"/>
                <a:gd name="T16" fmla="*/ 2 w 24"/>
                <a:gd name="T17" fmla="*/ 2 h 14"/>
                <a:gd name="T18" fmla="*/ 1 w 24"/>
                <a:gd name="T19" fmla="*/ 2 h 14"/>
                <a:gd name="T20" fmla="*/ 0 w 24"/>
                <a:gd name="T21" fmla="*/ 2 h 14"/>
                <a:gd name="T22" fmla="*/ 13 w 24"/>
                <a:gd name="T23" fmla="*/ 8 h 14"/>
                <a:gd name="T24" fmla="*/ 12 w 24"/>
                <a:gd name="T25" fmla="*/ 7 h 14"/>
                <a:gd name="T26" fmla="*/ 11 w 24"/>
                <a:gd name="T27" fmla="*/ 6 h 14"/>
                <a:gd name="T28" fmla="*/ 11 w 24"/>
                <a:gd name="T29" fmla="*/ 6 h 14"/>
                <a:gd name="T30" fmla="*/ 10 w 24"/>
                <a:gd name="T31" fmla="*/ 6 h 14"/>
                <a:gd name="T32" fmla="*/ 9 w 24"/>
                <a:gd name="T33" fmla="*/ 5 h 14"/>
                <a:gd name="T34" fmla="*/ 8 w 24"/>
                <a:gd name="T35" fmla="*/ 5 h 14"/>
                <a:gd name="T36" fmla="*/ 8 w 24"/>
                <a:gd name="T37" fmla="*/ 4 h 14"/>
                <a:gd name="T38" fmla="*/ 7 w 24"/>
                <a:gd name="T39" fmla="*/ 2 h 14"/>
                <a:gd name="T40" fmla="*/ 7 w 24"/>
                <a:gd name="T41" fmla="*/ 2 h 14"/>
                <a:gd name="T42" fmla="*/ 8 w 24"/>
                <a:gd name="T43" fmla="*/ 0 h 14"/>
                <a:gd name="T44" fmla="*/ 8 w 24"/>
                <a:gd name="T45" fmla="*/ 0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4" h="14">
                  <a:moveTo>
                    <a:pt x="14" y="0"/>
                  </a:move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24" y="14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0" y="11"/>
                  </a:lnTo>
                  <a:lnTo>
                    <a:pt x="19" y="10"/>
                  </a:lnTo>
                  <a:lnTo>
                    <a:pt x="17" y="8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18" name="Freeform 28"/>
            <p:cNvSpPr>
              <a:spLocks/>
            </p:cNvSpPr>
            <p:nvPr/>
          </p:nvSpPr>
          <p:spPr bwMode="auto">
            <a:xfrm>
              <a:off x="2143" y="1202"/>
              <a:ext cx="6" cy="3"/>
            </a:xfrm>
            <a:custGeom>
              <a:avLst/>
              <a:gdLst>
                <a:gd name="T0" fmla="*/ 6 w 11"/>
                <a:gd name="T1" fmla="*/ 1 h 6"/>
                <a:gd name="T2" fmla="*/ 0 w 11"/>
                <a:gd name="T3" fmla="*/ 0 h 6"/>
                <a:gd name="T4" fmla="*/ 0 w 11"/>
                <a:gd name="T5" fmla="*/ 2 h 6"/>
                <a:gd name="T6" fmla="*/ 5 w 11"/>
                <a:gd name="T7" fmla="*/ 3 h 6"/>
                <a:gd name="T8" fmla="*/ 6 w 11"/>
                <a:gd name="T9" fmla="*/ 2 h 6"/>
                <a:gd name="T10" fmla="*/ 6 w 11"/>
                <a:gd name="T11" fmla="*/ 2 h 6"/>
                <a:gd name="T12" fmla="*/ 6 w 11"/>
                <a:gd name="T13" fmla="*/ 1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10" y="6"/>
                  </a:lnTo>
                  <a:lnTo>
                    <a:pt x="11" y="3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19" name="Freeform 29"/>
            <p:cNvSpPr>
              <a:spLocks/>
            </p:cNvSpPr>
            <p:nvPr/>
          </p:nvSpPr>
          <p:spPr bwMode="auto">
            <a:xfrm>
              <a:off x="2103" y="1226"/>
              <a:ext cx="4" cy="7"/>
            </a:xfrm>
            <a:custGeom>
              <a:avLst/>
              <a:gdLst>
                <a:gd name="T0" fmla="*/ 0 w 7"/>
                <a:gd name="T1" fmla="*/ 0 h 14"/>
                <a:gd name="T2" fmla="*/ 2 w 7"/>
                <a:gd name="T3" fmla="*/ 7 h 14"/>
                <a:gd name="T4" fmla="*/ 4 w 7"/>
                <a:gd name="T5" fmla="*/ 5 h 14"/>
                <a:gd name="T6" fmla="*/ 4 w 7"/>
                <a:gd name="T7" fmla="*/ 4 h 14"/>
                <a:gd name="T8" fmla="*/ 4 w 7"/>
                <a:gd name="T9" fmla="*/ 4 h 14"/>
                <a:gd name="T10" fmla="*/ 4 w 7"/>
                <a:gd name="T11" fmla="*/ 3 h 14"/>
                <a:gd name="T12" fmla="*/ 3 w 7"/>
                <a:gd name="T13" fmla="*/ 3 h 14"/>
                <a:gd name="T14" fmla="*/ 3 w 7"/>
                <a:gd name="T15" fmla="*/ 2 h 14"/>
                <a:gd name="T16" fmla="*/ 2 w 7"/>
                <a:gd name="T17" fmla="*/ 1 h 14"/>
                <a:gd name="T18" fmla="*/ 1 w 7"/>
                <a:gd name="T19" fmla="*/ 1 h 14"/>
                <a:gd name="T20" fmla="*/ 1 w 7"/>
                <a:gd name="T21" fmla="*/ 1 h 14"/>
                <a:gd name="T22" fmla="*/ 1 w 7"/>
                <a:gd name="T23" fmla="*/ 1 h 14"/>
                <a:gd name="T24" fmla="*/ 0 w 7"/>
                <a:gd name="T25" fmla="*/ 0 h 14"/>
                <a:gd name="T26" fmla="*/ 0 w 7"/>
                <a:gd name="T27" fmla="*/ 0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lnTo>
                    <a:pt x="4" y="14"/>
                  </a:lnTo>
                  <a:lnTo>
                    <a:pt x="7" y="10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20" name="Freeform 30"/>
            <p:cNvSpPr>
              <a:spLocks/>
            </p:cNvSpPr>
            <p:nvPr/>
          </p:nvSpPr>
          <p:spPr bwMode="auto">
            <a:xfrm>
              <a:off x="2249" y="1248"/>
              <a:ext cx="10" cy="34"/>
            </a:xfrm>
            <a:custGeom>
              <a:avLst/>
              <a:gdLst>
                <a:gd name="T0" fmla="*/ 9 w 18"/>
                <a:gd name="T1" fmla="*/ 0 h 69"/>
                <a:gd name="T2" fmla="*/ 8 w 18"/>
                <a:gd name="T3" fmla="*/ 3 h 69"/>
                <a:gd name="T4" fmla="*/ 6 w 18"/>
                <a:gd name="T5" fmla="*/ 5 h 69"/>
                <a:gd name="T6" fmla="*/ 4 w 18"/>
                <a:gd name="T7" fmla="*/ 8 h 69"/>
                <a:gd name="T8" fmla="*/ 4 w 18"/>
                <a:gd name="T9" fmla="*/ 11 h 69"/>
                <a:gd name="T10" fmla="*/ 2 w 18"/>
                <a:gd name="T11" fmla="*/ 15 h 69"/>
                <a:gd name="T12" fmla="*/ 2 w 18"/>
                <a:gd name="T13" fmla="*/ 18 h 69"/>
                <a:gd name="T14" fmla="*/ 0 w 18"/>
                <a:gd name="T15" fmla="*/ 21 h 69"/>
                <a:gd name="T16" fmla="*/ 0 w 18"/>
                <a:gd name="T17" fmla="*/ 25 h 69"/>
                <a:gd name="T18" fmla="*/ 0 w 18"/>
                <a:gd name="T19" fmla="*/ 29 h 69"/>
                <a:gd name="T20" fmla="*/ 0 w 18"/>
                <a:gd name="T21" fmla="*/ 34 h 69"/>
                <a:gd name="T22" fmla="*/ 1 w 18"/>
                <a:gd name="T23" fmla="*/ 31 h 69"/>
                <a:gd name="T24" fmla="*/ 2 w 18"/>
                <a:gd name="T25" fmla="*/ 29 h 69"/>
                <a:gd name="T26" fmla="*/ 4 w 18"/>
                <a:gd name="T27" fmla="*/ 26 h 69"/>
                <a:gd name="T28" fmla="*/ 6 w 18"/>
                <a:gd name="T29" fmla="*/ 23 h 69"/>
                <a:gd name="T30" fmla="*/ 8 w 18"/>
                <a:gd name="T31" fmla="*/ 19 h 69"/>
                <a:gd name="T32" fmla="*/ 8 w 18"/>
                <a:gd name="T33" fmla="*/ 16 h 69"/>
                <a:gd name="T34" fmla="*/ 10 w 18"/>
                <a:gd name="T35" fmla="*/ 12 h 69"/>
                <a:gd name="T36" fmla="*/ 10 w 18"/>
                <a:gd name="T37" fmla="*/ 8 h 69"/>
                <a:gd name="T38" fmla="*/ 10 w 18"/>
                <a:gd name="T39" fmla="*/ 4 h 69"/>
                <a:gd name="T40" fmla="*/ 9 w 18"/>
                <a:gd name="T41" fmla="*/ 0 h 69"/>
                <a:gd name="T42" fmla="*/ 9 w 18"/>
                <a:gd name="T43" fmla="*/ 0 h 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" h="69">
                  <a:moveTo>
                    <a:pt x="17" y="0"/>
                  </a:moveTo>
                  <a:lnTo>
                    <a:pt x="14" y="6"/>
                  </a:lnTo>
                  <a:lnTo>
                    <a:pt x="11" y="11"/>
                  </a:lnTo>
                  <a:lnTo>
                    <a:pt x="8" y="17"/>
                  </a:lnTo>
                  <a:lnTo>
                    <a:pt x="7" y="23"/>
                  </a:lnTo>
                  <a:lnTo>
                    <a:pt x="4" y="30"/>
                  </a:lnTo>
                  <a:lnTo>
                    <a:pt x="3" y="36"/>
                  </a:lnTo>
                  <a:lnTo>
                    <a:pt x="0" y="43"/>
                  </a:lnTo>
                  <a:lnTo>
                    <a:pt x="0" y="50"/>
                  </a:lnTo>
                  <a:lnTo>
                    <a:pt x="0" y="59"/>
                  </a:lnTo>
                  <a:lnTo>
                    <a:pt x="0" y="69"/>
                  </a:lnTo>
                  <a:lnTo>
                    <a:pt x="1" y="63"/>
                  </a:lnTo>
                  <a:lnTo>
                    <a:pt x="4" y="59"/>
                  </a:lnTo>
                  <a:lnTo>
                    <a:pt x="7" y="52"/>
                  </a:lnTo>
                  <a:lnTo>
                    <a:pt x="11" y="46"/>
                  </a:lnTo>
                  <a:lnTo>
                    <a:pt x="14" y="39"/>
                  </a:lnTo>
                  <a:lnTo>
                    <a:pt x="15" y="32"/>
                  </a:lnTo>
                  <a:lnTo>
                    <a:pt x="18" y="24"/>
                  </a:lnTo>
                  <a:lnTo>
                    <a:pt x="18" y="16"/>
                  </a:lnTo>
                  <a:lnTo>
                    <a:pt x="18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21" name="Freeform 31"/>
            <p:cNvSpPr>
              <a:spLocks/>
            </p:cNvSpPr>
            <p:nvPr/>
          </p:nvSpPr>
          <p:spPr bwMode="auto">
            <a:xfrm>
              <a:off x="2157" y="1260"/>
              <a:ext cx="12" cy="5"/>
            </a:xfrm>
            <a:custGeom>
              <a:avLst/>
              <a:gdLst>
                <a:gd name="T0" fmla="*/ 0 w 24"/>
                <a:gd name="T1" fmla="*/ 2 h 10"/>
                <a:gd name="T2" fmla="*/ 12 w 24"/>
                <a:gd name="T3" fmla="*/ 5 h 10"/>
                <a:gd name="T4" fmla="*/ 12 w 24"/>
                <a:gd name="T5" fmla="*/ 4 h 10"/>
                <a:gd name="T6" fmla="*/ 0 w 24"/>
                <a:gd name="T7" fmla="*/ 0 h 10"/>
                <a:gd name="T8" fmla="*/ 0 w 24"/>
                <a:gd name="T9" fmla="*/ 2 h 10"/>
                <a:gd name="T10" fmla="*/ 0 w 24"/>
                <a:gd name="T11" fmla="*/ 2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0">
                  <a:moveTo>
                    <a:pt x="0" y="3"/>
                  </a:moveTo>
                  <a:lnTo>
                    <a:pt x="24" y="10"/>
                  </a:lnTo>
                  <a:lnTo>
                    <a:pt x="24" y="8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22" name="Freeform 32"/>
            <p:cNvSpPr>
              <a:spLocks/>
            </p:cNvSpPr>
            <p:nvPr/>
          </p:nvSpPr>
          <p:spPr bwMode="auto">
            <a:xfrm>
              <a:off x="2176" y="1274"/>
              <a:ext cx="5" cy="3"/>
            </a:xfrm>
            <a:custGeom>
              <a:avLst/>
              <a:gdLst>
                <a:gd name="T0" fmla="*/ 5 w 10"/>
                <a:gd name="T1" fmla="*/ 0 h 7"/>
                <a:gd name="T2" fmla="*/ 5 w 10"/>
                <a:gd name="T3" fmla="*/ 0 h 7"/>
                <a:gd name="T4" fmla="*/ 4 w 10"/>
                <a:gd name="T5" fmla="*/ 0 h 7"/>
                <a:gd name="T6" fmla="*/ 3 w 10"/>
                <a:gd name="T7" fmla="*/ 0 h 7"/>
                <a:gd name="T8" fmla="*/ 2 w 10"/>
                <a:gd name="T9" fmla="*/ 0 h 7"/>
                <a:gd name="T10" fmla="*/ 2 w 10"/>
                <a:gd name="T11" fmla="*/ 0 h 7"/>
                <a:gd name="T12" fmla="*/ 1 w 10"/>
                <a:gd name="T13" fmla="*/ 0 h 7"/>
                <a:gd name="T14" fmla="*/ 0 w 10"/>
                <a:gd name="T15" fmla="*/ 1 h 7"/>
                <a:gd name="T16" fmla="*/ 0 w 10"/>
                <a:gd name="T17" fmla="*/ 2 h 7"/>
                <a:gd name="T18" fmla="*/ 0 w 10"/>
                <a:gd name="T19" fmla="*/ 2 h 7"/>
                <a:gd name="T20" fmla="*/ 0 w 10"/>
                <a:gd name="T21" fmla="*/ 3 h 7"/>
                <a:gd name="T22" fmla="*/ 4 w 10"/>
                <a:gd name="T23" fmla="*/ 3 h 7"/>
                <a:gd name="T24" fmla="*/ 4 w 10"/>
                <a:gd name="T25" fmla="*/ 3 h 7"/>
                <a:gd name="T26" fmla="*/ 5 w 10"/>
                <a:gd name="T27" fmla="*/ 2 h 7"/>
                <a:gd name="T28" fmla="*/ 5 w 10"/>
                <a:gd name="T29" fmla="*/ 2 h 7"/>
                <a:gd name="T30" fmla="*/ 5 w 10"/>
                <a:gd name="T31" fmla="*/ 2 h 7"/>
                <a:gd name="T32" fmla="*/ 5 w 10"/>
                <a:gd name="T33" fmla="*/ 2 h 7"/>
                <a:gd name="T34" fmla="*/ 5 w 10"/>
                <a:gd name="T35" fmla="*/ 1 h 7"/>
                <a:gd name="T36" fmla="*/ 5 w 10"/>
                <a:gd name="T37" fmla="*/ 1 h 7"/>
                <a:gd name="T38" fmla="*/ 5 w 10"/>
                <a:gd name="T39" fmla="*/ 0 h 7"/>
                <a:gd name="T40" fmla="*/ 5 w 10"/>
                <a:gd name="T41" fmla="*/ 0 h 7"/>
                <a:gd name="T42" fmla="*/ 5 w 10"/>
                <a:gd name="T43" fmla="*/ 0 h 7"/>
                <a:gd name="T44" fmla="*/ 5 w 10"/>
                <a:gd name="T45" fmla="*/ 0 h 7"/>
                <a:gd name="T46" fmla="*/ 5 w 10"/>
                <a:gd name="T47" fmla="*/ 0 h 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0" h="7">
                  <a:moveTo>
                    <a:pt x="9" y="0"/>
                  </a:move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23" name="Freeform 33"/>
            <p:cNvSpPr>
              <a:spLocks/>
            </p:cNvSpPr>
            <p:nvPr/>
          </p:nvSpPr>
          <p:spPr bwMode="auto">
            <a:xfrm>
              <a:off x="2202" y="1282"/>
              <a:ext cx="3" cy="1"/>
            </a:xfrm>
            <a:custGeom>
              <a:avLst/>
              <a:gdLst>
                <a:gd name="T0" fmla="*/ 0 w 6"/>
                <a:gd name="T1" fmla="*/ 0 h 1"/>
                <a:gd name="T2" fmla="*/ 2 w 6"/>
                <a:gd name="T3" fmla="*/ 0 h 1"/>
                <a:gd name="T4" fmla="*/ 2 w 6"/>
                <a:gd name="T5" fmla="*/ 0 h 1"/>
                <a:gd name="T6" fmla="*/ 2 w 6"/>
                <a:gd name="T7" fmla="*/ 0 h 1"/>
                <a:gd name="T8" fmla="*/ 3 w 6"/>
                <a:gd name="T9" fmla="*/ 0 h 1"/>
                <a:gd name="T10" fmla="*/ 3 w 6"/>
                <a:gd name="T11" fmla="*/ 0 h 1"/>
                <a:gd name="T12" fmla="*/ 2 w 6"/>
                <a:gd name="T13" fmla="*/ 0 h 1"/>
                <a:gd name="T14" fmla="*/ 2 w 6"/>
                <a:gd name="T15" fmla="*/ 0 h 1"/>
                <a:gd name="T16" fmla="*/ 2 w 6"/>
                <a:gd name="T17" fmla="*/ 0 h 1"/>
                <a:gd name="T18" fmla="*/ 1 w 6"/>
                <a:gd name="T19" fmla="*/ 0 h 1"/>
                <a:gd name="T20" fmla="*/ 0 w 6"/>
                <a:gd name="T21" fmla="*/ 0 h 1"/>
                <a:gd name="T22" fmla="*/ 0 w 6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lnTo>
                    <a:pt x="3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24" name="Freeform 34"/>
            <p:cNvSpPr>
              <a:spLocks noEditPoints="1"/>
            </p:cNvSpPr>
            <p:nvPr/>
          </p:nvSpPr>
          <p:spPr bwMode="auto">
            <a:xfrm>
              <a:off x="2146" y="1281"/>
              <a:ext cx="73" cy="11"/>
            </a:xfrm>
            <a:custGeom>
              <a:avLst/>
              <a:gdLst>
                <a:gd name="T0" fmla="*/ 71 w 145"/>
                <a:gd name="T1" fmla="*/ 3 h 21"/>
                <a:gd name="T2" fmla="*/ 67 w 145"/>
                <a:gd name="T3" fmla="*/ 3 h 21"/>
                <a:gd name="T4" fmla="*/ 63 w 145"/>
                <a:gd name="T5" fmla="*/ 5 h 21"/>
                <a:gd name="T6" fmla="*/ 58 w 145"/>
                <a:gd name="T7" fmla="*/ 5 h 21"/>
                <a:gd name="T8" fmla="*/ 54 w 145"/>
                <a:gd name="T9" fmla="*/ 5 h 21"/>
                <a:gd name="T10" fmla="*/ 52 w 145"/>
                <a:gd name="T11" fmla="*/ 3 h 21"/>
                <a:gd name="T12" fmla="*/ 53 w 145"/>
                <a:gd name="T13" fmla="*/ 2 h 21"/>
                <a:gd name="T14" fmla="*/ 53 w 145"/>
                <a:gd name="T15" fmla="*/ 2 h 21"/>
                <a:gd name="T16" fmla="*/ 55 w 145"/>
                <a:gd name="T17" fmla="*/ 2 h 21"/>
                <a:gd name="T18" fmla="*/ 56 w 145"/>
                <a:gd name="T19" fmla="*/ 2 h 21"/>
                <a:gd name="T20" fmla="*/ 56 w 145"/>
                <a:gd name="T21" fmla="*/ 2 h 21"/>
                <a:gd name="T22" fmla="*/ 56 w 145"/>
                <a:gd name="T23" fmla="*/ 2 h 21"/>
                <a:gd name="T24" fmla="*/ 56 w 145"/>
                <a:gd name="T25" fmla="*/ 2 h 21"/>
                <a:gd name="T26" fmla="*/ 56 w 145"/>
                <a:gd name="T27" fmla="*/ 2 h 21"/>
                <a:gd name="T28" fmla="*/ 56 w 145"/>
                <a:gd name="T29" fmla="*/ 2 h 21"/>
                <a:gd name="T30" fmla="*/ 43 w 145"/>
                <a:gd name="T31" fmla="*/ 0 h 21"/>
                <a:gd name="T32" fmla="*/ 35 w 145"/>
                <a:gd name="T33" fmla="*/ 1 h 21"/>
                <a:gd name="T34" fmla="*/ 26 w 145"/>
                <a:gd name="T35" fmla="*/ 2 h 21"/>
                <a:gd name="T36" fmla="*/ 17 w 145"/>
                <a:gd name="T37" fmla="*/ 3 h 21"/>
                <a:gd name="T38" fmla="*/ 9 w 145"/>
                <a:gd name="T39" fmla="*/ 4 h 21"/>
                <a:gd name="T40" fmla="*/ 0 w 145"/>
                <a:gd name="T41" fmla="*/ 4 h 21"/>
                <a:gd name="T42" fmla="*/ 15 w 145"/>
                <a:gd name="T43" fmla="*/ 9 h 21"/>
                <a:gd name="T44" fmla="*/ 29 w 145"/>
                <a:gd name="T45" fmla="*/ 11 h 21"/>
                <a:gd name="T46" fmla="*/ 43 w 145"/>
                <a:gd name="T47" fmla="*/ 11 h 21"/>
                <a:gd name="T48" fmla="*/ 58 w 145"/>
                <a:gd name="T49" fmla="*/ 9 h 21"/>
                <a:gd name="T50" fmla="*/ 73 w 145"/>
                <a:gd name="T51" fmla="*/ 4 h 21"/>
                <a:gd name="T52" fmla="*/ 73 w 145"/>
                <a:gd name="T53" fmla="*/ 4 h 21"/>
                <a:gd name="T54" fmla="*/ 23 w 145"/>
                <a:gd name="T55" fmla="*/ 7 h 21"/>
                <a:gd name="T56" fmla="*/ 23 w 145"/>
                <a:gd name="T57" fmla="*/ 7 h 21"/>
                <a:gd name="T58" fmla="*/ 21 w 145"/>
                <a:gd name="T59" fmla="*/ 6 h 21"/>
                <a:gd name="T60" fmla="*/ 18 w 145"/>
                <a:gd name="T61" fmla="*/ 5 h 21"/>
                <a:gd name="T62" fmla="*/ 17 w 145"/>
                <a:gd name="T63" fmla="*/ 4 h 21"/>
                <a:gd name="T64" fmla="*/ 23 w 145"/>
                <a:gd name="T65" fmla="*/ 7 h 21"/>
                <a:gd name="T66" fmla="*/ 23 w 145"/>
                <a:gd name="T67" fmla="*/ 7 h 2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45" h="21">
                  <a:moveTo>
                    <a:pt x="145" y="7"/>
                  </a:moveTo>
                  <a:lnTo>
                    <a:pt x="141" y="6"/>
                  </a:lnTo>
                  <a:lnTo>
                    <a:pt x="138" y="6"/>
                  </a:lnTo>
                  <a:lnTo>
                    <a:pt x="134" y="6"/>
                  </a:lnTo>
                  <a:lnTo>
                    <a:pt x="129" y="7"/>
                  </a:lnTo>
                  <a:lnTo>
                    <a:pt x="125" y="9"/>
                  </a:lnTo>
                  <a:lnTo>
                    <a:pt x="121" y="10"/>
                  </a:lnTo>
                  <a:lnTo>
                    <a:pt x="116" y="10"/>
                  </a:lnTo>
                  <a:lnTo>
                    <a:pt x="112" y="10"/>
                  </a:lnTo>
                  <a:lnTo>
                    <a:pt x="108" y="10"/>
                  </a:lnTo>
                  <a:lnTo>
                    <a:pt x="104" y="7"/>
                  </a:lnTo>
                  <a:lnTo>
                    <a:pt x="104" y="6"/>
                  </a:lnTo>
                  <a:lnTo>
                    <a:pt x="105" y="4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09" y="3"/>
                  </a:lnTo>
                  <a:lnTo>
                    <a:pt x="111" y="3"/>
                  </a:lnTo>
                  <a:lnTo>
                    <a:pt x="112" y="3"/>
                  </a:lnTo>
                  <a:lnTo>
                    <a:pt x="111" y="3"/>
                  </a:lnTo>
                  <a:lnTo>
                    <a:pt x="86" y="0"/>
                  </a:lnTo>
                  <a:lnTo>
                    <a:pt x="78" y="1"/>
                  </a:lnTo>
                  <a:lnTo>
                    <a:pt x="69" y="1"/>
                  </a:lnTo>
                  <a:lnTo>
                    <a:pt x="61" y="3"/>
                  </a:lnTo>
                  <a:lnTo>
                    <a:pt x="52" y="4"/>
                  </a:lnTo>
                  <a:lnTo>
                    <a:pt x="43" y="6"/>
                  </a:lnTo>
                  <a:lnTo>
                    <a:pt x="33" y="6"/>
                  </a:lnTo>
                  <a:lnTo>
                    <a:pt x="25" y="7"/>
                  </a:lnTo>
                  <a:lnTo>
                    <a:pt x="18" y="7"/>
                  </a:lnTo>
                  <a:lnTo>
                    <a:pt x="9" y="7"/>
                  </a:lnTo>
                  <a:lnTo>
                    <a:pt x="0" y="7"/>
                  </a:lnTo>
                  <a:lnTo>
                    <a:pt x="15" y="13"/>
                  </a:lnTo>
                  <a:lnTo>
                    <a:pt x="29" y="17"/>
                  </a:lnTo>
                  <a:lnTo>
                    <a:pt x="43" y="20"/>
                  </a:lnTo>
                  <a:lnTo>
                    <a:pt x="58" y="21"/>
                  </a:lnTo>
                  <a:lnTo>
                    <a:pt x="72" y="21"/>
                  </a:lnTo>
                  <a:lnTo>
                    <a:pt x="86" y="21"/>
                  </a:lnTo>
                  <a:lnTo>
                    <a:pt x="102" y="20"/>
                  </a:lnTo>
                  <a:lnTo>
                    <a:pt x="116" y="17"/>
                  </a:lnTo>
                  <a:lnTo>
                    <a:pt x="131" y="13"/>
                  </a:lnTo>
                  <a:lnTo>
                    <a:pt x="145" y="7"/>
                  </a:lnTo>
                  <a:close/>
                  <a:moveTo>
                    <a:pt x="46" y="13"/>
                  </a:moveTo>
                  <a:lnTo>
                    <a:pt x="46" y="13"/>
                  </a:lnTo>
                  <a:lnTo>
                    <a:pt x="45" y="13"/>
                  </a:lnTo>
                  <a:lnTo>
                    <a:pt x="42" y="13"/>
                  </a:lnTo>
                  <a:lnTo>
                    <a:pt x="41" y="11"/>
                  </a:lnTo>
                  <a:lnTo>
                    <a:pt x="38" y="10"/>
                  </a:lnTo>
                  <a:lnTo>
                    <a:pt x="35" y="10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5" y="7"/>
                  </a:lnTo>
                  <a:lnTo>
                    <a:pt x="4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25" name="Freeform 35"/>
            <p:cNvSpPr>
              <a:spLocks/>
            </p:cNvSpPr>
            <p:nvPr/>
          </p:nvSpPr>
          <p:spPr bwMode="auto">
            <a:xfrm>
              <a:off x="2163" y="1285"/>
              <a:ext cx="6" cy="2"/>
            </a:xfrm>
            <a:custGeom>
              <a:avLst/>
              <a:gdLst>
                <a:gd name="T0" fmla="*/ 6 w 13"/>
                <a:gd name="T1" fmla="*/ 2 h 6"/>
                <a:gd name="T2" fmla="*/ 1 w 13"/>
                <a:gd name="T3" fmla="*/ 0 h 6"/>
                <a:gd name="T4" fmla="*/ 0 w 13"/>
                <a:gd name="T5" fmla="*/ 0 h 6"/>
                <a:gd name="T6" fmla="*/ 0 w 13"/>
                <a:gd name="T7" fmla="*/ 1 h 6"/>
                <a:gd name="T8" fmla="*/ 1 w 13"/>
                <a:gd name="T9" fmla="*/ 1 h 6"/>
                <a:gd name="T10" fmla="*/ 2 w 13"/>
                <a:gd name="T11" fmla="*/ 1 h 6"/>
                <a:gd name="T12" fmla="*/ 4 w 13"/>
                <a:gd name="T13" fmla="*/ 1 h 6"/>
                <a:gd name="T14" fmla="*/ 4 w 13"/>
                <a:gd name="T15" fmla="*/ 2 h 6"/>
                <a:gd name="T16" fmla="*/ 6 w 13"/>
                <a:gd name="T17" fmla="*/ 2 h 6"/>
                <a:gd name="T18" fmla="*/ 6 w 13"/>
                <a:gd name="T19" fmla="*/ 2 h 6"/>
                <a:gd name="T20" fmla="*/ 6 w 13"/>
                <a:gd name="T21" fmla="*/ 2 h 6"/>
                <a:gd name="T22" fmla="*/ 6 w 13"/>
                <a:gd name="T23" fmla="*/ 2 h 6"/>
                <a:gd name="T24" fmla="*/ 6 w 13"/>
                <a:gd name="T25" fmla="*/ 2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5" y="3"/>
                  </a:lnTo>
                  <a:lnTo>
                    <a:pt x="8" y="4"/>
                  </a:lnTo>
                  <a:lnTo>
                    <a:pt x="9" y="6"/>
                  </a:lnTo>
                  <a:lnTo>
                    <a:pt x="12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26" name="Freeform 36"/>
            <p:cNvSpPr>
              <a:spLocks/>
            </p:cNvSpPr>
            <p:nvPr/>
          </p:nvSpPr>
          <p:spPr bwMode="auto">
            <a:xfrm>
              <a:off x="2295" y="1465"/>
              <a:ext cx="1" cy="3"/>
            </a:xfrm>
            <a:custGeom>
              <a:avLst/>
              <a:gdLst>
                <a:gd name="T0" fmla="*/ 0 w 2"/>
                <a:gd name="T1" fmla="*/ 0 h 6"/>
                <a:gd name="T2" fmla="*/ 1 w 2"/>
                <a:gd name="T3" fmla="*/ 2 h 6"/>
                <a:gd name="T4" fmla="*/ 1 w 2"/>
                <a:gd name="T5" fmla="*/ 2 h 6"/>
                <a:gd name="T6" fmla="*/ 1 w 2"/>
                <a:gd name="T7" fmla="*/ 3 h 6"/>
                <a:gd name="T8" fmla="*/ 1 w 2"/>
                <a:gd name="T9" fmla="*/ 3 h 6"/>
                <a:gd name="T10" fmla="*/ 1 w 2"/>
                <a:gd name="T11" fmla="*/ 3 h 6"/>
                <a:gd name="T12" fmla="*/ 1 w 2"/>
                <a:gd name="T13" fmla="*/ 2 h 6"/>
                <a:gd name="T14" fmla="*/ 1 w 2"/>
                <a:gd name="T15" fmla="*/ 2 h 6"/>
                <a:gd name="T16" fmla="*/ 1 w 2"/>
                <a:gd name="T17" fmla="*/ 2 h 6"/>
                <a:gd name="T18" fmla="*/ 1 w 2"/>
                <a:gd name="T19" fmla="*/ 1 h 6"/>
                <a:gd name="T20" fmla="*/ 1 w 2"/>
                <a:gd name="T21" fmla="*/ 0 h 6"/>
                <a:gd name="T22" fmla="*/ 1 w 2"/>
                <a:gd name="T23" fmla="*/ 0 h 6"/>
                <a:gd name="T24" fmla="*/ 0 w 2"/>
                <a:gd name="T25" fmla="*/ 0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lnTo>
                    <a:pt x="2" y="3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27" name="Freeform 37"/>
            <p:cNvSpPr>
              <a:spLocks/>
            </p:cNvSpPr>
            <p:nvPr/>
          </p:nvSpPr>
          <p:spPr bwMode="auto">
            <a:xfrm>
              <a:off x="2136" y="1286"/>
              <a:ext cx="196" cy="592"/>
            </a:xfrm>
            <a:custGeom>
              <a:avLst/>
              <a:gdLst>
                <a:gd name="T0" fmla="*/ 47 w 393"/>
                <a:gd name="T1" fmla="*/ 441 h 1183"/>
                <a:gd name="T2" fmla="*/ 15 w 393"/>
                <a:gd name="T3" fmla="*/ 549 h 1183"/>
                <a:gd name="T4" fmla="*/ 14 w 393"/>
                <a:gd name="T5" fmla="*/ 580 h 1183"/>
                <a:gd name="T6" fmla="*/ 41 w 393"/>
                <a:gd name="T7" fmla="*/ 562 h 1183"/>
                <a:gd name="T8" fmla="*/ 111 w 393"/>
                <a:gd name="T9" fmla="*/ 491 h 1183"/>
                <a:gd name="T10" fmla="*/ 150 w 393"/>
                <a:gd name="T11" fmla="*/ 353 h 1183"/>
                <a:gd name="T12" fmla="*/ 162 w 393"/>
                <a:gd name="T13" fmla="*/ 282 h 1183"/>
                <a:gd name="T14" fmla="*/ 174 w 393"/>
                <a:gd name="T15" fmla="*/ 261 h 1183"/>
                <a:gd name="T16" fmla="*/ 174 w 393"/>
                <a:gd name="T17" fmla="*/ 250 h 1183"/>
                <a:gd name="T18" fmla="*/ 176 w 393"/>
                <a:gd name="T19" fmla="*/ 250 h 1183"/>
                <a:gd name="T20" fmla="*/ 170 w 393"/>
                <a:gd name="T21" fmla="*/ 202 h 1183"/>
                <a:gd name="T22" fmla="*/ 155 w 393"/>
                <a:gd name="T23" fmla="*/ 221 h 1183"/>
                <a:gd name="T24" fmla="*/ 142 w 393"/>
                <a:gd name="T25" fmla="*/ 233 h 1183"/>
                <a:gd name="T26" fmla="*/ 145 w 393"/>
                <a:gd name="T27" fmla="*/ 214 h 1183"/>
                <a:gd name="T28" fmla="*/ 147 w 393"/>
                <a:gd name="T29" fmla="*/ 194 h 1183"/>
                <a:gd name="T30" fmla="*/ 133 w 393"/>
                <a:gd name="T31" fmla="*/ 183 h 1183"/>
                <a:gd name="T32" fmla="*/ 132 w 393"/>
                <a:gd name="T33" fmla="*/ 166 h 1183"/>
                <a:gd name="T34" fmla="*/ 147 w 393"/>
                <a:gd name="T35" fmla="*/ 161 h 1183"/>
                <a:gd name="T36" fmla="*/ 160 w 393"/>
                <a:gd name="T37" fmla="*/ 156 h 1183"/>
                <a:gd name="T38" fmla="*/ 168 w 393"/>
                <a:gd name="T39" fmla="*/ 156 h 1183"/>
                <a:gd name="T40" fmla="*/ 173 w 393"/>
                <a:gd name="T41" fmla="*/ 161 h 1183"/>
                <a:gd name="T42" fmla="*/ 165 w 393"/>
                <a:gd name="T43" fmla="*/ 165 h 1183"/>
                <a:gd name="T44" fmla="*/ 160 w 393"/>
                <a:gd name="T45" fmla="*/ 167 h 1183"/>
                <a:gd name="T46" fmla="*/ 151 w 393"/>
                <a:gd name="T47" fmla="*/ 169 h 1183"/>
                <a:gd name="T48" fmla="*/ 142 w 393"/>
                <a:gd name="T49" fmla="*/ 167 h 1183"/>
                <a:gd name="T50" fmla="*/ 142 w 393"/>
                <a:gd name="T51" fmla="*/ 172 h 1183"/>
                <a:gd name="T52" fmla="*/ 141 w 393"/>
                <a:gd name="T53" fmla="*/ 177 h 1183"/>
                <a:gd name="T54" fmla="*/ 149 w 393"/>
                <a:gd name="T55" fmla="*/ 181 h 1183"/>
                <a:gd name="T56" fmla="*/ 147 w 393"/>
                <a:gd name="T57" fmla="*/ 182 h 1183"/>
                <a:gd name="T58" fmla="*/ 148 w 393"/>
                <a:gd name="T59" fmla="*/ 182 h 1183"/>
                <a:gd name="T60" fmla="*/ 151 w 393"/>
                <a:gd name="T61" fmla="*/ 181 h 1183"/>
                <a:gd name="T62" fmla="*/ 155 w 393"/>
                <a:gd name="T63" fmla="*/ 181 h 1183"/>
                <a:gd name="T64" fmla="*/ 157 w 393"/>
                <a:gd name="T65" fmla="*/ 179 h 1183"/>
                <a:gd name="T66" fmla="*/ 159 w 393"/>
                <a:gd name="T67" fmla="*/ 177 h 1183"/>
                <a:gd name="T68" fmla="*/ 160 w 393"/>
                <a:gd name="T69" fmla="*/ 179 h 1183"/>
                <a:gd name="T70" fmla="*/ 160 w 393"/>
                <a:gd name="T71" fmla="*/ 179 h 1183"/>
                <a:gd name="T72" fmla="*/ 160 w 393"/>
                <a:gd name="T73" fmla="*/ 179 h 1183"/>
                <a:gd name="T74" fmla="*/ 165 w 393"/>
                <a:gd name="T75" fmla="*/ 179 h 1183"/>
                <a:gd name="T76" fmla="*/ 165 w 393"/>
                <a:gd name="T77" fmla="*/ 189 h 1183"/>
                <a:gd name="T78" fmla="*/ 170 w 393"/>
                <a:gd name="T79" fmla="*/ 186 h 1183"/>
                <a:gd name="T80" fmla="*/ 178 w 393"/>
                <a:gd name="T81" fmla="*/ 189 h 1183"/>
                <a:gd name="T82" fmla="*/ 183 w 393"/>
                <a:gd name="T83" fmla="*/ 184 h 1183"/>
                <a:gd name="T84" fmla="*/ 185 w 393"/>
                <a:gd name="T85" fmla="*/ 176 h 1183"/>
                <a:gd name="T86" fmla="*/ 178 w 393"/>
                <a:gd name="T87" fmla="*/ 172 h 1183"/>
                <a:gd name="T88" fmla="*/ 170 w 393"/>
                <a:gd name="T89" fmla="*/ 168 h 1183"/>
                <a:gd name="T90" fmla="*/ 173 w 393"/>
                <a:gd name="T91" fmla="*/ 164 h 1183"/>
                <a:gd name="T92" fmla="*/ 182 w 393"/>
                <a:gd name="T93" fmla="*/ 163 h 1183"/>
                <a:gd name="T94" fmla="*/ 192 w 393"/>
                <a:gd name="T95" fmla="*/ 130 h 1183"/>
                <a:gd name="T96" fmla="*/ 196 w 393"/>
                <a:gd name="T97" fmla="*/ 71 h 1183"/>
                <a:gd name="T98" fmla="*/ 180 w 393"/>
                <a:gd name="T99" fmla="*/ 36 h 1183"/>
                <a:gd name="T100" fmla="*/ 160 w 393"/>
                <a:gd name="T101" fmla="*/ 10 h 1183"/>
                <a:gd name="T102" fmla="*/ 140 w 393"/>
                <a:gd name="T103" fmla="*/ 95 h 1183"/>
                <a:gd name="T104" fmla="*/ 95 w 393"/>
                <a:gd name="T105" fmla="*/ 272 h 11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93" h="1183">
                  <a:moveTo>
                    <a:pt x="138" y="756"/>
                  </a:moveTo>
                  <a:lnTo>
                    <a:pt x="135" y="754"/>
                  </a:lnTo>
                  <a:lnTo>
                    <a:pt x="121" y="795"/>
                  </a:lnTo>
                  <a:lnTo>
                    <a:pt x="106" y="838"/>
                  </a:lnTo>
                  <a:lnTo>
                    <a:pt x="94" y="881"/>
                  </a:lnTo>
                  <a:lnTo>
                    <a:pt x="82" y="924"/>
                  </a:lnTo>
                  <a:lnTo>
                    <a:pt x="69" y="967"/>
                  </a:lnTo>
                  <a:lnTo>
                    <a:pt x="56" y="1010"/>
                  </a:lnTo>
                  <a:lnTo>
                    <a:pt x="43" y="1055"/>
                  </a:lnTo>
                  <a:lnTo>
                    <a:pt x="30" y="1097"/>
                  </a:lnTo>
                  <a:lnTo>
                    <a:pt x="16" y="1140"/>
                  </a:lnTo>
                  <a:lnTo>
                    <a:pt x="0" y="1183"/>
                  </a:lnTo>
                  <a:lnTo>
                    <a:pt x="8" y="1175"/>
                  </a:lnTo>
                  <a:lnTo>
                    <a:pt x="18" y="1166"/>
                  </a:lnTo>
                  <a:lnTo>
                    <a:pt x="28" y="1159"/>
                  </a:lnTo>
                  <a:lnTo>
                    <a:pt x="38" y="1151"/>
                  </a:lnTo>
                  <a:lnTo>
                    <a:pt x="49" y="1143"/>
                  </a:lnTo>
                  <a:lnTo>
                    <a:pt x="61" y="1136"/>
                  </a:lnTo>
                  <a:lnTo>
                    <a:pt x="72" y="1129"/>
                  </a:lnTo>
                  <a:lnTo>
                    <a:pt x="83" y="1123"/>
                  </a:lnTo>
                  <a:lnTo>
                    <a:pt x="95" y="1116"/>
                  </a:lnTo>
                  <a:lnTo>
                    <a:pt x="106" y="1110"/>
                  </a:lnTo>
                  <a:lnTo>
                    <a:pt x="154" y="1072"/>
                  </a:lnTo>
                  <a:lnTo>
                    <a:pt x="192" y="1029"/>
                  </a:lnTo>
                  <a:lnTo>
                    <a:pt x="222" y="981"/>
                  </a:lnTo>
                  <a:lnTo>
                    <a:pt x="244" y="930"/>
                  </a:lnTo>
                  <a:lnTo>
                    <a:pt x="262" y="875"/>
                  </a:lnTo>
                  <a:lnTo>
                    <a:pt x="275" y="820"/>
                  </a:lnTo>
                  <a:lnTo>
                    <a:pt x="288" y="762"/>
                  </a:lnTo>
                  <a:lnTo>
                    <a:pt x="300" y="705"/>
                  </a:lnTo>
                  <a:lnTo>
                    <a:pt x="313" y="649"/>
                  </a:lnTo>
                  <a:lnTo>
                    <a:pt x="330" y="595"/>
                  </a:lnTo>
                  <a:lnTo>
                    <a:pt x="324" y="583"/>
                  </a:lnTo>
                  <a:lnTo>
                    <a:pt x="323" y="573"/>
                  </a:lnTo>
                  <a:lnTo>
                    <a:pt x="324" y="564"/>
                  </a:lnTo>
                  <a:lnTo>
                    <a:pt x="328" y="556"/>
                  </a:lnTo>
                  <a:lnTo>
                    <a:pt x="334" y="547"/>
                  </a:lnTo>
                  <a:lnTo>
                    <a:pt x="340" y="539"/>
                  </a:lnTo>
                  <a:lnTo>
                    <a:pt x="346" y="530"/>
                  </a:lnTo>
                  <a:lnTo>
                    <a:pt x="348" y="521"/>
                  </a:lnTo>
                  <a:lnTo>
                    <a:pt x="350" y="511"/>
                  </a:lnTo>
                  <a:lnTo>
                    <a:pt x="347" y="501"/>
                  </a:lnTo>
                  <a:lnTo>
                    <a:pt x="348" y="500"/>
                  </a:lnTo>
                  <a:lnTo>
                    <a:pt x="350" y="499"/>
                  </a:lnTo>
                  <a:lnTo>
                    <a:pt x="351" y="499"/>
                  </a:lnTo>
                  <a:lnTo>
                    <a:pt x="353" y="499"/>
                  </a:lnTo>
                  <a:lnTo>
                    <a:pt x="354" y="499"/>
                  </a:lnTo>
                  <a:lnTo>
                    <a:pt x="368" y="393"/>
                  </a:lnTo>
                  <a:lnTo>
                    <a:pt x="344" y="393"/>
                  </a:lnTo>
                  <a:lnTo>
                    <a:pt x="340" y="403"/>
                  </a:lnTo>
                  <a:lnTo>
                    <a:pt x="336" y="411"/>
                  </a:lnTo>
                  <a:lnTo>
                    <a:pt x="330" y="418"/>
                  </a:lnTo>
                  <a:lnTo>
                    <a:pt x="324" y="427"/>
                  </a:lnTo>
                  <a:lnTo>
                    <a:pt x="317" y="434"/>
                  </a:lnTo>
                  <a:lnTo>
                    <a:pt x="310" y="441"/>
                  </a:lnTo>
                  <a:lnTo>
                    <a:pt x="304" y="450"/>
                  </a:lnTo>
                  <a:lnTo>
                    <a:pt x="298" y="457"/>
                  </a:lnTo>
                  <a:lnTo>
                    <a:pt x="293" y="466"/>
                  </a:lnTo>
                  <a:lnTo>
                    <a:pt x="290" y="474"/>
                  </a:lnTo>
                  <a:lnTo>
                    <a:pt x="284" y="466"/>
                  </a:lnTo>
                  <a:lnTo>
                    <a:pt x="281" y="457"/>
                  </a:lnTo>
                  <a:lnTo>
                    <a:pt x="281" y="450"/>
                  </a:lnTo>
                  <a:lnTo>
                    <a:pt x="284" y="443"/>
                  </a:lnTo>
                  <a:lnTo>
                    <a:pt x="287" y="434"/>
                  </a:lnTo>
                  <a:lnTo>
                    <a:pt x="290" y="427"/>
                  </a:lnTo>
                  <a:lnTo>
                    <a:pt x="293" y="420"/>
                  </a:lnTo>
                  <a:lnTo>
                    <a:pt x="295" y="411"/>
                  </a:lnTo>
                  <a:lnTo>
                    <a:pt x="295" y="404"/>
                  </a:lnTo>
                  <a:lnTo>
                    <a:pt x="293" y="395"/>
                  </a:lnTo>
                  <a:lnTo>
                    <a:pt x="294" y="387"/>
                  </a:lnTo>
                  <a:lnTo>
                    <a:pt x="293" y="381"/>
                  </a:lnTo>
                  <a:lnTo>
                    <a:pt x="288" y="375"/>
                  </a:lnTo>
                  <a:lnTo>
                    <a:pt x="281" y="372"/>
                  </a:lnTo>
                  <a:lnTo>
                    <a:pt x="274" y="370"/>
                  </a:lnTo>
                  <a:lnTo>
                    <a:pt x="267" y="365"/>
                  </a:lnTo>
                  <a:lnTo>
                    <a:pt x="261" y="361"/>
                  </a:lnTo>
                  <a:lnTo>
                    <a:pt x="258" y="355"/>
                  </a:lnTo>
                  <a:lnTo>
                    <a:pt x="257" y="347"/>
                  </a:lnTo>
                  <a:lnTo>
                    <a:pt x="261" y="337"/>
                  </a:lnTo>
                  <a:lnTo>
                    <a:pt x="265" y="331"/>
                  </a:lnTo>
                  <a:lnTo>
                    <a:pt x="270" y="328"/>
                  </a:lnTo>
                  <a:lnTo>
                    <a:pt x="275" y="325"/>
                  </a:lnTo>
                  <a:lnTo>
                    <a:pt x="281" y="322"/>
                  </a:lnTo>
                  <a:lnTo>
                    <a:pt x="287" y="322"/>
                  </a:lnTo>
                  <a:lnTo>
                    <a:pt x="294" y="321"/>
                  </a:lnTo>
                  <a:lnTo>
                    <a:pt x="300" y="319"/>
                  </a:lnTo>
                  <a:lnTo>
                    <a:pt x="305" y="318"/>
                  </a:lnTo>
                  <a:lnTo>
                    <a:pt x="311" y="315"/>
                  </a:lnTo>
                  <a:lnTo>
                    <a:pt x="317" y="312"/>
                  </a:lnTo>
                  <a:lnTo>
                    <a:pt x="320" y="312"/>
                  </a:lnTo>
                  <a:lnTo>
                    <a:pt x="323" y="312"/>
                  </a:lnTo>
                  <a:lnTo>
                    <a:pt x="327" y="312"/>
                  </a:lnTo>
                  <a:lnTo>
                    <a:pt x="330" y="312"/>
                  </a:lnTo>
                  <a:lnTo>
                    <a:pt x="334" y="312"/>
                  </a:lnTo>
                  <a:lnTo>
                    <a:pt x="337" y="312"/>
                  </a:lnTo>
                  <a:lnTo>
                    <a:pt x="340" y="312"/>
                  </a:lnTo>
                  <a:lnTo>
                    <a:pt x="343" y="314"/>
                  </a:lnTo>
                  <a:lnTo>
                    <a:pt x="346" y="317"/>
                  </a:lnTo>
                  <a:lnTo>
                    <a:pt x="347" y="319"/>
                  </a:lnTo>
                  <a:lnTo>
                    <a:pt x="346" y="322"/>
                  </a:lnTo>
                  <a:lnTo>
                    <a:pt x="343" y="325"/>
                  </a:lnTo>
                  <a:lnTo>
                    <a:pt x="340" y="327"/>
                  </a:lnTo>
                  <a:lnTo>
                    <a:pt x="338" y="328"/>
                  </a:lnTo>
                  <a:lnTo>
                    <a:pt x="336" y="329"/>
                  </a:lnTo>
                  <a:lnTo>
                    <a:pt x="331" y="329"/>
                  </a:lnTo>
                  <a:lnTo>
                    <a:pt x="328" y="329"/>
                  </a:lnTo>
                  <a:lnTo>
                    <a:pt x="326" y="329"/>
                  </a:lnTo>
                  <a:lnTo>
                    <a:pt x="323" y="328"/>
                  </a:lnTo>
                  <a:lnTo>
                    <a:pt x="320" y="327"/>
                  </a:lnTo>
                  <a:lnTo>
                    <a:pt x="320" y="334"/>
                  </a:lnTo>
                  <a:lnTo>
                    <a:pt x="317" y="334"/>
                  </a:lnTo>
                  <a:lnTo>
                    <a:pt x="313" y="335"/>
                  </a:lnTo>
                  <a:lnTo>
                    <a:pt x="310" y="335"/>
                  </a:lnTo>
                  <a:lnTo>
                    <a:pt x="307" y="337"/>
                  </a:lnTo>
                  <a:lnTo>
                    <a:pt x="303" y="337"/>
                  </a:lnTo>
                  <a:lnTo>
                    <a:pt x="300" y="337"/>
                  </a:lnTo>
                  <a:lnTo>
                    <a:pt x="297" y="337"/>
                  </a:lnTo>
                  <a:lnTo>
                    <a:pt x="293" y="337"/>
                  </a:lnTo>
                  <a:lnTo>
                    <a:pt x="290" y="335"/>
                  </a:lnTo>
                  <a:lnTo>
                    <a:pt x="285" y="334"/>
                  </a:lnTo>
                  <a:lnTo>
                    <a:pt x="285" y="335"/>
                  </a:lnTo>
                  <a:lnTo>
                    <a:pt x="285" y="338"/>
                  </a:lnTo>
                  <a:lnTo>
                    <a:pt x="285" y="340"/>
                  </a:lnTo>
                  <a:lnTo>
                    <a:pt x="285" y="342"/>
                  </a:lnTo>
                  <a:lnTo>
                    <a:pt x="285" y="344"/>
                  </a:lnTo>
                  <a:lnTo>
                    <a:pt x="285" y="347"/>
                  </a:lnTo>
                  <a:lnTo>
                    <a:pt x="285" y="348"/>
                  </a:lnTo>
                  <a:lnTo>
                    <a:pt x="284" y="350"/>
                  </a:lnTo>
                  <a:lnTo>
                    <a:pt x="284" y="352"/>
                  </a:lnTo>
                  <a:lnTo>
                    <a:pt x="283" y="354"/>
                  </a:lnTo>
                  <a:lnTo>
                    <a:pt x="303" y="358"/>
                  </a:lnTo>
                  <a:lnTo>
                    <a:pt x="301" y="358"/>
                  </a:lnTo>
                  <a:lnTo>
                    <a:pt x="301" y="360"/>
                  </a:lnTo>
                  <a:lnTo>
                    <a:pt x="300" y="360"/>
                  </a:lnTo>
                  <a:lnTo>
                    <a:pt x="298" y="361"/>
                  </a:lnTo>
                  <a:lnTo>
                    <a:pt x="298" y="362"/>
                  </a:lnTo>
                  <a:lnTo>
                    <a:pt x="297" y="362"/>
                  </a:lnTo>
                  <a:lnTo>
                    <a:pt x="295" y="364"/>
                  </a:lnTo>
                  <a:lnTo>
                    <a:pt x="294" y="364"/>
                  </a:lnTo>
                  <a:lnTo>
                    <a:pt x="293" y="364"/>
                  </a:lnTo>
                  <a:lnTo>
                    <a:pt x="294" y="364"/>
                  </a:lnTo>
                  <a:lnTo>
                    <a:pt x="295" y="364"/>
                  </a:lnTo>
                  <a:lnTo>
                    <a:pt x="297" y="364"/>
                  </a:lnTo>
                  <a:lnTo>
                    <a:pt x="298" y="364"/>
                  </a:lnTo>
                  <a:lnTo>
                    <a:pt x="300" y="364"/>
                  </a:lnTo>
                  <a:lnTo>
                    <a:pt x="301" y="364"/>
                  </a:lnTo>
                  <a:lnTo>
                    <a:pt x="301" y="362"/>
                  </a:lnTo>
                  <a:lnTo>
                    <a:pt x="303" y="362"/>
                  </a:lnTo>
                  <a:lnTo>
                    <a:pt x="303" y="361"/>
                  </a:lnTo>
                  <a:lnTo>
                    <a:pt x="310" y="368"/>
                  </a:lnTo>
                  <a:lnTo>
                    <a:pt x="308" y="365"/>
                  </a:lnTo>
                  <a:lnTo>
                    <a:pt x="308" y="364"/>
                  </a:lnTo>
                  <a:lnTo>
                    <a:pt x="310" y="362"/>
                  </a:lnTo>
                  <a:lnTo>
                    <a:pt x="310" y="361"/>
                  </a:lnTo>
                  <a:lnTo>
                    <a:pt x="311" y="360"/>
                  </a:lnTo>
                  <a:lnTo>
                    <a:pt x="311" y="358"/>
                  </a:lnTo>
                  <a:lnTo>
                    <a:pt x="313" y="357"/>
                  </a:lnTo>
                  <a:lnTo>
                    <a:pt x="314" y="357"/>
                  </a:lnTo>
                  <a:lnTo>
                    <a:pt x="315" y="355"/>
                  </a:lnTo>
                  <a:lnTo>
                    <a:pt x="317" y="354"/>
                  </a:lnTo>
                  <a:lnTo>
                    <a:pt x="318" y="354"/>
                  </a:lnTo>
                  <a:lnTo>
                    <a:pt x="318" y="355"/>
                  </a:lnTo>
                  <a:lnTo>
                    <a:pt x="320" y="357"/>
                  </a:lnTo>
                  <a:lnTo>
                    <a:pt x="320" y="358"/>
                  </a:lnTo>
                  <a:lnTo>
                    <a:pt x="326" y="355"/>
                  </a:lnTo>
                  <a:lnTo>
                    <a:pt x="328" y="355"/>
                  </a:lnTo>
                  <a:lnTo>
                    <a:pt x="330" y="357"/>
                  </a:lnTo>
                  <a:lnTo>
                    <a:pt x="330" y="361"/>
                  </a:lnTo>
                  <a:lnTo>
                    <a:pt x="330" y="365"/>
                  </a:lnTo>
                  <a:lnTo>
                    <a:pt x="330" y="370"/>
                  </a:lnTo>
                  <a:lnTo>
                    <a:pt x="330" y="374"/>
                  </a:lnTo>
                  <a:lnTo>
                    <a:pt x="331" y="377"/>
                  </a:lnTo>
                  <a:lnTo>
                    <a:pt x="333" y="380"/>
                  </a:lnTo>
                  <a:lnTo>
                    <a:pt x="337" y="381"/>
                  </a:lnTo>
                  <a:lnTo>
                    <a:pt x="337" y="375"/>
                  </a:lnTo>
                  <a:lnTo>
                    <a:pt x="338" y="372"/>
                  </a:lnTo>
                  <a:lnTo>
                    <a:pt x="341" y="371"/>
                  </a:lnTo>
                  <a:lnTo>
                    <a:pt x="344" y="371"/>
                  </a:lnTo>
                  <a:lnTo>
                    <a:pt x="347" y="372"/>
                  </a:lnTo>
                  <a:lnTo>
                    <a:pt x="350" y="375"/>
                  </a:lnTo>
                  <a:lnTo>
                    <a:pt x="354" y="377"/>
                  </a:lnTo>
                  <a:lnTo>
                    <a:pt x="357" y="378"/>
                  </a:lnTo>
                  <a:lnTo>
                    <a:pt x="361" y="378"/>
                  </a:lnTo>
                  <a:lnTo>
                    <a:pt x="364" y="378"/>
                  </a:lnTo>
                  <a:lnTo>
                    <a:pt x="364" y="374"/>
                  </a:lnTo>
                  <a:lnTo>
                    <a:pt x="366" y="371"/>
                  </a:lnTo>
                  <a:lnTo>
                    <a:pt x="367" y="368"/>
                  </a:lnTo>
                  <a:lnTo>
                    <a:pt x="368" y="364"/>
                  </a:lnTo>
                  <a:lnTo>
                    <a:pt x="370" y="361"/>
                  </a:lnTo>
                  <a:lnTo>
                    <a:pt x="371" y="357"/>
                  </a:lnTo>
                  <a:lnTo>
                    <a:pt x="371" y="354"/>
                  </a:lnTo>
                  <a:lnTo>
                    <a:pt x="371" y="351"/>
                  </a:lnTo>
                  <a:lnTo>
                    <a:pt x="370" y="347"/>
                  </a:lnTo>
                  <a:lnTo>
                    <a:pt x="368" y="344"/>
                  </a:lnTo>
                  <a:lnTo>
                    <a:pt x="364" y="345"/>
                  </a:lnTo>
                  <a:lnTo>
                    <a:pt x="360" y="345"/>
                  </a:lnTo>
                  <a:lnTo>
                    <a:pt x="357" y="344"/>
                  </a:lnTo>
                  <a:lnTo>
                    <a:pt x="353" y="342"/>
                  </a:lnTo>
                  <a:lnTo>
                    <a:pt x="350" y="341"/>
                  </a:lnTo>
                  <a:lnTo>
                    <a:pt x="347" y="340"/>
                  </a:lnTo>
                  <a:lnTo>
                    <a:pt x="344" y="337"/>
                  </a:lnTo>
                  <a:lnTo>
                    <a:pt x="341" y="335"/>
                  </a:lnTo>
                  <a:lnTo>
                    <a:pt x="337" y="334"/>
                  </a:lnTo>
                  <a:lnTo>
                    <a:pt x="334" y="334"/>
                  </a:lnTo>
                  <a:lnTo>
                    <a:pt x="338" y="332"/>
                  </a:lnTo>
                  <a:lnTo>
                    <a:pt x="343" y="329"/>
                  </a:lnTo>
                  <a:lnTo>
                    <a:pt x="346" y="328"/>
                  </a:lnTo>
                  <a:lnTo>
                    <a:pt x="350" y="327"/>
                  </a:lnTo>
                  <a:lnTo>
                    <a:pt x="353" y="325"/>
                  </a:lnTo>
                  <a:lnTo>
                    <a:pt x="356" y="324"/>
                  </a:lnTo>
                  <a:lnTo>
                    <a:pt x="360" y="324"/>
                  </a:lnTo>
                  <a:lnTo>
                    <a:pt x="364" y="325"/>
                  </a:lnTo>
                  <a:lnTo>
                    <a:pt x="370" y="327"/>
                  </a:lnTo>
                  <a:lnTo>
                    <a:pt x="376" y="329"/>
                  </a:lnTo>
                  <a:lnTo>
                    <a:pt x="379" y="307"/>
                  </a:lnTo>
                  <a:lnTo>
                    <a:pt x="381" y="284"/>
                  </a:lnTo>
                  <a:lnTo>
                    <a:pt x="384" y="259"/>
                  </a:lnTo>
                  <a:lnTo>
                    <a:pt x="387" y="236"/>
                  </a:lnTo>
                  <a:lnTo>
                    <a:pt x="390" y="212"/>
                  </a:lnTo>
                  <a:lnTo>
                    <a:pt x="391" y="188"/>
                  </a:lnTo>
                  <a:lnTo>
                    <a:pt x="393" y="165"/>
                  </a:lnTo>
                  <a:lnTo>
                    <a:pt x="393" y="142"/>
                  </a:lnTo>
                  <a:lnTo>
                    <a:pt x="393" y="119"/>
                  </a:lnTo>
                  <a:lnTo>
                    <a:pt x="393" y="96"/>
                  </a:lnTo>
                  <a:lnTo>
                    <a:pt x="381" y="89"/>
                  </a:lnTo>
                  <a:lnTo>
                    <a:pt x="370" y="80"/>
                  </a:lnTo>
                  <a:lnTo>
                    <a:pt x="361" y="72"/>
                  </a:lnTo>
                  <a:lnTo>
                    <a:pt x="351" y="62"/>
                  </a:lnTo>
                  <a:lnTo>
                    <a:pt x="343" y="52"/>
                  </a:lnTo>
                  <a:lnTo>
                    <a:pt x="336" y="41"/>
                  </a:lnTo>
                  <a:lnTo>
                    <a:pt x="328" y="30"/>
                  </a:lnTo>
                  <a:lnTo>
                    <a:pt x="321" y="20"/>
                  </a:lnTo>
                  <a:lnTo>
                    <a:pt x="314" y="10"/>
                  </a:lnTo>
                  <a:lnTo>
                    <a:pt x="307" y="0"/>
                  </a:lnTo>
                  <a:lnTo>
                    <a:pt x="310" y="49"/>
                  </a:lnTo>
                  <a:lnTo>
                    <a:pt x="295" y="119"/>
                  </a:lnTo>
                  <a:lnTo>
                    <a:pt x="281" y="189"/>
                  </a:lnTo>
                  <a:lnTo>
                    <a:pt x="264" y="259"/>
                  </a:lnTo>
                  <a:lnTo>
                    <a:pt x="247" y="329"/>
                  </a:lnTo>
                  <a:lnTo>
                    <a:pt x="228" y="401"/>
                  </a:lnTo>
                  <a:lnTo>
                    <a:pt x="210" y="471"/>
                  </a:lnTo>
                  <a:lnTo>
                    <a:pt x="191" y="543"/>
                  </a:lnTo>
                  <a:lnTo>
                    <a:pt x="172" y="613"/>
                  </a:lnTo>
                  <a:lnTo>
                    <a:pt x="154" y="685"/>
                  </a:lnTo>
                  <a:lnTo>
                    <a:pt x="138" y="7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28" name="Freeform 38"/>
            <p:cNvSpPr>
              <a:spLocks/>
            </p:cNvSpPr>
            <p:nvPr/>
          </p:nvSpPr>
          <p:spPr bwMode="auto">
            <a:xfrm>
              <a:off x="2189" y="1291"/>
              <a:ext cx="17" cy="12"/>
            </a:xfrm>
            <a:custGeom>
              <a:avLst/>
              <a:gdLst>
                <a:gd name="T0" fmla="*/ 12 w 35"/>
                <a:gd name="T1" fmla="*/ 9 h 24"/>
                <a:gd name="T2" fmla="*/ 17 w 35"/>
                <a:gd name="T3" fmla="*/ 0 h 24"/>
                <a:gd name="T4" fmla="*/ 0 w 35"/>
                <a:gd name="T5" fmla="*/ 12 h 24"/>
                <a:gd name="T6" fmla="*/ 12 w 35"/>
                <a:gd name="T7" fmla="*/ 9 h 24"/>
                <a:gd name="T8" fmla="*/ 12 w 35"/>
                <a:gd name="T9" fmla="*/ 9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4">
                  <a:moveTo>
                    <a:pt x="25" y="17"/>
                  </a:moveTo>
                  <a:lnTo>
                    <a:pt x="35" y="0"/>
                  </a:lnTo>
                  <a:lnTo>
                    <a:pt x="0" y="24"/>
                  </a:ln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29" name="Freeform 39"/>
            <p:cNvSpPr>
              <a:spLocks/>
            </p:cNvSpPr>
            <p:nvPr/>
          </p:nvSpPr>
          <p:spPr bwMode="auto">
            <a:xfrm>
              <a:off x="2169" y="1303"/>
              <a:ext cx="35" cy="12"/>
            </a:xfrm>
            <a:custGeom>
              <a:avLst/>
              <a:gdLst>
                <a:gd name="T0" fmla="*/ 0 w 69"/>
                <a:gd name="T1" fmla="*/ 3 h 25"/>
                <a:gd name="T2" fmla="*/ 7 w 69"/>
                <a:gd name="T3" fmla="*/ 9 h 25"/>
                <a:gd name="T4" fmla="*/ 5 w 69"/>
                <a:gd name="T5" fmla="*/ 10 h 25"/>
                <a:gd name="T6" fmla="*/ 26 w 69"/>
                <a:gd name="T7" fmla="*/ 12 h 25"/>
                <a:gd name="T8" fmla="*/ 29 w 69"/>
                <a:gd name="T9" fmla="*/ 11 h 25"/>
                <a:gd name="T10" fmla="*/ 30 w 69"/>
                <a:gd name="T11" fmla="*/ 10 h 25"/>
                <a:gd name="T12" fmla="*/ 32 w 69"/>
                <a:gd name="T13" fmla="*/ 9 h 25"/>
                <a:gd name="T14" fmla="*/ 33 w 69"/>
                <a:gd name="T15" fmla="*/ 8 h 25"/>
                <a:gd name="T16" fmla="*/ 33 w 69"/>
                <a:gd name="T17" fmla="*/ 6 h 25"/>
                <a:gd name="T18" fmla="*/ 33 w 69"/>
                <a:gd name="T19" fmla="*/ 5 h 25"/>
                <a:gd name="T20" fmla="*/ 33 w 69"/>
                <a:gd name="T21" fmla="*/ 3 h 25"/>
                <a:gd name="T22" fmla="*/ 33 w 69"/>
                <a:gd name="T23" fmla="*/ 3 h 25"/>
                <a:gd name="T24" fmla="*/ 34 w 69"/>
                <a:gd name="T25" fmla="*/ 1 h 25"/>
                <a:gd name="T26" fmla="*/ 35 w 69"/>
                <a:gd name="T27" fmla="*/ 0 h 25"/>
                <a:gd name="T28" fmla="*/ 32 w 69"/>
                <a:gd name="T29" fmla="*/ 2 h 25"/>
                <a:gd name="T30" fmla="*/ 28 w 69"/>
                <a:gd name="T31" fmla="*/ 3 h 25"/>
                <a:gd name="T32" fmla="*/ 25 w 69"/>
                <a:gd name="T33" fmla="*/ 5 h 25"/>
                <a:gd name="T34" fmla="*/ 21 w 69"/>
                <a:gd name="T35" fmla="*/ 5 h 25"/>
                <a:gd name="T36" fmla="*/ 18 w 69"/>
                <a:gd name="T37" fmla="*/ 6 h 25"/>
                <a:gd name="T38" fmla="*/ 13 w 69"/>
                <a:gd name="T39" fmla="*/ 5 h 25"/>
                <a:gd name="T40" fmla="*/ 10 w 69"/>
                <a:gd name="T41" fmla="*/ 5 h 25"/>
                <a:gd name="T42" fmla="*/ 6 w 69"/>
                <a:gd name="T43" fmla="*/ 4 h 25"/>
                <a:gd name="T44" fmla="*/ 3 w 69"/>
                <a:gd name="T45" fmla="*/ 4 h 25"/>
                <a:gd name="T46" fmla="*/ 0 w 69"/>
                <a:gd name="T47" fmla="*/ 3 h 25"/>
                <a:gd name="T48" fmla="*/ 0 w 69"/>
                <a:gd name="T49" fmla="*/ 3 h 2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9" h="25">
                  <a:moveTo>
                    <a:pt x="0" y="7"/>
                  </a:moveTo>
                  <a:lnTo>
                    <a:pt x="13" y="18"/>
                  </a:lnTo>
                  <a:lnTo>
                    <a:pt x="10" y="20"/>
                  </a:lnTo>
                  <a:lnTo>
                    <a:pt x="52" y="25"/>
                  </a:lnTo>
                  <a:lnTo>
                    <a:pt x="58" y="23"/>
                  </a:lnTo>
                  <a:lnTo>
                    <a:pt x="60" y="20"/>
                  </a:lnTo>
                  <a:lnTo>
                    <a:pt x="63" y="19"/>
                  </a:lnTo>
                  <a:lnTo>
                    <a:pt x="65" y="16"/>
                  </a:lnTo>
                  <a:lnTo>
                    <a:pt x="65" y="13"/>
                  </a:lnTo>
                  <a:lnTo>
                    <a:pt x="65" y="10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8" y="3"/>
                  </a:lnTo>
                  <a:lnTo>
                    <a:pt x="69" y="0"/>
                  </a:lnTo>
                  <a:lnTo>
                    <a:pt x="63" y="5"/>
                  </a:lnTo>
                  <a:lnTo>
                    <a:pt x="56" y="7"/>
                  </a:lnTo>
                  <a:lnTo>
                    <a:pt x="49" y="10"/>
                  </a:lnTo>
                  <a:lnTo>
                    <a:pt x="42" y="10"/>
                  </a:lnTo>
                  <a:lnTo>
                    <a:pt x="35" y="12"/>
                  </a:lnTo>
                  <a:lnTo>
                    <a:pt x="26" y="10"/>
                  </a:lnTo>
                  <a:lnTo>
                    <a:pt x="19" y="10"/>
                  </a:lnTo>
                  <a:lnTo>
                    <a:pt x="12" y="9"/>
                  </a:lnTo>
                  <a:lnTo>
                    <a:pt x="6" y="9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30" name="Freeform 40"/>
            <p:cNvSpPr>
              <a:spLocks/>
            </p:cNvSpPr>
            <p:nvPr/>
          </p:nvSpPr>
          <p:spPr bwMode="auto">
            <a:xfrm>
              <a:off x="2146" y="1319"/>
              <a:ext cx="10" cy="11"/>
            </a:xfrm>
            <a:custGeom>
              <a:avLst/>
              <a:gdLst>
                <a:gd name="T0" fmla="*/ 0 w 21"/>
                <a:gd name="T1" fmla="*/ 1 h 23"/>
                <a:gd name="T2" fmla="*/ 9 w 21"/>
                <a:gd name="T3" fmla="*/ 11 h 23"/>
                <a:gd name="T4" fmla="*/ 10 w 21"/>
                <a:gd name="T5" fmla="*/ 10 h 23"/>
                <a:gd name="T6" fmla="*/ 1 w 21"/>
                <a:gd name="T7" fmla="*/ 0 h 23"/>
                <a:gd name="T8" fmla="*/ 0 w 21"/>
                <a:gd name="T9" fmla="*/ 1 h 23"/>
                <a:gd name="T10" fmla="*/ 0 w 21"/>
                <a:gd name="T11" fmla="*/ 1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0" y="3"/>
                  </a:moveTo>
                  <a:lnTo>
                    <a:pt x="18" y="23"/>
                  </a:lnTo>
                  <a:lnTo>
                    <a:pt x="21" y="21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31" name="Freeform 41"/>
            <p:cNvSpPr>
              <a:spLocks/>
            </p:cNvSpPr>
            <p:nvPr/>
          </p:nvSpPr>
          <p:spPr bwMode="auto">
            <a:xfrm>
              <a:off x="2140" y="1329"/>
              <a:ext cx="3" cy="26"/>
            </a:xfrm>
            <a:custGeom>
              <a:avLst/>
              <a:gdLst>
                <a:gd name="T0" fmla="*/ 2 w 7"/>
                <a:gd name="T1" fmla="*/ 26 h 51"/>
                <a:gd name="T2" fmla="*/ 1 w 7"/>
                <a:gd name="T3" fmla="*/ 0 h 51"/>
                <a:gd name="T4" fmla="*/ 0 w 7"/>
                <a:gd name="T5" fmla="*/ 0 h 51"/>
                <a:gd name="T6" fmla="*/ 1 w 7"/>
                <a:gd name="T7" fmla="*/ 26 h 51"/>
                <a:gd name="T8" fmla="*/ 3 w 7"/>
                <a:gd name="T9" fmla="*/ 26 h 51"/>
                <a:gd name="T10" fmla="*/ 3 w 7"/>
                <a:gd name="T11" fmla="*/ 26 h 51"/>
                <a:gd name="T12" fmla="*/ 2 w 7"/>
                <a:gd name="T13" fmla="*/ 26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51">
                  <a:moveTo>
                    <a:pt x="5" y="5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51"/>
                  </a:lnTo>
                  <a:lnTo>
                    <a:pt x="7" y="51"/>
                  </a:lnTo>
                  <a:lnTo>
                    <a:pt x="5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32" name="Freeform 42"/>
            <p:cNvSpPr>
              <a:spLocks/>
            </p:cNvSpPr>
            <p:nvPr/>
          </p:nvSpPr>
          <p:spPr bwMode="auto">
            <a:xfrm>
              <a:off x="2080" y="1334"/>
              <a:ext cx="86" cy="527"/>
            </a:xfrm>
            <a:custGeom>
              <a:avLst/>
              <a:gdLst>
                <a:gd name="T0" fmla="*/ 52 w 172"/>
                <a:gd name="T1" fmla="*/ 527 h 1053"/>
                <a:gd name="T2" fmla="*/ 56 w 172"/>
                <a:gd name="T3" fmla="*/ 505 h 1053"/>
                <a:gd name="T4" fmla="*/ 63 w 172"/>
                <a:gd name="T5" fmla="*/ 482 h 1053"/>
                <a:gd name="T6" fmla="*/ 71 w 172"/>
                <a:gd name="T7" fmla="*/ 460 h 1053"/>
                <a:gd name="T8" fmla="*/ 79 w 172"/>
                <a:gd name="T9" fmla="*/ 439 h 1053"/>
                <a:gd name="T10" fmla="*/ 86 w 172"/>
                <a:gd name="T11" fmla="*/ 416 h 1053"/>
                <a:gd name="T12" fmla="*/ 83 w 172"/>
                <a:gd name="T13" fmla="*/ 399 h 1053"/>
                <a:gd name="T14" fmla="*/ 80 w 172"/>
                <a:gd name="T15" fmla="*/ 383 h 1053"/>
                <a:gd name="T16" fmla="*/ 76 w 172"/>
                <a:gd name="T17" fmla="*/ 368 h 1053"/>
                <a:gd name="T18" fmla="*/ 74 w 172"/>
                <a:gd name="T19" fmla="*/ 353 h 1053"/>
                <a:gd name="T20" fmla="*/ 74 w 172"/>
                <a:gd name="T21" fmla="*/ 338 h 1053"/>
                <a:gd name="T22" fmla="*/ 71 w 172"/>
                <a:gd name="T23" fmla="*/ 326 h 1053"/>
                <a:gd name="T24" fmla="*/ 68 w 172"/>
                <a:gd name="T25" fmla="*/ 316 h 1053"/>
                <a:gd name="T26" fmla="*/ 66 w 172"/>
                <a:gd name="T27" fmla="*/ 306 h 1053"/>
                <a:gd name="T28" fmla="*/ 65 w 172"/>
                <a:gd name="T29" fmla="*/ 295 h 1053"/>
                <a:gd name="T30" fmla="*/ 66 w 172"/>
                <a:gd name="T31" fmla="*/ 284 h 1053"/>
                <a:gd name="T32" fmla="*/ 58 w 172"/>
                <a:gd name="T33" fmla="*/ 255 h 1053"/>
                <a:gd name="T34" fmla="*/ 51 w 172"/>
                <a:gd name="T35" fmla="*/ 199 h 1053"/>
                <a:gd name="T36" fmla="*/ 46 w 172"/>
                <a:gd name="T37" fmla="*/ 146 h 1053"/>
                <a:gd name="T38" fmla="*/ 45 w 172"/>
                <a:gd name="T39" fmla="*/ 91 h 1053"/>
                <a:gd name="T40" fmla="*/ 48 w 172"/>
                <a:gd name="T41" fmla="*/ 32 h 1053"/>
                <a:gd name="T42" fmla="*/ 39 w 172"/>
                <a:gd name="T43" fmla="*/ 8 h 1053"/>
                <a:gd name="T44" fmla="*/ 23 w 172"/>
                <a:gd name="T45" fmla="*/ 29 h 1053"/>
                <a:gd name="T46" fmla="*/ 15 w 172"/>
                <a:gd name="T47" fmla="*/ 55 h 1053"/>
                <a:gd name="T48" fmla="*/ 10 w 172"/>
                <a:gd name="T49" fmla="*/ 83 h 1053"/>
                <a:gd name="T50" fmla="*/ 5 w 172"/>
                <a:gd name="T51" fmla="*/ 110 h 1053"/>
                <a:gd name="T52" fmla="*/ 0 w 172"/>
                <a:gd name="T53" fmla="*/ 164 h 1053"/>
                <a:gd name="T54" fmla="*/ 3 w 172"/>
                <a:gd name="T55" fmla="*/ 247 h 1053"/>
                <a:gd name="T56" fmla="*/ 9 w 172"/>
                <a:gd name="T57" fmla="*/ 327 h 1053"/>
                <a:gd name="T58" fmla="*/ 20 w 172"/>
                <a:gd name="T59" fmla="*/ 406 h 1053"/>
                <a:gd name="T60" fmla="*/ 37 w 172"/>
                <a:gd name="T61" fmla="*/ 485 h 1053"/>
                <a:gd name="T62" fmla="*/ 48 w 172"/>
                <a:gd name="T63" fmla="*/ 525 h 105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72" h="1053">
                  <a:moveTo>
                    <a:pt x="96" y="1049"/>
                  </a:moveTo>
                  <a:lnTo>
                    <a:pt x="103" y="1053"/>
                  </a:lnTo>
                  <a:lnTo>
                    <a:pt x="106" y="1030"/>
                  </a:lnTo>
                  <a:lnTo>
                    <a:pt x="112" y="1009"/>
                  </a:lnTo>
                  <a:lnTo>
                    <a:pt x="118" y="986"/>
                  </a:lnTo>
                  <a:lnTo>
                    <a:pt x="125" y="964"/>
                  </a:lnTo>
                  <a:lnTo>
                    <a:pt x="133" y="943"/>
                  </a:lnTo>
                  <a:lnTo>
                    <a:pt x="141" y="920"/>
                  </a:lnTo>
                  <a:lnTo>
                    <a:pt x="149" y="898"/>
                  </a:lnTo>
                  <a:lnTo>
                    <a:pt x="158" y="877"/>
                  </a:lnTo>
                  <a:lnTo>
                    <a:pt x="165" y="854"/>
                  </a:lnTo>
                  <a:lnTo>
                    <a:pt x="172" y="832"/>
                  </a:lnTo>
                  <a:lnTo>
                    <a:pt x="169" y="814"/>
                  </a:lnTo>
                  <a:lnTo>
                    <a:pt x="166" y="797"/>
                  </a:lnTo>
                  <a:lnTo>
                    <a:pt x="162" y="781"/>
                  </a:lnTo>
                  <a:lnTo>
                    <a:pt x="159" y="765"/>
                  </a:lnTo>
                  <a:lnTo>
                    <a:pt x="155" y="751"/>
                  </a:lnTo>
                  <a:lnTo>
                    <a:pt x="152" y="736"/>
                  </a:lnTo>
                  <a:lnTo>
                    <a:pt x="151" y="721"/>
                  </a:lnTo>
                  <a:lnTo>
                    <a:pt x="148" y="706"/>
                  </a:lnTo>
                  <a:lnTo>
                    <a:pt x="148" y="691"/>
                  </a:lnTo>
                  <a:lnTo>
                    <a:pt x="148" y="675"/>
                  </a:lnTo>
                  <a:lnTo>
                    <a:pt x="145" y="663"/>
                  </a:lnTo>
                  <a:lnTo>
                    <a:pt x="141" y="652"/>
                  </a:lnTo>
                  <a:lnTo>
                    <a:pt x="138" y="642"/>
                  </a:lnTo>
                  <a:lnTo>
                    <a:pt x="135" y="632"/>
                  </a:lnTo>
                  <a:lnTo>
                    <a:pt x="133" y="622"/>
                  </a:lnTo>
                  <a:lnTo>
                    <a:pt x="132" y="612"/>
                  </a:lnTo>
                  <a:lnTo>
                    <a:pt x="131" y="600"/>
                  </a:lnTo>
                  <a:lnTo>
                    <a:pt x="129" y="590"/>
                  </a:lnTo>
                  <a:lnTo>
                    <a:pt x="129" y="579"/>
                  </a:lnTo>
                  <a:lnTo>
                    <a:pt x="131" y="567"/>
                  </a:lnTo>
                  <a:lnTo>
                    <a:pt x="123" y="567"/>
                  </a:lnTo>
                  <a:lnTo>
                    <a:pt x="115" y="509"/>
                  </a:lnTo>
                  <a:lnTo>
                    <a:pt x="108" y="451"/>
                  </a:lnTo>
                  <a:lnTo>
                    <a:pt x="102" y="397"/>
                  </a:lnTo>
                  <a:lnTo>
                    <a:pt x="96" y="344"/>
                  </a:lnTo>
                  <a:lnTo>
                    <a:pt x="92" y="291"/>
                  </a:lnTo>
                  <a:lnTo>
                    <a:pt x="89" y="236"/>
                  </a:lnTo>
                  <a:lnTo>
                    <a:pt x="89" y="182"/>
                  </a:lnTo>
                  <a:lnTo>
                    <a:pt x="91" y="125"/>
                  </a:lnTo>
                  <a:lnTo>
                    <a:pt x="96" y="64"/>
                  </a:lnTo>
                  <a:lnTo>
                    <a:pt x="103" y="0"/>
                  </a:lnTo>
                  <a:lnTo>
                    <a:pt x="78" y="16"/>
                  </a:lnTo>
                  <a:lnTo>
                    <a:pt x="59" y="34"/>
                  </a:lnTo>
                  <a:lnTo>
                    <a:pt x="45" y="57"/>
                  </a:lnTo>
                  <a:lnTo>
                    <a:pt x="36" y="82"/>
                  </a:lnTo>
                  <a:lnTo>
                    <a:pt x="29" y="109"/>
                  </a:lnTo>
                  <a:lnTo>
                    <a:pt x="23" y="136"/>
                  </a:lnTo>
                  <a:lnTo>
                    <a:pt x="19" y="165"/>
                  </a:lnTo>
                  <a:lnTo>
                    <a:pt x="15" y="192"/>
                  </a:lnTo>
                  <a:lnTo>
                    <a:pt x="9" y="219"/>
                  </a:lnTo>
                  <a:lnTo>
                    <a:pt x="0" y="245"/>
                  </a:lnTo>
                  <a:lnTo>
                    <a:pt x="0" y="328"/>
                  </a:lnTo>
                  <a:lnTo>
                    <a:pt x="3" y="411"/>
                  </a:lnTo>
                  <a:lnTo>
                    <a:pt x="6" y="493"/>
                  </a:lnTo>
                  <a:lnTo>
                    <a:pt x="10" y="573"/>
                  </a:lnTo>
                  <a:lnTo>
                    <a:pt x="17" y="653"/>
                  </a:lnTo>
                  <a:lnTo>
                    <a:pt x="27" y="732"/>
                  </a:lnTo>
                  <a:lnTo>
                    <a:pt x="39" y="812"/>
                  </a:lnTo>
                  <a:lnTo>
                    <a:pt x="55" y="891"/>
                  </a:lnTo>
                  <a:lnTo>
                    <a:pt x="73" y="970"/>
                  </a:lnTo>
                  <a:lnTo>
                    <a:pt x="96" y="10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33" name="Freeform 43"/>
            <p:cNvSpPr>
              <a:spLocks noEditPoints="1"/>
            </p:cNvSpPr>
            <p:nvPr/>
          </p:nvSpPr>
          <p:spPr bwMode="auto">
            <a:xfrm>
              <a:off x="2140" y="1338"/>
              <a:ext cx="362" cy="962"/>
            </a:xfrm>
            <a:custGeom>
              <a:avLst/>
              <a:gdLst>
                <a:gd name="T0" fmla="*/ 280 w 724"/>
                <a:gd name="T1" fmla="*/ 818 h 1926"/>
                <a:gd name="T2" fmla="*/ 279 w 724"/>
                <a:gd name="T3" fmla="*/ 734 h 1926"/>
                <a:gd name="T4" fmla="*/ 279 w 724"/>
                <a:gd name="T5" fmla="*/ 676 h 1926"/>
                <a:gd name="T6" fmla="*/ 261 w 724"/>
                <a:gd name="T7" fmla="*/ 673 h 1926"/>
                <a:gd name="T8" fmla="*/ 167 w 724"/>
                <a:gd name="T9" fmla="*/ 672 h 1926"/>
                <a:gd name="T10" fmla="*/ 150 w 724"/>
                <a:gd name="T11" fmla="*/ 656 h 1926"/>
                <a:gd name="T12" fmla="*/ 205 w 724"/>
                <a:gd name="T13" fmla="*/ 648 h 1926"/>
                <a:gd name="T14" fmla="*/ 279 w 724"/>
                <a:gd name="T15" fmla="*/ 646 h 1926"/>
                <a:gd name="T16" fmla="*/ 276 w 724"/>
                <a:gd name="T17" fmla="*/ 625 h 1926"/>
                <a:gd name="T18" fmla="*/ 274 w 724"/>
                <a:gd name="T19" fmla="*/ 595 h 1926"/>
                <a:gd name="T20" fmla="*/ 292 w 724"/>
                <a:gd name="T21" fmla="*/ 262 h 1926"/>
                <a:gd name="T22" fmla="*/ 312 w 724"/>
                <a:gd name="T23" fmla="*/ 45 h 1926"/>
                <a:gd name="T24" fmla="*/ 203 w 724"/>
                <a:gd name="T25" fmla="*/ 3 h 1926"/>
                <a:gd name="T26" fmla="*/ 187 w 724"/>
                <a:gd name="T27" fmla="*/ 164 h 1926"/>
                <a:gd name="T28" fmla="*/ 182 w 724"/>
                <a:gd name="T29" fmla="*/ 198 h 1926"/>
                <a:gd name="T30" fmla="*/ 191 w 724"/>
                <a:gd name="T31" fmla="*/ 200 h 1926"/>
                <a:gd name="T32" fmla="*/ 186 w 724"/>
                <a:gd name="T33" fmla="*/ 203 h 1926"/>
                <a:gd name="T34" fmla="*/ 166 w 724"/>
                <a:gd name="T35" fmla="*/ 235 h 1926"/>
                <a:gd name="T36" fmla="*/ 196 w 724"/>
                <a:gd name="T37" fmla="*/ 241 h 1926"/>
                <a:gd name="T38" fmla="*/ 216 w 724"/>
                <a:gd name="T39" fmla="*/ 236 h 1926"/>
                <a:gd name="T40" fmla="*/ 223 w 724"/>
                <a:gd name="T41" fmla="*/ 248 h 1926"/>
                <a:gd name="T42" fmla="*/ 226 w 724"/>
                <a:gd name="T43" fmla="*/ 215 h 1926"/>
                <a:gd name="T44" fmla="*/ 193 w 724"/>
                <a:gd name="T45" fmla="*/ 225 h 1926"/>
                <a:gd name="T46" fmla="*/ 179 w 724"/>
                <a:gd name="T47" fmla="*/ 243 h 1926"/>
                <a:gd name="T48" fmla="*/ 177 w 724"/>
                <a:gd name="T49" fmla="*/ 239 h 1926"/>
                <a:gd name="T50" fmla="*/ 180 w 724"/>
                <a:gd name="T51" fmla="*/ 232 h 1926"/>
                <a:gd name="T52" fmla="*/ 193 w 724"/>
                <a:gd name="T53" fmla="*/ 217 h 1926"/>
                <a:gd name="T54" fmla="*/ 222 w 724"/>
                <a:gd name="T55" fmla="*/ 201 h 1926"/>
                <a:gd name="T56" fmla="*/ 230 w 724"/>
                <a:gd name="T57" fmla="*/ 211 h 1926"/>
                <a:gd name="T58" fmla="*/ 238 w 724"/>
                <a:gd name="T59" fmla="*/ 207 h 1926"/>
                <a:gd name="T60" fmla="*/ 258 w 724"/>
                <a:gd name="T61" fmla="*/ 202 h 1926"/>
                <a:gd name="T62" fmla="*/ 264 w 724"/>
                <a:gd name="T63" fmla="*/ 230 h 1926"/>
                <a:gd name="T64" fmla="*/ 260 w 724"/>
                <a:gd name="T65" fmla="*/ 248 h 1926"/>
                <a:gd name="T66" fmla="*/ 270 w 724"/>
                <a:gd name="T67" fmla="*/ 250 h 1926"/>
                <a:gd name="T68" fmla="*/ 266 w 724"/>
                <a:gd name="T69" fmla="*/ 253 h 1926"/>
                <a:gd name="T70" fmla="*/ 127 w 724"/>
                <a:gd name="T71" fmla="*/ 422 h 1926"/>
                <a:gd name="T72" fmla="*/ 97 w 724"/>
                <a:gd name="T73" fmla="*/ 481 h 1926"/>
                <a:gd name="T74" fmla="*/ 22 w 724"/>
                <a:gd name="T75" fmla="*/ 532 h 1926"/>
                <a:gd name="T76" fmla="*/ 34 w 724"/>
                <a:gd name="T77" fmla="*/ 550 h 1926"/>
                <a:gd name="T78" fmla="*/ 26 w 724"/>
                <a:gd name="T79" fmla="*/ 565 h 1926"/>
                <a:gd name="T80" fmla="*/ 11 w 724"/>
                <a:gd name="T81" fmla="*/ 572 h 1926"/>
                <a:gd name="T82" fmla="*/ 4 w 724"/>
                <a:gd name="T83" fmla="*/ 625 h 1926"/>
                <a:gd name="T84" fmla="*/ 24 w 724"/>
                <a:gd name="T85" fmla="*/ 863 h 1926"/>
                <a:gd name="T86" fmla="*/ 31 w 724"/>
                <a:gd name="T87" fmla="*/ 888 h 1926"/>
                <a:gd name="T88" fmla="*/ 42 w 724"/>
                <a:gd name="T89" fmla="*/ 911 h 1926"/>
                <a:gd name="T90" fmla="*/ 54 w 724"/>
                <a:gd name="T91" fmla="*/ 927 h 1926"/>
                <a:gd name="T92" fmla="*/ 77 w 724"/>
                <a:gd name="T93" fmla="*/ 948 h 1926"/>
                <a:gd name="T94" fmla="*/ 189 w 724"/>
                <a:gd name="T95" fmla="*/ 959 h 1926"/>
                <a:gd name="T96" fmla="*/ 233 w 724"/>
                <a:gd name="T97" fmla="*/ 954 h 1926"/>
                <a:gd name="T98" fmla="*/ 261 w 724"/>
                <a:gd name="T99" fmla="*/ 950 h 1926"/>
                <a:gd name="T100" fmla="*/ 274 w 724"/>
                <a:gd name="T101" fmla="*/ 929 h 1926"/>
                <a:gd name="T102" fmla="*/ 287 w 724"/>
                <a:gd name="T103" fmla="*/ 890 h 1926"/>
                <a:gd name="T104" fmla="*/ 194 w 724"/>
                <a:gd name="T105" fmla="*/ 282 h 1926"/>
                <a:gd name="T106" fmla="*/ 186 w 724"/>
                <a:gd name="T107" fmla="*/ 281 h 1926"/>
                <a:gd name="T108" fmla="*/ 193 w 724"/>
                <a:gd name="T109" fmla="*/ 282 h 1926"/>
                <a:gd name="T110" fmla="*/ 170 w 724"/>
                <a:gd name="T111" fmla="*/ 280 h 192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724" h="1926">
                  <a:moveTo>
                    <a:pt x="574" y="1781"/>
                  </a:moveTo>
                  <a:lnTo>
                    <a:pt x="570" y="1761"/>
                  </a:lnTo>
                  <a:lnTo>
                    <a:pt x="567" y="1741"/>
                  </a:lnTo>
                  <a:lnTo>
                    <a:pt x="564" y="1720"/>
                  </a:lnTo>
                  <a:lnTo>
                    <a:pt x="562" y="1699"/>
                  </a:lnTo>
                  <a:lnTo>
                    <a:pt x="561" y="1679"/>
                  </a:lnTo>
                  <a:lnTo>
                    <a:pt x="560" y="1658"/>
                  </a:lnTo>
                  <a:lnTo>
                    <a:pt x="560" y="1638"/>
                  </a:lnTo>
                  <a:lnTo>
                    <a:pt x="560" y="1618"/>
                  </a:lnTo>
                  <a:lnTo>
                    <a:pt x="560" y="1599"/>
                  </a:lnTo>
                  <a:lnTo>
                    <a:pt x="560" y="1579"/>
                  </a:lnTo>
                  <a:lnTo>
                    <a:pt x="560" y="1559"/>
                  </a:lnTo>
                  <a:lnTo>
                    <a:pt x="560" y="1538"/>
                  </a:lnTo>
                  <a:lnTo>
                    <a:pt x="558" y="1515"/>
                  </a:lnTo>
                  <a:lnTo>
                    <a:pt x="558" y="1492"/>
                  </a:lnTo>
                  <a:lnTo>
                    <a:pt x="557" y="1469"/>
                  </a:lnTo>
                  <a:lnTo>
                    <a:pt x="555" y="1446"/>
                  </a:lnTo>
                  <a:lnTo>
                    <a:pt x="555" y="1423"/>
                  </a:lnTo>
                  <a:lnTo>
                    <a:pt x="557" y="1400"/>
                  </a:lnTo>
                  <a:lnTo>
                    <a:pt x="558" y="1378"/>
                  </a:lnTo>
                  <a:lnTo>
                    <a:pt x="562" y="1358"/>
                  </a:lnTo>
                  <a:lnTo>
                    <a:pt x="560" y="1357"/>
                  </a:lnTo>
                  <a:lnTo>
                    <a:pt x="558" y="1356"/>
                  </a:lnTo>
                  <a:lnTo>
                    <a:pt x="557" y="1354"/>
                  </a:lnTo>
                  <a:lnTo>
                    <a:pt x="555" y="1353"/>
                  </a:lnTo>
                  <a:lnTo>
                    <a:pt x="554" y="1351"/>
                  </a:lnTo>
                  <a:lnTo>
                    <a:pt x="551" y="1353"/>
                  </a:lnTo>
                  <a:lnTo>
                    <a:pt x="548" y="1353"/>
                  </a:lnTo>
                  <a:lnTo>
                    <a:pt x="545" y="1356"/>
                  </a:lnTo>
                  <a:lnTo>
                    <a:pt x="521" y="1348"/>
                  </a:lnTo>
                  <a:lnTo>
                    <a:pt x="498" y="1344"/>
                  </a:lnTo>
                  <a:lnTo>
                    <a:pt x="474" y="1341"/>
                  </a:lnTo>
                  <a:lnTo>
                    <a:pt x="451" y="1341"/>
                  </a:lnTo>
                  <a:lnTo>
                    <a:pt x="426" y="1343"/>
                  </a:lnTo>
                  <a:lnTo>
                    <a:pt x="403" y="1344"/>
                  </a:lnTo>
                  <a:lnTo>
                    <a:pt x="381" y="1344"/>
                  </a:lnTo>
                  <a:lnTo>
                    <a:pt x="356" y="1346"/>
                  </a:lnTo>
                  <a:lnTo>
                    <a:pt x="333" y="1346"/>
                  </a:lnTo>
                  <a:lnTo>
                    <a:pt x="309" y="1344"/>
                  </a:lnTo>
                  <a:lnTo>
                    <a:pt x="299" y="1334"/>
                  </a:lnTo>
                  <a:lnTo>
                    <a:pt x="297" y="1330"/>
                  </a:lnTo>
                  <a:lnTo>
                    <a:pt x="297" y="1327"/>
                  </a:lnTo>
                  <a:lnTo>
                    <a:pt x="297" y="1323"/>
                  </a:lnTo>
                  <a:lnTo>
                    <a:pt x="299" y="1320"/>
                  </a:lnTo>
                  <a:lnTo>
                    <a:pt x="299" y="1315"/>
                  </a:lnTo>
                  <a:lnTo>
                    <a:pt x="300" y="1313"/>
                  </a:lnTo>
                  <a:lnTo>
                    <a:pt x="302" y="1308"/>
                  </a:lnTo>
                  <a:lnTo>
                    <a:pt x="305" y="1305"/>
                  </a:lnTo>
                  <a:lnTo>
                    <a:pt x="306" y="1303"/>
                  </a:lnTo>
                  <a:lnTo>
                    <a:pt x="309" y="1300"/>
                  </a:lnTo>
                  <a:lnTo>
                    <a:pt x="333" y="1297"/>
                  </a:lnTo>
                  <a:lnTo>
                    <a:pt x="359" y="1297"/>
                  </a:lnTo>
                  <a:lnTo>
                    <a:pt x="385" y="1297"/>
                  </a:lnTo>
                  <a:lnTo>
                    <a:pt x="409" y="1297"/>
                  </a:lnTo>
                  <a:lnTo>
                    <a:pt x="435" y="1298"/>
                  </a:lnTo>
                  <a:lnTo>
                    <a:pt x="461" y="1300"/>
                  </a:lnTo>
                  <a:lnTo>
                    <a:pt x="485" y="1301"/>
                  </a:lnTo>
                  <a:lnTo>
                    <a:pt x="509" y="1303"/>
                  </a:lnTo>
                  <a:lnTo>
                    <a:pt x="534" y="1303"/>
                  </a:lnTo>
                  <a:lnTo>
                    <a:pt x="557" y="1304"/>
                  </a:lnTo>
                  <a:lnTo>
                    <a:pt x="557" y="1298"/>
                  </a:lnTo>
                  <a:lnTo>
                    <a:pt x="557" y="1293"/>
                  </a:lnTo>
                  <a:lnTo>
                    <a:pt x="557" y="1287"/>
                  </a:lnTo>
                  <a:lnTo>
                    <a:pt x="557" y="1282"/>
                  </a:lnTo>
                  <a:lnTo>
                    <a:pt x="557" y="1277"/>
                  </a:lnTo>
                  <a:lnTo>
                    <a:pt x="555" y="1272"/>
                  </a:lnTo>
                  <a:lnTo>
                    <a:pt x="555" y="1267"/>
                  </a:lnTo>
                  <a:lnTo>
                    <a:pt x="554" y="1262"/>
                  </a:lnTo>
                  <a:lnTo>
                    <a:pt x="554" y="1257"/>
                  </a:lnTo>
                  <a:lnTo>
                    <a:pt x="552" y="1252"/>
                  </a:lnTo>
                  <a:lnTo>
                    <a:pt x="547" y="1248"/>
                  </a:lnTo>
                  <a:lnTo>
                    <a:pt x="544" y="1242"/>
                  </a:lnTo>
                  <a:lnTo>
                    <a:pt x="542" y="1235"/>
                  </a:lnTo>
                  <a:lnTo>
                    <a:pt x="542" y="1228"/>
                  </a:lnTo>
                  <a:lnTo>
                    <a:pt x="544" y="1219"/>
                  </a:lnTo>
                  <a:lnTo>
                    <a:pt x="545" y="1211"/>
                  </a:lnTo>
                  <a:lnTo>
                    <a:pt x="547" y="1201"/>
                  </a:lnTo>
                  <a:lnTo>
                    <a:pt x="548" y="1192"/>
                  </a:lnTo>
                  <a:lnTo>
                    <a:pt x="550" y="1184"/>
                  </a:lnTo>
                  <a:lnTo>
                    <a:pt x="550" y="1176"/>
                  </a:lnTo>
                  <a:lnTo>
                    <a:pt x="562" y="1070"/>
                  </a:lnTo>
                  <a:lnTo>
                    <a:pt x="568" y="963"/>
                  </a:lnTo>
                  <a:lnTo>
                    <a:pt x="571" y="853"/>
                  </a:lnTo>
                  <a:lnTo>
                    <a:pt x="572" y="742"/>
                  </a:lnTo>
                  <a:lnTo>
                    <a:pt x="575" y="633"/>
                  </a:lnTo>
                  <a:lnTo>
                    <a:pt x="584" y="525"/>
                  </a:lnTo>
                  <a:lnTo>
                    <a:pt x="600" y="418"/>
                  </a:lnTo>
                  <a:lnTo>
                    <a:pt x="627" y="317"/>
                  </a:lnTo>
                  <a:lnTo>
                    <a:pt x="667" y="219"/>
                  </a:lnTo>
                  <a:lnTo>
                    <a:pt x="724" y="128"/>
                  </a:lnTo>
                  <a:lnTo>
                    <a:pt x="721" y="130"/>
                  </a:lnTo>
                  <a:lnTo>
                    <a:pt x="688" y="118"/>
                  </a:lnTo>
                  <a:lnTo>
                    <a:pt x="655" y="105"/>
                  </a:lnTo>
                  <a:lnTo>
                    <a:pt x="624" y="90"/>
                  </a:lnTo>
                  <a:lnTo>
                    <a:pt x="591" y="77"/>
                  </a:lnTo>
                  <a:lnTo>
                    <a:pt x="558" y="63"/>
                  </a:lnTo>
                  <a:lnTo>
                    <a:pt x="527" y="50"/>
                  </a:lnTo>
                  <a:lnTo>
                    <a:pt x="494" y="37"/>
                  </a:lnTo>
                  <a:lnTo>
                    <a:pt x="461" y="24"/>
                  </a:lnTo>
                  <a:lnTo>
                    <a:pt x="428" y="12"/>
                  </a:lnTo>
                  <a:lnTo>
                    <a:pt x="395" y="0"/>
                  </a:lnTo>
                  <a:lnTo>
                    <a:pt x="405" y="7"/>
                  </a:lnTo>
                  <a:lnTo>
                    <a:pt x="405" y="47"/>
                  </a:lnTo>
                  <a:lnTo>
                    <a:pt x="405" y="88"/>
                  </a:lnTo>
                  <a:lnTo>
                    <a:pt x="402" y="128"/>
                  </a:lnTo>
                  <a:lnTo>
                    <a:pt x="399" y="169"/>
                  </a:lnTo>
                  <a:lnTo>
                    <a:pt x="393" y="209"/>
                  </a:lnTo>
                  <a:lnTo>
                    <a:pt x="388" y="249"/>
                  </a:lnTo>
                  <a:lnTo>
                    <a:pt x="382" y="290"/>
                  </a:lnTo>
                  <a:lnTo>
                    <a:pt x="373" y="328"/>
                  </a:lnTo>
                  <a:lnTo>
                    <a:pt x="365" y="367"/>
                  </a:lnTo>
                  <a:lnTo>
                    <a:pt x="356" y="406"/>
                  </a:lnTo>
                  <a:lnTo>
                    <a:pt x="360" y="406"/>
                  </a:lnTo>
                  <a:lnTo>
                    <a:pt x="359" y="403"/>
                  </a:lnTo>
                  <a:lnTo>
                    <a:pt x="359" y="400"/>
                  </a:lnTo>
                  <a:lnTo>
                    <a:pt x="360" y="398"/>
                  </a:lnTo>
                  <a:lnTo>
                    <a:pt x="362" y="397"/>
                  </a:lnTo>
                  <a:lnTo>
                    <a:pt x="363" y="397"/>
                  </a:lnTo>
                  <a:lnTo>
                    <a:pt x="366" y="396"/>
                  </a:lnTo>
                  <a:lnTo>
                    <a:pt x="368" y="396"/>
                  </a:lnTo>
                  <a:lnTo>
                    <a:pt x="371" y="394"/>
                  </a:lnTo>
                  <a:lnTo>
                    <a:pt x="372" y="394"/>
                  </a:lnTo>
                  <a:lnTo>
                    <a:pt x="373" y="393"/>
                  </a:lnTo>
                  <a:lnTo>
                    <a:pt x="376" y="394"/>
                  </a:lnTo>
                  <a:lnTo>
                    <a:pt x="379" y="397"/>
                  </a:lnTo>
                  <a:lnTo>
                    <a:pt x="382" y="400"/>
                  </a:lnTo>
                  <a:lnTo>
                    <a:pt x="383" y="403"/>
                  </a:lnTo>
                  <a:lnTo>
                    <a:pt x="385" y="406"/>
                  </a:lnTo>
                  <a:lnTo>
                    <a:pt x="385" y="408"/>
                  </a:lnTo>
                  <a:lnTo>
                    <a:pt x="386" y="411"/>
                  </a:lnTo>
                  <a:lnTo>
                    <a:pt x="386" y="414"/>
                  </a:lnTo>
                  <a:lnTo>
                    <a:pt x="385" y="417"/>
                  </a:lnTo>
                  <a:lnTo>
                    <a:pt x="385" y="420"/>
                  </a:lnTo>
                  <a:lnTo>
                    <a:pt x="371" y="406"/>
                  </a:lnTo>
                  <a:lnTo>
                    <a:pt x="365" y="413"/>
                  </a:lnTo>
                  <a:lnTo>
                    <a:pt x="359" y="421"/>
                  </a:lnTo>
                  <a:lnTo>
                    <a:pt x="353" y="429"/>
                  </a:lnTo>
                  <a:lnTo>
                    <a:pt x="348" y="436"/>
                  </a:lnTo>
                  <a:lnTo>
                    <a:pt x="343" y="444"/>
                  </a:lnTo>
                  <a:lnTo>
                    <a:pt x="338" y="453"/>
                  </a:lnTo>
                  <a:lnTo>
                    <a:pt x="335" y="461"/>
                  </a:lnTo>
                  <a:lnTo>
                    <a:pt x="332" y="470"/>
                  </a:lnTo>
                  <a:lnTo>
                    <a:pt x="332" y="479"/>
                  </a:lnTo>
                  <a:lnTo>
                    <a:pt x="333" y="489"/>
                  </a:lnTo>
                  <a:lnTo>
                    <a:pt x="343" y="494"/>
                  </a:lnTo>
                  <a:lnTo>
                    <a:pt x="353" y="496"/>
                  </a:lnTo>
                  <a:lnTo>
                    <a:pt x="363" y="496"/>
                  </a:lnTo>
                  <a:lnTo>
                    <a:pt x="372" y="493"/>
                  </a:lnTo>
                  <a:lnTo>
                    <a:pt x="382" y="489"/>
                  </a:lnTo>
                  <a:lnTo>
                    <a:pt x="392" y="483"/>
                  </a:lnTo>
                  <a:lnTo>
                    <a:pt x="401" y="477"/>
                  </a:lnTo>
                  <a:lnTo>
                    <a:pt x="409" y="470"/>
                  </a:lnTo>
                  <a:lnTo>
                    <a:pt x="418" y="463"/>
                  </a:lnTo>
                  <a:lnTo>
                    <a:pt x="425" y="457"/>
                  </a:lnTo>
                  <a:lnTo>
                    <a:pt x="439" y="457"/>
                  </a:lnTo>
                  <a:lnTo>
                    <a:pt x="438" y="463"/>
                  </a:lnTo>
                  <a:lnTo>
                    <a:pt x="435" y="467"/>
                  </a:lnTo>
                  <a:lnTo>
                    <a:pt x="432" y="472"/>
                  </a:lnTo>
                  <a:lnTo>
                    <a:pt x="428" y="474"/>
                  </a:lnTo>
                  <a:lnTo>
                    <a:pt x="423" y="477"/>
                  </a:lnTo>
                  <a:lnTo>
                    <a:pt x="419" y="480"/>
                  </a:lnTo>
                  <a:lnTo>
                    <a:pt x="415" y="483"/>
                  </a:lnTo>
                  <a:lnTo>
                    <a:pt x="409" y="484"/>
                  </a:lnTo>
                  <a:lnTo>
                    <a:pt x="406" y="487"/>
                  </a:lnTo>
                  <a:lnTo>
                    <a:pt x="402" y="492"/>
                  </a:lnTo>
                  <a:lnTo>
                    <a:pt x="446" y="496"/>
                  </a:lnTo>
                  <a:lnTo>
                    <a:pt x="455" y="489"/>
                  </a:lnTo>
                  <a:lnTo>
                    <a:pt x="461" y="482"/>
                  </a:lnTo>
                  <a:lnTo>
                    <a:pt x="464" y="473"/>
                  </a:lnTo>
                  <a:lnTo>
                    <a:pt x="465" y="464"/>
                  </a:lnTo>
                  <a:lnTo>
                    <a:pt x="464" y="456"/>
                  </a:lnTo>
                  <a:lnTo>
                    <a:pt x="461" y="447"/>
                  </a:lnTo>
                  <a:lnTo>
                    <a:pt x="456" y="439"/>
                  </a:lnTo>
                  <a:lnTo>
                    <a:pt x="452" y="431"/>
                  </a:lnTo>
                  <a:lnTo>
                    <a:pt x="448" y="423"/>
                  </a:lnTo>
                  <a:lnTo>
                    <a:pt x="442" y="416"/>
                  </a:lnTo>
                  <a:lnTo>
                    <a:pt x="435" y="426"/>
                  </a:lnTo>
                  <a:lnTo>
                    <a:pt x="426" y="431"/>
                  </a:lnTo>
                  <a:lnTo>
                    <a:pt x="416" y="437"/>
                  </a:lnTo>
                  <a:lnTo>
                    <a:pt x="405" y="441"/>
                  </a:lnTo>
                  <a:lnTo>
                    <a:pt x="395" y="446"/>
                  </a:lnTo>
                  <a:lnTo>
                    <a:pt x="385" y="450"/>
                  </a:lnTo>
                  <a:lnTo>
                    <a:pt x="375" y="456"/>
                  </a:lnTo>
                  <a:lnTo>
                    <a:pt x="368" y="463"/>
                  </a:lnTo>
                  <a:lnTo>
                    <a:pt x="363" y="474"/>
                  </a:lnTo>
                  <a:lnTo>
                    <a:pt x="363" y="489"/>
                  </a:lnTo>
                  <a:lnTo>
                    <a:pt x="362" y="489"/>
                  </a:lnTo>
                  <a:lnTo>
                    <a:pt x="360" y="489"/>
                  </a:lnTo>
                  <a:lnTo>
                    <a:pt x="359" y="489"/>
                  </a:lnTo>
                  <a:lnTo>
                    <a:pt x="358" y="487"/>
                  </a:lnTo>
                  <a:lnTo>
                    <a:pt x="356" y="487"/>
                  </a:lnTo>
                  <a:lnTo>
                    <a:pt x="355" y="486"/>
                  </a:lnTo>
                  <a:lnTo>
                    <a:pt x="353" y="484"/>
                  </a:lnTo>
                  <a:lnTo>
                    <a:pt x="352" y="484"/>
                  </a:lnTo>
                  <a:lnTo>
                    <a:pt x="352" y="483"/>
                  </a:lnTo>
                  <a:lnTo>
                    <a:pt x="350" y="482"/>
                  </a:lnTo>
                  <a:lnTo>
                    <a:pt x="352" y="480"/>
                  </a:lnTo>
                  <a:lnTo>
                    <a:pt x="353" y="479"/>
                  </a:lnTo>
                  <a:lnTo>
                    <a:pt x="355" y="477"/>
                  </a:lnTo>
                  <a:lnTo>
                    <a:pt x="356" y="476"/>
                  </a:lnTo>
                  <a:lnTo>
                    <a:pt x="356" y="473"/>
                  </a:lnTo>
                  <a:lnTo>
                    <a:pt x="358" y="472"/>
                  </a:lnTo>
                  <a:lnTo>
                    <a:pt x="358" y="470"/>
                  </a:lnTo>
                  <a:lnTo>
                    <a:pt x="359" y="467"/>
                  </a:lnTo>
                  <a:lnTo>
                    <a:pt x="359" y="466"/>
                  </a:lnTo>
                  <a:lnTo>
                    <a:pt x="360" y="464"/>
                  </a:lnTo>
                  <a:lnTo>
                    <a:pt x="350" y="461"/>
                  </a:lnTo>
                  <a:lnTo>
                    <a:pt x="355" y="456"/>
                  </a:lnTo>
                  <a:lnTo>
                    <a:pt x="359" y="451"/>
                  </a:lnTo>
                  <a:lnTo>
                    <a:pt x="365" y="449"/>
                  </a:lnTo>
                  <a:lnTo>
                    <a:pt x="371" y="444"/>
                  </a:lnTo>
                  <a:lnTo>
                    <a:pt x="378" y="441"/>
                  </a:lnTo>
                  <a:lnTo>
                    <a:pt x="382" y="439"/>
                  </a:lnTo>
                  <a:lnTo>
                    <a:pt x="386" y="434"/>
                  </a:lnTo>
                  <a:lnTo>
                    <a:pt x="389" y="429"/>
                  </a:lnTo>
                  <a:lnTo>
                    <a:pt x="389" y="423"/>
                  </a:lnTo>
                  <a:lnTo>
                    <a:pt x="388" y="416"/>
                  </a:lnTo>
                  <a:lnTo>
                    <a:pt x="395" y="430"/>
                  </a:lnTo>
                  <a:lnTo>
                    <a:pt x="432" y="406"/>
                  </a:lnTo>
                  <a:lnTo>
                    <a:pt x="436" y="403"/>
                  </a:lnTo>
                  <a:lnTo>
                    <a:pt x="441" y="403"/>
                  </a:lnTo>
                  <a:lnTo>
                    <a:pt x="444" y="403"/>
                  </a:lnTo>
                  <a:lnTo>
                    <a:pt x="446" y="404"/>
                  </a:lnTo>
                  <a:lnTo>
                    <a:pt x="451" y="406"/>
                  </a:lnTo>
                  <a:lnTo>
                    <a:pt x="452" y="408"/>
                  </a:lnTo>
                  <a:lnTo>
                    <a:pt x="455" y="411"/>
                  </a:lnTo>
                  <a:lnTo>
                    <a:pt x="455" y="416"/>
                  </a:lnTo>
                  <a:lnTo>
                    <a:pt x="456" y="418"/>
                  </a:lnTo>
                  <a:lnTo>
                    <a:pt x="456" y="423"/>
                  </a:lnTo>
                  <a:lnTo>
                    <a:pt x="459" y="423"/>
                  </a:lnTo>
                  <a:lnTo>
                    <a:pt x="461" y="423"/>
                  </a:lnTo>
                  <a:lnTo>
                    <a:pt x="464" y="421"/>
                  </a:lnTo>
                  <a:lnTo>
                    <a:pt x="466" y="421"/>
                  </a:lnTo>
                  <a:lnTo>
                    <a:pt x="468" y="420"/>
                  </a:lnTo>
                  <a:lnTo>
                    <a:pt x="469" y="420"/>
                  </a:lnTo>
                  <a:lnTo>
                    <a:pt x="472" y="418"/>
                  </a:lnTo>
                  <a:lnTo>
                    <a:pt x="474" y="417"/>
                  </a:lnTo>
                  <a:lnTo>
                    <a:pt x="475" y="414"/>
                  </a:lnTo>
                  <a:lnTo>
                    <a:pt x="476" y="413"/>
                  </a:lnTo>
                  <a:lnTo>
                    <a:pt x="481" y="411"/>
                  </a:lnTo>
                  <a:lnTo>
                    <a:pt x="487" y="408"/>
                  </a:lnTo>
                  <a:lnTo>
                    <a:pt x="492" y="406"/>
                  </a:lnTo>
                  <a:lnTo>
                    <a:pt x="498" y="404"/>
                  </a:lnTo>
                  <a:lnTo>
                    <a:pt x="505" y="403"/>
                  </a:lnTo>
                  <a:lnTo>
                    <a:pt x="509" y="403"/>
                  </a:lnTo>
                  <a:lnTo>
                    <a:pt x="515" y="404"/>
                  </a:lnTo>
                  <a:lnTo>
                    <a:pt x="519" y="407"/>
                  </a:lnTo>
                  <a:lnTo>
                    <a:pt x="522" y="413"/>
                  </a:lnTo>
                  <a:lnTo>
                    <a:pt x="525" y="420"/>
                  </a:lnTo>
                  <a:lnTo>
                    <a:pt x="527" y="429"/>
                  </a:lnTo>
                  <a:lnTo>
                    <a:pt x="527" y="437"/>
                  </a:lnTo>
                  <a:lnTo>
                    <a:pt x="528" y="444"/>
                  </a:lnTo>
                  <a:lnTo>
                    <a:pt x="528" y="453"/>
                  </a:lnTo>
                  <a:lnTo>
                    <a:pt x="528" y="460"/>
                  </a:lnTo>
                  <a:lnTo>
                    <a:pt x="528" y="469"/>
                  </a:lnTo>
                  <a:lnTo>
                    <a:pt x="525" y="476"/>
                  </a:lnTo>
                  <a:lnTo>
                    <a:pt x="522" y="483"/>
                  </a:lnTo>
                  <a:lnTo>
                    <a:pt x="518" y="489"/>
                  </a:lnTo>
                  <a:lnTo>
                    <a:pt x="511" y="496"/>
                  </a:lnTo>
                  <a:lnTo>
                    <a:pt x="514" y="496"/>
                  </a:lnTo>
                  <a:lnTo>
                    <a:pt x="517" y="496"/>
                  </a:lnTo>
                  <a:lnTo>
                    <a:pt x="519" y="496"/>
                  </a:lnTo>
                  <a:lnTo>
                    <a:pt x="524" y="494"/>
                  </a:lnTo>
                  <a:lnTo>
                    <a:pt x="527" y="494"/>
                  </a:lnTo>
                  <a:lnTo>
                    <a:pt x="529" y="494"/>
                  </a:lnTo>
                  <a:lnTo>
                    <a:pt x="532" y="496"/>
                  </a:lnTo>
                  <a:lnTo>
                    <a:pt x="535" y="496"/>
                  </a:lnTo>
                  <a:lnTo>
                    <a:pt x="537" y="497"/>
                  </a:lnTo>
                  <a:lnTo>
                    <a:pt x="539" y="499"/>
                  </a:lnTo>
                  <a:lnTo>
                    <a:pt x="539" y="500"/>
                  </a:lnTo>
                  <a:lnTo>
                    <a:pt x="539" y="502"/>
                  </a:lnTo>
                  <a:lnTo>
                    <a:pt x="538" y="502"/>
                  </a:lnTo>
                  <a:lnTo>
                    <a:pt x="538" y="503"/>
                  </a:lnTo>
                  <a:lnTo>
                    <a:pt x="537" y="504"/>
                  </a:lnTo>
                  <a:lnTo>
                    <a:pt x="535" y="504"/>
                  </a:lnTo>
                  <a:lnTo>
                    <a:pt x="535" y="506"/>
                  </a:lnTo>
                  <a:lnTo>
                    <a:pt x="534" y="507"/>
                  </a:lnTo>
                  <a:lnTo>
                    <a:pt x="532" y="507"/>
                  </a:lnTo>
                  <a:lnTo>
                    <a:pt x="532" y="509"/>
                  </a:lnTo>
                  <a:lnTo>
                    <a:pt x="336" y="509"/>
                  </a:lnTo>
                  <a:lnTo>
                    <a:pt x="275" y="784"/>
                  </a:lnTo>
                  <a:lnTo>
                    <a:pt x="277" y="788"/>
                  </a:lnTo>
                  <a:lnTo>
                    <a:pt x="270" y="802"/>
                  </a:lnTo>
                  <a:lnTo>
                    <a:pt x="263" y="817"/>
                  </a:lnTo>
                  <a:lnTo>
                    <a:pt x="259" y="831"/>
                  </a:lnTo>
                  <a:lnTo>
                    <a:pt x="253" y="845"/>
                  </a:lnTo>
                  <a:lnTo>
                    <a:pt x="250" y="860"/>
                  </a:lnTo>
                  <a:lnTo>
                    <a:pt x="246" y="874"/>
                  </a:lnTo>
                  <a:lnTo>
                    <a:pt x="240" y="888"/>
                  </a:lnTo>
                  <a:lnTo>
                    <a:pt x="234" y="901"/>
                  </a:lnTo>
                  <a:lnTo>
                    <a:pt x="227" y="916"/>
                  </a:lnTo>
                  <a:lnTo>
                    <a:pt x="219" y="929"/>
                  </a:lnTo>
                  <a:lnTo>
                    <a:pt x="207" y="947"/>
                  </a:lnTo>
                  <a:lnTo>
                    <a:pt x="194" y="964"/>
                  </a:lnTo>
                  <a:lnTo>
                    <a:pt x="179" y="982"/>
                  </a:lnTo>
                  <a:lnTo>
                    <a:pt x="163" y="997"/>
                  </a:lnTo>
                  <a:lnTo>
                    <a:pt x="146" y="1013"/>
                  </a:lnTo>
                  <a:lnTo>
                    <a:pt x="127" y="1027"/>
                  </a:lnTo>
                  <a:lnTo>
                    <a:pt x="107" y="1039"/>
                  </a:lnTo>
                  <a:lnTo>
                    <a:pt x="87" y="1050"/>
                  </a:lnTo>
                  <a:lnTo>
                    <a:pt x="65" y="1059"/>
                  </a:lnTo>
                  <a:lnTo>
                    <a:pt x="44" y="1066"/>
                  </a:lnTo>
                  <a:lnTo>
                    <a:pt x="48" y="1070"/>
                  </a:lnTo>
                  <a:lnTo>
                    <a:pt x="53" y="1075"/>
                  </a:lnTo>
                  <a:lnTo>
                    <a:pt x="55" y="1078"/>
                  </a:lnTo>
                  <a:lnTo>
                    <a:pt x="60" y="1082"/>
                  </a:lnTo>
                  <a:lnTo>
                    <a:pt x="61" y="1086"/>
                  </a:lnTo>
                  <a:lnTo>
                    <a:pt x="64" y="1090"/>
                  </a:lnTo>
                  <a:lnTo>
                    <a:pt x="65" y="1096"/>
                  </a:lnTo>
                  <a:lnTo>
                    <a:pt x="67" y="1101"/>
                  </a:lnTo>
                  <a:lnTo>
                    <a:pt x="67" y="1105"/>
                  </a:lnTo>
                  <a:lnTo>
                    <a:pt x="68" y="1111"/>
                  </a:lnTo>
                  <a:lnTo>
                    <a:pt x="67" y="1115"/>
                  </a:lnTo>
                  <a:lnTo>
                    <a:pt x="65" y="1119"/>
                  </a:lnTo>
                  <a:lnTo>
                    <a:pt x="63" y="1122"/>
                  </a:lnTo>
                  <a:lnTo>
                    <a:pt x="58" y="1125"/>
                  </a:lnTo>
                  <a:lnTo>
                    <a:pt x="55" y="1128"/>
                  </a:lnTo>
                  <a:lnTo>
                    <a:pt x="51" y="1131"/>
                  </a:lnTo>
                  <a:lnTo>
                    <a:pt x="47" y="1132"/>
                  </a:lnTo>
                  <a:lnTo>
                    <a:pt x="44" y="1135"/>
                  </a:lnTo>
                  <a:lnTo>
                    <a:pt x="40" y="1138"/>
                  </a:lnTo>
                  <a:lnTo>
                    <a:pt x="37" y="1142"/>
                  </a:lnTo>
                  <a:lnTo>
                    <a:pt x="34" y="1144"/>
                  </a:lnTo>
                  <a:lnTo>
                    <a:pt x="30" y="1144"/>
                  </a:lnTo>
                  <a:lnTo>
                    <a:pt x="25" y="1145"/>
                  </a:lnTo>
                  <a:lnTo>
                    <a:pt x="21" y="1145"/>
                  </a:lnTo>
                  <a:lnTo>
                    <a:pt x="17" y="1146"/>
                  </a:lnTo>
                  <a:lnTo>
                    <a:pt x="12" y="1145"/>
                  </a:lnTo>
                  <a:lnTo>
                    <a:pt x="8" y="1145"/>
                  </a:lnTo>
                  <a:lnTo>
                    <a:pt x="4" y="1142"/>
                  </a:lnTo>
                  <a:lnTo>
                    <a:pt x="1" y="1139"/>
                  </a:lnTo>
                  <a:lnTo>
                    <a:pt x="0" y="1135"/>
                  </a:lnTo>
                  <a:lnTo>
                    <a:pt x="4" y="1192"/>
                  </a:lnTo>
                  <a:lnTo>
                    <a:pt x="7" y="1251"/>
                  </a:lnTo>
                  <a:lnTo>
                    <a:pt x="8" y="1313"/>
                  </a:lnTo>
                  <a:lnTo>
                    <a:pt x="11" y="1374"/>
                  </a:lnTo>
                  <a:lnTo>
                    <a:pt x="14" y="1436"/>
                  </a:lnTo>
                  <a:lnTo>
                    <a:pt x="17" y="1497"/>
                  </a:lnTo>
                  <a:lnTo>
                    <a:pt x="21" y="1559"/>
                  </a:lnTo>
                  <a:lnTo>
                    <a:pt x="27" y="1618"/>
                  </a:lnTo>
                  <a:lnTo>
                    <a:pt x="35" y="1674"/>
                  </a:lnTo>
                  <a:lnTo>
                    <a:pt x="47" y="1727"/>
                  </a:lnTo>
                  <a:lnTo>
                    <a:pt x="50" y="1732"/>
                  </a:lnTo>
                  <a:lnTo>
                    <a:pt x="51" y="1740"/>
                  </a:lnTo>
                  <a:lnTo>
                    <a:pt x="53" y="1747"/>
                  </a:lnTo>
                  <a:lnTo>
                    <a:pt x="54" y="1752"/>
                  </a:lnTo>
                  <a:lnTo>
                    <a:pt x="54" y="1760"/>
                  </a:lnTo>
                  <a:lnTo>
                    <a:pt x="55" y="1765"/>
                  </a:lnTo>
                  <a:lnTo>
                    <a:pt x="58" y="1771"/>
                  </a:lnTo>
                  <a:lnTo>
                    <a:pt x="61" y="1777"/>
                  </a:lnTo>
                  <a:lnTo>
                    <a:pt x="65" y="1783"/>
                  </a:lnTo>
                  <a:lnTo>
                    <a:pt x="71" y="1788"/>
                  </a:lnTo>
                  <a:lnTo>
                    <a:pt x="71" y="1794"/>
                  </a:lnTo>
                  <a:lnTo>
                    <a:pt x="73" y="1801"/>
                  </a:lnTo>
                  <a:lnTo>
                    <a:pt x="74" y="1807"/>
                  </a:lnTo>
                  <a:lnTo>
                    <a:pt x="77" y="1813"/>
                  </a:lnTo>
                  <a:lnTo>
                    <a:pt x="80" y="1818"/>
                  </a:lnTo>
                  <a:lnTo>
                    <a:pt x="84" y="1824"/>
                  </a:lnTo>
                  <a:lnTo>
                    <a:pt x="88" y="1830"/>
                  </a:lnTo>
                  <a:lnTo>
                    <a:pt x="93" y="1834"/>
                  </a:lnTo>
                  <a:lnTo>
                    <a:pt x="98" y="1838"/>
                  </a:lnTo>
                  <a:lnTo>
                    <a:pt x="103" y="1843"/>
                  </a:lnTo>
                  <a:lnTo>
                    <a:pt x="98" y="1847"/>
                  </a:lnTo>
                  <a:lnTo>
                    <a:pt x="101" y="1848"/>
                  </a:lnTo>
                  <a:lnTo>
                    <a:pt x="104" y="1851"/>
                  </a:lnTo>
                  <a:lnTo>
                    <a:pt x="108" y="1856"/>
                  </a:lnTo>
                  <a:lnTo>
                    <a:pt x="113" y="1860"/>
                  </a:lnTo>
                  <a:lnTo>
                    <a:pt x="116" y="1866"/>
                  </a:lnTo>
                  <a:lnTo>
                    <a:pt x="120" y="1870"/>
                  </a:lnTo>
                  <a:lnTo>
                    <a:pt x="124" y="1874"/>
                  </a:lnTo>
                  <a:lnTo>
                    <a:pt x="128" y="1877"/>
                  </a:lnTo>
                  <a:lnTo>
                    <a:pt x="133" y="1880"/>
                  </a:lnTo>
                  <a:lnTo>
                    <a:pt x="137" y="1881"/>
                  </a:lnTo>
                  <a:lnTo>
                    <a:pt x="153" y="1897"/>
                  </a:lnTo>
                  <a:lnTo>
                    <a:pt x="174" y="1909"/>
                  </a:lnTo>
                  <a:lnTo>
                    <a:pt x="200" y="1917"/>
                  </a:lnTo>
                  <a:lnTo>
                    <a:pt x="227" y="1923"/>
                  </a:lnTo>
                  <a:lnTo>
                    <a:pt x="259" y="1926"/>
                  </a:lnTo>
                  <a:lnTo>
                    <a:pt x="289" y="1926"/>
                  </a:lnTo>
                  <a:lnTo>
                    <a:pt x="320" y="1926"/>
                  </a:lnTo>
                  <a:lnTo>
                    <a:pt x="350" y="1923"/>
                  </a:lnTo>
                  <a:lnTo>
                    <a:pt x="378" y="1920"/>
                  </a:lnTo>
                  <a:lnTo>
                    <a:pt x="402" y="1916"/>
                  </a:lnTo>
                  <a:lnTo>
                    <a:pt x="411" y="1914"/>
                  </a:lnTo>
                  <a:lnTo>
                    <a:pt x="421" y="1913"/>
                  </a:lnTo>
                  <a:lnTo>
                    <a:pt x="429" y="1913"/>
                  </a:lnTo>
                  <a:lnTo>
                    <a:pt x="438" y="1912"/>
                  </a:lnTo>
                  <a:lnTo>
                    <a:pt x="448" y="1912"/>
                  </a:lnTo>
                  <a:lnTo>
                    <a:pt x="456" y="1910"/>
                  </a:lnTo>
                  <a:lnTo>
                    <a:pt x="465" y="1909"/>
                  </a:lnTo>
                  <a:lnTo>
                    <a:pt x="475" y="1907"/>
                  </a:lnTo>
                  <a:lnTo>
                    <a:pt x="484" y="1904"/>
                  </a:lnTo>
                  <a:lnTo>
                    <a:pt x="494" y="1901"/>
                  </a:lnTo>
                  <a:lnTo>
                    <a:pt x="501" y="1907"/>
                  </a:lnTo>
                  <a:lnTo>
                    <a:pt x="507" y="1910"/>
                  </a:lnTo>
                  <a:lnTo>
                    <a:pt x="512" y="1909"/>
                  </a:lnTo>
                  <a:lnTo>
                    <a:pt x="517" y="1906"/>
                  </a:lnTo>
                  <a:lnTo>
                    <a:pt x="521" y="1901"/>
                  </a:lnTo>
                  <a:lnTo>
                    <a:pt x="527" y="1897"/>
                  </a:lnTo>
                  <a:lnTo>
                    <a:pt x="531" y="1893"/>
                  </a:lnTo>
                  <a:lnTo>
                    <a:pt x="537" y="1891"/>
                  </a:lnTo>
                  <a:lnTo>
                    <a:pt x="544" y="1891"/>
                  </a:lnTo>
                  <a:lnTo>
                    <a:pt x="552" y="1894"/>
                  </a:lnTo>
                  <a:lnTo>
                    <a:pt x="548" y="1883"/>
                  </a:lnTo>
                  <a:lnTo>
                    <a:pt x="548" y="1871"/>
                  </a:lnTo>
                  <a:lnTo>
                    <a:pt x="548" y="1860"/>
                  </a:lnTo>
                  <a:lnTo>
                    <a:pt x="551" y="1848"/>
                  </a:lnTo>
                  <a:lnTo>
                    <a:pt x="555" y="1838"/>
                  </a:lnTo>
                  <a:lnTo>
                    <a:pt x="560" y="1827"/>
                  </a:lnTo>
                  <a:lnTo>
                    <a:pt x="564" y="1816"/>
                  </a:lnTo>
                  <a:lnTo>
                    <a:pt x="568" y="1804"/>
                  </a:lnTo>
                  <a:lnTo>
                    <a:pt x="571" y="1793"/>
                  </a:lnTo>
                  <a:lnTo>
                    <a:pt x="574" y="1781"/>
                  </a:lnTo>
                  <a:close/>
                  <a:moveTo>
                    <a:pt x="385" y="565"/>
                  </a:moveTo>
                  <a:lnTo>
                    <a:pt x="391" y="565"/>
                  </a:lnTo>
                  <a:lnTo>
                    <a:pt x="389" y="565"/>
                  </a:lnTo>
                  <a:lnTo>
                    <a:pt x="388" y="565"/>
                  </a:lnTo>
                  <a:lnTo>
                    <a:pt x="386" y="565"/>
                  </a:lnTo>
                  <a:lnTo>
                    <a:pt x="385" y="565"/>
                  </a:lnTo>
                  <a:lnTo>
                    <a:pt x="371" y="565"/>
                  </a:lnTo>
                  <a:lnTo>
                    <a:pt x="372" y="563"/>
                  </a:lnTo>
                  <a:lnTo>
                    <a:pt x="373" y="563"/>
                  </a:lnTo>
                  <a:lnTo>
                    <a:pt x="375" y="563"/>
                  </a:lnTo>
                  <a:lnTo>
                    <a:pt x="376" y="563"/>
                  </a:lnTo>
                  <a:lnTo>
                    <a:pt x="378" y="563"/>
                  </a:lnTo>
                  <a:lnTo>
                    <a:pt x="381" y="563"/>
                  </a:lnTo>
                  <a:lnTo>
                    <a:pt x="382" y="563"/>
                  </a:lnTo>
                  <a:lnTo>
                    <a:pt x="383" y="565"/>
                  </a:lnTo>
                  <a:lnTo>
                    <a:pt x="385" y="565"/>
                  </a:lnTo>
                  <a:close/>
                  <a:moveTo>
                    <a:pt x="339" y="560"/>
                  </a:moveTo>
                  <a:lnTo>
                    <a:pt x="360" y="560"/>
                  </a:lnTo>
                  <a:lnTo>
                    <a:pt x="360" y="565"/>
                  </a:lnTo>
                  <a:lnTo>
                    <a:pt x="339" y="565"/>
                  </a:lnTo>
                  <a:lnTo>
                    <a:pt x="339" y="56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34" name="Freeform 44"/>
            <p:cNvSpPr>
              <a:spLocks/>
            </p:cNvSpPr>
            <p:nvPr/>
          </p:nvSpPr>
          <p:spPr bwMode="auto">
            <a:xfrm>
              <a:off x="2148" y="1871"/>
              <a:ext cx="14" cy="3"/>
            </a:xfrm>
            <a:custGeom>
              <a:avLst/>
              <a:gdLst>
                <a:gd name="T0" fmla="*/ 0 w 29"/>
                <a:gd name="T1" fmla="*/ 3 h 7"/>
                <a:gd name="T2" fmla="*/ 2 w 29"/>
                <a:gd name="T3" fmla="*/ 3 h 7"/>
                <a:gd name="T4" fmla="*/ 3 w 29"/>
                <a:gd name="T5" fmla="*/ 3 h 7"/>
                <a:gd name="T6" fmla="*/ 5 w 29"/>
                <a:gd name="T7" fmla="*/ 3 h 7"/>
                <a:gd name="T8" fmla="*/ 6 w 29"/>
                <a:gd name="T9" fmla="*/ 2 h 7"/>
                <a:gd name="T10" fmla="*/ 8 w 29"/>
                <a:gd name="T11" fmla="*/ 2 h 7"/>
                <a:gd name="T12" fmla="*/ 9 w 29"/>
                <a:gd name="T13" fmla="*/ 2 h 7"/>
                <a:gd name="T14" fmla="*/ 11 w 29"/>
                <a:gd name="T15" fmla="*/ 1 h 7"/>
                <a:gd name="T16" fmla="*/ 12 w 29"/>
                <a:gd name="T17" fmla="*/ 1 h 7"/>
                <a:gd name="T18" fmla="*/ 14 w 29"/>
                <a:gd name="T19" fmla="*/ 1 h 7"/>
                <a:gd name="T20" fmla="*/ 14 w 29"/>
                <a:gd name="T21" fmla="*/ 0 h 7"/>
                <a:gd name="T22" fmla="*/ 14 w 29"/>
                <a:gd name="T23" fmla="*/ 0 h 7"/>
                <a:gd name="T24" fmla="*/ 14 w 29"/>
                <a:gd name="T25" fmla="*/ 0 h 7"/>
                <a:gd name="T26" fmla="*/ 14 w 29"/>
                <a:gd name="T27" fmla="*/ 0 h 7"/>
                <a:gd name="T28" fmla="*/ 14 w 29"/>
                <a:gd name="T29" fmla="*/ 0 h 7"/>
                <a:gd name="T30" fmla="*/ 14 w 29"/>
                <a:gd name="T31" fmla="*/ 0 h 7"/>
                <a:gd name="T32" fmla="*/ 14 w 29"/>
                <a:gd name="T33" fmla="*/ 0 h 7"/>
                <a:gd name="T34" fmla="*/ 14 w 29"/>
                <a:gd name="T35" fmla="*/ 0 h 7"/>
                <a:gd name="T36" fmla="*/ 14 w 29"/>
                <a:gd name="T37" fmla="*/ 0 h 7"/>
                <a:gd name="T38" fmla="*/ 14 w 29"/>
                <a:gd name="T39" fmla="*/ 0 h 7"/>
                <a:gd name="T40" fmla="*/ 14 w 29"/>
                <a:gd name="T41" fmla="*/ 0 h 7"/>
                <a:gd name="T42" fmla="*/ 13 w 29"/>
                <a:gd name="T43" fmla="*/ 0 h 7"/>
                <a:gd name="T44" fmla="*/ 11 w 29"/>
                <a:gd name="T45" fmla="*/ 0 h 7"/>
                <a:gd name="T46" fmla="*/ 10 w 29"/>
                <a:gd name="T47" fmla="*/ 0 h 7"/>
                <a:gd name="T48" fmla="*/ 8 w 29"/>
                <a:gd name="T49" fmla="*/ 0 h 7"/>
                <a:gd name="T50" fmla="*/ 6 w 29"/>
                <a:gd name="T51" fmla="*/ 0 h 7"/>
                <a:gd name="T52" fmla="*/ 5 w 29"/>
                <a:gd name="T53" fmla="*/ 0 h 7"/>
                <a:gd name="T54" fmla="*/ 3 w 29"/>
                <a:gd name="T55" fmla="*/ 0 h 7"/>
                <a:gd name="T56" fmla="*/ 2 w 29"/>
                <a:gd name="T57" fmla="*/ 1 h 7"/>
                <a:gd name="T58" fmla="*/ 1 w 29"/>
                <a:gd name="T59" fmla="*/ 2 h 7"/>
                <a:gd name="T60" fmla="*/ 1 w 29"/>
                <a:gd name="T61" fmla="*/ 3 h 7"/>
                <a:gd name="T62" fmla="*/ 1 w 29"/>
                <a:gd name="T63" fmla="*/ 3 h 7"/>
                <a:gd name="T64" fmla="*/ 0 w 29"/>
                <a:gd name="T65" fmla="*/ 3 h 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9" h="7">
                  <a:moveTo>
                    <a:pt x="0" y="7"/>
                  </a:moveTo>
                  <a:lnTo>
                    <a:pt x="5" y="7"/>
                  </a:lnTo>
                  <a:lnTo>
                    <a:pt x="7" y="6"/>
                  </a:lnTo>
                  <a:lnTo>
                    <a:pt x="10" y="6"/>
                  </a:lnTo>
                  <a:lnTo>
                    <a:pt x="13" y="4"/>
                  </a:lnTo>
                  <a:lnTo>
                    <a:pt x="16" y="4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3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35" name="Freeform 45"/>
            <p:cNvSpPr>
              <a:spLocks/>
            </p:cNvSpPr>
            <p:nvPr/>
          </p:nvSpPr>
          <p:spPr bwMode="auto">
            <a:xfrm>
              <a:off x="2162" y="1347"/>
              <a:ext cx="4" cy="1"/>
            </a:xfrm>
            <a:custGeom>
              <a:avLst/>
              <a:gdLst>
                <a:gd name="T0" fmla="*/ 4 w 7"/>
                <a:gd name="T1" fmla="*/ 0 h 3"/>
                <a:gd name="T2" fmla="*/ 0 w 7"/>
                <a:gd name="T3" fmla="*/ 0 h 3"/>
                <a:gd name="T4" fmla="*/ 1 w 7"/>
                <a:gd name="T5" fmla="*/ 0 h 3"/>
                <a:gd name="T6" fmla="*/ 2 w 7"/>
                <a:gd name="T7" fmla="*/ 0 h 3"/>
                <a:gd name="T8" fmla="*/ 2 w 7"/>
                <a:gd name="T9" fmla="*/ 1 h 3"/>
                <a:gd name="T10" fmla="*/ 2 w 7"/>
                <a:gd name="T11" fmla="*/ 1 h 3"/>
                <a:gd name="T12" fmla="*/ 2 w 7"/>
                <a:gd name="T13" fmla="*/ 1 h 3"/>
                <a:gd name="T14" fmla="*/ 3 w 7"/>
                <a:gd name="T15" fmla="*/ 1 h 3"/>
                <a:gd name="T16" fmla="*/ 3 w 7"/>
                <a:gd name="T17" fmla="*/ 1 h 3"/>
                <a:gd name="T18" fmla="*/ 3 w 7"/>
                <a:gd name="T19" fmla="*/ 1 h 3"/>
                <a:gd name="T20" fmla="*/ 4 w 7"/>
                <a:gd name="T21" fmla="*/ 0 h 3"/>
                <a:gd name="T22" fmla="*/ 4 w 7"/>
                <a:gd name="T23" fmla="*/ 0 h 3"/>
                <a:gd name="T24" fmla="*/ 4 w 7"/>
                <a:gd name="T25" fmla="*/ 0 h 3"/>
                <a:gd name="T26" fmla="*/ 4 w 7"/>
                <a:gd name="T27" fmla="*/ 0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36" name="Freeform 46"/>
            <p:cNvSpPr>
              <a:spLocks/>
            </p:cNvSpPr>
            <p:nvPr/>
          </p:nvSpPr>
          <p:spPr bwMode="auto">
            <a:xfrm>
              <a:off x="2159" y="1345"/>
              <a:ext cx="3" cy="3"/>
            </a:xfrm>
            <a:custGeom>
              <a:avLst/>
              <a:gdLst>
                <a:gd name="T0" fmla="*/ 3 w 6"/>
                <a:gd name="T1" fmla="*/ 3 h 6"/>
                <a:gd name="T2" fmla="*/ 3 w 6"/>
                <a:gd name="T3" fmla="*/ 3 h 6"/>
                <a:gd name="T4" fmla="*/ 3 w 6"/>
                <a:gd name="T5" fmla="*/ 3 h 6"/>
                <a:gd name="T6" fmla="*/ 3 w 6"/>
                <a:gd name="T7" fmla="*/ 3 h 6"/>
                <a:gd name="T8" fmla="*/ 3 w 6"/>
                <a:gd name="T9" fmla="*/ 3 h 6"/>
                <a:gd name="T10" fmla="*/ 3 w 6"/>
                <a:gd name="T11" fmla="*/ 3 h 6"/>
                <a:gd name="T12" fmla="*/ 2 w 6"/>
                <a:gd name="T13" fmla="*/ 2 h 6"/>
                <a:gd name="T14" fmla="*/ 2 w 6"/>
                <a:gd name="T15" fmla="*/ 2 h 6"/>
                <a:gd name="T16" fmla="*/ 1 w 6"/>
                <a:gd name="T17" fmla="*/ 2 h 6"/>
                <a:gd name="T18" fmla="*/ 1 w 6"/>
                <a:gd name="T19" fmla="*/ 1 h 6"/>
                <a:gd name="T20" fmla="*/ 0 w 6"/>
                <a:gd name="T21" fmla="*/ 1 h 6"/>
                <a:gd name="T22" fmla="*/ 0 w 6"/>
                <a:gd name="T23" fmla="*/ 0 h 6"/>
                <a:gd name="T24" fmla="*/ 0 w 6"/>
                <a:gd name="T25" fmla="*/ 1 h 6"/>
                <a:gd name="T26" fmla="*/ 0 w 6"/>
                <a:gd name="T27" fmla="*/ 1 h 6"/>
                <a:gd name="T28" fmla="*/ 1 w 6"/>
                <a:gd name="T29" fmla="*/ 2 h 6"/>
                <a:gd name="T30" fmla="*/ 1 w 6"/>
                <a:gd name="T31" fmla="*/ 2 h 6"/>
                <a:gd name="T32" fmla="*/ 1 w 6"/>
                <a:gd name="T33" fmla="*/ 2 h 6"/>
                <a:gd name="T34" fmla="*/ 2 w 6"/>
                <a:gd name="T35" fmla="*/ 3 h 6"/>
                <a:gd name="T36" fmla="*/ 2 w 6"/>
                <a:gd name="T37" fmla="*/ 3 h 6"/>
                <a:gd name="T38" fmla="*/ 3 w 6"/>
                <a:gd name="T39" fmla="*/ 3 h 6"/>
                <a:gd name="T40" fmla="*/ 3 w 6"/>
                <a:gd name="T41" fmla="*/ 3 h 6"/>
                <a:gd name="T42" fmla="*/ 3 w 6"/>
                <a:gd name="T43" fmla="*/ 3 h 6"/>
                <a:gd name="T44" fmla="*/ 3 w 6"/>
                <a:gd name="T45" fmla="*/ 3 h 6"/>
                <a:gd name="T46" fmla="*/ 3 w 6"/>
                <a:gd name="T47" fmla="*/ 3 h 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6" y="6"/>
                  </a:lnTo>
                  <a:lnTo>
                    <a:pt x="5" y="5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37" name="Freeform 47"/>
            <p:cNvSpPr>
              <a:spLocks/>
            </p:cNvSpPr>
            <p:nvPr/>
          </p:nvSpPr>
          <p:spPr bwMode="auto">
            <a:xfrm>
              <a:off x="2157" y="1339"/>
              <a:ext cx="2" cy="6"/>
            </a:xfrm>
            <a:custGeom>
              <a:avLst/>
              <a:gdLst>
                <a:gd name="T0" fmla="*/ 2 w 4"/>
                <a:gd name="T1" fmla="*/ 6 h 11"/>
                <a:gd name="T2" fmla="*/ 2 w 4"/>
                <a:gd name="T3" fmla="*/ 5 h 11"/>
                <a:gd name="T4" fmla="*/ 2 w 4"/>
                <a:gd name="T5" fmla="*/ 5 h 11"/>
                <a:gd name="T6" fmla="*/ 2 w 4"/>
                <a:gd name="T7" fmla="*/ 5 h 11"/>
                <a:gd name="T8" fmla="*/ 2 w 4"/>
                <a:gd name="T9" fmla="*/ 4 h 11"/>
                <a:gd name="T10" fmla="*/ 2 w 4"/>
                <a:gd name="T11" fmla="*/ 3 h 11"/>
                <a:gd name="T12" fmla="*/ 2 w 4"/>
                <a:gd name="T13" fmla="*/ 2 h 11"/>
                <a:gd name="T14" fmla="*/ 2 w 4"/>
                <a:gd name="T15" fmla="*/ 2 h 11"/>
                <a:gd name="T16" fmla="*/ 1 w 4"/>
                <a:gd name="T17" fmla="*/ 1 h 11"/>
                <a:gd name="T18" fmla="*/ 1 w 4"/>
                <a:gd name="T19" fmla="*/ 1 h 11"/>
                <a:gd name="T20" fmla="*/ 0 w 4"/>
                <a:gd name="T21" fmla="*/ 0 h 11"/>
                <a:gd name="T22" fmla="*/ 0 w 4"/>
                <a:gd name="T23" fmla="*/ 1 h 11"/>
                <a:gd name="T24" fmla="*/ 0 w 4"/>
                <a:gd name="T25" fmla="*/ 2 h 11"/>
                <a:gd name="T26" fmla="*/ 0 w 4"/>
                <a:gd name="T27" fmla="*/ 2 h 11"/>
                <a:gd name="T28" fmla="*/ 0 w 4"/>
                <a:gd name="T29" fmla="*/ 2 h 11"/>
                <a:gd name="T30" fmla="*/ 1 w 4"/>
                <a:gd name="T31" fmla="*/ 3 h 11"/>
                <a:gd name="T32" fmla="*/ 1 w 4"/>
                <a:gd name="T33" fmla="*/ 4 h 11"/>
                <a:gd name="T34" fmla="*/ 1 w 4"/>
                <a:gd name="T35" fmla="*/ 5 h 11"/>
                <a:gd name="T36" fmla="*/ 2 w 4"/>
                <a:gd name="T37" fmla="*/ 5 h 11"/>
                <a:gd name="T38" fmla="*/ 2 w 4"/>
                <a:gd name="T39" fmla="*/ 5 h 11"/>
                <a:gd name="T40" fmla="*/ 2 w 4"/>
                <a:gd name="T41" fmla="*/ 6 h 11"/>
                <a:gd name="T42" fmla="*/ 2 w 4"/>
                <a:gd name="T43" fmla="*/ 6 h 1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" h="11">
                  <a:moveTo>
                    <a:pt x="4" y="11"/>
                  </a:moveTo>
                  <a:lnTo>
                    <a:pt x="4" y="10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9"/>
                  </a:lnTo>
                  <a:lnTo>
                    <a:pt x="3" y="10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38" name="Freeform 48"/>
            <p:cNvSpPr>
              <a:spLocks noEditPoints="1"/>
            </p:cNvSpPr>
            <p:nvPr/>
          </p:nvSpPr>
          <p:spPr bwMode="auto">
            <a:xfrm>
              <a:off x="2138" y="1356"/>
              <a:ext cx="129" cy="361"/>
            </a:xfrm>
            <a:custGeom>
              <a:avLst/>
              <a:gdLst>
                <a:gd name="T0" fmla="*/ 15 w 258"/>
                <a:gd name="T1" fmla="*/ 221 h 723"/>
                <a:gd name="T2" fmla="*/ 18 w 258"/>
                <a:gd name="T3" fmla="*/ 221 h 723"/>
                <a:gd name="T4" fmla="*/ 19 w 258"/>
                <a:gd name="T5" fmla="*/ 224 h 723"/>
                <a:gd name="T6" fmla="*/ 17 w 258"/>
                <a:gd name="T7" fmla="*/ 226 h 723"/>
                <a:gd name="T8" fmla="*/ 15 w 258"/>
                <a:gd name="T9" fmla="*/ 226 h 723"/>
                <a:gd name="T10" fmla="*/ 43 w 258"/>
                <a:gd name="T11" fmla="*/ 332 h 723"/>
                <a:gd name="T12" fmla="*/ 37 w 258"/>
                <a:gd name="T13" fmla="*/ 347 h 723"/>
                <a:gd name="T14" fmla="*/ 35 w 258"/>
                <a:gd name="T15" fmla="*/ 361 h 723"/>
                <a:gd name="T16" fmla="*/ 39 w 258"/>
                <a:gd name="T17" fmla="*/ 352 h 723"/>
                <a:gd name="T18" fmla="*/ 44 w 258"/>
                <a:gd name="T19" fmla="*/ 343 h 723"/>
                <a:gd name="T20" fmla="*/ 61 w 258"/>
                <a:gd name="T21" fmla="*/ 284 h 723"/>
                <a:gd name="T22" fmla="*/ 94 w 258"/>
                <a:gd name="T23" fmla="*/ 173 h 723"/>
                <a:gd name="T24" fmla="*/ 119 w 258"/>
                <a:gd name="T25" fmla="*/ 60 h 723"/>
                <a:gd name="T26" fmla="*/ 116 w 258"/>
                <a:gd name="T27" fmla="*/ 44 h 723"/>
                <a:gd name="T28" fmla="*/ 122 w 258"/>
                <a:gd name="T29" fmla="*/ 23 h 723"/>
                <a:gd name="T30" fmla="*/ 129 w 258"/>
                <a:gd name="T31" fmla="*/ 0 h 723"/>
                <a:gd name="T32" fmla="*/ 116 w 258"/>
                <a:gd name="T33" fmla="*/ 20 h 723"/>
                <a:gd name="T34" fmla="*/ 115 w 258"/>
                <a:gd name="T35" fmla="*/ 49 h 723"/>
                <a:gd name="T36" fmla="*/ 98 w 258"/>
                <a:gd name="T37" fmla="*/ 57 h 723"/>
                <a:gd name="T38" fmla="*/ 76 w 258"/>
                <a:gd name="T39" fmla="*/ 46 h 723"/>
                <a:gd name="T40" fmla="*/ 54 w 258"/>
                <a:gd name="T41" fmla="*/ 34 h 723"/>
                <a:gd name="T42" fmla="*/ 11 w 258"/>
                <a:gd name="T43" fmla="*/ 61 h 723"/>
                <a:gd name="T44" fmla="*/ 5 w 258"/>
                <a:gd name="T45" fmla="*/ 52 h 723"/>
                <a:gd name="T46" fmla="*/ 1 w 258"/>
                <a:gd name="T47" fmla="*/ 48 h 723"/>
                <a:gd name="T48" fmla="*/ 1 w 258"/>
                <a:gd name="T49" fmla="*/ 60 h 723"/>
                <a:gd name="T50" fmla="*/ 3 w 258"/>
                <a:gd name="T51" fmla="*/ 74 h 723"/>
                <a:gd name="T52" fmla="*/ 4 w 258"/>
                <a:gd name="T53" fmla="*/ 120 h 723"/>
                <a:gd name="T54" fmla="*/ 10 w 258"/>
                <a:gd name="T55" fmla="*/ 175 h 723"/>
                <a:gd name="T56" fmla="*/ 15 w 258"/>
                <a:gd name="T57" fmla="*/ 221 h 723"/>
                <a:gd name="T58" fmla="*/ 80 w 258"/>
                <a:gd name="T59" fmla="*/ 84 h 723"/>
                <a:gd name="T60" fmla="*/ 78 w 258"/>
                <a:gd name="T61" fmla="*/ 88 h 723"/>
                <a:gd name="T62" fmla="*/ 78 w 258"/>
                <a:gd name="T63" fmla="*/ 88 h 723"/>
                <a:gd name="T64" fmla="*/ 75 w 258"/>
                <a:gd name="T65" fmla="*/ 124 h 723"/>
                <a:gd name="T66" fmla="*/ 73 w 258"/>
                <a:gd name="T67" fmla="*/ 124 h 723"/>
                <a:gd name="T68" fmla="*/ 68 w 258"/>
                <a:gd name="T69" fmla="*/ 200 h 723"/>
                <a:gd name="T70" fmla="*/ 71 w 258"/>
                <a:gd name="T71" fmla="*/ 152 h 723"/>
                <a:gd name="T72" fmla="*/ 55 w 258"/>
                <a:gd name="T73" fmla="*/ 127 h 723"/>
                <a:gd name="T74" fmla="*/ 51 w 258"/>
                <a:gd name="T75" fmla="*/ 133 h 723"/>
                <a:gd name="T76" fmla="*/ 46 w 258"/>
                <a:gd name="T77" fmla="*/ 135 h 723"/>
                <a:gd name="T78" fmla="*/ 43 w 258"/>
                <a:gd name="T79" fmla="*/ 134 h 723"/>
                <a:gd name="T80" fmla="*/ 41 w 258"/>
                <a:gd name="T81" fmla="*/ 132 h 723"/>
                <a:gd name="T82" fmla="*/ 40 w 258"/>
                <a:gd name="T83" fmla="*/ 125 h 723"/>
                <a:gd name="T84" fmla="*/ 48 w 258"/>
                <a:gd name="T85" fmla="*/ 124 h 723"/>
                <a:gd name="T86" fmla="*/ 54 w 258"/>
                <a:gd name="T87" fmla="*/ 124 h 723"/>
                <a:gd name="T88" fmla="*/ 49 w 258"/>
                <a:gd name="T89" fmla="*/ 228 h 723"/>
                <a:gd name="T90" fmla="*/ 48 w 258"/>
                <a:gd name="T91" fmla="*/ 233 h 723"/>
                <a:gd name="T92" fmla="*/ 45 w 258"/>
                <a:gd name="T93" fmla="*/ 237 h 723"/>
                <a:gd name="T94" fmla="*/ 38 w 258"/>
                <a:gd name="T95" fmla="*/ 226 h 723"/>
                <a:gd name="T96" fmla="*/ 35 w 258"/>
                <a:gd name="T97" fmla="*/ 78 h 723"/>
                <a:gd name="T98" fmla="*/ 29 w 258"/>
                <a:gd name="T99" fmla="*/ 129 h 723"/>
                <a:gd name="T100" fmla="*/ 25 w 258"/>
                <a:gd name="T101" fmla="*/ 179 h 723"/>
                <a:gd name="T102" fmla="*/ 28 w 258"/>
                <a:gd name="T103" fmla="*/ 133 h 723"/>
                <a:gd name="T104" fmla="*/ 33 w 258"/>
                <a:gd name="T105" fmla="*/ 81 h 723"/>
                <a:gd name="T106" fmla="*/ 35 w 258"/>
                <a:gd name="T107" fmla="*/ 55 h 723"/>
                <a:gd name="T108" fmla="*/ 23 w 258"/>
                <a:gd name="T109" fmla="*/ 208 h 72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58" h="723">
                  <a:moveTo>
                    <a:pt x="29" y="442"/>
                  </a:moveTo>
                  <a:lnTo>
                    <a:pt x="29" y="442"/>
                  </a:lnTo>
                  <a:lnTo>
                    <a:pt x="30" y="442"/>
                  </a:lnTo>
                  <a:lnTo>
                    <a:pt x="32" y="442"/>
                  </a:lnTo>
                  <a:lnTo>
                    <a:pt x="33" y="442"/>
                  </a:lnTo>
                  <a:lnTo>
                    <a:pt x="35" y="442"/>
                  </a:lnTo>
                  <a:lnTo>
                    <a:pt x="36" y="442"/>
                  </a:lnTo>
                  <a:lnTo>
                    <a:pt x="38" y="443"/>
                  </a:lnTo>
                  <a:lnTo>
                    <a:pt x="39" y="445"/>
                  </a:lnTo>
                  <a:lnTo>
                    <a:pt x="39" y="447"/>
                  </a:lnTo>
                  <a:lnTo>
                    <a:pt x="38" y="449"/>
                  </a:lnTo>
                  <a:lnTo>
                    <a:pt x="36" y="450"/>
                  </a:lnTo>
                  <a:lnTo>
                    <a:pt x="35" y="450"/>
                  </a:lnTo>
                  <a:lnTo>
                    <a:pt x="33" y="452"/>
                  </a:lnTo>
                  <a:lnTo>
                    <a:pt x="32" y="452"/>
                  </a:lnTo>
                  <a:lnTo>
                    <a:pt x="30" y="452"/>
                  </a:lnTo>
                  <a:lnTo>
                    <a:pt x="29" y="452"/>
                  </a:lnTo>
                  <a:lnTo>
                    <a:pt x="59" y="658"/>
                  </a:lnTo>
                  <a:lnTo>
                    <a:pt x="75" y="659"/>
                  </a:lnTo>
                  <a:lnTo>
                    <a:pt x="85" y="664"/>
                  </a:lnTo>
                  <a:lnTo>
                    <a:pt x="86" y="669"/>
                  </a:lnTo>
                  <a:lnTo>
                    <a:pt x="85" y="677"/>
                  </a:lnTo>
                  <a:lnTo>
                    <a:pt x="79" y="685"/>
                  </a:lnTo>
                  <a:lnTo>
                    <a:pt x="73" y="694"/>
                  </a:lnTo>
                  <a:lnTo>
                    <a:pt x="68" y="702"/>
                  </a:lnTo>
                  <a:lnTo>
                    <a:pt x="63" y="710"/>
                  </a:lnTo>
                  <a:lnTo>
                    <a:pt x="63" y="717"/>
                  </a:lnTo>
                  <a:lnTo>
                    <a:pt x="69" y="723"/>
                  </a:lnTo>
                  <a:lnTo>
                    <a:pt x="70" y="717"/>
                  </a:lnTo>
                  <a:lnTo>
                    <a:pt x="72" y="712"/>
                  </a:lnTo>
                  <a:lnTo>
                    <a:pt x="75" y="708"/>
                  </a:lnTo>
                  <a:lnTo>
                    <a:pt x="78" y="704"/>
                  </a:lnTo>
                  <a:lnTo>
                    <a:pt x="82" y="701"/>
                  </a:lnTo>
                  <a:lnTo>
                    <a:pt x="83" y="697"/>
                  </a:lnTo>
                  <a:lnTo>
                    <a:pt x="86" y="691"/>
                  </a:lnTo>
                  <a:lnTo>
                    <a:pt x="88" y="687"/>
                  </a:lnTo>
                  <a:lnTo>
                    <a:pt x="88" y="681"/>
                  </a:lnTo>
                  <a:lnTo>
                    <a:pt x="86" y="675"/>
                  </a:lnTo>
                  <a:lnTo>
                    <a:pt x="105" y="621"/>
                  </a:lnTo>
                  <a:lnTo>
                    <a:pt x="122" y="568"/>
                  </a:lnTo>
                  <a:lnTo>
                    <a:pt x="139" y="512"/>
                  </a:lnTo>
                  <a:lnTo>
                    <a:pt x="156" y="457"/>
                  </a:lnTo>
                  <a:lnTo>
                    <a:pt x="172" y="402"/>
                  </a:lnTo>
                  <a:lnTo>
                    <a:pt x="188" y="346"/>
                  </a:lnTo>
                  <a:lnTo>
                    <a:pt x="202" y="290"/>
                  </a:lnTo>
                  <a:lnTo>
                    <a:pt x="215" y="234"/>
                  </a:lnTo>
                  <a:lnTo>
                    <a:pt x="227" y="177"/>
                  </a:lnTo>
                  <a:lnTo>
                    <a:pt x="238" y="121"/>
                  </a:lnTo>
                  <a:lnTo>
                    <a:pt x="228" y="115"/>
                  </a:lnTo>
                  <a:lnTo>
                    <a:pt x="235" y="109"/>
                  </a:lnTo>
                  <a:lnTo>
                    <a:pt x="232" y="99"/>
                  </a:lnTo>
                  <a:lnTo>
                    <a:pt x="232" y="88"/>
                  </a:lnTo>
                  <a:lnTo>
                    <a:pt x="234" y="78"/>
                  </a:lnTo>
                  <a:lnTo>
                    <a:pt x="237" y="66"/>
                  </a:lnTo>
                  <a:lnTo>
                    <a:pt x="241" y="56"/>
                  </a:lnTo>
                  <a:lnTo>
                    <a:pt x="244" y="46"/>
                  </a:lnTo>
                  <a:lnTo>
                    <a:pt x="248" y="35"/>
                  </a:lnTo>
                  <a:lnTo>
                    <a:pt x="252" y="23"/>
                  </a:lnTo>
                  <a:lnTo>
                    <a:pt x="255" y="12"/>
                  </a:lnTo>
                  <a:lnTo>
                    <a:pt x="258" y="0"/>
                  </a:lnTo>
                  <a:lnTo>
                    <a:pt x="245" y="8"/>
                  </a:lnTo>
                  <a:lnTo>
                    <a:pt x="237" y="16"/>
                  </a:lnTo>
                  <a:lnTo>
                    <a:pt x="232" y="28"/>
                  </a:lnTo>
                  <a:lnTo>
                    <a:pt x="231" y="40"/>
                  </a:lnTo>
                  <a:lnTo>
                    <a:pt x="231" y="55"/>
                  </a:lnTo>
                  <a:lnTo>
                    <a:pt x="231" y="69"/>
                  </a:lnTo>
                  <a:lnTo>
                    <a:pt x="231" y="83"/>
                  </a:lnTo>
                  <a:lnTo>
                    <a:pt x="229" y="98"/>
                  </a:lnTo>
                  <a:lnTo>
                    <a:pt x="225" y="111"/>
                  </a:lnTo>
                  <a:lnTo>
                    <a:pt x="218" y="121"/>
                  </a:lnTo>
                  <a:lnTo>
                    <a:pt x="207" y="116"/>
                  </a:lnTo>
                  <a:lnTo>
                    <a:pt x="195" y="114"/>
                  </a:lnTo>
                  <a:lnTo>
                    <a:pt x="184" y="109"/>
                  </a:lnTo>
                  <a:lnTo>
                    <a:pt x="172" y="104"/>
                  </a:lnTo>
                  <a:lnTo>
                    <a:pt x="161" y="99"/>
                  </a:lnTo>
                  <a:lnTo>
                    <a:pt x="151" y="93"/>
                  </a:lnTo>
                  <a:lnTo>
                    <a:pt x="139" y="88"/>
                  </a:lnTo>
                  <a:lnTo>
                    <a:pt x="129" y="82"/>
                  </a:lnTo>
                  <a:lnTo>
                    <a:pt x="118" y="76"/>
                  </a:lnTo>
                  <a:lnTo>
                    <a:pt x="108" y="69"/>
                  </a:lnTo>
                  <a:lnTo>
                    <a:pt x="35" y="132"/>
                  </a:lnTo>
                  <a:lnTo>
                    <a:pt x="30" y="129"/>
                  </a:lnTo>
                  <a:lnTo>
                    <a:pt x="26" y="126"/>
                  </a:lnTo>
                  <a:lnTo>
                    <a:pt x="22" y="122"/>
                  </a:lnTo>
                  <a:lnTo>
                    <a:pt x="19" y="118"/>
                  </a:lnTo>
                  <a:lnTo>
                    <a:pt x="16" y="114"/>
                  </a:lnTo>
                  <a:lnTo>
                    <a:pt x="13" y="109"/>
                  </a:lnTo>
                  <a:lnTo>
                    <a:pt x="10" y="105"/>
                  </a:lnTo>
                  <a:lnTo>
                    <a:pt x="9" y="101"/>
                  </a:lnTo>
                  <a:lnTo>
                    <a:pt x="6" y="95"/>
                  </a:lnTo>
                  <a:lnTo>
                    <a:pt x="5" y="91"/>
                  </a:lnTo>
                  <a:lnTo>
                    <a:pt x="2" y="96"/>
                  </a:lnTo>
                  <a:lnTo>
                    <a:pt x="0" y="102"/>
                  </a:lnTo>
                  <a:lnTo>
                    <a:pt x="0" y="108"/>
                  </a:lnTo>
                  <a:lnTo>
                    <a:pt x="0" y="115"/>
                  </a:lnTo>
                  <a:lnTo>
                    <a:pt x="2" y="121"/>
                  </a:lnTo>
                  <a:lnTo>
                    <a:pt x="3" y="126"/>
                  </a:lnTo>
                  <a:lnTo>
                    <a:pt x="5" y="134"/>
                  </a:lnTo>
                  <a:lnTo>
                    <a:pt x="6" y="141"/>
                  </a:lnTo>
                  <a:lnTo>
                    <a:pt x="6" y="148"/>
                  </a:lnTo>
                  <a:lnTo>
                    <a:pt x="7" y="155"/>
                  </a:lnTo>
                  <a:lnTo>
                    <a:pt x="6" y="184"/>
                  </a:lnTo>
                  <a:lnTo>
                    <a:pt x="6" y="212"/>
                  </a:lnTo>
                  <a:lnTo>
                    <a:pt x="7" y="240"/>
                  </a:lnTo>
                  <a:lnTo>
                    <a:pt x="9" y="268"/>
                  </a:lnTo>
                  <a:lnTo>
                    <a:pt x="12" y="296"/>
                  </a:lnTo>
                  <a:lnTo>
                    <a:pt x="16" y="324"/>
                  </a:lnTo>
                  <a:lnTo>
                    <a:pt x="19" y="351"/>
                  </a:lnTo>
                  <a:lnTo>
                    <a:pt x="23" y="381"/>
                  </a:lnTo>
                  <a:lnTo>
                    <a:pt x="26" y="410"/>
                  </a:lnTo>
                  <a:lnTo>
                    <a:pt x="29" y="442"/>
                  </a:lnTo>
                  <a:close/>
                  <a:moveTo>
                    <a:pt x="159" y="159"/>
                  </a:moveTo>
                  <a:lnTo>
                    <a:pt x="162" y="135"/>
                  </a:lnTo>
                  <a:lnTo>
                    <a:pt x="159" y="169"/>
                  </a:lnTo>
                  <a:lnTo>
                    <a:pt x="159" y="159"/>
                  </a:lnTo>
                  <a:close/>
                  <a:moveTo>
                    <a:pt x="155" y="177"/>
                  </a:moveTo>
                  <a:lnTo>
                    <a:pt x="159" y="177"/>
                  </a:lnTo>
                  <a:lnTo>
                    <a:pt x="152" y="235"/>
                  </a:lnTo>
                  <a:lnTo>
                    <a:pt x="149" y="235"/>
                  </a:lnTo>
                  <a:lnTo>
                    <a:pt x="155" y="177"/>
                  </a:lnTo>
                  <a:close/>
                  <a:moveTo>
                    <a:pt x="145" y="248"/>
                  </a:moveTo>
                  <a:lnTo>
                    <a:pt x="149" y="248"/>
                  </a:lnTo>
                  <a:lnTo>
                    <a:pt x="145" y="297"/>
                  </a:lnTo>
                  <a:lnTo>
                    <a:pt x="142" y="297"/>
                  </a:lnTo>
                  <a:lnTo>
                    <a:pt x="145" y="248"/>
                  </a:lnTo>
                  <a:close/>
                  <a:moveTo>
                    <a:pt x="142" y="304"/>
                  </a:moveTo>
                  <a:lnTo>
                    <a:pt x="145" y="304"/>
                  </a:lnTo>
                  <a:lnTo>
                    <a:pt x="135" y="400"/>
                  </a:lnTo>
                  <a:lnTo>
                    <a:pt x="132" y="400"/>
                  </a:lnTo>
                  <a:lnTo>
                    <a:pt x="142" y="304"/>
                  </a:lnTo>
                  <a:close/>
                  <a:moveTo>
                    <a:pt x="108" y="248"/>
                  </a:moveTo>
                  <a:lnTo>
                    <a:pt x="109" y="251"/>
                  </a:lnTo>
                  <a:lnTo>
                    <a:pt x="109" y="253"/>
                  </a:lnTo>
                  <a:lnTo>
                    <a:pt x="109" y="255"/>
                  </a:lnTo>
                  <a:lnTo>
                    <a:pt x="108" y="258"/>
                  </a:lnTo>
                  <a:lnTo>
                    <a:pt x="106" y="261"/>
                  </a:lnTo>
                  <a:lnTo>
                    <a:pt x="105" y="264"/>
                  </a:lnTo>
                  <a:lnTo>
                    <a:pt x="102" y="267"/>
                  </a:lnTo>
                  <a:lnTo>
                    <a:pt x="99" y="268"/>
                  </a:lnTo>
                  <a:lnTo>
                    <a:pt x="96" y="270"/>
                  </a:lnTo>
                  <a:lnTo>
                    <a:pt x="93" y="270"/>
                  </a:lnTo>
                  <a:lnTo>
                    <a:pt x="92" y="270"/>
                  </a:lnTo>
                  <a:lnTo>
                    <a:pt x="91" y="270"/>
                  </a:lnTo>
                  <a:lnTo>
                    <a:pt x="89" y="270"/>
                  </a:lnTo>
                  <a:lnTo>
                    <a:pt x="88" y="268"/>
                  </a:lnTo>
                  <a:lnTo>
                    <a:pt x="86" y="268"/>
                  </a:lnTo>
                  <a:lnTo>
                    <a:pt x="85" y="267"/>
                  </a:lnTo>
                  <a:lnTo>
                    <a:pt x="83" y="265"/>
                  </a:lnTo>
                  <a:lnTo>
                    <a:pt x="82" y="264"/>
                  </a:lnTo>
                  <a:lnTo>
                    <a:pt x="80" y="263"/>
                  </a:lnTo>
                  <a:lnTo>
                    <a:pt x="79" y="257"/>
                  </a:lnTo>
                  <a:lnTo>
                    <a:pt x="79" y="253"/>
                  </a:lnTo>
                  <a:lnTo>
                    <a:pt x="80" y="251"/>
                  </a:lnTo>
                  <a:lnTo>
                    <a:pt x="83" y="248"/>
                  </a:lnTo>
                  <a:lnTo>
                    <a:pt x="88" y="248"/>
                  </a:lnTo>
                  <a:lnTo>
                    <a:pt x="92" y="248"/>
                  </a:lnTo>
                  <a:lnTo>
                    <a:pt x="96" y="248"/>
                  </a:lnTo>
                  <a:lnTo>
                    <a:pt x="101" y="248"/>
                  </a:lnTo>
                  <a:lnTo>
                    <a:pt x="105" y="248"/>
                  </a:lnTo>
                  <a:lnTo>
                    <a:pt x="108" y="248"/>
                  </a:lnTo>
                  <a:close/>
                  <a:moveTo>
                    <a:pt x="76" y="452"/>
                  </a:moveTo>
                  <a:lnTo>
                    <a:pt x="98" y="455"/>
                  </a:lnTo>
                  <a:lnTo>
                    <a:pt x="98" y="457"/>
                  </a:lnTo>
                  <a:lnTo>
                    <a:pt x="98" y="460"/>
                  </a:lnTo>
                  <a:lnTo>
                    <a:pt x="96" y="463"/>
                  </a:lnTo>
                  <a:lnTo>
                    <a:pt x="96" y="465"/>
                  </a:lnTo>
                  <a:lnTo>
                    <a:pt x="96" y="467"/>
                  </a:lnTo>
                  <a:lnTo>
                    <a:pt x="95" y="470"/>
                  </a:lnTo>
                  <a:lnTo>
                    <a:pt x="93" y="472"/>
                  </a:lnTo>
                  <a:lnTo>
                    <a:pt x="91" y="475"/>
                  </a:lnTo>
                  <a:lnTo>
                    <a:pt x="89" y="475"/>
                  </a:lnTo>
                  <a:lnTo>
                    <a:pt x="86" y="476"/>
                  </a:lnTo>
                  <a:lnTo>
                    <a:pt x="73" y="472"/>
                  </a:lnTo>
                  <a:lnTo>
                    <a:pt x="76" y="452"/>
                  </a:lnTo>
                  <a:close/>
                  <a:moveTo>
                    <a:pt x="69" y="111"/>
                  </a:moveTo>
                  <a:lnTo>
                    <a:pt x="69" y="134"/>
                  </a:lnTo>
                  <a:lnTo>
                    <a:pt x="69" y="157"/>
                  </a:lnTo>
                  <a:lnTo>
                    <a:pt x="66" y="182"/>
                  </a:lnTo>
                  <a:lnTo>
                    <a:pt x="65" y="207"/>
                  </a:lnTo>
                  <a:lnTo>
                    <a:pt x="60" y="232"/>
                  </a:lnTo>
                  <a:lnTo>
                    <a:pt x="58" y="258"/>
                  </a:lnTo>
                  <a:lnTo>
                    <a:pt x="55" y="284"/>
                  </a:lnTo>
                  <a:lnTo>
                    <a:pt x="52" y="308"/>
                  </a:lnTo>
                  <a:lnTo>
                    <a:pt x="50" y="334"/>
                  </a:lnTo>
                  <a:lnTo>
                    <a:pt x="49" y="359"/>
                  </a:lnTo>
                  <a:lnTo>
                    <a:pt x="49" y="337"/>
                  </a:lnTo>
                  <a:lnTo>
                    <a:pt x="49" y="316"/>
                  </a:lnTo>
                  <a:lnTo>
                    <a:pt x="52" y="291"/>
                  </a:lnTo>
                  <a:lnTo>
                    <a:pt x="55" y="267"/>
                  </a:lnTo>
                  <a:lnTo>
                    <a:pt x="58" y="241"/>
                  </a:lnTo>
                  <a:lnTo>
                    <a:pt x="60" y="215"/>
                  </a:lnTo>
                  <a:lnTo>
                    <a:pt x="63" y="189"/>
                  </a:lnTo>
                  <a:lnTo>
                    <a:pt x="66" y="162"/>
                  </a:lnTo>
                  <a:lnTo>
                    <a:pt x="68" y="136"/>
                  </a:lnTo>
                  <a:lnTo>
                    <a:pt x="69" y="111"/>
                  </a:lnTo>
                  <a:close/>
                  <a:moveTo>
                    <a:pt x="46" y="390"/>
                  </a:moveTo>
                  <a:lnTo>
                    <a:pt x="49" y="390"/>
                  </a:lnTo>
                  <a:lnTo>
                    <a:pt x="49" y="417"/>
                  </a:lnTo>
                  <a:lnTo>
                    <a:pt x="46" y="417"/>
                  </a:lnTo>
                  <a:lnTo>
                    <a:pt x="46" y="3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39" name="Freeform 49"/>
            <p:cNvSpPr>
              <a:spLocks noEditPoints="1"/>
            </p:cNvSpPr>
            <p:nvPr/>
          </p:nvSpPr>
          <p:spPr bwMode="auto">
            <a:xfrm>
              <a:off x="1848" y="1358"/>
              <a:ext cx="288" cy="877"/>
            </a:xfrm>
            <a:custGeom>
              <a:avLst/>
              <a:gdLst>
                <a:gd name="T0" fmla="*/ 270 w 577"/>
                <a:gd name="T1" fmla="*/ 510 h 1753"/>
                <a:gd name="T2" fmla="*/ 224 w 577"/>
                <a:gd name="T3" fmla="*/ 210 h 1753"/>
                <a:gd name="T4" fmla="*/ 160 w 577"/>
                <a:gd name="T5" fmla="*/ 34 h 1753"/>
                <a:gd name="T6" fmla="*/ 112 w 577"/>
                <a:gd name="T7" fmla="*/ 87 h 1753"/>
                <a:gd name="T8" fmla="*/ 100 w 577"/>
                <a:gd name="T9" fmla="*/ 63 h 1753"/>
                <a:gd name="T10" fmla="*/ 65 w 577"/>
                <a:gd name="T11" fmla="*/ 234 h 1753"/>
                <a:gd name="T12" fmla="*/ 1 w 577"/>
                <a:gd name="T13" fmla="*/ 471 h 1753"/>
                <a:gd name="T14" fmla="*/ 24 w 577"/>
                <a:gd name="T15" fmla="*/ 565 h 1753"/>
                <a:gd name="T16" fmla="*/ 81 w 577"/>
                <a:gd name="T17" fmla="*/ 577 h 1753"/>
                <a:gd name="T18" fmla="*/ 59 w 577"/>
                <a:gd name="T19" fmla="*/ 672 h 1753"/>
                <a:gd name="T20" fmla="*/ 138 w 577"/>
                <a:gd name="T21" fmla="*/ 864 h 1753"/>
                <a:gd name="T22" fmla="*/ 238 w 577"/>
                <a:gd name="T23" fmla="*/ 812 h 1753"/>
                <a:gd name="T24" fmla="*/ 200 w 577"/>
                <a:gd name="T25" fmla="*/ 623 h 1753"/>
                <a:gd name="T26" fmla="*/ 165 w 577"/>
                <a:gd name="T27" fmla="*/ 511 h 1753"/>
                <a:gd name="T28" fmla="*/ 167 w 577"/>
                <a:gd name="T29" fmla="*/ 487 h 1753"/>
                <a:gd name="T30" fmla="*/ 167 w 577"/>
                <a:gd name="T31" fmla="*/ 461 h 1753"/>
                <a:gd name="T32" fmla="*/ 180 w 577"/>
                <a:gd name="T33" fmla="*/ 383 h 1753"/>
                <a:gd name="T34" fmla="*/ 170 w 577"/>
                <a:gd name="T35" fmla="*/ 370 h 1753"/>
                <a:gd name="T36" fmla="*/ 182 w 577"/>
                <a:gd name="T37" fmla="*/ 328 h 1753"/>
                <a:gd name="T38" fmla="*/ 241 w 577"/>
                <a:gd name="T39" fmla="*/ 436 h 1753"/>
                <a:gd name="T40" fmla="*/ 258 w 577"/>
                <a:gd name="T41" fmla="*/ 477 h 1753"/>
                <a:gd name="T42" fmla="*/ 256 w 577"/>
                <a:gd name="T43" fmla="*/ 487 h 1753"/>
                <a:gd name="T44" fmla="*/ 258 w 577"/>
                <a:gd name="T45" fmla="*/ 487 h 1753"/>
                <a:gd name="T46" fmla="*/ 256 w 577"/>
                <a:gd name="T47" fmla="*/ 484 h 1753"/>
                <a:gd name="T48" fmla="*/ 228 w 577"/>
                <a:gd name="T49" fmla="*/ 424 h 1753"/>
                <a:gd name="T50" fmla="*/ 189 w 577"/>
                <a:gd name="T51" fmla="*/ 358 h 1753"/>
                <a:gd name="T52" fmla="*/ 201 w 577"/>
                <a:gd name="T53" fmla="*/ 401 h 1753"/>
                <a:gd name="T54" fmla="*/ 179 w 577"/>
                <a:gd name="T55" fmla="*/ 332 h 1753"/>
                <a:gd name="T56" fmla="*/ 170 w 577"/>
                <a:gd name="T57" fmla="*/ 322 h 1753"/>
                <a:gd name="T58" fmla="*/ 170 w 577"/>
                <a:gd name="T59" fmla="*/ 316 h 1753"/>
                <a:gd name="T60" fmla="*/ 169 w 577"/>
                <a:gd name="T61" fmla="*/ 315 h 1753"/>
                <a:gd name="T62" fmla="*/ 164 w 577"/>
                <a:gd name="T63" fmla="*/ 297 h 1753"/>
                <a:gd name="T64" fmla="*/ 21 w 577"/>
                <a:gd name="T65" fmla="*/ 540 h 1753"/>
                <a:gd name="T66" fmla="*/ 31 w 577"/>
                <a:gd name="T67" fmla="*/ 585 h 1753"/>
                <a:gd name="T68" fmla="*/ 41 w 577"/>
                <a:gd name="T69" fmla="*/ 597 h 1753"/>
                <a:gd name="T70" fmla="*/ 103 w 577"/>
                <a:gd name="T71" fmla="*/ 736 h 1753"/>
                <a:gd name="T72" fmla="*/ 105 w 577"/>
                <a:gd name="T73" fmla="*/ 732 h 1753"/>
                <a:gd name="T74" fmla="*/ 99 w 577"/>
                <a:gd name="T75" fmla="*/ 696 h 1753"/>
                <a:gd name="T76" fmla="*/ 98 w 577"/>
                <a:gd name="T77" fmla="*/ 675 h 1753"/>
                <a:gd name="T78" fmla="*/ 98 w 577"/>
                <a:gd name="T79" fmla="*/ 668 h 1753"/>
                <a:gd name="T80" fmla="*/ 98 w 577"/>
                <a:gd name="T81" fmla="*/ 671 h 1753"/>
                <a:gd name="T82" fmla="*/ 101 w 577"/>
                <a:gd name="T83" fmla="*/ 668 h 1753"/>
                <a:gd name="T84" fmla="*/ 94 w 577"/>
                <a:gd name="T85" fmla="*/ 569 h 1753"/>
                <a:gd name="T86" fmla="*/ 116 w 577"/>
                <a:gd name="T87" fmla="*/ 487 h 1753"/>
                <a:gd name="T88" fmla="*/ 128 w 577"/>
                <a:gd name="T89" fmla="*/ 468 h 1753"/>
                <a:gd name="T90" fmla="*/ 137 w 577"/>
                <a:gd name="T91" fmla="*/ 471 h 1753"/>
                <a:gd name="T92" fmla="*/ 130 w 577"/>
                <a:gd name="T93" fmla="*/ 454 h 1753"/>
                <a:gd name="T94" fmla="*/ 34 w 577"/>
                <a:gd name="T95" fmla="*/ 452 h 1753"/>
                <a:gd name="T96" fmla="*/ 73 w 577"/>
                <a:gd name="T97" fmla="*/ 428 h 1753"/>
                <a:gd name="T98" fmla="*/ 99 w 577"/>
                <a:gd name="T99" fmla="*/ 427 h 1753"/>
                <a:gd name="T100" fmla="*/ 141 w 577"/>
                <a:gd name="T101" fmla="*/ 445 h 1753"/>
                <a:gd name="T102" fmla="*/ 129 w 577"/>
                <a:gd name="T103" fmla="*/ 386 h 1753"/>
                <a:gd name="T104" fmla="*/ 154 w 577"/>
                <a:gd name="T105" fmla="*/ 355 h 1753"/>
                <a:gd name="T106" fmla="*/ 144 w 577"/>
                <a:gd name="T107" fmla="*/ 520 h 1753"/>
                <a:gd name="T108" fmla="*/ 116 w 577"/>
                <a:gd name="T109" fmla="*/ 549 h 1753"/>
                <a:gd name="T110" fmla="*/ 103 w 577"/>
                <a:gd name="T111" fmla="*/ 562 h 1753"/>
                <a:gd name="T112" fmla="*/ 106 w 577"/>
                <a:gd name="T113" fmla="*/ 686 h 1753"/>
                <a:gd name="T114" fmla="*/ 107 w 577"/>
                <a:gd name="T115" fmla="*/ 730 h 1753"/>
                <a:gd name="T116" fmla="*/ 108 w 577"/>
                <a:gd name="T117" fmla="*/ 741 h 1753"/>
                <a:gd name="T118" fmla="*/ 110 w 577"/>
                <a:gd name="T119" fmla="*/ 758 h 1753"/>
                <a:gd name="T120" fmla="*/ 115 w 577"/>
                <a:gd name="T121" fmla="*/ 569 h 1753"/>
                <a:gd name="T122" fmla="*/ 142 w 577"/>
                <a:gd name="T123" fmla="*/ 577 h 1753"/>
                <a:gd name="T124" fmla="*/ 184 w 577"/>
                <a:gd name="T125" fmla="*/ 638 h 175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77" h="1753">
                  <a:moveTo>
                    <a:pt x="330" y="1292"/>
                  </a:moveTo>
                  <a:lnTo>
                    <a:pt x="327" y="1289"/>
                  </a:lnTo>
                  <a:lnTo>
                    <a:pt x="350" y="1271"/>
                  </a:lnTo>
                  <a:lnTo>
                    <a:pt x="373" y="1253"/>
                  </a:lnTo>
                  <a:lnTo>
                    <a:pt x="397" y="1235"/>
                  </a:lnTo>
                  <a:lnTo>
                    <a:pt x="420" y="1216"/>
                  </a:lnTo>
                  <a:lnTo>
                    <a:pt x="443" y="1199"/>
                  </a:lnTo>
                  <a:lnTo>
                    <a:pt x="467" y="1180"/>
                  </a:lnTo>
                  <a:lnTo>
                    <a:pt x="490" y="1163"/>
                  </a:lnTo>
                  <a:lnTo>
                    <a:pt x="514" y="1146"/>
                  </a:lnTo>
                  <a:lnTo>
                    <a:pt x="539" y="1129"/>
                  </a:lnTo>
                  <a:lnTo>
                    <a:pt x="563" y="1113"/>
                  </a:lnTo>
                  <a:lnTo>
                    <a:pt x="546" y="1069"/>
                  </a:lnTo>
                  <a:lnTo>
                    <a:pt x="544" y="1044"/>
                  </a:lnTo>
                  <a:lnTo>
                    <a:pt x="540" y="1020"/>
                  </a:lnTo>
                  <a:lnTo>
                    <a:pt x="536" y="997"/>
                  </a:lnTo>
                  <a:lnTo>
                    <a:pt x="532" y="973"/>
                  </a:lnTo>
                  <a:lnTo>
                    <a:pt x="526" y="948"/>
                  </a:lnTo>
                  <a:lnTo>
                    <a:pt x="520" y="925"/>
                  </a:lnTo>
                  <a:lnTo>
                    <a:pt x="516" y="901"/>
                  </a:lnTo>
                  <a:lnTo>
                    <a:pt x="510" y="877"/>
                  </a:lnTo>
                  <a:lnTo>
                    <a:pt x="506" y="852"/>
                  </a:lnTo>
                  <a:lnTo>
                    <a:pt x="502" y="828"/>
                  </a:lnTo>
                  <a:lnTo>
                    <a:pt x="494" y="828"/>
                  </a:lnTo>
                  <a:lnTo>
                    <a:pt x="481" y="762"/>
                  </a:lnTo>
                  <a:lnTo>
                    <a:pt x="471" y="696"/>
                  </a:lnTo>
                  <a:lnTo>
                    <a:pt x="463" y="627"/>
                  </a:lnTo>
                  <a:lnTo>
                    <a:pt x="456" y="558"/>
                  </a:lnTo>
                  <a:lnTo>
                    <a:pt x="451" y="490"/>
                  </a:lnTo>
                  <a:lnTo>
                    <a:pt x="449" y="419"/>
                  </a:lnTo>
                  <a:lnTo>
                    <a:pt x="447" y="349"/>
                  </a:lnTo>
                  <a:lnTo>
                    <a:pt x="447" y="280"/>
                  </a:lnTo>
                  <a:lnTo>
                    <a:pt x="450" y="212"/>
                  </a:lnTo>
                  <a:lnTo>
                    <a:pt x="454" y="144"/>
                  </a:lnTo>
                  <a:lnTo>
                    <a:pt x="457" y="129"/>
                  </a:lnTo>
                  <a:lnTo>
                    <a:pt x="461" y="114"/>
                  </a:lnTo>
                  <a:lnTo>
                    <a:pt x="464" y="100"/>
                  </a:lnTo>
                  <a:lnTo>
                    <a:pt x="469" y="84"/>
                  </a:lnTo>
                  <a:lnTo>
                    <a:pt x="471" y="70"/>
                  </a:lnTo>
                  <a:lnTo>
                    <a:pt x="476" y="56"/>
                  </a:lnTo>
                  <a:lnTo>
                    <a:pt x="479" y="41"/>
                  </a:lnTo>
                  <a:lnTo>
                    <a:pt x="483" y="27"/>
                  </a:lnTo>
                  <a:lnTo>
                    <a:pt x="487" y="13"/>
                  </a:lnTo>
                  <a:lnTo>
                    <a:pt x="491" y="0"/>
                  </a:lnTo>
                  <a:lnTo>
                    <a:pt x="320" y="68"/>
                  </a:lnTo>
                  <a:lnTo>
                    <a:pt x="308" y="68"/>
                  </a:lnTo>
                  <a:lnTo>
                    <a:pt x="297" y="71"/>
                  </a:lnTo>
                  <a:lnTo>
                    <a:pt x="287" y="76"/>
                  </a:lnTo>
                  <a:lnTo>
                    <a:pt x="277" y="80"/>
                  </a:lnTo>
                  <a:lnTo>
                    <a:pt x="267" y="84"/>
                  </a:lnTo>
                  <a:lnTo>
                    <a:pt x="257" y="90"/>
                  </a:lnTo>
                  <a:lnTo>
                    <a:pt x="247" y="93"/>
                  </a:lnTo>
                  <a:lnTo>
                    <a:pt x="237" y="97"/>
                  </a:lnTo>
                  <a:lnTo>
                    <a:pt x="227" y="99"/>
                  </a:lnTo>
                  <a:lnTo>
                    <a:pt x="217" y="99"/>
                  </a:lnTo>
                  <a:lnTo>
                    <a:pt x="227" y="110"/>
                  </a:lnTo>
                  <a:lnTo>
                    <a:pt x="224" y="126"/>
                  </a:lnTo>
                  <a:lnTo>
                    <a:pt x="222" y="142"/>
                  </a:lnTo>
                  <a:lnTo>
                    <a:pt x="222" y="157"/>
                  </a:lnTo>
                  <a:lnTo>
                    <a:pt x="224" y="174"/>
                  </a:lnTo>
                  <a:lnTo>
                    <a:pt x="225" y="190"/>
                  </a:lnTo>
                  <a:lnTo>
                    <a:pt x="227" y="206"/>
                  </a:lnTo>
                  <a:lnTo>
                    <a:pt x="227" y="222"/>
                  </a:lnTo>
                  <a:lnTo>
                    <a:pt x="227" y="238"/>
                  </a:lnTo>
                  <a:lnTo>
                    <a:pt x="224" y="252"/>
                  </a:lnTo>
                  <a:lnTo>
                    <a:pt x="219" y="265"/>
                  </a:lnTo>
                  <a:lnTo>
                    <a:pt x="212" y="252"/>
                  </a:lnTo>
                  <a:lnTo>
                    <a:pt x="206" y="238"/>
                  </a:lnTo>
                  <a:lnTo>
                    <a:pt x="204" y="222"/>
                  </a:lnTo>
                  <a:lnTo>
                    <a:pt x="201" y="206"/>
                  </a:lnTo>
                  <a:lnTo>
                    <a:pt x="199" y="190"/>
                  </a:lnTo>
                  <a:lnTo>
                    <a:pt x="199" y="174"/>
                  </a:lnTo>
                  <a:lnTo>
                    <a:pt x="199" y="157"/>
                  </a:lnTo>
                  <a:lnTo>
                    <a:pt x="199" y="142"/>
                  </a:lnTo>
                  <a:lnTo>
                    <a:pt x="201" y="126"/>
                  </a:lnTo>
                  <a:lnTo>
                    <a:pt x="202" y="110"/>
                  </a:lnTo>
                  <a:lnTo>
                    <a:pt x="194" y="119"/>
                  </a:lnTo>
                  <a:lnTo>
                    <a:pt x="188" y="127"/>
                  </a:lnTo>
                  <a:lnTo>
                    <a:pt x="182" y="137"/>
                  </a:lnTo>
                  <a:lnTo>
                    <a:pt x="179" y="149"/>
                  </a:lnTo>
                  <a:lnTo>
                    <a:pt x="176" y="160"/>
                  </a:lnTo>
                  <a:lnTo>
                    <a:pt x="175" y="172"/>
                  </a:lnTo>
                  <a:lnTo>
                    <a:pt x="175" y="183"/>
                  </a:lnTo>
                  <a:lnTo>
                    <a:pt x="176" y="195"/>
                  </a:lnTo>
                  <a:lnTo>
                    <a:pt x="179" y="206"/>
                  </a:lnTo>
                  <a:lnTo>
                    <a:pt x="182" y="219"/>
                  </a:lnTo>
                  <a:lnTo>
                    <a:pt x="166" y="280"/>
                  </a:lnTo>
                  <a:lnTo>
                    <a:pt x="154" y="342"/>
                  </a:lnTo>
                  <a:lnTo>
                    <a:pt x="141" y="405"/>
                  </a:lnTo>
                  <a:lnTo>
                    <a:pt x="131" y="467"/>
                  </a:lnTo>
                  <a:lnTo>
                    <a:pt x="119" y="530"/>
                  </a:lnTo>
                  <a:lnTo>
                    <a:pt x="108" y="591"/>
                  </a:lnTo>
                  <a:lnTo>
                    <a:pt x="95" y="653"/>
                  </a:lnTo>
                  <a:lnTo>
                    <a:pt x="80" y="715"/>
                  </a:lnTo>
                  <a:lnTo>
                    <a:pt x="65" y="776"/>
                  </a:lnTo>
                  <a:lnTo>
                    <a:pt x="45" y="838"/>
                  </a:lnTo>
                  <a:lnTo>
                    <a:pt x="40" y="849"/>
                  </a:lnTo>
                  <a:lnTo>
                    <a:pt x="35" y="859"/>
                  </a:lnTo>
                  <a:lnTo>
                    <a:pt x="30" y="871"/>
                  </a:lnTo>
                  <a:lnTo>
                    <a:pt x="25" y="882"/>
                  </a:lnTo>
                  <a:lnTo>
                    <a:pt x="19" y="894"/>
                  </a:lnTo>
                  <a:lnTo>
                    <a:pt x="13" y="905"/>
                  </a:lnTo>
                  <a:lnTo>
                    <a:pt x="9" y="917"/>
                  </a:lnTo>
                  <a:lnTo>
                    <a:pt x="5" y="930"/>
                  </a:lnTo>
                  <a:lnTo>
                    <a:pt x="2" y="942"/>
                  </a:lnTo>
                  <a:lnTo>
                    <a:pt x="0" y="955"/>
                  </a:lnTo>
                  <a:lnTo>
                    <a:pt x="2" y="964"/>
                  </a:lnTo>
                  <a:lnTo>
                    <a:pt x="3" y="973"/>
                  </a:lnTo>
                  <a:lnTo>
                    <a:pt x="3" y="983"/>
                  </a:lnTo>
                  <a:lnTo>
                    <a:pt x="3" y="991"/>
                  </a:lnTo>
                  <a:lnTo>
                    <a:pt x="5" y="1001"/>
                  </a:lnTo>
                  <a:lnTo>
                    <a:pt x="6" y="1010"/>
                  </a:lnTo>
                  <a:lnTo>
                    <a:pt x="7" y="1018"/>
                  </a:lnTo>
                  <a:lnTo>
                    <a:pt x="12" y="1026"/>
                  </a:lnTo>
                  <a:lnTo>
                    <a:pt x="17" y="1033"/>
                  </a:lnTo>
                  <a:lnTo>
                    <a:pt x="25" y="1038"/>
                  </a:lnTo>
                  <a:lnTo>
                    <a:pt x="30" y="1061"/>
                  </a:lnTo>
                  <a:lnTo>
                    <a:pt x="37" y="1084"/>
                  </a:lnTo>
                  <a:lnTo>
                    <a:pt x="43" y="1107"/>
                  </a:lnTo>
                  <a:lnTo>
                    <a:pt x="49" y="1130"/>
                  </a:lnTo>
                  <a:lnTo>
                    <a:pt x="55" y="1153"/>
                  </a:lnTo>
                  <a:lnTo>
                    <a:pt x="60" y="1175"/>
                  </a:lnTo>
                  <a:lnTo>
                    <a:pt x="68" y="1198"/>
                  </a:lnTo>
                  <a:lnTo>
                    <a:pt x="75" y="1219"/>
                  </a:lnTo>
                  <a:lnTo>
                    <a:pt x="83" y="1242"/>
                  </a:lnTo>
                  <a:lnTo>
                    <a:pt x="93" y="1265"/>
                  </a:lnTo>
                  <a:lnTo>
                    <a:pt x="98" y="1251"/>
                  </a:lnTo>
                  <a:lnTo>
                    <a:pt x="102" y="1236"/>
                  </a:lnTo>
                  <a:lnTo>
                    <a:pt x="108" y="1222"/>
                  </a:lnTo>
                  <a:lnTo>
                    <a:pt x="115" y="1208"/>
                  </a:lnTo>
                  <a:lnTo>
                    <a:pt x="122" y="1195"/>
                  </a:lnTo>
                  <a:lnTo>
                    <a:pt x="131" y="1182"/>
                  </a:lnTo>
                  <a:lnTo>
                    <a:pt x="141" y="1170"/>
                  </a:lnTo>
                  <a:lnTo>
                    <a:pt x="151" y="1160"/>
                  </a:lnTo>
                  <a:lnTo>
                    <a:pt x="162" y="1153"/>
                  </a:lnTo>
                  <a:lnTo>
                    <a:pt x="175" y="1147"/>
                  </a:lnTo>
                  <a:lnTo>
                    <a:pt x="168" y="1162"/>
                  </a:lnTo>
                  <a:lnTo>
                    <a:pt x="161" y="1176"/>
                  </a:lnTo>
                  <a:lnTo>
                    <a:pt x="154" y="1190"/>
                  </a:lnTo>
                  <a:lnTo>
                    <a:pt x="148" y="1205"/>
                  </a:lnTo>
                  <a:lnTo>
                    <a:pt x="141" y="1219"/>
                  </a:lnTo>
                  <a:lnTo>
                    <a:pt x="135" y="1233"/>
                  </a:lnTo>
                  <a:lnTo>
                    <a:pt x="129" y="1248"/>
                  </a:lnTo>
                  <a:lnTo>
                    <a:pt x="123" y="1262"/>
                  </a:lnTo>
                  <a:lnTo>
                    <a:pt x="118" y="1276"/>
                  </a:lnTo>
                  <a:lnTo>
                    <a:pt x="113" y="1292"/>
                  </a:lnTo>
                  <a:lnTo>
                    <a:pt x="112" y="1305"/>
                  </a:lnTo>
                  <a:lnTo>
                    <a:pt x="113" y="1318"/>
                  </a:lnTo>
                  <a:lnTo>
                    <a:pt x="115" y="1331"/>
                  </a:lnTo>
                  <a:lnTo>
                    <a:pt x="119" y="1344"/>
                  </a:lnTo>
                  <a:lnTo>
                    <a:pt x="123" y="1358"/>
                  </a:lnTo>
                  <a:lnTo>
                    <a:pt x="126" y="1371"/>
                  </a:lnTo>
                  <a:lnTo>
                    <a:pt x="131" y="1385"/>
                  </a:lnTo>
                  <a:lnTo>
                    <a:pt x="133" y="1400"/>
                  </a:lnTo>
                  <a:lnTo>
                    <a:pt x="133" y="1412"/>
                  </a:lnTo>
                  <a:lnTo>
                    <a:pt x="133" y="1427"/>
                  </a:lnTo>
                  <a:lnTo>
                    <a:pt x="143" y="1463"/>
                  </a:lnTo>
                  <a:lnTo>
                    <a:pt x="154" y="1500"/>
                  </a:lnTo>
                  <a:lnTo>
                    <a:pt x="165" y="1537"/>
                  </a:lnTo>
                  <a:lnTo>
                    <a:pt x="176" y="1574"/>
                  </a:lnTo>
                  <a:lnTo>
                    <a:pt x="189" y="1610"/>
                  </a:lnTo>
                  <a:lnTo>
                    <a:pt x="206" y="1645"/>
                  </a:lnTo>
                  <a:lnTo>
                    <a:pt x="225" y="1676"/>
                  </a:lnTo>
                  <a:lnTo>
                    <a:pt x="248" y="1703"/>
                  </a:lnTo>
                  <a:lnTo>
                    <a:pt x="277" y="1728"/>
                  </a:lnTo>
                  <a:lnTo>
                    <a:pt x="310" y="1746"/>
                  </a:lnTo>
                  <a:lnTo>
                    <a:pt x="305" y="1749"/>
                  </a:lnTo>
                  <a:lnTo>
                    <a:pt x="318" y="1752"/>
                  </a:lnTo>
                  <a:lnTo>
                    <a:pt x="330" y="1753"/>
                  </a:lnTo>
                  <a:lnTo>
                    <a:pt x="343" y="1753"/>
                  </a:lnTo>
                  <a:lnTo>
                    <a:pt x="354" y="1751"/>
                  </a:lnTo>
                  <a:lnTo>
                    <a:pt x="364" y="1748"/>
                  </a:lnTo>
                  <a:lnTo>
                    <a:pt x="374" y="1743"/>
                  </a:lnTo>
                  <a:lnTo>
                    <a:pt x="386" y="1738"/>
                  </a:lnTo>
                  <a:lnTo>
                    <a:pt x="394" y="1732"/>
                  </a:lnTo>
                  <a:lnTo>
                    <a:pt x="404" y="1725"/>
                  </a:lnTo>
                  <a:lnTo>
                    <a:pt x="413" y="1719"/>
                  </a:lnTo>
                  <a:lnTo>
                    <a:pt x="436" y="1689"/>
                  </a:lnTo>
                  <a:lnTo>
                    <a:pt x="456" y="1657"/>
                  </a:lnTo>
                  <a:lnTo>
                    <a:pt x="476" y="1624"/>
                  </a:lnTo>
                  <a:lnTo>
                    <a:pt x="493" y="1590"/>
                  </a:lnTo>
                  <a:lnTo>
                    <a:pt x="510" y="1556"/>
                  </a:lnTo>
                  <a:lnTo>
                    <a:pt x="526" y="1520"/>
                  </a:lnTo>
                  <a:lnTo>
                    <a:pt x="540" y="1484"/>
                  </a:lnTo>
                  <a:lnTo>
                    <a:pt x="553" y="1448"/>
                  </a:lnTo>
                  <a:lnTo>
                    <a:pt x="566" y="1411"/>
                  </a:lnTo>
                  <a:lnTo>
                    <a:pt x="577" y="1375"/>
                  </a:lnTo>
                  <a:lnTo>
                    <a:pt x="567" y="1127"/>
                  </a:lnTo>
                  <a:lnTo>
                    <a:pt x="544" y="1146"/>
                  </a:lnTo>
                  <a:lnTo>
                    <a:pt x="522" y="1163"/>
                  </a:lnTo>
                  <a:lnTo>
                    <a:pt x="499" y="1180"/>
                  </a:lnTo>
                  <a:lnTo>
                    <a:pt x="474" y="1198"/>
                  </a:lnTo>
                  <a:lnTo>
                    <a:pt x="450" y="1213"/>
                  </a:lnTo>
                  <a:lnTo>
                    <a:pt x="426" y="1230"/>
                  </a:lnTo>
                  <a:lnTo>
                    <a:pt x="401" y="1246"/>
                  </a:lnTo>
                  <a:lnTo>
                    <a:pt x="377" y="1261"/>
                  </a:lnTo>
                  <a:lnTo>
                    <a:pt x="353" y="1276"/>
                  </a:lnTo>
                  <a:lnTo>
                    <a:pt x="330" y="1292"/>
                  </a:lnTo>
                  <a:close/>
                  <a:moveTo>
                    <a:pt x="337" y="1073"/>
                  </a:moveTo>
                  <a:lnTo>
                    <a:pt x="334" y="1073"/>
                  </a:lnTo>
                  <a:lnTo>
                    <a:pt x="333" y="1066"/>
                  </a:lnTo>
                  <a:lnTo>
                    <a:pt x="331" y="1059"/>
                  </a:lnTo>
                  <a:lnTo>
                    <a:pt x="330" y="1053"/>
                  </a:lnTo>
                  <a:lnTo>
                    <a:pt x="330" y="1046"/>
                  </a:lnTo>
                  <a:lnTo>
                    <a:pt x="330" y="1040"/>
                  </a:lnTo>
                  <a:lnTo>
                    <a:pt x="330" y="1033"/>
                  </a:lnTo>
                  <a:lnTo>
                    <a:pt x="330" y="1027"/>
                  </a:lnTo>
                  <a:lnTo>
                    <a:pt x="331" y="1021"/>
                  </a:lnTo>
                  <a:lnTo>
                    <a:pt x="333" y="1016"/>
                  </a:lnTo>
                  <a:lnTo>
                    <a:pt x="334" y="1010"/>
                  </a:lnTo>
                  <a:lnTo>
                    <a:pt x="333" y="1007"/>
                  </a:lnTo>
                  <a:lnTo>
                    <a:pt x="331" y="1006"/>
                  </a:lnTo>
                  <a:lnTo>
                    <a:pt x="330" y="1003"/>
                  </a:lnTo>
                  <a:lnTo>
                    <a:pt x="330" y="1001"/>
                  </a:lnTo>
                  <a:lnTo>
                    <a:pt x="328" y="998"/>
                  </a:lnTo>
                  <a:lnTo>
                    <a:pt x="328" y="995"/>
                  </a:lnTo>
                  <a:lnTo>
                    <a:pt x="328" y="994"/>
                  </a:lnTo>
                  <a:lnTo>
                    <a:pt x="327" y="991"/>
                  </a:lnTo>
                  <a:lnTo>
                    <a:pt x="327" y="988"/>
                  </a:lnTo>
                  <a:lnTo>
                    <a:pt x="327" y="987"/>
                  </a:lnTo>
                  <a:lnTo>
                    <a:pt x="330" y="990"/>
                  </a:lnTo>
                  <a:lnTo>
                    <a:pt x="330" y="970"/>
                  </a:lnTo>
                  <a:lnTo>
                    <a:pt x="334" y="973"/>
                  </a:lnTo>
                  <a:lnTo>
                    <a:pt x="334" y="967"/>
                  </a:lnTo>
                  <a:lnTo>
                    <a:pt x="333" y="960"/>
                  </a:lnTo>
                  <a:lnTo>
                    <a:pt x="333" y="955"/>
                  </a:lnTo>
                  <a:lnTo>
                    <a:pt x="331" y="950"/>
                  </a:lnTo>
                  <a:lnTo>
                    <a:pt x="331" y="944"/>
                  </a:lnTo>
                  <a:lnTo>
                    <a:pt x="331" y="940"/>
                  </a:lnTo>
                  <a:lnTo>
                    <a:pt x="331" y="934"/>
                  </a:lnTo>
                  <a:lnTo>
                    <a:pt x="331" y="928"/>
                  </a:lnTo>
                  <a:lnTo>
                    <a:pt x="333" y="924"/>
                  </a:lnTo>
                  <a:lnTo>
                    <a:pt x="334" y="918"/>
                  </a:lnTo>
                  <a:lnTo>
                    <a:pt x="334" y="920"/>
                  </a:lnTo>
                  <a:lnTo>
                    <a:pt x="334" y="921"/>
                  </a:lnTo>
                  <a:lnTo>
                    <a:pt x="334" y="922"/>
                  </a:lnTo>
                  <a:lnTo>
                    <a:pt x="335" y="922"/>
                  </a:lnTo>
                  <a:lnTo>
                    <a:pt x="337" y="924"/>
                  </a:lnTo>
                  <a:lnTo>
                    <a:pt x="340" y="904"/>
                  </a:lnTo>
                  <a:lnTo>
                    <a:pt x="337" y="1073"/>
                  </a:lnTo>
                  <a:close/>
                  <a:moveTo>
                    <a:pt x="337" y="729"/>
                  </a:moveTo>
                  <a:lnTo>
                    <a:pt x="344" y="725"/>
                  </a:lnTo>
                  <a:lnTo>
                    <a:pt x="347" y="735"/>
                  </a:lnTo>
                  <a:lnTo>
                    <a:pt x="351" y="745"/>
                  </a:lnTo>
                  <a:lnTo>
                    <a:pt x="355" y="755"/>
                  </a:lnTo>
                  <a:lnTo>
                    <a:pt x="360" y="765"/>
                  </a:lnTo>
                  <a:lnTo>
                    <a:pt x="364" y="775"/>
                  </a:lnTo>
                  <a:lnTo>
                    <a:pt x="368" y="783"/>
                  </a:lnTo>
                  <a:lnTo>
                    <a:pt x="373" y="793"/>
                  </a:lnTo>
                  <a:lnTo>
                    <a:pt x="377" y="802"/>
                  </a:lnTo>
                  <a:lnTo>
                    <a:pt x="383" y="812"/>
                  </a:lnTo>
                  <a:lnTo>
                    <a:pt x="388" y="821"/>
                  </a:lnTo>
                  <a:lnTo>
                    <a:pt x="381" y="812"/>
                  </a:lnTo>
                  <a:lnTo>
                    <a:pt x="375" y="805"/>
                  </a:lnTo>
                  <a:lnTo>
                    <a:pt x="370" y="795"/>
                  </a:lnTo>
                  <a:lnTo>
                    <a:pt x="364" y="786"/>
                  </a:lnTo>
                  <a:lnTo>
                    <a:pt x="358" y="778"/>
                  </a:lnTo>
                  <a:lnTo>
                    <a:pt x="353" y="768"/>
                  </a:lnTo>
                  <a:lnTo>
                    <a:pt x="348" y="758"/>
                  </a:lnTo>
                  <a:lnTo>
                    <a:pt x="344" y="749"/>
                  </a:lnTo>
                  <a:lnTo>
                    <a:pt x="340" y="739"/>
                  </a:lnTo>
                  <a:lnTo>
                    <a:pt x="337" y="729"/>
                  </a:lnTo>
                  <a:close/>
                  <a:moveTo>
                    <a:pt x="337" y="700"/>
                  </a:moveTo>
                  <a:lnTo>
                    <a:pt x="340" y="700"/>
                  </a:lnTo>
                  <a:lnTo>
                    <a:pt x="344" y="718"/>
                  </a:lnTo>
                  <a:lnTo>
                    <a:pt x="340" y="718"/>
                  </a:lnTo>
                  <a:lnTo>
                    <a:pt x="337" y="700"/>
                  </a:lnTo>
                  <a:close/>
                  <a:moveTo>
                    <a:pt x="322" y="553"/>
                  </a:moveTo>
                  <a:lnTo>
                    <a:pt x="331" y="579"/>
                  </a:lnTo>
                  <a:lnTo>
                    <a:pt x="343" y="604"/>
                  </a:lnTo>
                  <a:lnTo>
                    <a:pt x="353" y="630"/>
                  </a:lnTo>
                  <a:lnTo>
                    <a:pt x="365" y="656"/>
                  </a:lnTo>
                  <a:lnTo>
                    <a:pt x="377" y="680"/>
                  </a:lnTo>
                  <a:lnTo>
                    <a:pt x="390" y="705"/>
                  </a:lnTo>
                  <a:lnTo>
                    <a:pt x="403" y="729"/>
                  </a:lnTo>
                  <a:lnTo>
                    <a:pt x="416" y="753"/>
                  </a:lnTo>
                  <a:lnTo>
                    <a:pt x="428" y="776"/>
                  </a:lnTo>
                  <a:lnTo>
                    <a:pt x="440" y="798"/>
                  </a:lnTo>
                  <a:lnTo>
                    <a:pt x="446" y="803"/>
                  </a:lnTo>
                  <a:lnTo>
                    <a:pt x="451" y="811"/>
                  </a:lnTo>
                  <a:lnTo>
                    <a:pt x="456" y="819"/>
                  </a:lnTo>
                  <a:lnTo>
                    <a:pt x="460" y="828"/>
                  </a:lnTo>
                  <a:lnTo>
                    <a:pt x="464" y="836"/>
                  </a:lnTo>
                  <a:lnTo>
                    <a:pt x="469" y="845"/>
                  </a:lnTo>
                  <a:lnTo>
                    <a:pt x="473" y="854"/>
                  </a:lnTo>
                  <a:lnTo>
                    <a:pt x="477" y="862"/>
                  </a:lnTo>
                  <a:lnTo>
                    <a:pt x="483" y="871"/>
                  </a:lnTo>
                  <a:lnTo>
                    <a:pt x="489" y="879"/>
                  </a:lnTo>
                  <a:lnTo>
                    <a:pt x="490" y="887"/>
                  </a:lnTo>
                  <a:lnTo>
                    <a:pt x="491" y="892"/>
                  </a:lnTo>
                  <a:lnTo>
                    <a:pt x="494" y="898"/>
                  </a:lnTo>
                  <a:lnTo>
                    <a:pt x="497" y="904"/>
                  </a:lnTo>
                  <a:lnTo>
                    <a:pt x="502" y="910"/>
                  </a:lnTo>
                  <a:lnTo>
                    <a:pt x="504" y="915"/>
                  </a:lnTo>
                  <a:lnTo>
                    <a:pt x="507" y="921"/>
                  </a:lnTo>
                  <a:lnTo>
                    <a:pt x="509" y="928"/>
                  </a:lnTo>
                  <a:lnTo>
                    <a:pt x="510" y="937"/>
                  </a:lnTo>
                  <a:lnTo>
                    <a:pt x="509" y="945"/>
                  </a:lnTo>
                  <a:lnTo>
                    <a:pt x="512" y="947"/>
                  </a:lnTo>
                  <a:lnTo>
                    <a:pt x="514" y="948"/>
                  </a:lnTo>
                  <a:lnTo>
                    <a:pt x="514" y="951"/>
                  </a:lnTo>
                  <a:lnTo>
                    <a:pt x="516" y="954"/>
                  </a:lnTo>
                  <a:lnTo>
                    <a:pt x="516" y="955"/>
                  </a:lnTo>
                  <a:lnTo>
                    <a:pt x="514" y="958"/>
                  </a:lnTo>
                  <a:lnTo>
                    <a:pt x="514" y="961"/>
                  </a:lnTo>
                  <a:lnTo>
                    <a:pt x="513" y="964"/>
                  </a:lnTo>
                  <a:lnTo>
                    <a:pt x="513" y="965"/>
                  </a:lnTo>
                  <a:lnTo>
                    <a:pt x="512" y="968"/>
                  </a:lnTo>
                  <a:lnTo>
                    <a:pt x="513" y="970"/>
                  </a:lnTo>
                  <a:lnTo>
                    <a:pt x="513" y="971"/>
                  </a:lnTo>
                  <a:lnTo>
                    <a:pt x="513" y="973"/>
                  </a:lnTo>
                  <a:lnTo>
                    <a:pt x="514" y="973"/>
                  </a:lnTo>
                  <a:lnTo>
                    <a:pt x="516" y="973"/>
                  </a:lnTo>
                  <a:lnTo>
                    <a:pt x="517" y="973"/>
                  </a:lnTo>
                  <a:lnTo>
                    <a:pt x="519" y="973"/>
                  </a:lnTo>
                  <a:lnTo>
                    <a:pt x="517" y="973"/>
                  </a:lnTo>
                  <a:lnTo>
                    <a:pt x="517" y="974"/>
                  </a:lnTo>
                  <a:lnTo>
                    <a:pt x="516" y="974"/>
                  </a:lnTo>
                  <a:lnTo>
                    <a:pt x="514" y="974"/>
                  </a:lnTo>
                  <a:lnTo>
                    <a:pt x="514" y="973"/>
                  </a:lnTo>
                  <a:lnTo>
                    <a:pt x="513" y="973"/>
                  </a:lnTo>
                  <a:lnTo>
                    <a:pt x="513" y="971"/>
                  </a:lnTo>
                  <a:lnTo>
                    <a:pt x="512" y="971"/>
                  </a:lnTo>
                  <a:lnTo>
                    <a:pt x="512" y="970"/>
                  </a:lnTo>
                  <a:lnTo>
                    <a:pt x="512" y="968"/>
                  </a:lnTo>
                  <a:lnTo>
                    <a:pt x="512" y="965"/>
                  </a:lnTo>
                  <a:lnTo>
                    <a:pt x="512" y="963"/>
                  </a:lnTo>
                  <a:lnTo>
                    <a:pt x="510" y="958"/>
                  </a:lnTo>
                  <a:lnTo>
                    <a:pt x="510" y="955"/>
                  </a:lnTo>
                  <a:lnTo>
                    <a:pt x="510" y="952"/>
                  </a:lnTo>
                  <a:lnTo>
                    <a:pt x="509" y="948"/>
                  </a:lnTo>
                  <a:lnTo>
                    <a:pt x="509" y="945"/>
                  </a:lnTo>
                  <a:lnTo>
                    <a:pt x="507" y="942"/>
                  </a:lnTo>
                  <a:lnTo>
                    <a:pt x="507" y="940"/>
                  </a:lnTo>
                  <a:lnTo>
                    <a:pt x="506" y="938"/>
                  </a:lnTo>
                  <a:lnTo>
                    <a:pt x="493" y="915"/>
                  </a:lnTo>
                  <a:lnTo>
                    <a:pt x="480" y="892"/>
                  </a:lnTo>
                  <a:lnTo>
                    <a:pt x="469" y="869"/>
                  </a:lnTo>
                  <a:lnTo>
                    <a:pt x="456" y="848"/>
                  </a:lnTo>
                  <a:lnTo>
                    <a:pt x="443" y="825"/>
                  </a:lnTo>
                  <a:lnTo>
                    <a:pt x="431" y="802"/>
                  </a:lnTo>
                  <a:lnTo>
                    <a:pt x="420" y="779"/>
                  </a:lnTo>
                  <a:lnTo>
                    <a:pt x="407" y="758"/>
                  </a:lnTo>
                  <a:lnTo>
                    <a:pt x="397" y="735"/>
                  </a:lnTo>
                  <a:lnTo>
                    <a:pt x="386" y="712"/>
                  </a:lnTo>
                  <a:lnTo>
                    <a:pt x="384" y="712"/>
                  </a:lnTo>
                  <a:lnTo>
                    <a:pt x="383" y="712"/>
                  </a:lnTo>
                  <a:lnTo>
                    <a:pt x="381" y="712"/>
                  </a:lnTo>
                  <a:lnTo>
                    <a:pt x="380" y="712"/>
                  </a:lnTo>
                  <a:lnTo>
                    <a:pt x="380" y="713"/>
                  </a:lnTo>
                  <a:lnTo>
                    <a:pt x="378" y="715"/>
                  </a:lnTo>
                  <a:lnTo>
                    <a:pt x="384" y="730"/>
                  </a:lnTo>
                  <a:lnTo>
                    <a:pt x="390" y="746"/>
                  </a:lnTo>
                  <a:lnTo>
                    <a:pt x="398" y="762"/>
                  </a:lnTo>
                  <a:lnTo>
                    <a:pt x="406" y="778"/>
                  </a:lnTo>
                  <a:lnTo>
                    <a:pt x="414" y="795"/>
                  </a:lnTo>
                  <a:lnTo>
                    <a:pt x="421" y="811"/>
                  </a:lnTo>
                  <a:lnTo>
                    <a:pt x="430" y="828"/>
                  </a:lnTo>
                  <a:lnTo>
                    <a:pt x="437" y="844"/>
                  </a:lnTo>
                  <a:lnTo>
                    <a:pt x="444" y="861"/>
                  </a:lnTo>
                  <a:lnTo>
                    <a:pt x="450" y="879"/>
                  </a:lnTo>
                  <a:lnTo>
                    <a:pt x="437" y="861"/>
                  </a:lnTo>
                  <a:lnTo>
                    <a:pt x="424" y="841"/>
                  </a:lnTo>
                  <a:lnTo>
                    <a:pt x="414" y="822"/>
                  </a:lnTo>
                  <a:lnTo>
                    <a:pt x="403" y="802"/>
                  </a:lnTo>
                  <a:lnTo>
                    <a:pt x="394" y="782"/>
                  </a:lnTo>
                  <a:lnTo>
                    <a:pt x="386" y="760"/>
                  </a:lnTo>
                  <a:lnTo>
                    <a:pt x="377" y="740"/>
                  </a:lnTo>
                  <a:lnTo>
                    <a:pt x="368" y="719"/>
                  </a:lnTo>
                  <a:lnTo>
                    <a:pt x="361" y="699"/>
                  </a:lnTo>
                  <a:lnTo>
                    <a:pt x="354" y="677"/>
                  </a:lnTo>
                  <a:lnTo>
                    <a:pt x="357" y="677"/>
                  </a:lnTo>
                  <a:lnTo>
                    <a:pt x="354" y="666"/>
                  </a:lnTo>
                  <a:lnTo>
                    <a:pt x="355" y="666"/>
                  </a:lnTo>
                  <a:lnTo>
                    <a:pt x="357" y="666"/>
                  </a:lnTo>
                  <a:lnTo>
                    <a:pt x="358" y="664"/>
                  </a:lnTo>
                  <a:lnTo>
                    <a:pt x="360" y="664"/>
                  </a:lnTo>
                  <a:lnTo>
                    <a:pt x="360" y="663"/>
                  </a:lnTo>
                  <a:lnTo>
                    <a:pt x="361" y="663"/>
                  </a:lnTo>
                  <a:lnTo>
                    <a:pt x="354" y="656"/>
                  </a:lnTo>
                  <a:lnTo>
                    <a:pt x="351" y="660"/>
                  </a:lnTo>
                  <a:lnTo>
                    <a:pt x="350" y="659"/>
                  </a:lnTo>
                  <a:lnTo>
                    <a:pt x="350" y="657"/>
                  </a:lnTo>
                  <a:lnTo>
                    <a:pt x="348" y="654"/>
                  </a:lnTo>
                  <a:lnTo>
                    <a:pt x="345" y="653"/>
                  </a:lnTo>
                  <a:lnTo>
                    <a:pt x="344" y="652"/>
                  </a:lnTo>
                  <a:lnTo>
                    <a:pt x="343" y="650"/>
                  </a:lnTo>
                  <a:lnTo>
                    <a:pt x="341" y="649"/>
                  </a:lnTo>
                  <a:lnTo>
                    <a:pt x="340" y="647"/>
                  </a:lnTo>
                  <a:lnTo>
                    <a:pt x="340" y="644"/>
                  </a:lnTo>
                  <a:lnTo>
                    <a:pt x="340" y="643"/>
                  </a:lnTo>
                  <a:lnTo>
                    <a:pt x="344" y="646"/>
                  </a:lnTo>
                  <a:lnTo>
                    <a:pt x="345" y="646"/>
                  </a:lnTo>
                  <a:lnTo>
                    <a:pt x="345" y="644"/>
                  </a:lnTo>
                  <a:lnTo>
                    <a:pt x="347" y="643"/>
                  </a:lnTo>
                  <a:lnTo>
                    <a:pt x="347" y="642"/>
                  </a:lnTo>
                  <a:lnTo>
                    <a:pt x="347" y="640"/>
                  </a:lnTo>
                  <a:lnTo>
                    <a:pt x="347" y="639"/>
                  </a:lnTo>
                  <a:lnTo>
                    <a:pt x="347" y="637"/>
                  </a:lnTo>
                  <a:lnTo>
                    <a:pt x="347" y="636"/>
                  </a:lnTo>
                  <a:lnTo>
                    <a:pt x="345" y="634"/>
                  </a:lnTo>
                  <a:lnTo>
                    <a:pt x="344" y="633"/>
                  </a:lnTo>
                  <a:lnTo>
                    <a:pt x="343" y="633"/>
                  </a:lnTo>
                  <a:lnTo>
                    <a:pt x="341" y="632"/>
                  </a:lnTo>
                  <a:lnTo>
                    <a:pt x="340" y="632"/>
                  </a:lnTo>
                  <a:lnTo>
                    <a:pt x="340" y="630"/>
                  </a:lnTo>
                  <a:lnTo>
                    <a:pt x="338" y="630"/>
                  </a:lnTo>
                  <a:lnTo>
                    <a:pt x="338" y="632"/>
                  </a:lnTo>
                  <a:lnTo>
                    <a:pt x="338" y="630"/>
                  </a:lnTo>
                  <a:lnTo>
                    <a:pt x="340" y="629"/>
                  </a:lnTo>
                  <a:lnTo>
                    <a:pt x="340" y="627"/>
                  </a:lnTo>
                  <a:lnTo>
                    <a:pt x="340" y="626"/>
                  </a:lnTo>
                  <a:lnTo>
                    <a:pt x="340" y="624"/>
                  </a:lnTo>
                  <a:lnTo>
                    <a:pt x="340" y="623"/>
                  </a:lnTo>
                  <a:lnTo>
                    <a:pt x="340" y="622"/>
                  </a:lnTo>
                  <a:lnTo>
                    <a:pt x="340" y="619"/>
                  </a:lnTo>
                  <a:lnTo>
                    <a:pt x="337" y="613"/>
                  </a:lnTo>
                  <a:lnTo>
                    <a:pt x="334" y="606"/>
                  </a:lnTo>
                  <a:lnTo>
                    <a:pt x="331" y="600"/>
                  </a:lnTo>
                  <a:lnTo>
                    <a:pt x="328" y="594"/>
                  </a:lnTo>
                  <a:lnTo>
                    <a:pt x="325" y="587"/>
                  </a:lnTo>
                  <a:lnTo>
                    <a:pt x="324" y="581"/>
                  </a:lnTo>
                  <a:lnTo>
                    <a:pt x="322" y="574"/>
                  </a:lnTo>
                  <a:lnTo>
                    <a:pt x="321" y="567"/>
                  </a:lnTo>
                  <a:lnTo>
                    <a:pt x="321" y="560"/>
                  </a:lnTo>
                  <a:lnTo>
                    <a:pt x="322" y="553"/>
                  </a:lnTo>
                  <a:close/>
                  <a:moveTo>
                    <a:pt x="62" y="1169"/>
                  </a:moveTo>
                  <a:lnTo>
                    <a:pt x="59" y="1156"/>
                  </a:lnTo>
                  <a:lnTo>
                    <a:pt x="56" y="1142"/>
                  </a:lnTo>
                  <a:lnTo>
                    <a:pt x="52" y="1126"/>
                  </a:lnTo>
                  <a:lnTo>
                    <a:pt x="49" y="1112"/>
                  </a:lnTo>
                  <a:lnTo>
                    <a:pt x="46" y="1096"/>
                  </a:lnTo>
                  <a:lnTo>
                    <a:pt x="43" y="1080"/>
                  </a:lnTo>
                  <a:lnTo>
                    <a:pt x="40" y="1064"/>
                  </a:lnTo>
                  <a:lnTo>
                    <a:pt x="39" y="1047"/>
                  </a:lnTo>
                  <a:lnTo>
                    <a:pt x="37" y="1033"/>
                  </a:lnTo>
                  <a:lnTo>
                    <a:pt x="37" y="1017"/>
                  </a:lnTo>
                  <a:lnTo>
                    <a:pt x="39" y="1030"/>
                  </a:lnTo>
                  <a:lnTo>
                    <a:pt x="42" y="1043"/>
                  </a:lnTo>
                  <a:lnTo>
                    <a:pt x="46" y="1056"/>
                  </a:lnTo>
                  <a:lnTo>
                    <a:pt x="49" y="1070"/>
                  </a:lnTo>
                  <a:lnTo>
                    <a:pt x="53" y="1086"/>
                  </a:lnTo>
                  <a:lnTo>
                    <a:pt x="56" y="1102"/>
                  </a:lnTo>
                  <a:lnTo>
                    <a:pt x="59" y="1117"/>
                  </a:lnTo>
                  <a:lnTo>
                    <a:pt x="62" y="1133"/>
                  </a:lnTo>
                  <a:lnTo>
                    <a:pt x="62" y="1150"/>
                  </a:lnTo>
                  <a:lnTo>
                    <a:pt x="62" y="1169"/>
                  </a:lnTo>
                  <a:close/>
                  <a:moveTo>
                    <a:pt x="82" y="1193"/>
                  </a:moveTo>
                  <a:lnTo>
                    <a:pt x="86" y="1193"/>
                  </a:lnTo>
                  <a:lnTo>
                    <a:pt x="82" y="1182"/>
                  </a:lnTo>
                  <a:lnTo>
                    <a:pt x="85" y="1182"/>
                  </a:lnTo>
                  <a:lnTo>
                    <a:pt x="88" y="1183"/>
                  </a:lnTo>
                  <a:lnTo>
                    <a:pt x="89" y="1185"/>
                  </a:lnTo>
                  <a:lnTo>
                    <a:pt x="89" y="1187"/>
                  </a:lnTo>
                  <a:lnTo>
                    <a:pt x="89" y="1190"/>
                  </a:lnTo>
                  <a:lnTo>
                    <a:pt x="88" y="1192"/>
                  </a:lnTo>
                  <a:lnTo>
                    <a:pt x="88" y="1195"/>
                  </a:lnTo>
                  <a:lnTo>
                    <a:pt x="88" y="1196"/>
                  </a:lnTo>
                  <a:lnTo>
                    <a:pt x="88" y="1198"/>
                  </a:lnTo>
                  <a:lnTo>
                    <a:pt x="89" y="1199"/>
                  </a:lnTo>
                  <a:lnTo>
                    <a:pt x="82" y="1193"/>
                  </a:lnTo>
                  <a:close/>
                  <a:moveTo>
                    <a:pt x="89" y="1176"/>
                  </a:moveTo>
                  <a:lnTo>
                    <a:pt x="82" y="1176"/>
                  </a:lnTo>
                  <a:lnTo>
                    <a:pt x="79" y="1176"/>
                  </a:lnTo>
                  <a:lnTo>
                    <a:pt x="79" y="1169"/>
                  </a:lnTo>
                  <a:lnTo>
                    <a:pt x="82" y="1169"/>
                  </a:lnTo>
                  <a:lnTo>
                    <a:pt x="82" y="1172"/>
                  </a:lnTo>
                  <a:lnTo>
                    <a:pt x="89" y="1172"/>
                  </a:lnTo>
                  <a:lnTo>
                    <a:pt x="89" y="1176"/>
                  </a:lnTo>
                  <a:close/>
                  <a:moveTo>
                    <a:pt x="219" y="1520"/>
                  </a:moveTo>
                  <a:lnTo>
                    <a:pt x="214" y="1520"/>
                  </a:lnTo>
                  <a:lnTo>
                    <a:pt x="206" y="1471"/>
                  </a:lnTo>
                  <a:lnTo>
                    <a:pt x="209" y="1474"/>
                  </a:lnTo>
                  <a:lnTo>
                    <a:pt x="215" y="1470"/>
                  </a:lnTo>
                  <a:lnTo>
                    <a:pt x="215" y="1468"/>
                  </a:lnTo>
                  <a:lnTo>
                    <a:pt x="215" y="1467"/>
                  </a:lnTo>
                  <a:lnTo>
                    <a:pt x="215" y="1465"/>
                  </a:lnTo>
                  <a:lnTo>
                    <a:pt x="214" y="1464"/>
                  </a:lnTo>
                  <a:lnTo>
                    <a:pt x="212" y="1464"/>
                  </a:lnTo>
                  <a:lnTo>
                    <a:pt x="211" y="1464"/>
                  </a:lnTo>
                  <a:lnTo>
                    <a:pt x="209" y="1464"/>
                  </a:lnTo>
                  <a:lnTo>
                    <a:pt x="208" y="1464"/>
                  </a:lnTo>
                  <a:lnTo>
                    <a:pt x="206" y="1464"/>
                  </a:lnTo>
                  <a:lnTo>
                    <a:pt x="205" y="1464"/>
                  </a:lnTo>
                  <a:lnTo>
                    <a:pt x="204" y="1464"/>
                  </a:lnTo>
                  <a:lnTo>
                    <a:pt x="202" y="1464"/>
                  </a:lnTo>
                  <a:lnTo>
                    <a:pt x="202" y="1454"/>
                  </a:lnTo>
                  <a:lnTo>
                    <a:pt x="202" y="1445"/>
                  </a:lnTo>
                  <a:lnTo>
                    <a:pt x="202" y="1435"/>
                  </a:lnTo>
                  <a:lnTo>
                    <a:pt x="202" y="1427"/>
                  </a:lnTo>
                  <a:lnTo>
                    <a:pt x="201" y="1417"/>
                  </a:lnTo>
                  <a:lnTo>
                    <a:pt x="199" y="1408"/>
                  </a:lnTo>
                  <a:lnTo>
                    <a:pt x="199" y="1400"/>
                  </a:lnTo>
                  <a:lnTo>
                    <a:pt x="198" y="1391"/>
                  </a:lnTo>
                  <a:lnTo>
                    <a:pt x="196" y="1382"/>
                  </a:lnTo>
                  <a:lnTo>
                    <a:pt x="196" y="1375"/>
                  </a:lnTo>
                  <a:lnTo>
                    <a:pt x="201" y="1374"/>
                  </a:lnTo>
                  <a:lnTo>
                    <a:pt x="202" y="1371"/>
                  </a:lnTo>
                  <a:lnTo>
                    <a:pt x="202" y="1368"/>
                  </a:lnTo>
                  <a:lnTo>
                    <a:pt x="202" y="1365"/>
                  </a:lnTo>
                  <a:lnTo>
                    <a:pt x="202" y="1362"/>
                  </a:lnTo>
                  <a:lnTo>
                    <a:pt x="201" y="1359"/>
                  </a:lnTo>
                  <a:lnTo>
                    <a:pt x="199" y="1358"/>
                  </a:lnTo>
                  <a:lnTo>
                    <a:pt x="198" y="1355"/>
                  </a:lnTo>
                  <a:lnTo>
                    <a:pt x="198" y="1352"/>
                  </a:lnTo>
                  <a:lnTo>
                    <a:pt x="199" y="1351"/>
                  </a:lnTo>
                  <a:lnTo>
                    <a:pt x="198" y="1351"/>
                  </a:lnTo>
                  <a:lnTo>
                    <a:pt x="196" y="1349"/>
                  </a:lnTo>
                  <a:lnTo>
                    <a:pt x="196" y="1348"/>
                  </a:lnTo>
                  <a:lnTo>
                    <a:pt x="195" y="1347"/>
                  </a:lnTo>
                  <a:lnTo>
                    <a:pt x="195" y="1345"/>
                  </a:lnTo>
                  <a:lnTo>
                    <a:pt x="195" y="1344"/>
                  </a:lnTo>
                  <a:lnTo>
                    <a:pt x="195" y="1342"/>
                  </a:lnTo>
                  <a:lnTo>
                    <a:pt x="196" y="1341"/>
                  </a:lnTo>
                  <a:lnTo>
                    <a:pt x="196" y="1339"/>
                  </a:lnTo>
                  <a:lnTo>
                    <a:pt x="196" y="1338"/>
                  </a:lnTo>
                  <a:lnTo>
                    <a:pt x="196" y="1336"/>
                  </a:lnTo>
                  <a:lnTo>
                    <a:pt x="196" y="1338"/>
                  </a:lnTo>
                  <a:lnTo>
                    <a:pt x="196" y="1339"/>
                  </a:lnTo>
                  <a:lnTo>
                    <a:pt x="196" y="1341"/>
                  </a:lnTo>
                  <a:lnTo>
                    <a:pt x="198" y="1342"/>
                  </a:lnTo>
                  <a:lnTo>
                    <a:pt x="199" y="1344"/>
                  </a:lnTo>
                  <a:lnTo>
                    <a:pt x="201" y="1344"/>
                  </a:lnTo>
                  <a:lnTo>
                    <a:pt x="201" y="1342"/>
                  </a:lnTo>
                  <a:lnTo>
                    <a:pt x="202" y="1342"/>
                  </a:lnTo>
                  <a:lnTo>
                    <a:pt x="202" y="1341"/>
                  </a:lnTo>
                  <a:lnTo>
                    <a:pt x="202" y="1339"/>
                  </a:lnTo>
                  <a:lnTo>
                    <a:pt x="202" y="1338"/>
                  </a:lnTo>
                  <a:lnTo>
                    <a:pt x="202" y="1336"/>
                  </a:lnTo>
                  <a:lnTo>
                    <a:pt x="202" y="1335"/>
                  </a:lnTo>
                  <a:lnTo>
                    <a:pt x="202" y="1334"/>
                  </a:lnTo>
                  <a:lnTo>
                    <a:pt x="199" y="1331"/>
                  </a:lnTo>
                  <a:lnTo>
                    <a:pt x="196" y="1315"/>
                  </a:lnTo>
                  <a:lnTo>
                    <a:pt x="195" y="1298"/>
                  </a:lnTo>
                  <a:lnTo>
                    <a:pt x="194" y="1279"/>
                  </a:lnTo>
                  <a:lnTo>
                    <a:pt x="192" y="1259"/>
                  </a:lnTo>
                  <a:lnTo>
                    <a:pt x="191" y="1240"/>
                  </a:lnTo>
                  <a:lnTo>
                    <a:pt x="189" y="1219"/>
                  </a:lnTo>
                  <a:lnTo>
                    <a:pt x="189" y="1199"/>
                  </a:lnTo>
                  <a:lnTo>
                    <a:pt x="189" y="1179"/>
                  </a:lnTo>
                  <a:lnTo>
                    <a:pt x="189" y="1160"/>
                  </a:lnTo>
                  <a:lnTo>
                    <a:pt x="189" y="1142"/>
                  </a:lnTo>
                  <a:lnTo>
                    <a:pt x="179" y="1152"/>
                  </a:lnTo>
                  <a:lnTo>
                    <a:pt x="189" y="1137"/>
                  </a:lnTo>
                  <a:lnTo>
                    <a:pt x="198" y="1123"/>
                  </a:lnTo>
                  <a:lnTo>
                    <a:pt x="206" y="1109"/>
                  </a:lnTo>
                  <a:lnTo>
                    <a:pt x="215" y="1094"/>
                  </a:lnTo>
                  <a:lnTo>
                    <a:pt x="224" y="1080"/>
                  </a:lnTo>
                  <a:lnTo>
                    <a:pt x="232" y="1066"/>
                  </a:lnTo>
                  <a:lnTo>
                    <a:pt x="242" y="1051"/>
                  </a:lnTo>
                  <a:lnTo>
                    <a:pt x="254" y="1038"/>
                  </a:lnTo>
                  <a:lnTo>
                    <a:pt x="267" y="1026"/>
                  </a:lnTo>
                  <a:lnTo>
                    <a:pt x="282" y="1014"/>
                  </a:lnTo>
                  <a:lnTo>
                    <a:pt x="277" y="1006"/>
                  </a:lnTo>
                  <a:lnTo>
                    <a:pt x="270" y="998"/>
                  </a:lnTo>
                  <a:lnTo>
                    <a:pt x="259" y="993"/>
                  </a:lnTo>
                  <a:lnTo>
                    <a:pt x="249" y="985"/>
                  </a:lnTo>
                  <a:lnTo>
                    <a:pt x="241" y="980"/>
                  </a:lnTo>
                  <a:lnTo>
                    <a:pt x="232" y="974"/>
                  </a:lnTo>
                  <a:lnTo>
                    <a:pt x="225" y="967"/>
                  </a:lnTo>
                  <a:lnTo>
                    <a:pt x="222" y="960"/>
                  </a:lnTo>
                  <a:lnTo>
                    <a:pt x="222" y="951"/>
                  </a:lnTo>
                  <a:lnTo>
                    <a:pt x="227" y="941"/>
                  </a:lnTo>
                  <a:lnTo>
                    <a:pt x="228" y="937"/>
                  </a:lnTo>
                  <a:lnTo>
                    <a:pt x="231" y="935"/>
                  </a:lnTo>
                  <a:lnTo>
                    <a:pt x="234" y="934"/>
                  </a:lnTo>
                  <a:lnTo>
                    <a:pt x="237" y="934"/>
                  </a:lnTo>
                  <a:lnTo>
                    <a:pt x="239" y="934"/>
                  </a:lnTo>
                  <a:lnTo>
                    <a:pt x="242" y="934"/>
                  </a:lnTo>
                  <a:lnTo>
                    <a:pt x="247" y="935"/>
                  </a:lnTo>
                  <a:lnTo>
                    <a:pt x="249" y="935"/>
                  </a:lnTo>
                  <a:lnTo>
                    <a:pt x="254" y="935"/>
                  </a:lnTo>
                  <a:lnTo>
                    <a:pt x="258" y="935"/>
                  </a:lnTo>
                  <a:lnTo>
                    <a:pt x="257" y="935"/>
                  </a:lnTo>
                  <a:lnTo>
                    <a:pt x="255" y="937"/>
                  </a:lnTo>
                  <a:lnTo>
                    <a:pt x="255" y="938"/>
                  </a:lnTo>
                  <a:lnTo>
                    <a:pt x="254" y="940"/>
                  </a:lnTo>
                  <a:lnTo>
                    <a:pt x="254" y="941"/>
                  </a:lnTo>
                  <a:lnTo>
                    <a:pt x="254" y="942"/>
                  </a:lnTo>
                  <a:lnTo>
                    <a:pt x="254" y="944"/>
                  </a:lnTo>
                  <a:lnTo>
                    <a:pt x="254" y="945"/>
                  </a:lnTo>
                  <a:lnTo>
                    <a:pt x="255" y="942"/>
                  </a:lnTo>
                  <a:lnTo>
                    <a:pt x="258" y="941"/>
                  </a:lnTo>
                  <a:lnTo>
                    <a:pt x="262" y="941"/>
                  </a:lnTo>
                  <a:lnTo>
                    <a:pt x="267" y="942"/>
                  </a:lnTo>
                  <a:lnTo>
                    <a:pt x="271" y="942"/>
                  </a:lnTo>
                  <a:lnTo>
                    <a:pt x="275" y="942"/>
                  </a:lnTo>
                  <a:lnTo>
                    <a:pt x="278" y="942"/>
                  </a:lnTo>
                  <a:lnTo>
                    <a:pt x="281" y="940"/>
                  </a:lnTo>
                  <a:lnTo>
                    <a:pt x="282" y="935"/>
                  </a:lnTo>
                  <a:lnTo>
                    <a:pt x="282" y="928"/>
                  </a:lnTo>
                  <a:lnTo>
                    <a:pt x="282" y="925"/>
                  </a:lnTo>
                  <a:lnTo>
                    <a:pt x="282" y="922"/>
                  </a:lnTo>
                  <a:lnTo>
                    <a:pt x="282" y="921"/>
                  </a:lnTo>
                  <a:lnTo>
                    <a:pt x="281" y="918"/>
                  </a:lnTo>
                  <a:lnTo>
                    <a:pt x="281" y="917"/>
                  </a:lnTo>
                  <a:lnTo>
                    <a:pt x="280" y="914"/>
                  </a:lnTo>
                  <a:lnTo>
                    <a:pt x="277" y="912"/>
                  </a:lnTo>
                  <a:lnTo>
                    <a:pt x="275" y="912"/>
                  </a:lnTo>
                  <a:lnTo>
                    <a:pt x="274" y="911"/>
                  </a:lnTo>
                  <a:lnTo>
                    <a:pt x="271" y="911"/>
                  </a:lnTo>
                  <a:lnTo>
                    <a:pt x="261" y="908"/>
                  </a:lnTo>
                  <a:lnTo>
                    <a:pt x="249" y="907"/>
                  </a:lnTo>
                  <a:lnTo>
                    <a:pt x="237" y="907"/>
                  </a:lnTo>
                  <a:lnTo>
                    <a:pt x="224" y="908"/>
                  </a:lnTo>
                  <a:lnTo>
                    <a:pt x="211" y="908"/>
                  </a:lnTo>
                  <a:lnTo>
                    <a:pt x="199" y="908"/>
                  </a:lnTo>
                  <a:lnTo>
                    <a:pt x="188" y="905"/>
                  </a:lnTo>
                  <a:lnTo>
                    <a:pt x="179" y="901"/>
                  </a:lnTo>
                  <a:lnTo>
                    <a:pt x="172" y="892"/>
                  </a:lnTo>
                  <a:lnTo>
                    <a:pt x="168" y="879"/>
                  </a:lnTo>
                  <a:lnTo>
                    <a:pt x="151" y="879"/>
                  </a:lnTo>
                  <a:lnTo>
                    <a:pt x="133" y="882"/>
                  </a:lnTo>
                  <a:lnTo>
                    <a:pt x="116" y="885"/>
                  </a:lnTo>
                  <a:lnTo>
                    <a:pt x="99" y="889"/>
                  </a:lnTo>
                  <a:lnTo>
                    <a:pt x="83" y="897"/>
                  </a:lnTo>
                  <a:lnTo>
                    <a:pt x="69" y="904"/>
                  </a:lnTo>
                  <a:lnTo>
                    <a:pt x="55" y="914"/>
                  </a:lnTo>
                  <a:lnTo>
                    <a:pt x="43" y="924"/>
                  </a:lnTo>
                  <a:lnTo>
                    <a:pt x="33" y="937"/>
                  </a:lnTo>
                  <a:lnTo>
                    <a:pt x="25" y="952"/>
                  </a:lnTo>
                  <a:lnTo>
                    <a:pt x="30" y="937"/>
                  </a:lnTo>
                  <a:lnTo>
                    <a:pt x="39" y="921"/>
                  </a:lnTo>
                  <a:lnTo>
                    <a:pt x="48" y="908"/>
                  </a:lnTo>
                  <a:lnTo>
                    <a:pt x="59" y="897"/>
                  </a:lnTo>
                  <a:lnTo>
                    <a:pt x="72" y="887"/>
                  </a:lnTo>
                  <a:lnTo>
                    <a:pt x="86" y="877"/>
                  </a:lnTo>
                  <a:lnTo>
                    <a:pt x="101" y="869"/>
                  </a:lnTo>
                  <a:lnTo>
                    <a:pt x="115" y="864"/>
                  </a:lnTo>
                  <a:lnTo>
                    <a:pt x="131" y="858"/>
                  </a:lnTo>
                  <a:lnTo>
                    <a:pt x="145" y="855"/>
                  </a:lnTo>
                  <a:lnTo>
                    <a:pt x="146" y="855"/>
                  </a:lnTo>
                  <a:lnTo>
                    <a:pt x="148" y="855"/>
                  </a:lnTo>
                  <a:lnTo>
                    <a:pt x="151" y="855"/>
                  </a:lnTo>
                  <a:lnTo>
                    <a:pt x="152" y="856"/>
                  </a:lnTo>
                  <a:lnTo>
                    <a:pt x="155" y="858"/>
                  </a:lnTo>
                  <a:lnTo>
                    <a:pt x="156" y="858"/>
                  </a:lnTo>
                  <a:lnTo>
                    <a:pt x="158" y="858"/>
                  </a:lnTo>
                  <a:lnTo>
                    <a:pt x="161" y="858"/>
                  </a:lnTo>
                  <a:lnTo>
                    <a:pt x="161" y="855"/>
                  </a:lnTo>
                  <a:lnTo>
                    <a:pt x="162" y="852"/>
                  </a:lnTo>
                  <a:lnTo>
                    <a:pt x="158" y="849"/>
                  </a:lnTo>
                  <a:lnTo>
                    <a:pt x="165" y="846"/>
                  </a:lnTo>
                  <a:lnTo>
                    <a:pt x="172" y="846"/>
                  </a:lnTo>
                  <a:lnTo>
                    <a:pt x="181" y="848"/>
                  </a:lnTo>
                  <a:lnTo>
                    <a:pt x="189" y="851"/>
                  </a:lnTo>
                  <a:lnTo>
                    <a:pt x="199" y="854"/>
                  </a:lnTo>
                  <a:lnTo>
                    <a:pt x="209" y="856"/>
                  </a:lnTo>
                  <a:lnTo>
                    <a:pt x="219" y="859"/>
                  </a:lnTo>
                  <a:lnTo>
                    <a:pt x="229" y="862"/>
                  </a:lnTo>
                  <a:lnTo>
                    <a:pt x="239" y="862"/>
                  </a:lnTo>
                  <a:lnTo>
                    <a:pt x="251" y="862"/>
                  </a:lnTo>
                  <a:lnTo>
                    <a:pt x="249" y="868"/>
                  </a:lnTo>
                  <a:lnTo>
                    <a:pt x="251" y="872"/>
                  </a:lnTo>
                  <a:lnTo>
                    <a:pt x="254" y="875"/>
                  </a:lnTo>
                  <a:lnTo>
                    <a:pt x="258" y="877"/>
                  </a:lnTo>
                  <a:lnTo>
                    <a:pt x="262" y="878"/>
                  </a:lnTo>
                  <a:lnTo>
                    <a:pt x="268" y="878"/>
                  </a:lnTo>
                  <a:lnTo>
                    <a:pt x="272" y="879"/>
                  </a:lnTo>
                  <a:lnTo>
                    <a:pt x="277" y="882"/>
                  </a:lnTo>
                  <a:lnTo>
                    <a:pt x="280" y="885"/>
                  </a:lnTo>
                  <a:lnTo>
                    <a:pt x="282" y="889"/>
                  </a:lnTo>
                  <a:lnTo>
                    <a:pt x="285" y="885"/>
                  </a:lnTo>
                  <a:lnTo>
                    <a:pt x="288" y="882"/>
                  </a:lnTo>
                  <a:lnTo>
                    <a:pt x="288" y="878"/>
                  </a:lnTo>
                  <a:lnTo>
                    <a:pt x="288" y="874"/>
                  </a:lnTo>
                  <a:lnTo>
                    <a:pt x="288" y="869"/>
                  </a:lnTo>
                  <a:lnTo>
                    <a:pt x="287" y="865"/>
                  </a:lnTo>
                  <a:lnTo>
                    <a:pt x="285" y="861"/>
                  </a:lnTo>
                  <a:lnTo>
                    <a:pt x="284" y="856"/>
                  </a:lnTo>
                  <a:lnTo>
                    <a:pt x="282" y="854"/>
                  </a:lnTo>
                  <a:lnTo>
                    <a:pt x="282" y="849"/>
                  </a:lnTo>
                  <a:lnTo>
                    <a:pt x="278" y="845"/>
                  </a:lnTo>
                  <a:lnTo>
                    <a:pt x="268" y="855"/>
                  </a:lnTo>
                  <a:lnTo>
                    <a:pt x="261" y="825"/>
                  </a:lnTo>
                  <a:lnTo>
                    <a:pt x="258" y="796"/>
                  </a:lnTo>
                  <a:lnTo>
                    <a:pt x="259" y="771"/>
                  </a:lnTo>
                  <a:lnTo>
                    <a:pt x="262" y="746"/>
                  </a:lnTo>
                  <a:lnTo>
                    <a:pt x="267" y="722"/>
                  </a:lnTo>
                  <a:lnTo>
                    <a:pt x="271" y="697"/>
                  </a:lnTo>
                  <a:lnTo>
                    <a:pt x="274" y="673"/>
                  </a:lnTo>
                  <a:lnTo>
                    <a:pt x="275" y="647"/>
                  </a:lnTo>
                  <a:lnTo>
                    <a:pt x="274" y="619"/>
                  </a:lnTo>
                  <a:lnTo>
                    <a:pt x="268" y="587"/>
                  </a:lnTo>
                  <a:lnTo>
                    <a:pt x="219" y="282"/>
                  </a:lnTo>
                  <a:lnTo>
                    <a:pt x="234" y="299"/>
                  </a:lnTo>
                  <a:lnTo>
                    <a:pt x="248" y="366"/>
                  </a:lnTo>
                  <a:lnTo>
                    <a:pt x="264" y="434"/>
                  </a:lnTo>
                  <a:lnTo>
                    <a:pt x="277" y="503"/>
                  </a:lnTo>
                  <a:lnTo>
                    <a:pt x="290" y="571"/>
                  </a:lnTo>
                  <a:lnTo>
                    <a:pt x="301" y="642"/>
                  </a:lnTo>
                  <a:lnTo>
                    <a:pt x="308" y="710"/>
                  </a:lnTo>
                  <a:lnTo>
                    <a:pt x="314" y="781"/>
                  </a:lnTo>
                  <a:lnTo>
                    <a:pt x="315" y="848"/>
                  </a:lnTo>
                  <a:lnTo>
                    <a:pt x="311" y="917"/>
                  </a:lnTo>
                  <a:lnTo>
                    <a:pt x="302" y="983"/>
                  </a:lnTo>
                  <a:lnTo>
                    <a:pt x="300" y="987"/>
                  </a:lnTo>
                  <a:lnTo>
                    <a:pt x="297" y="991"/>
                  </a:lnTo>
                  <a:lnTo>
                    <a:pt x="295" y="997"/>
                  </a:lnTo>
                  <a:lnTo>
                    <a:pt x="295" y="1003"/>
                  </a:lnTo>
                  <a:lnTo>
                    <a:pt x="295" y="1010"/>
                  </a:lnTo>
                  <a:lnTo>
                    <a:pt x="295" y="1016"/>
                  </a:lnTo>
                  <a:lnTo>
                    <a:pt x="295" y="1023"/>
                  </a:lnTo>
                  <a:lnTo>
                    <a:pt x="295" y="1028"/>
                  </a:lnTo>
                  <a:lnTo>
                    <a:pt x="295" y="1036"/>
                  </a:lnTo>
                  <a:lnTo>
                    <a:pt x="295" y="1041"/>
                  </a:lnTo>
                  <a:lnTo>
                    <a:pt x="288" y="1040"/>
                  </a:lnTo>
                  <a:lnTo>
                    <a:pt x="281" y="1041"/>
                  </a:lnTo>
                  <a:lnTo>
                    <a:pt x="275" y="1044"/>
                  </a:lnTo>
                  <a:lnTo>
                    <a:pt x="271" y="1048"/>
                  </a:lnTo>
                  <a:lnTo>
                    <a:pt x="267" y="1053"/>
                  </a:lnTo>
                  <a:lnTo>
                    <a:pt x="262" y="1059"/>
                  </a:lnTo>
                  <a:lnTo>
                    <a:pt x="259" y="1064"/>
                  </a:lnTo>
                  <a:lnTo>
                    <a:pt x="257" y="1070"/>
                  </a:lnTo>
                  <a:lnTo>
                    <a:pt x="254" y="1074"/>
                  </a:lnTo>
                  <a:lnTo>
                    <a:pt x="251" y="1079"/>
                  </a:lnTo>
                  <a:lnTo>
                    <a:pt x="248" y="1076"/>
                  </a:lnTo>
                  <a:lnTo>
                    <a:pt x="248" y="1081"/>
                  </a:lnTo>
                  <a:lnTo>
                    <a:pt x="245" y="1087"/>
                  </a:lnTo>
                  <a:lnTo>
                    <a:pt x="242" y="1091"/>
                  </a:lnTo>
                  <a:lnTo>
                    <a:pt x="238" y="1094"/>
                  </a:lnTo>
                  <a:lnTo>
                    <a:pt x="232" y="1097"/>
                  </a:lnTo>
                  <a:lnTo>
                    <a:pt x="227" y="1102"/>
                  </a:lnTo>
                  <a:lnTo>
                    <a:pt x="222" y="1104"/>
                  </a:lnTo>
                  <a:lnTo>
                    <a:pt x="218" y="1109"/>
                  </a:lnTo>
                  <a:lnTo>
                    <a:pt x="215" y="1113"/>
                  </a:lnTo>
                  <a:lnTo>
                    <a:pt x="214" y="1120"/>
                  </a:lnTo>
                  <a:lnTo>
                    <a:pt x="209" y="1117"/>
                  </a:lnTo>
                  <a:lnTo>
                    <a:pt x="208" y="1119"/>
                  </a:lnTo>
                  <a:lnTo>
                    <a:pt x="206" y="1119"/>
                  </a:lnTo>
                  <a:lnTo>
                    <a:pt x="206" y="1120"/>
                  </a:lnTo>
                  <a:lnTo>
                    <a:pt x="206" y="1122"/>
                  </a:lnTo>
                  <a:lnTo>
                    <a:pt x="206" y="1123"/>
                  </a:lnTo>
                  <a:lnTo>
                    <a:pt x="206" y="1124"/>
                  </a:lnTo>
                  <a:lnTo>
                    <a:pt x="199" y="1149"/>
                  </a:lnTo>
                  <a:lnTo>
                    <a:pt x="196" y="1172"/>
                  </a:lnTo>
                  <a:lnTo>
                    <a:pt x="196" y="1193"/>
                  </a:lnTo>
                  <a:lnTo>
                    <a:pt x="198" y="1215"/>
                  </a:lnTo>
                  <a:lnTo>
                    <a:pt x="201" y="1236"/>
                  </a:lnTo>
                  <a:lnTo>
                    <a:pt x="204" y="1256"/>
                  </a:lnTo>
                  <a:lnTo>
                    <a:pt x="208" y="1278"/>
                  </a:lnTo>
                  <a:lnTo>
                    <a:pt x="212" y="1299"/>
                  </a:lnTo>
                  <a:lnTo>
                    <a:pt x="215" y="1321"/>
                  </a:lnTo>
                  <a:lnTo>
                    <a:pt x="217" y="1344"/>
                  </a:lnTo>
                  <a:lnTo>
                    <a:pt x="215" y="1351"/>
                  </a:lnTo>
                  <a:lnTo>
                    <a:pt x="214" y="1357"/>
                  </a:lnTo>
                  <a:lnTo>
                    <a:pt x="214" y="1364"/>
                  </a:lnTo>
                  <a:lnTo>
                    <a:pt x="212" y="1372"/>
                  </a:lnTo>
                  <a:lnTo>
                    <a:pt x="212" y="1379"/>
                  </a:lnTo>
                  <a:lnTo>
                    <a:pt x="212" y="1387"/>
                  </a:lnTo>
                  <a:lnTo>
                    <a:pt x="214" y="1394"/>
                  </a:lnTo>
                  <a:lnTo>
                    <a:pt x="214" y="1400"/>
                  </a:lnTo>
                  <a:lnTo>
                    <a:pt x="214" y="1407"/>
                  </a:lnTo>
                  <a:lnTo>
                    <a:pt x="214" y="1412"/>
                  </a:lnTo>
                  <a:lnTo>
                    <a:pt x="214" y="1417"/>
                  </a:lnTo>
                  <a:lnTo>
                    <a:pt x="214" y="1421"/>
                  </a:lnTo>
                  <a:lnTo>
                    <a:pt x="214" y="1427"/>
                  </a:lnTo>
                  <a:lnTo>
                    <a:pt x="214" y="1431"/>
                  </a:lnTo>
                  <a:lnTo>
                    <a:pt x="214" y="1437"/>
                  </a:lnTo>
                  <a:lnTo>
                    <a:pt x="214" y="1443"/>
                  </a:lnTo>
                  <a:lnTo>
                    <a:pt x="214" y="1448"/>
                  </a:lnTo>
                  <a:lnTo>
                    <a:pt x="214" y="1454"/>
                  </a:lnTo>
                  <a:lnTo>
                    <a:pt x="214" y="1460"/>
                  </a:lnTo>
                  <a:lnTo>
                    <a:pt x="215" y="1465"/>
                  </a:lnTo>
                  <a:lnTo>
                    <a:pt x="215" y="1467"/>
                  </a:lnTo>
                  <a:lnTo>
                    <a:pt x="217" y="1467"/>
                  </a:lnTo>
                  <a:lnTo>
                    <a:pt x="217" y="1468"/>
                  </a:lnTo>
                  <a:lnTo>
                    <a:pt x="215" y="1470"/>
                  </a:lnTo>
                  <a:lnTo>
                    <a:pt x="215" y="1474"/>
                  </a:lnTo>
                  <a:lnTo>
                    <a:pt x="215" y="1478"/>
                  </a:lnTo>
                  <a:lnTo>
                    <a:pt x="217" y="1481"/>
                  </a:lnTo>
                  <a:lnTo>
                    <a:pt x="217" y="1486"/>
                  </a:lnTo>
                  <a:lnTo>
                    <a:pt x="218" y="1490"/>
                  </a:lnTo>
                  <a:lnTo>
                    <a:pt x="218" y="1493"/>
                  </a:lnTo>
                  <a:lnTo>
                    <a:pt x="219" y="1497"/>
                  </a:lnTo>
                  <a:lnTo>
                    <a:pt x="221" y="1500"/>
                  </a:lnTo>
                  <a:lnTo>
                    <a:pt x="222" y="1503"/>
                  </a:lnTo>
                  <a:lnTo>
                    <a:pt x="224" y="1506"/>
                  </a:lnTo>
                  <a:lnTo>
                    <a:pt x="222" y="1507"/>
                  </a:lnTo>
                  <a:lnTo>
                    <a:pt x="221" y="1508"/>
                  </a:lnTo>
                  <a:lnTo>
                    <a:pt x="221" y="1510"/>
                  </a:lnTo>
                  <a:lnTo>
                    <a:pt x="221" y="1511"/>
                  </a:lnTo>
                  <a:lnTo>
                    <a:pt x="221" y="1513"/>
                  </a:lnTo>
                  <a:lnTo>
                    <a:pt x="221" y="1514"/>
                  </a:lnTo>
                  <a:lnTo>
                    <a:pt x="221" y="1516"/>
                  </a:lnTo>
                  <a:lnTo>
                    <a:pt x="221" y="1517"/>
                  </a:lnTo>
                  <a:lnTo>
                    <a:pt x="219" y="1520"/>
                  </a:lnTo>
                  <a:close/>
                  <a:moveTo>
                    <a:pt x="322" y="1193"/>
                  </a:moveTo>
                  <a:lnTo>
                    <a:pt x="311" y="1192"/>
                  </a:lnTo>
                  <a:lnTo>
                    <a:pt x="300" y="1189"/>
                  </a:lnTo>
                  <a:lnTo>
                    <a:pt x="290" y="1185"/>
                  </a:lnTo>
                  <a:lnTo>
                    <a:pt x="280" y="1180"/>
                  </a:lnTo>
                  <a:lnTo>
                    <a:pt x="271" y="1175"/>
                  </a:lnTo>
                  <a:lnTo>
                    <a:pt x="262" y="1167"/>
                  </a:lnTo>
                  <a:lnTo>
                    <a:pt x="254" y="1160"/>
                  </a:lnTo>
                  <a:lnTo>
                    <a:pt x="245" y="1153"/>
                  </a:lnTo>
                  <a:lnTo>
                    <a:pt x="238" y="1146"/>
                  </a:lnTo>
                  <a:lnTo>
                    <a:pt x="231" y="1137"/>
                  </a:lnTo>
                  <a:lnTo>
                    <a:pt x="229" y="1134"/>
                  </a:lnTo>
                  <a:lnTo>
                    <a:pt x="229" y="1132"/>
                  </a:lnTo>
                  <a:lnTo>
                    <a:pt x="229" y="1129"/>
                  </a:lnTo>
                  <a:lnTo>
                    <a:pt x="231" y="1126"/>
                  </a:lnTo>
                  <a:lnTo>
                    <a:pt x="231" y="1122"/>
                  </a:lnTo>
                  <a:lnTo>
                    <a:pt x="232" y="1119"/>
                  </a:lnTo>
                  <a:lnTo>
                    <a:pt x="235" y="1116"/>
                  </a:lnTo>
                  <a:lnTo>
                    <a:pt x="237" y="1113"/>
                  </a:lnTo>
                  <a:lnTo>
                    <a:pt x="238" y="1110"/>
                  </a:lnTo>
                  <a:lnTo>
                    <a:pt x="241" y="1107"/>
                  </a:lnTo>
                  <a:lnTo>
                    <a:pt x="251" y="1113"/>
                  </a:lnTo>
                  <a:lnTo>
                    <a:pt x="259" y="1122"/>
                  </a:lnTo>
                  <a:lnTo>
                    <a:pt x="268" y="1132"/>
                  </a:lnTo>
                  <a:lnTo>
                    <a:pt x="277" y="1143"/>
                  </a:lnTo>
                  <a:lnTo>
                    <a:pt x="285" y="1153"/>
                  </a:lnTo>
                  <a:lnTo>
                    <a:pt x="294" y="1165"/>
                  </a:lnTo>
                  <a:lnTo>
                    <a:pt x="304" y="1173"/>
                  </a:lnTo>
                  <a:lnTo>
                    <a:pt x="314" y="1180"/>
                  </a:lnTo>
                  <a:lnTo>
                    <a:pt x="324" y="1185"/>
                  </a:lnTo>
                  <a:lnTo>
                    <a:pt x="337" y="1186"/>
                  </a:lnTo>
                  <a:lnTo>
                    <a:pt x="322" y="1186"/>
                  </a:lnTo>
                  <a:lnTo>
                    <a:pt x="322" y="1193"/>
                  </a:lnTo>
                  <a:close/>
                  <a:moveTo>
                    <a:pt x="364" y="1279"/>
                  </a:moveTo>
                  <a:lnTo>
                    <a:pt x="363" y="1278"/>
                  </a:lnTo>
                  <a:lnTo>
                    <a:pt x="347" y="1289"/>
                  </a:lnTo>
                  <a:lnTo>
                    <a:pt x="361" y="1275"/>
                  </a:lnTo>
                  <a:lnTo>
                    <a:pt x="363" y="1278"/>
                  </a:lnTo>
                  <a:lnTo>
                    <a:pt x="368" y="1275"/>
                  </a:lnTo>
                  <a:lnTo>
                    <a:pt x="364" y="127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40" name="Freeform 50"/>
            <p:cNvSpPr>
              <a:spLocks/>
            </p:cNvSpPr>
            <p:nvPr/>
          </p:nvSpPr>
          <p:spPr bwMode="auto">
            <a:xfrm>
              <a:off x="2441" y="1405"/>
              <a:ext cx="146" cy="467"/>
            </a:xfrm>
            <a:custGeom>
              <a:avLst/>
              <a:gdLst>
                <a:gd name="T0" fmla="*/ 101 w 292"/>
                <a:gd name="T1" fmla="*/ 66 h 932"/>
                <a:gd name="T2" fmla="*/ 97 w 292"/>
                <a:gd name="T3" fmla="*/ 58 h 932"/>
                <a:gd name="T4" fmla="*/ 96 w 292"/>
                <a:gd name="T5" fmla="*/ 50 h 932"/>
                <a:gd name="T6" fmla="*/ 96 w 292"/>
                <a:gd name="T7" fmla="*/ 41 h 932"/>
                <a:gd name="T8" fmla="*/ 96 w 292"/>
                <a:gd name="T9" fmla="*/ 32 h 932"/>
                <a:gd name="T10" fmla="*/ 95 w 292"/>
                <a:gd name="T11" fmla="*/ 24 h 932"/>
                <a:gd name="T12" fmla="*/ 93 w 292"/>
                <a:gd name="T13" fmla="*/ 18 h 932"/>
                <a:gd name="T14" fmla="*/ 91 w 292"/>
                <a:gd name="T15" fmla="*/ 12 h 932"/>
                <a:gd name="T16" fmla="*/ 89 w 292"/>
                <a:gd name="T17" fmla="*/ 5 h 932"/>
                <a:gd name="T18" fmla="*/ 84 w 292"/>
                <a:gd name="T19" fmla="*/ 1 h 932"/>
                <a:gd name="T20" fmla="*/ 81 w 292"/>
                <a:gd name="T21" fmla="*/ 5 h 932"/>
                <a:gd name="T22" fmla="*/ 78 w 292"/>
                <a:gd name="T23" fmla="*/ 5 h 932"/>
                <a:gd name="T24" fmla="*/ 75 w 292"/>
                <a:gd name="T25" fmla="*/ 5 h 932"/>
                <a:gd name="T26" fmla="*/ 73 w 292"/>
                <a:gd name="T27" fmla="*/ 5 h 932"/>
                <a:gd name="T28" fmla="*/ 71 w 292"/>
                <a:gd name="T29" fmla="*/ 5 h 932"/>
                <a:gd name="T30" fmla="*/ 69 w 292"/>
                <a:gd name="T31" fmla="*/ 4 h 932"/>
                <a:gd name="T32" fmla="*/ 49 w 292"/>
                <a:gd name="T33" fmla="*/ 33 h 932"/>
                <a:gd name="T34" fmla="*/ 33 w 292"/>
                <a:gd name="T35" fmla="*/ 65 h 932"/>
                <a:gd name="T36" fmla="*/ 22 w 292"/>
                <a:gd name="T37" fmla="*/ 97 h 932"/>
                <a:gd name="T38" fmla="*/ 13 w 292"/>
                <a:gd name="T39" fmla="*/ 132 h 932"/>
                <a:gd name="T40" fmla="*/ 7 w 292"/>
                <a:gd name="T41" fmla="*/ 167 h 932"/>
                <a:gd name="T42" fmla="*/ 5 w 292"/>
                <a:gd name="T43" fmla="*/ 181 h 932"/>
                <a:gd name="T44" fmla="*/ 2 w 292"/>
                <a:gd name="T45" fmla="*/ 193 h 932"/>
                <a:gd name="T46" fmla="*/ 0 w 292"/>
                <a:gd name="T47" fmla="*/ 205 h 932"/>
                <a:gd name="T48" fmla="*/ 0 w 292"/>
                <a:gd name="T49" fmla="*/ 217 h 932"/>
                <a:gd name="T50" fmla="*/ 2 w 292"/>
                <a:gd name="T51" fmla="*/ 230 h 932"/>
                <a:gd name="T52" fmla="*/ 0 w 292"/>
                <a:gd name="T53" fmla="*/ 241 h 932"/>
                <a:gd name="T54" fmla="*/ 0 w 292"/>
                <a:gd name="T55" fmla="*/ 251 h 932"/>
                <a:gd name="T56" fmla="*/ 2 w 292"/>
                <a:gd name="T57" fmla="*/ 261 h 932"/>
                <a:gd name="T58" fmla="*/ 3 w 292"/>
                <a:gd name="T59" fmla="*/ 270 h 932"/>
                <a:gd name="T60" fmla="*/ 4 w 292"/>
                <a:gd name="T61" fmla="*/ 279 h 932"/>
                <a:gd name="T62" fmla="*/ 9 w 292"/>
                <a:gd name="T63" fmla="*/ 317 h 932"/>
                <a:gd name="T64" fmla="*/ 13 w 292"/>
                <a:gd name="T65" fmla="*/ 354 h 932"/>
                <a:gd name="T66" fmla="*/ 15 w 292"/>
                <a:gd name="T67" fmla="*/ 392 h 932"/>
                <a:gd name="T68" fmla="*/ 17 w 292"/>
                <a:gd name="T69" fmla="*/ 429 h 932"/>
                <a:gd name="T70" fmla="*/ 17 w 292"/>
                <a:gd name="T71" fmla="*/ 467 h 932"/>
                <a:gd name="T72" fmla="*/ 146 w 292"/>
                <a:gd name="T73" fmla="*/ 357 h 932"/>
                <a:gd name="T74" fmla="*/ 141 w 292"/>
                <a:gd name="T75" fmla="*/ 291 h 932"/>
                <a:gd name="T76" fmla="*/ 133 w 292"/>
                <a:gd name="T77" fmla="*/ 226 h 932"/>
                <a:gd name="T78" fmla="*/ 123 w 292"/>
                <a:gd name="T79" fmla="*/ 163 h 932"/>
                <a:gd name="T80" fmla="*/ 111 w 292"/>
                <a:gd name="T81" fmla="*/ 100 h 932"/>
                <a:gd name="T82" fmla="*/ 105 w 292"/>
                <a:gd name="T83" fmla="*/ 69 h 9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92" h="932">
                  <a:moveTo>
                    <a:pt x="209" y="137"/>
                  </a:moveTo>
                  <a:lnTo>
                    <a:pt x="202" y="131"/>
                  </a:lnTo>
                  <a:lnTo>
                    <a:pt x="196" y="124"/>
                  </a:lnTo>
                  <a:lnTo>
                    <a:pt x="193" y="116"/>
                  </a:lnTo>
                  <a:lnTo>
                    <a:pt x="192" y="109"/>
                  </a:lnTo>
                  <a:lnTo>
                    <a:pt x="192" y="100"/>
                  </a:lnTo>
                  <a:lnTo>
                    <a:pt x="192" y="90"/>
                  </a:lnTo>
                  <a:lnTo>
                    <a:pt x="192" y="81"/>
                  </a:lnTo>
                  <a:lnTo>
                    <a:pt x="192" y="71"/>
                  </a:lnTo>
                  <a:lnTo>
                    <a:pt x="192" y="63"/>
                  </a:lnTo>
                  <a:lnTo>
                    <a:pt x="192" y="54"/>
                  </a:lnTo>
                  <a:lnTo>
                    <a:pt x="189" y="48"/>
                  </a:lnTo>
                  <a:lnTo>
                    <a:pt x="188" y="41"/>
                  </a:lnTo>
                  <a:lnTo>
                    <a:pt x="185" y="35"/>
                  </a:lnTo>
                  <a:lnTo>
                    <a:pt x="183" y="28"/>
                  </a:lnTo>
                  <a:lnTo>
                    <a:pt x="182" y="23"/>
                  </a:lnTo>
                  <a:lnTo>
                    <a:pt x="181" y="15"/>
                  </a:lnTo>
                  <a:lnTo>
                    <a:pt x="178" y="10"/>
                  </a:lnTo>
                  <a:lnTo>
                    <a:pt x="173" y="5"/>
                  </a:lnTo>
                  <a:lnTo>
                    <a:pt x="168" y="2"/>
                  </a:lnTo>
                  <a:lnTo>
                    <a:pt x="162" y="0"/>
                  </a:lnTo>
                  <a:lnTo>
                    <a:pt x="162" y="10"/>
                  </a:lnTo>
                  <a:lnTo>
                    <a:pt x="159" y="10"/>
                  </a:lnTo>
                  <a:lnTo>
                    <a:pt x="156" y="10"/>
                  </a:lnTo>
                  <a:lnTo>
                    <a:pt x="153" y="10"/>
                  </a:lnTo>
                  <a:lnTo>
                    <a:pt x="150" y="10"/>
                  </a:lnTo>
                  <a:lnTo>
                    <a:pt x="149" y="10"/>
                  </a:lnTo>
                  <a:lnTo>
                    <a:pt x="146" y="10"/>
                  </a:lnTo>
                  <a:lnTo>
                    <a:pt x="143" y="10"/>
                  </a:lnTo>
                  <a:lnTo>
                    <a:pt x="142" y="10"/>
                  </a:lnTo>
                  <a:lnTo>
                    <a:pt x="139" y="8"/>
                  </a:lnTo>
                  <a:lnTo>
                    <a:pt x="138" y="7"/>
                  </a:lnTo>
                  <a:lnTo>
                    <a:pt x="116" y="35"/>
                  </a:lnTo>
                  <a:lnTo>
                    <a:pt x="97" y="66"/>
                  </a:lnTo>
                  <a:lnTo>
                    <a:pt x="80" y="97"/>
                  </a:lnTo>
                  <a:lnTo>
                    <a:pt x="66" y="129"/>
                  </a:lnTo>
                  <a:lnTo>
                    <a:pt x="53" y="162"/>
                  </a:lnTo>
                  <a:lnTo>
                    <a:pt x="43" y="194"/>
                  </a:lnTo>
                  <a:lnTo>
                    <a:pt x="33" y="229"/>
                  </a:lnTo>
                  <a:lnTo>
                    <a:pt x="26" y="263"/>
                  </a:lnTo>
                  <a:lnTo>
                    <a:pt x="19" y="298"/>
                  </a:lnTo>
                  <a:lnTo>
                    <a:pt x="13" y="333"/>
                  </a:lnTo>
                  <a:lnTo>
                    <a:pt x="12" y="348"/>
                  </a:lnTo>
                  <a:lnTo>
                    <a:pt x="9" y="361"/>
                  </a:lnTo>
                  <a:lnTo>
                    <a:pt x="6" y="372"/>
                  </a:lnTo>
                  <a:lnTo>
                    <a:pt x="4" y="385"/>
                  </a:lnTo>
                  <a:lnTo>
                    <a:pt x="2" y="397"/>
                  </a:lnTo>
                  <a:lnTo>
                    <a:pt x="0" y="409"/>
                  </a:lnTo>
                  <a:lnTo>
                    <a:pt x="0" y="421"/>
                  </a:lnTo>
                  <a:lnTo>
                    <a:pt x="0" y="434"/>
                  </a:lnTo>
                  <a:lnTo>
                    <a:pt x="0" y="447"/>
                  </a:lnTo>
                  <a:lnTo>
                    <a:pt x="3" y="460"/>
                  </a:lnTo>
                  <a:lnTo>
                    <a:pt x="0" y="470"/>
                  </a:lnTo>
                  <a:lnTo>
                    <a:pt x="0" y="480"/>
                  </a:lnTo>
                  <a:lnTo>
                    <a:pt x="0" y="490"/>
                  </a:lnTo>
                  <a:lnTo>
                    <a:pt x="0" y="500"/>
                  </a:lnTo>
                  <a:lnTo>
                    <a:pt x="2" y="510"/>
                  </a:lnTo>
                  <a:lnTo>
                    <a:pt x="3" y="520"/>
                  </a:lnTo>
                  <a:lnTo>
                    <a:pt x="4" y="528"/>
                  </a:lnTo>
                  <a:lnTo>
                    <a:pt x="6" y="538"/>
                  </a:lnTo>
                  <a:lnTo>
                    <a:pt x="6" y="548"/>
                  </a:lnTo>
                  <a:lnTo>
                    <a:pt x="7" y="557"/>
                  </a:lnTo>
                  <a:lnTo>
                    <a:pt x="13" y="594"/>
                  </a:lnTo>
                  <a:lnTo>
                    <a:pt x="17" y="632"/>
                  </a:lnTo>
                  <a:lnTo>
                    <a:pt x="22" y="669"/>
                  </a:lnTo>
                  <a:lnTo>
                    <a:pt x="26" y="706"/>
                  </a:lnTo>
                  <a:lnTo>
                    <a:pt x="29" y="743"/>
                  </a:lnTo>
                  <a:lnTo>
                    <a:pt x="30" y="782"/>
                  </a:lnTo>
                  <a:lnTo>
                    <a:pt x="32" y="819"/>
                  </a:lnTo>
                  <a:lnTo>
                    <a:pt x="33" y="856"/>
                  </a:lnTo>
                  <a:lnTo>
                    <a:pt x="34" y="895"/>
                  </a:lnTo>
                  <a:lnTo>
                    <a:pt x="34" y="932"/>
                  </a:lnTo>
                  <a:lnTo>
                    <a:pt x="292" y="776"/>
                  </a:lnTo>
                  <a:lnTo>
                    <a:pt x="291" y="712"/>
                  </a:lnTo>
                  <a:lnTo>
                    <a:pt x="288" y="646"/>
                  </a:lnTo>
                  <a:lnTo>
                    <a:pt x="282" y="581"/>
                  </a:lnTo>
                  <a:lnTo>
                    <a:pt x="275" y="517"/>
                  </a:lnTo>
                  <a:lnTo>
                    <a:pt x="265" y="452"/>
                  </a:lnTo>
                  <a:lnTo>
                    <a:pt x="255" y="388"/>
                  </a:lnTo>
                  <a:lnTo>
                    <a:pt x="245" y="325"/>
                  </a:lnTo>
                  <a:lnTo>
                    <a:pt x="234" y="262"/>
                  </a:lnTo>
                  <a:lnTo>
                    <a:pt x="221" y="199"/>
                  </a:lnTo>
                  <a:lnTo>
                    <a:pt x="209" y="13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41" name="Freeform 51"/>
            <p:cNvSpPr>
              <a:spLocks/>
            </p:cNvSpPr>
            <p:nvPr/>
          </p:nvSpPr>
          <p:spPr bwMode="auto">
            <a:xfrm>
              <a:off x="2446" y="1790"/>
              <a:ext cx="141" cy="395"/>
            </a:xfrm>
            <a:custGeom>
              <a:avLst/>
              <a:gdLst>
                <a:gd name="T0" fmla="*/ 0 w 282"/>
                <a:gd name="T1" fmla="*/ 375 h 791"/>
                <a:gd name="T2" fmla="*/ 10 w 282"/>
                <a:gd name="T3" fmla="*/ 377 h 791"/>
                <a:gd name="T4" fmla="*/ 19 w 282"/>
                <a:gd name="T5" fmla="*/ 378 h 791"/>
                <a:gd name="T6" fmla="*/ 29 w 282"/>
                <a:gd name="T7" fmla="*/ 380 h 791"/>
                <a:gd name="T8" fmla="*/ 39 w 282"/>
                <a:gd name="T9" fmla="*/ 381 h 791"/>
                <a:gd name="T10" fmla="*/ 50 w 282"/>
                <a:gd name="T11" fmla="*/ 382 h 791"/>
                <a:gd name="T12" fmla="*/ 60 w 282"/>
                <a:gd name="T13" fmla="*/ 384 h 791"/>
                <a:gd name="T14" fmla="*/ 70 w 282"/>
                <a:gd name="T15" fmla="*/ 386 h 791"/>
                <a:gd name="T16" fmla="*/ 81 w 282"/>
                <a:gd name="T17" fmla="*/ 388 h 791"/>
                <a:gd name="T18" fmla="*/ 91 w 282"/>
                <a:gd name="T19" fmla="*/ 391 h 791"/>
                <a:gd name="T20" fmla="*/ 100 w 282"/>
                <a:gd name="T21" fmla="*/ 395 h 791"/>
                <a:gd name="T22" fmla="*/ 106 w 282"/>
                <a:gd name="T23" fmla="*/ 363 h 791"/>
                <a:gd name="T24" fmla="*/ 111 w 282"/>
                <a:gd name="T25" fmla="*/ 331 h 791"/>
                <a:gd name="T26" fmla="*/ 116 w 282"/>
                <a:gd name="T27" fmla="*/ 298 h 791"/>
                <a:gd name="T28" fmla="*/ 122 w 282"/>
                <a:gd name="T29" fmla="*/ 266 h 791"/>
                <a:gd name="T30" fmla="*/ 126 w 282"/>
                <a:gd name="T31" fmla="*/ 233 h 791"/>
                <a:gd name="T32" fmla="*/ 130 w 282"/>
                <a:gd name="T33" fmla="*/ 200 h 791"/>
                <a:gd name="T34" fmla="*/ 133 w 282"/>
                <a:gd name="T35" fmla="*/ 167 h 791"/>
                <a:gd name="T36" fmla="*/ 136 w 282"/>
                <a:gd name="T37" fmla="*/ 133 h 791"/>
                <a:gd name="T38" fmla="*/ 137 w 282"/>
                <a:gd name="T39" fmla="*/ 100 h 791"/>
                <a:gd name="T40" fmla="*/ 138 w 282"/>
                <a:gd name="T41" fmla="*/ 67 h 791"/>
                <a:gd name="T42" fmla="*/ 139 w 282"/>
                <a:gd name="T43" fmla="*/ 61 h 791"/>
                <a:gd name="T44" fmla="*/ 139 w 282"/>
                <a:gd name="T45" fmla="*/ 54 h 791"/>
                <a:gd name="T46" fmla="*/ 139 w 282"/>
                <a:gd name="T47" fmla="*/ 47 h 791"/>
                <a:gd name="T48" fmla="*/ 140 w 282"/>
                <a:gd name="T49" fmla="*/ 41 h 791"/>
                <a:gd name="T50" fmla="*/ 140 w 282"/>
                <a:gd name="T51" fmla="*/ 34 h 791"/>
                <a:gd name="T52" fmla="*/ 141 w 282"/>
                <a:gd name="T53" fmla="*/ 27 h 791"/>
                <a:gd name="T54" fmla="*/ 141 w 282"/>
                <a:gd name="T55" fmla="*/ 20 h 791"/>
                <a:gd name="T56" fmla="*/ 141 w 282"/>
                <a:gd name="T57" fmla="*/ 13 h 791"/>
                <a:gd name="T58" fmla="*/ 141 w 282"/>
                <a:gd name="T59" fmla="*/ 7 h 791"/>
                <a:gd name="T60" fmla="*/ 141 w 282"/>
                <a:gd name="T61" fmla="*/ 0 h 791"/>
                <a:gd name="T62" fmla="*/ 12 w 282"/>
                <a:gd name="T63" fmla="*/ 78 h 791"/>
                <a:gd name="T64" fmla="*/ 12 w 282"/>
                <a:gd name="T65" fmla="*/ 108 h 791"/>
                <a:gd name="T66" fmla="*/ 12 w 282"/>
                <a:gd name="T67" fmla="*/ 137 h 791"/>
                <a:gd name="T68" fmla="*/ 11 w 282"/>
                <a:gd name="T69" fmla="*/ 167 h 791"/>
                <a:gd name="T70" fmla="*/ 10 w 282"/>
                <a:gd name="T71" fmla="*/ 197 h 791"/>
                <a:gd name="T72" fmla="*/ 8 w 282"/>
                <a:gd name="T73" fmla="*/ 226 h 791"/>
                <a:gd name="T74" fmla="*/ 7 w 282"/>
                <a:gd name="T75" fmla="*/ 256 h 791"/>
                <a:gd name="T76" fmla="*/ 5 w 282"/>
                <a:gd name="T77" fmla="*/ 286 h 791"/>
                <a:gd name="T78" fmla="*/ 3 w 282"/>
                <a:gd name="T79" fmla="*/ 316 h 791"/>
                <a:gd name="T80" fmla="*/ 2 w 282"/>
                <a:gd name="T81" fmla="*/ 345 h 791"/>
                <a:gd name="T82" fmla="*/ 0 w 282"/>
                <a:gd name="T83" fmla="*/ 375 h 791"/>
                <a:gd name="T84" fmla="*/ 0 w 282"/>
                <a:gd name="T85" fmla="*/ 375 h 79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82" h="791">
                  <a:moveTo>
                    <a:pt x="0" y="750"/>
                  </a:moveTo>
                  <a:lnTo>
                    <a:pt x="19" y="754"/>
                  </a:lnTo>
                  <a:lnTo>
                    <a:pt x="37" y="757"/>
                  </a:lnTo>
                  <a:lnTo>
                    <a:pt x="57" y="760"/>
                  </a:lnTo>
                  <a:lnTo>
                    <a:pt x="77" y="762"/>
                  </a:lnTo>
                  <a:lnTo>
                    <a:pt x="99" y="765"/>
                  </a:lnTo>
                  <a:lnTo>
                    <a:pt x="120" y="768"/>
                  </a:lnTo>
                  <a:lnTo>
                    <a:pt x="140" y="773"/>
                  </a:lnTo>
                  <a:lnTo>
                    <a:pt x="161" y="777"/>
                  </a:lnTo>
                  <a:lnTo>
                    <a:pt x="181" y="783"/>
                  </a:lnTo>
                  <a:lnTo>
                    <a:pt x="199" y="791"/>
                  </a:lnTo>
                  <a:lnTo>
                    <a:pt x="211" y="727"/>
                  </a:lnTo>
                  <a:lnTo>
                    <a:pt x="222" y="662"/>
                  </a:lnTo>
                  <a:lnTo>
                    <a:pt x="232" y="596"/>
                  </a:lnTo>
                  <a:lnTo>
                    <a:pt x="244" y="532"/>
                  </a:lnTo>
                  <a:lnTo>
                    <a:pt x="252" y="466"/>
                  </a:lnTo>
                  <a:lnTo>
                    <a:pt x="259" y="400"/>
                  </a:lnTo>
                  <a:lnTo>
                    <a:pt x="266" y="334"/>
                  </a:lnTo>
                  <a:lnTo>
                    <a:pt x="271" y="267"/>
                  </a:lnTo>
                  <a:lnTo>
                    <a:pt x="274" y="201"/>
                  </a:lnTo>
                  <a:lnTo>
                    <a:pt x="275" y="135"/>
                  </a:lnTo>
                  <a:lnTo>
                    <a:pt x="277" y="122"/>
                  </a:lnTo>
                  <a:lnTo>
                    <a:pt x="278" y="108"/>
                  </a:lnTo>
                  <a:lnTo>
                    <a:pt x="278" y="95"/>
                  </a:lnTo>
                  <a:lnTo>
                    <a:pt x="279" y="82"/>
                  </a:lnTo>
                  <a:lnTo>
                    <a:pt x="279" y="68"/>
                  </a:lnTo>
                  <a:lnTo>
                    <a:pt x="281" y="55"/>
                  </a:lnTo>
                  <a:lnTo>
                    <a:pt x="281" y="40"/>
                  </a:lnTo>
                  <a:lnTo>
                    <a:pt x="281" y="27"/>
                  </a:lnTo>
                  <a:lnTo>
                    <a:pt x="282" y="15"/>
                  </a:lnTo>
                  <a:lnTo>
                    <a:pt x="282" y="0"/>
                  </a:lnTo>
                  <a:lnTo>
                    <a:pt x="24" y="156"/>
                  </a:lnTo>
                  <a:lnTo>
                    <a:pt x="24" y="217"/>
                  </a:lnTo>
                  <a:lnTo>
                    <a:pt x="23" y="275"/>
                  </a:lnTo>
                  <a:lnTo>
                    <a:pt x="22" y="334"/>
                  </a:lnTo>
                  <a:lnTo>
                    <a:pt x="19" y="394"/>
                  </a:lnTo>
                  <a:lnTo>
                    <a:pt x="16" y="453"/>
                  </a:lnTo>
                  <a:lnTo>
                    <a:pt x="13" y="513"/>
                  </a:lnTo>
                  <a:lnTo>
                    <a:pt x="9" y="572"/>
                  </a:lnTo>
                  <a:lnTo>
                    <a:pt x="6" y="632"/>
                  </a:lnTo>
                  <a:lnTo>
                    <a:pt x="3" y="691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42" name="Freeform 52"/>
            <p:cNvSpPr>
              <a:spLocks/>
            </p:cNvSpPr>
            <p:nvPr/>
          </p:nvSpPr>
          <p:spPr bwMode="auto">
            <a:xfrm>
              <a:off x="2150" y="1403"/>
              <a:ext cx="3" cy="8"/>
            </a:xfrm>
            <a:custGeom>
              <a:avLst/>
              <a:gdLst>
                <a:gd name="T0" fmla="*/ 3 w 7"/>
                <a:gd name="T1" fmla="*/ 8 h 18"/>
                <a:gd name="T2" fmla="*/ 3 w 7"/>
                <a:gd name="T3" fmla="*/ 5 h 18"/>
                <a:gd name="T4" fmla="*/ 0 w 7"/>
                <a:gd name="T5" fmla="*/ 0 h 18"/>
                <a:gd name="T6" fmla="*/ 3 w 7"/>
                <a:gd name="T7" fmla="*/ 8 h 18"/>
                <a:gd name="T8" fmla="*/ 3 w 7"/>
                <a:gd name="T9" fmla="*/ 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8">
                  <a:moveTo>
                    <a:pt x="7" y="18"/>
                  </a:moveTo>
                  <a:lnTo>
                    <a:pt x="7" y="11"/>
                  </a:lnTo>
                  <a:lnTo>
                    <a:pt x="0" y="0"/>
                  </a:lnTo>
                  <a:lnTo>
                    <a:pt x="7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43" name="Freeform 53"/>
            <p:cNvSpPr>
              <a:spLocks/>
            </p:cNvSpPr>
            <p:nvPr/>
          </p:nvSpPr>
          <p:spPr bwMode="auto">
            <a:xfrm>
              <a:off x="2162" y="1411"/>
              <a:ext cx="10" cy="124"/>
            </a:xfrm>
            <a:custGeom>
              <a:avLst/>
              <a:gdLst>
                <a:gd name="T0" fmla="*/ 10 w 20"/>
                <a:gd name="T1" fmla="*/ 0 h 248"/>
                <a:gd name="T2" fmla="*/ 10 w 20"/>
                <a:gd name="T3" fmla="*/ 13 h 248"/>
                <a:gd name="T4" fmla="*/ 9 w 20"/>
                <a:gd name="T5" fmla="*/ 26 h 248"/>
                <a:gd name="T6" fmla="*/ 7 w 20"/>
                <a:gd name="T7" fmla="*/ 39 h 248"/>
                <a:gd name="T8" fmla="*/ 6 w 20"/>
                <a:gd name="T9" fmla="*/ 52 h 248"/>
                <a:gd name="T10" fmla="*/ 5 w 20"/>
                <a:gd name="T11" fmla="*/ 65 h 248"/>
                <a:gd name="T12" fmla="*/ 3 w 20"/>
                <a:gd name="T13" fmla="*/ 78 h 248"/>
                <a:gd name="T14" fmla="*/ 2 w 20"/>
                <a:gd name="T15" fmla="*/ 90 h 248"/>
                <a:gd name="T16" fmla="*/ 0 w 20"/>
                <a:gd name="T17" fmla="*/ 103 h 248"/>
                <a:gd name="T18" fmla="*/ 0 w 20"/>
                <a:gd name="T19" fmla="*/ 113 h 248"/>
                <a:gd name="T20" fmla="*/ 0 w 20"/>
                <a:gd name="T21" fmla="*/ 124 h 248"/>
                <a:gd name="T22" fmla="*/ 1 w 20"/>
                <a:gd name="T23" fmla="*/ 112 h 248"/>
                <a:gd name="T24" fmla="*/ 2 w 20"/>
                <a:gd name="T25" fmla="*/ 99 h 248"/>
                <a:gd name="T26" fmla="*/ 3 w 20"/>
                <a:gd name="T27" fmla="*/ 87 h 248"/>
                <a:gd name="T28" fmla="*/ 5 w 20"/>
                <a:gd name="T29" fmla="*/ 74 h 248"/>
                <a:gd name="T30" fmla="*/ 6 w 20"/>
                <a:gd name="T31" fmla="*/ 61 h 248"/>
                <a:gd name="T32" fmla="*/ 8 w 20"/>
                <a:gd name="T33" fmla="*/ 48 h 248"/>
                <a:gd name="T34" fmla="*/ 9 w 20"/>
                <a:gd name="T35" fmla="*/ 36 h 248"/>
                <a:gd name="T36" fmla="*/ 10 w 20"/>
                <a:gd name="T37" fmla="*/ 23 h 248"/>
                <a:gd name="T38" fmla="*/ 10 w 20"/>
                <a:gd name="T39" fmla="*/ 12 h 248"/>
                <a:gd name="T40" fmla="*/ 10 w 20"/>
                <a:gd name="T41" fmla="*/ 0 h 248"/>
                <a:gd name="T42" fmla="*/ 10 w 20"/>
                <a:gd name="T43" fmla="*/ 0 h 248"/>
                <a:gd name="T44" fmla="*/ 10 w 20"/>
                <a:gd name="T45" fmla="*/ 0 h 24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0" h="248">
                  <a:moveTo>
                    <a:pt x="19" y="0"/>
                  </a:moveTo>
                  <a:lnTo>
                    <a:pt x="19" y="25"/>
                  </a:lnTo>
                  <a:lnTo>
                    <a:pt x="17" y="51"/>
                  </a:lnTo>
                  <a:lnTo>
                    <a:pt x="14" y="78"/>
                  </a:lnTo>
                  <a:lnTo>
                    <a:pt x="11" y="104"/>
                  </a:lnTo>
                  <a:lnTo>
                    <a:pt x="9" y="130"/>
                  </a:lnTo>
                  <a:lnTo>
                    <a:pt x="6" y="156"/>
                  </a:lnTo>
                  <a:lnTo>
                    <a:pt x="3" y="180"/>
                  </a:lnTo>
                  <a:lnTo>
                    <a:pt x="0" y="205"/>
                  </a:lnTo>
                  <a:lnTo>
                    <a:pt x="0" y="226"/>
                  </a:lnTo>
                  <a:lnTo>
                    <a:pt x="0" y="248"/>
                  </a:lnTo>
                  <a:lnTo>
                    <a:pt x="1" y="223"/>
                  </a:lnTo>
                  <a:lnTo>
                    <a:pt x="3" y="197"/>
                  </a:lnTo>
                  <a:lnTo>
                    <a:pt x="6" y="173"/>
                  </a:lnTo>
                  <a:lnTo>
                    <a:pt x="9" y="147"/>
                  </a:lnTo>
                  <a:lnTo>
                    <a:pt x="11" y="121"/>
                  </a:lnTo>
                  <a:lnTo>
                    <a:pt x="16" y="96"/>
                  </a:lnTo>
                  <a:lnTo>
                    <a:pt x="17" y="71"/>
                  </a:lnTo>
                  <a:lnTo>
                    <a:pt x="20" y="46"/>
                  </a:lnTo>
                  <a:lnTo>
                    <a:pt x="20" y="23"/>
                  </a:lnTo>
                  <a:lnTo>
                    <a:pt x="20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44" name="Freeform 54"/>
            <p:cNvSpPr>
              <a:spLocks/>
            </p:cNvSpPr>
            <p:nvPr/>
          </p:nvSpPr>
          <p:spPr bwMode="auto">
            <a:xfrm>
              <a:off x="2217" y="1424"/>
              <a:ext cx="2" cy="17"/>
            </a:xfrm>
            <a:custGeom>
              <a:avLst/>
              <a:gdLst>
                <a:gd name="T0" fmla="*/ 0 w 3"/>
                <a:gd name="T1" fmla="*/ 12 h 34"/>
                <a:gd name="T2" fmla="*/ 0 w 3"/>
                <a:gd name="T3" fmla="*/ 17 h 34"/>
                <a:gd name="T4" fmla="*/ 2 w 3"/>
                <a:gd name="T5" fmla="*/ 0 h 34"/>
                <a:gd name="T6" fmla="*/ 0 w 3"/>
                <a:gd name="T7" fmla="*/ 12 h 34"/>
                <a:gd name="T8" fmla="*/ 0 w 3"/>
                <a:gd name="T9" fmla="*/ 1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4">
                  <a:moveTo>
                    <a:pt x="0" y="24"/>
                  </a:moveTo>
                  <a:lnTo>
                    <a:pt x="0" y="34"/>
                  </a:lnTo>
                  <a:lnTo>
                    <a:pt x="3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45" name="Freeform 55"/>
            <p:cNvSpPr>
              <a:spLocks/>
            </p:cNvSpPr>
            <p:nvPr/>
          </p:nvSpPr>
          <p:spPr bwMode="auto">
            <a:xfrm>
              <a:off x="2212" y="1444"/>
              <a:ext cx="5" cy="30"/>
            </a:xfrm>
            <a:custGeom>
              <a:avLst/>
              <a:gdLst>
                <a:gd name="T0" fmla="*/ 5 w 10"/>
                <a:gd name="T1" fmla="*/ 0 h 60"/>
                <a:gd name="T2" fmla="*/ 3 w 10"/>
                <a:gd name="T3" fmla="*/ 1 h 60"/>
                <a:gd name="T4" fmla="*/ 0 w 10"/>
                <a:gd name="T5" fmla="*/ 30 h 60"/>
                <a:gd name="T6" fmla="*/ 2 w 10"/>
                <a:gd name="T7" fmla="*/ 30 h 60"/>
                <a:gd name="T8" fmla="*/ 5 w 10"/>
                <a:gd name="T9" fmla="*/ 1 h 60"/>
                <a:gd name="T10" fmla="*/ 5 w 10"/>
                <a:gd name="T11" fmla="*/ 1 h 60"/>
                <a:gd name="T12" fmla="*/ 5 w 10"/>
                <a:gd name="T13" fmla="*/ 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60">
                  <a:moveTo>
                    <a:pt x="10" y="0"/>
                  </a:moveTo>
                  <a:lnTo>
                    <a:pt x="6" y="2"/>
                  </a:lnTo>
                  <a:lnTo>
                    <a:pt x="0" y="60"/>
                  </a:lnTo>
                  <a:lnTo>
                    <a:pt x="3" y="60"/>
                  </a:lnTo>
                  <a:lnTo>
                    <a:pt x="10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46" name="Freeform 56"/>
            <p:cNvSpPr>
              <a:spLocks/>
            </p:cNvSpPr>
            <p:nvPr/>
          </p:nvSpPr>
          <p:spPr bwMode="auto">
            <a:xfrm>
              <a:off x="2282" y="1501"/>
              <a:ext cx="4" cy="14"/>
            </a:xfrm>
            <a:custGeom>
              <a:avLst/>
              <a:gdLst>
                <a:gd name="T0" fmla="*/ 1 w 9"/>
                <a:gd name="T1" fmla="*/ 14 h 27"/>
                <a:gd name="T2" fmla="*/ 1 w 9"/>
                <a:gd name="T3" fmla="*/ 12 h 27"/>
                <a:gd name="T4" fmla="*/ 1 w 9"/>
                <a:gd name="T5" fmla="*/ 11 h 27"/>
                <a:gd name="T6" fmla="*/ 1 w 9"/>
                <a:gd name="T7" fmla="*/ 9 h 27"/>
                <a:gd name="T8" fmla="*/ 1 w 9"/>
                <a:gd name="T9" fmla="*/ 8 h 27"/>
                <a:gd name="T10" fmla="*/ 2 w 9"/>
                <a:gd name="T11" fmla="*/ 7 h 27"/>
                <a:gd name="T12" fmla="*/ 2 w 9"/>
                <a:gd name="T13" fmla="*/ 5 h 27"/>
                <a:gd name="T14" fmla="*/ 3 w 9"/>
                <a:gd name="T15" fmla="*/ 4 h 27"/>
                <a:gd name="T16" fmla="*/ 3 w 9"/>
                <a:gd name="T17" fmla="*/ 2 h 27"/>
                <a:gd name="T18" fmla="*/ 3 w 9"/>
                <a:gd name="T19" fmla="*/ 2 h 27"/>
                <a:gd name="T20" fmla="*/ 4 w 9"/>
                <a:gd name="T21" fmla="*/ 0 h 27"/>
                <a:gd name="T22" fmla="*/ 3 w 9"/>
                <a:gd name="T23" fmla="*/ 1 h 27"/>
                <a:gd name="T24" fmla="*/ 3 w 9"/>
                <a:gd name="T25" fmla="*/ 2 h 27"/>
                <a:gd name="T26" fmla="*/ 2 w 9"/>
                <a:gd name="T27" fmla="*/ 4 h 27"/>
                <a:gd name="T28" fmla="*/ 1 w 9"/>
                <a:gd name="T29" fmla="*/ 4 h 27"/>
                <a:gd name="T30" fmla="*/ 1 w 9"/>
                <a:gd name="T31" fmla="*/ 6 h 27"/>
                <a:gd name="T32" fmla="*/ 1 w 9"/>
                <a:gd name="T33" fmla="*/ 7 h 27"/>
                <a:gd name="T34" fmla="*/ 0 w 9"/>
                <a:gd name="T35" fmla="*/ 9 h 27"/>
                <a:gd name="T36" fmla="*/ 0 w 9"/>
                <a:gd name="T37" fmla="*/ 10 h 27"/>
                <a:gd name="T38" fmla="*/ 0 w 9"/>
                <a:gd name="T39" fmla="*/ 12 h 27"/>
                <a:gd name="T40" fmla="*/ 1 w 9"/>
                <a:gd name="T41" fmla="*/ 14 h 27"/>
                <a:gd name="T42" fmla="*/ 1 w 9"/>
                <a:gd name="T43" fmla="*/ 14 h 2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" h="27">
                  <a:moveTo>
                    <a:pt x="2" y="27"/>
                  </a:moveTo>
                  <a:lnTo>
                    <a:pt x="2" y="24"/>
                  </a:lnTo>
                  <a:lnTo>
                    <a:pt x="2" y="21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6" y="7"/>
                  </a:lnTo>
                  <a:lnTo>
                    <a:pt x="7" y="4"/>
                  </a:lnTo>
                  <a:lnTo>
                    <a:pt x="7" y="3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4" y="7"/>
                  </a:lnTo>
                  <a:lnTo>
                    <a:pt x="3" y="8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47" name="Freeform 57"/>
            <p:cNvSpPr>
              <a:spLocks/>
            </p:cNvSpPr>
            <p:nvPr/>
          </p:nvSpPr>
          <p:spPr bwMode="auto">
            <a:xfrm>
              <a:off x="2286" y="1477"/>
              <a:ext cx="13" cy="24"/>
            </a:xfrm>
            <a:custGeom>
              <a:avLst/>
              <a:gdLst>
                <a:gd name="T0" fmla="*/ 12 w 27"/>
                <a:gd name="T1" fmla="*/ 2 h 49"/>
                <a:gd name="T2" fmla="*/ 10 w 27"/>
                <a:gd name="T3" fmla="*/ 2 h 49"/>
                <a:gd name="T4" fmla="*/ 9 w 27"/>
                <a:gd name="T5" fmla="*/ 2 h 49"/>
                <a:gd name="T6" fmla="*/ 7 w 27"/>
                <a:gd name="T7" fmla="*/ 2 h 49"/>
                <a:gd name="T8" fmla="*/ 7 w 27"/>
                <a:gd name="T9" fmla="*/ 1 h 49"/>
                <a:gd name="T10" fmla="*/ 5 w 27"/>
                <a:gd name="T11" fmla="*/ 1 h 49"/>
                <a:gd name="T12" fmla="*/ 4 w 27"/>
                <a:gd name="T13" fmla="*/ 1 h 49"/>
                <a:gd name="T14" fmla="*/ 3 w 27"/>
                <a:gd name="T15" fmla="*/ 1 h 49"/>
                <a:gd name="T16" fmla="*/ 2 w 27"/>
                <a:gd name="T17" fmla="*/ 0 h 49"/>
                <a:gd name="T18" fmla="*/ 1 w 27"/>
                <a:gd name="T19" fmla="*/ 0 h 49"/>
                <a:gd name="T20" fmla="*/ 0 w 27"/>
                <a:gd name="T21" fmla="*/ 0 h 49"/>
                <a:gd name="T22" fmla="*/ 2 w 27"/>
                <a:gd name="T23" fmla="*/ 3 h 49"/>
                <a:gd name="T24" fmla="*/ 2 w 27"/>
                <a:gd name="T25" fmla="*/ 5 h 49"/>
                <a:gd name="T26" fmla="*/ 3 w 27"/>
                <a:gd name="T27" fmla="*/ 8 h 49"/>
                <a:gd name="T28" fmla="*/ 4 w 27"/>
                <a:gd name="T29" fmla="*/ 10 h 49"/>
                <a:gd name="T30" fmla="*/ 4 w 27"/>
                <a:gd name="T31" fmla="*/ 13 h 49"/>
                <a:gd name="T32" fmla="*/ 3 w 27"/>
                <a:gd name="T33" fmla="*/ 15 h 49"/>
                <a:gd name="T34" fmla="*/ 2 w 27"/>
                <a:gd name="T35" fmla="*/ 17 h 49"/>
                <a:gd name="T36" fmla="*/ 2 w 27"/>
                <a:gd name="T37" fmla="*/ 19 h 49"/>
                <a:gd name="T38" fmla="*/ 1 w 27"/>
                <a:gd name="T39" fmla="*/ 21 h 49"/>
                <a:gd name="T40" fmla="*/ 0 w 27"/>
                <a:gd name="T41" fmla="*/ 24 h 49"/>
                <a:gd name="T42" fmla="*/ 2 w 27"/>
                <a:gd name="T43" fmla="*/ 22 h 49"/>
                <a:gd name="T44" fmla="*/ 4 w 27"/>
                <a:gd name="T45" fmla="*/ 20 h 49"/>
                <a:gd name="T46" fmla="*/ 6 w 27"/>
                <a:gd name="T47" fmla="*/ 18 h 49"/>
                <a:gd name="T48" fmla="*/ 8 w 27"/>
                <a:gd name="T49" fmla="*/ 16 h 49"/>
                <a:gd name="T50" fmla="*/ 10 w 27"/>
                <a:gd name="T51" fmla="*/ 13 h 49"/>
                <a:gd name="T52" fmla="*/ 11 w 27"/>
                <a:gd name="T53" fmla="*/ 12 h 49"/>
                <a:gd name="T54" fmla="*/ 13 w 27"/>
                <a:gd name="T55" fmla="*/ 9 h 49"/>
                <a:gd name="T56" fmla="*/ 13 w 27"/>
                <a:gd name="T57" fmla="*/ 7 h 49"/>
                <a:gd name="T58" fmla="*/ 13 w 27"/>
                <a:gd name="T59" fmla="*/ 5 h 49"/>
                <a:gd name="T60" fmla="*/ 12 w 27"/>
                <a:gd name="T61" fmla="*/ 2 h 49"/>
                <a:gd name="T62" fmla="*/ 12 w 27"/>
                <a:gd name="T63" fmla="*/ 2 h 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7" h="49">
                  <a:moveTo>
                    <a:pt x="24" y="4"/>
                  </a:moveTo>
                  <a:lnTo>
                    <a:pt x="21" y="4"/>
                  </a:lnTo>
                  <a:lnTo>
                    <a:pt x="18" y="4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1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5" y="10"/>
                  </a:lnTo>
                  <a:lnTo>
                    <a:pt x="7" y="16"/>
                  </a:lnTo>
                  <a:lnTo>
                    <a:pt x="8" y="20"/>
                  </a:lnTo>
                  <a:lnTo>
                    <a:pt x="8" y="26"/>
                  </a:lnTo>
                  <a:lnTo>
                    <a:pt x="7" y="30"/>
                  </a:lnTo>
                  <a:lnTo>
                    <a:pt x="5" y="34"/>
                  </a:lnTo>
                  <a:lnTo>
                    <a:pt x="4" y="39"/>
                  </a:lnTo>
                  <a:lnTo>
                    <a:pt x="3" y="43"/>
                  </a:lnTo>
                  <a:lnTo>
                    <a:pt x="0" y="49"/>
                  </a:lnTo>
                  <a:lnTo>
                    <a:pt x="4" y="44"/>
                  </a:lnTo>
                  <a:lnTo>
                    <a:pt x="8" y="40"/>
                  </a:lnTo>
                  <a:lnTo>
                    <a:pt x="13" y="36"/>
                  </a:lnTo>
                  <a:lnTo>
                    <a:pt x="17" y="32"/>
                  </a:lnTo>
                  <a:lnTo>
                    <a:pt x="20" y="27"/>
                  </a:lnTo>
                  <a:lnTo>
                    <a:pt x="23" y="24"/>
                  </a:lnTo>
                  <a:lnTo>
                    <a:pt x="26" y="19"/>
                  </a:lnTo>
                  <a:lnTo>
                    <a:pt x="27" y="14"/>
                  </a:lnTo>
                  <a:lnTo>
                    <a:pt x="26" y="10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48" name="Freeform 58"/>
            <p:cNvSpPr>
              <a:spLocks/>
            </p:cNvSpPr>
            <p:nvPr/>
          </p:nvSpPr>
          <p:spPr bwMode="auto">
            <a:xfrm>
              <a:off x="2177" y="1480"/>
              <a:ext cx="15" cy="11"/>
            </a:xfrm>
            <a:custGeom>
              <a:avLst/>
              <a:gdLst>
                <a:gd name="T0" fmla="*/ 7 w 30"/>
                <a:gd name="T1" fmla="*/ 11 h 22"/>
                <a:gd name="T2" fmla="*/ 9 w 30"/>
                <a:gd name="T3" fmla="*/ 11 h 22"/>
                <a:gd name="T4" fmla="*/ 10 w 30"/>
                <a:gd name="T5" fmla="*/ 10 h 22"/>
                <a:gd name="T6" fmla="*/ 12 w 30"/>
                <a:gd name="T7" fmla="*/ 10 h 22"/>
                <a:gd name="T8" fmla="*/ 13 w 30"/>
                <a:gd name="T9" fmla="*/ 8 h 22"/>
                <a:gd name="T10" fmla="*/ 14 w 30"/>
                <a:gd name="T11" fmla="*/ 7 h 22"/>
                <a:gd name="T12" fmla="*/ 15 w 30"/>
                <a:gd name="T13" fmla="*/ 5 h 22"/>
                <a:gd name="T14" fmla="*/ 15 w 30"/>
                <a:gd name="T15" fmla="*/ 4 h 22"/>
                <a:gd name="T16" fmla="*/ 15 w 30"/>
                <a:gd name="T17" fmla="*/ 3 h 22"/>
                <a:gd name="T18" fmla="*/ 15 w 30"/>
                <a:gd name="T19" fmla="*/ 2 h 22"/>
                <a:gd name="T20" fmla="*/ 15 w 30"/>
                <a:gd name="T21" fmla="*/ 0 h 22"/>
                <a:gd name="T22" fmla="*/ 13 w 30"/>
                <a:gd name="T23" fmla="*/ 0 h 22"/>
                <a:gd name="T24" fmla="*/ 11 w 30"/>
                <a:gd name="T25" fmla="*/ 0 h 22"/>
                <a:gd name="T26" fmla="*/ 9 w 30"/>
                <a:gd name="T27" fmla="*/ 0 h 22"/>
                <a:gd name="T28" fmla="*/ 7 w 30"/>
                <a:gd name="T29" fmla="*/ 0 h 22"/>
                <a:gd name="T30" fmla="*/ 5 w 30"/>
                <a:gd name="T31" fmla="*/ 0 h 22"/>
                <a:gd name="T32" fmla="*/ 2 w 30"/>
                <a:gd name="T33" fmla="*/ 0 h 22"/>
                <a:gd name="T34" fmla="*/ 1 w 30"/>
                <a:gd name="T35" fmla="*/ 2 h 22"/>
                <a:gd name="T36" fmla="*/ 0 w 30"/>
                <a:gd name="T37" fmla="*/ 3 h 22"/>
                <a:gd name="T38" fmla="*/ 0 w 30"/>
                <a:gd name="T39" fmla="*/ 5 h 22"/>
                <a:gd name="T40" fmla="*/ 1 w 30"/>
                <a:gd name="T41" fmla="*/ 8 h 22"/>
                <a:gd name="T42" fmla="*/ 2 w 30"/>
                <a:gd name="T43" fmla="*/ 8 h 22"/>
                <a:gd name="T44" fmla="*/ 2 w 30"/>
                <a:gd name="T45" fmla="*/ 8 h 22"/>
                <a:gd name="T46" fmla="*/ 2 w 30"/>
                <a:gd name="T47" fmla="*/ 9 h 22"/>
                <a:gd name="T48" fmla="*/ 3 w 30"/>
                <a:gd name="T49" fmla="*/ 10 h 22"/>
                <a:gd name="T50" fmla="*/ 4 w 30"/>
                <a:gd name="T51" fmla="*/ 10 h 22"/>
                <a:gd name="T52" fmla="*/ 5 w 30"/>
                <a:gd name="T53" fmla="*/ 10 h 22"/>
                <a:gd name="T54" fmla="*/ 5 w 30"/>
                <a:gd name="T55" fmla="*/ 11 h 22"/>
                <a:gd name="T56" fmla="*/ 6 w 30"/>
                <a:gd name="T57" fmla="*/ 11 h 22"/>
                <a:gd name="T58" fmla="*/ 7 w 30"/>
                <a:gd name="T59" fmla="*/ 11 h 22"/>
                <a:gd name="T60" fmla="*/ 7 w 30"/>
                <a:gd name="T61" fmla="*/ 11 h 22"/>
                <a:gd name="T62" fmla="*/ 7 w 30"/>
                <a:gd name="T63" fmla="*/ 11 h 2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0" h="22">
                  <a:moveTo>
                    <a:pt x="14" y="22"/>
                  </a:moveTo>
                  <a:lnTo>
                    <a:pt x="17" y="22"/>
                  </a:lnTo>
                  <a:lnTo>
                    <a:pt x="20" y="20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27" y="13"/>
                  </a:lnTo>
                  <a:lnTo>
                    <a:pt x="29" y="10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1" y="15"/>
                  </a:lnTo>
                  <a:lnTo>
                    <a:pt x="3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3" y="22"/>
                  </a:lnTo>
                  <a:lnTo>
                    <a:pt x="14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49" name="Freeform 59"/>
            <p:cNvSpPr>
              <a:spLocks/>
            </p:cNvSpPr>
            <p:nvPr/>
          </p:nvSpPr>
          <p:spPr bwMode="auto">
            <a:xfrm>
              <a:off x="2209" y="1480"/>
              <a:ext cx="3" cy="24"/>
            </a:xfrm>
            <a:custGeom>
              <a:avLst/>
              <a:gdLst>
                <a:gd name="T0" fmla="*/ 3 w 7"/>
                <a:gd name="T1" fmla="*/ 0 h 49"/>
                <a:gd name="T2" fmla="*/ 1 w 7"/>
                <a:gd name="T3" fmla="*/ 0 h 49"/>
                <a:gd name="T4" fmla="*/ 0 w 7"/>
                <a:gd name="T5" fmla="*/ 24 h 49"/>
                <a:gd name="T6" fmla="*/ 1 w 7"/>
                <a:gd name="T7" fmla="*/ 24 h 49"/>
                <a:gd name="T8" fmla="*/ 3 w 7"/>
                <a:gd name="T9" fmla="*/ 0 h 49"/>
                <a:gd name="T10" fmla="*/ 3 w 7"/>
                <a:gd name="T11" fmla="*/ 0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49">
                  <a:moveTo>
                    <a:pt x="7" y="0"/>
                  </a:moveTo>
                  <a:lnTo>
                    <a:pt x="3" y="0"/>
                  </a:lnTo>
                  <a:lnTo>
                    <a:pt x="0" y="49"/>
                  </a:lnTo>
                  <a:lnTo>
                    <a:pt x="3" y="4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50" name="Freeform 60"/>
            <p:cNvSpPr>
              <a:spLocks/>
            </p:cNvSpPr>
            <p:nvPr/>
          </p:nvSpPr>
          <p:spPr bwMode="auto">
            <a:xfrm>
              <a:off x="1954" y="2091"/>
              <a:ext cx="2" cy="2"/>
            </a:xfrm>
            <a:custGeom>
              <a:avLst/>
              <a:gdLst>
                <a:gd name="T0" fmla="*/ 0 w 3"/>
                <a:gd name="T1" fmla="*/ 0 h 5"/>
                <a:gd name="T2" fmla="*/ 1 w 3"/>
                <a:gd name="T3" fmla="*/ 0 h 5"/>
                <a:gd name="T4" fmla="*/ 1 w 3"/>
                <a:gd name="T5" fmla="*/ 1 h 5"/>
                <a:gd name="T6" fmla="*/ 1 w 3"/>
                <a:gd name="T7" fmla="*/ 1 h 5"/>
                <a:gd name="T8" fmla="*/ 1 w 3"/>
                <a:gd name="T9" fmla="*/ 1 h 5"/>
                <a:gd name="T10" fmla="*/ 1 w 3"/>
                <a:gd name="T11" fmla="*/ 1 h 5"/>
                <a:gd name="T12" fmla="*/ 1 w 3"/>
                <a:gd name="T13" fmla="*/ 1 h 5"/>
                <a:gd name="T14" fmla="*/ 1 w 3"/>
                <a:gd name="T15" fmla="*/ 1 h 5"/>
                <a:gd name="T16" fmla="*/ 1 w 3"/>
                <a:gd name="T17" fmla="*/ 1 h 5"/>
                <a:gd name="T18" fmla="*/ 1 w 3"/>
                <a:gd name="T19" fmla="*/ 1 h 5"/>
                <a:gd name="T20" fmla="*/ 1 w 3"/>
                <a:gd name="T21" fmla="*/ 2 h 5"/>
                <a:gd name="T22" fmla="*/ 2 w 3"/>
                <a:gd name="T23" fmla="*/ 1 h 5"/>
                <a:gd name="T24" fmla="*/ 2 w 3"/>
                <a:gd name="T25" fmla="*/ 1 h 5"/>
                <a:gd name="T26" fmla="*/ 2 w 3"/>
                <a:gd name="T27" fmla="*/ 1 h 5"/>
                <a:gd name="T28" fmla="*/ 2 w 3"/>
                <a:gd name="T29" fmla="*/ 1 h 5"/>
                <a:gd name="T30" fmla="*/ 1 w 3"/>
                <a:gd name="T31" fmla="*/ 1 h 5"/>
                <a:gd name="T32" fmla="*/ 1 w 3"/>
                <a:gd name="T33" fmla="*/ 1 h 5"/>
                <a:gd name="T34" fmla="*/ 1 w 3"/>
                <a:gd name="T35" fmla="*/ 1 h 5"/>
                <a:gd name="T36" fmla="*/ 1 w 3"/>
                <a:gd name="T37" fmla="*/ 0 h 5"/>
                <a:gd name="T38" fmla="*/ 1 w 3"/>
                <a:gd name="T39" fmla="*/ 0 h 5"/>
                <a:gd name="T40" fmla="*/ 1 w 3"/>
                <a:gd name="T41" fmla="*/ 0 h 5"/>
                <a:gd name="T42" fmla="*/ 1 w 3"/>
                <a:gd name="T43" fmla="*/ 0 h 5"/>
                <a:gd name="T44" fmla="*/ 1 w 3"/>
                <a:gd name="T45" fmla="*/ 0 h 5"/>
                <a:gd name="T46" fmla="*/ 0 w 3"/>
                <a:gd name="T47" fmla="*/ 0 h 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51" name="Freeform 61"/>
            <p:cNvSpPr>
              <a:spLocks noEditPoints="1"/>
            </p:cNvSpPr>
            <p:nvPr/>
          </p:nvSpPr>
          <p:spPr bwMode="auto">
            <a:xfrm>
              <a:off x="1872" y="1616"/>
              <a:ext cx="145" cy="592"/>
            </a:xfrm>
            <a:custGeom>
              <a:avLst/>
              <a:gdLst>
                <a:gd name="T0" fmla="*/ 88 w 290"/>
                <a:gd name="T1" fmla="*/ 477 h 1183"/>
                <a:gd name="T2" fmla="*/ 91 w 290"/>
                <a:gd name="T3" fmla="*/ 421 h 1183"/>
                <a:gd name="T4" fmla="*/ 92 w 290"/>
                <a:gd name="T5" fmla="*/ 419 h 1183"/>
                <a:gd name="T6" fmla="*/ 97 w 290"/>
                <a:gd name="T7" fmla="*/ 414 h 1183"/>
                <a:gd name="T8" fmla="*/ 110 w 290"/>
                <a:gd name="T9" fmla="*/ 403 h 1183"/>
                <a:gd name="T10" fmla="*/ 117 w 290"/>
                <a:gd name="T11" fmla="*/ 391 h 1183"/>
                <a:gd name="T12" fmla="*/ 132 w 290"/>
                <a:gd name="T13" fmla="*/ 379 h 1183"/>
                <a:gd name="T14" fmla="*/ 135 w 290"/>
                <a:gd name="T15" fmla="*/ 364 h 1183"/>
                <a:gd name="T16" fmla="*/ 143 w 290"/>
                <a:gd name="T17" fmla="*/ 318 h 1183"/>
                <a:gd name="T18" fmla="*/ 126 w 290"/>
                <a:gd name="T19" fmla="*/ 111 h 1183"/>
                <a:gd name="T20" fmla="*/ 125 w 290"/>
                <a:gd name="T21" fmla="*/ 169 h 1183"/>
                <a:gd name="T22" fmla="*/ 117 w 290"/>
                <a:gd name="T23" fmla="*/ 245 h 1183"/>
                <a:gd name="T24" fmla="*/ 129 w 290"/>
                <a:gd name="T25" fmla="*/ 286 h 1183"/>
                <a:gd name="T26" fmla="*/ 132 w 290"/>
                <a:gd name="T27" fmla="*/ 298 h 1183"/>
                <a:gd name="T28" fmla="*/ 124 w 290"/>
                <a:gd name="T29" fmla="*/ 299 h 1183"/>
                <a:gd name="T30" fmla="*/ 112 w 290"/>
                <a:gd name="T31" fmla="*/ 293 h 1183"/>
                <a:gd name="T32" fmla="*/ 87 w 290"/>
                <a:gd name="T33" fmla="*/ 286 h 1183"/>
                <a:gd name="T34" fmla="*/ 69 w 290"/>
                <a:gd name="T35" fmla="*/ 285 h 1183"/>
                <a:gd name="T36" fmla="*/ 64 w 290"/>
                <a:gd name="T37" fmla="*/ 287 h 1183"/>
                <a:gd name="T38" fmla="*/ 45 w 290"/>
                <a:gd name="T39" fmla="*/ 291 h 1183"/>
                <a:gd name="T40" fmla="*/ 7 w 290"/>
                <a:gd name="T41" fmla="*/ 320 h 1183"/>
                <a:gd name="T42" fmla="*/ 22 w 290"/>
                <a:gd name="T43" fmla="*/ 311 h 1183"/>
                <a:gd name="T44" fmla="*/ 72 w 290"/>
                <a:gd name="T45" fmla="*/ 299 h 1183"/>
                <a:gd name="T46" fmla="*/ 100 w 290"/>
                <a:gd name="T47" fmla="*/ 313 h 1183"/>
                <a:gd name="T48" fmla="*/ 125 w 290"/>
                <a:gd name="T49" fmla="*/ 315 h 1183"/>
                <a:gd name="T50" fmla="*/ 129 w 290"/>
                <a:gd name="T51" fmla="*/ 320 h 1183"/>
                <a:gd name="T52" fmla="*/ 125 w 290"/>
                <a:gd name="T53" fmla="*/ 330 h 1183"/>
                <a:gd name="T54" fmla="*/ 115 w 290"/>
                <a:gd name="T55" fmla="*/ 332 h 1183"/>
                <a:gd name="T56" fmla="*/ 115 w 290"/>
                <a:gd name="T57" fmla="*/ 328 h 1183"/>
                <a:gd name="T58" fmla="*/ 112 w 290"/>
                <a:gd name="T59" fmla="*/ 327 h 1183"/>
                <a:gd name="T60" fmla="*/ 103 w 290"/>
                <a:gd name="T61" fmla="*/ 327 h 1183"/>
                <a:gd name="T62" fmla="*/ 104 w 290"/>
                <a:gd name="T63" fmla="*/ 346 h 1183"/>
                <a:gd name="T64" fmla="*/ 129 w 290"/>
                <a:gd name="T65" fmla="*/ 366 h 1183"/>
                <a:gd name="T66" fmla="*/ 95 w 290"/>
                <a:gd name="T67" fmla="*/ 406 h 1183"/>
                <a:gd name="T68" fmla="*/ 82 w 290"/>
                <a:gd name="T69" fmla="*/ 439 h 1183"/>
                <a:gd name="T70" fmla="*/ 85 w 290"/>
                <a:gd name="T71" fmla="*/ 499 h 1183"/>
                <a:gd name="T72" fmla="*/ 89 w 290"/>
                <a:gd name="T73" fmla="*/ 527 h 1183"/>
                <a:gd name="T74" fmla="*/ 88 w 290"/>
                <a:gd name="T75" fmla="*/ 530 h 1183"/>
                <a:gd name="T76" fmla="*/ 87 w 290"/>
                <a:gd name="T77" fmla="*/ 530 h 1183"/>
                <a:gd name="T78" fmla="*/ 86 w 290"/>
                <a:gd name="T79" fmla="*/ 529 h 1183"/>
                <a:gd name="T80" fmla="*/ 86 w 290"/>
                <a:gd name="T81" fmla="*/ 533 h 1183"/>
                <a:gd name="T82" fmla="*/ 87 w 290"/>
                <a:gd name="T83" fmla="*/ 537 h 1183"/>
                <a:gd name="T84" fmla="*/ 89 w 290"/>
                <a:gd name="T85" fmla="*/ 545 h 1183"/>
                <a:gd name="T86" fmla="*/ 87 w 290"/>
                <a:gd name="T87" fmla="*/ 563 h 1183"/>
                <a:gd name="T88" fmla="*/ 89 w 290"/>
                <a:gd name="T89" fmla="*/ 591 h 1183"/>
                <a:gd name="T90" fmla="*/ 93 w 290"/>
                <a:gd name="T91" fmla="*/ 591 h 1183"/>
                <a:gd name="T92" fmla="*/ 95 w 290"/>
                <a:gd name="T93" fmla="*/ 586 h 1183"/>
                <a:gd name="T94" fmla="*/ 95 w 290"/>
                <a:gd name="T95" fmla="*/ 570 h 1183"/>
                <a:gd name="T96" fmla="*/ 94 w 290"/>
                <a:gd name="T97" fmla="*/ 553 h 1183"/>
                <a:gd name="T98" fmla="*/ 96 w 290"/>
                <a:gd name="T99" fmla="*/ 531 h 1183"/>
                <a:gd name="T100" fmla="*/ 127 w 290"/>
                <a:gd name="T101" fmla="*/ 263 h 1183"/>
                <a:gd name="T102" fmla="*/ 130 w 290"/>
                <a:gd name="T103" fmla="*/ 280 h 1183"/>
                <a:gd name="T104" fmla="*/ 135 w 290"/>
                <a:gd name="T105" fmla="*/ 269 h 1183"/>
                <a:gd name="T106" fmla="*/ 112 w 290"/>
                <a:gd name="T107" fmla="*/ 308 h 1183"/>
                <a:gd name="T108" fmla="*/ 120 w 290"/>
                <a:gd name="T109" fmla="*/ 349 h 1183"/>
                <a:gd name="T110" fmla="*/ 117 w 290"/>
                <a:gd name="T111" fmla="*/ 351 h 1183"/>
                <a:gd name="T112" fmla="*/ 115 w 290"/>
                <a:gd name="T113" fmla="*/ 349 h 1183"/>
                <a:gd name="T114" fmla="*/ 115 w 290"/>
                <a:gd name="T115" fmla="*/ 346 h 1183"/>
                <a:gd name="T116" fmla="*/ 106 w 290"/>
                <a:gd name="T117" fmla="*/ 337 h 1183"/>
                <a:gd name="T118" fmla="*/ 121 w 290"/>
                <a:gd name="T119" fmla="*/ 335 h 1183"/>
                <a:gd name="T120" fmla="*/ 91 w 290"/>
                <a:gd name="T121" fmla="*/ 578 h 118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90" h="1183">
                  <a:moveTo>
                    <a:pt x="192" y="1060"/>
                  </a:moveTo>
                  <a:lnTo>
                    <a:pt x="190" y="1039"/>
                  </a:lnTo>
                  <a:lnTo>
                    <a:pt x="187" y="1017"/>
                  </a:lnTo>
                  <a:lnTo>
                    <a:pt x="183" y="996"/>
                  </a:lnTo>
                  <a:lnTo>
                    <a:pt x="179" y="974"/>
                  </a:lnTo>
                  <a:lnTo>
                    <a:pt x="176" y="954"/>
                  </a:lnTo>
                  <a:lnTo>
                    <a:pt x="173" y="933"/>
                  </a:lnTo>
                  <a:lnTo>
                    <a:pt x="171" y="911"/>
                  </a:lnTo>
                  <a:lnTo>
                    <a:pt x="171" y="890"/>
                  </a:lnTo>
                  <a:lnTo>
                    <a:pt x="174" y="867"/>
                  </a:lnTo>
                  <a:lnTo>
                    <a:pt x="181" y="842"/>
                  </a:lnTo>
                  <a:lnTo>
                    <a:pt x="181" y="841"/>
                  </a:lnTo>
                  <a:lnTo>
                    <a:pt x="181" y="840"/>
                  </a:lnTo>
                  <a:lnTo>
                    <a:pt x="181" y="838"/>
                  </a:lnTo>
                  <a:lnTo>
                    <a:pt x="181" y="837"/>
                  </a:lnTo>
                  <a:lnTo>
                    <a:pt x="183" y="837"/>
                  </a:lnTo>
                  <a:lnTo>
                    <a:pt x="184" y="835"/>
                  </a:lnTo>
                  <a:lnTo>
                    <a:pt x="189" y="838"/>
                  </a:lnTo>
                  <a:lnTo>
                    <a:pt x="190" y="831"/>
                  </a:lnTo>
                  <a:lnTo>
                    <a:pt x="193" y="827"/>
                  </a:lnTo>
                  <a:lnTo>
                    <a:pt x="197" y="822"/>
                  </a:lnTo>
                  <a:lnTo>
                    <a:pt x="202" y="820"/>
                  </a:lnTo>
                  <a:lnTo>
                    <a:pt x="207" y="815"/>
                  </a:lnTo>
                  <a:lnTo>
                    <a:pt x="213" y="812"/>
                  </a:lnTo>
                  <a:lnTo>
                    <a:pt x="217" y="809"/>
                  </a:lnTo>
                  <a:lnTo>
                    <a:pt x="220" y="805"/>
                  </a:lnTo>
                  <a:lnTo>
                    <a:pt x="223" y="799"/>
                  </a:lnTo>
                  <a:lnTo>
                    <a:pt x="223" y="794"/>
                  </a:lnTo>
                  <a:lnTo>
                    <a:pt x="226" y="797"/>
                  </a:lnTo>
                  <a:lnTo>
                    <a:pt x="229" y="792"/>
                  </a:lnTo>
                  <a:lnTo>
                    <a:pt x="232" y="788"/>
                  </a:lnTo>
                  <a:lnTo>
                    <a:pt x="234" y="782"/>
                  </a:lnTo>
                  <a:lnTo>
                    <a:pt x="237" y="777"/>
                  </a:lnTo>
                  <a:lnTo>
                    <a:pt x="242" y="771"/>
                  </a:lnTo>
                  <a:lnTo>
                    <a:pt x="246" y="766"/>
                  </a:lnTo>
                  <a:lnTo>
                    <a:pt x="250" y="762"/>
                  </a:lnTo>
                  <a:lnTo>
                    <a:pt x="256" y="759"/>
                  </a:lnTo>
                  <a:lnTo>
                    <a:pt x="263" y="758"/>
                  </a:lnTo>
                  <a:lnTo>
                    <a:pt x="270" y="759"/>
                  </a:lnTo>
                  <a:lnTo>
                    <a:pt x="270" y="754"/>
                  </a:lnTo>
                  <a:lnTo>
                    <a:pt x="270" y="746"/>
                  </a:lnTo>
                  <a:lnTo>
                    <a:pt x="270" y="741"/>
                  </a:lnTo>
                  <a:lnTo>
                    <a:pt x="270" y="734"/>
                  </a:lnTo>
                  <a:lnTo>
                    <a:pt x="270" y="728"/>
                  </a:lnTo>
                  <a:lnTo>
                    <a:pt x="270" y="721"/>
                  </a:lnTo>
                  <a:lnTo>
                    <a:pt x="270" y="715"/>
                  </a:lnTo>
                  <a:lnTo>
                    <a:pt x="272" y="709"/>
                  </a:lnTo>
                  <a:lnTo>
                    <a:pt x="275" y="705"/>
                  </a:lnTo>
                  <a:lnTo>
                    <a:pt x="277" y="701"/>
                  </a:lnTo>
                  <a:lnTo>
                    <a:pt x="286" y="635"/>
                  </a:lnTo>
                  <a:lnTo>
                    <a:pt x="290" y="566"/>
                  </a:lnTo>
                  <a:lnTo>
                    <a:pt x="289" y="499"/>
                  </a:lnTo>
                  <a:lnTo>
                    <a:pt x="283" y="428"/>
                  </a:lnTo>
                  <a:lnTo>
                    <a:pt x="276" y="360"/>
                  </a:lnTo>
                  <a:lnTo>
                    <a:pt x="265" y="289"/>
                  </a:lnTo>
                  <a:lnTo>
                    <a:pt x="252" y="221"/>
                  </a:lnTo>
                  <a:lnTo>
                    <a:pt x="239" y="152"/>
                  </a:lnTo>
                  <a:lnTo>
                    <a:pt x="223" y="84"/>
                  </a:lnTo>
                  <a:lnTo>
                    <a:pt x="209" y="17"/>
                  </a:lnTo>
                  <a:lnTo>
                    <a:pt x="194" y="0"/>
                  </a:lnTo>
                  <a:lnTo>
                    <a:pt x="243" y="305"/>
                  </a:lnTo>
                  <a:lnTo>
                    <a:pt x="249" y="337"/>
                  </a:lnTo>
                  <a:lnTo>
                    <a:pt x="250" y="365"/>
                  </a:lnTo>
                  <a:lnTo>
                    <a:pt x="249" y="391"/>
                  </a:lnTo>
                  <a:lnTo>
                    <a:pt x="246" y="415"/>
                  </a:lnTo>
                  <a:lnTo>
                    <a:pt x="242" y="440"/>
                  </a:lnTo>
                  <a:lnTo>
                    <a:pt x="237" y="464"/>
                  </a:lnTo>
                  <a:lnTo>
                    <a:pt x="234" y="489"/>
                  </a:lnTo>
                  <a:lnTo>
                    <a:pt x="233" y="514"/>
                  </a:lnTo>
                  <a:lnTo>
                    <a:pt x="236" y="543"/>
                  </a:lnTo>
                  <a:lnTo>
                    <a:pt x="243" y="573"/>
                  </a:lnTo>
                  <a:lnTo>
                    <a:pt x="253" y="563"/>
                  </a:lnTo>
                  <a:lnTo>
                    <a:pt x="257" y="567"/>
                  </a:lnTo>
                  <a:lnTo>
                    <a:pt x="257" y="572"/>
                  </a:lnTo>
                  <a:lnTo>
                    <a:pt x="259" y="576"/>
                  </a:lnTo>
                  <a:lnTo>
                    <a:pt x="260" y="579"/>
                  </a:lnTo>
                  <a:lnTo>
                    <a:pt x="262" y="583"/>
                  </a:lnTo>
                  <a:lnTo>
                    <a:pt x="263" y="587"/>
                  </a:lnTo>
                  <a:lnTo>
                    <a:pt x="263" y="592"/>
                  </a:lnTo>
                  <a:lnTo>
                    <a:pt x="263" y="596"/>
                  </a:lnTo>
                  <a:lnTo>
                    <a:pt x="263" y="600"/>
                  </a:lnTo>
                  <a:lnTo>
                    <a:pt x="260" y="603"/>
                  </a:lnTo>
                  <a:lnTo>
                    <a:pt x="257" y="607"/>
                  </a:lnTo>
                  <a:lnTo>
                    <a:pt x="255" y="603"/>
                  </a:lnTo>
                  <a:lnTo>
                    <a:pt x="252" y="600"/>
                  </a:lnTo>
                  <a:lnTo>
                    <a:pt x="247" y="597"/>
                  </a:lnTo>
                  <a:lnTo>
                    <a:pt x="243" y="596"/>
                  </a:lnTo>
                  <a:lnTo>
                    <a:pt x="237" y="596"/>
                  </a:lnTo>
                  <a:lnTo>
                    <a:pt x="233" y="595"/>
                  </a:lnTo>
                  <a:lnTo>
                    <a:pt x="229" y="593"/>
                  </a:lnTo>
                  <a:lnTo>
                    <a:pt x="226" y="590"/>
                  </a:lnTo>
                  <a:lnTo>
                    <a:pt x="224" y="586"/>
                  </a:lnTo>
                  <a:lnTo>
                    <a:pt x="226" y="580"/>
                  </a:lnTo>
                  <a:lnTo>
                    <a:pt x="214" y="580"/>
                  </a:lnTo>
                  <a:lnTo>
                    <a:pt x="204" y="580"/>
                  </a:lnTo>
                  <a:lnTo>
                    <a:pt x="194" y="577"/>
                  </a:lnTo>
                  <a:lnTo>
                    <a:pt x="184" y="574"/>
                  </a:lnTo>
                  <a:lnTo>
                    <a:pt x="174" y="572"/>
                  </a:lnTo>
                  <a:lnTo>
                    <a:pt x="164" y="569"/>
                  </a:lnTo>
                  <a:lnTo>
                    <a:pt x="156" y="566"/>
                  </a:lnTo>
                  <a:lnTo>
                    <a:pt x="147" y="564"/>
                  </a:lnTo>
                  <a:lnTo>
                    <a:pt x="140" y="564"/>
                  </a:lnTo>
                  <a:lnTo>
                    <a:pt x="133" y="567"/>
                  </a:lnTo>
                  <a:lnTo>
                    <a:pt x="137" y="570"/>
                  </a:lnTo>
                  <a:lnTo>
                    <a:pt x="136" y="573"/>
                  </a:lnTo>
                  <a:lnTo>
                    <a:pt x="136" y="576"/>
                  </a:lnTo>
                  <a:lnTo>
                    <a:pt x="133" y="576"/>
                  </a:lnTo>
                  <a:lnTo>
                    <a:pt x="131" y="576"/>
                  </a:lnTo>
                  <a:lnTo>
                    <a:pt x="130" y="576"/>
                  </a:lnTo>
                  <a:lnTo>
                    <a:pt x="127" y="574"/>
                  </a:lnTo>
                  <a:lnTo>
                    <a:pt x="126" y="573"/>
                  </a:lnTo>
                  <a:lnTo>
                    <a:pt x="123" y="573"/>
                  </a:lnTo>
                  <a:lnTo>
                    <a:pt x="121" y="573"/>
                  </a:lnTo>
                  <a:lnTo>
                    <a:pt x="120" y="573"/>
                  </a:lnTo>
                  <a:lnTo>
                    <a:pt x="106" y="576"/>
                  </a:lnTo>
                  <a:lnTo>
                    <a:pt x="90" y="582"/>
                  </a:lnTo>
                  <a:lnTo>
                    <a:pt x="76" y="587"/>
                  </a:lnTo>
                  <a:lnTo>
                    <a:pt x="61" y="595"/>
                  </a:lnTo>
                  <a:lnTo>
                    <a:pt x="47" y="605"/>
                  </a:lnTo>
                  <a:lnTo>
                    <a:pt x="34" y="615"/>
                  </a:lnTo>
                  <a:lnTo>
                    <a:pt x="23" y="626"/>
                  </a:lnTo>
                  <a:lnTo>
                    <a:pt x="14" y="639"/>
                  </a:lnTo>
                  <a:lnTo>
                    <a:pt x="5" y="655"/>
                  </a:lnTo>
                  <a:lnTo>
                    <a:pt x="0" y="670"/>
                  </a:lnTo>
                  <a:lnTo>
                    <a:pt x="8" y="655"/>
                  </a:lnTo>
                  <a:lnTo>
                    <a:pt x="18" y="642"/>
                  </a:lnTo>
                  <a:lnTo>
                    <a:pt x="30" y="632"/>
                  </a:lnTo>
                  <a:lnTo>
                    <a:pt x="44" y="622"/>
                  </a:lnTo>
                  <a:lnTo>
                    <a:pt x="58" y="615"/>
                  </a:lnTo>
                  <a:lnTo>
                    <a:pt x="74" y="607"/>
                  </a:lnTo>
                  <a:lnTo>
                    <a:pt x="91" y="603"/>
                  </a:lnTo>
                  <a:lnTo>
                    <a:pt x="108" y="600"/>
                  </a:lnTo>
                  <a:lnTo>
                    <a:pt x="126" y="597"/>
                  </a:lnTo>
                  <a:lnTo>
                    <a:pt x="143" y="597"/>
                  </a:lnTo>
                  <a:lnTo>
                    <a:pt x="147" y="610"/>
                  </a:lnTo>
                  <a:lnTo>
                    <a:pt x="154" y="619"/>
                  </a:lnTo>
                  <a:lnTo>
                    <a:pt x="163" y="623"/>
                  </a:lnTo>
                  <a:lnTo>
                    <a:pt x="174" y="626"/>
                  </a:lnTo>
                  <a:lnTo>
                    <a:pt x="186" y="626"/>
                  </a:lnTo>
                  <a:lnTo>
                    <a:pt x="199" y="626"/>
                  </a:lnTo>
                  <a:lnTo>
                    <a:pt x="212" y="625"/>
                  </a:lnTo>
                  <a:lnTo>
                    <a:pt x="224" y="625"/>
                  </a:lnTo>
                  <a:lnTo>
                    <a:pt x="236" y="626"/>
                  </a:lnTo>
                  <a:lnTo>
                    <a:pt x="246" y="629"/>
                  </a:lnTo>
                  <a:lnTo>
                    <a:pt x="249" y="629"/>
                  </a:lnTo>
                  <a:lnTo>
                    <a:pt x="250" y="630"/>
                  </a:lnTo>
                  <a:lnTo>
                    <a:pt x="252" y="630"/>
                  </a:lnTo>
                  <a:lnTo>
                    <a:pt x="255" y="632"/>
                  </a:lnTo>
                  <a:lnTo>
                    <a:pt x="256" y="635"/>
                  </a:lnTo>
                  <a:lnTo>
                    <a:pt x="256" y="636"/>
                  </a:lnTo>
                  <a:lnTo>
                    <a:pt x="257" y="639"/>
                  </a:lnTo>
                  <a:lnTo>
                    <a:pt x="257" y="640"/>
                  </a:lnTo>
                  <a:lnTo>
                    <a:pt x="257" y="643"/>
                  </a:lnTo>
                  <a:lnTo>
                    <a:pt x="257" y="646"/>
                  </a:lnTo>
                  <a:lnTo>
                    <a:pt x="257" y="653"/>
                  </a:lnTo>
                  <a:lnTo>
                    <a:pt x="256" y="658"/>
                  </a:lnTo>
                  <a:lnTo>
                    <a:pt x="253" y="660"/>
                  </a:lnTo>
                  <a:lnTo>
                    <a:pt x="250" y="660"/>
                  </a:lnTo>
                  <a:lnTo>
                    <a:pt x="246" y="660"/>
                  </a:lnTo>
                  <a:lnTo>
                    <a:pt x="242" y="660"/>
                  </a:lnTo>
                  <a:lnTo>
                    <a:pt x="237" y="659"/>
                  </a:lnTo>
                  <a:lnTo>
                    <a:pt x="233" y="659"/>
                  </a:lnTo>
                  <a:lnTo>
                    <a:pt x="230" y="660"/>
                  </a:lnTo>
                  <a:lnTo>
                    <a:pt x="229" y="663"/>
                  </a:lnTo>
                  <a:lnTo>
                    <a:pt x="229" y="662"/>
                  </a:lnTo>
                  <a:lnTo>
                    <a:pt x="229" y="660"/>
                  </a:lnTo>
                  <a:lnTo>
                    <a:pt x="229" y="659"/>
                  </a:lnTo>
                  <a:lnTo>
                    <a:pt x="229" y="658"/>
                  </a:lnTo>
                  <a:lnTo>
                    <a:pt x="230" y="656"/>
                  </a:lnTo>
                  <a:lnTo>
                    <a:pt x="230" y="655"/>
                  </a:lnTo>
                  <a:lnTo>
                    <a:pt x="232" y="653"/>
                  </a:lnTo>
                  <a:lnTo>
                    <a:pt x="233" y="653"/>
                  </a:lnTo>
                  <a:lnTo>
                    <a:pt x="229" y="653"/>
                  </a:lnTo>
                  <a:lnTo>
                    <a:pt x="224" y="653"/>
                  </a:lnTo>
                  <a:lnTo>
                    <a:pt x="222" y="653"/>
                  </a:lnTo>
                  <a:lnTo>
                    <a:pt x="217" y="652"/>
                  </a:lnTo>
                  <a:lnTo>
                    <a:pt x="214" y="652"/>
                  </a:lnTo>
                  <a:lnTo>
                    <a:pt x="212" y="652"/>
                  </a:lnTo>
                  <a:lnTo>
                    <a:pt x="209" y="652"/>
                  </a:lnTo>
                  <a:lnTo>
                    <a:pt x="206" y="653"/>
                  </a:lnTo>
                  <a:lnTo>
                    <a:pt x="203" y="655"/>
                  </a:lnTo>
                  <a:lnTo>
                    <a:pt x="202" y="659"/>
                  </a:lnTo>
                  <a:lnTo>
                    <a:pt x="197" y="669"/>
                  </a:lnTo>
                  <a:lnTo>
                    <a:pt x="197" y="678"/>
                  </a:lnTo>
                  <a:lnTo>
                    <a:pt x="200" y="685"/>
                  </a:lnTo>
                  <a:lnTo>
                    <a:pt x="207" y="692"/>
                  </a:lnTo>
                  <a:lnTo>
                    <a:pt x="216" y="698"/>
                  </a:lnTo>
                  <a:lnTo>
                    <a:pt x="224" y="703"/>
                  </a:lnTo>
                  <a:lnTo>
                    <a:pt x="234" y="711"/>
                  </a:lnTo>
                  <a:lnTo>
                    <a:pt x="245" y="716"/>
                  </a:lnTo>
                  <a:lnTo>
                    <a:pt x="252" y="724"/>
                  </a:lnTo>
                  <a:lnTo>
                    <a:pt x="257" y="732"/>
                  </a:lnTo>
                  <a:lnTo>
                    <a:pt x="242" y="744"/>
                  </a:lnTo>
                  <a:lnTo>
                    <a:pt x="229" y="756"/>
                  </a:lnTo>
                  <a:lnTo>
                    <a:pt x="217" y="769"/>
                  </a:lnTo>
                  <a:lnTo>
                    <a:pt x="207" y="784"/>
                  </a:lnTo>
                  <a:lnTo>
                    <a:pt x="199" y="798"/>
                  </a:lnTo>
                  <a:lnTo>
                    <a:pt x="190" y="812"/>
                  </a:lnTo>
                  <a:lnTo>
                    <a:pt x="181" y="827"/>
                  </a:lnTo>
                  <a:lnTo>
                    <a:pt x="173" y="841"/>
                  </a:lnTo>
                  <a:lnTo>
                    <a:pt x="164" y="855"/>
                  </a:lnTo>
                  <a:lnTo>
                    <a:pt x="154" y="870"/>
                  </a:lnTo>
                  <a:lnTo>
                    <a:pt x="164" y="860"/>
                  </a:lnTo>
                  <a:lnTo>
                    <a:pt x="164" y="878"/>
                  </a:lnTo>
                  <a:lnTo>
                    <a:pt x="164" y="897"/>
                  </a:lnTo>
                  <a:lnTo>
                    <a:pt x="164" y="917"/>
                  </a:lnTo>
                  <a:lnTo>
                    <a:pt x="164" y="937"/>
                  </a:lnTo>
                  <a:lnTo>
                    <a:pt x="166" y="958"/>
                  </a:lnTo>
                  <a:lnTo>
                    <a:pt x="167" y="977"/>
                  </a:lnTo>
                  <a:lnTo>
                    <a:pt x="169" y="997"/>
                  </a:lnTo>
                  <a:lnTo>
                    <a:pt x="170" y="1016"/>
                  </a:lnTo>
                  <a:lnTo>
                    <a:pt x="171" y="1033"/>
                  </a:lnTo>
                  <a:lnTo>
                    <a:pt x="174" y="1049"/>
                  </a:lnTo>
                  <a:lnTo>
                    <a:pt x="177" y="1052"/>
                  </a:lnTo>
                  <a:lnTo>
                    <a:pt x="177" y="1053"/>
                  </a:lnTo>
                  <a:lnTo>
                    <a:pt x="177" y="1054"/>
                  </a:lnTo>
                  <a:lnTo>
                    <a:pt x="177" y="1056"/>
                  </a:lnTo>
                  <a:lnTo>
                    <a:pt x="177" y="1057"/>
                  </a:lnTo>
                  <a:lnTo>
                    <a:pt x="177" y="1059"/>
                  </a:lnTo>
                  <a:lnTo>
                    <a:pt x="177" y="1060"/>
                  </a:lnTo>
                  <a:lnTo>
                    <a:pt x="176" y="1060"/>
                  </a:lnTo>
                  <a:lnTo>
                    <a:pt x="176" y="1062"/>
                  </a:lnTo>
                  <a:lnTo>
                    <a:pt x="174" y="1062"/>
                  </a:lnTo>
                  <a:lnTo>
                    <a:pt x="173" y="1060"/>
                  </a:lnTo>
                  <a:lnTo>
                    <a:pt x="171" y="1059"/>
                  </a:lnTo>
                  <a:lnTo>
                    <a:pt x="171" y="1057"/>
                  </a:lnTo>
                  <a:lnTo>
                    <a:pt x="171" y="1059"/>
                  </a:lnTo>
                  <a:lnTo>
                    <a:pt x="170" y="1060"/>
                  </a:lnTo>
                  <a:lnTo>
                    <a:pt x="170" y="1062"/>
                  </a:lnTo>
                  <a:lnTo>
                    <a:pt x="170" y="1063"/>
                  </a:lnTo>
                  <a:lnTo>
                    <a:pt x="170" y="1065"/>
                  </a:lnTo>
                  <a:lnTo>
                    <a:pt x="171" y="1066"/>
                  </a:lnTo>
                  <a:lnTo>
                    <a:pt x="171" y="1067"/>
                  </a:lnTo>
                  <a:lnTo>
                    <a:pt x="173" y="1069"/>
                  </a:lnTo>
                  <a:lnTo>
                    <a:pt x="174" y="1069"/>
                  </a:lnTo>
                  <a:lnTo>
                    <a:pt x="173" y="1070"/>
                  </a:lnTo>
                  <a:lnTo>
                    <a:pt x="173" y="1073"/>
                  </a:lnTo>
                  <a:lnTo>
                    <a:pt x="174" y="1076"/>
                  </a:lnTo>
                  <a:lnTo>
                    <a:pt x="176" y="1077"/>
                  </a:lnTo>
                  <a:lnTo>
                    <a:pt x="177" y="1080"/>
                  </a:lnTo>
                  <a:lnTo>
                    <a:pt x="177" y="1083"/>
                  </a:lnTo>
                  <a:lnTo>
                    <a:pt x="177" y="1086"/>
                  </a:lnTo>
                  <a:lnTo>
                    <a:pt x="177" y="1089"/>
                  </a:lnTo>
                  <a:lnTo>
                    <a:pt x="176" y="1092"/>
                  </a:lnTo>
                  <a:lnTo>
                    <a:pt x="171" y="1093"/>
                  </a:lnTo>
                  <a:lnTo>
                    <a:pt x="171" y="1100"/>
                  </a:lnTo>
                  <a:lnTo>
                    <a:pt x="173" y="1109"/>
                  </a:lnTo>
                  <a:lnTo>
                    <a:pt x="174" y="1118"/>
                  </a:lnTo>
                  <a:lnTo>
                    <a:pt x="174" y="1126"/>
                  </a:lnTo>
                  <a:lnTo>
                    <a:pt x="176" y="1135"/>
                  </a:lnTo>
                  <a:lnTo>
                    <a:pt x="177" y="1145"/>
                  </a:lnTo>
                  <a:lnTo>
                    <a:pt x="177" y="1153"/>
                  </a:lnTo>
                  <a:lnTo>
                    <a:pt x="177" y="1163"/>
                  </a:lnTo>
                  <a:lnTo>
                    <a:pt x="177" y="1172"/>
                  </a:lnTo>
                  <a:lnTo>
                    <a:pt x="177" y="1182"/>
                  </a:lnTo>
                  <a:lnTo>
                    <a:pt x="179" y="1182"/>
                  </a:lnTo>
                  <a:lnTo>
                    <a:pt x="180" y="1182"/>
                  </a:lnTo>
                  <a:lnTo>
                    <a:pt x="181" y="1182"/>
                  </a:lnTo>
                  <a:lnTo>
                    <a:pt x="183" y="1182"/>
                  </a:lnTo>
                  <a:lnTo>
                    <a:pt x="184" y="1182"/>
                  </a:lnTo>
                  <a:lnTo>
                    <a:pt x="186" y="1182"/>
                  </a:lnTo>
                  <a:lnTo>
                    <a:pt x="187" y="1182"/>
                  </a:lnTo>
                  <a:lnTo>
                    <a:pt x="189" y="1182"/>
                  </a:lnTo>
                  <a:lnTo>
                    <a:pt x="190" y="1183"/>
                  </a:lnTo>
                  <a:lnTo>
                    <a:pt x="189" y="1178"/>
                  </a:lnTo>
                  <a:lnTo>
                    <a:pt x="189" y="1172"/>
                  </a:lnTo>
                  <a:lnTo>
                    <a:pt x="189" y="1166"/>
                  </a:lnTo>
                  <a:lnTo>
                    <a:pt x="189" y="1161"/>
                  </a:lnTo>
                  <a:lnTo>
                    <a:pt x="189" y="1155"/>
                  </a:lnTo>
                  <a:lnTo>
                    <a:pt x="189" y="1149"/>
                  </a:lnTo>
                  <a:lnTo>
                    <a:pt x="189" y="1145"/>
                  </a:lnTo>
                  <a:lnTo>
                    <a:pt x="189" y="1139"/>
                  </a:lnTo>
                  <a:lnTo>
                    <a:pt x="189" y="1135"/>
                  </a:lnTo>
                  <a:lnTo>
                    <a:pt x="189" y="1130"/>
                  </a:lnTo>
                  <a:lnTo>
                    <a:pt x="189" y="1125"/>
                  </a:lnTo>
                  <a:lnTo>
                    <a:pt x="189" y="1118"/>
                  </a:lnTo>
                  <a:lnTo>
                    <a:pt x="189" y="1112"/>
                  </a:lnTo>
                  <a:lnTo>
                    <a:pt x="187" y="1105"/>
                  </a:lnTo>
                  <a:lnTo>
                    <a:pt x="187" y="1097"/>
                  </a:lnTo>
                  <a:lnTo>
                    <a:pt x="187" y="1090"/>
                  </a:lnTo>
                  <a:lnTo>
                    <a:pt x="189" y="1082"/>
                  </a:lnTo>
                  <a:lnTo>
                    <a:pt x="189" y="1075"/>
                  </a:lnTo>
                  <a:lnTo>
                    <a:pt x="190" y="1069"/>
                  </a:lnTo>
                  <a:lnTo>
                    <a:pt x="192" y="1062"/>
                  </a:lnTo>
                  <a:lnTo>
                    <a:pt x="192" y="1060"/>
                  </a:lnTo>
                  <a:close/>
                  <a:moveTo>
                    <a:pt x="253" y="526"/>
                  </a:moveTo>
                  <a:lnTo>
                    <a:pt x="263" y="464"/>
                  </a:lnTo>
                  <a:lnTo>
                    <a:pt x="270" y="526"/>
                  </a:lnTo>
                  <a:lnTo>
                    <a:pt x="253" y="526"/>
                  </a:lnTo>
                  <a:close/>
                  <a:moveTo>
                    <a:pt x="263" y="573"/>
                  </a:moveTo>
                  <a:lnTo>
                    <a:pt x="262" y="569"/>
                  </a:lnTo>
                  <a:lnTo>
                    <a:pt x="260" y="564"/>
                  </a:lnTo>
                  <a:lnTo>
                    <a:pt x="259" y="560"/>
                  </a:lnTo>
                  <a:lnTo>
                    <a:pt x="257" y="554"/>
                  </a:lnTo>
                  <a:lnTo>
                    <a:pt x="257" y="550"/>
                  </a:lnTo>
                  <a:lnTo>
                    <a:pt x="259" y="546"/>
                  </a:lnTo>
                  <a:lnTo>
                    <a:pt x="260" y="542"/>
                  </a:lnTo>
                  <a:lnTo>
                    <a:pt x="265" y="539"/>
                  </a:lnTo>
                  <a:lnTo>
                    <a:pt x="269" y="537"/>
                  </a:lnTo>
                  <a:lnTo>
                    <a:pt x="275" y="536"/>
                  </a:lnTo>
                  <a:lnTo>
                    <a:pt x="263" y="573"/>
                  </a:lnTo>
                  <a:close/>
                  <a:moveTo>
                    <a:pt x="233" y="619"/>
                  </a:moveTo>
                  <a:lnTo>
                    <a:pt x="223" y="615"/>
                  </a:lnTo>
                  <a:lnTo>
                    <a:pt x="240" y="619"/>
                  </a:lnTo>
                  <a:lnTo>
                    <a:pt x="233" y="619"/>
                  </a:lnTo>
                  <a:close/>
                  <a:moveTo>
                    <a:pt x="246" y="705"/>
                  </a:moveTo>
                  <a:lnTo>
                    <a:pt x="240" y="698"/>
                  </a:lnTo>
                  <a:lnTo>
                    <a:pt x="239" y="699"/>
                  </a:lnTo>
                  <a:lnTo>
                    <a:pt x="237" y="701"/>
                  </a:lnTo>
                  <a:lnTo>
                    <a:pt x="236" y="701"/>
                  </a:lnTo>
                  <a:lnTo>
                    <a:pt x="234" y="701"/>
                  </a:lnTo>
                  <a:lnTo>
                    <a:pt x="233" y="701"/>
                  </a:lnTo>
                  <a:lnTo>
                    <a:pt x="232" y="701"/>
                  </a:lnTo>
                  <a:lnTo>
                    <a:pt x="230" y="701"/>
                  </a:lnTo>
                  <a:lnTo>
                    <a:pt x="229" y="701"/>
                  </a:lnTo>
                  <a:lnTo>
                    <a:pt x="229" y="699"/>
                  </a:lnTo>
                  <a:lnTo>
                    <a:pt x="229" y="698"/>
                  </a:lnTo>
                  <a:lnTo>
                    <a:pt x="229" y="696"/>
                  </a:lnTo>
                  <a:lnTo>
                    <a:pt x="229" y="695"/>
                  </a:lnTo>
                  <a:lnTo>
                    <a:pt x="230" y="693"/>
                  </a:lnTo>
                  <a:lnTo>
                    <a:pt x="230" y="692"/>
                  </a:lnTo>
                  <a:lnTo>
                    <a:pt x="232" y="691"/>
                  </a:lnTo>
                  <a:lnTo>
                    <a:pt x="233" y="691"/>
                  </a:lnTo>
                  <a:lnTo>
                    <a:pt x="212" y="688"/>
                  </a:lnTo>
                  <a:lnTo>
                    <a:pt x="209" y="682"/>
                  </a:lnTo>
                  <a:lnTo>
                    <a:pt x="209" y="678"/>
                  </a:lnTo>
                  <a:lnTo>
                    <a:pt x="212" y="673"/>
                  </a:lnTo>
                  <a:lnTo>
                    <a:pt x="214" y="672"/>
                  </a:lnTo>
                  <a:lnTo>
                    <a:pt x="220" y="670"/>
                  </a:lnTo>
                  <a:lnTo>
                    <a:pt x="224" y="670"/>
                  </a:lnTo>
                  <a:lnTo>
                    <a:pt x="230" y="670"/>
                  </a:lnTo>
                  <a:lnTo>
                    <a:pt x="236" y="670"/>
                  </a:lnTo>
                  <a:lnTo>
                    <a:pt x="242" y="670"/>
                  </a:lnTo>
                  <a:lnTo>
                    <a:pt x="246" y="670"/>
                  </a:lnTo>
                  <a:lnTo>
                    <a:pt x="246" y="705"/>
                  </a:lnTo>
                  <a:close/>
                  <a:moveTo>
                    <a:pt x="184" y="1172"/>
                  </a:moveTo>
                  <a:lnTo>
                    <a:pt x="181" y="1155"/>
                  </a:lnTo>
                  <a:lnTo>
                    <a:pt x="184" y="1155"/>
                  </a:lnTo>
                  <a:lnTo>
                    <a:pt x="189" y="1172"/>
                  </a:lnTo>
                  <a:lnTo>
                    <a:pt x="184" y="11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52" name="Freeform 62"/>
            <p:cNvSpPr>
              <a:spLocks/>
            </p:cNvSpPr>
            <p:nvPr/>
          </p:nvSpPr>
          <p:spPr bwMode="auto">
            <a:xfrm>
              <a:off x="1945" y="2027"/>
              <a:ext cx="1" cy="1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1 h 3"/>
                <a:gd name="T4" fmla="*/ 1 w 1"/>
                <a:gd name="T5" fmla="*/ 1 h 3"/>
                <a:gd name="T6" fmla="*/ 1 w 1"/>
                <a:gd name="T7" fmla="*/ 1 h 3"/>
                <a:gd name="T8" fmla="*/ 1 w 1"/>
                <a:gd name="T9" fmla="*/ 1 h 3"/>
                <a:gd name="T10" fmla="*/ 1 w 1"/>
                <a:gd name="T11" fmla="*/ 1 h 3"/>
                <a:gd name="T12" fmla="*/ 1 w 1"/>
                <a:gd name="T13" fmla="*/ 1 h 3"/>
                <a:gd name="T14" fmla="*/ 1 w 1"/>
                <a:gd name="T15" fmla="*/ 1 h 3"/>
                <a:gd name="T16" fmla="*/ 1 w 1"/>
                <a:gd name="T17" fmla="*/ 0 h 3"/>
                <a:gd name="T18" fmla="*/ 1 w 1"/>
                <a:gd name="T19" fmla="*/ 0 h 3"/>
                <a:gd name="T20" fmla="*/ 1 w 1"/>
                <a:gd name="T21" fmla="*/ 0 h 3"/>
                <a:gd name="T22" fmla="*/ 1 w 1"/>
                <a:gd name="T23" fmla="*/ 0 h 3"/>
                <a:gd name="T24" fmla="*/ 1 w 1"/>
                <a:gd name="T25" fmla="*/ 0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1 h 3"/>
                <a:gd name="T32" fmla="*/ 1 w 1"/>
                <a:gd name="T33" fmla="*/ 1 h 3"/>
                <a:gd name="T34" fmla="*/ 1 w 1"/>
                <a:gd name="T35" fmla="*/ 1 h 3"/>
                <a:gd name="T36" fmla="*/ 1 w 1"/>
                <a:gd name="T37" fmla="*/ 1 h 3"/>
                <a:gd name="T38" fmla="*/ 1 w 1"/>
                <a:gd name="T39" fmla="*/ 1 h 3"/>
                <a:gd name="T40" fmla="*/ 1 w 1"/>
                <a:gd name="T41" fmla="*/ 1 h 3"/>
                <a:gd name="T42" fmla="*/ 1 w 1"/>
                <a:gd name="T43" fmla="*/ 1 h 3"/>
                <a:gd name="T44" fmla="*/ 0 w 1"/>
                <a:gd name="T45" fmla="*/ 1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53" name="Freeform 63"/>
            <p:cNvSpPr>
              <a:spLocks/>
            </p:cNvSpPr>
            <p:nvPr/>
          </p:nvSpPr>
          <p:spPr bwMode="auto">
            <a:xfrm>
              <a:off x="1951" y="2093"/>
              <a:ext cx="8" cy="25"/>
            </a:xfrm>
            <a:custGeom>
              <a:avLst/>
              <a:gdLst>
                <a:gd name="T0" fmla="*/ 1 w 18"/>
                <a:gd name="T1" fmla="*/ 2 h 50"/>
                <a:gd name="T2" fmla="*/ 0 w 18"/>
                <a:gd name="T3" fmla="*/ 1 h 50"/>
                <a:gd name="T4" fmla="*/ 4 w 18"/>
                <a:gd name="T5" fmla="*/ 25 h 50"/>
                <a:gd name="T6" fmla="*/ 6 w 18"/>
                <a:gd name="T7" fmla="*/ 25 h 50"/>
                <a:gd name="T8" fmla="*/ 7 w 18"/>
                <a:gd name="T9" fmla="*/ 24 h 50"/>
                <a:gd name="T10" fmla="*/ 7 w 18"/>
                <a:gd name="T11" fmla="*/ 23 h 50"/>
                <a:gd name="T12" fmla="*/ 7 w 18"/>
                <a:gd name="T13" fmla="*/ 22 h 50"/>
                <a:gd name="T14" fmla="*/ 7 w 18"/>
                <a:gd name="T15" fmla="*/ 22 h 50"/>
                <a:gd name="T16" fmla="*/ 7 w 18"/>
                <a:gd name="T17" fmla="*/ 21 h 50"/>
                <a:gd name="T18" fmla="*/ 7 w 18"/>
                <a:gd name="T19" fmla="*/ 20 h 50"/>
                <a:gd name="T20" fmla="*/ 7 w 18"/>
                <a:gd name="T21" fmla="*/ 19 h 50"/>
                <a:gd name="T22" fmla="*/ 7 w 18"/>
                <a:gd name="T23" fmla="*/ 19 h 50"/>
                <a:gd name="T24" fmla="*/ 7 w 18"/>
                <a:gd name="T25" fmla="*/ 19 h 50"/>
                <a:gd name="T26" fmla="*/ 8 w 18"/>
                <a:gd name="T27" fmla="*/ 18 h 50"/>
                <a:gd name="T28" fmla="*/ 7 w 18"/>
                <a:gd name="T29" fmla="*/ 17 h 50"/>
                <a:gd name="T30" fmla="*/ 7 w 18"/>
                <a:gd name="T31" fmla="*/ 15 h 50"/>
                <a:gd name="T32" fmla="*/ 6 w 18"/>
                <a:gd name="T33" fmla="*/ 14 h 50"/>
                <a:gd name="T34" fmla="*/ 5 w 18"/>
                <a:gd name="T35" fmla="*/ 12 h 50"/>
                <a:gd name="T36" fmla="*/ 5 w 18"/>
                <a:gd name="T37" fmla="*/ 10 h 50"/>
                <a:gd name="T38" fmla="*/ 5 w 18"/>
                <a:gd name="T39" fmla="*/ 8 h 50"/>
                <a:gd name="T40" fmla="*/ 5 w 18"/>
                <a:gd name="T41" fmla="*/ 6 h 50"/>
                <a:gd name="T42" fmla="*/ 4 w 18"/>
                <a:gd name="T43" fmla="*/ 4 h 50"/>
                <a:gd name="T44" fmla="*/ 4 w 18"/>
                <a:gd name="T45" fmla="*/ 2 h 50"/>
                <a:gd name="T46" fmla="*/ 4 w 18"/>
                <a:gd name="T47" fmla="*/ 0 h 50"/>
                <a:gd name="T48" fmla="*/ 1 w 18"/>
                <a:gd name="T49" fmla="*/ 2 h 50"/>
                <a:gd name="T50" fmla="*/ 1 w 18"/>
                <a:gd name="T51" fmla="*/ 2 h 5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" h="50">
                  <a:moveTo>
                    <a:pt x="3" y="4"/>
                  </a:moveTo>
                  <a:lnTo>
                    <a:pt x="0" y="1"/>
                  </a:lnTo>
                  <a:lnTo>
                    <a:pt x="8" y="50"/>
                  </a:lnTo>
                  <a:lnTo>
                    <a:pt x="13" y="50"/>
                  </a:lnTo>
                  <a:lnTo>
                    <a:pt x="15" y="47"/>
                  </a:lnTo>
                  <a:lnTo>
                    <a:pt x="15" y="46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1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6" y="37"/>
                  </a:lnTo>
                  <a:lnTo>
                    <a:pt x="18" y="36"/>
                  </a:lnTo>
                  <a:lnTo>
                    <a:pt x="16" y="33"/>
                  </a:lnTo>
                  <a:lnTo>
                    <a:pt x="15" y="30"/>
                  </a:lnTo>
                  <a:lnTo>
                    <a:pt x="13" y="27"/>
                  </a:lnTo>
                  <a:lnTo>
                    <a:pt x="12" y="23"/>
                  </a:lnTo>
                  <a:lnTo>
                    <a:pt x="12" y="20"/>
                  </a:lnTo>
                  <a:lnTo>
                    <a:pt x="11" y="16"/>
                  </a:lnTo>
                  <a:lnTo>
                    <a:pt x="11" y="11"/>
                  </a:lnTo>
                  <a:lnTo>
                    <a:pt x="9" y="8"/>
                  </a:lnTo>
                  <a:lnTo>
                    <a:pt x="9" y="4"/>
                  </a:lnTo>
                  <a:lnTo>
                    <a:pt x="9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54" name="Freeform 64"/>
            <p:cNvSpPr>
              <a:spLocks/>
            </p:cNvSpPr>
            <p:nvPr/>
          </p:nvSpPr>
          <p:spPr bwMode="auto">
            <a:xfrm>
              <a:off x="2204" y="1508"/>
              <a:ext cx="6" cy="48"/>
            </a:xfrm>
            <a:custGeom>
              <a:avLst/>
              <a:gdLst>
                <a:gd name="T0" fmla="*/ 6 w 13"/>
                <a:gd name="T1" fmla="*/ 0 h 96"/>
                <a:gd name="T2" fmla="*/ 5 w 13"/>
                <a:gd name="T3" fmla="*/ 0 h 96"/>
                <a:gd name="T4" fmla="*/ 0 w 13"/>
                <a:gd name="T5" fmla="*/ 48 h 96"/>
                <a:gd name="T6" fmla="*/ 1 w 13"/>
                <a:gd name="T7" fmla="*/ 48 h 96"/>
                <a:gd name="T8" fmla="*/ 6 w 13"/>
                <a:gd name="T9" fmla="*/ 0 h 96"/>
                <a:gd name="T10" fmla="*/ 6 w 13"/>
                <a:gd name="T11" fmla="*/ 0 h 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96">
                  <a:moveTo>
                    <a:pt x="13" y="0"/>
                  </a:moveTo>
                  <a:lnTo>
                    <a:pt x="10" y="0"/>
                  </a:lnTo>
                  <a:lnTo>
                    <a:pt x="0" y="96"/>
                  </a:lnTo>
                  <a:lnTo>
                    <a:pt x="3" y="9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55" name="Freeform 65"/>
            <p:cNvSpPr>
              <a:spLocks/>
            </p:cNvSpPr>
            <p:nvPr/>
          </p:nvSpPr>
          <p:spPr bwMode="auto">
            <a:xfrm>
              <a:off x="2377" y="155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56" name="Freeform 66"/>
            <p:cNvSpPr>
              <a:spLocks/>
            </p:cNvSpPr>
            <p:nvPr/>
          </p:nvSpPr>
          <p:spPr bwMode="auto">
            <a:xfrm>
              <a:off x="2369" y="1546"/>
              <a:ext cx="29" cy="39"/>
            </a:xfrm>
            <a:custGeom>
              <a:avLst/>
              <a:gdLst>
                <a:gd name="T0" fmla="*/ 0 w 57"/>
                <a:gd name="T1" fmla="*/ 39 h 79"/>
                <a:gd name="T2" fmla="*/ 7 w 57"/>
                <a:gd name="T3" fmla="*/ 39 h 79"/>
                <a:gd name="T4" fmla="*/ 7 w 57"/>
                <a:gd name="T5" fmla="*/ 37 h 79"/>
                <a:gd name="T6" fmla="*/ 7 w 57"/>
                <a:gd name="T7" fmla="*/ 36 h 79"/>
                <a:gd name="T8" fmla="*/ 8 w 57"/>
                <a:gd name="T9" fmla="*/ 36 h 79"/>
                <a:gd name="T10" fmla="*/ 9 w 57"/>
                <a:gd name="T11" fmla="*/ 36 h 79"/>
                <a:gd name="T12" fmla="*/ 9 w 57"/>
                <a:gd name="T13" fmla="*/ 36 h 79"/>
                <a:gd name="T14" fmla="*/ 11 w 57"/>
                <a:gd name="T15" fmla="*/ 36 h 79"/>
                <a:gd name="T16" fmla="*/ 12 w 57"/>
                <a:gd name="T17" fmla="*/ 37 h 79"/>
                <a:gd name="T18" fmla="*/ 13 w 57"/>
                <a:gd name="T19" fmla="*/ 37 h 79"/>
                <a:gd name="T20" fmla="*/ 14 w 57"/>
                <a:gd name="T21" fmla="*/ 37 h 79"/>
                <a:gd name="T22" fmla="*/ 15 w 57"/>
                <a:gd name="T23" fmla="*/ 37 h 79"/>
                <a:gd name="T24" fmla="*/ 18 w 57"/>
                <a:gd name="T25" fmla="*/ 35 h 79"/>
                <a:gd name="T26" fmla="*/ 20 w 57"/>
                <a:gd name="T27" fmla="*/ 32 h 79"/>
                <a:gd name="T28" fmla="*/ 22 w 57"/>
                <a:gd name="T29" fmla="*/ 30 h 79"/>
                <a:gd name="T30" fmla="*/ 25 w 57"/>
                <a:gd name="T31" fmla="*/ 27 h 79"/>
                <a:gd name="T32" fmla="*/ 26 w 57"/>
                <a:gd name="T33" fmla="*/ 24 h 79"/>
                <a:gd name="T34" fmla="*/ 27 w 57"/>
                <a:gd name="T35" fmla="*/ 21 h 79"/>
                <a:gd name="T36" fmla="*/ 28 w 57"/>
                <a:gd name="T37" fmla="*/ 18 h 79"/>
                <a:gd name="T38" fmla="*/ 29 w 57"/>
                <a:gd name="T39" fmla="*/ 15 h 79"/>
                <a:gd name="T40" fmla="*/ 29 w 57"/>
                <a:gd name="T41" fmla="*/ 11 h 79"/>
                <a:gd name="T42" fmla="*/ 29 w 57"/>
                <a:gd name="T43" fmla="*/ 8 h 79"/>
                <a:gd name="T44" fmla="*/ 27 w 57"/>
                <a:gd name="T45" fmla="*/ 3 h 79"/>
                <a:gd name="T46" fmla="*/ 25 w 57"/>
                <a:gd name="T47" fmla="*/ 1 h 79"/>
                <a:gd name="T48" fmla="*/ 22 w 57"/>
                <a:gd name="T49" fmla="*/ 0 h 79"/>
                <a:gd name="T50" fmla="*/ 20 w 57"/>
                <a:gd name="T51" fmla="*/ 0 h 79"/>
                <a:gd name="T52" fmla="*/ 17 w 57"/>
                <a:gd name="T53" fmla="*/ 0 h 79"/>
                <a:gd name="T54" fmla="*/ 15 w 57"/>
                <a:gd name="T55" fmla="*/ 2 h 79"/>
                <a:gd name="T56" fmla="*/ 12 w 57"/>
                <a:gd name="T57" fmla="*/ 4 h 79"/>
                <a:gd name="T58" fmla="*/ 10 w 57"/>
                <a:gd name="T59" fmla="*/ 6 h 79"/>
                <a:gd name="T60" fmla="*/ 9 w 57"/>
                <a:gd name="T61" fmla="*/ 7 h 79"/>
                <a:gd name="T62" fmla="*/ 8 w 57"/>
                <a:gd name="T63" fmla="*/ 8 h 79"/>
                <a:gd name="T64" fmla="*/ 9 w 57"/>
                <a:gd name="T65" fmla="*/ 11 h 79"/>
                <a:gd name="T66" fmla="*/ 9 w 57"/>
                <a:gd name="T67" fmla="*/ 14 h 79"/>
                <a:gd name="T68" fmla="*/ 9 w 57"/>
                <a:gd name="T69" fmla="*/ 18 h 79"/>
                <a:gd name="T70" fmla="*/ 10 w 57"/>
                <a:gd name="T71" fmla="*/ 21 h 79"/>
                <a:gd name="T72" fmla="*/ 10 w 57"/>
                <a:gd name="T73" fmla="*/ 25 h 79"/>
                <a:gd name="T74" fmla="*/ 10 w 57"/>
                <a:gd name="T75" fmla="*/ 28 h 79"/>
                <a:gd name="T76" fmla="*/ 9 w 57"/>
                <a:gd name="T77" fmla="*/ 31 h 79"/>
                <a:gd name="T78" fmla="*/ 7 w 57"/>
                <a:gd name="T79" fmla="*/ 35 h 79"/>
                <a:gd name="T80" fmla="*/ 4 w 57"/>
                <a:gd name="T81" fmla="*/ 37 h 79"/>
                <a:gd name="T82" fmla="*/ 1 w 57"/>
                <a:gd name="T83" fmla="*/ 39 h 79"/>
                <a:gd name="T84" fmla="*/ 1 w 57"/>
                <a:gd name="T85" fmla="*/ 39 h 79"/>
                <a:gd name="T86" fmla="*/ 0 w 57"/>
                <a:gd name="T87" fmla="*/ 39 h 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7" h="79">
                  <a:moveTo>
                    <a:pt x="0" y="79"/>
                  </a:moveTo>
                  <a:lnTo>
                    <a:pt x="13" y="79"/>
                  </a:lnTo>
                  <a:lnTo>
                    <a:pt x="13" y="75"/>
                  </a:lnTo>
                  <a:lnTo>
                    <a:pt x="14" y="73"/>
                  </a:lnTo>
                  <a:lnTo>
                    <a:pt x="16" y="72"/>
                  </a:lnTo>
                  <a:lnTo>
                    <a:pt x="17" y="72"/>
                  </a:lnTo>
                  <a:lnTo>
                    <a:pt x="18" y="72"/>
                  </a:lnTo>
                  <a:lnTo>
                    <a:pt x="21" y="73"/>
                  </a:lnTo>
                  <a:lnTo>
                    <a:pt x="23" y="75"/>
                  </a:lnTo>
                  <a:lnTo>
                    <a:pt x="26" y="75"/>
                  </a:lnTo>
                  <a:lnTo>
                    <a:pt x="27" y="75"/>
                  </a:lnTo>
                  <a:lnTo>
                    <a:pt x="30" y="75"/>
                  </a:lnTo>
                  <a:lnTo>
                    <a:pt x="36" y="70"/>
                  </a:lnTo>
                  <a:lnTo>
                    <a:pt x="40" y="65"/>
                  </a:lnTo>
                  <a:lnTo>
                    <a:pt x="44" y="60"/>
                  </a:lnTo>
                  <a:lnTo>
                    <a:pt x="49" y="55"/>
                  </a:lnTo>
                  <a:lnTo>
                    <a:pt x="51" y="49"/>
                  </a:lnTo>
                  <a:lnTo>
                    <a:pt x="54" y="43"/>
                  </a:lnTo>
                  <a:lnTo>
                    <a:pt x="56" y="36"/>
                  </a:lnTo>
                  <a:lnTo>
                    <a:pt x="57" y="30"/>
                  </a:lnTo>
                  <a:lnTo>
                    <a:pt x="57" y="23"/>
                  </a:lnTo>
                  <a:lnTo>
                    <a:pt x="57" y="16"/>
                  </a:lnTo>
                  <a:lnTo>
                    <a:pt x="54" y="7"/>
                  </a:lnTo>
                  <a:lnTo>
                    <a:pt x="50" y="3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30" y="4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7" y="14"/>
                  </a:lnTo>
                  <a:lnTo>
                    <a:pt x="16" y="16"/>
                  </a:lnTo>
                  <a:lnTo>
                    <a:pt x="17" y="22"/>
                  </a:lnTo>
                  <a:lnTo>
                    <a:pt x="18" y="29"/>
                  </a:lnTo>
                  <a:lnTo>
                    <a:pt x="18" y="36"/>
                  </a:lnTo>
                  <a:lnTo>
                    <a:pt x="20" y="43"/>
                  </a:lnTo>
                  <a:lnTo>
                    <a:pt x="20" y="50"/>
                  </a:lnTo>
                  <a:lnTo>
                    <a:pt x="20" y="57"/>
                  </a:lnTo>
                  <a:lnTo>
                    <a:pt x="17" y="63"/>
                  </a:lnTo>
                  <a:lnTo>
                    <a:pt x="14" y="70"/>
                  </a:lnTo>
                  <a:lnTo>
                    <a:pt x="8" y="75"/>
                  </a:lnTo>
                  <a:lnTo>
                    <a:pt x="1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57" name="Freeform 67"/>
            <p:cNvSpPr>
              <a:spLocks/>
            </p:cNvSpPr>
            <p:nvPr/>
          </p:nvSpPr>
          <p:spPr bwMode="auto">
            <a:xfrm>
              <a:off x="2161" y="1551"/>
              <a:ext cx="1" cy="14"/>
            </a:xfrm>
            <a:custGeom>
              <a:avLst/>
              <a:gdLst>
                <a:gd name="T0" fmla="*/ 1 w 3"/>
                <a:gd name="T1" fmla="*/ 0 h 27"/>
                <a:gd name="T2" fmla="*/ 0 w 3"/>
                <a:gd name="T3" fmla="*/ 0 h 27"/>
                <a:gd name="T4" fmla="*/ 0 w 3"/>
                <a:gd name="T5" fmla="*/ 14 h 27"/>
                <a:gd name="T6" fmla="*/ 1 w 3"/>
                <a:gd name="T7" fmla="*/ 14 h 27"/>
                <a:gd name="T8" fmla="*/ 1 w 3"/>
                <a:gd name="T9" fmla="*/ 0 h 27"/>
                <a:gd name="T10" fmla="*/ 1 w 3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7">
                  <a:moveTo>
                    <a:pt x="3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58" name="Freeform 68"/>
            <p:cNvSpPr>
              <a:spLocks/>
            </p:cNvSpPr>
            <p:nvPr/>
          </p:nvSpPr>
          <p:spPr bwMode="auto">
            <a:xfrm>
              <a:off x="2174" y="1582"/>
              <a:ext cx="12" cy="12"/>
            </a:xfrm>
            <a:custGeom>
              <a:avLst/>
              <a:gdLst>
                <a:gd name="T0" fmla="*/ 11 w 25"/>
                <a:gd name="T1" fmla="*/ 2 h 24"/>
                <a:gd name="T2" fmla="*/ 1 w 25"/>
                <a:gd name="T3" fmla="*/ 0 h 24"/>
                <a:gd name="T4" fmla="*/ 0 w 25"/>
                <a:gd name="T5" fmla="*/ 10 h 24"/>
                <a:gd name="T6" fmla="*/ 6 w 25"/>
                <a:gd name="T7" fmla="*/ 12 h 24"/>
                <a:gd name="T8" fmla="*/ 8 w 25"/>
                <a:gd name="T9" fmla="*/ 12 h 24"/>
                <a:gd name="T10" fmla="*/ 9 w 25"/>
                <a:gd name="T11" fmla="*/ 12 h 24"/>
                <a:gd name="T12" fmla="*/ 10 w 25"/>
                <a:gd name="T13" fmla="*/ 10 h 24"/>
                <a:gd name="T14" fmla="*/ 11 w 25"/>
                <a:gd name="T15" fmla="*/ 9 h 24"/>
                <a:gd name="T16" fmla="*/ 11 w 25"/>
                <a:gd name="T17" fmla="*/ 8 h 24"/>
                <a:gd name="T18" fmla="*/ 11 w 25"/>
                <a:gd name="T19" fmla="*/ 7 h 24"/>
                <a:gd name="T20" fmla="*/ 11 w 25"/>
                <a:gd name="T21" fmla="*/ 6 h 24"/>
                <a:gd name="T22" fmla="*/ 12 w 25"/>
                <a:gd name="T23" fmla="*/ 4 h 24"/>
                <a:gd name="T24" fmla="*/ 12 w 25"/>
                <a:gd name="T25" fmla="*/ 3 h 24"/>
                <a:gd name="T26" fmla="*/ 12 w 25"/>
                <a:gd name="T27" fmla="*/ 2 h 24"/>
                <a:gd name="T28" fmla="*/ 12 w 25"/>
                <a:gd name="T29" fmla="*/ 2 h 24"/>
                <a:gd name="T30" fmla="*/ 11 w 25"/>
                <a:gd name="T31" fmla="*/ 2 h 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" h="24">
                  <a:moveTo>
                    <a:pt x="23" y="3"/>
                  </a:moveTo>
                  <a:lnTo>
                    <a:pt x="3" y="0"/>
                  </a:lnTo>
                  <a:lnTo>
                    <a:pt x="0" y="20"/>
                  </a:lnTo>
                  <a:lnTo>
                    <a:pt x="13" y="24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0"/>
                  </a:lnTo>
                  <a:lnTo>
                    <a:pt x="22" y="18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8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59" name="Freeform 69"/>
            <p:cNvSpPr>
              <a:spLocks/>
            </p:cNvSpPr>
            <p:nvPr/>
          </p:nvSpPr>
          <p:spPr bwMode="auto">
            <a:xfrm>
              <a:off x="2332" y="1620"/>
              <a:ext cx="3" cy="1"/>
            </a:xfrm>
            <a:custGeom>
              <a:avLst/>
              <a:gdLst>
                <a:gd name="T0" fmla="*/ 3 w 6"/>
                <a:gd name="T1" fmla="*/ 0 h 1"/>
                <a:gd name="T2" fmla="*/ 0 w 6"/>
                <a:gd name="T3" fmla="*/ 0 h 1"/>
                <a:gd name="T4" fmla="*/ 0 w 6"/>
                <a:gd name="T5" fmla="*/ 0 h 1"/>
                <a:gd name="T6" fmla="*/ 1 w 6"/>
                <a:gd name="T7" fmla="*/ 0 h 1"/>
                <a:gd name="T8" fmla="*/ 1 w 6"/>
                <a:gd name="T9" fmla="*/ 0 h 1"/>
                <a:gd name="T10" fmla="*/ 2 w 6"/>
                <a:gd name="T11" fmla="*/ 0 h 1"/>
                <a:gd name="T12" fmla="*/ 2 w 6"/>
                <a:gd name="T13" fmla="*/ 0 h 1"/>
                <a:gd name="T14" fmla="*/ 2 w 6"/>
                <a:gd name="T15" fmla="*/ 0 h 1"/>
                <a:gd name="T16" fmla="*/ 2 w 6"/>
                <a:gd name="T17" fmla="*/ 0 h 1"/>
                <a:gd name="T18" fmla="*/ 2 w 6"/>
                <a:gd name="T19" fmla="*/ 0 h 1"/>
                <a:gd name="T20" fmla="*/ 3 w 6"/>
                <a:gd name="T21" fmla="*/ 0 h 1"/>
                <a:gd name="T22" fmla="*/ 3 w 6"/>
                <a:gd name="T23" fmla="*/ 0 h 1"/>
                <a:gd name="T24" fmla="*/ 3 w 6"/>
                <a:gd name="T25" fmla="*/ 0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60" name="Freeform 70"/>
            <p:cNvSpPr>
              <a:spLocks/>
            </p:cNvSpPr>
            <p:nvPr/>
          </p:nvSpPr>
          <p:spPr bwMode="auto">
            <a:xfrm>
              <a:off x="2325" y="1619"/>
              <a:ext cx="7" cy="1"/>
            </a:xfrm>
            <a:custGeom>
              <a:avLst/>
              <a:gdLst>
                <a:gd name="T0" fmla="*/ 0 w 14"/>
                <a:gd name="T1" fmla="*/ 1 h 2"/>
                <a:gd name="T2" fmla="*/ 7 w 14"/>
                <a:gd name="T3" fmla="*/ 1 h 2"/>
                <a:gd name="T4" fmla="*/ 6 w 14"/>
                <a:gd name="T5" fmla="*/ 1 h 2"/>
                <a:gd name="T6" fmla="*/ 6 w 14"/>
                <a:gd name="T7" fmla="*/ 0 h 2"/>
                <a:gd name="T8" fmla="*/ 5 w 14"/>
                <a:gd name="T9" fmla="*/ 0 h 2"/>
                <a:gd name="T10" fmla="*/ 4 w 14"/>
                <a:gd name="T11" fmla="*/ 0 h 2"/>
                <a:gd name="T12" fmla="*/ 3 w 14"/>
                <a:gd name="T13" fmla="*/ 0 h 2"/>
                <a:gd name="T14" fmla="*/ 2 w 14"/>
                <a:gd name="T15" fmla="*/ 0 h 2"/>
                <a:gd name="T16" fmla="*/ 1 w 14"/>
                <a:gd name="T17" fmla="*/ 0 h 2"/>
                <a:gd name="T18" fmla="*/ 1 w 14"/>
                <a:gd name="T19" fmla="*/ 0 h 2"/>
                <a:gd name="T20" fmla="*/ 1 w 14"/>
                <a:gd name="T21" fmla="*/ 0 h 2"/>
                <a:gd name="T22" fmla="*/ 0 w 14"/>
                <a:gd name="T23" fmla="*/ 1 h 2"/>
                <a:gd name="T24" fmla="*/ 0 w 14"/>
                <a:gd name="T25" fmla="*/ 1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" h="2">
                  <a:moveTo>
                    <a:pt x="0" y="2"/>
                  </a:moveTo>
                  <a:lnTo>
                    <a:pt x="14" y="2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61" name="Freeform 71"/>
            <p:cNvSpPr>
              <a:spLocks/>
            </p:cNvSpPr>
            <p:nvPr/>
          </p:nvSpPr>
          <p:spPr bwMode="auto">
            <a:xfrm>
              <a:off x="2309" y="1618"/>
              <a:ext cx="11" cy="2"/>
            </a:xfrm>
            <a:custGeom>
              <a:avLst/>
              <a:gdLst>
                <a:gd name="T0" fmla="*/ 11 w 21"/>
                <a:gd name="T1" fmla="*/ 0 h 5"/>
                <a:gd name="T2" fmla="*/ 0 w 21"/>
                <a:gd name="T3" fmla="*/ 0 h 5"/>
                <a:gd name="T4" fmla="*/ 0 w 21"/>
                <a:gd name="T5" fmla="*/ 2 h 5"/>
                <a:gd name="T6" fmla="*/ 11 w 21"/>
                <a:gd name="T7" fmla="*/ 2 h 5"/>
                <a:gd name="T8" fmla="*/ 11 w 21"/>
                <a:gd name="T9" fmla="*/ 0 h 5"/>
                <a:gd name="T10" fmla="*/ 11 w 21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5">
                  <a:moveTo>
                    <a:pt x="21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21" y="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62" name="Freeform 72"/>
            <p:cNvSpPr>
              <a:spLocks/>
            </p:cNvSpPr>
            <p:nvPr/>
          </p:nvSpPr>
          <p:spPr bwMode="auto">
            <a:xfrm>
              <a:off x="2104" y="1845"/>
              <a:ext cx="3" cy="1"/>
            </a:xfrm>
            <a:custGeom>
              <a:avLst/>
              <a:gdLst>
                <a:gd name="T0" fmla="*/ 3 w 6"/>
                <a:gd name="T1" fmla="*/ 0 h 1"/>
                <a:gd name="T2" fmla="*/ 2 w 6"/>
                <a:gd name="T3" fmla="*/ 0 h 1"/>
                <a:gd name="T4" fmla="*/ 2 w 6"/>
                <a:gd name="T5" fmla="*/ 0 h 1"/>
                <a:gd name="T6" fmla="*/ 2 w 6"/>
                <a:gd name="T7" fmla="*/ 0 h 1"/>
                <a:gd name="T8" fmla="*/ 2 w 6"/>
                <a:gd name="T9" fmla="*/ 0 h 1"/>
                <a:gd name="T10" fmla="*/ 2 w 6"/>
                <a:gd name="T11" fmla="*/ 0 h 1"/>
                <a:gd name="T12" fmla="*/ 1 w 6"/>
                <a:gd name="T13" fmla="*/ 0 h 1"/>
                <a:gd name="T14" fmla="*/ 1 w 6"/>
                <a:gd name="T15" fmla="*/ 0 h 1"/>
                <a:gd name="T16" fmla="*/ 1 w 6"/>
                <a:gd name="T17" fmla="*/ 0 h 1"/>
                <a:gd name="T18" fmla="*/ 1 w 6"/>
                <a:gd name="T19" fmla="*/ 0 h 1"/>
                <a:gd name="T20" fmla="*/ 0 w 6"/>
                <a:gd name="T21" fmla="*/ 0 h 1"/>
                <a:gd name="T22" fmla="*/ 1 w 6"/>
                <a:gd name="T23" fmla="*/ 0 h 1"/>
                <a:gd name="T24" fmla="*/ 1 w 6"/>
                <a:gd name="T25" fmla="*/ 0 h 1"/>
                <a:gd name="T26" fmla="*/ 1 w 6"/>
                <a:gd name="T27" fmla="*/ 1 h 1"/>
                <a:gd name="T28" fmla="*/ 1 w 6"/>
                <a:gd name="T29" fmla="*/ 1 h 1"/>
                <a:gd name="T30" fmla="*/ 2 w 6"/>
                <a:gd name="T31" fmla="*/ 1 h 1"/>
                <a:gd name="T32" fmla="*/ 2 w 6"/>
                <a:gd name="T33" fmla="*/ 1 h 1"/>
                <a:gd name="T34" fmla="*/ 2 w 6"/>
                <a:gd name="T35" fmla="*/ 1 h 1"/>
                <a:gd name="T36" fmla="*/ 2 w 6"/>
                <a:gd name="T37" fmla="*/ 1 h 1"/>
                <a:gd name="T38" fmla="*/ 2 w 6"/>
                <a:gd name="T39" fmla="*/ 0 h 1"/>
                <a:gd name="T40" fmla="*/ 3 w 6"/>
                <a:gd name="T41" fmla="*/ 0 h 1"/>
                <a:gd name="T42" fmla="*/ 3 w 6"/>
                <a:gd name="T43" fmla="*/ 0 h 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63" name="Freeform 73"/>
            <p:cNvSpPr>
              <a:spLocks/>
            </p:cNvSpPr>
            <p:nvPr/>
          </p:nvSpPr>
          <p:spPr bwMode="auto">
            <a:xfrm>
              <a:off x="2008" y="1635"/>
              <a:ext cx="97" cy="208"/>
            </a:xfrm>
            <a:custGeom>
              <a:avLst/>
              <a:gdLst>
                <a:gd name="T0" fmla="*/ 9 w 195"/>
                <a:gd name="T1" fmla="*/ 39 h 415"/>
                <a:gd name="T2" fmla="*/ 10 w 195"/>
                <a:gd name="T3" fmla="*/ 40 h 415"/>
                <a:gd name="T4" fmla="*/ 11 w 195"/>
                <a:gd name="T5" fmla="*/ 40 h 415"/>
                <a:gd name="T6" fmla="*/ 13 w 195"/>
                <a:gd name="T7" fmla="*/ 42 h 415"/>
                <a:gd name="T8" fmla="*/ 13 w 195"/>
                <a:gd name="T9" fmla="*/ 44 h 415"/>
                <a:gd name="T10" fmla="*/ 13 w 195"/>
                <a:gd name="T11" fmla="*/ 45 h 415"/>
                <a:gd name="T12" fmla="*/ 11 w 195"/>
                <a:gd name="T13" fmla="*/ 47 h 415"/>
                <a:gd name="T14" fmla="*/ 9 w 195"/>
                <a:gd name="T15" fmla="*/ 47 h 415"/>
                <a:gd name="T16" fmla="*/ 11 w 195"/>
                <a:gd name="T17" fmla="*/ 50 h 415"/>
                <a:gd name="T18" fmla="*/ 14 w 195"/>
                <a:gd name="T19" fmla="*/ 52 h 415"/>
                <a:gd name="T20" fmla="*/ 16 w 195"/>
                <a:gd name="T21" fmla="*/ 52 h 415"/>
                <a:gd name="T22" fmla="*/ 19 w 195"/>
                <a:gd name="T23" fmla="*/ 56 h 415"/>
                <a:gd name="T24" fmla="*/ 18 w 195"/>
                <a:gd name="T25" fmla="*/ 57 h 415"/>
                <a:gd name="T26" fmla="*/ 17 w 195"/>
                <a:gd name="T27" fmla="*/ 57 h 415"/>
                <a:gd name="T28" fmla="*/ 18 w 195"/>
                <a:gd name="T29" fmla="*/ 62 h 415"/>
                <a:gd name="T30" fmla="*/ 23 w 195"/>
                <a:gd name="T31" fmla="*/ 83 h 415"/>
                <a:gd name="T32" fmla="*/ 36 w 195"/>
                <a:gd name="T33" fmla="*/ 115 h 415"/>
                <a:gd name="T34" fmla="*/ 51 w 195"/>
                <a:gd name="T35" fmla="*/ 144 h 415"/>
                <a:gd name="T36" fmla="*/ 61 w 195"/>
                <a:gd name="T37" fmla="*/ 154 h 415"/>
                <a:gd name="T38" fmla="*/ 50 w 195"/>
                <a:gd name="T39" fmla="*/ 129 h 415"/>
                <a:gd name="T40" fmla="*/ 38 w 195"/>
                <a:gd name="T41" fmla="*/ 105 h 415"/>
                <a:gd name="T42" fmla="*/ 28 w 195"/>
                <a:gd name="T43" fmla="*/ 81 h 415"/>
                <a:gd name="T44" fmla="*/ 29 w 195"/>
                <a:gd name="T45" fmla="*/ 80 h 415"/>
                <a:gd name="T46" fmla="*/ 30 w 195"/>
                <a:gd name="T47" fmla="*/ 80 h 415"/>
                <a:gd name="T48" fmla="*/ 31 w 195"/>
                <a:gd name="T49" fmla="*/ 80 h 415"/>
                <a:gd name="T50" fmla="*/ 43 w 195"/>
                <a:gd name="T51" fmla="*/ 103 h 415"/>
                <a:gd name="T52" fmla="*/ 61 w 195"/>
                <a:gd name="T53" fmla="*/ 136 h 415"/>
                <a:gd name="T54" fmla="*/ 79 w 195"/>
                <a:gd name="T55" fmla="*/ 170 h 415"/>
                <a:gd name="T56" fmla="*/ 93 w 195"/>
                <a:gd name="T57" fmla="*/ 194 h 415"/>
                <a:gd name="T58" fmla="*/ 94 w 195"/>
                <a:gd name="T59" fmla="*/ 198 h 415"/>
                <a:gd name="T60" fmla="*/ 94 w 195"/>
                <a:gd name="T61" fmla="*/ 203 h 415"/>
                <a:gd name="T62" fmla="*/ 95 w 195"/>
                <a:gd name="T63" fmla="*/ 208 h 415"/>
                <a:gd name="T64" fmla="*/ 96 w 195"/>
                <a:gd name="T65" fmla="*/ 204 h 415"/>
                <a:gd name="T66" fmla="*/ 97 w 195"/>
                <a:gd name="T67" fmla="*/ 201 h 415"/>
                <a:gd name="T68" fmla="*/ 95 w 195"/>
                <a:gd name="T69" fmla="*/ 197 h 415"/>
                <a:gd name="T70" fmla="*/ 94 w 195"/>
                <a:gd name="T71" fmla="*/ 188 h 415"/>
                <a:gd name="T72" fmla="*/ 90 w 195"/>
                <a:gd name="T73" fmla="*/ 179 h 415"/>
                <a:gd name="T74" fmla="*/ 85 w 195"/>
                <a:gd name="T75" fmla="*/ 170 h 415"/>
                <a:gd name="T76" fmla="*/ 81 w 195"/>
                <a:gd name="T77" fmla="*/ 159 h 415"/>
                <a:gd name="T78" fmla="*/ 74 w 195"/>
                <a:gd name="T79" fmla="*/ 146 h 415"/>
                <a:gd name="T80" fmla="*/ 67 w 195"/>
                <a:gd name="T81" fmla="*/ 133 h 415"/>
                <a:gd name="T82" fmla="*/ 59 w 195"/>
                <a:gd name="T83" fmla="*/ 123 h 415"/>
                <a:gd name="T84" fmla="*/ 41 w 195"/>
                <a:gd name="T85" fmla="*/ 88 h 415"/>
                <a:gd name="T86" fmla="*/ 22 w 195"/>
                <a:gd name="T87" fmla="*/ 52 h 415"/>
                <a:gd name="T88" fmla="*/ 5 w 195"/>
                <a:gd name="T89" fmla="*/ 13 h 415"/>
                <a:gd name="T90" fmla="*/ 0 w 195"/>
                <a:gd name="T91" fmla="*/ 7 h 415"/>
                <a:gd name="T92" fmla="*/ 2 w 195"/>
                <a:gd name="T93" fmla="*/ 17 h 415"/>
                <a:gd name="T94" fmla="*/ 6 w 195"/>
                <a:gd name="T95" fmla="*/ 27 h 415"/>
                <a:gd name="T96" fmla="*/ 9 w 195"/>
                <a:gd name="T97" fmla="*/ 35 h 415"/>
                <a:gd name="T98" fmla="*/ 9 w 195"/>
                <a:gd name="T99" fmla="*/ 37 h 415"/>
                <a:gd name="T100" fmla="*/ 9 w 195"/>
                <a:gd name="T101" fmla="*/ 38 h 415"/>
                <a:gd name="T102" fmla="*/ 8 w 195"/>
                <a:gd name="T103" fmla="*/ 39 h 41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5" h="415">
                  <a:moveTo>
                    <a:pt x="17" y="77"/>
                  </a:moveTo>
                  <a:lnTo>
                    <a:pt x="17" y="77"/>
                  </a:lnTo>
                  <a:lnTo>
                    <a:pt x="19" y="77"/>
                  </a:lnTo>
                  <a:lnTo>
                    <a:pt x="19" y="79"/>
                  </a:lnTo>
                  <a:lnTo>
                    <a:pt x="20" y="79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6" y="83"/>
                  </a:lnTo>
                  <a:lnTo>
                    <a:pt x="26" y="84"/>
                  </a:lnTo>
                  <a:lnTo>
                    <a:pt x="26" y="86"/>
                  </a:lnTo>
                  <a:lnTo>
                    <a:pt x="26" y="87"/>
                  </a:lnTo>
                  <a:lnTo>
                    <a:pt x="26" y="89"/>
                  </a:lnTo>
                  <a:lnTo>
                    <a:pt x="26" y="90"/>
                  </a:lnTo>
                  <a:lnTo>
                    <a:pt x="24" y="91"/>
                  </a:lnTo>
                  <a:lnTo>
                    <a:pt x="24" y="93"/>
                  </a:lnTo>
                  <a:lnTo>
                    <a:pt x="23" y="93"/>
                  </a:lnTo>
                  <a:lnTo>
                    <a:pt x="19" y="90"/>
                  </a:lnTo>
                  <a:lnTo>
                    <a:pt x="19" y="91"/>
                  </a:lnTo>
                  <a:lnTo>
                    <a:pt x="19" y="94"/>
                  </a:lnTo>
                  <a:lnTo>
                    <a:pt x="20" y="96"/>
                  </a:lnTo>
                  <a:lnTo>
                    <a:pt x="22" y="97"/>
                  </a:lnTo>
                  <a:lnTo>
                    <a:pt x="23" y="99"/>
                  </a:lnTo>
                  <a:lnTo>
                    <a:pt x="24" y="100"/>
                  </a:lnTo>
                  <a:lnTo>
                    <a:pt x="27" y="101"/>
                  </a:lnTo>
                  <a:lnTo>
                    <a:pt x="29" y="104"/>
                  </a:lnTo>
                  <a:lnTo>
                    <a:pt x="29" y="106"/>
                  </a:lnTo>
                  <a:lnTo>
                    <a:pt x="30" y="107"/>
                  </a:lnTo>
                  <a:lnTo>
                    <a:pt x="33" y="103"/>
                  </a:lnTo>
                  <a:lnTo>
                    <a:pt x="40" y="110"/>
                  </a:lnTo>
                  <a:lnTo>
                    <a:pt x="39" y="110"/>
                  </a:lnTo>
                  <a:lnTo>
                    <a:pt x="39" y="111"/>
                  </a:lnTo>
                  <a:lnTo>
                    <a:pt x="37" y="111"/>
                  </a:lnTo>
                  <a:lnTo>
                    <a:pt x="36" y="113"/>
                  </a:lnTo>
                  <a:lnTo>
                    <a:pt x="34" y="113"/>
                  </a:lnTo>
                  <a:lnTo>
                    <a:pt x="33" y="113"/>
                  </a:lnTo>
                  <a:lnTo>
                    <a:pt x="36" y="124"/>
                  </a:lnTo>
                  <a:lnTo>
                    <a:pt x="33" y="124"/>
                  </a:lnTo>
                  <a:lnTo>
                    <a:pt x="40" y="146"/>
                  </a:lnTo>
                  <a:lnTo>
                    <a:pt x="47" y="166"/>
                  </a:lnTo>
                  <a:lnTo>
                    <a:pt x="56" y="187"/>
                  </a:lnTo>
                  <a:lnTo>
                    <a:pt x="65" y="207"/>
                  </a:lnTo>
                  <a:lnTo>
                    <a:pt x="73" y="229"/>
                  </a:lnTo>
                  <a:lnTo>
                    <a:pt x="82" y="249"/>
                  </a:lnTo>
                  <a:lnTo>
                    <a:pt x="93" y="269"/>
                  </a:lnTo>
                  <a:lnTo>
                    <a:pt x="103" y="288"/>
                  </a:lnTo>
                  <a:lnTo>
                    <a:pt x="116" y="308"/>
                  </a:lnTo>
                  <a:lnTo>
                    <a:pt x="129" y="326"/>
                  </a:lnTo>
                  <a:lnTo>
                    <a:pt x="123" y="308"/>
                  </a:lnTo>
                  <a:lnTo>
                    <a:pt x="116" y="291"/>
                  </a:lnTo>
                  <a:lnTo>
                    <a:pt x="109" y="275"/>
                  </a:lnTo>
                  <a:lnTo>
                    <a:pt x="100" y="258"/>
                  </a:lnTo>
                  <a:lnTo>
                    <a:pt x="93" y="242"/>
                  </a:lnTo>
                  <a:lnTo>
                    <a:pt x="85" y="225"/>
                  </a:lnTo>
                  <a:lnTo>
                    <a:pt x="77" y="209"/>
                  </a:lnTo>
                  <a:lnTo>
                    <a:pt x="69" y="193"/>
                  </a:lnTo>
                  <a:lnTo>
                    <a:pt x="63" y="177"/>
                  </a:lnTo>
                  <a:lnTo>
                    <a:pt x="57" y="162"/>
                  </a:lnTo>
                  <a:lnTo>
                    <a:pt x="59" y="160"/>
                  </a:lnTo>
                  <a:lnTo>
                    <a:pt x="59" y="159"/>
                  </a:lnTo>
                  <a:lnTo>
                    <a:pt x="60" y="159"/>
                  </a:lnTo>
                  <a:lnTo>
                    <a:pt x="62" y="159"/>
                  </a:lnTo>
                  <a:lnTo>
                    <a:pt x="63" y="159"/>
                  </a:lnTo>
                  <a:lnTo>
                    <a:pt x="65" y="159"/>
                  </a:lnTo>
                  <a:lnTo>
                    <a:pt x="76" y="182"/>
                  </a:lnTo>
                  <a:lnTo>
                    <a:pt x="86" y="205"/>
                  </a:lnTo>
                  <a:lnTo>
                    <a:pt x="99" y="226"/>
                  </a:lnTo>
                  <a:lnTo>
                    <a:pt x="110" y="249"/>
                  </a:lnTo>
                  <a:lnTo>
                    <a:pt x="122" y="272"/>
                  </a:lnTo>
                  <a:lnTo>
                    <a:pt x="135" y="295"/>
                  </a:lnTo>
                  <a:lnTo>
                    <a:pt x="148" y="316"/>
                  </a:lnTo>
                  <a:lnTo>
                    <a:pt x="159" y="339"/>
                  </a:lnTo>
                  <a:lnTo>
                    <a:pt x="172" y="362"/>
                  </a:lnTo>
                  <a:lnTo>
                    <a:pt x="185" y="385"/>
                  </a:lnTo>
                  <a:lnTo>
                    <a:pt x="186" y="387"/>
                  </a:lnTo>
                  <a:lnTo>
                    <a:pt x="186" y="389"/>
                  </a:lnTo>
                  <a:lnTo>
                    <a:pt x="188" y="392"/>
                  </a:lnTo>
                  <a:lnTo>
                    <a:pt x="188" y="395"/>
                  </a:lnTo>
                  <a:lnTo>
                    <a:pt x="189" y="399"/>
                  </a:lnTo>
                  <a:lnTo>
                    <a:pt x="189" y="402"/>
                  </a:lnTo>
                  <a:lnTo>
                    <a:pt x="189" y="405"/>
                  </a:lnTo>
                  <a:lnTo>
                    <a:pt x="191" y="410"/>
                  </a:lnTo>
                  <a:lnTo>
                    <a:pt x="191" y="412"/>
                  </a:lnTo>
                  <a:lnTo>
                    <a:pt x="191" y="415"/>
                  </a:lnTo>
                  <a:lnTo>
                    <a:pt x="192" y="412"/>
                  </a:lnTo>
                  <a:lnTo>
                    <a:pt x="192" y="411"/>
                  </a:lnTo>
                  <a:lnTo>
                    <a:pt x="193" y="408"/>
                  </a:lnTo>
                  <a:lnTo>
                    <a:pt x="193" y="405"/>
                  </a:lnTo>
                  <a:lnTo>
                    <a:pt x="195" y="402"/>
                  </a:lnTo>
                  <a:lnTo>
                    <a:pt x="195" y="401"/>
                  </a:lnTo>
                  <a:lnTo>
                    <a:pt x="193" y="398"/>
                  </a:lnTo>
                  <a:lnTo>
                    <a:pt x="193" y="395"/>
                  </a:lnTo>
                  <a:lnTo>
                    <a:pt x="191" y="394"/>
                  </a:lnTo>
                  <a:lnTo>
                    <a:pt x="188" y="392"/>
                  </a:lnTo>
                  <a:lnTo>
                    <a:pt x="189" y="384"/>
                  </a:lnTo>
                  <a:lnTo>
                    <a:pt x="188" y="375"/>
                  </a:lnTo>
                  <a:lnTo>
                    <a:pt x="186" y="368"/>
                  </a:lnTo>
                  <a:lnTo>
                    <a:pt x="183" y="362"/>
                  </a:lnTo>
                  <a:lnTo>
                    <a:pt x="181" y="357"/>
                  </a:lnTo>
                  <a:lnTo>
                    <a:pt x="176" y="351"/>
                  </a:lnTo>
                  <a:lnTo>
                    <a:pt x="173" y="345"/>
                  </a:lnTo>
                  <a:lnTo>
                    <a:pt x="170" y="339"/>
                  </a:lnTo>
                  <a:lnTo>
                    <a:pt x="169" y="334"/>
                  </a:lnTo>
                  <a:lnTo>
                    <a:pt x="168" y="326"/>
                  </a:lnTo>
                  <a:lnTo>
                    <a:pt x="162" y="318"/>
                  </a:lnTo>
                  <a:lnTo>
                    <a:pt x="156" y="309"/>
                  </a:lnTo>
                  <a:lnTo>
                    <a:pt x="152" y="301"/>
                  </a:lnTo>
                  <a:lnTo>
                    <a:pt x="148" y="292"/>
                  </a:lnTo>
                  <a:lnTo>
                    <a:pt x="143" y="283"/>
                  </a:lnTo>
                  <a:lnTo>
                    <a:pt x="139" y="275"/>
                  </a:lnTo>
                  <a:lnTo>
                    <a:pt x="135" y="266"/>
                  </a:lnTo>
                  <a:lnTo>
                    <a:pt x="130" y="258"/>
                  </a:lnTo>
                  <a:lnTo>
                    <a:pt x="125" y="250"/>
                  </a:lnTo>
                  <a:lnTo>
                    <a:pt x="119" y="245"/>
                  </a:lnTo>
                  <a:lnTo>
                    <a:pt x="107" y="223"/>
                  </a:lnTo>
                  <a:lnTo>
                    <a:pt x="95" y="200"/>
                  </a:lnTo>
                  <a:lnTo>
                    <a:pt x="82" y="176"/>
                  </a:lnTo>
                  <a:lnTo>
                    <a:pt x="69" y="152"/>
                  </a:lnTo>
                  <a:lnTo>
                    <a:pt x="56" y="127"/>
                  </a:lnTo>
                  <a:lnTo>
                    <a:pt x="44" y="103"/>
                  </a:lnTo>
                  <a:lnTo>
                    <a:pt x="32" y="77"/>
                  </a:lnTo>
                  <a:lnTo>
                    <a:pt x="22" y="51"/>
                  </a:lnTo>
                  <a:lnTo>
                    <a:pt x="10" y="26"/>
                  </a:lnTo>
                  <a:lnTo>
                    <a:pt x="1" y="0"/>
                  </a:lnTo>
                  <a:lnTo>
                    <a:pt x="0" y="7"/>
                  </a:lnTo>
                  <a:lnTo>
                    <a:pt x="0" y="14"/>
                  </a:lnTo>
                  <a:lnTo>
                    <a:pt x="1" y="21"/>
                  </a:lnTo>
                  <a:lnTo>
                    <a:pt x="3" y="28"/>
                  </a:lnTo>
                  <a:lnTo>
                    <a:pt x="4" y="34"/>
                  </a:lnTo>
                  <a:lnTo>
                    <a:pt x="7" y="41"/>
                  </a:lnTo>
                  <a:lnTo>
                    <a:pt x="10" y="47"/>
                  </a:lnTo>
                  <a:lnTo>
                    <a:pt x="13" y="53"/>
                  </a:lnTo>
                  <a:lnTo>
                    <a:pt x="16" y="60"/>
                  </a:lnTo>
                  <a:lnTo>
                    <a:pt x="19" y="66"/>
                  </a:lnTo>
                  <a:lnTo>
                    <a:pt x="19" y="69"/>
                  </a:lnTo>
                  <a:lnTo>
                    <a:pt x="19" y="70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9" y="74"/>
                  </a:lnTo>
                  <a:lnTo>
                    <a:pt x="19" y="76"/>
                  </a:lnTo>
                  <a:lnTo>
                    <a:pt x="17" y="7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64" name="Freeform 74"/>
            <p:cNvSpPr>
              <a:spLocks/>
            </p:cNvSpPr>
            <p:nvPr/>
          </p:nvSpPr>
          <p:spPr bwMode="auto">
            <a:xfrm>
              <a:off x="2103" y="1843"/>
              <a:ext cx="1" cy="2"/>
            </a:xfrm>
            <a:custGeom>
              <a:avLst/>
              <a:gdLst>
                <a:gd name="T0" fmla="*/ 1 w 1"/>
                <a:gd name="T1" fmla="*/ 1 h 5"/>
                <a:gd name="T2" fmla="*/ 1 w 1"/>
                <a:gd name="T3" fmla="*/ 2 h 5"/>
                <a:gd name="T4" fmla="*/ 1 w 1"/>
                <a:gd name="T5" fmla="*/ 1 h 5"/>
                <a:gd name="T6" fmla="*/ 1 w 1"/>
                <a:gd name="T7" fmla="*/ 1 h 5"/>
                <a:gd name="T8" fmla="*/ 1 w 1"/>
                <a:gd name="T9" fmla="*/ 1 h 5"/>
                <a:gd name="T10" fmla="*/ 1 w 1"/>
                <a:gd name="T11" fmla="*/ 1 h 5"/>
                <a:gd name="T12" fmla="*/ 1 w 1"/>
                <a:gd name="T13" fmla="*/ 1 h 5"/>
                <a:gd name="T14" fmla="*/ 1 w 1"/>
                <a:gd name="T15" fmla="*/ 1 h 5"/>
                <a:gd name="T16" fmla="*/ 0 w 1"/>
                <a:gd name="T17" fmla="*/ 0 h 5"/>
                <a:gd name="T18" fmla="*/ 0 w 1"/>
                <a:gd name="T19" fmla="*/ 0 h 5"/>
                <a:gd name="T20" fmla="*/ 0 w 1"/>
                <a:gd name="T21" fmla="*/ 0 h 5"/>
                <a:gd name="T22" fmla="*/ 0 w 1"/>
                <a:gd name="T23" fmla="*/ 0 h 5"/>
                <a:gd name="T24" fmla="*/ 0 w 1"/>
                <a:gd name="T25" fmla="*/ 1 h 5"/>
                <a:gd name="T26" fmla="*/ 0 w 1"/>
                <a:gd name="T27" fmla="*/ 1 h 5"/>
                <a:gd name="T28" fmla="*/ 0 w 1"/>
                <a:gd name="T29" fmla="*/ 1 h 5"/>
                <a:gd name="T30" fmla="*/ 0 w 1"/>
                <a:gd name="T31" fmla="*/ 1 h 5"/>
                <a:gd name="T32" fmla="*/ 0 w 1"/>
                <a:gd name="T33" fmla="*/ 1 h 5"/>
                <a:gd name="T34" fmla="*/ 1 w 1"/>
                <a:gd name="T35" fmla="*/ 1 h 5"/>
                <a:gd name="T36" fmla="*/ 1 w 1"/>
                <a:gd name="T37" fmla="*/ 2 h 5"/>
                <a:gd name="T38" fmla="*/ 1 w 1"/>
                <a:gd name="T39" fmla="*/ 2 h 5"/>
                <a:gd name="T40" fmla="*/ 1 w 1"/>
                <a:gd name="T41" fmla="*/ 2 h 5"/>
                <a:gd name="T42" fmla="*/ 1 w 1"/>
                <a:gd name="T43" fmla="*/ 2 h 5"/>
                <a:gd name="T44" fmla="*/ 1 w 1"/>
                <a:gd name="T45" fmla="*/ 1 h 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5">
                  <a:moveTo>
                    <a:pt x="1" y="3"/>
                  </a:moveTo>
                  <a:lnTo>
                    <a:pt x="1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65" name="Freeform 75"/>
            <p:cNvSpPr>
              <a:spLocks/>
            </p:cNvSpPr>
            <p:nvPr/>
          </p:nvSpPr>
          <p:spPr bwMode="auto">
            <a:xfrm>
              <a:off x="2016" y="1709"/>
              <a:ext cx="3" cy="8"/>
            </a:xfrm>
            <a:custGeom>
              <a:avLst/>
              <a:gdLst>
                <a:gd name="T0" fmla="*/ 1 w 7"/>
                <a:gd name="T1" fmla="*/ 0 h 18"/>
                <a:gd name="T2" fmla="*/ 0 w 7"/>
                <a:gd name="T3" fmla="*/ 0 h 18"/>
                <a:gd name="T4" fmla="*/ 1 w 7"/>
                <a:gd name="T5" fmla="*/ 8 h 18"/>
                <a:gd name="T6" fmla="*/ 3 w 7"/>
                <a:gd name="T7" fmla="*/ 8 h 18"/>
                <a:gd name="T8" fmla="*/ 1 w 7"/>
                <a:gd name="T9" fmla="*/ 0 h 18"/>
                <a:gd name="T10" fmla="*/ 1 w 7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18">
                  <a:moveTo>
                    <a:pt x="3" y="0"/>
                  </a:moveTo>
                  <a:lnTo>
                    <a:pt x="0" y="0"/>
                  </a:lnTo>
                  <a:lnTo>
                    <a:pt x="3" y="18"/>
                  </a:lnTo>
                  <a:lnTo>
                    <a:pt x="7" y="1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66" name="Freeform 76"/>
            <p:cNvSpPr>
              <a:spLocks/>
            </p:cNvSpPr>
            <p:nvPr/>
          </p:nvSpPr>
          <p:spPr bwMode="auto">
            <a:xfrm>
              <a:off x="2016" y="1721"/>
              <a:ext cx="26" cy="48"/>
            </a:xfrm>
            <a:custGeom>
              <a:avLst/>
              <a:gdLst>
                <a:gd name="T0" fmla="*/ 0 w 51"/>
                <a:gd name="T1" fmla="*/ 2 h 96"/>
                <a:gd name="T2" fmla="*/ 2 w 51"/>
                <a:gd name="T3" fmla="*/ 7 h 96"/>
                <a:gd name="T4" fmla="*/ 4 w 51"/>
                <a:gd name="T5" fmla="*/ 12 h 96"/>
                <a:gd name="T6" fmla="*/ 6 w 51"/>
                <a:gd name="T7" fmla="*/ 17 h 96"/>
                <a:gd name="T8" fmla="*/ 8 w 51"/>
                <a:gd name="T9" fmla="*/ 22 h 96"/>
                <a:gd name="T10" fmla="*/ 11 w 51"/>
                <a:gd name="T11" fmla="*/ 27 h 96"/>
                <a:gd name="T12" fmla="*/ 14 w 51"/>
                <a:gd name="T13" fmla="*/ 31 h 96"/>
                <a:gd name="T14" fmla="*/ 17 w 51"/>
                <a:gd name="T15" fmla="*/ 35 h 96"/>
                <a:gd name="T16" fmla="*/ 19 w 51"/>
                <a:gd name="T17" fmla="*/ 40 h 96"/>
                <a:gd name="T18" fmla="*/ 22 w 51"/>
                <a:gd name="T19" fmla="*/ 44 h 96"/>
                <a:gd name="T20" fmla="*/ 26 w 51"/>
                <a:gd name="T21" fmla="*/ 48 h 96"/>
                <a:gd name="T22" fmla="*/ 23 w 51"/>
                <a:gd name="T23" fmla="*/ 44 h 96"/>
                <a:gd name="T24" fmla="*/ 20 w 51"/>
                <a:gd name="T25" fmla="*/ 39 h 96"/>
                <a:gd name="T26" fmla="*/ 18 w 51"/>
                <a:gd name="T27" fmla="*/ 34 h 96"/>
                <a:gd name="T28" fmla="*/ 16 w 51"/>
                <a:gd name="T29" fmla="*/ 29 h 96"/>
                <a:gd name="T30" fmla="*/ 14 w 51"/>
                <a:gd name="T31" fmla="*/ 25 h 96"/>
                <a:gd name="T32" fmla="*/ 12 w 51"/>
                <a:gd name="T33" fmla="*/ 20 h 96"/>
                <a:gd name="T34" fmla="*/ 9 w 51"/>
                <a:gd name="T35" fmla="*/ 15 h 96"/>
                <a:gd name="T36" fmla="*/ 7 w 51"/>
                <a:gd name="T37" fmla="*/ 10 h 96"/>
                <a:gd name="T38" fmla="*/ 5 w 51"/>
                <a:gd name="T39" fmla="*/ 5 h 96"/>
                <a:gd name="T40" fmla="*/ 4 w 51"/>
                <a:gd name="T41" fmla="*/ 0 h 96"/>
                <a:gd name="T42" fmla="*/ 0 w 51"/>
                <a:gd name="T43" fmla="*/ 2 h 96"/>
                <a:gd name="T44" fmla="*/ 0 w 51"/>
                <a:gd name="T45" fmla="*/ 2 h 9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1" h="96">
                  <a:moveTo>
                    <a:pt x="0" y="4"/>
                  </a:moveTo>
                  <a:lnTo>
                    <a:pt x="3" y="14"/>
                  </a:lnTo>
                  <a:lnTo>
                    <a:pt x="7" y="24"/>
                  </a:lnTo>
                  <a:lnTo>
                    <a:pt x="11" y="33"/>
                  </a:lnTo>
                  <a:lnTo>
                    <a:pt x="16" y="43"/>
                  </a:lnTo>
                  <a:lnTo>
                    <a:pt x="21" y="53"/>
                  </a:lnTo>
                  <a:lnTo>
                    <a:pt x="27" y="61"/>
                  </a:lnTo>
                  <a:lnTo>
                    <a:pt x="33" y="70"/>
                  </a:lnTo>
                  <a:lnTo>
                    <a:pt x="38" y="80"/>
                  </a:lnTo>
                  <a:lnTo>
                    <a:pt x="44" y="87"/>
                  </a:lnTo>
                  <a:lnTo>
                    <a:pt x="51" y="96"/>
                  </a:lnTo>
                  <a:lnTo>
                    <a:pt x="46" y="87"/>
                  </a:lnTo>
                  <a:lnTo>
                    <a:pt x="40" y="77"/>
                  </a:lnTo>
                  <a:lnTo>
                    <a:pt x="36" y="68"/>
                  </a:lnTo>
                  <a:lnTo>
                    <a:pt x="31" y="58"/>
                  </a:lnTo>
                  <a:lnTo>
                    <a:pt x="27" y="50"/>
                  </a:lnTo>
                  <a:lnTo>
                    <a:pt x="23" y="40"/>
                  </a:lnTo>
                  <a:lnTo>
                    <a:pt x="18" y="30"/>
                  </a:lnTo>
                  <a:lnTo>
                    <a:pt x="14" y="20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67" name="Freeform 77"/>
            <p:cNvSpPr>
              <a:spLocks/>
            </p:cNvSpPr>
            <p:nvPr/>
          </p:nvSpPr>
          <p:spPr bwMode="auto">
            <a:xfrm>
              <a:off x="1987" y="1732"/>
              <a:ext cx="8" cy="30"/>
            </a:xfrm>
            <a:custGeom>
              <a:avLst/>
              <a:gdLst>
                <a:gd name="T0" fmla="*/ 4 w 17"/>
                <a:gd name="T1" fmla="*/ 0 h 62"/>
                <a:gd name="T2" fmla="*/ 0 w 17"/>
                <a:gd name="T3" fmla="*/ 30 h 62"/>
                <a:gd name="T4" fmla="*/ 8 w 17"/>
                <a:gd name="T5" fmla="*/ 30 h 62"/>
                <a:gd name="T6" fmla="*/ 5 w 17"/>
                <a:gd name="T7" fmla="*/ 0 h 62"/>
                <a:gd name="T8" fmla="*/ 5 w 17"/>
                <a:gd name="T9" fmla="*/ 0 h 62"/>
                <a:gd name="T10" fmla="*/ 4 w 17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62">
                  <a:moveTo>
                    <a:pt x="9" y="0"/>
                  </a:moveTo>
                  <a:lnTo>
                    <a:pt x="0" y="62"/>
                  </a:lnTo>
                  <a:lnTo>
                    <a:pt x="17" y="62"/>
                  </a:lnTo>
                  <a:lnTo>
                    <a:pt x="1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68" name="Freeform 78"/>
            <p:cNvSpPr>
              <a:spLocks/>
            </p:cNvSpPr>
            <p:nvPr/>
          </p:nvSpPr>
          <p:spPr bwMode="auto">
            <a:xfrm>
              <a:off x="1989" y="1767"/>
              <a:ext cx="8" cy="19"/>
            </a:xfrm>
            <a:custGeom>
              <a:avLst/>
              <a:gdLst>
                <a:gd name="T0" fmla="*/ 2 w 18"/>
                <a:gd name="T1" fmla="*/ 19 h 37"/>
                <a:gd name="T2" fmla="*/ 8 w 18"/>
                <a:gd name="T3" fmla="*/ 0 h 37"/>
                <a:gd name="T4" fmla="*/ 5 w 18"/>
                <a:gd name="T5" fmla="*/ 1 h 37"/>
                <a:gd name="T6" fmla="*/ 4 w 18"/>
                <a:gd name="T7" fmla="*/ 2 h 37"/>
                <a:gd name="T8" fmla="*/ 1 w 18"/>
                <a:gd name="T9" fmla="*/ 3 h 37"/>
                <a:gd name="T10" fmla="*/ 1 w 18"/>
                <a:gd name="T11" fmla="*/ 5 h 37"/>
                <a:gd name="T12" fmla="*/ 0 w 18"/>
                <a:gd name="T13" fmla="*/ 7 h 37"/>
                <a:gd name="T14" fmla="*/ 0 w 18"/>
                <a:gd name="T15" fmla="*/ 9 h 37"/>
                <a:gd name="T16" fmla="*/ 1 w 18"/>
                <a:gd name="T17" fmla="*/ 12 h 37"/>
                <a:gd name="T18" fmla="*/ 1 w 18"/>
                <a:gd name="T19" fmla="*/ 14 h 37"/>
                <a:gd name="T20" fmla="*/ 2 w 18"/>
                <a:gd name="T21" fmla="*/ 17 h 37"/>
                <a:gd name="T22" fmla="*/ 3 w 18"/>
                <a:gd name="T23" fmla="*/ 19 h 37"/>
                <a:gd name="T24" fmla="*/ 3 w 18"/>
                <a:gd name="T25" fmla="*/ 19 h 37"/>
                <a:gd name="T26" fmla="*/ 2 w 18"/>
                <a:gd name="T27" fmla="*/ 19 h 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" h="37">
                  <a:moveTo>
                    <a:pt x="5" y="37"/>
                  </a:moveTo>
                  <a:lnTo>
                    <a:pt x="18" y="0"/>
                  </a:lnTo>
                  <a:lnTo>
                    <a:pt x="12" y="1"/>
                  </a:lnTo>
                  <a:lnTo>
                    <a:pt x="8" y="3"/>
                  </a:lnTo>
                  <a:lnTo>
                    <a:pt x="3" y="6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3" y="28"/>
                  </a:lnTo>
                  <a:lnTo>
                    <a:pt x="5" y="33"/>
                  </a:lnTo>
                  <a:lnTo>
                    <a:pt x="6" y="37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69" name="Freeform 79"/>
            <p:cNvSpPr>
              <a:spLocks/>
            </p:cNvSpPr>
            <p:nvPr/>
          </p:nvSpPr>
          <p:spPr bwMode="auto">
            <a:xfrm>
              <a:off x="2433" y="1769"/>
              <a:ext cx="3" cy="16"/>
            </a:xfrm>
            <a:custGeom>
              <a:avLst/>
              <a:gdLst>
                <a:gd name="T0" fmla="*/ 0 w 4"/>
                <a:gd name="T1" fmla="*/ 15 h 31"/>
                <a:gd name="T2" fmla="*/ 3 w 4"/>
                <a:gd name="T3" fmla="*/ 16 h 31"/>
                <a:gd name="T4" fmla="*/ 3 w 4"/>
                <a:gd name="T5" fmla="*/ 0 h 31"/>
                <a:gd name="T6" fmla="*/ 0 w 4"/>
                <a:gd name="T7" fmla="*/ 0 h 31"/>
                <a:gd name="T8" fmla="*/ 0 w 4"/>
                <a:gd name="T9" fmla="*/ 16 h 31"/>
                <a:gd name="T10" fmla="*/ 0 w 4"/>
                <a:gd name="T11" fmla="*/ 16 h 31"/>
                <a:gd name="T12" fmla="*/ 0 w 4"/>
                <a:gd name="T13" fmla="*/ 15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31">
                  <a:moveTo>
                    <a:pt x="0" y="30"/>
                  </a:moveTo>
                  <a:lnTo>
                    <a:pt x="4" y="31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31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70" name="Freeform 80"/>
            <p:cNvSpPr>
              <a:spLocks/>
            </p:cNvSpPr>
            <p:nvPr/>
          </p:nvSpPr>
          <p:spPr bwMode="auto">
            <a:xfrm>
              <a:off x="1972" y="1807"/>
              <a:ext cx="8" cy="2"/>
            </a:xfrm>
            <a:custGeom>
              <a:avLst/>
              <a:gdLst>
                <a:gd name="T0" fmla="*/ 4 w 17"/>
                <a:gd name="T1" fmla="*/ 2 h 4"/>
                <a:gd name="T2" fmla="*/ 8 w 17"/>
                <a:gd name="T3" fmla="*/ 2 h 4"/>
                <a:gd name="T4" fmla="*/ 0 w 17"/>
                <a:gd name="T5" fmla="*/ 0 h 4"/>
                <a:gd name="T6" fmla="*/ 5 w 17"/>
                <a:gd name="T7" fmla="*/ 2 h 4"/>
                <a:gd name="T8" fmla="*/ 5 w 17"/>
                <a:gd name="T9" fmla="*/ 2 h 4"/>
                <a:gd name="T10" fmla="*/ 4 w 17"/>
                <a:gd name="T11" fmla="*/ 2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4">
                  <a:moveTo>
                    <a:pt x="9" y="4"/>
                  </a:moveTo>
                  <a:lnTo>
                    <a:pt x="17" y="4"/>
                  </a:lnTo>
                  <a:lnTo>
                    <a:pt x="0" y="0"/>
                  </a:lnTo>
                  <a:lnTo>
                    <a:pt x="10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71" name="Freeform 81"/>
            <p:cNvSpPr>
              <a:spLocks/>
            </p:cNvSpPr>
            <p:nvPr/>
          </p:nvSpPr>
          <p:spPr bwMode="auto">
            <a:xfrm>
              <a:off x="2011" y="1810"/>
              <a:ext cx="6" cy="85"/>
            </a:xfrm>
            <a:custGeom>
              <a:avLst/>
              <a:gdLst>
                <a:gd name="T0" fmla="*/ 3 w 13"/>
                <a:gd name="T1" fmla="*/ 7 h 169"/>
                <a:gd name="T2" fmla="*/ 3 w 13"/>
                <a:gd name="T3" fmla="*/ 10 h 169"/>
                <a:gd name="T4" fmla="*/ 2 w 13"/>
                <a:gd name="T5" fmla="*/ 12 h 169"/>
                <a:gd name="T6" fmla="*/ 2 w 13"/>
                <a:gd name="T7" fmla="*/ 15 h 169"/>
                <a:gd name="T8" fmla="*/ 2 w 13"/>
                <a:gd name="T9" fmla="*/ 18 h 169"/>
                <a:gd name="T10" fmla="*/ 2 w 13"/>
                <a:gd name="T11" fmla="*/ 20 h 169"/>
                <a:gd name="T12" fmla="*/ 2 w 13"/>
                <a:gd name="T13" fmla="*/ 23 h 169"/>
                <a:gd name="T14" fmla="*/ 3 w 13"/>
                <a:gd name="T15" fmla="*/ 26 h 169"/>
                <a:gd name="T16" fmla="*/ 3 w 13"/>
                <a:gd name="T17" fmla="*/ 28 h 169"/>
                <a:gd name="T18" fmla="*/ 3 w 13"/>
                <a:gd name="T19" fmla="*/ 32 h 169"/>
                <a:gd name="T20" fmla="*/ 3 w 13"/>
                <a:gd name="T21" fmla="*/ 35 h 169"/>
                <a:gd name="T22" fmla="*/ 1 w 13"/>
                <a:gd name="T23" fmla="*/ 33 h 169"/>
                <a:gd name="T24" fmla="*/ 1 w 13"/>
                <a:gd name="T25" fmla="*/ 43 h 169"/>
                <a:gd name="T26" fmla="*/ 0 w 13"/>
                <a:gd name="T27" fmla="*/ 42 h 169"/>
                <a:gd name="T28" fmla="*/ 0 w 13"/>
                <a:gd name="T29" fmla="*/ 42 h 169"/>
                <a:gd name="T30" fmla="*/ 0 w 13"/>
                <a:gd name="T31" fmla="*/ 44 h 169"/>
                <a:gd name="T32" fmla="*/ 0 w 13"/>
                <a:gd name="T33" fmla="*/ 45 h 169"/>
                <a:gd name="T34" fmla="*/ 0 w 13"/>
                <a:gd name="T35" fmla="*/ 46 h 169"/>
                <a:gd name="T36" fmla="*/ 0 w 13"/>
                <a:gd name="T37" fmla="*/ 47 h 169"/>
                <a:gd name="T38" fmla="*/ 1 w 13"/>
                <a:gd name="T39" fmla="*/ 49 h 169"/>
                <a:gd name="T40" fmla="*/ 1 w 13"/>
                <a:gd name="T41" fmla="*/ 50 h 169"/>
                <a:gd name="T42" fmla="*/ 2 w 13"/>
                <a:gd name="T43" fmla="*/ 51 h 169"/>
                <a:gd name="T44" fmla="*/ 3 w 13"/>
                <a:gd name="T45" fmla="*/ 52 h 169"/>
                <a:gd name="T46" fmla="*/ 3 w 13"/>
                <a:gd name="T47" fmla="*/ 53 h 169"/>
                <a:gd name="T48" fmla="*/ 3 w 13"/>
                <a:gd name="T49" fmla="*/ 56 h 169"/>
                <a:gd name="T50" fmla="*/ 2 w 13"/>
                <a:gd name="T51" fmla="*/ 59 h 169"/>
                <a:gd name="T52" fmla="*/ 1 w 13"/>
                <a:gd name="T53" fmla="*/ 62 h 169"/>
                <a:gd name="T54" fmla="*/ 1 w 13"/>
                <a:gd name="T55" fmla="*/ 65 h 169"/>
                <a:gd name="T56" fmla="*/ 1 w 13"/>
                <a:gd name="T57" fmla="*/ 68 h 169"/>
                <a:gd name="T58" fmla="*/ 1 w 13"/>
                <a:gd name="T59" fmla="*/ 71 h 169"/>
                <a:gd name="T60" fmla="*/ 1 w 13"/>
                <a:gd name="T61" fmla="*/ 75 h 169"/>
                <a:gd name="T62" fmla="*/ 2 w 13"/>
                <a:gd name="T63" fmla="*/ 78 h 169"/>
                <a:gd name="T64" fmla="*/ 3 w 13"/>
                <a:gd name="T65" fmla="*/ 81 h 169"/>
                <a:gd name="T66" fmla="*/ 3 w 13"/>
                <a:gd name="T67" fmla="*/ 85 h 169"/>
                <a:gd name="T68" fmla="*/ 5 w 13"/>
                <a:gd name="T69" fmla="*/ 85 h 169"/>
                <a:gd name="T70" fmla="*/ 6 w 13"/>
                <a:gd name="T71" fmla="*/ 0 h 169"/>
                <a:gd name="T72" fmla="*/ 5 w 13"/>
                <a:gd name="T73" fmla="*/ 10 h 169"/>
                <a:gd name="T74" fmla="*/ 5 w 13"/>
                <a:gd name="T75" fmla="*/ 10 h 169"/>
                <a:gd name="T76" fmla="*/ 4 w 13"/>
                <a:gd name="T77" fmla="*/ 9 h 169"/>
                <a:gd name="T78" fmla="*/ 4 w 13"/>
                <a:gd name="T79" fmla="*/ 9 h 169"/>
                <a:gd name="T80" fmla="*/ 3 w 13"/>
                <a:gd name="T81" fmla="*/ 9 h 169"/>
                <a:gd name="T82" fmla="*/ 3 w 13"/>
                <a:gd name="T83" fmla="*/ 9 h 169"/>
                <a:gd name="T84" fmla="*/ 3 w 13"/>
                <a:gd name="T85" fmla="*/ 9 h 169"/>
                <a:gd name="T86" fmla="*/ 3 w 13"/>
                <a:gd name="T87" fmla="*/ 8 h 169"/>
                <a:gd name="T88" fmla="*/ 3 w 13"/>
                <a:gd name="T89" fmla="*/ 8 h 169"/>
                <a:gd name="T90" fmla="*/ 3 w 13"/>
                <a:gd name="T91" fmla="*/ 7 h 169"/>
                <a:gd name="T92" fmla="*/ 3 w 13"/>
                <a:gd name="T93" fmla="*/ 7 h 169"/>
                <a:gd name="T94" fmla="*/ 3 w 13"/>
                <a:gd name="T95" fmla="*/ 7 h 16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3" h="169">
                  <a:moveTo>
                    <a:pt x="7" y="14"/>
                  </a:moveTo>
                  <a:lnTo>
                    <a:pt x="6" y="20"/>
                  </a:lnTo>
                  <a:lnTo>
                    <a:pt x="4" y="24"/>
                  </a:lnTo>
                  <a:lnTo>
                    <a:pt x="4" y="30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46"/>
                  </a:lnTo>
                  <a:lnTo>
                    <a:pt x="6" y="51"/>
                  </a:lnTo>
                  <a:lnTo>
                    <a:pt x="6" y="56"/>
                  </a:lnTo>
                  <a:lnTo>
                    <a:pt x="7" y="63"/>
                  </a:lnTo>
                  <a:lnTo>
                    <a:pt x="7" y="69"/>
                  </a:lnTo>
                  <a:lnTo>
                    <a:pt x="3" y="66"/>
                  </a:lnTo>
                  <a:lnTo>
                    <a:pt x="3" y="86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1" y="91"/>
                  </a:lnTo>
                  <a:lnTo>
                    <a:pt x="1" y="94"/>
                  </a:lnTo>
                  <a:lnTo>
                    <a:pt x="3" y="97"/>
                  </a:lnTo>
                  <a:lnTo>
                    <a:pt x="3" y="99"/>
                  </a:lnTo>
                  <a:lnTo>
                    <a:pt x="4" y="102"/>
                  </a:lnTo>
                  <a:lnTo>
                    <a:pt x="6" y="103"/>
                  </a:lnTo>
                  <a:lnTo>
                    <a:pt x="7" y="106"/>
                  </a:lnTo>
                  <a:lnTo>
                    <a:pt x="6" y="112"/>
                  </a:lnTo>
                  <a:lnTo>
                    <a:pt x="4" y="117"/>
                  </a:lnTo>
                  <a:lnTo>
                    <a:pt x="3" y="123"/>
                  </a:lnTo>
                  <a:lnTo>
                    <a:pt x="3" y="129"/>
                  </a:lnTo>
                  <a:lnTo>
                    <a:pt x="3" y="136"/>
                  </a:lnTo>
                  <a:lnTo>
                    <a:pt x="3" y="142"/>
                  </a:lnTo>
                  <a:lnTo>
                    <a:pt x="3" y="149"/>
                  </a:lnTo>
                  <a:lnTo>
                    <a:pt x="4" y="155"/>
                  </a:lnTo>
                  <a:lnTo>
                    <a:pt x="6" y="162"/>
                  </a:lnTo>
                  <a:lnTo>
                    <a:pt x="7" y="169"/>
                  </a:lnTo>
                  <a:lnTo>
                    <a:pt x="10" y="169"/>
                  </a:lnTo>
                  <a:lnTo>
                    <a:pt x="13" y="0"/>
                  </a:lnTo>
                  <a:lnTo>
                    <a:pt x="10" y="20"/>
                  </a:lnTo>
                  <a:lnTo>
                    <a:pt x="8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72" name="Freeform 82"/>
            <p:cNvSpPr>
              <a:spLocks/>
            </p:cNvSpPr>
            <p:nvPr/>
          </p:nvSpPr>
          <p:spPr bwMode="auto">
            <a:xfrm>
              <a:off x="1964" y="1835"/>
              <a:ext cx="19" cy="17"/>
            </a:xfrm>
            <a:custGeom>
              <a:avLst/>
              <a:gdLst>
                <a:gd name="T0" fmla="*/ 1 w 37"/>
                <a:gd name="T1" fmla="*/ 9 h 35"/>
                <a:gd name="T2" fmla="*/ 12 w 37"/>
                <a:gd name="T3" fmla="*/ 10 h 35"/>
                <a:gd name="T4" fmla="*/ 12 w 37"/>
                <a:gd name="T5" fmla="*/ 10 h 35"/>
                <a:gd name="T6" fmla="*/ 11 w 37"/>
                <a:gd name="T7" fmla="*/ 11 h 35"/>
                <a:gd name="T8" fmla="*/ 11 w 37"/>
                <a:gd name="T9" fmla="*/ 11 h 35"/>
                <a:gd name="T10" fmla="*/ 11 w 37"/>
                <a:gd name="T11" fmla="*/ 11 h 35"/>
                <a:gd name="T12" fmla="*/ 10 w 37"/>
                <a:gd name="T13" fmla="*/ 12 h 35"/>
                <a:gd name="T14" fmla="*/ 10 w 37"/>
                <a:gd name="T15" fmla="*/ 13 h 35"/>
                <a:gd name="T16" fmla="*/ 10 w 37"/>
                <a:gd name="T17" fmla="*/ 14 h 35"/>
                <a:gd name="T18" fmla="*/ 10 w 37"/>
                <a:gd name="T19" fmla="*/ 14 h 35"/>
                <a:gd name="T20" fmla="*/ 10 w 37"/>
                <a:gd name="T21" fmla="*/ 14 h 35"/>
                <a:gd name="T22" fmla="*/ 10 w 37"/>
                <a:gd name="T23" fmla="*/ 15 h 35"/>
                <a:gd name="T24" fmla="*/ 11 w 37"/>
                <a:gd name="T25" fmla="*/ 15 h 35"/>
                <a:gd name="T26" fmla="*/ 12 w 37"/>
                <a:gd name="T27" fmla="*/ 15 h 35"/>
                <a:gd name="T28" fmla="*/ 12 w 37"/>
                <a:gd name="T29" fmla="*/ 15 h 35"/>
                <a:gd name="T30" fmla="*/ 12 w 37"/>
                <a:gd name="T31" fmla="*/ 15 h 35"/>
                <a:gd name="T32" fmla="*/ 13 w 37"/>
                <a:gd name="T33" fmla="*/ 15 h 35"/>
                <a:gd name="T34" fmla="*/ 14 w 37"/>
                <a:gd name="T35" fmla="*/ 15 h 35"/>
                <a:gd name="T36" fmla="*/ 14 w 37"/>
                <a:gd name="T37" fmla="*/ 15 h 35"/>
                <a:gd name="T38" fmla="*/ 15 w 37"/>
                <a:gd name="T39" fmla="*/ 14 h 35"/>
                <a:gd name="T40" fmla="*/ 15 w 37"/>
                <a:gd name="T41" fmla="*/ 14 h 35"/>
                <a:gd name="T42" fmla="*/ 16 w 37"/>
                <a:gd name="T43" fmla="*/ 14 h 35"/>
                <a:gd name="T44" fmla="*/ 19 w 37"/>
                <a:gd name="T45" fmla="*/ 17 h 35"/>
                <a:gd name="T46" fmla="*/ 19 w 37"/>
                <a:gd name="T47" fmla="*/ 0 h 35"/>
                <a:gd name="T48" fmla="*/ 17 w 37"/>
                <a:gd name="T49" fmla="*/ 0 h 35"/>
                <a:gd name="T50" fmla="*/ 14 w 37"/>
                <a:gd name="T51" fmla="*/ 0 h 35"/>
                <a:gd name="T52" fmla="*/ 11 w 37"/>
                <a:gd name="T53" fmla="*/ 0 h 35"/>
                <a:gd name="T54" fmla="*/ 8 w 37"/>
                <a:gd name="T55" fmla="*/ 0 h 35"/>
                <a:gd name="T56" fmla="*/ 6 w 37"/>
                <a:gd name="T57" fmla="*/ 0 h 35"/>
                <a:gd name="T58" fmla="*/ 3 w 37"/>
                <a:gd name="T59" fmla="*/ 1 h 35"/>
                <a:gd name="T60" fmla="*/ 2 w 37"/>
                <a:gd name="T61" fmla="*/ 1 h 35"/>
                <a:gd name="T62" fmla="*/ 0 w 37"/>
                <a:gd name="T63" fmla="*/ 4 h 35"/>
                <a:gd name="T64" fmla="*/ 0 w 37"/>
                <a:gd name="T65" fmla="*/ 6 h 35"/>
                <a:gd name="T66" fmla="*/ 2 w 37"/>
                <a:gd name="T67" fmla="*/ 9 h 35"/>
                <a:gd name="T68" fmla="*/ 2 w 37"/>
                <a:gd name="T69" fmla="*/ 9 h 35"/>
                <a:gd name="T70" fmla="*/ 1 w 37"/>
                <a:gd name="T71" fmla="*/ 9 h 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7" h="35">
                  <a:moveTo>
                    <a:pt x="1" y="18"/>
                  </a:moveTo>
                  <a:lnTo>
                    <a:pt x="24" y="21"/>
                  </a:lnTo>
                  <a:lnTo>
                    <a:pt x="23" y="21"/>
                  </a:lnTo>
                  <a:lnTo>
                    <a:pt x="21" y="22"/>
                  </a:lnTo>
                  <a:lnTo>
                    <a:pt x="21" y="23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8"/>
                  </a:lnTo>
                  <a:lnTo>
                    <a:pt x="20" y="29"/>
                  </a:lnTo>
                  <a:lnTo>
                    <a:pt x="20" y="31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4" y="31"/>
                  </a:lnTo>
                  <a:lnTo>
                    <a:pt x="25" y="31"/>
                  </a:lnTo>
                  <a:lnTo>
                    <a:pt x="27" y="31"/>
                  </a:lnTo>
                  <a:lnTo>
                    <a:pt x="28" y="31"/>
                  </a:lnTo>
                  <a:lnTo>
                    <a:pt x="30" y="29"/>
                  </a:lnTo>
                  <a:lnTo>
                    <a:pt x="31" y="28"/>
                  </a:lnTo>
                  <a:lnTo>
                    <a:pt x="37" y="35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0" y="8"/>
                  </a:lnTo>
                  <a:lnTo>
                    <a:pt x="0" y="12"/>
                  </a:lnTo>
                  <a:lnTo>
                    <a:pt x="3" y="18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73" name="Freeform 83"/>
            <p:cNvSpPr>
              <a:spLocks/>
            </p:cNvSpPr>
            <p:nvPr/>
          </p:nvSpPr>
          <p:spPr bwMode="auto">
            <a:xfrm>
              <a:off x="1866" y="1867"/>
              <a:ext cx="12" cy="76"/>
            </a:xfrm>
            <a:custGeom>
              <a:avLst/>
              <a:gdLst>
                <a:gd name="T0" fmla="*/ 12 w 25"/>
                <a:gd name="T1" fmla="*/ 76 h 152"/>
                <a:gd name="T2" fmla="*/ 12 w 25"/>
                <a:gd name="T3" fmla="*/ 67 h 152"/>
                <a:gd name="T4" fmla="*/ 12 w 25"/>
                <a:gd name="T5" fmla="*/ 58 h 152"/>
                <a:gd name="T6" fmla="*/ 11 w 25"/>
                <a:gd name="T7" fmla="*/ 50 h 152"/>
                <a:gd name="T8" fmla="*/ 9 w 25"/>
                <a:gd name="T9" fmla="*/ 43 h 152"/>
                <a:gd name="T10" fmla="*/ 8 w 25"/>
                <a:gd name="T11" fmla="*/ 35 h 152"/>
                <a:gd name="T12" fmla="*/ 6 w 25"/>
                <a:gd name="T13" fmla="*/ 27 h 152"/>
                <a:gd name="T14" fmla="*/ 4 w 25"/>
                <a:gd name="T15" fmla="*/ 20 h 152"/>
                <a:gd name="T16" fmla="*/ 2 w 25"/>
                <a:gd name="T17" fmla="*/ 13 h 152"/>
                <a:gd name="T18" fmla="*/ 1 w 25"/>
                <a:gd name="T19" fmla="*/ 7 h 152"/>
                <a:gd name="T20" fmla="*/ 0 w 25"/>
                <a:gd name="T21" fmla="*/ 0 h 152"/>
                <a:gd name="T22" fmla="*/ 0 w 25"/>
                <a:gd name="T23" fmla="*/ 8 h 152"/>
                <a:gd name="T24" fmla="*/ 1 w 25"/>
                <a:gd name="T25" fmla="*/ 15 h 152"/>
                <a:gd name="T26" fmla="*/ 1 w 25"/>
                <a:gd name="T27" fmla="*/ 24 h 152"/>
                <a:gd name="T28" fmla="*/ 3 w 25"/>
                <a:gd name="T29" fmla="*/ 32 h 152"/>
                <a:gd name="T30" fmla="*/ 4 w 25"/>
                <a:gd name="T31" fmla="*/ 40 h 152"/>
                <a:gd name="T32" fmla="*/ 6 w 25"/>
                <a:gd name="T33" fmla="*/ 48 h 152"/>
                <a:gd name="T34" fmla="*/ 7 w 25"/>
                <a:gd name="T35" fmla="*/ 55 h 152"/>
                <a:gd name="T36" fmla="*/ 9 w 25"/>
                <a:gd name="T37" fmla="*/ 63 h 152"/>
                <a:gd name="T38" fmla="*/ 11 w 25"/>
                <a:gd name="T39" fmla="*/ 70 h 152"/>
                <a:gd name="T40" fmla="*/ 12 w 25"/>
                <a:gd name="T41" fmla="*/ 76 h 152"/>
                <a:gd name="T42" fmla="*/ 12 w 25"/>
                <a:gd name="T43" fmla="*/ 76 h 15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5" h="152">
                  <a:moveTo>
                    <a:pt x="25" y="152"/>
                  </a:moveTo>
                  <a:lnTo>
                    <a:pt x="25" y="133"/>
                  </a:lnTo>
                  <a:lnTo>
                    <a:pt x="25" y="116"/>
                  </a:lnTo>
                  <a:lnTo>
                    <a:pt x="22" y="100"/>
                  </a:lnTo>
                  <a:lnTo>
                    <a:pt x="19" y="85"/>
                  </a:lnTo>
                  <a:lnTo>
                    <a:pt x="16" y="69"/>
                  </a:lnTo>
                  <a:lnTo>
                    <a:pt x="12" y="53"/>
                  </a:lnTo>
                  <a:lnTo>
                    <a:pt x="9" y="39"/>
                  </a:lnTo>
                  <a:lnTo>
                    <a:pt x="5" y="26"/>
                  </a:lnTo>
                  <a:lnTo>
                    <a:pt x="2" y="1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30"/>
                  </a:lnTo>
                  <a:lnTo>
                    <a:pt x="3" y="47"/>
                  </a:lnTo>
                  <a:lnTo>
                    <a:pt x="6" y="63"/>
                  </a:lnTo>
                  <a:lnTo>
                    <a:pt x="9" y="79"/>
                  </a:lnTo>
                  <a:lnTo>
                    <a:pt x="12" y="95"/>
                  </a:lnTo>
                  <a:lnTo>
                    <a:pt x="15" y="109"/>
                  </a:lnTo>
                  <a:lnTo>
                    <a:pt x="19" y="125"/>
                  </a:lnTo>
                  <a:lnTo>
                    <a:pt x="22" y="139"/>
                  </a:lnTo>
                  <a:lnTo>
                    <a:pt x="25" y="1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74" name="Freeform 84"/>
            <p:cNvSpPr>
              <a:spLocks/>
            </p:cNvSpPr>
            <p:nvPr/>
          </p:nvSpPr>
          <p:spPr bwMode="auto">
            <a:xfrm>
              <a:off x="2146" y="1873"/>
              <a:ext cx="22" cy="32"/>
            </a:xfrm>
            <a:custGeom>
              <a:avLst/>
              <a:gdLst>
                <a:gd name="T0" fmla="*/ 6 w 45"/>
                <a:gd name="T1" fmla="*/ 28 h 63"/>
                <a:gd name="T2" fmla="*/ 7 w 45"/>
                <a:gd name="T3" fmla="*/ 28 h 63"/>
                <a:gd name="T4" fmla="*/ 9 w 45"/>
                <a:gd name="T5" fmla="*/ 28 h 63"/>
                <a:gd name="T6" fmla="*/ 11 w 45"/>
                <a:gd name="T7" fmla="*/ 28 h 63"/>
                <a:gd name="T8" fmla="*/ 12 w 45"/>
                <a:gd name="T9" fmla="*/ 28 h 63"/>
                <a:gd name="T10" fmla="*/ 14 w 45"/>
                <a:gd name="T11" fmla="*/ 27 h 63"/>
                <a:gd name="T12" fmla="*/ 15 w 45"/>
                <a:gd name="T13" fmla="*/ 27 h 63"/>
                <a:gd name="T14" fmla="*/ 16 w 45"/>
                <a:gd name="T15" fmla="*/ 26 h 63"/>
                <a:gd name="T16" fmla="*/ 17 w 45"/>
                <a:gd name="T17" fmla="*/ 25 h 63"/>
                <a:gd name="T18" fmla="*/ 19 w 45"/>
                <a:gd name="T19" fmla="*/ 25 h 63"/>
                <a:gd name="T20" fmla="*/ 19 w 45"/>
                <a:gd name="T21" fmla="*/ 23 h 63"/>
                <a:gd name="T22" fmla="*/ 21 w 45"/>
                <a:gd name="T23" fmla="*/ 19 h 63"/>
                <a:gd name="T24" fmla="*/ 22 w 45"/>
                <a:gd name="T25" fmla="*/ 15 h 63"/>
                <a:gd name="T26" fmla="*/ 21 w 45"/>
                <a:gd name="T27" fmla="*/ 11 h 63"/>
                <a:gd name="T28" fmla="*/ 20 w 45"/>
                <a:gd name="T29" fmla="*/ 7 h 63"/>
                <a:gd name="T30" fmla="*/ 17 w 45"/>
                <a:gd name="T31" fmla="*/ 4 h 63"/>
                <a:gd name="T32" fmla="*/ 14 w 45"/>
                <a:gd name="T33" fmla="*/ 2 h 63"/>
                <a:gd name="T34" fmla="*/ 11 w 45"/>
                <a:gd name="T35" fmla="*/ 0 h 63"/>
                <a:gd name="T36" fmla="*/ 9 w 45"/>
                <a:gd name="T37" fmla="*/ 1 h 63"/>
                <a:gd name="T38" fmla="*/ 6 w 45"/>
                <a:gd name="T39" fmla="*/ 2 h 63"/>
                <a:gd name="T40" fmla="*/ 4 w 45"/>
                <a:gd name="T41" fmla="*/ 6 h 63"/>
                <a:gd name="T42" fmla="*/ 1 w 45"/>
                <a:gd name="T43" fmla="*/ 9 h 63"/>
                <a:gd name="T44" fmla="*/ 1 w 45"/>
                <a:gd name="T45" fmla="*/ 12 h 63"/>
                <a:gd name="T46" fmla="*/ 0 w 45"/>
                <a:gd name="T47" fmla="*/ 15 h 63"/>
                <a:gd name="T48" fmla="*/ 1 w 45"/>
                <a:gd name="T49" fmla="*/ 18 h 63"/>
                <a:gd name="T50" fmla="*/ 1 w 45"/>
                <a:gd name="T51" fmla="*/ 22 h 63"/>
                <a:gd name="T52" fmla="*/ 2 w 45"/>
                <a:gd name="T53" fmla="*/ 25 h 63"/>
                <a:gd name="T54" fmla="*/ 4 w 45"/>
                <a:gd name="T55" fmla="*/ 27 h 63"/>
                <a:gd name="T56" fmla="*/ 4 w 45"/>
                <a:gd name="T57" fmla="*/ 30 h 63"/>
                <a:gd name="T58" fmla="*/ 5 w 45"/>
                <a:gd name="T59" fmla="*/ 31 h 63"/>
                <a:gd name="T60" fmla="*/ 6 w 45"/>
                <a:gd name="T61" fmla="*/ 32 h 63"/>
                <a:gd name="T62" fmla="*/ 6 w 45"/>
                <a:gd name="T63" fmla="*/ 28 h 63"/>
                <a:gd name="T64" fmla="*/ 6 w 45"/>
                <a:gd name="T65" fmla="*/ 28 h 6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5" h="63">
                  <a:moveTo>
                    <a:pt x="12" y="56"/>
                  </a:moveTo>
                  <a:lnTo>
                    <a:pt x="15" y="56"/>
                  </a:lnTo>
                  <a:lnTo>
                    <a:pt x="18" y="56"/>
                  </a:lnTo>
                  <a:lnTo>
                    <a:pt x="22" y="56"/>
                  </a:lnTo>
                  <a:lnTo>
                    <a:pt x="25" y="56"/>
                  </a:lnTo>
                  <a:lnTo>
                    <a:pt x="28" y="54"/>
                  </a:lnTo>
                  <a:lnTo>
                    <a:pt x="31" y="53"/>
                  </a:lnTo>
                  <a:lnTo>
                    <a:pt x="33" y="51"/>
                  </a:lnTo>
                  <a:lnTo>
                    <a:pt x="35" y="50"/>
                  </a:lnTo>
                  <a:lnTo>
                    <a:pt x="38" y="49"/>
                  </a:lnTo>
                  <a:lnTo>
                    <a:pt x="39" y="46"/>
                  </a:lnTo>
                  <a:lnTo>
                    <a:pt x="43" y="37"/>
                  </a:lnTo>
                  <a:lnTo>
                    <a:pt x="45" y="29"/>
                  </a:lnTo>
                  <a:lnTo>
                    <a:pt x="43" y="21"/>
                  </a:lnTo>
                  <a:lnTo>
                    <a:pt x="41" y="14"/>
                  </a:lnTo>
                  <a:lnTo>
                    <a:pt x="35" y="7"/>
                  </a:lnTo>
                  <a:lnTo>
                    <a:pt x="29" y="3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8" y="11"/>
                  </a:lnTo>
                  <a:lnTo>
                    <a:pt x="3" y="17"/>
                  </a:lnTo>
                  <a:lnTo>
                    <a:pt x="2" y="23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3"/>
                  </a:lnTo>
                  <a:lnTo>
                    <a:pt x="5" y="49"/>
                  </a:lnTo>
                  <a:lnTo>
                    <a:pt x="8" y="54"/>
                  </a:lnTo>
                  <a:lnTo>
                    <a:pt x="9" y="59"/>
                  </a:lnTo>
                  <a:lnTo>
                    <a:pt x="10" y="61"/>
                  </a:lnTo>
                  <a:lnTo>
                    <a:pt x="12" y="63"/>
                  </a:lnTo>
                  <a:lnTo>
                    <a:pt x="12" y="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75" name="Freeform 85"/>
            <p:cNvSpPr>
              <a:spLocks/>
            </p:cNvSpPr>
            <p:nvPr/>
          </p:nvSpPr>
          <p:spPr bwMode="auto">
            <a:xfrm>
              <a:off x="2131" y="1883"/>
              <a:ext cx="7" cy="8"/>
            </a:xfrm>
            <a:custGeom>
              <a:avLst/>
              <a:gdLst>
                <a:gd name="T0" fmla="*/ 0 w 13"/>
                <a:gd name="T1" fmla="*/ 0 h 18"/>
                <a:gd name="T2" fmla="*/ 4 w 13"/>
                <a:gd name="T3" fmla="*/ 8 h 18"/>
                <a:gd name="T4" fmla="*/ 7 w 13"/>
                <a:gd name="T5" fmla="*/ 0 h 18"/>
                <a:gd name="T6" fmla="*/ 5 w 13"/>
                <a:gd name="T7" fmla="*/ 1 h 18"/>
                <a:gd name="T8" fmla="*/ 5 w 13"/>
                <a:gd name="T9" fmla="*/ 1 h 18"/>
                <a:gd name="T10" fmla="*/ 5 w 13"/>
                <a:gd name="T11" fmla="*/ 1 h 18"/>
                <a:gd name="T12" fmla="*/ 4 w 13"/>
                <a:gd name="T13" fmla="*/ 0 h 18"/>
                <a:gd name="T14" fmla="*/ 4 w 13"/>
                <a:gd name="T15" fmla="*/ 0 h 18"/>
                <a:gd name="T16" fmla="*/ 3 w 13"/>
                <a:gd name="T17" fmla="*/ 0 h 18"/>
                <a:gd name="T18" fmla="*/ 3 w 13"/>
                <a:gd name="T19" fmla="*/ 0 h 18"/>
                <a:gd name="T20" fmla="*/ 2 w 13"/>
                <a:gd name="T21" fmla="*/ 0 h 18"/>
                <a:gd name="T22" fmla="*/ 1 w 13"/>
                <a:gd name="T23" fmla="*/ 0 h 18"/>
                <a:gd name="T24" fmla="*/ 1 w 13"/>
                <a:gd name="T25" fmla="*/ 0 h 18"/>
                <a:gd name="T26" fmla="*/ 0 w 13"/>
                <a:gd name="T27" fmla="*/ 0 h 18"/>
                <a:gd name="T28" fmla="*/ 0 w 13"/>
                <a:gd name="T29" fmla="*/ 0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" h="18">
                  <a:moveTo>
                    <a:pt x="0" y="0"/>
                  </a:moveTo>
                  <a:lnTo>
                    <a:pt x="8" y="18"/>
                  </a:lnTo>
                  <a:lnTo>
                    <a:pt x="13" y="0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76" name="Freeform 86"/>
            <p:cNvSpPr>
              <a:spLocks/>
            </p:cNvSpPr>
            <p:nvPr/>
          </p:nvSpPr>
          <p:spPr bwMode="auto">
            <a:xfrm>
              <a:off x="2139" y="1891"/>
              <a:ext cx="7" cy="10"/>
            </a:xfrm>
            <a:custGeom>
              <a:avLst/>
              <a:gdLst>
                <a:gd name="T0" fmla="*/ 0 w 14"/>
                <a:gd name="T1" fmla="*/ 1 h 22"/>
                <a:gd name="T2" fmla="*/ 6 w 14"/>
                <a:gd name="T3" fmla="*/ 10 h 22"/>
                <a:gd name="T4" fmla="*/ 7 w 14"/>
                <a:gd name="T5" fmla="*/ 9 h 22"/>
                <a:gd name="T6" fmla="*/ 2 w 14"/>
                <a:gd name="T7" fmla="*/ 0 h 22"/>
                <a:gd name="T8" fmla="*/ 1 w 14"/>
                <a:gd name="T9" fmla="*/ 1 h 22"/>
                <a:gd name="T10" fmla="*/ 1 w 14"/>
                <a:gd name="T11" fmla="*/ 1 h 22"/>
                <a:gd name="T12" fmla="*/ 0 w 14"/>
                <a:gd name="T13" fmla="*/ 1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22">
                  <a:moveTo>
                    <a:pt x="0" y="2"/>
                  </a:moveTo>
                  <a:lnTo>
                    <a:pt x="12" y="22"/>
                  </a:lnTo>
                  <a:lnTo>
                    <a:pt x="14" y="2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77" name="Freeform 87"/>
            <p:cNvSpPr>
              <a:spLocks noEditPoints="1"/>
            </p:cNvSpPr>
            <p:nvPr/>
          </p:nvSpPr>
          <p:spPr bwMode="auto">
            <a:xfrm>
              <a:off x="1962" y="1912"/>
              <a:ext cx="54" cy="43"/>
            </a:xfrm>
            <a:custGeom>
              <a:avLst/>
              <a:gdLst>
                <a:gd name="T0" fmla="*/ 6 w 108"/>
                <a:gd name="T1" fmla="*/ 0 h 86"/>
                <a:gd name="T2" fmla="*/ 5 w 108"/>
                <a:gd name="T3" fmla="*/ 2 h 86"/>
                <a:gd name="T4" fmla="*/ 4 w 108"/>
                <a:gd name="T5" fmla="*/ 3 h 86"/>
                <a:gd name="T6" fmla="*/ 3 w 108"/>
                <a:gd name="T7" fmla="*/ 5 h 86"/>
                <a:gd name="T8" fmla="*/ 2 w 108"/>
                <a:gd name="T9" fmla="*/ 6 h 86"/>
                <a:gd name="T10" fmla="*/ 1 w 108"/>
                <a:gd name="T11" fmla="*/ 8 h 86"/>
                <a:gd name="T12" fmla="*/ 1 w 108"/>
                <a:gd name="T13" fmla="*/ 10 h 86"/>
                <a:gd name="T14" fmla="*/ 0 w 108"/>
                <a:gd name="T15" fmla="*/ 11 h 86"/>
                <a:gd name="T16" fmla="*/ 0 w 108"/>
                <a:gd name="T17" fmla="*/ 13 h 86"/>
                <a:gd name="T18" fmla="*/ 0 w 108"/>
                <a:gd name="T19" fmla="*/ 14 h 86"/>
                <a:gd name="T20" fmla="*/ 1 w 108"/>
                <a:gd name="T21" fmla="*/ 15 h 86"/>
                <a:gd name="T22" fmla="*/ 5 w 108"/>
                <a:gd name="T23" fmla="*/ 20 h 86"/>
                <a:gd name="T24" fmla="*/ 8 w 108"/>
                <a:gd name="T25" fmla="*/ 23 h 86"/>
                <a:gd name="T26" fmla="*/ 13 w 108"/>
                <a:gd name="T27" fmla="*/ 27 h 86"/>
                <a:gd name="T28" fmla="*/ 17 w 108"/>
                <a:gd name="T29" fmla="*/ 30 h 86"/>
                <a:gd name="T30" fmla="*/ 21 w 108"/>
                <a:gd name="T31" fmla="*/ 34 h 86"/>
                <a:gd name="T32" fmla="*/ 26 w 108"/>
                <a:gd name="T33" fmla="*/ 37 h 86"/>
                <a:gd name="T34" fmla="*/ 31 w 108"/>
                <a:gd name="T35" fmla="*/ 39 h 86"/>
                <a:gd name="T36" fmla="*/ 36 w 108"/>
                <a:gd name="T37" fmla="*/ 41 h 86"/>
                <a:gd name="T38" fmla="*/ 41 w 108"/>
                <a:gd name="T39" fmla="*/ 43 h 86"/>
                <a:gd name="T40" fmla="*/ 47 w 108"/>
                <a:gd name="T41" fmla="*/ 43 h 86"/>
                <a:gd name="T42" fmla="*/ 47 w 108"/>
                <a:gd name="T43" fmla="*/ 40 h 86"/>
                <a:gd name="T44" fmla="*/ 54 w 108"/>
                <a:gd name="T45" fmla="*/ 40 h 86"/>
                <a:gd name="T46" fmla="*/ 48 w 108"/>
                <a:gd name="T47" fmla="*/ 39 h 86"/>
                <a:gd name="T48" fmla="*/ 43 w 108"/>
                <a:gd name="T49" fmla="*/ 37 h 86"/>
                <a:gd name="T50" fmla="*/ 38 w 108"/>
                <a:gd name="T51" fmla="*/ 33 h 86"/>
                <a:gd name="T52" fmla="*/ 33 w 108"/>
                <a:gd name="T53" fmla="*/ 29 h 86"/>
                <a:gd name="T54" fmla="*/ 28 w 108"/>
                <a:gd name="T55" fmla="*/ 23 h 86"/>
                <a:gd name="T56" fmla="*/ 24 w 108"/>
                <a:gd name="T57" fmla="*/ 18 h 86"/>
                <a:gd name="T58" fmla="*/ 20 w 108"/>
                <a:gd name="T59" fmla="*/ 13 h 86"/>
                <a:gd name="T60" fmla="*/ 15 w 108"/>
                <a:gd name="T61" fmla="*/ 8 h 86"/>
                <a:gd name="T62" fmla="*/ 11 w 108"/>
                <a:gd name="T63" fmla="*/ 3 h 86"/>
                <a:gd name="T64" fmla="*/ 6 w 108"/>
                <a:gd name="T65" fmla="*/ 0 h 86"/>
                <a:gd name="T66" fmla="*/ 6 w 108"/>
                <a:gd name="T67" fmla="*/ 0 h 86"/>
                <a:gd name="T68" fmla="*/ 6 w 108"/>
                <a:gd name="T69" fmla="*/ 0 h 86"/>
                <a:gd name="T70" fmla="*/ 8 w 108"/>
                <a:gd name="T71" fmla="*/ 15 h 86"/>
                <a:gd name="T72" fmla="*/ 23 w 108"/>
                <a:gd name="T73" fmla="*/ 33 h 86"/>
                <a:gd name="T74" fmla="*/ 23 w 108"/>
                <a:gd name="T75" fmla="*/ 33 h 86"/>
                <a:gd name="T76" fmla="*/ 23 w 108"/>
                <a:gd name="T77" fmla="*/ 33 h 86"/>
                <a:gd name="T78" fmla="*/ 21 w 108"/>
                <a:gd name="T79" fmla="*/ 31 h 86"/>
                <a:gd name="T80" fmla="*/ 18 w 108"/>
                <a:gd name="T81" fmla="*/ 30 h 86"/>
                <a:gd name="T82" fmla="*/ 16 w 108"/>
                <a:gd name="T83" fmla="*/ 28 h 86"/>
                <a:gd name="T84" fmla="*/ 13 w 108"/>
                <a:gd name="T85" fmla="*/ 26 h 86"/>
                <a:gd name="T86" fmla="*/ 11 w 108"/>
                <a:gd name="T87" fmla="*/ 24 h 86"/>
                <a:gd name="T88" fmla="*/ 9 w 108"/>
                <a:gd name="T89" fmla="*/ 21 h 86"/>
                <a:gd name="T90" fmla="*/ 8 w 108"/>
                <a:gd name="T91" fmla="*/ 18 h 86"/>
                <a:gd name="T92" fmla="*/ 8 w 108"/>
                <a:gd name="T93" fmla="*/ 15 h 86"/>
                <a:gd name="T94" fmla="*/ 8 w 108"/>
                <a:gd name="T95" fmla="*/ 15 h 86"/>
                <a:gd name="T96" fmla="*/ 8 w 108"/>
                <a:gd name="T97" fmla="*/ 15 h 8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08" h="86">
                  <a:moveTo>
                    <a:pt x="12" y="0"/>
                  </a:moveTo>
                  <a:lnTo>
                    <a:pt x="9" y="3"/>
                  </a:lnTo>
                  <a:lnTo>
                    <a:pt x="8" y="6"/>
                  </a:lnTo>
                  <a:lnTo>
                    <a:pt x="6" y="9"/>
                  </a:lnTo>
                  <a:lnTo>
                    <a:pt x="3" y="12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2" y="30"/>
                  </a:lnTo>
                  <a:lnTo>
                    <a:pt x="9" y="39"/>
                  </a:lnTo>
                  <a:lnTo>
                    <a:pt x="16" y="46"/>
                  </a:lnTo>
                  <a:lnTo>
                    <a:pt x="25" y="53"/>
                  </a:lnTo>
                  <a:lnTo>
                    <a:pt x="33" y="60"/>
                  </a:lnTo>
                  <a:lnTo>
                    <a:pt x="42" y="68"/>
                  </a:lnTo>
                  <a:lnTo>
                    <a:pt x="51" y="73"/>
                  </a:lnTo>
                  <a:lnTo>
                    <a:pt x="61" y="78"/>
                  </a:lnTo>
                  <a:lnTo>
                    <a:pt x="71" y="82"/>
                  </a:lnTo>
                  <a:lnTo>
                    <a:pt x="82" y="85"/>
                  </a:lnTo>
                  <a:lnTo>
                    <a:pt x="93" y="86"/>
                  </a:lnTo>
                  <a:lnTo>
                    <a:pt x="93" y="79"/>
                  </a:lnTo>
                  <a:lnTo>
                    <a:pt x="108" y="79"/>
                  </a:lnTo>
                  <a:lnTo>
                    <a:pt x="95" y="78"/>
                  </a:lnTo>
                  <a:lnTo>
                    <a:pt x="85" y="73"/>
                  </a:lnTo>
                  <a:lnTo>
                    <a:pt x="75" y="66"/>
                  </a:lnTo>
                  <a:lnTo>
                    <a:pt x="65" y="58"/>
                  </a:lnTo>
                  <a:lnTo>
                    <a:pt x="56" y="46"/>
                  </a:lnTo>
                  <a:lnTo>
                    <a:pt x="48" y="36"/>
                  </a:lnTo>
                  <a:lnTo>
                    <a:pt x="39" y="25"/>
                  </a:lnTo>
                  <a:lnTo>
                    <a:pt x="30" y="15"/>
                  </a:lnTo>
                  <a:lnTo>
                    <a:pt x="22" y="6"/>
                  </a:lnTo>
                  <a:lnTo>
                    <a:pt x="12" y="0"/>
                  </a:lnTo>
                  <a:close/>
                  <a:moveTo>
                    <a:pt x="15" y="30"/>
                  </a:moveTo>
                  <a:lnTo>
                    <a:pt x="46" y="65"/>
                  </a:lnTo>
                  <a:lnTo>
                    <a:pt x="45" y="65"/>
                  </a:lnTo>
                  <a:lnTo>
                    <a:pt x="42" y="62"/>
                  </a:lnTo>
                  <a:lnTo>
                    <a:pt x="36" y="59"/>
                  </a:lnTo>
                  <a:lnTo>
                    <a:pt x="32" y="56"/>
                  </a:lnTo>
                  <a:lnTo>
                    <a:pt x="26" y="52"/>
                  </a:lnTo>
                  <a:lnTo>
                    <a:pt x="22" y="48"/>
                  </a:lnTo>
                  <a:lnTo>
                    <a:pt x="18" y="42"/>
                  </a:lnTo>
                  <a:lnTo>
                    <a:pt x="15" y="36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78" name="Freeform 88"/>
            <p:cNvSpPr>
              <a:spLocks/>
            </p:cNvSpPr>
            <p:nvPr/>
          </p:nvSpPr>
          <p:spPr bwMode="auto">
            <a:xfrm>
              <a:off x="1969" y="1927"/>
              <a:ext cx="16" cy="17"/>
            </a:xfrm>
            <a:custGeom>
              <a:avLst/>
              <a:gdLst>
                <a:gd name="T0" fmla="*/ 0 w 31"/>
                <a:gd name="T1" fmla="*/ 0 h 35"/>
                <a:gd name="T2" fmla="*/ 0 w 31"/>
                <a:gd name="T3" fmla="*/ 3 h 35"/>
                <a:gd name="T4" fmla="*/ 2 w 31"/>
                <a:gd name="T5" fmla="*/ 6 h 35"/>
                <a:gd name="T6" fmla="*/ 4 w 31"/>
                <a:gd name="T7" fmla="*/ 9 h 35"/>
                <a:gd name="T8" fmla="*/ 6 w 31"/>
                <a:gd name="T9" fmla="*/ 11 h 35"/>
                <a:gd name="T10" fmla="*/ 9 w 31"/>
                <a:gd name="T11" fmla="*/ 13 h 35"/>
                <a:gd name="T12" fmla="*/ 11 w 31"/>
                <a:gd name="T13" fmla="*/ 14 h 35"/>
                <a:gd name="T14" fmla="*/ 14 w 31"/>
                <a:gd name="T15" fmla="*/ 16 h 35"/>
                <a:gd name="T16" fmla="*/ 15 w 31"/>
                <a:gd name="T17" fmla="*/ 17 h 35"/>
                <a:gd name="T18" fmla="*/ 16 w 31"/>
                <a:gd name="T19" fmla="*/ 17 h 35"/>
                <a:gd name="T20" fmla="*/ 16 w 31"/>
                <a:gd name="T21" fmla="*/ 17 h 35"/>
                <a:gd name="T22" fmla="*/ 0 w 31"/>
                <a:gd name="T23" fmla="*/ 0 h 35"/>
                <a:gd name="T24" fmla="*/ 0 w 31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35">
                  <a:moveTo>
                    <a:pt x="0" y="0"/>
                  </a:moveTo>
                  <a:lnTo>
                    <a:pt x="0" y="6"/>
                  </a:lnTo>
                  <a:lnTo>
                    <a:pt x="3" y="12"/>
                  </a:lnTo>
                  <a:lnTo>
                    <a:pt x="7" y="18"/>
                  </a:lnTo>
                  <a:lnTo>
                    <a:pt x="11" y="22"/>
                  </a:lnTo>
                  <a:lnTo>
                    <a:pt x="17" y="26"/>
                  </a:lnTo>
                  <a:lnTo>
                    <a:pt x="21" y="29"/>
                  </a:lnTo>
                  <a:lnTo>
                    <a:pt x="27" y="32"/>
                  </a:lnTo>
                  <a:lnTo>
                    <a:pt x="30" y="35"/>
                  </a:lnTo>
                  <a:lnTo>
                    <a:pt x="31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79" name="Freeform 89"/>
            <p:cNvSpPr>
              <a:spLocks/>
            </p:cNvSpPr>
            <p:nvPr/>
          </p:nvSpPr>
          <p:spPr bwMode="auto">
            <a:xfrm>
              <a:off x="1887" y="1943"/>
              <a:ext cx="5" cy="4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0 h 7"/>
                <a:gd name="T4" fmla="*/ 0 w 10"/>
                <a:gd name="T5" fmla="*/ 4 h 7"/>
                <a:gd name="T6" fmla="*/ 2 w 10"/>
                <a:gd name="T7" fmla="*/ 4 h 7"/>
                <a:gd name="T8" fmla="*/ 5 w 10"/>
                <a:gd name="T9" fmla="*/ 4 h 7"/>
                <a:gd name="T10" fmla="*/ 5 w 10"/>
                <a:gd name="T11" fmla="*/ 2 h 7"/>
                <a:gd name="T12" fmla="*/ 2 w 10"/>
                <a:gd name="T13" fmla="*/ 2 h 7"/>
                <a:gd name="T14" fmla="*/ 2 w 10"/>
                <a:gd name="T15" fmla="*/ 0 h 7"/>
                <a:gd name="T16" fmla="*/ 2 w 10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3" y="7"/>
                  </a:lnTo>
                  <a:lnTo>
                    <a:pt x="10" y="7"/>
                  </a:lnTo>
                  <a:lnTo>
                    <a:pt x="1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8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80" name="Freeform 90"/>
            <p:cNvSpPr>
              <a:spLocks/>
            </p:cNvSpPr>
            <p:nvPr/>
          </p:nvSpPr>
          <p:spPr bwMode="auto">
            <a:xfrm>
              <a:off x="1888" y="1949"/>
              <a:ext cx="4" cy="9"/>
            </a:xfrm>
            <a:custGeom>
              <a:avLst/>
              <a:gdLst>
                <a:gd name="T0" fmla="*/ 0 w 7"/>
                <a:gd name="T1" fmla="*/ 0 h 17"/>
                <a:gd name="T2" fmla="*/ 2 w 7"/>
                <a:gd name="T3" fmla="*/ 6 h 17"/>
                <a:gd name="T4" fmla="*/ 0 w 7"/>
                <a:gd name="T5" fmla="*/ 6 h 17"/>
                <a:gd name="T6" fmla="*/ 4 w 7"/>
                <a:gd name="T7" fmla="*/ 9 h 17"/>
                <a:gd name="T8" fmla="*/ 3 w 7"/>
                <a:gd name="T9" fmla="*/ 8 h 17"/>
                <a:gd name="T10" fmla="*/ 3 w 7"/>
                <a:gd name="T11" fmla="*/ 7 h 17"/>
                <a:gd name="T12" fmla="*/ 3 w 7"/>
                <a:gd name="T13" fmla="*/ 7 h 17"/>
                <a:gd name="T14" fmla="*/ 3 w 7"/>
                <a:gd name="T15" fmla="*/ 5 h 17"/>
                <a:gd name="T16" fmla="*/ 4 w 7"/>
                <a:gd name="T17" fmla="*/ 4 h 17"/>
                <a:gd name="T18" fmla="*/ 4 w 7"/>
                <a:gd name="T19" fmla="*/ 3 h 17"/>
                <a:gd name="T20" fmla="*/ 4 w 7"/>
                <a:gd name="T21" fmla="*/ 2 h 17"/>
                <a:gd name="T22" fmla="*/ 3 w 7"/>
                <a:gd name="T23" fmla="*/ 1 h 17"/>
                <a:gd name="T24" fmla="*/ 2 w 7"/>
                <a:gd name="T25" fmla="*/ 0 h 17"/>
                <a:gd name="T26" fmla="*/ 0 w 7"/>
                <a:gd name="T27" fmla="*/ 0 h 17"/>
                <a:gd name="T28" fmla="*/ 0 w 7"/>
                <a:gd name="T29" fmla="*/ 0 h 1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" h="17">
                  <a:moveTo>
                    <a:pt x="0" y="0"/>
                  </a:moveTo>
                  <a:lnTo>
                    <a:pt x="4" y="11"/>
                  </a:lnTo>
                  <a:lnTo>
                    <a:pt x="0" y="11"/>
                  </a:lnTo>
                  <a:lnTo>
                    <a:pt x="7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0"/>
                  </a:lnTo>
                  <a:lnTo>
                    <a:pt x="7" y="8"/>
                  </a:lnTo>
                  <a:lnTo>
                    <a:pt x="7" y="5"/>
                  </a:lnTo>
                  <a:lnTo>
                    <a:pt x="7" y="3"/>
                  </a:lnTo>
                  <a:lnTo>
                    <a:pt x="6" y="1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81" name="Freeform 91"/>
            <p:cNvSpPr>
              <a:spLocks/>
            </p:cNvSpPr>
            <p:nvPr/>
          </p:nvSpPr>
          <p:spPr bwMode="auto">
            <a:xfrm>
              <a:off x="2296" y="1991"/>
              <a:ext cx="93" cy="4"/>
            </a:xfrm>
            <a:custGeom>
              <a:avLst/>
              <a:gdLst>
                <a:gd name="T0" fmla="*/ 93 w 186"/>
                <a:gd name="T1" fmla="*/ 2 h 7"/>
                <a:gd name="T2" fmla="*/ 7 w 186"/>
                <a:gd name="T3" fmla="*/ 0 h 7"/>
                <a:gd name="T4" fmla="*/ 0 w 186"/>
                <a:gd name="T5" fmla="*/ 4 h 7"/>
                <a:gd name="T6" fmla="*/ 9 w 186"/>
                <a:gd name="T7" fmla="*/ 4 h 7"/>
                <a:gd name="T8" fmla="*/ 18 w 186"/>
                <a:gd name="T9" fmla="*/ 4 h 7"/>
                <a:gd name="T10" fmla="*/ 27 w 186"/>
                <a:gd name="T11" fmla="*/ 4 h 7"/>
                <a:gd name="T12" fmla="*/ 36 w 186"/>
                <a:gd name="T13" fmla="*/ 4 h 7"/>
                <a:gd name="T14" fmla="*/ 45 w 186"/>
                <a:gd name="T15" fmla="*/ 4 h 7"/>
                <a:gd name="T16" fmla="*/ 55 w 186"/>
                <a:gd name="T17" fmla="*/ 4 h 7"/>
                <a:gd name="T18" fmla="*/ 65 w 186"/>
                <a:gd name="T19" fmla="*/ 4 h 7"/>
                <a:gd name="T20" fmla="*/ 74 w 186"/>
                <a:gd name="T21" fmla="*/ 3 h 7"/>
                <a:gd name="T22" fmla="*/ 83 w 186"/>
                <a:gd name="T23" fmla="*/ 2 h 7"/>
                <a:gd name="T24" fmla="*/ 93 w 186"/>
                <a:gd name="T25" fmla="*/ 2 h 7"/>
                <a:gd name="T26" fmla="*/ 93 w 186"/>
                <a:gd name="T27" fmla="*/ 2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6" h="7">
                  <a:moveTo>
                    <a:pt x="186" y="3"/>
                  </a:moveTo>
                  <a:lnTo>
                    <a:pt x="14" y="0"/>
                  </a:lnTo>
                  <a:lnTo>
                    <a:pt x="0" y="7"/>
                  </a:lnTo>
                  <a:lnTo>
                    <a:pt x="17" y="7"/>
                  </a:lnTo>
                  <a:lnTo>
                    <a:pt x="36" y="7"/>
                  </a:lnTo>
                  <a:lnTo>
                    <a:pt x="54" y="7"/>
                  </a:lnTo>
                  <a:lnTo>
                    <a:pt x="71" y="7"/>
                  </a:lnTo>
                  <a:lnTo>
                    <a:pt x="90" y="7"/>
                  </a:lnTo>
                  <a:lnTo>
                    <a:pt x="110" y="7"/>
                  </a:lnTo>
                  <a:lnTo>
                    <a:pt x="129" y="7"/>
                  </a:lnTo>
                  <a:lnTo>
                    <a:pt x="147" y="6"/>
                  </a:lnTo>
                  <a:lnTo>
                    <a:pt x="166" y="4"/>
                  </a:lnTo>
                  <a:lnTo>
                    <a:pt x="186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82" name="Freeform 92"/>
            <p:cNvSpPr>
              <a:spLocks/>
            </p:cNvSpPr>
            <p:nvPr/>
          </p:nvSpPr>
          <p:spPr bwMode="auto">
            <a:xfrm>
              <a:off x="2397" y="1994"/>
              <a:ext cx="12" cy="1"/>
            </a:xfrm>
            <a:custGeom>
              <a:avLst/>
              <a:gdLst>
                <a:gd name="T0" fmla="*/ 0 w 24"/>
                <a:gd name="T1" fmla="*/ 1 h 2"/>
                <a:gd name="T2" fmla="*/ 12 w 24"/>
                <a:gd name="T3" fmla="*/ 1 h 2"/>
                <a:gd name="T4" fmla="*/ 11 w 24"/>
                <a:gd name="T5" fmla="*/ 1 h 2"/>
                <a:gd name="T6" fmla="*/ 10 w 24"/>
                <a:gd name="T7" fmla="*/ 1 h 2"/>
                <a:gd name="T8" fmla="*/ 9 w 24"/>
                <a:gd name="T9" fmla="*/ 1 h 2"/>
                <a:gd name="T10" fmla="*/ 8 w 24"/>
                <a:gd name="T11" fmla="*/ 0 h 2"/>
                <a:gd name="T12" fmla="*/ 7 w 24"/>
                <a:gd name="T13" fmla="*/ 0 h 2"/>
                <a:gd name="T14" fmla="*/ 5 w 24"/>
                <a:gd name="T15" fmla="*/ 0 h 2"/>
                <a:gd name="T16" fmla="*/ 4 w 24"/>
                <a:gd name="T17" fmla="*/ 0 h 2"/>
                <a:gd name="T18" fmla="*/ 3 w 24"/>
                <a:gd name="T19" fmla="*/ 0 h 2"/>
                <a:gd name="T20" fmla="*/ 2 w 24"/>
                <a:gd name="T21" fmla="*/ 0 h 2"/>
                <a:gd name="T22" fmla="*/ 1 w 24"/>
                <a:gd name="T23" fmla="*/ 1 h 2"/>
                <a:gd name="T24" fmla="*/ 1 w 24"/>
                <a:gd name="T25" fmla="*/ 1 h 2"/>
                <a:gd name="T26" fmla="*/ 0 w 24"/>
                <a:gd name="T27" fmla="*/ 1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">
                  <a:moveTo>
                    <a:pt x="0" y="1"/>
                  </a:moveTo>
                  <a:lnTo>
                    <a:pt x="24" y="2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83" name="Freeform 93"/>
            <p:cNvSpPr>
              <a:spLocks/>
            </p:cNvSpPr>
            <p:nvPr/>
          </p:nvSpPr>
          <p:spPr bwMode="auto">
            <a:xfrm>
              <a:off x="2408" y="1995"/>
              <a:ext cx="12" cy="2"/>
            </a:xfrm>
            <a:custGeom>
              <a:avLst/>
              <a:gdLst>
                <a:gd name="T0" fmla="*/ 0 w 23"/>
                <a:gd name="T1" fmla="*/ 0 h 3"/>
                <a:gd name="T2" fmla="*/ 1 w 23"/>
                <a:gd name="T3" fmla="*/ 0 h 3"/>
                <a:gd name="T4" fmla="*/ 3 w 23"/>
                <a:gd name="T5" fmla="*/ 1 h 3"/>
                <a:gd name="T6" fmla="*/ 4 w 23"/>
                <a:gd name="T7" fmla="*/ 1 h 3"/>
                <a:gd name="T8" fmla="*/ 5 w 23"/>
                <a:gd name="T9" fmla="*/ 2 h 3"/>
                <a:gd name="T10" fmla="*/ 7 w 23"/>
                <a:gd name="T11" fmla="*/ 2 h 3"/>
                <a:gd name="T12" fmla="*/ 7 w 23"/>
                <a:gd name="T13" fmla="*/ 2 h 3"/>
                <a:gd name="T14" fmla="*/ 9 w 23"/>
                <a:gd name="T15" fmla="*/ 2 h 3"/>
                <a:gd name="T16" fmla="*/ 9 w 23"/>
                <a:gd name="T17" fmla="*/ 2 h 3"/>
                <a:gd name="T18" fmla="*/ 11 w 23"/>
                <a:gd name="T19" fmla="*/ 2 h 3"/>
                <a:gd name="T20" fmla="*/ 12 w 23"/>
                <a:gd name="T21" fmla="*/ 1 h 3"/>
                <a:gd name="T22" fmla="*/ 1 w 23"/>
                <a:gd name="T23" fmla="*/ 0 h 3"/>
                <a:gd name="T24" fmla="*/ 1 w 23"/>
                <a:gd name="T25" fmla="*/ 0 h 3"/>
                <a:gd name="T26" fmla="*/ 0 w 23"/>
                <a:gd name="T27" fmla="*/ 0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3">
                  <a:moveTo>
                    <a:pt x="0" y="0"/>
                  </a:moveTo>
                  <a:lnTo>
                    <a:pt x="2" y="0"/>
                  </a:lnTo>
                  <a:lnTo>
                    <a:pt x="5" y="2"/>
                  </a:lnTo>
                  <a:lnTo>
                    <a:pt x="8" y="2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23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84" name="Freeform 94"/>
            <p:cNvSpPr>
              <a:spLocks/>
            </p:cNvSpPr>
            <p:nvPr/>
          </p:nvSpPr>
          <p:spPr bwMode="auto">
            <a:xfrm>
              <a:off x="2029" y="1996"/>
              <a:ext cx="3" cy="2"/>
            </a:xfrm>
            <a:custGeom>
              <a:avLst/>
              <a:gdLst>
                <a:gd name="T0" fmla="*/ 1 w 5"/>
                <a:gd name="T1" fmla="*/ 2 h 4"/>
                <a:gd name="T2" fmla="*/ 3 w 5"/>
                <a:gd name="T3" fmla="*/ 0 h 4"/>
                <a:gd name="T4" fmla="*/ 0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lnTo>
                    <a:pt x="5" y="0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85" name="Freeform 95"/>
            <p:cNvSpPr>
              <a:spLocks/>
            </p:cNvSpPr>
            <p:nvPr/>
          </p:nvSpPr>
          <p:spPr bwMode="auto">
            <a:xfrm>
              <a:off x="2294" y="2000"/>
              <a:ext cx="126" cy="8"/>
            </a:xfrm>
            <a:custGeom>
              <a:avLst/>
              <a:gdLst>
                <a:gd name="T0" fmla="*/ 124 w 251"/>
                <a:gd name="T1" fmla="*/ 8 h 17"/>
                <a:gd name="T2" fmla="*/ 126 w 251"/>
                <a:gd name="T3" fmla="*/ 7 h 17"/>
                <a:gd name="T4" fmla="*/ 113 w 251"/>
                <a:gd name="T5" fmla="*/ 5 h 17"/>
                <a:gd name="T6" fmla="*/ 101 w 251"/>
                <a:gd name="T7" fmla="*/ 3 h 17"/>
                <a:gd name="T8" fmla="*/ 89 w 251"/>
                <a:gd name="T9" fmla="*/ 2 h 17"/>
                <a:gd name="T10" fmla="*/ 77 w 251"/>
                <a:gd name="T11" fmla="*/ 1 h 17"/>
                <a:gd name="T12" fmla="*/ 65 w 251"/>
                <a:gd name="T13" fmla="*/ 0 h 17"/>
                <a:gd name="T14" fmla="*/ 52 w 251"/>
                <a:gd name="T15" fmla="*/ 0 h 17"/>
                <a:gd name="T16" fmla="*/ 39 w 251"/>
                <a:gd name="T17" fmla="*/ 0 h 17"/>
                <a:gd name="T18" fmla="*/ 26 w 251"/>
                <a:gd name="T19" fmla="*/ 0 h 17"/>
                <a:gd name="T20" fmla="*/ 13 w 251"/>
                <a:gd name="T21" fmla="*/ 0 h 17"/>
                <a:gd name="T22" fmla="*/ 0 w 251"/>
                <a:gd name="T23" fmla="*/ 1 h 17"/>
                <a:gd name="T24" fmla="*/ 12 w 251"/>
                <a:gd name="T25" fmla="*/ 3 h 17"/>
                <a:gd name="T26" fmla="*/ 23 w 251"/>
                <a:gd name="T27" fmla="*/ 3 h 17"/>
                <a:gd name="T28" fmla="*/ 36 w 251"/>
                <a:gd name="T29" fmla="*/ 3 h 17"/>
                <a:gd name="T30" fmla="*/ 50 w 251"/>
                <a:gd name="T31" fmla="*/ 3 h 17"/>
                <a:gd name="T32" fmla="*/ 63 w 251"/>
                <a:gd name="T33" fmla="*/ 3 h 17"/>
                <a:gd name="T34" fmla="*/ 76 w 251"/>
                <a:gd name="T35" fmla="*/ 3 h 17"/>
                <a:gd name="T36" fmla="*/ 89 w 251"/>
                <a:gd name="T37" fmla="*/ 3 h 17"/>
                <a:gd name="T38" fmla="*/ 101 w 251"/>
                <a:gd name="T39" fmla="*/ 4 h 17"/>
                <a:gd name="T40" fmla="*/ 113 w 251"/>
                <a:gd name="T41" fmla="*/ 6 h 17"/>
                <a:gd name="T42" fmla="*/ 124 w 251"/>
                <a:gd name="T43" fmla="*/ 8 h 17"/>
                <a:gd name="T44" fmla="*/ 124 w 251"/>
                <a:gd name="T45" fmla="*/ 8 h 1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1" h="17">
                  <a:moveTo>
                    <a:pt x="248" y="17"/>
                  </a:moveTo>
                  <a:lnTo>
                    <a:pt x="251" y="14"/>
                  </a:lnTo>
                  <a:lnTo>
                    <a:pt x="226" y="10"/>
                  </a:lnTo>
                  <a:lnTo>
                    <a:pt x="202" y="7"/>
                  </a:lnTo>
                  <a:lnTo>
                    <a:pt x="178" y="4"/>
                  </a:lnTo>
                  <a:lnTo>
                    <a:pt x="153" y="3"/>
                  </a:lnTo>
                  <a:lnTo>
                    <a:pt x="129" y="1"/>
                  </a:lnTo>
                  <a:lnTo>
                    <a:pt x="103" y="0"/>
                  </a:lnTo>
                  <a:lnTo>
                    <a:pt x="77" y="0"/>
                  </a:lnTo>
                  <a:lnTo>
                    <a:pt x="51" y="0"/>
                  </a:lnTo>
                  <a:lnTo>
                    <a:pt x="26" y="1"/>
                  </a:lnTo>
                  <a:lnTo>
                    <a:pt x="0" y="3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72" y="7"/>
                  </a:lnTo>
                  <a:lnTo>
                    <a:pt x="99" y="6"/>
                  </a:lnTo>
                  <a:lnTo>
                    <a:pt x="125" y="6"/>
                  </a:lnTo>
                  <a:lnTo>
                    <a:pt x="152" y="6"/>
                  </a:lnTo>
                  <a:lnTo>
                    <a:pt x="178" y="7"/>
                  </a:lnTo>
                  <a:lnTo>
                    <a:pt x="202" y="9"/>
                  </a:lnTo>
                  <a:lnTo>
                    <a:pt x="226" y="12"/>
                  </a:lnTo>
                  <a:lnTo>
                    <a:pt x="248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86" name="Freeform 96"/>
            <p:cNvSpPr>
              <a:spLocks/>
            </p:cNvSpPr>
            <p:nvPr/>
          </p:nvSpPr>
          <p:spPr bwMode="auto">
            <a:xfrm>
              <a:off x="1951" y="2077"/>
              <a:ext cx="3" cy="8"/>
            </a:xfrm>
            <a:custGeom>
              <a:avLst/>
              <a:gdLst>
                <a:gd name="T0" fmla="*/ 0 w 8"/>
                <a:gd name="T1" fmla="*/ 0 h 17"/>
                <a:gd name="T2" fmla="*/ 1 w 8"/>
                <a:gd name="T3" fmla="*/ 8 h 17"/>
                <a:gd name="T4" fmla="*/ 3 w 8"/>
                <a:gd name="T5" fmla="*/ 8 h 17"/>
                <a:gd name="T6" fmla="*/ 1 w 8"/>
                <a:gd name="T7" fmla="*/ 0 h 17"/>
                <a:gd name="T8" fmla="*/ 0 w 8"/>
                <a:gd name="T9" fmla="*/ 0 h 17"/>
                <a:gd name="T10" fmla="*/ 0 w 8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17">
                  <a:moveTo>
                    <a:pt x="0" y="0"/>
                  </a:moveTo>
                  <a:lnTo>
                    <a:pt x="3" y="17"/>
                  </a:lnTo>
                  <a:lnTo>
                    <a:pt x="8" y="17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87" name="Freeform 97"/>
            <p:cNvSpPr>
              <a:spLocks/>
            </p:cNvSpPr>
            <p:nvPr/>
          </p:nvSpPr>
          <p:spPr bwMode="auto">
            <a:xfrm>
              <a:off x="2451" y="2167"/>
              <a:ext cx="7" cy="3"/>
            </a:xfrm>
            <a:custGeom>
              <a:avLst/>
              <a:gdLst>
                <a:gd name="T0" fmla="*/ 7 w 14"/>
                <a:gd name="T1" fmla="*/ 0 h 6"/>
                <a:gd name="T2" fmla="*/ 0 w 14"/>
                <a:gd name="T3" fmla="*/ 1 h 6"/>
                <a:gd name="T4" fmla="*/ 0 w 14"/>
                <a:gd name="T5" fmla="*/ 3 h 6"/>
                <a:gd name="T6" fmla="*/ 7 w 14"/>
                <a:gd name="T7" fmla="*/ 3 h 6"/>
                <a:gd name="T8" fmla="*/ 7 w 14"/>
                <a:gd name="T9" fmla="*/ 1 h 6"/>
                <a:gd name="T10" fmla="*/ 7 w 14"/>
                <a:gd name="T11" fmla="*/ 1 h 6"/>
                <a:gd name="T12" fmla="*/ 7 w 14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6">
                  <a:moveTo>
                    <a:pt x="14" y="0"/>
                  </a:moveTo>
                  <a:lnTo>
                    <a:pt x="0" y="2"/>
                  </a:lnTo>
                  <a:lnTo>
                    <a:pt x="0" y="6"/>
                  </a:lnTo>
                  <a:lnTo>
                    <a:pt x="14" y="6"/>
                  </a:lnTo>
                  <a:lnTo>
                    <a:pt x="14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88" name="Freeform 98"/>
            <p:cNvSpPr>
              <a:spLocks/>
            </p:cNvSpPr>
            <p:nvPr/>
          </p:nvSpPr>
          <p:spPr bwMode="auto">
            <a:xfrm>
              <a:off x="2446" y="2173"/>
              <a:ext cx="91" cy="26"/>
            </a:xfrm>
            <a:custGeom>
              <a:avLst/>
              <a:gdLst>
                <a:gd name="T0" fmla="*/ 31 w 183"/>
                <a:gd name="T1" fmla="*/ 14 h 51"/>
                <a:gd name="T2" fmla="*/ 36 w 183"/>
                <a:gd name="T3" fmla="*/ 15 h 51"/>
                <a:gd name="T4" fmla="*/ 41 w 183"/>
                <a:gd name="T5" fmla="*/ 17 h 51"/>
                <a:gd name="T6" fmla="*/ 46 w 183"/>
                <a:gd name="T7" fmla="*/ 17 h 51"/>
                <a:gd name="T8" fmla="*/ 52 w 183"/>
                <a:gd name="T9" fmla="*/ 18 h 51"/>
                <a:gd name="T10" fmla="*/ 58 w 183"/>
                <a:gd name="T11" fmla="*/ 19 h 51"/>
                <a:gd name="T12" fmla="*/ 64 w 183"/>
                <a:gd name="T13" fmla="*/ 20 h 51"/>
                <a:gd name="T14" fmla="*/ 69 w 183"/>
                <a:gd name="T15" fmla="*/ 21 h 51"/>
                <a:gd name="T16" fmla="*/ 74 w 183"/>
                <a:gd name="T17" fmla="*/ 22 h 51"/>
                <a:gd name="T18" fmla="*/ 79 w 183"/>
                <a:gd name="T19" fmla="*/ 24 h 51"/>
                <a:gd name="T20" fmla="*/ 84 w 183"/>
                <a:gd name="T21" fmla="*/ 26 h 51"/>
                <a:gd name="T22" fmla="*/ 85 w 183"/>
                <a:gd name="T23" fmla="*/ 25 h 51"/>
                <a:gd name="T24" fmla="*/ 86 w 183"/>
                <a:gd name="T25" fmla="*/ 24 h 51"/>
                <a:gd name="T26" fmla="*/ 86 w 183"/>
                <a:gd name="T27" fmla="*/ 23 h 51"/>
                <a:gd name="T28" fmla="*/ 88 w 183"/>
                <a:gd name="T29" fmla="*/ 23 h 51"/>
                <a:gd name="T30" fmla="*/ 89 w 183"/>
                <a:gd name="T31" fmla="*/ 23 h 51"/>
                <a:gd name="T32" fmla="*/ 90 w 183"/>
                <a:gd name="T33" fmla="*/ 23 h 51"/>
                <a:gd name="T34" fmla="*/ 91 w 183"/>
                <a:gd name="T35" fmla="*/ 22 h 51"/>
                <a:gd name="T36" fmla="*/ 91 w 183"/>
                <a:gd name="T37" fmla="*/ 22 h 51"/>
                <a:gd name="T38" fmla="*/ 91 w 183"/>
                <a:gd name="T39" fmla="*/ 20 h 51"/>
                <a:gd name="T40" fmla="*/ 91 w 183"/>
                <a:gd name="T41" fmla="*/ 17 h 51"/>
                <a:gd name="T42" fmla="*/ 5 w 183"/>
                <a:gd name="T43" fmla="*/ 0 h 51"/>
                <a:gd name="T44" fmla="*/ 3 w 183"/>
                <a:gd name="T45" fmla="*/ 0 h 51"/>
                <a:gd name="T46" fmla="*/ 1 w 183"/>
                <a:gd name="T47" fmla="*/ 2 h 51"/>
                <a:gd name="T48" fmla="*/ 0 w 183"/>
                <a:gd name="T49" fmla="*/ 3 h 51"/>
                <a:gd name="T50" fmla="*/ 0 w 183"/>
                <a:gd name="T51" fmla="*/ 5 h 51"/>
                <a:gd name="T52" fmla="*/ 0 w 183"/>
                <a:gd name="T53" fmla="*/ 7 h 51"/>
                <a:gd name="T54" fmla="*/ 0 w 183"/>
                <a:gd name="T55" fmla="*/ 9 h 51"/>
                <a:gd name="T56" fmla="*/ 1 w 183"/>
                <a:gd name="T57" fmla="*/ 12 h 51"/>
                <a:gd name="T58" fmla="*/ 1 w 183"/>
                <a:gd name="T59" fmla="*/ 14 h 51"/>
                <a:gd name="T60" fmla="*/ 1 w 183"/>
                <a:gd name="T61" fmla="*/ 15 h 51"/>
                <a:gd name="T62" fmla="*/ 1 w 183"/>
                <a:gd name="T63" fmla="*/ 16 h 51"/>
                <a:gd name="T64" fmla="*/ 3 w 183"/>
                <a:gd name="T65" fmla="*/ 13 h 51"/>
                <a:gd name="T66" fmla="*/ 6 w 183"/>
                <a:gd name="T67" fmla="*/ 12 h 51"/>
                <a:gd name="T68" fmla="*/ 8 w 183"/>
                <a:gd name="T69" fmla="*/ 11 h 51"/>
                <a:gd name="T70" fmla="*/ 11 w 183"/>
                <a:gd name="T71" fmla="*/ 11 h 51"/>
                <a:gd name="T72" fmla="*/ 14 w 183"/>
                <a:gd name="T73" fmla="*/ 11 h 51"/>
                <a:gd name="T74" fmla="*/ 18 w 183"/>
                <a:gd name="T75" fmla="*/ 12 h 51"/>
                <a:gd name="T76" fmla="*/ 21 w 183"/>
                <a:gd name="T77" fmla="*/ 12 h 51"/>
                <a:gd name="T78" fmla="*/ 24 w 183"/>
                <a:gd name="T79" fmla="*/ 14 h 51"/>
                <a:gd name="T80" fmla="*/ 28 w 183"/>
                <a:gd name="T81" fmla="*/ 14 h 51"/>
                <a:gd name="T82" fmla="*/ 31 w 183"/>
                <a:gd name="T83" fmla="*/ 14 h 51"/>
                <a:gd name="T84" fmla="*/ 31 w 183"/>
                <a:gd name="T85" fmla="*/ 14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83" h="51">
                  <a:moveTo>
                    <a:pt x="62" y="28"/>
                  </a:moveTo>
                  <a:lnTo>
                    <a:pt x="72" y="30"/>
                  </a:lnTo>
                  <a:lnTo>
                    <a:pt x="82" y="33"/>
                  </a:lnTo>
                  <a:lnTo>
                    <a:pt x="93" y="34"/>
                  </a:lnTo>
                  <a:lnTo>
                    <a:pt x="105" y="36"/>
                  </a:lnTo>
                  <a:lnTo>
                    <a:pt x="116" y="37"/>
                  </a:lnTo>
                  <a:lnTo>
                    <a:pt x="128" y="40"/>
                  </a:lnTo>
                  <a:lnTo>
                    <a:pt x="139" y="41"/>
                  </a:lnTo>
                  <a:lnTo>
                    <a:pt x="149" y="44"/>
                  </a:lnTo>
                  <a:lnTo>
                    <a:pt x="159" y="47"/>
                  </a:lnTo>
                  <a:lnTo>
                    <a:pt x="169" y="51"/>
                  </a:lnTo>
                  <a:lnTo>
                    <a:pt x="171" y="49"/>
                  </a:lnTo>
                  <a:lnTo>
                    <a:pt x="172" y="47"/>
                  </a:lnTo>
                  <a:lnTo>
                    <a:pt x="173" y="46"/>
                  </a:lnTo>
                  <a:lnTo>
                    <a:pt x="176" y="46"/>
                  </a:lnTo>
                  <a:lnTo>
                    <a:pt x="179" y="46"/>
                  </a:lnTo>
                  <a:lnTo>
                    <a:pt x="181" y="46"/>
                  </a:lnTo>
                  <a:lnTo>
                    <a:pt x="182" y="44"/>
                  </a:lnTo>
                  <a:lnTo>
                    <a:pt x="183" y="43"/>
                  </a:lnTo>
                  <a:lnTo>
                    <a:pt x="183" y="40"/>
                  </a:lnTo>
                  <a:lnTo>
                    <a:pt x="182" y="34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6" y="26"/>
                  </a:lnTo>
                  <a:lnTo>
                    <a:pt x="12" y="23"/>
                  </a:lnTo>
                  <a:lnTo>
                    <a:pt x="16" y="21"/>
                  </a:lnTo>
                  <a:lnTo>
                    <a:pt x="23" y="21"/>
                  </a:lnTo>
                  <a:lnTo>
                    <a:pt x="29" y="21"/>
                  </a:lnTo>
                  <a:lnTo>
                    <a:pt x="36" y="23"/>
                  </a:lnTo>
                  <a:lnTo>
                    <a:pt x="43" y="24"/>
                  </a:lnTo>
                  <a:lnTo>
                    <a:pt x="49" y="27"/>
                  </a:lnTo>
                  <a:lnTo>
                    <a:pt x="56" y="28"/>
                  </a:lnTo>
                  <a:lnTo>
                    <a:pt x="62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89" name="Freeform 99"/>
            <p:cNvSpPr>
              <a:spLocks/>
            </p:cNvSpPr>
            <p:nvPr/>
          </p:nvSpPr>
          <p:spPr bwMode="auto">
            <a:xfrm>
              <a:off x="2420" y="2189"/>
              <a:ext cx="106" cy="155"/>
            </a:xfrm>
            <a:custGeom>
              <a:avLst/>
              <a:gdLst>
                <a:gd name="T0" fmla="*/ 33 w 213"/>
                <a:gd name="T1" fmla="*/ 99 h 311"/>
                <a:gd name="T2" fmla="*/ 38 w 213"/>
                <a:gd name="T3" fmla="*/ 99 h 311"/>
                <a:gd name="T4" fmla="*/ 43 w 213"/>
                <a:gd name="T5" fmla="*/ 98 h 311"/>
                <a:gd name="T6" fmla="*/ 46 w 213"/>
                <a:gd name="T7" fmla="*/ 99 h 311"/>
                <a:gd name="T8" fmla="*/ 45 w 213"/>
                <a:gd name="T9" fmla="*/ 112 h 311"/>
                <a:gd name="T10" fmla="*/ 42 w 213"/>
                <a:gd name="T11" fmla="*/ 125 h 311"/>
                <a:gd name="T12" fmla="*/ 37 w 213"/>
                <a:gd name="T13" fmla="*/ 137 h 311"/>
                <a:gd name="T14" fmla="*/ 19 w 213"/>
                <a:gd name="T15" fmla="*/ 142 h 311"/>
                <a:gd name="T16" fmla="*/ 19 w 213"/>
                <a:gd name="T17" fmla="*/ 146 h 311"/>
                <a:gd name="T18" fmla="*/ 18 w 213"/>
                <a:gd name="T19" fmla="*/ 150 h 311"/>
                <a:gd name="T20" fmla="*/ 25 w 213"/>
                <a:gd name="T21" fmla="*/ 155 h 311"/>
                <a:gd name="T22" fmla="*/ 47 w 213"/>
                <a:gd name="T23" fmla="*/ 150 h 311"/>
                <a:gd name="T24" fmla="*/ 62 w 213"/>
                <a:gd name="T25" fmla="*/ 131 h 311"/>
                <a:gd name="T26" fmla="*/ 75 w 213"/>
                <a:gd name="T27" fmla="*/ 110 h 311"/>
                <a:gd name="T28" fmla="*/ 75 w 213"/>
                <a:gd name="T29" fmla="*/ 119 h 311"/>
                <a:gd name="T30" fmla="*/ 71 w 213"/>
                <a:gd name="T31" fmla="*/ 129 h 311"/>
                <a:gd name="T32" fmla="*/ 67 w 213"/>
                <a:gd name="T33" fmla="*/ 136 h 311"/>
                <a:gd name="T34" fmla="*/ 79 w 213"/>
                <a:gd name="T35" fmla="*/ 130 h 311"/>
                <a:gd name="T36" fmla="*/ 87 w 213"/>
                <a:gd name="T37" fmla="*/ 114 h 311"/>
                <a:gd name="T38" fmla="*/ 90 w 213"/>
                <a:gd name="T39" fmla="*/ 94 h 311"/>
                <a:gd name="T40" fmla="*/ 95 w 213"/>
                <a:gd name="T41" fmla="*/ 87 h 311"/>
                <a:gd name="T42" fmla="*/ 95 w 213"/>
                <a:gd name="T43" fmla="*/ 100 h 311"/>
                <a:gd name="T44" fmla="*/ 92 w 213"/>
                <a:gd name="T45" fmla="*/ 113 h 311"/>
                <a:gd name="T46" fmla="*/ 90 w 213"/>
                <a:gd name="T47" fmla="*/ 127 h 311"/>
                <a:gd name="T48" fmla="*/ 81 w 213"/>
                <a:gd name="T49" fmla="*/ 135 h 311"/>
                <a:gd name="T50" fmla="*/ 73 w 213"/>
                <a:gd name="T51" fmla="*/ 142 h 311"/>
                <a:gd name="T52" fmla="*/ 65 w 213"/>
                <a:gd name="T53" fmla="*/ 151 h 311"/>
                <a:gd name="T54" fmla="*/ 73 w 213"/>
                <a:gd name="T55" fmla="*/ 151 h 311"/>
                <a:gd name="T56" fmla="*/ 83 w 213"/>
                <a:gd name="T57" fmla="*/ 145 h 311"/>
                <a:gd name="T58" fmla="*/ 93 w 213"/>
                <a:gd name="T59" fmla="*/ 137 h 311"/>
                <a:gd name="T60" fmla="*/ 102 w 213"/>
                <a:gd name="T61" fmla="*/ 122 h 311"/>
                <a:gd name="T62" fmla="*/ 103 w 213"/>
                <a:gd name="T63" fmla="*/ 94 h 311"/>
                <a:gd name="T64" fmla="*/ 103 w 213"/>
                <a:gd name="T65" fmla="*/ 66 h 311"/>
                <a:gd name="T66" fmla="*/ 103 w 213"/>
                <a:gd name="T67" fmla="*/ 38 h 311"/>
                <a:gd name="T68" fmla="*/ 104 w 213"/>
                <a:gd name="T69" fmla="*/ 33 h 311"/>
                <a:gd name="T70" fmla="*/ 104 w 213"/>
                <a:gd name="T71" fmla="*/ 26 h 311"/>
                <a:gd name="T72" fmla="*/ 106 w 213"/>
                <a:gd name="T73" fmla="*/ 19 h 311"/>
                <a:gd name="T74" fmla="*/ 93 w 213"/>
                <a:gd name="T75" fmla="*/ 11 h 311"/>
                <a:gd name="T76" fmla="*/ 71 w 213"/>
                <a:gd name="T77" fmla="*/ 6 h 311"/>
                <a:gd name="T78" fmla="*/ 48 w 213"/>
                <a:gd name="T79" fmla="*/ 3 h 311"/>
                <a:gd name="T80" fmla="*/ 41 w 213"/>
                <a:gd name="T81" fmla="*/ 3 h 311"/>
                <a:gd name="T82" fmla="*/ 22 w 213"/>
                <a:gd name="T83" fmla="*/ 21 h 311"/>
                <a:gd name="T84" fmla="*/ 13 w 213"/>
                <a:gd name="T85" fmla="*/ 46 h 311"/>
                <a:gd name="T86" fmla="*/ 6 w 213"/>
                <a:gd name="T87" fmla="*/ 72 h 311"/>
                <a:gd name="T88" fmla="*/ 1 w 213"/>
                <a:gd name="T89" fmla="*/ 84 h 311"/>
                <a:gd name="T90" fmla="*/ 1 w 213"/>
                <a:gd name="T91" fmla="*/ 100 h 311"/>
                <a:gd name="T92" fmla="*/ 2 w 213"/>
                <a:gd name="T93" fmla="*/ 116 h 311"/>
                <a:gd name="T94" fmla="*/ 12 w 213"/>
                <a:gd name="T95" fmla="*/ 124 h 311"/>
                <a:gd name="T96" fmla="*/ 12 w 213"/>
                <a:gd name="T97" fmla="*/ 129 h 311"/>
                <a:gd name="T98" fmla="*/ 11 w 213"/>
                <a:gd name="T99" fmla="*/ 134 h 311"/>
                <a:gd name="T100" fmla="*/ 7 w 213"/>
                <a:gd name="T101" fmla="*/ 140 h 311"/>
                <a:gd name="T102" fmla="*/ 15 w 213"/>
                <a:gd name="T103" fmla="*/ 131 h 311"/>
                <a:gd name="T104" fmla="*/ 22 w 213"/>
                <a:gd name="T105" fmla="*/ 112 h 311"/>
                <a:gd name="T106" fmla="*/ 25 w 213"/>
                <a:gd name="T107" fmla="*/ 92 h 311"/>
                <a:gd name="T108" fmla="*/ 32 w 213"/>
                <a:gd name="T109" fmla="*/ 84 h 311"/>
                <a:gd name="T110" fmla="*/ 34 w 213"/>
                <a:gd name="T111" fmla="*/ 88 h 311"/>
                <a:gd name="T112" fmla="*/ 32 w 213"/>
                <a:gd name="T113" fmla="*/ 93 h 311"/>
                <a:gd name="T114" fmla="*/ 30 w 213"/>
                <a:gd name="T115" fmla="*/ 98 h 31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13" h="311">
                  <a:moveTo>
                    <a:pt x="61" y="197"/>
                  </a:moveTo>
                  <a:lnTo>
                    <a:pt x="64" y="198"/>
                  </a:lnTo>
                  <a:lnTo>
                    <a:pt x="67" y="199"/>
                  </a:lnTo>
                  <a:lnTo>
                    <a:pt x="70" y="199"/>
                  </a:lnTo>
                  <a:lnTo>
                    <a:pt x="74" y="199"/>
                  </a:lnTo>
                  <a:lnTo>
                    <a:pt x="77" y="199"/>
                  </a:lnTo>
                  <a:lnTo>
                    <a:pt x="81" y="199"/>
                  </a:lnTo>
                  <a:lnTo>
                    <a:pt x="84" y="198"/>
                  </a:lnTo>
                  <a:lnTo>
                    <a:pt x="87" y="197"/>
                  </a:lnTo>
                  <a:lnTo>
                    <a:pt x="90" y="195"/>
                  </a:lnTo>
                  <a:lnTo>
                    <a:pt x="93" y="192"/>
                  </a:lnTo>
                  <a:lnTo>
                    <a:pt x="93" y="199"/>
                  </a:lnTo>
                  <a:lnTo>
                    <a:pt x="93" y="208"/>
                  </a:lnTo>
                  <a:lnTo>
                    <a:pt x="93" y="217"/>
                  </a:lnTo>
                  <a:lnTo>
                    <a:pt x="91" y="224"/>
                  </a:lnTo>
                  <a:lnTo>
                    <a:pt x="90" y="234"/>
                  </a:lnTo>
                  <a:lnTo>
                    <a:pt x="87" y="242"/>
                  </a:lnTo>
                  <a:lnTo>
                    <a:pt x="84" y="251"/>
                  </a:lnTo>
                  <a:lnTo>
                    <a:pt x="81" y="260"/>
                  </a:lnTo>
                  <a:lnTo>
                    <a:pt x="78" y="267"/>
                  </a:lnTo>
                  <a:lnTo>
                    <a:pt x="75" y="275"/>
                  </a:lnTo>
                  <a:lnTo>
                    <a:pt x="41" y="278"/>
                  </a:lnTo>
                  <a:lnTo>
                    <a:pt x="40" y="281"/>
                  </a:lnTo>
                  <a:lnTo>
                    <a:pt x="38" y="284"/>
                  </a:lnTo>
                  <a:lnTo>
                    <a:pt x="38" y="288"/>
                  </a:lnTo>
                  <a:lnTo>
                    <a:pt x="38" y="290"/>
                  </a:lnTo>
                  <a:lnTo>
                    <a:pt x="38" y="293"/>
                  </a:lnTo>
                  <a:lnTo>
                    <a:pt x="38" y="295"/>
                  </a:lnTo>
                  <a:lnTo>
                    <a:pt x="37" y="297"/>
                  </a:lnTo>
                  <a:lnTo>
                    <a:pt x="37" y="300"/>
                  </a:lnTo>
                  <a:lnTo>
                    <a:pt x="34" y="301"/>
                  </a:lnTo>
                  <a:lnTo>
                    <a:pt x="31" y="303"/>
                  </a:lnTo>
                  <a:lnTo>
                    <a:pt x="51" y="310"/>
                  </a:lnTo>
                  <a:lnTo>
                    <a:pt x="68" y="311"/>
                  </a:lnTo>
                  <a:lnTo>
                    <a:pt x="84" y="308"/>
                  </a:lnTo>
                  <a:lnTo>
                    <a:pt x="95" y="301"/>
                  </a:lnTo>
                  <a:lnTo>
                    <a:pt x="107" y="290"/>
                  </a:lnTo>
                  <a:lnTo>
                    <a:pt x="116" y="277"/>
                  </a:lnTo>
                  <a:lnTo>
                    <a:pt x="124" y="263"/>
                  </a:lnTo>
                  <a:lnTo>
                    <a:pt x="133" y="247"/>
                  </a:lnTo>
                  <a:lnTo>
                    <a:pt x="141" y="234"/>
                  </a:lnTo>
                  <a:lnTo>
                    <a:pt x="151" y="221"/>
                  </a:lnTo>
                  <a:lnTo>
                    <a:pt x="153" y="227"/>
                  </a:lnTo>
                  <a:lnTo>
                    <a:pt x="153" y="232"/>
                  </a:lnTo>
                  <a:lnTo>
                    <a:pt x="151" y="238"/>
                  </a:lnTo>
                  <a:lnTo>
                    <a:pt x="148" y="245"/>
                  </a:lnTo>
                  <a:lnTo>
                    <a:pt x="146" y="252"/>
                  </a:lnTo>
                  <a:lnTo>
                    <a:pt x="143" y="258"/>
                  </a:lnTo>
                  <a:lnTo>
                    <a:pt x="138" y="264"/>
                  </a:lnTo>
                  <a:lnTo>
                    <a:pt x="136" y="268"/>
                  </a:lnTo>
                  <a:lnTo>
                    <a:pt x="134" y="273"/>
                  </a:lnTo>
                  <a:lnTo>
                    <a:pt x="134" y="275"/>
                  </a:lnTo>
                  <a:lnTo>
                    <a:pt x="148" y="270"/>
                  </a:lnTo>
                  <a:lnTo>
                    <a:pt x="159" y="261"/>
                  </a:lnTo>
                  <a:lnTo>
                    <a:pt x="166" y="251"/>
                  </a:lnTo>
                  <a:lnTo>
                    <a:pt x="171" y="241"/>
                  </a:lnTo>
                  <a:lnTo>
                    <a:pt x="174" y="228"/>
                  </a:lnTo>
                  <a:lnTo>
                    <a:pt x="177" y="215"/>
                  </a:lnTo>
                  <a:lnTo>
                    <a:pt x="179" y="202"/>
                  </a:lnTo>
                  <a:lnTo>
                    <a:pt x="181" y="189"/>
                  </a:lnTo>
                  <a:lnTo>
                    <a:pt x="184" y="177"/>
                  </a:lnTo>
                  <a:lnTo>
                    <a:pt x="189" y="165"/>
                  </a:lnTo>
                  <a:lnTo>
                    <a:pt x="191" y="174"/>
                  </a:lnTo>
                  <a:lnTo>
                    <a:pt x="193" y="184"/>
                  </a:lnTo>
                  <a:lnTo>
                    <a:pt x="191" y="192"/>
                  </a:lnTo>
                  <a:lnTo>
                    <a:pt x="190" y="201"/>
                  </a:lnTo>
                  <a:lnTo>
                    <a:pt x="189" y="210"/>
                  </a:lnTo>
                  <a:lnTo>
                    <a:pt x="186" y="218"/>
                  </a:lnTo>
                  <a:lnTo>
                    <a:pt x="184" y="227"/>
                  </a:lnTo>
                  <a:lnTo>
                    <a:pt x="183" y="237"/>
                  </a:lnTo>
                  <a:lnTo>
                    <a:pt x="181" y="245"/>
                  </a:lnTo>
                  <a:lnTo>
                    <a:pt x="181" y="255"/>
                  </a:lnTo>
                  <a:lnTo>
                    <a:pt x="176" y="260"/>
                  </a:lnTo>
                  <a:lnTo>
                    <a:pt x="169" y="265"/>
                  </a:lnTo>
                  <a:lnTo>
                    <a:pt x="163" y="270"/>
                  </a:lnTo>
                  <a:lnTo>
                    <a:pt x="159" y="275"/>
                  </a:lnTo>
                  <a:lnTo>
                    <a:pt x="153" y="280"/>
                  </a:lnTo>
                  <a:lnTo>
                    <a:pt x="147" y="285"/>
                  </a:lnTo>
                  <a:lnTo>
                    <a:pt x="143" y="291"/>
                  </a:lnTo>
                  <a:lnTo>
                    <a:pt x="137" y="297"/>
                  </a:lnTo>
                  <a:lnTo>
                    <a:pt x="131" y="303"/>
                  </a:lnTo>
                  <a:lnTo>
                    <a:pt x="127" y="310"/>
                  </a:lnTo>
                  <a:lnTo>
                    <a:pt x="137" y="307"/>
                  </a:lnTo>
                  <a:lnTo>
                    <a:pt x="146" y="303"/>
                  </a:lnTo>
                  <a:lnTo>
                    <a:pt x="154" y="298"/>
                  </a:lnTo>
                  <a:lnTo>
                    <a:pt x="161" y="295"/>
                  </a:lnTo>
                  <a:lnTo>
                    <a:pt x="167" y="290"/>
                  </a:lnTo>
                  <a:lnTo>
                    <a:pt x="174" y="285"/>
                  </a:lnTo>
                  <a:lnTo>
                    <a:pt x="180" y="280"/>
                  </a:lnTo>
                  <a:lnTo>
                    <a:pt x="187" y="274"/>
                  </a:lnTo>
                  <a:lnTo>
                    <a:pt x="194" y="268"/>
                  </a:lnTo>
                  <a:lnTo>
                    <a:pt x="203" y="261"/>
                  </a:lnTo>
                  <a:lnTo>
                    <a:pt x="204" y="244"/>
                  </a:lnTo>
                  <a:lnTo>
                    <a:pt x="206" y="227"/>
                  </a:lnTo>
                  <a:lnTo>
                    <a:pt x="206" y="208"/>
                  </a:lnTo>
                  <a:lnTo>
                    <a:pt x="206" y="189"/>
                  </a:lnTo>
                  <a:lnTo>
                    <a:pt x="206" y="171"/>
                  </a:lnTo>
                  <a:lnTo>
                    <a:pt x="206" y="151"/>
                  </a:lnTo>
                  <a:lnTo>
                    <a:pt x="206" y="132"/>
                  </a:lnTo>
                  <a:lnTo>
                    <a:pt x="206" y="112"/>
                  </a:lnTo>
                  <a:lnTo>
                    <a:pt x="206" y="93"/>
                  </a:lnTo>
                  <a:lnTo>
                    <a:pt x="206" y="76"/>
                  </a:lnTo>
                  <a:lnTo>
                    <a:pt x="207" y="73"/>
                  </a:lnTo>
                  <a:lnTo>
                    <a:pt x="209" y="71"/>
                  </a:lnTo>
                  <a:lnTo>
                    <a:pt x="209" y="66"/>
                  </a:lnTo>
                  <a:lnTo>
                    <a:pt x="209" y="62"/>
                  </a:lnTo>
                  <a:lnTo>
                    <a:pt x="209" y="58"/>
                  </a:lnTo>
                  <a:lnTo>
                    <a:pt x="209" y="52"/>
                  </a:lnTo>
                  <a:lnTo>
                    <a:pt x="210" y="48"/>
                  </a:lnTo>
                  <a:lnTo>
                    <a:pt x="210" y="43"/>
                  </a:lnTo>
                  <a:lnTo>
                    <a:pt x="212" y="39"/>
                  </a:lnTo>
                  <a:lnTo>
                    <a:pt x="213" y="35"/>
                  </a:lnTo>
                  <a:lnTo>
                    <a:pt x="200" y="28"/>
                  </a:lnTo>
                  <a:lnTo>
                    <a:pt x="186" y="22"/>
                  </a:lnTo>
                  <a:lnTo>
                    <a:pt x="171" y="19"/>
                  </a:lnTo>
                  <a:lnTo>
                    <a:pt x="157" y="16"/>
                  </a:lnTo>
                  <a:lnTo>
                    <a:pt x="143" y="13"/>
                  </a:lnTo>
                  <a:lnTo>
                    <a:pt x="127" y="12"/>
                  </a:lnTo>
                  <a:lnTo>
                    <a:pt x="111" y="10"/>
                  </a:lnTo>
                  <a:lnTo>
                    <a:pt x="97" y="7"/>
                  </a:lnTo>
                  <a:lnTo>
                    <a:pt x="83" y="5"/>
                  </a:lnTo>
                  <a:lnTo>
                    <a:pt x="68" y="0"/>
                  </a:lnTo>
                  <a:lnTo>
                    <a:pt x="83" y="7"/>
                  </a:lnTo>
                  <a:lnTo>
                    <a:pt x="67" y="16"/>
                  </a:lnTo>
                  <a:lnTo>
                    <a:pt x="54" y="28"/>
                  </a:lnTo>
                  <a:lnTo>
                    <a:pt x="44" y="42"/>
                  </a:lnTo>
                  <a:lnTo>
                    <a:pt x="37" y="58"/>
                  </a:lnTo>
                  <a:lnTo>
                    <a:pt x="31" y="75"/>
                  </a:lnTo>
                  <a:lnTo>
                    <a:pt x="27" y="92"/>
                  </a:lnTo>
                  <a:lnTo>
                    <a:pt x="22" y="111"/>
                  </a:lnTo>
                  <a:lnTo>
                    <a:pt x="18" y="128"/>
                  </a:lnTo>
                  <a:lnTo>
                    <a:pt x="12" y="145"/>
                  </a:lnTo>
                  <a:lnTo>
                    <a:pt x="7" y="162"/>
                  </a:lnTo>
                  <a:lnTo>
                    <a:pt x="0" y="162"/>
                  </a:lnTo>
                  <a:lnTo>
                    <a:pt x="2" y="169"/>
                  </a:lnTo>
                  <a:lnTo>
                    <a:pt x="2" y="179"/>
                  </a:lnTo>
                  <a:lnTo>
                    <a:pt x="2" y="189"/>
                  </a:lnTo>
                  <a:lnTo>
                    <a:pt x="2" y="201"/>
                  </a:lnTo>
                  <a:lnTo>
                    <a:pt x="2" y="212"/>
                  </a:lnTo>
                  <a:lnTo>
                    <a:pt x="2" y="222"/>
                  </a:lnTo>
                  <a:lnTo>
                    <a:pt x="5" y="232"/>
                  </a:lnTo>
                  <a:lnTo>
                    <a:pt x="8" y="240"/>
                  </a:lnTo>
                  <a:lnTo>
                    <a:pt x="15" y="245"/>
                  </a:lnTo>
                  <a:lnTo>
                    <a:pt x="24" y="248"/>
                  </a:lnTo>
                  <a:lnTo>
                    <a:pt x="25" y="251"/>
                  </a:lnTo>
                  <a:lnTo>
                    <a:pt x="25" y="255"/>
                  </a:lnTo>
                  <a:lnTo>
                    <a:pt x="25" y="258"/>
                  </a:lnTo>
                  <a:lnTo>
                    <a:pt x="25" y="263"/>
                  </a:lnTo>
                  <a:lnTo>
                    <a:pt x="24" y="265"/>
                  </a:lnTo>
                  <a:lnTo>
                    <a:pt x="22" y="268"/>
                  </a:lnTo>
                  <a:lnTo>
                    <a:pt x="20" y="273"/>
                  </a:lnTo>
                  <a:lnTo>
                    <a:pt x="18" y="275"/>
                  </a:lnTo>
                  <a:lnTo>
                    <a:pt x="15" y="280"/>
                  </a:lnTo>
                  <a:lnTo>
                    <a:pt x="14" y="283"/>
                  </a:lnTo>
                  <a:lnTo>
                    <a:pt x="24" y="274"/>
                  </a:lnTo>
                  <a:lnTo>
                    <a:pt x="31" y="263"/>
                  </a:lnTo>
                  <a:lnTo>
                    <a:pt x="37" y="251"/>
                  </a:lnTo>
                  <a:lnTo>
                    <a:pt x="41" y="238"/>
                  </a:lnTo>
                  <a:lnTo>
                    <a:pt x="44" y="225"/>
                  </a:lnTo>
                  <a:lnTo>
                    <a:pt x="45" y="211"/>
                  </a:lnTo>
                  <a:lnTo>
                    <a:pt x="48" y="198"/>
                  </a:lnTo>
                  <a:lnTo>
                    <a:pt x="51" y="185"/>
                  </a:lnTo>
                  <a:lnTo>
                    <a:pt x="55" y="175"/>
                  </a:lnTo>
                  <a:lnTo>
                    <a:pt x="61" y="165"/>
                  </a:lnTo>
                  <a:lnTo>
                    <a:pt x="65" y="168"/>
                  </a:lnTo>
                  <a:lnTo>
                    <a:pt x="67" y="171"/>
                  </a:lnTo>
                  <a:lnTo>
                    <a:pt x="68" y="174"/>
                  </a:lnTo>
                  <a:lnTo>
                    <a:pt x="68" y="177"/>
                  </a:lnTo>
                  <a:lnTo>
                    <a:pt x="67" y="181"/>
                  </a:lnTo>
                  <a:lnTo>
                    <a:pt x="65" y="184"/>
                  </a:lnTo>
                  <a:lnTo>
                    <a:pt x="64" y="187"/>
                  </a:lnTo>
                  <a:lnTo>
                    <a:pt x="63" y="191"/>
                  </a:lnTo>
                  <a:lnTo>
                    <a:pt x="61" y="194"/>
                  </a:lnTo>
                  <a:lnTo>
                    <a:pt x="61" y="197"/>
                  </a:lnTo>
                  <a:close/>
                </a:path>
              </a:pathLst>
            </a:custGeom>
            <a:solidFill>
              <a:srgbClr val="FFE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90" name="Freeform 100"/>
            <p:cNvSpPr>
              <a:spLocks/>
            </p:cNvSpPr>
            <p:nvPr/>
          </p:nvSpPr>
          <p:spPr bwMode="auto">
            <a:xfrm>
              <a:off x="2442" y="2290"/>
              <a:ext cx="17" cy="31"/>
            </a:xfrm>
            <a:custGeom>
              <a:avLst/>
              <a:gdLst>
                <a:gd name="T0" fmla="*/ 17 w 34"/>
                <a:gd name="T1" fmla="*/ 3 h 61"/>
                <a:gd name="T2" fmla="*/ 16 w 34"/>
                <a:gd name="T3" fmla="*/ 3 h 61"/>
                <a:gd name="T4" fmla="*/ 15 w 34"/>
                <a:gd name="T5" fmla="*/ 3 h 61"/>
                <a:gd name="T6" fmla="*/ 14 w 34"/>
                <a:gd name="T7" fmla="*/ 3 h 61"/>
                <a:gd name="T8" fmla="*/ 13 w 34"/>
                <a:gd name="T9" fmla="*/ 2 h 61"/>
                <a:gd name="T10" fmla="*/ 12 w 34"/>
                <a:gd name="T11" fmla="*/ 2 h 61"/>
                <a:gd name="T12" fmla="*/ 11 w 34"/>
                <a:gd name="T13" fmla="*/ 2 h 61"/>
                <a:gd name="T14" fmla="*/ 10 w 34"/>
                <a:gd name="T15" fmla="*/ 2 h 61"/>
                <a:gd name="T16" fmla="*/ 9 w 34"/>
                <a:gd name="T17" fmla="*/ 1 h 61"/>
                <a:gd name="T18" fmla="*/ 8 w 34"/>
                <a:gd name="T19" fmla="*/ 1 h 61"/>
                <a:gd name="T20" fmla="*/ 7 w 34"/>
                <a:gd name="T21" fmla="*/ 0 h 61"/>
                <a:gd name="T22" fmla="*/ 0 w 34"/>
                <a:gd name="T23" fmla="*/ 31 h 61"/>
                <a:gd name="T24" fmla="*/ 2 w 34"/>
                <a:gd name="T25" fmla="*/ 30 h 61"/>
                <a:gd name="T26" fmla="*/ 2 w 34"/>
                <a:gd name="T27" fmla="*/ 30 h 61"/>
                <a:gd name="T28" fmla="*/ 4 w 34"/>
                <a:gd name="T29" fmla="*/ 29 h 61"/>
                <a:gd name="T30" fmla="*/ 5 w 34"/>
                <a:gd name="T31" fmla="*/ 28 h 61"/>
                <a:gd name="T32" fmla="*/ 7 w 34"/>
                <a:gd name="T33" fmla="*/ 27 h 61"/>
                <a:gd name="T34" fmla="*/ 8 w 34"/>
                <a:gd name="T35" fmla="*/ 27 h 61"/>
                <a:gd name="T36" fmla="*/ 10 w 34"/>
                <a:gd name="T37" fmla="*/ 27 h 61"/>
                <a:gd name="T38" fmla="*/ 11 w 34"/>
                <a:gd name="T39" fmla="*/ 27 h 61"/>
                <a:gd name="T40" fmla="*/ 12 w 34"/>
                <a:gd name="T41" fmla="*/ 28 h 61"/>
                <a:gd name="T42" fmla="*/ 14 w 34"/>
                <a:gd name="T43" fmla="*/ 29 h 61"/>
                <a:gd name="T44" fmla="*/ 15 w 34"/>
                <a:gd name="T45" fmla="*/ 27 h 61"/>
                <a:gd name="T46" fmla="*/ 15 w 34"/>
                <a:gd name="T47" fmla="*/ 24 h 61"/>
                <a:gd name="T48" fmla="*/ 15 w 34"/>
                <a:gd name="T49" fmla="*/ 22 h 61"/>
                <a:gd name="T50" fmla="*/ 15 w 34"/>
                <a:gd name="T51" fmla="*/ 19 h 61"/>
                <a:gd name="T52" fmla="*/ 15 w 34"/>
                <a:gd name="T53" fmla="*/ 16 h 61"/>
                <a:gd name="T54" fmla="*/ 15 w 34"/>
                <a:gd name="T55" fmla="*/ 13 h 61"/>
                <a:gd name="T56" fmla="*/ 16 w 34"/>
                <a:gd name="T57" fmla="*/ 11 h 61"/>
                <a:gd name="T58" fmla="*/ 16 w 34"/>
                <a:gd name="T59" fmla="*/ 8 h 61"/>
                <a:gd name="T60" fmla="*/ 17 w 34"/>
                <a:gd name="T61" fmla="*/ 5 h 61"/>
                <a:gd name="T62" fmla="*/ 17 w 34"/>
                <a:gd name="T63" fmla="*/ 3 h 61"/>
                <a:gd name="T64" fmla="*/ 17 w 34"/>
                <a:gd name="T65" fmla="*/ 3 h 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4" h="61">
                  <a:moveTo>
                    <a:pt x="34" y="6"/>
                  </a:moveTo>
                  <a:lnTo>
                    <a:pt x="31" y="6"/>
                  </a:lnTo>
                  <a:lnTo>
                    <a:pt x="30" y="6"/>
                  </a:lnTo>
                  <a:lnTo>
                    <a:pt x="27" y="6"/>
                  </a:lnTo>
                  <a:lnTo>
                    <a:pt x="26" y="4"/>
                  </a:lnTo>
                  <a:lnTo>
                    <a:pt x="23" y="4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0" y="61"/>
                  </a:lnTo>
                  <a:lnTo>
                    <a:pt x="3" y="60"/>
                  </a:lnTo>
                  <a:lnTo>
                    <a:pt x="4" y="59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3" y="54"/>
                  </a:lnTo>
                  <a:lnTo>
                    <a:pt x="16" y="54"/>
                  </a:lnTo>
                  <a:lnTo>
                    <a:pt x="20" y="54"/>
                  </a:lnTo>
                  <a:lnTo>
                    <a:pt x="21" y="54"/>
                  </a:lnTo>
                  <a:lnTo>
                    <a:pt x="24" y="56"/>
                  </a:lnTo>
                  <a:lnTo>
                    <a:pt x="27" y="57"/>
                  </a:lnTo>
                  <a:lnTo>
                    <a:pt x="29" y="53"/>
                  </a:lnTo>
                  <a:lnTo>
                    <a:pt x="30" y="47"/>
                  </a:lnTo>
                  <a:lnTo>
                    <a:pt x="30" y="43"/>
                  </a:lnTo>
                  <a:lnTo>
                    <a:pt x="30" y="37"/>
                  </a:lnTo>
                  <a:lnTo>
                    <a:pt x="30" y="31"/>
                  </a:lnTo>
                  <a:lnTo>
                    <a:pt x="30" y="26"/>
                  </a:lnTo>
                  <a:lnTo>
                    <a:pt x="31" y="21"/>
                  </a:lnTo>
                  <a:lnTo>
                    <a:pt x="31" y="16"/>
                  </a:lnTo>
                  <a:lnTo>
                    <a:pt x="33" y="10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91" name="Freeform 101"/>
            <p:cNvSpPr>
              <a:spLocks/>
            </p:cNvSpPr>
            <p:nvPr/>
          </p:nvSpPr>
          <p:spPr bwMode="auto">
            <a:xfrm>
              <a:off x="2415" y="2310"/>
              <a:ext cx="12" cy="26"/>
            </a:xfrm>
            <a:custGeom>
              <a:avLst/>
              <a:gdLst>
                <a:gd name="T0" fmla="*/ 4 w 24"/>
                <a:gd name="T1" fmla="*/ 1 h 53"/>
                <a:gd name="T2" fmla="*/ 5 w 24"/>
                <a:gd name="T3" fmla="*/ 3 h 53"/>
                <a:gd name="T4" fmla="*/ 4 w 24"/>
                <a:gd name="T5" fmla="*/ 6 h 53"/>
                <a:gd name="T6" fmla="*/ 4 w 24"/>
                <a:gd name="T7" fmla="*/ 8 h 53"/>
                <a:gd name="T8" fmla="*/ 3 w 24"/>
                <a:gd name="T9" fmla="*/ 11 h 53"/>
                <a:gd name="T10" fmla="*/ 2 w 24"/>
                <a:gd name="T11" fmla="*/ 13 h 53"/>
                <a:gd name="T12" fmla="*/ 1 w 24"/>
                <a:gd name="T13" fmla="*/ 15 h 53"/>
                <a:gd name="T14" fmla="*/ 1 w 24"/>
                <a:gd name="T15" fmla="*/ 18 h 53"/>
                <a:gd name="T16" fmla="*/ 1 w 24"/>
                <a:gd name="T17" fmla="*/ 20 h 53"/>
                <a:gd name="T18" fmla="*/ 2 w 24"/>
                <a:gd name="T19" fmla="*/ 21 h 53"/>
                <a:gd name="T20" fmla="*/ 4 w 24"/>
                <a:gd name="T21" fmla="*/ 24 h 53"/>
                <a:gd name="T22" fmla="*/ 0 w 24"/>
                <a:gd name="T23" fmla="*/ 26 h 53"/>
                <a:gd name="T24" fmla="*/ 1 w 24"/>
                <a:gd name="T25" fmla="*/ 26 h 53"/>
                <a:gd name="T26" fmla="*/ 2 w 24"/>
                <a:gd name="T27" fmla="*/ 25 h 53"/>
                <a:gd name="T28" fmla="*/ 4 w 24"/>
                <a:gd name="T29" fmla="*/ 24 h 53"/>
                <a:gd name="T30" fmla="*/ 5 w 24"/>
                <a:gd name="T31" fmla="*/ 24 h 53"/>
                <a:gd name="T32" fmla="*/ 6 w 24"/>
                <a:gd name="T33" fmla="*/ 23 h 53"/>
                <a:gd name="T34" fmla="*/ 8 w 24"/>
                <a:gd name="T35" fmla="*/ 22 h 53"/>
                <a:gd name="T36" fmla="*/ 9 w 24"/>
                <a:gd name="T37" fmla="*/ 21 h 53"/>
                <a:gd name="T38" fmla="*/ 9 w 24"/>
                <a:gd name="T39" fmla="*/ 19 h 53"/>
                <a:gd name="T40" fmla="*/ 10 w 24"/>
                <a:gd name="T41" fmla="*/ 18 h 53"/>
                <a:gd name="T42" fmla="*/ 10 w 24"/>
                <a:gd name="T43" fmla="*/ 16 h 53"/>
                <a:gd name="T44" fmla="*/ 10 w 24"/>
                <a:gd name="T45" fmla="*/ 15 h 53"/>
                <a:gd name="T46" fmla="*/ 11 w 24"/>
                <a:gd name="T47" fmla="*/ 13 h 53"/>
                <a:gd name="T48" fmla="*/ 11 w 24"/>
                <a:gd name="T49" fmla="*/ 11 h 53"/>
                <a:gd name="T50" fmla="*/ 11 w 24"/>
                <a:gd name="T51" fmla="*/ 8 h 53"/>
                <a:gd name="T52" fmla="*/ 12 w 24"/>
                <a:gd name="T53" fmla="*/ 6 h 53"/>
                <a:gd name="T54" fmla="*/ 12 w 24"/>
                <a:gd name="T55" fmla="*/ 4 h 53"/>
                <a:gd name="T56" fmla="*/ 11 w 24"/>
                <a:gd name="T57" fmla="*/ 2 h 53"/>
                <a:gd name="T58" fmla="*/ 10 w 24"/>
                <a:gd name="T59" fmla="*/ 1 h 53"/>
                <a:gd name="T60" fmla="*/ 8 w 24"/>
                <a:gd name="T61" fmla="*/ 0 h 53"/>
                <a:gd name="T62" fmla="*/ 5 w 24"/>
                <a:gd name="T63" fmla="*/ 1 h 53"/>
                <a:gd name="T64" fmla="*/ 5 w 24"/>
                <a:gd name="T65" fmla="*/ 1 h 53"/>
                <a:gd name="T66" fmla="*/ 4 w 24"/>
                <a:gd name="T67" fmla="*/ 1 h 5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" h="53">
                  <a:moveTo>
                    <a:pt x="8" y="2"/>
                  </a:moveTo>
                  <a:lnTo>
                    <a:pt x="10" y="6"/>
                  </a:lnTo>
                  <a:lnTo>
                    <a:pt x="8" y="12"/>
                  </a:lnTo>
                  <a:lnTo>
                    <a:pt x="7" y="16"/>
                  </a:lnTo>
                  <a:lnTo>
                    <a:pt x="5" y="22"/>
                  </a:lnTo>
                  <a:lnTo>
                    <a:pt x="4" y="26"/>
                  </a:lnTo>
                  <a:lnTo>
                    <a:pt x="2" y="31"/>
                  </a:lnTo>
                  <a:lnTo>
                    <a:pt x="2" y="36"/>
                  </a:lnTo>
                  <a:lnTo>
                    <a:pt x="2" y="41"/>
                  </a:lnTo>
                  <a:lnTo>
                    <a:pt x="4" y="43"/>
                  </a:lnTo>
                  <a:lnTo>
                    <a:pt x="7" y="48"/>
                  </a:lnTo>
                  <a:lnTo>
                    <a:pt x="0" y="53"/>
                  </a:lnTo>
                  <a:lnTo>
                    <a:pt x="2" y="52"/>
                  </a:lnTo>
                  <a:lnTo>
                    <a:pt x="4" y="51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5" y="45"/>
                  </a:lnTo>
                  <a:lnTo>
                    <a:pt x="17" y="42"/>
                  </a:lnTo>
                  <a:lnTo>
                    <a:pt x="18" y="39"/>
                  </a:lnTo>
                  <a:lnTo>
                    <a:pt x="20" y="36"/>
                  </a:lnTo>
                  <a:lnTo>
                    <a:pt x="20" y="33"/>
                  </a:lnTo>
                  <a:lnTo>
                    <a:pt x="20" y="31"/>
                  </a:lnTo>
                  <a:lnTo>
                    <a:pt x="21" y="26"/>
                  </a:lnTo>
                  <a:lnTo>
                    <a:pt x="22" y="22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2" y="5"/>
                  </a:lnTo>
                  <a:lnTo>
                    <a:pt x="20" y="2"/>
                  </a:lnTo>
                  <a:lnTo>
                    <a:pt x="15" y="0"/>
                  </a:lnTo>
                  <a:lnTo>
                    <a:pt x="10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92" name="Freeform 102"/>
            <p:cNvSpPr>
              <a:spLocks/>
            </p:cNvSpPr>
            <p:nvPr/>
          </p:nvSpPr>
          <p:spPr bwMode="auto">
            <a:xfrm>
              <a:off x="2087" y="3301"/>
              <a:ext cx="1" cy="1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0 w 2"/>
                <a:gd name="T13" fmla="*/ 0 h 1"/>
                <a:gd name="T14" fmla="*/ 0 w 2"/>
                <a:gd name="T15" fmla="*/ 0 h 1"/>
                <a:gd name="T16" fmla="*/ 0 w 2"/>
                <a:gd name="T17" fmla="*/ 0 h 1"/>
                <a:gd name="T18" fmla="*/ 0 w 2"/>
                <a:gd name="T19" fmla="*/ 0 h 1"/>
                <a:gd name="T20" fmla="*/ 0 w 2"/>
                <a:gd name="T21" fmla="*/ 1 h 1"/>
                <a:gd name="T22" fmla="*/ 0 w 2"/>
                <a:gd name="T23" fmla="*/ 1 h 1"/>
                <a:gd name="T24" fmla="*/ 1 w 2"/>
                <a:gd name="T25" fmla="*/ 0 h 1"/>
                <a:gd name="T26" fmla="*/ 1 w 2"/>
                <a:gd name="T27" fmla="*/ 0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93" name="Freeform 103"/>
            <p:cNvSpPr>
              <a:spLocks/>
            </p:cNvSpPr>
            <p:nvPr/>
          </p:nvSpPr>
          <p:spPr bwMode="auto">
            <a:xfrm>
              <a:off x="2009" y="3296"/>
              <a:ext cx="84" cy="35"/>
            </a:xfrm>
            <a:custGeom>
              <a:avLst/>
              <a:gdLst>
                <a:gd name="T0" fmla="*/ 78 w 169"/>
                <a:gd name="T1" fmla="*/ 6 h 69"/>
                <a:gd name="T2" fmla="*/ 78 w 169"/>
                <a:gd name="T3" fmla="*/ 6 h 69"/>
                <a:gd name="T4" fmla="*/ 70 w 169"/>
                <a:gd name="T5" fmla="*/ 8 h 69"/>
                <a:gd name="T6" fmla="*/ 64 w 169"/>
                <a:gd name="T7" fmla="*/ 9 h 69"/>
                <a:gd name="T8" fmla="*/ 57 w 169"/>
                <a:gd name="T9" fmla="*/ 10 h 69"/>
                <a:gd name="T10" fmla="*/ 51 w 169"/>
                <a:gd name="T11" fmla="*/ 11 h 69"/>
                <a:gd name="T12" fmla="*/ 45 w 169"/>
                <a:gd name="T13" fmla="*/ 13 h 69"/>
                <a:gd name="T14" fmla="*/ 39 w 169"/>
                <a:gd name="T15" fmla="*/ 14 h 69"/>
                <a:gd name="T16" fmla="*/ 33 w 169"/>
                <a:gd name="T17" fmla="*/ 16 h 69"/>
                <a:gd name="T18" fmla="*/ 26 w 169"/>
                <a:gd name="T19" fmla="*/ 18 h 69"/>
                <a:gd name="T20" fmla="*/ 21 w 169"/>
                <a:gd name="T21" fmla="*/ 22 h 69"/>
                <a:gd name="T22" fmla="*/ 14 w 169"/>
                <a:gd name="T23" fmla="*/ 26 h 69"/>
                <a:gd name="T24" fmla="*/ 13 w 169"/>
                <a:gd name="T25" fmla="*/ 27 h 69"/>
                <a:gd name="T26" fmla="*/ 11 w 169"/>
                <a:gd name="T27" fmla="*/ 28 h 69"/>
                <a:gd name="T28" fmla="*/ 9 w 169"/>
                <a:gd name="T29" fmla="*/ 28 h 69"/>
                <a:gd name="T30" fmla="*/ 6 w 169"/>
                <a:gd name="T31" fmla="*/ 28 h 69"/>
                <a:gd name="T32" fmla="*/ 5 w 169"/>
                <a:gd name="T33" fmla="*/ 28 h 69"/>
                <a:gd name="T34" fmla="*/ 3 w 169"/>
                <a:gd name="T35" fmla="*/ 29 h 69"/>
                <a:gd name="T36" fmla="*/ 1 w 169"/>
                <a:gd name="T37" fmla="*/ 30 h 69"/>
                <a:gd name="T38" fmla="*/ 0 w 169"/>
                <a:gd name="T39" fmla="*/ 31 h 69"/>
                <a:gd name="T40" fmla="*/ 0 w 169"/>
                <a:gd name="T41" fmla="*/ 33 h 69"/>
                <a:gd name="T42" fmla="*/ 0 w 169"/>
                <a:gd name="T43" fmla="*/ 35 h 69"/>
                <a:gd name="T44" fmla="*/ 7 w 169"/>
                <a:gd name="T45" fmla="*/ 33 h 69"/>
                <a:gd name="T46" fmla="*/ 14 w 169"/>
                <a:gd name="T47" fmla="*/ 31 h 69"/>
                <a:gd name="T48" fmla="*/ 22 w 169"/>
                <a:gd name="T49" fmla="*/ 30 h 69"/>
                <a:gd name="T50" fmla="*/ 29 w 169"/>
                <a:gd name="T51" fmla="*/ 28 h 69"/>
                <a:gd name="T52" fmla="*/ 37 w 169"/>
                <a:gd name="T53" fmla="*/ 26 h 69"/>
                <a:gd name="T54" fmla="*/ 44 w 169"/>
                <a:gd name="T55" fmla="*/ 25 h 69"/>
                <a:gd name="T56" fmla="*/ 52 w 169"/>
                <a:gd name="T57" fmla="*/ 23 h 69"/>
                <a:gd name="T58" fmla="*/ 59 w 169"/>
                <a:gd name="T59" fmla="*/ 23 h 69"/>
                <a:gd name="T60" fmla="*/ 66 w 169"/>
                <a:gd name="T61" fmla="*/ 21 h 69"/>
                <a:gd name="T62" fmla="*/ 72 w 169"/>
                <a:gd name="T63" fmla="*/ 21 h 69"/>
                <a:gd name="T64" fmla="*/ 74 w 169"/>
                <a:gd name="T65" fmla="*/ 19 h 69"/>
                <a:gd name="T66" fmla="*/ 76 w 169"/>
                <a:gd name="T67" fmla="*/ 18 h 69"/>
                <a:gd name="T68" fmla="*/ 77 w 169"/>
                <a:gd name="T69" fmla="*/ 16 h 69"/>
                <a:gd name="T70" fmla="*/ 79 w 169"/>
                <a:gd name="T71" fmla="*/ 13 h 69"/>
                <a:gd name="T72" fmla="*/ 80 w 169"/>
                <a:gd name="T73" fmla="*/ 11 h 69"/>
                <a:gd name="T74" fmla="*/ 81 w 169"/>
                <a:gd name="T75" fmla="*/ 9 h 69"/>
                <a:gd name="T76" fmla="*/ 82 w 169"/>
                <a:gd name="T77" fmla="*/ 7 h 69"/>
                <a:gd name="T78" fmla="*/ 83 w 169"/>
                <a:gd name="T79" fmla="*/ 5 h 69"/>
                <a:gd name="T80" fmla="*/ 84 w 169"/>
                <a:gd name="T81" fmla="*/ 3 h 69"/>
                <a:gd name="T82" fmla="*/ 84 w 169"/>
                <a:gd name="T83" fmla="*/ 0 h 69"/>
                <a:gd name="T84" fmla="*/ 79 w 169"/>
                <a:gd name="T85" fmla="*/ 6 h 69"/>
                <a:gd name="T86" fmla="*/ 78 w 169"/>
                <a:gd name="T87" fmla="*/ 6 h 69"/>
                <a:gd name="T88" fmla="*/ 78 w 169"/>
                <a:gd name="T89" fmla="*/ 6 h 6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9" h="69">
                  <a:moveTo>
                    <a:pt x="157" y="12"/>
                  </a:moveTo>
                  <a:lnTo>
                    <a:pt x="157" y="12"/>
                  </a:lnTo>
                  <a:lnTo>
                    <a:pt x="141" y="15"/>
                  </a:lnTo>
                  <a:lnTo>
                    <a:pt x="128" y="18"/>
                  </a:lnTo>
                  <a:lnTo>
                    <a:pt x="115" y="19"/>
                  </a:lnTo>
                  <a:lnTo>
                    <a:pt x="102" y="22"/>
                  </a:lnTo>
                  <a:lnTo>
                    <a:pt x="91" y="25"/>
                  </a:lnTo>
                  <a:lnTo>
                    <a:pt x="78" y="28"/>
                  </a:lnTo>
                  <a:lnTo>
                    <a:pt x="66" y="32"/>
                  </a:lnTo>
                  <a:lnTo>
                    <a:pt x="53" y="36"/>
                  </a:lnTo>
                  <a:lnTo>
                    <a:pt x="42" y="43"/>
                  </a:lnTo>
                  <a:lnTo>
                    <a:pt x="29" y="52"/>
                  </a:lnTo>
                  <a:lnTo>
                    <a:pt x="26" y="53"/>
                  </a:lnTo>
                  <a:lnTo>
                    <a:pt x="22" y="55"/>
                  </a:lnTo>
                  <a:lnTo>
                    <a:pt x="18" y="56"/>
                  </a:lnTo>
                  <a:lnTo>
                    <a:pt x="13" y="56"/>
                  </a:lnTo>
                  <a:lnTo>
                    <a:pt x="11" y="56"/>
                  </a:lnTo>
                  <a:lnTo>
                    <a:pt x="6" y="58"/>
                  </a:lnTo>
                  <a:lnTo>
                    <a:pt x="3" y="59"/>
                  </a:lnTo>
                  <a:lnTo>
                    <a:pt x="0" y="61"/>
                  </a:lnTo>
                  <a:lnTo>
                    <a:pt x="0" y="65"/>
                  </a:lnTo>
                  <a:lnTo>
                    <a:pt x="0" y="69"/>
                  </a:lnTo>
                  <a:lnTo>
                    <a:pt x="15" y="66"/>
                  </a:lnTo>
                  <a:lnTo>
                    <a:pt x="29" y="62"/>
                  </a:lnTo>
                  <a:lnTo>
                    <a:pt x="45" y="59"/>
                  </a:lnTo>
                  <a:lnTo>
                    <a:pt x="59" y="56"/>
                  </a:lnTo>
                  <a:lnTo>
                    <a:pt x="75" y="52"/>
                  </a:lnTo>
                  <a:lnTo>
                    <a:pt x="89" y="49"/>
                  </a:lnTo>
                  <a:lnTo>
                    <a:pt x="105" y="46"/>
                  </a:lnTo>
                  <a:lnTo>
                    <a:pt x="118" y="45"/>
                  </a:lnTo>
                  <a:lnTo>
                    <a:pt x="132" y="42"/>
                  </a:lnTo>
                  <a:lnTo>
                    <a:pt x="145" y="41"/>
                  </a:lnTo>
                  <a:lnTo>
                    <a:pt x="148" y="38"/>
                  </a:lnTo>
                  <a:lnTo>
                    <a:pt x="152" y="35"/>
                  </a:lnTo>
                  <a:lnTo>
                    <a:pt x="155" y="31"/>
                  </a:lnTo>
                  <a:lnTo>
                    <a:pt x="158" y="26"/>
                  </a:lnTo>
                  <a:lnTo>
                    <a:pt x="161" y="22"/>
                  </a:lnTo>
                  <a:lnTo>
                    <a:pt x="162" y="18"/>
                  </a:lnTo>
                  <a:lnTo>
                    <a:pt x="165" y="13"/>
                  </a:lnTo>
                  <a:lnTo>
                    <a:pt x="167" y="9"/>
                  </a:lnTo>
                  <a:lnTo>
                    <a:pt x="168" y="5"/>
                  </a:lnTo>
                  <a:lnTo>
                    <a:pt x="169" y="0"/>
                  </a:lnTo>
                  <a:lnTo>
                    <a:pt x="159" y="11"/>
                  </a:lnTo>
                  <a:lnTo>
                    <a:pt x="1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94" name="Freeform 104"/>
            <p:cNvSpPr>
              <a:spLocks/>
            </p:cNvSpPr>
            <p:nvPr/>
          </p:nvSpPr>
          <p:spPr bwMode="auto">
            <a:xfrm>
              <a:off x="2085" y="3298"/>
              <a:ext cx="3" cy="4"/>
            </a:xfrm>
            <a:custGeom>
              <a:avLst/>
              <a:gdLst>
                <a:gd name="T0" fmla="*/ 0 w 5"/>
                <a:gd name="T1" fmla="*/ 0 h 7"/>
                <a:gd name="T2" fmla="*/ 0 w 5"/>
                <a:gd name="T3" fmla="*/ 2 h 7"/>
                <a:gd name="T4" fmla="*/ 2 w 5"/>
                <a:gd name="T5" fmla="*/ 4 h 7"/>
                <a:gd name="T6" fmla="*/ 2 w 5"/>
                <a:gd name="T7" fmla="*/ 3 h 7"/>
                <a:gd name="T8" fmla="*/ 2 w 5"/>
                <a:gd name="T9" fmla="*/ 3 h 7"/>
                <a:gd name="T10" fmla="*/ 2 w 5"/>
                <a:gd name="T11" fmla="*/ 3 h 7"/>
                <a:gd name="T12" fmla="*/ 2 w 5"/>
                <a:gd name="T13" fmla="*/ 3 h 7"/>
                <a:gd name="T14" fmla="*/ 2 w 5"/>
                <a:gd name="T15" fmla="*/ 3 h 7"/>
                <a:gd name="T16" fmla="*/ 2 w 5"/>
                <a:gd name="T17" fmla="*/ 3 h 7"/>
                <a:gd name="T18" fmla="*/ 2 w 5"/>
                <a:gd name="T19" fmla="*/ 3 h 7"/>
                <a:gd name="T20" fmla="*/ 2 w 5"/>
                <a:gd name="T21" fmla="*/ 3 h 7"/>
                <a:gd name="T22" fmla="*/ 3 w 5"/>
                <a:gd name="T23" fmla="*/ 3 h 7"/>
                <a:gd name="T24" fmla="*/ 3 w 5"/>
                <a:gd name="T25" fmla="*/ 3 h 7"/>
                <a:gd name="T26" fmla="*/ 1 w 5"/>
                <a:gd name="T27" fmla="*/ 1 h 7"/>
                <a:gd name="T28" fmla="*/ 1 w 5"/>
                <a:gd name="T29" fmla="*/ 1 h 7"/>
                <a:gd name="T30" fmla="*/ 0 w 5"/>
                <a:gd name="T31" fmla="*/ 0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lnTo>
                    <a:pt x="0" y="4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95" name="Freeform 105"/>
            <p:cNvSpPr>
              <a:spLocks/>
            </p:cNvSpPr>
            <p:nvPr/>
          </p:nvSpPr>
          <p:spPr bwMode="auto">
            <a:xfrm>
              <a:off x="2490" y="3310"/>
              <a:ext cx="93" cy="77"/>
            </a:xfrm>
            <a:custGeom>
              <a:avLst/>
              <a:gdLst>
                <a:gd name="T0" fmla="*/ 44 w 186"/>
                <a:gd name="T1" fmla="*/ 52 h 154"/>
                <a:gd name="T2" fmla="*/ 43 w 186"/>
                <a:gd name="T3" fmla="*/ 52 h 154"/>
                <a:gd name="T4" fmla="*/ 40 w 186"/>
                <a:gd name="T5" fmla="*/ 50 h 154"/>
                <a:gd name="T6" fmla="*/ 38 w 186"/>
                <a:gd name="T7" fmla="*/ 50 h 154"/>
                <a:gd name="T8" fmla="*/ 35 w 186"/>
                <a:gd name="T9" fmla="*/ 50 h 154"/>
                <a:gd name="T10" fmla="*/ 33 w 186"/>
                <a:gd name="T11" fmla="*/ 48 h 154"/>
                <a:gd name="T12" fmla="*/ 32 w 186"/>
                <a:gd name="T13" fmla="*/ 46 h 154"/>
                <a:gd name="T14" fmla="*/ 32 w 186"/>
                <a:gd name="T15" fmla="*/ 45 h 154"/>
                <a:gd name="T16" fmla="*/ 33 w 186"/>
                <a:gd name="T17" fmla="*/ 45 h 154"/>
                <a:gd name="T18" fmla="*/ 33 w 186"/>
                <a:gd name="T19" fmla="*/ 44 h 154"/>
                <a:gd name="T20" fmla="*/ 33 w 186"/>
                <a:gd name="T21" fmla="*/ 43 h 154"/>
                <a:gd name="T22" fmla="*/ 23 w 186"/>
                <a:gd name="T23" fmla="*/ 41 h 154"/>
                <a:gd name="T24" fmla="*/ 21 w 186"/>
                <a:gd name="T25" fmla="*/ 40 h 154"/>
                <a:gd name="T26" fmla="*/ 19 w 186"/>
                <a:gd name="T27" fmla="*/ 38 h 154"/>
                <a:gd name="T28" fmla="*/ 18 w 186"/>
                <a:gd name="T29" fmla="*/ 36 h 154"/>
                <a:gd name="T30" fmla="*/ 17 w 186"/>
                <a:gd name="T31" fmla="*/ 34 h 154"/>
                <a:gd name="T32" fmla="*/ 17 w 186"/>
                <a:gd name="T33" fmla="*/ 32 h 154"/>
                <a:gd name="T34" fmla="*/ 12 w 186"/>
                <a:gd name="T35" fmla="*/ 27 h 154"/>
                <a:gd name="T36" fmla="*/ 8 w 186"/>
                <a:gd name="T37" fmla="*/ 20 h 154"/>
                <a:gd name="T38" fmla="*/ 6 w 186"/>
                <a:gd name="T39" fmla="*/ 13 h 154"/>
                <a:gd name="T40" fmla="*/ 4 w 186"/>
                <a:gd name="T41" fmla="*/ 7 h 154"/>
                <a:gd name="T42" fmla="*/ 0 w 186"/>
                <a:gd name="T43" fmla="*/ 0 h 154"/>
                <a:gd name="T44" fmla="*/ 2 w 186"/>
                <a:gd name="T45" fmla="*/ 9 h 154"/>
                <a:gd name="T46" fmla="*/ 4 w 186"/>
                <a:gd name="T47" fmla="*/ 19 h 154"/>
                <a:gd name="T48" fmla="*/ 5 w 186"/>
                <a:gd name="T49" fmla="*/ 29 h 154"/>
                <a:gd name="T50" fmla="*/ 6 w 186"/>
                <a:gd name="T51" fmla="*/ 38 h 154"/>
                <a:gd name="T52" fmla="*/ 6 w 186"/>
                <a:gd name="T53" fmla="*/ 47 h 154"/>
                <a:gd name="T54" fmla="*/ 20 w 186"/>
                <a:gd name="T55" fmla="*/ 55 h 154"/>
                <a:gd name="T56" fmla="*/ 35 w 186"/>
                <a:gd name="T57" fmla="*/ 62 h 154"/>
                <a:gd name="T58" fmla="*/ 50 w 186"/>
                <a:gd name="T59" fmla="*/ 69 h 154"/>
                <a:gd name="T60" fmla="*/ 65 w 186"/>
                <a:gd name="T61" fmla="*/ 73 h 154"/>
                <a:gd name="T62" fmla="*/ 80 w 186"/>
                <a:gd name="T63" fmla="*/ 74 h 154"/>
                <a:gd name="T64" fmla="*/ 90 w 186"/>
                <a:gd name="T65" fmla="*/ 77 h 154"/>
                <a:gd name="T66" fmla="*/ 92 w 186"/>
                <a:gd name="T67" fmla="*/ 76 h 154"/>
                <a:gd name="T68" fmla="*/ 93 w 186"/>
                <a:gd name="T69" fmla="*/ 74 h 154"/>
                <a:gd name="T70" fmla="*/ 93 w 186"/>
                <a:gd name="T71" fmla="*/ 72 h 154"/>
                <a:gd name="T72" fmla="*/ 93 w 186"/>
                <a:gd name="T73" fmla="*/ 69 h 154"/>
                <a:gd name="T74" fmla="*/ 93 w 186"/>
                <a:gd name="T75" fmla="*/ 67 h 154"/>
                <a:gd name="T76" fmla="*/ 91 w 186"/>
                <a:gd name="T77" fmla="*/ 64 h 154"/>
                <a:gd name="T78" fmla="*/ 89 w 186"/>
                <a:gd name="T79" fmla="*/ 64 h 154"/>
                <a:gd name="T80" fmla="*/ 87 w 186"/>
                <a:gd name="T81" fmla="*/ 65 h 154"/>
                <a:gd name="T82" fmla="*/ 85 w 186"/>
                <a:gd name="T83" fmla="*/ 66 h 154"/>
                <a:gd name="T84" fmla="*/ 83 w 186"/>
                <a:gd name="T85" fmla="*/ 67 h 154"/>
                <a:gd name="T86" fmla="*/ 82 w 186"/>
                <a:gd name="T87" fmla="*/ 66 h 154"/>
                <a:gd name="T88" fmla="*/ 82 w 186"/>
                <a:gd name="T89" fmla="*/ 65 h 154"/>
                <a:gd name="T90" fmla="*/ 81 w 186"/>
                <a:gd name="T91" fmla="*/ 64 h 154"/>
                <a:gd name="T92" fmla="*/ 81 w 186"/>
                <a:gd name="T93" fmla="*/ 63 h 154"/>
                <a:gd name="T94" fmla="*/ 81 w 186"/>
                <a:gd name="T95" fmla="*/ 62 h 154"/>
                <a:gd name="T96" fmla="*/ 73 w 186"/>
                <a:gd name="T97" fmla="*/ 62 h 154"/>
                <a:gd name="T98" fmla="*/ 65 w 186"/>
                <a:gd name="T99" fmla="*/ 62 h 154"/>
                <a:gd name="T100" fmla="*/ 57 w 186"/>
                <a:gd name="T101" fmla="*/ 60 h 154"/>
                <a:gd name="T102" fmla="*/ 50 w 186"/>
                <a:gd name="T103" fmla="*/ 56 h 154"/>
                <a:gd name="T104" fmla="*/ 45 w 186"/>
                <a:gd name="T105" fmla="*/ 53 h 154"/>
                <a:gd name="T106" fmla="*/ 45 w 186"/>
                <a:gd name="T107" fmla="*/ 52 h 15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86" h="154">
                  <a:moveTo>
                    <a:pt x="90" y="104"/>
                  </a:moveTo>
                  <a:lnTo>
                    <a:pt x="87" y="104"/>
                  </a:lnTo>
                  <a:lnTo>
                    <a:pt x="86" y="103"/>
                  </a:lnTo>
                  <a:lnTo>
                    <a:pt x="83" y="101"/>
                  </a:lnTo>
                  <a:lnTo>
                    <a:pt x="80" y="100"/>
                  </a:lnTo>
                  <a:lnTo>
                    <a:pt x="77" y="100"/>
                  </a:lnTo>
                  <a:lnTo>
                    <a:pt x="76" y="100"/>
                  </a:lnTo>
                  <a:lnTo>
                    <a:pt x="73" y="99"/>
                  </a:lnTo>
                  <a:lnTo>
                    <a:pt x="70" y="99"/>
                  </a:lnTo>
                  <a:lnTo>
                    <a:pt x="67" y="97"/>
                  </a:lnTo>
                  <a:lnTo>
                    <a:pt x="66" y="96"/>
                  </a:lnTo>
                  <a:lnTo>
                    <a:pt x="63" y="93"/>
                  </a:lnTo>
                  <a:lnTo>
                    <a:pt x="63" y="91"/>
                  </a:lnTo>
                  <a:lnTo>
                    <a:pt x="64" y="91"/>
                  </a:lnTo>
                  <a:lnTo>
                    <a:pt x="64" y="90"/>
                  </a:lnTo>
                  <a:lnTo>
                    <a:pt x="66" y="89"/>
                  </a:lnTo>
                  <a:lnTo>
                    <a:pt x="66" y="87"/>
                  </a:lnTo>
                  <a:lnTo>
                    <a:pt x="66" y="86"/>
                  </a:lnTo>
                  <a:lnTo>
                    <a:pt x="46" y="81"/>
                  </a:lnTo>
                  <a:lnTo>
                    <a:pt x="43" y="81"/>
                  </a:lnTo>
                  <a:lnTo>
                    <a:pt x="41" y="80"/>
                  </a:lnTo>
                  <a:lnTo>
                    <a:pt x="39" y="77"/>
                  </a:lnTo>
                  <a:lnTo>
                    <a:pt x="37" y="76"/>
                  </a:lnTo>
                  <a:lnTo>
                    <a:pt x="36" y="73"/>
                  </a:lnTo>
                  <a:lnTo>
                    <a:pt x="36" y="71"/>
                  </a:lnTo>
                  <a:lnTo>
                    <a:pt x="34" y="68"/>
                  </a:lnTo>
                  <a:lnTo>
                    <a:pt x="34" y="67"/>
                  </a:lnTo>
                  <a:lnTo>
                    <a:pt x="34" y="64"/>
                  </a:lnTo>
                  <a:lnTo>
                    <a:pt x="27" y="60"/>
                  </a:lnTo>
                  <a:lnTo>
                    <a:pt x="23" y="54"/>
                  </a:lnTo>
                  <a:lnTo>
                    <a:pt x="19" y="47"/>
                  </a:lnTo>
                  <a:lnTo>
                    <a:pt x="16" y="40"/>
                  </a:lnTo>
                  <a:lnTo>
                    <a:pt x="14" y="34"/>
                  </a:lnTo>
                  <a:lnTo>
                    <a:pt x="11" y="25"/>
                  </a:lnTo>
                  <a:lnTo>
                    <a:pt x="10" y="18"/>
                  </a:lnTo>
                  <a:lnTo>
                    <a:pt x="7" y="13"/>
                  </a:lnTo>
                  <a:lnTo>
                    <a:pt x="4" y="5"/>
                  </a:lnTo>
                  <a:lnTo>
                    <a:pt x="0" y="0"/>
                  </a:lnTo>
                  <a:lnTo>
                    <a:pt x="3" y="8"/>
                  </a:lnTo>
                  <a:lnTo>
                    <a:pt x="4" y="18"/>
                  </a:lnTo>
                  <a:lnTo>
                    <a:pt x="6" y="27"/>
                  </a:lnTo>
                  <a:lnTo>
                    <a:pt x="8" y="37"/>
                  </a:lnTo>
                  <a:lnTo>
                    <a:pt x="10" y="47"/>
                  </a:lnTo>
                  <a:lnTo>
                    <a:pt x="10" y="57"/>
                  </a:lnTo>
                  <a:lnTo>
                    <a:pt x="11" y="67"/>
                  </a:lnTo>
                  <a:lnTo>
                    <a:pt x="11" y="76"/>
                  </a:lnTo>
                  <a:lnTo>
                    <a:pt x="11" y="84"/>
                  </a:lnTo>
                  <a:lnTo>
                    <a:pt x="11" y="93"/>
                  </a:lnTo>
                  <a:lnTo>
                    <a:pt x="24" y="101"/>
                  </a:lnTo>
                  <a:lnTo>
                    <a:pt x="39" y="110"/>
                  </a:lnTo>
                  <a:lnTo>
                    <a:pt x="54" y="117"/>
                  </a:lnTo>
                  <a:lnTo>
                    <a:pt x="69" y="124"/>
                  </a:lnTo>
                  <a:lnTo>
                    <a:pt x="84" y="132"/>
                  </a:lnTo>
                  <a:lnTo>
                    <a:pt x="100" y="137"/>
                  </a:lnTo>
                  <a:lnTo>
                    <a:pt x="114" y="142"/>
                  </a:lnTo>
                  <a:lnTo>
                    <a:pt x="130" y="146"/>
                  </a:lnTo>
                  <a:lnTo>
                    <a:pt x="145" y="147"/>
                  </a:lnTo>
                  <a:lnTo>
                    <a:pt x="159" y="147"/>
                  </a:lnTo>
                  <a:lnTo>
                    <a:pt x="159" y="150"/>
                  </a:lnTo>
                  <a:lnTo>
                    <a:pt x="179" y="154"/>
                  </a:lnTo>
                  <a:lnTo>
                    <a:pt x="180" y="153"/>
                  </a:lnTo>
                  <a:lnTo>
                    <a:pt x="183" y="152"/>
                  </a:lnTo>
                  <a:lnTo>
                    <a:pt x="185" y="149"/>
                  </a:lnTo>
                  <a:lnTo>
                    <a:pt x="185" y="147"/>
                  </a:lnTo>
                  <a:lnTo>
                    <a:pt x="186" y="146"/>
                  </a:lnTo>
                  <a:lnTo>
                    <a:pt x="186" y="143"/>
                  </a:lnTo>
                  <a:lnTo>
                    <a:pt x="186" y="140"/>
                  </a:lnTo>
                  <a:lnTo>
                    <a:pt x="186" y="137"/>
                  </a:lnTo>
                  <a:lnTo>
                    <a:pt x="186" y="136"/>
                  </a:lnTo>
                  <a:lnTo>
                    <a:pt x="186" y="133"/>
                  </a:lnTo>
                  <a:lnTo>
                    <a:pt x="185" y="130"/>
                  </a:lnTo>
                  <a:lnTo>
                    <a:pt x="182" y="127"/>
                  </a:lnTo>
                  <a:lnTo>
                    <a:pt x="180" y="127"/>
                  </a:lnTo>
                  <a:lnTo>
                    <a:pt x="177" y="127"/>
                  </a:lnTo>
                  <a:lnTo>
                    <a:pt x="176" y="127"/>
                  </a:lnTo>
                  <a:lnTo>
                    <a:pt x="173" y="129"/>
                  </a:lnTo>
                  <a:lnTo>
                    <a:pt x="172" y="130"/>
                  </a:lnTo>
                  <a:lnTo>
                    <a:pt x="170" y="132"/>
                  </a:lnTo>
                  <a:lnTo>
                    <a:pt x="167" y="132"/>
                  </a:lnTo>
                  <a:lnTo>
                    <a:pt x="166" y="133"/>
                  </a:lnTo>
                  <a:lnTo>
                    <a:pt x="165" y="133"/>
                  </a:lnTo>
                  <a:lnTo>
                    <a:pt x="163" y="132"/>
                  </a:lnTo>
                  <a:lnTo>
                    <a:pt x="163" y="130"/>
                  </a:lnTo>
                  <a:lnTo>
                    <a:pt x="162" y="129"/>
                  </a:lnTo>
                  <a:lnTo>
                    <a:pt x="162" y="127"/>
                  </a:lnTo>
                  <a:lnTo>
                    <a:pt x="162" y="126"/>
                  </a:lnTo>
                  <a:lnTo>
                    <a:pt x="162" y="124"/>
                  </a:lnTo>
                  <a:lnTo>
                    <a:pt x="162" y="123"/>
                  </a:lnTo>
                  <a:lnTo>
                    <a:pt x="155" y="124"/>
                  </a:lnTo>
                  <a:lnTo>
                    <a:pt x="146" y="124"/>
                  </a:lnTo>
                  <a:lnTo>
                    <a:pt x="137" y="124"/>
                  </a:lnTo>
                  <a:lnTo>
                    <a:pt x="130" y="123"/>
                  </a:lnTo>
                  <a:lnTo>
                    <a:pt x="122" y="120"/>
                  </a:lnTo>
                  <a:lnTo>
                    <a:pt x="114" y="119"/>
                  </a:lnTo>
                  <a:lnTo>
                    <a:pt x="107" y="116"/>
                  </a:lnTo>
                  <a:lnTo>
                    <a:pt x="100" y="111"/>
                  </a:lnTo>
                  <a:lnTo>
                    <a:pt x="94" y="109"/>
                  </a:lnTo>
                  <a:lnTo>
                    <a:pt x="90" y="106"/>
                  </a:lnTo>
                  <a:lnTo>
                    <a:pt x="90" y="1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96" name="Freeform 106"/>
            <p:cNvSpPr>
              <a:spLocks/>
            </p:cNvSpPr>
            <p:nvPr/>
          </p:nvSpPr>
          <p:spPr bwMode="auto">
            <a:xfrm>
              <a:off x="2511" y="3348"/>
              <a:ext cx="3" cy="3"/>
            </a:xfrm>
            <a:custGeom>
              <a:avLst/>
              <a:gdLst>
                <a:gd name="T0" fmla="*/ 2 w 6"/>
                <a:gd name="T1" fmla="*/ 0 h 5"/>
                <a:gd name="T2" fmla="*/ 0 w 6"/>
                <a:gd name="T3" fmla="*/ 2 h 5"/>
                <a:gd name="T4" fmla="*/ 2 w 6"/>
                <a:gd name="T5" fmla="*/ 3 h 5"/>
                <a:gd name="T6" fmla="*/ 3 w 6"/>
                <a:gd name="T7" fmla="*/ 2 h 5"/>
                <a:gd name="T8" fmla="*/ 2 w 6"/>
                <a:gd name="T9" fmla="*/ 0 h 5"/>
                <a:gd name="T10" fmla="*/ 2 w 6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lnTo>
                    <a:pt x="0" y="4"/>
                  </a:lnTo>
                  <a:lnTo>
                    <a:pt x="3" y="5"/>
                  </a:lnTo>
                  <a:lnTo>
                    <a:pt x="6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97" name="Freeform 107"/>
            <p:cNvSpPr>
              <a:spLocks/>
            </p:cNvSpPr>
            <p:nvPr/>
          </p:nvSpPr>
          <p:spPr bwMode="auto">
            <a:xfrm>
              <a:off x="2534" y="3362"/>
              <a:ext cx="1" cy="1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1 h 2"/>
                <a:gd name="T4" fmla="*/ 1 w 3"/>
                <a:gd name="T5" fmla="*/ 1 h 2"/>
                <a:gd name="T6" fmla="*/ 1 w 3"/>
                <a:gd name="T7" fmla="*/ 0 h 2"/>
                <a:gd name="T8" fmla="*/ 1 w 3"/>
                <a:gd name="T9" fmla="*/ 0 h 2"/>
                <a:gd name="T10" fmla="*/ 1 w 3"/>
                <a:gd name="T11" fmla="*/ 0 h 2"/>
                <a:gd name="T12" fmla="*/ 1 w 3"/>
                <a:gd name="T13" fmla="*/ 0 h 2"/>
                <a:gd name="T14" fmla="*/ 1 w 3"/>
                <a:gd name="T15" fmla="*/ 0 h 2"/>
                <a:gd name="T16" fmla="*/ 1 w 3"/>
                <a:gd name="T17" fmla="*/ 0 h 2"/>
                <a:gd name="T18" fmla="*/ 0 w 3"/>
                <a:gd name="T19" fmla="*/ 0 h 2"/>
                <a:gd name="T20" fmla="*/ 0 w 3"/>
                <a:gd name="T21" fmla="*/ 0 h 2"/>
                <a:gd name="T22" fmla="*/ 0 w 3"/>
                <a:gd name="T23" fmla="*/ 0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0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98" name="Freeform 108"/>
            <p:cNvSpPr>
              <a:spLocks/>
            </p:cNvSpPr>
            <p:nvPr/>
          </p:nvSpPr>
          <p:spPr bwMode="auto">
            <a:xfrm>
              <a:off x="2534" y="3360"/>
              <a:ext cx="2" cy="3"/>
            </a:xfrm>
            <a:custGeom>
              <a:avLst/>
              <a:gdLst>
                <a:gd name="T0" fmla="*/ 2 w 6"/>
                <a:gd name="T1" fmla="*/ 2 h 6"/>
                <a:gd name="T2" fmla="*/ 2 w 6"/>
                <a:gd name="T3" fmla="*/ 0 h 6"/>
                <a:gd name="T4" fmla="*/ 0 w 6"/>
                <a:gd name="T5" fmla="*/ 2 h 6"/>
                <a:gd name="T6" fmla="*/ 0 w 6"/>
                <a:gd name="T7" fmla="*/ 2 h 6"/>
                <a:gd name="T8" fmla="*/ 1 w 6"/>
                <a:gd name="T9" fmla="*/ 2 h 6"/>
                <a:gd name="T10" fmla="*/ 1 w 6"/>
                <a:gd name="T11" fmla="*/ 2 h 6"/>
                <a:gd name="T12" fmla="*/ 1 w 6"/>
                <a:gd name="T13" fmla="*/ 2 h 6"/>
                <a:gd name="T14" fmla="*/ 1 w 6"/>
                <a:gd name="T15" fmla="*/ 2 h 6"/>
                <a:gd name="T16" fmla="*/ 1 w 6"/>
                <a:gd name="T17" fmla="*/ 2 h 6"/>
                <a:gd name="T18" fmla="*/ 1 w 6"/>
                <a:gd name="T19" fmla="*/ 2 h 6"/>
                <a:gd name="T20" fmla="*/ 1 w 6"/>
                <a:gd name="T21" fmla="*/ 3 h 6"/>
                <a:gd name="T22" fmla="*/ 1 w 6"/>
                <a:gd name="T23" fmla="*/ 3 h 6"/>
                <a:gd name="T24" fmla="*/ 1 w 6"/>
                <a:gd name="T25" fmla="*/ 3 h 6"/>
                <a:gd name="T26" fmla="*/ 2 w 6"/>
                <a:gd name="T27" fmla="*/ 2 h 6"/>
                <a:gd name="T28" fmla="*/ 2 w 6"/>
                <a:gd name="T29" fmla="*/ 2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3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699" name="Freeform 109"/>
            <p:cNvSpPr>
              <a:spLocks/>
            </p:cNvSpPr>
            <p:nvPr/>
          </p:nvSpPr>
          <p:spPr bwMode="auto">
            <a:xfrm>
              <a:off x="2524" y="3327"/>
              <a:ext cx="5" cy="1"/>
            </a:xfrm>
            <a:custGeom>
              <a:avLst/>
              <a:gdLst>
                <a:gd name="T0" fmla="*/ 0 w 8"/>
                <a:gd name="T1" fmla="*/ 1 h 3"/>
                <a:gd name="T2" fmla="*/ 5 w 8"/>
                <a:gd name="T3" fmla="*/ 1 h 3"/>
                <a:gd name="T4" fmla="*/ 5 w 8"/>
                <a:gd name="T5" fmla="*/ 1 h 3"/>
                <a:gd name="T6" fmla="*/ 4 w 8"/>
                <a:gd name="T7" fmla="*/ 1 h 3"/>
                <a:gd name="T8" fmla="*/ 4 w 8"/>
                <a:gd name="T9" fmla="*/ 1 h 3"/>
                <a:gd name="T10" fmla="*/ 3 w 8"/>
                <a:gd name="T11" fmla="*/ 1 h 3"/>
                <a:gd name="T12" fmla="*/ 3 w 8"/>
                <a:gd name="T13" fmla="*/ 0 h 3"/>
                <a:gd name="T14" fmla="*/ 3 w 8"/>
                <a:gd name="T15" fmla="*/ 0 h 3"/>
                <a:gd name="T16" fmla="*/ 2 w 8"/>
                <a:gd name="T17" fmla="*/ 0 h 3"/>
                <a:gd name="T18" fmla="*/ 1 w 8"/>
                <a:gd name="T19" fmla="*/ 0 h 3"/>
                <a:gd name="T20" fmla="*/ 1 w 8"/>
                <a:gd name="T21" fmla="*/ 0 h 3"/>
                <a:gd name="T22" fmla="*/ 0 w 8"/>
                <a:gd name="T23" fmla="*/ 0 h 3"/>
                <a:gd name="T24" fmla="*/ 0 w 8"/>
                <a:gd name="T25" fmla="*/ 0 h 3"/>
                <a:gd name="T26" fmla="*/ 0 w 8"/>
                <a:gd name="T27" fmla="*/ 0 h 3"/>
                <a:gd name="T28" fmla="*/ 0 w 8"/>
                <a:gd name="T29" fmla="*/ 0 h 3"/>
                <a:gd name="T30" fmla="*/ 0 w 8"/>
                <a:gd name="T31" fmla="*/ 0 h 3"/>
                <a:gd name="T32" fmla="*/ 0 w 8"/>
                <a:gd name="T33" fmla="*/ 0 h 3"/>
                <a:gd name="T34" fmla="*/ 0 w 8"/>
                <a:gd name="T35" fmla="*/ 0 h 3"/>
                <a:gd name="T36" fmla="*/ 0 w 8"/>
                <a:gd name="T37" fmla="*/ 0 h 3"/>
                <a:gd name="T38" fmla="*/ 0 w 8"/>
                <a:gd name="T39" fmla="*/ 0 h 3"/>
                <a:gd name="T40" fmla="*/ 0 w 8"/>
                <a:gd name="T41" fmla="*/ 0 h 3"/>
                <a:gd name="T42" fmla="*/ 0 w 8"/>
                <a:gd name="T43" fmla="*/ 0 h 3"/>
                <a:gd name="T44" fmla="*/ 0 w 8"/>
                <a:gd name="T45" fmla="*/ 1 h 3"/>
                <a:gd name="T46" fmla="*/ 0 w 8"/>
                <a:gd name="T47" fmla="*/ 1 h 3"/>
                <a:gd name="T48" fmla="*/ 0 w 8"/>
                <a:gd name="T49" fmla="*/ 1 h 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lnTo>
                    <a:pt x="8" y="3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700" name="Freeform 110"/>
            <p:cNvSpPr>
              <a:spLocks/>
            </p:cNvSpPr>
            <p:nvPr/>
          </p:nvSpPr>
          <p:spPr bwMode="auto">
            <a:xfrm>
              <a:off x="2511" y="3318"/>
              <a:ext cx="13" cy="10"/>
            </a:xfrm>
            <a:custGeom>
              <a:avLst/>
              <a:gdLst>
                <a:gd name="T0" fmla="*/ 13 w 28"/>
                <a:gd name="T1" fmla="*/ 8 h 20"/>
                <a:gd name="T2" fmla="*/ 13 w 28"/>
                <a:gd name="T3" fmla="*/ 6 h 20"/>
                <a:gd name="T4" fmla="*/ 13 w 28"/>
                <a:gd name="T5" fmla="*/ 4 h 20"/>
                <a:gd name="T6" fmla="*/ 12 w 28"/>
                <a:gd name="T7" fmla="*/ 2 h 20"/>
                <a:gd name="T8" fmla="*/ 12 w 28"/>
                <a:gd name="T9" fmla="*/ 2 h 20"/>
                <a:gd name="T10" fmla="*/ 10 w 28"/>
                <a:gd name="T11" fmla="*/ 2 h 20"/>
                <a:gd name="T12" fmla="*/ 8 w 28"/>
                <a:gd name="T13" fmla="*/ 2 h 20"/>
                <a:gd name="T14" fmla="*/ 6 w 28"/>
                <a:gd name="T15" fmla="*/ 2 h 20"/>
                <a:gd name="T16" fmla="*/ 4 w 28"/>
                <a:gd name="T17" fmla="*/ 2 h 20"/>
                <a:gd name="T18" fmla="*/ 2 w 28"/>
                <a:gd name="T19" fmla="*/ 1 h 20"/>
                <a:gd name="T20" fmla="*/ 0 w 28"/>
                <a:gd name="T21" fmla="*/ 0 h 20"/>
                <a:gd name="T22" fmla="*/ 8 w 28"/>
                <a:gd name="T23" fmla="*/ 10 h 20"/>
                <a:gd name="T24" fmla="*/ 9 w 28"/>
                <a:gd name="T25" fmla="*/ 10 h 20"/>
                <a:gd name="T26" fmla="*/ 9 w 28"/>
                <a:gd name="T27" fmla="*/ 10 h 20"/>
                <a:gd name="T28" fmla="*/ 9 w 28"/>
                <a:gd name="T29" fmla="*/ 10 h 20"/>
                <a:gd name="T30" fmla="*/ 10 w 28"/>
                <a:gd name="T31" fmla="*/ 9 h 20"/>
                <a:gd name="T32" fmla="*/ 11 w 28"/>
                <a:gd name="T33" fmla="*/ 9 h 20"/>
                <a:gd name="T34" fmla="*/ 11 w 28"/>
                <a:gd name="T35" fmla="*/ 9 h 20"/>
                <a:gd name="T36" fmla="*/ 12 w 28"/>
                <a:gd name="T37" fmla="*/ 9 h 20"/>
                <a:gd name="T38" fmla="*/ 12 w 28"/>
                <a:gd name="T39" fmla="*/ 9 h 20"/>
                <a:gd name="T40" fmla="*/ 12 w 28"/>
                <a:gd name="T41" fmla="*/ 9 h 20"/>
                <a:gd name="T42" fmla="*/ 13 w 28"/>
                <a:gd name="T43" fmla="*/ 9 h 20"/>
                <a:gd name="T44" fmla="*/ 13 w 28"/>
                <a:gd name="T45" fmla="*/ 9 h 20"/>
                <a:gd name="T46" fmla="*/ 13 w 28"/>
                <a:gd name="T47" fmla="*/ 8 h 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" h="20">
                  <a:moveTo>
                    <a:pt x="28" y="16"/>
                  </a:moveTo>
                  <a:lnTo>
                    <a:pt x="28" y="11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5" y="3"/>
                  </a:lnTo>
                  <a:lnTo>
                    <a:pt x="22" y="3"/>
                  </a:lnTo>
                  <a:lnTo>
                    <a:pt x="18" y="3"/>
                  </a:lnTo>
                  <a:lnTo>
                    <a:pt x="13" y="3"/>
                  </a:lnTo>
                  <a:lnTo>
                    <a:pt x="9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18" y="20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8" y="17"/>
                  </a:lnTo>
                  <a:lnTo>
                    <a:pt x="28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701" name="Freeform 111"/>
            <p:cNvSpPr>
              <a:spLocks noEditPoints="1"/>
            </p:cNvSpPr>
            <p:nvPr/>
          </p:nvSpPr>
          <p:spPr bwMode="auto">
            <a:xfrm>
              <a:off x="2529" y="3318"/>
              <a:ext cx="18" cy="17"/>
            </a:xfrm>
            <a:custGeom>
              <a:avLst/>
              <a:gdLst>
                <a:gd name="T0" fmla="*/ 18 w 37"/>
                <a:gd name="T1" fmla="*/ 15 h 33"/>
                <a:gd name="T2" fmla="*/ 18 w 37"/>
                <a:gd name="T3" fmla="*/ 12 h 33"/>
                <a:gd name="T4" fmla="*/ 17 w 37"/>
                <a:gd name="T5" fmla="*/ 10 h 33"/>
                <a:gd name="T6" fmla="*/ 16 w 37"/>
                <a:gd name="T7" fmla="*/ 8 h 33"/>
                <a:gd name="T8" fmla="*/ 15 w 37"/>
                <a:gd name="T9" fmla="*/ 7 h 33"/>
                <a:gd name="T10" fmla="*/ 13 w 37"/>
                <a:gd name="T11" fmla="*/ 5 h 33"/>
                <a:gd name="T12" fmla="*/ 11 w 37"/>
                <a:gd name="T13" fmla="*/ 4 h 33"/>
                <a:gd name="T14" fmla="*/ 9 w 37"/>
                <a:gd name="T15" fmla="*/ 3 h 33"/>
                <a:gd name="T16" fmla="*/ 7 w 37"/>
                <a:gd name="T17" fmla="*/ 2 h 33"/>
                <a:gd name="T18" fmla="*/ 5 w 37"/>
                <a:gd name="T19" fmla="*/ 1 h 33"/>
                <a:gd name="T20" fmla="*/ 3 w 37"/>
                <a:gd name="T21" fmla="*/ 0 h 33"/>
                <a:gd name="T22" fmla="*/ 1 w 37"/>
                <a:gd name="T23" fmla="*/ 10 h 33"/>
                <a:gd name="T24" fmla="*/ 0 w 37"/>
                <a:gd name="T25" fmla="*/ 10 h 33"/>
                <a:gd name="T26" fmla="*/ 2 w 37"/>
                <a:gd name="T27" fmla="*/ 11 h 33"/>
                <a:gd name="T28" fmla="*/ 3 w 37"/>
                <a:gd name="T29" fmla="*/ 12 h 33"/>
                <a:gd name="T30" fmla="*/ 5 w 37"/>
                <a:gd name="T31" fmla="*/ 14 h 33"/>
                <a:gd name="T32" fmla="*/ 7 w 37"/>
                <a:gd name="T33" fmla="*/ 15 h 33"/>
                <a:gd name="T34" fmla="*/ 8 w 37"/>
                <a:gd name="T35" fmla="*/ 16 h 33"/>
                <a:gd name="T36" fmla="*/ 11 w 37"/>
                <a:gd name="T37" fmla="*/ 17 h 33"/>
                <a:gd name="T38" fmla="*/ 12 w 37"/>
                <a:gd name="T39" fmla="*/ 17 h 33"/>
                <a:gd name="T40" fmla="*/ 14 w 37"/>
                <a:gd name="T41" fmla="*/ 17 h 33"/>
                <a:gd name="T42" fmla="*/ 16 w 37"/>
                <a:gd name="T43" fmla="*/ 17 h 33"/>
                <a:gd name="T44" fmla="*/ 18 w 37"/>
                <a:gd name="T45" fmla="*/ 15 h 33"/>
                <a:gd name="T46" fmla="*/ 18 w 37"/>
                <a:gd name="T47" fmla="*/ 15 h 33"/>
                <a:gd name="T48" fmla="*/ 18 w 37"/>
                <a:gd name="T49" fmla="*/ 15 h 33"/>
                <a:gd name="T50" fmla="*/ 15 w 37"/>
                <a:gd name="T51" fmla="*/ 12 h 33"/>
                <a:gd name="T52" fmla="*/ 15 w 37"/>
                <a:gd name="T53" fmla="*/ 14 h 33"/>
                <a:gd name="T54" fmla="*/ 10 w 37"/>
                <a:gd name="T55" fmla="*/ 7 h 33"/>
                <a:gd name="T56" fmla="*/ 15 w 37"/>
                <a:gd name="T57" fmla="*/ 12 h 33"/>
                <a:gd name="T58" fmla="*/ 15 w 37"/>
                <a:gd name="T59" fmla="*/ 12 h 33"/>
                <a:gd name="T60" fmla="*/ 15 w 37"/>
                <a:gd name="T61" fmla="*/ 12 h 3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7" h="33">
                  <a:moveTo>
                    <a:pt x="37" y="30"/>
                  </a:moveTo>
                  <a:lnTo>
                    <a:pt x="36" y="24"/>
                  </a:lnTo>
                  <a:lnTo>
                    <a:pt x="35" y="20"/>
                  </a:lnTo>
                  <a:lnTo>
                    <a:pt x="33" y="16"/>
                  </a:lnTo>
                  <a:lnTo>
                    <a:pt x="30" y="13"/>
                  </a:lnTo>
                  <a:lnTo>
                    <a:pt x="26" y="10"/>
                  </a:lnTo>
                  <a:lnTo>
                    <a:pt x="23" y="7"/>
                  </a:lnTo>
                  <a:lnTo>
                    <a:pt x="19" y="6"/>
                  </a:lnTo>
                  <a:lnTo>
                    <a:pt x="15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3" y="20"/>
                  </a:lnTo>
                  <a:lnTo>
                    <a:pt x="0" y="20"/>
                  </a:lnTo>
                  <a:lnTo>
                    <a:pt x="5" y="21"/>
                  </a:lnTo>
                  <a:lnTo>
                    <a:pt x="7" y="24"/>
                  </a:lnTo>
                  <a:lnTo>
                    <a:pt x="10" y="27"/>
                  </a:lnTo>
                  <a:lnTo>
                    <a:pt x="15" y="29"/>
                  </a:lnTo>
                  <a:lnTo>
                    <a:pt x="17" y="31"/>
                  </a:lnTo>
                  <a:lnTo>
                    <a:pt x="22" y="33"/>
                  </a:lnTo>
                  <a:lnTo>
                    <a:pt x="25" y="33"/>
                  </a:lnTo>
                  <a:lnTo>
                    <a:pt x="29" y="33"/>
                  </a:lnTo>
                  <a:lnTo>
                    <a:pt x="33" y="33"/>
                  </a:lnTo>
                  <a:lnTo>
                    <a:pt x="37" y="30"/>
                  </a:lnTo>
                  <a:close/>
                  <a:moveTo>
                    <a:pt x="30" y="24"/>
                  </a:moveTo>
                  <a:lnTo>
                    <a:pt x="30" y="27"/>
                  </a:lnTo>
                  <a:lnTo>
                    <a:pt x="20" y="13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702" name="Freeform 112"/>
            <p:cNvSpPr>
              <a:spLocks/>
            </p:cNvSpPr>
            <p:nvPr/>
          </p:nvSpPr>
          <p:spPr bwMode="auto">
            <a:xfrm>
              <a:off x="1982" y="3320"/>
              <a:ext cx="24" cy="26"/>
            </a:xfrm>
            <a:custGeom>
              <a:avLst/>
              <a:gdLst>
                <a:gd name="T0" fmla="*/ 9 w 49"/>
                <a:gd name="T1" fmla="*/ 0 h 51"/>
                <a:gd name="T2" fmla="*/ 9 w 49"/>
                <a:gd name="T3" fmla="*/ 2 h 51"/>
                <a:gd name="T4" fmla="*/ 8 w 49"/>
                <a:gd name="T5" fmla="*/ 3 h 51"/>
                <a:gd name="T6" fmla="*/ 7 w 49"/>
                <a:gd name="T7" fmla="*/ 4 h 51"/>
                <a:gd name="T8" fmla="*/ 6 w 49"/>
                <a:gd name="T9" fmla="*/ 6 h 51"/>
                <a:gd name="T10" fmla="*/ 5 w 49"/>
                <a:gd name="T11" fmla="*/ 8 h 51"/>
                <a:gd name="T12" fmla="*/ 3 w 49"/>
                <a:gd name="T13" fmla="*/ 9 h 51"/>
                <a:gd name="T14" fmla="*/ 3 w 49"/>
                <a:gd name="T15" fmla="*/ 10 h 51"/>
                <a:gd name="T16" fmla="*/ 3 w 49"/>
                <a:gd name="T17" fmla="*/ 12 h 51"/>
                <a:gd name="T18" fmla="*/ 3 w 49"/>
                <a:gd name="T19" fmla="*/ 13 h 51"/>
                <a:gd name="T20" fmla="*/ 5 w 49"/>
                <a:gd name="T21" fmla="*/ 14 h 51"/>
                <a:gd name="T22" fmla="*/ 0 w 49"/>
                <a:gd name="T23" fmla="*/ 14 h 51"/>
                <a:gd name="T24" fmla="*/ 0 w 49"/>
                <a:gd name="T25" fmla="*/ 26 h 51"/>
                <a:gd name="T26" fmla="*/ 16 w 49"/>
                <a:gd name="T27" fmla="*/ 24 h 51"/>
                <a:gd name="T28" fmla="*/ 7 w 49"/>
                <a:gd name="T29" fmla="*/ 21 h 51"/>
                <a:gd name="T30" fmla="*/ 13 w 49"/>
                <a:gd name="T31" fmla="*/ 17 h 51"/>
                <a:gd name="T32" fmla="*/ 7 w 49"/>
                <a:gd name="T33" fmla="*/ 14 h 51"/>
                <a:gd name="T34" fmla="*/ 24 w 49"/>
                <a:gd name="T35" fmla="*/ 9 h 51"/>
                <a:gd name="T36" fmla="*/ 24 w 49"/>
                <a:gd name="T37" fmla="*/ 6 h 51"/>
                <a:gd name="T38" fmla="*/ 23 w 49"/>
                <a:gd name="T39" fmla="*/ 4 h 51"/>
                <a:gd name="T40" fmla="*/ 23 w 49"/>
                <a:gd name="T41" fmla="*/ 2 h 51"/>
                <a:gd name="T42" fmla="*/ 21 w 49"/>
                <a:gd name="T43" fmla="*/ 2 h 51"/>
                <a:gd name="T44" fmla="*/ 20 w 49"/>
                <a:gd name="T45" fmla="*/ 2 h 51"/>
                <a:gd name="T46" fmla="*/ 18 w 49"/>
                <a:gd name="T47" fmla="*/ 2 h 51"/>
                <a:gd name="T48" fmla="*/ 16 w 49"/>
                <a:gd name="T49" fmla="*/ 2 h 51"/>
                <a:gd name="T50" fmla="*/ 14 w 49"/>
                <a:gd name="T51" fmla="*/ 2 h 51"/>
                <a:gd name="T52" fmla="*/ 12 w 49"/>
                <a:gd name="T53" fmla="*/ 1 h 51"/>
                <a:gd name="T54" fmla="*/ 10 w 49"/>
                <a:gd name="T55" fmla="*/ 0 h 51"/>
                <a:gd name="T56" fmla="*/ 10 w 49"/>
                <a:gd name="T57" fmla="*/ 0 h 51"/>
                <a:gd name="T58" fmla="*/ 9 w 49"/>
                <a:gd name="T59" fmla="*/ 0 h 5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9" h="51">
                  <a:moveTo>
                    <a:pt x="19" y="0"/>
                  </a:moveTo>
                  <a:lnTo>
                    <a:pt x="19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2" y="11"/>
                  </a:lnTo>
                  <a:lnTo>
                    <a:pt x="10" y="16"/>
                  </a:lnTo>
                  <a:lnTo>
                    <a:pt x="7" y="17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6"/>
                  </a:lnTo>
                  <a:lnTo>
                    <a:pt x="10" y="27"/>
                  </a:lnTo>
                  <a:lnTo>
                    <a:pt x="0" y="27"/>
                  </a:lnTo>
                  <a:lnTo>
                    <a:pt x="0" y="51"/>
                  </a:lnTo>
                  <a:lnTo>
                    <a:pt x="32" y="48"/>
                  </a:lnTo>
                  <a:lnTo>
                    <a:pt x="14" y="41"/>
                  </a:lnTo>
                  <a:lnTo>
                    <a:pt x="27" y="34"/>
                  </a:lnTo>
                  <a:lnTo>
                    <a:pt x="14" y="27"/>
                  </a:lnTo>
                  <a:lnTo>
                    <a:pt x="49" y="17"/>
                  </a:lnTo>
                  <a:lnTo>
                    <a:pt x="49" y="11"/>
                  </a:lnTo>
                  <a:lnTo>
                    <a:pt x="47" y="7"/>
                  </a:lnTo>
                  <a:lnTo>
                    <a:pt x="46" y="4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36" y="3"/>
                  </a:lnTo>
                  <a:lnTo>
                    <a:pt x="33" y="3"/>
                  </a:lnTo>
                  <a:lnTo>
                    <a:pt x="29" y="3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703" name="Freeform 113"/>
            <p:cNvSpPr>
              <a:spLocks/>
            </p:cNvSpPr>
            <p:nvPr/>
          </p:nvSpPr>
          <p:spPr bwMode="auto">
            <a:xfrm>
              <a:off x="2539" y="3325"/>
              <a:ext cx="5" cy="7"/>
            </a:xfrm>
            <a:custGeom>
              <a:avLst/>
              <a:gdLst>
                <a:gd name="T0" fmla="*/ 5 w 10"/>
                <a:gd name="T1" fmla="*/ 5 h 14"/>
                <a:gd name="T2" fmla="*/ 0 w 10"/>
                <a:gd name="T3" fmla="*/ 0 h 14"/>
                <a:gd name="T4" fmla="*/ 5 w 10"/>
                <a:gd name="T5" fmla="*/ 7 h 14"/>
                <a:gd name="T6" fmla="*/ 5 w 10"/>
                <a:gd name="T7" fmla="*/ 6 h 14"/>
                <a:gd name="T8" fmla="*/ 5 w 10"/>
                <a:gd name="T9" fmla="*/ 6 h 14"/>
                <a:gd name="T10" fmla="*/ 5 w 10"/>
                <a:gd name="T11" fmla="*/ 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4">
                  <a:moveTo>
                    <a:pt x="9" y="10"/>
                  </a:moveTo>
                  <a:lnTo>
                    <a:pt x="0" y="0"/>
                  </a:lnTo>
                  <a:lnTo>
                    <a:pt x="10" y="14"/>
                  </a:lnTo>
                  <a:lnTo>
                    <a:pt x="10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704" name="Freeform 114"/>
            <p:cNvSpPr>
              <a:spLocks/>
            </p:cNvSpPr>
            <p:nvPr/>
          </p:nvSpPr>
          <p:spPr bwMode="auto">
            <a:xfrm>
              <a:off x="2504" y="3380"/>
              <a:ext cx="7" cy="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5 h 10"/>
                <a:gd name="T4" fmla="*/ 7 w 14"/>
                <a:gd name="T5" fmla="*/ 4 h 10"/>
                <a:gd name="T6" fmla="*/ 1 w 14"/>
                <a:gd name="T7" fmla="*/ 0 h 10"/>
                <a:gd name="T8" fmla="*/ 0 w 14"/>
                <a:gd name="T9" fmla="*/ 2 h 10"/>
                <a:gd name="T10" fmla="*/ 0 w 14"/>
                <a:gd name="T11" fmla="*/ 2 h 10"/>
                <a:gd name="T12" fmla="*/ 0 w 14"/>
                <a:gd name="T13" fmla="*/ 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0">
                  <a:moveTo>
                    <a:pt x="0" y="3"/>
                  </a:moveTo>
                  <a:lnTo>
                    <a:pt x="12" y="10"/>
                  </a:lnTo>
                  <a:lnTo>
                    <a:pt x="14" y="7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705" name="Freeform 115"/>
            <p:cNvSpPr>
              <a:spLocks/>
            </p:cNvSpPr>
            <p:nvPr/>
          </p:nvSpPr>
          <p:spPr bwMode="auto">
            <a:xfrm>
              <a:off x="2516" y="3382"/>
              <a:ext cx="19" cy="9"/>
            </a:xfrm>
            <a:custGeom>
              <a:avLst/>
              <a:gdLst>
                <a:gd name="T0" fmla="*/ 19 w 39"/>
                <a:gd name="T1" fmla="*/ 8 h 18"/>
                <a:gd name="T2" fmla="*/ 0 w 39"/>
                <a:gd name="T3" fmla="*/ 0 h 18"/>
                <a:gd name="T4" fmla="*/ 1 w 39"/>
                <a:gd name="T5" fmla="*/ 2 h 18"/>
                <a:gd name="T6" fmla="*/ 3 w 39"/>
                <a:gd name="T7" fmla="*/ 3 h 18"/>
                <a:gd name="T8" fmla="*/ 5 w 39"/>
                <a:gd name="T9" fmla="*/ 3 h 18"/>
                <a:gd name="T10" fmla="*/ 7 w 39"/>
                <a:gd name="T11" fmla="*/ 5 h 18"/>
                <a:gd name="T12" fmla="*/ 9 w 39"/>
                <a:gd name="T13" fmla="*/ 5 h 18"/>
                <a:gd name="T14" fmla="*/ 11 w 39"/>
                <a:gd name="T15" fmla="*/ 6 h 18"/>
                <a:gd name="T16" fmla="*/ 14 w 39"/>
                <a:gd name="T17" fmla="*/ 7 h 18"/>
                <a:gd name="T18" fmla="*/ 16 w 39"/>
                <a:gd name="T19" fmla="*/ 8 h 18"/>
                <a:gd name="T20" fmla="*/ 18 w 39"/>
                <a:gd name="T21" fmla="*/ 8 h 18"/>
                <a:gd name="T22" fmla="*/ 19 w 39"/>
                <a:gd name="T23" fmla="*/ 9 h 18"/>
                <a:gd name="T24" fmla="*/ 19 w 39"/>
                <a:gd name="T25" fmla="*/ 9 h 18"/>
                <a:gd name="T26" fmla="*/ 19 w 39"/>
                <a:gd name="T27" fmla="*/ 8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9" h="18">
                  <a:moveTo>
                    <a:pt x="39" y="16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6" y="5"/>
                  </a:lnTo>
                  <a:lnTo>
                    <a:pt x="10" y="6"/>
                  </a:lnTo>
                  <a:lnTo>
                    <a:pt x="15" y="9"/>
                  </a:lnTo>
                  <a:lnTo>
                    <a:pt x="19" y="10"/>
                  </a:lnTo>
                  <a:lnTo>
                    <a:pt x="23" y="12"/>
                  </a:lnTo>
                  <a:lnTo>
                    <a:pt x="28" y="13"/>
                  </a:lnTo>
                  <a:lnTo>
                    <a:pt x="32" y="15"/>
                  </a:lnTo>
                  <a:lnTo>
                    <a:pt x="36" y="16"/>
                  </a:lnTo>
                  <a:lnTo>
                    <a:pt x="39" y="18"/>
                  </a:lnTo>
                  <a:lnTo>
                    <a:pt x="39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706" name="Freeform 116"/>
            <p:cNvSpPr>
              <a:spLocks/>
            </p:cNvSpPr>
            <p:nvPr/>
          </p:nvSpPr>
          <p:spPr bwMode="auto">
            <a:xfrm>
              <a:off x="2535" y="3391"/>
              <a:ext cx="4" cy="1"/>
            </a:xfrm>
            <a:custGeom>
              <a:avLst/>
              <a:gdLst>
                <a:gd name="T0" fmla="*/ 4 w 7"/>
                <a:gd name="T1" fmla="*/ 1 h 2"/>
                <a:gd name="T2" fmla="*/ 4 w 7"/>
                <a:gd name="T3" fmla="*/ 1 h 2"/>
                <a:gd name="T4" fmla="*/ 4 w 7"/>
                <a:gd name="T5" fmla="*/ 1 h 2"/>
                <a:gd name="T6" fmla="*/ 4 w 7"/>
                <a:gd name="T7" fmla="*/ 1 h 2"/>
                <a:gd name="T8" fmla="*/ 3 w 7"/>
                <a:gd name="T9" fmla="*/ 1 h 2"/>
                <a:gd name="T10" fmla="*/ 3 w 7"/>
                <a:gd name="T11" fmla="*/ 1 h 2"/>
                <a:gd name="T12" fmla="*/ 2 w 7"/>
                <a:gd name="T13" fmla="*/ 1 h 2"/>
                <a:gd name="T14" fmla="*/ 2 w 7"/>
                <a:gd name="T15" fmla="*/ 1 h 2"/>
                <a:gd name="T16" fmla="*/ 2 w 7"/>
                <a:gd name="T17" fmla="*/ 0 h 2"/>
                <a:gd name="T18" fmla="*/ 1 w 7"/>
                <a:gd name="T19" fmla="*/ 0 h 2"/>
                <a:gd name="T20" fmla="*/ 0 w 7"/>
                <a:gd name="T21" fmla="*/ 0 h 2"/>
                <a:gd name="T22" fmla="*/ 4 w 7"/>
                <a:gd name="T23" fmla="*/ 1 h 2"/>
                <a:gd name="T24" fmla="*/ 4 w 7"/>
                <a:gd name="T25" fmla="*/ 1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2">
                  <a:moveTo>
                    <a:pt x="7" y="2"/>
                  </a:moveTo>
                  <a:lnTo>
                    <a:pt x="7" y="2"/>
                  </a:lnTo>
                  <a:lnTo>
                    <a:pt x="6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707" name="Freeform 117"/>
            <p:cNvSpPr>
              <a:spLocks/>
            </p:cNvSpPr>
            <p:nvPr/>
          </p:nvSpPr>
          <p:spPr bwMode="auto">
            <a:xfrm>
              <a:off x="2587" y="3387"/>
              <a:ext cx="5" cy="4"/>
            </a:xfrm>
            <a:custGeom>
              <a:avLst/>
              <a:gdLst>
                <a:gd name="T0" fmla="*/ 2 w 10"/>
                <a:gd name="T1" fmla="*/ 0 h 9"/>
                <a:gd name="T2" fmla="*/ 0 w 10"/>
                <a:gd name="T3" fmla="*/ 4 h 9"/>
                <a:gd name="T4" fmla="*/ 5 w 10"/>
                <a:gd name="T5" fmla="*/ 0 h 9"/>
                <a:gd name="T6" fmla="*/ 2 w 10"/>
                <a:gd name="T7" fmla="*/ 0 h 9"/>
                <a:gd name="T8" fmla="*/ 2 w 10"/>
                <a:gd name="T9" fmla="*/ 0 h 9"/>
                <a:gd name="T10" fmla="*/ 2 w 10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9">
                  <a:moveTo>
                    <a:pt x="3" y="0"/>
                  </a:moveTo>
                  <a:lnTo>
                    <a:pt x="0" y="9"/>
                  </a:lnTo>
                  <a:lnTo>
                    <a:pt x="10" y="1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708" name="Freeform 118"/>
            <p:cNvSpPr>
              <a:spLocks/>
            </p:cNvSpPr>
            <p:nvPr/>
          </p:nvSpPr>
          <p:spPr bwMode="auto">
            <a:xfrm>
              <a:off x="2545" y="3394"/>
              <a:ext cx="31" cy="5"/>
            </a:xfrm>
            <a:custGeom>
              <a:avLst/>
              <a:gdLst>
                <a:gd name="T0" fmla="*/ 25 w 62"/>
                <a:gd name="T1" fmla="*/ 5 h 12"/>
                <a:gd name="T2" fmla="*/ 31 w 62"/>
                <a:gd name="T3" fmla="*/ 5 h 12"/>
                <a:gd name="T4" fmla="*/ 0 w 62"/>
                <a:gd name="T5" fmla="*/ 0 h 12"/>
                <a:gd name="T6" fmla="*/ 25 w 62"/>
                <a:gd name="T7" fmla="*/ 5 h 12"/>
                <a:gd name="T8" fmla="*/ 25 w 62"/>
                <a:gd name="T9" fmla="*/ 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2">
                  <a:moveTo>
                    <a:pt x="49" y="12"/>
                  </a:moveTo>
                  <a:lnTo>
                    <a:pt x="62" y="12"/>
                  </a:lnTo>
                  <a:lnTo>
                    <a:pt x="0" y="0"/>
                  </a:lnTo>
                  <a:lnTo>
                    <a:pt x="4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pic>
        <p:nvPicPr>
          <p:cNvPr id="12292" name="Picture 119" descr="M:\IMAGES\CELEBHOL\CELEBRTN\MARRIAGE\CCMPG010.WM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028950" y="304800"/>
            <a:ext cx="1085850" cy="3571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3" name="Picture 120" descr="M:\IMAGES\CELEBHOL\CELEBRTN\MARRIAGE\CCMPG008.WMF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160838" y="457200"/>
            <a:ext cx="1096962" cy="3549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4" name="Picture 121" descr="M:\IMAGES\CELEBHOL\CELEBRTN\MARRIAGE\CCMPG011.WMF"/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566025" y="609600"/>
            <a:ext cx="1147763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5" name="Picture 122" descr="M:\IMAGES\CELEBHOL\CELEBRTN\MARRIAGE\CCMPR005.WM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483350" y="609600"/>
            <a:ext cx="984250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6" name="Group 123"/>
          <p:cNvGrpSpPr>
            <a:grpSpLocks/>
          </p:cNvGrpSpPr>
          <p:nvPr/>
        </p:nvGrpSpPr>
        <p:grpSpPr bwMode="auto">
          <a:xfrm>
            <a:off x="4967288" y="465138"/>
            <a:ext cx="1433512" cy="3497262"/>
            <a:chOff x="2021" y="866"/>
            <a:chExt cx="903" cy="2203"/>
          </a:xfrm>
        </p:grpSpPr>
        <p:sp>
          <p:nvSpPr>
            <p:cNvPr id="12299" name="Freeform 124"/>
            <p:cNvSpPr>
              <a:spLocks/>
            </p:cNvSpPr>
            <p:nvPr/>
          </p:nvSpPr>
          <p:spPr bwMode="auto">
            <a:xfrm>
              <a:off x="2272" y="1131"/>
              <a:ext cx="3" cy="2"/>
            </a:xfrm>
            <a:custGeom>
              <a:avLst/>
              <a:gdLst>
                <a:gd name="T0" fmla="*/ 3 w 5"/>
                <a:gd name="T1" fmla="*/ 2 h 3"/>
                <a:gd name="T2" fmla="*/ 1 w 5"/>
                <a:gd name="T3" fmla="*/ 0 h 3"/>
                <a:gd name="T4" fmla="*/ 0 w 5"/>
                <a:gd name="T5" fmla="*/ 2 h 3"/>
                <a:gd name="T6" fmla="*/ 3 w 5"/>
                <a:gd name="T7" fmla="*/ 2 h 3"/>
                <a:gd name="T8" fmla="*/ 3 w 5"/>
                <a:gd name="T9" fmla="*/ 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00" name="Freeform 125"/>
            <p:cNvSpPr>
              <a:spLocks/>
            </p:cNvSpPr>
            <p:nvPr/>
          </p:nvSpPr>
          <p:spPr bwMode="auto">
            <a:xfrm>
              <a:off x="2195" y="1191"/>
              <a:ext cx="6" cy="4"/>
            </a:xfrm>
            <a:custGeom>
              <a:avLst/>
              <a:gdLst>
                <a:gd name="T0" fmla="*/ 3 w 13"/>
                <a:gd name="T1" fmla="*/ 0 h 7"/>
                <a:gd name="T2" fmla="*/ 0 w 13"/>
                <a:gd name="T3" fmla="*/ 4 h 7"/>
                <a:gd name="T4" fmla="*/ 6 w 13"/>
                <a:gd name="T5" fmla="*/ 0 h 7"/>
                <a:gd name="T6" fmla="*/ 3 w 13"/>
                <a:gd name="T7" fmla="*/ 0 h 7"/>
                <a:gd name="T8" fmla="*/ 3 w 1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">
                  <a:moveTo>
                    <a:pt x="6" y="0"/>
                  </a:moveTo>
                  <a:lnTo>
                    <a:pt x="0" y="7"/>
                  </a:lnTo>
                  <a:lnTo>
                    <a:pt x="13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01" name="Freeform 126"/>
            <p:cNvSpPr>
              <a:spLocks/>
            </p:cNvSpPr>
            <p:nvPr/>
          </p:nvSpPr>
          <p:spPr bwMode="auto">
            <a:xfrm>
              <a:off x="2021" y="1996"/>
              <a:ext cx="8" cy="7"/>
            </a:xfrm>
            <a:custGeom>
              <a:avLst/>
              <a:gdLst>
                <a:gd name="T0" fmla="*/ 0 w 16"/>
                <a:gd name="T1" fmla="*/ 7 h 14"/>
                <a:gd name="T2" fmla="*/ 8 w 16"/>
                <a:gd name="T3" fmla="*/ 2 h 14"/>
                <a:gd name="T4" fmla="*/ 7 w 16"/>
                <a:gd name="T5" fmla="*/ 0 h 14"/>
                <a:gd name="T6" fmla="*/ 0 w 16"/>
                <a:gd name="T7" fmla="*/ 7 h 14"/>
                <a:gd name="T8" fmla="*/ 0 w 16"/>
                <a:gd name="T9" fmla="*/ 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4">
                  <a:moveTo>
                    <a:pt x="0" y="14"/>
                  </a:moveTo>
                  <a:lnTo>
                    <a:pt x="16" y="3"/>
                  </a:lnTo>
                  <a:lnTo>
                    <a:pt x="14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02" name="Freeform 127"/>
            <p:cNvSpPr>
              <a:spLocks/>
            </p:cNvSpPr>
            <p:nvPr/>
          </p:nvSpPr>
          <p:spPr bwMode="auto">
            <a:xfrm>
              <a:off x="2372" y="3060"/>
              <a:ext cx="2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0 h 2"/>
                <a:gd name="T6" fmla="*/ 1 w 2"/>
                <a:gd name="T7" fmla="*/ 0 h 2"/>
                <a:gd name="T8" fmla="*/ 1 w 2"/>
                <a:gd name="T9" fmla="*/ 0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0 w 2"/>
                <a:gd name="T17" fmla="*/ 1 h 2"/>
                <a:gd name="T18" fmla="*/ 0 w 2"/>
                <a:gd name="T19" fmla="*/ 1 h 2"/>
                <a:gd name="T20" fmla="*/ 0 w 2"/>
                <a:gd name="T21" fmla="*/ 1 h 2"/>
                <a:gd name="T22" fmla="*/ 0 w 2"/>
                <a:gd name="T23" fmla="*/ 1 h 2"/>
                <a:gd name="T24" fmla="*/ 0 w 2"/>
                <a:gd name="T25" fmla="*/ 1 h 2"/>
                <a:gd name="T26" fmla="*/ 1 w 2"/>
                <a:gd name="T27" fmla="*/ 1 h 2"/>
                <a:gd name="T28" fmla="*/ 1 w 2"/>
                <a:gd name="T29" fmla="*/ 1 h 2"/>
                <a:gd name="T30" fmla="*/ 1 w 2"/>
                <a:gd name="T31" fmla="*/ 1 h 2"/>
                <a:gd name="T32" fmla="*/ 1 w 2"/>
                <a:gd name="T33" fmla="*/ 1 h 2"/>
                <a:gd name="T34" fmla="*/ 1 w 2"/>
                <a:gd name="T35" fmla="*/ 0 h 2"/>
                <a:gd name="T36" fmla="*/ 2 w 2"/>
                <a:gd name="T37" fmla="*/ 0 h 2"/>
                <a:gd name="T38" fmla="*/ 2 w 2"/>
                <a:gd name="T39" fmla="*/ 0 h 2"/>
                <a:gd name="T40" fmla="*/ 2 w 2"/>
                <a:gd name="T41" fmla="*/ 0 h 2"/>
                <a:gd name="T42" fmla="*/ 2 w 2"/>
                <a:gd name="T43" fmla="*/ 0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03" name="Freeform 128"/>
            <p:cNvSpPr>
              <a:spLocks/>
            </p:cNvSpPr>
            <p:nvPr/>
          </p:nvSpPr>
          <p:spPr bwMode="auto">
            <a:xfrm>
              <a:off x="2422" y="30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0 h 1"/>
                <a:gd name="T22" fmla="*/ 1 w 1"/>
                <a:gd name="T23" fmla="*/ 0 h 1"/>
                <a:gd name="T24" fmla="*/ 1 w 1"/>
                <a:gd name="T25" fmla="*/ 1 h 1"/>
                <a:gd name="T26" fmla="*/ 0 w 1"/>
                <a:gd name="T27" fmla="*/ 1 h 1"/>
                <a:gd name="T28" fmla="*/ 0 w 1"/>
                <a:gd name="T29" fmla="*/ 1 h 1"/>
                <a:gd name="T30" fmla="*/ 0 w 1"/>
                <a:gd name="T31" fmla="*/ 1 h 1"/>
                <a:gd name="T32" fmla="*/ 0 w 1"/>
                <a:gd name="T33" fmla="*/ 1 h 1"/>
                <a:gd name="T34" fmla="*/ 0 w 1"/>
                <a:gd name="T35" fmla="*/ 1 h 1"/>
                <a:gd name="T36" fmla="*/ 0 w 1"/>
                <a:gd name="T37" fmla="*/ 1 h 1"/>
                <a:gd name="T38" fmla="*/ 1 w 1"/>
                <a:gd name="T39" fmla="*/ 1 h 1"/>
                <a:gd name="T40" fmla="*/ 1 w 1"/>
                <a:gd name="T41" fmla="*/ 1 h 1"/>
                <a:gd name="T42" fmla="*/ 1 w 1"/>
                <a:gd name="T43" fmla="*/ 1 h 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04" name="Freeform 129"/>
            <p:cNvSpPr>
              <a:spLocks noEditPoints="1"/>
            </p:cNvSpPr>
            <p:nvPr/>
          </p:nvSpPr>
          <p:spPr bwMode="auto">
            <a:xfrm>
              <a:off x="2201" y="866"/>
              <a:ext cx="723" cy="2203"/>
            </a:xfrm>
            <a:custGeom>
              <a:avLst/>
              <a:gdLst>
                <a:gd name="T0" fmla="*/ 704 w 1444"/>
                <a:gd name="T1" fmla="*/ 645 h 4406"/>
                <a:gd name="T2" fmla="*/ 369 w 1444"/>
                <a:gd name="T3" fmla="*/ 333 h 4406"/>
                <a:gd name="T4" fmla="*/ 260 w 1444"/>
                <a:gd name="T5" fmla="*/ 161 h 4406"/>
                <a:gd name="T6" fmla="*/ 300 w 1444"/>
                <a:gd name="T7" fmla="*/ 90 h 4406"/>
                <a:gd name="T8" fmla="*/ 435 w 1444"/>
                <a:gd name="T9" fmla="*/ 88 h 4406"/>
                <a:gd name="T10" fmla="*/ 450 w 1444"/>
                <a:gd name="T11" fmla="*/ 160 h 4406"/>
                <a:gd name="T12" fmla="*/ 444 w 1444"/>
                <a:gd name="T13" fmla="*/ 221 h 4406"/>
                <a:gd name="T14" fmla="*/ 256 w 1444"/>
                <a:gd name="T15" fmla="*/ 137 h 4406"/>
                <a:gd name="T16" fmla="*/ 135 w 1444"/>
                <a:gd name="T17" fmla="*/ 716 h 4406"/>
                <a:gd name="T18" fmla="*/ 101 w 1444"/>
                <a:gd name="T19" fmla="*/ 993 h 4406"/>
                <a:gd name="T20" fmla="*/ 128 w 1444"/>
                <a:gd name="T21" fmla="*/ 2203 h 4406"/>
                <a:gd name="T22" fmla="*/ 309 w 1444"/>
                <a:gd name="T23" fmla="*/ 1711 h 4406"/>
                <a:gd name="T24" fmla="*/ 645 w 1444"/>
                <a:gd name="T25" fmla="*/ 2194 h 4406"/>
                <a:gd name="T26" fmla="*/ 358 w 1444"/>
                <a:gd name="T27" fmla="*/ 58 h 4406"/>
                <a:gd name="T28" fmla="*/ 374 w 1444"/>
                <a:gd name="T29" fmla="*/ 56 h 4406"/>
                <a:gd name="T30" fmla="*/ 382 w 1444"/>
                <a:gd name="T31" fmla="*/ 64 h 4406"/>
                <a:gd name="T32" fmla="*/ 353 w 1444"/>
                <a:gd name="T33" fmla="*/ 22 h 4406"/>
                <a:gd name="T34" fmla="*/ 286 w 1444"/>
                <a:gd name="T35" fmla="*/ 65 h 4406"/>
                <a:gd name="T36" fmla="*/ 672 w 1444"/>
                <a:gd name="T37" fmla="*/ 2115 h 4406"/>
                <a:gd name="T38" fmla="*/ 626 w 1444"/>
                <a:gd name="T39" fmla="*/ 1930 h 4406"/>
                <a:gd name="T40" fmla="*/ 598 w 1444"/>
                <a:gd name="T41" fmla="*/ 1243 h 4406"/>
                <a:gd name="T42" fmla="*/ 696 w 1444"/>
                <a:gd name="T43" fmla="*/ 1079 h 4406"/>
                <a:gd name="T44" fmla="*/ 612 w 1444"/>
                <a:gd name="T45" fmla="*/ 476 h 4406"/>
                <a:gd name="T46" fmla="*/ 592 w 1444"/>
                <a:gd name="T47" fmla="*/ 607 h 4406"/>
                <a:gd name="T48" fmla="*/ 554 w 1444"/>
                <a:gd name="T49" fmla="*/ 526 h 4406"/>
                <a:gd name="T50" fmla="*/ 486 w 1444"/>
                <a:gd name="T51" fmla="*/ 611 h 4406"/>
                <a:gd name="T52" fmla="*/ 491 w 1444"/>
                <a:gd name="T53" fmla="*/ 580 h 4406"/>
                <a:gd name="T54" fmla="*/ 462 w 1444"/>
                <a:gd name="T55" fmla="*/ 567 h 4406"/>
                <a:gd name="T56" fmla="*/ 456 w 1444"/>
                <a:gd name="T57" fmla="*/ 716 h 4406"/>
                <a:gd name="T58" fmla="*/ 472 w 1444"/>
                <a:gd name="T59" fmla="*/ 698 h 4406"/>
                <a:gd name="T60" fmla="*/ 417 w 1444"/>
                <a:gd name="T61" fmla="*/ 303 h 4406"/>
                <a:gd name="T62" fmla="*/ 401 w 1444"/>
                <a:gd name="T63" fmla="*/ 698 h 4406"/>
                <a:gd name="T64" fmla="*/ 341 w 1444"/>
                <a:gd name="T65" fmla="*/ 353 h 4406"/>
                <a:gd name="T66" fmla="*/ 309 w 1444"/>
                <a:gd name="T67" fmla="*/ 353 h 4406"/>
                <a:gd name="T68" fmla="*/ 260 w 1444"/>
                <a:gd name="T69" fmla="*/ 341 h 4406"/>
                <a:gd name="T70" fmla="*/ 261 w 1444"/>
                <a:gd name="T71" fmla="*/ 562 h 4406"/>
                <a:gd name="T72" fmla="*/ 134 w 1444"/>
                <a:gd name="T73" fmla="*/ 958 h 4406"/>
                <a:gd name="T74" fmla="*/ 167 w 1444"/>
                <a:gd name="T75" fmla="*/ 1221 h 4406"/>
                <a:gd name="T76" fmla="*/ 174 w 1444"/>
                <a:gd name="T77" fmla="*/ 1217 h 4406"/>
                <a:gd name="T78" fmla="*/ 171 w 1444"/>
                <a:gd name="T79" fmla="*/ 1249 h 4406"/>
                <a:gd name="T80" fmla="*/ 164 w 1444"/>
                <a:gd name="T81" fmla="*/ 1399 h 4406"/>
                <a:gd name="T82" fmla="*/ 169 w 1444"/>
                <a:gd name="T83" fmla="*/ 1327 h 4406"/>
                <a:gd name="T84" fmla="*/ 141 w 1444"/>
                <a:gd name="T85" fmla="*/ 2118 h 4406"/>
                <a:gd name="T86" fmla="*/ 126 w 1444"/>
                <a:gd name="T87" fmla="*/ 2150 h 4406"/>
                <a:gd name="T88" fmla="*/ 171 w 1444"/>
                <a:gd name="T89" fmla="*/ 2131 h 4406"/>
                <a:gd name="T90" fmla="*/ 216 w 1444"/>
                <a:gd name="T91" fmla="*/ 1675 h 4406"/>
                <a:gd name="T92" fmla="*/ 258 w 1444"/>
                <a:gd name="T93" fmla="*/ 1303 h 4406"/>
                <a:gd name="T94" fmla="*/ 268 w 1444"/>
                <a:gd name="T95" fmla="*/ 1189 h 4406"/>
                <a:gd name="T96" fmla="*/ 349 w 1444"/>
                <a:gd name="T97" fmla="*/ 1414 h 4406"/>
                <a:gd name="T98" fmla="*/ 349 w 1444"/>
                <a:gd name="T99" fmla="*/ 1380 h 4406"/>
                <a:gd name="T100" fmla="*/ 391 w 1444"/>
                <a:gd name="T101" fmla="*/ 1052 h 4406"/>
                <a:gd name="T102" fmla="*/ 394 w 1444"/>
                <a:gd name="T103" fmla="*/ 959 h 4406"/>
                <a:gd name="T104" fmla="*/ 412 w 1444"/>
                <a:gd name="T105" fmla="*/ 1292 h 4406"/>
                <a:gd name="T106" fmla="*/ 444 w 1444"/>
                <a:gd name="T107" fmla="*/ 1461 h 4406"/>
                <a:gd name="T108" fmla="*/ 543 w 1444"/>
                <a:gd name="T109" fmla="*/ 1282 h 4406"/>
                <a:gd name="T110" fmla="*/ 545 w 1444"/>
                <a:gd name="T111" fmla="*/ 955 h 4406"/>
                <a:gd name="T112" fmla="*/ 118 w 1444"/>
                <a:gd name="T113" fmla="*/ 958 h 4406"/>
                <a:gd name="T114" fmla="*/ 339 w 1444"/>
                <a:gd name="T115" fmla="*/ 755 h 4406"/>
                <a:gd name="T116" fmla="*/ 400 w 1444"/>
                <a:gd name="T117" fmla="*/ 797 h 4406"/>
                <a:gd name="T118" fmla="*/ 433 w 1444"/>
                <a:gd name="T119" fmla="*/ 794 h 4406"/>
                <a:gd name="T120" fmla="*/ 415 w 1444"/>
                <a:gd name="T121" fmla="*/ 751 h 4406"/>
                <a:gd name="T122" fmla="*/ 414 w 1444"/>
                <a:gd name="T123" fmla="*/ 822 h 4406"/>
                <a:gd name="T124" fmla="*/ 615 w 1444"/>
                <a:gd name="T125" fmla="*/ 2180 h 440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444" h="4406">
                  <a:moveTo>
                    <a:pt x="1444" y="4360"/>
                  </a:moveTo>
                  <a:lnTo>
                    <a:pt x="1439" y="4343"/>
                  </a:lnTo>
                  <a:lnTo>
                    <a:pt x="1434" y="4327"/>
                  </a:lnTo>
                  <a:lnTo>
                    <a:pt x="1428" y="4311"/>
                  </a:lnTo>
                  <a:lnTo>
                    <a:pt x="1421" y="4296"/>
                  </a:lnTo>
                  <a:lnTo>
                    <a:pt x="1413" y="4281"/>
                  </a:lnTo>
                  <a:lnTo>
                    <a:pt x="1403" y="4267"/>
                  </a:lnTo>
                  <a:lnTo>
                    <a:pt x="1392" y="4254"/>
                  </a:lnTo>
                  <a:lnTo>
                    <a:pt x="1381" y="4240"/>
                  </a:lnTo>
                  <a:lnTo>
                    <a:pt x="1368" y="4228"/>
                  </a:lnTo>
                  <a:lnTo>
                    <a:pt x="1353" y="4217"/>
                  </a:lnTo>
                  <a:lnTo>
                    <a:pt x="1337" y="4208"/>
                  </a:lnTo>
                  <a:lnTo>
                    <a:pt x="1327" y="4198"/>
                  </a:lnTo>
                  <a:lnTo>
                    <a:pt x="1323" y="4188"/>
                  </a:lnTo>
                  <a:lnTo>
                    <a:pt x="1323" y="4177"/>
                  </a:lnTo>
                  <a:lnTo>
                    <a:pt x="1325" y="4166"/>
                  </a:lnTo>
                  <a:lnTo>
                    <a:pt x="1330" y="4153"/>
                  </a:lnTo>
                  <a:lnTo>
                    <a:pt x="1335" y="4141"/>
                  </a:lnTo>
                  <a:lnTo>
                    <a:pt x="1340" y="4129"/>
                  </a:lnTo>
                  <a:lnTo>
                    <a:pt x="1341" y="4115"/>
                  </a:lnTo>
                  <a:lnTo>
                    <a:pt x="1340" y="4102"/>
                  </a:lnTo>
                  <a:lnTo>
                    <a:pt x="1340" y="4038"/>
                  </a:lnTo>
                  <a:lnTo>
                    <a:pt x="1338" y="3977"/>
                  </a:lnTo>
                  <a:lnTo>
                    <a:pt x="1335" y="3915"/>
                  </a:lnTo>
                  <a:lnTo>
                    <a:pt x="1332" y="3854"/>
                  </a:lnTo>
                  <a:lnTo>
                    <a:pt x="1328" y="3794"/>
                  </a:lnTo>
                  <a:lnTo>
                    <a:pt x="1324" y="3734"/>
                  </a:lnTo>
                  <a:lnTo>
                    <a:pt x="1322" y="3674"/>
                  </a:lnTo>
                  <a:lnTo>
                    <a:pt x="1319" y="3612"/>
                  </a:lnTo>
                  <a:lnTo>
                    <a:pt x="1317" y="3550"/>
                  </a:lnTo>
                  <a:lnTo>
                    <a:pt x="1317" y="3487"/>
                  </a:lnTo>
                  <a:lnTo>
                    <a:pt x="1313" y="3437"/>
                  </a:lnTo>
                  <a:lnTo>
                    <a:pt x="1307" y="3388"/>
                  </a:lnTo>
                  <a:lnTo>
                    <a:pt x="1298" y="3341"/>
                  </a:lnTo>
                  <a:lnTo>
                    <a:pt x="1289" y="3293"/>
                  </a:lnTo>
                  <a:lnTo>
                    <a:pt x="1281" y="3246"/>
                  </a:lnTo>
                  <a:lnTo>
                    <a:pt x="1270" y="3199"/>
                  </a:lnTo>
                  <a:lnTo>
                    <a:pt x="1260" y="3152"/>
                  </a:lnTo>
                  <a:lnTo>
                    <a:pt x="1250" y="3105"/>
                  </a:lnTo>
                  <a:lnTo>
                    <a:pt x="1241" y="3058"/>
                  </a:lnTo>
                  <a:lnTo>
                    <a:pt x="1234" y="3009"/>
                  </a:lnTo>
                  <a:lnTo>
                    <a:pt x="1237" y="3001"/>
                  </a:lnTo>
                  <a:lnTo>
                    <a:pt x="1241" y="2993"/>
                  </a:lnTo>
                  <a:lnTo>
                    <a:pt x="1245" y="2985"/>
                  </a:lnTo>
                  <a:lnTo>
                    <a:pt x="1247" y="2976"/>
                  </a:lnTo>
                  <a:lnTo>
                    <a:pt x="1250" y="2966"/>
                  </a:lnTo>
                  <a:lnTo>
                    <a:pt x="1251" y="2957"/>
                  </a:lnTo>
                  <a:lnTo>
                    <a:pt x="1252" y="2949"/>
                  </a:lnTo>
                  <a:lnTo>
                    <a:pt x="1254" y="2939"/>
                  </a:lnTo>
                  <a:lnTo>
                    <a:pt x="1254" y="2929"/>
                  </a:lnTo>
                  <a:lnTo>
                    <a:pt x="1255" y="2920"/>
                  </a:lnTo>
                  <a:lnTo>
                    <a:pt x="1270" y="2874"/>
                  </a:lnTo>
                  <a:lnTo>
                    <a:pt x="1283" y="2829"/>
                  </a:lnTo>
                  <a:lnTo>
                    <a:pt x="1296" y="2784"/>
                  </a:lnTo>
                  <a:lnTo>
                    <a:pt x="1306" y="2738"/>
                  </a:lnTo>
                  <a:lnTo>
                    <a:pt x="1315" y="2694"/>
                  </a:lnTo>
                  <a:lnTo>
                    <a:pt x="1322" y="2648"/>
                  </a:lnTo>
                  <a:lnTo>
                    <a:pt x="1327" y="2601"/>
                  </a:lnTo>
                  <a:lnTo>
                    <a:pt x="1329" y="2553"/>
                  </a:lnTo>
                  <a:lnTo>
                    <a:pt x="1328" y="2505"/>
                  </a:lnTo>
                  <a:lnTo>
                    <a:pt x="1323" y="2454"/>
                  </a:lnTo>
                  <a:lnTo>
                    <a:pt x="1348" y="2437"/>
                  </a:lnTo>
                  <a:lnTo>
                    <a:pt x="1365" y="2418"/>
                  </a:lnTo>
                  <a:lnTo>
                    <a:pt x="1377" y="2396"/>
                  </a:lnTo>
                  <a:lnTo>
                    <a:pt x="1385" y="2371"/>
                  </a:lnTo>
                  <a:lnTo>
                    <a:pt x="1389" y="2345"/>
                  </a:lnTo>
                  <a:lnTo>
                    <a:pt x="1390" y="2319"/>
                  </a:lnTo>
                  <a:lnTo>
                    <a:pt x="1391" y="2292"/>
                  </a:lnTo>
                  <a:lnTo>
                    <a:pt x="1392" y="2266"/>
                  </a:lnTo>
                  <a:lnTo>
                    <a:pt x="1395" y="2240"/>
                  </a:lnTo>
                  <a:lnTo>
                    <a:pt x="1400" y="2216"/>
                  </a:lnTo>
                  <a:lnTo>
                    <a:pt x="1396" y="2209"/>
                  </a:lnTo>
                  <a:lnTo>
                    <a:pt x="1395" y="2202"/>
                  </a:lnTo>
                  <a:lnTo>
                    <a:pt x="1394" y="2194"/>
                  </a:lnTo>
                  <a:lnTo>
                    <a:pt x="1395" y="2187"/>
                  </a:lnTo>
                  <a:lnTo>
                    <a:pt x="1397" y="2180"/>
                  </a:lnTo>
                  <a:lnTo>
                    <a:pt x="1398" y="2173"/>
                  </a:lnTo>
                  <a:lnTo>
                    <a:pt x="1401" y="2167"/>
                  </a:lnTo>
                  <a:lnTo>
                    <a:pt x="1403" y="2159"/>
                  </a:lnTo>
                  <a:lnTo>
                    <a:pt x="1405" y="2152"/>
                  </a:lnTo>
                  <a:lnTo>
                    <a:pt x="1406" y="2145"/>
                  </a:lnTo>
                  <a:lnTo>
                    <a:pt x="1410" y="2145"/>
                  </a:lnTo>
                  <a:lnTo>
                    <a:pt x="1412" y="2143"/>
                  </a:lnTo>
                  <a:lnTo>
                    <a:pt x="1415" y="2142"/>
                  </a:lnTo>
                  <a:lnTo>
                    <a:pt x="1417" y="2140"/>
                  </a:lnTo>
                  <a:lnTo>
                    <a:pt x="1420" y="2136"/>
                  </a:lnTo>
                  <a:lnTo>
                    <a:pt x="1422" y="2132"/>
                  </a:lnTo>
                  <a:lnTo>
                    <a:pt x="1423" y="2130"/>
                  </a:lnTo>
                  <a:lnTo>
                    <a:pt x="1426" y="2126"/>
                  </a:lnTo>
                  <a:lnTo>
                    <a:pt x="1426" y="2122"/>
                  </a:lnTo>
                  <a:lnTo>
                    <a:pt x="1427" y="2119"/>
                  </a:lnTo>
                  <a:lnTo>
                    <a:pt x="1429" y="2052"/>
                  </a:lnTo>
                  <a:lnTo>
                    <a:pt x="1431" y="1985"/>
                  </a:lnTo>
                  <a:lnTo>
                    <a:pt x="1432" y="1918"/>
                  </a:lnTo>
                  <a:lnTo>
                    <a:pt x="1433" y="1853"/>
                  </a:lnTo>
                  <a:lnTo>
                    <a:pt x="1432" y="1787"/>
                  </a:lnTo>
                  <a:lnTo>
                    <a:pt x="1431" y="1723"/>
                  </a:lnTo>
                  <a:lnTo>
                    <a:pt x="1429" y="1660"/>
                  </a:lnTo>
                  <a:lnTo>
                    <a:pt x="1426" y="1599"/>
                  </a:lnTo>
                  <a:lnTo>
                    <a:pt x="1422" y="1541"/>
                  </a:lnTo>
                  <a:lnTo>
                    <a:pt x="1418" y="1485"/>
                  </a:lnTo>
                  <a:lnTo>
                    <a:pt x="1416" y="1482"/>
                  </a:lnTo>
                  <a:lnTo>
                    <a:pt x="1415" y="1479"/>
                  </a:lnTo>
                  <a:lnTo>
                    <a:pt x="1415" y="1477"/>
                  </a:lnTo>
                  <a:lnTo>
                    <a:pt x="1416" y="1473"/>
                  </a:lnTo>
                  <a:lnTo>
                    <a:pt x="1417" y="1470"/>
                  </a:lnTo>
                  <a:lnTo>
                    <a:pt x="1417" y="1467"/>
                  </a:lnTo>
                  <a:lnTo>
                    <a:pt x="1418" y="1464"/>
                  </a:lnTo>
                  <a:lnTo>
                    <a:pt x="1417" y="1461"/>
                  </a:lnTo>
                  <a:lnTo>
                    <a:pt x="1416" y="1458"/>
                  </a:lnTo>
                  <a:lnTo>
                    <a:pt x="1412" y="1456"/>
                  </a:lnTo>
                  <a:lnTo>
                    <a:pt x="1418" y="1451"/>
                  </a:lnTo>
                  <a:lnTo>
                    <a:pt x="1417" y="1410"/>
                  </a:lnTo>
                  <a:lnTo>
                    <a:pt x="1415" y="1369"/>
                  </a:lnTo>
                  <a:lnTo>
                    <a:pt x="1411" y="1329"/>
                  </a:lnTo>
                  <a:lnTo>
                    <a:pt x="1406" y="1290"/>
                  </a:lnTo>
                  <a:lnTo>
                    <a:pt x="1400" y="1249"/>
                  </a:lnTo>
                  <a:lnTo>
                    <a:pt x="1395" y="1209"/>
                  </a:lnTo>
                  <a:lnTo>
                    <a:pt x="1390" y="1169"/>
                  </a:lnTo>
                  <a:lnTo>
                    <a:pt x="1385" y="1128"/>
                  </a:lnTo>
                  <a:lnTo>
                    <a:pt x="1381" y="1086"/>
                  </a:lnTo>
                  <a:lnTo>
                    <a:pt x="1379" y="1044"/>
                  </a:lnTo>
                  <a:lnTo>
                    <a:pt x="1369" y="1013"/>
                  </a:lnTo>
                  <a:lnTo>
                    <a:pt x="1363" y="981"/>
                  </a:lnTo>
                  <a:lnTo>
                    <a:pt x="1359" y="946"/>
                  </a:lnTo>
                  <a:lnTo>
                    <a:pt x="1356" y="911"/>
                  </a:lnTo>
                  <a:lnTo>
                    <a:pt x="1355" y="875"/>
                  </a:lnTo>
                  <a:lnTo>
                    <a:pt x="1354" y="841"/>
                  </a:lnTo>
                  <a:lnTo>
                    <a:pt x="1351" y="806"/>
                  </a:lnTo>
                  <a:lnTo>
                    <a:pt x="1346" y="772"/>
                  </a:lnTo>
                  <a:lnTo>
                    <a:pt x="1338" y="739"/>
                  </a:lnTo>
                  <a:lnTo>
                    <a:pt x="1325" y="708"/>
                  </a:lnTo>
                  <a:lnTo>
                    <a:pt x="1324" y="700"/>
                  </a:lnTo>
                  <a:lnTo>
                    <a:pt x="1320" y="694"/>
                  </a:lnTo>
                  <a:lnTo>
                    <a:pt x="1315" y="689"/>
                  </a:lnTo>
                  <a:lnTo>
                    <a:pt x="1309" y="685"/>
                  </a:lnTo>
                  <a:lnTo>
                    <a:pt x="1302" y="684"/>
                  </a:lnTo>
                  <a:lnTo>
                    <a:pt x="1294" y="681"/>
                  </a:lnTo>
                  <a:lnTo>
                    <a:pt x="1287" y="681"/>
                  </a:lnTo>
                  <a:lnTo>
                    <a:pt x="1280" y="681"/>
                  </a:lnTo>
                  <a:lnTo>
                    <a:pt x="1272" y="681"/>
                  </a:lnTo>
                  <a:lnTo>
                    <a:pt x="1266" y="681"/>
                  </a:lnTo>
                  <a:lnTo>
                    <a:pt x="1229" y="668"/>
                  </a:lnTo>
                  <a:lnTo>
                    <a:pt x="1192" y="654"/>
                  </a:lnTo>
                  <a:lnTo>
                    <a:pt x="1154" y="642"/>
                  </a:lnTo>
                  <a:lnTo>
                    <a:pt x="1117" y="629"/>
                  </a:lnTo>
                  <a:lnTo>
                    <a:pt x="1080" y="616"/>
                  </a:lnTo>
                  <a:lnTo>
                    <a:pt x="1043" y="602"/>
                  </a:lnTo>
                  <a:lnTo>
                    <a:pt x="1006" y="589"/>
                  </a:lnTo>
                  <a:lnTo>
                    <a:pt x="969" y="574"/>
                  </a:lnTo>
                  <a:lnTo>
                    <a:pt x="933" y="556"/>
                  </a:lnTo>
                  <a:lnTo>
                    <a:pt x="898" y="539"/>
                  </a:lnTo>
                  <a:lnTo>
                    <a:pt x="894" y="534"/>
                  </a:lnTo>
                  <a:lnTo>
                    <a:pt x="892" y="529"/>
                  </a:lnTo>
                  <a:lnTo>
                    <a:pt x="891" y="524"/>
                  </a:lnTo>
                  <a:lnTo>
                    <a:pt x="888" y="518"/>
                  </a:lnTo>
                  <a:lnTo>
                    <a:pt x="887" y="513"/>
                  </a:lnTo>
                  <a:lnTo>
                    <a:pt x="886" y="507"/>
                  </a:lnTo>
                  <a:lnTo>
                    <a:pt x="886" y="501"/>
                  </a:lnTo>
                  <a:lnTo>
                    <a:pt x="886" y="496"/>
                  </a:lnTo>
                  <a:lnTo>
                    <a:pt x="884" y="490"/>
                  </a:lnTo>
                  <a:lnTo>
                    <a:pt x="884" y="483"/>
                  </a:lnTo>
                  <a:lnTo>
                    <a:pt x="879" y="504"/>
                  </a:lnTo>
                  <a:lnTo>
                    <a:pt x="872" y="524"/>
                  </a:lnTo>
                  <a:lnTo>
                    <a:pt x="862" y="543"/>
                  </a:lnTo>
                  <a:lnTo>
                    <a:pt x="850" y="560"/>
                  </a:lnTo>
                  <a:lnTo>
                    <a:pt x="836" y="577"/>
                  </a:lnTo>
                  <a:lnTo>
                    <a:pt x="821" y="595"/>
                  </a:lnTo>
                  <a:lnTo>
                    <a:pt x="806" y="611"/>
                  </a:lnTo>
                  <a:lnTo>
                    <a:pt x="790" y="627"/>
                  </a:lnTo>
                  <a:lnTo>
                    <a:pt x="775" y="642"/>
                  </a:lnTo>
                  <a:lnTo>
                    <a:pt x="760" y="658"/>
                  </a:lnTo>
                  <a:lnTo>
                    <a:pt x="762" y="658"/>
                  </a:lnTo>
                  <a:lnTo>
                    <a:pt x="762" y="659"/>
                  </a:lnTo>
                  <a:lnTo>
                    <a:pt x="763" y="659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4" y="664"/>
                  </a:lnTo>
                  <a:lnTo>
                    <a:pt x="764" y="665"/>
                  </a:lnTo>
                  <a:lnTo>
                    <a:pt x="764" y="666"/>
                  </a:lnTo>
                  <a:lnTo>
                    <a:pt x="749" y="673"/>
                  </a:lnTo>
                  <a:lnTo>
                    <a:pt x="753" y="675"/>
                  </a:lnTo>
                  <a:lnTo>
                    <a:pt x="757" y="678"/>
                  </a:lnTo>
                  <a:lnTo>
                    <a:pt x="759" y="680"/>
                  </a:lnTo>
                  <a:lnTo>
                    <a:pt x="763" y="683"/>
                  </a:lnTo>
                  <a:lnTo>
                    <a:pt x="767" y="685"/>
                  </a:lnTo>
                  <a:lnTo>
                    <a:pt x="768" y="687"/>
                  </a:lnTo>
                  <a:lnTo>
                    <a:pt x="770" y="690"/>
                  </a:lnTo>
                  <a:lnTo>
                    <a:pt x="770" y="695"/>
                  </a:lnTo>
                  <a:lnTo>
                    <a:pt x="770" y="699"/>
                  </a:lnTo>
                  <a:lnTo>
                    <a:pt x="769" y="705"/>
                  </a:lnTo>
                  <a:lnTo>
                    <a:pt x="768" y="706"/>
                  </a:lnTo>
                  <a:lnTo>
                    <a:pt x="765" y="706"/>
                  </a:lnTo>
                  <a:lnTo>
                    <a:pt x="764" y="707"/>
                  </a:lnTo>
                  <a:lnTo>
                    <a:pt x="762" y="708"/>
                  </a:lnTo>
                  <a:lnTo>
                    <a:pt x="759" y="710"/>
                  </a:lnTo>
                  <a:lnTo>
                    <a:pt x="755" y="711"/>
                  </a:lnTo>
                  <a:lnTo>
                    <a:pt x="753" y="711"/>
                  </a:lnTo>
                  <a:lnTo>
                    <a:pt x="750" y="711"/>
                  </a:lnTo>
                  <a:lnTo>
                    <a:pt x="748" y="710"/>
                  </a:lnTo>
                  <a:lnTo>
                    <a:pt x="746" y="708"/>
                  </a:lnTo>
                  <a:lnTo>
                    <a:pt x="744" y="705"/>
                  </a:lnTo>
                  <a:lnTo>
                    <a:pt x="743" y="702"/>
                  </a:lnTo>
                  <a:lnTo>
                    <a:pt x="743" y="699"/>
                  </a:lnTo>
                  <a:lnTo>
                    <a:pt x="743" y="696"/>
                  </a:lnTo>
                  <a:lnTo>
                    <a:pt x="743" y="692"/>
                  </a:lnTo>
                  <a:lnTo>
                    <a:pt x="743" y="689"/>
                  </a:lnTo>
                  <a:lnTo>
                    <a:pt x="743" y="685"/>
                  </a:lnTo>
                  <a:lnTo>
                    <a:pt x="743" y="681"/>
                  </a:lnTo>
                  <a:lnTo>
                    <a:pt x="743" y="679"/>
                  </a:lnTo>
                  <a:lnTo>
                    <a:pt x="743" y="675"/>
                  </a:lnTo>
                  <a:lnTo>
                    <a:pt x="739" y="673"/>
                  </a:lnTo>
                  <a:lnTo>
                    <a:pt x="736" y="671"/>
                  </a:lnTo>
                  <a:lnTo>
                    <a:pt x="733" y="670"/>
                  </a:lnTo>
                  <a:lnTo>
                    <a:pt x="729" y="668"/>
                  </a:lnTo>
                  <a:lnTo>
                    <a:pt x="726" y="666"/>
                  </a:lnTo>
                  <a:lnTo>
                    <a:pt x="723" y="665"/>
                  </a:lnTo>
                  <a:lnTo>
                    <a:pt x="720" y="663"/>
                  </a:lnTo>
                  <a:lnTo>
                    <a:pt x="716" y="661"/>
                  </a:lnTo>
                  <a:lnTo>
                    <a:pt x="713" y="659"/>
                  </a:lnTo>
                  <a:lnTo>
                    <a:pt x="710" y="658"/>
                  </a:lnTo>
                  <a:lnTo>
                    <a:pt x="713" y="654"/>
                  </a:lnTo>
                  <a:lnTo>
                    <a:pt x="717" y="653"/>
                  </a:lnTo>
                  <a:lnTo>
                    <a:pt x="720" y="653"/>
                  </a:lnTo>
                  <a:lnTo>
                    <a:pt x="722" y="654"/>
                  </a:lnTo>
                  <a:lnTo>
                    <a:pt x="724" y="657"/>
                  </a:lnTo>
                  <a:lnTo>
                    <a:pt x="727" y="659"/>
                  </a:lnTo>
                  <a:lnTo>
                    <a:pt x="729" y="661"/>
                  </a:lnTo>
                  <a:lnTo>
                    <a:pt x="732" y="664"/>
                  </a:lnTo>
                  <a:lnTo>
                    <a:pt x="736" y="666"/>
                  </a:lnTo>
                  <a:lnTo>
                    <a:pt x="739" y="666"/>
                  </a:lnTo>
                  <a:lnTo>
                    <a:pt x="741" y="661"/>
                  </a:lnTo>
                  <a:lnTo>
                    <a:pt x="739" y="658"/>
                  </a:lnTo>
                  <a:lnTo>
                    <a:pt x="738" y="654"/>
                  </a:lnTo>
                  <a:lnTo>
                    <a:pt x="736" y="649"/>
                  </a:lnTo>
                  <a:lnTo>
                    <a:pt x="733" y="645"/>
                  </a:lnTo>
                  <a:lnTo>
                    <a:pt x="729" y="642"/>
                  </a:lnTo>
                  <a:lnTo>
                    <a:pt x="726" y="637"/>
                  </a:lnTo>
                  <a:lnTo>
                    <a:pt x="722" y="633"/>
                  </a:lnTo>
                  <a:lnTo>
                    <a:pt x="718" y="628"/>
                  </a:lnTo>
                  <a:lnTo>
                    <a:pt x="716" y="624"/>
                  </a:lnTo>
                  <a:lnTo>
                    <a:pt x="737" y="626"/>
                  </a:lnTo>
                  <a:lnTo>
                    <a:pt x="757" y="622"/>
                  </a:lnTo>
                  <a:lnTo>
                    <a:pt x="774" y="616"/>
                  </a:lnTo>
                  <a:lnTo>
                    <a:pt x="790" y="606"/>
                  </a:lnTo>
                  <a:lnTo>
                    <a:pt x="805" y="595"/>
                  </a:lnTo>
                  <a:lnTo>
                    <a:pt x="817" y="581"/>
                  </a:lnTo>
                  <a:lnTo>
                    <a:pt x="830" y="566"/>
                  </a:lnTo>
                  <a:lnTo>
                    <a:pt x="842" y="550"/>
                  </a:lnTo>
                  <a:lnTo>
                    <a:pt x="853" y="534"/>
                  </a:lnTo>
                  <a:lnTo>
                    <a:pt x="864" y="518"/>
                  </a:lnTo>
                  <a:lnTo>
                    <a:pt x="867" y="512"/>
                  </a:lnTo>
                  <a:lnTo>
                    <a:pt x="868" y="506"/>
                  </a:lnTo>
                  <a:lnTo>
                    <a:pt x="869" y="499"/>
                  </a:lnTo>
                  <a:lnTo>
                    <a:pt x="869" y="493"/>
                  </a:lnTo>
                  <a:lnTo>
                    <a:pt x="871" y="487"/>
                  </a:lnTo>
                  <a:lnTo>
                    <a:pt x="871" y="481"/>
                  </a:lnTo>
                  <a:lnTo>
                    <a:pt x="871" y="473"/>
                  </a:lnTo>
                  <a:lnTo>
                    <a:pt x="869" y="467"/>
                  </a:lnTo>
                  <a:lnTo>
                    <a:pt x="869" y="462"/>
                  </a:lnTo>
                  <a:lnTo>
                    <a:pt x="868" y="456"/>
                  </a:lnTo>
                  <a:lnTo>
                    <a:pt x="866" y="467"/>
                  </a:lnTo>
                  <a:lnTo>
                    <a:pt x="862" y="478"/>
                  </a:lnTo>
                  <a:lnTo>
                    <a:pt x="857" y="490"/>
                  </a:lnTo>
                  <a:lnTo>
                    <a:pt x="852" y="501"/>
                  </a:lnTo>
                  <a:lnTo>
                    <a:pt x="846" y="511"/>
                  </a:lnTo>
                  <a:lnTo>
                    <a:pt x="840" y="520"/>
                  </a:lnTo>
                  <a:lnTo>
                    <a:pt x="832" y="530"/>
                  </a:lnTo>
                  <a:lnTo>
                    <a:pt x="825" y="540"/>
                  </a:lnTo>
                  <a:lnTo>
                    <a:pt x="819" y="550"/>
                  </a:lnTo>
                  <a:lnTo>
                    <a:pt x="811" y="560"/>
                  </a:lnTo>
                  <a:lnTo>
                    <a:pt x="811" y="561"/>
                  </a:lnTo>
                  <a:lnTo>
                    <a:pt x="811" y="563"/>
                  </a:lnTo>
                  <a:lnTo>
                    <a:pt x="811" y="564"/>
                  </a:lnTo>
                  <a:lnTo>
                    <a:pt x="812" y="564"/>
                  </a:lnTo>
                  <a:lnTo>
                    <a:pt x="814" y="565"/>
                  </a:lnTo>
                  <a:lnTo>
                    <a:pt x="812" y="564"/>
                  </a:lnTo>
                  <a:lnTo>
                    <a:pt x="824" y="551"/>
                  </a:lnTo>
                  <a:lnTo>
                    <a:pt x="826" y="554"/>
                  </a:lnTo>
                  <a:lnTo>
                    <a:pt x="819" y="563"/>
                  </a:lnTo>
                  <a:lnTo>
                    <a:pt x="811" y="571"/>
                  </a:lnTo>
                  <a:lnTo>
                    <a:pt x="803" y="580"/>
                  </a:lnTo>
                  <a:lnTo>
                    <a:pt x="794" y="587"/>
                  </a:lnTo>
                  <a:lnTo>
                    <a:pt x="784" y="595"/>
                  </a:lnTo>
                  <a:lnTo>
                    <a:pt x="774" y="601"/>
                  </a:lnTo>
                  <a:lnTo>
                    <a:pt x="764" y="605"/>
                  </a:lnTo>
                  <a:lnTo>
                    <a:pt x="753" y="608"/>
                  </a:lnTo>
                  <a:lnTo>
                    <a:pt x="742" y="610"/>
                  </a:lnTo>
                  <a:lnTo>
                    <a:pt x="731" y="610"/>
                  </a:lnTo>
                  <a:lnTo>
                    <a:pt x="717" y="610"/>
                  </a:lnTo>
                  <a:lnTo>
                    <a:pt x="703" y="607"/>
                  </a:lnTo>
                  <a:lnTo>
                    <a:pt x="690" y="603"/>
                  </a:lnTo>
                  <a:lnTo>
                    <a:pt x="679" y="596"/>
                  </a:lnTo>
                  <a:lnTo>
                    <a:pt x="666" y="587"/>
                  </a:lnTo>
                  <a:lnTo>
                    <a:pt x="655" y="579"/>
                  </a:lnTo>
                  <a:lnTo>
                    <a:pt x="644" y="567"/>
                  </a:lnTo>
                  <a:lnTo>
                    <a:pt x="633" y="558"/>
                  </a:lnTo>
                  <a:lnTo>
                    <a:pt x="623" y="548"/>
                  </a:lnTo>
                  <a:lnTo>
                    <a:pt x="612" y="539"/>
                  </a:lnTo>
                  <a:lnTo>
                    <a:pt x="601" y="524"/>
                  </a:lnTo>
                  <a:lnTo>
                    <a:pt x="591" y="508"/>
                  </a:lnTo>
                  <a:lnTo>
                    <a:pt x="584" y="491"/>
                  </a:lnTo>
                  <a:lnTo>
                    <a:pt x="578" y="473"/>
                  </a:lnTo>
                  <a:lnTo>
                    <a:pt x="573" y="455"/>
                  </a:lnTo>
                  <a:lnTo>
                    <a:pt x="570" y="438"/>
                  </a:lnTo>
                  <a:lnTo>
                    <a:pt x="566" y="420"/>
                  </a:lnTo>
                  <a:lnTo>
                    <a:pt x="561" y="403"/>
                  </a:lnTo>
                  <a:lnTo>
                    <a:pt x="556" y="388"/>
                  </a:lnTo>
                  <a:lnTo>
                    <a:pt x="550" y="376"/>
                  </a:lnTo>
                  <a:lnTo>
                    <a:pt x="550" y="399"/>
                  </a:lnTo>
                  <a:lnTo>
                    <a:pt x="544" y="386"/>
                  </a:lnTo>
                  <a:lnTo>
                    <a:pt x="539" y="375"/>
                  </a:lnTo>
                  <a:lnTo>
                    <a:pt x="534" y="363"/>
                  </a:lnTo>
                  <a:lnTo>
                    <a:pt x="529" y="353"/>
                  </a:lnTo>
                  <a:lnTo>
                    <a:pt x="524" y="345"/>
                  </a:lnTo>
                  <a:lnTo>
                    <a:pt x="519" y="335"/>
                  </a:lnTo>
                  <a:lnTo>
                    <a:pt x="515" y="325"/>
                  </a:lnTo>
                  <a:lnTo>
                    <a:pt x="513" y="314"/>
                  </a:lnTo>
                  <a:lnTo>
                    <a:pt x="509" y="302"/>
                  </a:lnTo>
                  <a:lnTo>
                    <a:pt x="508" y="287"/>
                  </a:lnTo>
                  <a:lnTo>
                    <a:pt x="514" y="281"/>
                  </a:lnTo>
                  <a:lnTo>
                    <a:pt x="514" y="284"/>
                  </a:lnTo>
                  <a:lnTo>
                    <a:pt x="516" y="288"/>
                  </a:lnTo>
                  <a:lnTo>
                    <a:pt x="519" y="292"/>
                  </a:lnTo>
                  <a:lnTo>
                    <a:pt x="521" y="294"/>
                  </a:lnTo>
                  <a:lnTo>
                    <a:pt x="525" y="298"/>
                  </a:lnTo>
                  <a:lnTo>
                    <a:pt x="527" y="300"/>
                  </a:lnTo>
                  <a:lnTo>
                    <a:pt x="529" y="304"/>
                  </a:lnTo>
                  <a:lnTo>
                    <a:pt x="530" y="308"/>
                  </a:lnTo>
                  <a:lnTo>
                    <a:pt x="530" y="313"/>
                  </a:lnTo>
                  <a:lnTo>
                    <a:pt x="529" y="319"/>
                  </a:lnTo>
                  <a:lnTo>
                    <a:pt x="523" y="308"/>
                  </a:lnTo>
                  <a:lnTo>
                    <a:pt x="521" y="309"/>
                  </a:lnTo>
                  <a:lnTo>
                    <a:pt x="520" y="310"/>
                  </a:lnTo>
                  <a:lnTo>
                    <a:pt x="520" y="311"/>
                  </a:lnTo>
                  <a:lnTo>
                    <a:pt x="520" y="313"/>
                  </a:lnTo>
                  <a:lnTo>
                    <a:pt x="520" y="314"/>
                  </a:lnTo>
                  <a:lnTo>
                    <a:pt x="520" y="316"/>
                  </a:lnTo>
                  <a:lnTo>
                    <a:pt x="520" y="318"/>
                  </a:lnTo>
                  <a:lnTo>
                    <a:pt x="520" y="319"/>
                  </a:lnTo>
                  <a:lnTo>
                    <a:pt x="520" y="321"/>
                  </a:lnTo>
                  <a:lnTo>
                    <a:pt x="520" y="323"/>
                  </a:lnTo>
                  <a:lnTo>
                    <a:pt x="524" y="321"/>
                  </a:lnTo>
                  <a:lnTo>
                    <a:pt x="526" y="321"/>
                  </a:lnTo>
                  <a:lnTo>
                    <a:pt x="529" y="324"/>
                  </a:lnTo>
                  <a:lnTo>
                    <a:pt x="530" y="326"/>
                  </a:lnTo>
                  <a:lnTo>
                    <a:pt x="530" y="330"/>
                  </a:lnTo>
                  <a:lnTo>
                    <a:pt x="531" y="332"/>
                  </a:lnTo>
                  <a:lnTo>
                    <a:pt x="531" y="336"/>
                  </a:lnTo>
                  <a:lnTo>
                    <a:pt x="532" y="339"/>
                  </a:lnTo>
                  <a:lnTo>
                    <a:pt x="532" y="341"/>
                  </a:lnTo>
                  <a:lnTo>
                    <a:pt x="535" y="342"/>
                  </a:lnTo>
                  <a:lnTo>
                    <a:pt x="537" y="342"/>
                  </a:lnTo>
                  <a:lnTo>
                    <a:pt x="536" y="342"/>
                  </a:lnTo>
                  <a:lnTo>
                    <a:pt x="535" y="342"/>
                  </a:lnTo>
                  <a:lnTo>
                    <a:pt x="532" y="345"/>
                  </a:lnTo>
                  <a:lnTo>
                    <a:pt x="532" y="347"/>
                  </a:lnTo>
                  <a:lnTo>
                    <a:pt x="532" y="350"/>
                  </a:lnTo>
                  <a:lnTo>
                    <a:pt x="532" y="352"/>
                  </a:lnTo>
                  <a:lnTo>
                    <a:pt x="534" y="355"/>
                  </a:lnTo>
                  <a:lnTo>
                    <a:pt x="535" y="357"/>
                  </a:lnTo>
                  <a:lnTo>
                    <a:pt x="537" y="360"/>
                  </a:lnTo>
                  <a:lnTo>
                    <a:pt x="539" y="362"/>
                  </a:lnTo>
                  <a:lnTo>
                    <a:pt x="540" y="365"/>
                  </a:lnTo>
                  <a:lnTo>
                    <a:pt x="541" y="367"/>
                  </a:lnTo>
                  <a:lnTo>
                    <a:pt x="544" y="367"/>
                  </a:lnTo>
                  <a:lnTo>
                    <a:pt x="546" y="325"/>
                  </a:lnTo>
                  <a:lnTo>
                    <a:pt x="546" y="328"/>
                  </a:lnTo>
                  <a:lnTo>
                    <a:pt x="546" y="331"/>
                  </a:lnTo>
                  <a:lnTo>
                    <a:pt x="546" y="334"/>
                  </a:lnTo>
                  <a:lnTo>
                    <a:pt x="546" y="337"/>
                  </a:lnTo>
                  <a:lnTo>
                    <a:pt x="546" y="340"/>
                  </a:lnTo>
                  <a:lnTo>
                    <a:pt x="546" y="344"/>
                  </a:lnTo>
                  <a:lnTo>
                    <a:pt x="546" y="346"/>
                  </a:lnTo>
                  <a:lnTo>
                    <a:pt x="547" y="349"/>
                  </a:lnTo>
                  <a:lnTo>
                    <a:pt x="550" y="351"/>
                  </a:lnTo>
                  <a:lnTo>
                    <a:pt x="552" y="352"/>
                  </a:lnTo>
                  <a:lnTo>
                    <a:pt x="555" y="344"/>
                  </a:lnTo>
                  <a:lnTo>
                    <a:pt x="556" y="336"/>
                  </a:lnTo>
                  <a:lnTo>
                    <a:pt x="556" y="328"/>
                  </a:lnTo>
                  <a:lnTo>
                    <a:pt x="555" y="319"/>
                  </a:lnTo>
                  <a:lnTo>
                    <a:pt x="553" y="310"/>
                  </a:lnTo>
                  <a:lnTo>
                    <a:pt x="553" y="302"/>
                  </a:lnTo>
                  <a:lnTo>
                    <a:pt x="552" y="294"/>
                  </a:lnTo>
                  <a:lnTo>
                    <a:pt x="553" y="287"/>
                  </a:lnTo>
                  <a:lnTo>
                    <a:pt x="555" y="279"/>
                  </a:lnTo>
                  <a:lnTo>
                    <a:pt x="558" y="274"/>
                  </a:lnTo>
                  <a:lnTo>
                    <a:pt x="557" y="269"/>
                  </a:lnTo>
                  <a:lnTo>
                    <a:pt x="556" y="264"/>
                  </a:lnTo>
                  <a:lnTo>
                    <a:pt x="556" y="261"/>
                  </a:lnTo>
                  <a:lnTo>
                    <a:pt x="555" y="256"/>
                  </a:lnTo>
                  <a:lnTo>
                    <a:pt x="555" y="251"/>
                  </a:lnTo>
                  <a:lnTo>
                    <a:pt x="553" y="246"/>
                  </a:lnTo>
                  <a:lnTo>
                    <a:pt x="553" y="241"/>
                  </a:lnTo>
                  <a:lnTo>
                    <a:pt x="553" y="235"/>
                  </a:lnTo>
                  <a:lnTo>
                    <a:pt x="552" y="230"/>
                  </a:lnTo>
                  <a:lnTo>
                    <a:pt x="552" y="224"/>
                  </a:lnTo>
                  <a:lnTo>
                    <a:pt x="552" y="219"/>
                  </a:lnTo>
                  <a:lnTo>
                    <a:pt x="552" y="214"/>
                  </a:lnTo>
                  <a:lnTo>
                    <a:pt x="551" y="209"/>
                  </a:lnTo>
                  <a:lnTo>
                    <a:pt x="550" y="204"/>
                  </a:lnTo>
                  <a:lnTo>
                    <a:pt x="550" y="199"/>
                  </a:lnTo>
                  <a:lnTo>
                    <a:pt x="550" y="194"/>
                  </a:lnTo>
                  <a:lnTo>
                    <a:pt x="550" y="189"/>
                  </a:lnTo>
                  <a:lnTo>
                    <a:pt x="551" y="185"/>
                  </a:lnTo>
                  <a:lnTo>
                    <a:pt x="553" y="182"/>
                  </a:lnTo>
                  <a:lnTo>
                    <a:pt x="558" y="179"/>
                  </a:lnTo>
                  <a:lnTo>
                    <a:pt x="556" y="164"/>
                  </a:lnTo>
                  <a:lnTo>
                    <a:pt x="558" y="169"/>
                  </a:lnTo>
                  <a:lnTo>
                    <a:pt x="561" y="175"/>
                  </a:lnTo>
                  <a:lnTo>
                    <a:pt x="565" y="182"/>
                  </a:lnTo>
                  <a:lnTo>
                    <a:pt x="568" y="189"/>
                  </a:lnTo>
                  <a:lnTo>
                    <a:pt x="573" y="196"/>
                  </a:lnTo>
                  <a:lnTo>
                    <a:pt x="580" y="203"/>
                  </a:lnTo>
                  <a:lnTo>
                    <a:pt x="584" y="209"/>
                  </a:lnTo>
                  <a:lnTo>
                    <a:pt x="592" y="215"/>
                  </a:lnTo>
                  <a:lnTo>
                    <a:pt x="598" y="219"/>
                  </a:lnTo>
                  <a:lnTo>
                    <a:pt x="606" y="221"/>
                  </a:lnTo>
                  <a:lnTo>
                    <a:pt x="612" y="215"/>
                  </a:lnTo>
                  <a:lnTo>
                    <a:pt x="604" y="212"/>
                  </a:lnTo>
                  <a:lnTo>
                    <a:pt x="598" y="210"/>
                  </a:lnTo>
                  <a:lnTo>
                    <a:pt x="594" y="206"/>
                  </a:lnTo>
                  <a:lnTo>
                    <a:pt x="592" y="201"/>
                  </a:lnTo>
                  <a:lnTo>
                    <a:pt x="591" y="196"/>
                  </a:lnTo>
                  <a:lnTo>
                    <a:pt x="589" y="190"/>
                  </a:lnTo>
                  <a:lnTo>
                    <a:pt x="589" y="184"/>
                  </a:lnTo>
                  <a:lnTo>
                    <a:pt x="588" y="179"/>
                  </a:lnTo>
                  <a:lnTo>
                    <a:pt x="587" y="173"/>
                  </a:lnTo>
                  <a:lnTo>
                    <a:pt x="586" y="168"/>
                  </a:lnTo>
                  <a:lnTo>
                    <a:pt x="591" y="147"/>
                  </a:lnTo>
                  <a:lnTo>
                    <a:pt x="591" y="149"/>
                  </a:lnTo>
                  <a:lnTo>
                    <a:pt x="592" y="152"/>
                  </a:lnTo>
                  <a:lnTo>
                    <a:pt x="593" y="156"/>
                  </a:lnTo>
                  <a:lnTo>
                    <a:pt x="594" y="159"/>
                  </a:lnTo>
                  <a:lnTo>
                    <a:pt x="597" y="163"/>
                  </a:lnTo>
                  <a:lnTo>
                    <a:pt x="598" y="167"/>
                  </a:lnTo>
                  <a:lnTo>
                    <a:pt x="599" y="170"/>
                  </a:lnTo>
                  <a:lnTo>
                    <a:pt x="601" y="174"/>
                  </a:lnTo>
                  <a:lnTo>
                    <a:pt x="599" y="179"/>
                  </a:lnTo>
                  <a:lnTo>
                    <a:pt x="597" y="183"/>
                  </a:lnTo>
                  <a:lnTo>
                    <a:pt x="604" y="186"/>
                  </a:lnTo>
                  <a:lnTo>
                    <a:pt x="610" y="190"/>
                  </a:lnTo>
                  <a:lnTo>
                    <a:pt x="618" y="193"/>
                  </a:lnTo>
                  <a:lnTo>
                    <a:pt x="624" y="195"/>
                  </a:lnTo>
                  <a:lnTo>
                    <a:pt x="630" y="198"/>
                  </a:lnTo>
                  <a:lnTo>
                    <a:pt x="638" y="199"/>
                  </a:lnTo>
                  <a:lnTo>
                    <a:pt x="644" y="201"/>
                  </a:lnTo>
                  <a:lnTo>
                    <a:pt x="650" y="203"/>
                  </a:lnTo>
                  <a:lnTo>
                    <a:pt x="658" y="205"/>
                  </a:lnTo>
                  <a:lnTo>
                    <a:pt x="665" y="209"/>
                  </a:lnTo>
                  <a:lnTo>
                    <a:pt x="663" y="205"/>
                  </a:lnTo>
                  <a:lnTo>
                    <a:pt x="660" y="201"/>
                  </a:lnTo>
                  <a:lnTo>
                    <a:pt x="658" y="199"/>
                  </a:lnTo>
                  <a:lnTo>
                    <a:pt x="655" y="196"/>
                  </a:lnTo>
                  <a:lnTo>
                    <a:pt x="653" y="194"/>
                  </a:lnTo>
                  <a:lnTo>
                    <a:pt x="650" y="190"/>
                  </a:lnTo>
                  <a:lnTo>
                    <a:pt x="646" y="188"/>
                  </a:lnTo>
                  <a:lnTo>
                    <a:pt x="644" y="184"/>
                  </a:lnTo>
                  <a:lnTo>
                    <a:pt x="641" y="179"/>
                  </a:lnTo>
                  <a:lnTo>
                    <a:pt x="639" y="174"/>
                  </a:lnTo>
                  <a:lnTo>
                    <a:pt x="648" y="179"/>
                  </a:lnTo>
                  <a:lnTo>
                    <a:pt x="656" y="182"/>
                  </a:lnTo>
                  <a:lnTo>
                    <a:pt x="665" y="183"/>
                  </a:lnTo>
                  <a:lnTo>
                    <a:pt x="674" y="183"/>
                  </a:lnTo>
                  <a:lnTo>
                    <a:pt x="682" y="183"/>
                  </a:lnTo>
                  <a:lnTo>
                    <a:pt x="691" y="182"/>
                  </a:lnTo>
                  <a:lnTo>
                    <a:pt x="700" y="182"/>
                  </a:lnTo>
                  <a:lnTo>
                    <a:pt x="707" y="183"/>
                  </a:lnTo>
                  <a:lnTo>
                    <a:pt x="715" y="186"/>
                  </a:lnTo>
                  <a:lnTo>
                    <a:pt x="722" y="191"/>
                  </a:lnTo>
                  <a:lnTo>
                    <a:pt x="724" y="183"/>
                  </a:lnTo>
                  <a:lnTo>
                    <a:pt x="728" y="188"/>
                  </a:lnTo>
                  <a:lnTo>
                    <a:pt x="733" y="191"/>
                  </a:lnTo>
                  <a:lnTo>
                    <a:pt x="738" y="194"/>
                  </a:lnTo>
                  <a:lnTo>
                    <a:pt x="743" y="195"/>
                  </a:lnTo>
                  <a:lnTo>
                    <a:pt x="749" y="196"/>
                  </a:lnTo>
                  <a:lnTo>
                    <a:pt x="754" y="198"/>
                  </a:lnTo>
                  <a:lnTo>
                    <a:pt x="760" y="198"/>
                  </a:lnTo>
                  <a:lnTo>
                    <a:pt x="765" y="199"/>
                  </a:lnTo>
                  <a:lnTo>
                    <a:pt x="770" y="201"/>
                  </a:lnTo>
                  <a:lnTo>
                    <a:pt x="775" y="204"/>
                  </a:lnTo>
                  <a:lnTo>
                    <a:pt x="769" y="204"/>
                  </a:lnTo>
                  <a:lnTo>
                    <a:pt x="764" y="204"/>
                  </a:lnTo>
                  <a:lnTo>
                    <a:pt x="758" y="203"/>
                  </a:lnTo>
                  <a:lnTo>
                    <a:pt x="753" y="201"/>
                  </a:lnTo>
                  <a:lnTo>
                    <a:pt x="748" y="200"/>
                  </a:lnTo>
                  <a:lnTo>
                    <a:pt x="743" y="199"/>
                  </a:lnTo>
                  <a:lnTo>
                    <a:pt x="738" y="196"/>
                  </a:lnTo>
                  <a:lnTo>
                    <a:pt x="733" y="194"/>
                  </a:lnTo>
                  <a:lnTo>
                    <a:pt x="729" y="191"/>
                  </a:lnTo>
                  <a:lnTo>
                    <a:pt x="724" y="189"/>
                  </a:lnTo>
                  <a:lnTo>
                    <a:pt x="724" y="193"/>
                  </a:lnTo>
                  <a:lnTo>
                    <a:pt x="726" y="195"/>
                  </a:lnTo>
                  <a:lnTo>
                    <a:pt x="727" y="198"/>
                  </a:lnTo>
                  <a:lnTo>
                    <a:pt x="731" y="200"/>
                  </a:lnTo>
                  <a:lnTo>
                    <a:pt x="734" y="201"/>
                  </a:lnTo>
                  <a:lnTo>
                    <a:pt x="738" y="203"/>
                  </a:lnTo>
                  <a:lnTo>
                    <a:pt x="742" y="204"/>
                  </a:lnTo>
                  <a:lnTo>
                    <a:pt x="746" y="205"/>
                  </a:lnTo>
                  <a:lnTo>
                    <a:pt x="749" y="206"/>
                  </a:lnTo>
                  <a:lnTo>
                    <a:pt x="752" y="209"/>
                  </a:lnTo>
                  <a:lnTo>
                    <a:pt x="758" y="210"/>
                  </a:lnTo>
                  <a:lnTo>
                    <a:pt x="764" y="211"/>
                  </a:lnTo>
                  <a:lnTo>
                    <a:pt x="770" y="211"/>
                  </a:lnTo>
                  <a:lnTo>
                    <a:pt x="777" y="211"/>
                  </a:lnTo>
                  <a:lnTo>
                    <a:pt x="783" y="211"/>
                  </a:lnTo>
                  <a:lnTo>
                    <a:pt x="789" y="210"/>
                  </a:lnTo>
                  <a:lnTo>
                    <a:pt x="794" y="209"/>
                  </a:lnTo>
                  <a:lnTo>
                    <a:pt x="799" y="206"/>
                  </a:lnTo>
                  <a:lnTo>
                    <a:pt x="804" y="204"/>
                  </a:lnTo>
                  <a:lnTo>
                    <a:pt x="809" y="200"/>
                  </a:lnTo>
                  <a:lnTo>
                    <a:pt x="788" y="200"/>
                  </a:lnTo>
                  <a:lnTo>
                    <a:pt x="794" y="200"/>
                  </a:lnTo>
                  <a:lnTo>
                    <a:pt x="801" y="199"/>
                  </a:lnTo>
                  <a:lnTo>
                    <a:pt x="809" y="198"/>
                  </a:lnTo>
                  <a:lnTo>
                    <a:pt x="816" y="196"/>
                  </a:lnTo>
                  <a:lnTo>
                    <a:pt x="824" y="194"/>
                  </a:lnTo>
                  <a:lnTo>
                    <a:pt x="831" y="191"/>
                  </a:lnTo>
                  <a:lnTo>
                    <a:pt x="838" y="189"/>
                  </a:lnTo>
                  <a:lnTo>
                    <a:pt x="846" y="186"/>
                  </a:lnTo>
                  <a:lnTo>
                    <a:pt x="852" y="185"/>
                  </a:lnTo>
                  <a:lnTo>
                    <a:pt x="858" y="183"/>
                  </a:lnTo>
                  <a:lnTo>
                    <a:pt x="855" y="180"/>
                  </a:lnTo>
                  <a:lnTo>
                    <a:pt x="851" y="179"/>
                  </a:lnTo>
                  <a:lnTo>
                    <a:pt x="847" y="179"/>
                  </a:lnTo>
                  <a:lnTo>
                    <a:pt x="843" y="180"/>
                  </a:lnTo>
                  <a:lnTo>
                    <a:pt x="840" y="180"/>
                  </a:lnTo>
                  <a:lnTo>
                    <a:pt x="835" y="182"/>
                  </a:lnTo>
                  <a:lnTo>
                    <a:pt x="830" y="183"/>
                  </a:lnTo>
                  <a:lnTo>
                    <a:pt x="826" y="184"/>
                  </a:lnTo>
                  <a:lnTo>
                    <a:pt x="821" y="185"/>
                  </a:lnTo>
                  <a:lnTo>
                    <a:pt x="817" y="185"/>
                  </a:lnTo>
                  <a:lnTo>
                    <a:pt x="821" y="183"/>
                  </a:lnTo>
                  <a:lnTo>
                    <a:pt x="825" y="182"/>
                  </a:lnTo>
                  <a:lnTo>
                    <a:pt x="830" y="180"/>
                  </a:lnTo>
                  <a:lnTo>
                    <a:pt x="835" y="179"/>
                  </a:lnTo>
                  <a:lnTo>
                    <a:pt x="840" y="178"/>
                  </a:lnTo>
                  <a:lnTo>
                    <a:pt x="845" y="177"/>
                  </a:lnTo>
                  <a:lnTo>
                    <a:pt x="851" y="177"/>
                  </a:lnTo>
                  <a:lnTo>
                    <a:pt x="856" y="177"/>
                  </a:lnTo>
                  <a:lnTo>
                    <a:pt x="860" y="177"/>
                  </a:lnTo>
                  <a:lnTo>
                    <a:pt x="864" y="177"/>
                  </a:lnTo>
                  <a:lnTo>
                    <a:pt x="862" y="174"/>
                  </a:lnTo>
                  <a:lnTo>
                    <a:pt x="863" y="174"/>
                  </a:lnTo>
                  <a:lnTo>
                    <a:pt x="864" y="174"/>
                  </a:lnTo>
                  <a:lnTo>
                    <a:pt x="866" y="174"/>
                  </a:lnTo>
                  <a:lnTo>
                    <a:pt x="867" y="174"/>
                  </a:lnTo>
                  <a:lnTo>
                    <a:pt x="868" y="173"/>
                  </a:lnTo>
                  <a:lnTo>
                    <a:pt x="869" y="172"/>
                  </a:lnTo>
                  <a:lnTo>
                    <a:pt x="871" y="172"/>
                  </a:lnTo>
                  <a:lnTo>
                    <a:pt x="871" y="170"/>
                  </a:lnTo>
                  <a:lnTo>
                    <a:pt x="869" y="173"/>
                  </a:lnTo>
                  <a:lnTo>
                    <a:pt x="869" y="175"/>
                  </a:lnTo>
                  <a:lnTo>
                    <a:pt x="868" y="178"/>
                  </a:lnTo>
                  <a:lnTo>
                    <a:pt x="868" y="180"/>
                  </a:lnTo>
                  <a:lnTo>
                    <a:pt x="868" y="182"/>
                  </a:lnTo>
                  <a:lnTo>
                    <a:pt x="868" y="184"/>
                  </a:lnTo>
                  <a:lnTo>
                    <a:pt x="869" y="185"/>
                  </a:lnTo>
                  <a:lnTo>
                    <a:pt x="869" y="188"/>
                  </a:lnTo>
                  <a:lnTo>
                    <a:pt x="871" y="189"/>
                  </a:lnTo>
                  <a:lnTo>
                    <a:pt x="871" y="190"/>
                  </a:lnTo>
                  <a:lnTo>
                    <a:pt x="872" y="191"/>
                  </a:lnTo>
                  <a:lnTo>
                    <a:pt x="873" y="193"/>
                  </a:lnTo>
                  <a:lnTo>
                    <a:pt x="874" y="194"/>
                  </a:lnTo>
                  <a:lnTo>
                    <a:pt x="876" y="195"/>
                  </a:lnTo>
                  <a:lnTo>
                    <a:pt x="877" y="196"/>
                  </a:lnTo>
                  <a:lnTo>
                    <a:pt x="878" y="198"/>
                  </a:lnTo>
                  <a:lnTo>
                    <a:pt x="878" y="199"/>
                  </a:lnTo>
                  <a:lnTo>
                    <a:pt x="881" y="200"/>
                  </a:lnTo>
                  <a:lnTo>
                    <a:pt x="884" y="203"/>
                  </a:lnTo>
                  <a:lnTo>
                    <a:pt x="887" y="205"/>
                  </a:lnTo>
                  <a:lnTo>
                    <a:pt x="889" y="206"/>
                  </a:lnTo>
                  <a:lnTo>
                    <a:pt x="892" y="209"/>
                  </a:lnTo>
                  <a:lnTo>
                    <a:pt x="894" y="210"/>
                  </a:lnTo>
                  <a:lnTo>
                    <a:pt x="897" y="212"/>
                  </a:lnTo>
                  <a:lnTo>
                    <a:pt x="898" y="215"/>
                  </a:lnTo>
                  <a:lnTo>
                    <a:pt x="899" y="217"/>
                  </a:lnTo>
                  <a:lnTo>
                    <a:pt x="900" y="221"/>
                  </a:lnTo>
                  <a:lnTo>
                    <a:pt x="898" y="220"/>
                  </a:lnTo>
                  <a:lnTo>
                    <a:pt x="895" y="217"/>
                  </a:lnTo>
                  <a:lnTo>
                    <a:pt x="893" y="216"/>
                  </a:lnTo>
                  <a:lnTo>
                    <a:pt x="891" y="214"/>
                  </a:lnTo>
                  <a:lnTo>
                    <a:pt x="888" y="211"/>
                  </a:lnTo>
                  <a:lnTo>
                    <a:pt x="887" y="209"/>
                  </a:lnTo>
                  <a:lnTo>
                    <a:pt x="884" y="206"/>
                  </a:lnTo>
                  <a:lnTo>
                    <a:pt x="882" y="204"/>
                  </a:lnTo>
                  <a:lnTo>
                    <a:pt x="881" y="201"/>
                  </a:lnTo>
                  <a:lnTo>
                    <a:pt x="878" y="199"/>
                  </a:lnTo>
                  <a:lnTo>
                    <a:pt x="878" y="198"/>
                  </a:lnTo>
                  <a:lnTo>
                    <a:pt x="877" y="198"/>
                  </a:lnTo>
                  <a:lnTo>
                    <a:pt x="876" y="196"/>
                  </a:lnTo>
                  <a:lnTo>
                    <a:pt x="876" y="195"/>
                  </a:lnTo>
                  <a:lnTo>
                    <a:pt x="874" y="195"/>
                  </a:lnTo>
                  <a:lnTo>
                    <a:pt x="873" y="194"/>
                  </a:lnTo>
                  <a:lnTo>
                    <a:pt x="872" y="193"/>
                  </a:lnTo>
                  <a:lnTo>
                    <a:pt x="872" y="191"/>
                  </a:lnTo>
                  <a:lnTo>
                    <a:pt x="871" y="190"/>
                  </a:lnTo>
                  <a:lnTo>
                    <a:pt x="869" y="189"/>
                  </a:lnTo>
                  <a:lnTo>
                    <a:pt x="867" y="188"/>
                  </a:lnTo>
                  <a:lnTo>
                    <a:pt x="864" y="186"/>
                  </a:lnTo>
                  <a:lnTo>
                    <a:pt x="862" y="185"/>
                  </a:lnTo>
                  <a:lnTo>
                    <a:pt x="860" y="185"/>
                  </a:lnTo>
                  <a:lnTo>
                    <a:pt x="856" y="185"/>
                  </a:lnTo>
                  <a:lnTo>
                    <a:pt x="853" y="185"/>
                  </a:lnTo>
                  <a:lnTo>
                    <a:pt x="850" y="186"/>
                  </a:lnTo>
                  <a:lnTo>
                    <a:pt x="847" y="189"/>
                  </a:lnTo>
                  <a:lnTo>
                    <a:pt x="843" y="191"/>
                  </a:lnTo>
                  <a:lnTo>
                    <a:pt x="841" y="194"/>
                  </a:lnTo>
                  <a:lnTo>
                    <a:pt x="845" y="196"/>
                  </a:lnTo>
                  <a:lnTo>
                    <a:pt x="847" y="196"/>
                  </a:lnTo>
                  <a:lnTo>
                    <a:pt x="851" y="198"/>
                  </a:lnTo>
                  <a:lnTo>
                    <a:pt x="855" y="196"/>
                  </a:lnTo>
                  <a:lnTo>
                    <a:pt x="858" y="196"/>
                  </a:lnTo>
                  <a:lnTo>
                    <a:pt x="861" y="196"/>
                  </a:lnTo>
                  <a:lnTo>
                    <a:pt x="863" y="198"/>
                  </a:lnTo>
                  <a:lnTo>
                    <a:pt x="866" y="199"/>
                  </a:lnTo>
                  <a:lnTo>
                    <a:pt x="867" y="201"/>
                  </a:lnTo>
                  <a:lnTo>
                    <a:pt x="868" y="206"/>
                  </a:lnTo>
                  <a:lnTo>
                    <a:pt x="864" y="208"/>
                  </a:lnTo>
                  <a:lnTo>
                    <a:pt x="861" y="208"/>
                  </a:lnTo>
                  <a:lnTo>
                    <a:pt x="858" y="206"/>
                  </a:lnTo>
                  <a:lnTo>
                    <a:pt x="855" y="205"/>
                  </a:lnTo>
                  <a:lnTo>
                    <a:pt x="851" y="204"/>
                  </a:lnTo>
                  <a:lnTo>
                    <a:pt x="848" y="204"/>
                  </a:lnTo>
                  <a:lnTo>
                    <a:pt x="846" y="204"/>
                  </a:lnTo>
                  <a:lnTo>
                    <a:pt x="843" y="205"/>
                  </a:lnTo>
                  <a:lnTo>
                    <a:pt x="842" y="208"/>
                  </a:lnTo>
                  <a:lnTo>
                    <a:pt x="841" y="212"/>
                  </a:lnTo>
                  <a:lnTo>
                    <a:pt x="858" y="233"/>
                  </a:lnTo>
                  <a:lnTo>
                    <a:pt x="847" y="238"/>
                  </a:lnTo>
                  <a:lnTo>
                    <a:pt x="852" y="248"/>
                  </a:lnTo>
                  <a:lnTo>
                    <a:pt x="857" y="258"/>
                  </a:lnTo>
                  <a:lnTo>
                    <a:pt x="861" y="268"/>
                  </a:lnTo>
                  <a:lnTo>
                    <a:pt x="863" y="279"/>
                  </a:lnTo>
                  <a:lnTo>
                    <a:pt x="866" y="290"/>
                  </a:lnTo>
                  <a:lnTo>
                    <a:pt x="867" y="302"/>
                  </a:lnTo>
                  <a:lnTo>
                    <a:pt x="868" y="313"/>
                  </a:lnTo>
                  <a:lnTo>
                    <a:pt x="869" y="325"/>
                  </a:lnTo>
                  <a:lnTo>
                    <a:pt x="871" y="336"/>
                  </a:lnTo>
                  <a:lnTo>
                    <a:pt x="873" y="349"/>
                  </a:lnTo>
                  <a:lnTo>
                    <a:pt x="876" y="350"/>
                  </a:lnTo>
                  <a:lnTo>
                    <a:pt x="877" y="350"/>
                  </a:lnTo>
                  <a:lnTo>
                    <a:pt x="879" y="349"/>
                  </a:lnTo>
                  <a:lnTo>
                    <a:pt x="881" y="349"/>
                  </a:lnTo>
                  <a:lnTo>
                    <a:pt x="882" y="347"/>
                  </a:lnTo>
                  <a:lnTo>
                    <a:pt x="883" y="346"/>
                  </a:lnTo>
                  <a:lnTo>
                    <a:pt x="883" y="345"/>
                  </a:lnTo>
                  <a:lnTo>
                    <a:pt x="884" y="342"/>
                  </a:lnTo>
                  <a:lnTo>
                    <a:pt x="886" y="341"/>
                  </a:lnTo>
                  <a:lnTo>
                    <a:pt x="886" y="340"/>
                  </a:lnTo>
                  <a:lnTo>
                    <a:pt x="888" y="308"/>
                  </a:lnTo>
                  <a:lnTo>
                    <a:pt x="889" y="309"/>
                  </a:lnTo>
                  <a:lnTo>
                    <a:pt x="889" y="310"/>
                  </a:lnTo>
                  <a:lnTo>
                    <a:pt x="891" y="311"/>
                  </a:lnTo>
                  <a:lnTo>
                    <a:pt x="891" y="314"/>
                  </a:lnTo>
                  <a:lnTo>
                    <a:pt x="891" y="315"/>
                  </a:lnTo>
                  <a:lnTo>
                    <a:pt x="891" y="316"/>
                  </a:lnTo>
                  <a:lnTo>
                    <a:pt x="892" y="319"/>
                  </a:lnTo>
                  <a:lnTo>
                    <a:pt x="892" y="320"/>
                  </a:lnTo>
                  <a:lnTo>
                    <a:pt x="893" y="321"/>
                  </a:lnTo>
                  <a:lnTo>
                    <a:pt x="894" y="323"/>
                  </a:lnTo>
                  <a:lnTo>
                    <a:pt x="895" y="323"/>
                  </a:lnTo>
                  <a:lnTo>
                    <a:pt x="897" y="321"/>
                  </a:lnTo>
                  <a:lnTo>
                    <a:pt x="898" y="321"/>
                  </a:lnTo>
                  <a:lnTo>
                    <a:pt x="899" y="320"/>
                  </a:lnTo>
                  <a:lnTo>
                    <a:pt x="900" y="319"/>
                  </a:lnTo>
                  <a:lnTo>
                    <a:pt x="902" y="318"/>
                  </a:lnTo>
                  <a:lnTo>
                    <a:pt x="903" y="316"/>
                  </a:lnTo>
                  <a:lnTo>
                    <a:pt x="904" y="315"/>
                  </a:lnTo>
                  <a:lnTo>
                    <a:pt x="905" y="314"/>
                  </a:lnTo>
                  <a:lnTo>
                    <a:pt x="907" y="313"/>
                  </a:lnTo>
                  <a:lnTo>
                    <a:pt x="907" y="304"/>
                  </a:lnTo>
                  <a:lnTo>
                    <a:pt x="913" y="310"/>
                  </a:lnTo>
                  <a:lnTo>
                    <a:pt x="915" y="308"/>
                  </a:lnTo>
                  <a:lnTo>
                    <a:pt x="917" y="304"/>
                  </a:lnTo>
                  <a:lnTo>
                    <a:pt x="918" y="302"/>
                  </a:lnTo>
                  <a:lnTo>
                    <a:pt x="919" y="298"/>
                  </a:lnTo>
                  <a:lnTo>
                    <a:pt x="920" y="294"/>
                  </a:lnTo>
                  <a:lnTo>
                    <a:pt x="921" y="292"/>
                  </a:lnTo>
                  <a:lnTo>
                    <a:pt x="921" y="288"/>
                  </a:lnTo>
                  <a:lnTo>
                    <a:pt x="923" y="285"/>
                  </a:lnTo>
                  <a:lnTo>
                    <a:pt x="923" y="282"/>
                  </a:lnTo>
                  <a:lnTo>
                    <a:pt x="924" y="278"/>
                  </a:lnTo>
                  <a:lnTo>
                    <a:pt x="921" y="274"/>
                  </a:lnTo>
                  <a:lnTo>
                    <a:pt x="919" y="272"/>
                  </a:lnTo>
                  <a:lnTo>
                    <a:pt x="917" y="272"/>
                  </a:lnTo>
                  <a:lnTo>
                    <a:pt x="914" y="273"/>
                  </a:lnTo>
                  <a:lnTo>
                    <a:pt x="912" y="274"/>
                  </a:lnTo>
                  <a:lnTo>
                    <a:pt x="909" y="277"/>
                  </a:lnTo>
                  <a:lnTo>
                    <a:pt x="907" y="279"/>
                  </a:lnTo>
                  <a:lnTo>
                    <a:pt x="904" y="282"/>
                  </a:lnTo>
                  <a:lnTo>
                    <a:pt x="903" y="284"/>
                  </a:lnTo>
                  <a:lnTo>
                    <a:pt x="900" y="287"/>
                  </a:lnTo>
                  <a:lnTo>
                    <a:pt x="900" y="289"/>
                  </a:lnTo>
                  <a:lnTo>
                    <a:pt x="894" y="289"/>
                  </a:lnTo>
                  <a:lnTo>
                    <a:pt x="894" y="276"/>
                  </a:lnTo>
                  <a:lnTo>
                    <a:pt x="893" y="276"/>
                  </a:lnTo>
                  <a:lnTo>
                    <a:pt x="893" y="274"/>
                  </a:lnTo>
                  <a:lnTo>
                    <a:pt x="892" y="274"/>
                  </a:lnTo>
                  <a:lnTo>
                    <a:pt x="894" y="274"/>
                  </a:lnTo>
                  <a:lnTo>
                    <a:pt x="894" y="276"/>
                  </a:lnTo>
                  <a:lnTo>
                    <a:pt x="897" y="274"/>
                  </a:lnTo>
                  <a:lnTo>
                    <a:pt x="898" y="273"/>
                  </a:lnTo>
                  <a:lnTo>
                    <a:pt x="900" y="271"/>
                  </a:lnTo>
                  <a:lnTo>
                    <a:pt x="903" y="268"/>
                  </a:lnTo>
                  <a:lnTo>
                    <a:pt x="905" y="266"/>
                  </a:lnTo>
                  <a:lnTo>
                    <a:pt x="909" y="263"/>
                  </a:lnTo>
                  <a:lnTo>
                    <a:pt x="912" y="261"/>
                  </a:lnTo>
                  <a:lnTo>
                    <a:pt x="914" y="259"/>
                  </a:lnTo>
                  <a:lnTo>
                    <a:pt x="918" y="259"/>
                  </a:lnTo>
                  <a:lnTo>
                    <a:pt x="921" y="259"/>
                  </a:lnTo>
                  <a:lnTo>
                    <a:pt x="921" y="261"/>
                  </a:lnTo>
                  <a:lnTo>
                    <a:pt x="921" y="263"/>
                  </a:lnTo>
                  <a:lnTo>
                    <a:pt x="923" y="264"/>
                  </a:lnTo>
                  <a:lnTo>
                    <a:pt x="923" y="267"/>
                  </a:lnTo>
                  <a:lnTo>
                    <a:pt x="923" y="268"/>
                  </a:lnTo>
                  <a:lnTo>
                    <a:pt x="923" y="271"/>
                  </a:lnTo>
                  <a:lnTo>
                    <a:pt x="923" y="272"/>
                  </a:lnTo>
                  <a:lnTo>
                    <a:pt x="923" y="274"/>
                  </a:lnTo>
                  <a:lnTo>
                    <a:pt x="924" y="276"/>
                  </a:lnTo>
                  <a:lnTo>
                    <a:pt x="924" y="278"/>
                  </a:lnTo>
                  <a:lnTo>
                    <a:pt x="925" y="294"/>
                  </a:lnTo>
                  <a:lnTo>
                    <a:pt x="925" y="309"/>
                  </a:lnTo>
                  <a:lnTo>
                    <a:pt x="924" y="324"/>
                  </a:lnTo>
                  <a:lnTo>
                    <a:pt x="921" y="340"/>
                  </a:lnTo>
                  <a:lnTo>
                    <a:pt x="919" y="355"/>
                  </a:lnTo>
                  <a:lnTo>
                    <a:pt x="914" y="368"/>
                  </a:lnTo>
                  <a:lnTo>
                    <a:pt x="908" y="382"/>
                  </a:lnTo>
                  <a:lnTo>
                    <a:pt x="900" y="394"/>
                  </a:lnTo>
                  <a:lnTo>
                    <a:pt x="891" y="407"/>
                  </a:lnTo>
                  <a:lnTo>
                    <a:pt x="879" y="417"/>
                  </a:lnTo>
                  <a:lnTo>
                    <a:pt x="881" y="420"/>
                  </a:lnTo>
                  <a:lnTo>
                    <a:pt x="882" y="424"/>
                  </a:lnTo>
                  <a:lnTo>
                    <a:pt x="882" y="426"/>
                  </a:lnTo>
                  <a:lnTo>
                    <a:pt x="883" y="430"/>
                  </a:lnTo>
                  <a:lnTo>
                    <a:pt x="883" y="434"/>
                  </a:lnTo>
                  <a:lnTo>
                    <a:pt x="884" y="438"/>
                  </a:lnTo>
                  <a:lnTo>
                    <a:pt x="884" y="440"/>
                  </a:lnTo>
                  <a:lnTo>
                    <a:pt x="886" y="444"/>
                  </a:lnTo>
                  <a:lnTo>
                    <a:pt x="886" y="447"/>
                  </a:lnTo>
                  <a:lnTo>
                    <a:pt x="886" y="450"/>
                  </a:lnTo>
                  <a:lnTo>
                    <a:pt x="886" y="447"/>
                  </a:lnTo>
                  <a:lnTo>
                    <a:pt x="886" y="444"/>
                  </a:lnTo>
                  <a:lnTo>
                    <a:pt x="886" y="441"/>
                  </a:lnTo>
                  <a:lnTo>
                    <a:pt x="886" y="438"/>
                  </a:lnTo>
                  <a:lnTo>
                    <a:pt x="886" y="435"/>
                  </a:lnTo>
                  <a:lnTo>
                    <a:pt x="886" y="431"/>
                  </a:lnTo>
                  <a:lnTo>
                    <a:pt x="886" y="429"/>
                  </a:lnTo>
                  <a:lnTo>
                    <a:pt x="886" y="426"/>
                  </a:lnTo>
                  <a:lnTo>
                    <a:pt x="886" y="423"/>
                  </a:lnTo>
                  <a:lnTo>
                    <a:pt x="886" y="420"/>
                  </a:lnTo>
                  <a:lnTo>
                    <a:pt x="898" y="408"/>
                  </a:lnTo>
                  <a:lnTo>
                    <a:pt x="908" y="394"/>
                  </a:lnTo>
                  <a:lnTo>
                    <a:pt x="915" y="379"/>
                  </a:lnTo>
                  <a:lnTo>
                    <a:pt x="921" y="363"/>
                  </a:lnTo>
                  <a:lnTo>
                    <a:pt x="926" y="347"/>
                  </a:lnTo>
                  <a:lnTo>
                    <a:pt x="929" y="330"/>
                  </a:lnTo>
                  <a:lnTo>
                    <a:pt x="930" y="311"/>
                  </a:lnTo>
                  <a:lnTo>
                    <a:pt x="930" y="294"/>
                  </a:lnTo>
                  <a:lnTo>
                    <a:pt x="930" y="277"/>
                  </a:lnTo>
                  <a:lnTo>
                    <a:pt x="930" y="259"/>
                  </a:lnTo>
                  <a:lnTo>
                    <a:pt x="920" y="256"/>
                  </a:lnTo>
                  <a:lnTo>
                    <a:pt x="914" y="251"/>
                  </a:lnTo>
                  <a:lnTo>
                    <a:pt x="910" y="243"/>
                  </a:lnTo>
                  <a:lnTo>
                    <a:pt x="909" y="236"/>
                  </a:lnTo>
                  <a:lnTo>
                    <a:pt x="909" y="226"/>
                  </a:lnTo>
                  <a:lnTo>
                    <a:pt x="912" y="217"/>
                  </a:lnTo>
                  <a:lnTo>
                    <a:pt x="913" y="208"/>
                  </a:lnTo>
                  <a:lnTo>
                    <a:pt x="915" y="198"/>
                  </a:lnTo>
                  <a:lnTo>
                    <a:pt x="915" y="188"/>
                  </a:lnTo>
                  <a:lnTo>
                    <a:pt x="915" y="179"/>
                  </a:lnTo>
                  <a:lnTo>
                    <a:pt x="914" y="172"/>
                  </a:lnTo>
                  <a:lnTo>
                    <a:pt x="913" y="164"/>
                  </a:lnTo>
                  <a:lnTo>
                    <a:pt x="910" y="158"/>
                  </a:lnTo>
                  <a:lnTo>
                    <a:pt x="908" y="152"/>
                  </a:lnTo>
                  <a:lnTo>
                    <a:pt x="904" y="146"/>
                  </a:lnTo>
                  <a:lnTo>
                    <a:pt x="902" y="139"/>
                  </a:lnTo>
                  <a:lnTo>
                    <a:pt x="900" y="133"/>
                  </a:lnTo>
                  <a:lnTo>
                    <a:pt x="899" y="127"/>
                  </a:lnTo>
                  <a:lnTo>
                    <a:pt x="899" y="121"/>
                  </a:lnTo>
                  <a:lnTo>
                    <a:pt x="900" y="115"/>
                  </a:lnTo>
                  <a:lnTo>
                    <a:pt x="895" y="109"/>
                  </a:lnTo>
                  <a:lnTo>
                    <a:pt x="889" y="101"/>
                  </a:lnTo>
                  <a:lnTo>
                    <a:pt x="884" y="94"/>
                  </a:lnTo>
                  <a:lnTo>
                    <a:pt x="881" y="86"/>
                  </a:lnTo>
                  <a:lnTo>
                    <a:pt x="876" y="80"/>
                  </a:lnTo>
                  <a:lnTo>
                    <a:pt x="871" y="73"/>
                  </a:lnTo>
                  <a:lnTo>
                    <a:pt x="866" y="65"/>
                  </a:lnTo>
                  <a:lnTo>
                    <a:pt x="861" y="59"/>
                  </a:lnTo>
                  <a:lnTo>
                    <a:pt x="856" y="54"/>
                  </a:lnTo>
                  <a:lnTo>
                    <a:pt x="850" y="49"/>
                  </a:lnTo>
                  <a:lnTo>
                    <a:pt x="781" y="11"/>
                  </a:lnTo>
                  <a:lnTo>
                    <a:pt x="768" y="7"/>
                  </a:lnTo>
                  <a:lnTo>
                    <a:pt x="754" y="5"/>
                  </a:lnTo>
                  <a:lnTo>
                    <a:pt x="741" y="2"/>
                  </a:lnTo>
                  <a:lnTo>
                    <a:pt x="727" y="1"/>
                  </a:lnTo>
                  <a:lnTo>
                    <a:pt x="713" y="0"/>
                  </a:lnTo>
                  <a:lnTo>
                    <a:pt x="700" y="0"/>
                  </a:lnTo>
                  <a:lnTo>
                    <a:pt x="685" y="2"/>
                  </a:lnTo>
                  <a:lnTo>
                    <a:pt x="671" y="5"/>
                  </a:lnTo>
                  <a:lnTo>
                    <a:pt x="659" y="10"/>
                  </a:lnTo>
                  <a:lnTo>
                    <a:pt x="645" y="16"/>
                  </a:lnTo>
                  <a:lnTo>
                    <a:pt x="628" y="15"/>
                  </a:lnTo>
                  <a:lnTo>
                    <a:pt x="612" y="17"/>
                  </a:lnTo>
                  <a:lnTo>
                    <a:pt x="598" y="23"/>
                  </a:lnTo>
                  <a:lnTo>
                    <a:pt x="586" y="32"/>
                  </a:lnTo>
                  <a:lnTo>
                    <a:pt x="573" y="43"/>
                  </a:lnTo>
                  <a:lnTo>
                    <a:pt x="562" y="55"/>
                  </a:lnTo>
                  <a:lnTo>
                    <a:pt x="552" y="68"/>
                  </a:lnTo>
                  <a:lnTo>
                    <a:pt x="541" y="80"/>
                  </a:lnTo>
                  <a:lnTo>
                    <a:pt x="529" y="91"/>
                  </a:lnTo>
                  <a:lnTo>
                    <a:pt x="516" y="100"/>
                  </a:lnTo>
                  <a:lnTo>
                    <a:pt x="514" y="105"/>
                  </a:lnTo>
                  <a:lnTo>
                    <a:pt x="513" y="110"/>
                  </a:lnTo>
                  <a:lnTo>
                    <a:pt x="511" y="115"/>
                  </a:lnTo>
                  <a:lnTo>
                    <a:pt x="510" y="120"/>
                  </a:lnTo>
                  <a:lnTo>
                    <a:pt x="510" y="126"/>
                  </a:lnTo>
                  <a:lnTo>
                    <a:pt x="509" y="131"/>
                  </a:lnTo>
                  <a:lnTo>
                    <a:pt x="508" y="136"/>
                  </a:lnTo>
                  <a:lnTo>
                    <a:pt x="505" y="141"/>
                  </a:lnTo>
                  <a:lnTo>
                    <a:pt x="503" y="146"/>
                  </a:lnTo>
                  <a:lnTo>
                    <a:pt x="499" y="149"/>
                  </a:lnTo>
                  <a:lnTo>
                    <a:pt x="500" y="149"/>
                  </a:lnTo>
                  <a:lnTo>
                    <a:pt x="501" y="149"/>
                  </a:lnTo>
                  <a:lnTo>
                    <a:pt x="503" y="149"/>
                  </a:lnTo>
                  <a:lnTo>
                    <a:pt x="504" y="149"/>
                  </a:lnTo>
                  <a:lnTo>
                    <a:pt x="505" y="151"/>
                  </a:lnTo>
                  <a:lnTo>
                    <a:pt x="506" y="151"/>
                  </a:lnTo>
                  <a:lnTo>
                    <a:pt x="508" y="152"/>
                  </a:lnTo>
                  <a:lnTo>
                    <a:pt x="508" y="153"/>
                  </a:lnTo>
                  <a:lnTo>
                    <a:pt x="504" y="157"/>
                  </a:lnTo>
                  <a:lnTo>
                    <a:pt x="503" y="159"/>
                  </a:lnTo>
                  <a:lnTo>
                    <a:pt x="501" y="161"/>
                  </a:lnTo>
                  <a:lnTo>
                    <a:pt x="501" y="162"/>
                  </a:lnTo>
                  <a:lnTo>
                    <a:pt x="501" y="163"/>
                  </a:lnTo>
                  <a:lnTo>
                    <a:pt x="501" y="164"/>
                  </a:lnTo>
                  <a:lnTo>
                    <a:pt x="503" y="165"/>
                  </a:lnTo>
                  <a:lnTo>
                    <a:pt x="504" y="167"/>
                  </a:lnTo>
                  <a:lnTo>
                    <a:pt x="504" y="170"/>
                  </a:lnTo>
                  <a:lnTo>
                    <a:pt x="505" y="174"/>
                  </a:lnTo>
                  <a:lnTo>
                    <a:pt x="501" y="174"/>
                  </a:lnTo>
                  <a:lnTo>
                    <a:pt x="504" y="184"/>
                  </a:lnTo>
                  <a:lnTo>
                    <a:pt x="505" y="194"/>
                  </a:lnTo>
                  <a:lnTo>
                    <a:pt x="506" y="204"/>
                  </a:lnTo>
                  <a:lnTo>
                    <a:pt x="509" y="214"/>
                  </a:lnTo>
                  <a:lnTo>
                    <a:pt x="510" y="225"/>
                  </a:lnTo>
                  <a:lnTo>
                    <a:pt x="511" y="235"/>
                  </a:lnTo>
                  <a:lnTo>
                    <a:pt x="514" y="245"/>
                  </a:lnTo>
                  <a:lnTo>
                    <a:pt x="515" y="253"/>
                  </a:lnTo>
                  <a:lnTo>
                    <a:pt x="518" y="263"/>
                  </a:lnTo>
                  <a:lnTo>
                    <a:pt x="520" y="272"/>
                  </a:lnTo>
                  <a:lnTo>
                    <a:pt x="519" y="273"/>
                  </a:lnTo>
                  <a:lnTo>
                    <a:pt x="518" y="274"/>
                  </a:lnTo>
                  <a:lnTo>
                    <a:pt x="516" y="274"/>
                  </a:lnTo>
                  <a:lnTo>
                    <a:pt x="515" y="274"/>
                  </a:lnTo>
                  <a:lnTo>
                    <a:pt x="514" y="274"/>
                  </a:lnTo>
                  <a:lnTo>
                    <a:pt x="513" y="274"/>
                  </a:lnTo>
                  <a:lnTo>
                    <a:pt x="511" y="274"/>
                  </a:lnTo>
                  <a:lnTo>
                    <a:pt x="510" y="274"/>
                  </a:lnTo>
                  <a:lnTo>
                    <a:pt x="509" y="274"/>
                  </a:lnTo>
                  <a:lnTo>
                    <a:pt x="508" y="274"/>
                  </a:lnTo>
                  <a:lnTo>
                    <a:pt x="504" y="295"/>
                  </a:lnTo>
                  <a:lnTo>
                    <a:pt x="505" y="316"/>
                  </a:lnTo>
                  <a:lnTo>
                    <a:pt x="511" y="336"/>
                  </a:lnTo>
                  <a:lnTo>
                    <a:pt x="520" y="356"/>
                  </a:lnTo>
                  <a:lnTo>
                    <a:pt x="530" y="376"/>
                  </a:lnTo>
                  <a:lnTo>
                    <a:pt x="541" y="394"/>
                  </a:lnTo>
                  <a:lnTo>
                    <a:pt x="552" y="414"/>
                  </a:lnTo>
                  <a:lnTo>
                    <a:pt x="562" y="434"/>
                  </a:lnTo>
                  <a:lnTo>
                    <a:pt x="568" y="455"/>
                  </a:lnTo>
                  <a:lnTo>
                    <a:pt x="571" y="476"/>
                  </a:lnTo>
                  <a:lnTo>
                    <a:pt x="575" y="490"/>
                  </a:lnTo>
                  <a:lnTo>
                    <a:pt x="581" y="502"/>
                  </a:lnTo>
                  <a:lnTo>
                    <a:pt x="588" y="513"/>
                  </a:lnTo>
                  <a:lnTo>
                    <a:pt x="596" y="524"/>
                  </a:lnTo>
                  <a:lnTo>
                    <a:pt x="602" y="535"/>
                  </a:lnTo>
                  <a:lnTo>
                    <a:pt x="607" y="546"/>
                  </a:lnTo>
                  <a:lnTo>
                    <a:pt x="609" y="558"/>
                  </a:lnTo>
                  <a:lnTo>
                    <a:pt x="608" y="569"/>
                  </a:lnTo>
                  <a:lnTo>
                    <a:pt x="602" y="581"/>
                  </a:lnTo>
                  <a:lnTo>
                    <a:pt x="591" y="595"/>
                  </a:lnTo>
                  <a:lnTo>
                    <a:pt x="567" y="598"/>
                  </a:lnTo>
                  <a:lnTo>
                    <a:pt x="545" y="606"/>
                  </a:lnTo>
                  <a:lnTo>
                    <a:pt x="523" y="614"/>
                  </a:lnTo>
                  <a:lnTo>
                    <a:pt x="500" y="624"/>
                  </a:lnTo>
                  <a:lnTo>
                    <a:pt x="478" y="634"/>
                  </a:lnTo>
                  <a:lnTo>
                    <a:pt x="457" y="645"/>
                  </a:lnTo>
                  <a:lnTo>
                    <a:pt x="435" y="654"/>
                  </a:lnTo>
                  <a:lnTo>
                    <a:pt x="411" y="663"/>
                  </a:lnTo>
                  <a:lnTo>
                    <a:pt x="387" y="669"/>
                  </a:lnTo>
                  <a:lnTo>
                    <a:pt x="363" y="673"/>
                  </a:lnTo>
                  <a:lnTo>
                    <a:pt x="365" y="675"/>
                  </a:lnTo>
                  <a:lnTo>
                    <a:pt x="238" y="720"/>
                  </a:lnTo>
                  <a:lnTo>
                    <a:pt x="238" y="721"/>
                  </a:lnTo>
                  <a:lnTo>
                    <a:pt x="238" y="722"/>
                  </a:lnTo>
                  <a:lnTo>
                    <a:pt x="238" y="723"/>
                  </a:lnTo>
                  <a:lnTo>
                    <a:pt x="239" y="725"/>
                  </a:lnTo>
                  <a:lnTo>
                    <a:pt x="240" y="726"/>
                  </a:lnTo>
                  <a:lnTo>
                    <a:pt x="241" y="726"/>
                  </a:lnTo>
                  <a:lnTo>
                    <a:pt x="243" y="727"/>
                  </a:lnTo>
                  <a:lnTo>
                    <a:pt x="244" y="728"/>
                  </a:lnTo>
                  <a:lnTo>
                    <a:pt x="204" y="732"/>
                  </a:lnTo>
                  <a:lnTo>
                    <a:pt x="192" y="747"/>
                  </a:lnTo>
                  <a:lnTo>
                    <a:pt x="182" y="764"/>
                  </a:lnTo>
                  <a:lnTo>
                    <a:pt x="173" y="783"/>
                  </a:lnTo>
                  <a:lnTo>
                    <a:pt x="168" y="803"/>
                  </a:lnTo>
                  <a:lnTo>
                    <a:pt x="164" y="822"/>
                  </a:lnTo>
                  <a:lnTo>
                    <a:pt x="163" y="843"/>
                  </a:lnTo>
                  <a:lnTo>
                    <a:pt x="163" y="864"/>
                  </a:lnTo>
                  <a:lnTo>
                    <a:pt x="164" y="885"/>
                  </a:lnTo>
                  <a:lnTo>
                    <a:pt x="166" y="905"/>
                  </a:lnTo>
                  <a:lnTo>
                    <a:pt x="169" y="925"/>
                  </a:lnTo>
                  <a:lnTo>
                    <a:pt x="158" y="941"/>
                  </a:lnTo>
                  <a:lnTo>
                    <a:pt x="150" y="958"/>
                  </a:lnTo>
                  <a:lnTo>
                    <a:pt x="142" y="976"/>
                  </a:lnTo>
                  <a:lnTo>
                    <a:pt x="135" y="995"/>
                  </a:lnTo>
                  <a:lnTo>
                    <a:pt x="130" y="1015"/>
                  </a:lnTo>
                  <a:lnTo>
                    <a:pt x="126" y="1035"/>
                  </a:lnTo>
                  <a:lnTo>
                    <a:pt x="124" y="1055"/>
                  </a:lnTo>
                  <a:lnTo>
                    <a:pt x="122" y="1075"/>
                  </a:lnTo>
                  <a:lnTo>
                    <a:pt x="121" y="1094"/>
                  </a:lnTo>
                  <a:lnTo>
                    <a:pt x="121" y="1114"/>
                  </a:lnTo>
                  <a:lnTo>
                    <a:pt x="83" y="1188"/>
                  </a:lnTo>
                  <a:lnTo>
                    <a:pt x="80" y="1201"/>
                  </a:lnTo>
                  <a:lnTo>
                    <a:pt x="78" y="1213"/>
                  </a:lnTo>
                  <a:lnTo>
                    <a:pt x="74" y="1224"/>
                  </a:lnTo>
                  <a:lnTo>
                    <a:pt x="69" y="1234"/>
                  </a:lnTo>
                  <a:lnTo>
                    <a:pt x="65" y="1244"/>
                  </a:lnTo>
                  <a:lnTo>
                    <a:pt x="62" y="1255"/>
                  </a:lnTo>
                  <a:lnTo>
                    <a:pt x="58" y="1266"/>
                  </a:lnTo>
                  <a:lnTo>
                    <a:pt x="55" y="1278"/>
                  </a:lnTo>
                  <a:lnTo>
                    <a:pt x="54" y="1291"/>
                  </a:lnTo>
                  <a:lnTo>
                    <a:pt x="55" y="1305"/>
                  </a:lnTo>
                  <a:lnTo>
                    <a:pt x="47" y="1317"/>
                  </a:lnTo>
                  <a:lnTo>
                    <a:pt x="39" y="1328"/>
                  </a:lnTo>
                  <a:lnTo>
                    <a:pt x="33" y="1341"/>
                  </a:lnTo>
                  <a:lnTo>
                    <a:pt x="26" y="1353"/>
                  </a:lnTo>
                  <a:lnTo>
                    <a:pt x="19" y="1365"/>
                  </a:lnTo>
                  <a:lnTo>
                    <a:pt x="15" y="1378"/>
                  </a:lnTo>
                  <a:lnTo>
                    <a:pt x="10" y="1391"/>
                  </a:lnTo>
                  <a:lnTo>
                    <a:pt x="6" y="1405"/>
                  </a:lnTo>
                  <a:lnTo>
                    <a:pt x="2" y="1419"/>
                  </a:lnTo>
                  <a:lnTo>
                    <a:pt x="0" y="1432"/>
                  </a:lnTo>
                  <a:lnTo>
                    <a:pt x="0" y="1440"/>
                  </a:lnTo>
                  <a:lnTo>
                    <a:pt x="0" y="1447"/>
                  </a:lnTo>
                  <a:lnTo>
                    <a:pt x="2" y="1454"/>
                  </a:lnTo>
                  <a:lnTo>
                    <a:pt x="5" y="1462"/>
                  </a:lnTo>
                  <a:lnTo>
                    <a:pt x="8" y="1468"/>
                  </a:lnTo>
                  <a:lnTo>
                    <a:pt x="11" y="1475"/>
                  </a:lnTo>
                  <a:lnTo>
                    <a:pt x="13" y="1482"/>
                  </a:lnTo>
                  <a:lnTo>
                    <a:pt x="16" y="1489"/>
                  </a:lnTo>
                  <a:lnTo>
                    <a:pt x="18" y="1495"/>
                  </a:lnTo>
                  <a:lnTo>
                    <a:pt x="18" y="1503"/>
                  </a:lnTo>
                  <a:lnTo>
                    <a:pt x="276" y="1478"/>
                  </a:lnTo>
                  <a:lnTo>
                    <a:pt x="276" y="1477"/>
                  </a:lnTo>
                  <a:lnTo>
                    <a:pt x="273" y="1470"/>
                  </a:lnTo>
                  <a:lnTo>
                    <a:pt x="273" y="1464"/>
                  </a:lnTo>
                  <a:lnTo>
                    <a:pt x="273" y="1458"/>
                  </a:lnTo>
                  <a:lnTo>
                    <a:pt x="273" y="1452"/>
                  </a:lnTo>
                  <a:lnTo>
                    <a:pt x="273" y="1447"/>
                  </a:lnTo>
                  <a:lnTo>
                    <a:pt x="273" y="1441"/>
                  </a:lnTo>
                  <a:lnTo>
                    <a:pt x="272" y="1436"/>
                  </a:lnTo>
                  <a:lnTo>
                    <a:pt x="270" y="1431"/>
                  </a:lnTo>
                  <a:lnTo>
                    <a:pt x="266" y="1426"/>
                  </a:lnTo>
                  <a:lnTo>
                    <a:pt x="261" y="1421"/>
                  </a:lnTo>
                  <a:lnTo>
                    <a:pt x="266" y="1406"/>
                  </a:lnTo>
                  <a:lnTo>
                    <a:pt x="272" y="1393"/>
                  </a:lnTo>
                  <a:lnTo>
                    <a:pt x="280" y="1379"/>
                  </a:lnTo>
                  <a:lnTo>
                    <a:pt x="287" y="1365"/>
                  </a:lnTo>
                  <a:lnTo>
                    <a:pt x="295" y="1352"/>
                  </a:lnTo>
                  <a:lnTo>
                    <a:pt x="303" y="1338"/>
                  </a:lnTo>
                  <a:lnTo>
                    <a:pt x="311" y="1323"/>
                  </a:lnTo>
                  <a:lnTo>
                    <a:pt x="318" y="1308"/>
                  </a:lnTo>
                  <a:lnTo>
                    <a:pt x="324" y="1294"/>
                  </a:lnTo>
                  <a:lnTo>
                    <a:pt x="329" y="1278"/>
                  </a:lnTo>
                  <a:lnTo>
                    <a:pt x="333" y="1301"/>
                  </a:lnTo>
                  <a:lnTo>
                    <a:pt x="337" y="1325"/>
                  </a:lnTo>
                  <a:lnTo>
                    <a:pt x="338" y="1347"/>
                  </a:lnTo>
                  <a:lnTo>
                    <a:pt x="339" y="1370"/>
                  </a:lnTo>
                  <a:lnTo>
                    <a:pt x="340" y="1393"/>
                  </a:lnTo>
                  <a:lnTo>
                    <a:pt x="340" y="1415"/>
                  </a:lnTo>
                  <a:lnTo>
                    <a:pt x="342" y="1437"/>
                  </a:lnTo>
                  <a:lnTo>
                    <a:pt x="343" y="1458"/>
                  </a:lnTo>
                  <a:lnTo>
                    <a:pt x="345" y="1479"/>
                  </a:lnTo>
                  <a:lnTo>
                    <a:pt x="348" y="1500"/>
                  </a:lnTo>
                  <a:lnTo>
                    <a:pt x="344" y="1509"/>
                  </a:lnTo>
                  <a:lnTo>
                    <a:pt x="342" y="1517"/>
                  </a:lnTo>
                  <a:lnTo>
                    <a:pt x="342" y="1526"/>
                  </a:lnTo>
                  <a:lnTo>
                    <a:pt x="342" y="1535"/>
                  </a:lnTo>
                  <a:lnTo>
                    <a:pt x="342" y="1543"/>
                  </a:lnTo>
                  <a:lnTo>
                    <a:pt x="343" y="1551"/>
                  </a:lnTo>
                  <a:lnTo>
                    <a:pt x="344" y="1560"/>
                  </a:lnTo>
                  <a:lnTo>
                    <a:pt x="345" y="1567"/>
                  </a:lnTo>
                  <a:lnTo>
                    <a:pt x="345" y="1574"/>
                  </a:lnTo>
                  <a:lnTo>
                    <a:pt x="344" y="1581"/>
                  </a:lnTo>
                  <a:lnTo>
                    <a:pt x="344" y="1584"/>
                  </a:lnTo>
                  <a:lnTo>
                    <a:pt x="344" y="1590"/>
                  </a:lnTo>
                  <a:lnTo>
                    <a:pt x="344" y="1597"/>
                  </a:lnTo>
                  <a:lnTo>
                    <a:pt x="344" y="1604"/>
                  </a:lnTo>
                  <a:lnTo>
                    <a:pt x="344" y="1611"/>
                  </a:lnTo>
                  <a:lnTo>
                    <a:pt x="343" y="1619"/>
                  </a:lnTo>
                  <a:lnTo>
                    <a:pt x="343" y="1626"/>
                  </a:lnTo>
                  <a:lnTo>
                    <a:pt x="340" y="1634"/>
                  </a:lnTo>
                  <a:lnTo>
                    <a:pt x="338" y="1640"/>
                  </a:lnTo>
                  <a:lnTo>
                    <a:pt x="335" y="1646"/>
                  </a:lnTo>
                  <a:lnTo>
                    <a:pt x="342" y="1652"/>
                  </a:lnTo>
                  <a:lnTo>
                    <a:pt x="338" y="1656"/>
                  </a:lnTo>
                  <a:lnTo>
                    <a:pt x="337" y="1661"/>
                  </a:lnTo>
                  <a:lnTo>
                    <a:pt x="335" y="1665"/>
                  </a:lnTo>
                  <a:lnTo>
                    <a:pt x="337" y="1670"/>
                  </a:lnTo>
                  <a:lnTo>
                    <a:pt x="337" y="1675"/>
                  </a:lnTo>
                  <a:lnTo>
                    <a:pt x="338" y="1680"/>
                  </a:lnTo>
                  <a:lnTo>
                    <a:pt x="339" y="1684"/>
                  </a:lnTo>
                  <a:lnTo>
                    <a:pt x="339" y="1688"/>
                  </a:lnTo>
                  <a:lnTo>
                    <a:pt x="338" y="1693"/>
                  </a:lnTo>
                  <a:lnTo>
                    <a:pt x="335" y="1697"/>
                  </a:lnTo>
                  <a:lnTo>
                    <a:pt x="330" y="1678"/>
                  </a:lnTo>
                  <a:lnTo>
                    <a:pt x="324" y="1660"/>
                  </a:lnTo>
                  <a:lnTo>
                    <a:pt x="317" y="1641"/>
                  </a:lnTo>
                  <a:lnTo>
                    <a:pt x="309" y="1623"/>
                  </a:lnTo>
                  <a:lnTo>
                    <a:pt x="302" y="1604"/>
                  </a:lnTo>
                  <a:lnTo>
                    <a:pt x="295" y="1586"/>
                  </a:lnTo>
                  <a:lnTo>
                    <a:pt x="288" y="1566"/>
                  </a:lnTo>
                  <a:lnTo>
                    <a:pt x="285" y="1547"/>
                  </a:lnTo>
                  <a:lnTo>
                    <a:pt x="282" y="1526"/>
                  </a:lnTo>
                  <a:lnTo>
                    <a:pt x="282" y="1506"/>
                  </a:lnTo>
                  <a:lnTo>
                    <a:pt x="278" y="1504"/>
                  </a:lnTo>
                  <a:lnTo>
                    <a:pt x="276" y="1501"/>
                  </a:lnTo>
                  <a:lnTo>
                    <a:pt x="273" y="1499"/>
                  </a:lnTo>
                  <a:lnTo>
                    <a:pt x="273" y="1496"/>
                  </a:lnTo>
                  <a:lnTo>
                    <a:pt x="273" y="1494"/>
                  </a:lnTo>
                  <a:lnTo>
                    <a:pt x="273" y="1490"/>
                  </a:lnTo>
                  <a:lnTo>
                    <a:pt x="275" y="1488"/>
                  </a:lnTo>
                  <a:lnTo>
                    <a:pt x="275" y="1484"/>
                  </a:lnTo>
                  <a:lnTo>
                    <a:pt x="276" y="1480"/>
                  </a:lnTo>
                  <a:lnTo>
                    <a:pt x="276" y="1478"/>
                  </a:lnTo>
                  <a:lnTo>
                    <a:pt x="18" y="1503"/>
                  </a:lnTo>
                  <a:lnTo>
                    <a:pt x="18" y="1504"/>
                  </a:lnTo>
                  <a:lnTo>
                    <a:pt x="18" y="1505"/>
                  </a:lnTo>
                  <a:lnTo>
                    <a:pt x="18" y="1506"/>
                  </a:lnTo>
                  <a:lnTo>
                    <a:pt x="18" y="1508"/>
                  </a:lnTo>
                  <a:lnTo>
                    <a:pt x="18" y="1509"/>
                  </a:lnTo>
                  <a:lnTo>
                    <a:pt x="18" y="1510"/>
                  </a:lnTo>
                  <a:lnTo>
                    <a:pt x="18" y="1511"/>
                  </a:lnTo>
                  <a:lnTo>
                    <a:pt x="18" y="1513"/>
                  </a:lnTo>
                  <a:lnTo>
                    <a:pt x="17" y="1514"/>
                  </a:lnTo>
                  <a:lnTo>
                    <a:pt x="17" y="1515"/>
                  </a:lnTo>
                  <a:lnTo>
                    <a:pt x="26" y="1543"/>
                  </a:lnTo>
                  <a:lnTo>
                    <a:pt x="36" y="1573"/>
                  </a:lnTo>
                  <a:lnTo>
                    <a:pt x="44" y="1602"/>
                  </a:lnTo>
                  <a:lnTo>
                    <a:pt x="53" y="1629"/>
                  </a:lnTo>
                  <a:lnTo>
                    <a:pt x="62" y="1657"/>
                  </a:lnTo>
                  <a:lnTo>
                    <a:pt x="70" y="1684"/>
                  </a:lnTo>
                  <a:lnTo>
                    <a:pt x="80" y="1712"/>
                  </a:lnTo>
                  <a:lnTo>
                    <a:pt x="89" y="1740"/>
                  </a:lnTo>
                  <a:lnTo>
                    <a:pt x="99" y="1767"/>
                  </a:lnTo>
                  <a:lnTo>
                    <a:pt x="110" y="1795"/>
                  </a:lnTo>
                  <a:lnTo>
                    <a:pt x="115" y="1802"/>
                  </a:lnTo>
                  <a:lnTo>
                    <a:pt x="117" y="1811"/>
                  </a:lnTo>
                  <a:lnTo>
                    <a:pt x="121" y="1819"/>
                  </a:lnTo>
                  <a:lnTo>
                    <a:pt x="124" y="1828"/>
                  </a:lnTo>
                  <a:lnTo>
                    <a:pt x="126" y="1837"/>
                  </a:lnTo>
                  <a:lnTo>
                    <a:pt x="129" y="1845"/>
                  </a:lnTo>
                  <a:lnTo>
                    <a:pt x="132" y="1853"/>
                  </a:lnTo>
                  <a:lnTo>
                    <a:pt x="136" y="1859"/>
                  </a:lnTo>
                  <a:lnTo>
                    <a:pt x="141" y="1865"/>
                  </a:lnTo>
                  <a:lnTo>
                    <a:pt x="148" y="1869"/>
                  </a:lnTo>
                  <a:lnTo>
                    <a:pt x="148" y="1886"/>
                  </a:lnTo>
                  <a:lnTo>
                    <a:pt x="155" y="1896"/>
                  </a:lnTo>
                  <a:lnTo>
                    <a:pt x="161" y="1906"/>
                  </a:lnTo>
                  <a:lnTo>
                    <a:pt x="164" y="1917"/>
                  </a:lnTo>
                  <a:lnTo>
                    <a:pt x="168" y="1928"/>
                  </a:lnTo>
                  <a:lnTo>
                    <a:pt x="172" y="1938"/>
                  </a:lnTo>
                  <a:lnTo>
                    <a:pt x="176" y="1949"/>
                  </a:lnTo>
                  <a:lnTo>
                    <a:pt x="179" y="1960"/>
                  </a:lnTo>
                  <a:lnTo>
                    <a:pt x="184" y="1970"/>
                  </a:lnTo>
                  <a:lnTo>
                    <a:pt x="190" y="1979"/>
                  </a:lnTo>
                  <a:lnTo>
                    <a:pt x="199" y="1988"/>
                  </a:lnTo>
                  <a:lnTo>
                    <a:pt x="202" y="1985"/>
                  </a:lnTo>
                  <a:lnTo>
                    <a:pt x="202" y="2000"/>
                  </a:lnTo>
                  <a:lnTo>
                    <a:pt x="209" y="2001"/>
                  </a:lnTo>
                  <a:lnTo>
                    <a:pt x="216" y="2000"/>
                  </a:lnTo>
                  <a:lnTo>
                    <a:pt x="224" y="1997"/>
                  </a:lnTo>
                  <a:lnTo>
                    <a:pt x="230" y="1994"/>
                  </a:lnTo>
                  <a:lnTo>
                    <a:pt x="236" y="1989"/>
                  </a:lnTo>
                  <a:lnTo>
                    <a:pt x="241" y="1984"/>
                  </a:lnTo>
                  <a:lnTo>
                    <a:pt x="246" y="1979"/>
                  </a:lnTo>
                  <a:lnTo>
                    <a:pt x="251" y="1974"/>
                  </a:lnTo>
                  <a:lnTo>
                    <a:pt x="255" y="1969"/>
                  </a:lnTo>
                  <a:lnTo>
                    <a:pt x="259" y="1967"/>
                  </a:lnTo>
                  <a:lnTo>
                    <a:pt x="264" y="1973"/>
                  </a:lnTo>
                  <a:lnTo>
                    <a:pt x="256" y="1999"/>
                  </a:lnTo>
                  <a:lnTo>
                    <a:pt x="250" y="2026"/>
                  </a:lnTo>
                  <a:lnTo>
                    <a:pt x="243" y="2052"/>
                  </a:lnTo>
                  <a:lnTo>
                    <a:pt x="236" y="2078"/>
                  </a:lnTo>
                  <a:lnTo>
                    <a:pt x="230" y="2105"/>
                  </a:lnTo>
                  <a:lnTo>
                    <a:pt x="224" y="2131"/>
                  </a:lnTo>
                  <a:lnTo>
                    <a:pt x="218" y="2158"/>
                  </a:lnTo>
                  <a:lnTo>
                    <a:pt x="212" y="2185"/>
                  </a:lnTo>
                  <a:lnTo>
                    <a:pt x="207" y="2213"/>
                  </a:lnTo>
                  <a:lnTo>
                    <a:pt x="202" y="2240"/>
                  </a:lnTo>
                  <a:lnTo>
                    <a:pt x="203" y="2312"/>
                  </a:lnTo>
                  <a:lnTo>
                    <a:pt x="204" y="2383"/>
                  </a:lnTo>
                  <a:lnTo>
                    <a:pt x="207" y="2454"/>
                  </a:lnTo>
                  <a:lnTo>
                    <a:pt x="210" y="2524"/>
                  </a:lnTo>
                  <a:lnTo>
                    <a:pt x="215" y="2595"/>
                  </a:lnTo>
                  <a:lnTo>
                    <a:pt x="223" y="2664"/>
                  </a:lnTo>
                  <a:lnTo>
                    <a:pt x="231" y="2733"/>
                  </a:lnTo>
                  <a:lnTo>
                    <a:pt x="244" y="2801"/>
                  </a:lnTo>
                  <a:lnTo>
                    <a:pt x="260" y="2869"/>
                  </a:lnTo>
                  <a:lnTo>
                    <a:pt x="278" y="2938"/>
                  </a:lnTo>
                  <a:lnTo>
                    <a:pt x="282" y="2949"/>
                  </a:lnTo>
                  <a:lnTo>
                    <a:pt x="285" y="2960"/>
                  </a:lnTo>
                  <a:lnTo>
                    <a:pt x="287" y="2971"/>
                  </a:lnTo>
                  <a:lnTo>
                    <a:pt x="290" y="2983"/>
                  </a:lnTo>
                  <a:lnTo>
                    <a:pt x="293" y="2994"/>
                  </a:lnTo>
                  <a:lnTo>
                    <a:pt x="297" y="3006"/>
                  </a:lnTo>
                  <a:lnTo>
                    <a:pt x="302" y="3015"/>
                  </a:lnTo>
                  <a:lnTo>
                    <a:pt x="308" y="3024"/>
                  </a:lnTo>
                  <a:lnTo>
                    <a:pt x="317" y="3030"/>
                  </a:lnTo>
                  <a:lnTo>
                    <a:pt x="327" y="3035"/>
                  </a:lnTo>
                  <a:lnTo>
                    <a:pt x="324" y="3044"/>
                  </a:lnTo>
                  <a:lnTo>
                    <a:pt x="321" y="3053"/>
                  </a:lnTo>
                  <a:lnTo>
                    <a:pt x="318" y="3061"/>
                  </a:lnTo>
                  <a:lnTo>
                    <a:pt x="316" y="3071"/>
                  </a:lnTo>
                  <a:lnTo>
                    <a:pt x="314" y="3081"/>
                  </a:lnTo>
                  <a:lnTo>
                    <a:pt x="312" y="3091"/>
                  </a:lnTo>
                  <a:lnTo>
                    <a:pt x="312" y="3101"/>
                  </a:lnTo>
                  <a:lnTo>
                    <a:pt x="312" y="3111"/>
                  </a:lnTo>
                  <a:lnTo>
                    <a:pt x="312" y="3122"/>
                  </a:lnTo>
                  <a:lnTo>
                    <a:pt x="314" y="3133"/>
                  </a:lnTo>
                  <a:lnTo>
                    <a:pt x="291" y="3227"/>
                  </a:lnTo>
                  <a:lnTo>
                    <a:pt x="275" y="3323"/>
                  </a:lnTo>
                  <a:lnTo>
                    <a:pt x="264" y="3421"/>
                  </a:lnTo>
                  <a:lnTo>
                    <a:pt x="256" y="3520"/>
                  </a:lnTo>
                  <a:lnTo>
                    <a:pt x="252" y="3620"/>
                  </a:lnTo>
                  <a:lnTo>
                    <a:pt x="250" y="3721"/>
                  </a:lnTo>
                  <a:lnTo>
                    <a:pt x="249" y="3822"/>
                  </a:lnTo>
                  <a:lnTo>
                    <a:pt x="246" y="3922"/>
                  </a:lnTo>
                  <a:lnTo>
                    <a:pt x="241" y="4024"/>
                  </a:lnTo>
                  <a:lnTo>
                    <a:pt x="234" y="4125"/>
                  </a:lnTo>
                  <a:lnTo>
                    <a:pt x="236" y="4126"/>
                  </a:lnTo>
                  <a:lnTo>
                    <a:pt x="238" y="4127"/>
                  </a:lnTo>
                  <a:lnTo>
                    <a:pt x="239" y="4129"/>
                  </a:lnTo>
                  <a:lnTo>
                    <a:pt x="239" y="4130"/>
                  </a:lnTo>
                  <a:lnTo>
                    <a:pt x="239" y="4132"/>
                  </a:lnTo>
                  <a:lnTo>
                    <a:pt x="238" y="4134"/>
                  </a:lnTo>
                  <a:lnTo>
                    <a:pt x="236" y="4135"/>
                  </a:lnTo>
                  <a:lnTo>
                    <a:pt x="235" y="4136"/>
                  </a:lnTo>
                  <a:lnTo>
                    <a:pt x="235" y="4137"/>
                  </a:lnTo>
                  <a:lnTo>
                    <a:pt x="234" y="4140"/>
                  </a:lnTo>
                  <a:lnTo>
                    <a:pt x="235" y="4144"/>
                  </a:lnTo>
                  <a:lnTo>
                    <a:pt x="235" y="4149"/>
                  </a:lnTo>
                  <a:lnTo>
                    <a:pt x="236" y="4153"/>
                  </a:lnTo>
                  <a:lnTo>
                    <a:pt x="238" y="4158"/>
                  </a:lnTo>
                  <a:lnTo>
                    <a:pt x="240" y="4163"/>
                  </a:lnTo>
                  <a:lnTo>
                    <a:pt x="243" y="4168"/>
                  </a:lnTo>
                  <a:lnTo>
                    <a:pt x="246" y="4172"/>
                  </a:lnTo>
                  <a:lnTo>
                    <a:pt x="250" y="4175"/>
                  </a:lnTo>
                  <a:lnTo>
                    <a:pt x="256" y="4176"/>
                  </a:lnTo>
                  <a:lnTo>
                    <a:pt x="264" y="4176"/>
                  </a:lnTo>
                  <a:lnTo>
                    <a:pt x="257" y="4194"/>
                  </a:lnTo>
                  <a:lnTo>
                    <a:pt x="250" y="4213"/>
                  </a:lnTo>
                  <a:lnTo>
                    <a:pt x="240" y="4231"/>
                  </a:lnTo>
                  <a:lnTo>
                    <a:pt x="230" y="4249"/>
                  </a:lnTo>
                  <a:lnTo>
                    <a:pt x="219" y="4266"/>
                  </a:lnTo>
                  <a:lnTo>
                    <a:pt x="208" y="4283"/>
                  </a:lnTo>
                  <a:lnTo>
                    <a:pt x="197" y="4301"/>
                  </a:lnTo>
                  <a:lnTo>
                    <a:pt x="187" y="4318"/>
                  </a:lnTo>
                  <a:lnTo>
                    <a:pt x="178" y="4335"/>
                  </a:lnTo>
                  <a:lnTo>
                    <a:pt x="169" y="4354"/>
                  </a:lnTo>
                  <a:lnTo>
                    <a:pt x="166" y="4350"/>
                  </a:lnTo>
                  <a:lnTo>
                    <a:pt x="166" y="4375"/>
                  </a:lnTo>
                  <a:lnTo>
                    <a:pt x="169" y="4382"/>
                  </a:lnTo>
                  <a:lnTo>
                    <a:pt x="176" y="4388"/>
                  </a:lnTo>
                  <a:lnTo>
                    <a:pt x="182" y="4392"/>
                  </a:lnTo>
                  <a:lnTo>
                    <a:pt x="190" y="4395"/>
                  </a:lnTo>
                  <a:lnTo>
                    <a:pt x="199" y="4397"/>
                  </a:lnTo>
                  <a:lnTo>
                    <a:pt x="209" y="4397"/>
                  </a:lnTo>
                  <a:lnTo>
                    <a:pt x="218" y="4398"/>
                  </a:lnTo>
                  <a:lnTo>
                    <a:pt x="228" y="4398"/>
                  </a:lnTo>
                  <a:lnTo>
                    <a:pt x="236" y="4400"/>
                  </a:lnTo>
                  <a:lnTo>
                    <a:pt x="244" y="4401"/>
                  </a:lnTo>
                  <a:lnTo>
                    <a:pt x="243" y="4401"/>
                  </a:lnTo>
                  <a:lnTo>
                    <a:pt x="243" y="4402"/>
                  </a:lnTo>
                  <a:lnTo>
                    <a:pt x="241" y="4402"/>
                  </a:lnTo>
                  <a:lnTo>
                    <a:pt x="240" y="4403"/>
                  </a:lnTo>
                  <a:lnTo>
                    <a:pt x="239" y="4403"/>
                  </a:lnTo>
                  <a:lnTo>
                    <a:pt x="239" y="4405"/>
                  </a:lnTo>
                  <a:lnTo>
                    <a:pt x="238" y="4405"/>
                  </a:lnTo>
                  <a:lnTo>
                    <a:pt x="246" y="4406"/>
                  </a:lnTo>
                  <a:lnTo>
                    <a:pt x="255" y="4406"/>
                  </a:lnTo>
                  <a:lnTo>
                    <a:pt x="264" y="4405"/>
                  </a:lnTo>
                  <a:lnTo>
                    <a:pt x="271" y="4403"/>
                  </a:lnTo>
                  <a:lnTo>
                    <a:pt x="280" y="4401"/>
                  </a:lnTo>
                  <a:lnTo>
                    <a:pt x="287" y="4398"/>
                  </a:lnTo>
                  <a:lnTo>
                    <a:pt x="296" y="4397"/>
                  </a:lnTo>
                  <a:lnTo>
                    <a:pt x="303" y="4396"/>
                  </a:lnTo>
                  <a:lnTo>
                    <a:pt x="312" y="4395"/>
                  </a:lnTo>
                  <a:lnTo>
                    <a:pt x="321" y="4395"/>
                  </a:lnTo>
                  <a:lnTo>
                    <a:pt x="324" y="4395"/>
                  </a:lnTo>
                  <a:lnTo>
                    <a:pt x="328" y="4395"/>
                  </a:lnTo>
                  <a:lnTo>
                    <a:pt x="330" y="4392"/>
                  </a:lnTo>
                  <a:lnTo>
                    <a:pt x="332" y="4391"/>
                  </a:lnTo>
                  <a:lnTo>
                    <a:pt x="334" y="4388"/>
                  </a:lnTo>
                  <a:lnTo>
                    <a:pt x="335" y="4386"/>
                  </a:lnTo>
                  <a:lnTo>
                    <a:pt x="338" y="4384"/>
                  </a:lnTo>
                  <a:lnTo>
                    <a:pt x="340" y="4384"/>
                  </a:lnTo>
                  <a:lnTo>
                    <a:pt x="344" y="4384"/>
                  </a:lnTo>
                  <a:lnTo>
                    <a:pt x="348" y="4386"/>
                  </a:lnTo>
                  <a:lnTo>
                    <a:pt x="347" y="4386"/>
                  </a:lnTo>
                  <a:lnTo>
                    <a:pt x="347" y="4387"/>
                  </a:lnTo>
                  <a:lnTo>
                    <a:pt x="345" y="4387"/>
                  </a:lnTo>
                  <a:lnTo>
                    <a:pt x="344" y="4388"/>
                  </a:lnTo>
                  <a:lnTo>
                    <a:pt x="353" y="4385"/>
                  </a:lnTo>
                  <a:lnTo>
                    <a:pt x="361" y="4380"/>
                  </a:lnTo>
                  <a:lnTo>
                    <a:pt x="370" y="4375"/>
                  </a:lnTo>
                  <a:lnTo>
                    <a:pt x="379" y="4369"/>
                  </a:lnTo>
                  <a:lnTo>
                    <a:pt x="386" y="4364"/>
                  </a:lnTo>
                  <a:lnTo>
                    <a:pt x="395" y="4358"/>
                  </a:lnTo>
                  <a:lnTo>
                    <a:pt x="404" y="4351"/>
                  </a:lnTo>
                  <a:lnTo>
                    <a:pt x="412" y="4346"/>
                  </a:lnTo>
                  <a:lnTo>
                    <a:pt x="421" y="4343"/>
                  </a:lnTo>
                  <a:lnTo>
                    <a:pt x="431" y="4339"/>
                  </a:lnTo>
                  <a:lnTo>
                    <a:pt x="425" y="4335"/>
                  </a:lnTo>
                  <a:lnTo>
                    <a:pt x="426" y="4332"/>
                  </a:lnTo>
                  <a:lnTo>
                    <a:pt x="426" y="4329"/>
                  </a:lnTo>
                  <a:lnTo>
                    <a:pt x="427" y="4328"/>
                  </a:lnTo>
                  <a:lnTo>
                    <a:pt x="428" y="4327"/>
                  </a:lnTo>
                  <a:lnTo>
                    <a:pt x="430" y="4325"/>
                  </a:lnTo>
                  <a:lnTo>
                    <a:pt x="432" y="4324"/>
                  </a:lnTo>
                  <a:lnTo>
                    <a:pt x="433" y="4324"/>
                  </a:lnTo>
                  <a:lnTo>
                    <a:pt x="436" y="4323"/>
                  </a:lnTo>
                  <a:lnTo>
                    <a:pt x="438" y="4322"/>
                  </a:lnTo>
                  <a:lnTo>
                    <a:pt x="442" y="4320"/>
                  </a:lnTo>
                  <a:lnTo>
                    <a:pt x="443" y="4320"/>
                  </a:lnTo>
                  <a:lnTo>
                    <a:pt x="443" y="4322"/>
                  </a:lnTo>
                  <a:lnTo>
                    <a:pt x="444" y="4322"/>
                  </a:lnTo>
                  <a:lnTo>
                    <a:pt x="444" y="4323"/>
                  </a:lnTo>
                  <a:lnTo>
                    <a:pt x="457" y="4297"/>
                  </a:lnTo>
                  <a:lnTo>
                    <a:pt x="467" y="4271"/>
                  </a:lnTo>
                  <a:lnTo>
                    <a:pt x="477" y="4244"/>
                  </a:lnTo>
                  <a:lnTo>
                    <a:pt x="485" y="4218"/>
                  </a:lnTo>
                  <a:lnTo>
                    <a:pt x="493" y="4191"/>
                  </a:lnTo>
                  <a:lnTo>
                    <a:pt x="500" y="4163"/>
                  </a:lnTo>
                  <a:lnTo>
                    <a:pt x="508" y="4136"/>
                  </a:lnTo>
                  <a:lnTo>
                    <a:pt x="514" y="4108"/>
                  </a:lnTo>
                  <a:lnTo>
                    <a:pt x="520" y="4080"/>
                  </a:lnTo>
                  <a:lnTo>
                    <a:pt x="526" y="4053"/>
                  </a:lnTo>
                  <a:lnTo>
                    <a:pt x="523" y="4051"/>
                  </a:lnTo>
                  <a:lnTo>
                    <a:pt x="526" y="4030"/>
                  </a:lnTo>
                  <a:lnTo>
                    <a:pt x="530" y="4010"/>
                  </a:lnTo>
                  <a:lnTo>
                    <a:pt x="534" y="3989"/>
                  </a:lnTo>
                  <a:lnTo>
                    <a:pt x="536" y="3968"/>
                  </a:lnTo>
                  <a:lnTo>
                    <a:pt x="539" y="3948"/>
                  </a:lnTo>
                  <a:lnTo>
                    <a:pt x="542" y="3927"/>
                  </a:lnTo>
                  <a:lnTo>
                    <a:pt x="545" y="3906"/>
                  </a:lnTo>
                  <a:lnTo>
                    <a:pt x="547" y="3886"/>
                  </a:lnTo>
                  <a:lnTo>
                    <a:pt x="551" y="3865"/>
                  </a:lnTo>
                  <a:lnTo>
                    <a:pt x="556" y="3845"/>
                  </a:lnTo>
                  <a:lnTo>
                    <a:pt x="562" y="3829"/>
                  </a:lnTo>
                  <a:lnTo>
                    <a:pt x="567" y="3812"/>
                  </a:lnTo>
                  <a:lnTo>
                    <a:pt x="572" y="3795"/>
                  </a:lnTo>
                  <a:lnTo>
                    <a:pt x="576" y="3776"/>
                  </a:lnTo>
                  <a:lnTo>
                    <a:pt x="578" y="3758"/>
                  </a:lnTo>
                  <a:lnTo>
                    <a:pt x="581" y="3740"/>
                  </a:lnTo>
                  <a:lnTo>
                    <a:pt x="583" y="3722"/>
                  </a:lnTo>
                  <a:lnTo>
                    <a:pt x="584" y="3703"/>
                  </a:lnTo>
                  <a:lnTo>
                    <a:pt x="586" y="3685"/>
                  </a:lnTo>
                  <a:lnTo>
                    <a:pt x="588" y="3667"/>
                  </a:lnTo>
                  <a:lnTo>
                    <a:pt x="589" y="3649"/>
                  </a:lnTo>
                  <a:lnTo>
                    <a:pt x="592" y="3631"/>
                  </a:lnTo>
                  <a:lnTo>
                    <a:pt x="594" y="3613"/>
                  </a:lnTo>
                  <a:lnTo>
                    <a:pt x="596" y="3596"/>
                  </a:lnTo>
                  <a:lnTo>
                    <a:pt x="598" y="3578"/>
                  </a:lnTo>
                  <a:lnTo>
                    <a:pt x="601" y="3560"/>
                  </a:lnTo>
                  <a:lnTo>
                    <a:pt x="603" y="3542"/>
                  </a:lnTo>
                  <a:lnTo>
                    <a:pt x="606" y="3525"/>
                  </a:lnTo>
                  <a:lnTo>
                    <a:pt x="608" y="3507"/>
                  </a:lnTo>
                  <a:lnTo>
                    <a:pt x="610" y="3489"/>
                  </a:lnTo>
                  <a:lnTo>
                    <a:pt x="609" y="3489"/>
                  </a:lnTo>
                  <a:lnTo>
                    <a:pt x="609" y="3474"/>
                  </a:lnTo>
                  <a:lnTo>
                    <a:pt x="612" y="3474"/>
                  </a:lnTo>
                  <a:lnTo>
                    <a:pt x="612" y="3484"/>
                  </a:lnTo>
                  <a:lnTo>
                    <a:pt x="612" y="3481"/>
                  </a:lnTo>
                  <a:lnTo>
                    <a:pt x="613" y="3477"/>
                  </a:lnTo>
                  <a:lnTo>
                    <a:pt x="613" y="3473"/>
                  </a:lnTo>
                  <a:lnTo>
                    <a:pt x="614" y="3469"/>
                  </a:lnTo>
                  <a:lnTo>
                    <a:pt x="614" y="3466"/>
                  </a:lnTo>
                  <a:lnTo>
                    <a:pt x="614" y="3462"/>
                  </a:lnTo>
                  <a:lnTo>
                    <a:pt x="615" y="3458"/>
                  </a:lnTo>
                  <a:lnTo>
                    <a:pt x="615" y="3456"/>
                  </a:lnTo>
                  <a:lnTo>
                    <a:pt x="617" y="3452"/>
                  </a:lnTo>
                  <a:lnTo>
                    <a:pt x="617" y="3448"/>
                  </a:lnTo>
                  <a:lnTo>
                    <a:pt x="615" y="3448"/>
                  </a:lnTo>
                  <a:lnTo>
                    <a:pt x="618" y="3421"/>
                  </a:lnTo>
                  <a:lnTo>
                    <a:pt x="620" y="3421"/>
                  </a:lnTo>
                  <a:lnTo>
                    <a:pt x="619" y="3435"/>
                  </a:lnTo>
                  <a:lnTo>
                    <a:pt x="624" y="3401"/>
                  </a:lnTo>
                  <a:lnTo>
                    <a:pt x="629" y="3369"/>
                  </a:lnTo>
                  <a:lnTo>
                    <a:pt x="634" y="3337"/>
                  </a:lnTo>
                  <a:lnTo>
                    <a:pt x="639" y="3305"/>
                  </a:lnTo>
                  <a:lnTo>
                    <a:pt x="644" y="3272"/>
                  </a:lnTo>
                  <a:lnTo>
                    <a:pt x="649" y="3239"/>
                  </a:lnTo>
                  <a:lnTo>
                    <a:pt x="654" y="3207"/>
                  </a:lnTo>
                  <a:lnTo>
                    <a:pt x="658" y="3175"/>
                  </a:lnTo>
                  <a:lnTo>
                    <a:pt x="661" y="3142"/>
                  </a:lnTo>
                  <a:lnTo>
                    <a:pt x="665" y="3109"/>
                  </a:lnTo>
                  <a:lnTo>
                    <a:pt x="674" y="3105"/>
                  </a:lnTo>
                  <a:lnTo>
                    <a:pt x="682" y="3102"/>
                  </a:lnTo>
                  <a:lnTo>
                    <a:pt x="692" y="3101"/>
                  </a:lnTo>
                  <a:lnTo>
                    <a:pt x="702" y="3101"/>
                  </a:lnTo>
                  <a:lnTo>
                    <a:pt x="713" y="3101"/>
                  </a:lnTo>
                  <a:lnTo>
                    <a:pt x="723" y="3101"/>
                  </a:lnTo>
                  <a:lnTo>
                    <a:pt x="733" y="3100"/>
                  </a:lnTo>
                  <a:lnTo>
                    <a:pt x="743" y="3098"/>
                  </a:lnTo>
                  <a:lnTo>
                    <a:pt x="750" y="3095"/>
                  </a:lnTo>
                  <a:lnTo>
                    <a:pt x="758" y="3088"/>
                  </a:lnTo>
                  <a:lnTo>
                    <a:pt x="763" y="3046"/>
                  </a:lnTo>
                  <a:lnTo>
                    <a:pt x="767" y="3004"/>
                  </a:lnTo>
                  <a:lnTo>
                    <a:pt x="769" y="2964"/>
                  </a:lnTo>
                  <a:lnTo>
                    <a:pt x="770" y="2923"/>
                  </a:lnTo>
                  <a:lnTo>
                    <a:pt x="772" y="2883"/>
                  </a:lnTo>
                  <a:lnTo>
                    <a:pt x="772" y="2842"/>
                  </a:lnTo>
                  <a:lnTo>
                    <a:pt x="773" y="2801"/>
                  </a:lnTo>
                  <a:lnTo>
                    <a:pt x="774" y="2761"/>
                  </a:lnTo>
                  <a:lnTo>
                    <a:pt x="775" y="2720"/>
                  </a:lnTo>
                  <a:lnTo>
                    <a:pt x="779" y="2679"/>
                  </a:lnTo>
                  <a:lnTo>
                    <a:pt x="780" y="2715"/>
                  </a:lnTo>
                  <a:lnTo>
                    <a:pt x="781" y="2752"/>
                  </a:lnTo>
                  <a:lnTo>
                    <a:pt x="784" y="2789"/>
                  </a:lnTo>
                  <a:lnTo>
                    <a:pt x="786" y="2829"/>
                  </a:lnTo>
                  <a:lnTo>
                    <a:pt x="788" y="2868"/>
                  </a:lnTo>
                  <a:lnTo>
                    <a:pt x="789" y="2908"/>
                  </a:lnTo>
                  <a:lnTo>
                    <a:pt x="790" y="2947"/>
                  </a:lnTo>
                  <a:lnTo>
                    <a:pt x="791" y="2986"/>
                  </a:lnTo>
                  <a:lnTo>
                    <a:pt x="791" y="3024"/>
                  </a:lnTo>
                  <a:lnTo>
                    <a:pt x="790" y="3062"/>
                  </a:lnTo>
                  <a:lnTo>
                    <a:pt x="790" y="3080"/>
                  </a:lnTo>
                  <a:lnTo>
                    <a:pt x="796" y="3091"/>
                  </a:lnTo>
                  <a:lnTo>
                    <a:pt x="805" y="3100"/>
                  </a:lnTo>
                  <a:lnTo>
                    <a:pt x="816" y="3103"/>
                  </a:lnTo>
                  <a:lnTo>
                    <a:pt x="831" y="3105"/>
                  </a:lnTo>
                  <a:lnTo>
                    <a:pt x="846" y="3105"/>
                  </a:lnTo>
                  <a:lnTo>
                    <a:pt x="862" y="3103"/>
                  </a:lnTo>
                  <a:lnTo>
                    <a:pt x="878" y="3102"/>
                  </a:lnTo>
                  <a:lnTo>
                    <a:pt x="893" y="3102"/>
                  </a:lnTo>
                  <a:lnTo>
                    <a:pt x="907" y="3103"/>
                  </a:lnTo>
                  <a:lnTo>
                    <a:pt x="912" y="3109"/>
                  </a:lnTo>
                  <a:lnTo>
                    <a:pt x="917" y="3117"/>
                  </a:lnTo>
                  <a:lnTo>
                    <a:pt x="919" y="3124"/>
                  </a:lnTo>
                  <a:lnTo>
                    <a:pt x="923" y="3132"/>
                  </a:lnTo>
                  <a:lnTo>
                    <a:pt x="925" y="3139"/>
                  </a:lnTo>
                  <a:lnTo>
                    <a:pt x="928" y="3147"/>
                  </a:lnTo>
                  <a:lnTo>
                    <a:pt x="929" y="3155"/>
                  </a:lnTo>
                  <a:lnTo>
                    <a:pt x="933" y="3163"/>
                  </a:lnTo>
                  <a:lnTo>
                    <a:pt x="935" y="3170"/>
                  </a:lnTo>
                  <a:lnTo>
                    <a:pt x="939" y="3177"/>
                  </a:lnTo>
                  <a:lnTo>
                    <a:pt x="947" y="3231"/>
                  </a:lnTo>
                  <a:lnTo>
                    <a:pt x="954" y="3285"/>
                  </a:lnTo>
                  <a:lnTo>
                    <a:pt x="959" y="3340"/>
                  </a:lnTo>
                  <a:lnTo>
                    <a:pt x="962" y="3394"/>
                  </a:lnTo>
                  <a:lnTo>
                    <a:pt x="966" y="3450"/>
                  </a:lnTo>
                  <a:lnTo>
                    <a:pt x="971" y="3504"/>
                  </a:lnTo>
                  <a:lnTo>
                    <a:pt x="977" y="3558"/>
                  </a:lnTo>
                  <a:lnTo>
                    <a:pt x="985" y="3612"/>
                  </a:lnTo>
                  <a:lnTo>
                    <a:pt x="996" y="3665"/>
                  </a:lnTo>
                  <a:lnTo>
                    <a:pt x="1011" y="3716"/>
                  </a:lnTo>
                  <a:lnTo>
                    <a:pt x="1021" y="3769"/>
                  </a:lnTo>
                  <a:lnTo>
                    <a:pt x="1028" y="3824"/>
                  </a:lnTo>
                  <a:lnTo>
                    <a:pt x="1035" y="3880"/>
                  </a:lnTo>
                  <a:lnTo>
                    <a:pt x="1042" y="3937"/>
                  </a:lnTo>
                  <a:lnTo>
                    <a:pt x="1049" y="3994"/>
                  </a:lnTo>
                  <a:lnTo>
                    <a:pt x="1055" y="4052"/>
                  </a:lnTo>
                  <a:lnTo>
                    <a:pt x="1064" y="4109"/>
                  </a:lnTo>
                  <a:lnTo>
                    <a:pt x="1073" y="4166"/>
                  </a:lnTo>
                  <a:lnTo>
                    <a:pt x="1083" y="4222"/>
                  </a:lnTo>
                  <a:lnTo>
                    <a:pt x="1096" y="4276"/>
                  </a:lnTo>
                  <a:lnTo>
                    <a:pt x="1100" y="4281"/>
                  </a:lnTo>
                  <a:lnTo>
                    <a:pt x="1105" y="4287"/>
                  </a:lnTo>
                  <a:lnTo>
                    <a:pt x="1110" y="4293"/>
                  </a:lnTo>
                  <a:lnTo>
                    <a:pt x="1116" y="4298"/>
                  </a:lnTo>
                  <a:lnTo>
                    <a:pt x="1122" y="4303"/>
                  </a:lnTo>
                  <a:lnTo>
                    <a:pt x="1128" y="4307"/>
                  </a:lnTo>
                  <a:lnTo>
                    <a:pt x="1135" y="4309"/>
                  </a:lnTo>
                  <a:lnTo>
                    <a:pt x="1142" y="4312"/>
                  </a:lnTo>
                  <a:lnTo>
                    <a:pt x="1148" y="4312"/>
                  </a:lnTo>
                  <a:lnTo>
                    <a:pt x="1156" y="4312"/>
                  </a:lnTo>
                  <a:lnTo>
                    <a:pt x="1154" y="4309"/>
                  </a:lnTo>
                  <a:lnTo>
                    <a:pt x="1153" y="4306"/>
                  </a:lnTo>
                  <a:lnTo>
                    <a:pt x="1152" y="4303"/>
                  </a:lnTo>
                  <a:lnTo>
                    <a:pt x="1151" y="4299"/>
                  </a:lnTo>
                  <a:lnTo>
                    <a:pt x="1151" y="4296"/>
                  </a:lnTo>
                  <a:lnTo>
                    <a:pt x="1149" y="4292"/>
                  </a:lnTo>
                  <a:lnTo>
                    <a:pt x="1149" y="4290"/>
                  </a:lnTo>
                  <a:lnTo>
                    <a:pt x="1151" y="4286"/>
                  </a:lnTo>
                  <a:lnTo>
                    <a:pt x="1152" y="4282"/>
                  </a:lnTo>
                  <a:lnTo>
                    <a:pt x="1153" y="4280"/>
                  </a:lnTo>
                  <a:lnTo>
                    <a:pt x="1159" y="4286"/>
                  </a:lnTo>
                  <a:lnTo>
                    <a:pt x="1163" y="4292"/>
                  </a:lnTo>
                  <a:lnTo>
                    <a:pt x="1167" y="4299"/>
                  </a:lnTo>
                  <a:lnTo>
                    <a:pt x="1168" y="4307"/>
                  </a:lnTo>
                  <a:lnTo>
                    <a:pt x="1171" y="4316"/>
                  </a:lnTo>
                  <a:lnTo>
                    <a:pt x="1173" y="4324"/>
                  </a:lnTo>
                  <a:lnTo>
                    <a:pt x="1175" y="4333"/>
                  </a:lnTo>
                  <a:lnTo>
                    <a:pt x="1178" y="4340"/>
                  </a:lnTo>
                  <a:lnTo>
                    <a:pt x="1183" y="4348"/>
                  </a:lnTo>
                  <a:lnTo>
                    <a:pt x="1189" y="4354"/>
                  </a:lnTo>
                  <a:lnTo>
                    <a:pt x="1213" y="4363"/>
                  </a:lnTo>
                  <a:lnTo>
                    <a:pt x="1237" y="4372"/>
                  </a:lnTo>
                  <a:lnTo>
                    <a:pt x="1262" y="4381"/>
                  </a:lnTo>
                  <a:lnTo>
                    <a:pt x="1288" y="4388"/>
                  </a:lnTo>
                  <a:lnTo>
                    <a:pt x="1315" y="4395"/>
                  </a:lnTo>
                  <a:lnTo>
                    <a:pt x="1341" y="4398"/>
                  </a:lnTo>
                  <a:lnTo>
                    <a:pt x="1368" y="4400"/>
                  </a:lnTo>
                  <a:lnTo>
                    <a:pt x="1394" y="4398"/>
                  </a:lnTo>
                  <a:lnTo>
                    <a:pt x="1418" y="4392"/>
                  </a:lnTo>
                  <a:lnTo>
                    <a:pt x="1442" y="4384"/>
                  </a:lnTo>
                  <a:lnTo>
                    <a:pt x="1442" y="4381"/>
                  </a:lnTo>
                  <a:lnTo>
                    <a:pt x="1442" y="4380"/>
                  </a:lnTo>
                  <a:lnTo>
                    <a:pt x="1441" y="4377"/>
                  </a:lnTo>
                  <a:lnTo>
                    <a:pt x="1441" y="4375"/>
                  </a:lnTo>
                  <a:lnTo>
                    <a:pt x="1439" y="4374"/>
                  </a:lnTo>
                  <a:lnTo>
                    <a:pt x="1439" y="4372"/>
                  </a:lnTo>
                  <a:lnTo>
                    <a:pt x="1438" y="4370"/>
                  </a:lnTo>
                  <a:lnTo>
                    <a:pt x="1437" y="4369"/>
                  </a:lnTo>
                  <a:lnTo>
                    <a:pt x="1437" y="4366"/>
                  </a:lnTo>
                  <a:lnTo>
                    <a:pt x="1436" y="4365"/>
                  </a:lnTo>
                  <a:lnTo>
                    <a:pt x="1437" y="4365"/>
                  </a:lnTo>
                  <a:lnTo>
                    <a:pt x="1437" y="4364"/>
                  </a:lnTo>
                  <a:lnTo>
                    <a:pt x="1438" y="4363"/>
                  </a:lnTo>
                  <a:lnTo>
                    <a:pt x="1439" y="4361"/>
                  </a:lnTo>
                  <a:lnTo>
                    <a:pt x="1441" y="4361"/>
                  </a:lnTo>
                  <a:lnTo>
                    <a:pt x="1441" y="4360"/>
                  </a:lnTo>
                  <a:lnTo>
                    <a:pt x="1442" y="4360"/>
                  </a:lnTo>
                  <a:lnTo>
                    <a:pt x="1443" y="4360"/>
                  </a:lnTo>
                  <a:lnTo>
                    <a:pt x="1444" y="4360"/>
                  </a:lnTo>
                  <a:close/>
                  <a:moveTo>
                    <a:pt x="556" y="159"/>
                  </a:moveTo>
                  <a:lnTo>
                    <a:pt x="552" y="159"/>
                  </a:lnTo>
                  <a:lnTo>
                    <a:pt x="552" y="158"/>
                  </a:lnTo>
                  <a:lnTo>
                    <a:pt x="552" y="157"/>
                  </a:lnTo>
                  <a:lnTo>
                    <a:pt x="553" y="154"/>
                  </a:lnTo>
                  <a:lnTo>
                    <a:pt x="553" y="153"/>
                  </a:lnTo>
                  <a:lnTo>
                    <a:pt x="553" y="152"/>
                  </a:lnTo>
                  <a:lnTo>
                    <a:pt x="553" y="149"/>
                  </a:lnTo>
                  <a:lnTo>
                    <a:pt x="552" y="149"/>
                  </a:lnTo>
                  <a:lnTo>
                    <a:pt x="552" y="148"/>
                  </a:lnTo>
                  <a:lnTo>
                    <a:pt x="551" y="148"/>
                  </a:lnTo>
                  <a:lnTo>
                    <a:pt x="551" y="147"/>
                  </a:lnTo>
                  <a:lnTo>
                    <a:pt x="551" y="146"/>
                  </a:lnTo>
                  <a:lnTo>
                    <a:pt x="550" y="146"/>
                  </a:lnTo>
                  <a:lnTo>
                    <a:pt x="550" y="144"/>
                  </a:lnTo>
                  <a:lnTo>
                    <a:pt x="551" y="146"/>
                  </a:lnTo>
                  <a:lnTo>
                    <a:pt x="552" y="146"/>
                  </a:lnTo>
                  <a:lnTo>
                    <a:pt x="552" y="147"/>
                  </a:lnTo>
                  <a:lnTo>
                    <a:pt x="553" y="148"/>
                  </a:lnTo>
                  <a:lnTo>
                    <a:pt x="553" y="149"/>
                  </a:lnTo>
                  <a:lnTo>
                    <a:pt x="553" y="151"/>
                  </a:lnTo>
                  <a:lnTo>
                    <a:pt x="555" y="152"/>
                  </a:lnTo>
                  <a:lnTo>
                    <a:pt x="556" y="153"/>
                  </a:lnTo>
                  <a:lnTo>
                    <a:pt x="556" y="154"/>
                  </a:lnTo>
                  <a:lnTo>
                    <a:pt x="556" y="156"/>
                  </a:lnTo>
                  <a:lnTo>
                    <a:pt x="556" y="157"/>
                  </a:lnTo>
                  <a:lnTo>
                    <a:pt x="556" y="158"/>
                  </a:lnTo>
                  <a:lnTo>
                    <a:pt x="556" y="159"/>
                  </a:lnTo>
                  <a:close/>
                  <a:moveTo>
                    <a:pt x="558" y="138"/>
                  </a:moveTo>
                  <a:lnTo>
                    <a:pt x="557" y="137"/>
                  </a:lnTo>
                  <a:lnTo>
                    <a:pt x="556" y="136"/>
                  </a:lnTo>
                  <a:lnTo>
                    <a:pt x="553" y="136"/>
                  </a:lnTo>
                  <a:lnTo>
                    <a:pt x="551" y="135"/>
                  </a:lnTo>
                  <a:lnTo>
                    <a:pt x="549" y="133"/>
                  </a:lnTo>
                  <a:lnTo>
                    <a:pt x="547" y="133"/>
                  </a:lnTo>
                  <a:lnTo>
                    <a:pt x="546" y="132"/>
                  </a:lnTo>
                  <a:lnTo>
                    <a:pt x="546" y="130"/>
                  </a:lnTo>
                  <a:lnTo>
                    <a:pt x="547" y="128"/>
                  </a:lnTo>
                  <a:lnTo>
                    <a:pt x="550" y="126"/>
                  </a:lnTo>
                  <a:lnTo>
                    <a:pt x="551" y="127"/>
                  </a:lnTo>
                  <a:lnTo>
                    <a:pt x="552" y="128"/>
                  </a:lnTo>
                  <a:lnTo>
                    <a:pt x="552" y="130"/>
                  </a:lnTo>
                  <a:lnTo>
                    <a:pt x="553" y="131"/>
                  </a:lnTo>
                  <a:lnTo>
                    <a:pt x="555" y="131"/>
                  </a:lnTo>
                  <a:lnTo>
                    <a:pt x="555" y="132"/>
                  </a:lnTo>
                  <a:lnTo>
                    <a:pt x="556" y="132"/>
                  </a:lnTo>
                  <a:lnTo>
                    <a:pt x="557" y="132"/>
                  </a:lnTo>
                  <a:lnTo>
                    <a:pt x="558" y="132"/>
                  </a:lnTo>
                  <a:lnTo>
                    <a:pt x="558" y="138"/>
                  </a:lnTo>
                  <a:close/>
                  <a:moveTo>
                    <a:pt x="597" y="135"/>
                  </a:moveTo>
                  <a:lnTo>
                    <a:pt x="594" y="135"/>
                  </a:lnTo>
                  <a:lnTo>
                    <a:pt x="601" y="123"/>
                  </a:lnTo>
                  <a:lnTo>
                    <a:pt x="597" y="135"/>
                  </a:lnTo>
                  <a:close/>
                  <a:moveTo>
                    <a:pt x="675" y="144"/>
                  </a:moveTo>
                  <a:lnTo>
                    <a:pt x="656" y="130"/>
                  </a:lnTo>
                  <a:lnTo>
                    <a:pt x="675" y="141"/>
                  </a:lnTo>
                  <a:lnTo>
                    <a:pt x="675" y="144"/>
                  </a:lnTo>
                  <a:close/>
                  <a:moveTo>
                    <a:pt x="671" y="64"/>
                  </a:moveTo>
                  <a:lnTo>
                    <a:pt x="656" y="64"/>
                  </a:lnTo>
                  <a:lnTo>
                    <a:pt x="656" y="60"/>
                  </a:lnTo>
                  <a:lnTo>
                    <a:pt x="671" y="60"/>
                  </a:lnTo>
                  <a:lnTo>
                    <a:pt x="671" y="64"/>
                  </a:lnTo>
                  <a:close/>
                  <a:moveTo>
                    <a:pt x="716" y="115"/>
                  </a:moveTo>
                  <a:lnTo>
                    <a:pt x="720" y="117"/>
                  </a:lnTo>
                  <a:lnTo>
                    <a:pt x="686" y="111"/>
                  </a:lnTo>
                  <a:lnTo>
                    <a:pt x="716" y="115"/>
                  </a:lnTo>
                  <a:close/>
                  <a:moveTo>
                    <a:pt x="690" y="96"/>
                  </a:moveTo>
                  <a:lnTo>
                    <a:pt x="690" y="94"/>
                  </a:lnTo>
                  <a:lnTo>
                    <a:pt x="717" y="100"/>
                  </a:lnTo>
                  <a:lnTo>
                    <a:pt x="716" y="102"/>
                  </a:lnTo>
                  <a:lnTo>
                    <a:pt x="690" y="96"/>
                  </a:lnTo>
                  <a:close/>
                  <a:moveTo>
                    <a:pt x="705" y="120"/>
                  </a:moveTo>
                  <a:lnTo>
                    <a:pt x="705" y="123"/>
                  </a:lnTo>
                  <a:lnTo>
                    <a:pt x="677" y="120"/>
                  </a:lnTo>
                  <a:lnTo>
                    <a:pt x="677" y="117"/>
                  </a:lnTo>
                  <a:lnTo>
                    <a:pt x="705" y="120"/>
                  </a:lnTo>
                  <a:close/>
                  <a:moveTo>
                    <a:pt x="720" y="162"/>
                  </a:moveTo>
                  <a:lnTo>
                    <a:pt x="705" y="162"/>
                  </a:lnTo>
                  <a:lnTo>
                    <a:pt x="705" y="159"/>
                  </a:lnTo>
                  <a:lnTo>
                    <a:pt x="720" y="159"/>
                  </a:lnTo>
                  <a:lnTo>
                    <a:pt x="720" y="162"/>
                  </a:lnTo>
                  <a:close/>
                  <a:moveTo>
                    <a:pt x="695" y="153"/>
                  </a:moveTo>
                  <a:lnTo>
                    <a:pt x="692" y="149"/>
                  </a:lnTo>
                  <a:lnTo>
                    <a:pt x="694" y="148"/>
                  </a:lnTo>
                  <a:lnTo>
                    <a:pt x="696" y="149"/>
                  </a:lnTo>
                  <a:lnTo>
                    <a:pt x="697" y="149"/>
                  </a:lnTo>
                  <a:lnTo>
                    <a:pt x="700" y="151"/>
                  </a:lnTo>
                  <a:lnTo>
                    <a:pt x="703" y="152"/>
                  </a:lnTo>
                  <a:lnTo>
                    <a:pt x="706" y="152"/>
                  </a:lnTo>
                  <a:lnTo>
                    <a:pt x="708" y="153"/>
                  </a:lnTo>
                  <a:lnTo>
                    <a:pt x="711" y="152"/>
                  </a:lnTo>
                  <a:lnTo>
                    <a:pt x="713" y="151"/>
                  </a:lnTo>
                  <a:lnTo>
                    <a:pt x="716" y="147"/>
                  </a:lnTo>
                  <a:lnTo>
                    <a:pt x="715" y="146"/>
                  </a:lnTo>
                  <a:lnTo>
                    <a:pt x="713" y="144"/>
                  </a:lnTo>
                  <a:lnTo>
                    <a:pt x="712" y="144"/>
                  </a:lnTo>
                  <a:lnTo>
                    <a:pt x="711" y="143"/>
                  </a:lnTo>
                  <a:lnTo>
                    <a:pt x="710" y="143"/>
                  </a:lnTo>
                  <a:lnTo>
                    <a:pt x="707" y="143"/>
                  </a:lnTo>
                  <a:lnTo>
                    <a:pt x="706" y="144"/>
                  </a:lnTo>
                  <a:lnTo>
                    <a:pt x="703" y="144"/>
                  </a:lnTo>
                  <a:lnTo>
                    <a:pt x="702" y="144"/>
                  </a:lnTo>
                  <a:lnTo>
                    <a:pt x="701" y="144"/>
                  </a:lnTo>
                  <a:lnTo>
                    <a:pt x="702" y="143"/>
                  </a:lnTo>
                  <a:lnTo>
                    <a:pt x="705" y="141"/>
                  </a:lnTo>
                  <a:lnTo>
                    <a:pt x="707" y="139"/>
                  </a:lnTo>
                  <a:lnTo>
                    <a:pt x="711" y="139"/>
                  </a:lnTo>
                  <a:lnTo>
                    <a:pt x="715" y="138"/>
                  </a:lnTo>
                  <a:lnTo>
                    <a:pt x="717" y="138"/>
                  </a:lnTo>
                  <a:lnTo>
                    <a:pt x="721" y="138"/>
                  </a:lnTo>
                  <a:lnTo>
                    <a:pt x="723" y="139"/>
                  </a:lnTo>
                  <a:lnTo>
                    <a:pt x="726" y="142"/>
                  </a:lnTo>
                  <a:lnTo>
                    <a:pt x="728" y="144"/>
                  </a:lnTo>
                  <a:lnTo>
                    <a:pt x="728" y="148"/>
                  </a:lnTo>
                  <a:lnTo>
                    <a:pt x="727" y="151"/>
                  </a:lnTo>
                  <a:lnTo>
                    <a:pt x="724" y="153"/>
                  </a:lnTo>
                  <a:lnTo>
                    <a:pt x="722" y="153"/>
                  </a:lnTo>
                  <a:lnTo>
                    <a:pt x="718" y="154"/>
                  </a:lnTo>
                  <a:lnTo>
                    <a:pt x="713" y="153"/>
                  </a:lnTo>
                  <a:lnTo>
                    <a:pt x="708" y="153"/>
                  </a:lnTo>
                  <a:lnTo>
                    <a:pt x="705" y="153"/>
                  </a:lnTo>
                  <a:lnTo>
                    <a:pt x="700" y="153"/>
                  </a:lnTo>
                  <a:lnTo>
                    <a:pt x="695" y="153"/>
                  </a:lnTo>
                  <a:close/>
                  <a:moveTo>
                    <a:pt x="722" y="170"/>
                  </a:moveTo>
                  <a:lnTo>
                    <a:pt x="728" y="170"/>
                  </a:lnTo>
                  <a:lnTo>
                    <a:pt x="728" y="172"/>
                  </a:lnTo>
                  <a:lnTo>
                    <a:pt x="728" y="173"/>
                  </a:lnTo>
                  <a:lnTo>
                    <a:pt x="728" y="174"/>
                  </a:lnTo>
                  <a:lnTo>
                    <a:pt x="729" y="175"/>
                  </a:lnTo>
                  <a:lnTo>
                    <a:pt x="731" y="177"/>
                  </a:lnTo>
                  <a:lnTo>
                    <a:pt x="732" y="177"/>
                  </a:lnTo>
                  <a:lnTo>
                    <a:pt x="733" y="178"/>
                  </a:lnTo>
                  <a:lnTo>
                    <a:pt x="734" y="179"/>
                  </a:lnTo>
                  <a:lnTo>
                    <a:pt x="722" y="170"/>
                  </a:lnTo>
                  <a:close/>
                  <a:moveTo>
                    <a:pt x="731" y="85"/>
                  </a:moveTo>
                  <a:lnTo>
                    <a:pt x="749" y="85"/>
                  </a:lnTo>
                  <a:lnTo>
                    <a:pt x="749" y="90"/>
                  </a:lnTo>
                  <a:lnTo>
                    <a:pt x="731" y="85"/>
                  </a:lnTo>
                  <a:close/>
                  <a:moveTo>
                    <a:pt x="746" y="111"/>
                  </a:moveTo>
                  <a:lnTo>
                    <a:pt x="748" y="111"/>
                  </a:lnTo>
                  <a:lnTo>
                    <a:pt x="750" y="110"/>
                  </a:lnTo>
                  <a:lnTo>
                    <a:pt x="753" y="110"/>
                  </a:lnTo>
                  <a:lnTo>
                    <a:pt x="755" y="111"/>
                  </a:lnTo>
                  <a:lnTo>
                    <a:pt x="758" y="111"/>
                  </a:lnTo>
                  <a:lnTo>
                    <a:pt x="759" y="111"/>
                  </a:lnTo>
                  <a:lnTo>
                    <a:pt x="762" y="112"/>
                  </a:lnTo>
                  <a:lnTo>
                    <a:pt x="764" y="114"/>
                  </a:lnTo>
                  <a:lnTo>
                    <a:pt x="765" y="114"/>
                  </a:lnTo>
                  <a:lnTo>
                    <a:pt x="768" y="115"/>
                  </a:lnTo>
                  <a:lnTo>
                    <a:pt x="779" y="115"/>
                  </a:lnTo>
                  <a:lnTo>
                    <a:pt x="775" y="117"/>
                  </a:lnTo>
                  <a:lnTo>
                    <a:pt x="774" y="117"/>
                  </a:lnTo>
                  <a:lnTo>
                    <a:pt x="773" y="116"/>
                  </a:lnTo>
                  <a:lnTo>
                    <a:pt x="772" y="116"/>
                  </a:lnTo>
                  <a:lnTo>
                    <a:pt x="770" y="116"/>
                  </a:lnTo>
                  <a:lnTo>
                    <a:pt x="769" y="115"/>
                  </a:lnTo>
                  <a:lnTo>
                    <a:pt x="768" y="115"/>
                  </a:lnTo>
                  <a:lnTo>
                    <a:pt x="746" y="115"/>
                  </a:lnTo>
                  <a:lnTo>
                    <a:pt x="746" y="111"/>
                  </a:lnTo>
                  <a:close/>
                  <a:moveTo>
                    <a:pt x="788" y="185"/>
                  </a:moveTo>
                  <a:lnTo>
                    <a:pt x="786" y="185"/>
                  </a:lnTo>
                  <a:lnTo>
                    <a:pt x="785" y="186"/>
                  </a:lnTo>
                  <a:lnTo>
                    <a:pt x="784" y="186"/>
                  </a:lnTo>
                  <a:lnTo>
                    <a:pt x="783" y="186"/>
                  </a:lnTo>
                  <a:lnTo>
                    <a:pt x="781" y="185"/>
                  </a:lnTo>
                  <a:lnTo>
                    <a:pt x="788" y="185"/>
                  </a:lnTo>
                  <a:lnTo>
                    <a:pt x="788" y="184"/>
                  </a:lnTo>
                  <a:lnTo>
                    <a:pt x="789" y="184"/>
                  </a:lnTo>
                  <a:lnTo>
                    <a:pt x="790" y="183"/>
                  </a:lnTo>
                  <a:lnTo>
                    <a:pt x="791" y="183"/>
                  </a:lnTo>
                  <a:lnTo>
                    <a:pt x="793" y="183"/>
                  </a:lnTo>
                  <a:lnTo>
                    <a:pt x="794" y="183"/>
                  </a:lnTo>
                  <a:lnTo>
                    <a:pt x="795" y="184"/>
                  </a:lnTo>
                  <a:lnTo>
                    <a:pt x="796" y="185"/>
                  </a:lnTo>
                  <a:lnTo>
                    <a:pt x="788" y="185"/>
                  </a:lnTo>
                  <a:close/>
                  <a:moveTo>
                    <a:pt x="903" y="185"/>
                  </a:moveTo>
                  <a:lnTo>
                    <a:pt x="892" y="179"/>
                  </a:lnTo>
                  <a:lnTo>
                    <a:pt x="903" y="179"/>
                  </a:lnTo>
                  <a:lnTo>
                    <a:pt x="903" y="185"/>
                  </a:lnTo>
                  <a:close/>
                  <a:moveTo>
                    <a:pt x="775" y="28"/>
                  </a:moveTo>
                  <a:lnTo>
                    <a:pt x="790" y="32"/>
                  </a:lnTo>
                  <a:lnTo>
                    <a:pt x="804" y="38"/>
                  </a:lnTo>
                  <a:lnTo>
                    <a:pt x="817" y="45"/>
                  </a:lnTo>
                  <a:lnTo>
                    <a:pt x="831" y="53"/>
                  </a:lnTo>
                  <a:lnTo>
                    <a:pt x="843" y="63"/>
                  </a:lnTo>
                  <a:lnTo>
                    <a:pt x="855" y="73"/>
                  </a:lnTo>
                  <a:lnTo>
                    <a:pt x="864" y="85"/>
                  </a:lnTo>
                  <a:lnTo>
                    <a:pt x="873" y="97"/>
                  </a:lnTo>
                  <a:lnTo>
                    <a:pt x="881" y="110"/>
                  </a:lnTo>
                  <a:lnTo>
                    <a:pt x="886" y="123"/>
                  </a:lnTo>
                  <a:lnTo>
                    <a:pt x="873" y="123"/>
                  </a:lnTo>
                  <a:lnTo>
                    <a:pt x="903" y="168"/>
                  </a:lnTo>
                  <a:lnTo>
                    <a:pt x="900" y="164"/>
                  </a:lnTo>
                  <a:lnTo>
                    <a:pt x="898" y="162"/>
                  </a:lnTo>
                  <a:lnTo>
                    <a:pt x="895" y="161"/>
                  </a:lnTo>
                  <a:lnTo>
                    <a:pt x="893" y="158"/>
                  </a:lnTo>
                  <a:lnTo>
                    <a:pt x="889" y="157"/>
                  </a:lnTo>
                  <a:lnTo>
                    <a:pt x="887" y="156"/>
                  </a:lnTo>
                  <a:lnTo>
                    <a:pt x="883" y="154"/>
                  </a:lnTo>
                  <a:lnTo>
                    <a:pt x="879" y="154"/>
                  </a:lnTo>
                  <a:lnTo>
                    <a:pt x="877" y="153"/>
                  </a:lnTo>
                  <a:lnTo>
                    <a:pt x="873" y="153"/>
                  </a:lnTo>
                  <a:lnTo>
                    <a:pt x="871" y="156"/>
                  </a:lnTo>
                  <a:lnTo>
                    <a:pt x="869" y="157"/>
                  </a:lnTo>
                  <a:lnTo>
                    <a:pt x="869" y="158"/>
                  </a:lnTo>
                  <a:lnTo>
                    <a:pt x="871" y="159"/>
                  </a:lnTo>
                  <a:lnTo>
                    <a:pt x="873" y="161"/>
                  </a:lnTo>
                  <a:lnTo>
                    <a:pt x="874" y="161"/>
                  </a:lnTo>
                  <a:lnTo>
                    <a:pt x="877" y="162"/>
                  </a:lnTo>
                  <a:lnTo>
                    <a:pt x="878" y="163"/>
                  </a:lnTo>
                  <a:lnTo>
                    <a:pt x="879" y="165"/>
                  </a:lnTo>
                  <a:lnTo>
                    <a:pt x="879" y="168"/>
                  </a:lnTo>
                  <a:lnTo>
                    <a:pt x="858" y="168"/>
                  </a:lnTo>
                  <a:lnTo>
                    <a:pt x="850" y="153"/>
                  </a:lnTo>
                  <a:lnTo>
                    <a:pt x="852" y="152"/>
                  </a:lnTo>
                  <a:lnTo>
                    <a:pt x="855" y="152"/>
                  </a:lnTo>
                  <a:lnTo>
                    <a:pt x="857" y="151"/>
                  </a:lnTo>
                  <a:lnTo>
                    <a:pt x="860" y="149"/>
                  </a:lnTo>
                  <a:lnTo>
                    <a:pt x="862" y="148"/>
                  </a:lnTo>
                  <a:lnTo>
                    <a:pt x="864" y="148"/>
                  </a:lnTo>
                  <a:lnTo>
                    <a:pt x="866" y="147"/>
                  </a:lnTo>
                  <a:lnTo>
                    <a:pt x="868" y="146"/>
                  </a:lnTo>
                  <a:lnTo>
                    <a:pt x="871" y="144"/>
                  </a:lnTo>
                  <a:lnTo>
                    <a:pt x="873" y="144"/>
                  </a:lnTo>
                  <a:lnTo>
                    <a:pt x="871" y="141"/>
                  </a:lnTo>
                  <a:lnTo>
                    <a:pt x="867" y="139"/>
                  </a:lnTo>
                  <a:lnTo>
                    <a:pt x="864" y="138"/>
                  </a:lnTo>
                  <a:lnTo>
                    <a:pt x="862" y="138"/>
                  </a:lnTo>
                  <a:lnTo>
                    <a:pt x="860" y="138"/>
                  </a:lnTo>
                  <a:lnTo>
                    <a:pt x="857" y="138"/>
                  </a:lnTo>
                  <a:lnTo>
                    <a:pt x="855" y="137"/>
                  </a:lnTo>
                  <a:lnTo>
                    <a:pt x="852" y="136"/>
                  </a:lnTo>
                  <a:lnTo>
                    <a:pt x="850" y="133"/>
                  </a:lnTo>
                  <a:lnTo>
                    <a:pt x="847" y="130"/>
                  </a:lnTo>
                  <a:lnTo>
                    <a:pt x="848" y="130"/>
                  </a:lnTo>
                  <a:lnTo>
                    <a:pt x="850" y="130"/>
                  </a:lnTo>
                  <a:lnTo>
                    <a:pt x="852" y="128"/>
                  </a:lnTo>
                  <a:lnTo>
                    <a:pt x="853" y="128"/>
                  </a:lnTo>
                  <a:lnTo>
                    <a:pt x="856" y="128"/>
                  </a:lnTo>
                  <a:lnTo>
                    <a:pt x="857" y="127"/>
                  </a:lnTo>
                  <a:lnTo>
                    <a:pt x="858" y="126"/>
                  </a:lnTo>
                  <a:lnTo>
                    <a:pt x="861" y="126"/>
                  </a:lnTo>
                  <a:lnTo>
                    <a:pt x="862" y="125"/>
                  </a:lnTo>
                  <a:lnTo>
                    <a:pt x="864" y="123"/>
                  </a:lnTo>
                  <a:lnTo>
                    <a:pt x="856" y="121"/>
                  </a:lnTo>
                  <a:lnTo>
                    <a:pt x="847" y="120"/>
                  </a:lnTo>
                  <a:lnTo>
                    <a:pt x="838" y="120"/>
                  </a:lnTo>
                  <a:lnTo>
                    <a:pt x="830" y="120"/>
                  </a:lnTo>
                  <a:lnTo>
                    <a:pt x="821" y="120"/>
                  </a:lnTo>
                  <a:lnTo>
                    <a:pt x="811" y="121"/>
                  </a:lnTo>
                  <a:lnTo>
                    <a:pt x="803" y="122"/>
                  </a:lnTo>
                  <a:lnTo>
                    <a:pt x="793" y="123"/>
                  </a:lnTo>
                  <a:lnTo>
                    <a:pt x="784" y="123"/>
                  </a:lnTo>
                  <a:lnTo>
                    <a:pt x="774" y="125"/>
                  </a:lnTo>
                  <a:lnTo>
                    <a:pt x="773" y="126"/>
                  </a:lnTo>
                  <a:lnTo>
                    <a:pt x="770" y="126"/>
                  </a:lnTo>
                  <a:lnTo>
                    <a:pt x="768" y="126"/>
                  </a:lnTo>
                  <a:lnTo>
                    <a:pt x="767" y="127"/>
                  </a:lnTo>
                  <a:lnTo>
                    <a:pt x="765" y="127"/>
                  </a:lnTo>
                  <a:lnTo>
                    <a:pt x="764" y="127"/>
                  </a:lnTo>
                  <a:lnTo>
                    <a:pt x="763" y="127"/>
                  </a:lnTo>
                  <a:lnTo>
                    <a:pt x="762" y="127"/>
                  </a:lnTo>
                  <a:lnTo>
                    <a:pt x="760" y="126"/>
                  </a:lnTo>
                  <a:lnTo>
                    <a:pt x="762" y="126"/>
                  </a:lnTo>
                  <a:lnTo>
                    <a:pt x="763" y="126"/>
                  </a:lnTo>
                  <a:lnTo>
                    <a:pt x="764" y="126"/>
                  </a:lnTo>
                  <a:lnTo>
                    <a:pt x="765" y="126"/>
                  </a:lnTo>
                  <a:lnTo>
                    <a:pt x="768" y="126"/>
                  </a:lnTo>
                  <a:lnTo>
                    <a:pt x="769" y="126"/>
                  </a:lnTo>
                  <a:lnTo>
                    <a:pt x="770" y="125"/>
                  </a:lnTo>
                  <a:lnTo>
                    <a:pt x="772" y="125"/>
                  </a:lnTo>
                  <a:lnTo>
                    <a:pt x="773" y="125"/>
                  </a:lnTo>
                  <a:lnTo>
                    <a:pt x="774" y="125"/>
                  </a:lnTo>
                  <a:lnTo>
                    <a:pt x="778" y="123"/>
                  </a:lnTo>
                  <a:lnTo>
                    <a:pt x="781" y="122"/>
                  </a:lnTo>
                  <a:lnTo>
                    <a:pt x="785" y="122"/>
                  </a:lnTo>
                  <a:lnTo>
                    <a:pt x="789" y="121"/>
                  </a:lnTo>
                  <a:lnTo>
                    <a:pt x="793" y="120"/>
                  </a:lnTo>
                  <a:lnTo>
                    <a:pt x="796" y="118"/>
                  </a:lnTo>
                  <a:lnTo>
                    <a:pt x="800" y="118"/>
                  </a:lnTo>
                  <a:lnTo>
                    <a:pt x="804" y="117"/>
                  </a:lnTo>
                  <a:lnTo>
                    <a:pt x="807" y="117"/>
                  </a:lnTo>
                  <a:lnTo>
                    <a:pt x="811" y="117"/>
                  </a:lnTo>
                  <a:lnTo>
                    <a:pt x="809" y="116"/>
                  </a:lnTo>
                  <a:lnTo>
                    <a:pt x="805" y="115"/>
                  </a:lnTo>
                  <a:lnTo>
                    <a:pt x="801" y="112"/>
                  </a:lnTo>
                  <a:lnTo>
                    <a:pt x="798" y="111"/>
                  </a:lnTo>
                  <a:lnTo>
                    <a:pt x="793" y="110"/>
                  </a:lnTo>
                  <a:lnTo>
                    <a:pt x="788" y="109"/>
                  </a:lnTo>
                  <a:lnTo>
                    <a:pt x="783" y="107"/>
                  </a:lnTo>
                  <a:lnTo>
                    <a:pt x="778" y="106"/>
                  </a:lnTo>
                  <a:lnTo>
                    <a:pt x="774" y="106"/>
                  </a:lnTo>
                  <a:lnTo>
                    <a:pt x="769" y="105"/>
                  </a:lnTo>
                  <a:lnTo>
                    <a:pt x="775" y="104"/>
                  </a:lnTo>
                  <a:lnTo>
                    <a:pt x="781" y="102"/>
                  </a:lnTo>
                  <a:lnTo>
                    <a:pt x="790" y="102"/>
                  </a:lnTo>
                  <a:lnTo>
                    <a:pt x="799" y="102"/>
                  </a:lnTo>
                  <a:lnTo>
                    <a:pt x="809" y="102"/>
                  </a:lnTo>
                  <a:lnTo>
                    <a:pt x="819" y="102"/>
                  </a:lnTo>
                  <a:lnTo>
                    <a:pt x="829" y="102"/>
                  </a:lnTo>
                  <a:lnTo>
                    <a:pt x="838" y="102"/>
                  </a:lnTo>
                  <a:lnTo>
                    <a:pt x="847" y="104"/>
                  </a:lnTo>
                  <a:lnTo>
                    <a:pt x="856" y="105"/>
                  </a:lnTo>
                  <a:lnTo>
                    <a:pt x="855" y="101"/>
                  </a:lnTo>
                  <a:lnTo>
                    <a:pt x="852" y="99"/>
                  </a:lnTo>
                  <a:lnTo>
                    <a:pt x="850" y="96"/>
                  </a:lnTo>
                  <a:lnTo>
                    <a:pt x="846" y="95"/>
                  </a:lnTo>
                  <a:lnTo>
                    <a:pt x="842" y="94"/>
                  </a:lnTo>
                  <a:lnTo>
                    <a:pt x="838" y="94"/>
                  </a:lnTo>
                  <a:lnTo>
                    <a:pt x="835" y="92"/>
                  </a:lnTo>
                  <a:lnTo>
                    <a:pt x="830" y="92"/>
                  </a:lnTo>
                  <a:lnTo>
                    <a:pt x="827" y="91"/>
                  </a:lnTo>
                  <a:lnTo>
                    <a:pt x="824" y="90"/>
                  </a:lnTo>
                  <a:lnTo>
                    <a:pt x="827" y="89"/>
                  </a:lnTo>
                  <a:lnTo>
                    <a:pt x="831" y="86"/>
                  </a:lnTo>
                  <a:lnTo>
                    <a:pt x="831" y="85"/>
                  </a:lnTo>
                  <a:lnTo>
                    <a:pt x="831" y="83"/>
                  </a:lnTo>
                  <a:lnTo>
                    <a:pt x="831" y="80"/>
                  </a:lnTo>
                  <a:lnTo>
                    <a:pt x="830" y="78"/>
                  </a:lnTo>
                  <a:lnTo>
                    <a:pt x="829" y="75"/>
                  </a:lnTo>
                  <a:lnTo>
                    <a:pt x="829" y="73"/>
                  </a:lnTo>
                  <a:lnTo>
                    <a:pt x="830" y="71"/>
                  </a:lnTo>
                  <a:lnTo>
                    <a:pt x="832" y="70"/>
                  </a:lnTo>
                  <a:lnTo>
                    <a:pt x="826" y="70"/>
                  </a:lnTo>
                  <a:lnTo>
                    <a:pt x="820" y="69"/>
                  </a:lnTo>
                  <a:lnTo>
                    <a:pt x="814" y="68"/>
                  </a:lnTo>
                  <a:lnTo>
                    <a:pt x="806" y="67"/>
                  </a:lnTo>
                  <a:lnTo>
                    <a:pt x="800" y="64"/>
                  </a:lnTo>
                  <a:lnTo>
                    <a:pt x="794" y="62"/>
                  </a:lnTo>
                  <a:lnTo>
                    <a:pt x="788" y="60"/>
                  </a:lnTo>
                  <a:lnTo>
                    <a:pt x="783" y="58"/>
                  </a:lnTo>
                  <a:lnTo>
                    <a:pt x="778" y="57"/>
                  </a:lnTo>
                  <a:lnTo>
                    <a:pt x="775" y="55"/>
                  </a:lnTo>
                  <a:lnTo>
                    <a:pt x="826" y="64"/>
                  </a:lnTo>
                  <a:lnTo>
                    <a:pt x="822" y="58"/>
                  </a:lnTo>
                  <a:lnTo>
                    <a:pt x="819" y="53"/>
                  </a:lnTo>
                  <a:lnTo>
                    <a:pt x="815" y="49"/>
                  </a:lnTo>
                  <a:lnTo>
                    <a:pt x="810" y="45"/>
                  </a:lnTo>
                  <a:lnTo>
                    <a:pt x="804" y="42"/>
                  </a:lnTo>
                  <a:lnTo>
                    <a:pt x="799" y="39"/>
                  </a:lnTo>
                  <a:lnTo>
                    <a:pt x="793" y="36"/>
                  </a:lnTo>
                  <a:lnTo>
                    <a:pt x="786" y="33"/>
                  </a:lnTo>
                  <a:lnTo>
                    <a:pt x="781" y="31"/>
                  </a:lnTo>
                  <a:lnTo>
                    <a:pt x="775" y="28"/>
                  </a:lnTo>
                  <a:close/>
                  <a:moveTo>
                    <a:pt x="754" y="90"/>
                  </a:moveTo>
                  <a:lnTo>
                    <a:pt x="754" y="85"/>
                  </a:lnTo>
                  <a:lnTo>
                    <a:pt x="758" y="85"/>
                  </a:lnTo>
                  <a:lnTo>
                    <a:pt x="760" y="86"/>
                  </a:lnTo>
                  <a:lnTo>
                    <a:pt x="764" y="86"/>
                  </a:lnTo>
                  <a:lnTo>
                    <a:pt x="767" y="86"/>
                  </a:lnTo>
                  <a:lnTo>
                    <a:pt x="770" y="88"/>
                  </a:lnTo>
                  <a:lnTo>
                    <a:pt x="774" y="88"/>
                  </a:lnTo>
                  <a:lnTo>
                    <a:pt x="777" y="88"/>
                  </a:lnTo>
                  <a:lnTo>
                    <a:pt x="780" y="88"/>
                  </a:lnTo>
                  <a:lnTo>
                    <a:pt x="784" y="88"/>
                  </a:lnTo>
                  <a:lnTo>
                    <a:pt x="788" y="88"/>
                  </a:lnTo>
                  <a:lnTo>
                    <a:pt x="788" y="94"/>
                  </a:lnTo>
                  <a:lnTo>
                    <a:pt x="754" y="90"/>
                  </a:lnTo>
                  <a:close/>
                  <a:moveTo>
                    <a:pt x="803" y="79"/>
                  </a:moveTo>
                  <a:lnTo>
                    <a:pt x="803" y="75"/>
                  </a:lnTo>
                  <a:lnTo>
                    <a:pt x="824" y="79"/>
                  </a:lnTo>
                  <a:lnTo>
                    <a:pt x="824" y="81"/>
                  </a:lnTo>
                  <a:lnTo>
                    <a:pt x="803" y="79"/>
                  </a:lnTo>
                  <a:close/>
                  <a:moveTo>
                    <a:pt x="720" y="52"/>
                  </a:moveTo>
                  <a:lnTo>
                    <a:pt x="722" y="55"/>
                  </a:lnTo>
                  <a:lnTo>
                    <a:pt x="677" y="60"/>
                  </a:lnTo>
                  <a:lnTo>
                    <a:pt x="682" y="58"/>
                  </a:lnTo>
                  <a:lnTo>
                    <a:pt x="689" y="55"/>
                  </a:lnTo>
                  <a:lnTo>
                    <a:pt x="695" y="52"/>
                  </a:lnTo>
                  <a:lnTo>
                    <a:pt x="701" y="47"/>
                  </a:lnTo>
                  <a:lnTo>
                    <a:pt x="706" y="43"/>
                  </a:lnTo>
                  <a:lnTo>
                    <a:pt x="712" y="41"/>
                  </a:lnTo>
                  <a:lnTo>
                    <a:pt x="718" y="39"/>
                  </a:lnTo>
                  <a:lnTo>
                    <a:pt x="723" y="39"/>
                  </a:lnTo>
                  <a:lnTo>
                    <a:pt x="729" y="43"/>
                  </a:lnTo>
                  <a:lnTo>
                    <a:pt x="734" y="49"/>
                  </a:lnTo>
                  <a:lnTo>
                    <a:pt x="767" y="52"/>
                  </a:lnTo>
                  <a:lnTo>
                    <a:pt x="720" y="52"/>
                  </a:lnTo>
                  <a:close/>
                  <a:moveTo>
                    <a:pt x="707" y="16"/>
                  </a:moveTo>
                  <a:lnTo>
                    <a:pt x="711" y="12"/>
                  </a:lnTo>
                  <a:lnTo>
                    <a:pt x="717" y="11"/>
                  </a:lnTo>
                  <a:lnTo>
                    <a:pt x="723" y="11"/>
                  </a:lnTo>
                  <a:lnTo>
                    <a:pt x="729" y="11"/>
                  </a:lnTo>
                  <a:lnTo>
                    <a:pt x="736" y="12"/>
                  </a:lnTo>
                  <a:lnTo>
                    <a:pt x="741" y="15"/>
                  </a:lnTo>
                  <a:lnTo>
                    <a:pt x="744" y="17"/>
                  </a:lnTo>
                  <a:lnTo>
                    <a:pt x="747" y="21"/>
                  </a:lnTo>
                  <a:lnTo>
                    <a:pt x="747" y="24"/>
                  </a:lnTo>
                  <a:lnTo>
                    <a:pt x="746" y="28"/>
                  </a:lnTo>
                  <a:lnTo>
                    <a:pt x="758" y="34"/>
                  </a:lnTo>
                  <a:lnTo>
                    <a:pt x="755" y="34"/>
                  </a:lnTo>
                  <a:lnTo>
                    <a:pt x="753" y="33"/>
                  </a:lnTo>
                  <a:lnTo>
                    <a:pt x="749" y="34"/>
                  </a:lnTo>
                  <a:lnTo>
                    <a:pt x="746" y="34"/>
                  </a:lnTo>
                  <a:lnTo>
                    <a:pt x="742" y="34"/>
                  </a:lnTo>
                  <a:lnTo>
                    <a:pt x="738" y="34"/>
                  </a:lnTo>
                  <a:lnTo>
                    <a:pt x="733" y="34"/>
                  </a:lnTo>
                  <a:lnTo>
                    <a:pt x="729" y="33"/>
                  </a:lnTo>
                  <a:lnTo>
                    <a:pt x="726" y="31"/>
                  </a:lnTo>
                  <a:lnTo>
                    <a:pt x="722" y="28"/>
                  </a:lnTo>
                  <a:lnTo>
                    <a:pt x="669" y="37"/>
                  </a:lnTo>
                  <a:lnTo>
                    <a:pt x="675" y="33"/>
                  </a:lnTo>
                  <a:lnTo>
                    <a:pt x="681" y="31"/>
                  </a:lnTo>
                  <a:lnTo>
                    <a:pt x="689" y="28"/>
                  </a:lnTo>
                  <a:lnTo>
                    <a:pt x="696" y="27"/>
                  </a:lnTo>
                  <a:lnTo>
                    <a:pt x="703" y="26"/>
                  </a:lnTo>
                  <a:lnTo>
                    <a:pt x="712" y="26"/>
                  </a:lnTo>
                  <a:lnTo>
                    <a:pt x="720" y="26"/>
                  </a:lnTo>
                  <a:lnTo>
                    <a:pt x="726" y="26"/>
                  </a:lnTo>
                  <a:lnTo>
                    <a:pt x="733" y="27"/>
                  </a:lnTo>
                  <a:lnTo>
                    <a:pt x="739" y="28"/>
                  </a:lnTo>
                  <a:lnTo>
                    <a:pt x="738" y="24"/>
                  </a:lnTo>
                  <a:lnTo>
                    <a:pt x="736" y="22"/>
                  </a:lnTo>
                  <a:lnTo>
                    <a:pt x="733" y="20"/>
                  </a:lnTo>
                  <a:lnTo>
                    <a:pt x="729" y="18"/>
                  </a:lnTo>
                  <a:lnTo>
                    <a:pt x="727" y="17"/>
                  </a:lnTo>
                  <a:lnTo>
                    <a:pt x="723" y="17"/>
                  </a:lnTo>
                  <a:lnTo>
                    <a:pt x="718" y="16"/>
                  </a:lnTo>
                  <a:lnTo>
                    <a:pt x="715" y="16"/>
                  </a:lnTo>
                  <a:lnTo>
                    <a:pt x="711" y="16"/>
                  </a:lnTo>
                  <a:lnTo>
                    <a:pt x="707" y="16"/>
                  </a:lnTo>
                  <a:close/>
                  <a:moveTo>
                    <a:pt x="663" y="41"/>
                  </a:moveTo>
                  <a:lnTo>
                    <a:pt x="650" y="45"/>
                  </a:lnTo>
                  <a:lnTo>
                    <a:pt x="648" y="45"/>
                  </a:lnTo>
                  <a:lnTo>
                    <a:pt x="663" y="41"/>
                  </a:lnTo>
                  <a:close/>
                  <a:moveTo>
                    <a:pt x="634" y="81"/>
                  </a:moveTo>
                  <a:lnTo>
                    <a:pt x="660" y="88"/>
                  </a:lnTo>
                  <a:lnTo>
                    <a:pt x="660" y="90"/>
                  </a:lnTo>
                  <a:lnTo>
                    <a:pt x="633" y="85"/>
                  </a:lnTo>
                  <a:lnTo>
                    <a:pt x="634" y="81"/>
                  </a:lnTo>
                  <a:close/>
                  <a:moveTo>
                    <a:pt x="627" y="105"/>
                  </a:moveTo>
                  <a:lnTo>
                    <a:pt x="612" y="96"/>
                  </a:lnTo>
                  <a:lnTo>
                    <a:pt x="624" y="96"/>
                  </a:lnTo>
                  <a:lnTo>
                    <a:pt x="627" y="105"/>
                  </a:lnTo>
                  <a:close/>
                  <a:moveTo>
                    <a:pt x="576" y="60"/>
                  </a:moveTo>
                  <a:lnTo>
                    <a:pt x="597" y="41"/>
                  </a:lnTo>
                  <a:lnTo>
                    <a:pt x="597" y="43"/>
                  </a:lnTo>
                  <a:lnTo>
                    <a:pt x="597" y="47"/>
                  </a:lnTo>
                  <a:lnTo>
                    <a:pt x="596" y="49"/>
                  </a:lnTo>
                  <a:lnTo>
                    <a:pt x="596" y="53"/>
                  </a:lnTo>
                  <a:lnTo>
                    <a:pt x="596" y="55"/>
                  </a:lnTo>
                  <a:lnTo>
                    <a:pt x="596" y="58"/>
                  </a:lnTo>
                  <a:lnTo>
                    <a:pt x="596" y="62"/>
                  </a:lnTo>
                  <a:lnTo>
                    <a:pt x="597" y="64"/>
                  </a:lnTo>
                  <a:lnTo>
                    <a:pt x="598" y="67"/>
                  </a:lnTo>
                  <a:lnTo>
                    <a:pt x="601" y="70"/>
                  </a:lnTo>
                  <a:lnTo>
                    <a:pt x="603" y="69"/>
                  </a:lnTo>
                  <a:lnTo>
                    <a:pt x="606" y="68"/>
                  </a:lnTo>
                  <a:lnTo>
                    <a:pt x="608" y="68"/>
                  </a:lnTo>
                  <a:lnTo>
                    <a:pt x="609" y="68"/>
                  </a:lnTo>
                  <a:lnTo>
                    <a:pt x="610" y="69"/>
                  </a:lnTo>
                  <a:lnTo>
                    <a:pt x="612" y="69"/>
                  </a:lnTo>
                  <a:lnTo>
                    <a:pt x="613" y="70"/>
                  </a:lnTo>
                  <a:lnTo>
                    <a:pt x="614" y="71"/>
                  </a:lnTo>
                  <a:lnTo>
                    <a:pt x="617" y="74"/>
                  </a:lnTo>
                  <a:lnTo>
                    <a:pt x="618" y="75"/>
                  </a:lnTo>
                  <a:lnTo>
                    <a:pt x="597" y="102"/>
                  </a:lnTo>
                  <a:lnTo>
                    <a:pt x="598" y="104"/>
                  </a:lnTo>
                  <a:lnTo>
                    <a:pt x="599" y="105"/>
                  </a:lnTo>
                  <a:lnTo>
                    <a:pt x="601" y="105"/>
                  </a:lnTo>
                  <a:lnTo>
                    <a:pt x="602" y="105"/>
                  </a:lnTo>
                  <a:lnTo>
                    <a:pt x="604" y="105"/>
                  </a:lnTo>
                  <a:lnTo>
                    <a:pt x="606" y="105"/>
                  </a:lnTo>
                  <a:lnTo>
                    <a:pt x="607" y="105"/>
                  </a:lnTo>
                  <a:lnTo>
                    <a:pt x="608" y="105"/>
                  </a:lnTo>
                  <a:lnTo>
                    <a:pt x="610" y="105"/>
                  </a:lnTo>
                  <a:lnTo>
                    <a:pt x="612" y="105"/>
                  </a:lnTo>
                  <a:lnTo>
                    <a:pt x="607" y="106"/>
                  </a:lnTo>
                  <a:lnTo>
                    <a:pt x="602" y="106"/>
                  </a:lnTo>
                  <a:lnTo>
                    <a:pt x="596" y="107"/>
                  </a:lnTo>
                  <a:lnTo>
                    <a:pt x="591" y="109"/>
                  </a:lnTo>
                  <a:lnTo>
                    <a:pt x="586" y="111"/>
                  </a:lnTo>
                  <a:lnTo>
                    <a:pt x="582" y="112"/>
                  </a:lnTo>
                  <a:lnTo>
                    <a:pt x="577" y="116"/>
                  </a:lnTo>
                  <a:lnTo>
                    <a:pt x="575" y="120"/>
                  </a:lnTo>
                  <a:lnTo>
                    <a:pt x="572" y="123"/>
                  </a:lnTo>
                  <a:lnTo>
                    <a:pt x="571" y="130"/>
                  </a:lnTo>
                  <a:lnTo>
                    <a:pt x="570" y="125"/>
                  </a:lnTo>
                  <a:lnTo>
                    <a:pt x="571" y="121"/>
                  </a:lnTo>
                  <a:lnTo>
                    <a:pt x="571" y="117"/>
                  </a:lnTo>
                  <a:lnTo>
                    <a:pt x="572" y="114"/>
                  </a:lnTo>
                  <a:lnTo>
                    <a:pt x="573" y="110"/>
                  </a:lnTo>
                  <a:lnTo>
                    <a:pt x="575" y="106"/>
                  </a:lnTo>
                  <a:lnTo>
                    <a:pt x="576" y="102"/>
                  </a:lnTo>
                  <a:lnTo>
                    <a:pt x="577" y="99"/>
                  </a:lnTo>
                  <a:lnTo>
                    <a:pt x="577" y="95"/>
                  </a:lnTo>
                  <a:lnTo>
                    <a:pt x="576" y="90"/>
                  </a:lnTo>
                  <a:lnTo>
                    <a:pt x="575" y="88"/>
                  </a:lnTo>
                  <a:lnTo>
                    <a:pt x="572" y="88"/>
                  </a:lnTo>
                  <a:lnTo>
                    <a:pt x="571" y="88"/>
                  </a:lnTo>
                  <a:lnTo>
                    <a:pt x="570" y="88"/>
                  </a:lnTo>
                  <a:lnTo>
                    <a:pt x="567" y="89"/>
                  </a:lnTo>
                  <a:lnTo>
                    <a:pt x="566" y="90"/>
                  </a:lnTo>
                  <a:lnTo>
                    <a:pt x="563" y="91"/>
                  </a:lnTo>
                  <a:lnTo>
                    <a:pt x="562" y="92"/>
                  </a:lnTo>
                  <a:lnTo>
                    <a:pt x="560" y="92"/>
                  </a:lnTo>
                  <a:lnTo>
                    <a:pt x="558" y="94"/>
                  </a:lnTo>
                  <a:lnTo>
                    <a:pt x="560" y="96"/>
                  </a:lnTo>
                  <a:lnTo>
                    <a:pt x="561" y="100"/>
                  </a:lnTo>
                  <a:lnTo>
                    <a:pt x="561" y="102"/>
                  </a:lnTo>
                  <a:lnTo>
                    <a:pt x="562" y="104"/>
                  </a:lnTo>
                  <a:lnTo>
                    <a:pt x="562" y="106"/>
                  </a:lnTo>
                  <a:lnTo>
                    <a:pt x="562" y="109"/>
                  </a:lnTo>
                  <a:lnTo>
                    <a:pt x="562" y="111"/>
                  </a:lnTo>
                  <a:lnTo>
                    <a:pt x="562" y="114"/>
                  </a:lnTo>
                  <a:lnTo>
                    <a:pt x="561" y="116"/>
                  </a:lnTo>
                  <a:lnTo>
                    <a:pt x="561" y="120"/>
                  </a:lnTo>
                  <a:lnTo>
                    <a:pt x="558" y="100"/>
                  </a:lnTo>
                  <a:lnTo>
                    <a:pt x="550" y="100"/>
                  </a:lnTo>
                  <a:lnTo>
                    <a:pt x="588" y="60"/>
                  </a:lnTo>
                  <a:lnTo>
                    <a:pt x="576" y="60"/>
                  </a:lnTo>
                  <a:close/>
                  <a:moveTo>
                    <a:pt x="558" y="75"/>
                  </a:moveTo>
                  <a:lnTo>
                    <a:pt x="561" y="78"/>
                  </a:lnTo>
                  <a:lnTo>
                    <a:pt x="549" y="95"/>
                  </a:lnTo>
                  <a:lnTo>
                    <a:pt x="546" y="94"/>
                  </a:lnTo>
                  <a:lnTo>
                    <a:pt x="558" y="75"/>
                  </a:lnTo>
                  <a:close/>
                  <a:moveTo>
                    <a:pt x="541" y="102"/>
                  </a:moveTo>
                  <a:lnTo>
                    <a:pt x="552" y="117"/>
                  </a:lnTo>
                  <a:lnTo>
                    <a:pt x="526" y="102"/>
                  </a:lnTo>
                  <a:lnTo>
                    <a:pt x="541" y="102"/>
                  </a:lnTo>
                  <a:close/>
                  <a:moveTo>
                    <a:pt x="523" y="111"/>
                  </a:moveTo>
                  <a:lnTo>
                    <a:pt x="531" y="123"/>
                  </a:lnTo>
                  <a:lnTo>
                    <a:pt x="523" y="123"/>
                  </a:lnTo>
                  <a:lnTo>
                    <a:pt x="523" y="111"/>
                  </a:lnTo>
                  <a:close/>
                  <a:moveTo>
                    <a:pt x="544" y="156"/>
                  </a:moveTo>
                  <a:lnTo>
                    <a:pt x="544" y="159"/>
                  </a:lnTo>
                  <a:lnTo>
                    <a:pt x="541" y="158"/>
                  </a:lnTo>
                  <a:lnTo>
                    <a:pt x="539" y="158"/>
                  </a:lnTo>
                  <a:lnTo>
                    <a:pt x="536" y="158"/>
                  </a:lnTo>
                  <a:lnTo>
                    <a:pt x="532" y="159"/>
                  </a:lnTo>
                  <a:lnTo>
                    <a:pt x="530" y="159"/>
                  </a:lnTo>
                  <a:lnTo>
                    <a:pt x="526" y="159"/>
                  </a:lnTo>
                  <a:lnTo>
                    <a:pt x="523" y="158"/>
                  </a:lnTo>
                  <a:lnTo>
                    <a:pt x="520" y="157"/>
                  </a:lnTo>
                  <a:lnTo>
                    <a:pt x="518" y="156"/>
                  </a:lnTo>
                  <a:lnTo>
                    <a:pt x="516" y="153"/>
                  </a:lnTo>
                  <a:lnTo>
                    <a:pt x="544" y="156"/>
                  </a:lnTo>
                  <a:close/>
                  <a:moveTo>
                    <a:pt x="514" y="170"/>
                  </a:moveTo>
                  <a:lnTo>
                    <a:pt x="529" y="170"/>
                  </a:lnTo>
                  <a:lnTo>
                    <a:pt x="531" y="174"/>
                  </a:lnTo>
                  <a:lnTo>
                    <a:pt x="514" y="170"/>
                  </a:lnTo>
                  <a:close/>
                  <a:moveTo>
                    <a:pt x="249" y="812"/>
                  </a:moveTo>
                  <a:lnTo>
                    <a:pt x="270" y="901"/>
                  </a:lnTo>
                  <a:lnTo>
                    <a:pt x="266" y="893"/>
                  </a:lnTo>
                  <a:lnTo>
                    <a:pt x="264" y="884"/>
                  </a:lnTo>
                  <a:lnTo>
                    <a:pt x="261" y="875"/>
                  </a:lnTo>
                  <a:lnTo>
                    <a:pt x="260" y="867"/>
                  </a:lnTo>
                  <a:lnTo>
                    <a:pt x="257" y="857"/>
                  </a:lnTo>
                  <a:lnTo>
                    <a:pt x="256" y="848"/>
                  </a:lnTo>
                  <a:lnTo>
                    <a:pt x="255" y="840"/>
                  </a:lnTo>
                  <a:lnTo>
                    <a:pt x="252" y="830"/>
                  </a:lnTo>
                  <a:lnTo>
                    <a:pt x="251" y="821"/>
                  </a:lnTo>
                  <a:lnTo>
                    <a:pt x="249" y="812"/>
                  </a:lnTo>
                  <a:close/>
                  <a:moveTo>
                    <a:pt x="285" y="961"/>
                  </a:moveTo>
                  <a:lnTo>
                    <a:pt x="287" y="966"/>
                  </a:lnTo>
                  <a:lnTo>
                    <a:pt x="290" y="972"/>
                  </a:lnTo>
                  <a:lnTo>
                    <a:pt x="291" y="978"/>
                  </a:lnTo>
                  <a:lnTo>
                    <a:pt x="292" y="986"/>
                  </a:lnTo>
                  <a:lnTo>
                    <a:pt x="292" y="992"/>
                  </a:lnTo>
                  <a:lnTo>
                    <a:pt x="293" y="998"/>
                  </a:lnTo>
                  <a:lnTo>
                    <a:pt x="295" y="1004"/>
                  </a:lnTo>
                  <a:lnTo>
                    <a:pt x="296" y="1009"/>
                  </a:lnTo>
                  <a:lnTo>
                    <a:pt x="297" y="1012"/>
                  </a:lnTo>
                  <a:lnTo>
                    <a:pt x="300" y="1014"/>
                  </a:lnTo>
                  <a:lnTo>
                    <a:pt x="298" y="1019"/>
                  </a:lnTo>
                  <a:lnTo>
                    <a:pt x="298" y="1025"/>
                  </a:lnTo>
                  <a:lnTo>
                    <a:pt x="300" y="1030"/>
                  </a:lnTo>
                  <a:lnTo>
                    <a:pt x="300" y="1036"/>
                  </a:lnTo>
                  <a:lnTo>
                    <a:pt x="301" y="1042"/>
                  </a:lnTo>
                  <a:lnTo>
                    <a:pt x="302" y="1049"/>
                  </a:lnTo>
                  <a:lnTo>
                    <a:pt x="303" y="1055"/>
                  </a:lnTo>
                  <a:lnTo>
                    <a:pt x="303" y="1061"/>
                  </a:lnTo>
                  <a:lnTo>
                    <a:pt x="304" y="1067"/>
                  </a:lnTo>
                  <a:lnTo>
                    <a:pt x="306" y="1073"/>
                  </a:lnTo>
                  <a:lnTo>
                    <a:pt x="285" y="961"/>
                  </a:lnTo>
                  <a:close/>
                  <a:moveTo>
                    <a:pt x="1349" y="4226"/>
                  </a:moveTo>
                  <a:lnTo>
                    <a:pt x="1343" y="4229"/>
                  </a:lnTo>
                  <a:lnTo>
                    <a:pt x="1335" y="4229"/>
                  </a:lnTo>
                  <a:lnTo>
                    <a:pt x="1329" y="4226"/>
                  </a:lnTo>
                  <a:lnTo>
                    <a:pt x="1324" y="4223"/>
                  </a:lnTo>
                  <a:lnTo>
                    <a:pt x="1318" y="4218"/>
                  </a:lnTo>
                  <a:lnTo>
                    <a:pt x="1312" y="4213"/>
                  </a:lnTo>
                  <a:lnTo>
                    <a:pt x="1306" y="4207"/>
                  </a:lnTo>
                  <a:lnTo>
                    <a:pt x="1301" y="4202"/>
                  </a:lnTo>
                  <a:lnTo>
                    <a:pt x="1294" y="4197"/>
                  </a:lnTo>
                  <a:lnTo>
                    <a:pt x="1289" y="4193"/>
                  </a:lnTo>
                  <a:lnTo>
                    <a:pt x="1296" y="4189"/>
                  </a:lnTo>
                  <a:lnTo>
                    <a:pt x="1303" y="4188"/>
                  </a:lnTo>
                  <a:lnTo>
                    <a:pt x="1309" y="4189"/>
                  </a:lnTo>
                  <a:lnTo>
                    <a:pt x="1315" y="4193"/>
                  </a:lnTo>
                  <a:lnTo>
                    <a:pt x="1320" y="4198"/>
                  </a:lnTo>
                  <a:lnTo>
                    <a:pt x="1327" y="4204"/>
                  </a:lnTo>
                  <a:lnTo>
                    <a:pt x="1333" y="4210"/>
                  </a:lnTo>
                  <a:lnTo>
                    <a:pt x="1338" y="4217"/>
                  </a:lnTo>
                  <a:lnTo>
                    <a:pt x="1343" y="4222"/>
                  </a:lnTo>
                  <a:lnTo>
                    <a:pt x="1349" y="4226"/>
                  </a:lnTo>
                  <a:close/>
                  <a:moveTo>
                    <a:pt x="1281" y="4256"/>
                  </a:moveTo>
                  <a:lnTo>
                    <a:pt x="1282" y="4255"/>
                  </a:lnTo>
                  <a:lnTo>
                    <a:pt x="1282" y="4254"/>
                  </a:lnTo>
                  <a:lnTo>
                    <a:pt x="1283" y="4254"/>
                  </a:lnTo>
                  <a:lnTo>
                    <a:pt x="1284" y="4254"/>
                  </a:lnTo>
                  <a:lnTo>
                    <a:pt x="1284" y="4252"/>
                  </a:lnTo>
                  <a:lnTo>
                    <a:pt x="1286" y="4252"/>
                  </a:lnTo>
                  <a:lnTo>
                    <a:pt x="1287" y="4252"/>
                  </a:lnTo>
                  <a:lnTo>
                    <a:pt x="1288" y="4252"/>
                  </a:lnTo>
                  <a:lnTo>
                    <a:pt x="1289" y="4252"/>
                  </a:lnTo>
                  <a:lnTo>
                    <a:pt x="1289" y="4259"/>
                  </a:lnTo>
                  <a:lnTo>
                    <a:pt x="1288" y="4259"/>
                  </a:lnTo>
                  <a:lnTo>
                    <a:pt x="1287" y="4259"/>
                  </a:lnTo>
                  <a:lnTo>
                    <a:pt x="1286" y="4259"/>
                  </a:lnTo>
                  <a:lnTo>
                    <a:pt x="1284" y="4259"/>
                  </a:lnTo>
                  <a:lnTo>
                    <a:pt x="1283" y="4259"/>
                  </a:lnTo>
                  <a:lnTo>
                    <a:pt x="1282" y="4260"/>
                  </a:lnTo>
                  <a:lnTo>
                    <a:pt x="1281" y="4261"/>
                  </a:lnTo>
                  <a:lnTo>
                    <a:pt x="1281" y="4267"/>
                  </a:lnTo>
                  <a:lnTo>
                    <a:pt x="1272" y="4262"/>
                  </a:lnTo>
                  <a:lnTo>
                    <a:pt x="1263" y="4257"/>
                  </a:lnTo>
                  <a:lnTo>
                    <a:pt x="1255" y="4252"/>
                  </a:lnTo>
                  <a:lnTo>
                    <a:pt x="1246" y="4246"/>
                  </a:lnTo>
                  <a:lnTo>
                    <a:pt x="1237" y="4240"/>
                  </a:lnTo>
                  <a:lnTo>
                    <a:pt x="1228" y="4234"/>
                  </a:lnTo>
                  <a:lnTo>
                    <a:pt x="1220" y="4226"/>
                  </a:lnTo>
                  <a:lnTo>
                    <a:pt x="1211" y="4220"/>
                  </a:lnTo>
                  <a:lnTo>
                    <a:pt x="1204" y="4213"/>
                  </a:lnTo>
                  <a:lnTo>
                    <a:pt x="1198" y="4205"/>
                  </a:lnTo>
                  <a:lnTo>
                    <a:pt x="1210" y="4202"/>
                  </a:lnTo>
                  <a:lnTo>
                    <a:pt x="1221" y="4200"/>
                  </a:lnTo>
                  <a:lnTo>
                    <a:pt x="1230" y="4203"/>
                  </a:lnTo>
                  <a:lnTo>
                    <a:pt x="1239" y="4209"/>
                  </a:lnTo>
                  <a:lnTo>
                    <a:pt x="1246" y="4215"/>
                  </a:lnTo>
                  <a:lnTo>
                    <a:pt x="1254" y="4224"/>
                  </a:lnTo>
                  <a:lnTo>
                    <a:pt x="1260" y="4233"/>
                  </a:lnTo>
                  <a:lnTo>
                    <a:pt x="1266" y="4241"/>
                  </a:lnTo>
                  <a:lnTo>
                    <a:pt x="1273" y="4249"/>
                  </a:lnTo>
                  <a:lnTo>
                    <a:pt x="1281" y="4256"/>
                  </a:lnTo>
                  <a:close/>
                  <a:moveTo>
                    <a:pt x="1270" y="4042"/>
                  </a:moveTo>
                  <a:lnTo>
                    <a:pt x="1262" y="3998"/>
                  </a:lnTo>
                  <a:lnTo>
                    <a:pt x="1255" y="3954"/>
                  </a:lnTo>
                  <a:lnTo>
                    <a:pt x="1249" y="3909"/>
                  </a:lnTo>
                  <a:lnTo>
                    <a:pt x="1242" y="3864"/>
                  </a:lnTo>
                  <a:lnTo>
                    <a:pt x="1236" y="3818"/>
                  </a:lnTo>
                  <a:lnTo>
                    <a:pt x="1231" y="3772"/>
                  </a:lnTo>
                  <a:lnTo>
                    <a:pt x="1228" y="3727"/>
                  </a:lnTo>
                  <a:lnTo>
                    <a:pt x="1224" y="3681"/>
                  </a:lnTo>
                  <a:lnTo>
                    <a:pt x="1221" y="3635"/>
                  </a:lnTo>
                  <a:lnTo>
                    <a:pt x="1219" y="3591"/>
                  </a:lnTo>
                  <a:lnTo>
                    <a:pt x="1219" y="3589"/>
                  </a:lnTo>
                  <a:lnTo>
                    <a:pt x="1219" y="3587"/>
                  </a:lnTo>
                  <a:lnTo>
                    <a:pt x="1219" y="3586"/>
                  </a:lnTo>
                  <a:lnTo>
                    <a:pt x="1219" y="3584"/>
                  </a:lnTo>
                  <a:lnTo>
                    <a:pt x="1219" y="3583"/>
                  </a:lnTo>
                  <a:lnTo>
                    <a:pt x="1219" y="3582"/>
                  </a:lnTo>
                  <a:lnTo>
                    <a:pt x="1218" y="3580"/>
                  </a:lnTo>
                  <a:lnTo>
                    <a:pt x="1218" y="3578"/>
                  </a:lnTo>
                  <a:lnTo>
                    <a:pt x="1218" y="3577"/>
                  </a:lnTo>
                  <a:lnTo>
                    <a:pt x="1218" y="3576"/>
                  </a:lnTo>
                  <a:lnTo>
                    <a:pt x="1213" y="3576"/>
                  </a:lnTo>
                  <a:lnTo>
                    <a:pt x="1200" y="3385"/>
                  </a:lnTo>
                  <a:lnTo>
                    <a:pt x="1201" y="3405"/>
                  </a:lnTo>
                  <a:lnTo>
                    <a:pt x="1204" y="3424"/>
                  </a:lnTo>
                  <a:lnTo>
                    <a:pt x="1205" y="3443"/>
                  </a:lnTo>
                  <a:lnTo>
                    <a:pt x="1206" y="3462"/>
                  </a:lnTo>
                  <a:lnTo>
                    <a:pt x="1209" y="3482"/>
                  </a:lnTo>
                  <a:lnTo>
                    <a:pt x="1210" y="3500"/>
                  </a:lnTo>
                  <a:lnTo>
                    <a:pt x="1213" y="3520"/>
                  </a:lnTo>
                  <a:lnTo>
                    <a:pt x="1214" y="3539"/>
                  </a:lnTo>
                  <a:lnTo>
                    <a:pt x="1216" y="3557"/>
                  </a:lnTo>
                  <a:lnTo>
                    <a:pt x="1218" y="3576"/>
                  </a:lnTo>
                  <a:lnTo>
                    <a:pt x="1219" y="3576"/>
                  </a:lnTo>
                  <a:lnTo>
                    <a:pt x="1219" y="3577"/>
                  </a:lnTo>
                  <a:lnTo>
                    <a:pt x="1219" y="3578"/>
                  </a:lnTo>
                  <a:lnTo>
                    <a:pt x="1219" y="3580"/>
                  </a:lnTo>
                  <a:lnTo>
                    <a:pt x="1219" y="3582"/>
                  </a:lnTo>
                  <a:lnTo>
                    <a:pt x="1219" y="3583"/>
                  </a:lnTo>
                  <a:lnTo>
                    <a:pt x="1219" y="3584"/>
                  </a:lnTo>
                  <a:lnTo>
                    <a:pt x="1219" y="3586"/>
                  </a:lnTo>
                  <a:lnTo>
                    <a:pt x="1219" y="3587"/>
                  </a:lnTo>
                  <a:lnTo>
                    <a:pt x="1219" y="3589"/>
                  </a:lnTo>
                  <a:lnTo>
                    <a:pt x="1219" y="3591"/>
                  </a:lnTo>
                  <a:lnTo>
                    <a:pt x="1224" y="3636"/>
                  </a:lnTo>
                  <a:lnTo>
                    <a:pt x="1229" y="3681"/>
                  </a:lnTo>
                  <a:lnTo>
                    <a:pt x="1234" y="3725"/>
                  </a:lnTo>
                  <a:lnTo>
                    <a:pt x="1239" y="3771"/>
                  </a:lnTo>
                  <a:lnTo>
                    <a:pt x="1244" y="3816"/>
                  </a:lnTo>
                  <a:lnTo>
                    <a:pt x="1250" y="3860"/>
                  </a:lnTo>
                  <a:lnTo>
                    <a:pt x="1255" y="3905"/>
                  </a:lnTo>
                  <a:lnTo>
                    <a:pt x="1260" y="3951"/>
                  </a:lnTo>
                  <a:lnTo>
                    <a:pt x="1265" y="3996"/>
                  </a:lnTo>
                  <a:lnTo>
                    <a:pt x="1270" y="4042"/>
                  </a:lnTo>
                  <a:close/>
                  <a:moveTo>
                    <a:pt x="1376" y="2382"/>
                  </a:moveTo>
                  <a:lnTo>
                    <a:pt x="1304" y="2454"/>
                  </a:lnTo>
                  <a:lnTo>
                    <a:pt x="1306" y="2455"/>
                  </a:lnTo>
                  <a:lnTo>
                    <a:pt x="1307" y="2455"/>
                  </a:lnTo>
                  <a:lnTo>
                    <a:pt x="1307" y="2456"/>
                  </a:lnTo>
                  <a:lnTo>
                    <a:pt x="1307" y="2458"/>
                  </a:lnTo>
                  <a:lnTo>
                    <a:pt x="1307" y="2459"/>
                  </a:lnTo>
                  <a:lnTo>
                    <a:pt x="1306" y="2460"/>
                  </a:lnTo>
                  <a:lnTo>
                    <a:pt x="1304" y="2461"/>
                  </a:lnTo>
                  <a:lnTo>
                    <a:pt x="1303" y="2463"/>
                  </a:lnTo>
                  <a:lnTo>
                    <a:pt x="1303" y="2464"/>
                  </a:lnTo>
                  <a:lnTo>
                    <a:pt x="1302" y="2465"/>
                  </a:lnTo>
                  <a:lnTo>
                    <a:pt x="1293" y="2460"/>
                  </a:lnTo>
                  <a:lnTo>
                    <a:pt x="1293" y="2463"/>
                  </a:lnTo>
                  <a:lnTo>
                    <a:pt x="1293" y="2464"/>
                  </a:lnTo>
                  <a:lnTo>
                    <a:pt x="1292" y="2465"/>
                  </a:lnTo>
                  <a:lnTo>
                    <a:pt x="1291" y="2465"/>
                  </a:lnTo>
                  <a:lnTo>
                    <a:pt x="1289" y="2465"/>
                  </a:lnTo>
                  <a:lnTo>
                    <a:pt x="1288" y="2465"/>
                  </a:lnTo>
                  <a:lnTo>
                    <a:pt x="1286" y="2466"/>
                  </a:lnTo>
                  <a:lnTo>
                    <a:pt x="1284" y="2466"/>
                  </a:lnTo>
                  <a:lnTo>
                    <a:pt x="1282" y="2467"/>
                  </a:lnTo>
                  <a:lnTo>
                    <a:pt x="1281" y="2469"/>
                  </a:lnTo>
                  <a:lnTo>
                    <a:pt x="1299" y="2450"/>
                  </a:lnTo>
                  <a:lnTo>
                    <a:pt x="1294" y="2450"/>
                  </a:lnTo>
                  <a:lnTo>
                    <a:pt x="1291" y="2451"/>
                  </a:lnTo>
                  <a:lnTo>
                    <a:pt x="1287" y="2453"/>
                  </a:lnTo>
                  <a:lnTo>
                    <a:pt x="1284" y="2455"/>
                  </a:lnTo>
                  <a:lnTo>
                    <a:pt x="1281" y="2458"/>
                  </a:lnTo>
                  <a:lnTo>
                    <a:pt x="1278" y="2459"/>
                  </a:lnTo>
                  <a:lnTo>
                    <a:pt x="1275" y="2461"/>
                  </a:lnTo>
                  <a:lnTo>
                    <a:pt x="1272" y="2464"/>
                  </a:lnTo>
                  <a:lnTo>
                    <a:pt x="1270" y="2466"/>
                  </a:lnTo>
                  <a:lnTo>
                    <a:pt x="1266" y="2469"/>
                  </a:lnTo>
                  <a:lnTo>
                    <a:pt x="1262" y="2472"/>
                  </a:lnTo>
                  <a:lnTo>
                    <a:pt x="1260" y="2476"/>
                  </a:lnTo>
                  <a:lnTo>
                    <a:pt x="1257" y="2480"/>
                  </a:lnTo>
                  <a:lnTo>
                    <a:pt x="1255" y="2482"/>
                  </a:lnTo>
                  <a:lnTo>
                    <a:pt x="1252" y="2486"/>
                  </a:lnTo>
                  <a:lnTo>
                    <a:pt x="1251" y="2487"/>
                  </a:lnTo>
                  <a:lnTo>
                    <a:pt x="1249" y="2490"/>
                  </a:lnTo>
                  <a:lnTo>
                    <a:pt x="1245" y="2491"/>
                  </a:lnTo>
                  <a:lnTo>
                    <a:pt x="1241" y="2492"/>
                  </a:lnTo>
                  <a:lnTo>
                    <a:pt x="1236" y="2492"/>
                  </a:lnTo>
                  <a:lnTo>
                    <a:pt x="1239" y="2486"/>
                  </a:lnTo>
                  <a:lnTo>
                    <a:pt x="1242" y="2481"/>
                  </a:lnTo>
                  <a:lnTo>
                    <a:pt x="1247" y="2475"/>
                  </a:lnTo>
                  <a:lnTo>
                    <a:pt x="1252" y="2469"/>
                  </a:lnTo>
                  <a:lnTo>
                    <a:pt x="1258" y="2464"/>
                  </a:lnTo>
                  <a:lnTo>
                    <a:pt x="1263" y="2458"/>
                  </a:lnTo>
                  <a:lnTo>
                    <a:pt x="1270" y="2451"/>
                  </a:lnTo>
                  <a:lnTo>
                    <a:pt x="1275" y="2445"/>
                  </a:lnTo>
                  <a:lnTo>
                    <a:pt x="1280" y="2439"/>
                  </a:lnTo>
                  <a:lnTo>
                    <a:pt x="1284" y="2433"/>
                  </a:lnTo>
                  <a:lnTo>
                    <a:pt x="1275" y="2427"/>
                  </a:lnTo>
                  <a:lnTo>
                    <a:pt x="1270" y="2433"/>
                  </a:lnTo>
                  <a:lnTo>
                    <a:pt x="1263" y="2440"/>
                  </a:lnTo>
                  <a:lnTo>
                    <a:pt x="1257" y="2448"/>
                  </a:lnTo>
                  <a:lnTo>
                    <a:pt x="1251" y="2454"/>
                  </a:lnTo>
                  <a:lnTo>
                    <a:pt x="1244" y="2461"/>
                  </a:lnTo>
                  <a:lnTo>
                    <a:pt x="1237" y="2469"/>
                  </a:lnTo>
                  <a:lnTo>
                    <a:pt x="1231" y="2475"/>
                  </a:lnTo>
                  <a:lnTo>
                    <a:pt x="1225" y="2482"/>
                  </a:lnTo>
                  <a:lnTo>
                    <a:pt x="1219" y="2489"/>
                  </a:lnTo>
                  <a:lnTo>
                    <a:pt x="1213" y="2495"/>
                  </a:lnTo>
                  <a:lnTo>
                    <a:pt x="1211" y="2493"/>
                  </a:lnTo>
                  <a:lnTo>
                    <a:pt x="1210" y="2492"/>
                  </a:lnTo>
                  <a:lnTo>
                    <a:pt x="1209" y="2492"/>
                  </a:lnTo>
                  <a:lnTo>
                    <a:pt x="1208" y="2492"/>
                  </a:lnTo>
                  <a:lnTo>
                    <a:pt x="1206" y="2492"/>
                  </a:lnTo>
                  <a:lnTo>
                    <a:pt x="1203" y="2540"/>
                  </a:lnTo>
                  <a:lnTo>
                    <a:pt x="1201" y="2590"/>
                  </a:lnTo>
                  <a:lnTo>
                    <a:pt x="1200" y="2639"/>
                  </a:lnTo>
                  <a:lnTo>
                    <a:pt x="1200" y="2688"/>
                  </a:lnTo>
                  <a:lnTo>
                    <a:pt x="1203" y="2737"/>
                  </a:lnTo>
                  <a:lnTo>
                    <a:pt x="1204" y="2785"/>
                  </a:lnTo>
                  <a:lnTo>
                    <a:pt x="1208" y="2835"/>
                  </a:lnTo>
                  <a:lnTo>
                    <a:pt x="1211" y="2883"/>
                  </a:lnTo>
                  <a:lnTo>
                    <a:pt x="1216" y="2933"/>
                  </a:lnTo>
                  <a:lnTo>
                    <a:pt x="1221" y="2982"/>
                  </a:lnTo>
                  <a:lnTo>
                    <a:pt x="1213" y="2931"/>
                  </a:lnTo>
                  <a:lnTo>
                    <a:pt x="1206" y="2881"/>
                  </a:lnTo>
                  <a:lnTo>
                    <a:pt x="1201" y="2830"/>
                  </a:lnTo>
                  <a:lnTo>
                    <a:pt x="1199" y="2779"/>
                  </a:lnTo>
                  <a:lnTo>
                    <a:pt x="1197" y="2728"/>
                  </a:lnTo>
                  <a:lnTo>
                    <a:pt x="1195" y="2678"/>
                  </a:lnTo>
                  <a:lnTo>
                    <a:pt x="1195" y="2628"/>
                  </a:lnTo>
                  <a:lnTo>
                    <a:pt x="1195" y="2578"/>
                  </a:lnTo>
                  <a:lnTo>
                    <a:pt x="1197" y="2527"/>
                  </a:lnTo>
                  <a:lnTo>
                    <a:pt x="1198" y="2477"/>
                  </a:lnTo>
                  <a:lnTo>
                    <a:pt x="1197" y="2477"/>
                  </a:lnTo>
                  <a:lnTo>
                    <a:pt x="1197" y="2479"/>
                  </a:lnTo>
                  <a:lnTo>
                    <a:pt x="1195" y="2479"/>
                  </a:lnTo>
                  <a:lnTo>
                    <a:pt x="1195" y="2480"/>
                  </a:lnTo>
                  <a:lnTo>
                    <a:pt x="1195" y="2481"/>
                  </a:lnTo>
                  <a:lnTo>
                    <a:pt x="1195" y="2482"/>
                  </a:lnTo>
                  <a:lnTo>
                    <a:pt x="1195" y="2490"/>
                  </a:lnTo>
                  <a:lnTo>
                    <a:pt x="1195" y="2489"/>
                  </a:lnTo>
                  <a:lnTo>
                    <a:pt x="1195" y="2487"/>
                  </a:lnTo>
                  <a:lnTo>
                    <a:pt x="1195" y="2486"/>
                  </a:lnTo>
                  <a:lnTo>
                    <a:pt x="1195" y="2485"/>
                  </a:lnTo>
                  <a:lnTo>
                    <a:pt x="1195" y="2484"/>
                  </a:lnTo>
                  <a:lnTo>
                    <a:pt x="1194" y="2482"/>
                  </a:lnTo>
                  <a:lnTo>
                    <a:pt x="1195" y="2482"/>
                  </a:lnTo>
                  <a:lnTo>
                    <a:pt x="1192" y="2429"/>
                  </a:lnTo>
                  <a:lnTo>
                    <a:pt x="1192" y="2428"/>
                  </a:lnTo>
                  <a:lnTo>
                    <a:pt x="1192" y="2427"/>
                  </a:lnTo>
                  <a:lnTo>
                    <a:pt x="1192" y="2429"/>
                  </a:lnTo>
                  <a:lnTo>
                    <a:pt x="1192" y="2430"/>
                  </a:lnTo>
                  <a:lnTo>
                    <a:pt x="1193" y="2430"/>
                  </a:lnTo>
                  <a:lnTo>
                    <a:pt x="1193" y="2432"/>
                  </a:lnTo>
                  <a:lnTo>
                    <a:pt x="1194" y="2432"/>
                  </a:lnTo>
                  <a:lnTo>
                    <a:pt x="1195" y="2433"/>
                  </a:lnTo>
                  <a:lnTo>
                    <a:pt x="1198" y="2382"/>
                  </a:lnTo>
                  <a:lnTo>
                    <a:pt x="1195" y="2381"/>
                  </a:lnTo>
                  <a:lnTo>
                    <a:pt x="1192" y="2381"/>
                  </a:lnTo>
                  <a:lnTo>
                    <a:pt x="1189" y="2381"/>
                  </a:lnTo>
                  <a:lnTo>
                    <a:pt x="1187" y="2383"/>
                  </a:lnTo>
                  <a:lnTo>
                    <a:pt x="1183" y="2385"/>
                  </a:lnTo>
                  <a:lnTo>
                    <a:pt x="1180" y="2386"/>
                  </a:lnTo>
                  <a:lnTo>
                    <a:pt x="1177" y="2387"/>
                  </a:lnTo>
                  <a:lnTo>
                    <a:pt x="1174" y="2387"/>
                  </a:lnTo>
                  <a:lnTo>
                    <a:pt x="1171" y="2387"/>
                  </a:lnTo>
                  <a:lnTo>
                    <a:pt x="1168" y="2386"/>
                  </a:lnTo>
                  <a:lnTo>
                    <a:pt x="1168" y="2371"/>
                  </a:lnTo>
                  <a:lnTo>
                    <a:pt x="1185" y="2371"/>
                  </a:lnTo>
                  <a:lnTo>
                    <a:pt x="1187" y="2369"/>
                  </a:lnTo>
                  <a:lnTo>
                    <a:pt x="1187" y="2366"/>
                  </a:lnTo>
                  <a:lnTo>
                    <a:pt x="1185" y="2365"/>
                  </a:lnTo>
                  <a:lnTo>
                    <a:pt x="1185" y="2364"/>
                  </a:lnTo>
                  <a:lnTo>
                    <a:pt x="1184" y="2362"/>
                  </a:lnTo>
                  <a:lnTo>
                    <a:pt x="1183" y="2362"/>
                  </a:lnTo>
                  <a:lnTo>
                    <a:pt x="1180" y="2361"/>
                  </a:lnTo>
                  <a:lnTo>
                    <a:pt x="1179" y="2360"/>
                  </a:lnTo>
                  <a:lnTo>
                    <a:pt x="1178" y="2360"/>
                  </a:lnTo>
                  <a:lnTo>
                    <a:pt x="1177" y="2359"/>
                  </a:lnTo>
                  <a:lnTo>
                    <a:pt x="1171" y="2359"/>
                  </a:lnTo>
                  <a:lnTo>
                    <a:pt x="1172" y="2339"/>
                  </a:lnTo>
                  <a:lnTo>
                    <a:pt x="1175" y="2318"/>
                  </a:lnTo>
                  <a:lnTo>
                    <a:pt x="1178" y="2298"/>
                  </a:lnTo>
                  <a:lnTo>
                    <a:pt x="1183" y="2277"/>
                  </a:lnTo>
                  <a:lnTo>
                    <a:pt x="1189" y="2256"/>
                  </a:lnTo>
                  <a:lnTo>
                    <a:pt x="1197" y="2236"/>
                  </a:lnTo>
                  <a:lnTo>
                    <a:pt x="1205" y="2218"/>
                  </a:lnTo>
                  <a:lnTo>
                    <a:pt x="1216" y="2199"/>
                  </a:lnTo>
                  <a:lnTo>
                    <a:pt x="1228" y="2182"/>
                  </a:lnTo>
                  <a:lnTo>
                    <a:pt x="1242" y="2166"/>
                  </a:lnTo>
                  <a:lnTo>
                    <a:pt x="1256" y="2168"/>
                  </a:lnTo>
                  <a:lnTo>
                    <a:pt x="1271" y="2171"/>
                  </a:lnTo>
                  <a:lnTo>
                    <a:pt x="1286" y="2173"/>
                  </a:lnTo>
                  <a:lnTo>
                    <a:pt x="1299" y="2176"/>
                  </a:lnTo>
                  <a:lnTo>
                    <a:pt x="1314" y="2178"/>
                  </a:lnTo>
                  <a:lnTo>
                    <a:pt x="1328" y="2182"/>
                  </a:lnTo>
                  <a:lnTo>
                    <a:pt x="1343" y="2184"/>
                  </a:lnTo>
                  <a:lnTo>
                    <a:pt x="1356" y="2188"/>
                  </a:lnTo>
                  <a:lnTo>
                    <a:pt x="1371" y="2192"/>
                  </a:lnTo>
                  <a:lnTo>
                    <a:pt x="1385" y="2195"/>
                  </a:lnTo>
                  <a:lnTo>
                    <a:pt x="1387" y="2215"/>
                  </a:lnTo>
                  <a:lnTo>
                    <a:pt x="1387" y="2235"/>
                  </a:lnTo>
                  <a:lnTo>
                    <a:pt x="1386" y="2253"/>
                  </a:lnTo>
                  <a:lnTo>
                    <a:pt x="1382" y="2273"/>
                  </a:lnTo>
                  <a:lnTo>
                    <a:pt x="1379" y="2292"/>
                  </a:lnTo>
                  <a:lnTo>
                    <a:pt x="1375" y="2310"/>
                  </a:lnTo>
                  <a:lnTo>
                    <a:pt x="1372" y="2329"/>
                  </a:lnTo>
                  <a:lnTo>
                    <a:pt x="1371" y="2347"/>
                  </a:lnTo>
                  <a:lnTo>
                    <a:pt x="1372" y="2365"/>
                  </a:lnTo>
                  <a:lnTo>
                    <a:pt x="1376" y="2382"/>
                  </a:lnTo>
                  <a:close/>
                  <a:moveTo>
                    <a:pt x="1391" y="2157"/>
                  </a:moveTo>
                  <a:lnTo>
                    <a:pt x="1389" y="2183"/>
                  </a:lnTo>
                  <a:lnTo>
                    <a:pt x="1372" y="2180"/>
                  </a:lnTo>
                  <a:lnTo>
                    <a:pt x="1356" y="2177"/>
                  </a:lnTo>
                  <a:lnTo>
                    <a:pt x="1341" y="2173"/>
                  </a:lnTo>
                  <a:lnTo>
                    <a:pt x="1325" y="2171"/>
                  </a:lnTo>
                  <a:lnTo>
                    <a:pt x="1311" y="2167"/>
                  </a:lnTo>
                  <a:lnTo>
                    <a:pt x="1294" y="2164"/>
                  </a:lnTo>
                  <a:lnTo>
                    <a:pt x="1278" y="2162"/>
                  </a:lnTo>
                  <a:lnTo>
                    <a:pt x="1262" y="2159"/>
                  </a:lnTo>
                  <a:lnTo>
                    <a:pt x="1246" y="2158"/>
                  </a:lnTo>
                  <a:lnTo>
                    <a:pt x="1230" y="2157"/>
                  </a:lnTo>
                  <a:lnTo>
                    <a:pt x="1229" y="2156"/>
                  </a:lnTo>
                  <a:lnTo>
                    <a:pt x="1229" y="2155"/>
                  </a:lnTo>
                  <a:lnTo>
                    <a:pt x="1228" y="2152"/>
                  </a:lnTo>
                  <a:lnTo>
                    <a:pt x="1226" y="2151"/>
                  </a:lnTo>
                  <a:lnTo>
                    <a:pt x="1226" y="2150"/>
                  </a:lnTo>
                  <a:lnTo>
                    <a:pt x="1225" y="2148"/>
                  </a:lnTo>
                  <a:lnTo>
                    <a:pt x="1225" y="2147"/>
                  </a:lnTo>
                  <a:lnTo>
                    <a:pt x="1224" y="2146"/>
                  </a:lnTo>
                  <a:lnTo>
                    <a:pt x="1224" y="2143"/>
                  </a:lnTo>
                  <a:lnTo>
                    <a:pt x="1225" y="2142"/>
                  </a:lnTo>
                  <a:lnTo>
                    <a:pt x="1239" y="2137"/>
                  </a:lnTo>
                  <a:lnTo>
                    <a:pt x="1254" y="2133"/>
                  </a:lnTo>
                  <a:lnTo>
                    <a:pt x="1270" y="2132"/>
                  </a:lnTo>
                  <a:lnTo>
                    <a:pt x="1287" y="2133"/>
                  </a:lnTo>
                  <a:lnTo>
                    <a:pt x="1304" y="2136"/>
                  </a:lnTo>
                  <a:lnTo>
                    <a:pt x="1323" y="2140"/>
                  </a:lnTo>
                  <a:lnTo>
                    <a:pt x="1340" y="2143"/>
                  </a:lnTo>
                  <a:lnTo>
                    <a:pt x="1358" y="2148"/>
                  </a:lnTo>
                  <a:lnTo>
                    <a:pt x="1375" y="2152"/>
                  </a:lnTo>
                  <a:lnTo>
                    <a:pt x="1391" y="2157"/>
                  </a:lnTo>
                  <a:close/>
                  <a:moveTo>
                    <a:pt x="1240" y="887"/>
                  </a:moveTo>
                  <a:lnTo>
                    <a:pt x="1241" y="888"/>
                  </a:lnTo>
                  <a:lnTo>
                    <a:pt x="1242" y="887"/>
                  </a:lnTo>
                  <a:lnTo>
                    <a:pt x="1244" y="885"/>
                  </a:lnTo>
                  <a:lnTo>
                    <a:pt x="1245" y="883"/>
                  </a:lnTo>
                  <a:lnTo>
                    <a:pt x="1246" y="879"/>
                  </a:lnTo>
                  <a:lnTo>
                    <a:pt x="1246" y="875"/>
                  </a:lnTo>
                  <a:lnTo>
                    <a:pt x="1247" y="871"/>
                  </a:lnTo>
                  <a:lnTo>
                    <a:pt x="1247" y="867"/>
                  </a:lnTo>
                  <a:lnTo>
                    <a:pt x="1249" y="863"/>
                  </a:lnTo>
                  <a:lnTo>
                    <a:pt x="1249" y="859"/>
                  </a:lnTo>
                  <a:lnTo>
                    <a:pt x="1251" y="862"/>
                  </a:lnTo>
                  <a:lnTo>
                    <a:pt x="1251" y="861"/>
                  </a:lnTo>
                  <a:lnTo>
                    <a:pt x="1252" y="861"/>
                  </a:lnTo>
                  <a:lnTo>
                    <a:pt x="1254" y="859"/>
                  </a:lnTo>
                  <a:lnTo>
                    <a:pt x="1254" y="858"/>
                  </a:lnTo>
                  <a:lnTo>
                    <a:pt x="1254" y="857"/>
                  </a:lnTo>
                  <a:lnTo>
                    <a:pt x="1255" y="857"/>
                  </a:lnTo>
                  <a:lnTo>
                    <a:pt x="1251" y="853"/>
                  </a:lnTo>
                  <a:lnTo>
                    <a:pt x="1254" y="852"/>
                  </a:lnTo>
                  <a:lnTo>
                    <a:pt x="1256" y="851"/>
                  </a:lnTo>
                  <a:lnTo>
                    <a:pt x="1256" y="848"/>
                  </a:lnTo>
                  <a:lnTo>
                    <a:pt x="1256" y="846"/>
                  </a:lnTo>
                  <a:lnTo>
                    <a:pt x="1256" y="842"/>
                  </a:lnTo>
                  <a:lnTo>
                    <a:pt x="1255" y="838"/>
                  </a:lnTo>
                  <a:lnTo>
                    <a:pt x="1254" y="835"/>
                  </a:lnTo>
                  <a:lnTo>
                    <a:pt x="1254" y="830"/>
                  </a:lnTo>
                  <a:lnTo>
                    <a:pt x="1255" y="827"/>
                  </a:lnTo>
                  <a:lnTo>
                    <a:pt x="1257" y="824"/>
                  </a:lnTo>
                  <a:lnTo>
                    <a:pt x="1272" y="753"/>
                  </a:lnTo>
                  <a:lnTo>
                    <a:pt x="1272" y="764"/>
                  </a:lnTo>
                  <a:lnTo>
                    <a:pt x="1272" y="774"/>
                  </a:lnTo>
                  <a:lnTo>
                    <a:pt x="1271" y="785"/>
                  </a:lnTo>
                  <a:lnTo>
                    <a:pt x="1270" y="795"/>
                  </a:lnTo>
                  <a:lnTo>
                    <a:pt x="1268" y="806"/>
                  </a:lnTo>
                  <a:lnTo>
                    <a:pt x="1266" y="816"/>
                  </a:lnTo>
                  <a:lnTo>
                    <a:pt x="1263" y="826"/>
                  </a:lnTo>
                  <a:lnTo>
                    <a:pt x="1261" y="836"/>
                  </a:lnTo>
                  <a:lnTo>
                    <a:pt x="1257" y="847"/>
                  </a:lnTo>
                  <a:lnTo>
                    <a:pt x="1255" y="857"/>
                  </a:lnTo>
                  <a:lnTo>
                    <a:pt x="1255" y="858"/>
                  </a:lnTo>
                  <a:lnTo>
                    <a:pt x="1254" y="858"/>
                  </a:lnTo>
                  <a:lnTo>
                    <a:pt x="1254" y="859"/>
                  </a:lnTo>
                  <a:lnTo>
                    <a:pt x="1251" y="864"/>
                  </a:lnTo>
                  <a:lnTo>
                    <a:pt x="1250" y="869"/>
                  </a:lnTo>
                  <a:lnTo>
                    <a:pt x="1249" y="874"/>
                  </a:lnTo>
                  <a:lnTo>
                    <a:pt x="1246" y="880"/>
                  </a:lnTo>
                  <a:lnTo>
                    <a:pt x="1245" y="885"/>
                  </a:lnTo>
                  <a:lnTo>
                    <a:pt x="1242" y="890"/>
                  </a:lnTo>
                  <a:lnTo>
                    <a:pt x="1241" y="895"/>
                  </a:lnTo>
                  <a:lnTo>
                    <a:pt x="1239" y="900"/>
                  </a:lnTo>
                  <a:lnTo>
                    <a:pt x="1237" y="905"/>
                  </a:lnTo>
                  <a:lnTo>
                    <a:pt x="1235" y="910"/>
                  </a:lnTo>
                  <a:lnTo>
                    <a:pt x="1235" y="911"/>
                  </a:lnTo>
                  <a:lnTo>
                    <a:pt x="1236" y="911"/>
                  </a:lnTo>
                  <a:lnTo>
                    <a:pt x="1236" y="913"/>
                  </a:lnTo>
                  <a:lnTo>
                    <a:pt x="1235" y="914"/>
                  </a:lnTo>
                  <a:lnTo>
                    <a:pt x="1234" y="915"/>
                  </a:lnTo>
                  <a:lnTo>
                    <a:pt x="1234" y="916"/>
                  </a:lnTo>
                  <a:lnTo>
                    <a:pt x="1232" y="916"/>
                  </a:lnTo>
                  <a:lnTo>
                    <a:pt x="1232" y="918"/>
                  </a:lnTo>
                  <a:lnTo>
                    <a:pt x="1232" y="919"/>
                  </a:lnTo>
                  <a:lnTo>
                    <a:pt x="1231" y="920"/>
                  </a:lnTo>
                  <a:lnTo>
                    <a:pt x="1231" y="921"/>
                  </a:lnTo>
                  <a:lnTo>
                    <a:pt x="1231" y="922"/>
                  </a:lnTo>
                  <a:lnTo>
                    <a:pt x="1230" y="924"/>
                  </a:lnTo>
                  <a:lnTo>
                    <a:pt x="1230" y="925"/>
                  </a:lnTo>
                  <a:lnTo>
                    <a:pt x="1230" y="926"/>
                  </a:lnTo>
                  <a:lnTo>
                    <a:pt x="1229" y="927"/>
                  </a:lnTo>
                  <a:lnTo>
                    <a:pt x="1229" y="929"/>
                  </a:lnTo>
                  <a:lnTo>
                    <a:pt x="1229" y="931"/>
                  </a:lnTo>
                  <a:lnTo>
                    <a:pt x="1228" y="934"/>
                  </a:lnTo>
                  <a:lnTo>
                    <a:pt x="1228" y="936"/>
                  </a:lnTo>
                  <a:lnTo>
                    <a:pt x="1228" y="939"/>
                  </a:lnTo>
                  <a:lnTo>
                    <a:pt x="1228" y="941"/>
                  </a:lnTo>
                  <a:lnTo>
                    <a:pt x="1226" y="945"/>
                  </a:lnTo>
                  <a:lnTo>
                    <a:pt x="1225" y="947"/>
                  </a:lnTo>
                  <a:lnTo>
                    <a:pt x="1224" y="950"/>
                  </a:lnTo>
                  <a:lnTo>
                    <a:pt x="1223" y="952"/>
                  </a:lnTo>
                  <a:lnTo>
                    <a:pt x="1221" y="955"/>
                  </a:lnTo>
                  <a:lnTo>
                    <a:pt x="1221" y="952"/>
                  </a:lnTo>
                  <a:lnTo>
                    <a:pt x="1223" y="950"/>
                  </a:lnTo>
                  <a:lnTo>
                    <a:pt x="1224" y="947"/>
                  </a:lnTo>
                  <a:lnTo>
                    <a:pt x="1224" y="945"/>
                  </a:lnTo>
                  <a:lnTo>
                    <a:pt x="1225" y="942"/>
                  </a:lnTo>
                  <a:lnTo>
                    <a:pt x="1225" y="940"/>
                  </a:lnTo>
                  <a:lnTo>
                    <a:pt x="1226" y="936"/>
                  </a:lnTo>
                  <a:lnTo>
                    <a:pt x="1228" y="934"/>
                  </a:lnTo>
                  <a:lnTo>
                    <a:pt x="1228" y="931"/>
                  </a:lnTo>
                  <a:lnTo>
                    <a:pt x="1229" y="929"/>
                  </a:lnTo>
                  <a:lnTo>
                    <a:pt x="1229" y="927"/>
                  </a:lnTo>
                  <a:lnTo>
                    <a:pt x="1229" y="926"/>
                  </a:lnTo>
                  <a:lnTo>
                    <a:pt x="1229" y="925"/>
                  </a:lnTo>
                  <a:lnTo>
                    <a:pt x="1230" y="924"/>
                  </a:lnTo>
                  <a:lnTo>
                    <a:pt x="1230" y="922"/>
                  </a:lnTo>
                  <a:lnTo>
                    <a:pt x="1230" y="921"/>
                  </a:lnTo>
                  <a:lnTo>
                    <a:pt x="1231" y="920"/>
                  </a:lnTo>
                  <a:lnTo>
                    <a:pt x="1231" y="919"/>
                  </a:lnTo>
                  <a:lnTo>
                    <a:pt x="1232" y="918"/>
                  </a:lnTo>
                  <a:lnTo>
                    <a:pt x="1232" y="916"/>
                  </a:lnTo>
                  <a:lnTo>
                    <a:pt x="1234" y="915"/>
                  </a:lnTo>
                  <a:lnTo>
                    <a:pt x="1234" y="914"/>
                  </a:lnTo>
                  <a:lnTo>
                    <a:pt x="1234" y="913"/>
                  </a:lnTo>
                  <a:lnTo>
                    <a:pt x="1235" y="913"/>
                  </a:lnTo>
                  <a:lnTo>
                    <a:pt x="1235" y="911"/>
                  </a:lnTo>
                  <a:lnTo>
                    <a:pt x="1235" y="910"/>
                  </a:lnTo>
                  <a:lnTo>
                    <a:pt x="1234" y="908"/>
                  </a:lnTo>
                  <a:lnTo>
                    <a:pt x="1235" y="905"/>
                  </a:lnTo>
                  <a:lnTo>
                    <a:pt x="1235" y="903"/>
                  </a:lnTo>
                  <a:lnTo>
                    <a:pt x="1236" y="901"/>
                  </a:lnTo>
                  <a:lnTo>
                    <a:pt x="1237" y="899"/>
                  </a:lnTo>
                  <a:lnTo>
                    <a:pt x="1239" y="897"/>
                  </a:lnTo>
                  <a:lnTo>
                    <a:pt x="1240" y="894"/>
                  </a:lnTo>
                  <a:lnTo>
                    <a:pt x="1241" y="892"/>
                  </a:lnTo>
                  <a:lnTo>
                    <a:pt x="1241" y="889"/>
                  </a:lnTo>
                  <a:lnTo>
                    <a:pt x="1240" y="887"/>
                  </a:lnTo>
                  <a:close/>
                  <a:moveTo>
                    <a:pt x="1215" y="978"/>
                  </a:moveTo>
                  <a:lnTo>
                    <a:pt x="1215" y="979"/>
                  </a:lnTo>
                  <a:lnTo>
                    <a:pt x="1215" y="981"/>
                  </a:lnTo>
                  <a:lnTo>
                    <a:pt x="1215" y="982"/>
                  </a:lnTo>
                  <a:lnTo>
                    <a:pt x="1215" y="983"/>
                  </a:lnTo>
                  <a:lnTo>
                    <a:pt x="1215" y="984"/>
                  </a:lnTo>
                  <a:lnTo>
                    <a:pt x="1214" y="986"/>
                  </a:lnTo>
                  <a:lnTo>
                    <a:pt x="1214" y="987"/>
                  </a:lnTo>
                  <a:lnTo>
                    <a:pt x="1214" y="988"/>
                  </a:lnTo>
                  <a:lnTo>
                    <a:pt x="1210" y="1008"/>
                  </a:lnTo>
                  <a:lnTo>
                    <a:pt x="1208" y="1004"/>
                  </a:lnTo>
                  <a:lnTo>
                    <a:pt x="1208" y="1002"/>
                  </a:lnTo>
                  <a:lnTo>
                    <a:pt x="1206" y="1000"/>
                  </a:lnTo>
                  <a:lnTo>
                    <a:pt x="1208" y="998"/>
                  </a:lnTo>
                  <a:lnTo>
                    <a:pt x="1208" y="995"/>
                  </a:lnTo>
                  <a:lnTo>
                    <a:pt x="1209" y="994"/>
                  </a:lnTo>
                  <a:lnTo>
                    <a:pt x="1210" y="993"/>
                  </a:lnTo>
                  <a:lnTo>
                    <a:pt x="1211" y="991"/>
                  </a:lnTo>
                  <a:lnTo>
                    <a:pt x="1213" y="989"/>
                  </a:lnTo>
                  <a:lnTo>
                    <a:pt x="1214" y="988"/>
                  </a:lnTo>
                  <a:lnTo>
                    <a:pt x="1215" y="978"/>
                  </a:lnTo>
                  <a:close/>
                  <a:moveTo>
                    <a:pt x="1206" y="1014"/>
                  </a:moveTo>
                  <a:lnTo>
                    <a:pt x="1210" y="1014"/>
                  </a:lnTo>
                  <a:lnTo>
                    <a:pt x="1206" y="1035"/>
                  </a:lnTo>
                  <a:lnTo>
                    <a:pt x="1204" y="1035"/>
                  </a:lnTo>
                  <a:lnTo>
                    <a:pt x="1206" y="1014"/>
                  </a:lnTo>
                  <a:close/>
                  <a:moveTo>
                    <a:pt x="1174" y="1296"/>
                  </a:moveTo>
                  <a:lnTo>
                    <a:pt x="1175" y="1286"/>
                  </a:lnTo>
                  <a:lnTo>
                    <a:pt x="1175" y="1278"/>
                  </a:lnTo>
                  <a:lnTo>
                    <a:pt x="1177" y="1270"/>
                  </a:lnTo>
                  <a:lnTo>
                    <a:pt x="1177" y="1261"/>
                  </a:lnTo>
                  <a:lnTo>
                    <a:pt x="1177" y="1253"/>
                  </a:lnTo>
                  <a:lnTo>
                    <a:pt x="1177" y="1245"/>
                  </a:lnTo>
                  <a:lnTo>
                    <a:pt x="1177" y="1237"/>
                  </a:lnTo>
                  <a:lnTo>
                    <a:pt x="1178" y="1228"/>
                  </a:lnTo>
                  <a:lnTo>
                    <a:pt x="1179" y="1218"/>
                  </a:lnTo>
                  <a:lnTo>
                    <a:pt x="1180" y="1208"/>
                  </a:lnTo>
                  <a:lnTo>
                    <a:pt x="1180" y="1207"/>
                  </a:lnTo>
                  <a:lnTo>
                    <a:pt x="1180" y="1208"/>
                  </a:lnTo>
                  <a:lnTo>
                    <a:pt x="1180" y="1209"/>
                  </a:lnTo>
                  <a:lnTo>
                    <a:pt x="1180" y="1211"/>
                  </a:lnTo>
                  <a:lnTo>
                    <a:pt x="1182" y="1211"/>
                  </a:lnTo>
                  <a:lnTo>
                    <a:pt x="1182" y="1212"/>
                  </a:lnTo>
                  <a:lnTo>
                    <a:pt x="1183" y="1212"/>
                  </a:lnTo>
                  <a:lnTo>
                    <a:pt x="1183" y="1213"/>
                  </a:lnTo>
                  <a:lnTo>
                    <a:pt x="1192" y="1150"/>
                  </a:lnTo>
                  <a:lnTo>
                    <a:pt x="1190" y="1167"/>
                  </a:lnTo>
                  <a:lnTo>
                    <a:pt x="1189" y="1185"/>
                  </a:lnTo>
                  <a:lnTo>
                    <a:pt x="1187" y="1203"/>
                  </a:lnTo>
                  <a:lnTo>
                    <a:pt x="1184" y="1222"/>
                  </a:lnTo>
                  <a:lnTo>
                    <a:pt x="1182" y="1240"/>
                  </a:lnTo>
                  <a:lnTo>
                    <a:pt x="1179" y="1259"/>
                  </a:lnTo>
                  <a:lnTo>
                    <a:pt x="1177" y="1278"/>
                  </a:lnTo>
                  <a:lnTo>
                    <a:pt x="1174" y="1297"/>
                  </a:lnTo>
                  <a:lnTo>
                    <a:pt x="1174" y="1316"/>
                  </a:lnTo>
                  <a:lnTo>
                    <a:pt x="1174" y="1334"/>
                  </a:lnTo>
                  <a:lnTo>
                    <a:pt x="1172" y="1332"/>
                  </a:lnTo>
                  <a:lnTo>
                    <a:pt x="1171" y="1329"/>
                  </a:lnTo>
                  <a:lnTo>
                    <a:pt x="1171" y="1326"/>
                  </a:lnTo>
                  <a:lnTo>
                    <a:pt x="1172" y="1322"/>
                  </a:lnTo>
                  <a:lnTo>
                    <a:pt x="1172" y="1317"/>
                  </a:lnTo>
                  <a:lnTo>
                    <a:pt x="1173" y="1313"/>
                  </a:lnTo>
                  <a:lnTo>
                    <a:pt x="1174" y="1308"/>
                  </a:lnTo>
                  <a:lnTo>
                    <a:pt x="1174" y="1303"/>
                  </a:lnTo>
                  <a:lnTo>
                    <a:pt x="1173" y="1300"/>
                  </a:lnTo>
                  <a:lnTo>
                    <a:pt x="1171" y="1296"/>
                  </a:lnTo>
                  <a:lnTo>
                    <a:pt x="1174" y="1296"/>
                  </a:lnTo>
                  <a:close/>
                  <a:moveTo>
                    <a:pt x="1174" y="1774"/>
                  </a:moveTo>
                  <a:lnTo>
                    <a:pt x="1172" y="1769"/>
                  </a:lnTo>
                  <a:lnTo>
                    <a:pt x="1171" y="1764"/>
                  </a:lnTo>
                  <a:lnTo>
                    <a:pt x="1169" y="1757"/>
                  </a:lnTo>
                  <a:lnTo>
                    <a:pt x="1168" y="1753"/>
                  </a:lnTo>
                  <a:lnTo>
                    <a:pt x="1167" y="1746"/>
                  </a:lnTo>
                  <a:lnTo>
                    <a:pt x="1166" y="1741"/>
                  </a:lnTo>
                  <a:lnTo>
                    <a:pt x="1166" y="1735"/>
                  </a:lnTo>
                  <a:lnTo>
                    <a:pt x="1164" y="1730"/>
                  </a:lnTo>
                  <a:lnTo>
                    <a:pt x="1164" y="1725"/>
                  </a:lnTo>
                  <a:lnTo>
                    <a:pt x="1166" y="1720"/>
                  </a:lnTo>
                  <a:lnTo>
                    <a:pt x="1167" y="1724"/>
                  </a:lnTo>
                  <a:lnTo>
                    <a:pt x="1167" y="1728"/>
                  </a:lnTo>
                  <a:lnTo>
                    <a:pt x="1168" y="1734"/>
                  </a:lnTo>
                  <a:lnTo>
                    <a:pt x="1168" y="1739"/>
                  </a:lnTo>
                  <a:lnTo>
                    <a:pt x="1169" y="1745"/>
                  </a:lnTo>
                  <a:lnTo>
                    <a:pt x="1171" y="1750"/>
                  </a:lnTo>
                  <a:lnTo>
                    <a:pt x="1171" y="1756"/>
                  </a:lnTo>
                  <a:lnTo>
                    <a:pt x="1172" y="1762"/>
                  </a:lnTo>
                  <a:lnTo>
                    <a:pt x="1173" y="1769"/>
                  </a:lnTo>
                  <a:lnTo>
                    <a:pt x="1174" y="1774"/>
                  </a:lnTo>
                  <a:close/>
                  <a:moveTo>
                    <a:pt x="1171" y="1341"/>
                  </a:moveTo>
                  <a:lnTo>
                    <a:pt x="1171" y="1358"/>
                  </a:lnTo>
                  <a:lnTo>
                    <a:pt x="1166" y="1358"/>
                  </a:lnTo>
                  <a:lnTo>
                    <a:pt x="1171" y="1341"/>
                  </a:lnTo>
                  <a:close/>
                  <a:moveTo>
                    <a:pt x="1166" y="1406"/>
                  </a:moveTo>
                  <a:lnTo>
                    <a:pt x="1168" y="1406"/>
                  </a:lnTo>
                  <a:lnTo>
                    <a:pt x="1168" y="1426"/>
                  </a:lnTo>
                  <a:lnTo>
                    <a:pt x="1166" y="1426"/>
                  </a:lnTo>
                  <a:lnTo>
                    <a:pt x="1166" y="1406"/>
                  </a:lnTo>
                  <a:close/>
                  <a:moveTo>
                    <a:pt x="1166" y="1714"/>
                  </a:moveTo>
                  <a:lnTo>
                    <a:pt x="1162" y="1682"/>
                  </a:lnTo>
                  <a:lnTo>
                    <a:pt x="1166" y="1705"/>
                  </a:lnTo>
                  <a:lnTo>
                    <a:pt x="1166" y="1714"/>
                  </a:lnTo>
                  <a:close/>
                  <a:moveTo>
                    <a:pt x="1162" y="1676"/>
                  </a:moveTo>
                  <a:lnTo>
                    <a:pt x="1161" y="1665"/>
                  </a:lnTo>
                  <a:lnTo>
                    <a:pt x="1161" y="1654"/>
                  </a:lnTo>
                  <a:lnTo>
                    <a:pt x="1159" y="1642"/>
                  </a:lnTo>
                  <a:lnTo>
                    <a:pt x="1158" y="1631"/>
                  </a:lnTo>
                  <a:lnTo>
                    <a:pt x="1157" y="1620"/>
                  </a:lnTo>
                  <a:lnTo>
                    <a:pt x="1156" y="1610"/>
                  </a:lnTo>
                  <a:lnTo>
                    <a:pt x="1156" y="1600"/>
                  </a:lnTo>
                  <a:lnTo>
                    <a:pt x="1156" y="1590"/>
                  </a:lnTo>
                  <a:lnTo>
                    <a:pt x="1157" y="1582"/>
                  </a:lnTo>
                  <a:lnTo>
                    <a:pt x="1159" y="1574"/>
                  </a:lnTo>
                  <a:lnTo>
                    <a:pt x="1161" y="1586"/>
                  </a:lnTo>
                  <a:lnTo>
                    <a:pt x="1162" y="1595"/>
                  </a:lnTo>
                  <a:lnTo>
                    <a:pt x="1162" y="1605"/>
                  </a:lnTo>
                  <a:lnTo>
                    <a:pt x="1162" y="1616"/>
                  </a:lnTo>
                  <a:lnTo>
                    <a:pt x="1162" y="1626"/>
                  </a:lnTo>
                  <a:lnTo>
                    <a:pt x="1162" y="1636"/>
                  </a:lnTo>
                  <a:lnTo>
                    <a:pt x="1162" y="1646"/>
                  </a:lnTo>
                  <a:lnTo>
                    <a:pt x="1162" y="1656"/>
                  </a:lnTo>
                  <a:lnTo>
                    <a:pt x="1162" y="1666"/>
                  </a:lnTo>
                  <a:lnTo>
                    <a:pt x="1162" y="1676"/>
                  </a:lnTo>
                  <a:close/>
                  <a:moveTo>
                    <a:pt x="1162" y="1466"/>
                  </a:moveTo>
                  <a:lnTo>
                    <a:pt x="1159" y="1566"/>
                  </a:lnTo>
                  <a:lnTo>
                    <a:pt x="1158" y="1556"/>
                  </a:lnTo>
                  <a:lnTo>
                    <a:pt x="1157" y="1546"/>
                  </a:lnTo>
                  <a:lnTo>
                    <a:pt x="1157" y="1536"/>
                  </a:lnTo>
                  <a:lnTo>
                    <a:pt x="1157" y="1526"/>
                  </a:lnTo>
                  <a:lnTo>
                    <a:pt x="1157" y="1515"/>
                  </a:lnTo>
                  <a:lnTo>
                    <a:pt x="1158" y="1505"/>
                  </a:lnTo>
                  <a:lnTo>
                    <a:pt x="1158" y="1495"/>
                  </a:lnTo>
                  <a:lnTo>
                    <a:pt x="1159" y="1485"/>
                  </a:lnTo>
                  <a:lnTo>
                    <a:pt x="1161" y="1475"/>
                  </a:lnTo>
                  <a:lnTo>
                    <a:pt x="1162" y="1466"/>
                  </a:lnTo>
                  <a:close/>
                  <a:moveTo>
                    <a:pt x="1047" y="1008"/>
                  </a:moveTo>
                  <a:lnTo>
                    <a:pt x="1054" y="1009"/>
                  </a:lnTo>
                  <a:lnTo>
                    <a:pt x="1061" y="1010"/>
                  </a:lnTo>
                  <a:lnTo>
                    <a:pt x="1069" y="1013"/>
                  </a:lnTo>
                  <a:lnTo>
                    <a:pt x="1076" y="1015"/>
                  </a:lnTo>
                  <a:lnTo>
                    <a:pt x="1084" y="1019"/>
                  </a:lnTo>
                  <a:lnTo>
                    <a:pt x="1090" y="1023"/>
                  </a:lnTo>
                  <a:lnTo>
                    <a:pt x="1096" y="1028"/>
                  </a:lnTo>
                  <a:lnTo>
                    <a:pt x="1101" y="1033"/>
                  </a:lnTo>
                  <a:lnTo>
                    <a:pt x="1105" y="1039"/>
                  </a:lnTo>
                  <a:lnTo>
                    <a:pt x="1109" y="1046"/>
                  </a:lnTo>
                  <a:lnTo>
                    <a:pt x="1109" y="1052"/>
                  </a:lnTo>
                  <a:lnTo>
                    <a:pt x="1106" y="1052"/>
                  </a:lnTo>
                  <a:lnTo>
                    <a:pt x="1105" y="1054"/>
                  </a:lnTo>
                  <a:lnTo>
                    <a:pt x="1104" y="1054"/>
                  </a:lnTo>
                  <a:lnTo>
                    <a:pt x="1104" y="1055"/>
                  </a:lnTo>
                  <a:lnTo>
                    <a:pt x="1104" y="1056"/>
                  </a:lnTo>
                  <a:lnTo>
                    <a:pt x="1104" y="1059"/>
                  </a:lnTo>
                  <a:lnTo>
                    <a:pt x="1105" y="1060"/>
                  </a:lnTo>
                  <a:lnTo>
                    <a:pt x="1106" y="1061"/>
                  </a:lnTo>
                  <a:lnTo>
                    <a:pt x="1106" y="1062"/>
                  </a:lnTo>
                  <a:lnTo>
                    <a:pt x="1107" y="1064"/>
                  </a:lnTo>
                  <a:lnTo>
                    <a:pt x="1109" y="1065"/>
                  </a:lnTo>
                  <a:lnTo>
                    <a:pt x="1114" y="1062"/>
                  </a:lnTo>
                  <a:lnTo>
                    <a:pt x="1118" y="1060"/>
                  </a:lnTo>
                  <a:lnTo>
                    <a:pt x="1122" y="1055"/>
                  </a:lnTo>
                  <a:lnTo>
                    <a:pt x="1125" y="1050"/>
                  </a:lnTo>
                  <a:lnTo>
                    <a:pt x="1127" y="1044"/>
                  </a:lnTo>
                  <a:lnTo>
                    <a:pt x="1131" y="1038"/>
                  </a:lnTo>
                  <a:lnTo>
                    <a:pt x="1135" y="1033"/>
                  </a:lnTo>
                  <a:lnTo>
                    <a:pt x="1138" y="1028"/>
                  </a:lnTo>
                  <a:lnTo>
                    <a:pt x="1143" y="1025"/>
                  </a:lnTo>
                  <a:lnTo>
                    <a:pt x="1151" y="1023"/>
                  </a:lnTo>
                  <a:lnTo>
                    <a:pt x="1151" y="1026"/>
                  </a:lnTo>
                  <a:lnTo>
                    <a:pt x="1152" y="1030"/>
                  </a:lnTo>
                  <a:lnTo>
                    <a:pt x="1152" y="1034"/>
                  </a:lnTo>
                  <a:lnTo>
                    <a:pt x="1153" y="1038"/>
                  </a:lnTo>
                  <a:lnTo>
                    <a:pt x="1154" y="1041"/>
                  </a:lnTo>
                  <a:lnTo>
                    <a:pt x="1156" y="1045"/>
                  </a:lnTo>
                  <a:lnTo>
                    <a:pt x="1156" y="1049"/>
                  </a:lnTo>
                  <a:lnTo>
                    <a:pt x="1156" y="1052"/>
                  </a:lnTo>
                  <a:lnTo>
                    <a:pt x="1154" y="1056"/>
                  </a:lnTo>
                  <a:lnTo>
                    <a:pt x="1153" y="1061"/>
                  </a:lnTo>
                  <a:lnTo>
                    <a:pt x="1143" y="1065"/>
                  </a:lnTo>
                  <a:lnTo>
                    <a:pt x="1132" y="1067"/>
                  </a:lnTo>
                  <a:lnTo>
                    <a:pt x="1121" y="1070"/>
                  </a:lnTo>
                  <a:lnTo>
                    <a:pt x="1110" y="1071"/>
                  </a:lnTo>
                  <a:lnTo>
                    <a:pt x="1099" y="1072"/>
                  </a:lnTo>
                  <a:lnTo>
                    <a:pt x="1088" y="1073"/>
                  </a:lnTo>
                  <a:lnTo>
                    <a:pt x="1075" y="1073"/>
                  </a:lnTo>
                  <a:lnTo>
                    <a:pt x="1064" y="1073"/>
                  </a:lnTo>
                  <a:lnTo>
                    <a:pt x="1053" y="1073"/>
                  </a:lnTo>
                  <a:lnTo>
                    <a:pt x="1043" y="1073"/>
                  </a:lnTo>
                  <a:lnTo>
                    <a:pt x="1047" y="1008"/>
                  </a:lnTo>
                  <a:close/>
                  <a:moveTo>
                    <a:pt x="903" y="563"/>
                  </a:moveTo>
                  <a:lnTo>
                    <a:pt x="910" y="569"/>
                  </a:lnTo>
                  <a:lnTo>
                    <a:pt x="919" y="574"/>
                  </a:lnTo>
                  <a:lnTo>
                    <a:pt x="929" y="579"/>
                  </a:lnTo>
                  <a:lnTo>
                    <a:pt x="939" y="582"/>
                  </a:lnTo>
                  <a:lnTo>
                    <a:pt x="949" y="586"/>
                  </a:lnTo>
                  <a:lnTo>
                    <a:pt x="960" y="590"/>
                  </a:lnTo>
                  <a:lnTo>
                    <a:pt x="970" y="595"/>
                  </a:lnTo>
                  <a:lnTo>
                    <a:pt x="978" y="600"/>
                  </a:lnTo>
                  <a:lnTo>
                    <a:pt x="986" y="606"/>
                  </a:lnTo>
                  <a:lnTo>
                    <a:pt x="992" y="613"/>
                  </a:lnTo>
                  <a:lnTo>
                    <a:pt x="1001" y="655"/>
                  </a:lnTo>
                  <a:lnTo>
                    <a:pt x="1007" y="696"/>
                  </a:lnTo>
                  <a:lnTo>
                    <a:pt x="1012" y="734"/>
                  </a:lnTo>
                  <a:lnTo>
                    <a:pt x="1016" y="773"/>
                  </a:lnTo>
                  <a:lnTo>
                    <a:pt x="1018" y="811"/>
                  </a:lnTo>
                  <a:lnTo>
                    <a:pt x="1019" y="850"/>
                  </a:lnTo>
                  <a:lnTo>
                    <a:pt x="1021" y="888"/>
                  </a:lnTo>
                  <a:lnTo>
                    <a:pt x="1022" y="929"/>
                  </a:lnTo>
                  <a:lnTo>
                    <a:pt x="1023" y="971"/>
                  </a:lnTo>
                  <a:lnTo>
                    <a:pt x="1026" y="1014"/>
                  </a:lnTo>
                  <a:lnTo>
                    <a:pt x="1023" y="1046"/>
                  </a:lnTo>
                  <a:lnTo>
                    <a:pt x="1019" y="1078"/>
                  </a:lnTo>
                  <a:lnTo>
                    <a:pt x="1014" y="1109"/>
                  </a:lnTo>
                  <a:lnTo>
                    <a:pt x="1009" y="1141"/>
                  </a:lnTo>
                  <a:lnTo>
                    <a:pt x="1004" y="1174"/>
                  </a:lnTo>
                  <a:lnTo>
                    <a:pt x="1000" y="1205"/>
                  </a:lnTo>
                  <a:lnTo>
                    <a:pt x="993" y="1234"/>
                  </a:lnTo>
                  <a:lnTo>
                    <a:pt x="987" y="1264"/>
                  </a:lnTo>
                  <a:lnTo>
                    <a:pt x="981" y="1294"/>
                  </a:lnTo>
                  <a:lnTo>
                    <a:pt x="975" y="1322"/>
                  </a:lnTo>
                  <a:lnTo>
                    <a:pt x="974" y="1321"/>
                  </a:lnTo>
                  <a:lnTo>
                    <a:pt x="972" y="1317"/>
                  </a:lnTo>
                  <a:lnTo>
                    <a:pt x="972" y="1315"/>
                  </a:lnTo>
                  <a:lnTo>
                    <a:pt x="971" y="1310"/>
                  </a:lnTo>
                  <a:lnTo>
                    <a:pt x="971" y="1306"/>
                  </a:lnTo>
                  <a:lnTo>
                    <a:pt x="971" y="1301"/>
                  </a:lnTo>
                  <a:lnTo>
                    <a:pt x="971" y="1296"/>
                  </a:lnTo>
                  <a:lnTo>
                    <a:pt x="971" y="1291"/>
                  </a:lnTo>
                  <a:lnTo>
                    <a:pt x="970" y="1287"/>
                  </a:lnTo>
                  <a:lnTo>
                    <a:pt x="969" y="1284"/>
                  </a:lnTo>
                  <a:lnTo>
                    <a:pt x="972" y="1287"/>
                  </a:lnTo>
                  <a:lnTo>
                    <a:pt x="971" y="1282"/>
                  </a:lnTo>
                  <a:lnTo>
                    <a:pt x="971" y="1279"/>
                  </a:lnTo>
                  <a:lnTo>
                    <a:pt x="972" y="1276"/>
                  </a:lnTo>
                  <a:lnTo>
                    <a:pt x="972" y="1274"/>
                  </a:lnTo>
                  <a:lnTo>
                    <a:pt x="974" y="1271"/>
                  </a:lnTo>
                  <a:lnTo>
                    <a:pt x="974" y="1269"/>
                  </a:lnTo>
                  <a:lnTo>
                    <a:pt x="975" y="1268"/>
                  </a:lnTo>
                  <a:lnTo>
                    <a:pt x="975" y="1265"/>
                  </a:lnTo>
                  <a:lnTo>
                    <a:pt x="975" y="1263"/>
                  </a:lnTo>
                  <a:lnTo>
                    <a:pt x="975" y="1260"/>
                  </a:lnTo>
                  <a:lnTo>
                    <a:pt x="972" y="1260"/>
                  </a:lnTo>
                  <a:lnTo>
                    <a:pt x="976" y="1258"/>
                  </a:lnTo>
                  <a:lnTo>
                    <a:pt x="977" y="1255"/>
                  </a:lnTo>
                  <a:lnTo>
                    <a:pt x="977" y="1252"/>
                  </a:lnTo>
                  <a:lnTo>
                    <a:pt x="977" y="1248"/>
                  </a:lnTo>
                  <a:lnTo>
                    <a:pt x="977" y="1244"/>
                  </a:lnTo>
                  <a:lnTo>
                    <a:pt x="976" y="1239"/>
                  </a:lnTo>
                  <a:lnTo>
                    <a:pt x="976" y="1235"/>
                  </a:lnTo>
                  <a:lnTo>
                    <a:pt x="977" y="1232"/>
                  </a:lnTo>
                  <a:lnTo>
                    <a:pt x="980" y="1228"/>
                  </a:lnTo>
                  <a:lnTo>
                    <a:pt x="983" y="1224"/>
                  </a:lnTo>
                  <a:lnTo>
                    <a:pt x="972" y="1222"/>
                  </a:lnTo>
                  <a:lnTo>
                    <a:pt x="971" y="1222"/>
                  </a:lnTo>
                  <a:lnTo>
                    <a:pt x="970" y="1222"/>
                  </a:lnTo>
                  <a:lnTo>
                    <a:pt x="969" y="1222"/>
                  </a:lnTo>
                  <a:lnTo>
                    <a:pt x="967" y="1221"/>
                  </a:lnTo>
                  <a:lnTo>
                    <a:pt x="969" y="1221"/>
                  </a:lnTo>
                  <a:lnTo>
                    <a:pt x="969" y="1222"/>
                  </a:lnTo>
                  <a:lnTo>
                    <a:pt x="970" y="1222"/>
                  </a:lnTo>
                  <a:lnTo>
                    <a:pt x="972" y="1222"/>
                  </a:lnTo>
                  <a:lnTo>
                    <a:pt x="975" y="1222"/>
                  </a:lnTo>
                  <a:lnTo>
                    <a:pt x="976" y="1222"/>
                  </a:lnTo>
                  <a:lnTo>
                    <a:pt x="977" y="1222"/>
                  </a:lnTo>
                  <a:lnTo>
                    <a:pt x="978" y="1222"/>
                  </a:lnTo>
                  <a:lnTo>
                    <a:pt x="981" y="1221"/>
                  </a:lnTo>
                  <a:lnTo>
                    <a:pt x="982" y="1221"/>
                  </a:lnTo>
                  <a:lnTo>
                    <a:pt x="982" y="1219"/>
                  </a:lnTo>
                  <a:lnTo>
                    <a:pt x="983" y="1218"/>
                  </a:lnTo>
                  <a:lnTo>
                    <a:pt x="983" y="1217"/>
                  </a:lnTo>
                  <a:lnTo>
                    <a:pt x="983" y="1216"/>
                  </a:lnTo>
                  <a:lnTo>
                    <a:pt x="975" y="1213"/>
                  </a:lnTo>
                  <a:lnTo>
                    <a:pt x="974" y="1213"/>
                  </a:lnTo>
                  <a:lnTo>
                    <a:pt x="972" y="1213"/>
                  </a:lnTo>
                  <a:lnTo>
                    <a:pt x="971" y="1213"/>
                  </a:lnTo>
                  <a:lnTo>
                    <a:pt x="970" y="1213"/>
                  </a:lnTo>
                  <a:lnTo>
                    <a:pt x="969" y="1212"/>
                  </a:lnTo>
                  <a:lnTo>
                    <a:pt x="967" y="1212"/>
                  </a:lnTo>
                  <a:lnTo>
                    <a:pt x="967" y="1211"/>
                  </a:lnTo>
                  <a:lnTo>
                    <a:pt x="966" y="1211"/>
                  </a:lnTo>
                  <a:lnTo>
                    <a:pt x="966" y="1209"/>
                  </a:lnTo>
                  <a:lnTo>
                    <a:pt x="975" y="1213"/>
                  </a:lnTo>
                  <a:lnTo>
                    <a:pt x="977" y="1212"/>
                  </a:lnTo>
                  <a:lnTo>
                    <a:pt x="978" y="1209"/>
                  </a:lnTo>
                  <a:lnTo>
                    <a:pt x="980" y="1208"/>
                  </a:lnTo>
                  <a:lnTo>
                    <a:pt x="980" y="1206"/>
                  </a:lnTo>
                  <a:lnTo>
                    <a:pt x="980" y="1205"/>
                  </a:lnTo>
                  <a:lnTo>
                    <a:pt x="980" y="1202"/>
                  </a:lnTo>
                  <a:lnTo>
                    <a:pt x="978" y="1201"/>
                  </a:lnTo>
                  <a:lnTo>
                    <a:pt x="978" y="1198"/>
                  </a:lnTo>
                  <a:lnTo>
                    <a:pt x="977" y="1197"/>
                  </a:lnTo>
                  <a:lnTo>
                    <a:pt x="976" y="1196"/>
                  </a:lnTo>
                  <a:lnTo>
                    <a:pt x="975" y="1195"/>
                  </a:lnTo>
                  <a:lnTo>
                    <a:pt x="976" y="1195"/>
                  </a:lnTo>
                  <a:lnTo>
                    <a:pt x="976" y="1196"/>
                  </a:lnTo>
                  <a:lnTo>
                    <a:pt x="977" y="1196"/>
                  </a:lnTo>
                  <a:lnTo>
                    <a:pt x="977" y="1197"/>
                  </a:lnTo>
                  <a:lnTo>
                    <a:pt x="978" y="1197"/>
                  </a:lnTo>
                  <a:lnTo>
                    <a:pt x="978" y="1198"/>
                  </a:lnTo>
                  <a:lnTo>
                    <a:pt x="980" y="1198"/>
                  </a:lnTo>
                  <a:lnTo>
                    <a:pt x="981" y="1198"/>
                  </a:lnTo>
                  <a:lnTo>
                    <a:pt x="987" y="1192"/>
                  </a:lnTo>
                  <a:lnTo>
                    <a:pt x="985" y="1191"/>
                  </a:lnTo>
                  <a:lnTo>
                    <a:pt x="983" y="1190"/>
                  </a:lnTo>
                  <a:lnTo>
                    <a:pt x="982" y="1187"/>
                  </a:lnTo>
                  <a:lnTo>
                    <a:pt x="982" y="1185"/>
                  </a:lnTo>
                  <a:lnTo>
                    <a:pt x="982" y="1183"/>
                  </a:lnTo>
                  <a:lnTo>
                    <a:pt x="982" y="1181"/>
                  </a:lnTo>
                  <a:lnTo>
                    <a:pt x="982" y="1179"/>
                  </a:lnTo>
                  <a:lnTo>
                    <a:pt x="981" y="1177"/>
                  </a:lnTo>
                  <a:lnTo>
                    <a:pt x="980" y="1175"/>
                  </a:lnTo>
                  <a:lnTo>
                    <a:pt x="977" y="1175"/>
                  </a:lnTo>
                  <a:lnTo>
                    <a:pt x="976" y="1175"/>
                  </a:lnTo>
                  <a:lnTo>
                    <a:pt x="975" y="1175"/>
                  </a:lnTo>
                  <a:lnTo>
                    <a:pt x="974" y="1175"/>
                  </a:lnTo>
                  <a:lnTo>
                    <a:pt x="972" y="1175"/>
                  </a:lnTo>
                  <a:lnTo>
                    <a:pt x="972" y="1174"/>
                  </a:lnTo>
                  <a:lnTo>
                    <a:pt x="974" y="1174"/>
                  </a:lnTo>
                  <a:lnTo>
                    <a:pt x="975" y="1174"/>
                  </a:lnTo>
                  <a:lnTo>
                    <a:pt x="976" y="1174"/>
                  </a:lnTo>
                  <a:lnTo>
                    <a:pt x="977" y="1175"/>
                  </a:lnTo>
                  <a:lnTo>
                    <a:pt x="977" y="1174"/>
                  </a:lnTo>
                  <a:lnTo>
                    <a:pt x="978" y="1174"/>
                  </a:lnTo>
                  <a:lnTo>
                    <a:pt x="980" y="1172"/>
                  </a:lnTo>
                  <a:lnTo>
                    <a:pt x="981" y="1171"/>
                  </a:lnTo>
                  <a:lnTo>
                    <a:pt x="981" y="1170"/>
                  </a:lnTo>
                  <a:lnTo>
                    <a:pt x="982" y="1169"/>
                  </a:lnTo>
                  <a:lnTo>
                    <a:pt x="982" y="1167"/>
                  </a:lnTo>
                  <a:lnTo>
                    <a:pt x="983" y="1166"/>
                  </a:lnTo>
                  <a:lnTo>
                    <a:pt x="983" y="1164"/>
                  </a:lnTo>
                  <a:lnTo>
                    <a:pt x="983" y="1162"/>
                  </a:lnTo>
                  <a:lnTo>
                    <a:pt x="980" y="1160"/>
                  </a:lnTo>
                  <a:lnTo>
                    <a:pt x="977" y="1159"/>
                  </a:lnTo>
                  <a:lnTo>
                    <a:pt x="975" y="1156"/>
                  </a:lnTo>
                  <a:lnTo>
                    <a:pt x="975" y="1155"/>
                  </a:lnTo>
                  <a:lnTo>
                    <a:pt x="974" y="1153"/>
                  </a:lnTo>
                  <a:lnTo>
                    <a:pt x="974" y="1150"/>
                  </a:lnTo>
                  <a:lnTo>
                    <a:pt x="974" y="1148"/>
                  </a:lnTo>
                  <a:lnTo>
                    <a:pt x="974" y="1145"/>
                  </a:lnTo>
                  <a:lnTo>
                    <a:pt x="972" y="1143"/>
                  </a:lnTo>
                  <a:lnTo>
                    <a:pt x="972" y="1139"/>
                  </a:lnTo>
                  <a:lnTo>
                    <a:pt x="974" y="1139"/>
                  </a:lnTo>
                  <a:lnTo>
                    <a:pt x="975" y="1138"/>
                  </a:lnTo>
                  <a:lnTo>
                    <a:pt x="976" y="1138"/>
                  </a:lnTo>
                  <a:lnTo>
                    <a:pt x="976" y="1136"/>
                  </a:lnTo>
                  <a:lnTo>
                    <a:pt x="977" y="1135"/>
                  </a:lnTo>
                  <a:lnTo>
                    <a:pt x="978" y="1135"/>
                  </a:lnTo>
                  <a:lnTo>
                    <a:pt x="978" y="1134"/>
                  </a:lnTo>
                  <a:lnTo>
                    <a:pt x="980" y="1133"/>
                  </a:lnTo>
                  <a:lnTo>
                    <a:pt x="981" y="1133"/>
                  </a:lnTo>
                  <a:lnTo>
                    <a:pt x="978" y="1130"/>
                  </a:lnTo>
                  <a:lnTo>
                    <a:pt x="977" y="1130"/>
                  </a:lnTo>
                  <a:lnTo>
                    <a:pt x="976" y="1129"/>
                  </a:lnTo>
                  <a:lnTo>
                    <a:pt x="975" y="1130"/>
                  </a:lnTo>
                  <a:lnTo>
                    <a:pt x="974" y="1130"/>
                  </a:lnTo>
                  <a:lnTo>
                    <a:pt x="971" y="1132"/>
                  </a:lnTo>
                  <a:lnTo>
                    <a:pt x="970" y="1132"/>
                  </a:lnTo>
                  <a:lnTo>
                    <a:pt x="969" y="1130"/>
                  </a:lnTo>
                  <a:lnTo>
                    <a:pt x="967" y="1129"/>
                  </a:lnTo>
                  <a:lnTo>
                    <a:pt x="966" y="1127"/>
                  </a:lnTo>
                  <a:lnTo>
                    <a:pt x="975" y="1127"/>
                  </a:lnTo>
                  <a:lnTo>
                    <a:pt x="974" y="1125"/>
                  </a:lnTo>
                  <a:lnTo>
                    <a:pt x="972" y="1123"/>
                  </a:lnTo>
                  <a:lnTo>
                    <a:pt x="972" y="1122"/>
                  </a:lnTo>
                  <a:lnTo>
                    <a:pt x="971" y="1119"/>
                  </a:lnTo>
                  <a:lnTo>
                    <a:pt x="971" y="1117"/>
                  </a:lnTo>
                  <a:lnTo>
                    <a:pt x="970" y="1114"/>
                  </a:lnTo>
                  <a:lnTo>
                    <a:pt x="969" y="1112"/>
                  </a:lnTo>
                  <a:lnTo>
                    <a:pt x="967" y="1109"/>
                  </a:lnTo>
                  <a:lnTo>
                    <a:pt x="965" y="1107"/>
                  </a:lnTo>
                  <a:lnTo>
                    <a:pt x="962" y="1106"/>
                  </a:lnTo>
                  <a:lnTo>
                    <a:pt x="954" y="1118"/>
                  </a:lnTo>
                  <a:lnTo>
                    <a:pt x="957" y="1120"/>
                  </a:lnTo>
                  <a:lnTo>
                    <a:pt x="960" y="1118"/>
                  </a:lnTo>
                  <a:lnTo>
                    <a:pt x="960" y="1123"/>
                  </a:lnTo>
                  <a:lnTo>
                    <a:pt x="960" y="1127"/>
                  </a:lnTo>
                  <a:lnTo>
                    <a:pt x="960" y="1129"/>
                  </a:lnTo>
                  <a:lnTo>
                    <a:pt x="959" y="1129"/>
                  </a:lnTo>
                  <a:lnTo>
                    <a:pt x="957" y="1130"/>
                  </a:lnTo>
                  <a:lnTo>
                    <a:pt x="956" y="1130"/>
                  </a:lnTo>
                  <a:lnTo>
                    <a:pt x="954" y="1130"/>
                  </a:lnTo>
                  <a:lnTo>
                    <a:pt x="950" y="1130"/>
                  </a:lnTo>
                  <a:lnTo>
                    <a:pt x="946" y="1133"/>
                  </a:lnTo>
                  <a:lnTo>
                    <a:pt x="943" y="1135"/>
                  </a:lnTo>
                  <a:lnTo>
                    <a:pt x="945" y="1148"/>
                  </a:lnTo>
                  <a:lnTo>
                    <a:pt x="943" y="1148"/>
                  </a:lnTo>
                  <a:lnTo>
                    <a:pt x="943" y="1165"/>
                  </a:lnTo>
                  <a:lnTo>
                    <a:pt x="940" y="1164"/>
                  </a:lnTo>
                  <a:lnTo>
                    <a:pt x="939" y="1164"/>
                  </a:lnTo>
                  <a:lnTo>
                    <a:pt x="938" y="1162"/>
                  </a:lnTo>
                  <a:lnTo>
                    <a:pt x="936" y="1161"/>
                  </a:lnTo>
                  <a:lnTo>
                    <a:pt x="935" y="1160"/>
                  </a:lnTo>
                  <a:lnTo>
                    <a:pt x="934" y="1158"/>
                  </a:lnTo>
                  <a:lnTo>
                    <a:pt x="933" y="1156"/>
                  </a:lnTo>
                  <a:lnTo>
                    <a:pt x="933" y="1154"/>
                  </a:lnTo>
                  <a:lnTo>
                    <a:pt x="933" y="1153"/>
                  </a:lnTo>
                  <a:lnTo>
                    <a:pt x="933" y="1150"/>
                  </a:lnTo>
                  <a:lnTo>
                    <a:pt x="939" y="1150"/>
                  </a:lnTo>
                  <a:lnTo>
                    <a:pt x="938" y="1148"/>
                  </a:lnTo>
                  <a:lnTo>
                    <a:pt x="936" y="1145"/>
                  </a:lnTo>
                  <a:lnTo>
                    <a:pt x="936" y="1143"/>
                  </a:lnTo>
                  <a:lnTo>
                    <a:pt x="936" y="1139"/>
                  </a:lnTo>
                  <a:lnTo>
                    <a:pt x="938" y="1136"/>
                  </a:lnTo>
                  <a:lnTo>
                    <a:pt x="940" y="1134"/>
                  </a:lnTo>
                  <a:lnTo>
                    <a:pt x="943" y="1132"/>
                  </a:lnTo>
                  <a:lnTo>
                    <a:pt x="945" y="1130"/>
                  </a:lnTo>
                  <a:lnTo>
                    <a:pt x="949" y="1129"/>
                  </a:lnTo>
                  <a:lnTo>
                    <a:pt x="954" y="1129"/>
                  </a:lnTo>
                  <a:lnTo>
                    <a:pt x="957" y="1127"/>
                  </a:lnTo>
                  <a:lnTo>
                    <a:pt x="955" y="1125"/>
                  </a:lnTo>
                  <a:lnTo>
                    <a:pt x="954" y="1123"/>
                  </a:lnTo>
                  <a:lnTo>
                    <a:pt x="951" y="1123"/>
                  </a:lnTo>
                  <a:lnTo>
                    <a:pt x="949" y="1122"/>
                  </a:lnTo>
                  <a:lnTo>
                    <a:pt x="946" y="1122"/>
                  </a:lnTo>
                  <a:lnTo>
                    <a:pt x="944" y="1122"/>
                  </a:lnTo>
                  <a:lnTo>
                    <a:pt x="943" y="1123"/>
                  </a:lnTo>
                  <a:lnTo>
                    <a:pt x="941" y="1124"/>
                  </a:lnTo>
                  <a:lnTo>
                    <a:pt x="941" y="1125"/>
                  </a:lnTo>
                  <a:lnTo>
                    <a:pt x="943" y="1127"/>
                  </a:lnTo>
                  <a:lnTo>
                    <a:pt x="938" y="1125"/>
                  </a:lnTo>
                  <a:lnTo>
                    <a:pt x="935" y="1123"/>
                  </a:lnTo>
                  <a:lnTo>
                    <a:pt x="934" y="1122"/>
                  </a:lnTo>
                  <a:lnTo>
                    <a:pt x="934" y="1119"/>
                  </a:lnTo>
                  <a:lnTo>
                    <a:pt x="934" y="1117"/>
                  </a:lnTo>
                  <a:lnTo>
                    <a:pt x="934" y="1114"/>
                  </a:lnTo>
                  <a:lnTo>
                    <a:pt x="934" y="1112"/>
                  </a:lnTo>
                  <a:lnTo>
                    <a:pt x="934" y="1108"/>
                  </a:lnTo>
                  <a:lnTo>
                    <a:pt x="933" y="1106"/>
                  </a:lnTo>
                  <a:lnTo>
                    <a:pt x="930" y="1103"/>
                  </a:lnTo>
                  <a:lnTo>
                    <a:pt x="925" y="1106"/>
                  </a:lnTo>
                  <a:lnTo>
                    <a:pt x="923" y="1108"/>
                  </a:lnTo>
                  <a:lnTo>
                    <a:pt x="921" y="1112"/>
                  </a:lnTo>
                  <a:lnTo>
                    <a:pt x="921" y="1115"/>
                  </a:lnTo>
                  <a:lnTo>
                    <a:pt x="923" y="1119"/>
                  </a:lnTo>
                  <a:lnTo>
                    <a:pt x="923" y="1123"/>
                  </a:lnTo>
                  <a:lnTo>
                    <a:pt x="924" y="1127"/>
                  </a:lnTo>
                  <a:lnTo>
                    <a:pt x="925" y="1130"/>
                  </a:lnTo>
                  <a:lnTo>
                    <a:pt x="925" y="1135"/>
                  </a:lnTo>
                  <a:lnTo>
                    <a:pt x="924" y="1139"/>
                  </a:lnTo>
                  <a:lnTo>
                    <a:pt x="924" y="1138"/>
                  </a:lnTo>
                  <a:lnTo>
                    <a:pt x="924" y="1136"/>
                  </a:lnTo>
                  <a:lnTo>
                    <a:pt x="924" y="1135"/>
                  </a:lnTo>
                  <a:lnTo>
                    <a:pt x="923" y="1134"/>
                  </a:lnTo>
                  <a:lnTo>
                    <a:pt x="921" y="1133"/>
                  </a:lnTo>
                  <a:lnTo>
                    <a:pt x="919" y="1133"/>
                  </a:lnTo>
                  <a:lnTo>
                    <a:pt x="917" y="1133"/>
                  </a:lnTo>
                  <a:lnTo>
                    <a:pt x="917" y="1134"/>
                  </a:lnTo>
                  <a:lnTo>
                    <a:pt x="917" y="1135"/>
                  </a:lnTo>
                  <a:lnTo>
                    <a:pt x="917" y="1136"/>
                  </a:lnTo>
                  <a:lnTo>
                    <a:pt x="917" y="1139"/>
                  </a:lnTo>
                  <a:lnTo>
                    <a:pt x="917" y="1140"/>
                  </a:lnTo>
                  <a:lnTo>
                    <a:pt x="917" y="1141"/>
                  </a:lnTo>
                  <a:lnTo>
                    <a:pt x="917" y="1143"/>
                  </a:lnTo>
                  <a:lnTo>
                    <a:pt x="915" y="1144"/>
                  </a:lnTo>
                  <a:lnTo>
                    <a:pt x="920" y="1148"/>
                  </a:lnTo>
                  <a:lnTo>
                    <a:pt x="923" y="1153"/>
                  </a:lnTo>
                  <a:lnTo>
                    <a:pt x="924" y="1158"/>
                  </a:lnTo>
                  <a:lnTo>
                    <a:pt x="924" y="1162"/>
                  </a:lnTo>
                  <a:lnTo>
                    <a:pt x="924" y="1169"/>
                  </a:lnTo>
                  <a:lnTo>
                    <a:pt x="923" y="1174"/>
                  </a:lnTo>
                  <a:lnTo>
                    <a:pt x="921" y="1179"/>
                  </a:lnTo>
                  <a:lnTo>
                    <a:pt x="920" y="1183"/>
                  </a:lnTo>
                  <a:lnTo>
                    <a:pt x="920" y="1188"/>
                  </a:lnTo>
                  <a:lnTo>
                    <a:pt x="921" y="1192"/>
                  </a:lnTo>
                  <a:lnTo>
                    <a:pt x="918" y="1192"/>
                  </a:lnTo>
                  <a:lnTo>
                    <a:pt x="918" y="1207"/>
                  </a:lnTo>
                  <a:lnTo>
                    <a:pt x="915" y="1207"/>
                  </a:lnTo>
                  <a:lnTo>
                    <a:pt x="914" y="1212"/>
                  </a:lnTo>
                  <a:lnTo>
                    <a:pt x="914" y="1217"/>
                  </a:lnTo>
                  <a:lnTo>
                    <a:pt x="915" y="1222"/>
                  </a:lnTo>
                  <a:lnTo>
                    <a:pt x="915" y="1227"/>
                  </a:lnTo>
                  <a:lnTo>
                    <a:pt x="917" y="1232"/>
                  </a:lnTo>
                  <a:lnTo>
                    <a:pt x="917" y="1237"/>
                  </a:lnTo>
                  <a:lnTo>
                    <a:pt x="918" y="1242"/>
                  </a:lnTo>
                  <a:lnTo>
                    <a:pt x="918" y="1245"/>
                  </a:lnTo>
                  <a:lnTo>
                    <a:pt x="917" y="1250"/>
                  </a:lnTo>
                  <a:lnTo>
                    <a:pt x="915" y="1254"/>
                  </a:lnTo>
                  <a:lnTo>
                    <a:pt x="909" y="1260"/>
                  </a:lnTo>
                  <a:lnTo>
                    <a:pt x="918" y="1269"/>
                  </a:lnTo>
                  <a:lnTo>
                    <a:pt x="917" y="1268"/>
                  </a:lnTo>
                  <a:lnTo>
                    <a:pt x="915" y="1266"/>
                  </a:lnTo>
                  <a:lnTo>
                    <a:pt x="914" y="1266"/>
                  </a:lnTo>
                  <a:lnTo>
                    <a:pt x="913" y="1268"/>
                  </a:lnTo>
                  <a:lnTo>
                    <a:pt x="913" y="1269"/>
                  </a:lnTo>
                  <a:lnTo>
                    <a:pt x="912" y="1270"/>
                  </a:lnTo>
                  <a:lnTo>
                    <a:pt x="912" y="1273"/>
                  </a:lnTo>
                  <a:lnTo>
                    <a:pt x="910" y="1274"/>
                  </a:lnTo>
                  <a:lnTo>
                    <a:pt x="908" y="1275"/>
                  </a:lnTo>
                  <a:lnTo>
                    <a:pt x="907" y="1275"/>
                  </a:lnTo>
                  <a:lnTo>
                    <a:pt x="913" y="1281"/>
                  </a:lnTo>
                  <a:lnTo>
                    <a:pt x="910" y="1282"/>
                  </a:lnTo>
                  <a:lnTo>
                    <a:pt x="908" y="1284"/>
                  </a:lnTo>
                  <a:lnTo>
                    <a:pt x="908" y="1285"/>
                  </a:lnTo>
                  <a:lnTo>
                    <a:pt x="907" y="1287"/>
                  </a:lnTo>
                  <a:lnTo>
                    <a:pt x="907" y="1289"/>
                  </a:lnTo>
                  <a:lnTo>
                    <a:pt x="908" y="1291"/>
                  </a:lnTo>
                  <a:lnTo>
                    <a:pt x="909" y="1292"/>
                  </a:lnTo>
                  <a:lnTo>
                    <a:pt x="910" y="1294"/>
                  </a:lnTo>
                  <a:lnTo>
                    <a:pt x="912" y="1295"/>
                  </a:lnTo>
                  <a:lnTo>
                    <a:pt x="913" y="1296"/>
                  </a:lnTo>
                  <a:lnTo>
                    <a:pt x="909" y="1296"/>
                  </a:lnTo>
                  <a:lnTo>
                    <a:pt x="908" y="1303"/>
                  </a:lnTo>
                  <a:lnTo>
                    <a:pt x="907" y="1311"/>
                  </a:lnTo>
                  <a:lnTo>
                    <a:pt x="907" y="1317"/>
                  </a:lnTo>
                  <a:lnTo>
                    <a:pt x="905" y="1325"/>
                  </a:lnTo>
                  <a:lnTo>
                    <a:pt x="904" y="1332"/>
                  </a:lnTo>
                  <a:lnTo>
                    <a:pt x="904" y="1338"/>
                  </a:lnTo>
                  <a:lnTo>
                    <a:pt x="904" y="1346"/>
                  </a:lnTo>
                  <a:lnTo>
                    <a:pt x="904" y="1353"/>
                  </a:lnTo>
                  <a:lnTo>
                    <a:pt x="905" y="1359"/>
                  </a:lnTo>
                  <a:lnTo>
                    <a:pt x="907" y="1367"/>
                  </a:lnTo>
                  <a:lnTo>
                    <a:pt x="900" y="1373"/>
                  </a:lnTo>
                  <a:lnTo>
                    <a:pt x="903" y="1373"/>
                  </a:lnTo>
                  <a:lnTo>
                    <a:pt x="904" y="1374"/>
                  </a:lnTo>
                  <a:lnTo>
                    <a:pt x="905" y="1375"/>
                  </a:lnTo>
                  <a:lnTo>
                    <a:pt x="907" y="1376"/>
                  </a:lnTo>
                  <a:lnTo>
                    <a:pt x="907" y="1378"/>
                  </a:lnTo>
                  <a:lnTo>
                    <a:pt x="907" y="1380"/>
                  </a:lnTo>
                  <a:lnTo>
                    <a:pt x="907" y="1381"/>
                  </a:lnTo>
                  <a:lnTo>
                    <a:pt x="907" y="1384"/>
                  </a:lnTo>
                  <a:lnTo>
                    <a:pt x="907" y="1386"/>
                  </a:lnTo>
                  <a:lnTo>
                    <a:pt x="907" y="1388"/>
                  </a:lnTo>
                  <a:lnTo>
                    <a:pt x="908" y="1388"/>
                  </a:lnTo>
                  <a:lnTo>
                    <a:pt x="909" y="1388"/>
                  </a:lnTo>
                  <a:lnTo>
                    <a:pt x="910" y="1388"/>
                  </a:lnTo>
                  <a:lnTo>
                    <a:pt x="912" y="1388"/>
                  </a:lnTo>
                  <a:lnTo>
                    <a:pt x="913" y="1388"/>
                  </a:lnTo>
                  <a:lnTo>
                    <a:pt x="909" y="1391"/>
                  </a:lnTo>
                  <a:lnTo>
                    <a:pt x="908" y="1390"/>
                  </a:lnTo>
                  <a:lnTo>
                    <a:pt x="908" y="1389"/>
                  </a:lnTo>
                  <a:lnTo>
                    <a:pt x="907" y="1389"/>
                  </a:lnTo>
                  <a:lnTo>
                    <a:pt x="907" y="1388"/>
                  </a:lnTo>
                  <a:lnTo>
                    <a:pt x="905" y="1389"/>
                  </a:lnTo>
                  <a:lnTo>
                    <a:pt x="903" y="1391"/>
                  </a:lnTo>
                  <a:lnTo>
                    <a:pt x="903" y="1394"/>
                  </a:lnTo>
                  <a:lnTo>
                    <a:pt x="902" y="1396"/>
                  </a:lnTo>
                  <a:lnTo>
                    <a:pt x="902" y="1400"/>
                  </a:lnTo>
                  <a:lnTo>
                    <a:pt x="900" y="1404"/>
                  </a:lnTo>
                  <a:lnTo>
                    <a:pt x="900" y="1406"/>
                  </a:lnTo>
                  <a:lnTo>
                    <a:pt x="899" y="1410"/>
                  </a:lnTo>
                  <a:lnTo>
                    <a:pt x="899" y="1412"/>
                  </a:lnTo>
                  <a:lnTo>
                    <a:pt x="898" y="1415"/>
                  </a:lnTo>
                  <a:lnTo>
                    <a:pt x="898" y="1417"/>
                  </a:lnTo>
                  <a:lnTo>
                    <a:pt x="913" y="1417"/>
                  </a:lnTo>
                  <a:lnTo>
                    <a:pt x="914" y="1422"/>
                  </a:lnTo>
                  <a:lnTo>
                    <a:pt x="913" y="1426"/>
                  </a:lnTo>
                  <a:lnTo>
                    <a:pt x="910" y="1431"/>
                  </a:lnTo>
                  <a:lnTo>
                    <a:pt x="908" y="1435"/>
                  </a:lnTo>
                  <a:lnTo>
                    <a:pt x="905" y="1438"/>
                  </a:lnTo>
                  <a:lnTo>
                    <a:pt x="903" y="1442"/>
                  </a:lnTo>
                  <a:lnTo>
                    <a:pt x="902" y="1446"/>
                  </a:lnTo>
                  <a:lnTo>
                    <a:pt x="903" y="1449"/>
                  </a:lnTo>
                  <a:lnTo>
                    <a:pt x="905" y="1451"/>
                  </a:lnTo>
                  <a:lnTo>
                    <a:pt x="913" y="1453"/>
                  </a:lnTo>
                  <a:lnTo>
                    <a:pt x="909" y="1458"/>
                  </a:lnTo>
                  <a:lnTo>
                    <a:pt x="907" y="1464"/>
                  </a:lnTo>
                  <a:lnTo>
                    <a:pt x="904" y="1469"/>
                  </a:lnTo>
                  <a:lnTo>
                    <a:pt x="902" y="1475"/>
                  </a:lnTo>
                  <a:lnTo>
                    <a:pt x="900" y="1480"/>
                  </a:lnTo>
                  <a:lnTo>
                    <a:pt x="898" y="1485"/>
                  </a:lnTo>
                  <a:lnTo>
                    <a:pt x="897" y="1490"/>
                  </a:lnTo>
                  <a:lnTo>
                    <a:pt x="894" y="1495"/>
                  </a:lnTo>
                  <a:lnTo>
                    <a:pt x="892" y="1500"/>
                  </a:lnTo>
                  <a:lnTo>
                    <a:pt x="888" y="1504"/>
                  </a:lnTo>
                  <a:lnTo>
                    <a:pt x="893" y="1417"/>
                  </a:lnTo>
                  <a:lnTo>
                    <a:pt x="898" y="1329"/>
                  </a:lnTo>
                  <a:lnTo>
                    <a:pt x="902" y="1239"/>
                  </a:lnTo>
                  <a:lnTo>
                    <a:pt x="905" y="1148"/>
                  </a:lnTo>
                  <a:lnTo>
                    <a:pt x="908" y="1055"/>
                  </a:lnTo>
                  <a:lnTo>
                    <a:pt x="909" y="961"/>
                  </a:lnTo>
                  <a:lnTo>
                    <a:pt x="909" y="866"/>
                  </a:lnTo>
                  <a:lnTo>
                    <a:pt x="909" y="769"/>
                  </a:lnTo>
                  <a:lnTo>
                    <a:pt x="908" y="673"/>
                  </a:lnTo>
                  <a:lnTo>
                    <a:pt x="907" y="575"/>
                  </a:lnTo>
                  <a:lnTo>
                    <a:pt x="905" y="574"/>
                  </a:lnTo>
                  <a:lnTo>
                    <a:pt x="904" y="572"/>
                  </a:lnTo>
                  <a:lnTo>
                    <a:pt x="903" y="571"/>
                  </a:lnTo>
                  <a:lnTo>
                    <a:pt x="902" y="570"/>
                  </a:lnTo>
                  <a:lnTo>
                    <a:pt x="900" y="569"/>
                  </a:lnTo>
                  <a:lnTo>
                    <a:pt x="900" y="567"/>
                  </a:lnTo>
                  <a:lnTo>
                    <a:pt x="900" y="566"/>
                  </a:lnTo>
                  <a:lnTo>
                    <a:pt x="900" y="565"/>
                  </a:lnTo>
                  <a:lnTo>
                    <a:pt x="902" y="564"/>
                  </a:lnTo>
                  <a:lnTo>
                    <a:pt x="903" y="563"/>
                  </a:lnTo>
                  <a:close/>
                  <a:moveTo>
                    <a:pt x="943" y="1396"/>
                  </a:moveTo>
                  <a:lnTo>
                    <a:pt x="943" y="1396"/>
                  </a:lnTo>
                  <a:lnTo>
                    <a:pt x="941" y="1396"/>
                  </a:lnTo>
                  <a:lnTo>
                    <a:pt x="941" y="1397"/>
                  </a:lnTo>
                  <a:lnTo>
                    <a:pt x="941" y="1399"/>
                  </a:lnTo>
                  <a:lnTo>
                    <a:pt x="940" y="1400"/>
                  </a:lnTo>
                  <a:lnTo>
                    <a:pt x="940" y="1401"/>
                  </a:lnTo>
                  <a:lnTo>
                    <a:pt x="940" y="1402"/>
                  </a:lnTo>
                  <a:lnTo>
                    <a:pt x="939" y="1404"/>
                  </a:lnTo>
                  <a:lnTo>
                    <a:pt x="939" y="1405"/>
                  </a:lnTo>
                  <a:lnTo>
                    <a:pt x="939" y="1406"/>
                  </a:lnTo>
                  <a:lnTo>
                    <a:pt x="933" y="1400"/>
                  </a:lnTo>
                  <a:lnTo>
                    <a:pt x="934" y="1400"/>
                  </a:lnTo>
                  <a:lnTo>
                    <a:pt x="935" y="1400"/>
                  </a:lnTo>
                  <a:lnTo>
                    <a:pt x="936" y="1400"/>
                  </a:lnTo>
                  <a:lnTo>
                    <a:pt x="938" y="1400"/>
                  </a:lnTo>
                  <a:lnTo>
                    <a:pt x="938" y="1399"/>
                  </a:lnTo>
                  <a:lnTo>
                    <a:pt x="939" y="1399"/>
                  </a:lnTo>
                  <a:lnTo>
                    <a:pt x="940" y="1399"/>
                  </a:lnTo>
                  <a:lnTo>
                    <a:pt x="940" y="1397"/>
                  </a:lnTo>
                  <a:lnTo>
                    <a:pt x="941" y="1397"/>
                  </a:lnTo>
                  <a:lnTo>
                    <a:pt x="941" y="1396"/>
                  </a:lnTo>
                  <a:lnTo>
                    <a:pt x="943" y="1395"/>
                  </a:lnTo>
                  <a:lnTo>
                    <a:pt x="941" y="1395"/>
                  </a:lnTo>
                  <a:lnTo>
                    <a:pt x="940" y="1394"/>
                  </a:lnTo>
                  <a:lnTo>
                    <a:pt x="939" y="1394"/>
                  </a:lnTo>
                  <a:lnTo>
                    <a:pt x="938" y="1394"/>
                  </a:lnTo>
                  <a:lnTo>
                    <a:pt x="936" y="1394"/>
                  </a:lnTo>
                  <a:lnTo>
                    <a:pt x="935" y="1394"/>
                  </a:lnTo>
                  <a:lnTo>
                    <a:pt x="934" y="1394"/>
                  </a:lnTo>
                  <a:lnTo>
                    <a:pt x="933" y="1394"/>
                  </a:lnTo>
                  <a:lnTo>
                    <a:pt x="931" y="1394"/>
                  </a:lnTo>
                  <a:lnTo>
                    <a:pt x="930" y="1394"/>
                  </a:lnTo>
                  <a:lnTo>
                    <a:pt x="943" y="1388"/>
                  </a:lnTo>
                  <a:lnTo>
                    <a:pt x="933" y="1379"/>
                  </a:lnTo>
                  <a:lnTo>
                    <a:pt x="936" y="1381"/>
                  </a:lnTo>
                  <a:lnTo>
                    <a:pt x="938" y="1379"/>
                  </a:lnTo>
                  <a:lnTo>
                    <a:pt x="939" y="1376"/>
                  </a:lnTo>
                  <a:lnTo>
                    <a:pt x="939" y="1374"/>
                  </a:lnTo>
                  <a:lnTo>
                    <a:pt x="940" y="1372"/>
                  </a:lnTo>
                  <a:lnTo>
                    <a:pt x="940" y="1368"/>
                  </a:lnTo>
                  <a:lnTo>
                    <a:pt x="941" y="1365"/>
                  </a:lnTo>
                  <a:lnTo>
                    <a:pt x="943" y="1364"/>
                  </a:lnTo>
                  <a:lnTo>
                    <a:pt x="945" y="1362"/>
                  </a:lnTo>
                  <a:lnTo>
                    <a:pt x="947" y="1362"/>
                  </a:lnTo>
                  <a:lnTo>
                    <a:pt x="951" y="1362"/>
                  </a:lnTo>
                  <a:lnTo>
                    <a:pt x="954" y="1337"/>
                  </a:lnTo>
                  <a:lnTo>
                    <a:pt x="969" y="1337"/>
                  </a:lnTo>
                  <a:lnTo>
                    <a:pt x="967" y="1343"/>
                  </a:lnTo>
                  <a:lnTo>
                    <a:pt x="965" y="1349"/>
                  </a:lnTo>
                  <a:lnTo>
                    <a:pt x="962" y="1355"/>
                  </a:lnTo>
                  <a:lnTo>
                    <a:pt x="960" y="1362"/>
                  </a:lnTo>
                  <a:lnTo>
                    <a:pt x="956" y="1367"/>
                  </a:lnTo>
                  <a:lnTo>
                    <a:pt x="954" y="1373"/>
                  </a:lnTo>
                  <a:lnTo>
                    <a:pt x="950" y="1378"/>
                  </a:lnTo>
                  <a:lnTo>
                    <a:pt x="947" y="1384"/>
                  </a:lnTo>
                  <a:lnTo>
                    <a:pt x="945" y="1389"/>
                  </a:lnTo>
                  <a:lnTo>
                    <a:pt x="943" y="1395"/>
                  </a:lnTo>
                  <a:lnTo>
                    <a:pt x="943" y="1396"/>
                  </a:lnTo>
                  <a:close/>
                  <a:moveTo>
                    <a:pt x="933" y="1415"/>
                  </a:moveTo>
                  <a:lnTo>
                    <a:pt x="931" y="1415"/>
                  </a:lnTo>
                  <a:lnTo>
                    <a:pt x="931" y="1416"/>
                  </a:lnTo>
                  <a:lnTo>
                    <a:pt x="930" y="1416"/>
                  </a:lnTo>
                  <a:lnTo>
                    <a:pt x="929" y="1417"/>
                  </a:lnTo>
                  <a:lnTo>
                    <a:pt x="928" y="1419"/>
                  </a:lnTo>
                  <a:lnTo>
                    <a:pt x="926" y="1419"/>
                  </a:lnTo>
                  <a:lnTo>
                    <a:pt x="926" y="1420"/>
                  </a:lnTo>
                  <a:lnTo>
                    <a:pt x="925" y="1420"/>
                  </a:lnTo>
                  <a:lnTo>
                    <a:pt x="925" y="1421"/>
                  </a:lnTo>
                  <a:lnTo>
                    <a:pt x="924" y="1423"/>
                  </a:lnTo>
                  <a:lnTo>
                    <a:pt x="924" y="1425"/>
                  </a:lnTo>
                  <a:lnTo>
                    <a:pt x="924" y="1427"/>
                  </a:lnTo>
                  <a:lnTo>
                    <a:pt x="923" y="1430"/>
                  </a:lnTo>
                  <a:lnTo>
                    <a:pt x="923" y="1431"/>
                  </a:lnTo>
                  <a:lnTo>
                    <a:pt x="921" y="1433"/>
                  </a:lnTo>
                  <a:lnTo>
                    <a:pt x="920" y="1436"/>
                  </a:lnTo>
                  <a:lnTo>
                    <a:pt x="918" y="1438"/>
                  </a:lnTo>
                  <a:lnTo>
                    <a:pt x="915" y="1441"/>
                  </a:lnTo>
                  <a:lnTo>
                    <a:pt x="917" y="1436"/>
                  </a:lnTo>
                  <a:lnTo>
                    <a:pt x="917" y="1432"/>
                  </a:lnTo>
                  <a:lnTo>
                    <a:pt x="918" y="1430"/>
                  </a:lnTo>
                  <a:lnTo>
                    <a:pt x="918" y="1427"/>
                  </a:lnTo>
                  <a:lnTo>
                    <a:pt x="919" y="1426"/>
                  </a:lnTo>
                  <a:lnTo>
                    <a:pt x="919" y="1425"/>
                  </a:lnTo>
                  <a:lnTo>
                    <a:pt x="920" y="1423"/>
                  </a:lnTo>
                  <a:lnTo>
                    <a:pt x="921" y="1422"/>
                  </a:lnTo>
                  <a:lnTo>
                    <a:pt x="923" y="1421"/>
                  </a:lnTo>
                  <a:lnTo>
                    <a:pt x="925" y="1420"/>
                  </a:lnTo>
                  <a:lnTo>
                    <a:pt x="926" y="1420"/>
                  </a:lnTo>
                  <a:lnTo>
                    <a:pt x="926" y="1419"/>
                  </a:lnTo>
                  <a:lnTo>
                    <a:pt x="928" y="1417"/>
                  </a:lnTo>
                  <a:lnTo>
                    <a:pt x="929" y="1416"/>
                  </a:lnTo>
                  <a:lnTo>
                    <a:pt x="930" y="1416"/>
                  </a:lnTo>
                  <a:lnTo>
                    <a:pt x="931" y="1415"/>
                  </a:lnTo>
                  <a:lnTo>
                    <a:pt x="933" y="1415"/>
                  </a:lnTo>
                  <a:close/>
                  <a:moveTo>
                    <a:pt x="873" y="542"/>
                  </a:moveTo>
                  <a:lnTo>
                    <a:pt x="883" y="545"/>
                  </a:lnTo>
                  <a:lnTo>
                    <a:pt x="881" y="550"/>
                  </a:lnTo>
                  <a:lnTo>
                    <a:pt x="879" y="555"/>
                  </a:lnTo>
                  <a:lnTo>
                    <a:pt x="877" y="560"/>
                  </a:lnTo>
                  <a:lnTo>
                    <a:pt x="874" y="566"/>
                  </a:lnTo>
                  <a:lnTo>
                    <a:pt x="872" y="571"/>
                  </a:lnTo>
                  <a:lnTo>
                    <a:pt x="868" y="576"/>
                  </a:lnTo>
                  <a:lnTo>
                    <a:pt x="866" y="581"/>
                  </a:lnTo>
                  <a:lnTo>
                    <a:pt x="861" y="586"/>
                  </a:lnTo>
                  <a:lnTo>
                    <a:pt x="856" y="590"/>
                  </a:lnTo>
                  <a:lnTo>
                    <a:pt x="850" y="592"/>
                  </a:lnTo>
                  <a:lnTo>
                    <a:pt x="841" y="592"/>
                  </a:lnTo>
                  <a:lnTo>
                    <a:pt x="845" y="587"/>
                  </a:lnTo>
                  <a:lnTo>
                    <a:pt x="848" y="582"/>
                  </a:lnTo>
                  <a:lnTo>
                    <a:pt x="852" y="577"/>
                  </a:lnTo>
                  <a:lnTo>
                    <a:pt x="856" y="572"/>
                  </a:lnTo>
                  <a:lnTo>
                    <a:pt x="858" y="567"/>
                  </a:lnTo>
                  <a:lnTo>
                    <a:pt x="862" y="563"/>
                  </a:lnTo>
                  <a:lnTo>
                    <a:pt x="866" y="559"/>
                  </a:lnTo>
                  <a:lnTo>
                    <a:pt x="869" y="554"/>
                  </a:lnTo>
                  <a:lnTo>
                    <a:pt x="874" y="549"/>
                  </a:lnTo>
                  <a:lnTo>
                    <a:pt x="879" y="545"/>
                  </a:lnTo>
                  <a:lnTo>
                    <a:pt x="873" y="542"/>
                  </a:lnTo>
                  <a:close/>
                  <a:moveTo>
                    <a:pt x="888" y="556"/>
                  </a:moveTo>
                  <a:lnTo>
                    <a:pt x="891" y="569"/>
                  </a:lnTo>
                  <a:lnTo>
                    <a:pt x="893" y="582"/>
                  </a:lnTo>
                  <a:lnTo>
                    <a:pt x="894" y="595"/>
                  </a:lnTo>
                  <a:lnTo>
                    <a:pt x="894" y="607"/>
                  </a:lnTo>
                  <a:lnTo>
                    <a:pt x="894" y="619"/>
                  </a:lnTo>
                  <a:lnTo>
                    <a:pt x="894" y="633"/>
                  </a:lnTo>
                  <a:lnTo>
                    <a:pt x="894" y="645"/>
                  </a:lnTo>
                  <a:lnTo>
                    <a:pt x="895" y="658"/>
                  </a:lnTo>
                  <a:lnTo>
                    <a:pt x="895" y="670"/>
                  </a:lnTo>
                  <a:lnTo>
                    <a:pt x="898" y="684"/>
                  </a:lnTo>
                  <a:lnTo>
                    <a:pt x="893" y="679"/>
                  </a:lnTo>
                  <a:lnTo>
                    <a:pt x="887" y="673"/>
                  </a:lnTo>
                  <a:lnTo>
                    <a:pt x="882" y="668"/>
                  </a:lnTo>
                  <a:lnTo>
                    <a:pt x="877" y="664"/>
                  </a:lnTo>
                  <a:lnTo>
                    <a:pt x="872" y="659"/>
                  </a:lnTo>
                  <a:lnTo>
                    <a:pt x="867" y="655"/>
                  </a:lnTo>
                  <a:lnTo>
                    <a:pt x="862" y="652"/>
                  </a:lnTo>
                  <a:lnTo>
                    <a:pt x="856" y="649"/>
                  </a:lnTo>
                  <a:lnTo>
                    <a:pt x="850" y="645"/>
                  </a:lnTo>
                  <a:lnTo>
                    <a:pt x="843" y="643"/>
                  </a:lnTo>
                  <a:lnTo>
                    <a:pt x="841" y="633"/>
                  </a:lnTo>
                  <a:lnTo>
                    <a:pt x="842" y="626"/>
                  </a:lnTo>
                  <a:lnTo>
                    <a:pt x="846" y="617"/>
                  </a:lnTo>
                  <a:lnTo>
                    <a:pt x="853" y="610"/>
                  </a:lnTo>
                  <a:lnTo>
                    <a:pt x="861" y="601"/>
                  </a:lnTo>
                  <a:lnTo>
                    <a:pt x="869" y="593"/>
                  </a:lnTo>
                  <a:lnTo>
                    <a:pt x="877" y="585"/>
                  </a:lnTo>
                  <a:lnTo>
                    <a:pt x="883" y="576"/>
                  </a:lnTo>
                  <a:lnTo>
                    <a:pt x="887" y="566"/>
                  </a:lnTo>
                  <a:lnTo>
                    <a:pt x="888" y="556"/>
                  </a:lnTo>
                  <a:close/>
                  <a:moveTo>
                    <a:pt x="769" y="675"/>
                  </a:moveTo>
                  <a:lnTo>
                    <a:pt x="832" y="605"/>
                  </a:lnTo>
                  <a:lnTo>
                    <a:pt x="834" y="608"/>
                  </a:lnTo>
                  <a:lnTo>
                    <a:pt x="834" y="612"/>
                  </a:lnTo>
                  <a:lnTo>
                    <a:pt x="832" y="616"/>
                  </a:lnTo>
                  <a:lnTo>
                    <a:pt x="831" y="618"/>
                  </a:lnTo>
                  <a:lnTo>
                    <a:pt x="829" y="621"/>
                  </a:lnTo>
                  <a:lnTo>
                    <a:pt x="825" y="623"/>
                  </a:lnTo>
                  <a:lnTo>
                    <a:pt x="822" y="626"/>
                  </a:lnTo>
                  <a:lnTo>
                    <a:pt x="819" y="627"/>
                  </a:lnTo>
                  <a:lnTo>
                    <a:pt x="816" y="629"/>
                  </a:lnTo>
                  <a:lnTo>
                    <a:pt x="814" y="631"/>
                  </a:lnTo>
                  <a:lnTo>
                    <a:pt x="815" y="633"/>
                  </a:lnTo>
                  <a:lnTo>
                    <a:pt x="817" y="633"/>
                  </a:lnTo>
                  <a:lnTo>
                    <a:pt x="819" y="634"/>
                  </a:lnTo>
                  <a:lnTo>
                    <a:pt x="821" y="634"/>
                  </a:lnTo>
                  <a:lnTo>
                    <a:pt x="822" y="633"/>
                  </a:lnTo>
                  <a:lnTo>
                    <a:pt x="825" y="632"/>
                  </a:lnTo>
                  <a:lnTo>
                    <a:pt x="826" y="631"/>
                  </a:lnTo>
                  <a:lnTo>
                    <a:pt x="829" y="629"/>
                  </a:lnTo>
                  <a:lnTo>
                    <a:pt x="830" y="628"/>
                  </a:lnTo>
                  <a:lnTo>
                    <a:pt x="832" y="628"/>
                  </a:lnTo>
                  <a:lnTo>
                    <a:pt x="832" y="637"/>
                  </a:lnTo>
                  <a:lnTo>
                    <a:pt x="829" y="643"/>
                  </a:lnTo>
                  <a:lnTo>
                    <a:pt x="825" y="647"/>
                  </a:lnTo>
                  <a:lnTo>
                    <a:pt x="819" y="650"/>
                  </a:lnTo>
                  <a:lnTo>
                    <a:pt x="812" y="653"/>
                  </a:lnTo>
                  <a:lnTo>
                    <a:pt x="805" y="655"/>
                  </a:lnTo>
                  <a:lnTo>
                    <a:pt x="798" y="658"/>
                  </a:lnTo>
                  <a:lnTo>
                    <a:pt x="790" y="660"/>
                  </a:lnTo>
                  <a:lnTo>
                    <a:pt x="784" y="664"/>
                  </a:lnTo>
                  <a:lnTo>
                    <a:pt x="779" y="669"/>
                  </a:lnTo>
                  <a:lnTo>
                    <a:pt x="788" y="669"/>
                  </a:lnTo>
                  <a:lnTo>
                    <a:pt x="798" y="666"/>
                  </a:lnTo>
                  <a:lnTo>
                    <a:pt x="806" y="664"/>
                  </a:lnTo>
                  <a:lnTo>
                    <a:pt x="815" y="660"/>
                  </a:lnTo>
                  <a:lnTo>
                    <a:pt x="824" y="658"/>
                  </a:lnTo>
                  <a:lnTo>
                    <a:pt x="832" y="655"/>
                  </a:lnTo>
                  <a:lnTo>
                    <a:pt x="841" y="654"/>
                  </a:lnTo>
                  <a:lnTo>
                    <a:pt x="851" y="655"/>
                  </a:lnTo>
                  <a:lnTo>
                    <a:pt x="860" y="660"/>
                  </a:lnTo>
                  <a:lnTo>
                    <a:pt x="868" y="669"/>
                  </a:lnTo>
                  <a:lnTo>
                    <a:pt x="892" y="694"/>
                  </a:lnTo>
                  <a:lnTo>
                    <a:pt x="886" y="697"/>
                  </a:lnTo>
                  <a:lnTo>
                    <a:pt x="879" y="702"/>
                  </a:lnTo>
                  <a:lnTo>
                    <a:pt x="873" y="711"/>
                  </a:lnTo>
                  <a:lnTo>
                    <a:pt x="867" y="720"/>
                  </a:lnTo>
                  <a:lnTo>
                    <a:pt x="860" y="728"/>
                  </a:lnTo>
                  <a:lnTo>
                    <a:pt x="851" y="736"/>
                  </a:lnTo>
                  <a:lnTo>
                    <a:pt x="842" y="742"/>
                  </a:lnTo>
                  <a:lnTo>
                    <a:pt x="831" y="744"/>
                  </a:lnTo>
                  <a:lnTo>
                    <a:pt x="821" y="744"/>
                  </a:lnTo>
                  <a:lnTo>
                    <a:pt x="809" y="738"/>
                  </a:lnTo>
                  <a:lnTo>
                    <a:pt x="799" y="733"/>
                  </a:lnTo>
                  <a:lnTo>
                    <a:pt x="793" y="728"/>
                  </a:lnTo>
                  <a:lnTo>
                    <a:pt x="789" y="721"/>
                  </a:lnTo>
                  <a:lnTo>
                    <a:pt x="786" y="713"/>
                  </a:lnTo>
                  <a:lnTo>
                    <a:pt x="785" y="705"/>
                  </a:lnTo>
                  <a:lnTo>
                    <a:pt x="785" y="696"/>
                  </a:lnTo>
                  <a:lnTo>
                    <a:pt x="784" y="689"/>
                  </a:lnTo>
                  <a:lnTo>
                    <a:pt x="781" y="683"/>
                  </a:lnTo>
                  <a:lnTo>
                    <a:pt x="777" y="678"/>
                  </a:lnTo>
                  <a:lnTo>
                    <a:pt x="769" y="675"/>
                  </a:lnTo>
                  <a:close/>
                  <a:moveTo>
                    <a:pt x="773" y="717"/>
                  </a:moveTo>
                  <a:lnTo>
                    <a:pt x="778" y="722"/>
                  </a:lnTo>
                  <a:lnTo>
                    <a:pt x="783" y="728"/>
                  </a:lnTo>
                  <a:lnTo>
                    <a:pt x="788" y="734"/>
                  </a:lnTo>
                  <a:lnTo>
                    <a:pt x="794" y="742"/>
                  </a:lnTo>
                  <a:lnTo>
                    <a:pt x="800" y="748"/>
                  </a:lnTo>
                  <a:lnTo>
                    <a:pt x="806" y="754"/>
                  </a:lnTo>
                  <a:lnTo>
                    <a:pt x="814" y="759"/>
                  </a:lnTo>
                  <a:lnTo>
                    <a:pt x="821" y="763"/>
                  </a:lnTo>
                  <a:lnTo>
                    <a:pt x="830" y="764"/>
                  </a:lnTo>
                  <a:lnTo>
                    <a:pt x="838" y="764"/>
                  </a:lnTo>
                  <a:lnTo>
                    <a:pt x="843" y="758"/>
                  </a:lnTo>
                  <a:lnTo>
                    <a:pt x="841" y="756"/>
                  </a:lnTo>
                  <a:lnTo>
                    <a:pt x="841" y="752"/>
                  </a:lnTo>
                  <a:lnTo>
                    <a:pt x="842" y="751"/>
                  </a:lnTo>
                  <a:lnTo>
                    <a:pt x="846" y="749"/>
                  </a:lnTo>
                  <a:lnTo>
                    <a:pt x="850" y="749"/>
                  </a:lnTo>
                  <a:lnTo>
                    <a:pt x="853" y="749"/>
                  </a:lnTo>
                  <a:lnTo>
                    <a:pt x="857" y="749"/>
                  </a:lnTo>
                  <a:lnTo>
                    <a:pt x="860" y="748"/>
                  </a:lnTo>
                  <a:lnTo>
                    <a:pt x="862" y="747"/>
                  </a:lnTo>
                  <a:lnTo>
                    <a:pt x="863" y="743"/>
                  </a:lnTo>
                  <a:lnTo>
                    <a:pt x="862" y="738"/>
                  </a:lnTo>
                  <a:lnTo>
                    <a:pt x="868" y="728"/>
                  </a:lnTo>
                  <a:lnTo>
                    <a:pt x="868" y="730"/>
                  </a:lnTo>
                  <a:lnTo>
                    <a:pt x="868" y="731"/>
                  </a:lnTo>
                  <a:lnTo>
                    <a:pt x="868" y="732"/>
                  </a:lnTo>
                  <a:lnTo>
                    <a:pt x="868" y="733"/>
                  </a:lnTo>
                  <a:lnTo>
                    <a:pt x="869" y="733"/>
                  </a:lnTo>
                  <a:lnTo>
                    <a:pt x="871" y="734"/>
                  </a:lnTo>
                  <a:lnTo>
                    <a:pt x="898" y="699"/>
                  </a:lnTo>
                  <a:lnTo>
                    <a:pt x="898" y="748"/>
                  </a:lnTo>
                  <a:lnTo>
                    <a:pt x="898" y="795"/>
                  </a:lnTo>
                  <a:lnTo>
                    <a:pt x="897" y="842"/>
                  </a:lnTo>
                  <a:lnTo>
                    <a:pt x="897" y="887"/>
                  </a:lnTo>
                  <a:lnTo>
                    <a:pt x="895" y="932"/>
                  </a:lnTo>
                  <a:lnTo>
                    <a:pt x="894" y="977"/>
                  </a:lnTo>
                  <a:lnTo>
                    <a:pt x="893" y="1021"/>
                  </a:lnTo>
                  <a:lnTo>
                    <a:pt x="891" y="1067"/>
                  </a:lnTo>
                  <a:lnTo>
                    <a:pt x="889" y="1114"/>
                  </a:lnTo>
                  <a:lnTo>
                    <a:pt x="888" y="1162"/>
                  </a:lnTo>
                  <a:lnTo>
                    <a:pt x="877" y="1191"/>
                  </a:lnTo>
                  <a:lnTo>
                    <a:pt x="866" y="1221"/>
                  </a:lnTo>
                  <a:lnTo>
                    <a:pt x="856" y="1250"/>
                  </a:lnTo>
                  <a:lnTo>
                    <a:pt x="846" y="1280"/>
                  </a:lnTo>
                  <a:lnTo>
                    <a:pt x="836" y="1310"/>
                  </a:lnTo>
                  <a:lnTo>
                    <a:pt x="825" y="1339"/>
                  </a:lnTo>
                  <a:lnTo>
                    <a:pt x="812" y="1368"/>
                  </a:lnTo>
                  <a:lnTo>
                    <a:pt x="800" y="1396"/>
                  </a:lnTo>
                  <a:lnTo>
                    <a:pt x="785" y="1423"/>
                  </a:lnTo>
                  <a:lnTo>
                    <a:pt x="769" y="1451"/>
                  </a:lnTo>
                  <a:lnTo>
                    <a:pt x="720" y="1302"/>
                  </a:lnTo>
                  <a:lnTo>
                    <a:pt x="720" y="756"/>
                  </a:lnTo>
                  <a:lnTo>
                    <a:pt x="726" y="753"/>
                  </a:lnTo>
                  <a:lnTo>
                    <a:pt x="732" y="748"/>
                  </a:lnTo>
                  <a:lnTo>
                    <a:pt x="737" y="744"/>
                  </a:lnTo>
                  <a:lnTo>
                    <a:pt x="741" y="739"/>
                  </a:lnTo>
                  <a:lnTo>
                    <a:pt x="744" y="734"/>
                  </a:lnTo>
                  <a:lnTo>
                    <a:pt x="749" y="730"/>
                  </a:lnTo>
                  <a:lnTo>
                    <a:pt x="753" y="725"/>
                  </a:lnTo>
                  <a:lnTo>
                    <a:pt x="759" y="721"/>
                  </a:lnTo>
                  <a:lnTo>
                    <a:pt x="765" y="718"/>
                  </a:lnTo>
                  <a:lnTo>
                    <a:pt x="773" y="717"/>
                  </a:lnTo>
                  <a:close/>
                  <a:moveTo>
                    <a:pt x="817" y="1530"/>
                  </a:moveTo>
                  <a:lnTo>
                    <a:pt x="815" y="1530"/>
                  </a:lnTo>
                  <a:lnTo>
                    <a:pt x="814" y="1530"/>
                  </a:lnTo>
                  <a:lnTo>
                    <a:pt x="812" y="1530"/>
                  </a:lnTo>
                  <a:lnTo>
                    <a:pt x="810" y="1530"/>
                  </a:lnTo>
                  <a:lnTo>
                    <a:pt x="809" y="1530"/>
                  </a:lnTo>
                  <a:lnTo>
                    <a:pt x="807" y="1529"/>
                  </a:lnTo>
                  <a:lnTo>
                    <a:pt x="806" y="1529"/>
                  </a:lnTo>
                  <a:lnTo>
                    <a:pt x="805" y="1527"/>
                  </a:lnTo>
                  <a:lnTo>
                    <a:pt x="804" y="1526"/>
                  </a:lnTo>
                  <a:lnTo>
                    <a:pt x="803" y="1525"/>
                  </a:lnTo>
                  <a:lnTo>
                    <a:pt x="805" y="1521"/>
                  </a:lnTo>
                  <a:lnTo>
                    <a:pt x="805" y="1519"/>
                  </a:lnTo>
                  <a:lnTo>
                    <a:pt x="805" y="1516"/>
                  </a:lnTo>
                  <a:lnTo>
                    <a:pt x="804" y="1515"/>
                  </a:lnTo>
                  <a:lnTo>
                    <a:pt x="803" y="1513"/>
                  </a:lnTo>
                  <a:lnTo>
                    <a:pt x="800" y="1511"/>
                  </a:lnTo>
                  <a:lnTo>
                    <a:pt x="799" y="1509"/>
                  </a:lnTo>
                  <a:lnTo>
                    <a:pt x="798" y="1508"/>
                  </a:lnTo>
                  <a:lnTo>
                    <a:pt x="798" y="1504"/>
                  </a:lnTo>
                  <a:lnTo>
                    <a:pt x="799" y="1500"/>
                  </a:lnTo>
                  <a:lnTo>
                    <a:pt x="809" y="1500"/>
                  </a:lnTo>
                  <a:lnTo>
                    <a:pt x="805" y="1504"/>
                  </a:lnTo>
                  <a:lnTo>
                    <a:pt x="814" y="1506"/>
                  </a:lnTo>
                  <a:lnTo>
                    <a:pt x="812" y="1506"/>
                  </a:lnTo>
                  <a:lnTo>
                    <a:pt x="811" y="1506"/>
                  </a:lnTo>
                  <a:lnTo>
                    <a:pt x="810" y="1506"/>
                  </a:lnTo>
                  <a:lnTo>
                    <a:pt x="809" y="1506"/>
                  </a:lnTo>
                  <a:lnTo>
                    <a:pt x="809" y="1508"/>
                  </a:lnTo>
                  <a:lnTo>
                    <a:pt x="807" y="1508"/>
                  </a:lnTo>
                  <a:lnTo>
                    <a:pt x="806" y="1508"/>
                  </a:lnTo>
                  <a:lnTo>
                    <a:pt x="806" y="1509"/>
                  </a:lnTo>
                  <a:lnTo>
                    <a:pt x="805" y="1510"/>
                  </a:lnTo>
                  <a:lnTo>
                    <a:pt x="806" y="1513"/>
                  </a:lnTo>
                  <a:lnTo>
                    <a:pt x="809" y="1514"/>
                  </a:lnTo>
                  <a:lnTo>
                    <a:pt x="811" y="1515"/>
                  </a:lnTo>
                  <a:lnTo>
                    <a:pt x="814" y="1516"/>
                  </a:lnTo>
                  <a:lnTo>
                    <a:pt x="816" y="1517"/>
                  </a:lnTo>
                  <a:lnTo>
                    <a:pt x="819" y="1520"/>
                  </a:lnTo>
                  <a:lnTo>
                    <a:pt x="820" y="1521"/>
                  </a:lnTo>
                  <a:lnTo>
                    <a:pt x="820" y="1524"/>
                  </a:lnTo>
                  <a:lnTo>
                    <a:pt x="820" y="1526"/>
                  </a:lnTo>
                  <a:lnTo>
                    <a:pt x="817" y="1530"/>
                  </a:lnTo>
                  <a:close/>
                  <a:moveTo>
                    <a:pt x="796" y="1492"/>
                  </a:moveTo>
                  <a:lnTo>
                    <a:pt x="794" y="1489"/>
                  </a:lnTo>
                  <a:lnTo>
                    <a:pt x="794" y="1487"/>
                  </a:lnTo>
                  <a:lnTo>
                    <a:pt x="794" y="1483"/>
                  </a:lnTo>
                  <a:lnTo>
                    <a:pt x="794" y="1480"/>
                  </a:lnTo>
                  <a:lnTo>
                    <a:pt x="795" y="1478"/>
                  </a:lnTo>
                  <a:lnTo>
                    <a:pt x="796" y="1475"/>
                  </a:lnTo>
                  <a:lnTo>
                    <a:pt x="798" y="1473"/>
                  </a:lnTo>
                  <a:lnTo>
                    <a:pt x="799" y="1470"/>
                  </a:lnTo>
                  <a:lnTo>
                    <a:pt x="801" y="1468"/>
                  </a:lnTo>
                  <a:lnTo>
                    <a:pt x="803" y="1466"/>
                  </a:lnTo>
                  <a:lnTo>
                    <a:pt x="804" y="1466"/>
                  </a:lnTo>
                  <a:lnTo>
                    <a:pt x="805" y="1466"/>
                  </a:lnTo>
                  <a:lnTo>
                    <a:pt x="806" y="1466"/>
                  </a:lnTo>
                  <a:lnTo>
                    <a:pt x="807" y="1467"/>
                  </a:lnTo>
                  <a:lnTo>
                    <a:pt x="809" y="1468"/>
                  </a:lnTo>
                  <a:lnTo>
                    <a:pt x="810" y="1469"/>
                  </a:lnTo>
                  <a:lnTo>
                    <a:pt x="810" y="1472"/>
                  </a:lnTo>
                  <a:lnTo>
                    <a:pt x="811" y="1473"/>
                  </a:lnTo>
                  <a:lnTo>
                    <a:pt x="811" y="1474"/>
                  </a:lnTo>
                  <a:lnTo>
                    <a:pt x="812" y="1478"/>
                  </a:lnTo>
                  <a:lnTo>
                    <a:pt x="812" y="1482"/>
                  </a:lnTo>
                  <a:lnTo>
                    <a:pt x="811" y="1484"/>
                  </a:lnTo>
                  <a:lnTo>
                    <a:pt x="810" y="1485"/>
                  </a:lnTo>
                  <a:lnTo>
                    <a:pt x="809" y="1487"/>
                  </a:lnTo>
                  <a:lnTo>
                    <a:pt x="806" y="1488"/>
                  </a:lnTo>
                  <a:lnTo>
                    <a:pt x="805" y="1489"/>
                  </a:lnTo>
                  <a:lnTo>
                    <a:pt x="803" y="1489"/>
                  </a:lnTo>
                  <a:lnTo>
                    <a:pt x="799" y="1490"/>
                  </a:lnTo>
                  <a:lnTo>
                    <a:pt x="796" y="1492"/>
                  </a:lnTo>
                  <a:close/>
                  <a:moveTo>
                    <a:pt x="790" y="1451"/>
                  </a:moveTo>
                  <a:lnTo>
                    <a:pt x="799" y="1432"/>
                  </a:lnTo>
                  <a:lnTo>
                    <a:pt x="800" y="1433"/>
                  </a:lnTo>
                  <a:lnTo>
                    <a:pt x="801" y="1435"/>
                  </a:lnTo>
                  <a:lnTo>
                    <a:pt x="801" y="1437"/>
                  </a:lnTo>
                  <a:lnTo>
                    <a:pt x="801" y="1438"/>
                  </a:lnTo>
                  <a:lnTo>
                    <a:pt x="801" y="1441"/>
                  </a:lnTo>
                  <a:lnTo>
                    <a:pt x="800" y="1442"/>
                  </a:lnTo>
                  <a:lnTo>
                    <a:pt x="799" y="1444"/>
                  </a:lnTo>
                  <a:lnTo>
                    <a:pt x="798" y="1447"/>
                  </a:lnTo>
                  <a:lnTo>
                    <a:pt x="798" y="1448"/>
                  </a:lnTo>
                  <a:lnTo>
                    <a:pt x="796" y="1451"/>
                  </a:lnTo>
                  <a:lnTo>
                    <a:pt x="790" y="1451"/>
                  </a:lnTo>
                  <a:close/>
                  <a:moveTo>
                    <a:pt x="731" y="684"/>
                  </a:moveTo>
                  <a:lnTo>
                    <a:pt x="663" y="696"/>
                  </a:lnTo>
                  <a:lnTo>
                    <a:pt x="663" y="702"/>
                  </a:lnTo>
                  <a:lnTo>
                    <a:pt x="669" y="704"/>
                  </a:lnTo>
                  <a:lnTo>
                    <a:pt x="676" y="705"/>
                  </a:lnTo>
                  <a:lnTo>
                    <a:pt x="682" y="705"/>
                  </a:lnTo>
                  <a:lnTo>
                    <a:pt x="690" y="705"/>
                  </a:lnTo>
                  <a:lnTo>
                    <a:pt x="697" y="706"/>
                  </a:lnTo>
                  <a:lnTo>
                    <a:pt x="705" y="705"/>
                  </a:lnTo>
                  <a:lnTo>
                    <a:pt x="712" y="705"/>
                  </a:lnTo>
                  <a:lnTo>
                    <a:pt x="718" y="704"/>
                  </a:lnTo>
                  <a:lnTo>
                    <a:pt x="724" y="701"/>
                  </a:lnTo>
                  <a:lnTo>
                    <a:pt x="731" y="699"/>
                  </a:lnTo>
                  <a:lnTo>
                    <a:pt x="729" y="701"/>
                  </a:lnTo>
                  <a:lnTo>
                    <a:pt x="729" y="704"/>
                  </a:lnTo>
                  <a:lnTo>
                    <a:pt x="731" y="706"/>
                  </a:lnTo>
                  <a:lnTo>
                    <a:pt x="732" y="708"/>
                  </a:lnTo>
                  <a:lnTo>
                    <a:pt x="733" y="711"/>
                  </a:lnTo>
                  <a:lnTo>
                    <a:pt x="734" y="712"/>
                  </a:lnTo>
                  <a:lnTo>
                    <a:pt x="737" y="713"/>
                  </a:lnTo>
                  <a:lnTo>
                    <a:pt x="739" y="715"/>
                  </a:lnTo>
                  <a:lnTo>
                    <a:pt x="741" y="716"/>
                  </a:lnTo>
                  <a:lnTo>
                    <a:pt x="743" y="717"/>
                  </a:lnTo>
                  <a:lnTo>
                    <a:pt x="732" y="723"/>
                  </a:lnTo>
                  <a:lnTo>
                    <a:pt x="722" y="731"/>
                  </a:lnTo>
                  <a:lnTo>
                    <a:pt x="712" y="739"/>
                  </a:lnTo>
                  <a:lnTo>
                    <a:pt x="702" y="747"/>
                  </a:lnTo>
                  <a:lnTo>
                    <a:pt x="694" y="753"/>
                  </a:lnTo>
                  <a:lnTo>
                    <a:pt x="685" y="757"/>
                  </a:lnTo>
                  <a:lnTo>
                    <a:pt x="675" y="758"/>
                  </a:lnTo>
                  <a:lnTo>
                    <a:pt x="665" y="754"/>
                  </a:lnTo>
                  <a:lnTo>
                    <a:pt x="655" y="747"/>
                  </a:lnTo>
                  <a:lnTo>
                    <a:pt x="645" y="732"/>
                  </a:lnTo>
                  <a:lnTo>
                    <a:pt x="644" y="738"/>
                  </a:lnTo>
                  <a:lnTo>
                    <a:pt x="646" y="744"/>
                  </a:lnTo>
                  <a:lnTo>
                    <a:pt x="649" y="748"/>
                  </a:lnTo>
                  <a:lnTo>
                    <a:pt x="654" y="753"/>
                  </a:lnTo>
                  <a:lnTo>
                    <a:pt x="660" y="756"/>
                  </a:lnTo>
                  <a:lnTo>
                    <a:pt x="665" y="759"/>
                  </a:lnTo>
                  <a:lnTo>
                    <a:pt x="671" y="763"/>
                  </a:lnTo>
                  <a:lnTo>
                    <a:pt x="676" y="767"/>
                  </a:lnTo>
                  <a:lnTo>
                    <a:pt x="681" y="772"/>
                  </a:lnTo>
                  <a:lnTo>
                    <a:pt x="684" y="777"/>
                  </a:lnTo>
                  <a:lnTo>
                    <a:pt x="710" y="758"/>
                  </a:lnTo>
                  <a:lnTo>
                    <a:pt x="710" y="1284"/>
                  </a:lnTo>
                  <a:lnTo>
                    <a:pt x="689" y="1229"/>
                  </a:lnTo>
                  <a:lnTo>
                    <a:pt x="671" y="1174"/>
                  </a:lnTo>
                  <a:lnTo>
                    <a:pt x="658" y="1118"/>
                  </a:lnTo>
                  <a:lnTo>
                    <a:pt x="646" y="1061"/>
                  </a:lnTo>
                  <a:lnTo>
                    <a:pt x="639" y="1005"/>
                  </a:lnTo>
                  <a:lnTo>
                    <a:pt x="633" y="948"/>
                  </a:lnTo>
                  <a:lnTo>
                    <a:pt x="628" y="893"/>
                  </a:lnTo>
                  <a:lnTo>
                    <a:pt x="625" y="836"/>
                  </a:lnTo>
                  <a:lnTo>
                    <a:pt x="623" y="779"/>
                  </a:lnTo>
                  <a:lnTo>
                    <a:pt x="620" y="723"/>
                  </a:lnTo>
                  <a:lnTo>
                    <a:pt x="622" y="725"/>
                  </a:lnTo>
                  <a:lnTo>
                    <a:pt x="623" y="725"/>
                  </a:lnTo>
                  <a:lnTo>
                    <a:pt x="623" y="726"/>
                  </a:lnTo>
                  <a:lnTo>
                    <a:pt x="624" y="726"/>
                  </a:lnTo>
                  <a:lnTo>
                    <a:pt x="625" y="726"/>
                  </a:lnTo>
                  <a:lnTo>
                    <a:pt x="627" y="726"/>
                  </a:lnTo>
                  <a:lnTo>
                    <a:pt x="633" y="720"/>
                  </a:lnTo>
                  <a:lnTo>
                    <a:pt x="627" y="713"/>
                  </a:lnTo>
                  <a:lnTo>
                    <a:pt x="630" y="706"/>
                  </a:lnTo>
                  <a:lnTo>
                    <a:pt x="635" y="699"/>
                  </a:lnTo>
                  <a:lnTo>
                    <a:pt x="640" y="692"/>
                  </a:lnTo>
                  <a:lnTo>
                    <a:pt x="646" y="686"/>
                  </a:lnTo>
                  <a:lnTo>
                    <a:pt x="654" y="681"/>
                  </a:lnTo>
                  <a:lnTo>
                    <a:pt x="660" y="675"/>
                  </a:lnTo>
                  <a:lnTo>
                    <a:pt x="667" y="671"/>
                  </a:lnTo>
                  <a:lnTo>
                    <a:pt x="675" y="666"/>
                  </a:lnTo>
                  <a:lnTo>
                    <a:pt x="682" y="663"/>
                  </a:lnTo>
                  <a:lnTo>
                    <a:pt x="690" y="660"/>
                  </a:lnTo>
                  <a:lnTo>
                    <a:pt x="694" y="661"/>
                  </a:lnTo>
                  <a:lnTo>
                    <a:pt x="698" y="664"/>
                  </a:lnTo>
                  <a:lnTo>
                    <a:pt x="703" y="666"/>
                  </a:lnTo>
                  <a:lnTo>
                    <a:pt x="708" y="669"/>
                  </a:lnTo>
                  <a:lnTo>
                    <a:pt x="713" y="671"/>
                  </a:lnTo>
                  <a:lnTo>
                    <a:pt x="717" y="675"/>
                  </a:lnTo>
                  <a:lnTo>
                    <a:pt x="722" y="678"/>
                  </a:lnTo>
                  <a:lnTo>
                    <a:pt x="726" y="680"/>
                  </a:lnTo>
                  <a:lnTo>
                    <a:pt x="728" y="683"/>
                  </a:lnTo>
                  <a:lnTo>
                    <a:pt x="731" y="684"/>
                  </a:lnTo>
                  <a:close/>
                  <a:moveTo>
                    <a:pt x="618" y="705"/>
                  </a:moveTo>
                  <a:lnTo>
                    <a:pt x="612" y="634"/>
                  </a:lnTo>
                  <a:lnTo>
                    <a:pt x="614" y="640"/>
                  </a:lnTo>
                  <a:lnTo>
                    <a:pt x="617" y="645"/>
                  </a:lnTo>
                  <a:lnTo>
                    <a:pt x="619" y="649"/>
                  </a:lnTo>
                  <a:lnTo>
                    <a:pt x="622" y="653"/>
                  </a:lnTo>
                  <a:lnTo>
                    <a:pt x="624" y="657"/>
                  </a:lnTo>
                  <a:lnTo>
                    <a:pt x="628" y="659"/>
                  </a:lnTo>
                  <a:lnTo>
                    <a:pt x="632" y="661"/>
                  </a:lnTo>
                  <a:lnTo>
                    <a:pt x="635" y="665"/>
                  </a:lnTo>
                  <a:lnTo>
                    <a:pt x="640" y="669"/>
                  </a:lnTo>
                  <a:lnTo>
                    <a:pt x="645" y="673"/>
                  </a:lnTo>
                  <a:lnTo>
                    <a:pt x="643" y="675"/>
                  </a:lnTo>
                  <a:lnTo>
                    <a:pt x="641" y="678"/>
                  </a:lnTo>
                  <a:lnTo>
                    <a:pt x="639" y="679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4" y="681"/>
                  </a:lnTo>
                  <a:lnTo>
                    <a:pt x="632" y="681"/>
                  </a:lnTo>
                  <a:lnTo>
                    <a:pt x="629" y="681"/>
                  </a:lnTo>
                  <a:lnTo>
                    <a:pt x="627" y="681"/>
                  </a:lnTo>
                  <a:lnTo>
                    <a:pt x="624" y="681"/>
                  </a:lnTo>
                  <a:lnTo>
                    <a:pt x="628" y="683"/>
                  </a:lnTo>
                  <a:lnTo>
                    <a:pt x="629" y="685"/>
                  </a:lnTo>
                  <a:lnTo>
                    <a:pt x="630" y="687"/>
                  </a:lnTo>
                  <a:lnTo>
                    <a:pt x="629" y="690"/>
                  </a:lnTo>
                  <a:lnTo>
                    <a:pt x="628" y="692"/>
                  </a:lnTo>
                  <a:lnTo>
                    <a:pt x="625" y="695"/>
                  </a:lnTo>
                  <a:lnTo>
                    <a:pt x="623" y="697"/>
                  </a:lnTo>
                  <a:lnTo>
                    <a:pt x="620" y="700"/>
                  </a:lnTo>
                  <a:lnTo>
                    <a:pt x="619" y="702"/>
                  </a:lnTo>
                  <a:lnTo>
                    <a:pt x="618" y="705"/>
                  </a:lnTo>
                  <a:close/>
                  <a:moveTo>
                    <a:pt x="713" y="634"/>
                  </a:moveTo>
                  <a:lnTo>
                    <a:pt x="695" y="619"/>
                  </a:lnTo>
                  <a:lnTo>
                    <a:pt x="697" y="621"/>
                  </a:lnTo>
                  <a:lnTo>
                    <a:pt x="700" y="622"/>
                  </a:lnTo>
                  <a:lnTo>
                    <a:pt x="702" y="623"/>
                  </a:lnTo>
                  <a:lnTo>
                    <a:pt x="703" y="624"/>
                  </a:lnTo>
                  <a:lnTo>
                    <a:pt x="705" y="626"/>
                  </a:lnTo>
                  <a:lnTo>
                    <a:pt x="706" y="627"/>
                  </a:lnTo>
                  <a:lnTo>
                    <a:pt x="708" y="628"/>
                  </a:lnTo>
                  <a:lnTo>
                    <a:pt x="710" y="631"/>
                  </a:lnTo>
                  <a:lnTo>
                    <a:pt x="711" y="632"/>
                  </a:lnTo>
                  <a:lnTo>
                    <a:pt x="713" y="634"/>
                  </a:lnTo>
                  <a:close/>
                  <a:moveTo>
                    <a:pt x="713" y="645"/>
                  </a:moveTo>
                  <a:lnTo>
                    <a:pt x="710" y="647"/>
                  </a:lnTo>
                  <a:lnTo>
                    <a:pt x="706" y="647"/>
                  </a:lnTo>
                  <a:lnTo>
                    <a:pt x="701" y="648"/>
                  </a:lnTo>
                  <a:lnTo>
                    <a:pt x="697" y="649"/>
                  </a:lnTo>
                  <a:lnTo>
                    <a:pt x="694" y="650"/>
                  </a:lnTo>
                  <a:lnTo>
                    <a:pt x="690" y="652"/>
                  </a:lnTo>
                  <a:lnTo>
                    <a:pt x="686" y="652"/>
                  </a:lnTo>
                  <a:lnTo>
                    <a:pt x="682" y="652"/>
                  </a:lnTo>
                  <a:lnTo>
                    <a:pt x="679" y="652"/>
                  </a:lnTo>
                  <a:lnTo>
                    <a:pt x="675" y="652"/>
                  </a:lnTo>
                  <a:lnTo>
                    <a:pt x="680" y="652"/>
                  </a:lnTo>
                  <a:lnTo>
                    <a:pt x="624" y="565"/>
                  </a:lnTo>
                  <a:lnTo>
                    <a:pt x="713" y="645"/>
                  </a:lnTo>
                  <a:close/>
                  <a:moveTo>
                    <a:pt x="615" y="575"/>
                  </a:moveTo>
                  <a:lnTo>
                    <a:pt x="617" y="585"/>
                  </a:lnTo>
                  <a:lnTo>
                    <a:pt x="619" y="592"/>
                  </a:lnTo>
                  <a:lnTo>
                    <a:pt x="623" y="600"/>
                  </a:lnTo>
                  <a:lnTo>
                    <a:pt x="628" y="607"/>
                  </a:lnTo>
                  <a:lnTo>
                    <a:pt x="634" y="614"/>
                  </a:lnTo>
                  <a:lnTo>
                    <a:pt x="640" y="621"/>
                  </a:lnTo>
                  <a:lnTo>
                    <a:pt x="646" y="628"/>
                  </a:lnTo>
                  <a:lnTo>
                    <a:pt x="653" y="634"/>
                  </a:lnTo>
                  <a:lnTo>
                    <a:pt x="659" y="643"/>
                  </a:lnTo>
                  <a:lnTo>
                    <a:pt x="665" y="652"/>
                  </a:lnTo>
                  <a:lnTo>
                    <a:pt x="656" y="666"/>
                  </a:lnTo>
                  <a:lnTo>
                    <a:pt x="649" y="663"/>
                  </a:lnTo>
                  <a:lnTo>
                    <a:pt x="643" y="658"/>
                  </a:lnTo>
                  <a:lnTo>
                    <a:pt x="638" y="653"/>
                  </a:lnTo>
                  <a:lnTo>
                    <a:pt x="632" y="648"/>
                  </a:lnTo>
                  <a:lnTo>
                    <a:pt x="628" y="642"/>
                  </a:lnTo>
                  <a:lnTo>
                    <a:pt x="623" y="636"/>
                  </a:lnTo>
                  <a:lnTo>
                    <a:pt x="619" y="628"/>
                  </a:lnTo>
                  <a:lnTo>
                    <a:pt x="615" y="622"/>
                  </a:lnTo>
                  <a:lnTo>
                    <a:pt x="613" y="614"/>
                  </a:lnTo>
                  <a:lnTo>
                    <a:pt x="609" y="607"/>
                  </a:lnTo>
                  <a:lnTo>
                    <a:pt x="615" y="575"/>
                  </a:lnTo>
                  <a:close/>
                  <a:moveTo>
                    <a:pt x="505" y="660"/>
                  </a:moveTo>
                  <a:lnTo>
                    <a:pt x="508" y="649"/>
                  </a:lnTo>
                  <a:lnTo>
                    <a:pt x="513" y="640"/>
                  </a:lnTo>
                  <a:lnTo>
                    <a:pt x="519" y="633"/>
                  </a:lnTo>
                  <a:lnTo>
                    <a:pt x="527" y="628"/>
                  </a:lnTo>
                  <a:lnTo>
                    <a:pt x="537" y="624"/>
                  </a:lnTo>
                  <a:lnTo>
                    <a:pt x="549" y="621"/>
                  </a:lnTo>
                  <a:lnTo>
                    <a:pt x="560" y="618"/>
                  </a:lnTo>
                  <a:lnTo>
                    <a:pt x="570" y="614"/>
                  </a:lnTo>
                  <a:lnTo>
                    <a:pt x="580" y="611"/>
                  </a:lnTo>
                  <a:lnTo>
                    <a:pt x="588" y="605"/>
                  </a:lnTo>
                  <a:lnTo>
                    <a:pt x="591" y="608"/>
                  </a:lnTo>
                  <a:lnTo>
                    <a:pt x="593" y="612"/>
                  </a:lnTo>
                  <a:lnTo>
                    <a:pt x="596" y="614"/>
                  </a:lnTo>
                  <a:lnTo>
                    <a:pt x="598" y="617"/>
                  </a:lnTo>
                  <a:lnTo>
                    <a:pt x="599" y="619"/>
                  </a:lnTo>
                  <a:lnTo>
                    <a:pt x="599" y="622"/>
                  </a:lnTo>
                  <a:lnTo>
                    <a:pt x="601" y="626"/>
                  </a:lnTo>
                  <a:lnTo>
                    <a:pt x="599" y="629"/>
                  </a:lnTo>
                  <a:lnTo>
                    <a:pt x="598" y="633"/>
                  </a:lnTo>
                  <a:lnTo>
                    <a:pt x="597" y="639"/>
                  </a:lnTo>
                  <a:lnTo>
                    <a:pt x="588" y="631"/>
                  </a:lnTo>
                  <a:lnTo>
                    <a:pt x="587" y="632"/>
                  </a:lnTo>
                  <a:lnTo>
                    <a:pt x="586" y="633"/>
                  </a:lnTo>
                  <a:lnTo>
                    <a:pt x="584" y="634"/>
                  </a:lnTo>
                  <a:lnTo>
                    <a:pt x="584" y="636"/>
                  </a:lnTo>
                  <a:lnTo>
                    <a:pt x="583" y="636"/>
                  </a:lnTo>
                  <a:lnTo>
                    <a:pt x="582" y="637"/>
                  </a:lnTo>
                  <a:lnTo>
                    <a:pt x="581" y="637"/>
                  </a:lnTo>
                  <a:lnTo>
                    <a:pt x="580" y="637"/>
                  </a:lnTo>
                  <a:lnTo>
                    <a:pt x="586" y="619"/>
                  </a:lnTo>
                  <a:lnTo>
                    <a:pt x="582" y="618"/>
                  </a:lnTo>
                  <a:lnTo>
                    <a:pt x="580" y="618"/>
                  </a:lnTo>
                  <a:lnTo>
                    <a:pt x="577" y="621"/>
                  </a:lnTo>
                  <a:lnTo>
                    <a:pt x="575" y="623"/>
                  </a:lnTo>
                  <a:lnTo>
                    <a:pt x="573" y="627"/>
                  </a:lnTo>
                  <a:lnTo>
                    <a:pt x="571" y="629"/>
                  </a:lnTo>
                  <a:lnTo>
                    <a:pt x="570" y="632"/>
                  </a:lnTo>
                  <a:lnTo>
                    <a:pt x="568" y="632"/>
                  </a:lnTo>
                  <a:lnTo>
                    <a:pt x="566" y="631"/>
                  </a:lnTo>
                  <a:lnTo>
                    <a:pt x="565" y="628"/>
                  </a:lnTo>
                  <a:lnTo>
                    <a:pt x="552" y="649"/>
                  </a:lnTo>
                  <a:lnTo>
                    <a:pt x="552" y="647"/>
                  </a:lnTo>
                  <a:lnTo>
                    <a:pt x="552" y="645"/>
                  </a:lnTo>
                  <a:lnTo>
                    <a:pt x="552" y="643"/>
                  </a:lnTo>
                  <a:lnTo>
                    <a:pt x="553" y="640"/>
                  </a:lnTo>
                  <a:lnTo>
                    <a:pt x="555" y="639"/>
                  </a:lnTo>
                  <a:lnTo>
                    <a:pt x="555" y="638"/>
                  </a:lnTo>
                  <a:lnTo>
                    <a:pt x="556" y="636"/>
                  </a:lnTo>
                  <a:lnTo>
                    <a:pt x="555" y="634"/>
                  </a:lnTo>
                  <a:lnTo>
                    <a:pt x="555" y="632"/>
                  </a:lnTo>
                  <a:lnTo>
                    <a:pt x="552" y="631"/>
                  </a:lnTo>
                  <a:lnTo>
                    <a:pt x="545" y="637"/>
                  </a:lnTo>
                  <a:lnTo>
                    <a:pt x="537" y="644"/>
                  </a:lnTo>
                  <a:lnTo>
                    <a:pt x="532" y="653"/>
                  </a:lnTo>
                  <a:lnTo>
                    <a:pt x="527" y="661"/>
                  </a:lnTo>
                  <a:lnTo>
                    <a:pt x="524" y="670"/>
                  </a:lnTo>
                  <a:lnTo>
                    <a:pt x="520" y="681"/>
                  </a:lnTo>
                  <a:lnTo>
                    <a:pt x="519" y="691"/>
                  </a:lnTo>
                  <a:lnTo>
                    <a:pt x="519" y="702"/>
                  </a:lnTo>
                  <a:lnTo>
                    <a:pt x="520" y="713"/>
                  </a:lnTo>
                  <a:lnTo>
                    <a:pt x="523" y="726"/>
                  </a:lnTo>
                  <a:lnTo>
                    <a:pt x="524" y="730"/>
                  </a:lnTo>
                  <a:lnTo>
                    <a:pt x="526" y="731"/>
                  </a:lnTo>
                  <a:lnTo>
                    <a:pt x="529" y="732"/>
                  </a:lnTo>
                  <a:lnTo>
                    <a:pt x="530" y="732"/>
                  </a:lnTo>
                  <a:lnTo>
                    <a:pt x="532" y="731"/>
                  </a:lnTo>
                  <a:lnTo>
                    <a:pt x="535" y="730"/>
                  </a:lnTo>
                  <a:lnTo>
                    <a:pt x="537" y="728"/>
                  </a:lnTo>
                  <a:lnTo>
                    <a:pt x="540" y="727"/>
                  </a:lnTo>
                  <a:lnTo>
                    <a:pt x="542" y="727"/>
                  </a:lnTo>
                  <a:lnTo>
                    <a:pt x="544" y="728"/>
                  </a:lnTo>
                  <a:lnTo>
                    <a:pt x="544" y="732"/>
                  </a:lnTo>
                  <a:lnTo>
                    <a:pt x="546" y="732"/>
                  </a:lnTo>
                  <a:lnTo>
                    <a:pt x="547" y="732"/>
                  </a:lnTo>
                  <a:lnTo>
                    <a:pt x="550" y="732"/>
                  </a:lnTo>
                  <a:lnTo>
                    <a:pt x="551" y="730"/>
                  </a:lnTo>
                  <a:lnTo>
                    <a:pt x="553" y="728"/>
                  </a:lnTo>
                  <a:lnTo>
                    <a:pt x="555" y="727"/>
                  </a:lnTo>
                  <a:lnTo>
                    <a:pt x="557" y="726"/>
                  </a:lnTo>
                  <a:lnTo>
                    <a:pt x="558" y="725"/>
                  </a:lnTo>
                  <a:lnTo>
                    <a:pt x="561" y="723"/>
                  </a:lnTo>
                  <a:lnTo>
                    <a:pt x="565" y="723"/>
                  </a:lnTo>
                  <a:lnTo>
                    <a:pt x="562" y="725"/>
                  </a:lnTo>
                  <a:lnTo>
                    <a:pt x="562" y="727"/>
                  </a:lnTo>
                  <a:lnTo>
                    <a:pt x="562" y="728"/>
                  </a:lnTo>
                  <a:lnTo>
                    <a:pt x="562" y="730"/>
                  </a:lnTo>
                  <a:lnTo>
                    <a:pt x="562" y="732"/>
                  </a:lnTo>
                  <a:lnTo>
                    <a:pt x="563" y="733"/>
                  </a:lnTo>
                  <a:lnTo>
                    <a:pt x="565" y="736"/>
                  </a:lnTo>
                  <a:lnTo>
                    <a:pt x="565" y="737"/>
                  </a:lnTo>
                  <a:lnTo>
                    <a:pt x="565" y="739"/>
                  </a:lnTo>
                  <a:lnTo>
                    <a:pt x="565" y="741"/>
                  </a:lnTo>
                  <a:lnTo>
                    <a:pt x="566" y="741"/>
                  </a:lnTo>
                  <a:lnTo>
                    <a:pt x="567" y="741"/>
                  </a:lnTo>
                  <a:lnTo>
                    <a:pt x="568" y="739"/>
                  </a:lnTo>
                  <a:lnTo>
                    <a:pt x="570" y="739"/>
                  </a:lnTo>
                  <a:lnTo>
                    <a:pt x="570" y="738"/>
                  </a:lnTo>
                  <a:lnTo>
                    <a:pt x="571" y="737"/>
                  </a:lnTo>
                  <a:lnTo>
                    <a:pt x="571" y="736"/>
                  </a:lnTo>
                  <a:lnTo>
                    <a:pt x="571" y="734"/>
                  </a:lnTo>
                  <a:lnTo>
                    <a:pt x="571" y="723"/>
                  </a:lnTo>
                  <a:lnTo>
                    <a:pt x="573" y="726"/>
                  </a:lnTo>
                  <a:lnTo>
                    <a:pt x="576" y="723"/>
                  </a:lnTo>
                  <a:lnTo>
                    <a:pt x="580" y="721"/>
                  </a:lnTo>
                  <a:lnTo>
                    <a:pt x="583" y="717"/>
                  </a:lnTo>
                  <a:lnTo>
                    <a:pt x="588" y="713"/>
                  </a:lnTo>
                  <a:lnTo>
                    <a:pt x="592" y="708"/>
                  </a:lnTo>
                  <a:lnTo>
                    <a:pt x="596" y="704"/>
                  </a:lnTo>
                  <a:lnTo>
                    <a:pt x="598" y="699"/>
                  </a:lnTo>
                  <a:lnTo>
                    <a:pt x="601" y="692"/>
                  </a:lnTo>
                  <a:lnTo>
                    <a:pt x="603" y="687"/>
                  </a:lnTo>
                  <a:lnTo>
                    <a:pt x="603" y="681"/>
                  </a:lnTo>
                  <a:lnTo>
                    <a:pt x="603" y="680"/>
                  </a:lnTo>
                  <a:lnTo>
                    <a:pt x="603" y="679"/>
                  </a:lnTo>
                  <a:lnTo>
                    <a:pt x="603" y="678"/>
                  </a:lnTo>
                  <a:lnTo>
                    <a:pt x="603" y="676"/>
                  </a:lnTo>
                  <a:lnTo>
                    <a:pt x="603" y="675"/>
                  </a:lnTo>
                  <a:lnTo>
                    <a:pt x="603" y="674"/>
                  </a:lnTo>
                  <a:lnTo>
                    <a:pt x="603" y="673"/>
                  </a:lnTo>
                  <a:lnTo>
                    <a:pt x="603" y="674"/>
                  </a:lnTo>
                  <a:lnTo>
                    <a:pt x="603" y="675"/>
                  </a:lnTo>
                  <a:lnTo>
                    <a:pt x="603" y="676"/>
                  </a:lnTo>
                  <a:lnTo>
                    <a:pt x="603" y="678"/>
                  </a:lnTo>
                  <a:lnTo>
                    <a:pt x="603" y="679"/>
                  </a:lnTo>
                  <a:lnTo>
                    <a:pt x="603" y="680"/>
                  </a:lnTo>
                  <a:lnTo>
                    <a:pt x="603" y="681"/>
                  </a:lnTo>
                  <a:lnTo>
                    <a:pt x="609" y="767"/>
                  </a:lnTo>
                  <a:lnTo>
                    <a:pt x="614" y="851"/>
                  </a:lnTo>
                  <a:lnTo>
                    <a:pt x="619" y="935"/>
                  </a:lnTo>
                  <a:lnTo>
                    <a:pt x="624" y="1019"/>
                  </a:lnTo>
                  <a:lnTo>
                    <a:pt x="629" y="1103"/>
                  </a:lnTo>
                  <a:lnTo>
                    <a:pt x="633" y="1187"/>
                  </a:lnTo>
                  <a:lnTo>
                    <a:pt x="638" y="1271"/>
                  </a:lnTo>
                  <a:lnTo>
                    <a:pt x="643" y="1355"/>
                  </a:lnTo>
                  <a:lnTo>
                    <a:pt x="648" y="1441"/>
                  </a:lnTo>
                  <a:lnTo>
                    <a:pt x="654" y="1527"/>
                  </a:lnTo>
                  <a:lnTo>
                    <a:pt x="644" y="1511"/>
                  </a:lnTo>
                  <a:lnTo>
                    <a:pt x="633" y="1494"/>
                  </a:lnTo>
                  <a:lnTo>
                    <a:pt x="623" y="1477"/>
                  </a:lnTo>
                  <a:lnTo>
                    <a:pt x="612" y="1459"/>
                  </a:lnTo>
                  <a:lnTo>
                    <a:pt x="602" y="1441"/>
                  </a:lnTo>
                  <a:lnTo>
                    <a:pt x="592" y="1422"/>
                  </a:lnTo>
                  <a:lnTo>
                    <a:pt x="583" y="1402"/>
                  </a:lnTo>
                  <a:lnTo>
                    <a:pt x="576" y="1383"/>
                  </a:lnTo>
                  <a:lnTo>
                    <a:pt x="570" y="1362"/>
                  </a:lnTo>
                  <a:lnTo>
                    <a:pt x="565" y="1341"/>
                  </a:lnTo>
                  <a:lnTo>
                    <a:pt x="558" y="1322"/>
                  </a:lnTo>
                  <a:lnTo>
                    <a:pt x="552" y="1302"/>
                  </a:lnTo>
                  <a:lnTo>
                    <a:pt x="545" y="1282"/>
                  </a:lnTo>
                  <a:lnTo>
                    <a:pt x="539" y="1263"/>
                  </a:lnTo>
                  <a:lnTo>
                    <a:pt x="534" y="1242"/>
                  </a:lnTo>
                  <a:lnTo>
                    <a:pt x="529" y="1222"/>
                  </a:lnTo>
                  <a:lnTo>
                    <a:pt x="524" y="1202"/>
                  </a:lnTo>
                  <a:lnTo>
                    <a:pt x="520" y="1182"/>
                  </a:lnTo>
                  <a:lnTo>
                    <a:pt x="518" y="1162"/>
                  </a:lnTo>
                  <a:lnTo>
                    <a:pt x="516" y="1144"/>
                  </a:lnTo>
                  <a:lnTo>
                    <a:pt x="511" y="1124"/>
                  </a:lnTo>
                  <a:lnTo>
                    <a:pt x="513" y="1123"/>
                  </a:lnTo>
                  <a:lnTo>
                    <a:pt x="514" y="1124"/>
                  </a:lnTo>
                  <a:lnTo>
                    <a:pt x="515" y="1124"/>
                  </a:lnTo>
                  <a:lnTo>
                    <a:pt x="516" y="1124"/>
                  </a:lnTo>
                  <a:lnTo>
                    <a:pt x="519" y="1124"/>
                  </a:lnTo>
                  <a:lnTo>
                    <a:pt x="520" y="1124"/>
                  </a:lnTo>
                  <a:lnTo>
                    <a:pt x="521" y="1123"/>
                  </a:lnTo>
                  <a:lnTo>
                    <a:pt x="523" y="1120"/>
                  </a:lnTo>
                  <a:lnTo>
                    <a:pt x="523" y="1118"/>
                  </a:lnTo>
                  <a:lnTo>
                    <a:pt x="523" y="1115"/>
                  </a:lnTo>
                  <a:lnTo>
                    <a:pt x="523" y="1113"/>
                  </a:lnTo>
                  <a:lnTo>
                    <a:pt x="523" y="1112"/>
                  </a:lnTo>
                  <a:lnTo>
                    <a:pt x="523" y="1109"/>
                  </a:lnTo>
                  <a:lnTo>
                    <a:pt x="521" y="1108"/>
                  </a:lnTo>
                  <a:lnTo>
                    <a:pt x="520" y="1107"/>
                  </a:lnTo>
                  <a:lnTo>
                    <a:pt x="519" y="1106"/>
                  </a:lnTo>
                  <a:lnTo>
                    <a:pt x="518" y="1104"/>
                  </a:lnTo>
                  <a:lnTo>
                    <a:pt x="515" y="1103"/>
                  </a:lnTo>
                  <a:lnTo>
                    <a:pt x="514" y="1103"/>
                  </a:lnTo>
                  <a:lnTo>
                    <a:pt x="513" y="1104"/>
                  </a:lnTo>
                  <a:lnTo>
                    <a:pt x="511" y="1104"/>
                  </a:lnTo>
                  <a:lnTo>
                    <a:pt x="511" y="1106"/>
                  </a:lnTo>
                  <a:lnTo>
                    <a:pt x="510" y="1107"/>
                  </a:lnTo>
                  <a:lnTo>
                    <a:pt x="510" y="1108"/>
                  </a:lnTo>
                  <a:lnTo>
                    <a:pt x="510" y="1109"/>
                  </a:lnTo>
                  <a:lnTo>
                    <a:pt x="511" y="1111"/>
                  </a:lnTo>
                  <a:lnTo>
                    <a:pt x="511" y="1112"/>
                  </a:lnTo>
                  <a:lnTo>
                    <a:pt x="511" y="1113"/>
                  </a:lnTo>
                  <a:lnTo>
                    <a:pt x="511" y="1114"/>
                  </a:lnTo>
                  <a:lnTo>
                    <a:pt x="505" y="1068"/>
                  </a:lnTo>
                  <a:lnTo>
                    <a:pt x="500" y="1023"/>
                  </a:lnTo>
                  <a:lnTo>
                    <a:pt x="497" y="978"/>
                  </a:lnTo>
                  <a:lnTo>
                    <a:pt x="495" y="932"/>
                  </a:lnTo>
                  <a:lnTo>
                    <a:pt x="495" y="888"/>
                  </a:lnTo>
                  <a:lnTo>
                    <a:pt x="495" y="842"/>
                  </a:lnTo>
                  <a:lnTo>
                    <a:pt x="497" y="798"/>
                  </a:lnTo>
                  <a:lnTo>
                    <a:pt x="499" y="752"/>
                  </a:lnTo>
                  <a:lnTo>
                    <a:pt x="501" y="706"/>
                  </a:lnTo>
                  <a:lnTo>
                    <a:pt x="505" y="660"/>
                  </a:lnTo>
                  <a:close/>
                  <a:moveTo>
                    <a:pt x="223" y="1985"/>
                  </a:moveTo>
                  <a:lnTo>
                    <a:pt x="219" y="1981"/>
                  </a:lnTo>
                  <a:lnTo>
                    <a:pt x="218" y="1978"/>
                  </a:lnTo>
                  <a:lnTo>
                    <a:pt x="216" y="1974"/>
                  </a:lnTo>
                  <a:lnTo>
                    <a:pt x="218" y="1970"/>
                  </a:lnTo>
                  <a:lnTo>
                    <a:pt x="218" y="1967"/>
                  </a:lnTo>
                  <a:lnTo>
                    <a:pt x="219" y="1963"/>
                  </a:lnTo>
                  <a:lnTo>
                    <a:pt x="220" y="1958"/>
                  </a:lnTo>
                  <a:lnTo>
                    <a:pt x="220" y="1954"/>
                  </a:lnTo>
                  <a:lnTo>
                    <a:pt x="220" y="1949"/>
                  </a:lnTo>
                  <a:lnTo>
                    <a:pt x="219" y="1945"/>
                  </a:lnTo>
                  <a:lnTo>
                    <a:pt x="220" y="1948"/>
                  </a:lnTo>
                  <a:lnTo>
                    <a:pt x="223" y="1950"/>
                  </a:lnTo>
                  <a:lnTo>
                    <a:pt x="224" y="1953"/>
                  </a:lnTo>
                  <a:lnTo>
                    <a:pt x="226" y="1957"/>
                  </a:lnTo>
                  <a:lnTo>
                    <a:pt x="229" y="1959"/>
                  </a:lnTo>
                  <a:lnTo>
                    <a:pt x="230" y="1963"/>
                  </a:lnTo>
                  <a:lnTo>
                    <a:pt x="233" y="1965"/>
                  </a:lnTo>
                  <a:lnTo>
                    <a:pt x="235" y="1969"/>
                  </a:lnTo>
                  <a:lnTo>
                    <a:pt x="236" y="1971"/>
                  </a:lnTo>
                  <a:lnTo>
                    <a:pt x="238" y="1975"/>
                  </a:lnTo>
                  <a:lnTo>
                    <a:pt x="223" y="1985"/>
                  </a:lnTo>
                  <a:close/>
                  <a:moveTo>
                    <a:pt x="314" y="1886"/>
                  </a:moveTo>
                  <a:lnTo>
                    <a:pt x="314" y="1896"/>
                  </a:lnTo>
                  <a:lnTo>
                    <a:pt x="309" y="1900"/>
                  </a:lnTo>
                  <a:lnTo>
                    <a:pt x="307" y="1902"/>
                  </a:lnTo>
                  <a:lnTo>
                    <a:pt x="303" y="1906"/>
                  </a:lnTo>
                  <a:lnTo>
                    <a:pt x="301" y="1910"/>
                  </a:lnTo>
                  <a:lnTo>
                    <a:pt x="300" y="1912"/>
                  </a:lnTo>
                  <a:lnTo>
                    <a:pt x="297" y="1916"/>
                  </a:lnTo>
                  <a:lnTo>
                    <a:pt x="296" y="1919"/>
                  </a:lnTo>
                  <a:lnTo>
                    <a:pt x="295" y="1923"/>
                  </a:lnTo>
                  <a:lnTo>
                    <a:pt x="293" y="1928"/>
                  </a:lnTo>
                  <a:lnTo>
                    <a:pt x="291" y="1934"/>
                  </a:lnTo>
                  <a:lnTo>
                    <a:pt x="288" y="1931"/>
                  </a:lnTo>
                  <a:lnTo>
                    <a:pt x="287" y="1934"/>
                  </a:lnTo>
                  <a:lnTo>
                    <a:pt x="285" y="1939"/>
                  </a:lnTo>
                  <a:lnTo>
                    <a:pt x="282" y="1943"/>
                  </a:lnTo>
                  <a:lnTo>
                    <a:pt x="281" y="1948"/>
                  </a:lnTo>
                  <a:lnTo>
                    <a:pt x="278" y="1952"/>
                  </a:lnTo>
                  <a:lnTo>
                    <a:pt x="277" y="1955"/>
                  </a:lnTo>
                  <a:lnTo>
                    <a:pt x="277" y="1960"/>
                  </a:lnTo>
                  <a:lnTo>
                    <a:pt x="277" y="1964"/>
                  </a:lnTo>
                  <a:lnTo>
                    <a:pt x="278" y="1968"/>
                  </a:lnTo>
                  <a:lnTo>
                    <a:pt x="282" y="1973"/>
                  </a:lnTo>
                  <a:lnTo>
                    <a:pt x="285" y="1967"/>
                  </a:lnTo>
                  <a:lnTo>
                    <a:pt x="285" y="1965"/>
                  </a:lnTo>
                  <a:lnTo>
                    <a:pt x="286" y="1964"/>
                  </a:lnTo>
                  <a:lnTo>
                    <a:pt x="286" y="1963"/>
                  </a:lnTo>
                  <a:lnTo>
                    <a:pt x="286" y="1962"/>
                  </a:lnTo>
                  <a:lnTo>
                    <a:pt x="287" y="1962"/>
                  </a:lnTo>
                  <a:lnTo>
                    <a:pt x="287" y="1960"/>
                  </a:lnTo>
                  <a:lnTo>
                    <a:pt x="288" y="1959"/>
                  </a:lnTo>
                  <a:lnTo>
                    <a:pt x="290" y="1958"/>
                  </a:lnTo>
                  <a:lnTo>
                    <a:pt x="290" y="1957"/>
                  </a:lnTo>
                  <a:lnTo>
                    <a:pt x="291" y="1955"/>
                  </a:lnTo>
                  <a:lnTo>
                    <a:pt x="285" y="1967"/>
                  </a:lnTo>
                  <a:lnTo>
                    <a:pt x="283" y="1974"/>
                  </a:lnTo>
                  <a:lnTo>
                    <a:pt x="285" y="1981"/>
                  </a:lnTo>
                  <a:lnTo>
                    <a:pt x="286" y="1989"/>
                  </a:lnTo>
                  <a:lnTo>
                    <a:pt x="290" y="1997"/>
                  </a:lnTo>
                  <a:lnTo>
                    <a:pt x="292" y="2005"/>
                  </a:lnTo>
                  <a:lnTo>
                    <a:pt x="296" y="2014"/>
                  </a:lnTo>
                  <a:lnTo>
                    <a:pt x="300" y="2021"/>
                  </a:lnTo>
                  <a:lnTo>
                    <a:pt x="303" y="2028"/>
                  </a:lnTo>
                  <a:lnTo>
                    <a:pt x="306" y="2037"/>
                  </a:lnTo>
                  <a:lnTo>
                    <a:pt x="308" y="2044"/>
                  </a:lnTo>
                  <a:lnTo>
                    <a:pt x="314" y="2124"/>
                  </a:lnTo>
                  <a:lnTo>
                    <a:pt x="312" y="2108"/>
                  </a:lnTo>
                  <a:lnTo>
                    <a:pt x="309" y="2090"/>
                  </a:lnTo>
                  <a:lnTo>
                    <a:pt x="307" y="2073"/>
                  </a:lnTo>
                  <a:lnTo>
                    <a:pt x="303" y="2054"/>
                  </a:lnTo>
                  <a:lnTo>
                    <a:pt x="298" y="2036"/>
                  </a:lnTo>
                  <a:lnTo>
                    <a:pt x="293" y="2016"/>
                  </a:lnTo>
                  <a:lnTo>
                    <a:pt x="287" y="1997"/>
                  </a:lnTo>
                  <a:lnTo>
                    <a:pt x="280" y="1979"/>
                  </a:lnTo>
                  <a:lnTo>
                    <a:pt x="271" y="1960"/>
                  </a:lnTo>
                  <a:lnTo>
                    <a:pt x="261" y="1943"/>
                  </a:lnTo>
                  <a:lnTo>
                    <a:pt x="264" y="1928"/>
                  </a:lnTo>
                  <a:lnTo>
                    <a:pt x="267" y="1916"/>
                  </a:lnTo>
                  <a:lnTo>
                    <a:pt x="273" y="1902"/>
                  </a:lnTo>
                  <a:lnTo>
                    <a:pt x="281" y="1891"/>
                  </a:lnTo>
                  <a:lnTo>
                    <a:pt x="288" y="1880"/>
                  </a:lnTo>
                  <a:lnTo>
                    <a:pt x="298" y="1870"/>
                  </a:lnTo>
                  <a:lnTo>
                    <a:pt x="308" y="1861"/>
                  </a:lnTo>
                  <a:lnTo>
                    <a:pt x="319" y="1853"/>
                  </a:lnTo>
                  <a:lnTo>
                    <a:pt x="332" y="1847"/>
                  </a:lnTo>
                  <a:lnTo>
                    <a:pt x="344" y="1842"/>
                  </a:lnTo>
                  <a:lnTo>
                    <a:pt x="340" y="1845"/>
                  </a:lnTo>
                  <a:lnTo>
                    <a:pt x="338" y="1850"/>
                  </a:lnTo>
                  <a:lnTo>
                    <a:pt x="335" y="1855"/>
                  </a:lnTo>
                  <a:lnTo>
                    <a:pt x="333" y="1859"/>
                  </a:lnTo>
                  <a:lnTo>
                    <a:pt x="330" y="1864"/>
                  </a:lnTo>
                  <a:lnTo>
                    <a:pt x="328" y="1869"/>
                  </a:lnTo>
                  <a:lnTo>
                    <a:pt x="326" y="1874"/>
                  </a:lnTo>
                  <a:lnTo>
                    <a:pt x="322" y="1877"/>
                  </a:lnTo>
                  <a:lnTo>
                    <a:pt x="318" y="1882"/>
                  </a:lnTo>
                  <a:lnTo>
                    <a:pt x="314" y="1886"/>
                  </a:lnTo>
                  <a:close/>
                  <a:moveTo>
                    <a:pt x="327" y="2323"/>
                  </a:moveTo>
                  <a:lnTo>
                    <a:pt x="327" y="2308"/>
                  </a:lnTo>
                  <a:lnTo>
                    <a:pt x="329" y="2308"/>
                  </a:lnTo>
                  <a:lnTo>
                    <a:pt x="329" y="2323"/>
                  </a:lnTo>
                  <a:lnTo>
                    <a:pt x="327" y="2323"/>
                  </a:lnTo>
                  <a:close/>
                  <a:moveTo>
                    <a:pt x="329" y="2338"/>
                  </a:moveTo>
                  <a:lnTo>
                    <a:pt x="329" y="2356"/>
                  </a:lnTo>
                  <a:lnTo>
                    <a:pt x="327" y="2356"/>
                  </a:lnTo>
                  <a:lnTo>
                    <a:pt x="327" y="2338"/>
                  </a:lnTo>
                  <a:lnTo>
                    <a:pt x="329" y="2338"/>
                  </a:lnTo>
                  <a:close/>
                  <a:moveTo>
                    <a:pt x="327" y="2486"/>
                  </a:moveTo>
                  <a:lnTo>
                    <a:pt x="327" y="2486"/>
                  </a:lnTo>
                  <a:lnTo>
                    <a:pt x="327" y="2485"/>
                  </a:lnTo>
                  <a:lnTo>
                    <a:pt x="328" y="2484"/>
                  </a:lnTo>
                  <a:lnTo>
                    <a:pt x="328" y="2482"/>
                  </a:lnTo>
                  <a:lnTo>
                    <a:pt x="328" y="2481"/>
                  </a:lnTo>
                  <a:lnTo>
                    <a:pt x="328" y="2480"/>
                  </a:lnTo>
                  <a:lnTo>
                    <a:pt x="328" y="2479"/>
                  </a:lnTo>
                  <a:lnTo>
                    <a:pt x="328" y="2477"/>
                  </a:lnTo>
                  <a:lnTo>
                    <a:pt x="329" y="2476"/>
                  </a:lnTo>
                  <a:lnTo>
                    <a:pt x="329" y="2475"/>
                  </a:lnTo>
                  <a:lnTo>
                    <a:pt x="338" y="2486"/>
                  </a:lnTo>
                  <a:lnTo>
                    <a:pt x="338" y="2485"/>
                  </a:lnTo>
                  <a:lnTo>
                    <a:pt x="339" y="2482"/>
                  </a:lnTo>
                  <a:lnTo>
                    <a:pt x="340" y="2481"/>
                  </a:lnTo>
                  <a:lnTo>
                    <a:pt x="342" y="2480"/>
                  </a:lnTo>
                  <a:lnTo>
                    <a:pt x="343" y="2480"/>
                  </a:lnTo>
                  <a:lnTo>
                    <a:pt x="344" y="2480"/>
                  </a:lnTo>
                  <a:lnTo>
                    <a:pt x="345" y="2479"/>
                  </a:lnTo>
                  <a:lnTo>
                    <a:pt x="347" y="2479"/>
                  </a:lnTo>
                  <a:lnTo>
                    <a:pt x="348" y="2477"/>
                  </a:lnTo>
                  <a:lnTo>
                    <a:pt x="348" y="2476"/>
                  </a:lnTo>
                  <a:lnTo>
                    <a:pt x="348" y="2475"/>
                  </a:lnTo>
                  <a:lnTo>
                    <a:pt x="348" y="2474"/>
                  </a:lnTo>
                  <a:lnTo>
                    <a:pt x="348" y="2472"/>
                  </a:lnTo>
                  <a:lnTo>
                    <a:pt x="348" y="2471"/>
                  </a:lnTo>
                  <a:lnTo>
                    <a:pt x="342" y="2471"/>
                  </a:lnTo>
                  <a:lnTo>
                    <a:pt x="344" y="2469"/>
                  </a:lnTo>
                  <a:lnTo>
                    <a:pt x="344" y="2467"/>
                  </a:lnTo>
                  <a:lnTo>
                    <a:pt x="343" y="2466"/>
                  </a:lnTo>
                  <a:lnTo>
                    <a:pt x="342" y="2466"/>
                  </a:lnTo>
                  <a:lnTo>
                    <a:pt x="340" y="2465"/>
                  </a:lnTo>
                  <a:lnTo>
                    <a:pt x="339" y="2465"/>
                  </a:lnTo>
                  <a:lnTo>
                    <a:pt x="338" y="2465"/>
                  </a:lnTo>
                  <a:lnTo>
                    <a:pt x="337" y="2465"/>
                  </a:lnTo>
                  <a:lnTo>
                    <a:pt x="335" y="2465"/>
                  </a:lnTo>
                  <a:lnTo>
                    <a:pt x="338" y="2463"/>
                  </a:lnTo>
                  <a:lnTo>
                    <a:pt x="339" y="2459"/>
                  </a:lnTo>
                  <a:lnTo>
                    <a:pt x="339" y="2456"/>
                  </a:lnTo>
                  <a:lnTo>
                    <a:pt x="338" y="2454"/>
                  </a:lnTo>
                  <a:lnTo>
                    <a:pt x="337" y="2453"/>
                  </a:lnTo>
                  <a:lnTo>
                    <a:pt x="334" y="2450"/>
                  </a:lnTo>
                  <a:lnTo>
                    <a:pt x="332" y="2448"/>
                  </a:lnTo>
                  <a:lnTo>
                    <a:pt x="330" y="2446"/>
                  </a:lnTo>
                  <a:lnTo>
                    <a:pt x="328" y="2446"/>
                  </a:lnTo>
                  <a:lnTo>
                    <a:pt x="327" y="2445"/>
                  </a:lnTo>
                  <a:lnTo>
                    <a:pt x="328" y="2445"/>
                  </a:lnTo>
                  <a:lnTo>
                    <a:pt x="329" y="2445"/>
                  </a:lnTo>
                  <a:lnTo>
                    <a:pt x="330" y="2445"/>
                  </a:lnTo>
                  <a:lnTo>
                    <a:pt x="330" y="2444"/>
                  </a:lnTo>
                  <a:lnTo>
                    <a:pt x="332" y="2444"/>
                  </a:lnTo>
                  <a:lnTo>
                    <a:pt x="333" y="2443"/>
                  </a:lnTo>
                  <a:lnTo>
                    <a:pt x="334" y="2441"/>
                  </a:lnTo>
                  <a:lnTo>
                    <a:pt x="335" y="2440"/>
                  </a:lnTo>
                  <a:lnTo>
                    <a:pt x="335" y="2439"/>
                  </a:lnTo>
                  <a:lnTo>
                    <a:pt x="337" y="2438"/>
                  </a:lnTo>
                  <a:lnTo>
                    <a:pt x="333" y="2430"/>
                  </a:lnTo>
                  <a:lnTo>
                    <a:pt x="335" y="2433"/>
                  </a:lnTo>
                  <a:lnTo>
                    <a:pt x="335" y="2434"/>
                  </a:lnTo>
                  <a:lnTo>
                    <a:pt x="337" y="2435"/>
                  </a:lnTo>
                  <a:lnTo>
                    <a:pt x="337" y="2437"/>
                  </a:lnTo>
                  <a:lnTo>
                    <a:pt x="337" y="2438"/>
                  </a:lnTo>
                  <a:lnTo>
                    <a:pt x="338" y="2441"/>
                  </a:lnTo>
                  <a:lnTo>
                    <a:pt x="339" y="2440"/>
                  </a:lnTo>
                  <a:lnTo>
                    <a:pt x="342" y="2439"/>
                  </a:lnTo>
                  <a:lnTo>
                    <a:pt x="343" y="2439"/>
                  </a:lnTo>
                  <a:lnTo>
                    <a:pt x="344" y="2438"/>
                  </a:lnTo>
                  <a:lnTo>
                    <a:pt x="345" y="2437"/>
                  </a:lnTo>
                  <a:lnTo>
                    <a:pt x="345" y="2435"/>
                  </a:lnTo>
                  <a:lnTo>
                    <a:pt x="347" y="2435"/>
                  </a:lnTo>
                  <a:lnTo>
                    <a:pt x="347" y="2434"/>
                  </a:lnTo>
                  <a:lnTo>
                    <a:pt x="345" y="2432"/>
                  </a:lnTo>
                  <a:lnTo>
                    <a:pt x="345" y="2430"/>
                  </a:lnTo>
                  <a:lnTo>
                    <a:pt x="344" y="2429"/>
                  </a:lnTo>
                  <a:lnTo>
                    <a:pt x="343" y="2428"/>
                  </a:lnTo>
                  <a:lnTo>
                    <a:pt x="340" y="2427"/>
                  </a:lnTo>
                  <a:lnTo>
                    <a:pt x="339" y="2424"/>
                  </a:lnTo>
                  <a:lnTo>
                    <a:pt x="338" y="2423"/>
                  </a:lnTo>
                  <a:lnTo>
                    <a:pt x="338" y="2420"/>
                  </a:lnTo>
                  <a:lnTo>
                    <a:pt x="338" y="2418"/>
                  </a:lnTo>
                  <a:lnTo>
                    <a:pt x="338" y="2416"/>
                  </a:lnTo>
                  <a:lnTo>
                    <a:pt x="333" y="2416"/>
                  </a:lnTo>
                  <a:lnTo>
                    <a:pt x="333" y="2424"/>
                  </a:lnTo>
                  <a:lnTo>
                    <a:pt x="330" y="2419"/>
                  </a:lnTo>
                  <a:lnTo>
                    <a:pt x="328" y="2413"/>
                  </a:lnTo>
                  <a:lnTo>
                    <a:pt x="327" y="2407"/>
                  </a:lnTo>
                  <a:lnTo>
                    <a:pt x="327" y="2401"/>
                  </a:lnTo>
                  <a:lnTo>
                    <a:pt x="326" y="2394"/>
                  </a:lnTo>
                  <a:lnTo>
                    <a:pt x="326" y="2387"/>
                  </a:lnTo>
                  <a:lnTo>
                    <a:pt x="327" y="2382"/>
                  </a:lnTo>
                  <a:lnTo>
                    <a:pt x="327" y="2376"/>
                  </a:lnTo>
                  <a:lnTo>
                    <a:pt x="327" y="2371"/>
                  </a:lnTo>
                  <a:lnTo>
                    <a:pt x="327" y="2367"/>
                  </a:lnTo>
                  <a:lnTo>
                    <a:pt x="327" y="2366"/>
                  </a:lnTo>
                  <a:lnTo>
                    <a:pt x="327" y="2365"/>
                  </a:lnTo>
                  <a:lnTo>
                    <a:pt x="327" y="2366"/>
                  </a:lnTo>
                  <a:lnTo>
                    <a:pt x="327" y="2367"/>
                  </a:lnTo>
                  <a:lnTo>
                    <a:pt x="327" y="2369"/>
                  </a:lnTo>
                  <a:lnTo>
                    <a:pt x="328" y="2369"/>
                  </a:lnTo>
                  <a:lnTo>
                    <a:pt x="328" y="2370"/>
                  </a:lnTo>
                  <a:lnTo>
                    <a:pt x="329" y="2370"/>
                  </a:lnTo>
                  <a:lnTo>
                    <a:pt x="329" y="2371"/>
                  </a:lnTo>
                  <a:lnTo>
                    <a:pt x="332" y="2351"/>
                  </a:lnTo>
                  <a:lnTo>
                    <a:pt x="334" y="2333"/>
                  </a:lnTo>
                  <a:lnTo>
                    <a:pt x="334" y="2314"/>
                  </a:lnTo>
                  <a:lnTo>
                    <a:pt x="335" y="2296"/>
                  </a:lnTo>
                  <a:lnTo>
                    <a:pt x="334" y="2277"/>
                  </a:lnTo>
                  <a:lnTo>
                    <a:pt x="333" y="2258"/>
                  </a:lnTo>
                  <a:lnTo>
                    <a:pt x="332" y="2240"/>
                  </a:lnTo>
                  <a:lnTo>
                    <a:pt x="330" y="2221"/>
                  </a:lnTo>
                  <a:lnTo>
                    <a:pt x="328" y="2202"/>
                  </a:lnTo>
                  <a:lnTo>
                    <a:pt x="327" y="2183"/>
                  </a:lnTo>
                  <a:lnTo>
                    <a:pt x="330" y="2208"/>
                  </a:lnTo>
                  <a:lnTo>
                    <a:pt x="334" y="2232"/>
                  </a:lnTo>
                  <a:lnTo>
                    <a:pt x="337" y="2257"/>
                  </a:lnTo>
                  <a:lnTo>
                    <a:pt x="339" y="2282"/>
                  </a:lnTo>
                  <a:lnTo>
                    <a:pt x="340" y="2307"/>
                  </a:lnTo>
                  <a:lnTo>
                    <a:pt x="342" y="2331"/>
                  </a:lnTo>
                  <a:lnTo>
                    <a:pt x="344" y="2357"/>
                  </a:lnTo>
                  <a:lnTo>
                    <a:pt x="344" y="2382"/>
                  </a:lnTo>
                  <a:lnTo>
                    <a:pt x="345" y="2408"/>
                  </a:lnTo>
                  <a:lnTo>
                    <a:pt x="347" y="2434"/>
                  </a:lnTo>
                  <a:lnTo>
                    <a:pt x="347" y="2438"/>
                  </a:lnTo>
                  <a:lnTo>
                    <a:pt x="347" y="2441"/>
                  </a:lnTo>
                  <a:lnTo>
                    <a:pt x="347" y="2445"/>
                  </a:lnTo>
                  <a:lnTo>
                    <a:pt x="347" y="2449"/>
                  </a:lnTo>
                  <a:lnTo>
                    <a:pt x="347" y="2453"/>
                  </a:lnTo>
                  <a:lnTo>
                    <a:pt x="347" y="2456"/>
                  </a:lnTo>
                  <a:lnTo>
                    <a:pt x="347" y="2460"/>
                  </a:lnTo>
                  <a:lnTo>
                    <a:pt x="347" y="2464"/>
                  </a:lnTo>
                  <a:lnTo>
                    <a:pt x="348" y="2467"/>
                  </a:lnTo>
                  <a:lnTo>
                    <a:pt x="348" y="2471"/>
                  </a:lnTo>
                  <a:lnTo>
                    <a:pt x="348" y="2472"/>
                  </a:lnTo>
                  <a:lnTo>
                    <a:pt x="348" y="2474"/>
                  </a:lnTo>
                  <a:lnTo>
                    <a:pt x="348" y="2475"/>
                  </a:lnTo>
                  <a:lnTo>
                    <a:pt x="348" y="2476"/>
                  </a:lnTo>
                  <a:lnTo>
                    <a:pt x="348" y="2477"/>
                  </a:lnTo>
                  <a:lnTo>
                    <a:pt x="348" y="2479"/>
                  </a:lnTo>
                  <a:lnTo>
                    <a:pt x="348" y="2480"/>
                  </a:lnTo>
                  <a:lnTo>
                    <a:pt x="348" y="2481"/>
                  </a:lnTo>
                  <a:lnTo>
                    <a:pt x="348" y="2482"/>
                  </a:lnTo>
                  <a:lnTo>
                    <a:pt x="348" y="2484"/>
                  </a:lnTo>
                  <a:lnTo>
                    <a:pt x="348" y="2485"/>
                  </a:lnTo>
                  <a:lnTo>
                    <a:pt x="348" y="2486"/>
                  </a:lnTo>
                  <a:lnTo>
                    <a:pt x="344" y="2484"/>
                  </a:lnTo>
                  <a:lnTo>
                    <a:pt x="344" y="2485"/>
                  </a:lnTo>
                  <a:lnTo>
                    <a:pt x="343" y="2486"/>
                  </a:lnTo>
                  <a:lnTo>
                    <a:pt x="343" y="2487"/>
                  </a:lnTo>
                  <a:lnTo>
                    <a:pt x="342" y="2489"/>
                  </a:lnTo>
                  <a:lnTo>
                    <a:pt x="342" y="2490"/>
                  </a:lnTo>
                  <a:lnTo>
                    <a:pt x="342" y="2491"/>
                  </a:lnTo>
                  <a:lnTo>
                    <a:pt x="342" y="2492"/>
                  </a:lnTo>
                  <a:lnTo>
                    <a:pt x="342" y="2493"/>
                  </a:lnTo>
                  <a:lnTo>
                    <a:pt x="342" y="2495"/>
                  </a:lnTo>
                  <a:lnTo>
                    <a:pt x="342" y="2496"/>
                  </a:lnTo>
                  <a:lnTo>
                    <a:pt x="342" y="2498"/>
                  </a:lnTo>
                  <a:lnTo>
                    <a:pt x="342" y="2501"/>
                  </a:lnTo>
                  <a:lnTo>
                    <a:pt x="342" y="2503"/>
                  </a:lnTo>
                  <a:lnTo>
                    <a:pt x="342" y="2506"/>
                  </a:lnTo>
                  <a:lnTo>
                    <a:pt x="342" y="2508"/>
                  </a:lnTo>
                  <a:lnTo>
                    <a:pt x="342" y="2511"/>
                  </a:lnTo>
                  <a:lnTo>
                    <a:pt x="342" y="2512"/>
                  </a:lnTo>
                  <a:lnTo>
                    <a:pt x="342" y="2514"/>
                  </a:lnTo>
                  <a:lnTo>
                    <a:pt x="342" y="2517"/>
                  </a:lnTo>
                  <a:lnTo>
                    <a:pt x="342" y="2519"/>
                  </a:lnTo>
                  <a:lnTo>
                    <a:pt x="340" y="2519"/>
                  </a:lnTo>
                  <a:lnTo>
                    <a:pt x="339" y="2519"/>
                  </a:lnTo>
                  <a:lnTo>
                    <a:pt x="338" y="2519"/>
                  </a:lnTo>
                  <a:lnTo>
                    <a:pt x="337" y="2519"/>
                  </a:lnTo>
                  <a:lnTo>
                    <a:pt x="337" y="2518"/>
                  </a:lnTo>
                  <a:lnTo>
                    <a:pt x="335" y="2518"/>
                  </a:lnTo>
                  <a:lnTo>
                    <a:pt x="334" y="2518"/>
                  </a:lnTo>
                  <a:lnTo>
                    <a:pt x="334" y="2517"/>
                  </a:lnTo>
                  <a:lnTo>
                    <a:pt x="333" y="2517"/>
                  </a:lnTo>
                  <a:lnTo>
                    <a:pt x="333" y="2516"/>
                  </a:lnTo>
                  <a:lnTo>
                    <a:pt x="338" y="2519"/>
                  </a:lnTo>
                  <a:lnTo>
                    <a:pt x="339" y="2517"/>
                  </a:lnTo>
                  <a:lnTo>
                    <a:pt x="340" y="2516"/>
                  </a:lnTo>
                  <a:lnTo>
                    <a:pt x="340" y="2513"/>
                  </a:lnTo>
                  <a:lnTo>
                    <a:pt x="342" y="2511"/>
                  </a:lnTo>
                  <a:lnTo>
                    <a:pt x="342" y="2508"/>
                  </a:lnTo>
                  <a:lnTo>
                    <a:pt x="342" y="2506"/>
                  </a:lnTo>
                  <a:lnTo>
                    <a:pt x="342" y="2503"/>
                  </a:lnTo>
                  <a:lnTo>
                    <a:pt x="342" y="2501"/>
                  </a:lnTo>
                  <a:lnTo>
                    <a:pt x="342" y="2498"/>
                  </a:lnTo>
                  <a:lnTo>
                    <a:pt x="342" y="2496"/>
                  </a:lnTo>
                  <a:lnTo>
                    <a:pt x="342" y="2495"/>
                  </a:lnTo>
                  <a:lnTo>
                    <a:pt x="335" y="2495"/>
                  </a:lnTo>
                  <a:lnTo>
                    <a:pt x="335" y="2493"/>
                  </a:lnTo>
                  <a:lnTo>
                    <a:pt x="335" y="2492"/>
                  </a:lnTo>
                  <a:lnTo>
                    <a:pt x="335" y="2491"/>
                  </a:lnTo>
                  <a:lnTo>
                    <a:pt x="335" y="2490"/>
                  </a:lnTo>
                  <a:lnTo>
                    <a:pt x="334" y="2489"/>
                  </a:lnTo>
                  <a:lnTo>
                    <a:pt x="334" y="2487"/>
                  </a:lnTo>
                  <a:lnTo>
                    <a:pt x="333" y="2486"/>
                  </a:lnTo>
                  <a:lnTo>
                    <a:pt x="332" y="2486"/>
                  </a:lnTo>
                  <a:lnTo>
                    <a:pt x="330" y="2485"/>
                  </a:lnTo>
                  <a:lnTo>
                    <a:pt x="329" y="2484"/>
                  </a:lnTo>
                  <a:lnTo>
                    <a:pt x="327" y="2486"/>
                  </a:lnTo>
                  <a:lnTo>
                    <a:pt x="327" y="2487"/>
                  </a:lnTo>
                  <a:lnTo>
                    <a:pt x="327" y="2489"/>
                  </a:lnTo>
                  <a:lnTo>
                    <a:pt x="327" y="2490"/>
                  </a:lnTo>
                  <a:lnTo>
                    <a:pt x="327" y="2489"/>
                  </a:lnTo>
                  <a:lnTo>
                    <a:pt x="327" y="2487"/>
                  </a:lnTo>
                  <a:lnTo>
                    <a:pt x="327" y="2486"/>
                  </a:lnTo>
                  <a:close/>
                  <a:moveTo>
                    <a:pt x="371" y="2989"/>
                  </a:moveTo>
                  <a:lnTo>
                    <a:pt x="368" y="2988"/>
                  </a:lnTo>
                  <a:lnTo>
                    <a:pt x="378" y="2965"/>
                  </a:lnTo>
                  <a:lnTo>
                    <a:pt x="380" y="2965"/>
                  </a:lnTo>
                  <a:lnTo>
                    <a:pt x="371" y="2989"/>
                  </a:lnTo>
                  <a:close/>
                  <a:moveTo>
                    <a:pt x="383" y="3722"/>
                  </a:moveTo>
                  <a:lnTo>
                    <a:pt x="380" y="3748"/>
                  </a:lnTo>
                  <a:lnTo>
                    <a:pt x="380" y="3739"/>
                  </a:lnTo>
                  <a:lnTo>
                    <a:pt x="383" y="3722"/>
                  </a:lnTo>
                  <a:close/>
                  <a:moveTo>
                    <a:pt x="380" y="3754"/>
                  </a:moveTo>
                  <a:lnTo>
                    <a:pt x="378" y="3819"/>
                  </a:lnTo>
                  <a:lnTo>
                    <a:pt x="374" y="3819"/>
                  </a:lnTo>
                  <a:lnTo>
                    <a:pt x="378" y="3754"/>
                  </a:lnTo>
                  <a:lnTo>
                    <a:pt x="380" y="3754"/>
                  </a:lnTo>
                  <a:close/>
                  <a:moveTo>
                    <a:pt x="374" y="3831"/>
                  </a:moveTo>
                  <a:lnTo>
                    <a:pt x="374" y="3858"/>
                  </a:lnTo>
                  <a:lnTo>
                    <a:pt x="371" y="3858"/>
                  </a:lnTo>
                  <a:lnTo>
                    <a:pt x="371" y="3831"/>
                  </a:lnTo>
                  <a:lnTo>
                    <a:pt x="374" y="3831"/>
                  </a:lnTo>
                  <a:close/>
                  <a:moveTo>
                    <a:pt x="371" y="2994"/>
                  </a:moveTo>
                  <a:lnTo>
                    <a:pt x="344" y="3065"/>
                  </a:lnTo>
                  <a:lnTo>
                    <a:pt x="344" y="3064"/>
                  </a:lnTo>
                  <a:lnTo>
                    <a:pt x="345" y="3062"/>
                  </a:lnTo>
                  <a:lnTo>
                    <a:pt x="345" y="3060"/>
                  </a:lnTo>
                  <a:lnTo>
                    <a:pt x="345" y="3059"/>
                  </a:lnTo>
                  <a:lnTo>
                    <a:pt x="347" y="3058"/>
                  </a:lnTo>
                  <a:lnTo>
                    <a:pt x="347" y="3056"/>
                  </a:lnTo>
                  <a:lnTo>
                    <a:pt x="347" y="3055"/>
                  </a:lnTo>
                  <a:lnTo>
                    <a:pt x="348" y="3054"/>
                  </a:lnTo>
                  <a:lnTo>
                    <a:pt x="348" y="3051"/>
                  </a:lnTo>
                  <a:lnTo>
                    <a:pt x="348" y="3050"/>
                  </a:lnTo>
                  <a:lnTo>
                    <a:pt x="344" y="3048"/>
                  </a:lnTo>
                  <a:lnTo>
                    <a:pt x="340" y="3055"/>
                  </a:lnTo>
                  <a:lnTo>
                    <a:pt x="339" y="3056"/>
                  </a:lnTo>
                  <a:lnTo>
                    <a:pt x="339" y="3058"/>
                  </a:lnTo>
                  <a:lnTo>
                    <a:pt x="338" y="3059"/>
                  </a:lnTo>
                  <a:lnTo>
                    <a:pt x="338" y="3060"/>
                  </a:lnTo>
                  <a:lnTo>
                    <a:pt x="338" y="3061"/>
                  </a:lnTo>
                  <a:lnTo>
                    <a:pt x="337" y="3062"/>
                  </a:lnTo>
                  <a:lnTo>
                    <a:pt x="337" y="3064"/>
                  </a:lnTo>
                  <a:lnTo>
                    <a:pt x="335" y="3064"/>
                  </a:lnTo>
                  <a:lnTo>
                    <a:pt x="335" y="3065"/>
                  </a:lnTo>
                  <a:lnTo>
                    <a:pt x="340" y="3055"/>
                  </a:lnTo>
                  <a:lnTo>
                    <a:pt x="343" y="3050"/>
                  </a:lnTo>
                  <a:lnTo>
                    <a:pt x="344" y="3045"/>
                  </a:lnTo>
                  <a:lnTo>
                    <a:pt x="347" y="3039"/>
                  </a:lnTo>
                  <a:lnTo>
                    <a:pt x="349" y="3033"/>
                  </a:lnTo>
                  <a:lnTo>
                    <a:pt x="352" y="3027"/>
                  </a:lnTo>
                  <a:lnTo>
                    <a:pt x="354" y="3019"/>
                  </a:lnTo>
                  <a:lnTo>
                    <a:pt x="357" y="3013"/>
                  </a:lnTo>
                  <a:lnTo>
                    <a:pt x="359" y="3007"/>
                  </a:lnTo>
                  <a:lnTo>
                    <a:pt x="360" y="3001"/>
                  </a:lnTo>
                  <a:lnTo>
                    <a:pt x="363" y="2994"/>
                  </a:lnTo>
                  <a:lnTo>
                    <a:pt x="371" y="2994"/>
                  </a:lnTo>
                  <a:close/>
                  <a:moveTo>
                    <a:pt x="371" y="3866"/>
                  </a:moveTo>
                  <a:lnTo>
                    <a:pt x="371" y="3888"/>
                  </a:lnTo>
                  <a:lnTo>
                    <a:pt x="368" y="3888"/>
                  </a:lnTo>
                  <a:lnTo>
                    <a:pt x="368" y="3866"/>
                  </a:lnTo>
                  <a:lnTo>
                    <a:pt x="371" y="3866"/>
                  </a:lnTo>
                  <a:close/>
                  <a:moveTo>
                    <a:pt x="329" y="2840"/>
                  </a:moveTo>
                  <a:lnTo>
                    <a:pt x="333" y="2840"/>
                  </a:lnTo>
                  <a:lnTo>
                    <a:pt x="333" y="2857"/>
                  </a:lnTo>
                  <a:lnTo>
                    <a:pt x="329" y="2857"/>
                  </a:lnTo>
                  <a:lnTo>
                    <a:pt x="329" y="2840"/>
                  </a:lnTo>
                  <a:close/>
                  <a:moveTo>
                    <a:pt x="327" y="2819"/>
                  </a:moveTo>
                  <a:lnTo>
                    <a:pt x="327" y="2798"/>
                  </a:lnTo>
                  <a:lnTo>
                    <a:pt x="329" y="2798"/>
                  </a:lnTo>
                  <a:lnTo>
                    <a:pt x="329" y="2819"/>
                  </a:lnTo>
                  <a:lnTo>
                    <a:pt x="327" y="2819"/>
                  </a:lnTo>
                  <a:close/>
                  <a:moveTo>
                    <a:pt x="329" y="2587"/>
                  </a:moveTo>
                  <a:lnTo>
                    <a:pt x="329" y="2560"/>
                  </a:lnTo>
                  <a:lnTo>
                    <a:pt x="333" y="2560"/>
                  </a:lnTo>
                  <a:lnTo>
                    <a:pt x="332" y="2564"/>
                  </a:lnTo>
                  <a:lnTo>
                    <a:pt x="332" y="2566"/>
                  </a:lnTo>
                  <a:lnTo>
                    <a:pt x="332" y="2569"/>
                  </a:lnTo>
                  <a:lnTo>
                    <a:pt x="333" y="2569"/>
                  </a:lnTo>
                  <a:lnTo>
                    <a:pt x="334" y="2569"/>
                  </a:lnTo>
                  <a:lnTo>
                    <a:pt x="337" y="2569"/>
                  </a:lnTo>
                  <a:lnTo>
                    <a:pt x="338" y="2569"/>
                  </a:lnTo>
                  <a:lnTo>
                    <a:pt x="340" y="2570"/>
                  </a:lnTo>
                  <a:lnTo>
                    <a:pt x="342" y="2571"/>
                  </a:lnTo>
                  <a:lnTo>
                    <a:pt x="343" y="2573"/>
                  </a:lnTo>
                  <a:lnTo>
                    <a:pt x="345" y="2570"/>
                  </a:lnTo>
                  <a:lnTo>
                    <a:pt x="348" y="2573"/>
                  </a:lnTo>
                  <a:lnTo>
                    <a:pt x="344" y="2575"/>
                  </a:lnTo>
                  <a:lnTo>
                    <a:pt x="343" y="2578"/>
                  </a:lnTo>
                  <a:lnTo>
                    <a:pt x="343" y="2581"/>
                  </a:lnTo>
                  <a:lnTo>
                    <a:pt x="343" y="2585"/>
                  </a:lnTo>
                  <a:lnTo>
                    <a:pt x="344" y="2589"/>
                  </a:lnTo>
                  <a:lnTo>
                    <a:pt x="344" y="2591"/>
                  </a:lnTo>
                  <a:lnTo>
                    <a:pt x="345" y="2595"/>
                  </a:lnTo>
                  <a:lnTo>
                    <a:pt x="345" y="2597"/>
                  </a:lnTo>
                  <a:lnTo>
                    <a:pt x="345" y="2599"/>
                  </a:lnTo>
                  <a:lnTo>
                    <a:pt x="344" y="2599"/>
                  </a:lnTo>
                  <a:lnTo>
                    <a:pt x="344" y="2597"/>
                  </a:lnTo>
                  <a:lnTo>
                    <a:pt x="344" y="2596"/>
                  </a:lnTo>
                  <a:lnTo>
                    <a:pt x="344" y="2595"/>
                  </a:lnTo>
                  <a:lnTo>
                    <a:pt x="344" y="2594"/>
                  </a:lnTo>
                  <a:lnTo>
                    <a:pt x="344" y="2592"/>
                  </a:lnTo>
                  <a:lnTo>
                    <a:pt x="343" y="2591"/>
                  </a:lnTo>
                  <a:lnTo>
                    <a:pt x="342" y="2590"/>
                  </a:lnTo>
                  <a:lnTo>
                    <a:pt x="338" y="2594"/>
                  </a:lnTo>
                  <a:lnTo>
                    <a:pt x="338" y="2595"/>
                  </a:lnTo>
                  <a:lnTo>
                    <a:pt x="337" y="2595"/>
                  </a:lnTo>
                  <a:lnTo>
                    <a:pt x="338" y="2594"/>
                  </a:lnTo>
                  <a:lnTo>
                    <a:pt x="339" y="2591"/>
                  </a:lnTo>
                  <a:lnTo>
                    <a:pt x="339" y="2590"/>
                  </a:lnTo>
                  <a:lnTo>
                    <a:pt x="340" y="2587"/>
                  </a:lnTo>
                  <a:lnTo>
                    <a:pt x="340" y="2585"/>
                  </a:lnTo>
                  <a:lnTo>
                    <a:pt x="340" y="2583"/>
                  </a:lnTo>
                  <a:lnTo>
                    <a:pt x="340" y="2580"/>
                  </a:lnTo>
                  <a:lnTo>
                    <a:pt x="340" y="2578"/>
                  </a:lnTo>
                  <a:lnTo>
                    <a:pt x="339" y="2575"/>
                  </a:lnTo>
                  <a:lnTo>
                    <a:pt x="338" y="2574"/>
                  </a:lnTo>
                  <a:lnTo>
                    <a:pt x="335" y="2573"/>
                  </a:lnTo>
                  <a:lnTo>
                    <a:pt x="334" y="2574"/>
                  </a:lnTo>
                  <a:lnTo>
                    <a:pt x="333" y="2575"/>
                  </a:lnTo>
                  <a:lnTo>
                    <a:pt x="333" y="2576"/>
                  </a:lnTo>
                  <a:lnTo>
                    <a:pt x="332" y="2578"/>
                  </a:lnTo>
                  <a:lnTo>
                    <a:pt x="332" y="2579"/>
                  </a:lnTo>
                  <a:lnTo>
                    <a:pt x="332" y="2581"/>
                  </a:lnTo>
                  <a:lnTo>
                    <a:pt x="333" y="2583"/>
                  </a:lnTo>
                  <a:lnTo>
                    <a:pt x="333" y="2584"/>
                  </a:lnTo>
                  <a:lnTo>
                    <a:pt x="333" y="2586"/>
                  </a:lnTo>
                  <a:lnTo>
                    <a:pt x="333" y="2587"/>
                  </a:lnTo>
                  <a:lnTo>
                    <a:pt x="329" y="2587"/>
                  </a:lnTo>
                  <a:close/>
                  <a:moveTo>
                    <a:pt x="329" y="2549"/>
                  </a:moveTo>
                  <a:lnTo>
                    <a:pt x="335" y="2539"/>
                  </a:lnTo>
                  <a:lnTo>
                    <a:pt x="335" y="2538"/>
                  </a:lnTo>
                  <a:lnTo>
                    <a:pt x="337" y="2538"/>
                  </a:lnTo>
                  <a:lnTo>
                    <a:pt x="337" y="2537"/>
                  </a:lnTo>
                  <a:lnTo>
                    <a:pt x="338" y="2537"/>
                  </a:lnTo>
                  <a:lnTo>
                    <a:pt x="339" y="2537"/>
                  </a:lnTo>
                  <a:lnTo>
                    <a:pt x="342" y="2534"/>
                  </a:lnTo>
                  <a:lnTo>
                    <a:pt x="348" y="2539"/>
                  </a:lnTo>
                  <a:lnTo>
                    <a:pt x="347" y="2539"/>
                  </a:lnTo>
                  <a:lnTo>
                    <a:pt x="345" y="2539"/>
                  </a:lnTo>
                  <a:lnTo>
                    <a:pt x="344" y="2539"/>
                  </a:lnTo>
                  <a:lnTo>
                    <a:pt x="343" y="2538"/>
                  </a:lnTo>
                  <a:lnTo>
                    <a:pt x="342" y="2538"/>
                  </a:lnTo>
                  <a:lnTo>
                    <a:pt x="340" y="2537"/>
                  </a:lnTo>
                  <a:lnTo>
                    <a:pt x="339" y="2537"/>
                  </a:lnTo>
                  <a:lnTo>
                    <a:pt x="329" y="2549"/>
                  </a:lnTo>
                  <a:close/>
                  <a:moveTo>
                    <a:pt x="333" y="2602"/>
                  </a:moveTo>
                  <a:lnTo>
                    <a:pt x="335" y="2602"/>
                  </a:lnTo>
                  <a:lnTo>
                    <a:pt x="335" y="2641"/>
                  </a:lnTo>
                  <a:lnTo>
                    <a:pt x="333" y="2641"/>
                  </a:lnTo>
                  <a:lnTo>
                    <a:pt x="333" y="2602"/>
                  </a:lnTo>
                  <a:close/>
                  <a:moveTo>
                    <a:pt x="335" y="2655"/>
                  </a:moveTo>
                  <a:lnTo>
                    <a:pt x="338" y="2658"/>
                  </a:lnTo>
                  <a:lnTo>
                    <a:pt x="338" y="2657"/>
                  </a:lnTo>
                  <a:lnTo>
                    <a:pt x="338" y="2655"/>
                  </a:lnTo>
                  <a:lnTo>
                    <a:pt x="338" y="2654"/>
                  </a:lnTo>
                  <a:lnTo>
                    <a:pt x="338" y="2653"/>
                  </a:lnTo>
                  <a:lnTo>
                    <a:pt x="338" y="2652"/>
                  </a:lnTo>
                  <a:lnTo>
                    <a:pt x="338" y="2651"/>
                  </a:lnTo>
                  <a:lnTo>
                    <a:pt x="338" y="2649"/>
                  </a:lnTo>
                  <a:lnTo>
                    <a:pt x="335" y="2647"/>
                  </a:lnTo>
                  <a:lnTo>
                    <a:pt x="338" y="2643"/>
                  </a:lnTo>
                  <a:lnTo>
                    <a:pt x="338" y="2644"/>
                  </a:lnTo>
                  <a:lnTo>
                    <a:pt x="338" y="2646"/>
                  </a:lnTo>
                  <a:lnTo>
                    <a:pt x="338" y="2647"/>
                  </a:lnTo>
                  <a:lnTo>
                    <a:pt x="338" y="2648"/>
                  </a:lnTo>
                  <a:lnTo>
                    <a:pt x="338" y="2649"/>
                  </a:lnTo>
                  <a:lnTo>
                    <a:pt x="342" y="2653"/>
                  </a:lnTo>
                  <a:lnTo>
                    <a:pt x="343" y="2653"/>
                  </a:lnTo>
                  <a:lnTo>
                    <a:pt x="343" y="2654"/>
                  </a:lnTo>
                  <a:lnTo>
                    <a:pt x="344" y="2655"/>
                  </a:lnTo>
                  <a:lnTo>
                    <a:pt x="342" y="2653"/>
                  </a:lnTo>
                  <a:lnTo>
                    <a:pt x="340" y="2653"/>
                  </a:lnTo>
                  <a:lnTo>
                    <a:pt x="339" y="2653"/>
                  </a:lnTo>
                  <a:lnTo>
                    <a:pt x="338" y="2653"/>
                  </a:lnTo>
                  <a:lnTo>
                    <a:pt x="338" y="2658"/>
                  </a:lnTo>
                  <a:lnTo>
                    <a:pt x="338" y="2659"/>
                  </a:lnTo>
                  <a:lnTo>
                    <a:pt x="338" y="2662"/>
                  </a:lnTo>
                  <a:lnTo>
                    <a:pt x="338" y="2664"/>
                  </a:lnTo>
                  <a:lnTo>
                    <a:pt x="338" y="2667"/>
                  </a:lnTo>
                  <a:lnTo>
                    <a:pt x="338" y="2668"/>
                  </a:lnTo>
                  <a:lnTo>
                    <a:pt x="338" y="2670"/>
                  </a:lnTo>
                  <a:lnTo>
                    <a:pt x="338" y="2673"/>
                  </a:lnTo>
                  <a:lnTo>
                    <a:pt x="338" y="2674"/>
                  </a:lnTo>
                  <a:lnTo>
                    <a:pt x="338" y="2677"/>
                  </a:lnTo>
                  <a:lnTo>
                    <a:pt x="338" y="2679"/>
                  </a:lnTo>
                  <a:lnTo>
                    <a:pt x="338" y="2680"/>
                  </a:lnTo>
                  <a:lnTo>
                    <a:pt x="339" y="2683"/>
                  </a:lnTo>
                  <a:lnTo>
                    <a:pt x="339" y="2684"/>
                  </a:lnTo>
                  <a:lnTo>
                    <a:pt x="340" y="2685"/>
                  </a:lnTo>
                  <a:lnTo>
                    <a:pt x="340" y="2686"/>
                  </a:lnTo>
                  <a:lnTo>
                    <a:pt x="342" y="2688"/>
                  </a:lnTo>
                  <a:lnTo>
                    <a:pt x="342" y="2689"/>
                  </a:lnTo>
                  <a:lnTo>
                    <a:pt x="343" y="2690"/>
                  </a:lnTo>
                  <a:lnTo>
                    <a:pt x="344" y="2691"/>
                  </a:lnTo>
                  <a:lnTo>
                    <a:pt x="344" y="2698"/>
                  </a:lnTo>
                  <a:lnTo>
                    <a:pt x="345" y="2704"/>
                  </a:lnTo>
                  <a:lnTo>
                    <a:pt x="345" y="2710"/>
                  </a:lnTo>
                  <a:lnTo>
                    <a:pt x="344" y="2716"/>
                  </a:lnTo>
                  <a:lnTo>
                    <a:pt x="344" y="2721"/>
                  </a:lnTo>
                  <a:lnTo>
                    <a:pt x="344" y="2727"/>
                  </a:lnTo>
                  <a:lnTo>
                    <a:pt x="343" y="2735"/>
                  </a:lnTo>
                  <a:lnTo>
                    <a:pt x="343" y="2741"/>
                  </a:lnTo>
                  <a:lnTo>
                    <a:pt x="342" y="2747"/>
                  </a:lnTo>
                  <a:lnTo>
                    <a:pt x="342" y="2753"/>
                  </a:lnTo>
                  <a:lnTo>
                    <a:pt x="342" y="2757"/>
                  </a:lnTo>
                  <a:lnTo>
                    <a:pt x="342" y="2762"/>
                  </a:lnTo>
                  <a:lnTo>
                    <a:pt x="342" y="2766"/>
                  </a:lnTo>
                  <a:lnTo>
                    <a:pt x="342" y="2769"/>
                  </a:lnTo>
                  <a:lnTo>
                    <a:pt x="342" y="2773"/>
                  </a:lnTo>
                  <a:lnTo>
                    <a:pt x="342" y="2778"/>
                  </a:lnTo>
                  <a:lnTo>
                    <a:pt x="342" y="2782"/>
                  </a:lnTo>
                  <a:lnTo>
                    <a:pt x="342" y="2787"/>
                  </a:lnTo>
                  <a:lnTo>
                    <a:pt x="342" y="2790"/>
                  </a:lnTo>
                  <a:lnTo>
                    <a:pt x="342" y="2795"/>
                  </a:lnTo>
                  <a:lnTo>
                    <a:pt x="342" y="2790"/>
                  </a:lnTo>
                  <a:lnTo>
                    <a:pt x="340" y="2787"/>
                  </a:lnTo>
                  <a:lnTo>
                    <a:pt x="340" y="2782"/>
                  </a:lnTo>
                  <a:lnTo>
                    <a:pt x="340" y="2778"/>
                  </a:lnTo>
                  <a:lnTo>
                    <a:pt x="340" y="2773"/>
                  </a:lnTo>
                  <a:lnTo>
                    <a:pt x="340" y="2769"/>
                  </a:lnTo>
                  <a:lnTo>
                    <a:pt x="340" y="2766"/>
                  </a:lnTo>
                  <a:lnTo>
                    <a:pt x="342" y="2761"/>
                  </a:lnTo>
                  <a:lnTo>
                    <a:pt x="342" y="2757"/>
                  </a:lnTo>
                  <a:lnTo>
                    <a:pt x="342" y="2753"/>
                  </a:lnTo>
                  <a:lnTo>
                    <a:pt x="342" y="2746"/>
                  </a:lnTo>
                  <a:lnTo>
                    <a:pt x="340" y="2738"/>
                  </a:lnTo>
                  <a:lnTo>
                    <a:pt x="340" y="2730"/>
                  </a:lnTo>
                  <a:lnTo>
                    <a:pt x="340" y="2722"/>
                  </a:lnTo>
                  <a:lnTo>
                    <a:pt x="339" y="2715"/>
                  </a:lnTo>
                  <a:lnTo>
                    <a:pt x="339" y="2709"/>
                  </a:lnTo>
                  <a:lnTo>
                    <a:pt x="339" y="2701"/>
                  </a:lnTo>
                  <a:lnTo>
                    <a:pt x="338" y="2694"/>
                  </a:lnTo>
                  <a:lnTo>
                    <a:pt x="338" y="2686"/>
                  </a:lnTo>
                  <a:lnTo>
                    <a:pt x="338" y="2679"/>
                  </a:lnTo>
                  <a:lnTo>
                    <a:pt x="337" y="2677"/>
                  </a:lnTo>
                  <a:lnTo>
                    <a:pt x="337" y="2674"/>
                  </a:lnTo>
                  <a:lnTo>
                    <a:pt x="337" y="2672"/>
                  </a:lnTo>
                  <a:lnTo>
                    <a:pt x="335" y="2669"/>
                  </a:lnTo>
                  <a:lnTo>
                    <a:pt x="335" y="2667"/>
                  </a:lnTo>
                  <a:lnTo>
                    <a:pt x="335" y="2664"/>
                  </a:lnTo>
                  <a:lnTo>
                    <a:pt x="335" y="2662"/>
                  </a:lnTo>
                  <a:lnTo>
                    <a:pt x="335" y="2659"/>
                  </a:lnTo>
                  <a:lnTo>
                    <a:pt x="335" y="2657"/>
                  </a:lnTo>
                  <a:lnTo>
                    <a:pt x="335" y="2655"/>
                  </a:lnTo>
                  <a:close/>
                  <a:moveTo>
                    <a:pt x="318" y="4193"/>
                  </a:moveTo>
                  <a:lnTo>
                    <a:pt x="278" y="4231"/>
                  </a:lnTo>
                  <a:lnTo>
                    <a:pt x="282" y="4235"/>
                  </a:lnTo>
                  <a:lnTo>
                    <a:pt x="259" y="4246"/>
                  </a:lnTo>
                  <a:lnTo>
                    <a:pt x="265" y="4241"/>
                  </a:lnTo>
                  <a:lnTo>
                    <a:pt x="270" y="4234"/>
                  </a:lnTo>
                  <a:lnTo>
                    <a:pt x="275" y="4226"/>
                  </a:lnTo>
                  <a:lnTo>
                    <a:pt x="278" y="4217"/>
                  </a:lnTo>
                  <a:lnTo>
                    <a:pt x="282" y="4208"/>
                  </a:lnTo>
                  <a:lnTo>
                    <a:pt x="287" y="4200"/>
                  </a:lnTo>
                  <a:lnTo>
                    <a:pt x="292" y="4194"/>
                  </a:lnTo>
                  <a:lnTo>
                    <a:pt x="300" y="4191"/>
                  </a:lnTo>
                  <a:lnTo>
                    <a:pt x="308" y="4189"/>
                  </a:lnTo>
                  <a:lnTo>
                    <a:pt x="318" y="4193"/>
                  </a:lnTo>
                  <a:close/>
                  <a:moveTo>
                    <a:pt x="264" y="4301"/>
                  </a:moveTo>
                  <a:lnTo>
                    <a:pt x="269" y="4304"/>
                  </a:lnTo>
                  <a:lnTo>
                    <a:pt x="275" y="4307"/>
                  </a:lnTo>
                  <a:lnTo>
                    <a:pt x="281" y="4308"/>
                  </a:lnTo>
                  <a:lnTo>
                    <a:pt x="288" y="4308"/>
                  </a:lnTo>
                  <a:lnTo>
                    <a:pt x="296" y="4307"/>
                  </a:lnTo>
                  <a:lnTo>
                    <a:pt x="302" y="4306"/>
                  </a:lnTo>
                  <a:lnTo>
                    <a:pt x="309" y="4304"/>
                  </a:lnTo>
                  <a:lnTo>
                    <a:pt x="317" y="4303"/>
                  </a:lnTo>
                  <a:lnTo>
                    <a:pt x="323" y="4302"/>
                  </a:lnTo>
                  <a:lnTo>
                    <a:pt x="329" y="4303"/>
                  </a:lnTo>
                  <a:lnTo>
                    <a:pt x="326" y="4307"/>
                  </a:lnTo>
                  <a:lnTo>
                    <a:pt x="323" y="4309"/>
                  </a:lnTo>
                  <a:lnTo>
                    <a:pt x="319" y="4311"/>
                  </a:lnTo>
                  <a:lnTo>
                    <a:pt x="314" y="4312"/>
                  </a:lnTo>
                  <a:lnTo>
                    <a:pt x="311" y="4312"/>
                  </a:lnTo>
                  <a:lnTo>
                    <a:pt x="307" y="4313"/>
                  </a:lnTo>
                  <a:lnTo>
                    <a:pt x="302" y="4313"/>
                  </a:lnTo>
                  <a:lnTo>
                    <a:pt x="298" y="4313"/>
                  </a:lnTo>
                  <a:lnTo>
                    <a:pt x="293" y="4314"/>
                  </a:lnTo>
                  <a:lnTo>
                    <a:pt x="290" y="4316"/>
                  </a:lnTo>
                  <a:lnTo>
                    <a:pt x="288" y="4316"/>
                  </a:lnTo>
                  <a:lnTo>
                    <a:pt x="287" y="4316"/>
                  </a:lnTo>
                  <a:lnTo>
                    <a:pt x="286" y="4317"/>
                  </a:lnTo>
                  <a:lnTo>
                    <a:pt x="285" y="4317"/>
                  </a:lnTo>
                  <a:lnTo>
                    <a:pt x="283" y="4318"/>
                  </a:lnTo>
                  <a:lnTo>
                    <a:pt x="282" y="4318"/>
                  </a:lnTo>
                  <a:lnTo>
                    <a:pt x="283" y="4317"/>
                  </a:lnTo>
                  <a:lnTo>
                    <a:pt x="285" y="4317"/>
                  </a:lnTo>
                  <a:lnTo>
                    <a:pt x="286" y="4317"/>
                  </a:lnTo>
                  <a:lnTo>
                    <a:pt x="286" y="4316"/>
                  </a:lnTo>
                  <a:lnTo>
                    <a:pt x="287" y="4316"/>
                  </a:lnTo>
                  <a:lnTo>
                    <a:pt x="288" y="4316"/>
                  </a:lnTo>
                  <a:lnTo>
                    <a:pt x="290" y="4316"/>
                  </a:lnTo>
                  <a:lnTo>
                    <a:pt x="290" y="4314"/>
                  </a:lnTo>
                  <a:lnTo>
                    <a:pt x="291" y="4314"/>
                  </a:lnTo>
                  <a:lnTo>
                    <a:pt x="291" y="4313"/>
                  </a:lnTo>
                  <a:lnTo>
                    <a:pt x="292" y="4313"/>
                  </a:lnTo>
                  <a:lnTo>
                    <a:pt x="293" y="4312"/>
                  </a:lnTo>
                  <a:lnTo>
                    <a:pt x="291" y="4309"/>
                  </a:lnTo>
                  <a:lnTo>
                    <a:pt x="287" y="4309"/>
                  </a:lnTo>
                  <a:lnTo>
                    <a:pt x="283" y="4309"/>
                  </a:lnTo>
                  <a:lnTo>
                    <a:pt x="280" y="4309"/>
                  </a:lnTo>
                  <a:lnTo>
                    <a:pt x="276" y="4309"/>
                  </a:lnTo>
                  <a:lnTo>
                    <a:pt x="272" y="4309"/>
                  </a:lnTo>
                  <a:lnTo>
                    <a:pt x="270" y="4309"/>
                  </a:lnTo>
                  <a:lnTo>
                    <a:pt x="267" y="4308"/>
                  </a:lnTo>
                  <a:lnTo>
                    <a:pt x="265" y="4304"/>
                  </a:lnTo>
                  <a:lnTo>
                    <a:pt x="264" y="4301"/>
                  </a:lnTo>
                  <a:close/>
                  <a:moveTo>
                    <a:pt x="187" y="4363"/>
                  </a:moveTo>
                  <a:lnTo>
                    <a:pt x="181" y="4363"/>
                  </a:lnTo>
                  <a:lnTo>
                    <a:pt x="178" y="4358"/>
                  </a:lnTo>
                  <a:lnTo>
                    <a:pt x="177" y="4353"/>
                  </a:lnTo>
                  <a:lnTo>
                    <a:pt x="177" y="4348"/>
                  </a:lnTo>
                  <a:lnTo>
                    <a:pt x="177" y="4345"/>
                  </a:lnTo>
                  <a:lnTo>
                    <a:pt x="178" y="4341"/>
                  </a:lnTo>
                  <a:lnTo>
                    <a:pt x="181" y="4338"/>
                  </a:lnTo>
                  <a:lnTo>
                    <a:pt x="183" y="4335"/>
                  </a:lnTo>
                  <a:lnTo>
                    <a:pt x="187" y="4333"/>
                  </a:lnTo>
                  <a:lnTo>
                    <a:pt x="189" y="4330"/>
                  </a:lnTo>
                  <a:lnTo>
                    <a:pt x="192" y="4327"/>
                  </a:lnTo>
                  <a:lnTo>
                    <a:pt x="193" y="4327"/>
                  </a:lnTo>
                  <a:lnTo>
                    <a:pt x="193" y="4325"/>
                  </a:lnTo>
                  <a:lnTo>
                    <a:pt x="194" y="4325"/>
                  </a:lnTo>
                  <a:lnTo>
                    <a:pt x="194" y="4324"/>
                  </a:lnTo>
                  <a:lnTo>
                    <a:pt x="195" y="4323"/>
                  </a:lnTo>
                  <a:lnTo>
                    <a:pt x="197" y="4320"/>
                  </a:lnTo>
                  <a:lnTo>
                    <a:pt x="198" y="4319"/>
                  </a:lnTo>
                  <a:lnTo>
                    <a:pt x="199" y="4318"/>
                  </a:lnTo>
                  <a:lnTo>
                    <a:pt x="199" y="4316"/>
                  </a:lnTo>
                  <a:lnTo>
                    <a:pt x="200" y="4314"/>
                  </a:lnTo>
                  <a:lnTo>
                    <a:pt x="200" y="4312"/>
                  </a:lnTo>
                  <a:lnTo>
                    <a:pt x="202" y="4311"/>
                  </a:lnTo>
                  <a:lnTo>
                    <a:pt x="202" y="4308"/>
                  </a:lnTo>
                  <a:lnTo>
                    <a:pt x="202" y="4306"/>
                  </a:lnTo>
                  <a:lnTo>
                    <a:pt x="234" y="4273"/>
                  </a:lnTo>
                  <a:lnTo>
                    <a:pt x="233" y="4280"/>
                  </a:lnTo>
                  <a:lnTo>
                    <a:pt x="233" y="4285"/>
                  </a:lnTo>
                  <a:lnTo>
                    <a:pt x="235" y="4288"/>
                  </a:lnTo>
                  <a:lnTo>
                    <a:pt x="239" y="4291"/>
                  </a:lnTo>
                  <a:lnTo>
                    <a:pt x="243" y="4294"/>
                  </a:lnTo>
                  <a:lnTo>
                    <a:pt x="247" y="4297"/>
                  </a:lnTo>
                  <a:lnTo>
                    <a:pt x="251" y="4299"/>
                  </a:lnTo>
                  <a:lnTo>
                    <a:pt x="254" y="4302"/>
                  </a:lnTo>
                  <a:lnTo>
                    <a:pt x="255" y="4306"/>
                  </a:lnTo>
                  <a:lnTo>
                    <a:pt x="255" y="4309"/>
                  </a:lnTo>
                  <a:lnTo>
                    <a:pt x="247" y="4309"/>
                  </a:lnTo>
                  <a:lnTo>
                    <a:pt x="241" y="4309"/>
                  </a:lnTo>
                  <a:lnTo>
                    <a:pt x="234" y="4309"/>
                  </a:lnTo>
                  <a:lnTo>
                    <a:pt x="228" y="4309"/>
                  </a:lnTo>
                  <a:lnTo>
                    <a:pt x="221" y="4311"/>
                  </a:lnTo>
                  <a:lnTo>
                    <a:pt x="215" y="4312"/>
                  </a:lnTo>
                  <a:lnTo>
                    <a:pt x="210" y="4313"/>
                  </a:lnTo>
                  <a:lnTo>
                    <a:pt x="205" y="4316"/>
                  </a:lnTo>
                  <a:lnTo>
                    <a:pt x="199" y="4319"/>
                  </a:lnTo>
                  <a:lnTo>
                    <a:pt x="194" y="4324"/>
                  </a:lnTo>
                  <a:lnTo>
                    <a:pt x="194" y="4325"/>
                  </a:lnTo>
                  <a:lnTo>
                    <a:pt x="193" y="4325"/>
                  </a:lnTo>
                  <a:lnTo>
                    <a:pt x="193" y="4327"/>
                  </a:lnTo>
                  <a:lnTo>
                    <a:pt x="192" y="4327"/>
                  </a:lnTo>
                  <a:lnTo>
                    <a:pt x="192" y="4328"/>
                  </a:lnTo>
                  <a:lnTo>
                    <a:pt x="190" y="4329"/>
                  </a:lnTo>
                  <a:lnTo>
                    <a:pt x="190" y="4330"/>
                  </a:lnTo>
                  <a:lnTo>
                    <a:pt x="189" y="4330"/>
                  </a:lnTo>
                  <a:lnTo>
                    <a:pt x="189" y="4332"/>
                  </a:lnTo>
                  <a:lnTo>
                    <a:pt x="188" y="4333"/>
                  </a:lnTo>
                  <a:lnTo>
                    <a:pt x="187" y="4334"/>
                  </a:lnTo>
                  <a:lnTo>
                    <a:pt x="187" y="4335"/>
                  </a:lnTo>
                  <a:lnTo>
                    <a:pt x="188" y="4339"/>
                  </a:lnTo>
                  <a:lnTo>
                    <a:pt x="189" y="4343"/>
                  </a:lnTo>
                  <a:lnTo>
                    <a:pt x="189" y="4345"/>
                  </a:lnTo>
                  <a:lnTo>
                    <a:pt x="190" y="4349"/>
                  </a:lnTo>
                  <a:lnTo>
                    <a:pt x="190" y="4353"/>
                  </a:lnTo>
                  <a:lnTo>
                    <a:pt x="190" y="4355"/>
                  </a:lnTo>
                  <a:lnTo>
                    <a:pt x="190" y="4358"/>
                  </a:lnTo>
                  <a:lnTo>
                    <a:pt x="189" y="4359"/>
                  </a:lnTo>
                  <a:lnTo>
                    <a:pt x="188" y="4361"/>
                  </a:lnTo>
                  <a:lnTo>
                    <a:pt x="187" y="4363"/>
                  </a:lnTo>
                  <a:close/>
                  <a:moveTo>
                    <a:pt x="204" y="4380"/>
                  </a:moveTo>
                  <a:lnTo>
                    <a:pt x="204" y="4369"/>
                  </a:lnTo>
                  <a:lnTo>
                    <a:pt x="205" y="4370"/>
                  </a:lnTo>
                  <a:lnTo>
                    <a:pt x="207" y="4370"/>
                  </a:lnTo>
                  <a:lnTo>
                    <a:pt x="208" y="4370"/>
                  </a:lnTo>
                  <a:lnTo>
                    <a:pt x="209" y="4370"/>
                  </a:lnTo>
                  <a:lnTo>
                    <a:pt x="212" y="4370"/>
                  </a:lnTo>
                  <a:lnTo>
                    <a:pt x="213" y="4369"/>
                  </a:lnTo>
                  <a:lnTo>
                    <a:pt x="214" y="4370"/>
                  </a:lnTo>
                  <a:lnTo>
                    <a:pt x="215" y="4370"/>
                  </a:lnTo>
                  <a:lnTo>
                    <a:pt x="215" y="4372"/>
                  </a:lnTo>
                  <a:lnTo>
                    <a:pt x="216" y="4375"/>
                  </a:lnTo>
                  <a:lnTo>
                    <a:pt x="204" y="4380"/>
                  </a:lnTo>
                  <a:close/>
                  <a:moveTo>
                    <a:pt x="333" y="4371"/>
                  </a:moveTo>
                  <a:lnTo>
                    <a:pt x="323" y="4371"/>
                  </a:lnTo>
                  <a:lnTo>
                    <a:pt x="333" y="4365"/>
                  </a:lnTo>
                  <a:lnTo>
                    <a:pt x="333" y="4371"/>
                  </a:lnTo>
                  <a:close/>
                  <a:moveTo>
                    <a:pt x="327" y="4360"/>
                  </a:moveTo>
                  <a:lnTo>
                    <a:pt x="238" y="4371"/>
                  </a:lnTo>
                  <a:lnTo>
                    <a:pt x="244" y="4366"/>
                  </a:lnTo>
                  <a:lnTo>
                    <a:pt x="250" y="4363"/>
                  </a:lnTo>
                  <a:lnTo>
                    <a:pt x="257" y="4360"/>
                  </a:lnTo>
                  <a:lnTo>
                    <a:pt x="265" y="4359"/>
                  </a:lnTo>
                  <a:lnTo>
                    <a:pt x="272" y="4358"/>
                  </a:lnTo>
                  <a:lnTo>
                    <a:pt x="281" y="4358"/>
                  </a:lnTo>
                  <a:lnTo>
                    <a:pt x="288" y="4356"/>
                  </a:lnTo>
                  <a:lnTo>
                    <a:pt x="297" y="4355"/>
                  </a:lnTo>
                  <a:lnTo>
                    <a:pt x="304" y="4351"/>
                  </a:lnTo>
                  <a:lnTo>
                    <a:pt x="312" y="4348"/>
                  </a:lnTo>
                  <a:lnTo>
                    <a:pt x="318" y="4354"/>
                  </a:lnTo>
                  <a:lnTo>
                    <a:pt x="319" y="4350"/>
                  </a:lnTo>
                  <a:lnTo>
                    <a:pt x="322" y="4349"/>
                  </a:lnTo>
                  <a:lnTo>
                    <a:pt x="326" y="4348"/>
                  </a:lnTo>
                  <a:lnTo>
                    <a:pt x="329" y="4348"/>
                  </a:lnTo>
                  <a:lnTo>
                    <a:pt x="334" y="4348"/>
                  </a:lnTo>
                  <a:lnTo>
                    <a:pt x="338" y="4348"/>
                  </a:lnTo>
                  <a:lnTo>
                    <a:pt x="342" y="4348"/>
                  </a:lnTo>
                  <a:lnTo>
                    <a:pt x="345" y="4346"/>
                  </a:lnTo>
                  <a:lnTo>
                    <a:pt x="348" y="4344"/>
                  </a:lnTo>
                  <a:lnTo>
                    <a:pt x="350" y="4339"/>
                  </a:lnTo>
                  <a:lnTo>
                    <a:pt x="350" y="4341"/>
                  </a:lnTo>
                  <a:lnTo>
                    <a:pt x="368" y="4330"/>
                  </a:lnTo>
                  <a:lnTo>
                    <a:pt x="374" y="4345"/>
                  </a:lnTo>
                  <a:lnTo>
                    <a:pt x="371" y="4343"/>
                  </a:lnTo>
                  <a:lnTo>
                    <a:pt x="368" y="4343"/>
                  </a:lnTo>
                  <a:lnTo>
                    <a:pt x="364" y="4343"/>
                  </a:lnTo>
                  <a:lnTo>
                    <a:pt x="359" y="4345"/>
                  </a:lnTo>
                  <a:lnTo>
                    <a:pt x="354" y="4348"/>
                  </a:lnTo>
                  <a:lnTo>
                    <a:pt x="349" y="4351"/>
                  </a:lnTo>
                  <a:lnTo>
                    <a:pt x="344" y="4354"/>
                  </a:lnTo>
                  <a:lnTo>
                    <a:pt x="338" y="4356"/>
                  </a:lnTo>
                  <a:lnTo>
                    <a:pt x="332" y="4359"/>
                  </a:lnTo>
                  <a:lnTo>
                    <a:pt x="327" y="4360"/>
                  </a:lnTo>
                  <a:close/>
                  <a:moveTo>
                    <a:pt x="380" y="4341"/>
                  </a:moveTo>
                  <a:lnTo>
                    <a:pt x="378" y="4333"/>
                  </a:lnTo>
                  <a:lnTo>
                    <a:pt x="386" y="4330"/>
                  </a:lnTo>
                  <a:lnTo>
                    <a:pt x="380" y="4341"/>
                  </a:lnTo>
                  <a:close/>
                  <a:moveTo>
                    <a:pt x="344" y="4265"/>
                  </a:moveTo>
                  <a:lnTo>
                    <a:pt x="344" y="4265"/>
                  </a:lnTo>
                  <a:lnTo>
                    <a:pt x="343" y="4264"/>
                  </a:lnTo>
                  <a:lnTo>
                    <a:pt x="343" y="4262"/>
                  </a:lnTo>
                  <a:lnTo>
                    <a:pt x="342" y="4262"/>
                  </a:lnTo>
                  <a:lnTo>
                    <a:pt x="340" y="4261"/>
                  </a:lnTo>
                  <a:lnTo>
                    <a:pt x="339" y="4261"/>
                  </a:lnTo>
                  <a:lnTo>
                    <a:pt x="338" y="4261"/>
                  </a:lnTo>
                  <a:lnTo>
                    <a:pt x="338" y="4276"/>
                  </a:lnTo>
                  <a:lnTo>
                    <a:pt x="327" y="4273"/>
                  </a:lnTo>
                  <a:lnTo>
                    <a:pt x="323" y="4286"/>
                  </a:lnTo>
                  <a:lnTo>
                    <a:pt x="323" y="4285"/>
                  </a:lnTo>
                  <a:lnTo>
                    <a:pt x="323" y="4283"/>
                  </a:lnTo>
                  <a:lnTo>
                    <a:pt x="323" y="4282"/>
                  </a:lnTo>
                  <a:lnTo>
                    <a:pt x="323" y="4281"/>
                  </a:lnTo>
                  <a:lnTo>
                    <a:pt x="323" y="4280"/>
                  </a:lnTo>
                  <a:lnTo>
                    <a:pt x="323" y="4278"/>
                  </a:lnTo>
                  <a:lnTo>
                    <a:pt x="322" y="4277"/>
                  </a:lnTo>
                  <a:lnTo>
                    <a:pt x="321" y="4276"/>
                  </a:lnTo>
                  <a:lnTo>
                    <a:pt x="318" y="4294"/>
                  </a:lnTo>
                  <a:lnTo>
                    <a:pt x="308" y="4286"/>
                  </a:lnTo>
                  <a:lnTo>
                    <a:pt x="311" y="4282"/>
                  </a:lnTo>
                  <a:lnTo>
                    <a:pt x="314" y="4280"/>
                  </a:lnTo>
                  <a:lnTo>
                    <a:pt x="317" y="4277"/>
                  </a:lnTo>
                  <a:lnTo>
                    <a:pt x="319" y="4275"/>
                  </a:lnTo>
                  <a:lnTo>
                    <a:pt x="322" y="4273"/>
                  </a:lnTo>
                  <a:lnTo>
                    <a:pt x="324" y="4271"/>
                  </a:lnTo>
                  <a:lnTo>
                    <a:pt x="327" y="4270"/>
                  </a:lnTo>
                  <a:lnTo>
                    <a:pt x="329" y="4267"/>
                  </a:lnTo>
                  <a:lnTo>
                    <a:pt x="333" y="4265"/>
                  </a:lnTo>
                  <a:lnTo>
                    <a:pt x="335" y="4261"/>
                  </a:lnTo>
                  <a:lnTo>
                    <a:pt x="333" y="4261"/>
                  </a:lnTo>
                  <a:lnTo>
                    <a:pt x="330" y="4261"/>
                  </a:lnTo>
                  <a:lnTo>
                    <a:pt x="328" y="4260"/>
                  </a:lnTo>
                  <a:lnTo>
                    <a:pt x="326" y="4260"/>
                  </a:lnTo>
                  <a:lnTo>
                    <a:pt x="323" y="4259"/>
                  </a:lnTo>
                  <a:lnTo>
                    <a:pt x="321" y="4259"/>
                  </a:lnTo>
                  <a:lnTo>
                    <a:pt x="319" y="4257"/>
                  </a:lnTo>
                  <a:lnTo>
                    <a:pt x="317" y="4256"/>
                  </a:lnTo>
                  <a:lnTo>
                    <a:pt x="314" y="4254"/>
                  </a:lnTo>
                  <a:lnTo>
                    <a:pt x="312" y="4252"/>
                  </a:lnTo>
                  <a:lnTo>
                    <a:pt x="316" y="4254"/>
                  </a:lnTo>
                  <a:lnTo>
                    <a:pt x="318" y="4252"/>
                  </a:lnTo>
                  <a:lnTo>
                    <a:pt x="321" y="4252"/>
                  </a:lnTo>
                  <a:lnTo>
                    <a:pt x="323" y="4250"/>
                  </a:lnTo>
                  <a:lnTo>
                    <a:pt x="324" y="4247"/>
                  </a:lnTo>
                  <a:lnTo>
                    <a:pt x="326" y="4245"/>
                  </a:lnTo>
                  <a:lnTo>
                    <a:pt x="328" y="4243"/>
                  </a:lnTo>
                  <a:lnTo>
                    <a:pt x="329" y="4240"/>
                  </a:lnTo>
                  <a:lnTo>
                    <a:pt x="330" y="4238"/>
                  </a:lnTo>
                  <a:lnTo>
                    <a:pt x="333" y="4235"/>
                  </a:lnTo>
                  <a:lnTo>
                    <a:pt x="333" y="4234"/>
                  </a:lnTo>
                  <a:lnTo>
                    <a:pt x="333" y="4233"/>
                  </a:lnTo>
                  <a:lnTo>
                    <a:pt x="333" y="4231"/>
                  </a:lnTo>
                  <a:lnTo>
                    <a:pt x="333" y="4230"/>
                  </a:lnTo>
                  <a:lnTo>
                    <a:pt x="332" y="4229"/>
                  </a:lnTo>
                  <a:lnTo>
                    <a:pt x="332" y="4228"/>
                  </a:lnTo>
                  <a:lnTo>
                    <a:pt x="330" y="4228"/>
                  </a:lnTo>
                  <a:lnTo>
                    <a:pt x="330" y="4226"/>
                  </a:lnTo>
                  <a:lnTo>
                    <a:pt x="329" y="4226"/>
                  </a:lnTo>
                  <a:lnTo>
                    <a:pt x="334" y="4220"/>
                  </a:lnTo>
                  <a:lnTo>
                    <a:pt x="342" y="4214"/>
                  </a:lnTo>
                  <a:lnTo>
                    <a:pt x="349" y="4209"/>
                  </a:lnTo>
                  <a:lnTo>
                    <a:pt x="357" y="4204"/>
                  </a:lnTo>
                  <a:lnTo>
                    <a:pt x="364" y="4202"/>
                  </a:lnTo>
                  <a:lnTo>
                    <a:pt x="373" y="4199"/>
                  </a:lnTo>
                  <a:lnTo>
                    <a:pt x="381" y="4199"/>
                  </a:lnTo>
                  <a:lnTo>
                    <a:pt x="389" y="4202"/>
                  </a:lnTo>
                  <a:lnTo>
                    <a:pt x="396" y="4205"/>
                  </a:lnTo>
                  <a:lnTo>
                    <a:pt x="404" y="4212"/>
                  </a:lnTo>
                  <a:lnTo>
                    <a:pt x="407" y="4220"/>
                  </a:lnTo>
                  <a:lnTo>
                    <a:pt x="401" y="4224"/>
                  </a:lnTo>
                  <a:lnTo>
                    <a:pt x="394" y="4228"/>
                  </a:lnTo>
                  <a:lnTo>
                    <a:pt x="386" y="4231"/>
                  </a:lnTo>
                  <a:lnTo>
                    <a:pt x="378" y="4234"/>
                  </a:lnTo>
                  <a:lnTo>
                    <a:pt x="370" y="4238"/>
                  </a:lnTo>
                  <a:lnTo>
                    <a:pt x="364" y="4241"/>
                  </a:lnTo>
                  <a:lnTo>
                    <a:pt x="357" y="4245"/>
                  </a:lnTo>
                  <a:lnTo>
                    <a:pt x="352" y="4250"/>
                  </a:lnTo>
                  <a:lnTo>
                    <a:pt x="347" y="4257"/>
                  </a:lnTo>
                  <a:lnTo>
                    <a:pt x="344" y="4265"/>
                  </a:lnTo>
                  <a:close/>
                  <a:moveTo>
                    <a:pt x="386" y="3713"/>
                  </a:moveTo>
                  <a:lnTo>
                    <a:pt x="383" y="3712"/>
                  </a:lnTo>
                  <a:lnTo>
                    <a:pt x="412" y="3463"/>
                  </a:lnTo>
                  <a:lnTo>
                    <a:pt x="416" y="3463"/>
                  </a:lnTo>
                  <a:lnTo>
                    <a:pt x="386" y="3713"/>
                  </a:lnTo>
                  <a:close/>
                  <a:moveTo>
                    <a:pt x="431" y="3383"/>
                  </a:moveTo>
                  <a:lnTo>
                    <a:pt x="430" y="3383"/>
                  </a:lnTo>
                  <a:lnTo>
                    <a:pt x="428" y="3390"/>
                  </a:lnTo>
                  <a:lnTo>
                    <a:pt x="427" y="3398"/>
                  </a:lnTo>
                  <a:lnTo>
                    <a:pt x="426" y="3405"/>
                  </a:lnTo>
                  <a:lnTo>
                    <a:pt x="425" y="3413"/>
                  </a:lnTo>
                  <a:lnTo>
                    <a:pt x="423" y="3420"/>
                  </a:lnTo>
                  <a:lnTo>
                    <a:pt x="422" y="3427"/>
                  </a:lnTo>
                  <a:lnTo>
                    <a:pt x="421" y="3435"/>
                  </a:lnTo>
                  <a:lnTo>
                    <a:pt x="420" y="3442"/>
                  </a:lnTo>
                  <a:lnTo>
                    <a:pt x="417" y="3450"/>
                  </a:lnTo>
                  <a:lnTo>
                    <a:pt x="416" y="3457"/>
                  </a:lnTo>
                  <a:lnTo>
                    <a:pt x="416" y="3445"/>
                  </a:lnTo>
                  <a:lnTo>
                    <a:pt x="417" y="3432"/>
                  </a:lnTo>
                  <a:lnTo>
                    <a:pt x="418" y="3420"/>
                  </a:lnTo>
                  <a:lnTo>
                    <a:pt x="420" y="3408"/>
                  </a:lnTo>
                  <a:lnTo>
                    <a:pt x="421" y="3395"/>
                  </a:lnTo>
                  <a:lnTo>
                    <a:pt x="423" y="3383"/>
                  </a:lnTo>
                  <a:lnTo>
                    <a:pt x="426" y="3370"/>
                  </a:lnTo>
                  <a:lnTo>
                    <a:pt x="427" y="3359"/>
                  </a:lnTo>
                  <a:lnTo>
                    <a:pt x="431" y="3347"/>
                  </a:lnTo>
                  <a:lnTo>
                    <a:pt x="433" y="3336"/>
                  </a:lnTo>
                  <a:lnTo>
                    <a:pt x="433" y="3340"/>
                  </a:lnTo>
                  <a:lnTo>
                    <a:pt x="433" y="3342"/>
                  </a:lnTo>
                  <a:lnTo>
                    <a:pt x="433" y="3346"/>
                  </a:lnTo>
                  <a:lnTo>
                    <a:pt x="432" y="3349"/>
                  </a:lnTo>
                  <a:lnTo>
                    <a:pt x="432" y="3353"/>
                  </a:lnTo>
                  <a:lnTo>
                    <a:pt x="432" y="3357"/>
                  </a:lnTo>
                  <a:lnTo>
                    <a:pt x="432" y="3361"/>
                  </a:lnTo>
                  <a:lnTo>
                    <a:pt x="431" y="3364"/>
                  </a:lnTo>
                  <a:lnTo>
                    <a:pt x="431" y="3367"/>
                  </a:lnTo>
                  <a:lnTo>
                    <a:pt x="431" y="3370"/>
                  </a:lnTo>
                  <a:lnTo>
                    <a:pt x="431" y="3383"/>
                  </a:lnTo>
                  <a:close/>
                  <a:moveTo>
                    <a:pt x="437" y="3323"/>
                  </a:moveTo>
                  <a:lnTo>
                    <a:pt x="437" y="3316"/>
                  </a:lnTo>
                  <a:lnTo>
                    <a:pt x="438" y="3309"/>
                  </a:lnTo>
                  <a:lnTo>
                    <a:pt x="440" y="3300"/>
                  </a:lnTo>
                  <a:lnTo>
                    <a:pt x="441" y="3291"/>
                  </a:lnTo>
                  <a:lnTo>
                    <a:pt x="443" y="3281"/>
                  </a:lnTo>
                  <a:lnTo>
                    <a:pt x="444" y="3272"/>
                  </a:lnTo>
                  <a:lnTo>
                    <a:pt x="446" y="3263"/>
                  </a:lnTo>
                  <a:lnTo>
                    <a:pt x="447" y="3253"/>
                  </a:lnTo>
                  <a:lnTo>
                    <a:pt x="447" y="3243"/>
                  </a:lnTo>
                  <a:lnTo>
                    <a:pt x="446" y="3234"/>
                  </a:lnTo>
                  <a:lnTo>
                    <a:pt x="446" y="3233"/>
                  </a:lnTo>
                  <a:lnTo>
                    <a:pt x="446" y="3232"/>
                  </a:lnTo>
                  <a:lnTo>
                    <a:pt x="446" y="3233"/>
                  </a:lnTo>
                  <a:lnTo>
                    <a:pt x="446" y="3234"/>
                  </a:lnTo>
                  <a:lnTo>
                    <a:pt x="446" y="3236"/>
                  </a:lnTo>
                  <a:lnTo>
                    <a:pt x="447" y="3236"/>
                  </a:lnTo>
                  <a:lnTo>
                    <a:pt x="448" y="3237"/>
                  </a:lnTo>
                  <a:lnTo>
                    <a:pt x="448" y="3232"/>
                  </a:lnTo>
                  <a:lnTo>
                    <a:pt x="449" y="3227"/>
                  </a:lnTo>
                  <a:lnTo>
                    <a:pt x="451" y="3222"/>
                  </a:lnTo>
                  <a:lnTo>
                    <a:pt x="452" y="3216"/>
                  </a:lnTo>
                  <a:lnTo>
                    <a:pt x="453" y="3210"/>
                  </a:lnTo>
                  <a:lnTo>
                    <a:pt x="454" y="3203"/>
                  </a:lnTo>
                  <a:lnTo>
                    <a:pt x="454" y="3199"/>
                  </a:lnTo>
                  <a:lnTo>
                    <a:pt x="453" y="3192"/>
                  </a:lnTo>
                  <a:lnTo>
                    <a:pt x="452" y="3186"/>
                  </a:lnTo>
                  <a:lnTo>
                    <a:pt x="448" y="3181"/>
                  </a:lnTo>
                  <a:lnTo>
                    <a:pt x="451" y="3180"/>
                  </a:lnTo>
                  <a:lnTo>
                    <a:pt x="452" y="3177"/>
                  </a:lnTo>
                  <a:lnTo>
                    <a:pt x="453" y="3175"/>
                  </a:lnTo>
                  <a:lnTo>
                    <a:pt x="454" y="3173"/>
                  </a:lnTo>
                  <a:lnTo>
                    <a:pt x="454" y="3170"/>
                  </a:lnTo>
                  <a:lnTo>
                    <a:pt x="454" y="3168"/>
                  </a:lnTo>
                  <a:lnTo>
                    <a:pt x="454" y="3164"/>
                  </a:lnTo>
                  <a:lnTo>
                    <a:pt x="453" y="3161"/>
                  </a:lnTo>
                  <a:lnTo>
                    <a:pt x="453" y="3160"/>
                  </a:lnTo>
                  <a:lnTo>
                    <a:pt x="452" y="3158"/>
                  </a:lnTo>
                  <a:lnTo>
                    <a:pt x="454" y="3160"/>
                  </a:lnTo>
                  <a:lnTo>
                    <a:pt x="454" y="3128"/>
                  </a:lnTo>
                  <a:lnTo>
                    <a:pt x="457" y="3130"/>
                  </a:lnTo>
                  <a:lnTo>
                    <a:pt x="472" y="2991"/>
                  </a:lnTo>
                  <a:lnTo>
                    <a:pt x="473" y="3023"/>
                  </a:lnTo>
                  <a:lnTo>
                    <a:pt x="472" y="3056"/>
                  </a:lnTo>
                  <a:lnTo>
                    <a:pt x="470" y="3090"/>
                  </a:lnTo>
                  <a:lnTo>
                    <a:pt x="467" y="3123"/>
                  </a:lnTo>
                  <a:lnTo>
                    <a:pt x="463" y="3156"/>
                  </a:lnTo>
                  <a:lnTo>
                    <a:pt x="458" y="3190"/>
                  </a:lnTo>
                  <a:lnTo>
                    <a:pt x="453" y="3223"/>
                  </a:lnTo>
                  <a:lnTo>
                    <a:pt x="447" y="3257"/>
                  </a:lnTo>
                  <a:lnTo>
                    <a:pt x="442" y="3290"/>
                  </a:lnTo>
                  <a:lnTo>
                    <a:pt x="437" y="3323"/>
                  </a:lnTo>
                  <a:close/>
                  <a:moveTo>
                    <a:pt x="514" y="2709"/>
                  </a:moveTo>
                  <a:lnTo>
                    <a:pt x="511" y="2709"/>
                  </a:lnTo>
                  <a:lnTo>
                    <a:pt x="511" y="2694"/>
                  </a:lnTo>
                  <a:lnTo>
                    <a:pt x="514" y="2694"/>
                  </a:lnTo>
                  <a:lnTo>
                    <a:pt x="514" y="2709"/>
                  </a:lnTo>
                  <a:close/>
                  <a:moveTo>
                    <a:pt x="511" y="2688"/>
                  </a:moveTo>
                  <a:lnTo>
                    <a:pt x="508" y="2683"/>
                  </a:lnTo>
                  <a:lnTo>
                    <a:pt x="505" y="2679"/>
                  </a:lnTo>
                  <a:lnTo>
                    <a:pt x="508" y="2683"/>
                  </a:lnTo>
                  <a:lnTo>
                    <a:pt x="514" y="2655"/>
                  </a:lnTo>
                  <a:lnTo>
                    <a:pt x="511" y="2688"/>
                  </a:lnTo>
                  <a:close/>
                  <a:moveTo>
                    <a:pt x="531" y="2475"/>
                  </a:moveTo>
                  <a:lnTo>
                    <a:pt x="531" y="2475"/>
                  </a:lnTo>
                  <a:lnTo>
                    <a:pt x="529" y="2491"/>
                  </a:lnTo>
                  <a:lnTo>
                    <a:pt x="527" y="2507"/>
                  </a:lnTo>
                  <a:lnTo>
                    <a:pt x="525" y="2523"/>
                  </a:lnTo>
                  <a:lnTo>
                    <a:pt x="524" y="2539"/>
                  </a:lnTo>
                  <a:lnTo>
                    <a:pt x="523" y="2555"/>
                  </a:lnTo>
                  <a:lnTo>
                    <a:pt x="520" y="2571"/>
                  </a:lnTo>
                  <a:lnTo>
                    <a:pt x="519" y="2586"/>
                  </a:lnTo>
                  <a:lnTo>
                    <a:pt x="518" y="2602"/>
                  </a:lnTo>
                  <a:lnTo>
                    <a:pt x="518" y="2618"/>
                  </a:lnTo>
                  <a:lnTo>
                    <a:pt x="516" y="2634"/>
                  </a:lnTo>
                  <a:lnTo>
                    <a:pt x="515" y="2620"/>
                  </a:lnTo>
                  <a:lnTo>
                    <a:pt x="515" y="2606"/>
                  </a:lnTo>
                  <a:lnTo>
                    <a:pt x="516" y="2591"/>
                  </a:lnTo>
                  <a:lnTo>
                    <a:pt x="518" y="2575"/>
                  </a:lnTo>
                  <a:lnTo>
                    <a:pt x="519" y="2560"/>
                  </a:lnTo>
                  <a:lnTo>
                    <a:pt x="521" y="2545"/>
                  </a:lnTo>
                  <a:lnTo>
                    <a:pt x="524" y="2529"/>
                  </a:lnTo>
                  <a:lnTo>
                    <a:pt x="525" y="2514"/>
                  </a:lnTo>
                  <a:lnTo>
                    <a:pt x="527" y="2498"/>
                  </a:lnTo>
                  <a:lnTo>
                    <a:pt x="529" y="2484"/>
                  </a:lnTo>
                  <a:lnTo>
                    <a:pt x="523" y="2477"/>
                  </a:lnTo>
                  <a:lnTo>
                    <a:pt x="531" y="2475"/>
                  </a:lnTo>
                  <a:lnTo>
                    <a:pt x="531" y="2474"/>
                  </a:lnTo>
                  <a:lnTo>
                    <a:pt x="531" y="2472"/>
                  </a:lnTo>
                  <a:lnTo>
                    <a:pt x="531" y="2470"/>
                  </a:lnTo>
                  <a:lnTo>
                    <a:pt x="530" y="2469"/>
                  </a:lnTo>
                  <a:lnTo>
                    <a:pt x="530" y="2466"/>
                  </a:lnTo>
                  <a:lnTo>
                    <a:pt x="529" y="2464"/>
                  </a:lnTo>
                  <a:lnTo>
                    <a:pt x="527" y="2463"/>
                  </a:lnTo>
                  <a:lnTo>
                    <a:pt x="526" y="2460"/>
                  </a:lnTo>
                  <a:lnTo>
                    <a:pt x="526" y="2459"/>
                  </a:lnTo>
                  <a:lnTo>
                    <a:pt x="525" y="2458"/>
                  </a:lnTo>
                  <a:lnTo>
                    <a:pt x="524" y="2455"/>
                  </a:lnTo>
                  <a:lnTo>
                    <a:pt x="523" y="2454"/>
                  </a:lnTo>
                  <a:lnTo>
                    <a:pt x="525" y="2454"/>
                  </a:lnTo>
                  <a:lnTo>
                    <a:pt x="527" y="2454"/>
                  </a:lnTo>
                  <a:lnTo>
                    <a:pt x="529" y="2454"/>
                  </a:lnTo>
                  <a:lnTo>
                    <a:pt x="530" y="2451"/>
                  </a:lnTo>
                  <a:lnTo>
                    <a:pt x="531" y="2450"/>
                  </a:lnTo>
                  <a:lnTo>
                    <a:pt x="531" y="2448"/>
                  </a:lnTo>
                  <a:lnTo>
                    <a:pt x="531" y="2445"/>
                  </a:lnTo>
                  <a:lnTo>
                    <a:pt x="531" y="2443"/>
                  </a:lnTo>
                  <a:lnTo>
                    <a:pt x="531" y="2441"/>
                  </a:lnTo>
                  <a:lnTo>
                    <a:pt x="531" y="2439"/>
                  </a:lnTo>
                  <a:lnTo>
                    <a:pt x="531" y="2438"/>
                  </a:lnTo>
                  <a:lnTo>
                    <a:pt x="532" y="2435"/>
                  </a:lnTo>
                  <a:lnTo>
                    <a:pt x="532" y="2434"/>
                  </a:lnTo>
                  <a:lnTo>
                    <a:pt x="532" y="2433"/>
                  </a:lnTo>
                  <a:lnTo>
                    <a:pt x="532" y="2432"/>
                  </a:lnTo>
                  <a:lnTo>
                    <a:pt x="532" y="2430"/>
                  </a:lnTo>
                  <a:lnTo>
                    <a:pt x="531" y="2430"/>
                  </a:lnTo>
                  <a:lnTo>
                    <a:pt x="531" y="2429"/>
                  </a:lnTo>
                  <a:lnTo>
                    <a:pt x="531" y="2430"/>
                  </a:lnTo>
                  <a:lnTo>
                    <a:pt x="531" y="2429"/>
                  </a:lnTo>
                  <a:lnTo>
                    <a:pt x="530" y="2429"/>
                  </a:lnTo>
                  <a:lnTo>
                    <a:pt x="529" y="2428"/>
                  </a:lnTo>
                  <a:lnTo>
                    <a:pt x="527" y="2428"/>
                  </a:lnTo>
                  <a:lnTo>
                    <a:pt x="526" y="2428"/>
                  </a:lnTo>
                  <a:lnTo>
                    <a:pt x="525" y="2427"/>
                  </a:lnTo>
                  <a:lnTo>
                    <a:pt x="525" y="2425"/>
                  </a:lnTo>
                  <a:lnTo>
                    <a:pt x="525" y="2423"/>
                  </a:lnTo>
                  <a:lnTo>
                    <a:pt x="525" y="2420"/>
                  </a:lnTo>
                  <a:lnTo>
                    <a:pt x="526" y="2418"/>
                  </a:lnTo>
                  <a:lnTo>
                    <a:pt x="526" y="2419"/>
                  </a:lnTo>
                  <a:lnTo>
                    <a:pt x="526" y="2420"/>
                  </a:lnTo>
                  <a:lnTo>
                    <a:pt x="527" y="2420"/>
                  </a:lnTo>
                  <a:lnTo>
                    <a:pt x="527" y="2422"/>
                  </a:lnTo>
                  <a:lnTo>
                    <a:pt x="527" y="2423"/>
                  </a:lnTo>
                  <a:lnTo>
                    <a:pt x="527" y="2424"/>
                  </a:lnTo>
                  <a:lnTo>
                    <a:pt x="529" y="2425"/>
                  </a:lnTo>
                  <a:lnTo>
                    <a:pt x="529" y="2427"/>
                  </a:lnTo>
                  <a:lnTo>
                    <a:pt x="529" y="2428"/>
                  </a:lnTo>
                  <a:lnTo>
                    <a:pt x="530" y="2429"/>
                  </a:lnTo>
                  <a:lnTo>
                    <a:pt x="531" y="2429"/>
                  </a:lnTo>
                  <a:lnTo>
                    <a:pt x="534" y="2427"/>
                  </a:lnTo>
                  <a:lnTo>
                    <a:pt x="535" y="2423"/>
                  </a:lnTo>
                  <a:lnTo>
                    <a:pt x="535" y="2419"/>
                  </a:lnTo>
                  <a:lnTo>
                    <a:pt x="534" y="2417"/>
                  </a:lnTo>
                  <a:lnTo>
                    <a:pt x="532" y="2413"/>
                  </a:lnTo>
                  <a:lnTo>
                    <a:pt x="531" y="2411"/>
                  </a:lnTo>
                  <a:lnTo>
                    <a:pt x="530" y="2407"/>
                  </a:lnTo>
                  <a:lnTo>
                    <a:pt x="529" y="2403"/>
                  </a:lnTo>
                  <a:lnTo>
                    <a:pt x="529" y="2401"/>
                  </a:lnTo>
                  <a:lnTo>
                    <a:pt x="529" y="2397"/>
                  </a:lnTo>
                  <a:lnTo>
                    <a:pt x="535" y="2403"/>
                  </a:lnTo>
                  <a:lnTo>
                    <a:pt x="535" y="2398"/>
                  </a:lnTo>
                  <a:lnTo>
                    <a:pt x="535" y="2393"/>
                  </a:lnTo>
                  <a:lnTo>
                    <a:pt x="535" y="2388"/>
                  </a:lnTo>
                  <a:lnTo>
                    <a:pt x="535" y="2383"/>
                  </a:lnTo>
                  <a:lnTo>
                    <a:pt x="535" y="2378"/>
                  </a:lnTo>
                  <a:lnTo>
                    <a:pt x="534" y="2373"/>
                  </a:lnTo>
                  <a:lnTo>
                    <a:pt x="534" y="2370"/>
                  </a:lnTo>
                  <a:lnTo>
                    <a:pt x="535" y="2365"/>
                  </a:lnTo>
                  <a:lnTo>
                    <a:pt x="535" y="2360"/>
                  </a:lnTo>
                  <a:lnTo>
                    <a:pt x="535" y="2356"/>
                  </a:lnTo>
                  <a:lnTo>
                    <a:pt x="534" y="2345"/>
                  </a:lnTo>
                  <a:lnTo>
                    <a:pt x="534" y="2335"/>
                  </a:lnTo>
                  <a:lnTo>
                    <a:pt x="535" y="2324"/>
                  </a:lnTo>
                  <a:lnTo>
                    <a:pt x="535" y="2314"/>
                  </a:lnTo>
                  <a:lnTo>
                    <a:pt x="536" y="2304"/>
                  </a:lnTo>
                  <a:lnTo>
                    <a:pt x="537" y="2294"/>
                  </a:lnTo>
                  <a:lnTo>
                    <a:pt x="539" y="2284"/>
                  </a:lnTo>
                  <a:lnTo>
                    <a:pt x="540" y="2273"/>
                  </a:lnTo>
                  <a:lnTo>
                    <a:pt x="541" y="2263"/>
                  </a:lnTo>
                  <a:lnTo>
                    <a:pt x="544" y="2252"/>
                  </a:lnTo>
                  <a:lnTo>
                    <a:pt x="544" y="2275"/>
                  </a:lnTo>
                  <a:lnTo>
                    <a:pt x="545" y="2297"/>
                  </a:lnTo>
                  <a:lnTo>
                    <a:pt x="544" y="2319"/>
                  </a:lnTo>
                  <a:lnTo>
                    <a:pt x="542" y="2341"/>
                  </a:lnTo>
                  <a:lnTo>
                    <a:pt x="541" y="2362"/>
                  </a:lnTo>
                  <a:lnTo>
                    <a:pt x="540" y="2385"/>
                  </a:lnTo>
                  <a:lnTo>
                    <a:pt x="537" y="2407"/>
                  </a:lnTo>
                  <a:lnTo>
                    <a:pt x="536" y="2429"/>
                  </a:lnTo>
                  <a:lnTo>
                    <a:pt x="534" y="2450"/>
                  </a:lnTo>
                  <a:lnTo>
                    <a:pt x="531" y="2472"/>
                  </a:lnTo>
                  <a:lnTo>
                    <a:pt x="531" y="2474"/>
                  </a:lnTo>
                  <a:lnTo>
                    <a:pt x="531" y="2475"/>
                  </a:lnTo>
                  <a:close/>
                  <a:moveTo>
                    <a:pt x="734" y="2655"/>
                  </a:moveTo>
                  <a:lnTo>
                    <a:pt x="732" y="2659"/>
                  </a:lnTo>
                  <a:lnTo>
                    <a:pt x="729" y="2664"/>
                  </a:lnTo>
                  <a:lnTo>
                    <a:pt x="728" y="2669"/>
                  </a:lnTo>
                  <a:lnTo>
                    <a:pt x="727" y="2674"/>
                  </a:lnTo>
                  <a:lnTo>
                    <a:pt x="726" y="2680"/>
                  </a:lnTo>
                  <a:lnTo>
                    <a:pt x="724" y="2685"/>
                  </a:lnTo>
                  <a:lnTo>
                    <a:pt x="724" y="2690"/>
                  </a:lnTo>
                  <a:lnTo>
                    <a:pt x="726" y="2695"/>
                  </a:lnTo>
                  <a:lnTo>
                    <a:pt x="726" y="2699"/>
                  </a:lnTo>
                  <a:lnTo>
                    <a:pt x="728" y="2703"/>
                  </a:lnTo>
                  <a:lnTo>
                    <a:pt x="728" y="2705"/>
                  </a:lnTo>
                  <a:lnTo>
                    <a:pt x="728" y="2706"/>
                  </a:lnTo>
                  <a:lnTo>
                    <a:pt x="728" y="2705"/>
                  </a:lnTo>
                  <a:lnTo>
                    <a:pt x="727" y="2704"/>
                  </a:lnTo>
                  <a:lnTo>
                    <a:pt x="727" y="2703"/>
                  </a:lnTo>
                  <a:lnTo>
                    <a:pt x="726" y="2701"/>
                  </a:lnTo>
                  <a:lnTo>
                    <a:pt x="726" y="2700"/>
                  </a:lnTo>
                  <a:lnTo>
                    <a:pt x="724" y="2700"/>
                  </a:lnTo>
                  <a:lnTo>
                    <a:pt x="724" y="2703"/>
                  </a:lnTo>
                  <a:lnTo>
                    <a:pt x="723" y="2704"/>
                  </a:lnTo>
                  <a:lnTo>
                    <a:pt x="723" y="2706"/>
                  </a:lnTo>
                  <a:lnTo>
                    <a:pt x="722" y="2709"/>
                  </a:lnTo>
                  <a:lnTo>
                    <a:pt x="721" y="2710"/>
                  </a:lnTo>
                  <a:lnTo>
                    <a:pt x="720" y="2712"/>
                  </a:lnTo>
                  <a:lnTo>
                    <a:pt x="720" y="2715"/>
                  </a:lnTo>
                  <a:lnTo>
                    <a:pt x="720" y="2717"/>
                  </a:lnTo>
                  <a:lnTo>
                    <a:pt x="720" y="2719"/>
                  </a:lnTo>
                  <a:lnTo>
                    <a:pt x="721" y="2721"/>
                  </a:lnTo>
                  <a:lnTo>
                    <a:pt x="723" y="2719"/>
                  </a:lnTo>
                  <a:lnTo>
                    <a:pt x="724" y="2721"/>
                  </a:lnTo>
                  <a:lnTo>
                    <a:pt x="720" y="2726"/>
                  </a:lnTo>
                  <a:lnTo>
                    <a:pt x="716" y="2732"/>
                  </a:lnTo>
                  <a:lnTo>
                    <a:pt x="713" y="2740"/>
                  </a:lnTo>
                  <a:lnTo>
                    <a:pt x="712" y="2748"/>
                  </a:lnTo>
                  <a:lnTo>
                    <a:pt x="711" y="2757"/>
                  </a:lnTo>
                  <a:lnTo>
                    <a:pt x="710" y="2767"/>
                  </a:lnTo>
                  <a:lnTo>
                    <a:pt x="708" y="2775"/>
                  </a:lnTo>
                  <a:lnTo>
                    <a:pt x="706" y="2785"/>
                  </a:lnTo>
                  <a:lnTo>
                    <a:pt x="703" y="2794"/>
                  </a:lnTo>
                  <a:lnTo>
                    <a:pt x="701" y="2801"/>
                  </a:lnTo>
                  <a:lnTo>
                    <a:pt x="707" y="2804"/>
                  </a:lnTo>
                  <a:lnTo>
                    <a:pt x="706" y="2804"/>
                  </a:lnTo>
                  <a:lnTo>
                    <a:pt x="705" y="2805"/>
                  </a:lnTo>
                  <a:lnTo>
                    <a:pt x="702" y="2806"/>
                  </a:lnTo>
                  <a:lnTo>
                    <a:pt x="701" y="2809"/>
                  </a:lnTo>
                  <a:lnTo>
                    <a:pt x="701" y="2811"/>
                  </a:lnTo>
                  <a:lnTo>
                    <a:pt x="700" y="2815"/>
                  </a:lnTo>
                  <a:lnTo>
                    <a:pt x="698" y="2819"/>
                  </a:lnTo>
                  <a:lnTo>
                    <a:pt x="698" y="2821"/>
                  </a:lnTo>
                  <a:lnTo>
                    <a:pt x="698" y="2825"/>
                  </a:lnTo>
                  <a:lnTo>
                    <a:pt x="698" y="2827"/>
                  </a:lnTo>
                  <a:lnTo>
                    <a:pt x="698" y="2829"/>
                  </a:lnTo>
                  <a:lnTo>
                    <a:pt x="700" y="2829"/>
                  </a:lnTo>
                  <a:lnTo>
                    <a:pt x="700" y="2830"/>
                  </a:lnTo>
                  <a:lnTo>
                    <a:pt x="701" y="2831"/>
                  </a:lnTo>
                  <a:lnTo>
                    <a:pt x="701" y="2832"/>
                  </a:lnTo>
                  <a:lnTo>
                    <a:pt x="701" y="2834"/>
                  </a:lnTo>
                  <a:lnTo>
                    <a:pt x="700" y="2832"/>
                  </a:lnTo>
                  <a:lnTo>
                    <a:pt x="700" y="2831"/>
                  </a:lnTo>
                  <a:lnTo>
                    <a:pt x="700" y="2830"/>
                  </a:lnTo>
                  <a:lnTo>
                    <a:pt x="698" y="2830"/>
                  </a:lnTo>
                  <a:lnTo>
                    <a:pt x="698" y="2829"/>
                  </a:lnTo>
                  <a:lnTo>
                    <a:pt x="698" y="2827"/>
                  </a:lnTo>
                  <a:lnTo>
                    <a:pt x="697" y="2829"/>
                  </a:lnTo>
                  <a:lnTo>
                    <a:pt x="696" y="2831"/>
                  </a:lnTo>
                  <a:lnTo>
                    <a:pt x="696" y="2834"/>
                  </a:lnTo>
                  <a:lnTo>
                    <a:pt x="695" y="2835"/>
                  </a:lnTo>
                  <a:lnTo>
                    <a:pt x="695" y="2837"/>
                  </a:lnTo>
                  <a:lnTo>
                    <a:pt x="694" y="2840"/>
                  </a:lnTo>
                  <a:lnTo>
                    <a:pt x="694" y="2842"/>
                  </a:lnTo>
                  <a:lnTo>
                    <a:pt x="694" y="2844"/>
                  </a:lnTo>
                  <a:lnTo>
                    <a:pt x="692" y="2846"/>
                  </a:lnTo>
                  <a:lnTo>
                    <a:pt x="692" y="2848"/>
                  </a:lnTo>
                  <a:lnTo>
                    <a:pt x="698" y="2851"/>
                  </a:lnTo>
                  <a:lnTo>
                    <a:pt x="692" y="2852"/>
                  </a:lnTo>
                  <a:lnTo>
                    <a:pt x="690" y="2856"/>
                  </a:lnTo>
                  <a:lnTo>
                    <a:pt x="689" y="2860"/>
                  </a:lnTo>
                  <a:lnTo>
                    <a:pt x="690" y="2865"/>
                  </a:lnTo>
                  <a:lnTo>
                    <a:pt x="692" y="2869"/>
                  </a:lnTo>
                  <a:lnTo>
                    <a:pt x="695" y="2874"/>
                  </a:lnTo>
                  <a:lnTo>
                    <a:pt x="695" y="2881"/>
                  </a:lnTo>
                  <a:lnTo>
                    <a:pt x="695" y="2886"/>
                  </a:lnTo>
                  <a:lnTo>
                    <a:pt x="691" y="2889"/>
                  </a:lnTo>
                  <a:lnTo>
                    <a:pt x="684" y="2893"/>
                  </a:lnTo>
                  <a:lnTo>
                    <a:pt x="682" y="2905"/>
                  </a:lnTo>
                  <a:lnTo>
                    <a:pt x="680" y="2918"/>
                  </a:lnTo>
                  <a:lnTo>
                    <a:pt x="679" y="2930"/>
                  </a:lnTo>
                  <a:lnTo>
                    <a:pt x="677" y="2942"/>
                  </a:lnTo>
                  <a:lnTo>
                    <a:pt x="675" y="2955"/>
                  </a:lnTo>
                  <a:lnTo>
                    <a:pt x="674" y="2967"/>
                  </a:lnTo>
                  <a:lnTo>
                    <a:pt x="671" y="2978"/>
                  </a:lnTo>
                  <a:lnTo>
                    <a:pt x="667" y="2991"/>
                  </a:lnTo>
                  <a:lnTo>
                    <a:pt x="664" y="3002"/>
                  </a:lnTo>
                  <a:lnTo>
                    <a:pt x="660" y="3014"/>
                  </a:lnTo>
                  <a:lnTo>
                    <a:pt x="661" y="3006"/>
                  </a:lnTo>
                  <a:lnTo>
                    <a:pt x="663" y="2997"/>
                  </a:lnTo>
                  <a:lnTo>
                    <a:pt x="665" y="2987"/>
                  </a:lnTo>
                  <a:lnTo>
                    <a:pt x="666" y="2976"/>
                  </a:lnTo>
                  <a:lnTo>
                    <a:pt x="669" y="2965"/>
                  </a:lnTo>
                  <a:lnTo>
                    <a:pt x="670" y="2954"/>
                  </a:lnTo>
                  <a:lnTo>
                    <a:pt x="671" y="2942"/>
                  </a:lnTo>
                  <a:lnTo>
                    <a:pt x="674" y="2930"/>
                  </a:lnTo>
                  <a:lnTo>
                    <a:pt x="674" y="2919"/>
                  </a:lnTo>
                  <a:lnTo>
                    <a:pt x="675" y="2908"/>
                  </a:lnTo>
                  <a:lnTo>
                    <a:pt x="674" y="2909"/>
                  </a:lnTo>
                  <a:lnTo>
                    <a:pt x="674" y="2910"/>
                  </a:lnTo>
                  <a:lnTo>
                    <a:pt x="672" y="2912"/>
                  </a:lnTo>
                  <a:lnTo>
                    <a:pt x="672" y="2913"/>
                  </a:lnTo>
                  <a:lnTo>
                    <a:pt x="671" y="2914"/>
                  </a:lnTo>
                  <a:lnTo>
                    <a:pt x="671" y="2915"/>
                  </a:lnTo>
                  <a:lnTo>
                    <a:pt x="671" y="2916"/>
                  </a:lnTo>
                  <a:lnTo>
                    <a:pt x="670" y="2918"/>
                  </a:lnTo>
                  <a:lnTo>
                    <a:pt x="670" y="2920"/>
                  </a:lnTo>
                  <a:lnTo>
                    <a:pt x="670" y="2921"/>
                  </a:lnTo>
                  <a:lnTo>
                    <a:pt x="670" y="2923"/>
                  </a:lnTo>
                  <a:lnTo>
                    <a:pt x="669" y="2925"/>
                  </a:lnTo>
                  <a:lnTo>
                    <a:pt x="669" y="2926"/>
                  </a:lnTo>
                  <a:lnTo>
                    <a:pt x="669" y="2928"/>
                  </a:lnTo>
                  <a:lnTo>
                    <a:pt x="669" y="2930"/>
                  </a:lnTo>
                  <a:lnTo>
                    <a:pt x="669" y="2931"/>
                  </a:lnTo>
                  <a:lnTo>
                    <a:pt x="669" y="2934"/>
                  </a:lnTo>
                  <a:lnTo>
                    <a:pt x="669" y="2936"/>
                  </a:lnTo>
                  <a:lnTo>
                    <a:pt x="669" y="2938"/>
                  </a:lnTo>
                  <a:lnTo>
                    <a:pt x="669" y="2940"/>
                  </a:lnTo>
                  <a:lnTo>
                    <a:pt x="669" y="2938"/>
                  </a:lnTo>
                  <a:lnTo>
                    <a:pt x="669" y="2936"/>
                  </a:lnTo>
                  <a:lnTo>
                    <a:pt x="669" y="2934"/>
                  </a:lnTo>
                  <a:lnTo>
                    <a:pt x="669" y="2933"/>
                  </a:lnTo>
                  <a:lnTo>
                    <a:pt x="669" y="2930"/>
                  </a:lnTo>
                  <a:lnTo>
                    <a:pt x="669" y="2929"/>
                  </a:lnTo>
                  <a:lnTo>
                    <a:pt x="669" y="2926"/>
                  </a:lnTo>
                  <a:lnTo>
                    <a:pt x="669" y="2925"/>
                  </a:lnTo>
                  <a:lnTo>
                    <a:pt x="669" y="2923"/>
                  </a:lnTo>
                  <a:lnTo>
                    <a:pt x="670" y="2921"/>
                  </a:lnTo>
                  <a:lnTo>
                    <a:pt x="670" y="2912"/>
                  </a:lnTo>
                  <a:lnTo>
                    <a:pt x="671" y="2903"/>
                  </a:lnTo>
                  <a:lnTo>
                    <a:pt x="672" y="2895"/>
                  </a:lnTo>
                  <a:lnTo>
                    <a:pt x="674" y="2888"/>
                  </a:lnTo>
                  <a:lnTo>
                    <a:pt x="675" y="2879"/>
                  </a:lnTo>
                  <a:lnTo>
                    <a:pt x="677" y="2872"/>
                  </a:lnTo>
                  <a:lnTo>
                    <a:pt x="679" y="2863"/>
                  </a:lnTo>
                  <a:lnTo>
                    <a:pt x="681" y="2855"/>
                  </a:lnTo>
                  <a:lnTo>
                    <a:pt x="684" y="2845"/>
                  </a:lnTo>
                  <a:lnTo>
                    <a:pt x="686" y="2834"/>
                  </a:lnTo>
                  <a:lnTo>
                    <a:pt x="690" y="2836"/>
                  </a:lnTo>
                  <a:lnTo>
                    <a:pt x="689" y="2832"/>
                  </a:lnTo>
                  <a:lnTo>
                    <a:pt x="687" y="2830"/>
                  </a:lnTo>
                  <a:lnTo>
                    <a:pt x="689" y="2827"/>
                  </a:lnTo>
                  <a:lnTo>
                    <a:pt x="689" y="2825"/>
                  </a:lnTo>
                  <a:lnTo>
                    <a:pt x="690" y="2822"/>
                  </a:lnTo>
                  <a:lnTo>
                    <a:pt x="691" y="2820"/>
                  </a:lnTo>
                  <a:lnTo>
                    <a:pt x="692" y="2818"/>
                  </a:lnTo>
                  <a:lnTo>
                    <a:pt x="694" y="2814"/>
                  </a:lnTo>
                  <a:lnTo>
                    <a:pt x="695" y="2810"/>
                  </a:lnTo>
                  <a:lnTo>
                    <a:pt x="695" y="2806"/>
                  </a:lnTo>
                  <a:lnTo>
                    <a:pt x="697" y="2801"/>
                  </a:lnTo>
                  <a:lnTo>
                    <a:pt x="697" y="2797"/>
                  </a:lnTo>
                  <a:lnTo>
                    <a:pt x="697" y="2793"/>
                  </a:lnTo>
                  <a:lnTo>
                    <a:pt x="696" y="2789"/>
                  </a:lnTo>
                  <a:lnTo>
                    <a:pt x="695" y="2785"/>
                  </a:lnTo>
                  <a:lnTo>
                    <a:pt x="694" y="2782"/>
                  </a:lnTo>
                  <a:lnTo>
                    <a:pt x="692" y="2778"/>
                  </a:lnTo>
                  <a:lnTo>
                    <a:pt x="692" y="2774"/>
                  </a:lnTo>
                  <a:lnTo>
                    <a:pt x="692" y="2771"/>
                  </a:lnTo>
                  <a:lnTo>
                    <a:pt x="695" y="2766"/>
                  </a:lnTo>
                  <a:lnTo>
                    <a:pt x="695" y="2764"/>
                  </a:lnTo>
                  <a:lnTo>
                    <a:pt x="695" y="2763"/>
                  </a:lnTo>
                  <a:lnTo>
                    <a:pt x="695" y="2762"/>
                  </a:lnTo>
                  <a:lnTo>
                    <a:pt x="696" y="2761"/>
                  </a:lnTo>
                  <a:lnTo>
                    <a:pt x="697" y="2761"/>
                  </a:lnTo>
                  <a:lnTo>
                    <a:pt x="697" y="2759"/>
                  </a:lnTo>
                  <a:lnTo>
                    <a:pt x="698" y="2759"/>
                  </a:lnTo>
                  <a:lnTo>
                    <a:pt x="697" y="2761"/>
                  </a:lnTo>
                  <a:lnTo>
                    <a:pt x="697" y="2762"/>
                  </a:lnTo>
                  <a:lnTo>
                    <a:pt x="696" y="2762"/>
                  </a:lnTo>
                  <a:lnTo>
                    <a:pt x="696" y="2763"/>
                  </a:lnTo>
                  <a:lnTo>
                    <a:pt x="695" y="2764"/>
                  </a:lnTo>
                  <a:lnTo>
                    <a:pt x="695" y="2766"/>
                  </a:lnTo>
                  <a:lnTo>
                    <a:pt x="695" y="2767"/>
                  </a:lnTo>
                  <a:lnTo>
                    <a:pt x="695" y="2768"/>
                  </a:lnTo>
                  <a:lnTo>
                    <a:pt x="695" y="2769"/>
                  </a:lnTo>
                  <a:lnTo>
                    <a:pt x="695" y="2771"/>
                  </a:lnTo>
                  <a:lnTo>
                    <a:pt x="695" y="2772"/>
                  </a:lnTo>
                  <a:lnTo>
                    <a:pt x="698" y="2774"/>
                  </a:lnTo>
                  <a:lnTo>
                    <a:pt x="700" y="2772"/>
                  </a:lnTo>
                  <a:lnTo>
                    <a:pt x="702" y="2769"/>
                  </a:lnTo>
                  <a:lnTo>
                    <a:pt x="703" y="2766"/>
                  </a:lnTo>
                  <a:lnTo>
                    <a:pt x="705" y="2763"/>
                  </a:lnTo>
                  <a:lnTo>
                    <a:pt x="706" y="2759"/>
                  </a:lnTo>
                  <a:lnTo>
                    <a:pt x="707" y="2757"/>
                  </a:lnTo>
                  <a:lnTo>
                    <a:pt x="707" y="2753"/>
                  </a:lnTo>
                  <a:lnTo>
                    <a:pt x="706" y="2751"/>
                  </a:lnTo>
                  <a:lnTo>
                    <a:pt x="703" y="2748"/>
                  </a:lnTo>
                  <a:lnTo>
                    <a:pt x="701" y="2747"/>
                  </a:lnTo>
                  <a:lnTo>
                    <a:pt x="716" y="2685"/>
                  </a:lnTo>
                  <a:lnTo>
                    <a:pt x="720" y="2688"/>
                  </a:lnTo>
                  <a:lnTo>
                    <a:pt x="724" y="2649"/>
                  </a:lnTo>
                  <a:lnTo>
                    <a:pt x="726" y="2649"/>
                  </a:lnTo>
                  <a:lnTo>
                    <a:pt x="727" y="2649"/>
                  </a:lnTo>
                  <a:lnTo>
                    <a:pt x="728" y="2649"/>
                  </a:lnTo>
                  <a:lnTo>
                    <a:pt x="729" y="2648"/>
                  </a:lnTo>
                  <a:lnTo>
                    <a:pt x="731" y="2647"/>
                  </a:lnTo>
                  <a:lnTo>
                    <a:pt x="732" y="2646"/>
                  </a:lnTo>
                  <a:lnTo>
                    <a:pt x="732" y="2644"/>
                  </a:lnTo>
                  <a:lnTo>
                    <a:pt x="733" y="2644"/>
                  </a:lnTo>
                  <a:lnTo>
                    <a:pt x="734" y="2643"/>
                  </a:lnTo>
                  <a:lnTo>
                    <a:pt x="732" y="2637"/>
                  </a:lnTo>
                  <a:lnTo>
                    <a:pt x="731" y="2631"/>
                  </a:lnTo>
                  <a:lnTo>
                    <a:pt x="731" y="2625"/>
                  </a:lnTo>
                  <a:lnTo>
                    <a:pt x="732" y="2617"/>
                  </a:lnTo>
                  <a:lnTo>
                    <a:pt x="733" y="2610"/>
                  </a:lnTo>
                  <a:lnTo>
                    <a:pt x="736" y="2602"/>
                  </a:lnTo>
                  <a:lnTo>
                    <a:pt x="737" y="2595"/>
                  </a:lnTo>
                  <a:lnTo>
                    <a:pt x="739" y="2587"/>
                  </a:lnTo>
                  <a:lnTo>
                    <a:pt x="742" y="2580"/>
                  </a:lnTo>
                  <a:lnTo>
                    <a:pt x="743" y="2573"/>
                  </a:lnTo>
                  <a:lnTo>
                    <a:pt x="742" y="2580"/>
                  </a:lnTo>
                  <a:lnTo>
                    <a:pt x="742" y="2587"/>
                  </a:lnTo>
                  <a:lnTo>
                    <a:pt x="741" y="2595"/>
                  </a:lnTo>
                  <a:lnTo>
                    <a:pt x="741" y="2604"/>
                  </a:lnTo>
                  <a:lnTo>
                    <a:pt x="739" y="2612"/>
                  </a:lnTo>
                  <a:lnTo>
                    <a:pt x="739" y="2621"/>
                  </a:lnTo>
                  <a:lnTo>
                    <a:pt x="738" y="2631"/>
                  </a:lnTo>
                  <a:lnTo>
                    <a:pt x="737" y="2639"/>
                  </a:lnTo>
                  <a:lnTo>
                    <a:pt x="736" y="2647"/>
                  </a:lnTo>
                  <a:lnTo>
                    <a:pt x="734" y="2655"/>
                  </a:lnTo>
                  <a:close/>
                  <a:moveTo>
                    <a:pt x="660" y="2967"/>
                  </a:moveTo>
                  <a:lnTo>
                    <a:pt x="663" y="2952"/>
                  </a:lnTo>
                  <a:lnTo>
                    <a:pt x="665" y="2952"/>
                  </a:lnTo>
                  <a:lnTo>
                    <a:pt x="663" y="2967"/>
                  </a:lnTo>
                  <a:lnTo>
                    <a:pt x="660" y="2967"/>
                  </a:lnTo>
                  <a:close/>
                  <a:moveTo>
                    <a:pt x="752" y="2596"/>
                  </a:moveTo>
                  <a:lnTo>
                    <a:pt x="749" y="2596"/>
                  </a:lnTo>
                  <a:lnTo>
                    <a:pt x="752" y="2579"/>
                  </a:lnTo>
                  <a:lnTo>
                    <a:pt x="754" y="2579"/>
                  </a:lnTo>
                  <a:lnTo>
                    <a:pt x="752" y="2596"/>
                  </a:lnTo>
                  <a:close/>
                  <a:moveTo>
                    <a:pt x="781" y="2178"/>
                  </a:moveTo>
                  <a:lnTo>
                    <a:pt x="781" y="2177"/>
                  </a:lnTo>
                  <a:lnTo>
                    <a:pt x="781" y="2176"/>
                  </a:lnTo>
                  <a:lnTo>
                    <a:pt x="781" y="2174"/>
                  </a:lnTo>
                  <a:lnTo>
                    <a:pt x="781" y="2173"/>
                  </a:lnTo>
                  <a:lnTo>
                    <a:pt x="781" y="2172"/>
                  </a:lnTo>
                  <a:lnTo>
                    <a:pt x="781" y="2171"/>
                  </a:lnTo>
                  <a:lnTo>
                    <a:pt x="780" y="2169"/>
                  </a:lnTo>
                  <a:lnTo>
                    <a:pt x="779" y="2168"/>
                  </a:lnTo>
                  <a:lnTo>
                    <a:pt x="769" y="2317"/>
                  </a:lnTo>
                  <a:lnTo>
                    <a:pt x="770" y="2279"/>
                  </a:lnTo>
                  <a:lnTo>
                    <a:pt x="772" y="2242"/>
                  </a:lnTo>
                  <a:lnTo>
                    <a:pt x="773" y="2204"/>
                  </a:lnTo>
                  <a:lnTo>
                    <a:pt x="773" y="2166"/>
                  </a:lnTo>
                  <a:lnTo>
                    <a:pt x="774" y="2129"/>
                  </a:lnTo>
                  <a:lnTo>
                    <a:pt x="775" y="2090"/>
                  </a:lnTo>
                  <a:lnTo>
                    <a:pt x="775" y="2054"/>
                  </a:lnTo>
                  <a:lnTo>
                    <a:pt x="778" y="2017"/>
                  </a:lnTo>
                  <a:lnTo>
                    <a:pt x="779" y="1983"/>
                  </a:lnTo>
                  <a:lnTo>
                    <a:pt x="781" y="1949"/>
                  </a:lnTo>
                  <a:lnTo>
                    <a:pt x="781" y="1963"/>
                  </a:lnTo>
                  <a:lnTo>
                    <a:pt x="781" y="1975"/>
                  </a:lnTo>
                  <a:lnTo>
                    <a:pt x="781" y="1988"/>
                  </a:lnTo>
                  <a:lnTo>
                    <a:pt x="781" y="2000"/>
                  </a:lnTo>
                  <a:lnTo>
                    <a:pt x="781" y="2011"/>
                  </a:lnTo>
                  <a:lnTo>
                    <a:pt x="781" y="2023"/>
                  </a:lnTo>
                  <a:lnTo>
                    <a:pt x="781" y="2035"/>
                  </a:lnTo>
                  <a:lnTo>
                    <a:pt x="781" y="2046"/>
                  </a:lnTo>
                  <a:lnTo>
                    <a:pt x="781" y="2057"/>
                  </a:lnTo>
                  <a:lnTo>
                    <a:pt x="781" y="2068"/>
                  </a:lnTo>
                  <a:lnTo>
                    <a:pt x="781" y="2104"/>
                  </a:lnTo>
                  <a:lnTo>
                    <a:pt x="780" y="2104"/>
                  </a:lnTo>
                  <a:lnTo>
                    <a:pt x="780" y="2105"/>
                  </a:lnTo>
                  <a:lnTo>
                    <a:pt x="780" y="2108"/>
                  </a:lnTo>
                  <a:lnTo>
                    <a:pt x="780" y="2109"/>
                  </a:lnTo>
                  <a:lnTo>
                    <a:pt x="779" y="2110"/>
                  </a:lnTo>
                  <a:lnTo>
                    <a:pt x="779" y="2112"/>
                  </a:lnTo>
                  <a:lnTo>
                    <a:pt x="779" y="2114"/>
                  </a:lnTo>
                  <a:lnTo>
                    <a:pt x="779" y="2116"/>
                  </a:lnTo>
                  <a:lnTo>
                    <a:pt x="779" y="2117"/>
                  </a:lnTo>
                  <a:lnTo>
                    <a:pt x="779" y="2119"/>
                  </a:lnTo>
                  <a:lnTo>
                    <a:pt x="779" y="2121"/>
                  </a:lnTo>
                  <a:lnTo>
                    <a:pt x="778" y="2127"/>
                  </a:lnTo>
                  <a:lnTo>
                    <a:pt x="778" y="2133"/>
                  </a:lnTo>
                  <a:lnTo>
                    <a:pt x="779" y="2140"/>
                  </a:lnTo>
                  <a:lnTo>
                    <a:pt x="779" y="2147"/>
                  </a:lnTo>
                  <a:lnTo>
                    <a:pt x="780" y="2153"/>
                  </a:lnTo>
                  <a:lnTo>
                    <a:pt x="781" y="2158"/>
                  </a:lnTo>
                  <a:lnTo>
                    <a:pt x="781" y="2164"/>
                  </a:lnTo>
                  <a:lnTo>
                    <a:pt x="783" y="2169"/>
                  </a:lnTo>
                  <a:lnTo>
                    <a:pt x="781" y="2174"/>
                  </a:lnTo>
                  <a:lnTo>
                    <a:pt x="781" y="2178"/>
                  </a:lnTo>
                  <a:close/>
                  <a:moveTo>
                    <a:pt x="781" y="1932"/>
                  </a:moveTo>
                  <a:lnTo>
                    <a:pt x="781" y="1943"/>
                  </a:lnTo>
                  <a:lnTo>
                    <a:pt x="781" y="1942"/>
                  </a:lnTo>
                  <a:lnTo>
                    <a:pt x="781" y="1941"/>
                  </a:lnTo>
                  <a:lnTo>
                    <a:pt x="780" y="1939"/>
                  </a:lnTo>
                  <a:lnTo>
                    <a:pt x="780" y="1938"/>
                  </a:lnTo>
                  <a:lnTo>
                    <a:pt x="780" y="1937"/>
                  </a:lnTo>
                  <a:lnTo>
                    <a:pt x="780" y="1936"/>
                  </a:lnTo>
                  <a:lnTo>
                    <a:pt x="780" y="1934"/>
                  </a:lnTo>
                  <a:lnTo>
                    <a:pt x="781" y="1933"/>
                  </a:lnTo>
                  <a:lnTo>
                    <a:pt x="781" y="1932"/>
                  </a:lnTo>
                  <a:lnTo>
                    <a:pt x="781" y="1803"/>
                  </a:lnTo>
                  <a:lnTo>
                    <a:pt x="784" y="1803"/>
                  </a:lnTo>
                  <a:lnTo>
                    <a:pt x="785" y="1797"/>
                  </a:lnTo>
                  <a:lnTo>
                    <a:pt x="786" y="1790"/>
                  </a:lnTo>
                  <a:lnTo>
                    <a:pt x="788" y="1782"/>
                  </a:lnTo>
                  <a:lnTo>
                    <a:pt x="789" y="1775"/>
                  </a:lnTo>
                  <a:lnTo>
                    <a:pt x="789" y="1766"/>
                  </a:lnTo>
                  <a:lnTo>
                    <a:pt x="790" y="1759"/>
                  </a:lnTo>
                  <a:lnTo>
                    <a:pt x="791" y="1750"/>
                  </a:lnTo>
                  <a:lnTo>
                    <a:pt x="791" y="1741"/>
                  </a:lnTo>
                  <a:lnTo>
                    <a:pt x="793" y="1731"/>
                  </a:lnTo>
                  <a:lnTo>
                    <a:pt x="794" y="1723"/>
                  </a:lnTo>
                  <a:lnTo>
                    <a:pt x="798" y="1729"/>
                  </a:lnTo>
                  <a:lnTo>
                    <a:pt x="801" y="1735"/>
                  </a:lnTo>
                  <a:lnTo>
                    <a:pt x="803" y="1741"/>
                  </a:lnTo>
                  <a:lnTo>
                    <a:pt x="803" y="1748"/>
                  </a:lnTo>
                  <a:lnTo>
                    <a:pt x="801" y="1755"/>
                  </a:lnTo>
                  <a:lnTo>
                    <a:pt x="800" y="1761"/>
                  </a:lnTo>
                  <a:lnTo>
                    <a:pt x="798" y="1769"/>
                  </a:lnTo>
                  <a:lnTo>
                    <a:pt x="795" y="1775"/>
                  </a:lnTo>
                  <a:lnTo>
                    <a:pt x="793" y="1781"/>
                  </a:lnTo>
                  <a:lnTo>
                    <a:pt x="790" y="1788"/>
                  </a:lnTo>
                  <a:lnTo>
                    <a:pt x="794" y="1854"/>
                  </a:lnTo>
                  <a:lnTo>
                    <a:pt x="793" y="1854"/>
                  </a:lnTo>
                  <a:lnTo>
                    <a:pt x="791" y="1854"/>
                  </a:lnTo>
                  <a:lnTo>
                    <a:pt x="790" y="1854"/>
                  </a:lnTo>
                  <a:lnTo>
                    <a:pt x="789" y="1855"/>
                  </a:lnTo>
                  <a:lnTo>
                    <a:pt x="788" y="1856"/>
                  </a:lnTo>
                  <a:lnTo>
                    <a:pt x="788" y="1858"/>
                  </a:lnTo>
                  <a:lnTo>
                    <a:pt x="788" y="1859"/>
                  </a:lnTo>
                  <a:lnTo>
                    <a:pt x="788" y="1860"/>
                  </a:lnTo>
                  <a:lnTo>
                    <a:pt x="788" y="1861"/>
                  </a:lnTo>
                  <a:lnTo>
                    <a:pt x="788" y="1863"/>
                  </a:lnTo>
                  <a:lnTo>
                    <a:pt x="788" y="1864"/>
                  </a:lnTo>
                  <a:lnTo>
                    <a:pt x="788" y="1865"/>
                  </a:lnTo>
                  <a:lnTo>
                    <a:pt x="788" y="1866"/>
                  </a:lnTo>
                  <a:lnTo>
                    <a:pt x="788" y="1868"/>
                  </a:lnTo>
                  <a:lnTo>
                    <a:pt x="788" y="1869"/>
                  </a:lnTo>
                  <a:lnTo>
                    <a:pt x="788" y="1870"/>
                  </a:lnTo>
                  <a:lnTo>
                    <a:pt x="789" y="1870"/>
                  </a:lnTo>
                  <a:lnTo>
                    <a:pt x="790" y="1871"/>
                  </a:lnTo>
                  <a:lnTo>
                    <a:pt x="791" y="1871"/>
                  </a:lnTo>
                  <a:lnTo>
                    <a:pt x="791" y="1870"/>
                  </a:lnTo>
                  <a:lnTo>
                    <a:pt x="793" y="1870"/>
                  </a:lnTo>
                  <a:lnTo>
                    <a:pt x="793" y="1869"/>
                  </a:lnTo>
                  <a:lnTo>
                    <a:pt x="794" y="1868"/>
                  </a:lnTo>
                  <a:lnTo>
                    <a:pt x="794" y="1866"/>
                  </a:lnTo>
                  <a:lnTo>
                    <a:pt x="794" y="1865"/>
                  </a:lnTo>
                  <a:lnTo>
                    <a:pt x="794" y="1864"/>
                  </a:lnTo>
                  <a:lnTo>
                    <a:pt x="794" y="1863"/>
                  </a:lnTo>
                  <a:lnTo>
                    <a:pt x="794" y="1875"/>
                  </a:lnTo>
                  <a:lnTo>
                    <a:pt x="790" y="1871"/>
                  </a:lnTo>
                  <a:lnTo>
                    <a:pt x="789" y="1874"/>
                  </a:lnTo>
                  <a:lnTo>
                    <a:pt x="788" y="1877"/>
                  </a:lnTo>
                  <a:lnTo>
                    <a:pt x="788" y="1881"/>
                  </a:lnTo>
                  <a:lnTo>
                    <a:pt x="788" y="1885"/>
                  </a:lnTo>
                  <a:lnTo>
                    <a:pt x="788" y="1887"/>
                  </a:lnTo>
                  <a:lnTo>
                    <a:pt x="788" y="1891"/>
                  </a:lnTo>
                  <a:lnTo>
                    <a:pt x="788" y="1895"/>
                  </a:lnTo>
                  <a:lnTo>
                    <a:pt x="788" y="1898"/>
                  </a:lnTo>
                  <a:lnTo>
                    <a:pt x="789" y="1901"/>
                  </a:lnTo>
                  <a:lnTo>
                    <a:pt x="790" y="1905"/>
                  </a:lnTo>
                  <a:lnTo>
                    <a:pt x="791" y="1902"/>
                  </a:lnTo>
                  <a:lnTo>
                    <a:pt x="793" y="1901"/>
                  </a:lnTo>
                  <a:lnTo>
                    <a:pt x="794" y="1898"/>
                  </a:lnTo>
                  <a:lnTo>
                    <a:pt x="794" y="1897"/>
                  </a:lnTo>
                  <a:lnTo>
                    <a:pt x="794" y="1896"/>
                  </a:lnTo>
                  <a:lnTo>
                    <a:pt x="794" y="1894"/>
                  </a:lnTo>
                  <a:lnTo>
                    <a:pt x="794" y="1892"/>
                  </a:lnTo>
                  <a:lnTo>
                    <a:pt x="794" y="1891"/>
                  </a:lnTo>
                  <a:lnTo>
                    <a:pt x="794" y="1889"/>
                  </a:lnTo>
                  <a:lnTo>
                    <a:pt x="794" y="1886"/>
                  </a:lnTo>
                  <a:lnTo>
                    <a:pt x="795" y="1891"/>
                  </a:lnTo>
                  <a:lnTo>
                    <a:pt x="795" y="1895"/>
                  </a:lnTo>
                  <a:lnTo>
                    <a:pt x="795" y="1900"/>
                  </a:lnTo>
                  <a:lnTo>
                    <a:pt x="794" y="1903"/>
                  </a:lnTo>
                  <a:lnTo>
                    <a:pt x="791" y="1908"/>
                  </a:lnTo>
                  <a:lnTo>
                    <a:pt x="789" y="1912"/>
                  </a:lnTo>
                  <a:lnTo>
                    <a:pt x="786" y="1917"/>
                  </a:lnTo>
                  <a:lnTo>
                    <a:pt x="785" y="1922"/>
                  </a:lnTo>
                  <a:lnTo>
                    <a:pt x="783" y="1927"/>
                  </a:lnTo>
                  <a:lnTo>
                    <a:pt x="781" y="1932"/>
                  </a:lnTo>
                  <a:close/>
                  <a:moveTo>
                    <a:pt x="907" y="3083"/>
                  </a:moveTo>
                  <a:lnTo>
                    <a:pt x="902" y="3050"/>
                  </a:lnTo>
                  <a:lnTo>
                    <a:pt x="894" y="3018"/>
                  </a:lnTo>
                  <a:lnTo>
                    <a:pt x="888" y="2987"/>
                  </a:lnTo>
                  <a:lnTo>
                    <a:pt x="881" y="2955"/>
                  </a:lnTo>
                  <a:lnTo>
                    <a:pt x="873" y="2924"/>
                  </a:lnTo>
                  <a:lnTo>
                    <a:pt x="867" y="2893"/>
                  </a:lnTo>
                  <a:lnTo>
                    <a:pt x="860" y="2862"/>
                  </a:lnTo>
                  <a:lnTo>
                    <a:pt x="855" y="2831"/>
                  </a:lnTo>
                  <a:lnTo>
                    <a:pt x="850" y="2799"/>
                  </a:lnTo>
                  <a:lnTo>
                    <a:pt x="847" y="2766"/>
                  </a:lnTo>
                  <a:lnTo>
                    <a:pt x="841" y="2752"/>
                  </a:lnTo>
                  <a:lnTo>
                    <a:pt x="836" y="2736"/>
                  </a:lnTo>
                  <a:lnTo>
                    <a:pt x="832" y="2720"/>
                  </a:lnTo>
                  <a:lnTo>
                    <a:pt x="830" y="2703"/>
                  </a:lnTo>
                  <a:lnTo>
                    <a:pt x="829" y="2685"/>
                  </a:lnTo>
                  <a:lnTo>
                    <a:pt x="827" y="2667"/>
                  </a:lnTo>
                  <a:lnTo>
                    <a:pt x="825" y="2648"/>
                  </a:lnTo>
                  <a:lnTo>
                    <a:pt x="822" y="2630"/>
                  </a:lnTo>
                  <a:lnTo>
                    <a:pt x="819" y="2611"/>
                  </a:lnTo>
                  <a:lnTo>
                    <a:pt x="814" y="2594"/>
                  </a:lnTo>
                  <a:lnTo>
                    <a:pt x="796" y="2513"/>
                  </a:lnTo>
                  <a:lnTo>
                    <a:pt x="799" y="2516"/>
                  </a:lnTo>
                  <a:lnTo>
                    <a:pt x="800" y="2518"/>
                  </a:lnTo>
                  <a:lnTo>
                    <a:pt x="801" y="2521"/>
                  </a:lnTo>
                  <a:lnTo>
                    <a:pt x="803" y="2524"/>
                  </a:lnTo>
                  <a:lnTo>
                    <a:pt x="804" y="2527"/>
                  </a:lnTo>
                  <a:lnTo>
                    <a:pt x="804" y="2529"/>
                  </a:lnTo>
                  <a:lnTo>
                    <a:pt x="805" y="2533"/>
                  </a:lnTo>
                  <a:lnTo>
                    <a:pt x="805" y="2536"/>
                  </a:lnTo>
                  <a:lnTo>
                    <a:pt x="806" y="2539"/>
                  </a:lnTo>
                  <a:lnTo>
                    <a:pt x="807" y="2542"/>
                  </a:lnTo>
                  <a:lnTo>
                    <a:pt x="809" y="2540"/>
                  </a:lnTo>
                  <a:lnTo>
                    <a:pt x="811" y="2543"/>
                  </a:lnTo>
                  <a:lnTo>
                    <a:pt x="810" y="2543"/>
                  </a:lnTo>
                  <a:lnTo>
                    <a:pt x="810" y="2544"/>
                  </a:lnTo>
                  <a:lnTo>
                    <a:pt x="809" y="2544"/>
                  </a:lnTo>
                  <a:lnTo>
                    <a:pt x="809" y="2545"/>
                  </a:lnTo>
                  <a:lnTo>
                    <a:pt x="809" y="2547"/>
                  </a:lnTo>
                  <a:lnTo>
                    <a:pt x="807" y="2547"/>
                  </a:lnTo>
                  <a:lnTo>
                    <a:pt x="807" y="2548"/>
                  </a:lnTo>
                  <a:lnTo>
                    <a:pt x="807" y="2549"/>
                  </a:lnTo>
                  <a:lnTo>
                    <a:pt x="809" y="2549"/>
                  </a:lnTo>
                  <a:lnTo>
                    <a:pt x="809" y="2550"/>
                  </a:lnTo>
                  <a:lnTo>
                    <a:pt x="809" y="2552"/>
                  </a:lnTo>
                  <a:lnTo>
                    <a:pt x="809" y="2553"/>
                  </a:lnTo>
                  <a:lnTo>
                    <a:pt x="809" y="2554"/>
                  </a:lnTo>
                  <a:lnTo>
                    <a:pt x="810" y="2557"/>
                  </a:lnTo>
                  <a:lnTo>
                    <a:pt x="810" y="2555"/>
                  </a:lnTo>
                  <a:lnTo>
                    <a:pt x="811" y="2555"/>
                  </a:lnTo>
                  <a:lnTo>
                    <a:pt x="811" y="2554"/>
                  </a:lnTo>
                  <a:lnTo>
                    <a:pt x="811" y="2553"/>
                  </a:lnTo>
                  <a:lnTo>
                    <a:pt x="811" y="2552"/>
                  </a:lnTo>
                  <a:lnTo>
                    <a:pt x="812" y="2552"/>
                  </a:lnTo>
                  <a:lnTo>
                    <a:pt x="812" y="2550"/>
                  </a:lnTo>
                  <a:lnTo>
                    <a:pt x="814" y="2549"/>
                  </a:lnTo>
                  <a:lnTo>
                    <a:pt x="814" y="2550"/>
                  </a:lnTo>
                  <a:lnTo>
                    <a:pt x="814" y="2552"/>
                  </a:lnTo>
                  <a:lnTo>
                    <a:pt x="814" y="2553"/>
                  </a:lnTo>
                  <a:lnTo>
                    <a:pt x="814" y="2554"/>
                  </a:lnTo>
                  <a:lnTo>
                    <a:pt x="814" y="2555"/>
                  </a:lnTo>
                  <a:lnTo>
                    <a:pt x="812" y="2557"/>
                  </a:lnTo>
                  <a:lnTo>
                    <a:pt x="811" y="2558"/>
                  </a:lnTo>
                  <a:lnTo>
                    <a:pt x="810" y="2557"/>
                  </a:lnTo>
                  <a:lnTo>
                    <a:pt x="810" y="2559"/>
                  </a:lnTo>
                  <a:lnTo>
                    <a:pt x="810" y="2561"/>
                  </a:lnTo>
                  <a:lnTo>
                    <a:pt x="811" y="2564"/>
                  </a:lnTo>
                  <a:lnTo>
                    <a:pt x="812" y="2566"/>
                  </a:lnTo>
                  <a:lnTo>
                    <a:pt x="814" y="2568"/>
                  </a:lnTo>
                  <a:lnTo>
                    <a:pt x="815" y="2570"/>
                  </a:lnTo>
                  <a:lnTo>
                    <a:pt x="816" y="2573"/>
                  </a:lnTo>
                  <a:lnTo>
                    <a:pt x="817" y="2575"/>
                  </a:lnTo>
                  <a:lnTo>
                    <a:pt x="819" y="2576"/>
                  </a:lnTo>
                  <a:lnTo>
                    <a:pt x="820" y="2579"/>
                  </a:lnTo>
                  <a:lnTo>
                    <a:pt x="821" y="2580"/>
                  </a:lnTo>
                  <a:lnTo>
                    <a:pt x="822" y="2580"/>
                  </a:lnTo>
                  <a:lnTo>
                    <a:pt x="822" y="2581"/>
                  </a:lnTo>
                  <a:lnTo>
                    <a:pt x="824" y="2583"/>
                  </a:lnTo>
                  <a:lnTo>
                    <a:pt x="824" y="2584"/>
                  </a:lnTo>
                  <a:lnTo>
                    <a:pt x="824" y="2585"/>
                  </a:lnTo>
                  <a:lnTo>
                    <a:pt x="824" y="2586"/>
                  </a:lnTo>
                  <a:lnTo>
                    <a:pt x="824" y="2587"/>
                  </a:lnTo>
                  <a:lnTo>
                    <a:pt x="824" y="2586"/>
                  </a:lnTo>
                  <a:lnTo>
                    <a:pt x="822" y="2585"/>
                  </a:lnTo>
                  <a:lnTo>
                    <a:pt x="822" y="2584"/>
                  </a:lnTo>
                  <a:lnTo>
                    <a:pt x="822" y="2583"/>
                  </a:lnTo>
                  <a:lnTo>
                    <a:pt x="821" y="2581"/>
                  </a:lnTo>
                  <a:lnTo>
                    <a:pt x="821" y="2580"/>
                  </a:lnTo>
                  <a:lnTo>
                    <a:pt x="820" y="2579"/>
                  </a:lnTo>
                  <a:lnTo>
                    <a:pt x="819" y="2585"/>
                  </a:lnTo>
                  <a:lnTo>
                    <a:pt x="817" y="2592"/>
                  </a:lnTo>
                  <a:lnTo>
                    <a:pt x="817" y="2600"/>
                  </a:lnTo>
                  <a:lnTo>
                    <a:pt x="819" y="2606"/>
                  </a:lnTo>
                  <a:lnTo>
                    <a:pt x="820" y="2613"/>
                  </a:lnTo>
                  <a:lnTo>
                    <a:pt x="821" y="2621"/>
                  </a:lnTo>
                  <a:lnTo>
                    <a:pt x="824" y="2630"/>
                  </a:lnTo>
                  <a:lnTo>
                    <a:pt x="825" y="2637"/>
                  </a:lnTo>
                  <a:lnTo>
                    <a:pt x="827" y="2644"/>
                  </a:lnTo>
                  <a:lnTo>
                    <a:pt x="829" y="2653"/>
                  </a:lnTo>
                  <a:lnTo>
                    <a:pt x="832" y="2672"/>
                  </a:lnTo>
                  <a:lnTo>
                    <a:pt x="836" y="2691"/>
                  </a:lnTo>
                  <a:lnTo>
                    <a:pt x="840" y="2710"/>
                  </a:lnTo>
                  <a:lnTo>
                    <a:pt x="843" y="2731"/>
                  </a:lnTo>
                  <a:lnTo>
                    <a:pt x="847" y="2751"/>
                  </a:lnTo>
                  <a:lnTo>
                    <a:pt x="850" y="2771"/>
                  </a:lnTo>
                  <a:lnTo>
                    <a:pt x="853" y="2790"/>
                  </a:lnTo>
                  <a:lnTo>
                    <a:pt x="857" y="2810"/>
                  </a:lnTo>
                  <a:lnTo>
                    <a:pt x="861" y="2830"/>
                  </a:lnTo>
                  <a:lnTo>
                    <a:pt x="864" y="2848"/>
                  </a:lnTo>
                  <a:lnTo>
                    <a:pt x="866" y="2846"/>
                  </a:lnTo>
                  <a:lnTo>
                    <a:pt x="868" y="2848"/>
                  </a:lnTo>
                  <a:lnTo>
                    <a:pt x="867" y="2848"/>
                  </a:lnTo>
                  <a:lnTo>
                    <a:pt x="867" y="2850"/>
                  </a:lnTo>
                  <a:lnTo>
                    <a:pt x="866" y="2850"/>
                  </a:lnTo>
                  <a:lnTo>
                    <a:pt x="866" y="2851"/>
                  </a:lnTo>
                  <a:lnTo>
                    <a:pt x="864" y="2851"/>
                  </a:lnTo>
                  <a:lnTo>
                    <a:pt x="864" y="2852"/>
                  </a:lnTo>
                  <a:lnTo>
                    <a:pt x="864" y="2853"/>
                  </a:lnTo>
                  <a:lnTo>
                    <a:pt x="864" y="2855"/>
                  </a:lnTo>
                  <a:lnTo>
                    <a:pt x="866" y="2857"/>
                  </a:lnTo>
                  <a:lnTo>
                    <a:pt x="867" y="2861"/>
                  </a:lnTo>
                  <a:lnTo>
                    <a:pt x="867" y="2866"/>
                  </a:lnTo>
                  <a:lnTo>
                    <a:pt x="868" y="2871"/>
                  </a:lnTo>
                  <a:lnTo>
                    <a:pt x="868" y="2876"/>
                  </a:lnTo>
                  <a:lnTo>
                    <a:pt x="868" y="2879"/>
                  </a:lnTo>
                  <a:lnTo>
                    <a:pt x="869" y="2884"/>
                  </a:lnTo>
                  <a:lnTo>
                    <a:pt x="872" y="2888"/>
                  </a:lnTo>
                  <a:lnTo>
                    <a:pt x="874" y="2891"/>
                  </a:lnTo>
                  <a:lnTo>
                    <a:pt x="879" y="2893"/>
                  </a:lnTo>
                  <a:lnTo>
                    <a:pt x="883" y="2893"/>
                  </a:lnTo>
                  <a:lnTo>
                    <a:pt x="883" y="2902"/>
                  </a:lnTo>
                  <a:lnTo>
                    <a:pt x="879" y="2902"/>
                  </a:lnTo>
                  <a:lnTo>
                    <a:pt x="879" y="2900"/>
                  </a:lnTo>
                  <a:lnTo>
                    <a:pt x="879" y="2899"/>
                  </a:lnTo>
                  <a:lnTo>
                    <a:pt x="879" y="2898"/>
                  </a:lnTo>
                  <a:lnTo>
                    <a:pt x="879" y="2897"/>
                  </a:lnTo>
                  <a:lnTo>
                    <a:pt x="879" y="2895"/>
                  </a:lnTo>
                  <a:lnTo>
                    <a:pt x="879" y="2894"/>
                  </a:lnTo>
                  <a:lnTo>
                    <a:pt x="878" y="2894"/>
                  </a:lnTo>
                  <a:lnTo>
                    <a:pt x="878" y="2893"/>
                  </a:lnTo>
                  <a:lnTo>
                    <a:pt x="877" y="2893"/>
                  </a:lnTo>
                  <a:lnTo>
                    <a:pt x="876" y="2894"/>
                  </a:lnTo>
                  <a:lnTo>
                    <a:pt x="874" y="2895"/>
                  </a:lnTo>
                  <a:lnTo>
                    <a:pt x="873" y="2897"/>
                  </a:lnTo>
                  <a:lnTo>
                    <a:pt x="873" y="2898"/>
                  </a:lnTo>
                  <a:lnTo>
                    <a:pt x="873" y="2900"/>
                  </a:lnTo>
                  <a:lnTo>
                    <a:pt x="873" y="2902"/>
                  </a:lnTo>
                  <a:lnTo>
                    <a:pt x="873" y="2903"/>
                  </a:lnTo>
                  <a:lnTo>
                    <a:pt x="873" y="2904"/>
                  </a:lnTo>
                  <a:lnTo>
                    <a:pt x="873" y="2907"/>
                  </a:lnTo>
                  <a:lnTo>
                    <a:pt x="873" y="2908"/>
                  </a:lnTo>
                  <a:lnTo>
                    <a:pt x="874" y="2909"/>
                  </a:lnTo>
                  <a:lnTo>
                    <a:pt x="876" y="2910"/>
                  </a:lnTo>
                  <a:lnTo>
                    <a:pt x="877" y="2910"/>
                  </a:lnTo>
                  <a:lnTo>
                    <a:pt x="878" y="2910"/>
                  </a:lnTo>
                  <a:lnTo>
                    <a:pt x="879" y="2910"/>
                  </a:lnTo>
                  <a:lnTo>
                    <a:pt x="881" y="2910"/>
                  </a:lnTo>
                  <a:lnTo>
                    <a:pt x="882" y="2910"/>
                  </a:lnTo>
                  <a:lnTo>
                    <a:pt x="883" y="2910"/>
                  </a:lnTo>
                  <a:lnTo>
                    <a:pt x="882" y="2910"/>
                  </a:lnTo>
                  <a:lnTo>
                    <a:pt x="881" y="2910"/>
                  </a:lnTo>
                  <a:lnTo>
                    <a:pt x="879" y="2912"/>
                  </a:lnTo>
                  <a:lnTo>
                    <a:pt x="878" y="2912"/>
                  </a:lnTo>
                  <a:lnTo>
                    <a:pt x="878" y="2913"/>
                  </a:lnTo>
                  <a:lnTo>
                    <a:pt x="877" y="2914"/>
                  </a:lnTo>
                  <a:lnTo>
                    <a:pt x="877" y="2920"/>
                  </a:lnTo>
                  <a:lnTo>
                    <a:pt x="878" y="2921"/>
                  </a:lnTo>
                  <a:lnTo>
                    <a:pt x="879" y="2923"/>
                  </a:lnTo>
                  <a:lnTo>
                    <a:pt x="881" y="2921"/>
                  </a:lnTo>
                  <a:lnTo>
                    <a:pt x="882" y="2921"/>
                  </a:lnTo>
                  <a:lnTo>
                    <a:pt x="882" y="2920"/>
                  </a:lnTo>
                  <a:lnTo>
                    <a:pt x="882" y="2919"/>
                  </a:lnTo>
                  <a:lnTo>
                    <a:pt x="883" y="2918"/>
                  </a:lnTo>
                  <a:lnTo>
                    <a:pt x="884" y="2919"/>
                  </a:lnTo>
                  <a:lnTo>
                    <a:pt x="886" y="2921"/>
                  </a:lnTo>
                  <a:lnTo>
                    <a:pt x="886" y="2923"/>
                  </a:lnTo>
                  <a:lnTo>
                    <a:pt x="888" y="2923"/>
                  </a:lnTo>
                  <a:lnTo>
                    <a:pt x="888" y="2931"/>
                  </a:lnTo>
                  <a:lnTo>
                    <a:pt x="886" y="2931"/>
                  </a:lnTo>
                  <a:lnTo>
                    <a:pt x="886" y="2930"/>
                  </a:lnTo>
                  <a:lnTo>
                    <a:pt x="886" y="2929"/>
                  </a:lnTo>
                  <a:lnTo>
                    <a:pt x="886" y="2928"/>
                  </a:lnTo>
                  <a:lnTo>
                    <a:pt x="886" y="2926"/>
                  </a:lnTo>
                  <a:lnTo>
                    <a:pt x="886" y="2925"/>
                  </a:lnTo>
                  <a:lnTo>
                    <a:pt x="886" y="2924"/>
                  </a:lnTo>
                  <a:lnTo>
                    <a:pt x="886" y="2923"/>
                  </a:lnTo>
                  <a:lnTo>
                    <a:pt x="886" y="2921"/>
                  </a:lnTo>
                  <a:lnTo>
                    <a:pt x="884" y="2921"/>
                  </a:lnTo>
                  <a:lnTo>
                    <a:pt x="884" y="2920"/>
                  </a:lnTo>
                  <a:lnTo>
                    <a:pt x="883" y="2920"/>
                  </a:lnTo>
                  <a:lnTo>
                    <a:pt x="881" y="2928"/>
                  </a:lnTo>
                  <a:lnTo>
                    <a:pt x="881" y="2934"/>
                  </a:lnTo>
                  <a:lnTo>
                    <a:pt x="882" y="2939"/>
                  </a:lnTo>
                  <a:lnTo>
                    <a:pt x="886" y="2945"/>
                  </a:lnTo>
                  <a:lnTo>
                    <a:pt x="889" y="2950"/>
                  </a:lnTo>
                  <a:lnTo>
                    <a:pt x="892" y="2955"/>
                  </a:lnTo>
                  <a:lnTo>
                    <a:pt x="894" y="2960"/>
                  </a:lnTo>
                  <a:lnTo>
                    <a:pt x="895" y="2966"/>
                  </a:lnTo>
                  <a:lnTo>
                    <a:pt x="895" y="2972"/>
                  </a:lnTo>
                  <a:lnTo>
                    <a:pt x="892" y="2980"/>
                  </a:lnTo>
                  <a:lnTo>
                    <a:pt x="900" y="2980"/>
                  </a:lnTo>
                  <a:lnTo>
                    <a:pt x="897" y="2985"/>
                  </a:lnTo>
                  <a:lnTo>
                    <a:pt x="895" y="2987"/>
                  </a:lnTo>
                  <a:lnTo>
                    <a:pt x="895" y="2989"/>
                  </a:lnTo>
                  <a:lnTo>
                    <a:pt x="895" y="2991"/>
                  </a:lnTo>
                  <a:lnTo>
                    <a:pt x="898" y="2992"/>
                  </a:lnTo>
                  <a:lnTo>
                    <a:pt x="899" y="2993"/>
                  </a:lnTo>
                  <a:lnTo>
                    <a:pt x="900" y="2994"/>
                  </a:lnTo>
                  <a:lnTo>
                    <a:pt x="902" y="2997"/>
                  </a:lnTo>
                  <a:lnTo>
                    <a:pt x="903" y="3001"/>
                  </a:lnTo>
                  <a:lnTo>
                    <a:pt x="903" y="3006"/>
                  </a:lnTo>
                  <a:lnTo>
                    <a:pt x="903" y="3013"/>
                  </a:lnTo>
                  <a:lnTo>
                    <a:pt x="903" y="3020"/>
                  </a:lnTo>
                  <a:lnTo>
                    <a:pt x="903" y="3028"/>
                  </a:lnTo>
                  <a:lnTo>
                    <a:pt x="904" y="3035"/>
                  </a:lnTo>
                  <a:lnTo>
                    <a:pt x="905" y="3043"/>
                  </a:lnTo>
                  <a:lnTo>
                    <a:pt x="907" y="3051"/>
                  </a:lnTo>
                  <a:lnTo>
                    <a:pt x="907" y="3059"/>
                  </a:lnTo>
                  <a:lnTo>
                    <a:pt x="908" y="3066"/>
                  </a:lnTo>
                  <a:lnTo>
                    <a:pt x="907" y="3075"/>
                  </a:lnTo>
                  <a:lnTo>
                    <a:pt x="907" y="3083"/>
                  </a:lnTo>
                  <a:close/>
                  <a:moveTo>
                    <a:pt x="829" y="2617"/>
                  </a:moveTo>
                  <a:lnTo>
                    <a:pt x="832" y="2616"/>
                  </a:lnTo>
                  <a:lnTo>
                    <a:pt x="835" y="2625"/>
                  </a:lnTo>
                  <a:lnTo>
                    <a:pt x="832" y="2626"/>
                  </a:lnTo>
                  <a:lnTo>
                    <a:pt x="829" y="2617"/>
                  </a:lnTo>
                  <a:close/>
                  <a:moveTo>
                    <a:pt x="1117" y="2745"/>
                  </a:moveTo>
                  <a:lnTo>
                    <a:pt x="1115" y="2747"/>
                  </a:lnTo>
                  <a:lnTo>
                    <a:pt x="1114" y="2731"/>
                  </a:lnTo>
                  <a:lnTo>
                    <a:pt x="1111" y="2714"/>
                  </a:lnTo>
                  <a:lnTo>
                    <a:pt x="1110" y="2696"/>
                  </a:lnTo>
                  <a:lnTo>
                    <a:pt x="1107" y="2679"/>
                  </a:lnTo>
                  <a:lnTo>
                    <a:pt x="1105" y="2660"/>
                  </a:lnTo>
                  <a:lnTo>
                    <a:pt x="1101" y="2643"/>
                  </a:lnTo>
                  <a:lnTo>
                    <a:pt x="1099" y="2626"/>
                  </a:lnTo>
                  <a:lnTo>
                    <a:pt x="1096" y="2607"/>
                  </a:lnTo>
                  <a:lnTo>
                    <a:pt x="1094" y="2591"/>
                  </a:lnTo>
                  <a:lnTo>
                    <a:pt x="1091" y="2575"/>
                  </a:lnTo>
                  <a:lnTo>
                    <a:pt x="1090" y="2576"/>
                  </a:lnTo>
                  <a:lnTo>
                    <a:pt x="1089" y="2578"/>
                  </a:lnTo>
                  <a:lnTo>
                    <a:pt x="1088" y="2579"/>
                  </a:lnTo>
                  <a:lnTo>
                    <a:pt x="1088" y="2580"/>
                  </a:lnTo>
                  <a:lnTo>
                    <a:pt x="1088" y="2583"/>
                  </a:lnTo>
                  <a:lnTo>
                    <a:pt x="1088" y="2584"/>
                  </a:lnTo>
                  <a:lnTo>
                    <a:pt x="1088" y="2585"/>
                  </a:lnTo>
                  <a:lnTo>
                    <a:pt x="1088" y="2586"/>
                  </a:lnTo>
                  <a:lnTo>
                    <a:pt x="1088" y="2589"/>
                  </a:lnTo>
                  <a:lnTo>
                    <a:pt x="1088" y="2590"/>
                  </a:lnTo>
                  <a:lnTo>
                    <a:pt x="1086" y="2586"/>
                  </a:lnTo>
                  <a:lnTo>
                    <a:pt x="1086" y="2583"/>
                  </a:lnTo>
                  <a:lnTo>
                    <a:pt x="1088" y="2580"/>
                  </a:lnTo>
                  <a:lnTo>
                    <a:pt x="1089" y="2576"/>
                  </a:lnTo>
                  <a:lnTo>
                    <a:pt x="1089" y="2574"/>
                  </a:lnTo>
                  <a:lnTo>
                    <a:pt x="1090" y="2570"/>
                  </a:lnTo>
                  <a:lnTo>
                    <a:pt x="1090" y="2568"/>
                  </a:lnTo>
                  <a:lnTo>
                    <a:pt x="1090" y="2564"/>
                  </a:lnTo>
                  <a:lnTo>
                    <a:pt x="1090" y="2561"/>
                  </a:lnTo>
                  <a:lnTo>
                    <a:pt x="1088" y="2558"/>
                  </a:lnTo>
                  <a:lnTo>
                    <a:pt x="1086" y="2559"/>
                  </a:lnTo>
                  <a:lnTo>
                    <a:pt x="1085" y="2560"/>
                  </a:lnTo>
                  <a:lnTo>
                    <a:pt x="1085" y="2561"/>
                  </a:lnTo>
                  <a:lnTo>
                    <a:pt x="1085" y="2563"/>
                  </a:lnTo>
                  <a:lnTo>
                    <a:pt x="1085" y="2564"/>
                  </a:lnTo>
                  <a:lnTo>
                    <a:pt x="1085" y="2566"/>
                  </a:lnTo>
                  <a:lnTo>
                    <a:pt x="1085" y="2568"/>
                  </a:lnTo>
                  <a:lnTo>
                    <a:pt x="1085" y="2569"/>
                  </a:lnTo>
                  <a:lnTo>
                    <a:pt x="1085" y="2571"/>
                  </a:lnTo>
                  <a:lnTo>
                    <a:pt x="1085" y="2573"/>
                  </a:lnTo>
                  <a:lnTo>
                    <a:pt x="1084" y="2563"/>
                  </a:lnTo>
                  <a:lnTo>
                    <a:pt x="1083" y="2552"/>
                  </a:lnTo>
                  <a:lnTo>
                    <a:pt x="1080" y="2542"/>
                  </a:lnTo>
                  <a:lnTo>
                    <a:pt x="1079" y="2532"/>
                  </a:lnTo>
                  <a:lnTo>
                    <a:pt x="1078" y="2522"/>
                  </a:lnTo>
                  <a:lnTo>
                    <a:pt x="1076" y="2511"/>
                  </a:lnTo>
                  <a:lnTo>
                    <a:pt x="1075" y="2501"/>
                  </a:lnTo>
                  <a:lnTo>
                    <a:pt x="1074" y="2491"/>
                  </a:lnTo>
                  <a:lnTo>
                    <a:pt x="1071" y="2481"/>
                  </a:lnTo>
                  <a:lnTo>
                    <a:pt x="1070" y="2471"/>
                  </a:lnTo>
                  <a:lnTo>
                    <a:pt x="1066" y="2475"/>
                  </a:lnTo>
                  <a:lnTo>
                    <a:pt x="1070" y="2463"/>
                  </a:lnTo>
                  <a:lnTo>
                    <a:pt x="1070" y="2464"/>
                  </a:lnTo>
                  <a:lnTo>
                    <a:pt x="1070" y="2465"/>
                  </a:lnTo>
                  <a:lnTo>
                    <a:pt x="1070" y="2466"/>
                  </a:lnTo>
                  <a:lnTo>
                    <a:pt x="1070" y="2467"/>
                  </a:lnTo>
                  <a:lnTo>
                    <a:pt x="1070" y="2469"/>
                  </a:lnTo>
                  <a:lnTo>
                    <a:pt x="1070" y="2470"/>
                  </a:lnTo>
                  <a:lnTo>
                    <a:pt x="1071" y="2470"/>
                  </a:lnTo>
                  <a:lnTo>
                    <a:pt x="1071" y="2471"/>
                  </a:lnTo>
                  <a:lnTo>
                    <a:pt x="1073" y="2471"/>
                  </a:lnTo>
                  <a:lnTo>
                    <a:pt x="1073" y="2459"/>
                  </a:lnTo>
                  <a:lnTo>
                    <a:pt x="1074" y="2446"/>
                  </a:lnTo>
                  <a:lnTo>
                    <a:pt x="1073" y="2433"/>
                  </a:lnTo>
                  <a:lnTo>
                    <a:pt x="1071" y="2420"/>
                  </a:lnTo>
                  <a:lnTo>
                    <a:pt x="1070" y="2408"/>
                  </a:lnTo>
                  <a:lnTo>
                    <a:pt x="1069" y="2394"/>
                  </a:lnTo>
                  <a:lnTo>
                    <a:pt x="1066" y="2382"/>
                  </a:lnTo>
                  <a:lnTo>
                    <a:pt x="1065" y="2370"/>
                  </a:lnTo>
                  <a:lnTo>
                    <a:pt x="1063" y="2357"/>
                  </a:lnTo>
                  <a:lnTo>
                    <a:pt x="1061" y="2346"/>
                  </a:lnTo>
                  <a:lnTo>
                    <a:pt x="1064" y="2456"/>
                  </a:lnTo>
                  <a:lnTo>
                    <a:pt x="1061" y="2437"/>
                  </a:lnTo>
                  <a:lnTo>
                    <a:pt x="1059" y="2418"/>
                  </a:lnTo>
                  <a:lnTo>
                    <a:pt x="1057" y="2398"/>
                  </a:lnTo>
                  <a:lnTo>
                    <a:pt x="1054" y="2380"/>
                  </a:lnTo>
                  <a:lnTo>
                    <a:pt x="1050" y="2361"/>
                  </a:lnTo>
                  <a:lnTo>
                    <a:pt x="1048" y="2341"/>
                  </a:lnTo>
                  <a:lnTo>
                    <a:pt x="1045" y="2323"/>
                  </a:lnTo>
                  <a:lnTo>
                    <a:pt x="1043" y="2304"/>
                  </a:lnTo>
                  <a:lnTo>
                    <a:pt x="1042" y="2286"/>
                  </a:lnTo>
                  <a:lnTo>
                    <a:pt x="1040" y="2267"/>
                  </a:lnTo>
                  <a:lnTo>
                    <a:pt x="1037" y="2270"/>
                  </a:lnTo>
                  <a:lnTo>
                    <a:pt x="1038" y="2266"/>
                  </a:lnTo>
                  <a:lnTo>
                    <a:pt x="1038" y="2261"/>
                  </a:lnTo>
                  <a:lnTo>
                    <a:pt x="1038" y="2255"/>
                  </a:lnTo>
                  <a:lnTo>
                    <a:pt x="1037" y="2247"/>
                  </a:lnTo>
                  <a:lnTo>
                    <a:pt x="1035" y="2239"/>
                  </a:lnTo>
                  <a:lnTo>
                    <a:pt x="1034" y="2230"/>
                  </a:lnTo>
                  <a:lnTo>
                    <a:pt x="1033" y="2221"/>
                  </a:lnTo>
                  <a:lnTo>
                    <a:pt x="1031" y="2211"/>
                  </a:lnTo>
                  <a:lnTo>
                    <a:pt x="1029" y="2203"/>
                  </a:lnTo>
                  <a:lnTo>
                    <a:pt x="1028" y="2195"/>
                  </a:lnTo>
                  <a:lnTo>
                    <a:pt x="1042" y="2236"/>
                  </a:lnTo>
                  <a:lnTo>
                    <a:pt x="1053" y="2278"/>
                  </a:lnTo>
                  <a:lnTo>
                    <a:pt x="1061" y="2322"/>
                  </a:lnTo>
                  <a:lnTo>
                    <a:pt x="1069" y="2366"/>
                  </a:lnTo>
                  <a:lnTo>
                    <a:pt x="1074" y="2411"/>
                  </a:lnTo>
                  <a:lnTo>
                    <a:pt x="1079" y="2455"/>
                  </a:lnTo>
                  <a:lnTo>
                    <a:pt x="1084" y="2500"/>
                  </a:lnTo>
                  <a:lnTo>
                    <a:pt x="1089" y="2544"/>
                  </a:lnTo>
                  <a:lnTo>
                    <a:pt x="1095" y="2589"/>
                  </a:lnTo>
                  <a:lnTo>
                    <a:pt x="1102" y="2632"/>
                  </a:lnTo>
                  <a:lnTo>
                    <a:pt x="1106" y="2632"/>
                  </a:lnTo>
                  <a:lnTo>
                    <a:pt x="1106" y="2602"/>
                  </a:lnTo>
                  <a:lnTo>
                    <a:pt x="1130" y="2842"/>
                  </a:lnTo>
                  <a:lnTo>
                    <a:pt x="1127" y="2832"/>
                  </a:lnTo>
                  <a:lnTo>
                    <a:pt x="1126" y="2822"/>
                  </a:lnTo>
                  <a:lnTo>
                    <a:pt x="1123" y="2813"/>
                  </a:lnTo>
                  <a:lnTo>
                    <a:pt x="1123" y="2803"/>
                  </a:lnTo>
                  <a:lnTo>
                    <a:pt x="1122" y="2793"/>
                  </a:lnTo>
                  <a:lnTo>
                    <a:pt x="1121" y="2783"/>
                  </a:lnTo>
                  <a:lnTo>
                    <a:pt x="1121" y="2774"/>
                  </a:lnTo>
                  <a:lnTo>
                    <a:pt x="1120" y="2764"/>
                  </a:lnTo>
                  <a:lnTo>
                    <a:pt x="1118" y="2754"/>
                  </a:lnTo>
                  <a:lnTo>
                    <a:pt x="1117" y="2745"/>
                  </a:lnTo>
                  <a:close/>
                  <a:moveTo>
                    <a:pt x="1132" y="2848"/>
                  </a:moveTo>
                  <a:lnTo>
                    <a:pt x="1136" y="2848"/>
                  </a:lnTo>
                  <a:lnTo>
                    <a:pt x="1138" y="2881"/>
                  </a:lnTo>
                  <a:lnTo>
                    <a:pt x="1136" y="2881"/>
                  </a:lnTo>
                  <a:lnTo>
                    <a:pt x="1132" y="2848"/>
                  </a:lnTo>
                  <a:close/>
                  <a:moveTo>
                    <a:pt x="1138" y="2895"/>
                  </a:moveTo>
                  <a:lnTo>
                    <a:pt x="1141" y="2895"/>
                  </a:lnTo>
                  <a:lnTo>
                    <a:pt x="1141" y="2914"/>
                  </a:lnTo>
                  <a:lnTo>
                    <a:pt x="1138" y="2914"/>
                  </a:lnTo>
                  <a:lnTo>
                    <a:pt x="1138" y="2895"/>
                  </a:lnTo>
                  <a:close/>
                  <a:moveTo>
                    <a:pt x="1141" y="2925"/>
                  </a:moveTo>
                  <a:lnTo>
                    <a:pt x="1144" y="2925"/>
                  </a:lnTo>
                  <a:lnTo>
                    <a:pt x="1144" y="2938"/>
                  </a:lnTo>
                  <a:lnTo>
                    <a:pt x="1141" y="2938"/>
                  </a:lnTo>
                  <a:lnTo>
                    <a:pt x="1141" y="2925"/>
                  </a:lnTo>
                  <a:close/>
                  <a:moveTo>
                    <a:pt x="1147" y="2955"/>
                  </a:moveTo>
                  <a:lnTo>
                    <a:pt x="1144" y="2955"/>
                  </a:lnTo>
                  <a:lnTo>
                    <a:pt x="1144" y="2944"/>
                  </a:lnTo>
                  <a:lnTo>
                    <a:pt x="1147" y="2944"/>
                  </a:lnTo>
                  <a:lnTo>
                    <a:pt x="1147" y="2955"/>
                  </a:lnTo>
                  <a:close/>
                  <a:moveTo>
                    <a:pt x="1121" y="1901"/>
                  </a:moveTo>
                  <a:lnTo>
                    <a:pt x="1104" y="1905"/>
                  </a:lnTo>
                  <a:lnTo>
                    <a:pt x="1088" y="1910"/>
                  </a:lnTo>
                  <a:lnTo>
                    <a:pt x="1071" y="1915"/>
                  </a:lnTo>
                  <a:lnTo>
                    <a:pt x="1055" y="1919"/>
                  </a:lnTo>
                  <a:lnTo>
                    <a:pt x="1039" y="1924"/>
                  </a:lnTo>
                  <a:lnTo>
                    <a:pt x="1023" y="1931"/>
                  </a:lnTo>
                  <a:lnTo>
                    <a:pt x="1007" y="1937"/>
                  </a:lnTo>
                  <a:lnTo>
                    <a:pt x="991" y="1942"/>
                  </a:lnTo>
                  <a:lnTo>
                    <a:pt x="976" y="1949"/>
                  </a:lnTo>
                  <a:lnTo>
                    <a:pt x="960" y="1955"/>
                  </a:lnTo>
                  <a:lnTo>
                    <a:pt x="952" y="1948"/>
                  </a:lnTo>
                  <a:lnTo>
                    <a:pt x="947" y="1941"/>
                  </a:lnTo>
                  <a:lnTo>
                    <a:pt x="945" y="1932"/>
                  </a:lnTo>
                  <a:lnTo>
                    <a:pt x="944" y="1923"/>
                  </a:lnTo>
                  <a:lnTo>
                    <a:pt x="944" y="1913"/>
                  </a:lnTo>
                  <a:lnTo>
                    <a:pt x="945" y="1903"/>
                  </a:lnTo>
                  <a:lnTo>
                    <a:pt x="945" y="1895"/>
                  </a:lnTo>
                  <a:lnTo>
                    <a:pt x="944" y="1885"/>
                  </a:lnTo>
                  <a:lnTo>
                    <a:pt x="943" y="1875"/>
                  </a:lnTo>
                  <a:lnTo>
                    <a:pt x="939" y="1866"/>
                  </a:lnTo>
                  <a:lnTo>
                    <a:pt x="915" y="1771"/>
                  </a:lnTo>
                  <a:lnTo>
                    <a:pt x="912" y="1775"/>
                  </a:lnTo>
                  <a:lnTo>
                    <a:pt x="907" y="1778"/>
                  </a:lnTo>
                  <a:lnTo>
                    <a:pt x="902" y="1782"/>
                  </a:lnTo>
                  <a:lnTo>
                    <a:pt x="897" y="1783"/>
                  </a:lnTo>
                  <a:lnTo>
                    <a:pt x="891" y="1785"/>
                  </a:lnTo>
                  <a:lnTo>
                    <a:pt x="886" y="1786"/>
                  </a:lnTo>
                  <a:lnTo>
                    <a:pt x="879" y="1785"/>
                  </a:lnTo>
                  <a:lnTo>
                    <a:pt x="874" y="1783"/>
                  </a:lnTo>
                  <a:lnTo>
                    <a:pt x="869" y="1781"/>
                  </a:lnTo>
                  <a:lnTo>
                    <a:pt x="864" y="1777"/>
                  </a:lnTo>
                  <a:lnTo>
                    <a:pt x="805" y="1684"/>
                  </a:lnTo>
                  <a:lnTo>
                    <a:pt x="794" y="1694"/>
                  </a:lnTo>
                  <a:lnTo>
                    <a:pt x="784" y="1705"/>
                  </a:lnTo>
                  <a:lnTo>
                    <a:pt x="775" y="1717"/>
                  </a:lnTo>
                  <a:lnTo>
                    <a:pt x="767" y="1728"/>
                  </a:lnTo>
                  <a:lnTo>
                    <a:pt x="758" y="1740"/>
                  </a:lnTo>
                  <a:lnTo>
                    <a:pt x="750" y="1753"/>
                  </a:lnTo>
                  <a:lnTo>
                    <a:pt x="743" y="1765"/>
                  </a:lnTo>
                  <a:lnTo>
                    <a:pt x="736" y="1777"/>
                  </a:lnTo>
                  <a:lnTo>
                    <a:pt x="729" y="1788"/>
                  </a:lnTo>
                  <a:lnTo>
                    <a:pt x="722" y="1801"/>
                  </a:lnTo>
                  <a:lnTo>
                    <a:pt x="713" y="1798"/>
                  </a:lnTo>
                  <a:lnTo>
                    <a:pt x="705" y="1795"/>
                  </a:lnTo>
                  <a:lnTo>
                    <a:pt x="697" y="1790"/>
                  </a:lnTo>
                  <a:lnTo>
                    <a:pt x="689" y="1783"/>
                  </a:lnTo>
                  <a:lnTo>
                    <a:pt x="681" y="1777"/>
                  </a:lnTo>
                  <a:lnTo>
                    <a:pt x="674" y="1770"/>
                  </a:lnTo>
                  <a:lnTo>
                    <a:pt x="667" y="1764"/>
                  </a:lnTo>
                  <a:lnTo>
                    <a:pt x="660" y="1756"/>
                  </a:lnTo>
                  <a:lnTo>
                    <a:pt x="653" y="1750"/>
                  </a:lnTo>
                  <a:lnTo>
                    <a:pt x="645" y="1744"/>
                  </a:lnTo>
                  <a:lnTo>
                    <a:pt x="635" y="1761"/>
                  </a:lnTo>
                  <a:lnTo>
                    <a:pt x="625" y="1778"/>
                  </a:lnTo>
                  <a:lnTo>
                    <a:pt x="617" y="1796"/>
                  </a:lnTo>
                  <a:lnTo>
                    <a:pt x="607" y="1814"/>
                  </a:lnTo>
                  <a:lnTo>
                    <a:pt x="598" y="1833"/>
                  </a:lnTo>
                  <a:lnTo>
                    <a:pt x="588" y="1851"/>
                  </a:lnTo>
                  <a:lnTo>
                    <a:pt x="578" y="1869"/>
                  </a:lnTo>
                  <a:lnTo>
                    <a:pt x="567" y="1886"/>
                  </a:lnTo>
                  <a:lnTo>
                    <a:pt x="555" y="1903"/>
                  </a:lnTo>
                  <a:lnTo>
                    <a:pt x="541" y="1919"/>
                  </a:lnTo>
                  <a:lnTo>
                    <a:pt x="541" y="1921"/>
                  </a:lnTo>
                  <a:lnTo>
                    <a:pt x="541" y="1922"/>
                  </a:lnTo>
                  <a:lnTo>
                    <a:pt x="542" y="1923"/>
                  </a:lnTo>
                  <a:lnTo>
                    <a:pt x="542" y="1924"/>
                  </a:lnTo>
                  <a:lnTo>
                    <a:pt x="544" y="1926"/>
                  </a:lnTo>
                  <a:lnTo>
                    <a:pt x="544" y="1927"/>
                  </a:lnTo>
                  <a:lnTo>
                    <a:pt x="544" y="1928"/>
                  </a:lnTo>
                  <a:lnTo>
                    <a:pt x="544" y="1929"/>
                  </a:lnTo>
                  <a:lnTo>
                    <a:pt x="544" y="1931"/>
                  </a:lnTo>
                  <a:lnTo>
                    <a:pt x="524" y="1924"/>
                  </a:lnTo>
                  <a:lnTo>
                    <a:pt x="505" y="1917"/>
                  </a:lnTo>
                  <a:lnTo>
                    <a:pt x="487" y="1907"/>
                  </a:lnTo>
                  <a:lnTo>
                    <a:pt x="469" y="1896"/>
                  </a:lnTo>
                  <a:lnTo>
                    <a:pt x="452" y="1884"/>
                  </a:lnTo>
                  <a:lnTo>
                    <a:pt x="435" y="1871"/>
                  </a:lnTo>
                  <a:lnTo>
                    <a:pt x="417" y="1859"/>
                  </a:lnTo>
                  <a:lnTo>
                    <a:pt x="400" y="1847"/>
                  </a:lnTo>
                  <a:lnTo>
                    <a:pt x="383" y="1837"/>
                  </a:lnTo>
                  <a:lnTo>
                    <a:pt x="364" y="1827"/>
                  </a:lnTo>
                  <a:lnTo>
                    <a:pt x="363" y="1827"/>
                  </a:lnTo>
                  <a:lnTo>
                    <a:pt x="361" y="1827"/>
                  </a:lnTo>
                  <a:lnTo>
                    <a:pt x="360" y="1827"/>
                  </a:lnTo>
                  <a:lnTo>
                    <a:pt x="359" y="1827"/>
                  </a:lnTo>
                  <a:lnTo>
                    <a:pt x="358" y="1827"/>
                  </a:lnTo>
                  <a:lnTo>
                    <a:pt x="357" y="1827"/>
                  </a:lnTo>
                  <a:lnTo>
                    <a:pt x="355" y="1827"/>
                  </a:lnTo>
                  <a:lnTo>
                    <a:pt x="343" y="1830"/>
                  </a:lnTo>
                  <a:lnTo>
                    <a:pt x="330" y="1834"/>
                  </a:lnTo>
                  <a:lnTo>
                    <a:pt x="318" y="1840"/>
                  </a:lnTo>
                  <a:lnTo>
                    <a:pt x="307" y="1848"/>
                  </a:lnTo>
                  <a:lnTo>
                    <a:pt x="297" y="1856"/>
                  </a:lnTo>
                  <a:lnTo>
                    <a:pt x="287" y="1866"/>
                  </a:lnTo>
                  <a:lnTo>
                    <a:pt x="277" y="1876"/>
                  </a:lnTo>
                  <a:lnTo>
                    <a:pt x="269" y="1887"/>
                  </a:lnTo>
                  <a:lnTo>
                    <a:pt x="260" y="1900"/>
                  </a:lnTo>
                  <a:lnTo>
                    <a:pt x="252" y="1911"/>
                  </a:lnTo>
                  <a:lnTo>
                    <a:pt x="252" y="1916"/>
                  </a:lnTo>
                  <a:lnTo>
                    <a:pt x="252" y="1919"/>
                  </a:lnTo>
                  <a:lnTo>
                    <a:pt x="252" y="1924"/>
                  </a:lnTo>
                  <a:lnTo>
                    <a:pt x="251" y="1928"/>
                  </a:lnTo>
                  <a:lnTo>
                    <a:pt x="250" y="1932"/>
                  </a:lnTo>
                  <a:lnTo>
                    <a:pt x="247" y="1936"/>
                  </a:lnTo>
                  <a:lnTo>
                    <a:pt x="245" y="1939"/>
                  </a:lnTo>
                  <a:lnTo>
                    <a:pt x="244" y="1943"/>
                  </a:lnTo>
                  <a:lnTo>
                    <a:pt x="241" y="1945"/>
                  </a:lnTo>
                  <a:lnTo>
                    <a:pt x="240" y="1949"/>
                  </a:lnTo>
                  <a:lnTo>
                    <a:pt x="239" y="1945"/>
                  </a:lnTo>
                  <a:lnTo>
                    <a:pt x="238" y="1941"/>
                  </a:lnTo>
                  <a:lnTo>
                    <a:pt x="236" y="1936"/>
                  </a:lnTo>
                  <a:lnTo>
                    <a:pt x="235" y="1929"/>
                  </a:lnTo>
                  <a:lnTo>
                    <a:pt x="235" y="1922"/>
                  </a:lnTo>
                  <a:lnTo>
                    <a:pt x="235" y="1915"/>
                  </a:lnTo>
                  <a:lnTo>
                    <a:pt x="235" y="1908"/>
                  </a:lnTo>
                  <a:lnTo>
                    <a:pt x="236" y="1902"/>
                  </a:lnTo>
                  <a:lnTo>
                    <a:pt x="239" y="1896"/>
                  </a:lnTo>
                  <a:lnTo>
                    <a:pt x="244" y="1892"/>
                  </a:lnTo>
                  <a:lnTo>
                    <a:pt x="246" y="1889"/>
                  </a:lnTo>
                  <a:lnTo>
                    <a:pt x="249" y="1885"/>
                  </a:lnTo>
                  <a:lnTo>
                    <a:pt x="251" y="1881"/>
                  </a:lnTo>
                  <a:lnTo>
                    <a:pt x="254" y="1877"/>
                  </a:lnTo>
                  <a:lnTo>
                    <a:pt x="257" y="1874"/>
                  </a:lnTo>
                  <a:lnTo>
                    <a:pt x="261" y="1871"/>
                  </a:lnTo>
                  <a:lnTo>
                    <a:pt x="266" y="1868"/>
                  </a:lnTo>
                  <a:lnTo>
                    <a:pt x="270" y="1865"/>
                  </a:lnTo>
                  <a:lnTo>
                    <a:pt x="273" y="1863"/>
                  </a:lnTo>
                  <a:lnTo>
                    <a:pt x="278" y="1860"/>
                  </a:lnTo>
                  <a:lnTo>
                    <a:pt x="276" y="1856"/>
                  </a:lnTo>
                  <a:lnTo>
                    <a:pt x="282" y="1853"/>
                  </a:lnTo>
                  <a:lnTo>
                    <a:pt x="290" y="1849"/>
                  </a:lnTo>
                  <a:lnTo>
                    <a:pt x="296" y="1845"/>
                  </a:lnTo>
                  <a:lnTo>
                    <a:pt x="302" y="1840"/>
                  </a:lnTo>
                  <a:lnTo>
                    <a:pt x="308" y="1837"/>
                  </a:lnTo>
                  <a:lnTo>
                    <a:pt x="313" y="1833"/>
                  </a:lnTo>
                  <a:lnTo>
                    <a:pt x="319" y="1828"/>
                  </a:lnTo>
                  <a:lnTo>
                    <a:pt x="326" y="1824"/>
                  </a:lnTo>
                  <a:lnTo>
                    <a:pt x="332" y="1821"/>
                  </a:lnTo>
                  <a:lnTo>
                    <a:pt x="338" y="1818"/>
                  </a:lnTo>
                  <a:lnTo>
                    <a:pt x="339" y="1821"/>
                  </a:lnTo>
                  <a:lnTo>
                    <a:pt x="339" y="1822"/>
                  </a:lnTo>
                  <a:lnTo>
                    <a:pt x="342" y="1823"/>
                  </a:lnTo>
                  <a:lnTo>
                    <a:pt x="343" y="1824"/>
                  </a:lnTo>
                  <a:lnTo>
                    <a:pt x="344" y="1825"/>
                  </a:lnTo>
                  <a:lnTo>
                    <a:pt x="347" y="1825"/>
                  </a:lnTo>
                  <a:lnTo>
                    <a:pt x="348" y="1827"/>
                  </a:lnTo>
                  <a:lnTo>
                    <a:pt x="350" y="1827"/>
                  </a:lnTo>
                  <a:lnTo>
                    <a:pt x="353" y="1827"/>
                  </a:lnTo>
                  <a:lnTo>
                    <a:pt x="355" y="1827"/>
                  </a:lnTo>
                  <a:lnTo>
                    <a:pt x="357" y="1827"/>
                  </a:lnTo>
                  <a:lnTo>
                    <a:pt x="358" y="1827"/>
                  </a:lnTo>
                  <a:lnTo>
                    <a:pt x="359" y="1827"/>
                  </a:lnTo>
                  <a:lnTo>
                    <a:pt x="360" y="1827"/>
                  </a:lnTo>
                  <a:lnTo>
                    <a:pt x="361" y="1827"/>
                  </a:lnTo>
                  <a:lnTo>
                    <a:pt x="363" y="1827"/>
                  </a:lnTo>
                  <a:lnTo>
                    <a:pt x="364" y="1827"/>
                  </a:lnTo>
                  <a:lnTo>
                    <a:pt x="366" y="1827"/>
                  </a:lnTo>
                  <a:lnTo>
                    <a:pt x="369" y="1827"/>
                  </a:lnTo>
                  <a:lnTo>
                    <a:pt x="373" y="1827"/>
                  </a:lnTo>
                  <a:lnTo>
                    <a:pt x="375" y="1827"/>
                  </a:lnTo>
                  <a:lnTo>
                    <a:pt x="378" y="1828"/>
                  </a:lnTo>
                  <a:lnTo>
                    <a:pt x="380" y="1828"/>
                  </a:lnTo>
                  <a:lnTo>
                    <a:pt x="383" y="1829"/>
                  </a:lnTo>
                  <a:lnTo>
                    <a:pt x="385" y="1829"/>
                  </a:lnTo>
                  <a:lnTo>
                    <a:pt x="386" y="1832"/>
                  </a:lnTo>
                  <a:lnTo>
                    <a:pt x="389" y="1833"/>
                  </a:lnTo>
                  <a:lnTo>
                    <a:pt x="405" y="1837"/>
                  </a:lnTo>
                  <a:lnTo>
                    <a:pt x="420" y="1843"/>
                  </a:lnTo>
                  <a:lnTo>
                    <a:pt x="435" y="1851"/>
                  </a:lnTo>
                  <a:lnTo>
                    <a:pt x="448" y="1859"/>
                  </a:lnTo>
                  <a:lnTo>
                    <a:pt x="463" y="1869"/>
                  </a:lnTo>
                  <a:lnTo>
                    <a:pt x="477" y="1879"/>
                  </a:lnTo>
                  <a:lnTo>
                    <a:pt x="490" y="1889"/>
                  </a:lnTo>
                  <a:lnTo>
                    <a:pt x="504" y="1897"/>
                  </a:lnTo>
                  <a:lnTo>
                    <a:pt x="518" y="1906"/>
                  </a:lnTo>
                  <a:lnTo>
                    <a:pt x="531" y="1913"/>
                  </a:lnTo>
                  <a:lnTo>
                    <a:pt x="551" y="1881"/>
                  </a:lnTo>
                  <a:lnTo>
                    <a:pt x="570" y="1849"/>
                  </a:lnTo>
                  <a:lnTo>
                    <a:pt x="588" y="1818"/>
                  </a:lnTo>
                  <a:lnTo>
                    <a:pt x="607" y="1787"/>
                  </a:lnTo>
                  <a:lnTo>
                    <a:pt x="623" y="1756"/>
                  </a:lnTo>
                  <a:lnTo>
                    <a:pt x="638" y="1725"/>
                  </a:lnTo>
                  <a:lnTo>
                    <a:pt x="651" y="1692"/>
                  </a:lnTo>
                  <a:lnTo>
                    <a:pt x="663" y="1658"/>
                  </a:lnTo>
                  <a:lnTo>
                    <a:pt x="671" y="1624"/>
                  </a:lnTo>
                  <a:lnTo>
                    <a:pt x="677" y="1587"/>
                  </a:lnTo>
                  <a:lnTo>
                    <a:pt x="680" y="1589"/>
                  </a:lnTo>
                  <a:lnTo>
                    <a:pt x="681" y="1583"/>
                  </a:lnTo>
                  <a:lnTo>
                    <a:pt x="682" y="1576"/>
                  </a:lnTo>
                  <a:lnTo>
                    <a:pt x="682" y="1567"/>
                  </a:lnTo>
                  <a:lnTo>
                    <a:pt x="684" y="1560"/>
                  </a:lnTo>
                  <a:lnTo>
                    <a:pt x="682" y="1551"/>
                  </a:lnTo>
                  <a:lnTo>
                    <a:pt x="682" y="1542"/>
                  </a:lnTo>
                  <a:lnTo>
                    <a:pt x="681" y="1535"/>
                  </a:lnTo>
                  <a:lnTo>
                    <a:pt x="680" y="1526"/>
                  </a:lnTo>
                  <a:lnTo>
                    <a:pt x="680" y="1517"/>
                  </a:lnTo>
                  <a:lnTo>
                    <a:pt x="677" y="1510"/>
                  </a:lnTo>
                  <a:lnTo>
                    <a:pt x="677" y="1509"/>
                  </a:lnTo>
                  <a:lnTo>
                    <a:pt x="677" y="1508"/>
                  </a:lnTo>
                  <a:lnTo>
                    <a:pt x="677" y="1506"/>
                  </a:lnTo>
                  <a:lnTo>
                    <a:pt x="677" y="1508"/>
                  </a:lnTo>
                  <a:lnTo>
                    <a:pt x="677" y="1509"/>
                  </a:lnTo>
                  <a:lnTo>
                    <a:pt x="677" y="1510"/>
                  </a:lnTo>
                  <a:lnTo>
                    <a:pt x="679" y="1510"/>
                  </a:lnTo>
                  <a:lnTo>
                    <a:pt x="679" y="1511"/>
                  </a:lnTo>
                  <a:lnTo>
                    <a:pt x="680" y="1511"/>
                  </a:lnTo>
                  <a:lnTo>
                    <a:pt x="680" y="1513"/>
                  </a:lnTo>
                  <a:lnTo>
                    <a:pt x="681" y="1513"/>
                  </a:lnTo>
                  <a:lnTo>
                    <a:pt x="682" y="1514"/>
                  </a:lnTo>
                  <a:lnTo>
                    <a:pt x="682" y="1515"/>
                  </a:lnTo>
                  <a:lnTo>
                    <a:pt x="684" y="1515"/>
                  </a:lnTo>
                  <a:lnTo>
                    <a:pt x="689" y="1505"/>
                  </a:lnTo>
                  <a:lnTo>
                    <a:pt x="689" y="1504"/>
                  </a:lnTo>
                  <a:lnTo>
                    <a:pt x="690" y="1504"/>
                  </a:lnTo>
                  <a:lnTo>
                    <a:pt x="689" y="1505"/>
                  </a:lnTo>
                  <a:lnTo>
                    <a:pt x="690" y="1506"/>
                  </a:lnTo>
                  <a:lnTo>
                    <a:pt x="690" y="1508"/>
                  </a:lnTo>
                  <a:lnTo>
                    <a:pt x="690" y="1509"/>
                  </a:lnTo>
                  <a:lnTo>
                    <a:pt x="691" y="1511"/>
                  </a:lnTo>
                  <a:lnTo>
                    <a:pt x="691" y="1514"/>
                  </a:lnTo>
                  <a:lnTo>
                    <a:pt x="692" y="1516"/>
                  </a:lnTo>
                  <a:lnTo>
                    <a:pt x="694" y="1519"/>
                  </a:lnTo>
                  <a:lnTo>
                    <a:pt x="694" y="1520"/>
                  </a:lnTo>
                  <a:lnTo>
                    <a:pt x="695" y="1522"/>
                  </a:lnTo>
                  <a:lnTo>
                    <a:pt x="695" y="1525"/>
                  </a:lnTo>
                  <a:lnTo>
                    <a:pt x="696" y="1525"/>
                  </a:lnTo>
                  <a:lnTo>
                    <a:pt x="698" y="1525"/>
                  </a:lnTo>
                  <a:lnTo>
                    <a:pt x="700" y="1525"/>
                  </a:lnTo>
                  <a:lnTo>
                    <a:pt x="701" y="1524"/>
                  </a:lnTo>
                  <a:lnTo>
                    <a:pt x="702" y="1524"/>
                  </a:lnTo>
                  <a:lnTo>
                    <a:pt x="703" y="1522"/>
                  </a:lnTo>
                  <a:lnTo>
                    <a:pt x="703" y="1521"/>
                  </a:lnTo>
                  <a:lnTo>
                    <a:pt x="705" y="1520"/>
                  </a:lnTo>
                  <a:lnTo>
                    <a:pt x="706" y="1520"/>
                  </a:lnTo>
                  <a:lnTo>
                    <a:pt x="707" y="1519"/>
                  </a:lnTo>
                  <a:lnTo>
                    <a:pt x="703" y="1511"/>
                  </a:lnTo>
                  <a:lnTo>
                    <a:pt x="701" y="1505"/>
                  </a:lnTo>
                  <a:lnTo>
                    <a:pt x="700" y="1498"/>
                  </a:lnTo>
                  <a:lnTo>
                    <a:pt x="698" y="1490"/>
                  </a:lnTo>
                  <a:lnTo>
                    <a:pt x="697" y="1484"/>
                  </a:lnTo>
                  <a:lnTo>
                    <a:pt x="696" y="1477"/>
                  </a:lnTo>
                  <a:lnTo>
                    <a:pt x="695" y="1469"/>
                  </a:lnTo>
                  <a:lnTo>
                    <a:pt x="692" y="1462"/>
                  </a:lnTo>
                  <a:lnTo>
                    <a:pt x="690" y="1454"/>
                  </a:lnTo>
                  <a:lnTo>
                    <a:pt x="686" y="1447"/>
                  </a:lnTo>
                  <a:lnTo>
                    <a:pt x="686" y="1489"/>
                  </a:lnTo>
                  <a:lnTo>
                    <a:pt x="680" y="1453"/>
                  </a:lnTo>
                  <a:lnTo>
                    <a:pt x="674" y="1417"/>
                  </a:lnTo>
                  <a:lnTo>
                    <a:pt x="667" y="1383"/>
                  </a:lnTo>
                  <a:lnTo>
                    <a:pt x="661" y="1347"/>
                  </a:lnTo>
                  <a:lnTo>
                    <a:pt x="658" y="1312"/>
                  </a:lnTo>
                  <a:lnTo>
                    <a:pt x="653" y="1276"/>
                  </a:lnTo>
                  <a:lnTo>
                    <a:pt x="650" y="1240"/>
                  </a:lnTo>
                  <a:lnTo>
                    <a:pt x="648" y="1203"/>
                  </a:lnTo>
                  <a:lnTo>
                    <a:pt x="646" y="1165"/>
                  </a:lnTo>
                  <a:lnTo>
                    <a:pt x="648" y="1127"/>
                  </a:lnTo>
                  <a:lnTo>
                    <a:pt x="656" y="1175"/>
                  </a:lnTo>
                  <a:lnTo>
                    <a:pt x="671" y="1222"/>
                  </a:lnTo>
                  <a:lnTo>
                    <a:pt x="687" y="1268"/>
                  </a:lnTo>
                  <a:lnTo>
                    <a:pt x="706" y="1312"/>
                  </a:lnTo>
                  <a:lnTo>
                    <a:pt x="724" y="1357"/>
                  </a:lnTo>
                  <a:lnTo>
                    <a:pt x="742" y="1402"/>
                  </a:lnTo>
                  <a:lnTo>
                    <a:pt x="755" y="1448"/>
                  </a:lnTo>
                  <a:lnTo>
                    <a:pt x="767" y="1495"/>
                  </a:lnTo>
                  <a:lnTo>
                    <a:pt x="772" y="1545"/>
                  </a:lnTo>
                  <a:lnTo>
                    <a:pt x="769" y="1595"/>
                  </a:lnTo>
                  <a:lnTo>
                    <a:pt x="775" y="1595"/>
                  </a:lnTo>
                  <a:lnTo>
                    <a:pt x="774" y="1603"/>
                  </a:lnTo>
                  <a:lnTo>
                    <a:pt x="773" y="1609"/>
                  </a:lnTo>
                  <a:lnTo>
                    <a:pt x="773" y="1615"/>
                  </a:lnTo>
                  <a:lnTo>
                    <a:pt x="774" y="1621"/>
                  </a:lnTo>
                  <a:lnTo>
                    <a:pt x="775" y="1628"/>
                  </a:lnTo>
                  <a:lnTo>
                    <a:pt x="777" y="1634"/>
                  </a:lnTo>
                  <a:lnTo>
                    <a:pt x="779" y="1640"/>
                  </a:lnTo>
                  <a:lnTo>
                    <a:pt x="780" y="1646"/>
                  </a:lnTo>
                  <a:lnTo>
                    <a:pt x="783" y="1654"/>
                  </a:lnTo>
                  <a:lnTo>
                    <a:pt x="784" y="1661"/>
                  </a:lnTo>
                  <a:lnTo>
                    <a:pt x="790" y="1673"/>
                  </a:lnTo>
                  <a:lnTo>
                    <a:pt x="794" y="1649"/>
                  </a:lnTo>
                  <a:lnTo>
                    <a:pt x="795" y="1654"/>
                  </a:lnTo>
                  <a:lnTo>
                    <a:pt x="799" y="1657"/>
                  </a:lnTo>
                  <a:lnTo>
                    <a:pt x="801" y="1661"/>
                  </a:lnTo>
                  <a:lnTo>
                    <a:pt x="805" y="1663"/>
                  </a:lnTo>
                  <a:lnTo>
                    <a:pt x="809" y="1665"/>
                  </a:lnTo>
                  <a:lnTo>
                    <a:pt x="814" y="1666"/>
                  </a:lnTo>
                  <a:lnTo>
                    <a:pt x="819" y="1667"/>
                  </a:lnTo>
                  <a:lnTo>
                    <a:pt x="822" y="1667"/>
                  </a:lnTo>
                  <a:lnTo>
                    <a:pt x="827" y="1666"/>
                  </a:lnTo>
                  <a:lnTo>
                    <a:pt x="832" y="1663"/>
                  </a:lnTo>
                  <a:lnTo>
                    <a:pt x="836" y="1657"/>
                  </a:lnTo>
                  <a:lnTo>
                    <a:pt x="838" y="1652"/>
                  </a:lnTo>
                  <a:lnTo>
                    <a:pt x="838" y="1646"/>
                  </a:lnTo>
                  <a:lnTo>
                    <a:pt x="837" y="1640"/>
                  </a:lnTo>
                  <a:lnTo>
                    <a:pt x="835" y="1635"/>
                  </a:lnTo>
                  <a:lnTo>
                    <a:pt x="832" y="1629"/>
                  </a:lnTo>
                  <a:lnTo>
                    <a:pt x="829" y="1624"/>
                  </a:lnTo>
                  <a:lnTo>
                    <a:pt x="825" y="1619"/>
                  </a:lnTo>
                  <a:lnTo>
                    <a:pt x="822" y="1614"/>
                  </a:lnTo>
                  <a:lnTo>
                    <a:pt x="820" y="1610"/>
                  </a:lnTo>
                  <a:lnTo>
                    <a:pt x="819" y="1608"/>
                  </a:lnTo>
                  <a:lnTo>
                    <a:pt x="817" y="1607"/>
                  </a:lnTo>
                  <a:lnTo>
                    <a:pt x="815" y="1607"/>
                  </a:lnTo>
                  <a:lnTo>
                    <a:pt x="812" y="1608"/>
                  </a:lnTo>
                  <a:lnTo>
                    <a:pt x="811" y="1609"/>
                  </a:lnTo>
                  <a:lnTo>
                    <a:pt x="807" y="1609"/>
                  </a:lnTo>
                  <a:lnTo>
                    <a:pt x="805" y="1608"/>
                  </a:lnTo>
                  <a:lnTo>
                    <a:pt x="803" y="1605"/>
                  </a:lnTo>
                  <a:lnTo>
                    <a:pt x="801" y="1600"/>
                  </a:lnTo>
                  <a:lnTo>
                    <a:pt x="799" y="1593"/>
                  </a:lnTo>
                  <a:lnTo>
                    <a:pt x="803" y="1593"/>
                  </a:lnTo>
                  <a:lnTo>
                    <a:pt x="807" y="1594"/>
                  </a:lnTo>
                  <a:lnTo>
                    <a:pt x="811" y="1595"/>
                  </a:lnTo>
                  <a:lnTo>
                    <a:pt x="815" y="1597"/>
                  </a:lnTo>
                  <a:lnTo>
                    <a:pt x="820" y="1598"/>
                  </a:lnTo>
                  <a:lnTo>
                    <a:pt x="824" y="1600"/>
                  </a:lnTo>
                  <a:lnTo>
                    <a:pt x="827" y="1602"/>
                  </a:lnTo>
                  <a:lnTo>
                    <a:pt x="830" y="1603"/>
                  </a:lnTo>
                  <a:lnTo>
                    <a:pt x="832" y="1604"/>
                  </a:lnTo>
                  <a:lnTo>
                    <a:pt x="835" y="1604"/>
                  </a:lnTo>
                  <a:lnTo>
                    <a:pt x="831" y="1597"/>
                  </a:lnTo>
                  <a:lnTo>
                    <a:pt x="827" y="1590"/>
                  </a:lnTo>
                  <a:lnTo>
                    <a:pt x="824" y="1586"/>
                  </a:lnTo>
                  <a:lnTo>
                    <a:pt x="821" y="1582"/>
                  </a:lnTo>
                  <a:lnTo>
                    <a:pt x="817" y="1579"/>
                  </a:lnTo>
                  <a:lnTo>
                    <a:pt x="814" y="1577"/>
                  </a:lnTo>
                  <a:lnTo>
                    <a:pt x="809" y="1574"/>
                  </a:lnTo>
                  <a:lnTo>
                    <a:pt x="805" y="1573"/>
                  </a:lnTo>
                  <a:lnTo>
                    <a:pt x="799" y="1573"/>
                  </a:lnTo>
                  <a:lnTo>
                    <a:pt x="794" y="1572"/>
                  </a:lnTo>
                  <a:lnTo>
                    <a:pt x="794" y="1571"/>
                  </a:lnTo>
                  <a:lnTo>
                    <a:pt x="793" y="1569"/>
                  </a:lnTo>
                  <a:lnTo>
                    <a:pt x="793" y="1568"/>
                  </a:lnTo>
                  <a:lnTo>
                    <a:pt x="791" y="1568"/>
                  </a:lnTo>
                  <a:lnTo>
                    <a:pt x="791" y="1567"/>
                  </a:lnTo>
                  <a:lnTo>
                    <a:pt x="790" y="1566"/>
                  </a:lnTo>
                  <a:lnTo>
                    <a:pt x="786" y="1573"/>
                  </a:lnTo>
                  <a:lnTo>
                    <a:pt x="785" y="1582"/>
                  </a:lnTo>
                  <a:lnTo>
                    <a:pt x="786" y="1589"/>
                  </a:lnTo>
                  <a:lnTo>
                    <a:pt x="789" y="1598"/>
                  </a:lnTo>
                  <a:lnTo>
                    <a:pt x="793" y="1605"/>
                  </a:lnTo>
                  <a:lnTo>
                    <a:pt x="796" y="1613"/>
                  </a:lnTo>
                  <a:lnTo>
                    <a:pt x="798" y="1620"/>
                  </a:lnTo>
                  <a:lnTo>
                    <a:pt x="799" y="1628"/>
                  </a:lnTo>
                  <a:lnTo>
                    <a:pt x="796" y="1636"/>
                  </a:lnTo>
                  <a:lnTo>
                    <a:pt x="790" y="1644"/>
                  </a:lnTo>
                  <a:lnTo>
                    <a:pt x="784" y="1581"/>
                  </a:lnTo>
                  <a:lnTo>
                    <a:pt x="775" y="1584"/>
                  </a:lnTo>
                  <a:lnTo>
                    <a:pt x="779" y="1582"/>
                  </a:lnTo>
                  <a:lnTo>
                    <a:pt x="781" y="1579"/>
                  </a:lnTo>
                  <a:lnTo>
                    <a:pt x="783" y="1577"/>
                  </a:lnTo>
                  <a:lnTo>
                    <a:pt x="784" y="1573"/>
                  </a:lnTo>
                  <a:lnTo>
                    <a:pt x="784" y="1571"/>
                  </a:lnTo>
                  <a:lnTo>
                    <a:pt x="784" y="1568"/>
                  </a:lnTo>
                  <a:lnTo>
                    <a:pt x="784" y="1566"/>
                  </a:lnTo>
                  <a:lnTo>
                    <a:pt x="783" y="1563"/>
                  </a:lnTo>
                  <a:lnTo>
                    <a:pt x="781" y="1560"/>
                  </a:lnTo>
                  <a:lnTo>
                    <a:pt x="781" y="1557"/>
                  </a:lnTo>
                  <a:lnTo>
                    <a:pt x="783" y="1550"/>
                  </a:lnTo>
                  <a:lnTo>
                    <a:pt x="783" y="1541"/>
                  </a:lnTo>
                  <a:lnTo>
                    <a:pt x="781" y="1531"/>
                  </a:lnTo>
                  <a:lnTo>
                    <a:pt x="781" y="1520"/>
                  </a:lnTo>
                  <a:lnTo>
                    <a:pt x="780" y="1509"/>
                  </a:lnTo>
                  <a:lnTo>
                    <a:pt x="779" y="1498"/>
                  </a:lnTo>
                  <a:lnTo>
                    <a:pt x="779" y="1487"/>
                  </a:lnTo>
                  <a:lnTo>
                    <a:pt x="779" y="1475"/>
                  </a:lnTo>
                  <a:lnTo>
                    <a:pt x="779" y="1464"/>
                  </a:lnTo>
                  <a:lnTo>
                    <a:pt x="781" y="1453"/>
                  </a:lnTo>
                  <a:lnTo>
                    <a:pt x="790" y="1462"/>
                  </a:lnTo>
                  <a:lnTo>
                    <a:pt x="789" y="1463"/>
                  </a:lnTo>
                  <a:lnTo>
                    <a:pt x="788" y="1466"/>
                  </a:lnTo>
                  <a:lnTo>
                    <a:pt x="786" y="1469"/>
                  </a:lnTo>
                  <a:lnTo>
                    <a:pt x="784" y="1472"/>
                  </a:lnTo>
                  <a:lnTo>
                    <a:pt x="783" y="1475"/>
                  </a:lnTo>
                  <a:lnTo>
                    <a:pt x="781" y="1479"/>
                  </a:lnTo>
                  <a:lnTo>
                    <a:pt x="781" y="1483"/>
                  </a:lnTo>
                  <a:lnTo>
                    <a:pt x="781" y="1488"/>
                  </a:lnTo>
                  <a:lnTo>
                    <a:pt x="781" y="1492"/>
                  </a:lnTo>
                  <a:lnTo>
                    <a:pt x="784" y="1495"/>
                  </a:lnTo>
                  <a:lnTo>
                    <a:pt x="786" y="1499"/>
                  </a:lnTo>
                  <a:lnTo>
                    <a:pt x="788" y="1504"/>
                  </a:lnTo>
                  <a:lnTo>
                    <a:pt x="790" y="1511"/>
                  </a:lnTo>
                  <a:lnTo>
                    <a:pt x="791" y="1517"/>
                  </a:lnTo>
                  <a:lnTo>
                    <a:pt x="793" y="1525"/>
                  </a:lnTo>
                  <a:lnTo>
                    <a:pt x="795" y="1531"/>
                  </a:lnTo>
                  <a:lnTo>
                    <a:pt x="799" y="1536"/>
                  </a:lnTo>
                  <a:lnTo>
                    <a:pt x="804" y="1541"/>
                  </a:lnTo>
                  <a:lnTo>
                    <a:pt x="811" y="1542"/>
                  </a:lnTo>
                  <a:lnTo>
                    <a:pt x="820" y="1542"/>
                  </a:lnTo>
                  <a:lnTo>
                    <a:pt x="826" y="1534"/>
                  </a:lnTo>
                  <a:lnTo>
                    <a:pt x="829" y="1536"/>
                  </a:lnTo>
                  <a:lnTo>
                    <a:pt x="832" y="1532"/>
                  </a:lnTo>
                  <a:lnTo>
                    <a:pt x="835" y="1529"/>
                  </a:lnTo>
                  <a:lnTo>
                    <a:pt x="837" y="1525"/>
                  </a:lnTo>
                  <a:lnTo>
                    <a:pt x="838" y="1520"/>
                  </a:lnTo>
                  <a:lnTo>
                    <a:pt x="840" y="1515"/>
                  </a:lnTo>
                  <a:lnTo>
                    <a:pt x="840" y="1510"/>
                  </a:lnTo>
                  <a:lnTo>
                    <a:pt x="841" y="1504"/>
                  </a:lnTo>
                  <a:lnTo>
                    <a:pt x="841" y="1499"/>
                  </a:lnTo>
                  <a:lnTo>
                    <a:pt x="842" y="1494"/>
                  </a:lnTo>
                  <a:lnTo>
                    <a:pt x="843" y="1489"/>
                  </a:lnTo>
                  <a:lnTo>
                    <a:pt x="835" y="1557"/>
                  </a:lnTo>
                  <a:lnTo>
                    <a:pt x="837" y="1556"/>
                  </a:lnTo>
                  <a:lnTo>
                    <a:pt x="838" y="1555"/>
                  </a:lnTo>
                  <a:lnTo>
                    <a:pt x="841" y="1553"/>
                  </a:lnTo>
                  <a:lnTo>
                    <a:pt x="843" y="1552"/>
                  </a:lnTo>
                  <a:lnTo>
                    <a:pt x="845" y="1550"/>
                  </a:lnTo>
                  <a:lnTo>
                    <a:pt x="846" y="1547"/>
                  </a:lnTo>
                  <a:lnTo>
                    <a:pt x="847" y="1545"/>
                  </a:lnTo>
                  <a:lnTo>
                    <a:pt x="848" y="1542"/>
                  </a:lnTo>
                  <a:lnTo>
                    <a:pt x="850" y="1540"/>
                  </a:lnTo>
                  <a:lnTo>
                    <a:pt x="850" y="1536"/>
                  </a:lnTo>
                  <a:lnTo>
                    <a:pt x="851" y="1540"/>
                  </a:lnTo>
                  <a:lnTo>
                    <a:pt x="851" y="1545"/>
                  </a:lnTo>
                  <a:lnTo>
                    <a:pt x="851" y="1550"/>
                  </a:lnTo>
                  <a:lnTo>
                    <a:pt x="851" y="1556"/>
                  </a:lnTo>
                  <a:lnTo>
                    <a:pt x="851" y="1562"/>
                  </a:lnTo>
                  <a:lnTo>
                    <a:pt x="852" y="1568"/>
                  </a:lnTo>
                  <a:lnTo>
                    <a:pt x="853" y="1573"/>
                  </a:lnTo>
                  <a:lnTo>
                    <a:pt x="856" y="1578"/>
                  </a:lnTo>
                  <a:lnTo>
                    <a:pt x="860" y="1583"/>
                  </a:lnTo>
                  <a:lnTo>
                    <a:pt x="864" y="1587"/>
                  </a:lnTo>
                  <a:lnTo>
                    <a:pt x="879" y="1444"/>
                  </a:lnTo>
                  <a:lnTo>
                    <a:pt x="877" y="1443"/>
                  </a:lnTo>
                  <a:lnTo>
                    <a:pt x="876" y="1442"/>
                  </a:lnTo>
                  <a:lnTo>
                    <a:pt x="873" y="1442"/>
                  </a:lnTo>
                  <a:lnTo>
                    <a:pt x="871" y="1442"/>
                  </a:lnTo>
                  <a:lnTo>
                    <a:pt x="868" y="1443"/>
                  </a:lnTo>
                  <a:lnTo>
                    <a:pt x="866" y="1443"/>
                  </a:lnTo>
                  <a:lnTo>
                    <a:pt x="863" y="1444"/>
                  </a:lnTo>
                  <a:lnTo>
                    <a:pt x="861" y="1444"/>
                  </a:lnTo>
                  <a:lnTo>
                    <a:pt x="858" y="1444"/>
                  </a:lnTo>
                  <a:lnTo>
                    <a:pt x="856" y="1444"/>
                  </a:lnTo>
                  <a:lnTo>
                    <a:pt x="856" y="1446"/>
                  </a:lnTo>
                  <a:lnTo>
                    <a:pt x="856" y="1447"/>
                  </a:lnTo>
                  <a:lnTo>
                    <a:pt x="856" y="1448"/>
                  </a:lnTo>
                  <a:lnTo>
                    <a:pt x="857" y="1449"/>
                  </a:lnTo>
                  <a:lnTo>
                    <a:pt x="858" y="1449"/>
                  </a:lnTo>
                  <a:lnTo>
                    <a:pt x="858" y="1451"/>
                  </a:lnTo>
                  <a:lnTo>
                    <a:pt x="860" y="1451"/>
                  </a:lnTo>
                  <a:lnTo>
                    <a:pt x="861" y="1451"/>
                  </a:lnTo>
                  <a:lnTo>
                    <a:pt x="862" y="1451"/>
                  </a:lnTo>
                  <a:lnTo>
                    <a:pt x="871" y="1451"/>
                  </a:lnTo>
                  <a:lnTo>
                    <a:pt x="871" y="1452"/>
                  </a:lnTo>
                  <a:lnTo>
                    <a:pt x="869" y="1453"/>
                  </a:lnTo>
                  <a:lnTo>
                    <a:pt x="869" y="1454"/>
                  </a:lnTo>
                  <a:lnTo>
                    <a:pt x="868" y="1456"/>
                  </a:lnTo>
                  <a:lnTo>
                    <a:pt x="868" y="1457"/>
                  </a:lnTo>
                  <a:lnTo>
                    <a:pt x="868" y="1458"/>
                  </a:lnTo>
                  <a:lnTo>
                    <a:pt x="868" y="1461"/>
                  </a:lnTo>
                  <a:lnTo>
                    <a:pt x="868" y="1462"/>
                  </a:lnTo>
                  <a:lnTo>
                    <a:pt x="868" y="1463"/>
                  </a:lnTo>
                  <a:lnTo>
                    <a:pt x="868" y="1466"/>
                  </a:lnTo>
                  <a:lnTo>
                    <a:pt x="858" y="1466"/>
                  </a:lnTo>
                  <a:lnTo>
                    <a:pt x="858" y="1472"/>
                  </a:lnTo>
                  <a:lnTo>
                    <a:pt x="860" y="1478"/>
                  </a:lnTo>
                  <a:lnTo>
                    <a:pt x="858" y="1484"/>
                  </a:lnTo>
                  <a:lnTo>
                    <a:pt x="857" y="1490"/>
                  </a:lnTo>
                  <a:lnTo>
                    <a:pt x="857" y="1498"/>
                  </a:lnTo>
                  <a:lnTo>
                    <a:pt x="856" y="1504"/>
                  </a:lnTo>
                  <a:lnTo>
                    <a:pt x="855" y="1510"/>
                  </a:lnTo>
                  <a:lnTo>
                    <a:pt x="853" y="1517"/>
                  </a:lnTo>
                  <a:lnTo>
                    <a:pt x="853" y="1524"/>
                  </a:lnTo>
                  <a:lnTo>
                    <a:pt x="853" y="1530"/>
                  </a:lnTo>
                  <a:lnTo>
                    <a:pt x="852" y="1524"/>
                  </a:lnTo>
                  <a:lnTo>
                    <a:pt x="852" y="1517"/>
                  </a:lnTo>
                  <a:lnTo>
                    <a:pt x="853" y="1510"/>
                  </a:lnTo>
                  <a:lnTo>
                    <a:pt x="853" y="1504"/>
                  </a:lnTo>
                  <a:lnTo>
                    <a:pt x="855" y="1496"/>
                  </a:lnTo>
                  <a:lnTo>
                    <a:pt x="855" y="1488"/>
                  </a:lnTo>
                  <a:lnTo>
                    <a:pt x="856" y="1480"/>
                  </a:lnTo>
                  <a:lnTo>
                    <a:pt x="856" y="1473"/>
                  </a:lnTo>
                  <a:lnTo>
                    <a:pt x="855" y="1466"/>
                  </a:lnTo>
                  <a:lnTo>
                    <a:pt x="853" y="1459"/>
                  </a:lnTo>
                  <a:lnTo>
                    <a:pt x="852" y="1461"/>
                  </a:lnTo>
                  <a:lnTo>
                    <a:pt x="852" y="1462"/>
                  </a:lnTo>
                  <a:lnTo>
                    <a:pt x="851" y="1463"/>
                  </a:lnTo>
                  <a:lnTo>
                    <a:pt x="851" y="1464"/>
                  </a:lnTo>
                  <a:lnTo>
                    <a:pt x="850" y="1466"/>
                  </a:lnTo>
                  <a:lnTo>
                    <a:pt x="848" y="1468"/>
                  </a:lnTo>
                  <a:lnTo>
                    <a:pt x="848" y="1469"/>
                  </a:lnTo>
                  <a:lnTo>
                    <a:pt x="847" y="1470"/>
                  </a:lnTo>
                  <a:lnTo>
                    <a:pt x="847" y="1472"/>
                  </a:lnTo>
                  <a:lnTo>
                    <a:pt x="847" y="1473"/>
                  </a:lnTo>
                  <a:lnTo>
                    <a:pt x="847" y="1474"/>
                  </a:lnTo>
                  <a:lnTo>
                    <a:pt x="847" y="1475"/>
                  </a:lnTo>
                  <a:lnTo>
                    <a:pt x="847" y="1477"/>
                  </a:lnTo>
                  <a:lnTo>
                    <a:pt x="847" y="1478"/>
                  </a:lnTo>
                  <a:lnTo>
                    <a:pt x="847" y="1479"/>
                  </a:lnTo>
                  <a:lnTo>
                    <a:pt x="847" y="1480"/>
                  </a:lnTo>
                  <a:lnTo>
                    <a:pt x="847" y="1479"/>
                  </a:lnTo>
                  <a:lnTo>
                    <a:pt x="847" y="1478"/>
                  </a:lnTo>
                  <a:lnTo>
                    <a:pt x="846" y="1478"/>
                  </a:lnTo>
                  <a:lnTo>
                    <a:pt x="846" y="1477"/>
                  </a:lnTo>
                  <a:lnTo>
                    <a:pt x="846" y="1475"/>
                  </a:lnTo>
                  <a:lnTo>
                    <a:pt x="847" y="1474"/>
                  </a:lnTo>
                  <a:lnTo>
                    <a:pt x="847" y="1473"/>
                  </a:lnTo>
                  <a:lnTo>
                    <a:pt x="847" y="1470"/>
                  </a:lnTo>
                  <a:lnTo>
                    <a:pt x="847" y="1467"/>
                  </a:lnTo>
                  <a:lnTo>
                    <a:pt x="847" y="1463"/>
                  </a:lnTo>
                  <a:lnTo>
                    <a:pt x="847" y="1459"/>
                  </a:lnTo>
                  <a:lnTo>
                    <a:pt x="847" y="1456"/>
                  </a:lnTo>
                  <a:lnTo>
                    <a:pt x="847" y="1453"/>
                  </a:lnTo>
                  <a:lnTo>
                    <a:pt x="846" y="1449"/>
                  </a:lnTo>
                  <a:lnTo>
                    <a:pt x="846" y="1447"/>
                  </a:lnTo>
                  <a:lnTo>
                    <a:pt x="845" y="1443"/>
                  </a:lnTo>
                  <a:lnTo>
                    <a:pt x="843" y="1441"/>
                  </a:lnTo>
                  <a:lnTo>
                    <a:pt x="842" y="1448"/>
                  </a:lnTo>
                  <a:lnTo>
                    <a:pt x="841" y="1454"/>
                  </a:lnTo>
                  <a:lnTo>
                    <a:pt x="840" y="1462"/>
                  </a:lnTo>
                  <a:lnTo>
                    <a:pt x="838" y="1468"/>
                  </a:lnTo>
                  <a:lnTo>
                    <a:pt x="837" y="1475"/>
                  </a:lnTo>
                  <a:lnTo>
                    <a:pt x="836" y="1482"/>
                  </a:lnTo>
                  <a:lnTo>
                    <a:pt x="835" y="1489"/>
                  </a:lnTo>
                  <a:lnTo>
                    <a:pt x="834" y="1496"/>
                  </a:lnTo>
                  <a:lnTo>
                    <a:pt x="832" y="1503"/>
                  </a:lnTo>
                  <a:lnTo>
                    <a:pt x="832" y="1510"/>
                  </a:lnTo>
                  <a:lnTo>
                    <a:pt x="829" y="1501"/>
                  </a:lnTo>
                  <a:lnTo>
                    <a:pt x="829" y="1503"/>
                  </a:lnTo>
                  <a:lnTo>
                    <a:pt x="827" y="1503"/>
                  </a:lnTo>
                  <a:lnTo>
                    <a:pt x="826" y="1504"/>
                  </a:lnTo>
                  <a:lnTo>
                    <a:pt x="829" y="1500"/>
                  </a:lnTo>
                  <a:lnTo>
                    <a:pt x="829" y="1501"/>
                  </a:lnTo>
                  <a:lnTo>
                    <a:pt x="832" y="1496"/>
                  </a:lnTo>
                  <a:lnTo>
                    <a:pt x="834" y="1492"/>
                  </a:lnTo>
                  <a:lnTo>
                    <a:pt x="832" y="1487"/>
                  </a:lnTo>
                  <a:lnTo>
                    <a:pt x="830" y="1482"/>
                  </a:lnTo>
                  <a:lnTo>
                    <a:pt x="827" y="1477"/>
                  </a:lnTo>
                  <a:lnTo>
                    <a:pt x="822" y="1472"/>
                  </a:lnTo>
                  <a:lnTo>
                    <a:pt x="819" y="1467"/>
                  </a:lnTo>
                  <a:lnTo>
                    <a:pt x="815" y="1462"/>
                  </a:lnTo>
                  <a:lnTo>
                    <a:pt x="812" y="1457"/>
                  </a:lnTo>
                  <a:lnTo>
                    <a:pt x="811" y="1453"/>
                  </a:lnTo>
                  <a:lnTo>
                    <a:pt x="810" y="1454"/>
                  </a:lnTo>
                  <a:lnTo>
                    <a:pt x="810" y="1456"/>
                  </a:lnTo>
                  <a:lnTo>
                    <a:pt x="809" y="1456"/>
                  </a:lnTo>
                  <a:lnTo>
                    <a:pt x="810" y="1454"/>
                  </a:lnTo>
                  <a:lnTo>
                    <a:pt x="811" y="1453"/>
                  </a:lnTo>
                  <a:lnTo>
                    <a:pt x="812" y="1452"/>
                  </a:lnTo>
                  <a:lnTo>
                    <a:pt x="814" y="1449"/>
                  </a:lnTo>
                  <a:lnTo>
                    <a:pt x="815" y="1447"/>
                  </a:lnTo>
                  <a:lnTo>
                    <a:pt x="816" y="1444"/>
                  </a:lnTo>
                  <a:lnTo>
                    <a:pt x="817" y="1442"/>
                  </a:lnTo>
                  <a:lnTo>
                    <a:pt x="817" y="1438"/>
                  </a:lnTo>
                  <a:lnTo>
                    <a:pt x="817" y="1436"/>
                  </a:lnTo>
                  <a:lnTo>
                    <a:pt x="816" y="1433"/>
                  </a:lnTo>
                  <a:lnTo>
                    <a:pt x="814" y="1431"/>
                  </a:lnTo>
                  <a:lnTo>
                    <a:pt x="811" y="1430"/>
                  </a:lnTo>
                  <a:lnTo>
                    <a:pt x="805" y="1423"/>
                  </a:lnTo>
                  <a:lnTo>
                    <a:pt x="814" y="1406"/>
                  </a:lnTo>
                  <a:lnTo>
                    <a:pt x="821" y="1389"/>
                  </a:lnTo>
                  <a:lnTo>
                    <a:pt x="829" y="1370"/>
                  </a:lnTo>
                  <a:lnTo>
                    <a:pt x="836" y="1353"/>
                  </a:lnTo>
                  <a:lnTo>
                    <a:pt x="842" y="1334"/>
                  </a:lnTo>
                  <a:lnTo>
                    <a:pt x="848" y="1316"/>
                  </a:lnTo>
                  <a:lnTo>
                    <a:pt x="855" y="1299"/>
                  </a:lnTo>
                  <a:lnTo>
                    <a:pt x="861" y="1280"/>
                  </a:lnTo>
                  <a:lnTo>
                    <a:pt x="867" y="1263"/>
                  </a:lnTo>
                  <a:lnTo>
                    <a:pt x="873" y="1245"/>
                  </a:lnTo>
                  <a:lnTo>
                    <a:pt x="878" y="1244"/>
                  </a:lnTo>
                  <a:lnTo>
                    <a:pt x="881" y="1242"/>
                  </a:lnTo>
                  <a:lnTo>
                    <a:pt x="882" y="1239"/>
                  </a:lnTo>
                  <a:lnTo>
                    <a:pt x="882" y="1237"/>
                  </a:lnTo>
                  <a:lnTo>
                    <a:pt x="882" y="1234"/>
                  </a:lnTo>
                  <a:lnTo>
                    <a:pt x="882" y="1231"/>
                  </a:lnTo>
                  <a:lnTo>
                    <a:pt x="882" y="1228"/>
                  </a:lnTo>
                  <a:lnTo>
                    <a:pt x="882" y="1224"/>
                  </a:lnTo>
                  <a:lnTo>
                    <a:pt x="883" y="1221"/>
                  </a:lnTo>
                  <a:lnTo>
                    <a:pt x="886" y="1218"/>
                  </a:lnTo>
                  <a:lnTo>
                    <a:pt x="887" y="1253"/>
                  </a:lnTo>
                  <a:lnTo>
                    <a:pt x="887" y="1286"/>
                  </a:lnTo>
                  <a:lnTo>
                    <a:pt x="886" y="1320"/>
                  </a:lnTo>
                  <a:lnTo>
                    <a:pt x="884" y="1353"/>
                  </a:lnTo>
                  <a:lnTo>
                    <a:pt x="883" y="1385"/>
                  </a:lnTo>
                  <a:lnTo>
                    <a:pt x="881" y="1419"/>
                  </a:lnTo>
                  <a:lnTo>
                    <a:pt x="879" y="1451"/>
                  </a:lnTo>
                  <a:lnTo>
                    <a:pt x="877" y="1484"/>
                  </a:lnTo>
                  <a:lnTo>
                    <a:pt x="873" y="1517"/>
                  </a:lnTo>
                  <a:lnTo>
                    <a:pt x="871" y="1551"/>
                  </a:lnTo>
                  <a:lnTo>
                    <a:pt x="877" y="1583"/>
                  </a:lnTo>
                  <a:lnTo>
                    <a:pt x="884" y="1618"/>
                  </a:lnTo>
                  <a:lnTo>
                    <a:pt x="894" y="1652"/>
                  </a:lnTo>
                  <a:lnTo>
                    <a:pt x="904" y="1688"/>
                  </a:lnTo>
                  <a:lnTo>
                    <a:pt x="914" y="1724"/>
                  </a:lnTo>
                  <a:lnTo>
                    <a:pt x="924" y="1761"/>
                  </a:lnTo>
                  <a:lnTo>
                    <a:pt x="933" y="1798"/>
                  </a:lnTo>
                  <a:lnTo>
                    <a:pt x="941" y="1834"/>
                  </a:lnTo>
                  <a:lnTo>
                    <a:pt x="947" y="1871"/>
                  </a:lnTo>
                  <a:lnTo>
                    <a:pt x="951" y="1907"/>
                  </a:lnTo>
                  <a:lnTo>
                    <a:pt x="962" y="1931"/>
                  </a:lnTo>
                  <a:lnTo>
                    <a:pt x="982" y="1922"/>
                  </a:lnTo>
                  <a:lnTo>
                    <a:pt x="1003" y="1915"/>
                  </a:lnTo>
                  <a:lnTo>
                    <a:pt x="1023" y="1908"/>
                  </a:lnTo>
                  <a:lnTo>
                    <a:pt x="1044" y="1903"/>
                  </a:lnTo>
                  <a:lnTo>
                    <a:pt x="1066" y="1897"/>
                  </a:lnTo>
                  <a:lnTo>
                    <a:pt x="1088" y="1892"/>
                  </a:lnTo>
                  <a:lnTo>
                    <a:pt x="1109" y="1887"/>
                  </a:lnTo>
                  <a:lnTo>
                    <a:pt x="1130" y="1881"/>
                  </a:lnTo>
                  <a:lnTo>
                    <a:pt x="1151" y="1876"/>
                  </a:lnTo>
                  <a:lnTo>
                    <a:pt x="1171" y="1869"/>
                  </a:lnTo>
                  <a:lnTo>
                    <a:pt x="1169" y="1875"/>
                  </a:lnTo>
                  <a:lnTo>
                    <a:pt x="1167" y="1879"/>
                  </a:lnTo>
                  <a:lnTo>
                    <a:pt x="1163" y="1884"/>
                  </a:lnTo>
                  <a:lnTo>
                    <a:pt x="1158" y="1886"/>
                  </a:lnTo>
                  <a:lnTo>
                    <a:pt x="1152" y="1889"/>
                  </a:lnTo>
                  <a:lnTo>
                    <a:pt x="1146" y="1891"/>
                  </a:lnTo>
                  <a:lnTo>
                    <a:pt x="1138" y="1894"/>
                  </a:lnTo>
                  <a:lnTo>
                    <a:pt x="1132" y="1896"/>
                  </a:lnTo>
                  <a:lnTo>
                    <a:pt x="1126" y="1898"/>
                  </a:lnTo>
                  <a:lnTo>
                    <a:pt x="1121" y="1901"/>
                  </a:lnTo>
                  <a:close/>
                  <a:moveTo>
                    <a:pt x="809" y="1625"/>
                  </a:moveTo>
                  <a:lnTo>
                    <a:pt x="811" y="1625"/>
                  </a:lnTo>
                  <a:lnTo>
                    <a:pt x="814" y="1626"/>
                  </a:lnTo>
                  <a:lnTo>
                    <a:pt x="816" y="1626"/>
                  </a:lnTo>
                  <a:lnTo>
                    <a:pt x="817" y="1628"/>
                  </a:lnTo>
                  <a:lnTo>
                    <a:pt x="820" y="1629"/>
                  </a:lnTo>
                  <a:lnTo>
                    <a:pt x="822" y="1631"/>
                  </a:lnTo>
                  <a:lnTo>
                    <a:pt x="824" y="1633"/>
                  </a:lnTo>
                  <a:lnTo>
                    <a:pt x="825" y="1635"/>
                  </a:lnTo>
                  <a:lnTo>
                    <a:pt x="826" y="1637"/>
                  </a:lnTo>
                  <a:lnTo>
                    <a:pt x="826" y="1640"/>
                  </a:lnTo>
                  <a:lnTo>
                    <a:pt x="826" y="1644"/>
                  </a:lnTo>
                  <a:lnTo>
                    <a:pt x="826" y="1647"/>
                  </a:lnTo>
                  <a:lnTo>
                    <a:pt x="825" y="1650"/>
                  </a:lnTo>
                  <a:lnTo>
                    <a:pt x="824" y="1651"/>
                  </a:lnTo>
                  <a:lnTo>
                    <a:pt x="821" y="1654"/>
                  </a:lnTo>
                  <a:lnTo>
                    <a:pt x="819" y="1655"/>
                  </a:lnTo>
                  <a:lnTo>
                    <a:pt x="816" y="1655"/>
                  </a:lnTo>
                  <a:lnTo>
                    <a:pt x="812" y="1655"/>
                  </a:lnTo>
                  <a:lnTo>
                    <a:pt x="809" y="1655"/>
                  </a:lnTo>
                  <a:lnTo>
                    <a:pt x="805" y="1655"/>
                  </a:lnTo>
                  <a:lnTo>
                    <a:pt x="803" y="1652"/>
                  </a:lnTo>
                  <a:lnTo>
                    <a:pt x="801" y="1649"/>
                  </a:lnTo>
                  <a:lnTo>
                    <a:pt x="800" y="1645"/>
                  </a:lnTo>
                  <a:lnTo>
                    <a:pt x="800" y="1642"/>
                  </a:lnTo>
                  <a:lnTo>
                    <a:pt x="800" y="1639"/>
                  </a:lnTo>
                  <a:lnTo>
                    <a:pt x="800" y="1635"/>
                  </a:lnTo>
                  <a:lnTo>
                    <a:pt x="801" y="1633"/>
                  </a:lnTo>
                  <a:lnTo>
                    <a:pt x="803" y="1629"/>
                  </a:lnTo>
                  <a:lnTo>
                    <a:pt x="805" y="1626"/>
                  </a:lnTo>
                  <a:lnTo>
                    <a:pt x="809" y="1625"/>
                  </a:lnTo>
                  <a:close/>
                  <a:moveTo>
                    <a:pt x="1156" y="1945"/>
                  </a:moveTo>
                  <a:lnTo>
                    <a:pt x="1162" y="1955"/>
                  </a:lnTo>
                  <a:lnTo>
                    <a:pt x="1164" y="1953"/>
                  </a:lnTo>
                  <a:lnTo>
                    <a:pt x="1164" y="1949"/>
                  </a:lnTo>
                  <a:lnTo>
                    <a:pt x="1166" y="1947"/>
                  </a:lnTo>
                  <a:lnTo>
                    <a:pt x="1166" y="1944"/>
                  </a:lnTo>
                  <a:lnTo>
                    <a:pt x="1164" y="1942"/>
                  </a:lnTo>
                  <a:lnTo>
                    <a:pt x="1163" y="1938"/>
                  </a:lnTo>
                  <a:lnTo>
                    <a:pt x="1162" y="1936"/>
                  </a:lnTo>
                  <a:lnTo>
                    <a:pt x="1161" y="1933"/>
                  </a:lnTo>
                  <a:lnTo>
                    <a:pt x="1159" y="1931"/>
                  </a:lnTo>
                  <a:lnTo>
                    <a:pt x="1159" y="1928"/>
                  </a:lnTo>
                  <a:lnTo>
                    <a:pt x="1154" y="1934"/>
                  </a:lnTo>
                  <a:lnTo>
                    <a:pt x="1154" y="1936"/>
                  </a:lnTo>
                  <a:lnTo>
                    <a:pt x="1153" y="1936"/>
                  </a:lnTo>
                  <a:lnTo>
                    <a:pt x="1153" y="1937"/>
                  </a:lnTo>
                  <a:lnTo>
                    <a:pt x="1154" y="1934"/>
                  </a:lnTo>
                  <a:lnTo>
                    <a:pt x="1156" y="1933"/>
                  </a:lnTo>
                  <a:lnTo>
                    <a:pt x="1156" y="1932"/>
                  </a:lnTo>
                  <a:lnTo>
                    <a:pt x="1157" y="1929"/>
                  </a:lnTo>
                  <a:lnTo>
                    <a:pt x="1157" y="1928"/>
                  </a:lnTo>
                  <a:lnTo>
                    <a:pt x="1158" y="1926"/>
                  </a:lnTo>
                  <a:lnTo>
                    <a:pt x="1158" y="1923"/>
                  </a:lnTo>
                  <a:lnTo>
                    <a:pt x="1158" y="1921"/>
                  </a:lnTo>
                  <a:lnTo>
                    <a:pt x="1158" y="1918"/>
                  </a:lnTo>
                  <a:lnTo>
                    <a:pt x="1158" y="1916"/>
                  </a:lnTo>
                  <a:lnTo>
                    <a:pt x="1158" y="1913"/>
                  </a:lnTo>
                  <a:lnTo>
                    <a:pt x="1158" y="1912"/>
                  </a:lnTo>
                  <a:lnTo>
                    <a:pt x="1158" y="1911"/>
                  </a:lnTo>
                  <a:lnTo>
                    <a:pt x="1157" y="1910"/>
                  </a:lnTo>
                  <a:lnTo>
                    <a:pt x="1157" y="1908"/>
                  </a:lnTo>
                  <a:lnTo>
                    <a:pt x="1157" y="1907"/>
                  </a:lnTo>
                  <a:lnTo>
                    <a:pt x="1156" y="1906"/>
                  </a:lnTo>
                  <a:lnTo>
                    <a:pt x="1156" y="1905"/>
                  </a:lnTo>
                  <a:lnTo>
                    <a:pt x="1156" y="1906"/>
                  </a:lnTo>
                  <a:lnTo>
                    <a:pt x="1157" y="1906"/>
                  </a:lnTo>
                  <a:lnTo>
                    <a:pt x="1157" y="1907"/>
                  </a:lnTo>
                  <a:lnTo>
                    <a:pt x="1157" y="1908"/>
                  </a:lnTo>
                  <a:lnTo>
                    <a:pt x="1158" y="1908"/>
                  </a:lnTo>
                  <a:lnTo>
                    <a:pt x="1158" y="1910"/>
                  </a:lnTo>
                  <a:lnTo>
                    <a:pt x="1158" y="1911"/>
                  </a:lnTo>
                  <a:lnTo>
                    <a:pt x="1158" y="1912"/>
                  </a:lnTo>
                  <a:lnTo>
                    <a:pt x="1158" y="1913"/>
                  </a:lnTo>
                  <a:lnTo>
                    <a:pt x="1168" y="1944"/>
                  </a:lnTo>
                  <a:lnTo>
                    <a:pt x="1174" y="1974"/>
                  </a:lnTo>
                  <a:lnTo>
                    <a:pt x="1179" y="2004"/>
                  </a:lnTo>
                  <a:lnTo>
                    <a:pt x="1183" y="2035"/>
                  </a:lnTo>
                  <a:lnTo>
                    <a:pt x="1184" y="2065"/>
                  </a:lnTo>
                  <a:lnTo>
                    <a:pt x="1185" y="2096"/>
                  </a:lnTo>
                  <a:lnTo>
                    <a:pt x="1185" y="2127"/>
                  </a:lnTo>
                  <a:lnTo>
                    <a:pt x="1185" y="2159"/>
                  </a:lnTo>
                  <a:lnTo>
                    <a:pt x="1185" y="2192"/>
                  </a:lnTo>
                  <a:lnTo>
                    <a:pt x="1185" y="2225"/>
                  </a:lnTo>
                  <a:lnTo>
                    <a:pt x="1185" y="2195"/>
                  </a:lnTo>
                  <a:lnTo>
                    <a:pt x="1184" y="2166"/>
                  </a:lnTo>
                  <a:lnTo>
                    <a:pt x="1183" y="2137"/>
                  </a:lnTo>
                  <a:lnTo>
                    <a:pt x="1182" y="2110"/>
                  </a:lnTo>
                  <a:lnTo>
                    <a:pt x="1179" y="2082"/>
                  </a:lnTo>
                  <a:lnTo>
                    <a:pt x="1177" y="2054"/>
                  </a:lnTo>
                  <a:lnTo>
                    <a:pt x="1172" y="2027"/>
                  </a:lnTo>
                  <a:lnTo>
                    <a:pt x="1168" y="2000"/>
                  </a:lnTo>
                  <a:lnTo>
                    <a:pt x="1162" y="1973"/>
                  </a:lnTo>
                  <a:lnTo>
                    <a:pt x="1156" y="1945"/>
                  </a:lnTo>
                  <a:close/>
                  <a:moveTo>
                    <a:pt x="1168" y="3139"/>
                  </a:moveTo>
                  <a:lnTo>
                    <a:pt x="1173" y="3161"/>
                  </a:lnTo>
                  <a:lnTo>
                    <a:pt x="1179" y="3185"/>
                  </a:lnTo>
                  <a:lnTo>
                    <a:pt x="1184" y="3208"/>
                  </a:lnTo>
                  <a:lnTo>
                    <a:pt x="1189" y="3232"/>
                  </a:lnTo>
                  <a:lnTo>
                    <a:pt x="1193" y="3255"/>
                  </a:lnTo>
                  <a:lnTo>
                    <a:pt x="1195" y="3279"/>
                  </a:lnTo>
                  <a:lnTo>
                    <a:pt x="1198" y="3302"/>
                  </a:lnTo>
                  <a:lnTo>
                    <a:pt x="1199" y="3327"/>
                  </a:lnTo>
                  <a:lnTo>
                    <a:pt x="1199" y="3352"/>
                  </a:lnTo>
                  <a:lnTo>
                    <a:pt x="1198" y="3377"/>
                  </a:lnTo>
                  <a:lnTo>
                    <a:pt x="1168" y="3139"/>
                  </a:lnTo>
                  <a:close/>
                  <a:moveTo>
                    <a:pt x="1195" y="4350"/>
                  </a:moveTo>
                  <a:lnTo>
                    <a:pt x="1200" y="4345"/>
                  </a:lnTo>
                  <a:lnTo>
                    <a:pt x="1221" y="4363"/>
                  </a:lnTo>
                  <a:lnTo>
                    <a:pt x="1225" y="4360"/>
                  </a:lnTo>
                  <a:lnTo>
                    <a:pt x="1229" y="4359"/>
                  </a:lnTo>
                  <a:lnTo>
                    <a:pt x="1234" y="4359"/>
                  </a:lnTo>
                  <a:lnTo>
                    <a:pt x="1239" y="4360"/>
                  </a:lnTo>
                  <a:lnTo>
                    <a:pt x="1244" y="4361"/>
                  </a:lnTo>
                  <a:lnTo>
                    <a:pt x="1249" y="4364"/>
                  </a:lnTo>
                  <a:lnTo>
                    <a:pt x="1254" y="4366"/>
                  </a:lnTo>
                  <a:lnTo>
                    <a:pt x="1258" y="4369"/>
                  </a:lnTo>
                  <a:lnTo>
                    <a:pt x="1265" y="4370"/>
                  </a:lnTo>
                  <a:lnTo>
                    <a:pt x="1270" y="4371"/>
                  </a:lnTo>
                  <a:lnTo>
                    <a:pt x="1265" y="4372"/>
                  </a:lnTo>
                  <a:lnTo>
                    <a:pt x="1258" y="4372"/>
                  </a:lnTo>
                  <a:lnTo>
                    <a:pt x="1252" y="4371"/>
                  </a:lnTo>
                  <a:lnTo>
                    <a:pt x="1244" y="4370"/>
                  </a:lnTo>
                  <a:lnTo>
                    <a:pt x="1235" y="4367"/>
                  </a:lnTo>
                  <a:lnTo>
                    <a:pt x="1226" y="4365"/>
                  </a:lnTo>
                  <a:lnTo>
                    <a:pt x="1218" y="4361"/>
                  </a:lnTo>
                  <a:lnTo>
                    <a:pt x="1209" y="4358"/>
                  </a:lnTo>
                  <a:lnTo>
                    <a:pt x="1201" y="4354"/>
                  </a:lnTo>
                  <a:lnTo>
                    <a:pt x="1195" y="4350"/>
                  </a:lnTo>
                  <a:close/>
                  <a:moveTo>
                    <a:pt x="1379" y="4356"/>
                  </a:moveTo>
                  <a:lnTo>
                    <a:pt x="1370" y="4348"/>
                  </a:lnTo>
                  <a:lnTo>
                    <a:pt x="1366" y="4351"/>
                  </a:lnTo>
                  <a:lnTo>
                    <a:pt x="1363" y="4354"/>
                  </a:lnTo>
                  <a:lnTo>
                    <a:pt x="1358" y="4354"/>
                  </a:lnTo>
                  <a:lnTo>
                    <a:pt x="1354" y="4353"/>
                  </a:lnTo>
                  <a:lnTo>
                    <a:pt x="1349" y="4350"/>
                  </a:lnTo>
                  <a:lnTo>
                    <a:pt x="1345" y="4349"/>
                  </a:lnTo>
                  <a:lnTo>
                    <a:pt x="1340" y="4346"/>
                  </a:lnTo>
                  <a:lnTo>
                    <a:pt x="1335" y="4346"/>
                  </a:lnTo>
                  <a:lnTo>
                    <a:pt x="1330" y="4348"/>
                  </a:lnTo>
                  <a:lnTo>
                    <a:pt x="1325" y="4350"/>
                  </a:lnTo>
                  <a:lnTo>
                    <a:pt x="1353" y="4369"/>
                  </a:lnTo>
                  <a:lnTo>
                    <a:pt x="1346" y="4369"/>
                  </a:lnTo>
                  <a:lnTo>
                    <a:pt x="1340" y="4369"/>
                  </a:lnTo>
                  <a:lnTo>
                    <a:pt x="1335" y="4369"/>
                  </a:lnTo>
                  <a:lnTo>
                    <a:pt x="1329" y="4369"/>
                  </a:lnTo>
                  <a:lnTo>
                    <a:pt x="1324" y="4367"/>
                  </a:lnTo>
                  <a:lnTo>
                    <a:pt x="1319" y="4366"/>
                  </a:lnTo>
                  <a:lnTo>
                    <a:pt x="1313" y="4365"/>
                  </a:lnTo>
                  <a:lnTo>
                    <a:pt x="1308" y="4363"/>
                  </a:lnTo>
                  <a:lnTo>
                    <a:pt x="1304" y="4360"/>
                  </a:lnTo>
                  <a:lnTo>
                    <a:pt x="1299" y="4356"/>
                  </a:lnTo>
                  <a:lnTo>
                    <a:pt x="1298" y="4356"/>
                  </a:lnTo>
                  <a:lnTo>
                    <a:pt x="1298" y="4358"/>
                  </a:lnTo>
                  <a:lnTo>
                    <a:pt x="1297" y="4358"/>
                  </a:lnTo>
                  <a:lnTo>
                    <a:pt x="1297" y="4359"/>
                  </a:lnTo>
                  <a:lnTo>
                    <a:pt x="1296" y="4359"/>
                  </a:lnTo>
                  <a:lnTo>
                    <a:pt x="1296" y="4360"/>
                  </a:lnTo>
                  <a:lnTo>
                    <a:pt x="1296" y="4361"/>
                  </a:lnTo>
                  <a:lnTo>
                    <a:pt x="1296" y="4363"/>
                  </a:lnTo>
                  <a:lnTo>
                    <a:pt x="1293" y="4363"/>
                  </a:lnTo>
                  <a:lnTo>
                    <a:pt x="1291" y="4364"/>
                  </a:lnTo>
                  <a:lnTo>
                    <a:pt x="1289" y="4363"/>
                  </a:lnTo>
                  <a:lnTo>
                    <a:pt x="1289" y="4361"/>
                  </a:lnTo>
                  <a:lnTo>
                    <a:pt x="1289" y="4360"/>
                  </a:lnTo>
                  <a:lnTo>
                    <a:pt x="1288" y="4359"/>
                  </a:lnTo>
                  <a:lnTo>
                    <a:pt x="1288" y="4358"/>
                  </a:lnTo>
                  <a:lnTo>
                    <a:pt x="1288" y="4356"/>
                  </a:lnTo>
                  <a:lnTo>
                    <a:pt x="1288" y="4355"/>
                  </a:lnTo>
                  <a:lnTo>
                    <a:pt x="1287" y="4354"/>
                  </a:lnTo>
                  <a:lnTo>
                    <a:pt x="1278" y="4353"/>
                  </a:lnTo>
                  <a:lnTo>
                    <a:pt x="1271" y="4351"/>
                  </a:lnTo>
                  <a:lnTo>
                    <a:pt x="1262" y="4349"/>
                  </a:lnTo>
                  <a:lnTo>
                    <a:pt x="1254" y="4345"/>
                  </a:lnTo>
                  <a:lnTo>
                    <a:pt x="1245" y="4343"/>
                  </a:lnTo>
                  <a:lnTo>
                    <a:pt x="1237" y="4339"/>
                  </a:lnTo>
                  <a:lnTo>
                    <a:pt x="1229" y="4335"/>
                  </a:lnTo>
                  <a:lnTo>
                    <a:pt x="1220" y="4333"/>
                  </a:lnTo>
                  <a:lnTo>
                    <a:pt x="1213" y="4329"/>
                  </a:lnTo>
                  <a:lnTo>
                    <a:pt x="1204" y="4327"/>
                  </a:lnTo>
                  <a:lnTo>
                    <a:pt x="1203" y="4323"/>
                  </a:lnTo>
                  <a:lnTo>
                    <a:pt x="1203" y="4319"/>
                  </a:lnTo>
                  <a:lnTo>
                    <a:pt x="1201" y="4314"/>
                  </a:lnTo>
                  <a:lnTo>
                    <a:pt x="1200" y="4311"/>
                  </a:lnTo>
                  <a:lnTo>
                    <a:pt x="1198" y="4307"/>
                  </a:lnTo>
                  <a:lnTo>
                    <a:pt x="1197" y="4303"/>
                  </a:lnTo>
                  <a:lnTo>
                    <a:pt x="1194" y="4299"/>
                  </a:lnTo>
                  <a:lnTo>
                    <a:pt x="1192" y="4296"/>
                  </a:lnTo>
                  <a:lnTo>
                    <a:pt x="1188" y="4292"/>
                  </a:lnTo>
                  <a:lnTo>
                    <a:pt x="1185" y="4288"/>
                  </a:lnTo>
                  <a:lnTo>
                    <a:pt x="1204" y="4296"/>
                  </a:lnTo>
                  <a:lnTo>
                    <a:pt x="1223" y="4303"/>
                  </a:lnTo>
                  <a:lnTo>
                    <a:pt x="1241" y="4309"/>
                  </a:lnTo>
                  <a:lnTo>
                    <a:pt x="1261" y="4317"/>
                  </a:lnTo>
                  <a:lnTo>
                    <a:pt x="1280" y="4323"/>
                  </a:lnTo>
                  <a:lnTo>
                    <a:pt x="1299" y="4329"/>
                  </a:lnTo>
                  <a:lnTo>
                    <a:pt x="1318" y="4334"/>
                  </a:lnTo>
                  <a:lnTo>
                    <a:pt x="1337" y="4339"/>
                  </a:lnTo>
                  <a:lnTo>
                    <a:pt x="1355" y="4344"/>
                  </a:lnTo>
                  <a:lnTo>
                    <a:pt x="1374" y="4348"/>
                  </a:lnTo>
                  <a:lnTo>
                    <a:pt x="1377" y="4348"/>
                  </a:lnTo>
                  <a:lnTo>
                    <a:pt x="1380" y="4346"/>
                  </a:lnTo>
                  <a:lnTo>
                    <a:pt x="1382" y="4345"/>
                  </a:lnTo>
                  <a:lnTo>
                    <a:pt x="1386" y="4344"/>
                  </a:lnTo>
                  <a:lnTo>
                    <a:pt x="1389" y="4341"/>
                  </a:lnTo>
                  <a:lnTo>
                    <a:pt x="1391" y="4340"/>
                  </a:lnTo>
                  <a:lnTo>
                    <a:pt x="1394" y="4339"/>
                  </a:lnTo>
                  <a:lnTo>
                    <a:pt x="1397" y="4339"/>
                  </a:lnTo>
                  <a:lnTo>
                    <a:pt x="1400" y="4339"/>
                  </a:lnTo>
                  <a:lnTo>
                    <a:pt x="1403" y="4341"/>
                  </a:lnTo>
                  <a:lnTo>
                    <a:pt x="1403" y="4345"/>
                  </a:lnTo>
                  <a:lnTo>
                    <a:pt x="1402" y="4349"/>
                  </a:lnTo>
                  <a:lnTo>
                    <a:pt x="1400" y="4350"/>
                  </a:lnTo>
                  <a:lnTo>
                    <a:pt x="1397" y="4351"/>
                  </a:lnTo>
                  <a:lnTo>
                    <a:pt x="1395" y="4353"/>
                  </a:lnTo>
                  <a:lnTo>
                    <a:pt x="1391" y="4353"/>
                  </a:lnTo>
                  <a:lnTo>
                    <a:pt x="1387" y="4354"/>
                  </a:lnTo>
                  <a:lnTo>
                    <a:pt x="1384" y="4354"/>
                  </a:lnTo>
                  <a:lnTo>
                    <a:pt x="1381" y="4355"/>
                  </a:lnTo>
                  <a:lnTo>
                    <a:pt x="1379" y="4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05" name="Freeform 130"/>
            <p:cNvSpPr>
              <a:spLocks/>
            </p:cNvSpPr>
            <p:nvPr/>
          </p:nvSpPr>
          <p:spPr bwMode="auto">
            <a:xfrm>
              <a:off x="2422" y="3027"/>
              <a:ext cx="2" cy="4"/>
            </a:xfrm>
            <a:custGeom>
              <a:avLst/>
              <a:gdLst>
                <a:gd name="T0" fmla="*/ 1 w 4"/>
                <a:gd name="T1" fmla="*/ 0 h 6"/>
                <a:gd name="T2" fmla="*/ 1 w 4"/>
                <a:gd name="T3" fmla="*/ 1 h 6"/>
                <a:gd name="T4" fmla="*/ 1 w 4"/>
                <a:gd name="T5" fmla="*/ 1 h 6"/>
                <a:gd name="T6" fmla="*/ 1 w 4"/>
                <a:gd name="T7" fmla="*/ 1 h 6"/>
                <a:gd name="T8" fmla="*/ 1 w 4"/>
                <a:gd name="T9" fmla="*/ 1 h 6"/>
                <a:gd name="T10" fmla="*/ 1 w 4"/>
                <a:gd name="T11" fmla="*/ 3 h 6"/>
                <a:gd name="T12" fmla="*/ 1 w 4"/>
                <a:gd name="T13" fmla="*/ 3 h 6"/>
                <a:gd name="T14" fmla="*/ 1 w 4"/>
                <a:gd name="T15" fmla="*/ 3 h 6"/>
                <a:gd name="T16" fmla="*/ 1 w 4"/>
                <a:gd name="T17" fmla="*/ 3 h 6"/>
                <a:gd name="T18" fmla="*/ 1 w 4"/>
                <a:gd name="T19" fmla="*/ 3 h 6"/>
                <a:gd name="T20" fmla="*/ 0 w 4"/>
                <a:gd name="T21" fmla="*/ 4 h 6"/>
                <a:gd name="T22" fmla="*/ 1 w 4"/>
                <a:gd name="T23" fmla="*/ 4 h 6"/>
                <a:gd name="T24" fmla="*/ 1 w 4"/>
                <a:gd name="T25" fmla="*/ 3 h 6"/>
                <a:gd name="T26" fmla="*/ 1 w 4"/>
                <a:gd name="T27" fmla="*/ 3 h 6"/>
                <a:gd name="T28" fmla="*/ 1 w 4"/>
                <a:gd name="T29" fmla="*/ 3 h 6"/>
                <a:gd name="T30" fmla="*/ 1 w 4"/>
                <a:gd name="T31" fmla="*/ 3 h 6"/>
                <a:gd name="T32" fmla="*/ 1 w 4"/>
                <a:gd name="T33" fmla="*/ 1 h 6"/>
                <a:gd name="T34" fmla="*/ 1 w 4"/>
                <a:gd name="T35" fmla="*/ 1 h 6"/>
                <a:gd name="T36" fmla="*/ 2 w 4"/>
                <a:gd name="T37" fmla="*/ 1 h 6"/>
                <a:gd name="T38" fmla="*/ 2 w 4"/>
                <a:gd name="T39" fmla="*/ 1 h 6"/>
                <a:gd name="T40" fmla="*/ 1 w 4"/>
                <a:gd name="T41" fmla="*/ 0 h 6"/>
                <a:gd name="T42" fmla="*/ 1 w 4"/>
                <a:gd name="T43" fmla="*/ 0 h 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06" name="Freeform 131"/>
            <p:cNvSpPr>
              <a:spLocks/>
            </p:cNvSpPr>
            <p:nvPr/>
          </p:nvSpPr>
          <p:spPr bwMode="auto">
            <a:xfrm>
              <a:off x="2536" y="871"/>
              <a:ext cx="44" cy="13"/>
            </a:xfrm>
            <a:custGeom>
              <a:avLst/>
              <a:gdLst>
                <a:gd name="T0" fmla="*/ 0 w 89"/>
                <a:gd name="T1" fmla="*/ 13 h 26"/>
                <a:gd name="T2" fmla="*/ 26 w 89"/>
                <a:gd name="T3" fmla="*/ 9 h 26"/>
                <a:gd name="T4" fmla="*/ 28 w 89"/>
                <a:gd name="T5" fmla="*/ 10 h 26"/>
                <a:gd name="T6" fmla="*/ 30 w 89"/>
                <a:gd name="T7" fmla="*/ 11 h 26"/>
                <a:gd name="T8" fmla="*/ 32 w 89"/>
                <a:gd name="T9" fmla="*/ 12 h 26"/>
                <a:gd name="T10" fmla="*/ 34 w 89"/>
                <a:gd name="T11" fmla="*/ 12 h 26"/>
                <a:gd name="T12" fmla="*/ 36 w 89"/>
                <a:gd name="T13" fmla="*/ 12 h 26"/>
                <a:gd name="T14" fmla="*/ 38 w 89"/>
                <a:gd name="T15" fmla="*/ 12 h 26"/>
                <a:gd name="T16" fmla="*/ 40 w 89"/>
                <a:gd name="T17" fmla="*/ 12 h 26"/>
                <a:gd name="T18" fmla="*/ 42 w 89"/>
                <a:gd name="T19" fmla="*/ 11 h 26"/>
                <a:gd name="T20" fmla="*/ 43 w 89"/>
                <a:gd name="T21" fmla="*/ 12 h 26"/>
                <a:gd name="T22" fmla="*/ 44 w 89"/>
                <a:gd name="T23" fmla="*/ 12 h 26"/>
                <a:gd name="T24" fmla="*/ 38 w 89"/>
                <a:gd name="T25" fmla="*/ 9 h 26"/>
                <a:gd name="T26" fmla="*/ 39 w 89"/>
                <a:gd name="T27" fmla="*/ 7 h 26"/>
                <a:gd name="T28" fmla="*/ 39 w 89"/>
                <a:gd name="T29" fmla="*/ 5 h 26"/>
                <a:gd name="T30" fmla="*/ 37 w 89"/>
                <a:gd name="T31" fmla="*/ 3 h 26"/>
                <a:gd name="T32" fmla="*/ 36 w 89"/>
                <a:gd name="T33" fmla="*/ 2 h 26"/>
                <a:gd name="T34" fmla="*/ 33 w 89"/>
                <a:gd name="T35" fmla="*/ 1 h 26"/>
                <a:gd name="T36" fmla="*/ 30 w 89"/>
                <a:gd name="T37" fmla="*/ 0 h 26"/>
                <a:gd name="T38" fmla="*/ 27 w 89"/>
                <a:gd name="T39" fmla="*/ 0 h 26"/>
                <a:gd name="T40" fmla="*/ 24 w 89"/>
                <a:gd name="T41" fmla="*/ 0 h 26"/>
                <a:gd name="T42" fmla="*/ 21 w 89"/>
                <a:gd name="T43" fmla="*/ 1 h 26"/>
                <a:gd name="T44" fmla="*/ 19 w 89"/>
                <a:gd name="T45" fmla="*/ 3 h 26"/>
                <a:gd name="T46" fmla="*/ 21 w 89"/>
                <a:gd name="T47" fmla="*/ 3 h 26"/>
                <a:gd name="T48" fmla="*/ 23 w 89"/>
                <a:gd name="T49" fmla="*/ 3 h 26"/>
                <a:gd name="T50" fmla="*/ 24 w 89"/>
                <a:gd name="T51" fmla="*/ 3 h 26"/>
                <a:gd name="T52" fmla="*/ 27 w 89"/>
                <a:gd name="T53" fmla="*/ 3 h 26"/>
                <a:gd name="T54" fmla="*/ 29 w 89"/>
                <a:gd name="T55" fmla="*/ 3 h 26"/>
                <a:gd name="T56" fmla="*/ 30 w 89"/>
                <a:gd name="T57" fmla="*/ 4 h 26"/>
                <a:gd name="T58" fmla="*/ 32 w 89"/>
                <a:gd name="T59" fmla="*/ 5 h 26"/>
                <a:gd name="T60" fmla="*/ 33 w 89"/>
                <a:gd name="T61" fmla="*/ 6 h 26"/>
                <a:gd name="T62" fmla="*/ 34 w 89"/>
                <a:gd name="T63" fmla="*/ 7 h 26"/>
                <a:gd name="T64" fmla="*/ 35 w 89"/>
                <a:gd name="T65" fmla="*/ 9 h 26"/>
                <a:gd name="T66" fmla="*/ 32 w 89"/>
                <a:gd name="T67" fmla="*/ 8 h 26"/>
                <a:gd name="T68" fmla="*/ 28 w 89"/>
                <a:gd name="T69" fmla="*/ 8 h 26"/>
                <a:gd name="T70" fmla="*/ 25 w 89"/>
                <a:gd name="T71" fmla="*/ 8 h 26"/>
                <a:gd name="T72" fmla="*/ 21 w 89"/>
                <a:gd name="T73" fmla="*/ 8 h 26"/>
                <a:gd name="T74" fmla="*/ 17 w 89"/>
                <a:gd name="T75" fmla="*/ 8 h 26"/>
                <a:gd name="T76" fmla="*/ 13 w 89"/>
                <a:gd name="T77" fmla="*/ 8 h 26"/>
                <a:gd name="T78" fmla="*/ 10 w 89"/>
                <a:gd name="T79" fmla="*/ 9 h 26"/>
                <a:gd name="T80" fmla="*/ 6 w 89"/>
                <a:gd name="T81" fmla="*/ 10 h 26"/>
                <a:gd name="T82" fmla="*/ 3 w 89"/>
                <a:gd name="T83" fmla="*/ 11 h 26"/>
                <a:gd name="T84" fmla="*/ 0 w 89"/>
                <a:gd name="T85" fmla="*/ 13 h 26"/>
                <a:gd name="T86" fmla="*/ 0 w 89"/>
                <a:gd name="T87" fmla="*/ 13 h 26"/>
                <a:gd name="T88" fmla="*/ 0 w 89"/>
                <a:gd name="T89" fmla="*/ 13 h 2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9" h="26">
                  <a:moveTo>
                    <a:pt x="0" y="25"/>
                  </a:moveTo>
                  <a:lnTo>
                    <a:pt x="53" y="17"/>
                  </a:lnTo>
                  <a:lnTo>
                    <a:pt x="57" y="20"/>
                  </a:lnTo>
                  <a:lnTo>
                    <a:pt x="60" y="22"/>
                  </a:lnTo>
                  <a:lnTo>
                    <a:pt x="64" y="23"/>
                  </a:lnTo>
                  <a:lnTo>
                    <a:pt x="69" y="23"/>
                  </a:lnTo>
                  <a:lnTo>
                    <a:pt x="73" y="23"/>
                  </a:lnTo>
                  <a:lnTo>
                    <a:pt x="77" y="23"/>
                  </a:lnTo>
                  <a:lnTo>
                    <a:pt x="80" y="23"/>
                  </a:lnTo>
                  <a:lnTo>
                    <a:pt x="84" y="22"/>
                  </a:lnTo>
                  <a:lnTo>
                    <a:pt x="86" y="23"/>
                  </a:lnTo>
                  <a:lnTo>
                    <a:pt x="89" y="23"/>
                  </a:lnTo>
                  <a:lnTo>
                    <a:pt x="77" y="17"/>
                  </a:lnTo>
                  <a:lnTo>
                    <a:pt x="78" y="13"/>
                  </a:lnTo>
                  <a:lnTo>
                    <a:pt x="78" y="10"/>
                  </a:lnTo>
                  <a:lnTo>
                    <a:pt x="75" y="6"/>
                  </a:lnTo>
                  <a:lnTo>
                    <a:pt x="72" y="4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1"/>
                  </a:lnTo>
                  <a:lnTo>
                    <a:pt x="38" y="5"/>
                  </a:lnTo>
                  <a:lnTo>
                    <a:pt x="42" y="5"/>
                  </a:lnTo>
                  <a:lnTo>
                    <a:pt x="46" y="5"/>
                  </a:lnTo>
                  <a:lnTo>
                    <a:pt x="49" y="5"/>
                  </a:lnTo>
                  <a:lnTo>
                    <a:pt x="54" y="6"/>
                  </a:lnTo>
                  <a:lnTo>
                    <a:pt x="58" y="6"/>
                  </a:lnTo>
                  <a:lnTo>
                    <a:pt x="60" y="7"/>
                  </a:lnTo>
                  <a:lnTo>
                    <a:pt x="64" y="9"/>
                  </a:lnTo>
                  <a:lnTo>
                    <a:pt x="67" y="11"/>
                  </a:lnTo>
                  <a:lnTo>
                    <a:pt x="69" y="13"/>
                  </a:lnTo>
                  <a:lnTo>
                    <a:pt x="70" y="17"/>
                  </a:lnTo>
                  <a:lnTo>
                    <a:pt x="64" y="16"/>
                  </a:lnTo>
                  <a:lnTo>
                    <a:pt x="57" y="15"/>
                  </a:lnTo>
                  <a:lnTo>
                    <a:pt x="51" y="15"/>
                  </a:lnTo>
                  <a:lnTo>
                    <a:pt x="43" y="15"/>
                  </a:lnTo>
                  <a:lnTo>
                    <a:pt x="34" y="15"/>
                  </a:lnTo>
                  <a:lnTo>
                    <a:pt x="27" y="16"/>
                  </a:lnTo>
                  <a:lnTo>
                    <a:pt x="20" y="17"/>
                  </a:lnTo>
                  <a:lnTo>
                    <a:pt x="12" y="20"/>
                  </a:lnTo>
                  <a:lnTo>
                    <a:pt x="6" y="22"/>
                  </a:lnTo>
                  <a:lnTo>
                    <a:pt x="0" y="2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07" name="Freeform 132"/>
            <p:cNvSpPr>
              <a:spLocks/>
            </p:cNvSpPr>
            <p:nvPr/>
          </p:nvSpPr>
          <p:spPr bwMode="auto">
            <a:xfrm>
              <a:off x="2582" y="928"/>
              <a:ext cx="7" cy="2"/>
            </a:xfrm>
            <a:custGeom>
              <a:avLst/>
              <a:gdLst>
                <a:gd name="T0" fmla="*/ 7 w 14"/>
                <a:gd name="T1" fmla="*/ 0 h 2"/>
                <a:gd name="T2" fmla="*/ 7 w 14"/>
                <a:gd name="T3" fmla="*/ 0 h 2"/>
                <a:gd name="T4" fmla="*/ 6 w 14"/>
                <a:gd name="T5" fmla="*/ 0 h 2"/>
                <a:gd name="T6" fmla="*/ 5 w 14"/>
                <a:gd name="T7" fmla="*/ 0 h 2"/>
                <a:gd name="T8" fmla="*/ 5 w 14"/>
                <a:gd name="T9" fmla="*/ 1 h 2"/>
                <a:gd name="T10" fmla="*/ 4 w 14"/>
                <a:gd name="T11" fmla="*/ 1 h 2"/>
                <a:gd name="T12" fmla="*/ 3 w 14"/>
                <a:gd name="T13" fmla="*/ 1 h 2"/>
                <a:gd name="T14" fmla="*/ 2 w 14"/>
                <a:gd name="T15" fmla="*/ 1 h 2"/>
                <a:gd name="T16" fmla="*/ 2 w 14"/>
                <a:gd name="T17" fmla="*/ 1 h 2"/>
                <a:gd name="T18" fmla="*/ 1 w 14"/>
                <a:gd name="T19" fmla="*/ 1 h 2"/>
                <a:gd name="T20" fmla="*/ 0 w 14"/>
                <a:gd name="T21" fmla="*/ 1 h 2"/>
                <a:gd name="T22" fmla="*/ 0 w 14"/>
                <a:gd name="T23" fmla="*/ 1 h 2"/>
                <a:gd name="T24" fmla="*/ 1 w 14"/>
                <a:gd name="T25" fmla="*/ 2 h 2"/>
                <a:gd name="T26" fmla="*/ 2 w 14"/>
                <a:gd name="T27" fmla="*/ 2 h 2"/>
                <a:gd name="T28" fmla="*/ 2 w 14"/>
                <a:gd name="T29" fmla="*/ 2 h 2"/>
                <a:gd name="T30" fmla="*/ 3 w 14"/>
                <a:gd name="T31" fmla="*/ 2 h 2"/>
                <a:gd name="T32" fmla="*/ 4 w 14"/>
                <a:gd name="T33" fmla="*/ 2 h 2"/>
                <a:gd name="T34" fmla="*/ 4 w 14"/>
                <a:gd name="T35" fmla="*/ 1 h 2"/>
                <a:gd name="T36" fmla="*/ 5 w 14"/>
                <a:gd name="T37" fmla="*/ 1 h 2"/>
                <a:gd name="T38" fmla="*/ 7 w 14"/>
                <a:gd name="T39" fmla="*/ 1 h 2"/>
                <a:gd name="T40" fmla="*/ 7 w 14"/>
                <a:gd name="T41" fmla="*/ 0 h 2"/>
                <a:gd name="T42" fmla="*/ 7 w 14"/>
                <a:gd name="T43" fmla="*/ 0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2">
                  <a:moveTo>
                    <a:pt x="14" y="0"/>
                  </a:move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3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08" name="Freeform 133"/>
            <p:cNvSpPr>
              <a:spLocks/>
            </p:cNvSpPr>
            <p:nvPr/>
          </p:nvSpPr>
          <p:spPr bwMode="auto">
            <a:xfrm>
              <a:off x="2586" y="880"/>
              <a:ext cx="67" cy="70"/>
            </a:xfrm>
            <a:custGeom>
              <a:avLst/>
              <a:gdLst>
                <a:gd name="T0" fmla="*/ 30 w 134"/>
                <a:gd name="T1" fmla="*/ 23 h 140"/>
                <a:gd name="T2" fmla="*/ 31 w 134"/>
                <a:gd name="T3" fmla="*/ 26 h 140"/>
                <a:gd name="T4" fmla="*/ 31 w 134"/>
                <a:gd name="T5" fmla="*/ 29 h 140"/>
                <a:gd name="T6" fmla="*/ 29 w 134"/>
                <a:gd name="T7" fmla="*/ 32 h 140"/>
                <a:gd name="T8" fmla="*/ 35 w 134"/>
                <a:gd name="T9" fmla="*/ 33 h 140"/>
                <a:gd name="T10" fmla="*/ 41 w 134"/>
                <a:gd name="T11" fmla="*/ 34 h 140"/>
                <a:gd name="T12" fmla="*/ 44 w 134"/>
                <a:gd name="T13" fmla="*/ 39 h 140"/>
                <a:gd name="T14" fmla="*/ 30 w 134"/>
                <a:gd name="T15" fmla="*/ 37 h 140"/>
                <a:gd name="T16" fmla="*/ 15 w 134"/>
                <a:gd name="T17" fmla="*/ 37 h 140"/>
                <a:gd name="T18" fmla="*/ 3 w 134"/>
                <a:gd name="T19" fmla="*/ 38 h 140"/>
                <a:gd name="T20" fmla="*/ 5 w 134"/>
                <a:gd name="T21" fmla="*/ 39 h 140"/>
                <a:gd name="T22" fmla="*/ 12 w 134"/>
                <a:gd name="T23" fmla="*/ 41 h 140"/>
                <a:gd name="T24" fmla="*/ 18 w 134"/>
                <a:gd name="T25" fmla="*/ 44 h 140"/>
                <a:gd name="T26" fmla="*/ 19 w 134"/>
                <a:gd name="T27" fmla="*/ 45 h 140"/>
                <a:gd name="T28" fmla="*/ 14 w 134"/>
                <a:gd name="T29" fmla="*/ 45 h 140"/>
                <a:gd name="T30" fmla="*/ 8 w 134"/>
                <a:gd name="T31" fmla="*/ 47 h 140"/>
                <a:gd name="T32" fmla="*/ 3 w 134"/>
                <a:gd name="T33" fmla="*/ 49 h 140"/>
                <a:gd name="T34" fmla="*/ 17 w 134"/>
                <a:gd name="T35" fmla="*/ 47 h 140"/>
                <a:gd name="T36" fmla="*/ 31 w 134"/>
                <a:gd name="T37" fmla="*/ 46 h 140"/>
                <a:gd name="T38" fmla="*/ 44 w 134"/>
                <a:gd name="T39" fmla="*/ 47 h 140"/>
                <a:gd name="T40" fmla="*/ 46 w 134"/>
                <a:gd name="T41" fmla="*/ 49 h 140"/>
                <a:gd name="T42" fmla="*/ 44 w 134"/>
                <a:gd name="T43" fmla="*/ 50 h 140"/>
                <a:gd name="T44" fmla="*/ 41 w 134"/>
                <a:gd name="T45" fmla="*/ 51 h 140"/>
                <a:gd name="T46" fmla="*/ 41 w 134"/>
                <a:gd name="T47" fmla="*/ 53 h 140"/>
                <a:gd name="T48" fmla="*/ 44 w 134"/>
                <a:gd name="T49" fmla="*/ 55 h 140"/>
                <a:gd name="T50" fmla="*/ 48 w 134"/>
                <a:gd name="T51" fmla="*/ 55 h 140"/>
                <a:gd name="T52" fmla="*/ 52 w 134"/>
                <a:gd name="T53" fmla="*/ 58 h 140"/>
                <a:gd name="T54" fmla="*/ 49 w 134"/>
                <a:gd name="T55" fmla="*/ 60 h 140"/>
                <a:gd name="T56" fmla="*/ 46 w 134"/>
                <a:gd name="T57" fmla="*/ 61 h 140"/>
                <a:gd name="T58" fmla="*/ 42 w 134"/>
                <a:gd name="T59" fmla="*/ 62 h 140"/>
                <a:gd name="T60" fmla="*/ 55 w 134"/>
                <a:gd name="T61" fmla="*/ 70 h 140"/>
                <a:gd name="T62" fmla="*/ 54 w 134"/>
                <a:gd name="T63" fmla="*/ 67 h 140"/>
                <a:gd name="T64" fmla="*/ 51 w 134"/>
                <a:gd name="T65" fmla="*/ 66 h 140"/>
                <a:gd name="T66" fmla="*/ 51 w 134"/>
                <a:gd name="T67" fmla="*/ 64 h 140"/>
                <a:gd name="T68" fmla="*/ 55 w 134"/>
                <a:gd name="T69" fmla="*/ 63 h 140"/>
                <a:gd name="T70" fmla="*/ 60 w 134"/>
                <a:gd name="T71" fmla="*/ 65 h 140"/>
                <a:gd name="T72" fmla="*/ 65 w 134"/>
                <a:gd name="T73" fmla="*/ 67 h 140"/>
                <a:gd name="T74" fmla="*/ 52 w 134"/>
                <a:gd name="T75" fmla="*/ 48 h 140"/>
                <a:gd name="T76" fmla="*/ 52 w 134"/>
                <a:gd name="T77" fmla="*/ 35 h 140"/>
                <a:gd name="T78" fmla="*/ 37 w 134"/>
                <a:gd name="T79" fmla="*/ 18 h 140"/>
                <a:gd name="T80" fmla="*/ 18 w 134"/>
                <a:gd name="T81" fmla="*/ 5 h 140"/>
                <a:gd name="T82" fmla="*/ 6 w 134"/>
                <a:gd name="T83" fmla="*/ 2 h 140"/>
                <a:gd name="T84" fmla="*/ 15 w 134"/>
                <a:gd name="T85" fmla="*/ 6 h 140"/>
                <a:gd name="T86" fmla="*/ 23 w 134"/>
                <a:gd name="T87" fmla="*/ 11 h 140"/>
                <a:gd name="T88" fmla="*/ 29 w 134"/>
                <a:gd name="T89" fmla="*/ 18 h 140"/>
                <a:gd name="T90" fmla="*/ 7 w 134"/>
                <a:gd name="T91" fmla="*/ 15 h 140"/>
                <a:gd name="T92" fmla="*/ 16 w 134"/>
                <a:gd name="T93" fmla="*/ 18 h 140"/>
                <a:gd name="T94" fmla="*/ 26 w 134"/>
                <a:gd name="T95" fmla="*/ 21 h 140"/>
                <a:gd name="T96" fmla="*/ 32 w 134"/>
                <a:gd name="T97" fmla="*/ 21 h 14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34" h="140">
                  <a:moveTo>
                    <a:pt x="63" y="41"/>
                  </a:moveTo>
                  <a:lnTo>
                    <a:pt x="61" y="43"/>
                  </a:lnTo>
                  <a:lnTo>
                    <a:pt x="60" y="45"/>
                  </a:lnTo>
                  <a:lnTo>
                    <a:pt x="60" y="47"/>
                  </a:lnTo>
                  <a:lnTo>
                    <a:pt x="61" y="50"/>
                  </a:lnTo>
                  <a:lnTo>
                    <a:pt x="62" y="52"/>
                  </a:lnTo>
                  <a:lnTo>
                    <a:pt x="62" y="55"/>
                  </a:lnTo>
                  <a:lnTo>
                    <a:pt x="62" y="57"/>
                  </a:lnTo>
                  <a:lnTo>
                    <a:pt x="62" y="58"/>
                  </a:lnTo>
                  <a:lnTo>
                    <a:pt x="58" y="61"/>
                  </a:lnTo>
                  <a:lnTo>
                    <a:pt x="55" y="62"/>
                  </a:lnTo>
                  <a:lnTo>
                    <a:pt x="58" y="63"/>
                  </a:lnTo>
                  <a:lnTo>
                    <a:pt x="61" y="64"/>
                  </a:lnTo>
                  <a:lnTo>
                    <a:pt x="66" y="64"/>
                  </a:lnTo>
                  <a:lnTo>
                    <a:pt x="69" y="66"/>
                  </a:lnTo>
                  <a:lnTo>
                    <a:pt x="73" y="66"/>
                  </a:lnTo>
                  <a:lnTo>
                    <a:pt x="77" y="67"/>
                  </a:lnTo>
                  <a:lnTo>
                    <a:pt x="81" y="68"/>
                  </a:lnTo>
                  <a:lnTo>
                    <a:pt x="83" y="71"/>
                  </a:lnTo>
                  <a:lnTo>
                    <a:pt x="86" y="73"/>
                  </a:lnTo>
                  <a:lnTo>
                    <a:pt x="87" y="77"/>
                  </a:lnTo>
                  <a:lnTo>
                    <a:pt x="78" y="76"/>
                  </a:lnTo>
                  <a:lnTo>
                    <a:pt x="69" y="74"/>
                  </a:lnTo>
                  <a:lnTo>
                    <a:pt x="60" y="74"/>
                  </a:lnTo>
                  <a:lnTo>
                    <a:pt x="50" y="74"/>
                  </a:lnTo>
                  <a:lnTo>
                    <a:pt x="40" y="74"/>
                  </a:lnTo>
                  <a:lnTo>
                    <a:pt x="30" y="74"/>
                  </a:lnTo>
                  <a:lnTo>
                    <a:pt x="21" y="74"/>
                  </a:lnTo>
                  <a:lnTo>
                    <a:pt x="12" y="74"/>
                  </a:lnTo>
                  <a:lnTo>
                    <a:pt x="6" y="76"/>
                  </a:lnTo>
                  <a:lnTo>
                    <a:pt x="0" y="77"/>
                  </a:lnTo>
                  <a:lnTo>
                    <a:pt x="5" y="78"/>
                  </a:lnTo>
                  <a:lnTo>
                    <a:pt x="9" y="78"/>
                  </a:lnTo>
                  <a:lnTo>
                    <a:pt x="14" y="79"/>
                  </a:lnTo>
                  <a:lnTo>
                    <a:pt x="19" y="81"/>
                  </a:lnTo>
                  <a:lnTo>
                    <a:pt x="24" y="82"/>
                  </a:lnTo>
                  <a:lnTo>
                    <a:pt x="29" y="83"/>
                  </a:lnTo>
                  <a:lnTo>
                    <a:pt x="32" y="84"/>
                  </a:lnTo>
                  <a:lnTo>
                    <a:pt x="36" y="87"/>
                  </a:lnTo>
                  <a:lnTo>
                    <a:pt x="40" y="88"/>
                  </a:lnTo>
                  <a:lnTo>
                    <a:pt x="42" y="89"/>
                  </a:lnTo>
                  <a:lnTo>
                    <a:pt x="38" y="89"/>
                  </a:lnTo>
                  <a:lnTo>
                    <a:pt x="35" y="89"/>
                  </a:lnTo>
                  <a:lnTo>
                    <a:pt x="31" y="90"/>
                  </a:lnTo>
                  <a:lnTo>
                    <a:pt x="27" y="90"/>
                  </a:lnTo>
                  <a:lnTo>
                    <a:pt x="24" y="92"/>
                  </a:lnTo>
                  <a:lnTo>
                    <a:pt x="20" y="93"/>
                  </a:lnTo>
                  <a:lnTo>
                    <a:pt x="16" y="94"/>
                  </a:lnTo>
                  <a:lnTo>
                    <a:pt x="12" y="94"/>
                  </a:lnTo>
                  <a:lnTo>
                    <a:pt x="9" y="95"/>
                  </a:lnTo>
                  <a:lnTo>
                    <a:pt x="5" y="97"/>
                  </a:lnTo>
                  <a:lnTo>
                    <a:pt x="15" y="95"/>
                  </a:lnTo>
                  <a:lnTo>
                    <a:pt x="24" y="95"/>
                  </a:lnTo>
                  <a:lnTo>
                    <a:pt x="34" y="94"/>
                  </a:lnTo>
                  <a:lnTo>
                    <a:pt x="42" y="93"/>
                  </a:lnTo>
                  <a:lnTo>
                    <a:pt x="52" y="92"/>
                  </a:lnTo>
                  <a:lnTo>
                    <a:pt x="61" y="92"/>
                  </a:lnTo>
                  <a:lnTo>
                    <a:pt x="69" y="92"/>
                  </a:lnTo>
                  <a:lnTo>
                    <a:pt x="78" y="92"/>
                  </a:lnTo>
                  <a:lnTo>
                    <a:pt x="87" y="93"/>
                  </a:lnTo>
                  <a:lnTo>
                    <a:pt x="95" y="95"/>
                  </a:lnTo>
                  <a:lnTo>
                    <a:pt x="93" y="97"/>
                  </a:lnTo>
                  <a:lnTo>
                    <a:pt x="92" y="98"/>
                  </a:lnTo>
                  <a:lnTo>
                    <a:pt x="89" y="98"/>
                  </a:lnTo>
                  <a:lnTo>
                    <a:pt x="88" y="99"/>
                  </a:lnTo>
                  <a:lnTo>
                    <a:pt x="87" y="100"/>
                  </a:lnTo>
                  <a:lnTo>
                    <a:pt x="84" y="100"/>
                  </a:lnTo>
                  <a:lnTo>
                    <a:pt x="83" y="100"/>
                  </a:lnTo>
                  <a:lnTo>
                    <a:pt x="81" y="102"/>
                  </a:lnTo>
                  <a:lnTo>
                    <a:pt x="79" y="102"/>
                  </a:lnTo>
                  <a:lnTo>
                    <a:pt x="78" y="102"/>
                  </a:lnTo>
                  <a:lnTo>
                    <a:pt x="81" y="105"/>
                  </a:lnTo>
                  <a:lnTo>
                    <a:pt x="83" y="108"/>
                  </a:lnTo>
                  <a:lnTo>
                    <a:pt x="86" y="109"/>
                  </a:lnTo>
                  <a:lnTo>
                    <a:pt x="88" y="110"/>
                  </a:lnTo>
                  <a:lnTo>
                    <a:pt x="91" y="110"/>
                  </a:lnTo>
                  <a:lnTo>
                    <a:pt x="93" y="110"/>
                  </a:lnTo>
                  <a:lnTo>
                    <a:pt x="95" y="110"/>
                  </a:lnTo>
                  <a:lnTo>
                    <a:pt x="98" y="111"/>
                  </a:lnTo>
                  <a:lnTo>
                    <a:pt x="102" y="113"/>
                  </a:lnTo>
                  <a:lnTo>
                    <a:pt x="104" y="116"/>
                  </a:lnTo>
                  <a:lnTo>
                    <a:pt x="102" y="116"/>
                  </a:lnTo>
                  <a:lnTo>
                    <a:pt x="99" y="118"/>
                  </a:lnTo>
                  <a:lnTo>
                    <a:pt x="97" y="119"/>
                  </a:lnTo>
                  <a:lnTo>
                    <a:pt x="95" y="120"/>
                  </a:lnTo>
                  <a:lnTo>
                    <a:pt x="93" y="120"/>
                  </a:lnTo>
                  <a:lnTo>
                    <a:pt x="91" y="121"/>
                  </a:lnTo>
                  <a:lnTo>
                    <a:pt x="88" y="123"/>
                  </a:lnTo>
                  <a:lnTo>
                    <a:pt x="86" y="124"/>
                  </a:lnTo>
                  <a:lnTo>
                    <a:pt x="83" y="124"/>
                  </a:lnTo>
                  <a:lnTo>
                    <a:pt x="81" y="125"/>
                  </a:lnTo>
                  <a:lnTo>
                    <a:pt x="89" y="140"/>
                  </a:lnTo>
                  <a:lnTo>
                    <a:pt x="110" y="140"/>
                  </a:lnTo>
                  <a:lnTo>
                    <a:pt x="110" y="137"/>
                  </a:lnTo>
                  <a:lnTo>
                    <a:pt x="109" y="135"/>
                  </a:lnTo>
                  <a:lnTo>
                    <a:pt x="108" y="134"/>
                  </a:lnTo>
                  <a:lnTo>
                    <a:pt x="105" y="133"/>
                  </a:lnTo>
                  <a:lnTo>
                    <a:pt x="104" y="133"/>
                  </a:lnTo>
                  <a:lnTo>
                    <a:pt x="102" y="131"/>
                  </a:lnTo>
                  <a:lnTo>
                    <a:pt x="100" y="130"/>
                  </a:lnTo>
                  <a:lnTo>
                    <a:pt x="100" y="129"/>
                  </a:lnTo>
                  <a:lnTo>
                    <a:pt x="102" y="128"/>
                  </a:lnTo>
                  <a:lnTo>
                    <a:pt x="104" y="125"/>
                  </a:lnTo>
                  <a:lnTo>
                    <a:pt x="108" y="125"/>
                  </a:lnTo>
                  <a:lnTo>
                    <a:pt x="110" y="126"/>
                  </a:lnTo>
                  <a:lnTo>
                    <a:pt x="114" y="126"/>
                  </a:lnTo>
                  <a:lnTo>
                    <a:pt x="118" y="128"/>
                  </a:lnTo>
                  <a:lnTo>
                    <a:pt x="120" y="129"/>
                  </a:lnTo>
                  <a:lnTo>
                    <a:pt x="124" y="130"/>
                  </a:lnTo>
                  <a:lnTo>
                    <a:pt x="126" y="133"/>
                  </a:lnTo>
                  <a:lnTo>
                    <a:pt x="129" y="134"/>
                  </a:lnTo>
                  <a:lnTo>
                    <a:pt x="131" y="136"/>
                  </a:lnTo>
                  <a:lnTo>
                    <a:pt x="134" y="140"/>
                  </a:lnTo>
                  <a:lnTo>
                    <a:pt x="104" y="95"/>
                  </a:lnTo>
                  <a:lnTo>
                    <a:pt x="117" y="95"/>
                  </a:lnTo>
                  <a:lnTo>
                    <a:pt x="112" y="82"/>
                  </a:lnTo>
                  <a:lnTo>
                    <a:pt x="104" y="69"/>
                  </a:lnTo>
                  <a:lnTo>
                    <a:pt x="95" y="57"/>
                  </a:lnTo>
                  <a:lnTo>
                    <a:pt x="86" y="45"/>
                  </a:lnTo>
                  <a:lnTo>
                    <a:pt x="74" y="35"/>
                  </a:lnTo>
                  <a:lnTo>
                    <a:pt x="62" y="25"/>
                  </a:lnTo>
                  <a:lnTo>
                    <a:pt x="48" y="17"/>
                  </a:lnTo>
                  <a:lnTo>
                    <a:pt x="35" y="10"/>
                  </a:lnTo>
                  <a:lnTo>
                    <a:pt x="21" y="4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7" y="5"/>
                  </a:lnTo>
                  <a:lnTo>
                    <a:pt x="24" y="8"/>
                  </a:lnTo>
                  <a:lnTo>
                    <a:pt x="30" y="11"/>
                  </a:lnTo>
                  <a:lnTo>
                    <a:pt x="35" y="14"/>
                  </a:lnTo>
                  <a:lnTo>
                    <a:pt x="41" y="17"/>
                  </a:lnTo>
                  <a:lnTo>
                    <a:pt x="46" y="21"/>
                  </a:lnTo>
                  <a:lnTo>
                    <a:pt x="50" y="25"/>
                  </a:lnTo>
                  <a:lnTo>
                    <a:pt x="53" y="30"/>
                  </a:lnTo>
                  <a:lnTo>
                    <a:pt x="57" y="36"/>
                  </a:lnTo>
                  <a:lnTo>
                    <a:pt x="6" y="27"/>
                  </a:lnTo>
                  <a:lnTo>
                    <a:pt x="9" y="29"/>
                  </a:lnTo>
                  <a:lnTo>
                    <a:pt x="14" y="30"/>
                  </a:lnTo>
                  <a:lnTo>
                    <a:pt x="19" y="32"/>
                  </a:lnTo>
                  <a:lnTo>
                    <a:pt x="25" y="34"/>
                  </a:lnTo>
                  <a:lnTo>
                    <a:pt x="31" y="36"/>
                  </a:lnTo>
                  <a:lnTo>
                    <a:pt x="37" y="39"/>
                  </a:lnTo>
                  <a:lnTo>
                    <a:pt x="45" y="40"/>
                  </a:lnTo>
                  <a:lnTo>
                    <a:pt x="51" y="41"/>
                  </a:lnTo>
                  <a:lnTo>
                    <a:pt x="57" y="42"/>
                  </a:lnTo>
                  <a:lnTo>
                    <a:pt x="63" y="42"/>
                  </a:lnTo>
                  <a:lnTo>
                    <a:pt x="63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09" name="Freeform 134"/>
            <p:cNvSpPr>
              <a:spLocks/>
            </p:cNvSpPr>
            <p:nvPr/>
          </p:nvSpPr>
          <p:spPr bwMode="auto">
            <a:xfrm>
              <a:off x="2476" y="886"/>
              <a:ext cx="34" cy="45"/>
            </a:xfrm>
            <a:custGeom>
              <a:avLst/>
              <a:gdLst>
                <a:gd name="T0" fmla="*/ 6 w 68"/>
                <a:gd name="T1" fmla="*/ 40 h 89"/>
                <a:gd name="T2" fmla="*/ 6 w 68"/>
                <a:gd name="T3" fmla="*/ 37 h 89"/>
                <a:gd name="T4" fmla="*/ 6 w 68"/>
                <a:gd name="T5" fmla="*/ 34 h 89"/>
                <a:gd name="T6" fmla="*/ 6 w 68"/>
                <a:gd name="T7" fmla="*/ 32 h 89"/>
                <a:gd name="T8" fmla="*/ 6 w 68"/>
                <a:gd name="T9" fmla="*/ 30 h 89"/>
                <a:gd name="T10" fmla="*/ 4 w 68"/>
                <a:gd name="T11" fmla="*/ 27 h 89"/>
                <a:gd name="T12" fmla="*/ 6 w 68"/>
                <a:gd name="T13" fmla="*/ 26 h 89"/>
                <a:gd name="T14" fmla="*/ 8 w 68"/>
                <a:gd name="T15" fmla="*/ 25 h 89"/>
                <a:gd name="T16" fmla="*/ 10 w 68"/>
                <a:gd name="T17" fmla="*/ 24 h 89"/>
                <a:gd name="T18" fmla="*/ 11 w 68"/>
                <a:gd name="T19" fmla="*/ 24 h 89"/>
                <a:gd name="T20" fmla="*/ 13 w 68"/>
                <a:gd name="T21" fmla="*/ 25 h 89"/>
                <a:gd name="T22" fmla="*/ 14 w 68"/>
                <a:gd name="T23" fmla="*/ 29 h 89"/>
                <a:gd name="T24" fmla="*/ 13 w 68"/>
                <a:gd name="T25" fmla="*/ 33 h 89"/>
                <a:gd name="T26" fmla="*/ 11 w 68"/>
                <a:gd name="T27" fmla="*/ 37 h 89"/>
                <a:gd name="T28" fmla="*/ 11 w 68"/>
                <a:gd name="T29" fmla="*/ 40 h 89"/>
                <a:gd name="T30" fmla="*/ 11 w 68"/>
                <a:gd name="T31" fmla="*/ 45 h 89"/>
                <a:gd name="T32" fmla="*/ 13 w 68"/>
                <a:gd name="T33" fmla="*/ 40 h 89"/>
                <a:gd name="T34" fmla="*/ 16 w 68"/>
                <a:gd name="T35" fmla="*/ 36 h 89"/>
                <a:gd name="T36" fmla="*/ 21 w 68"/>
                <a:gd name="T37" fmla="*/ 34 h 89"/>
                <a:gd name="T38" fmla="*/ 26 w 68"/>
                <a:gd name="T39" fmla="*/ 33 h 89"/>
                <a:gd name="T40" fmla="*/ 31 w 68"/>
                <a:gd name="T41" fmla="*/ 32 h 89"/>
                <a:gd name="T42" fmla="*/ 29 w 68"/>
                <a:gd name="T43" fmla="*/ 32 h 89"/>
                <a:gd name="T44" fmla="*/ 28 w 68"/>
                <a:gd name="T45" fmla="*/ 32 h 89"/>
                <a:gd name="T46" fmla="*/ 26 w 68"/>
                <a:gd name="T47" fmla="*/ 32 h 89"/>
                <a:gd name="T48" fmla="*/ 25 w 68"/>
                <a:gd name="T49" fmla="*/ 32 h 89"/>
                <a:gd name="T50" fmla="*/ 24 w 68"/>
                <a:gd name="T51" fmla="*/ 31 h 89"/>
                <a:gd name="T52" fmla="*/ 34 w 68"/>
                <a:gd name="T53" fmla="*/ 17 h 89"/>
                <a:gd name="T54" fmla="*/ 32 w 68"/>
                <a:gd name="T55" fmla="*/ 15 h 89"/>
                <a:gd name="T56" fmla="*/ 30 w 68"/>
                <a:gd name="T57" fmla="*/ 14 h 89"/>
                <a:gd name="T58" fmla="*/ 29 w 68"/>
                <a:gd name="T59" fmla="*/ 14 h 89"/>
                <a:gd name="T60" fmla="*/ 27 w 68"/>
                <a:gd name="T61" fmla="*/ 14 h 89"/>
                <a:gd name="T62" fmla="*/ 24 w 68"/>
                <a:gd name="T63" fmla="*/ 13 h 89"/>
                <a:gd name="T64" fmla="*/ 23 w 68"/>
                <a:gd name="T65" fmla="*/ 11 h 89"/>
                <a:gd name="T66" fmla="*/ 23 w 68"/>
                <a:gd name="T67" fmla="*/ 7 h 89"/>
                <a:gd name="T68" fmla="*/ 23 w 68"/>
                <a:gd name="T69" fmla="*/ 4 h 89"/>
                <a:gd name="T70" fmla="*/ 24 w 68"/>
                <a:gd name="T71" fmla="*/ 1 h 89"/>
                <a:gd name="T72" fmla="*/ 13 w 68"/>
                <a:gd name="T73" fmla="*/ 10 h 89"/>
                <a:gd name="T74" fmla="*/ 0 w 68"/>
                <a:gd name="T75" fmla="*/ 30 h 89"/>
                <a:gd name="T76" fmla="*/ 4 w 68"/>
                <a:gd name="T77" fmla="*/ 30 h 8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8" h="89">
                  <a:moveTo>
                    <a:pt x="8" y="58"/>
                  </a:moveTo>
                  <a:lnTo>
                    <a:pt x="11" y="79"/>
                  </a:lnTo>
                  <a:lnTo>
                    <a:pt x="11" y="75"/>
                  </a:lnTo>
                  <a:lnTo>
                    <a:pt x="12" y="73"/>
                  </a:lnTo>
                  <a:lnTo>
                    <a:pt x="12" y="70"/>
                  </a:lnTo>
                  <a:lnTo>
                    <a:pt x="12" y="68"/>
                  </a:lnTo>
                  <a:lnTo>
                    <a:pt x="12" y="65"/>
                  </a:lnTo>
                  <a:lnTo>
                    <a:pt x="12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0" y="55"/>
                  </a:lnTo>
                  <a:lnTo>
                    <a:pt x="8" y="53"/>
                  </a:lnTo>
                  <a:lnTo>
                    <a:pt x="10" y="51"/>
                  </a:lnTo>
                  <a:lnTo>
                    <a:pt x="12" y="51"/>
                  </a:lnTo>
                  <a:lnTo>
                    <a:pt x="13" y="50"/>
                  </a:lnTo>
                  <a:lnTo>
                    <a:pt x="16" y="49"/>
                  </a:lnTo>
                  <a:lnTo>
                    <a:pt x="17" y="48"/>
                  </a:lnTo>
                  <a:lnTo>
                    <a:pt x="20" y="47"/>
                  </a:lnTo>
                  <a:lnTo>
                    <a:pt x="21" y="47"/>
                  </a:lnTo>
                  <a:lnTo>
                    <a:pt x="22" y="47"/>
                  </a:lnTo>
                  <a:lnTo>
                    <a:pt x="25" y="47"/>
                  </a:lnTo>
                  <a:lnTo>
                    <a:pt x="26" y="49"/>
                  </a:lnTo>
                  <a:lnTo>
                    <a:pt x="27" y="54"/>
                  </a:lnTo>
                  <a:lnTo>
                    <a:pt x="27" y="58"/>
                  </a:lnTo>
                  <a:lnTo>
                    <a:pt x="26" y="61"/>
                  </a:lnTo>
                  <a:lnTo>
                    <a:pt x="25" y="65"/>
                  </a:lnTo>
                  <a:lnTo>
                    <a:pt x="23" y="69"/>
                  </a:lnTo>
                  <a:lnTo>
                    <a:pt x="22" y="73"/>
                  </a:lnTo>
                  <a:lnTo>
                    <a:pt x="21" y="76"/>
                  </a:lnTo>
                  <a:lnTo>
                    <a:pt x="21" y="80"/>
                  </a:lnTo>
                  <a:lnTo>
                    <a:pt x="20" y="84"/>
                  </a:lnTo>
                  <a:lnTo>
                    <a:pt x="21" y="89"/>
                  </a:lnTo>
                  <a:lnTo>
                    <a:pt x="22" y="82"/>
                  </a:lnTo>
                  <a:lnTo>
                    <a:pt x="25" y="79"/>
                  </a:lnTo>
                  <a:lnTo>
                    <a:pt x="27" y="75"/>
                  </a:lnTo>
                  <a:lnTo>
                    <a:pt x="32" y="71"/>
                  </a:lnTo>
                  <a:lnTo>
                    <a:pt x="36" y="70"/>
                  </a:lnTo>
                  <a:lnTo>
                    <a:pt x="41" y="68"/>
                  </a:lnTo>
                  <a:lnTo>
                    <a:pt x="46" y="66"/>
                  </a:lnTo>
                  <a:lnTo>
                    <a:pt x="52" y="65"/>
                  </a:lnTo>
                  <a:lnTo>
                    <a:pt x="57" y="65"/>
                  </a:lnTo>
                  <a:lnTo>
                    <a:pt x="62" y="64"/>
                  </a:lnTo>
                  <a:lnTo>
                    <a:pt x="60" y="64"/>
                  </a:lnTo>
                  <a:lnTo>
                    <a:pt x="58" y="64"/>
                  </a:lnTo>
                  <a:lnTo>
                    <a:pt x="57" y="64"/>
                  </a:lnTo>
                  <a:lnTo>
                    <a:pt x="56" y="64"/>
                  </a:lnTo>
                  <a:lnTo>
                    <a:pt x="54" y="64"/>
                  </a:lnTo>
                  <a:lnTo>
                    <a:pt x="52" y="64"/>
                  </a:lnTo>
                  <a:lnTo>
                    <a:pt x="51" y="64"/>
                  </a:lnTo>
                  <a:lnTo>
                    <a:pt x="49" y="64"/>
                  </a:lnTo>
                  <a:lnTo>
                    <a:pt x="48" y="63"/>
                  </a:lnTo>
                  <a:lnTo>
                    <a:pt x="47" y="61"/>
                  </a:lnTo>
                  <a:lnTo>
                    <a:pt x="68" y="34"/>
                  </a:lnTo>
                  <a:lnTo>
                    <a:pt x="67" y="33"/>
                  </a:lnTo>
                  <a:lnTo>
                    <a:pt x="64" y="30"/>
                  </a:lnTo>
                  <a:lnTo>
                    <a:pt x="63" y="29"/>
                  </a:lnTo>
                  <a:lnTo>
                    <a:pt x="62" y="28"/>
                  </a:lnTo>
                  <a:lnTo>
                    <a:pt x="60" y="28"/>
                  </a:lnTo>
                  <a:lnTo>
                    <a:pt x="59" y="27"/>
                  </a:lnTo>
                  <a:lnTo>
                    <a:pt x="58" y="27"/>
                  </a:lnTo>
                  <a:lnTo>
                    <a:pt x="56" y="27"/>
                  </a:lnTo>
                  <a:lnTo>
                    <a:pt x="53" y="28"/>
                  </a:lnTo>
                  <a:lnTo>
                    <a:pt x="51" y="29"/>
                  </a:lnTo>
                  <a:lnTo>
                    <a:pt x="48" y="26"/>
                  </a:lnTo>
                  <a:lnTo>
                    <a:pt x="47" y="23"/>
                  </a:lnTo>
                  <a:lnTo>
                    <a:pt x="46" y="21"/>
                  </a:lnTo>
                  <a:lnTo>
                    <a:pt x="46" y="17"/>
                  </a:lnTo>
                  <a:lnTo>
                    <a:pt x="46" y="14"/>
                  </a:lnTo>
                  <a:lnTo>
                    <a:pt x="46" y="12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2"/>
                  </a:lnTo>
                  <a:lnTo>
                    <a:pt x="47" y="0"/>
                  </a:lnTo>
                  <a:lnTo>
                    <a:pt x="26" y="19"/>
                  </a:lnTo>
                  <a:lnTo>
                    <a:pt x="38" y="19"/>
                  </a:lnTo>
                  <a:lnTo>
                    <a:pt x="0" y="59"/>
                  </a:lnTo>
                  <a:lnTo>
                    <a:pt x="8" y="59"/>
                  </a:lnTo>
                  <a:lnTo>
                    <a:pt x="8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10" name="Freeform 135"/>
            <p:cNvSpPr>
              <a:spLocks/>
            </p:cNvSpPr>
            <p:nvPr/>
          </p:nvSpPr>
          <p:spPr bwMode="auto">
            <a:xfrm>
              <a:off x="2540" y="886"/>
              <a:ext cx="45" cy="10"/>
            </a:xfrm>
            <a:custGeom>
              <a:avLst/>
              <a:gdLst>
                <a:gd name="T0" fmla="*/ 0 w 90"/>
                <a:gd name="T1" fmla="*/ 10 h 21"/>
                <a:gd name="T2" fmla="*/ 23 w 90"/>
                <a:gd name="T3" fmla="*/ 8 h 21"/>
                <a:gd name="T4" fmla="*/ 22 w 90"/>
                <a:gd name="T5" fmla="*/ 6 h 21"/>
                <a:gd name="T6" fmla="*/ 45 w 90"/>
                <a:gd name="T7" fmla="*/ 6 h 21"/>
                <a:gd name="T8" fmla="*/ 29 w 90"/>
                <a:gd name="T9" fmla="*/ 5 h 21"/>
                <a:gd name="T10" fmla="*/ 26 w 90"/>
                <a:gd name="T11" fmla="*/ 2 h 21"/>
                <a:gd name="T12" fmla="*/ 23 w 90"/>
                <a:gd name="T13" fmla="*/ 0 h 21"/>
                <a:gd name="T14" fmla="*/ 21 w 90"/>
                <a:gd name="T15" fmla="*/ 0 h 21"/>
                <a:gd name="T16" fmla="*/ 18 w 90"/>
                <a:gd name="T17" fmla="*/ 1 h 21"/>
                <a:gd name="T18" fmla="*/ 15 w 90"/>
                <a:gd name="T19" fmla="*/ 2 h 21"/>
                <a:gd name="T20" fmla="*/ 12 w 90"/>
                <a:gd name="T21" fmla="*/ 4 h 21"/>
                <a:gd name="T22" fmla="*/ 9 w 90"/>
                <a:gd name="T23" fmla="*/ 6 h 21"/>
                <a:gd name="T24" fmla="*/ 6 w 90"/>
                <a:gd name="T25" fmla="*/ 8 h 21"/>
                <a:gd name="T26" fmla="*/ 3 w 90"/>
                <a:gd name="T27" fmla="*/ 9 h 21"/>
                <a:gd name="T28" fmla="*/ 0 w 90"/>
                <a:gd name="T29" fmla="*/ 10 h 21"/>
                <a:gd name="T30" fmla="*/ 0 w 90"/>
                <a:gd name="T31" fmla="*/ 10 h 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0" h="21">
                  <a:moveTo>
                    <a:pt x="0" y="21"/>
                  </a:moveTo>
                  <a:lnTo>
                    <a:pt x="45" y="16"/>
                  </a:lnTo>
                  <a:lnTo>
                    <a:pt x="43" y="13"/>
                  </a:lnTo>
                  <a:lnTo>
                    <a:pt x="90" y="13"/>
                  </a:lnTo>
                  <a:lnTo>
                    <a:pt x="57" y="10"/>
                  </a:lnTo>
                  <a:lnTo>
                    <a:pt x="52" y="4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5" y="2"/>
                  </a:lnTo>
                  <a:lnTo>
                    <a:pt x="29" y="4"/>
                  </a:lnTo>
                  <a:lnTo>
                    <a:pt x="24" y="8"/>
                  </a:lnTo>
                  <a:lnTo>
                    <a:pt x="18" y="13"/>
                  </a:lnTo>
                  <a:lnTo>
                    <a:pt x="12" y="16"/>
                  </a:lnTo>
                  <a:lnTo>
                    <a:pt x="5" y="19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11" name="Freeform 136"/>
            <p:cNvSpPr>
              <a:spLocks/>
            </p:cNvSpPr>
            <p:nvPr/>
          </p:nvSpPr>
          <p:spPr bwMode="auto">
            <a:xfrm>
              <a:off x="2530" y="896"/>
              <a:ext cx="7" cy="2"/>
            </a:xfrm>
            <a:custGeom>
              <a:avLst/>
              <a:gdLst>
                <a:gd name="T0" fmla="*/ 0 w 15"/>
                <a:gd name="T1" fmla="*/ 2 h 4"/>
                <a:gd name="T2" fmla="*/ 7 w 15"/>
                <a:gd name="T3" fmla="*/ 2 h 4"/>
                <a:gd name="T4" fmla="*/ 7 w 15"/>
                <a:gd name="T5" fmla="*/ 0 h 4"/>
                <a:gd name="T6" fmla="*/ 0 w 15"/>
                <a:gd name="T7" fmla="*/ 0 h 4"/>
                <a:gd name="T8" fmla="*/ 0 w 15"/>
                <a:gd name="T9" fmla="*/ 2 h 4"/>
                <a:gd name="T10" fmla="*/ 0 w 15"/>
                <a:gd name="T11" fmla="*/ 2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4">
                  <a:moveTo>
                    <a:pt x="0" y="4"/>
                  </a:moveTo>
                  <a:lnTo>
                    <a:pt x="15" y="4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12" name="Freeform 137"/>
            <p:cNvSpPr>
              <a:spLocks/>
            </p:cNvSpPr>
            <p:nvPr/>
          </p:nvSpPr>
          <p:spPr bwMode="auto">
            <a:xfrm>
              <a:off x="2475" y="904"/>
              <a:ext cx="7" cy="9"/>
            </a:xfrm>
            <a:custGeom>
              <a:avLst/>
              <a:gdLst>
                <a:gd name="T0" fmla="*/ 7 w 15"/>
                <a:gd name="T1" fmla="*/ 1 h 20"/>
                <a:gd name="T2" fmla="*/ 6 w 15"/>
                <a:gd name="T3" fmla="*/ 0 h 20"/>
                <a:gd name="T4" fmla="*/ 0 w 15"/>
                <a:gd name="T5" fmla="*/ 9 h 20"/>
                <a:gd name="T6" fmla="*/ 1 w 15"/>
                <a:gd name="T7" fmla="*/ 9 h 20"/>
                <a:gd name="T8" fmla="*/ 7 w 15"/>
                <a:gd name="T9" fmla="*/ 1 h 20"/>
                <a:gd name="T10" fmla="*/ 7 w 15"/>
                <a:gd name="T11" fmla="*/ 1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0">
                  <a:moveTo>
                    <a:pt x="15" y="3"/>
                  </a:moveTo>
                  <a:lnTo>
                    <a:pt x="12" y="0"/>
                  </a:lnTo>
                  <a:lnTo>
                    <a:pt x="0" y="19"/>
                  </a:lnTo>
                  <a:lnTo>
                    <a:pt x="3" y="20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13" name="Freeform 138"/>
            <p:cNvSpPr>
              <a:spLocks/>
            </p:cNvSpPr>
            <p:nvPr/>
          </p:nvSpPr>
          <p:spPr bwMode="auto">
            <a:xfrm>
              <a:off x="2603" y="904"/>
              <a:ext cx="10" cy="3"/>
            </a:xfrm>
            <a:custGeom>
              <a:avLst/>
              <a:gdLst>
                <a:gd name="T0" fmla="*/ 9 w 21"/>
                <a:gd name="T1" fmla="*/ 2 h 6"/>
                <a:gd name="T2" fmla="*/ 0 w 21"/>
                <a:gd name="T3" fmla="*/ 0 h 6"/>
                <a:gd name="T4" fmla="*/ 0 w 21"/>
                <a:gd name="T5" fmla="*/ 2 h 6"/>
                <a:gd name="T6" fmla="*/ 10 w 21"/>
                <a:gd name="T7" fmla="*/ 3 h 6"/>
                <a:gd name="T8" fmla="*/ 10 w 21"/>
                <a:gd name="T9" fmla="*/ 2 h 6"/>
                <a:gd name="T10" fmla="*/ 10 w 21"/>
                <a:gd name="T11" fmla="*/ 2 h 6"/>
                <a:gd name="T12" fmla="*/ 9 w 21"/>
                <a:gd name="T13" fmla="*/ 2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6">
                  <a:moveTo>
                    <a:pt x="19" y="4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14" name="Freeform 139"/>
            <p:cNvSpPr>
              <a:spLocks/>
            </p:cNvSpPr>
            <p:nvPr/>
          </p:nvSpPr>
          <p:spPr bwMode="auto">
            <a:xfrm>
              <a:off x="2518" y="907"/>
              <a:ext cx="14" cy="4"/>
            </a:xfrm>
            <a:custGeom>
              <a:avLst/>
              <a:gdLst>
                <a:gd name="T0" fmla="*/ 14 w 27"/>
                <a:gd name="T1" fmla="*/ 3 h 9"/>
                <a:gd name="T2" fmla="*/ 1 w 27"/>
                <a:gd name="T3" fmla="*/ 0 h 9"/>
                <a:gd name="T4" fmla="*/ 0 w 27"/>
                <a:gd name="T5" fmla="*/ 2 h 9"/>
                <a:gd name="T6" fmla="*/ 14 w 27"/>
                <a:gd name="T7" fmla="*/ 4 h 9"/>
                <a:gd name="T8" fmla="*/ 14 w 27"/>
                <a:gd name="T9" fmla="*/ 3 h 9"/>
                <a:gd name="T10" fmla="*/ 14 w 27"/>
                <a:gd name="T11" fmla="*/ 3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9">
                  <a:moveTo>
                    <a:pt x="27" y="7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27" y="9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15" name="Freeform 140"/>
            <p:cNvSpPr>
              <a:spLocks/>
            </p:cNvSpPr>
            <p:nvPr/>
          </p:nvSpPr>
          <p:spPr bwMode="auto">
            <a:xfrm>
              <a:off x="2567" y="909"/>
              <a:ext cx="9" cy="2"/>
            </a:xfrm>
            <a:custGeom>
              <a:avLst/>
              <a:gdLst>
                <a:gd name="T0" fmla="*/ 9 w 18"/>
                <a:gd name="T1" fmla="*/ 0 h 5"/>
                <a:gd name="T2" fmla="*/ 0 w 18"/>
                <a:gd name="T3" fmla="*/ 0 h 5"/>
                <a:gd name="T4" fmla="*/ 9 w 18"/>
                <a:gd name="T5" fmla="*/ 2 h 5"/>
                <a:gd name="T6" fmla="*/ 9 w 18"/>
                <a:gd name="T7" fmla="*/ 0 h 5"/>
                <a:gd name="T8" fmla="*/ 9 w 18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5">
                  <a:moveTo>
                    <a:pt x="18" y="0"/>
                  </a:moveTo>
                  <a:lnTo>
                    <a:pt x="0" y="0"/>
                  </a:lnTo>
                  <a:lnTo>
                    <a:pt x="18" y="5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16" name="Freeform 141"/>
            <p:cNvSpPr>
              <a:spLocks/>
            </p:cNvSpPr>
            <p:nvPr/>
          </p:nvSpPr>
          <p:spPr bwMode="auto">
            <a:xfrm>
              <a:off x="2579" y="909"/>
              <a:ext cx="16" cy="4"/>
            </a:xfrm>
            <a:custGeom>
              <a:avLst/>
              <a:gdLst>
                <a:gd name="T0" fmla="*/ 16 w 34"/>
                <a:gd name="T1" fmla="*/ 1 h 9"/>
                <a:gd name="T2" fmla="*/ 14 w 34"/>
                <a:gd name="T3" fmla="*/ 1 h 9"/>
                <a:gd name="T4" fmla="*/ 12 w 34"/>
                <a:gd name="T5" fmla="*/ 1 h 9"/>
                <a:gd name="T6" fmla="*/ 11 w 34"/>
                <a:gd name="T7" fmla="*/ 1 h 9"/>
                <a:gd name="T8" fmla="*/ 9 w 34"/>
                <a:gd name="T9" fmla="*/ 1 h 9"/>
                <a:gd name="T10" fmla="*/ 8 w 34"/>
                <a:gd name="T11" fmla="*/ 1 h 9"/>
                <a:gd name="T12" fmla="*/ 6 w 34"/>
                <a:gd name="T13" fmla="*/ 0 h 9"/>
                <a:gd name="T14" fmla="*/ 5 w 34"/>
                <a:gd name="T15" fmla="*/ 0 h 9"/>
                <a:gd name="T16" fmla="*/ 3 w 34"/>
                <a:gd name="T17" fmla="*/ 0 h 9"/>
                <a:gd name="T18" fmla="*/ 2 w 34"/>
                <a:gd name="T19" fmla="*/ 0 h 9"/>
                <a:gd name="T20" fmla="*/ 0 w 34"/>
                <a:gd name="T21" fmla="*/ 0 h 9"/>
                <a:gd name="T22" fmla="*/ 0 w 34"/>
                <a:gd name="T23" fmla="*/ 2 h 9"/>
                <a:gd name="T24" fmla="*/ 16 w 34"/>
                <a:gd name="T25" fmla="*/ 4 h 9"/>
                <a:gd name="T26" fmla="*/ 16 w 34"/>
                <a:gd name="T27" fmla="*/ 1 h 9"/>
                <a:gd name="T28" fmla="*/ 16 w 34"/>
                <a:gd name="T29" fmla="*/ 1 h 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4" h="9">
                  <a:moveTo>
                    <a:pt x="34" y="3"/>
                  </a:moveTo>
                  <a:lnTo>
                    <a:pt x="30" y="3"/>
                  </a:lnTo>
                  <a:lnTo>
                    <a:pt x="26" y="3"/>
                  </a:lnTo>
                  <a:lnTo>
                    <a:pt x="23" y="3"/>
                  </a:lnTo>
                  <a:lnTo>
                    <a:pt x="20" y="3"/>
                  </a:lnTo>
                  <a:lnTo>
                    <a:pt x="16" y="3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34" y="9"/>
                  </a:lnTo>
                  <a:lnTo>
                    <a:pt x="3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17" name="Freeform 142"/>
            <p:cNvSpPr>
              <a:spLocks/>
            </p:cNvSpPr>
            <p:nvPr/>
          </p:nvSpPr>
          <p:spPr bwMode="auto">
            <a:xfrm>
              <a:off x="2507" y="914"/>
              <a:ext cx="8" cy="4"/>
            </a:xfrm>
            <a:custGeom>
              <a:avLst/>
              <a:gdLst>
                <a:gd name="T0" fmla="*/ 8 w 15"/>
                <a:gd name="T1" fmla="*/ 4 h 9"/>
                <a:gd name="T2" fmla="*/ 6 w 15"/>
                <a:gd name="T3" fmla="*/ 0 h 9"/>
                <a:gd name="T4" fmla="*/ 0 w 15"/>
                <a:gd name="T5" fmla="*/ 0 h 9"/>
                <a:gd name="T6" fmla="*/ 8 w 15"/>
                <a:gd name="T7" fmla="*/ 4 h 9"/>
                <a:gd name="T8" fmla="*/ 8 w 15"/>
                <a:gd name="T9" fmla="*/ 4 h 9"/>
                <a:gd name="T10" fmla="*/ 8 w 15"/>
                <a:gd name="T11" fmla="*/ 4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9">
                  <a:moveTo>
                    <a:pt x="15" y="8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15" y="9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18" name="Freeform 143"/>
            <p:cNvSpPr>
              <a:spLocks/>
            </p:cNvSpPr>
            <p:nvPr/>
          </p:nvSpPr>
          <p:spPr bwMode="auto">
            <a:xfrm>
              <a:off x="2546" y="913"/>
              <a:ext cx="14" cy="4"/>
            </a:xfrm>
            <a:custGeom>
              <a:avLst/>
              <a:gdLst>
                <a:gd name="T0" fmla="*/ 14 w 27"/>
                <a:gd name="T1" fmla="*/ 3 h 8"/>
                <a:gd name="T2" fmla="*/ 0 w 27"/>
                <a:gd name="T3" fmla="*/ 0 h 8"/>
                <a:gd name="T4" fmla="*/ 0 w 27"/>
                <a:gd name="T5" fmla="*/ 1 h 8"/>
                <a:gd name="T6" fmla="*/ 13 w 27"/>
                <a:gd name="T7" fmla="*/ 4 h 8"/>
                <a:gd name="T8" fmla="*/ 14 w 27"/>
                <a:gd name="T9" fmla="*/ 3 h 8"/>
                <a:gd name="T10" fmla="*/ 14 w 27"/>
                <a:gd name="T11" fmla="*/ 3 h 8"/>
                <a:gd name="T12" fmla="*/ 14 w 27"/>
                <a:gd name="T13" fmla="*/ 3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8">
                  <a:moveTo>
                    <a:pt x="27" y="5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6" y="8"/>
                  </a:lnTo>
                  <a:lnTo>
                    <a:pt x="27" y="6"/>
                  </a:lnTo>
                  <a:lnTo>
                    <a:pt x="27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19" name="Freeform 144"/>
            <p:cNvSpPr>
              <a:spLocks/>
            </p:cNvSpPr>
            <p:nvPr/>
          </p:nvSpPr>
          <p:spPr bwMode="auto">
            <a:xfrm>
              <a:off x="2465" y="917"/>
              <a:ext cx="13" cy="8"/>
            </a:xfrm>
            <a:custGeom>
              <a:avLst/>
              <a:gdLst>
                <a:gd name="T0" fmla="*/ 8 w 26"/>
                <a:gd name="T1" fmla="*/ 0 h 15"/>
                <a:gd name="T2" fmla="*/ 0 w 26"/>
                <a:gd name="T3" fmla="*/ 0 h 15"/>
                <a:gd name="T4" fmla="*/ 13 w 26"/>
                <a:gd name="T5" fmla="*/ 8 h 15"/>
                <a:gd name="T6" fmla="*/ 8 w 26"/>
                <a:gd name="T7" fmla="*/ 0 h 15"/>
                <a:gd name="T8" fmla="*/ 8 w 26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5">
                  <a:moveTo>
                    <a:pt x="15" y="0"/>
                  </a:moveTo>
                  <a:lnTo>
                    <a:pt x="0" y="0"/>
                  </a:lnTo>
                  <a:lnTo>
                    <a:pt x="26" y="15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20" name="Freeform 145"/>
            <p:cNvSpPr>
              <a:spLocks/>
            </p:cNvSpPr>
            <p:nvPr/>
          </p:nvSpPr>
          <p:spPr bwMode="auto">
            <a:xfrm>
              <a:off x="2463" y="921"/>
              <a:ext cx="4" cy="7"/>
            </a:xfrm>
            <a:custGeom>
              <a:avLst/>
              <a:gdLst>
                <a:gd name="T0" fmla="*/ 0 w 8"/>
                <a:gd name="T1" fmla="*/ 0 h 13"/>
                <a:gd name="T2" fmla="*/ 0 w 8"/>
                <a:gd name="T3" fmla="*/ 7 h 13"/>
                <a:gd name="T4" fmla="*/ 4 w 8"/>
                <a:gd name="T5" fmla="*/ 7 h 13"/>
                <a:gd name="T6" fmla="*/ 0 w 8"/>
                <a:gd name="T7" fmla="*/ 1 h 13"/>
                <a:gd name="T8" fmla="*/ 0 w 8"/>
                <a:gd name="T9" fmla="*/ 1 h 13"/>
                <a:gd name="T10" fmla="*/ 0 w 8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13">
                  <a:moveTo>
                    <a:pt x="0" y="0"/>
                  </a:moveTo>
                  <a:lnTo>
                    <a:pt x="0" y="13"/>
                  </a:lnTo>
                  <a:lnTo>
                    <a:pt x="8" y="1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21" name="Freeform 146"/>
            <p:cNvSpPr>
              <a:spLocks/>
            </p:cNvSpPr>
            <p:nvPr/>
          </p:nvSpPr>
          <p:spPr bwMode="auto">
            <a:xfrm>
              <a:off x="2545" y="922"/>
              <a:ext cx="16" cy="3"/>
            </a:xfrm>
            <a:custGeom>
              <a:avLst/>
              <a:gdLst>
                <a:gd name="T0" fmla="*/ 16 w 34"/>
                <a:gd name="T1" fmla="*/ 3 h 6"/>
                <a:gd name="T2" fmla="*/ 14 w 34"/>
                <a:gd name="T3" fmla="*/ 2 h 6"/>
                <a:gd name="T4" fmla="*/ 0 w 34"/>
                <a:gd name="T5" fmla="*/ 0 h 6"/>
                <a:gd name="T6" fmla="*/ 16 w 34"/>
                <a:gd name="T7" fmla="*/ 3 h 6"/>
                <a:gd name="T8" fmla="*/ 16 w 34"/>
                <a:gd name="T9" fmla="*/ 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6">
                  <a:moveTo>
                    <a:pt x="34" y="6"/>
                  </a:moveTo>
                  <a:lnTo>
                    <a:pt x="30" y="4"/>
                  </a:lnTo>
                  <a:lnTo>
                    <a:pt x="0" y="0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22" name="Freeform 147"/>
            <p:cNvSpPr>
              <a:spLocks/>
            </p:cNvSpPr>
            <p:nvPr/>
          </p:nvSpPr>
          <p:spPr bwMode="auto">
            <a:xfrm>
              <a:off x="2585" y="923"/>
              <a:ext cx="6" cy="2"/>
            </a:xfrm>
            <a:custGeom>
              <a:avLst/>
              <a:gdLst>
                <a:gd name="T0" fmla="*/ 5 w 11"/>
                <a:gd name="T1" fmla="*/ 0 h 2"/>
                <a:gd name="T2" fmla="*/ 0 w 11"/>
                <a:gd name="T3" fmla="*/ 0 h 2"/>
                <a:gd name="T4" fmla="*/ 1 w 11"/>
                <a:gd name="T5" fmla="*/ 0 h 2"/>
                <a:gd name="T6" fmla="*/ 1 w 11"/>
                <a:gd name="T7" fmla="*/ 0 h 2"/>
                <a:gd name="T8" fmla="*/ 1 w 11"/>
                <a:gd name="T9" fmla="*/ 1 h 2"/>
                <a:gd name="T10" fmla="*/ 1 w 11"/>
                <a:gd name="T11" fmla="*/ 1 h 2"/>
                <a:gd name="T12" fmla="*/ 2 w 11"/>
                <a:gd name="T13" fmla="*/ 1 h 2"/>
                <a:gd name="T14" fmla="*/ 2 w 11"/>
                <a:gd name="T15" fmla="*/ 1 h 2"/>
                <a:gd name="T16" fmla="*/ 3 w 11"/>
                <a:gd name="T17" fmla="*/ 1 h 2"/>
                <a:gd name="T18" fmla="*/ 3 w 11"/>
                <a:gd name="T19" fmla="*/ 2 h 2"/>
                <a:gd name="T20" fmla="*/ 3 w 11"/>
                <a:gd name="T21" fmla="*/ 2 h 2"/>
                <a:gd name="T22" fmla="*/ 4 w 11"/>
                <a:gd name="T23" fmla="*/ 2 h 2"/>
                <a:gd name="T24" fmla="*/ 6 w 11"/>
                <a:gd name="T25" fmla="*/ 0 h 2"/>
                <a:gd name="T26" fmla="*/ 6 w 11"/>
                <a:gd name="T27" fmla="*/ 0 h 2"/>
                <a:gd name="T28" fmla="*/ 5 w 11"/>
                <a:gd name="T29" fmla="*/ 0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" h="2">
                  <a:moveTo>
                    <a:pt x="1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23" name="Freeform 148"/>
            <p:cNvSpPr>
              <a:spLocks/>
            </p:cNvSpPr>
            <p:nvPr/>
          </p:nvSpPr>
          <p:spPr bwMode="auto">
            <a:xfrm>
              <a:off x="2574" y="921"/>
              <a:ext cx="11" cy="2"/>
            </a:xfrm>
            <a:custGeom>
              <a:avLst/>
              <a:gdLst>
                <a:gd name="T0" fmla="*/ 0 w 22"/>
                <a:gd name="T1" fmla="*/ 0 h 5"/>
                <a:gd name="T2" fmla="*/ 0 w 22"/>
                <a:gd name="T3" fmla="*/ 2 h 5"/>
                <a:gd name="T4" fmla="*/ 11 w 22"/>
                <a:gd name="T5" fmla="*/ 2 h 5"/>
                <a:gd name="T6" fmla="*/ 10 w 22"/>
                <a:gd name="T7" fmla="*/ 2 h 5"/>
                <a:gd name="T8" fmla="*/ 9 w 22"/>
                <a:gd name="T9" fmla="*/ 2 h 5"/>
                <a:gd name="T10" fmla="*/ 8 w 22"/>
                <a:gd name="T11" fmla="*/ 1 h 5"/>
                <a:gd name="T12" fmla="*/ 7 w 22"/>
                <a:gd name="T13" fmla="*/ 0 h 5"/>
                <a:gd name="T14" fmla="*/ 6 w 22"/>
                <a:gd name="T15" fmla="*/ 0 h 5"/>
                <a:gd name="T16" fmla="*/ 5 w 22"/>
                <a:gd name="T17" fmla="*/ 0 h 5"/>
                <a:gd name="T18" fmla="*/ 4 w 22"/>
                <a:gd name="T19" fmla="*/ 0 h 5"/>
                <a:gd name="T20" fmla="*/ 2 w 22"/>
                <a:gd name="T21" fmla="*/ 0 h 5"/>
                <a:gd name="T22" fmla="*/ 1 w 22"/>
                <a:gd name="T23" fmla="*/ 0 h 5"/>
                <a:gd name="T24" fmla="*/ 0 w 22"/>
                <a:gd name="T25" fmla="*/ 0 h 5"/>
                <a:gd name="T26" fmla="*/ 0 w 22"/>
                <a:gd name="T27" fmla="*/ 0 h 5"/>
                <a:gd name="T28" fmla="*/ 0 w 22"/>
                <a:gd name="T29" fmla="*/ 0 h 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" h="5">
                  <a:moveTo>
                    <a:pt x="0" y="0"/>
                  </a:moveTo>
                  <a:lnTo>
                    <a:pt x="0" y="5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24" name="Freeform 149"/>
            <p:cNvSpPr>
              <a:spLocks/>
            </p:cNvSpPr>
            <p:nvPr/>
          </p:nvSpPr>
          <p:spPr bwMode="auto">
            <a:xfrm>
              <a:off x="2540" y="925"/>
              <a:ext cx="14" cy="3"/>
            </a:xfrm>
            <a:custGeom>
              <a:avLst/>
              <a:gdLst>
                <a:gd name="T0" fmla="*/ 0 w 28"/>
                <a:gd name="T1" fmla="*/ 2 h 6"/>
                <a:gd name="T2" fmla="*/ 14 w 28"/>
                <a:gd name="T3" fmla="*/ 3 h 6"/>
                <a:gd name="T4" fmla="*/ 14 w 28"/>
                <a:gd name="T5" fmla="*/ 2 h 6"/>
                <a:gd name="T6" fmla="*/ 0 w 28"/>
                <a:gd name="T7" fmla="*/ 0 h 6"/>
                <a:gd name="T8" fmla="*/ 0 w 28"/>
                <a:gd name="T9" fmla="*/ 2 h 6"/>
                <a:gd name="T10" fmla="*/ 0 w 28"/>
                <a:gd name="T11" fmla="*/ 2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6">
                  <a:moveTo>
                    <a:pt x="0" y="3"/>
                  </a:moveTo>
                  <a:lnTo>
                    <a:pt x="28" y="6"/>
                  </a:lnTo>
                  <a:lnTo>
                    <a:pt x="28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25" name="Freeform 150"/>
            <p:cNvSpPr>
              <a:spLocks/>
            </p:cNvSpPr>
            <p:nvPr/>
          </p:nvSpPr>
          <p:spPr bwMode="auto">
            <a:xfrm>
              <a:off x="2499" y="928"/>
              <a:ext cx="3" cy="5"/>
            </a:xfrm>
            <a:custGeom>
              <a:avLst/>
              <a:gdLst>
                <a:gd name="T0" fmla="*/ 1 w 7"/>
                <a:gd name="T1" fmla="*/ 5 h 12"/>
                <a:gd name="T2" fmla="*/ 3 w 7"/>
                <a:gd name="T3" fmla="*/ 0 h 12"/>
                <a:gd name="T4" fmla="*/ 0 w 7"/>
                <a:gd name="T5" fmla="*/ 5 h 12"/>
                <a:gd name="T6" fmla="*/ 1 w 7"/>
                <a:gd name="T7" fmla="*/ 5 h 12"/>
                <a:gd name="T8" fmla="*/ 1 w 7"/>
                <a:gd name="T9" fmla="*/ 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2">
                  <a:moveTo>
                    <a:pt x="3" y="12"/>
                  </a:moveTo>
                  <a:lnTo>
                    <a:pt x="7" y="0"/>
                  </a:lnTo>
                  <a:lnTo>
                    <a:pt x="0" y="12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26" name="Freeform 151"/>
            <p:cNvSpPr>
              <a:spLocks/>
            </p:cNvSpPr>
            <p:nvPr/>
          </p:nvSpPr>
          <p:spPr bwMode="auto">
            <a:xfrm>
              <a:off x="2475" y="928"/>
              <a:ext cx="6" cy="7"/>
            </a:xfrm>
            <a:custGeom>
              <a:avLst/>
              <a:gdLst>
                <a:gd name="T0" fmla="*/ 2 w 12"/>
                <a:gd name="T1" fmla="*/ 0 h 13"/>
                <a:gd name="T2" fmla="*/ 1 w 12"/>
                <a:gd name="T3" fmla="*/ 2 h 13"/>
                <a:gd name="T4" fmla="*/ 0 w 12"/>
                <a:gd name="T5" fmla="*/ 3 h 13"/>
                <a:gd name="T6" fmla="*/ 0 w 12"/>
                <a:gd name="T7" fmla="*/ 4 h 13"/>
                <a:gd name="T8" fmla="*/ 1 w 12"/>
                <a:gd name="T9" fmla="*/ 4 h 13"/>
                <a:gd name="T10" fmla="*/ 2 w 12"/>
                <a:gd name="T11" fmla="*/ 4 h 13"/>
                <a:gd name="T12" fmla="*/ 3 w 12"/>
                <a:gd name="T13" fmla="*/ 5 h 13"/>
                <a:gd name="T14" fmla="*/ 4 w 12"/>
                <a:gd name="T15" fmla="*/ 6 h 13"/>
                <a:gd name="T16" fmla="*/ 5 w 12"/>
                <a:gd name="T17" fmla="*/ 6 h 13"/>
                <a:gd name="T18" fmla="*/ 6 w 12"/>
                <a:gd name="T19" fmla="*/ 6 h 13"/>
                <a:gd name="T20" fmla="*/ 6 w 12"/>
                <a:gd name="T21" fmla="*/ 7 h 13"/>
                <a:gd name="T22" fmla="*/ 6 w 12"/>
                <a:gd name="T23" fmla="*/ 4 h 13"/>
                <a:gd name="T24" fmla="*/ 6 w 12"/>
                <a:gd name="T25" fmla="*/ 4 h 13"/>
                <a:gd name="T26" fmla="*/ 5 w 12"/>
                <a:gd name="T27" fmla="*/ 4 h 13"/>
                <a:gd name="T28" fmla="*/ 5 w 12"/>
                <a:gd name="T29" fmla="*/ 4 h 13"/>
                <a:gd name="T30" fmla="*/ 5 w 12"/>
                <a:gd name="T31" fmla="*/ 3 h 13"/>
                <a:gd name="T32" fmla="*/ 4 w 12"/>
                <a:gd name="T33" fmla="*/ 3 h 13"/>
                <a:gd name="T34" fmla="*/ 3 w 12"/>
                <a:gd name="T35" fmla="*/ 3 h 13"/>
                <a:gd name="T36" fmla="*/ 3 w 12"/>
                <a:gd name="T37" fmla="*/ 2 h 13"/>
                <a:gd name="T38" fmla="*/ 3 w 12"/>
                <a:gd name="T39" fmla="*/ 1 h 13"/>
                <a:gd name="T40" fmla="*/ 3 w 12"/>
                <a:gd name="T41" fmla="*/ 1 h 13"/>
                <a:gd name="T42" fmla="*/ 2 w 12"/>
                <a:gd name="T43" fmla="*/ 1 h 13"/>
                <a:gd name="T44" fmla="*/ 2 w 12"/>
                <a:gd name="T45" fmla="*/ 1 h 13"/>
                <a:gd name="T46" fmla="*/ 2 w 12"/>
                <a:gd name="T47" fmla="*/ 0 h 1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1"/>
                  </a:lnTo>
                  <a:lnTo>
                    <a:pt x="10" y="11"/>
                  </a:lnTo>
                  <a:lnTo>
                    <a:pt x="11" y="12"/>
                  </a:lnTo>
                  <a:lnTo>
                    <a:pt x="12" y="13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5"/>
                  </a:lnTo>
                  <a:lnTo>
                    <a:pt x="6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27" name="Freeform 152"/>
            <p:cNvSpPr>
              <a:spLocks/>
            </p:cNvSpPr>
            <p:nvPr/>
          </p:nvSpPr>
          <p:spPr bwMode="auto">
            <a:xfrm>
              <a:off x="2530" y="931"/>
              <a:ext cx="9" cy="7"/>
            </a:xfrm>
            <a:custGeom>
              <a:avLst/>
              <a:gdLst>
                <a:gd name="T0" fmla="*/ 9 w 19"/>
                <a:gd name="T1" fmla="*/ 7 h 14"/>
                <a:gd name="T2" fmla="*/ 9 w 19"/>
                <a:gd name="T3" fmla="*/ 6 h 14"/>
                <a:gd name="T4" fmla="*/ 0 w 19"/>
                <a:gd name="T5" fmla="*/ 0 h 14"/>
                <a:gd name="T6" fmla="*/ 9 w 19"/>
                <a:gd name="T7" fmla="*/ 7 h 14"/>
                <a:gd name="T8" fmla="*/ 9 w 19"/>
                <a:gd name="T9" fmla="*/ 7 h 14"/>
                <a:gd name="T10" fmla="*/ 9 w 19"/>
                <a:gd name="T11" fmla="*/ 7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4">
                  <a:moveTo>
                    <a:pt x="19" y="13"/>
                  </a:moveTo>
                  <a:lnTo>
                    <a:pt x="19" y="11"/>
                  </a:lnTo>
                  <a:lnTo>
                    <a:pt x="0" y="0"/>
                  </a:lnTo>
                  <a:lnTo>
                    <a:pt x="19" y="14"/>
                  </a:lnTo>
                  <a:lnTo>
                    <a:pt x="19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28" name="Freeform 153"/>
            <p:cNvSpPr>
              <a:spLocks/>
            </p:cNvSpPr>
            <p:nvPr/>
          </p:nvSpPr>
          <p:spPr bwMode="auto">
            <a:xfrm>
              <a:off x="2548" y="935"/>
              <a:ext cx="18" cy="8"/>
            </a:xfrm>
            <a:custGeom>
              <a:avLst/>
              <a:gdLst>
                <a:gd name="T0" fmla="*/ 18 w 36"/>
                <a:gd name="T1" fmla="*/ 3 h 16"/>
                <a:gd name="T2" fmla="*/ 17 w 36"/>
                <a:gd name="T3" fmla="*/ 2 h 16"/>
                <a:gd name="T4" fmla="*/ 16 w 36"/>
                <a:gd name="T5" fmla="*/ 1 h 16"/>
                <a:gd name="T6" fmla="*/ 15 w 36"/>
                <a:gd name="T7" fmla="*/ 0 h 16"/>
                <a:gd name="T8" fmla="*/ 13 w 36"/>
                <a:gd name="T9" fmla="*/ 0 h 16"/>
                <a:gd name="T10" fmla="*/ 12 w 36"/>
                <a:gd name="T11" fmla="*/ 0 h 16"/>
                <a:gd name="T12" fmla="*/ 10 w 36"/>
                <a:gd name="T13" fmla="*/ 1 h 16"/>
                <a:gd name="T14" fmla="*/ 8 w 36"/>
                <a:gd name="T15" fmla="*/ 1 h 16"/>
                <a:gd name="T16" fmla="*/ 7 w 36"/>
                <a:gd name="T17" fmla="*/ 2 h 16"/>
                <a:gd name="T18" fmla="*/ 5 w 36"/>
                <a:gd name="T19" fmla="*/ 3 h 16"/>
                <a:gd name="T20" fmla="*/ 5 w 36"/>
                <a:gd name="T21" fmla="*/ 3 h 16"/>
                <a:gd name="T22" fmla="*/ 5 w 36"/>
                <a:gd name="T23" fmla="*/ 3 h 16"/>
                <a:gd name="T24" fmla="*/ 6 w 36"/>
                <a:gd name="T25" fmla="*/ 3 h 16"/>
                <a:gd name="T26" fmla="*/ 7 w 36"/>
                <a:gd name="T27" fmla="*/ 3 h 16"/>
                <a:gd name="T28" fmla="*/ 8 w 36"/>
                <a:gd name="T29" fmla="*/ 3 h 16"/>
                <a:gd name="T30" fmla="*/ 9 w 36"/>
                <a:gd name="T31" fmla="*/ 3 h 16"/>
                <a:gd name="T32" fmla="*/ 10 w 36"/>
                <a:gd name="T33" fmla="*/ 3 h 16"/>
                <a:gd name="T34" fmla="*/ 10 w 36"/>
                <a:gd name="T35" fmla="*/ 3 h 16"/>
                <a:gd name="T36" fmla="*/ 11 w 36"/>
                <a:gd name="T37" fmla="*/ 3 h 16"/>
                <a:gd name="T38" fmla="*/ 12 w 36"/>
                <a:gd name="T39" fmla="*/ 4 h 16"/>
                <a:gd name="T40" fmla="*/ 12 w 36"/>
                <a:gd name="T41" fmla="*/ 5 h 16"/>
                <a:gd name="T42" fmla="*/ 11 w 36"/>
                <a:gd name="T43" fmla="*/ 7 h 16"/>
                <a:gd name="T44" fmla="*/ 10 w 36"/>
                <a:gd name="T45" fmla="*/ 7 h 16"/>
                <a:gd name="T46" fmla="*/ 8 w 36"/>
                <a:gd name="T47" fmla="*/ 8 h 16"/>
                <a:gd name="T48" fmla="*/ 7 w 36"/>
                <a:gd name="T49" fmla="*/ 7 h 16"/>
                <a:gd name="T50" fmla="*/ 6 w 36"/>
                <a:gd name="T51" fmla="*/ 7 h 16"/>
                <a:gd name="T52" fmla="*/ 4 w 36"/>
                <a:gd name="T53" fmla="*/ 7 h 16"/>
                <a:gd name="T54" fmla="*/ 3 w 36"/>
                <a:gd name="T55" fmla="*/ 6 h 16"/>
                <a:gd name="T56" fmla="*/ 2 w 36"/>
                <a:gd name="T57" fmla="*/ 6 h 16"/>
                <a:gd name="T58" fmla="*/ 1 w 36"/>
                <a:gd name="T59" fmla="*/ 5 h 16"/>
                <a:gd name="T60" fmla="*/ 0 w 36"/>
                <a:gd name="T61" fmla="*/ 6 h 16"/>
                <a:gd name="T62" fmla="*/ 2 w 36"/>
                <a:gd name="T63" fmla="*/ 8 h 16"/>
                <a:gd name="T64" fmla="*/ 4 w 36"/>
                <a:gd name="T65" fmla="*/ 8 h 16"/>
                <a:gd name="T66" fmla="*/ 7 w 36"/>
                <a:gd name="T67" fmla="*/ 8 h 16"/>
                <a:gd name="T68" fmla="*/ 8 w 36"/>
                <a:gd name="T69" fmla="*/ 8 h 16"/>
                <a:gd name="T70" fmla="*/ 11 w 36"/>
                <a:gd name="T71" fmla="*/ 8 h 16"/>
                <a:gd name="T72" fmla="*/ 13 w 36"/>
                <a:gd name="T73" fmla="*/ 8 h 16"/>
                <a:gd name="T74" fmla="*/ 15 w 36"/>
                <a:gd name="T75" fmla="*/ 8 h 16"/>
                <a:gd name="T76" fmla="*/ 16 w 36"/>
                <a:gd name="T77" fmla="*/ 8 h 16"/>
                <a:gd name="T78" fmla="*/ 18 w 36"/>
                <a:gd name="T79" fmla="*/ 7 h 16"/>
                <a:gd name="T80" fmla="*/ 18 w 36"/>
                <a:gd name="T81" fmla="*/ 5 h 16"/>
                <a:gd name="T82" fmla="*/ 18 w 36"/>
                <a:gd name="T83" fmla="*/ 3 h 16"/>
                <a:gd name="T84" fmla="*/ 18 w 36"/>
                <a:gd name="T85" fmla="*/ 3 h 16"/>
                <a:gd name="T86" fmla="*/ 18 w 36"/>
                <a:gd name="T87" fmla="*/ 3 h 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6" h="16">
                  <a:moveTo>
                    <a:pt x="36" y="5"/>
                  </a:moveTo>
                  <a:lnTo>
                    <a:pt x="34" y="4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5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4" y="6"/>
                  </a:lnTo>
                  <a:lnTo>
                    <a:pt x="15" y="5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20" y="6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4" y="9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6" y="15"/>
                  </a:lnTo>
                  <a:lnTo>
                    <a:pt x="14" y="14"/>
                  </a:lnTo>
                  <a:lnTo>
                    <a:pt x="11" y="14"/>
                  </a:lnTo>
                  <a:lnTo>
                    <a:pt x="8" y="13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2" y="10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8" y="15"/>
                  </a:lnTo>
                  <a:lnTo>
                    <a:pt x="13" y="15"/>
                  </a:lnTo>
                  <a:lnTo>
                    <a:pt x="16" y="15"/>
                  </a:lnTo>
                  <a:lnTo>
                    <a:pt x="21" y="15"/>
                  </a:lnTo>
                  <a:lnTo>
                    <a:pt x="26" y="16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5" y="13"/>
                  </a:lnTo>
                  <a:lnTo>
                    <a:pt x="36" y="10"/>
                  </a:lnTo>
                  <a:lnTo>
                    <a:pt x="36" y="6"/>
                  </a:lnTo>
                  <a:lnTo>
                    <a:pt x="36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29" name="Freeform 154"/>
            <p:cNvSpPr>
              <a:spLocks/>
            </p:cNvSpPr>
            <p:nvPr/>
          </p:nvSpPr>
          <p:spPr bwMode="auto">
            <a:xfrm>
              <a:off x="2477" y="941"/>
              <a:ext cx="2" cy="5"/>
            </a:xfrm>
            <a:custGeom>
              <a:avLst/>
              <a:gdLst>
                <a:gd name="T0" fmla="*/ 0 w 5"/>
                <a:gd name="T1" fmla="*/ 5 h 10"/>
                <a:gd name="T2" fmla="*/ 2 w 5"/>
                <a:gd name="T3" fmla="*/ 5 h 10"/>
                <a:gd name="T4" fmla="*/ 2 w 5"/>
                <a:gd name="T5" fmla="*/ 5 h 10"/>
                <a:gd name="T6" fmla="*/ 2 w 5"/>
                <a:gd name="T7" fmla="*/ 4 h 10"/>
                <a:gd name="T8" fmla="*/ 2 w 5"/>
                <a:gd name="T9" fmla="*/ 4 h 10"/>
                <a:gd name="T10" fmla="*/ 2 w 5"/>
                <a:gd name="T11" fmla="*/ 3 h 10"/>
                <a:gd name="T12" fmla="*/ 2 w 5"/>
                <a:gd name="T13" fmla="*/ 3 h 10"/>
                <a:gd name="T14" fmla="*/ 2 w 5"/>
                <a:gd name="T15" fmla="*/ 2 h 10"/>
                <a:gd name="T16" fmla="*/ 2 w 5"/>
                <a:gd name="T17" fmla="*/ 2 h 10"/>
                <a:gd name="T18" fmla="*/ 2 w 5"/>
                <a:gd name="T19" fmla="*/ 2 h 10"/>
                <a:gd name="T20" fmla="*/ 1 w 5"/>
                <a:gd name="T21" fmla="*/ 1 h 10"/>
                <a:gd name="T22" fmla="*/ 1 w 5"/>
                <a:gd name="T23" fmla="*/ 0 h 10"/>
                <a:gd name="T24" fmla="*/ 1 w 5"/>
                <a:gd name="T25" fmla="*/ 2 h 10"/>
                <a:gd name="T26" fmla="*/ 1 w 5"/>
                <a:gd name="T27" fmla="*/ 2 h 10"/>
                <a:gd name="T28" fmla="*/ 1 w 5"/>
                <a:gd name="T29" fmla="*/ 3 h 10"/>
                <a:gd name="T30" fmla="*/ 0 w 5"/>
                <a:gd name="T31" fmla="*/ 4 h 10"/>
                <a:gd name="T32" fmla="*/ 0 w 5"/>
                <a:gd name="T33" fmla="*/ 5 h 10"/>
                <a:gd name="T34" fmla="*/ 0 w 5"/>
                <a:gd name="T35" fmla="*/ 5 h 10"/>
                <a:gd name="T36" fmla="*/ 0 w 5"/>
                <a:gd name="T37" fmla="*/ 5 h 10"/>
                <a:gd name="T38" fmla="*/ 0 w 5"/>
                <a:gd name="T39" fmla="*/ 5 h 10"/>
                <a:gd name="T40" fmla="*/ 0 w 5"/>
                <a:gd name="T41" fmla="*/ 5 h 10"/>
                <a:gd name="T42" fmla="*/ 0 w 5"/>
                <a:gd name="T43" fmla="*/ 5 h 10"/>
                <a:gd name="T44" fmla="*/ 0 w 5"/>
                <a:gd name="T45" fmla="*/ 5 h 10"/>
                <a:gd name="T46" fmla="*/ 0 w 5"/>
                <a:gd name="T47" fmla="*/ 5 h 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" h="10">
                  <a:moveTo>
                    <a:pt x="0" y="10"/>
                  </a:moveTo>
                  <a:lnTo>
                    <a:pt x="5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30" name="Freeform 155"/>
            <p:cNvSpPr>
              <a:spLocks/>
            </p:cNvSpPr>
            <p:nvPr/>
          </p:nvSpPr>
          <p:spPr bwMode="auto">
            <a:xfrm>
              <a:off x="2476" y="938"/>
              <a:ext cx="2" cy="3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1 h 6"/>
                <a:gd name="T4" fmla="*/ 0 w 3"/>
                <a:gd name="T5" fmla="*/ 2 h 6"/>
                <a:gd name="T6" fmla="*/ 1 w 3"/>
                <a:gd name="T7" fmla="*/ 2 h 6"/>
                <a:gd name="T8" fmla="*/ 1 w 3"/>
                <a:gd name="T9" fmla="*/ 2 h 6"/>
                <a:gd name="T10" fmla="*/ 1 w 3"/>
                <a:gd name="T11" fmla="*/ 2 h 6"/>
                <a:gd name="T12" fmla="*/ 1 w 3"/>
                <a:gd name="T13" fmla="*/ 3 h 6"/>
                <a:gd name="T14" fmla="*/ 1 w 3"/>
                <a:gd name="T15" fmla="*/ 3 h 6"/>
                <a:gd name="T16" fmla="*/ 1 w 3"/>
                <a:gd name="T17" fmla="*/ 3 h 6"/>
                <a:gd name="T18" fmla="*/ 2 w 3"/>
                <a:gd name="T19" fmla="*/ 3 h 6"/>
                <a:gd name="T20" fmla="*/ 2 w 3"/>
                <a:gd name="T21" fmla="*/ 3 h 6"/>
                <a:gd name="T22" fmla="*/ 2 w 3"/>
                <a:gd name="T23" fmla="*/ 3 h 6"/>
                <a:gd name="T24" fmla="*/ 2 w 3"/>
                <a:gd name="T25" fmla="*/ 3 h 6"/>
                <a:gd name="T26" fmla="*/ 2 w 3"/>
                <a:gd name="T27" fmla="*/ 3 h 6"/>
                <a:gd name="T28" fmla="*/ 1 w 3"/>
                <a:gd name="T29" fmla="*/ 2 h 6"/>
                <a:gd name="T30" fmla="*/ 1 w 3"/>
                <a:gd name="T31" fmla="*/ 2 h 6"/>
                <a:gd name="T32" fmla="*/ 1 w 3"/>
                <a:gd name="T33" fmla="*/ 2 h 6"/>
                <a:gd name="T34" fmla="*/ 1 w 3"/>
                <a:gd name="T35" fmla="*/ 2 h 6"/>
                <a:gd name="T36" fmla="*/ 1 w 3"/>
                <a:gd name="T37" fmla="*/ 2 h 6"/>
                <a:gd name="T38" fmla="*/ 0 w 3"/>
                <a:gd name="T39" fmla="*/ 1 h 6"/>
                <a:gd name="T40" fmla="*/ 0 w 3"/>
                <a:gd name="T41" fmla="*/ 1 h 6"/>
                <a:gd name="T42" fmla="*/ 0 w 3"/>
                <a:gd name="T43" fmla="*/ 1 h 6"/>
                <a:gd name="T44" fmla="*/ 0 w 3"/>
                <a:gd name="T45" fmla="*/ 0 h 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31" name="Freeform 156"/>
            <p:cNvSpPr>
              <a:spLocks/>
            </p:cNvSpPr>
            <p:nvPr/>
          </p:nvSpPr>
          <p:spPr bwMode="auto">
            <a:xfrm>
              <a:off x="2644" y="1091"/>
              <a:ext cx="1" cy="17"/>
            </a:xfrm>
            <a:custGeom>
              <a:avLst/>
              <a:gdLst>
                <a:gd name="T0" fmla="*/ 0 w 3"/>
                <a:gd name="T1" fmla="*/ 16 h 33"/>
                <a:gd name="T2" fmla="*/ 1 w 3"/>
                <a:gd name="T3" fmla="*/ 15 h 33"/>
                <a:gd name="T4" fmla="*/ 1 w 3"/>
                <a:gd name="T5" fmla="*/ 14 h 33"/>
                <a:gd name="T6" fmla="*/ 1 w 3"/>
                <a:gd name="T7" fmla="*/ 12 h 33"/>
                <a:gd name="T8" fmla="*/ 1 w 3"/>
                <a:gd name="T9" fmla="*/ 10 h 33"/>
                <a:gd name="T10" fmla="*/ 1 w 3"/>
                <a:gd name="T11" fmla="*/ 9 h 33"/>
                <a:gd name="T12" fmla="*/ 1 w 3"/>
                <a:gd name="T13" fmla="*/ 7 h 33"/>
                <a:gd name="T14" fmla="*/ 1 w 3"/>
                <a:gd name="T15" fmla="*/ 5 h 33"/>
                <a:gd name="T16" fmla="*/ 1 w 3"/>
                <a:gd name="T17" fmla="*/ 4 h 33"/>
                <a:gd name="T18" fmla="*/ 1 w 3"/>
                <a:gd name="T19" fmla="*/ 2 h 33"/>
                <a:gd name="T20" fmla="*/ 1 w 3"/>
                <a:gd name="T21" fmla="*/ 0 h 33"/>
                <a:gd name="T22" fmla="*/ 1 w 3"/>
                <a:gd name="T23" fmla="*/ 2 h 33"/>
                <a:gd name="T24" fmla="*/ 1 w 3"/>
                <a:gd name="T25" fmla="*/ 4 h 33"/>
                <a:gd name="T26" fmla="*/ 1 w 3"/>
                <a:gd name="T27" fmla="*/ 5 h 33"/>
                <a:gd name="T28" fmla="*/ 1 w 3"/>
                <a:gd name="T29" fmla="*/ 7 h 33"/>
                <a:gd name="T30" fmla="*/ 1 w 3"/>
                <a:gd name="T31" fmla="*/ 9 h 33"/>
                <a:gd name="T32" fmla="*/ 1 w 3"/>
                <a:gd name="T33" fmla="*/ 10 h 33"/>
                <a:gd name="T34" fmla="*/ 0 w 3"/>
                <a:gd name="T35" fmla="*/ 12 h 33"/>
                <a:gd name="T36" fmla="*/ 0 w 3"/>
                <a:gd name="T37" fmla="*/ 14 h 33"/>
                <a:gd name="T38" fmla="*/ 0 w 3"/>
                <a:gd name="T39" fmla="*/ 15 h 33"/>
                <a:gd name="T40" fmla="*/ 0 w 3"/>
                <a:gd name="T41" fmla="*/ 17 h 33"/>
                <a:gd name="T42" fmla="*/ 0 w 3"/>
                <a:gd name="T43" fmla="*/ 17 h 33"/>
                <a:gd name="T44" fmla="*/ 0 w 3"/>
                <a:gd name="T45" fmla="*/ 16 h 3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" h="33">
                  <a:moveTo>
                    <a:pt x="0" y="32"/>
                  </a:moveTo>
                  <a:lnTo>
                    <a:pt x="2" y="30"/>
                  </a:lnTo>
                  <a:lnTo>
                    <a:pt x="2" y="27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3" y="10"/>
                  </a:lnTo>
                  <a:lnTo>
                    <a:pt x="3" y="7"/>
                  </a:lnTo>
                  <a:lnTo>
                    <a:pt x="2" y="4"/>
                  </a:lnTo>
                  <a:lnTo>
                    <a:pt x="2" y="0"/>
                  </a:lnTo>
                  <a:lnTo>
                    <a:pt x="2" y="4"/>
                  </a:lnTo>
                  <a:lnTo>
                    <a:pt x="2" y="7"/>
                  </a:lnTo>
                  <a:lnTo>
                    <a:pt x="2" y="10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32" name="Freeform 157"/>
            <p:cNvSpPr>
              <a:spLocks/>
            </p:cNvSpPr>
            <p:nvPr/>
          </p:nvSpPr>
          <p:spPr bwMode="auto">
            <a:xfrm>
              <a:off x="2649" y="996"/>
              <a:ext cx="14" cy="15"/>
            </a:xfrm>
            <a:custGeom>
              <a:avLst/>
              <a:gdLst>
                <a:gd name="T0" fmla="*/ 0 w 30"/>
                <a:gd name="T1" fmla="*/ 8 h 30"/>
                <a:gd name="T2" fmla="*/ 0 w 30"/>
                <a:gd name="T3" fmla="*/ 15 h 30"/>
                <a:gd name="T4" fmla="*/ 3 w 30"/>
                <a:gd name="T5" fmla="*/ 15 h 30"/>
                <a:gd name="T6" fmla="*/ 3 w 30"/>
                <a:gd name="T7" fmla="*/ 14 h 30"/>
                <a:gd name="T8" fmla="*/ 4 w 30"/>
                <a:gd name="T9" fmla="*/ 13 h 30"/>
                <a:gd name="T10" fmla="*/ 5 w 30"/>
                <a:gd name="T11" fmla="*/ 12 h 30"/>
                <a:gd name="T12" fmla="*/ 6 w 30"/>
                <a:gd name="T13" fmla="*/ 10 h 30"/>
                <a:gd name="T14" fmla="*/ 7 w 30"/>
                <a:gd name="T15" fmla="*/ 9 h 30"/>
                <a:gd name="T16" fmla="*/ 8 w 30"/>
                <a:gd name="T17" fmla="*/ 8 h 30"/>
                <a:gd name="T18" fmla="*/ 9 w 30"/>
                <a:gd name="T19" fmla="*/ 7 h 30"/>
                <a:gd name="T20" fmla="*/ 11 w 30"/>
                <a:gd name="T21" fmla="*/ 7 h 30"/>
                <a:gd name="T22" fmla="*/ 12 w 30"/>
                <a:gd name="T23" fmla="*/ 7 h 30"/>
                <a:gd name="T24" fmla="*/ 13 w 30"/>
                <a:gd name="T25" fmla="*/ 8 h 30"/>
                <a:gd name="T26" fmla="*/ 14 w 30"/>
                <a:gd name="T27" fmla="*/ 10 h 30"/>
                <a:gd name="T28" fmla="*/ 14 w 30"/>
                <a:gd name="T29" fmla="*/ 9 h 30"/>
                <a:gd name="T30" fmla="*/ 14 w 30"/>
                <a:gd name="T31" fmla="*/ 8 h 30"/>
                <a:gd name="T32" fmla="*/ 14 w 30"/>
                <a:gd name="T33" fmla="*/ 7 h 30"/>
                <a:gd name="T34" fmla="*/ 14 w 30"/>
                <a:gd name="T35" fmla="*/ 6 h 30"/>
                <a:gd name="T36" fmla="*/ 14 w 30"/>
                <a:gd name="T37" fmla="*/ 5 h 30"/>
                <a:gd name="T38" fmla="*/ 14 w 30"/>
                <a:gd name="T39" fmla="*/ 4 h 30"/>
                <a:gd name="T40" fmla="*/ 14 w 30"/>
                <a:gd name="T41" fmla="*/ 3 h 30"/>
                <a:gd name="T42" fmla="*/ 13 w 30"/>
                <a:gd name="T43" fmla="*/ 2 h 30"/>
                <a:gd name="T44" fmla="*/ 13 w 30"/>
                <a:gd name="T45" fmla="*/ 1 h 30"/>
                <a:gd name="T46" fmla="*/ 13 w 30"/>
                <a:gd name="T47" fmla="*/ 0 h 30"/>
                <a:gd name="T48" fmla="*/ 11 w 30"/>
                <a:gd name="T49" fmla="*/ 0 h 30"/>
                <a:gd name="T50" fmla="*/ 9 w 30"/>
                <a:gd name="T51" fmla="*/ 0 h 30"/>
                <a:gd name="T52" fmla="*/ 8 w 30"/>
                <a:gd name="T53" fmla="*/ 1 h 30"/>
                <a:gd name="T54" fmla="*/ 7 w 30"/>
                <a:gd name="T55" fmla="*/ 2 h 30"/>
                <a:gd name="T56" fmla="*/ 5 w 30"/>
                <a:gd name="T57" fmla="*/ 4 h 30"/>
                <a:gd name="T58" fmla="*/ 4 w 30"/>
                <a:gd name="T59" fmla="*/ 5 h 30"/>
                <a:gd name="T60" fmla="*/ 3 w 30"/>
                <a:gd name="T61" fmla="*/ 6 h 30"/>
                <a:gd name="T62" fmla="*/ 2 w 30"/>
                <a:gd name="T63" fmla="*/ 7 h 30"/>
                <a:gd name="T64" fmla="*/ 1 w 30"/>
                <a:gd name="T65" fmla="*/ 8 h 30"/>
                <a:gd name="T66" fmla="*/ 0 w 30"/>
                <a:gd name="T67" fmla="*/ 9 h 30"/>
                <a:gd name="T68" fmla="*/ 0 w 30"/>
                <a:gd name="T69" fmla="*/ 9 h 30"/>
                <a:gd name="T70" fmla="*/ 0 w 30"/>
                <a:gd name="T71" fmla="*/ 8 h 3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0" h="30">
                  <a:moveTo>
                    <a:pt x="0" y="15"/>
                  </a:moveTo>
                  <a:lnTo>
                    <a:pt x="0" y="30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9" y="25"/>
                  </a:lnTo>
                  <a:lnTo>
                    <a:pt x="10" y="23"/>
                  </a:lnTo>
                  <a:lnTo>
                    <a:pt x="13" y="20"/>
                  </a:lnTo>
                  <a:lnTo>
                    <a:pt x="15" y="18"/>
                  </a:lnTo>
                  <a:lnTo>
                    <a:pt x="18" y="15"/>
                  </a:lnTo>
                  <a:lnTo>
                    <a:pt x="20" y="14"/>
                  </a:lnTo>
                  <a:lnTo>
                    <a:pt x="23" y="13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30" y="19"/>
                  </a:lnTo>
                  <a:lnTo>
                    <a:pt x="30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9" y="5"/>
                  </a:lnTo>
                  <a:lnTo>
                    <a:pt x="27" y="4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5" y="4"/>
                  </a:lnTo>
                  <a:lnTo>
                    <a:pt x="11" y="7"/>
                  </a:lnTo>
                  <a:lnTo>
                    <a:pt x="9" y="9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0" y="1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33" name="Freeform 158"/>
            <p:cNvSpPr>
              <a:spLocks/>
            </p:cNvSpPr>
            <p:nvPr/>
          </p:nvSpPr>
          <p:spPr bwMode="auto">
            <a:xfrm>
              <a:off x="2663" y="1004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1 h 1"/>
                <a:gd name="T26" fmla="*/ 1 w 1"/>
                <a:gd name="T27" fmla="*/ 1 h 1"/>
                <a:gd name="T28" fmla="*/ 1 w 1"/>
                <a:gd name="T29" fmla="*/ 1 h 1"/>
                <a:gd name="T30" fmla="*/ 1 w 1"/>
                <a:gd name="T31" fmla="*/ 1 h 1"/>
                <a:gd name="T32" fmla="*/ 1 w 1"/>
                <a:gd name="T33" fmla="*/ 1 h 1"/>
                <a:gd name="T34" fmla="*/ 1 w 1"/>
                <a:gd name="T35" fmla="*/ 1 h 1"/>
                <a:gd name="T36" fmla="*/ 1 w 1"/>
                <a:gd name="T37" fmla="*/ 1 h 1"/>
                <a:gd name="T38" fmla="*/ 1 w 1"/>
                <a:gd name="T39" fmla="*/ 1 h 1"/>
                <a:gd name="T40" fmla="*/ 1 w 1"/>
                <a:gd name="T41" fmla="*/ 1 h 1"/>
                <a:gd name="T42" fmla="*/ 1 w 1"/>
                <a:gd name="T43" fmla="*/ 1 h 1"/>
                <a:gd name="T44" fmla="*/ 1 w 1"/>
                <a:gd name="T45" fmla="*/ 1 h 1"/>
                <a:gd name="T46" fmla="*/ 1 w 1"/>
                <a:gd name="T47" fmla="*/ 1 h 1"/>
                <a:gd name="T48" fmla="*/ 1 w 1"/>
                <a:gd name="T49" fmla="*/ 1 h 1"/>
                <a:gd name="T50" fmla="*/ 1 w 1"/>
                <a:gd name="T51" fmla="*/ 1 h 1"/>
                <a:gd name="T52" fmla="*/ 1 w 1"/>
                <a:gd name="T53" fmla="*/ 1 h 1"/>
                <a:gd name="T54" fmla="*/ 1 w 1"/>
                <a:gd name="T55" fmla="*/ 1 h 1"/>
                <a:gd name="T56" fmla="*/ 1 w 1"/>
                <a:gd name="T57" fmla="*/ 1 h 1"/>
                <a:gd name="T58" fmla="*/ 1 w 1"/>
                <a:gd name="T59" fmla="*/ 1 h 1"/>
                <a:gd name="T60" fmla="*/ 1 w 1"/>
                <a:gd name="T61" fmla="*/ 1 h 1"/>
                <a:gd name="T62" fmla="*/ 1 w 1"/>
                <a:gd name="T63" fmla="*/ 1 h 1"/>
                <a:gd name="T64" fmla="*/ 0 w 1"/>
                <a:gd name="T65" fmla="*/ 0 h 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34" name="Freeform 159"/>
            <p:cNvSpPr>
              <a:spLocks noEditPoints="1"/>
            </p:cNvSpPr>
            <p:nvPr/>
          </p:nvSpPr>
          <p:spPr bwMode="auto">
            <a:xfrm>
              <a:off x="2455" y="939"/>
              <a:ext cx="209" cy="282"/>
            </a:xfrm>
            <a:custGeom>
              <a:avLst/>
              <a:gdLst>
                <a:gd name="T0" fmla="*/ 196 w 417"/>
                <a:gd name="T1" fmla="*/ 87 h 564"/>
                <a:gd name="T2" fmla="*/ 188 w 417"/>
                <a:gd name="T3" fmla="*/ 100 h 564"/>
                <a:gd name="T4" fmla="*/ 167 w 417"/>
                <a:gd name="T5" fmla="*/ 31 h 564"/>
                <a:gd name="T6" fmla="*/ 167 w 417"/>
                <a:gd name="T7" fmla="*/ 24 h 564"/>
                <a:gd name="T8" fmla="*/ 181 w 417"/>
                <a:gd name="T9" fmla="*/ 14 h 564"/>
                <a:gd name="T10" fmla="*/ 164 w 417"/>
                <a:gd name="T11" fmla="*/ 16 h 564"/>
                <a:gd name="T12" fmla="*/ 158 w 417"/>
                <a:gd name="T13" fmla="*/ 24 h 564"/>
                <a:gd name="T14" fmla="*/ 117 w 417"/>
                <a:gd name="T15" fmla="*/ 29 h 564"/>
                <a:gd name="T16" fmla="*/ 129 w 417"/>
                <a:gd name="T17" fmla="*/ 26 h 564"/>
                <a:gd name="T18" fmla="*/ 66 w 417"/>
                <a:gd name="T19" fmla="*/ 14 h 564"/>
                <a:gd name="T20" fmla="*/ 48 w 417"/>
                <a:gd name="T21" fmla="*/ 20 h 564"/>
                <a:gd name="T22" fmla="*/ 43 w 417"/>
                <a:gd name="T23" fmla="*/ 30 h 564"/>
                <a:gd name="T24" fmla="*/ 21 w 417"/>
                <a:gd name="T25" fmla="*/ 24 h 564"/>
                <a:gd name="T26" fmla="*/ 22 w 417"/>
                <a:gd name="T27" fmla="*/ 74 h 564"/>
                <a:gd name="T28" fmla="*/ 17 w 417"/>
                <a:gd name="T29" fmla="*/ 110 h 564"/>
                <a:gd name="T30" fmla="*/ 8 w 417"/>
                <a:gd name="T31" fmla="*/ 87 h 564"/>
                <a:gd name="T32" fmla="*/ 6 w 417"/>
                <a:gd name="T33" fmla="*/ 73 h 564"/>
                <a:gd name="T34" fmla="*/ 31 w 417"/>
                <a:gd name="T35" fmla="*/ 146 h 564"/>
                <a:gd name="T36" fmla="*/ 128 w 417"/>
                <a:gd name="T37" fmla="*/ 229 h 564"/>
                <a:gd name="T38" fmla="*/ 152 w 417"/>
                <a:gd name="T39" fmla="*/ 207 h 564"/>
                <a:gd name="T40" fmla="*/ 180 w 417"/>
                <a:gd name="T41" fmla="*/ 180 h 564"/>
                <a:gd name="T42" fmla="*/ 115 w 417"/>
                <a:gd name="T43" fmla="*/ 254 h 564"/>
                <a:gd name="T44" fmla="*/ 111 w 417"/>
                <a:gd name="T45" fmla="*/ 261 h 564"/>
                <a:gd name="T46" fmla="*/ 126 w 417"/>
                <a:gd name="T47" fmla="*/ 282 h 564"/>
                <a:gd name="T48" fmla="*/ 128 w 417"/>
                <a:gd name="T49" fmla="*/ 258 h 564"/>
                <a:gd name="T50" fmla="*/ 188 w 417"/>
                <a:gd name="T51" fmla="*/ 165 h 564"/>
                <a:gd name="T52" fmla="*/ 192 w 417"/>
                <a:gd name="T53" fmla="*/ 130 h 564"/>
                <a:gd name="T54" fmla="*/ 108 w 417"/>
                <a:gd name="T55" fmla="*/ 159 h 564"/>
                <a:gd name="T56" fmla="*/ 103 w 417"/>
                <a:gd name="T57" fmla="*/ 168 h 564"/>
                <a:gd name="T58" fmla="*/ 84 w 417"/>
                <a:gd name="T59" fmla="*/ 158 h 564"/>
                <a:gd name="T60" fmla="*/ 120 w 417"/>
                <a:gd name="T61" fmla="*/ 107 h 564"/>
                <a:gd name="T62" fmla="*/ 136 w 417"/>
                <a:gd name="T63" fmla="*/ 110 h 564"/>
                <a:gd name="T64" fmla="*/ 116 w 417"/>
                <a:gd name="T65" fmla="*/ 108 h 564"/>
                <a:gd name="T66" fmla="*/ 86 w 417"/>
                <a:gd name="T67" fmla="*/ 143 h 564"/>
                <a:gd name="T68" fmla="*/ 76 w 417"/>
                <a:gd name="T69" fmla="*/ 126 h 564"/>
                <a:gd name="T70" fmla="*/ 84 w 417"/>
                <a:gd name="T71" fmla="*/ 116 h 564"/>
                <a:gd name="T72" fmla="*/ 58 w 417"/>
                <a:gd name="T73" fmla="*/ 89 h 564"/>
                <a:gd name="T74" fmla="*/ 50 w 417"/>
                <a:gd name="T75" fmla="*/ 90 h 564"/>
                <a:gd name="T76" fmla="*/ 74 w 417"/>
                <a:gd name="T77" fmla="*/ 103 h 564"/>
                <a:gd name="T78" fmla="*/ 82 w 417"/>
                <a:gd name="T79" fmla="*/ 103 h 564"/>
                <a:gd name="T80" fmla="*/ 57 w 417"/>
                <a:gd name="T81" fmla="*/ 170 h 564"/>
                <a:gd name="T82" fmla="*/ 45 w 417"/>
                <a:gd name="T83" fmla="*/ 168 h 564"/>
                <a:gd name="T84" fmla="*/ 66 w 417"/>
                <a:gd name="T85" fmla="*/ 112 h 564"/>
                <a:gd name="T86" fmla="*/ 115 w 417"/>
                <a:gd name="T87" fmla="*/ 200 h 564"/>
                <a:gd name="T88" fmla="*/ 107 w 417"/>
                <a:gd name="T89" fmla="*/ 180 h 564"/>
                <a:gd name="T90" fmla="*/ 97 w 417"/>
                <a:gd name="T91" fmla="*/ 180 h 564"/>
                <a:gd name="T92" fmla="*/ 96 w 417"/>
                <a:gd name="T93" fmla="*/ 187 h 564"/>
                <a:gd name="T94" fmla="*/ 121 w 417"/>
                <a:gd name="T95" fmla="*/ 181 h 564"/>
                <a:gd name="T96" fmla="*/ 97 w 417"/>
                <a:gd name="T97" fmla="*/ 188 h 564"/>
                <a:gd name="T98" fmla="*/ 91 w 417"/>
                <a:gd name="T99" fmla="*/ 187 h 564"/>
                <a:gd name="T100" fmla="*/ 75 w 417"/>
                <a:gd name="T101" fmla="*/ 174 h 564"/>
                <a:gd name="T102" fmla="*/ 104 w 417"/>
                <a:gd name="T103" fmla="*/ 181 h 564"/>
                <a:gd name="T104" fmla="*/ 118 w 417"/>
                <a:gd name="T105" fmla="*/ 174 h 564"/>
                <a:gd name="T106" fmla="*/ 141 w 417"/>
                <a:gd name="T107" fmla="*/ 167 h 564"/>
                <a:gd name="T108" fmla="*/ 122 w 417"/>
                <a:gd name="T109" fmla="*/ 97 h 564"/>
                <a:gd name="T110" fmla="*/ 119 w 417"/>
                <a:gd name="T111" fmla="*/ 93 h 564"/>
                <a:gd name="T112" fmla="*/ 118 w 417"/>
                <a:gd name="T113" fmla="*/ 92 h 564"/>
                <a:gd name="T114" fmla="*/ 112 w 417"/>
                <a:gd name="T115" fmla="*/ 92 h 564"/>
                <a:gd name="T116" fmla="*/ 135 w 417"/>
                <a:gd name="T117" fmla="*/ 87 h 564"/>
                <a:gd name="T118" fmla="*/ 132 w 417"/>
                <a:gd name="T119" fmla="*/ 94 h 564"/>
                <a:gd name="T120" fmla="*/ 155 w 417"/>
                <a:gd name="T121" fmla="*/ 167 h 564"/>
                <a:gd name="T122" fmla="*/ 153 w 417"/>
                <a:gd name="T123" fmla="*/ 155 h 5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17" h="564">
                  <a:moveTo>
                    <a:pt x="415" y="131"/>
                  </a:moveTo>
                  <a:lnTo>
                    <a:pt x="415" y="135"/>
                  </a:lnTo>
                  <a:lnTo>
                    <a:pt x="415" y="138"/>
                  </a:lnTo>
                  <a:lnTo>
                    <a:pt x="413" y="141"/>
                  </a:lnTo>
                  <a:lnTo>
                    <a:pt x="413" y="145"/>
                  </a:lnTo>
                  <a:lnTo>
                    <a:pt x="412" y="147"/>
                  </a:lnTo>
                  <a:lnTo>
                    <a:pt x="411" y="151"/>
                  </a:lnTo>
                  <a:lnTo>
                    <a:pt x="410" y="155"/>
                  </a:lnTo>
                  <a:lnTo>
                    <a:pt x="409" y="157"/>
                  </a:lnTo>
                  <a:lnTo>
                    <a:pt x="407" y="161"/>
                  </a:lnTo>
                  <a:lnTo>
                    <a:pt x="405" y="163"/>
                  </a:lnTo>
                  <a:lnTo>
                    <a:pt x="399" y="157"/>
                  </a:lnTo>
                  <a:lnTo>
                    <a:pt x="399" y="166"/>
                  </a:lnTo>
                  <a:lnTo>
                    <a:pt x="397" y="167"/>
                  </a:lnTo>
                  <a:lnTo>
                    <a:pt x="396" y="168"/>
                  </a:lnTo>
                  <a:lnTo>
                    <a:pt x="395" y="169"/>
                  </a:lnTo>
                  <a:lnTo>
                    <a:pt x="394" y="171"/>
                  </a:lnTo>
                  <a:lnTo>
                    <a:pt x="392" y="172"/>
                  </a:lnTo>
                  <a:lnTo>
                    <a:pt x="391" y="173"/>
                  </a:lnTo>
                  <a:lnTo>
                    <a:pt x="390" y="174"/>
                  </a:lnTo>
                  <a:lnTo>
                    <a:pt x="389" y="174"/>
                  </a:lnTo>
                  <a:lnTo>
                    <a:pt x="387" y="176"/>
                  </a:lnTo>
                  <a:lnTo>
                    <a:pt x="386" y="176"/>
                  </a:lnTo>
                  <a:lnTo>
                    <a:pt x="385" y="174"/>
                  </a:lnTo>
                  <a:lnTo>
                    <a:pt x="384" y="173"/>
                  </a:lnTo>
                  <a:lnTo>
                    <a:pt x="384" y="172"/>
                  </a:lnTo>
                  <a:lnTo>
                    <a:pt x="383" y="169"/>
                  </a:lnTo>
                  <a:lnTo>
                    <a:pt x="383" y="168"/>
                  </a:lnTo>
                  <a:lnTo>
                    <a:pt x="383" y="167"/>
                  </a:lnTo>
                  <a:lnTo>
                    <a:pt x="383" y="164"/>
                  </a:lnTo>
                  <a:lnTo>
                    <a:pt x="381" y="163"/>
                  </a:lnTo>
                  <a:lnTo>
                    <a:pt x="381" y="162"/>
                  </a:lnTo>
                  <a:lnTo>
                    <a:pt x="380" y="161"/>
                  </a:lnTo>
                  <a:lnTo>
                    <a:pt x="378" y="193"/>
                  </a:lnTo>
                  <a:lnTo>
                    <a:pt x="378" y="194"/>
                  </a:lnTo>
                  <a:lnTo>
                    <a:pt x="376" y="195"/>
                  </a:lnTo>
                  <a:lnTo>
                    <a:pt x="375" y="198"/>
                  </a:lnTo>
                  <a:lnTo>
                    <a:pt x="375" y="199"/>
                  </a:lnTo>
                  <a:lnTo>
                    <a:pt x="374" y="200"/>
                  </a:lnTo>
                  <a:lnTo>
                    <a:pt x="373" y="202"/>
                  </a:lnTo>
                  <a:lnTo>
                    <a:pt x="371" y="202"/>
                  </a:lnTo>
                  <a:lnTo>
                    <a:pt x="369" y="203"/>
                  </a:lnTo>
                  <a:lnTo>
                    <a:pt x="368" y="203"/>
                  </a:lnTo>
                  <a:lnTo>
                    <a:pt x="365" y="202"/>
                  </a:lnTo>
                  <a:lnTo>
                    <a:pt x="363" y="189"/>
                  </a:lnTo>
                  <a:lnTo>
                    <a:pt x="361" y="178"/>
                  </a:lnTo>
                  <a:lnTo>
                    <a:pt x="360" y="166"/>
                  </a:lnTo>
                  <a:lnTo>
                    <a:pt x="359" y="155"/>
                  </a:lnTo>
                  <a:lnTo>
                    <a:pt x="358" y="143"/>
                  </a:lnTo>
                  <a:lnTo>
                    <a:pt x="355" y="132"/>
                  </a:lnTo>
                  <a:lnTo>
                    <a:pt x="353" y="121"/>
                  </a:lnTo>
                  <a:lnTo>
                    <a:pt x="349" y="111"/>
                  </a:lnTo>
                  <a:lnTo>
                    <a:pt x="344" y="101"/>
                  </a:lnTo>
                  <a:lnTo>
                    <a:pt x="339" y="91"/>
                  </a:lnTo>
                  <a:lnTo>
                    <a:pt x="350" y="86"/>
                  </a:lnTo>
                  <a:lnTo>
                    <a:pt x="333" y="65"/>
                  </a:lnTo>
                  <a:lnTo>
                    <a:pt x="334" y="61"/>
                  </a:lnTo>
                  <a:lnTo>
                    <a:pt x="335" y="58"/>
                  </a:lnTo>
                  <a:lnTo>
                    <a:pt x="338" y="57"/>
                  </a:lnTo>
                  <a:lnTo>
                    <a:pt x="340" y="57"/>
                  </a:lnTo>
                  <a:lnTo>
                    <a:pt x="343" y="57"/>
                  </a:lnTo>
                  <a:lnTo>
                    <a:pt x="347" y="58"/>
                  </a:lnTo>
                  <a:lnTo>
                    <a:pt x="350" y="59"/>
                  </a:lnTo>
                  <a:lnTo>
                    <a:pt x="353" y="61"/>
                  </a:lnTo>
                  <a:lnTo>
                    <a:pt x="356" y="61"/>
                  </a:lnTo>
                  <a:lnTo>
                    <a:pt x="360" y="59"/>
                  </a:lnTo>
                  <a:lnTo>
                    <a:pt x="359" y="54"/>
                  </a:lnTo>
                  <a:lnTo>
                    <a:pt x="358" y="52"/>
                  </a:lnTo>
                  <a:lnTo>
                    <a:pt x="355" y="51"/>
                  </a:lnTo>
                  <a:lnTo>
                    <a:pt x="353" y="49"/>
                  </a:lnTo>
                  <a:lnTo>
                    <a:pt x="350" y="49"/>
                  </a:lnTo>
                  <a:lnTo>
                    <a:pt x="347" y="49"/>
                  </a:lnTo>
                  <a:lnTo>
                    <a:pt x="343" y="51"/>
                  </a:lnTo>
                  <a:lnTo>
                    <a:pt x="339" y="49"/>
                  </a:lnTo>
                  <a:lnTo>
                    <a:pt x="337" y="49"/>
                  </a:lnTo>
                  <a:lnTo>
                    <a:pt x="333" y="47"/>
                  </a:lnTo>
                  <a:lnTo>
                    <a:pt x="335" y="44"/>
                  </a:lnTo>
                  <a:lnTo>
                    <a:pt x="339" y="42"/>
                  </a:lnTo>
                  <a:lnTo>
                    <a:pt x="342" y="39"/>
                  </a:lnTo>
                  <a:lnTo>
                    <a:pt x="345" y="38"/>
                  </a:lnTo>
                  <a:lnTo>
                    <a:pt x="348" y="38"/>
                  </a:lnTo>
                  <a:lnTo>
                    <a:pt x="352" y="38"/>
                  </a:lnTo>
                  <a:lnTo>
                    <a:pt x="354" y="38"/>
                  </a:lnTo>
                  <a:lnTo>
                    <a:pt x="356" y="39"/>
                  </a:lnTo>
                  <a:lnTo>
                    <a:pt x="359" y="41"/>
                  </a:lnTo>
                  <a:lnTo>
                    <a:pt x="361" y="42"/>
                  </a:lnTo>
                  <a:lnTo>
                    <a:pt x="363" y="43"/>
                  </a:lnTo>
                  <a:lnTo>
                    <a:pt x="363" y="42"/>
                  </a:lnTo>
                  <a:lnTo>
                    <a:pt x="361" y="41"/>
                  </a:lnTo>
                  <a:lnTo>
                    <a:pt x="361" y="38"/>
                  </a:lnTo>
                  <a:lnTo>
                    <a:pt x="360" y="37"/>
                  </a:lnTo>
                  <a:lnTo>
                    <a:pt x="360" y="35"/>
                  </a:lnTo>
                  <a:lnTo>
                    <a:pt x="360" y="33"/>
                  </a:lnTo>
                  <a:lnTo>
                    <a:pt x="360" y="31"/>
                  </a:lnTo>
                  <a:lnTo>
                    <a:pt x="361" y="28"/>
                  </a:lnTo>
                  <a:lnTo>
                    <a:pt x="361" y="26"/>
                  </a:lnTo>
                  <a:lnTo>
                    <a:pt x="363" y="23"/>
                  </a:lnTo>
                  <a:lnTo>
                    <a:pt x="363" y="25"/>
                  </a:lnTo>
                  <a:lnTo>
                    <a:pt x="361" y="25"/>
                  </a:lnTo>
                  <a:lnTo>
                    <a:pt x="360" y="26"/>
                  </a:lnTo>
                  <a:lnTo>
                    <a:pt x="359" y="27"/>
                  </a:lnTo>
                  <a:lnTo>
                    <a:pt x="358" y="27"/>
                  </a:lnTo>
                  <a:lnTo>
                    <a:pt x="356" y="27"/>
                  </a:lnTo>
                  <a:lnTo>
                    <a:pt x="355" y="27"/>
                  </a:lnTo>
                  <a:lnTo>
                    <a:pt x="354" y="27"/>
                  </a:lnTo>
                  <a:lnTo>
                    <a:pt x="356" y="30"/>
                  </a:lnTo>
                  <a:lnTo>
                    <a:pt x="352" y="30"/>
                  </a:lnTo>
                  <a:lnTo>
                    <a:pt x="348" y="30"/>
                  </a:lnTo>
                  <a:lnTo>
                    <a:pt x="343" y="30"/>
                  </a:lnTo>
                  <a:lnTo>
                    <a:pt x="337" y="30"/>
                  </a:lnTo>
                  <a:lnTo>
                    <a:pt x="332" y="31"/>
                  </a:lnTo>
                  <a:lnTo>
                    <a:pt x="327" y="32"/>
                  </a:lnTo>
                  <a:lnTo>
                    <a:pt x="322" y="33"/>
                  </a:lnTo>
                  <a:lnTo>
                    <a:pt x="317" y="35"/>
                  </a:lnTo>
                  <a:lnTo>
                    <a:pt x="313" y="36"/>
                  </a:lnTo>
                  <a:lnTo>
                    <a:pt x="309" y="38"/>
                  </a:lnTo>
                  <a:lnTo>
                    <a:pt x="313" y="38"/>
                  </a:lnTo>
                  <a:lnTo>
                    <a:pt x="318" y="37"/>
                  </a:lnTo>
                  <a:lnTo>
                    <a:pt x="322" y="36"/>
                  </a:lnTo>
                  <a:lnTo>
                    <a:pt x="327" y="35"/>
                  </a:lnTo>
                  <a:lnTo>
                    <a:pt x="332" y="33"/>
                  </a:lnTo>
                  <a:lnTo>
                    <a:pt x="335" y="33"/>
                  </a:lnTo>
                  <a:lnTo>
                    <a:pt x="339" y="32"/>
                  </a:lnTo>
                  <a:lnTo>
                    <a:pt x="343" y="32"/>
                  </a:lnTo>
                  <a:lnTo>
                    <a:pt x="347" y="33"/>
                  </a:lnTo>
                  <a:lnTo>
                    <a:pt x="350" y="36"/>
                  </a:lnTo>
                  <a:lnTo>
                    <a:pt x="344" y="38"/>
                  </a:lnTo>
                  <a:lnTo>
                    <a:pt x="338" y="39"/>
                  </a:lnTo>
                  <a:lnTo>
                    <a:pt x="330" y="42"/>
                  </a:lnTo>
                  <a:lnTo>
                    <a:pt x="323" y="44"/>
                  </a:lnTo>
                  <a:lnTo>
                    <a:pt x="316" y="47"/>
                  </a:lnTo>
                  <a:lnTo>
                    <a:pt x="308" y="49"/>
                  </a:lnTo>
                  <a:lnTo>
                    <a:pt x="301" y="51"/>
                  </a:lnTo>
                  <a:lnTo>
                    <a:pt x="293" y="52"/>
                  </a:lnTo>
                  <a:lnTo>
                    <a:pt x="286" y="53"/>
                  </a:lnTo>
                  <a:lnTo>
                    <a:pt x="280" y="53"/>
                  </a:lnTo>
                  <a:lnTo>
                    <a:pt x="301" y="53"/>
                  </a:lnTo>
                  <a:lnTo>
                    <a:pt x="296" y="57"/>
                  </a:lnTo>
                  <a:lnTo>
                    <a:pt x="291" y="59"/>
                  </a:lnTo>
                  <a:lnTo>
                    <a:pt x="286" y="62"/>
                  </a:lnTo>
                  <a:lnTo>
                    <a:pt x="281" y="63"/>
                  </a:lnTo>
                  <a:lnTo>
                    <a:pt x="275" y="64"/>
                  </a:lnTo>
                  <a:lnTo>
                    <a:pt x="269" y="64"/>
                  </a:lnTo>
                  <a:lnTo>
                    <a:pt x="262" y="64"/>
                  </a:lnTo>
                  <a:lnTo>
                    <a:pt x="256" y="64"/>
                  </a:lnTo>
                  <a:lnTo>
                    <a:pt x="250" y="63"/>
                  </a:lnTo>
                  <a:lnTo>
                    <a:pt x="244" y="62"/>
                  </a:lnTo>
                  <a:lnTo>
                    <a:pt x="241" y="59"/>
                  </a:lnTo>
                  <a:lnTo>
                    <a:pt x="238" y="58"/>
                  </a:lnTo>
                  <a:lnTo>
                    <a:pt x="234" y="57"/>
                  </a:lnTo>
                  <a:lnTo>
                    <a:pt x="230" y="56"/>
                  </a:lnTo>
                  <a:lnTo>
                    <a:pt x="226" y="54"/>
                  </a:lnTo>
                  <a:lnTo>
                    <a:pt x="223" y="53"/>
                  </a:lnTo>
                  <a:lnTo>
                    <a:pt x="219" y="51"/>
                  </a:lnTo>
                  <a:lnTo>
                    <a:pt x="218" y="48"/>
                  </a:lnTo>
                  <a:lnTo>
                    <a:pt x="216" y="46"/>
                  </a:lnTo>
                  <a:lnTo>
                    <a:pt x="216" y="42"/>
                  </a:lnTo>
                  <a:lnTo>
                    <a:pt x="221" y="44"/>
                  </a:lnTo>
                  <a:lnTo>
                    <a:pt x="225" y="47"/>
                  </a:lnTo>
                  <a:lnTo>
                    <a:pt x="230" y="49"/>
                  </a:lnTo>
                  <a:lnTo>
                    <a:pt x="235" y="52"/>
                  </a:lnTo>
                  <a:lnTo>
                    <a:pt x="240" y="53"/>
                  </a:lnTo>
                  <a:lnTo>
                    <a:pt x="245" y="54"/>
                  </a:lnTo>
                  <a:lnTo>
                    <a:pt x="250" y="56"/>
                  </a:lnTo>
                  <a:lnTo>
                    <a:pt x="256" y="57"/>
                  </a:lnTo>
                  <a:lnTo>
                    <a:pt x="261" y="57"/>
                  </a:lnTo>
                  <a:lnTo>
                    <a:pt x="267" y="57"/>
                  </a:lnTo>
                  <a:lnTo>
                    <a:pt x="262" y="54"/>
                  </a:lnTo>
                  <a:lnTo>
                    <a:pt x="257" y="52"/>
                  </a:lnTo>
                  <a:lnTo>
                    <a:pt x="252" y="51"/>
                  </a:lnTo>
                  <a:lnTo>
                    <a:pt x="246" y="51"/>
                  </a:lnTo>
                  <a:lnTo>
                    <a:pt x="241" y="49"/>
                  </a:lnTo>
                  <a:lnTo>
                    <a:pt x="235" y="48"/>
                  </a:lnTo>
                  <a:lnTo>
                    <a:pt x="230" y="47"/>
                  </a:lnTo>
                  <a:lnTo>
                    <a:pt x="225" y="44"/>
                  </a:lnTo>
                  <a:lnTo>
                    <a:pt x="220" y="41"/>
                  </a:lnTo>
                  <a:lnTo>
                    <a:pt x="216" y="36"/>
                  </a:lnTo>
                  <a:lnTo>
                    <a:pt x="214" y="44"/>
                  </a:lnTo>
                  <a:lnTo>
                    <a:pt x="207" y="39"/>
                  </a:lnTo>
                  <a:lnTo>
                    <a:pt x="199" y="36"/>
                  </a:lnTo>
                  <a:lnTo>
                    <a:pt x="192" y="35"/>
                  </a:lnTo>
                  <a:lnTo>
                    <a:pt x="183" y="35"/>
                  </a:lnTo>
                  <a:lnTo>
                    <a:pt x="174" y="36"/>
                  </a:lnTo>
                  <a:lnTo>
                    <a:pt x="166" y="36"/>
                  </a:lnTo>
                  <a:lnTo>
                    <a:pt x="157" y="36"/>
                  </a:lnTo>
                  <a:lnTo>
                    <a:pt x="148" y="35"/>
                  </a:lnTo>
                  <a:lnTo>
                    <a:pt x="140" y="32"/>
                  </a:lnTo>
                  <a:lnTo>
                    <a:pt x="131" y="27"/>
                  </a:lnTo>
                  <a:lnTo>
                    <a:pt x="133" y="32"/>
                  </a:lnTo>
                  <a:lnTo>
                    <a:pt x="136" y="37"/>
                  </a:lnTo>
                  <a:lnTo>
                    <a:pt x="138" y="41"/>
                  </a:lnTo>
                  <a:lnTo>
                    <a:pt x="142" y="43"/>
                  </a:lnTo>
                  <a:lnTo>
                    <a:pt x="145" y="47"/>
                  </a:lnTo>
                  <a:lnTo>
                    <a:pt x="147" y="49"/>
                  </a:lnTo>
                  <a:lnTo>
                    <a:pt x="150" y="52"/>
                  </a:lnTo>
                  <a:lnTo>
                    <a:pt x="152" y="54"/>
                  </a:lnTo>
                  <a:lnTo>
                    <a:pt x="155" y="58"/>
                  </a:lnTo>
                  <a:lnTo>
                    <a:pt x="157" y="62"/>
                  </a:lnTo>
                  <a:lnTo>
                    <a:pt x="150" y="58"/>
                  </a:lnTo>
                  <a:lnTo>
                    <a:pt x="142" y="56"/>
                  </a:lnTo>
                  <a:lnTo>
                    <a:pt x="136" y="54"/>
                  </a:lnTo>
                  <a:lnTo>
                    <a:pt x="130" y="52"/>
                  </a:lnTo>
                  <a:lnTo>
                    <a:pt x="122" y="51"/>
                  </a:lnTo>
                  <a:lnTo>
                    <a:pt x="116" y="48"/>
                  </a:lnTo>
                  <a:lnTo>
                    <a:pt x="110" y="46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89" y="36"/>
                  </a:lnTo>
                  <a:lnTo>
                    <a:pt x="91" y="32"/>
                  </a:lnTo>
                  <a:lnTo>
                    <a:pt x="93" y="27"/>
                  </a:lnTo>
                  <a:lnTo>
                    <a:pt x="91" y="23"/>
                  </a:lnTo>
                  <a:lnTo>
                    <a:pt x="90" y="20"/>
                  </a:lnTo>
                  <a:lnTo>
                    <a:pt x="89" y="16"/>
                  </a:lnTo>
                  <a:lnTo>
                    <a:pt x="86" y="12"/>
                  </a:lnTo>
                  <a:lnTo>
                    <a:pt x="85" y="9"/>
                  </a:lnTo>
                  <a:lnTo>
                    <a:pt x="84" y="5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78" y="21"/>
                  </a:lnTo>
                  <a:lnTo>
                    <a:pt x="79" y="26"/>
                  </a:lnTo>
                  <a:lnTo>
                    <a:pt x="80" y="32"/>
                  </a:lnTo>
                  <a:lnTo>
                    <a:pt x="81" y="37"/>
                  </a:lnTo>
                  <a:lnTo>
                    <a:pt x="81" y="43"/>
                  </a:lnTo>
                  <a:lnTo>
                    <a:pt x="83" y="49"/>
                  </a:lnTo>
                  <a:lnTo>
                    <a:pt x="84" y="54"/>
                  </a:lnTo>
                  <a:lnTo>
                    <a:pt x="86" y="59"/>
                  </a:lnTo>
                  <a:lnTo>
                    <a:pt x="90" y="63"/>
                  </a:lnTo>
                  <a:lnTo>
                    <a:pt x="96" y="65"/>
                  </a:lnTo>
                  <a:lnTo>
                    <a:pt x="104" y="68"/>
                  </a:lnTo>
                  <a:lnTo>
                    <a:pt x="98" y="74"/>
                  </a:lnTo>
                  <a:lnTo>
                    <a:pt x="90" y="72"/>
                  </a:lnTo>
                  <a:lnTo>
                    <a:pt x="84" y="68"/>
                  </a:lnTo>
                  <a:lnTo>
                    <a:pt x="76" y="62"/>
                  </a:lnTo>
                  <a:lnTo>
                    <a:pt x="72" y="56"/>
                  </a:lnTo>
                  <a:lnTo>
                    <a:pt x="65" y="49"/>
                  </a:lnTo>
                  <a:lnTo>
                    <a:pt x="60" y="42"/>
                  </a:lnTo>
                  <a:lnTo>
                    <a:pt x="57" y="35"/>
                  </a:lnTo>
                  <a:lnTo>
                    <a:pt x="53" y="28"/>
                  </a:lnTo>
                  <a:lnTo>
                    <a:pt x="50" y="22"/>
                  </a:lnTo>
                  <a:lnTo>
                    <a:pt x="48" y="17"/>
                  </a:lnTo>
                  <a:lnTo>
                    <a:pt x="50" y="32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2" y="42"/>
                  </a:lnTo>
                  <a:lnTo>
                    <a:pt x="42" y="47"/>
                  </a:lnTo>
                  <a:lnTo>
                    <a:pt x="42" y="52"/>
                  </a:lnTo>
                  <a:lnTo>
                    <a:pt x="42" y="57"/>
                  </a:lnTo>
                  <a:lnTo>
                    <a:pt x="43" y="62"/>
                  </a:lnTo>
                  <a:lnTo>
                    <a:pt x="44" y="67"/>
                  </a:lnTo>
                  <a:lnTo>
                    <a:pt x="44" y="72"/>
                  </a:lnTo>
                  <a:lnTo>
                    <a:pt x="44" y="77"/>
                  </a:lnTo>
                  <a:lnTo>
                    <a:pt x="44" y="83"/>
                  </a:lnTo>
                  <a:lnTo>
                    <a:pt x="45" y="88"/>
                  </a:lnTo>
                  <a:lnTo>
                    <a:pt x="45" y="94"/>
                  </a:lnTo>
                  <a:lnTo>
                    <a:pt x="45" y="99"/>
                  </a:lnTo>
                  <a:lnTo>
                    <a:pt x="47" y="104"/>
                  </a:lnTo>
                  <a:lnTo>
                    <a:pt x="47" y="109"/>
                  </a:lnTo>
                  <a:lnTo>
                    <a:pt x="48" y="114"/>
                  </a:lnTo>
                  <a:lnTo>
                    <a:pt x="48" y="117"/>
                  </a:lnTo>
                  <a:lnTo>
                    <a:pt x="49" y="122"/>
                  </a:lnTo>
                  <a:lnTo>
                    <a:pt x="50" y="127"/>
                  </a:lnTo>
                  <a:lnTo>
                    <a:pt x="47" y="132"/>
                  </a:lnTo>
                  <a:lnTo>
                    <a:pt x="45" y="140"/>
                  </a:lnTo>
                  <a:lnTo>
                    <a:pt x="44" y="147"/>
                  </a:lnTo>
                  <a:lnTo>
                    <a:pt x="45" y="155"/>
                  </a:lnTo>
                  <a:lnTo>
                    <a:pt x="45" y="163"/>
                  </a:lnTo>
                  <a:lnTo>
                    <a:pt x="47" y="172"/>
                  </a:lnTo>
                  <a:lnTo>
                    <a:pt x="48" y="181"/>
                  </a:lnTo>
                  <a:lnTo>
                    <a:pt x="48" y="189"/>
                  </a:lnTo>
                  <a:lnTo>
                    <a:pt x="47" y="197"/>
                  </a:lnTo>
                  <a:lnTo>
                    <a:pt x="44" y="205"/>
                  </a:lnTo>
                  <a:lnTo>
                    <a:pt x="42" y="204"/>
                  </a:lnTo>
                  <a:lnTo>
                    <a:pt x="39" y="202"/>
                  </a:lnTo>
                  <a:lnTo>
                    <a:pt x="38" y="199"/>
                  </a:lnTo>
                  <a:lnTo>
                    <a:pt x="38" y="197"/>
                  </a:lnTo>
                  <a:lnTo>
                    <a:pt x="38" y="193"/>
                  </a:lnTo>
                  <a:lnTo>
                    <a:pt x="38" y="190"/>
                  </a:lnTo>
                  <a:lnTo>
                    <a:pt x="38" y="187"/>
                  </a:lnTo>
                  <a:lnTo>
                    <a:pt x="38" y="184"/>
                  </a:lnTo>
                  <a:lnTo>
                    <a:pt x="38" y="181"/>
                  </a:lnTo>
                  <a:lnTo>
                    <a:pt x="38" y="178"/>
                  </a:lnTo>
                  <a:lnTo>
                    <a:pt x="36" y="220"/>
                  </a:lnTo>
                  <a:lnTo>
                    <a:pt x="33" y="220"/>
                  </a:lnTo>
                  <a:lnTo>
                    <a:pt x="32" y="218"/>
                  </a:lnTo>
                  <a:lnTo>
                    <a:pt x="31" y="215"/>
                  </a:lnTo>
                  <a:lnTo>
                    <a:pt x="29" y="213"/>
                  </a:lnTo>
                  <a:lnTo>
                    <a:pt x="27" y="210"/>
                  </a:lnTo>
                  <a:lnTo>
                    <a:pt x="26" y="208"/>
                  </a:lnTo>
                  <a:lnTo>
                    <a:pt x="24" y="205"/>
                  </a:lnTo>
                  <a:lnTo>
                    <a:pt x="24" y="203"/>
                  </a:lnTo>
                  <a:lnTo>
                    <a:pt x="24" y="200"/>
                  </a:lnTo>
                  <a:lnTo>
                    <a:pt x="24" y="198"/>
                  </a:lnTo>
                  <a:lnTo>
                    <a:pt x="27" y="195"/>
                  </a:lnTo>
                  <a:lnTo>
                    <a:pt x="24" y="194"/>
                  </a:lnTo>
                  <a:lnTo>
                    <a:pt x="24" y="192"/>
                  </a:lnTo>
                  <a:lnTo>
                    <a:pt x="23" y="189"/>
                  </a:lnTo>
                  <a:lnTo>
                    <a:pt x="23" y="185"/>
                  </a:lnTo>
                  <a:lnTo>
                    <a:pt x="22" y="183"/>
                  </a:lnTo>
                  <a:lnTo>
                    <a:pt x="22" y="179"/>
                  </a:lnTo>
                  <a:lnTo>
                    <a:pt x="21" y="177"/>
                  </a:lnTo>
                  <a:lnTo>
                    <a:pt x="18" y="174"/>
                  </a:lnTo>
                  <a:lnTo>
                    <a:pt x="16" y="174"/>
                  </a:lnTo>
                  <a:lnTo>
                    <a:pt x="12" y="176"/>
                  </a:lnTo>
                  <a:lnTo>
                    <a:pt x="12" y="174"/>
                  </a:lnTo>
                  <a:lnTo>
                    <a:pt x="12" y="172"/>
                  </a:lnTo>
                  <a:lnTo>
                    <a:pt x="12" y="171"/>
                  </a:lnTo>
                  <a:lnTo>
                    <a:pt x="12" y="169"/>
                  </a:lnTo>
                  <a:lnTo>
                    <a:pt x="12" y="167"/>
                  </a:lnTo>
                  <a:lnTo>
                    <a:pt x="12" y="166"/>
                  </a:lnTo>
                  <a:lnTo>
                    <a:pt x="12" y="164"/>
                  </a:lnTo>
                  <a:lnTo>
                    <a:pt x="12" y="163"/>
                  </a:lnTo>
                  <a:lnTo>
                    <a:pt x="13" y="162"/>
                  </a:lnTo>
                  <a:lnTo>
                    <a:pt x="15" y="161"/>
                  </a:lnTo>
                  <a:lnTo>
                    <a:pt x="21" y="172"/>
                  </a:lnTo>
                  <a:lnTo>
                    <a:pt x="22" y="166"/>
                  </a:lnTo>
                  <a:lnTo>
                    <a:pt x="22" y="161"/>
                  </a:lnTo>
                  <a:lnTo>
                    <a:pt x="21" y="157"/>
                  </a:lnTo>
                  <a:lnTo>
                    <a:pt x="19" y="153"/>
                  </a:lnTo>
                  <a:lnTo>
                    <a:pt x="17" y="151"/>
                  </a:lnTo>
                  <a:lnTo>
                    <a:pt x="13" y="147"/>
                  </a:lnTo>
                  <a:lnTo>
                    <a:pt x="11" y="145"/>
                  </a:lnTo>
                  <a:lnTo>
                    <a:pt x="8" y="141"/>
                  </a:lnTo>
                  <a:lnTo>
                    <a:pt x="6" y="137"/>
                  </a:lnTo>
                  <a:lnTo>
                    <a:pt x="6" y="134"/>
                  </a:lnTo>
                  <a:lnTo>
                    <a:pt x="0" y="140"/>
                  </a:lnTo>
                  <a:lnTo>
                    <a:pt x="1" y="155"/>
                  </a:lnTo>
                  <a:lnTo>
                    <a:pt x="5" y="167"/>
                  </a:lnTo>
                  <a:lnTo>
                    <a:pt x="7" y="178"/>
                  </a:lnTo>
                  <a:lnTo>
                    <a:pt x="11" y="188"/>
                  </a:lnTo>
                  <a:lnTo>
                    <a:pt x="16" y="198"/>
                  </a:lnTo>
                  <a:lnTo>
                    <a:pt x="21" y="206"/>
                  </a:lnTo>
                  <a:lnTo>
                    <a:pt x="26" y="216"/>
                  </a:lnTo>
                  <a:lnTo>
                    <a:pt x="31" y="228"/>
                  </a:lnTo>
                  <a:lnTo>
                    <a:pt x="36" y="239"/>
                  </a:lnTo>
                  <a:lnTo>
                    <a:pt x="42" y="252"/>
                  </a:lnTo>
                  <a:lnTo>
                    <a:pt x="42" y="229"/>
                  </a:lnTo>
                  <a:lnTo>
                    <a:pt x="48" y="241"/>
                  </a:lnTo>
                  <a:lnTo>
                    <a:pt x="53" y="256"/>
                  </a:lnTo>
                  <a:lnTo>
                    <a:pt x="58" y="273"/>
                  </a:lnTo>
                  <a:lnTo>
                    <a:pt x="62" y="291"/>
                  </a:lnTo>
                  <a:lnTo>
                    <a:pt x="65" y="308"/>
                  </a:lnTo>
                  <a:lnTo>
                    <a:pt x="70" y="326"/>
                  </a:lnTo>
                  <a:lnTo>
                    <a:pt x="76" y="344"/>
                  </a:lnTo>
                  <a:lnTo>
                    <a:pt x="83" y="361"/>
                  </a:lnTo>
                  <a:lnTo>
                    <a:pt x="93" y="377"/>
                  </a:lnTo>
                  <a:lnTo>
                    <a:pt x="104" y="392"/>
                  </a:lnTo>
                  <a:lnTo>
                    <a:pt x="115" y="401"/>
                  </a:lnTo>
                  <a:lnTo>
                    <a:pt x="125" y="411"/>
                  </a:lnTo>
                  <a:lnTo>
                    <a:pt x="136" y="420"/>
                  </a:lnTo>
                  <a:lnTo>
                    <a:pt x="147" y="432"/>
                  </a:lnTo>
                  <a:lnTo>
                    <a:pt x="158" y="440"/>
                  </a:lnTo>
                  <a:lnTo>
                    <a:pt x="171" y="449"/>
                  </a:lnTo>
                  <a:lnTo>
                    <a:pt x="182" y="456"/>
                  </a:lnTo>
                  <a:lnTo>
                    <a:pt x="195" y="460"/>
                  </a:lnTo>
                  <a:lnTo>
                    <a:pt x="209" y="463"/>
                  </a:lnTo>
                  <a:lnTo>
                    <a:pt x="223" y="463"/>
                  </a:lnTo>
                  <a:lnTo>
                    <a:pt x="234" y="463"/>
                  </a:lnTo>
                  <a:lnTo>
                    <a:pt x="245" y="461"/>
                  </a:lnTo>
                  <a:lnTo>
                    <a:pt x="256" y="458"/>
                  </a:lnTo>
                  <a:lnTo>
                    <a:pt x="266" y="454"/>
                  </a:lnTo>
                  <a:lnTo>
                    <a:pt x="276" y="448"/>
                  </a:lnTo>
                  <a:lnTo>
                    <a:pt x="286" y="440"/>
                  </a:lnTo>
                  <a:lnTo>
                    <a:pt x="295" y="433"/>
                  </a:lnTo>
                  <a:lnTo>
                    <a:pt x="303" y="424"/>
                  </a:lnTo>
                  <a:lnTo>
                    <a:pt x="311" y="416"/>
                  </a:lnTo>
                  <a:lnTo>
                    <a:pt x="318" y="407"/>
                  </a:lnTo>
                  <a:lnTo>
                    <a:pt x="316" y="404"/>
                  </a:lnTo>
                  <a:lnTo>
                    <a:pt x="304" y="417"/>
                  </a:lnTo>
                  <a:lnTo>
                    <a:pt x="306" y="418"/>
                  </a:lnTo>
                  <a:lnTo>
                    <a:pt x="304" y="417"/>
                  </a:lnTo>
                  <a:lnTo>
                    <a:pt x="303" y="417"/>
                  </a:lnTo>
                  <a:lnTo>
                    <a:pt x="303" y="416"/>
                  </a:lnTo>
                  <a:lnTo>
                    <a:pt x="303" y="414"/>
                  </a:lnTo>
                  <a:lnTo>
                    <a:pt x="303" y="413"/>
                  </a:lnTo>
                  <a:lnTo>
                    <a:pt x="311" y="403"/>
                  </a:lnTo>
                  <a:lnTo>
                    <a:pt x="317" y="393"/>
                  </a:lnTo>
                  <a:lnTo>
                    <a:pt x="324" y="383"/>
                  </a:lnTo>
                  <a:lnTo>
                    <a:pt x="332" y="373"/>
                  </a:lnTo>
                  <a:lnTo>
                    <a:pt x="338" y="364"/>
                  </a:lnTo>
                  <a:lnTo>
                    <a:pt x="344" y="354"/>
                  </a:lnTo>
                  <a:lnTo>
                    <a:pt x="349" y="343"/>
                  </a:lnTo>
                  <a:lnTo>
                    <a:pt x="354" y="331"/>
                  </a:lnTo>
                  <a:lnTo>
                    <a:pt x="358" y="320"/>
                  </a:lnTo>
                  <a:lnTo>
                    <a:pt x="360" y="309"/>
                  </a:lnTo>
                  <a:lnTo>
                    <a:pt x="361" y="315"/>
                  </a:lnTo>
                  <a:lnTo>
                    <a:pt x="361" y="320"/>
                  </a:lnTo>
                  <a:lnTo>
                    <a:pt x="363" y="326"/>
                  </a:lnTo>
                  <a:lnTo>
                    <a:pt x="363" y="334"/>
                  </a:lnTo>
                  <a:lnTo>
                    <a:pt x="363" y="340"/>
                  </a:lnTo>
                  <a:lnTo>
                    <a:pt x="361" y="346"/>
                  </a:lnTo>
                  <a:lnTo>
                    <a:pt x="361" y="352"/>
                  </a:lnTo>
                  <a:lnTo>
                    <a:pt x="360" y="359"/>
                  </a:lnTo>
                  <a:lnTo>
                    <a:pt x="359" y="365"/>
                  </a:lnTo>
                  <a:lnTo>
                    <a:pt x="356" y="371"/>
                  </a:lnTo>
                  <a:lnTo>
                    <a:pt x="345" y="387"/>
                  </a:lnTo>
                  <a:lnTo>
                    <a:pt x="334" y="403"/>
                  </a:lnTo>
                  <a:lnTo>
                    <a:pt x="322" y="419"/>
                  </a:lnTo>
                  <a:lnTo>
                    <a:pt x="309" y="434"/>
                  </a:lnTo>
                  <a:lnTo>
                    <a:pt x="297" y="448"/>
                  </a:lnTo>
                  <a:lnTo>
                    <a:pt x="282" y="459"/>
                  </a:lnTo>
                  <a:lnTo>
                    <a:pt x="266" y="469"/>
                  </a:lnTo>
                  <a:lnTo>
                    <a:pt x="249" y="475"/>
                  </a:lnTo>
                  <a:lnTo>
                    <a:pt x="229" y="479"/>
                  </a:lnTo>
                  <a:lnTo>
                    <a:pt x="208" y="477"/>
                  </a:lnTo>
                  <a:lnTo>
                    <a:pt x="210" y="481"/>
                  </a:lnTo>
                  <a:lnTo>
                    <a:pt x="214" y="486"/>
                  </a:lnTo>
                  <a:lnTo>
                    <a:pt x="218" y="490"/>
                  </a:lnTo>
                  <a:lnTo>
                    <a:pt x="221" y="495"/>
                  </a:lnTo>
                  <a:lnTo>
                    <a:pt x="225" y="498"/>
                  </a:lnTo>
                  <a:lnTo>
                    <a:pt x="228" y="502"/>
                  </a:lnTo>
                  <a:lnTo>
                    <a:pt x="230" y="507"/>
                  </a:lnTo>
                  <a:lnTo>
                    <a:pt x="231" y="511"/>
                  </a:lnTo>
                  <a:lnTo>
                    <a:pt x="233" y="514"/>
                  </a:lnTo>
                  <a:lnTo>
                    <a:pt x="231" y="519"/>
                  </a:lnTo>
                  <a:lnTo>
                    <a:pt x="228" y="519"/>
                  </a:lnTo>
                  <a:lnTo>
                    <a:pt x="224" y="517"/>
                  </a:lnTo>
                  <a:lnTo>
                    <a:pt x="221" y="514"/>
                  </a:lnTo>
                  <a:lnTo>
                    <a:pt x="219" y="512"/>
                  </a:lnTo>
                  <a:lnTo>
                    <a:pt x="216" y="510"/>
                  </a:lnTo>
                  <a:lnTo>
                    <a:pt x="214" y="507"/>
                  </a:lnTo>
                  <a:lnTo>
                    <a:pt x="212" y="506"/>
                  </a:lnTo>
                  <a:lnTo>
                    <a:pt x="209" y="506"/>
                  </a:lnTo>
                  <a:lnTo>
                    <a:pt x="205" y="507"/>
                  </a:lnTo>
                  <a:lnTo>
                    <a:pt x="202" y="511"/>
                  </a:lnTo>
                  <a:lnTo>
                    <a:pt x="205" y="512"/>
                  </a:lnTo>
                  <a:lnTo>
                    <a:pt x="208" y="514"/>
                  </a:lnTo>
                  <a:lnTo>
                    <a:pt x="212" y="516"/>
                  </a:lnTo>
                  <a:lnTo>
                    <a:pt x="215" y="518"/>
                  </a:lnTo>
                  <a:lnTo>
                    <a:pt x="218" y="519"/>
                  </a:lnTo>
                  <a:lnTo>
                    <a:pt x="221" y="521"/>
                  </a:lnTo>
                  <a:lnTo>
                    <a:pt x="225" y="523"/>
                  </a:lnTo>
                  <a:lnTo>
                    <a:pt x="229" y="524"/>
                  </a:lnTo>
                  <a:lnTo>
                    <a:pt x="231" y="526"/>
                  </a:lnTo>
                  <a:lnTo>
                    <a:pt x="235" y="528"/>
                  </a:lnTo>
                  <a:lnTo>
                    <a:pt x="235" y="532"/>
                  </a:lnTo>
                  <a:lnTo>
                    <a:pt x="235" y="534"/>
                  </a:lnTo>
                  <a:lnTo>
                    <a:pt x="235" y="538"/>
                  </a:lnTo>
                  <a:lnTo>
                    <a:pt x="235" y="542"/>
                  </a:lnTo>
                  <a:lnTo>
                    <a:pt x="235" y="545"/>
                  </a:lnTo>
                  <a:lnTo>
                    <a:pt x="235" y="549"/>
                  </a:lnTo>
                  <a:lnTo>
                    <a:pt x="235" y="552"/>
                  </a:lnTo>
                  <a:lnTo>
                    <a:pt x="235" y="555"/>
                  </a:lnTo>
                  <a:lnTo>
                    <a:pt x="236" y="558"/>
                  </a:lnTo>
                  <a:lnTo>
                    <a:pt x="238" y="561"/>
                  </a:lnTo>
                  <a:lnTo>
                    <a:pt x="240" y="563"/>
                  </a:lnTo>
                  <a:lnTo>
                    <a:pt x="242" y="564"/>
                  </a:lnTo>
                  <a:lnTo>
                    <a:pt x="245" y="564"/>
                  </a:lnTo>
                  <a:lnTo>
                    <a:pt x="247" y="564"/>
                  </a:lnTo>
                  <a:lnTo>
                    <a:pt x="251" y="563"/>
                  </a:lnTo>
                  <a:lnTo>
                    <a:pt x="254" y="561"/>
                  </a:lnTo>
                  <a:lnTo>
                    <a:pt x="256" y="560"/>
                  </a:lnTo>
                  <a:lnTo>
                    <a:pt x="257" y="559"/>
                  </a:lnTo>
                  <a:lnTo>
                    <a:pt x="260" y="559"/>
                  </a:lnTo>
                  <a:lnTo>
                    <a:pt x="261" y="558"/>
                  </a:lnTo>
                  <a:lnTo>
                    <a:pt x="262" y="552"/>
                  </a:lnTo>
                  <a:lnTo>
                    <a:pt x="262" y="548"/>
                  </a:lnTo>
                  <a:lnTo>
                    <a:pt x="262" y="543"/>
                  </a:lnTo>
                  <a:lnTo>
                    <a:pt x="260" y="540"/>
                  </a:lnTo>
                  <a:lnTo>
                    <a:pt x="259" y="538"/>
                  </a:lnTo>
                  <a:lnTo>
                    <a:pt x="255" y="536"/>
                  </a:lnTo>
                  <a:lnTo>
                    <a:pt x="251" y="533"/>
                  </a:lnTo>
                  <a:lnTo>
                    <a:pt x="249" y="531"/>
                  </a:lnTo>
                  <a:lnTo>
                    <a:pt x="245" y="528"/>
                  </a:lnTo>
                  <a:lnTo>
                    <a:pt x="241" y="526"/>
                  </a:lnTo>
                  <a:lnTo>
                    <a:pt x="256" y="519"/>
                  </a:lnTo>
                  <a:lnTo>
                    <a:pt x="256" y="518"/>
                  </a:lnTo>
                  <a:lnTo>
                    <a:pt x="256" y="517"/>
                  </a:lnTo>
                  <a:lnTo>
                    <a:pt x="256" y="516"/>
                  </a:lnTo>
                  <a:lnTo>
                    <a:pt x="256" y="514"/>
                  </a:lnTo>
                  <a:lnTo>
                    <a:pt x="255" y="513"/>
                  </a:lnTo>
                  <a:lnTo>
                    <a:pt x="255" y="512"/>
                  </a:lnTo>
                  <a:lnTo>
                    <a:pt x="254" y="512"/>
                  </a:lnTo>
                  <a:lnTo>
                    <a:pt x="254" y="511"/>
                  </a:lnTo>
                  <a:lnTo>
                    <a:pt x="252" y="511"/>
                  </a:lnTo>
                  <a:lnTo>
                    <a:pt x="267" y="495"/>
                  </a:lnTo>
                  <a:lnTo>
                    <a:pt x="282" y="480"/>
                  </a:lnTo>
                  <a:lnTo>
                    <a:pt x="298" y="464"/>
                  </a:lnTo>
                  <a:lnTo>
                    <a:pt x="313" y="448"/>
                  </a:lnTo>
                  <a:lnTo>
                    <a:pt x="328" y="430"/>
                  </a:lnTo>
                  <a:lnTo>
                    <a:pt x="342" y="413"/>
                  </a:lnTo>
                  <a:lnTo>
                    <a:pt x="354" y="396"/>
                  </a:lnTo>
                  <a:lnTo>
                    <a:pt x="364" y="377"/>
                  </a:lnTo>
                  <a:lnTo>
                    <a:pt x="371" y="357"/>
                  </a:lnTo>
                  <a:lnTo>
                    <a:pt x="376" y="336"/>
                  </a:lnTo>
                  <a:lnTo>
                    <a:pt x="376" y="333"/>
                  </a:lnTo>
                  <a:lnTo>
                    <a:pt x="376" y="330"/>
                  </a:lnTo>
                  <a:lnTo>
                    <a:pt x="376" y="326"/>
                  </a:lnTo>
                  <a:lnTo>
                    <a:pt x="378" y="323"/>
                  </a:lnTo>
                  <a:lnTo>
                    <a:pt x="378" y="320"/>
                  </a:lnTo>
                  <a:lnTo>
                    <a:pt x="378" y="317"/>
                  </a:lnTo>
                  <a:lnTo>
                    <a:pt x="378" y="313"/>
                  </a:lnTo>
                  <a:lnTo>
                    <a:pt x="378" y="310"/>
                  </a:lnTo>
                  <a:lnTo>
                    <a:pt x="378" y="307"/>
                  </a:lnTo>
                  <a:lnTo>
                    <a:pt x="378" y="303"/>
                  </a:lnTo>
                  <a:lnTo>
                    <a:pt x="378" y="300"/>
                  </a:lnTo>
                  <a:lnTo>
                    <a:pt x="378" y="297"/>
                  </a:lnTo>
                  <a:lnTo>
                    <a:pt x="376" y="293"/>
                  </a:lnTo>
                  <a:lnTo>
                    <a:pt x="376" y="291"/>
                  </a:lnTo>
                  <a:lnTo>
                    <a:pt x="375" y="287"/>
                  </a:lnTo>
                  <a:lnTo>
                    <a:pt x="375" y="283"/>
                  </a:lnTo>
                  <a:lnTo>
                    <a:pt x="374" y="279"/>
                  </a:lnTo>
                  <a:lnTo>
                    <a:pt x="374" y="277"/>
                  </a:lnTo>
                  <a:lnTo>
                    <a:pt x="373" y="273"/>
                  </a:lnTo>
                  <a:lnTo>
                    <a:pt x="371" y="270"/>
                  </a:lnTo>
                  <a:lnTo>
                    <a:pt x="383" y="260"/>
                  </a:lnTo>
                  <a:lnTo>
                    <a:pt x="392" y="247"/>
                  </a:lnTo>
                  <a:lnTo>
                    <a:pt x="400" y="235"/>
                  </a:lnTo>
                  <a:lnTo>
                    <a:pt x="406" y="221"/>
                  </a:lnTo>
                  <a:lnTo>
                    <a:pt x="411" y="208"/>
                  </a:lnTo>
                  <a:lnTo>
                    <a:pt x="413" y="193"/>
                  </a:lnTo>
                  <a:lnTo>
                    <a:pt x="416" y="177"/>
                  </a:lnTo>
                  <a:lnTo>
                    <a:pt x="417" y="162"/>
                  </a:lnTo>
                  <a:lnTo>
                    <a:pt x="417" y="147"/>
                  </a:lnTo>
                  <a:lnTo>
                    <a:pt x="416" y="131"/>
                  </a:lnTo>
                  <a:lnTo>
                    <a:pt x="415" y="131"/>
                  </a:lnTo>
                  <a:close/>
                  <a:moveTo>
                    <a:pt x="390" y="184"/>
                  </a:moveTo>
                  <a:lnTo>
                    <a:pt x="392" y="176"/>
                  </a:lnTo>
                  <a:lnTo>
                    <a:pt x="390" y="193"/>
                  </a:lnTo>
                  <a:lnTo>
                    <a:pt x="390" y="184"/>
                  </a:lnTo>
                  <a:close/>
                  <a:moveTo>
                    <a:pt x="216" y="320"/>
                  </a:moveTo>
                  <a:lnTo>
                    <a:pt x="216" y="317"/>
                  </a:lnTo>
                  <a:lnTo>
                    <a:pt x="218" y="314"/>
                  </a:lnTo>
                  <a:lnTo>
                    <a:pt x="220" y="310"/>
                  </a:lnTo>
                  <a:lnTo>
                    <a:pt x="223" y="308"/>
                  </a:lnTo>
                  <a:lnTo>
                    <a:pt x="226" y="305"/>
                  </a:lnTo>
                  <a:lnTo>
                    <a:pt x="230" y="304"/>
                  </a:lnTo>
                  <a:lnTo>
                    <a:pt x="234" y="302"/>
                  </a:lnTo>
                  <a:lnTo>
                    <a:pt x="239" y="300"/>
                  </a:lnTo>
                  <a:lnTo>
                    <a:pt x="242" y="299"/>
                  </a:lnTo>
                  <a:lnTo>
                    <a:pt x="246" y="299"/>
                  </a:lnTo>
                  <a:lnTo>
                    <a:pt x="245" y="304"/>
                  </a:lnTo>
                  <a:lnTo>
                    <a:pt x="241" y="309"/>
                  </a:lnTo>
                  <a:lnTo>
                    <a:pt x="239" y="313"/>
                  </a:lnTo>
                  <a:lnTo>
                    <a:pt x="234" y="317"/>
                  </a:lnTo>
                  <a:lnTo>
                    <a:pt x="230" y="320"/>
                  </a:lnTo>
                  <a:lnTo>
                    <a:pt x="225" y="324"/>
                  </a:lnTo>
                  <a:lnTo>
                    <a:pt x="220" y="328"/>
                  </a:lnTo>
                  <a:lnTo>
                    <a:pt x="215" y="330"/>
                  </a:lnTo>
                  <a:lnTo>
                    <a:pt x="210" y="333"/>
                  </a:lnTo>
                  <a:lnTo>
                    <a:pt x="205" y="335"/>
                  </a:lnTo>
                  <a:lnTo>
                    <a:pt x="187" y="335"/>
                  </a:lnTo>
                  <a:lnTo>
                    <a:pt x="190" y="333"/>
                  </a:lnTo>
                  <a:lnTo>
                    <a:pt x="189" y="333"/>
                  </a:lnTo>
                  <a:lnTo>
                    <a:pt x="189" y="331"/>
                  </a:lnTo>
                  <a:lnTo>
                    <a:pt x="188" y="331"/>
                  </a:lnTo>
                  <a:lnTo>
                    <a:pt x="188" y="330"/>
                  </a:lnTo>
                  <a:lnTo>
                    <a:pt x="187" y="330"/>
                  </a:lnTo>
                  <a:lnTo>
                    <a:pt x="186" y="329"/>
                  </a:lnTo>
                  <a:lnTo>
                    <a:pt x="184" y="329"/>
                  </a:lnTo>
                  <a:lnTo>
                    <a:pt x="178" y="335"/>
                  </a:lnTo>
                  <a:lnTo>
                    <a:pt x="176" y="334"/>
                  </a:lnTo>
                  <a:lnTo>
                    <a:pt x="174" y="330"/>
                  </a:lnTo>
                  <a:lnTo>
                    <a:pt x="172" y="328"/>
                  </a:lnTo>
                  <a:lnTo>
                    <a:pt x="171" y="324"/>
                  </a:lnTo>
                  <a:lnTo>
                    <a:pt x="169" y="319"/>
                  </a:lnTo>
                  <a:lnTo>
                    <a:pt x="168" y="315"/>
                  </a:lnTo>
                  <a:lnTo>
                    <a:pt x="167" y="312"/>
                  </a:lnTo>
                  <a:lnTo>
                    <a:pt x="164" y="308"/>
                  </a:lnTo>
                  <a:lnTo>
                    <a:pt x="161" y="305"/>
                  </a:lnTo>
                  <a:lnTo>
                    <a:pt x="157" y="303"/>
                  </a:lnTo>
                  <a:lnTo>
                    <a:pt x="164" y="303"/>
                  </a:lnTo>
                  <a:lnTo>
                    <a:pt x="171" y="304"/>
                  </a:lnTo>
                  <a:lnTo>
                    <a:pt x="177" y="308"/>
                  </a:lnTo>
                  <a:lnTo>
                    <a:pt x="183" y="313"/>
                  </a:lnTo>
                  <a:lnTo>
                    <a:pt x="188" y="317"/>
                  </a:lnTo>
                  <a:lnTo>
                    <a:pt x="193" y="322"/>
                  </a:lnTo>
                  <a:lnTo>
                    <a:pt x="198" y="324"/>
                  </a:lnTo>
                  <a:lnTo>
                    <a:pt x="203" y="325"/>
                  </a:lnTo>
                  <a:lnTo>
                    <a:pt x="209" y="324"/>
                  </a:lnTo>
                  <a:lnTo>
                    <a:pt x="216" y="320"/>
                  </a:lnTo>
                  <a:close/>
                  <a:moveTo>
                    <a:pt x="231" y="216"/>
                  </a:moveTo>
                  <a:lnTo>
                    <a:pt x="235" y="215"/>
                  </a:lnTo>
                  <a:lnTo>
                    <a:pt x="239" y="214"/>
                  </a:lnTo>
                  <a:lnTo>
                    <a:pt x="242" y="214"/>
                  </a:lnTo>
                  <a:lnTo>
                    <a:pt x="246" y="214"/>
                  </a:lnTo>
                  <a:lnTo>
                    <a:pt x="250" y="214"/>
                  </a:lnTo>
                  <a:lnTo>
                    <a:pt x="254" y="215"/>
                  </a:lnTo>
                  <a:lnTo>
                    <a:pt x="257" y="216"/>
                  </a:lnTo>
                  <a:lnTo>
                    <a:pt x="260" y="218"/>
                  </a:lnTo>
                  <a:lnTo>
                    <a:pt x="264" y="218"/>
                  </a:lnTo>
                  <a:lnTo>
                    <a:pt x="267" y="219"/>
                  </a:lnTo>
                  <a:lnTo>
                    <a:pt x="269" y="219"/>
                  </a:lnTo>
                  <a:lnTo>
                    <a:pt x="270" y="219"/>
                  </a:lnTo>
                  <a:lnTo>
                    <a:pt x="271" y="219"/>
                  </a:lnTo>
                  <a:lnTo>
                    <a:pt x="271" y="220"/>
                  </a:lnTo>
                  <a:lnTo>
                    <a:pt x="272" y="220"/>
                  </a:lnTo>
                  <a:lnTo>
                    <a:pt x="273" y="220"/>
                  </a:lnTo>
                  <a:lnTo>
                    <a:pt x="272" y="220"/>
                  </a:lnTo>
                  <a:lnTo>
                    <a:pt x="271" y="220"/>
                  </a:lnTo>
                  <a:lnTo>
                    <a:pt x="270" y="219"/>
                  </a:lnTo>
                  <a:lnTo>
                    <a:pt x="269" y="219"/>
                  </a:lnTo>
                  <a:lnTo>
                    <a:pt x="267" y="219"/>
                  </a:lnTo>
                  <a:lnTo>
                    <a:pt x="264" y="219"/>
                  </a:lnTo>
                  <a:lnTo>
                    <a:pt x="260" y="220"/>
                  </a:lnTo>
                  <a:lnTo>
                    <a:pt x="256" y="220"/>
                  </a:lnTo>
                  <a:lnTo>
                    <a:pt x="252" y="221"/>
                  </a:lnTo>
                  <a:lnTo>
                    <a:pt x="249" y="221"/>
                  </a:lnTo>
                  <a:lnTo>
                    <a:pt x="245" y="223"/>
                  </a:lnTo>
                  <a:lnTo>
                    <a:pt x="241" y="223"/>
                  </a:lnTo>
                  <a:lnTo>
                    <a:pt x="238" y="221"/>
                  </a:lnTo>
                  <a:lnTo>
                    <a:pt x="235" y="219"/>
                  </a:lnTo>
                  <a:lnTo>
                    <a:pt x="231" y="216"/>
                  </a:lnTo>
                  <a:close/>
                  <a:moveTo>
                    <a:pt x="182" y="276"/>
                  </a:moveTo>
                  <a:lnTo>
                    <a:pt x="182" y="277"/>
                  </a:lnTo>
                  <a:lnTo>
                    <a:pt x="181" y="278"/>
                  </a:lnTo>
                  <a:lnTo>
                    <a:pt x="181" y="279"/>
                  </a:lnTo>
                  <a:lnTo>
                    <a:pt x="181" y="281"/>
                  </a:lnTo>
                  <a:lnTo>
                    <a:pt x="179" y="282"/>
                  </a:lnTo>
                  <a:lnTo>
                    <a:pt x="179" y="283"/>
                  </a:lnTo>
                  <a:lnTo>
                    <a:pt x="178" y="284"/>
                  </a:lnTo>
                  <a:lnTo>
                    <a:pt x="178" y="286"/>
                  </a:lnTo>
                  <a:lnTo>
                    <a:pt x="178" y="287"/>
                  </a:lnTo>
                  <a:lnTo>
                    <a:pt x="178" y="288"/>
                  </a:lnTo>
                  <a:lnTo>
                    <a:pt x="177" y="288"/>
                  </a:lnTo>
                  <a:lnTo>
                    <a:pt x="176" y="288"/>
                  </a:lnTo>
                  <a:lnTo>
                    <a:pt x="174" y="288"/>
                  </a:lnTo>
                  <a:lnTo>
                    <a:pt x="173" y="287"/>
                  </a:lnTo>
                  <a:lnTo>
                    <a:pt x="172" y="287"/>
                  </a:lnTo>
                  <a:lnTo>
                    <a:pt x="171" y="286"/>
                  </a:lnTo>
                  <a:lnTo>
                    <a:pt x="169" y="284"/>
                  </a:lnTo>
                  <a:lnTo>
                    <a:pt x="168" y="284"/>
                  </a:lnTo>
                  <a:lnTo>
                    <a:pt x="168" y="283"/>
                  </a:lnTo>
                  <a:lnTo>
                    <a:pt x="167" y="282"/>
                  </a:lnTo>
                  <a:lnTo>
                    <a:pt x="168" y="281"/>
                  </a:lnTo>
                  <a:lnTo>
                    <a:pt x="168" y="279"/>
                  </a:lnTo>
                  <a:lnTo>
                    <a:pt x="169" y="278"/>
                  </a:lnTo>
                  <a:lnTo>
                    <a:pt x="172" y="277"/>
                  </a:lnTo>
                  <a:lnTo>
                    <a:pt x="173" y="277"/>
                  </a:lnTo>
                  <a:lnTo>
                    <a:pt x="174" y="277"/>
                  </a:lnTo>
                  <a:lnTo>
                    <a:pt x="176" y="276"/>
                  </a:lnTo>
                  <a:lnTo>
                    <a:pt x="178" y="276"/>
                  </a:lnTo>
                  <a:lnTo>
                    <a:pt x="179" y="276"/>
                  </a:lnTo>
                  <a:lnTo>
                    <a:pt x="182" y="276"/>
                  </a:lnTo>
                  <a:close/>
                  <a:moveTo>
                    <a:pt x="155" y="252"/>
                  </a:moveTo>
                  <a:lnTo>
                    <a:pt x="153" y="252"/>
                  </a:lnTo>
                  <a:lnTo>
                    <a:pt x="152" y="252"/>
                  </a:lnTo>
                  <a:lnTo>
                    <a:pt x="151" y="252"/>
                  </a:lnTo>
                  <a:lnTo>
                    <a:pt x="150" y="252"/>
                  </a:lnTo>
                  <a:lnTo>
                    <a:pt x="148" y="252"/>
                  </a:lnTo>
                  <a:lnTo>
                    <a:pt x="146" y="252"/>
                  </a:lnTo>
                  <a:lnTo>
                    <a:pt x="145" y="252"/>
                  </a:lnTo>
                  <a:lnTo>
                    <a:pt x="143" y="252"/>
                  </a:lnTo>
                  <a:lnTo>
                    <a:pt x="143" y="253"/>
                  </a:lnTo>
                  <a:lnTo>
                    <a:pt x="142" y="255"/>
                  </a:lnTo>
                  <a:lnTo>
                    <a:pt x="142" y="251"/>
                  </a:lnTo>
                  <a:lnTo>
                    <a:pt x="142" y="247"/>
                  </a:lnTo>
                  <a:lnTo>
                    <a:pt x="145" y="244"/>
                  </a:lnTo>
                  <a:lnTo>
                    <a:pt x="147" y="241"/>
                  </a:lnTo>
                  <a:lnTo>
                    <a:pt x="150" y="240"/>
                  </a:lnTo>
                  <a:lnTo>
                    <a:pt x="153" y="237"/>
                  </a:lnTo>
                  <a:lnTo>
                    <a:pt x="157" y="235"/>
                  </a:lnTo>
                  <a:lnTo>
                    <a:pt x="161" y="234"/>
                  </a:lnTo>
                  <a:lnTo>
                    <a:pt x="164" y="231"/>
                  </a:lnTo>
                  <a:lnTo>
                    <a:pt x="167" y="229"/>
                  </a:lnTo>
                  <a:lnTo>
                    <a:pt x="168" y="231"/>
                  </a:lnTo>
                  <a:lnTo>
                    <a:pt x="168" y="234"/>
                  </a:lnTo>
                  <a:lnTo>
                    <a:pt x="168" y="236"/>
                  </a:lnTo>
                  <a:lnTo>
                    <a:pt x="167" y="239"/>
                  </a:lnTo>
                  <a:lnTo>
                    <a:pt x="166" y="241"/>
                  </a:lnTo>
                  <a:lnTo>
                    <a:pt x="163" y="244"/>
                  </a:lnTo>
                  <a:lnTo>
                    <a:pt x="161" y="246"/>
                  </a:lnTo>
                  <a:lnTo>
                    <a:pt x="159" y="249"/>
                  </a:lnTo>
                  <a:lnTo>
                    <a:pt x="157" y="250"/>
                  </a:lnTo>
                  <a:lnTo>
                    <a:pt x="155" y="252"/>
                  </a:lnTo>
                  <a:close/>
                  <a:moveTo>
                    <a:pt x="65" y="184"/>
                  </a:moveTo>
                  <a:lnTo>
                    <a:pt x="72" y="176"/>
                  </a:lnTo>
                  <a:lnTo>
                    <a:pt x="78" y="171"/>
                  </a:lnTo>
                  <a:lnTo>
                    <a:pt x="85" y="168"/>
                  </a:lnTo>
                  <a:lnTo>
                    <a:pt x="93" y="169"/>
                  </a:lnTo>
                  <a:lnTo>
                    <a:pt x="100" y="172"/>
                  </a:lnTo>
                  <a:lnTo>
                    <a:pt x="109" y="176"/>
                  </a:lnTo>
                  <a:lnTo>
                    <a:pt x="116" y="178"/>
                  </a:lnTo>
                  <a:lnTo>
                    <a:pt x="125" y="181"/>
                  </a:lnTo>
                  <a:lnTo>
                    <a:pt x="132" y="181"/>
                  </a:lnTo>
                  <a:lnTo>
                    <a:pt x="140" y="178"/>
                  </a:lnTo>
                  <a:lnTo>
                    <a:pt x="140" y="179"/>
                  </a:lnTo>
                  <a:lnTo>
                    <a:pt x="140" y="181"/>
                  </a:lnTo>
                  <a:lnTo>
                    <a:pt x="140" y="182"/>
                  </a:lnTo>
                  <a:lnTo>
                    <a:pt x="141" y="182"/>
                  </a:lnTo>
                  <a:lnTo>
                    <a:pt x="141" y="183"/>
                  </a:lnTo>
                  <a:lnTo>
                    <a:pt x="142" y="183"/>
                  </a:lnTo>
                  <a:lnTo>
                    <a:pt x="142" y="184"/>
                  </a:lnTo>
                  <a:lnTo>
                    <a:pt x="135" y="185"/>
                  </a:lnTo>
                  <a:lnTo>
                    <a:pt x="129" y="185"/>
                  </a:lnTo>
                  <a:lnTo>
                    <a:pt x="121" y="184"/>
                  </a:lnTo>
                  <a:lnTo>
                    <a:pt x="114" y="183"/>
                  </a:lnTo>
                  <a:lnTo>
                    <a:pt x="107" y="181"/>
                  </a:lnTo>
                  <a:lnTo>
                    <a:pt x="100" y="179"/>
                  </a:lnTo>
                  <a:lnTo>
                    <a:pt x="93" y="178"/>
                  </a:lnTo>
                  <a:lnTo>
                    <a:pt x="86" y="179"/>
                  </a:lnTo>
                  <a:lnTo>
                    <a:pt x="80" y="182"/>
                  </a:lnTo>
                  <a:lnTo>
                    <a:pt x="74" y="187"/>
                  </a:lnTo>
                  <a:lnTo>
                    <a:pt x="65" y="184"/>
                  </a:lnTo>
                  <a:close/>
                  <a:moveTo>
                    <a:pt x="163" y="205"/>
                  </a:moveTo>
                  <a:lnTo>
                    <a:pt x="166" y="208"/>
                  </a:lnTo>
                  <a:lnTo>
                    <a:pt x="167" y="209"/>
                  </a:lnTo>
                  <a:lnTo>
                    <a:pt x="166" y="209"/>
                  </a:lnTo>
                  <a:lnTo>
                    <a:pt x="164" y="208"/>
                  </a:lnTo>
                  <a:lnTo>
                    <a:pt x="163" y="206"/>
                  </a:lnTo>
                  <a:lnTo>
                    <a:pt x="161" y="204"/>
                  </a:lnTo>
                  <a:lnTo>
                    <a:pt x="158" y="203"/>
                  </a:lnTo>
                  <a:lnTo>
                    <a:pt x="156" y="203"/>
                  </a:lnTo>
                  <a:lnTo>
                    <a:pt x="153" y="203"/>
                  </a:lnTo>
                  <a:lnTo>
                    <a:pt x="152" y="205"/>
                  </a:lnTo>
                  <a:lnTo>
                    <a:pt x="147" y="206"/>
                  </a:lnTo>
                  <a:lnTo>
                    <a:pt x="142" y="206"/>
                  </a:lnTo>
                  <a:lnTo>
                    <a:pt x="135" y="208"/>
                  </a:lnTo>
                  <a:lnTo>
                    <a:pt x="127" y="208"/>
                  </a:lnTo>
                  <a:lnTo>
                    <a:pt x="120" y="208"/>
                  </a:lnTo>
                  <a:lnTo>
                    <a:pt x="112" y="206"/>
                  </a:lnTo>
                  <a:lnTo>
                    <a:pt x="104" y="206"/>
                  </a:lnTo>
                  <a:lnTo>
                    <a:pt x="96" y="206"/>
                  </a:lnTo>
                  <a:lnTo>
                    <a:pt x="88" y="206"/>
                  </a:lnTo>
                  <a:lnTo>
                    <a:pt x="80" y="208"/>
                  </a:lnTo>
                  <a:lnTo>
                    <a:pt x="86" y="203"/>
                  </a:lnTo>
                  <a:lnTo>
                    <a:pt x="94" y="199"/>
                  </a:lnTo>
                  <a:lnTo>
                    <a:pt x="102" y="197"/>
                  </a:lnTo>
                  <a:lnTo>
                    <a:pt x="112" y="194"/>
                  </a:lnTo>
                  <a:lnTo>
                    <a:pt x="121" y="193"/>
                  </a:lnTo>
                  <a:lnTo>
                    <a:pt x="131" y="192"/>
                  </a:lnTo>
                  <a:lnTo>
                    <a:pt x="140" y="193"/>
                  </a:lnTo>
                  <a:lnTo>
                    <a:pt x="148" y="195"/>
                  </a:lnTo>
                  <a:lnTo>
                    <a:pt x="157" y="199"/>
                  </a:lnTo>
                  <a:lnTo>
                    <a:pt x="163" y="205"/>
                  </a:lnTo>
                  <a:close/>
                  <a:moveTo>
                    <a:pt x="112" y="339"/>
                  </a:moveTo>
                  <a:lnTo>
                    <a:pt x="112" y="338"/>
                  </a:lnTo>
                  <a:lnTo>
                    <a:pt x="112" y="335"/>
                  </a:lnTo>
                  <a:lnTo>
                    <a:pt x="112" y="331"/>
                  </a:lnTo>
                  <a:lnTo>
                    <a:pt x="112" y="329"/>
                  </a:lnTo>
                  <a:lnTo>
                    <a:pt x="112" y="325"/>
                  </a:lnTo>
                  <a:lnTo>
                    <a:pt x="112" y="322"/>
                  </a:lnTo>
                  <a:lnTo>
                    <a:pt x="114" y="319"/>
                  </a:lnTo>
                  <a:lnTo>
                    <a:pt x="115" y="317"/>
                  </a:lnTo>
                  <a:lnTo>
                    <a:pt x="116" y="314"/>
                  </a:lnTo>
                  <a:lnTo>
                    <a:pt x="119" y="313"/>
                  </a:lnTo>
                  <a:lnTo>
                    <a:pt x="122" y="312"/>
                  </a:lnTo>
                  <a:lnTo>
                    <a:pt x="112" y="338"/>
                  </a:lnTo>
                  <a:lnTo>
                    <a:pt x="112" y="339"/>
                  </a:lnTo>
                  <a:lnTo>
                    <a:pt x="114" y="339"/>
                  </a:lnTo>
                  <a:lnTo>
                    <a:pt x="114" y="340"/>
                  </a:lnTo>
                  <a:lnTo>
                    <a:pt x="112" y="340"/>
                  </a:lnTo>
                  <a:lnTo>
                    <a:pt x="112" y="339"/>
                  </a:lnTo>
                  <a:close/>
                  <a:moveTo>
                    <a:pt x="98" y="365"/>
                  </a:moveTo>
                  <a:lnTo>
                    <a:pt x="95" y="369"/>
                  </a:lnTo>
                  <a:lnTo>
                    <a:pt x="98" y="365"/>
                  </a:lnTo>
                  <a:lnTo>
                    <a:pt x="99" y="361"/>
                  </a:lnTo>
                  <a:lnTo>
                    <a:pt x="99" y="357"/>
                  </a:lnTo>
                  <a:lnTo>
                    <a:pt x="98" y="354"/>
                  </a:lnTo>
                  <a:lnTo>
                    <a:pt x="95" y="350"/>
                  </a:lnTo>
                  <a:lnTo>
                    <a:pt x="94" y="348"/>
                  </a:lnTo>
                  <a:lnTo>
                    <a:pt x="91" y="344"/>
                  </a:lnTo>
                  <a:lnTo>
                    <a:pt x="90" y="340"/>
                  </a:lnTo>
                  <a:lnTo>
                    <a:pt x="89" y="336"/>
                  </a:lnTo>
                  <a:lnTo>
                    <a:pt x="89" y="333"/>
                  </a:lnTo>
                  <a:lnTo>
                    <a:pt x="125" y="398"/>
                  </a:lnTo>
                  <a:lnTo>
                    <a:pt x="98" y="365"/>
                  </a:lnTo>
                  <a:close/>
                  <a:moveTo>
                    <a:pt x="152" y="216"/>
                  </a:moveTo>
                  <a:lnTo>
                    <a:pt x="150" y="218"/>
                  </a:lnTo>
                  <a:lnTo>
                    <a:pt x="147" y="219"/>
                  </a:lnTo>
                  <a:lnTo>
                    <a:pt x="145" y="220"/>
                  </a:lnTo>
                  <a:lnTo>
                    <a:pt x="142" y="221"/>
                  </a:lnTo>
                  <a:lnTo>
                    <a:pt x="140" y="223"/>
                  </a:lnTo>
                  <a:lnTo>
                    <a:pt x="137" y="224"/>
                  </a:lnTo>
                  <a:lnTo>
                    <a:pt x="133" y="225"/>
                  </a:lnTo>
                  <a:lnTo>
                    <a:pt x="131" y="225"/>
                  </a:lnTo>
                  <a:lnTo>
                    <a:pt x="127" y="225"/>
                  </a:lnTo>
                  <a:lnTo>
                    <a:pt x="125" y="225"/>
                  </a:lnTo>
                  <a:lnTo>
                    <a:pt x="127" y="224"/>
                  </a:lnTo>
                  <a:lnTo>
                    <a:pt x="130" y="224"/>
                  </a:lnTo>
                  <a:lnTo>
                    <a:pt x="132" y="223"/>
                  </a:lnTo>
                  <a:lnTo>
                    <a:pt x="135" y="221"/>
                  </a:lnTo>
                  <a:lnTo>
                    <a:pt x="138" y="221"/>
                  </a:lnTo>
                  <a:lnTo>
                    <a:pt x="141" y="220"/>
                  </a:lnTo>
                  <a:lnTo>
                    <a:pt x="143" y="219"/>
                  </a:lnTo>
                  <a:lnTo>
                    <a:pt x="146" y="219"/>
                  </a:lnTo>
                  <a:lnTo>
                    <a:pt x="150" y="218"/>
                  </a:lnTo>
                  <a:lnTo>
                    <a:pt x="152" y="216"/>
                  </a:lnTo>
                  <a:close/>
                  <a:moveTo>
                    <a:pt x="187" y="407"/>
                  </a:moveTo>
                  <a:lnTo>
                    <a:pt x="176" y="398"/>
                  </a:lnTo>
                  <a:lnTo>
                    <a:pt x="182" y="402"/>
                  </a:lnTo>
                  <a:lnTo>
                    <a:pt x="188" y="403"/>
                  </a:lnTo>
                  <a:lnTo>
                    <a:pt x="194" y="403"/>
                  </a:lnTo>
                  <a:lnTo>
                    <a:pt x="202" y="403"/>
                  </a:lnTo>
                  <a:lnTo>
                    <a:pt x="208" y="403"/>
                  </a:lnTo>
                  <a:lnTo>
                    <a:pt x="215" y="402"/>
                  </a:lnTo>
                  <a:lnTo>
                    <a:pt x="221" y="401"/>
                  </a:lnTo>
                  <a:lnTo>
                    <a:pt x="229" y="399"/>
                  </a:lnTo>
                  <a:lnTo>
                    <a:pt x="236" y="399"/>
                  </a:lnTo>
                  <a:lnTo>
                    <a:pt x="244" y="401"/>
                  </a:lnTo>
                  <a:lnTo>
                    <a:pt x="239" y="404"/>
                  </a:lnTo>
                  <a:lnTo>
                    <a:pt x="233" y="408"/>
                  </a:lnTo>
                  <a:lnTo>
                    <a:pt x="228" y="411"/>
                  </a:lnTo>
                  <a:lnTo>
                    <a:pt x="223" y="412"/>
                  </a:lnTo>
                  <a:lnTo>
                    <a:pt x="216" y="413"/>
                  </a:lnTo>
                  <a:lnTo>
                    <a:pt x="212" y="413"/>
                  </a:lnTo>
                  <a:lnTo>
                    <a:pt x="205" y="413"/>
                  </a:lnTo>
                  <a:lnTo>
                    <a:pt x="199" y="412"/>
                  </a:lnTo>
                  <a:lnTo>
                    <a:pt x="193" y="409"/>
                  </a:lnTo>
                  <a:lnTo>
                    <a:pt x="187" y="407"/>
                  </a:lnTo>
                  <a:close/>
                  <a:moveTo>
                    <a:pt x="218" y="357"/>
                  </a:moveTo>
                  <a:lnTo>
                    <a:pt x="216" y="357"/>
                  </a:lnTo>
                  <a:lnTo>
                    <a:pt x="215" y="359"/>
                  </a:lnTo>
                  <a:lnTo>
                    <a:pt x="214" y="360"/>
                  </a:lnTo>
                  <a:lnTo>
                    <a:pt x="213" y="360"/>
                  </a:lnTo>
                  <a:lnTo>
                    <a:pt x="212" y="361"/>
                  </a:lnTo>
                  <a:lnTo>
                    <a:pt x="210" y="361"/>
                  </a:lnTo>
                  <a:lnTo>
                    <a:pt x="209" y="361"/>
                  </a:lnTo>
                  <a:lnTo>
                    <a:pt x="208" y="361"/>
                  </a:lnTo>
                  <a:lnTo>
                    <a:pt x="207" y="362"/>
                  </a:lnTo>
                  <a:lnTo>
                    <a:pt x="205" y="362"/>
                  </a:lnTo>
                  <a:lnTo>
                    <a:pt x="202" y="361"/>
                  </a:lnTo>
                  <a:lnTo>
                    <a:pt x="197" y="361"/>
                  </a:lnTo>
                  <a:lnTo>
                    <a:pt x="193" y="360"/>
                  </a:lnTo>
                  <a:lnTo>
                    <a:pt x="188" y="359"/>
                  </a:lnTo>
                  <a:lnTo>
                    <a:pt x="184" y="357"/>
                  </a:lnTo>
                  <a:lnTo>
                    <a:pt x="179" y="356"/>
                  </a:lnTo>
                  <a:lnTo>
                    <a:pt x="176" y="356"/>
                  </a:lnTo>
                  <a:lnTo>
                    <a:pt x="172" y="356"/>
                  </a:lnTo>
                  <a:lnTo>
                    <a:pt x="167" y="356"/>
                  </a:lnTo>
                  <a:lnTo>
                    <a:pt x="163" y="359"/>
                  </a:lnTo>
                  <a:lnTo>
                    <a:pt x="166" y="360"/>
                  </a:lnTo>
                  <a:lnTo>
                    <a:pt x="168" y="362"/>
                  </a:lnTo>
                  <a:lnTo>
                    <a:pt x="171" y="364"/>
                  </a:lnTo>
                  <a:lnTo>
                    <a:pt x="174" y="365"/>
                  </a:lnTo>
                  <a:lnTo>
                    <a:pt x="177" y="367"/>
                  </a:lnTo>
                  <a:lnTo>
                    <a:pt x="179" y="369"/>
                  </a:lnTo>
                  <a:lnTo>
                    <a:pt x="183" y="370"/>
                  </a:lnTo>
                  <a:lnTo>
                    <a:pt x="186" y="371"/>
                  </a:lnTo>
                  <a:lnTo>
                    <a:pt x="189" y="372"/>
                  </a:lnTo>
                  <a:lnTo>
                    <a:pt x="192" y="373"/>
                  </a:lnTo>
                  <a:lnTo>
                    <a:pt x="193" y="373"/>
                  </a:lnTo>
                  <a:lnTo>
                    <a:pt x="193" y="375"/>
                  </a:lnTo>
                  <a:lnTo>
                    <a:pt x="197" y="376"/>
                  </a:lnTo>
                  <a:lnTo>
                    <a:pt x="200" y="376"/>
                  </a:lnTo>
                  <a:lnTo>
                    <a:pt x="204" y="377"/>
                  </a:lnTo>
                  <a:lnTo>
                    <a:pt x="208" y="377"/>
                  </a:lnTo>
                  <a:lnTo>
                    <a:pt x="210" y="377"/>
                  </a:lnTo>
                  <a:lnTo>
                    <a:pt x="214" y="377"/>
                  </a:lnTo>
                  <a:lnTo>
                    <a:pt x="218" y="376"/>
                  </a:lnTo>
                  <a:lnTo>
                    <a:pt x="221" y="375"/>
                  </a:lnTo>
                  <a:lnTo>
                    <a:pt x="225" y="373"/>
                  </a:lnTo>
                  <a:lnTo>
                    <a:pt x="229" y="371"/>
                  </a:lnTo>
                  <a:lnTo>
                    <a:pt x="241" y="362"/>
                  </a:lnTo>
                  <a:lnTo>
                    <a:pt x="239" y="365"/>
                  </a:lnTo>
                  <a:lnTo>
                    <a:pt x="235" y="367"/>
                  </a:lnTo>
                  <a:lnTo>
                    <a:pt x="231" y="370"/>
                  </a:lnTo>
                  <a:lnTo>
                    <a:pt x="226" y="372"/>
                  </a:lnTo>
                  <a:lnTo>
                    <a:pt x="221" y="375"/>
                  </a:lnTo>
                  <a:lnTo>
                    <a:pt x="216" y="377"/>
                  </a:lnTo>
                  <a:lnTo>
                    <a:pt x="210" y="378"/>
                  </a:lnTo>
                  <a:lnTo>
                    <a:pt x="205" y="380"/>
                  </a:lnTo>
                  <a:lnTo>
                    <a:pt x="200" y="378"/>
                  </a:lnTo>
                  <a:lnTo>
                    <a:pt x="197" y="377"/>
                  </a:lnTo>
                  <a:lnTo>
                    <a:pt x="195" y="376"/>
                  </a:lnTo>
                  <a:lnTo>
                    <a:pt x="194" y="376"/>
                  </a:lnTo>
                  <a:lnTo>
                    <a:pt x="194" y="375"/>
                  </a:lnTo>
                  <a:lnTo>
                    <a:pt x="193" y="375"/>
                  </a:lnTo>
                  <a:lnTo>
                    <a:pt x="192" y="373"/>
                  </a:lnTo>
                  <a:lnTo>
                    <a:pt x="190" y="373"/>
                  </a:lnTo>
                  <a:lnTo>
                    <a:pt x="189" y="373"/>
                  </a:lnTo>
                  <a:lnTo>
                    <a:pt x="188" y="373"/>
                  </a:lnTo>
                  <a:lnTo>
                    <a:pt x="187" y="373"/>
                  </a:lnTo>
                  <a:lnTo>
                    <a:pt x="186" y="373"/>
                  </a:lnTo>
                  <a:lnTo>
                    <a:pt x="183" y="373"/>
                  </a:lnTo>
                  <a:lnTo>
                    <a:pt x="182" y="373"/>
                  </a:lnTo>
                  <a:lnTo>
                    <a:pt x="181" y="373"/>
                  </a:lnTo>
                  <a:lnTo>
                    <a:pt x="179" y="373"/>
                  </a:lnTo>
                  <a:lnTo>
                    <a:pt x="178" y="373"/>
                  </a:lnTo>
                  <a:lnTo>
                    <a:pt x="176" y="380"/>
                  </a:lnTo>
                  <a:lnTo>
                    <a:pt x="163" y="373"/>
                  </a:lnTo>
                  <a:lnTo>
                    <a:pt x="167" y="371"/>
                  </a:lnTo>
                  <a:lnTo>
                    <a:pt x="162" y="371"/>
                  </a:lnTo>
                  <a:lnTo>
                    <a:pt x="157" y="371"/>
                  </a:lnTo>
                  <a:lnTo>
                    <a:pt x="155" y="367"/>
                  </a:lnTo>
                  <a:lnTo>
                    <a:pt x="152" y="364"/>
                  </a:lnTo>
                  <a:lnTo>
                    <a:pt x="150" y="360"/>
                  </a:lnTo>
                  <a:lnTo>
                    <a:pt x="147" y="355"/>
                  </a:lnTo>
                  <a:lnTo>
                    <a:pt x="145" y="351"/>
                  </a:lnTo>
                  <a:lnTo>
                    <a:pt x="141" y="348"/>
                  </a:lnTo>
                  <a:lnTo>
                    <a:pt x="136" y="345"/>
                  </a:lnTo>
                  <a:lnTo>
                    <a:pt x="131" y="344"/>
                  </a:lnTo>
                  <a:lnTo>
                    <a:pt x="131" y="339"/>
                  </a:lnTo>
                  <a:lnTo>
                    <a:pt x="136" y="343"/>
                  </a:lnTo>
                  <a:lnTo>
                    <a:pt x="142" y="346"/>
                  </a:lnTo>
                  <a:lnTo>
                    <a:pt x="150" y="348"/>
                  </a:lnTo>
                  <a:lnTo>
                    <a:pt x="156" y="348"/>
                  </a:lnTo>
                  <a:lnTo>
                    <a:pt x="163" y="348"/>
                  </a:lnTo>
                  <a:lnTo>
                    <a:pt x="171" y="348"/>
                  </a:lnTo>
                  <a:lnTo>
                    <a:pt x="178" y="348"/>
                  </a:lnTo>
                  <a:lnTo>
                    <a:pt x="186" y="348"/>
                  </a:lnTo>
                  <a:lnTo>
                    <a:pt x="193" y="348"/>
                  </a:lnTo>
                  <a:lnTo>
                    <a:pt x="199" y="350"/>
                  </a:lnTo>
                  <a:lnTo>
                    <a:pt x="197" y="354"/>
                  </a:lnTo>
                  <a:lnTo>
                    <a:pt x="198" y="355"/>
                  </a:lnTo>
                  <a:lnTo>
                    <a:pt x="198" y="357"/>
                  </a:lnTo>
                  <a:lnTo>
                    <a:pt x="199" y="359"/>
                  </a:lnTo>
                  <a:lnTo>
                    <a:pt x="200" y="359"/>
                  </a:lnTo>
                  <a:lnTo>
                    <a:pt x="200" y="360"/>
                  </a:lnTo>
                  <a:lnTo>
                    <a:pt x="202" y="361"/>
                  </a:lnTo>
                  <a:lnTo>
                    <a:pt x="203" y="361"/>
                  </a:lnTo>
                  <a:lnTo>
                    <a:pt x="204" y="361"/>
                  </a:lnTo>
                  <a:lnTo>
                    <a:pt x="205" y="362"/>
                  </a:lnTo>
                  <a:lnTo>
                    <a:pt x="207" y="361"/>
                  </a:lnTo>
                  <a:lnTo>
                    <a:pt x="208" y="361"/>
                  </a:lnTo>
                  <a:lnTo>
                    <a:pt x="209" y="360"/>
                  </a:lnTo>
                  <a:lnTo>
                    <a:pt x="210" y="360"/>
                  </a:lnTo>
                  <a:lnTo>
                    <a:pt x="212" y="359"/>
                  </a:lnTo>
                  <a:lnTo>
                    <a:pt x="213" y="359"/>
                  </a:lnTo>
                  <a:lnTo>
                    <a:pt x="214" y="359"/>
                  </a:lnTo>
                  <a:lnTo>
                    <a:pt x="215" y="357"/>
                  </a:lnTo>
                  <a:lnTo>
                    <a:pt x="216" y="357"/>
                  </a:lnTo>
                  <a:lnTo>
                    <a:pt x="218" y="357"/>
                  </a:lnTo>
                  <a:lnTo>
                    <a:pt x="219" y="356"/>
                  </a:lnTo>
                  <a:lnTo>
                    <a:pt x="221" y="355"/>
                  </a:lnTo>
                  <a:lnTo>
                    <a:pt x="223" y="354"/>
                  </a:lnTo>
                  <a:lnTo>
                    <a:pt x="224" y="352"/>
                  </a:lnTo>
                  <a:lnTo>
                    <a:pt x="226" y="351"/>
                  </a:lnTo>
                  <a:lnTo>
                    <a:pt x="228" y="350"/>
                  </a:lnTo>
                  <a:lnTo>
                    <a:pt x="230" y="349"/>
                  </a:lnTo>
                  <a:lnTo>
                    <a:pt x="231" y="349"/>
                  </a:lnTo>
                  <a:lnTo>
                    <a:pt x="234" y="348"/>
                  </a:lnTo>
                  <a:lnTo>
                    <a:pt x="235" y="348"/>
                  </a:lnTo>
                  <a:lnTo>
                    <a:pt x="233" y="345"/>
                  </a:lnTo>
                  <a:lnTo>
                    <a:pt x="230" y="345"/>
                  </a:lnTo>
                  <a:lnTo>
                    <a:pt x="228" y="344"/>
                  </a:lnTo>
                  <a:lnTo>
                    <a:pt x="225" y="345"/>
                  </a:lnTo>
                  <a:lnTo>
                    <a:pt x="223" y="346"/>
                  </a:lnTo>
                  <a:lnTo>
                    <a:pt x="221" y="348"/>
                  </a:lnTo>
                  <a:lnTo>
                    <a:pt x="219" y="349"/>
                  </a:lnTo>
                  <a:lnTo>
                    <a:pt x="216" y="349"/>
                  </a:lnTo>
                  <a:lnTo>
                    <a:pt x="214" y="350"/>
                  </a:lnTo>
                  <a:lnTo>
                    <a:pt x="212" y="350"/>
                  </a:lnTo>
                  <a:lnTo>
                    <a:pt x="219" y="345"/>
                  </a:lnTo>
                  <a:lnTo>
                    <a:pt x="226" y="343"/>
                  </a:lnTo>
                  <a:lnTo>
                    <a:pt x="235" y="341"/>
                  </a:lnTo>
                  <a:lnTo>
                    <a:pt x="242" y="341"/>
                  </a:lnTo>
                  <a:lnTo>
                    <a:pt x="251" y="340"/>
                  </a:lnTo>
                  <a:lnTo>
                    <a:pt x="259" y="340"/>
                  </a:lnTo>
                  <a:lnTo>
                    <a:pt x="266" y="339"/>
                  </a:lnTo>
                  <a:lnTo>
                    <a:pt x="273" y="336"/>
                  </a:lnTo>
                  <a:lnTo>
                    <a:pt x="281" y="333"/>
                  </a:lnTo>
                  <a:lnTo>
                    <a:pt x="288" y="326"/>
                  </a:lnTo>
                  <a:lnTo>
                    <a:pt x="286" y="334"/>
                  </a:lnTo>
                  <a:lnTo>
                    <a:pt x="282" y="340"/>
                  </a:lnTo>
                  <a:lnTo>
                    <a:pt x="276" y="344"/>
                  </a:lnTo>
                  <a:lnTo>
                    <a:pt x="270" y="348"/>
                  </a:lnTo>
                  <a:lnTo>
                    <a:pt x="261" y="350"/>
                  </a:lnTo>
                  <a:lnTo>
                    <a:pt x="252" y="351"/>
                  </a:lnTo>
                  <a:lnTo>
                    <a:pt x="244" y="352"/>
                  </a:lnTo>
                  <a:lnTo>
                    <a:pt x="235" y="354"/>
                  </a:lnTo>
                  <a:lnTo>
                    <a:pt x="226" y="355"/>
                  </a:lnTo>
                  <a:lnTo>
                    <a:pt x="218" y="357"/>
                  </a:lnTo>
                  <a:close/>
                  <a:moveTo>
                    <a:pt x="241" y="202"/>
                  </a:moveTo>
                  <a:lnTo>
                    <a:pt x="240" y="203"/>
                  </a:lnTo>
                  <a:lnTo>
                    <a:pt x="240" y="202"/>
                  </a:lnTo>
                  <a:lnTo>
                    <a:pt x="241" y="199"/>
                  </a:lnTo>
                  <a:lnTo>
                    <a:pt x="242" y="197"/>
                  </a:lnTo>
                  <a:lnTo>
                    <a:pt x="244" y="194"/>
                  </a:lnTo>
                  <a:lnTo>
                    <a:pt x="244" y="192"/>
                  </a:lnTo>
                  <a:lnTo>
                    <a:pt x="244" y="189"/>
                  </a:lnTo>
                  <a:lnTo>
                    <a:pt x="242" y="189"/>
                  </a:lnTo>
                  <a:lnTo>
                    <a:pt x="240" y="192"/>
                  </a:lnTo>
                  <a:lnTo>
                    <a:pt x="235" y="195"/>
                  </a:lnTo>
                  <a:lnTo>
                    <a:pt x="226" y="205"/>
                  </a:lnTo>
                  <a:lnTo>
                    <a:pt x="225" y="204"/>
                  </a:lnTo>
                  <a:lnTo>
                    <a:pt x="225" y="203"/>
                  </a:lnTo>
                  <a:lnTo>
                    <a:pt x="224" y="203"/>
                  </a:lnTo>
                  <a:lnTo>
                    <a:pt x="223" y="203"/>
                  </a:lnTo>
                  <a:lnTo>
                    <a:pt x="221" y="202"/>
                  </a:lnTo>
                  <a:lnTo>
                    <a:pt x="220" y="202"/>
                  </a:lnTo>
                  <a:lnTo>
                    <a:pt x="219" y="202"/>
                  </a:lnTo>
                  <a:lnTo>
                    <a:pt x="218" y="202"/>
                  </a:lnTo>
                  <a:lnTo>
                    <a:pt x="216" y="202"/>
                  </a:lnTo>
                  <a:lnTo>
                    <a:pt x="238" y="187"/>
                  </a:lnTo>
                  <a:lnTo>
                    <a:pt x="238" y="185"/>
                  </a:lnTo>
                  <a:lnTo>
                    <a:pt x="236" y="185"/>
                  </a:lnTo>
                  <a:lnTo>
                    <a:pt x="236" y="184"/>
                  </a:lnTo>
                  <a:lnTo>
                    <a:pt x="235" y="184"/>
                  </a:lnTo>
                  <a:lnTo>
                    <a:pt x="234" y="183"/>
                  </a:lnTo>
                  <a:lnTo>
                    <a:pt x="233" y="183"/>
                  </a:lnTo>
                  <a:lnTo>
                    <a:pt x="231" y="182"/>
                  </a:lnTo>
                  <a:lnTo>
                    <a:pt x="230" y="182"/>
                  </a:lnTo>
                  <a:lnTo>
                    <a:pt x="229" y="182"/>
                  </a:lnTo>
                  <a:lnTo>
                    <a:pt x="228" y="182"/>
                  </a:lnTo>
                  <a:lnTo>
                    <a:pt x="226" y="182"/>
                  </a:lnTo>
                  <a:lnTo>
                    <a:pt x="225" y="183"/>
                  </a:lnTo>
                  <a:lnTo>
                    <a:pt x="224" y="183"/>
                  </a:lnTo>
                  <a:lnTo>
                    <a:pt x="223" y="184"/>
                  </a:lnTo>
                  <a:lnTo>
                    <a:pt x="229" y="181"/>
                  </a:lnTo>
                  <a:lnTo>
                    <a:pt x="236" y="177"/>
                  </a:lnTo>
                  <a:lnTo>
                    <a:pt x="244" y="173"/>
                  </a:lnTo>
                  <a:lnTo>
                    <a:pt x="251" y="171"/>
                  </a:lnTo>
                  <a:lnTo>
                    <a:pt x="259" y="168"/>
                  </a:lnTo>
                  <a:lnTo>
                    <a:pt x="266" y="166"/>
                  </a:lnTo>
                  <a:lnTo>
                    <a:pt x="275" y="163"/>
                  </a:lnTo>
                  <a:lnTo>
                    <a:pt x="282" y="161"/>
                  </a:lnTo>
                  <a:lnTo>
                    <a:pt x="290" y="158"/>
                  </a:lnTo>
                  <a:lnTo>
                    <a:pt x="297" y="155"/>
                  </a:lnTo>
                  <a:lnTo>
                    <a:pt x="295" y="157"/>
                  </a:lnTo>
                  <a:lnTo>
                    <a:pt x="306" y="161"/>
                  </a:lnTo>
                  <a:lnTo>
                    <a:pt x="303" y="161"/>
                  </a:lnTo>
                  <a:lnTo>
                    <a:pt x="306" y="172"/>
                  </a:lnTo>
                  <a:lnTo>
                    <a:pt x="298" y="171"/>
                  </a:lnTo>
                  <a:lnTo>
                    <a:pt x="292" y="171"/>
                  </a:lnTo>
                  <a:lnTo>
                    <a:pt x="285" y="172"/>
                  </a:lnTo>
                  <a:lnTo>
                    <a:pt x="277" y="173"/>
                  </a:lnTo>
                  <a:lnTo>
                    <a:pt x="270" y="174"/>
                  </a:lnTo>
                  <a:lnTo>
                    <a:pt x="264" y="177"/>
                  </a:lnTo>
                  <a:lnTo>
                    <a:pt x="256" y="179"/>
                  </a:lnTo>
                  <a:lnTo>
                    <a:pt x="249" y="181"/>
                  </a:lnTo>
                  <a:lnTo>
                    <a:pt x="242" y="183"/>
                  </a:lnTo>
                  <a:lnTo>
                    <a:pt x="235" y="184"/>
                  </a:lnTo>
                  <a:lnTo>
                    <a:pt x="242" y="185"/>
                  </a:lnTo>
                  <a:lnTo>
                    <a:pt x="249" y="187"/>
                  </a:lnTo>
                  <a:lnTo>
                    <a:pt x="256" y="187"/>
                  </a:lnTo>
                  <a:lnTo>
                    <a:pt x="264" y="187"/>
                  </a:lnTo>
                  <a:lnTo>
                    <a:pt x="271" y="187"/>
                  </a:lnTo>
                  <a:lnTo>
                    <a:pt x="278" y="187"/>
                  </a:lnTo>
                  <a:lnTo>
                    <a:pt x="286" y="187"/>
                  </a:lnTo>
                  <a:lnTo>
                    <a:pt x="293" y="188"/>
                  </a:lnTo>
                  <a:lnTo>
                    <a:pt x="299" y="189"/>
                  </a:lnTo>
                  <a:lnTo>
                    <a:pt x="306" y="193"/>
                  </a:lnTo>
                  <a:lnTo>
                    <a:pt x="301" y="195"/>
                  </a:lnTo>
                  <a:lnTo>
                    <a:pt x="296" y="197"/>
                  </a:lnTo>
                  <a:lnTo>
                    <a:pt x="290" y="198"/>
                  </a:lnTo>
                  <a:lnTo>
                    <a:pt x="283" y="199"/>
                  </a:lnTo>
                  <a:lnTo>
                    <a:pt x="277" y="200"/>
                  </a:lnTo>
                  <a:lnTo>
                    <a:pt x="270" y="202"/>
                  </a:lnTo>
                  <a:lnTo>
                    <a:pt x="262" y="202"/>
                  </a:lnTo>
                  <a:lnTo>
                    <a:pt x="256" y="202"/>
                  </a:lnTo>
                  <a:lnTo>
                    <a:pt x="249" y="202"/>
                  </a:lnTo>
                  <a:lnTo>
                    <a:pt x="241" y="202"/>
                  </a:lnTo>
                  <a:close/>
                  <a:moveTo>
                    <a:pt x="309" y="333"/>
                  </a:moveTo>
                  <a:lnTo>
                    <a:pt x="308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6" y="336"/>
                  </a:lnTo>
                  <a:lnTo>
                    <a:pt x="306" y="338"/>
                  </a:lnTo>
                  <a:lnTo>
                    <a:pt x="306" y="339"/>
                  </a:lnTo>
                  <a:lnTo>
                    <a:pt x="306" y="340"/>
                  </a:lnTo>
                  <a:lnTo>
                    <a:pt x="306" y="341"/>
                  </a:lnTo>
                  <a:lnTo>
                    <a:pt x="303" y="341"/>
                  </a:lnTo>
                  <a:lnTo>
                    <a:pt x="302" y="338"/>
                  </a:lnTo>
                  <a:lnTo>
                    <a:pt x="302" y="334"/>
                  </a:lnTo>
                  <a:lnTo>
                    <a:pt x="303" y="330"/>
                  </a:lnTo>
                  <a:lnTo>
                    <a:pt x="304" y="326"/>
                  </a:lnTo>
                  <a:lnTo>
                    <a:pt x="306" y="322"/>
                  </a:lnTo>
                  <a:lnTo>
                    <a:pt x="306" y="318"/>
                  </a:lnTo>
                  <a:lnTo>
                    <a:pt x="306" y="314"/>
                  </a:lnTo>
                  <a:lnTo>
                    <a:pt x="306" y="310"/>
                  </a:lnTo>
                  <a:lnTo>
                    <a:pt x="304" y="307"/>
                  </a:lnTo>
                  <a:lnTo>
                    <a:pt x="301" y="303"/>
                  </a:lnTo>
                  <a:lnTo>
                    <a:pt x="303" y="305"/>
                  </a:lnTo>
                  <a:lnTo>
                    <a:pt x="306" y="308"/>
                  </a:lnTo>
                  <a:lnTo>
                    <a:pt x="307" y="310"/>
                  </a:lnTo>
                  <a:lnTo>
                    <a:pt x="308" y="314"/>
                  </a:lnTo>
                  <a:lnTo>
                    <a:pt x="308" y="318"/>
                  </a:lnTo>
                  <a:lnTo>
                    <a:pt x="309" y="320"/>
                  </a:lnTo>
                  <a:lnTo>
                    <a:pt x="309" y="324"/>
                  </a:lnTo>
                  <a:lnTo>
                    <a:pt x="309" y="326"/>
                  </a:lnTo>
                  <a:lnTo>
                    <a:pt x="309" y="330"/>
                  </a:lnTo>
                  <a:lnTo>
                    <a:pt x="309" y="333"/>
                  </a:lnTo>
                  <a:close/>
                </a:path>
              </a:pathLst>
            </a:custGeom>
            <a:solidFill>
              <a:srgbClr val="FFE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35" name="Freeform 160"/>
            <p:cNvSpPr>
              <a:spLocks/>
            </p:cNvSpPr>
            <p:nvPr/>
          </p:nvSpPr>
          <p:spPr bwMode="auto">
            <a:xfrm>
              <a:off x="2469" y="1037"/>
              <a:ext cx="1" cy="1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0 w 2"/>
                <a:gd name="T13" fmla="*/ 0 h 1"/>
                <a:gd name="T14" fmla="*/ 0 w 2"/>
                <a:gd name="T15" fmla="*/ 0 h 1"/>
                <a:gd name="T16" fmla="*/ 0 w 2"/>
                <a:gd name="T17" fmla="*/ 0 h 1"/>
                <a:gd name="T18" fmla="*/ 0 w 2"/>
                <a:gd name="T19" fmla="*/ 0 h 1"/>
                <a:gd name="T20" fmla="*/ 0 w 2"/>
                <a:gd name="T21" fmla="*/ 0 h 1"/>
                <a:gd name="T22" fmla="*/ 0 w 2"/>
                <a:gd name="T23" fmla="*/ 0 h 1"/>
                <a:gd name="T24" fmla="*/ 0 w 2"/>
                <a:gd name="T25" fmla="*/ 0 h 1"/>
                <a:gd name="T26" fmla="*/ 0 w 2"/>
                <a:gd name="T27" fmla="*/ 0 h 1"/>
                <a:gd name="T28" fmla="*/ 0 w 2"/>
                <a:gd name="T29" fmla="*/ 0 h 1"/>
                <a:gd name="T30" fmla="*/ 0 w 2"/>
                <a:gd name="T31" fmla="*/ 0 h 1"/>
                <a:gd name="T32" fmla="*/ 1 w 2"/>
                <a:gd name="T33" fmla="*/ 0 h 1"/>
                <a:gd name="T34" fmla="*/ 1 w 2"/>
                <a:gd name="T35" fmla="*/ 0 h 1"/>
                <a:gd name="T36" fmla="*/ 1 w 2"/>
                <a:gd name="T37" fmla="*/ 0 h 1"/>
                <a:gd name="T38" fmla="*/ 1 w 2"/>
                <a:gd name="T39" fmla="*/ 0 h 1"/>
                <a:gd name="T40" fmla="*/ 1 w 2"/>
                <a:gd name="T41" fmla="*/ 0 h 1"/>
                <a:gd name="T42" fmla="*/ 1 w 2"/>
                <a:gd name="T43" fmla="*/ 0 h 1"/>
                <a:gd name="T44" fmla="*/ 1 w 2"/>
                <a:gd name="T45" fmla="*/ 0 h 1"/>
                <a:gd name="T46" fmla="*/ 1 w 2"/>
                <a:gd name="T47" fmla="*/ 0 h 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36" name="Freeform 161"/>
            <p:cNvSpPr>
              <a:spLocks/>
            </p:cNvSpPr>
            <p:nvPr/>
          </p:nvSpPr>
          <p:spPr bwMode="auto">
            <a:xfrm>
              <a:off x="2637" y="961"/>
              <a:ext cx="4" cy="4"/>
            </a:xfrm>
            <a:custGeom>
              <a:avLst/>
              <a:gdLst>
                <a:gd name="T0" fmla="*/ 4 w 7"/>
                <a:gd name="T1" fmla="*/ 4 h 9"/>
                <a:gd name="T2" fmla="*/ 4 w 7"/>
                <a:gd name="T3" fmla="*/ 4 h 9"/>
                <a:gd name="T4" fmla="*/ 3 w 7"/>
                <a:gd name="T5" fmla="*/ 3 h 9"/>
                <a:gd name="T6" fmla="*/ 3 w 7"/>
                <a:gd name="T7" fmla="*/ 3 h 9"/>
                <a:gd name="T8" fmla="*/ 3 w 7"/>
                <a:gd name="T9" fmla="*/ 2 h 9"/>
                <a:gd name="T10" fmla="*/ 2 w 7"/>
                <a:gd name="T11" fmla="*/ 2 h 9"/>
                <a:gd name="T12" fmla="*/ 2 w 7"/>
                <a:gd name="T13" fmla="*/ 2 h 9"/>
                <a:gd name="T14" fmla="*/ 1 w 7"/>
                <a:gd name="T15" fmla="*/ 1 h 9"/>
                <a:gd name="T16" fmla="*/ 1 w 7"/>
                <a:gd name="T17" fmla="*/ 1 h 9"/>
                <a:gd name="T18" fmla="*/ 1 w 7"/>
                <a:gd name="T19" fmla="*/ 0 h 9"/>
                <a:gd name="T20" fmla="*/ 0 w 7"/>
                <a:gd name="T21" fmla="*/ 0 h 9"/>
                <a:gd name="T22" fmla="*/ 1 w 7"/>
                <a:gd name="T23" fmla="*/ 0 h 9"/>
                <a:gd name="T24" fmla="*/ 1 w 7"/>
                <a:gd name="T25" fmla="*/ 1 h 9"/>
                <a:gd name="T26" fmla="*/ 1 w 7"/>
                <a:gd name="T27" fmla="*/ 2 h 9"/>
                <a:gd name="T28" fmla="*/ 1 w 7"/>
                <a:gd name="T29" fmla="*/ 2 h 9"/>
                <a:gd name="T30" fmla="*/ 2 w 7"/>
                <a:gd name="T31" fmla="*/ 2 h 9"/>
                <a:gd name="T32" fmla="*/ 3 w 7"/>
                <a:gd name="T33" fmla="*/ 2 h 9"/>
                <a:gd name="T34" fmla="*/ 3 w 7"/>
                <a:gd name="T35" fmla="*/ 3 h 9"/>
                <a:gd name="T36" fmla="*/ 3 w 7"/>
                <a:gd name="T37" fmla="*/ 4 h 9"/>
                <a:gd name="T38" fmla="*/ 4 w 7"/>
                <a:gd name="T39" fmla="*/ 4 h 9"/>
                <a:gd name="T40" fmla="*/ 4 w 7"/>
                <a:gd name="T41" fmla="*/ 4 h 9"/>
                <a:gd name="T42" fmla="*/ 4 w 7"/>
                <a:gd name="T43" fmla="*/ 4 h 9"/>
                <a:gd name="T44" fmla="*/ 4 w 7"/>
                <a:gd name="T45" fmla="*/ 4 h 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" h="9">
                  <a:moveTo>
                    <a:pt x="7" y="8"/>
                  </a:moveTo>
                  <a:lnTo>
                    <a:pt x="7" y="8"/>
                  </a:lnTo>
                  <a:lnTo>
                    <a:pt x="6" y="6"/>
                  </a:lnTo>
                  <a:lnTo>
                    <a:pt x="5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37" name="Freeform 162"/>
            <p:cNvSpPr>
              <a:spLocks/>
            </p:cNvSpPr>
            <p:nvPr/>
          </p:nvSpPr>
          <p:spPr bwMode="auto">
            <a:xfrm>
              <a:off x="2647" y="1003"/>
              <a:ext cx="2" cy="1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0 h 3"/>
                <a:gd name="T8" fmla="*/ 1 w 2"/>
                <a:gd name="T9" fmla="*/ 0 h 3"/>
                <a:gd name="T10" fmla="*/ 1 w 2"/>
                <a:gd name="T11" fmla="*/ 0 h 3"/>
                <a:gd name="T12" fmla="*/ 1 w 2"/>
                <a:gd name="T13" fmla="*/ 1 h 3"/>
                <a:gd name="T14" fmla="*/ 1 w 2"/>
                <a:gd name="T15" fmla="*/ 1 h 3"/>
                <a:gd name="T16" fmla="*/ 1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2 w 2"/>
                <a:gd name="T23" fmla="*/ 0 h 3"/>
                <a:gd name="T24" fmla="*/ 0 w 2"/>
                <a:gd name="T25" fmla="*/ 0 h 3"/>
                <a:gd name="T26" fmla="*/ 0 w 2"/>
                <a:gd name="T27" fmla="*/ 0 h 3"/>
                <a:gd name="T28" fmla="*/ 0 w 2"/>
                <a:gd name="T29" fmla="*/ 0 h 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38" name="Freeform 163"/>
            <p:cNvSpPr>
              <a:spLocks/>
            </p:cNvSpPr>
            <p:nvPr/>
          </p:nvSpPr>
          <p:spPr bwMode="auto">
            <a:xfrm>
              <a:off x="2641" y="965"/>
              <a:ext cx="11" cy="12"/>
            </a:xfrm>
            <a:custGeom>
              <a:avLst/>
              <a:gdLst>
                <a:gd name="T0" fmla="*/ 11 w 22"/>
                <a:gd name="T1" fmla="*/ 12 h 22"/>
                <a:gd name="T2" fmla="*/ 11 w 22"/>
                <a:gd name="T3" fmla="*/ 10 h 22"/>
                <a:gd name="T4" fmla="*/ 10 w 22"/>
                <a:gd name="T5" fmla="*/ 9 h 22"/>
                <a:gd name="T6" fmla="*/ 10 w 22"/>
                <a:gd name="T7" fmla="*/ 7 h 22"/>
                <a:gd name="T8" fmla="*/ 8 w 22"/>
                <a:gd name="T9" fmla="*/ 6 h 22"/>
                <a:gd name="T10" fmla="*/ 7 w 22"/>
                <a:gd name="T11" fmla="*/ 5 h 22"/>
                <a:gd name="T12" fmla="*/ 6 w 22"/>
                <a:gd name="T13" fmla="*/ 4 h 22"/>
                <a:gd name="T14" fmla="*/ 5 w 22"/>
                <a:gd name="T15" fmla="*/ 3 h 22"/>
                <a:gd name="T16" fmla="*/ 3 w 22"/>
                <a:gd name="T17" fmla="*/ 2 h 22"/>
                <a:gd name="T18" fmla="*/ 2 w 22"/>
                <a:gd name="T19" fmla="*/ 1 h 22"/>
                <a:gd name="T20" fmla="*/ 0 w 22"/>
                <a:gd name="T21" fmla="*/ 0 h 22"/>
                <a:gd name="T22" fmla="*/ 2 w 22"/>
                <a:gd name="T23" fmla="*/ 1 h 22"/>
                <a:gd name="T24" fmla="*/ 2 w 22"/>
                <a:gd name="T25" fmla="*/ 3 h 22"/>
                <a:gd name="T26" fmla="*/ 3 w 22"/>
                <a:gd name="T27" fmla="*/ 4 h 22"/>
                <a:gd name="T28" fmla="*/ 5 w 22"/>
                <a:gd name="T29" fmla="*/ 5 h 22"/>
                <a:gd name="T30" fmla="*/ 5 w 22"/>
                <a:gd name="T31" fmla="*/ 7 h 22"/>
                <a:gd name="T32" fmla="*/ 7 w 22"/>
                <a:gd name="T33" fmla="*/ 8 h 22"/>
                <a:gd name="T34" fmla="*/ 8 w 22"/>
                <a:gd name="T35" fmla="*/ 9 h 22"/>
                <a:gd name="T36" fmla="*/ 9 w 22"/>
                <a:gd name="T37" fmla="*/ 10 h 22"/>
                <a:gd name="T38" fmla="*/ 10 w 22"/>
                <a:gd name="T39" fmla="*/ 11 h 22"/>
                <a:gd name="T40" fmla="*/ 11 w 22"/>
                <a:gd name="T41" fmla="*/ 12 h 22"/>
                <a:gd name="T42" fmla="*/ 11 w 22"/>
                <a:gd name="T43" fmla="*/ 12 h 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2" h="22">
                  <a:moveTo>
                    <a:pt x="22" y="22"/>
                  </a:moveTo>
                  <a:lnTo>
                    <a:pt x="21" y="18"/>
                  </a:lnTo>
                  <a:lnTo>
                    <a:pt x="20" y="16"/>
                  </a:lnTo>
                  <a:lnTo>
                    <a:pt x="19" y="13"/>
                  </a:lnTo>
                  <a:lnTo>
                    <a:pt x="16" y="11"/>
                  </a:lnTo>
                  <a:lnTo>
                    <a:pt x="14" y="10"/>
                  </a:lnTo>
                  <a:lnTo>
                    <a:pt x="11" y="7"/>
                  </a:lnTo>
                  <a:lnTo>
                    <a:pt x="9" y="6"/>
                  </a:lnTo>
                  <a:lnTo>
                    <a:pt x="6" y="4"/>
                  </a:ln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lnTo>
                    <a:pt x="4" y="5"/>
                  </a:lnTo>
                  <a:lnTo>
                    <a:pt x="6" y="7"/>
                  </a:lnTo>
                  <a:lnTo>
                    <a:pt x="9" y="10"/>
                  </a:lnTo>
                  <a:lnTo>
                    <a:pt x="10" y="12"/>
                  </a:lnTo>
                  <a:lnTo>
                    <a:pt x="13" y="15"/>
                  </a:lnTo>
                  <a:lnTo>
                    <a:pt x="15" y="17"/>
                  </a:lnTo>
                  <a:lnTo>
                    <a:pt x="17" y="18"/>
                  </a:lnTo>
                  <a:lnTo>
                    <a:pt x="20" y="21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39" name="Freeform 164"/>
            <p:cNvSpPr>
              <a:spLocks/>
            </p:cNvSpPr>
            <p:nvPr/>
          </p:nvSpPr>
          <p:spPr bwMode="auto">
            <a:xfrm>
              <a:off x="2460" y="943"/>
              <a:ext cx="13" cy="3"/>
            </a:xfrm>
            <a:custGeom>
              <a:avLst/>
              <a:gdLst>
                <a:gd name="T0" fmla="*/ 12 w 28"/>
                <a:gd name="T1" fmla="*/ 3 h 6"/>
                <a:gd name="T2" fmla="*/ 13 w 28"/>
                <a:gd name="T3" fmla="*/ 2 h 6"/>
                <a:gd name="T4" fmla="*/ 0 w 28"/>
                <a:gd name="T5" fmla="*/ 0 h 6"/>
                <a:gd name="T6" fmla="*/ 1 w 28"/>
                <a:gd name="T7" fmla="*/ 2 h 6"/>
                <a:gd name="T8" fmla="*/ 2 w 28"/>
                <a:gd name="T9" fmla="*/ 2 h 6"/>
                <a:gd name="T10" fmla="*/ 3 w 28"/>
                <a:gd name="T11" fmla="*/ 3 h 6"/>
                <a:gd name="T12" fmla="*/ 5 w 28"/>
                <a:gd name="T13" fmla="*/ 3 h 6"/>
                <a:gd name="T14" fmla="*/ 7 w 28"/>
                <a:gd name="T15" fmla="*/ 3 h 6"/>
                <a:gd name="T16" fmla="*/ 7 w 28"/>
                <a:gd name="T17" fmla="*/ 3 h 6"/>
                <a:gd name="T18" fmla="*/ 9 w 28"/>
                <a:gd name="T19" fmla="*/ 3 h 6"/>
                <a:gd name="T20" fmla="*/ 11 w 28"/>
                <a:gd name="T21" fmla="*/ 3 h 6"/>
                <a:gd name="T22" fmla="*/ 12 w 28"/>
                <a:gd name="T23" fmla="*/ 3 h 6"/>
                <a:gd name="T24" fmla="*/ 13 w 28"/>
                <a:gd name="T25" fmla="*/ 3 h 6"/>
                <a:gd name="T26" fmla="*/ 13 w 28"/>
                <a:gd name="T27" fmla="*/ 3 h 6"/>
                <a:gd name="T28" fmla="*/ 12 w 28"/>
                <a:gd name="T29" fmla="*/ 3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" h="6">
                  <a:moveTo>
                    <a:pt x="26" y="6"/>
                  </a:moveTo>
                  <a:lnTo>
                    <a:pt x="28" y="3"/>
                  </a:lnTo>
                  <a:lnTo>
                    <a:pt x="0" y="0"/>
                  </a:lnTo>
                  <a:lnTo>
                    <a:pt x="2" y="3"/>
                  </a:lnTo>
                  <a:lnTo>
                    <a:pt x="4" y="4"/>
                  </a:lnTo>
                  <a:lnTo>
                    <a:pt x="7" y="5"/>
                  </a:lnTo>
                  <a:lnTo>
                    <a:pt x="10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5" y="5"/>
                  </a:lnTo>
                  <a:lnTo>
                    <a:pt x="28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40" name="Freeform 165"/>
            <p:cNvSpPr>
              <a:spLocks/>
            </p:cNvSpPr>
            <p:nvPr/>
          </p:nvSpPr>
          <p:spPr bwMode="auto">
            <a:xfrm>
              <a:off x="2554" y="946"/>
              <a:ext cx="7" cy="1"/>
            </a:xfrm>
            <a:custGeom>
              <a:avLst/>
              <a:gdLst>
                <a:gd name="T0" fmla="*/ 0 w 15"/>
                <a:gd name="T1" fmla="*/ 1 h 3"/>
                <a:gd name="T2" fmla="*/ 7 w 15"/>
                <a:gd name="T3" fmla="*/ 1 h 3"/>
                <a:gd name="T4" fmla="*/ 7 w 15"/>
                <a:gd name="T5" fmla="*/ 0 h 3"/>
                <a:gd name="T6" fmla="*/ 0 w 15"/>
                <a:gd name="T7" fmla="*/ 0 h 3"/>
                <a:gd name="T8" fmla="*/ 0 w 15"/>
                <a:gd name="T9" fmla="*/ 1 h 3"/>
                <a:gd name="T10" fmla="*/ 0 w 15"/>
                <a:gd name="T11" fmla="*/ 1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">
                  <a:moveTo>
                    <a:pt x="0" y="3"/>
                  </a:moveTo>
                  <a:lnTo>
                    <a:pt x="15" y="3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41" name="Freeform 166"/>
            <p:cNvSpPr>
              <a:spLocks/>
            </p:cNvSpPr>
            <p:nvPr/>
          </p:nvSpPr>
          <p:spPr bwMode="auto">
            <a:xfrm>
              <a:off x="2458" y="951"/>
              <a:ext cx="9" cy="2"/>
            </a:xfrm>
            <a:custGeom>
              <a:avLst/>
              <a:gdLst>
                <a:gd name="T0" fmla="*/ 8 w 17"/>
                <a:gd name="T1" fmla="*/ 0 h 4"/>
                <a:gd name="T2" fmla="*/ 0 w 17"/>
                <a:gd name="T3" fmla="*/ 0 h 4"/>
                <a:gd name="T4" fmla="*/ 9 w 17"/>
                <a:gd name="T5" fmla="*/ 2 h 4"/>
                <a:gd name="T6" fmla="*/ 8 w 17"/>
                <a:gd name="T7" fmla="*/ 0 h 4"/>
                <a:gd name="T8" fmla="*/ 8 w 17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4">
                  <a:moveTo>
                    <a:pt x="15" y="0"/>
                  </a:moveTo>
                  <a:lnTo>
                    <a:pt x="0" y="0"/>
                  </a:lnTo>
                  <a:lnTo>
                    <a:pt x="17" y="4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42" name="Freeform 167"/>
            <p:cNvSpPr>
              <a:spLocks/>
            </p:cNvSpPr>
            <p:nvPr/>
          </p:nvSpPr>
          <p:spPr bwMode="auto">
            <a:xfrm>
              <a:off x="2563" y="951"/>
              <a:ext cx="6" cy="5"/>
            </a:xfrm>
            <a:custGeom>
              <a:avLst/>
              <a:gdLst>
                <a:gd name="T0" fmla="*/ 3 w 12"/>
                <a:gd name="T1" fmla="*/ 0 h 9"/>
                <a:gd name="T2" fmla="*/ 0 w 12"/>
                <a:gd name="T3" fmla="*/ 0 h 9"/>
                <a:gd name="T4" fmla="*/ 6 w 12"/>
                <a:gd name="T5" fmla="*/ 5 h 9"/>
                <a:gd name="T6" fmla="*/ 6 w 12"/>
                <a:gd name="T7" fmla="*/ 4 h 9"/>
                <a:gd name="T8" fmla="*/ 6 w 12"/>
                <a:gd name="T9" fmla="*/ 4 h 9"/>
                <a:gd name="T10" fmla="*/ 5 w 12"/>
                <a:gd name="T11" fmla="*/ 4 h 9"/>
                <a:gd name="T12" fmla="*/ 5 w 12"/>
                <a:gd name="T13" fmla="*/ 4 h 9"/>
                <a:gd name="T14" fmla="*/ 4 w 12"/>
                <a:gd name="T15" fmla="*/ 3 h 9"/>
                <a:gd name="T16" fmla="*/ 4 w 12"/>
                <a:gd name="T17" fmla="*/ 3 h 9"/>
                <a:gd name="T18" fmla="*/ 3 w 12"/>
                <a:gd name="T19" fmla="*/ 2 h 9"/>
                <a:gd name="T20" fmla="*/ 3 w 12"/>
                <a:gd name="T21" fmla="*/ 2 h 9"/>
                <a:gd name="T22" fmla="*/ 3 w 12"/>
                <a:gd name="T23" fmla="*/ 1 h 9"/>
                <a:gd name="T24" fmla="*/ 3 w 12"/>
                <a:gd name="T25" fmla="*/ 0 h 9"/>
                <a:gd name="T26" fmla="*/ 3 w 12"/>
                <a:gd name="T27" fmla="*/ 0 h 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" h="9">
                  <a:moveTo>
                    <a:pt x="6" y="0"/>
                  </a:moveTo>
                  <a:lnTo>
                    <a:pt x="0" y="0"/>
                  </a:lnTo>
                  <a:lnTo>
                    <a:pt x="12" y="9"/>
                  </a:lnTo>
                  <a:lnTo>
                    <a:pt x="11" y="8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43" name="Freeform 168"/>
            <p:cNvSpPr>
              <a:spLocks/>
            </p:cNvSpPr>
            <p:nvPr/>
          </p:nvSpPr>
          <p:spPr bwMode="auto">
            <a:xfrm>
              <a:off x="2647" y="956"/>
              <a:ext cx="6" cy="3"/>
            </a:xfrm>
            <a:custGeom>
              <a:avLst/>
              <a:gdLst>
                <a:gd name="T0" fmla="*/ 6 w 11"/>
                <a:gd name="T1" fmla="*/ 3 h 6"/>
                <a:gd name="T2" fmla="*/ 6 w 11"/>
                <a:gd name="T3" fmla="*/ 0 h 6"/>
                <a:gd name="T4" fmla="*/ 0 w 11"/>
                <a:gd name="T5" fmla="*/ 0 h 6"/>
                <a:gd name="T6" fmla="*/ 6 w 11"/>
                <a:gd name="T7" fmla="*/ 3 h 6"/>
                <a:gd name="T8" fmla="*/ 6 w 11"/>
                <a:gd name="T9" fmla="*/ 3 h 6"/>
                <a:gd name="T10" fmla="*/ 6 w 11"/>
                <a:gd name="T11" fmla="*/ 3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6">
                  <a:moveTo>
                    <a:pt x="11" y="5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11" y="6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44" name="Freeform 169"/>
            <p:cNvSpPr>
              <a:spLocks/>
            </p:cNvSpPr>
            <p:nvPr/>
          </p:nvSpPr>
          <p:spPr bwMode="auto">
            <a:xfrm>
              <a:off x="2592" y="958"/>
              <a:ext cx="3" cy="1"/>
            </a:xfrm>
            <a:custGeom>
              <a:avLst/>
              <a:gdLst>
                <a:gd name="T0" fmla="*/ 2 w 7"/>
                <a:gd name="T1" fmla="*/ 0 h 2"/>
                <a:gd name="T2" fmla="*/ 0 w 7"/>
                <a:gd name="T3" fmla="*/ 1 h 2"/>
                <a:gd name="T4" fmla="*/ 0 w 7"/>
                <a:gd name="T5" fmla="*/ 1 h 2"/>
                <a:gd name="T6" fmla="*/ 1 w 7"/>
                <a:gd name="T7" fmla="*/ 1 h 2"/>
                <a:gd name="T8" fmla="*/ 1 w 7"/>
                <a:gd name="T9" fmla="*/ 1 h 2"/>
                <a:gd name="T10" fmla="*/ 1 w 7"/>
                <a:gd name="T11" fmla="*/ 1 h 2"/>
                <a:gd name="T12" fmla="*/ 1 w 7"/>
                <a:gd name="T13" fmla="*/ 1 h 2"/>
                <a:gd name="T14" fmla="*/ 2 w 7"/>
                <a:gd name="T15" fmla="*/ 1 h 2"/>
                <a:gd name="T16" fmla="*/ 2 w 7"/>
                <a:gd name="T17" fmla="*/ 1 h 2"/>
                <a:gd name="T18" fmla="*/ 2 w 7"/>
                <a:gd name="T19" fmla="*/ 1 h 2"/>
                <a:gd name="T20" fmla="*/ 2 w 7"/>
                <a:gd name="T21" fmla="*/ 1 h 2"/>
                <a:gd name="T22" fmla="*/ 3 w 7"/>
                <a:gd name="T23" fmla="*/ 1 h 2"/>
                <a:gd name="T24" fmla="*/ 3 w 7"/>
                <a:gd name="T25" fmla="*/ 1 h 2"/>
                <a:gd name="T26" fmla="*/ 2 w 7"/>
                <a:gd name="T27" fmla="*/ 0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" h="2">
                  <a:moveTo>
                    <a:pt x="5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45" name="Freeform 170"/>
            <p:cNvSpPr>
              <a:spLocks/>
            </p:cNvSpPr>
            <p:nvPr/>
          </p:nvSpPr>
          <p:spPr bwMode="auto">
            <a:xfrm>
              <a:off x="2595" y="957"/>
              <a:ext cx="5" cy="2"/>
            </a:xfrm>
            <a:custGeom>
              <a:avLst/>
              <a:gdLst>
                <a:gd name="T0" fmla="*/ 0 w 10"/>
                <a:gd name="T1" fmla="*/ 1 h 2"/>
                <a:gd name="T2" fmla="*/ 5 w 10"/>
                <a:gd name="T3" fmla="*/ 2 h 2"/>
                <a:gd name="T4" fmla="*/ 5 w 10"/>
                <a:gd name="T5" fmla="*/ 1 h 2"/>
                <a:gd name="T6" fmla="*/ 4 w 10"/>
                <a:gd name="T7" fmla="*/ 0 h 2"/>
                <a:gd name="T8" fmla="*/ 4 w 10"/>
                <a:gd name="T9" fmla="*/ 0 h 2"/>
                <a:gd name="T10" fmla="*/ 4 w 10"/>
                <a:gd name="T11" fmla="*/ 0 h 2"/>
                <a:gd name="T12" fmla="*/ 3 w 10"/>
                <a:gd name="T13" fmla="*/ 0 h 2"/>
                <a:gd name="T14" fmla="*/ 3 w 10"/>
                <a:gd name="T15" fmla="*/ 0 h 2"/>
                <a:gd name="T16" fmla="*/ 2 w 10"/>
                <a:gd name="T17" fmla="*/ 0 h 2"/>
                <a:gd name="T18" fmla="*/ 2 w 10"/>
                <a:gd name="T19" fmla="*/ 1 h 2"/>
                <a:gd name="T20" fmla="*/ 1 w 10"/>
                <a:gd name="T21" fmla="*/ 1 h 2"/>
                <a:gd name="T22" fmla="*/ 1 w 10"/>
                <a:gd name="T23" fmla="*/ 2 h 2"/>
                <a:gd name="T24" fmla="*/ 1 w 10"/>
                <a:gd name="T25" fmla="*/ 2 h 2"/>
                <a:gd name="T26" fmla="*/ 0 w 10"/>
                <a:gd name="T27" fmla="*/ 1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" h="2">
                  <a:moveTo>
                    <a:pt x="0" y="1"/>
                  </a:move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46" name="Freeform 171"/>
            <p:cNvSpPr>
              <a:spLocks/>
            </p:cNvSpPr>
            <p:nvPr/>
          </p:nvSpPr>
          <p:spPr bwMode="auto">
            <a:xfrm>
              <a:off x="2573" y="10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w 1"/>
                <a:gd name="T45" fmla="*/ 0 h 1"/>
                <a:gd name="T46" fmla="*/ 0 w 1"/>
                <a:gd name="T47" fmla="*/ 0 h 1"/>
                <a:gd name="T48" fmla="*/ 0 w 1"/>
                <a:gd name="T49" fmla="*/ 0 h 1"/>
                <a:gd name="T50" fmla="*/ 0 w 1"/>
                <a:gd name="T51" fmla="*/ 0 h 1"/>
                <a:gd name="T52" fmla="*/ 0 w 1"/>
                <a:gd name="T53" fmla="*/ 0 h 1"/>
                <a:gd name="T54" fmla="*/ 0 w 1"/>
                <a:gd name="T55" fmla="*/ 0 h 1"/>
                <a:gd name="T56" fmla="*/ 0 w 1"/>
                <a:gd name="T57" fmla="*/ 0 h 1"/>
                <a:gd name="T58" fmla="*/ 0 w 1"/>
                <a:gd name="T59" fmla="*/ 0 h 1"/>
                <a:gd name="T60" fmla="*/ 0 w 1"/>
                <a:gd name="T61" fmla="*/ 0 h 1"/>
                <a:gd name="T62" fmla="*/ 0 w 1"/>
                <a:gd name="T63" fmla="*/ 0 h 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47" name="Freeform 172"/>
            <p:cNvSpPr>
              <a:spLocks/>
            </p:cNvSpPr>
            <p:nvPr/>
          </p:nvSpPr>
          <p:spPr bwMode="auto">
            <a:xfrm>
              <a:off x="2567" y="1017"/>
              <a:ext cx="41" cy="15"/>
            </a:xfrm>
            <a:custGeom>
              <a:avLst/>
              <a:gdLst>
                <a:gd name="T0" fmla="*/ 41 w 83"/>
                <a:gd name="T1" fmla="*/ 9 h 29"/>
                <a:gd name="T2" fmla="*/ 40 w 83"/>
                <a:gd name="T3" fmla="*/ 3 h 29"/>
                <a:gd name="T4" fmla="*/ 41 w 83"/>
                <a:gd name="T5" fmla="*/ 3 h 29"/>
                <a:gd name="T6" fmla="*/ 36 w 83"/>
                <a:gd name="T7" fmla="*/ 1 h 29"/>
                <a:gd name="T8" fmla="*/ 37 w 83"/>
                <a:gd name="T9" fmla="*/ 0 h 29"/>
                <a:gd name="T10" fmla="*/ 33 w 83"/>
                <a:gd name="T11" fmla="*/ 2 h 29"/>
                <a:gd name="T12" fmla="*/ 29 w 83"/>
                <a:gd name="T13" fmla="*/ 3 h 29"/>
                <a:gd name="T14" fmla="*/ 26 w 83"/>
                <a:gd name="T15" fmla="*/ 4 h 29"/>
                <a:gd name="T16" fmla="*/ 21 w 83"/>
                <a:gd name="T17" fmla="*/ 6 h 29"/>
                <a:gd name="T18" fmla="*/ 18 w 83"/>
                <a:gd name="T19" fmla="*/ 7 h 29"/>
                <a:gd name="T20" fmla="*/ 14 w 83"/>
                <a:gd name="T21" fmla="*/ 8 h 29"/>
                <a:gd name="T22" fmla="*/ 10 w 83"/>
                <a:gd name="T23" fmla="*/ 9 h 29"/>
                <a:gd name="T24" fmla="*/ 6 w 83"/>
                <a:gd name="T25" fmla="*/ 11 h 29"/>
                <a:gd name="T26" fmla="*/ 3 w 83"/>
                <a:gd name="T27" fmla="*/ 13 h 29"/>
                <a:gd name="T28" fmla="*/ 0 w 83"/>
                <a:gd name="T29" fmla="*/ 15 h 29"/>
                <a:gd name="T30" fmla="*/ 0 w 83"/>
                <a:gd name="T31" fmla="*/ 14 h 29"/>
                <a:gd name="T32" fmla="*/ 1 w 83"/>
                <a:gd name="T33" fmla="*/ 14 h 29"/>
                <a:gd name="T34" fmla="*/ 1 w 83"/>
                <a:gd name="T35" fmla="*/ 14 h 29"/>
                <a:gd name="T36" fmla="*/ 2 w 83"/>
                <a:gd name="T37" fmla="*/ 14 h 29"/>
                <a:gd name="T38" fmla="*/ 3 w 83"/>
                <a:gd name="T39" fmla="*/ 14 h 29"/>
                <a:gd name="T40" fmla="*/ 3 w 83"/>
                <a:gd name="T41" fmla="*/ 14 h 29"/>
                <a:gd name="T42" fmla="*/ 4 w 83"/>
                <a:gd name="T43" fmla="*/ 14 h 29"/>
                <a:gd name="T44" fmla="*/ 5 w 83"/>
                <a:gd name="T45" fmla="*/ 14 h 29"/>
                <a:gd name="T46" fmla="*/ 5 w 83"/>
                <a:gd name="T47" fmla="*/ 14 h 29"/>
                <a:gd name="T48" fmla="*/ 6 w 83"/>
                <a:gd name="T49" fmla="*/ 15 h 29"/>
                <a:gd name="T50" fmla="*/ 9 w 83"/>
                <a:gd name="T51" fmla="*/ 14 h 29"/>
                <a:gd name="T52" fmla="*/ 13 w 83"/>
                <a:gd name="T53" fmla="*/ 13 h 29"/>
                <a:gd name="T54" fmla="*/ 16 w 83"/>
                <a:gd name="T55" fmla="*/ 12 h 29"/>
                <a:gd name="T56" fmla="*/ 20 w 83"/>
                <a:gd name="T57" fmla="*/ 11 h 29"/>
                <a:gd name="T58" fmla="*/ 23 w 83"/>
                <a:gd name="T59" fmla="*/ 10 h 29"/>
                <a:gd name="T60" fmla="*/ 27 w 83"/>
                <a:gd name="T61" fmla="*/ 9 h 29"/>
                <a:gd name="T62" fmla="*/ 31 w 83"/>
                <a:gd name="T63" fmla="*/ 9 h 29"/>
                <a:gd name="T64" fmla="*/ 34 w 83"/>
                <a:gd name="T65" fmla="*/ 8 h 29"/>
                <a:gd name="T66" fmla="*/ 37 w 83"/>
                <a:gd name="T67" fmla="*/ 8 h 29"/>
                <a:gd name="T68" fmla="*/ 41 w 83"/>
                <a:gd name="T69" fmla="*/ 9 h 29"/>
                <a:gd name="T70" fmla="*/ 41 w 83"/>
                <a:gd name="T71" fmla="*/ 9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3" h="29">
                  <a:moveTo>
                    <a:pt x="83" y="17"/>
                  </a:moveTo>
                  <a:lnTo>
                    <a:pt x="80" y="6"/>
                  </a:lnTo>
                  <a:lnTo>
                    <a:pt x="83" y="6"/>
                  </a:lnTo>
                  <a:lnTo>
                    <a:pt x="72" y="2"/>
                  </a:lnTo>
                  <a:lnTo>
                    <a:pt x="74" y="0"/>
                  </a:lnTo>
                  <a:lnTo>
                    <a:pt x="67" y="3"/>
                  </a:lnTo>
                  <a:lnTo>
                    <a:pt x="59" y="6"/>
                  </a:lnTo>
                  <a:lnTo>
                    <a:pt x="52" y="8"/>
                  </a:lnTo>
                  <a:lnTo>
                    <a:pt x="43" y="11"/>
                  </a:lnTo>
                  <a:lnTo>
                    <a:pt x="36" y="13"/>
                  </a:lnTo>
                  <a:lnTo>
                    <a:pt x="28" y="16"/>
                  </a:lnTo>
                  <a:lnTo>
                    <a:pt x="21" y="18"/>
                  </a:lnTo>
                  <a:lnTo>
                    <a:pt x="13" y="22"/>
                  </a:lnTo>
                  <a:lnTo>
                    <a:pt x="6" y="26"/>
                  </a:lnTo>
                  <a:lnTo>
                    <a:pt x="0" y="29"/>
                  </a:lnTo>
                  <a:lnTo>
                    <a:pt x="1" y="28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6" y="27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10" y="28"/>
                  </a:lnTo>
                  <a:lnTo>
                    <a:pt x="11" y="28"/>
                  </a:lnTo>
                  <a:lnTo>
                    <a:pt x="12" y="29"/>
                  </a:lnTo>
                  <a:lnTo>
                    <a:pt x="19" y="28"/>
                  </a:lnTo>
                  <a:lnTo>
                    <a:pt x="26" y="26"/>
                  </a:lnTo>
                  <a:lnTo>
                    <a:pt x="33" y="24"/>
                  </a:lnTo>
                  <a:lnTo>
                    <a:pt x="41" y="22"/>
                  </a:lnTo>
                  <a:lnTo>
                    <a:pt x="47" y="19"/>
                  </a:lnTo>
                  <a:lnTo>
                    <a:pt x="54" y="18"/>
                  </a:lnTo>
                  <a:lnTo>
                    <a:pt x="62" y="17"/>
                  </a:lnTo>
                  <a:lnTo>
                    <a:pt x="69" y="16"/>
                  </a:lnTo>
                  <a:lnTo>
                    <a:pt x="75" y="16"/>
                  </a:lnTo>
                  <a:lnTo>
                    <a:pt x="8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48" name="Freeform 173"/>
            <p:cNvSpPr>
              <a:spLocks noEditPoints="1"/>
            </p:cNvSpPr>
            <p:nvPr/>
          </p:nvSpPr>
          <p:spPr bwMode="auto">
            <a:xfrm>
              <a:off x="2564" y="1032"/>
              <a:ext cx="44" cy="10"/>
            </a:xfrm>
            <a:custGeom>
              <a:avLst/>
              <a:gdLst>
                <a:gd name="T0" fmla="*/ 9 w 90"/>
                <a:gd name="T1" fmla="*/ 0 h 21"/>
                <a:gd name="T2" fmla="*/ 9 w 90"/>
                <a:gd name="T3" fmla="*/ 0 h 21"/>
                <a:gd name="T4" fmla="*/ 10 w 90"/>
                <a:gd name="T5" fmla="*/ 0 h 21"/>
                <a:gd name="T6" fmla="*/ 10 w 90"/>
                <a:gd name="T7" fmla="*/ 0 h 21"/>
                <a:gd name="T8" fmla="*/ 10 w 90"/>
                <a:gd name="T9" fmla="*/ 0 h 21"/>
                <a:gd name="T10" fmla="*/ 10 w 90"/>
                <a:gd name="T11" fmla="*/ 0 h 21"/>
                <a:gd name="T12" fmla="*/ 10 w 90"/>
                <a:gd name="T13" fmla="*/ 0 h 21"/>
                <a:gd name="T14" fmla="*/ 10 w 90"/>
                <a:gd name="T15" fmla="*/ 0 h 21"/>
                <a:gd name="T16" fmla="*/ 11 w 90"/>
                <a:gd name="T17" fmla="*/ 0 h 21"/>
                <a:gd name="T18" fmla="*/ 11 w 90"/>
                <a:gd name="T19" fmla="*/ 1 h 21"/>
                <a:gd name="T20" fmla="*/ 11 w 90"/>
                <a:gd name="T21" fmla="*/ 1 h 21"/>
                <a:gd name="T22" fmla="*/ 0 w 90"/>
                <a:gd name="T23" fmla="*/ 9 h 21"/>
                <a:gd name="T24" fmla="*/ 1 w 90"/>
                <a:gd name="T25" fmla="*/ 9 h 21"/>
                <a:gd name="T26" fmla="*/ 1 w 90"/>
                <a:gd name="T27" fmla="*/ 9 h 21"/>
                <a:gd name="T28" fmla="*/ 2 w 90"/>
                <a:gd name="T29" fmla="*/ 9 h 21"/>
                <a:gd name="T30" fmla="*/ 2 w 90"/>
                <a:gd name="T31" fmla="*/ 9 h 21"/>
                <a:gd name="T32" fmla="*/ 2 w 90"/>
                <a:gd name="T33" fmla="*/ 9 h 21"/>
                <a:gd name="T34" fmla="*/ 3 w 90"/>
                <a:gd name="T35" fmla="*/ 9 h 21"/>
                <a:gd name="T36" fmla="*/ 4 w 90"/>
                <a:gd name="T37" fmla="*/ 9 h 21"/>
                <a:gd name="T38" fmla="*/ 4 w 90"/>
                <a:gd name="T39" fmla="*/ 9 h 21"/>
                <a:gd name="T40" fmla="*/ 4 w 90"/>
                <a:gd name="T41" fmla="*/ 10 h 21"/>
                <a:gd name="T42" fmla="*/ 5 w 90"/>
                <a:gd name="T43" fmla="*/ 10 h 21"/>
                <a:gd name="T44" fmla="*/ 9 w 90"/>
                <a:gd name="T45" fmla="*/ 5 h 21"/>
                <a:gd name="T46" fmla="*/ 12 w 90"/>
                <a:gd name="T47" fmla="*/ 4 h 21"/>
                <a:gd name="T48" fmla="*/ 13 w 90"/>
                <a:gd name="T49" fmla="*/ 2 h 21"/>
                <a:gd name="T50" fmla="*/ 14 w 90"/>
                <a:gd name="T51" fmla="*/ 2 h 21"/>
                <a:gd name="T52" fmla="*/ 14 w 90"/>
                <a:gd name="T53" fmla="*/ 4 h 21"/>
                <a:gd name="T54" fmla="*/ 14 w 90"/>
                <a:gd name="T55" fmla="*/ 5 h 21"/>
                <a:gd name="T56" fmla="*/ 13 w 90"/>
                <a:gd name="T57" fmla="*/ 6 h 21"/>
                <a:gd name="T58" fmla="*/ 12 w 90"/>
                <a:gd name="T59" fmla="*/ 7 h 21"/>
                <a:gd name="T60" fmla="*/ 12 w 90"/>
                <a:gd name="T61" fmla="*/ 9 h 21"/>
                <a:gd name="T62" fmla="*/ 12 w 90"/>
                <a:gd name="T63" fmla="*/ 9 h 21"/>
                <a:gd name="T64" fmla="*/ 12 w 90"/>
                <a:gd name="T65" fmla="*/ 9 h 21"/>
                <a:gd name="T66" fmla="*/ 16 w 90"/>
                <a:gd name="T67" fmla="*/ 9 h 21"/>
                <a:gd name="T68" fmla="*/ 20 w 90"/>
                <a:gd name="T69" fmla="*/ 9 h 21"/>
                <a:gd name="T70" fmla="*/ 22 w 90"/>
                <a:gd name="T71" fmla="*/ 9 h 21"/>
                <a:gd name="T72" fmla="*/ 26 w 90"/>
                <a:gd name="T73" fmla="*/ 9 h 21"/>
                <a:gd name="T74" fmla="*/ 30 w 90"/>
                <a:gd name="T75" fmla="*/ 8 h 21"/>
                <a:gd name="T76" fmla="*/ 33 w 90"/>
                <a:gd name="T77" fmla="*/ 7 h 21"/>
                <a:gd name="T78" fmla="*/ 36 w 90"/>
                <a:gd name="T79" fmla="*/ 7 h 21"/>
                <a:gd name="T80" fmla="*/ 39 w 90"/>
                <a:gd name="T81" fmla="*/ 6 h 21"/>
                <a:gd name="T82" fmla="*/ 42 w 90"/>
                <a:gd name="T83" fmla="*/ 5 h 21"/>
                <a:gd name="T84" fmla="*/ 44 w 90"/>
                <a:gd name="T85" fmla="*/ 4 h 21"/>
                <a:gd name="T86" fmla="*/ 41 w 90"/>
                <a:gd name="T87" fmla="*/ 2 h 21"/>
                <a:gd name="T88" fmla="*/ 38 w 90"/>
                <a:gd name="T89" fmla="*/ 2 h 21"/>
                <a:gd name="T90" fmla="*/ 34 w 90"/>
                <a:gd name="T91" fmla="*/ 1 h 21"/>
                <a:gd name="T92" fmla="*/ 30 w 90"/>
                <a:gd name="T93" fmla="*/ 1 h 21"/>
                <a:gd name="T94" fmla="*/ 27 w 90"/>
                <a:gd name="T95" fmla="*/ 1 h 21"/>
                <a:gd name="T96" fmla="*/ 23 w 90"/>
                <a:gd name="T97" fmla="*/ 1 h 21"/>
                <a:gd name="T98" fmla="*/ 20 w 90"/>
                <a:gd name="T99" fmla="*/ 1 h 21"/>
                <a:gd name="T100" fmla="*/ 16 w 90"/>
                <a:gd name="T101" fmla="*/ 1 h 21"/>
                <a:gd name="T102" fmla="*/ 13 w 90"/>
                <a:gd name="T103" fmla="*/ 0 h 21"/>
                <a:gd name="T104" fmla="*/ 9 w 90"/>
                <a:gd name="T105" fmla="*/ 0 h 21"/>
                <a:gd name="T106" fmla="*/ 9 w 90"/>
                <a:gd name="T107" fmla="*/ 0 h 21"/>
                <a:gd name="T108" fmla="*/ 9 w 90"/>
                <a:gd name="T109" fmla="*/ 0 h 21"/>
                <a:gd name="T110" fmla="*/ 20 w 90"/>
                <a:gd name="T111" fmla="*/ 7 h 21"/>
                <a:gd name="T112" fmla="*/ 15 w 90"/>
                <a:gd name="T113" fmla="*/ 7 h 21"/>
                <a:gd name="T114" fmla="*/ 20 w 90"/>
                <a:gd name="T115" fmla="*/ 4 h 21"/>
                <a:gd name="T116" fmla="*/ 20 w 90"/>
                <a:gd name="T117" fmla="*/ 7 h 21"/>
                <a:gd name="T118" fmla="*/ 20 w 90"/>
                <a:gd name="T119" fmla="*/ 7 h 21"/>
                <a:gd name="T120" fmla="*/ 20 w 90"/>
                <a:gd name="T121" fmla="*/ 7 h 2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0" h="21">
                  <a:moveTo>
                    <a:pt x="19" y="0"/>
                  </a:move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3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10" y="21"/>
                  </a:lnTo>
                  <a:lnTo>
                    <a:pt x="19" y="11"/>
                  </a:lnTo>
                  <a:lnTo>
                    <a:pt x="24" y="8"/>
                  </a:lnTo>
                  <a:lnTo>
                    <a:pt x="26" y="5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6" y="13"/>
                  </a:lnTo>
                  <a:lnTo>
                    <a:pt x="25" y="15"/>
                  </a:lnTo>
                  <a:lnTo>
                    <a:pt x="24" y="18"/>
                  </a:lnTo>
                  <a:lnTo>
                    <a:pt x="24" y="19"/>
                  </a:lnTo>
                  <a:lnTo>
                    <a:pt x="25" y="18"/>
                  </a:lnTo>
                  <a:lnTo>
                    <a:pt x="33" y="18"/>
                  </a:lnTo>
                  <a:lnTo>
                    <a:pt x="40" y="18"/>
                  </a:lnTo>
                  <a:lnTo>
                    <a:pt x="46" y="18"/>
                  </a:lnTo>
                  <a:lnTo>
                    <a:pt x="54" y="18"/>
                  </a:lnTo>
                  <a:lnTo>
                    <a:pt x="61" y="16"/>
                  </a:lnTo>
                  <a:lnTo>
                    <a:pt x="67" y="15"/>
                  </a:lnTo>
                  <a:lnTo>
                    <a:pt x="74" y="14"/>
                  </a:lnTo>
                  <a:lnTo>
                    <a:pt x="80" y="13"/>
                  </a:lnTo>
                  <a:lnTo>
                    <a:pt x="85" y="11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7" y="4"/>
                  </a:lnTo>
                  <a:lnTo>
                    <a:pt x="70" y="3"/>
                  </a:lnTo>
                  <a:lnTo>
                    <a:pt x="62" y="3"/>
                  </a:lnTo>
                  <a:lnTo>
                    <a:pt x="55" y="3"/>
                  </a:lnTo>
                  <a:lnTo>
                    <a:pt x="48" y="3"/>
                  </a:lnTo>
                  <a:lnTo>
                    <a:pt x="40" y="3"/>
                  </a:lnTo>
                  <a:lnTo>
                    <a:pt x="33" y="3"/>
                  </a:lnTo>
                  <a:lnTo>
                    <a:pt x="26" y="1"/>
                  </a:lnTo>
                  <a:lnTo>
                    <a:pt x="19" y="0"/>
                  </a:lnTo>
                  <a:close/>
                  <a:moveTo>
                    <a:pt x="40" y="15"/>
                  </a:moveTo>
                  <a:lnTo>
                    <a:pt x="30" y="15"/>
                  </a:lnTo>
                  <a:lnTo>
                    <a:pt x="40" y="9"/>
                  </a:lnTo>
                  <a:lnTo>
                    <a:pt x="4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49" name="Freeform 174"/>
            <p:cNvSpPr>
              <a:spLocks/>
            </p:cNvSpPr>
            <p:nvPr/>
          </p:nvSpPr>
          <p:spPr bwMode="auto">
            <a:xfrm>
              <a:off x="2488" y="1024"/>
              <a:ext cx="39" cy="9"/>
            </a:xfrm>
            <a:custGeom>
              <a:avLst/>
              <a:gdLst>
                <a:gd name="T0" fmla="*/ 39 w 77"/>
                <a:gd name="T1" fmla="*/ 8 h 19"/>
                <a:gd name="T2" fmla="*/ 39 w 77"/>
                <a:gd name="T3" fmla="*/ 7 h 19"/>
                <a:gd name="T4" fmla="*/ 38 w 77"/>
                <a:gd name="T5" fmla="*/ 7 h 19"/>
                <a:gd name="T6" fmla="*/ 38 w 77"/>
                <a:gd name="T7" fmla="*/ 7 h 19"/>
                <a:gd name="T8" fmla="*/ 38 w 77"/>
                <a:gd name="T9" fmla="*/ 7 h 19"/>
                <a:gd name="T10" fmla="*/ 38 w 77"/>
                <a:gd name="T11" fmla="*/ 6 h 19"/>
                <a:gd name="T12" fmla="*/ 38 w 77"/>
                <a:gd name="T13" fmla="*/ 6 h 19"/>
                <a:gd name="T14" fmla="*/ 38 w 77"/>
                <a:gd name="T15" fmla="*/ 5 h 19"/>
                <a:gd name="T16" fmla="*/ 38 w 77"/>
                <a:gd name="T17" fmla="*/ 5 h 19"/>
                <a:gd name="T18" fmla="*/ 38 w 77"/>
                <a:gd name="T19" fmla="*/ 5 h 19"/>
                <a:gd name="T20" fmla="*/ 38 w 77"/>
                <a:gd name="T21" fmla="*/ 5 h 19"/>
                <a:gd name="T22" fmla="*/ 34 w 77"/>
                <a:gd name="T23" fmla="*/ 6 h 19"/>
                <a:gd name="T24" fmla="*/ 30 w 77"/>
                <a:gd name="T25" fmla="*/ 6 h 19"/>
                <a:gd name="T26" fmla="*/ 26 w 77"/>
                <a:gd name="T27" fmla="*/ 5 h 19"/>
                <a:gd name="T28" fmla="*/ 22 w 77"/>
                <a:gd name="T29" fmla="*/ 4 h 19"/>
                <a:gd name="T30" fmla="*/ 18 w 77"/>
                <a:gd name="T31" fmla="*/ 2 h 19"/>
                <a:gd name="T32" fmla="*/ 14 w 77"/>
                <a:gd name="T33" fmla="*/ 0 h 19"/>
                <a:gd name="T34" fmla="*/ 10 w 77"/>
                <a:gd name="T35" fmla="*/ 0 h 19"/>
                <a:gd name="T36" fmla="*/ 7 w 77"/>
                <a:gd name="T37" fmla="*/ 1 h 19"/>
                <a:gd name="T38" fmla="*/ 4 w 77"/>
                <a:gd name="T39" fmla="*/ 4 h 19"/>
                <a:gd name="T40" fmla="*/ 0 w 77"/>
                <a:gd name="T41" fmla="*/ 8 h 19"/>
                <a:gd name="T42" fmla="*/ 5 w 77"/>
                <a:gd name="T43" fmla="*/ 9 h 19"/>
                <a:gd name="T44" fmla="*/ 8 w 77"/>
                <a:gd name="T45" fmla="*/ 7 h 19"/>
                <a:gd name="T46" fmla="*/ 11 w 77"/>
                <a:gd name="T47" fmla="*/ 5 h 19"/>
                <a:gd name="T48" fmla="*/ 14 w 77"/>
                <a:gd name="T49" fmla="*/ 5 h 19"/>
                <a:gd name="T50" fmla="*/ 18 w 77"/>
                <a:gd name="T51" fmla="*/ 5 h 19"/>
                <a:gd name="T52" fmla="*/ 21 w 77"/>
                <a:gd name="T53" fmla="*/ 6 h 19"/>
                <a:gd name="T54" fmla="*/ 25 w 77"/>
                <a:gd name="T55" fmla="*/ 7 h 19"/>
                <a:gd name="T56" fmla="*/ 28 w 77"/>
                <a:gd name="T57" fmla="*/ 8 h 19"/>
                <a:gd name="T58" fmla="*/ 32 w 77"/>
                <a:gd name="T59" fmla="*/ 8 h 19"/>
                <a:gd name="T60" fmla="*/ 35 w 77"/>
                <a:gd name="T61" fmla="*/ 8 h 19"/>
                <a:gd name="T62" fmla="*/ 39 w 77"/>
                <a:gd name="T63" fmla="*/ 8 h 19"/>
                <a:gd name="T64" fmla="*/ 39 w 77"/>
                <a:gd name="T65" fmla="*/ 8 h 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7" h="19">
                  <a:moveTo>
                    <a:pt x="77" y="16"/>
                  </a:moveTo>
                  <a:lnTo>
                    <a:pt x="77" y="15"/>
                  </a:lnTo>
                  <a:lnTo>
                    <a:pt x="76" y="15"/>
                  </a:lnTo>
                  <a:lnTo>
                    <a:pt x="76" y="14"/>
                  </a:lnTo>
                  <a:lnTo>
                    <a:pt x="75" y="14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5" y="10"/>
                  </a:lnTo>
                  <a:lnTo>
                    <a:pt x="67" y="13"/>
                  </a:lnTo>
                  <a:lnTo>
                    <a:pt x="60" y="13"/>
                  </a:lnTo>
                  <a:lnTo>
                    <a:pt x="51" y="10"/>
                  </a:lnTo>
                  <a:lnTo>
                    <a:pt x="44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7" y="8"/>
                  </a:lnTo>
                  <a:lnTo>
                    <a:pt x="0" y="16"/>
                  </a:lnTo>
                  <a:lnTo>
                    <a:pt x="9" y="19"/>
                  </a:lnTo>
                  <a:lnTo>
                    <a:pt x="15" y="14"/>
                  </a:lnTo>
                  <a:lnTo>
                    <a:pt x="21" y="11"/>
                  </a:lnTo>
                  <a:lnTo>
                    <a:pt x="28" y="10"/>
                  </a:lnTo>
                  <a:lnTo>
                    <a:pt x="35" y="11"/>
                  </a:lnTo>
                  <a:lnTo>
                    <a:pt x="42" y="13"/>
                  </a:lnTo>
                  <a:lnTo>
                    <a:pt x="49" y="15"/>
                  </a:lnTo>
                  <a:lnTo>
                    <a:pt x="56" y="16"/>
                  </a:lnTo>
                  <a:lnTo>
                    <a:pt x="64" y="17"/>
                  </a:lnTo>
                  <a:lnTo>
                    <a:pt x="70" y="17"/>
                  </a:lnTo>
                  <a:lnTo>
                    <a:pt x="77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50" name="Freeform 175"/>
            <p:cNvSpPr>
              <a:spLocks/>
            </p:cNvSpPr>
            <p:nvPr/>
          </p:nvSpPr>
          <p:spPr bwMode="auto">
            <a:xfrm>
              <a:off x="2650" y="1027"/>
              <a:ext cx="2" cy="9"/>
            </a:xfrm>
            <a:custGeom>
              <a:avLst/>
              <a:gdLst>
                <a:gd name="T0" fmla="*/ 0 w 3"/>
                <a:gd name="T1" fmla="*/ 4 h 17"/>
                <a:gd name="T2" fmla="*/ 1 w 3"/>
                <a:gd name="T3" fmla="*/ 9 h 17"/>
                <a:gd name="T4" fmla="*/ 2 w 3"/>
                <a:gd name="T5" fmla="*/ 0 h 17"/>
                <a:gd name="T6" fmla="*/ 1 w 3"/>
                <a:gd name="T7" fmla="*/ 4 h 17"/>
                <a:gd name="T8" fmla="*/ 1 w 3"/>
                <a:gd name="T9" fmla="*/ 4 h 17"/>
                <a:gd name="T10" fmla="*/ 0 w 3"/>
                <a:gd name="T11" fmla="*/ 4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7">
                  <a:moveTo>
                    <a:pt x="0" y="8"/>
                  </a:moveTo>
                  <a:lnTo>
                    <a:pt x="1" y="17"/>
                  </a:lnTo>
                  <a:lnTo>
                    <a:pt x="3" y="0"/>
                  </a:lnTo>
                  <a:lnTo>
                    <a:pt x="1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51" name="Freeform 176"/>
            <p:cNvSpPr>
              <a:spLocks/>
            </p:cNvSpPr>
            <p:nvPr/>
          </p:nvSpPr>
          <p:spPr bwMode="auto">
            <a:xfrm>
              <a:off x="2496" y="1035"/>
              <a:ext cx="43" cy="9"/>
            </a:xfrm>
            <a:custGeom>
              <a:avLst/>
              <a:gdLst>
                <a:gd name="T0" fmla="*/ 36 w 87"/>
                <a:gd name="T1" fmla="*/ 6 h 17"/>
                <a:gd name="T2" fmla="*/ 36 w 87"/>
                <a:gd name="T3" fmla="*/ 6 h 17"/>
                <a:gd name="T4" fmla="*/ 38 w 87"/>
                <a:gd name="T5" fmla="*/ 6 h 17"/>
                <a:gd name="T6" fmla="*/ 39 w 87"/>
                <a:gd name="T7" fmla="*/ 6 h 17"/>
                <a:gd name="T8" fmla="*/ 40 w 87"/>
                <a:gd name="T9" fmla="*/ 6 h 17"/>
                <a:gd name="T10" fmla="*/ 41 w 87"/>
                <a:gd name="T11" fmla="*/ 7 h 17"/>
                <a:gd name="T12" fmla="*/ 42 w 87"/>
                <a:gd name="T13" fmla="*/ 8 h 17"/>
                <a:gd name="T14" fmla="*/ 43 w 87"/>
                <a:gd name="T15" fmla="*/ 9 h 17"/>
                <a:gd name="T16" fmla="*/ 43 w 87"/>
                <a:gd name="T17" fmla="*/ 9 h 17"/>
                <a:gd name="T18" fmla="*/ 43 w 87"/>
                <a:gd name="T19" fmla="*/ 8 h 17"/>
                <a:gd name="T20" fmla="*/ 41 w 87"/>
                <a:gd name="T21" fmla="*/ 7 h 17"/>
                <a:gd name="T22" fmla="*/ 38 w 87"/>
                <a:gd name="T23" fmla="*/ 4 h 17"/>
                <a:gd name="T24" fmla="*/ 34 w 87"/>
                <a:gd name="T25" fmla="*/ 2 h 17"/>
                <a:gd name="T26" fmla="*/ 30 w 87"/>
                <a:gd name="T27" fmla="*/ 1 h 17"/>
                <a:gd name="T28" fmla="*/ 25 w 87"/>
                <a:gd name="T29" fmla="*/ 0 h 17"/>
                <a:gd name="T30" fmla="*/ 20 w 87"/>
                <a:gd name="T31" fmla="*/ 1 h 17"/>
                <a:gd name="T32" fmla="*/ 16 w 87"/>
                <a:gd name="T33" fmla="*/ 1 h 17"/>
                <a:gd name="T34" fmla="*/ 11 w 87"/>
                <a:gd name="T35" fmla="*/ 3 h 17"/>
                <a:gd name="T36" fmla="*/ 7 w 87"/>
                <a:gd name="T37" fmla="*/ 4 h 17"/>
                <a:gd name="T38" fmla="*/ 3 w 87"/>
                <a:gd name="T39" fmla="*/ 6 h 17"/>
                <a:gd name="T40" fmla="*/ 0 w 87"/>
                <a:gd name="T41" fmla="*/ 8 h 17"/>
                <a:gd name="T42" fmla="*/ 4 w 87"/>
                <a:gd name="T43" fmla="*/ 7 h 17"/>
                <a:gd name="T44" fmla="*/ 8 w 87"/>
                <a:gd name="T45" fmla="*/ 7 h 17"/>
                <a:gd name="T46" fmla="*/ 12 w 87"/>
                <a:gd name="T47" fmla="*/ 7 h 17"/>
                <a:gd name="T48" fmla="*/ 16 w 87"/>
                <a:gd name="T49" fmla="*/ 7 h 17"/>
                <a:gd name="T50" fmla="*/ 20 w 87"/>
                <a:gd name="T51" fmla="*/ 8 h 17"/>
                <a:gd name="T52" fmla="*/ 23 w 87"/>
                <a:gd name="T53" fmla="*/ 8 h 17"/>
                <a:gd name="T54" fmla="*/ 27 w 87"/>
                <a:gd name="T55" fmla="*/ 8 h 17"/>
                <a:gd name="T56" fmla="*/ 31 w 87"/>
                <a:gd name="T57" fmla="*/ 7 h 17"/>
                <a:gd name="T58" fmla="*/ 33 w 87"/>
                <a:gd name="T59" fmla="*/ 7 h 17"/>
                <a:gd name="T60" fmla="*/ 36 w 87"/>
                <a:gd name="T61" fmla="*/ 7 h 17"/>
                <a:gd name="T62" fmla="*/ 36 w 87"/>
                <a:gd name="T63" fmla="*/ 7 h 17"/>
                <a:gd name="T64" fmla="*/ 36 w 87"/>
                <a:gd name="T65" fmla="*/ 6 h 1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7" h="17">
                  <a:moveTo>
                    <a:pt x="72" y="12"/>
                  </a:move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81" y="12"/>
                  </a:lnTo>
                  <a:lnTo>
                    <a:pt x="83" y="14"/>
                  </a:lnTo>
                  <a:lnTo>
                    <a:pt x="84" y="16"/>
                  </a:lnTo>
                  <a:lnTo>
                    <a:pt x="86" y="17"/>
                  </a:lnTo>
                  <a:lnTo>
                    <a:pt x="87" y="17"/>
                  </a:lnTo>
                  <a:lnTo>
                    <a:pt x="86" y="16"/>
                  </a:lnTo>
                  <a:lnTo>
                    <a:pt x="83" y="13"/>
                  </a:lnTo>
                  <a:lnTo>
                    <a:pt x="77" y="7"/>
                  </a:lnTo>
                  <a:lnTo>
                    <a:pt x="68" y="3"/>
                  </a:lnTo>
                  <a:lnTo>
                    <a:pt x="60" y="1"/>
                  </a:lnTo>
                  <a:lnTo>
                    <a:pt x="51" y="0"/>
                  </a:lnTo>
                  <a:lnTo>
                    <a:pt x="41" y="1"/>
                  </a:lnTo>
                  <a:lnTo>
                    <a:pt x="32" y="2"/>
                  </a:lnTo>
                  <a:lnTo>
                    <a:pt x="22" y="5"/>
                  </a:lnTo>
                  <a:lnTo>
                    <a:pt x="14" y="7"/>
                  </a:lnTo>
                  <a:lnTo>
                    <a:pt x="6" y="11"/>
                  </a:lnTo>
                  <a:lnTo>
                    <a:pt x="0" y="16"/>
                  </a:lnTo>
                  <a:lnTo>
                    <a:pt x="8" y="14"/>
                  </a:lnTo>
                  <a:lnTo>
                    <a:pt x="16" y="14"/>
                  </a:lnTo>
                  <a:lnTo>
                    <a:pt x="24" y="14"/>
                  </a:lnTo>
                  <a:lnTo>
                    <a:pt x="32" y="14"/>
                  </a:lnTo>
                  <a:lnTo>
                    <a:pt x="40" y="16"/>
                  </a:lnTo>
                  <a:lnTo>
                    <a:pt x="47" y="16"/>
                  </a:lnTo>
                  <a:lnTo>
                    <a:pt x="55" y="16"/>
                  </a:lnTo>
                  <a:lnTo>
                    <a:pt x="62" y="14"/>
                  </a:lnTo>
                  <a:lnTo>
                    <a:pt x="67" y="14"/>
                  </a:lnTo>
                  <a:lnTo>
                    <a:pt x="72" y="13"/>
                  </a:lnTo>
                  <a:lnTo>
                    <a:pt x="72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52" name="Freeform 177"/>
            <p:cNvSpPr>
              <a:spLocks/>
            </p:cNvSpPr>
            <p:nvPr/>
          </p:nvSpPr>
          <p:spPr bwMode="auto">
            <a:xfrm>
              <a:off x="2579" y="1036"/>
              <a:ext cx="5" cy="3"/>
            </a:xfrm>
            <a:custGeom>
              <a:avLst/>
              <a:gdLst>
                <a:gd name="T0" fmla="*/ 5 w 10"/>
                <a:gd name="T1" fmla="*/ 3 h 6"/>
                <a:gd name="T2" fmla="*/ 5 w 10"/>
                <a:gd name="T3" fmla="*/ 0 h 6"/>
                <a:gd name="T4" fmla="*/ 0 w 10"/>
                <a:gd name="T5" fmla="*/ 3 h 6"/>
                <a:gd name="T6" fmla="*/ 5 w 10"/>
                <a:gd name="T7" fmla="*/ 3 h 6"/>
                <a:gd name="T8" fmla="*/ 5 w 10"/>
                <a:gd name="T9" fmla="*/ 3 h 6"/>
                <a:gd name="T10" fmla="*/ 5 w 10"/>
                <a:gd name="T11" fmla="*/ 3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6">
                  <a:moveTo>
                    <a:pt x="10" y="5"/>
                  </a:moveTo>
                  <a:lnTo>
                    <a:pt x="10" y="0"/>
                  </a:lnTo>
                  <a:lnTo>
                    <a:pt x="0" y="6"/>
                  </a:lnTo>
                  <a:lnTo>
                    <a:pt x="10" y="6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53" name="Freeform 178"/>
            <p:cNvSpPr>
              <a:spLocks/>
            </p:cNvSpPr>
            <p:nvPr/>
          </p:nvSpPr>
          <p:spPr bwMode="auto">
            <a:xfrm>
              <a:off x="2571" y="1046"/>
              <a:ext cx="18" cy="5"/>
            </a:xfrm>
            <a:custGeom>
              <a:avLst/>
              <a:gdLst>
                <a:gd name="T0" fmla="*/ 0 w 36"/>
                <a:gd name="T1" fmla="*/ 1 h 9"/>
                <a:gd name="T2" fmla="*/ 2 w 36"/>
                <a:gd name="T3" fmla="*/ 3 h 9"/>
                <a:gd name="T4" fmla="*/ 4 w 36"/>
                <a:gd name="T5" fmla="*/ 4 h 9"/>
                <a:gd name="T6" fmla="*/ 5 w 36"/>
                <a:gd name="T7" fmla="*/ 5 h 9"/>
                <a:gd name="T8" fmla="*/ 7 w 36"/>
                <a:gd name="T9" fmla="*/ 5 h 9"/>
                <a:gd name="T10" fmla="*/ 9 w 36"/>
                <a:gd name="T11" fmla="*/ 4 h 9"/>
                <a:gd name="T12" fmla="*/ 11 w 36"/>
                <a:gd name="T13" fmla="*/ 4 h 9"/>
                <a:gd name="T14" fmla="*/ 13 w 36"/>
                <a:gd name="T15" fmla="*/ 3 h 9"/>
                <a:gd name="T16" fmla="*/ 15 w 36"/>
                <a:gd name="T17" fmla="*/ 3 h 9"/>
                <a:gd name="T18" fmla="*/ 17 w 36"/>
                <a:gd name="T19" fmla="*/ 3 h 9"/>
                <a:gd name="T20" fmla="*/ 18 w 36"/>
                <a:gd name="T21" fmla="*/ 3 h 9"/>
                <a:gd name="T22" fmla="*/ 17 w 36"/>
                <a:gd name="T23" fmla="*/ 2 h 9"/>
                <a:gd name="T24" fmla="*/ 15 w 36"/>
                <a:gd name="T25" fmla="*/ 2 h 9"/>
                <a:gd name="T26" fmla="*/ 13 w 36"/>
                <a:gd name="T27" fmla="*/ 1 h 9"/>
                <a:gd name="T28" fmla="*/ 12 w 36"/>
                <a:gd name="T29" fmla="*/ 1 h 9"/>
                <a:gd name="T30" fmla="*/ 10 w 36"/>
                <a:gd name="T31" fmla="*/ 0 h 9"/>
                <a:gd name="T32" fmla="*/ 8 w 36"/>
                <a:gd name="T33" fmla="*/ 0 h 9"/>
                <a:gd name="T34" fmla="*/ 6 w 36"/>
                <a:gd name="T35" fmla="*/ 0 h 9"/>
                <a:gd name="T36" fmla="*/ 4 w 36"/>
                <a:gd name="T37" fmla="*/ 0 h 9"/>
                <a:gd name="T38" fmla="*/ 2 w 36"/>
                <a:gd name="T39" fmla="*/ 1 h 9"/>
                <a:gd name="T40" fmla="*/ 0 w 36"/>
                <a:gd name="T41" fmla="*/ 1 h 9"/>
                <a:gd name="T42" fmla="*/ 0 w 36"/>
                <a:gd name="T43" fmla="*/ 1 h 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6" h="9">
                  <a:moveTo>
                    <a:pt x="0" y="2"/>
                  </a:moveTo>
                  <a:lnTo>
                    <a:pt x="4" y="5"/>
                  </a:lnTo>
                  <a:lnTo>
                    <a:pt x="7" y="7"/>
                  </a:lnTo>
                  <a:lnTo>
                    <a:pt x="10" y="9"/>
                  </a:lnTo>
                  <a:lnTo>
                    <a:pt x="14" y="9"/>
                  </a:lnTo>
                  <a:lnTo>
                    <a:pt x="18" y="7"/>
                  </a:lnTo>
                  <a:lnTo>
                    <a:pt x="21" y="7"/>
                  </a:lnTo>
                  <a:lnTo>
                    <a:pt x="25" y="6"/>
                  </a:lnTo>
                  <a:lnTo>
                    <a:pt x="29" y="6"/>
                  </a:lnTo>
                  <a:lnTo>
                    <a:pt x="33" y="5"/>
                  </a:lnTo>
                  <a:lnTo>
                    <a:pt x="36" y="5"/>
                  </a:lnTo>
                  <a:lnTo>
                    <a:pt x="33" y="4"/>
                  </a:lnTo>
                  <a:lnTo>
                    <a:pt x="29" y="4"/>
                  </a:lnTo>
                  <a:lnTo>
                    <a:pt x="26" y="2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4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54" name="Freeform 179"/>
            <p:cNvSpPr>
              <a:spLocks/>
            </p:cNvSpPr>
            <p:nvPr/>
          </p:nvSpPr>
          <p:spPr bwMode="auto">
            <a:xfrm>
              <a:off x="2589" y="1049"/>
              <a:ext cx="3" cy="1"/>
            </a:xfrm>
            <a:custGeom>
              <a:avLst/>
              <a:gdLst>
                <a:gd name="T0" fmla="*/ 0 w 6"/>
                <a:gd name="T1" fmla="*/ 0 h 1"/>
                <a:gd name="T2" fmla="*/ 1 w 6"/>
                <a:gd name="T3" fmla="*/ 0 h 1"/>
                <a:gd name="T4" fmla="*/ 1 w 6"/>
                <a:gd name="T5" fmla="*/ 0 h 1"/>
                <a:gd name="T6" fmla="*/ 2 w 6"/>
                <a:gd name="T7" fmla="*/ 0 h 1"/>
                <a:gd name="T8" fmla="*/ 2 w 6"/>
                <a:gd name="T9" fmla="*/ 0 h 1"/>
                <a:gd name="T10" fmla="*/ 2 w 6"/>
                <a:gd name="T11" fmla="*/ 1 h 1"/>
                <a:gd name="T12" fmla="*/ 2 w 6"/>
                <a:gd name="T13" fmla="*/ 1 h 1"/>
                <a:gd name="T14" fmla="*/ 2 w 6"/>
                <a:gd name="T15" fmla="*/ 1 h 1"/>
                <a:gd name="T16" fmla="*/ 3 w 6"/>
                <a:gd name="T17" fmla="*/ 1 h 1"/>
                <a:gd name="T18" fmla="*/ 3 w 6"/>
                <a:gd name="T19" fmla="*/ 1 h 1"/>
                <a:gd name="T20" fmla="*/ 3 w 6"/>
                <a:gd name="T21" fmla="*/ 1 h 1"/>
                <a:gd name="T22" fmla="*/ 3 w 6"/>
                <a:gd name="T23" fmla="*/ 1 h 1"/>
                <a:gd name="T24" fmla="*/ 3 w 6"/>
                <a:gd name="T25" fmla="*/ 1 h 1"/>
                <a:gd name="T26" fmla="*/ 2 w 6"/>
                <a:gd name="T27" fmla="*/ 1 h 1"/>
                <a:gd name="T28" fmla="*/ 2 w 6"/>
                <a:gd name="T29" fmla="*/ 0 h 1"/>
                <a:gd name="T30" fmla="*/ 2 w 6"/>
                <a:gd name="T31" fmla="*/ 0 h 1"/>
                <a:gd name="T32" fmla="*/ 2 w 6"/>
                <a:gd name="T33" fmla="*/ 0 h 1"/>
                <a:gd name="T34" fmla="*/ 2 w 6"/>
                <a:gd name="T35" fmla="*/ 0 h 1"/>
                <a:gd name="T36" fmla="*/ 1 w 6"/>
                <a:gd name="T37" fmla="*/ 0 h 1"/>
                <a:gd name="T38" fmla="*/ 1 w 6"/>
                <a:gd name="T39" fmla="*/ 0 h 1"/>
                <a:gd name="T40" fmla="*/ 0 w 6"/>
                <a:gd name="T41" fmla="*/ 0 h 1"/>
                <a:gd name="T42" fmla="*/ 0 w 6"/>
                <a:gd name="T43" fmla="*/ 0 h 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55" name="Freeform 180"/>
            <p:cNvSpPr>
              <a:spLocks/>
            </p:cNvSpPr>
            <p:nvPr/>
          </p:nvSpPr>
          <p:spPr bwMode="auto">
            <a:xfrm>
              <a:off x="2518" y="1048"/>
              <a:ext cx="14" cy="4"/>
            </a:xfrm>
            <a:custGeom>
              <a:avLst/>
              <a:gdLst>
                <a:gd name="T0" fmla="*/ 0 w 27"/>
                <a:gd name="T1" fmla="*/ 4 h 9"/>
                <a:gd name="T2" fmla="*/ 1 w 27"/>
                <a:gd name="T3" fmla="*/ 4 h 9"/>
                <a:gd name="T4" fmla="*/ 3 w 27"/>
                <a:gd name="T5" fmla="*/ 4 h 9"/>
                <a:gd name="T6" fmla="*/ 4 w 27"/>
                <a:gd name="T7" fmla="*/ 4 h 9"/>
                <a:gd name="T8" fmla="*/ 6 w 27"/>
                <a:gd name="T9" fmla="*/ 4 h 9"/>
                <a:gd name="T10" fmla="*/ 8 w 27"/>
                <a:gd name="T11" fmla="*/ 3 h 9"/>
                <a:gd name="T12" fmla="*/ 9 w 27"/>
                <a:gd name="T13" fmla="*/ 2 h 9"/>
                <a:gd name="T14" fmla="*/ 10 w 27"/>
                <a:gd name="T15" fmla="*/ 2 h 9"/>
                <a:gd name="T16" fmla="*/ 11 w 27"/>
                <a:gd name="T17" fmla="*/ 1 h 9"/>
                <a:gd name="T18" fmla="*/ 13 w 27"/>
                <a:gd name="T19" fmla="*/ 1 h 9"/>
                <a:gd name="T20" fmla="*/ 14 w 27"/>
                <a:gd name="T21" fmla="*/ 0 h 9"/>
                <a:gd name="T22" fmla="*/ 13 w 27"/>
                <a:gd name="T23" fmla="*/ 1 h 9"/>
                <a:gd name="T24" fmla="*/ 11 w 27"/>
                <a:gd name="T25" fmla="*/ 1 h 9"/>
                <a:gd name="T26" fmla="*/ 9 w 27"/>
                <a:gd name="T27" fmla="*/ 1 h 9"/>
                <a:gd name="T28" fmla="*/ 8 w 27"/>
                <a:gd name="T29" fmla="*/ 2 h 9"/>
                <a:gd name="T30" fmla="*/ 7 w 27"/>
                <a:gd name="T31" fmla="*/ 2 h 9"/>
                <a:gd name="T32" fmla="*/ 5 w 27"/>
                <a:gd name="T33" fmla="*/ 2 h 9"/>
                <a:gd name="T34" fmla="*/ 4 w 27"/>
                <a:gd name="T35" fmla="*/ 3 h 9"/>
                <a:gd name="T36" fmla="*/ 3 w 27"/>
                <a:gd name="T37" fmla="*/ 4 h 9"/>
                <a:gd name="T38" fmla="*/ 1 w 27"/>
                <a:gd name="T39" fmla="*/ 4 h 9"/>
                <a:gd name="T40" fmla="*/ 0 w 27"/>
                <a:gd name="T41" fmla="*/ 4 h 9"/>
                <a:gd name="T42" fmla="*/ 0 w 27"/>
                <a:gd name="T43" fmla="*/ 4 h 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7" h="9">
                  <a:moveTo>
                    <a:pt x="0" y="9"/>
                  </a:moveTo>
                  <a:lnTo>
                    <a:pt x="2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12" y="8"/>
                  </a:lnTo>
                  <a:lnTo>
                    <a:pt x="15" y="7"/>
                  </a:lnTo>
                  <a:lnTo>
                    <a:pt x="17" y="5"/>
                  </a:lnTo>
                  <a:lnTo>
                    <a:pt x="20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3" y="5"/>
                  </a:lnTo>
                  <a:lnTo>
                    <a:pt x="10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2" y="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56" name="Freeform 181"/>
            <p:cNvSpPr>
              <a:spLocks/>
            </p:cNvSpPr>
            <p:nvPr/>
          </p:nvSpPr>
          <p:spPr bwMode="auto">
            <a:xfrm>
              <a:off x="2527" y="1054"/>
              <a:ext cx="13" cy="13"/>
            </a:xfrm>
            <a:custGeom>
              <a:avLst/>
              <a:gdLst>
                <a:gd name="T0" fmla="*/ 0 w 26"/>
                <a:gd name="T1" fmla="*/ 12 h 26"/>
                <a:gd name="T2" fmla="*/ 1 w 26"/>
                <a:gd name="T3" fmla="*/ 12 h 26"/>
                <a:gd name="T4" fmla="*/ 1 w 26"/>
                <a:gd name="T5" fmla="*/ 12 h 26"/>
                <a:gd name="T6" fmla="*/ 2 w 26"/>
                <a:gd name="T7" fmla="*/ 12 h 26"/>
                <a:gd name="T8" fmla="*/ 2 w 26"/>
                <a:gd name="T9" fmla="*/ 12 h 26"/>
                <a:gd name="T10" fmla="*/ 3 w 26"/>
                <a:gd name="T11" fmla="*/ 12 h 26"/>
                <a:gd name="T12" fmla="*/ 4 w 26"/>
                <a:gd name="T13" fmla="*/ 12 h 26"/>
                <a:gd name="T14" fmla="*/ 5 w 26"/>
                <a:gd name="T15" fmla="*/ 12 h 26"/>
                <a:gd name="T16" fmla="*/ 5 w 26"/>
                <a:gd name="T17" fmla="*/ 12 h 26"/>
                <a:gd name="T18" fmla="*/ 6 w 26"/>
                <a:gd name="T19" fmla="*/ 12 h 26"/>
                <a:gd name="T20" fmla="*/ 7 w 26"/>
                <a:gd name="T21" fmla="*/ 12 h 26"/>
                <a:gd name="T22" fmla="*/ 8 w 26"/>
                <a:gd name="T23" fmla="*/ 11 h 26"/>
                <a:gd name="T24" fmla="*/ 9 w 26"/>
                <a:gd name="T25" fmla="*/ 10 h 26"/>
                <a:gd name="T26" fmla="*/ 10 w 26"/>
                <a:gd name="T27" fmla="*/ 9 h 26"/>
                <a:gd name="T28" fmla="*/ 11 w 26"/>
                <a:gd name="T29" fmla="*/ 8 h 26"/>
                <a:gd name="T30" fmla="*/ 12 w 26"/>
                <a:gd name="T31" fmla="*/ 6 h 26"/>
                <a:gd name="T32" fmla="*/ 13 w 26"/>
                <a:gd name="T33" fmla="*/ 5 h 26"/>
                <a:gd name="T34" fmla="*/ 13 w 26"/>
                <a:gd name="T35" fmla="*/ 4 h 26"/>
                <a:gd name="T36" fmla="*/ 13 w 26"/>
                <a:gd name="T37" fmla="*/ 3 h 26"/>
                <a:gd name="T38" fmla="*/ 13 w 26"/>
                <a:gd name="T39" fmla="*/ 1 h 26"/>
                <a:gd name="T40" fmla="*/ 13 w 26"/>
                <a:gd name="T41" fmla="*/ 0 h 26"/>
                <a:gd name="T42" fmla="*/ 11 w 26"/>
                <a:gd name="T43" fmla="*/ 1 h 26"/>
                <a:gd name="T44" fmla="*/ 10 w 26"/>
                <a:gd name="T45" fmla="*/ 3 h 26"/>
                <a:gd name="T46" fmla="*/ 8 w 26"/>
                <a:gd name="T47" fmla="*/ 3 h 26"/>
                <a:gd name="T48" fmla="*/ 6 w 26"/>
                <a:gd name="T49" fmla="*/ 4 h 26"/>
                <a:gd name="T50" fmla="*/ 4 w 26"/>
                <a:gd name="T51" fmla="*/ 6 h 26"/>
                <a:gd name="T52" fmla="*/ 3 w 26"/>
                <a:gd name="T53" fmla="*/ 6 h 26"/>
                <a:gd name="T54" fmla="*/ 2 w 26"/>
                <a:gd name="T55" fmla="*/ 8 h 26"/>
                <a:gd name="T56" fmla="*/ 0 w 26"/>
                <a:gd name="T57" fmla="*/ 9 h 26"/>
                <a:gd name="T58" fmla="*/ 0 w 26"/>
                <a:gd name="T59" fmla="*/ 11 h 26"/>
                <a:gd name="T60" fmla="*/ 0 w 26"/>
                <a:gd name="T61" fmla="*/ 13 h 26"/>
                <a:gd name="T62" fmla="*/ 0 w 26"/>
                <a:gd name="T63" fmla="*/ 13 h 26"/>
                <a:gd name="T64" fmla="*/ 0 w 26"/>
                <a:gd name="T65" fmla="*/ 12 h 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6" h="26">
                  <a:moveTo>
                    <a:pt x="0" y="24"/>
                  </a:moveTo>
                  <a:lnTo>
                    <a:pt x="1" y="24"/>
                  </a:lnTo>
                  <a:lnTo>
                    <a:pt x="1" y="23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4" y="12"/>
                  </a:lnTo>
                  <a:lnTo>
                    <a:pt x="25" y="10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2" y="2"/>
                  </a:lnTo>
                  <a:lnTo>
                    <a:pt x="19" y="5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1"/>
                  </a:lnTo>
                  <a:lnTo>
                    <a:pt x="5" y="12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57" name="Freeform 182"/>
            <p:cNvSpPr>
              <a:spLocks/>
            </p:cNvSpPr>
            <p:nvPr/>
          </p:nvSpPr>
          <p:spPr bwMode="auto">
            <a:xfrm>
              <a:off x="2539" y="1077"/>
              <a:ext cx="7" cy="7"/>
            </a:xfrm>
            <a:custGeom>
              <a:avLst/>
              <a:gdLst>
                <a:gd name="T0" fmla="*/ 5 w 15"/>
                <a:gd name="T1" fmla="*/ 7 h 12"/>
                <a:gd name="T2" fmla="*/ 5 w 15"/>
                <a:gd name="T3" fmla="*/ 6 h 12"/>
                <a:gd name="T4" fmla="*/ 5 w 15"/>
                <a:gd name="T5" fmla="*/ 6 h 12"/>
                <a:gd name="T6" fmla="*/ 5 w 15"/>
                <a:gd name="T7" fmla="*/ 5 h 12"/>
                <a:gd name="T8" fmla="*/ 6 w 15"/>
                <a:gd name="T9" fmla="*/ 4 h 12"/>
                <a:gd name="T10" fmla="*/ 6 w 15"/>
                <a:gd name="T11" fmla="*/ 4 h 12"/>
                <a:gd name="T12" fmla="*/ 7 w 15"/>
                <a:gd name="T13" fmla="*/ 3 h 12"/>
                <a:gd name="T14" fmla="*/ 7 w 15"/>
                <a:gd name="T15" fmla="*/ 2 h 12"/>
                <a:gd name="T16" fmla="*/ 7 w 15"/>
                <a:gd name="T17" fmla="*/ 1 h 12"/>
                <a:gd name="T18" fmla="*/ 7 w 15"/>
                <a:gd name="T19" fmla="*/ 1 h 12"/>
                <a:gd name="T20" fmla="*/ 7 w 15"/>
                <a:gd name="T21" fmla="*/ 0 h 12"/>
                <a:gd name="T22" fmla="*/ 6 w 15"/>
                <a:gd name="T23" fmla="*/ 0 h 12"/>
                <a:gd name="T24" fmla="*/ 5 w 15"/>
                <a:gd name="T25" fmla="*/ 0 h 12"/>
                <a:gd name="T26" fmla="*/ 4 w 15"/>
                <a:gd name="T27" fmla="*/ 0 h 12"/>
                <a:gd name="T28" fmla="*/ 3 w 15"/>
                <a:gd name="T29" fmla="*/ 1 h 12"/>
                <a:gd name="T30" fmla="*/ 3 w 15"/>
                <a:gd name="T31" fmla="*/ 1 h 12"/>
                <a:gd name="T32" fmla="*/ 2 w 15"/>
                <a:gd name="T33" fmla="*/ 1 h 12"/>
                <a:gd name="T34" fmla="*/ 1 w 15"/>
                <a:gd name="T35" fmla="*/ 1 h 12"/>
                <a:gd name="T36" fmla="*/ 0 w 15"/>
                <a:gd name="T37" fmla="*/ 2 h 12"/>
                <a:gd name="T38" fmla="*/ 0 w 15"/>
                <a:gd name="T39" fmla="*/ 3 h 12"/>
                <a:gd name="T40" fmla="*/ 0 w 15"/>
                <a:gd name="T41" fmla="*/ 4 h 12"/>
                <a:gd name="T42" fmla="*/ 0 w 15"/>
                <a:gd name="T43" fmla="*/ 4 h 12"/>
                <a:gd name="T44" fmla="*/ 0 w 15"/>
                <a:gd name="T45" fmla="*/ 5 h 12"/>
                <a:gd name="T46" fmla="*/ 1 w 15"/>
                <a:gd name="T47" fmla="*/ 5 h 12"/>
                <a:gd name="T48" fmla="*/ 2 w 15"/>
                <a:gd name="T49" fmla="*/ 6 h 12"/>
                <a:gd name="T50" fmla="*/ 2 w 15"/>
                <a:gd name="T51" fmla="*/ 6 h 12"/>
                <a:gd name="T52" fmla="*/ 3 w 15"/>
                <a:gd name="T53" fmla="*/ 6 h 12"/>
                <a:gd name="T54" fmla="*/ 3 w 15"/>
                <a:gd name="T55" fmla="*/ 7 h 12"/>
                <a:gd name="T56" fmla="*/ 4 w 15"/>
                <a:gd name="T57" fmla="*/ 7 h 12"/>
                <a:gd name="T58" fmla="*/ 5 w 15"/>
                <a:gd name="T59" fmla="*/ 7 h 12"/>
                <a:gd name="T60" fmla="*/ 5 w 15"/>
                <a:gd name="T61" fmla="*/ 7 h 12"/>
                <a:gd name="T62" fmla="*/ 5 w 15"/>
                <a:gd name="T63" fmla="*/ 7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" h="12">
                  <a:moveTo>
                    <a:pt x="11" y="12"/>
                  </a:moveTo>
                  <a:lnTo>
                    <a:pt x="11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58" name="Freeform 183"/>
            <p:cNvSpPr>
              <a:spLocks/>
            </p:cNvSpPr>
            <p:nvPr/>
          </p:nvSpPr>
          <p:spPr bwMode="auto">
            <a:xfrm>
              <a:off x="2534" y="1089"/>
              <a:ext cx="45" cy="18"/>
            </a:xfrm>
            <a:custGeom>
              <a:avLst/>
              <a:gdLst>
                <a:gd name="T0" fmla="*/ 0 w 89"/>
                <a:gd name="T1" fmla="*/ 2 h 36"/>
                <a:gd name="T2" fmla="*/ 2 w 89"/>
                <a:gd name="T3" fmla="*/ 3 h 36"/>
                <a:gd name="T4" fmla="*/ 4 w 89"/>
                <a:gd name="T5" fmla="*/ 5 h 36"/>
                <a:gd name="T6" fmla="*/ 5 w 89"/>
                <a:gd name="T7" fmla="*/ 7 h 36"/>
                <a:gd name="T8" fmla="*/ 6 w 89"/>
                <a:gd name="T9" fmla="*/ 8 h 36"/>
                <a:gd name="T10" fmla="*/ 6 w 89"/>
                <a:gd name="T11" fmla="*/ 10 h 36"/>
                <a:gd name="T12" fmla="*/ 7 w 89"/>
                <a:gd name="T13" fmla="*/ 13 h 36"/>
                <a:gd name="T14" fmla="*/ 8 w 89"/>
                <a:gd name="T15" fmla="*/ 15 h 36"/>
                <a:gd name="T16" fmla="*/ 9 w 89"/>
                <a:gd name="T17" fmla="*/ 16 h 36"/>
                <a:gd name="T18" fmla="*/ 10 w 89"/>
                <a:gd name="T19" fmla="*/ 18 h 36"/>
                <a:gd name="T20" fmla="*/ 11 w 89"/>
                <a:gd name="T21" fmla="*/ 18 h 36"/>
                <a:gd name="T22" fmla="*/ 14 w 89"/>
                <a:gd name="T23" fmla="*/ 15 h 36"/>
                <a:gd name="T24" fmla="*/ 14 w 89"/>
                <a:gd name="T25" fmla="*/ 15 h 36"/>
                <a:gd name="T26" fmla="*/ 15 w 89"/>
                <a:gd name="T27" fmla="*/ 15 h 36"/>
                <a:gd name="T28" fmla="*/ 15 w 89"/>
                <a:gd name="T29" fmla="*/ 15 h 36"/>
                <a:gd name="T30" fmla="*/ 15 w 89"/>
                <a:gd name="T31" fmla="*/ 16 h 36"/>
                <a:gd name="T32" fmla="*/ 15 w 89"/>
                <a:gd name="T33" fmla="*/ 16 h 36"/>
                <a:gd name="T34" fmla="*/ 16 w 89"/>
                <a:gd name="T35" fmla="*/ 16 h 36"/>
                <a:gd name="T36" fmla="*/ 16 w 89"/>
                <a:gd name="T37" fmla="*/ 16 h 36"/>
                <a:gd name="T38" fmla="*/ 16 w 89"/>
                <a:gd name="T39" fmla="*/ 16 h 36"/>
                <a:gd name="T40" fmla="*/ 16 w 89"/>
                <a:gd name="T41" fmla="*/ 17 h 36"/>
                <a:gd name="T42" fmla="*/ 17 w 89"/>
                <a:gd name="T43" fmla="*/ 17 h 36"/>
                <a:gd name="T44" fmla="*/ 15 w 89"/>
                <a:gd name="T45" fmla="*/ 18 h 36"/>
                <a:gd name="T46" fmla="*/ 24 w 89"/>
                <a:gd name="T47" fmla="*/ 18 h 36"/>
                <a:gd name="T48" fmla="*/ 27 w 89"/>
                <a:gd name="T49" fmla="*/ 17 h 36"/>
                <a:gd name="T50" fmla="*/ 29 w 89"/>
                <a:gd name="T51" fmla="*/ 16 h 36"/>
                <a:gd name="T52" fmla="*/ 32 w 89"/>
                <a:gd name="T53" fmla="*/ 15 h 36"/>
                <a:gd name="T54" fmla="*/ 34 w 89"/>
                <a:gd name="T55" fmla="*/ 13 h 36"/>
                <a:gd name="T56" fmla="*/ 37 w 89"/>
                <a:gd name="T57" fmla="*/ 11 h 36"/>
                <a:gd name="T58" fmla="*/ 39 w 89"/>
                <a:gd name="T59" fmla="*/ 9 h 36"/>
                <a:gd name="T60" fmla="*/ 41 w 89"/>
                <a:gd name="T61" fmla="*/ 7 h 36"/>
                <a:gd name="T62" fmla="*/ 42 w 89"/>
                <a:gd name="T63" fmla="*/ 5 h 36"/>
                <a:gd name="T64" fmla="*/ 44 w 89"/>
                <a:gd name="T65" fmla="*/ 3 h 36"/>
                <a:gd name="T66" fmla="*/ 45 w 89"/>
                <a:gd name="T67" fmla="*/ 0 h 36"/>
                <a:gd name="T68" fmla="*/ 43 w 89"/>
                <a:gd name="T69" fmla="*/ 0 h 36"/>
                <a:gd name="T70" fmla="*/ 41 w 89"/>
                <a:gd name="T71" fmla="*/ 1 h 36"/>
                <a:gd name="T72" fmla="*/ 39 w 89"/>
                <a:gd name="T73" fmla="*/ 2 h 36"/>
                <a:gd name="T74" fmla="*/ 37 w 89"/>
                <a:gd name="T75" fmla="*/ 3 h 36"/>
                <a:gd name="T76" fmla="*/ 35 w 89"/>
                <a:gd name="T77" fmla="*/ 3 h 36"/>
                <a:gd name="T78" fmla="*/ 33 w 89"/>
                <a:gd name="T79" fmla="*/ 5 h 36"/>
                <a:gd name="T80" fmla="*/ 32 w 89"/>
                <a:gd name="T81" fmla="*/ 6 h 36"/>
                <a:gd name="T82" fmla="*/ 31 w 89"/>
                <a:gd name="T83" fmla="*/ 8 h 36"/>
                <a:gd name="T84" fmla="*/ 30 w 89"/>
                <a:gd name="T85" fmla="*/ 9 h 36"/>
                <a:gd name="T86" fmla="*/ 30 w 89"/>
                <a:gd name="T87" fmla="*/ 11 h 36"/>
                <a:gd name="T88" fmla="*/ 26 w 89"/>
                <a:gd name="T89" fmla="*/ 13 h 36"/>
                <a:gd name="T90" fmla="*/ 23 w 89"/>
                <a:gd name="T91" fmla="*/ 13 h 36"/>
                <a:gd name="T92" fmla="*/ 21 w 89"/>
                <a:gd name="T93" fmla="*/ 13 h 36"/>
                <a:gd name="T94" fmla="*/ 18 w 89"/>
                <a:gd name="T95" fmla="*/ 12 h 36"/>
                <a:gd name="T96" fmla="*/ 16 w 89"/>
                <a:gd name="T97" fmla="*/ 9 h 36"/>
                <a:gd name="T98" fmla="*/ 13 w 89"/>
                <a:gd name="T99" fmla="*/ 7 h 36"/>
                <a:gd name="T100" fmla="*/ 10 w 89"/>
                <a:gd name="T101" fmla="*/ 5 h 36"/>
                <a:gd name="T102" fmla="*/ 7 w 89"/>
                <a:gd name="T103" fmla="*/ 3 h 36"/>
                <a:gd name="T104" fmla="*/ 4 w 89"/>
                <a:gd name="T105" fmla="*/ 2 h 36"/>
                <a:gd name="T106" fmla="*/ 0 w 89"/>
                <a:gd name="T107" fmla="*/ 2 h 36"/>
                <a:gd name="T108" fmla="*/ 0 w 89"/>
                <a:gd name="T109" fmla="*/ 2 h 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9" h="36">
                  <a:moveTo>
                    <a:pt x="0" y="4"/>
                  </a:moveTo>
                  <a:lnTo>
                    <a:pt x="4" y="6"/>
                  </a:lnTo>
                  <a:lnTo>
                    <a:pt x="7" y="9"/>
                  </a:lnTo>
                  <a:lnTo>
                    <a:pt x="10" y="13"/>
                  </a:lnTo>
                  <a:lnTo>
                    <a:pt x="11" y="16"/>
                  </a:lnTo>
                  <a:lnTo>
                    <a:pt x="12" y="20"/>
                  </a:lnTo>
                  <a:lnTo>
                    <a:pt x="14" y="25"/>
                  </a:lnTo>
                  <a:lnTo>
                    <a:pt x="15" y="29"/>
                  </a:lnTo>
                  <a:lnTo>
                    <a:pt x="17" y="31"/>
                  </a:lnTo>
                  <a:lnTo>
                    <a:pt x="19" y="35"/>
                  </a:lnTo>
                  <a:lnTo>
                    <a:pt x="21" y="36"/>
                  </a:lnTo>
                  <a:lnTo>
                    <a:pt x="27" y="30"/>
                  </a:lnTo>
                  <a:lnTo>
                    <a:pt x="29" y="30"/>
                  </a:lnTo>
                  <a:lnTo>
                    <a:pt x="30" y="31"/>
                  </a:lnTo>
                  <a:lnTo>
                    <a:pt x="31" y="31"/>
                  </a:lnTo>
                  <a:lnTo>
                    <a:pt x="31" y="32"/>
                  </a:lnTo>
                  <a:lnTo>
                    <a:pt x="32" y="32"/>
                  </a:lnTo>
                  <a:lnTo>
                    <a:pt x="32" y="34"/>
                  </a:lnTo>
                  <a:lnTo>
                    <a:pt x="33" y="34"/>
                  </a:lnTo>
                  <a:lnTo>
                    <a:pt x="30" y="36"/>
                  </a:lnTo>
                  <a:lnTo>
                    <a:pt x="48" y="36"/>
                  </a:lnTo>
                  <a:lnTo>
                    <a:pt x="53" y="34"/>
                  </a:lnTo>
                  <a:lnTo>
                    <a:pt x="58" y="31"/>
                  </a:lnTo>
                  <a:lnTo>
                    <a:pt x="63" y="29"/>
                  </a:lnTo>
                  <a:lnTo>
                    <a:pt x="68" y="25"/>
                  </a:lnTo>
                  <a:lnTo>
                    <a:pt x="73" y="21"/>
                  </a:lnTo>
                  <a:lnTo>
                    <a:pt x="77" y="18"/>
                  </a:lnTo>
                  <a:lnTo>
                    <a:pt x="82" y="14"/>
                  </a:lnTo>
                  <a:lnTo>
                    <a:pt x="84" y="10"/>
                  </a:lnTo>
                  <a:lnTo>
                    <a:pt x="88" y="5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77" y="3"/>
                  </a:lnTo>
                  <a:lnTo>
                    <a:pt x="73" y="5"/>
                  </a:lnTo>
                  <a:lnTo>
                    <a:pt x="69" y="6"/>
                  </a:lnTo>
                  <a:lnTo>
                    <a:pt x="66" y="9"/>
                  </a:lnTo>
                  <a:lnTo>
                    <a:pt x="63" y="11"/>
                  </a:lnTo>
                  <a:lnTo>
                    <a:pt x="61" y="15"/>
                  </a:lnTo>
                  <a:lnTo>
                    <a:pt x="59" y="18"/>
                  </a:lnTo>
                  <a:lnTo>
                    <a:pt x="59" y="21"/>
                  </a:lnTo>
                  <a:lnTo>
                    <a:pt x="52" y="25"/>
                  </a:lnTo>
                  <a:lnTo>
                    <a:pt x="46" y="26"/>
                  </a:lnTo>
                  <a:lnTo>
                    <a:pt x="41" y="25"/>
                  </a:lnTo>
                  <a:lnTo>
                    <a:pt x="36" y="23"/>
                  </a:lnTo>
                  <a:lnTo>
                    <a:pt x="31" y="18"/>
                  </a:lnTo>
                  <a:lnTo>
                    <a:pt x="26" y="14"/>
                  </a:lnTo>
                  <a:lnTo>
                    <a:pt x="20" y="9"/>
                  </a:lnTo>
                  <a:lnTo>
                    <a:pt x="14" y="5"/>
                  </a:lnTo>
                  <a:lnTo>
                    <a:pt x="7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59" name="Freeform 184"/>
            <p:cNvSpPr>
              <a:spLocks/>
            </p:cNvSpPr>
            <p:nvPr/>
          </p:nvSpPr>
          <p:spPr bwMode="auto">
            <a:xfrm>
              <a:off x="2606" y="1091"/>
              <a:ext cx="4" cy="19"/>
            </a:xfrm>
            <a:custGeom>
              <a:avLst/>
              <a:gdLst>
                <a:gd name="T0" fmla="*/ 0 w 8"/>
                <a:gd name="T1" fmla="*/ 0 h 38"/>
                <a:gd name="T2" fmla="*/ 2 w 8"/>
                <a:gd name="T3" fmla="*/ 2 h 38"/>
                <a:gd name="T4" fmla="*/ 3 w 8"/>
                <a:gd name="T5" fmla="*/ 4 h 38"/>
                <a:gd name="T6" fmla="*/ 3 w 8"/>
                <a:gd name="T7" fmla="*/ 6 h 38"/>
                <a:gd name="T8" fmla="*/ 3 w 8"/>
                <a:gd name="T9" fmla="*/ 8 h 38"/>
                <a:gd name="T10" fmla="*/ 3 w 8"/>
                <a:gd name="T11" fmla="*/ 10 h 38"/>
                <a:gd name="T12" fmla="*/ 2 w 8"/>
                <a:gd name="T13" fmla="*/ 12 h 38"/>
                <a:gd name="T14" fmla="*/ 1 w 8"/>
                <a:gd name="T15" fmla="*/ 14 h 38"/>
                <a:gd name="T16" fmla="*/ 1 w 8"/>
                <a:gd name="T17" fmla="*/ 16 h 38"/>
                <a:gd name="T18" fmla="*/ 1 w 8"/>
                <a:gd name="T19" fmla="*/ 18 h 38"/>
                <a:gd name="T20" fmla="*/ 1 w 8"/>
                <a:gd name="T21" fmla="*/ 19 h 38"/>
                <a:gd name="T22" fmla="*/ 3 w 8"/>
                <a:gd name="T23" fmla="*/ 19 h 38"/>
                <a:gd name="T24" fmla="*/ 3 w 8"/>
                <a:gd name="T25" fmla="*/ 19 h 38"/>
                <a:gd name="T26" fmla="*/ 3 w 8"/>
                <a:gd name="T27" fmla="*/ 18 h 38"/>
                <a:gd name="T28" fmla="*/ 3 w 8"/>
                <a:gd name="T29" fmla="*/ 18 h 38"/>
                <a:gd name="T30" fmla="*/ 3 w 8"/>
                <a:gd name="T31" fmla="*/ 17 h 38"/>
                <a:gd name="T32" fmla="*/ 3 w 8"/>
                <a:gd name="T33" fmla="*/ 17 h 38"/>
                <a:gd name="T34" fmla="*/ 3 w 8"/>
                <a:gd name="T35" fmla="*/ 16 h 38"/>
                <a:gd name="T36" fmla="*/ 3 w 8"/>
                <a:gd name="T37" fmla="*/ 16 h 38"/>
                <a:gd name="T38" fmla="*/ 3 w 8"/>
                <a:gd name="T39" fmla="*/ 16 h 38"/>
                <a:gd name="T40" fmla="*/ 4 w 8"/>
                <a:gd name="T41" fmla="*/ 15 h 38"/>
                <a:gd name="T42" fmla="*/ 4 w 8"/>
                <a:gd name="T43" fmla="*/ 15 h 38"/>
                <a:gd name="T44" fmla="*/ 4 w 8"/>
                <a:gd name="T45" fmla="*/ 14 h 38"/>
                <a:gd name="T46" fmla="*/ 4 w 8"/>
                <a:gd name="T47" fmla="*/ 12 h 38"/>
                <a:gd name="T48" fmla="*/ 4 w 8"/>
                <a:gd name="T49" fmla="*/ 11 h 38"/>
                <a:gd name="T50" fmla="*/ 4 w 8"/>
                <a:gd name="T51" fmla="*/ 9 h 38"/>
                <a:gd name="T52" fmla="*/ 4 w 8"/>
                <a:gd name="T53" fmla="*/ 8 h 38"/>
                <a:gd name="T54" fmla="*/ 4 w 8"/>
                <a:gd name="T55" fmla="*/ 6 h 38"/>
                <a:gd name="T56" fmla="*/ 3 w 8"/>
                <a:gd name="T57" fmla="*/ 4 h 38"/>
                <a:gd name="T58" fmla="*/ 3 w 8"/>
                <a:gd name="T59" fmla="*/ 3 h 38"/>
                <a:gd name="T60" fmla="*/ 1 w 8"/>
                <a:gd name="T61" fmla="*/ 1 h 38"/>
                <a:gd name="T62" fmla="*/ 0 w 8"/>
                <a:gd name="T63" fmla="*/ 0 h 38"/>
                <a:gd name="T64" fmla="*/ 0 w 8"/>
                <a:gd name="T65" fmla="*/ 0 h 3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" h="38">
                  <a:moveTo>
                    <a:pt x="0" y="0"/>
                  </a:moveTo>
                  <a:lnTo>
                    <a:pt x="3" y="4"/>
                  </a:lnTo>
                  <a:lnTo>
                    <a:pt x="5" y="7"/>
                  </a:lnTo>
                  <a:lnTo>
                    <a:pt x="5" y="11"/>
                  </a:lnTo>
                  <a:lnTo>
                    <a:pt x="5" y="15"/>
                  </a:lnTo>
                  <a:lnTo>
                    <a:pt x="5" y="19"/>
                  </a:lnTo>
                  <a:lnTo>
                    <a:pt x="3" y="23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2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7" y="30"/>
                  </a:lnTo>
                  <a:lnTo>
                    <a:pt x="8" y="30"/>
                  </a:lnTo>
                  <a:lnTo>
                    <a:pt x="8" y="27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8" y="17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6" y="7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60" name="Freeform 185"/>
            <p:cNvSpPr>
              <a:spLocks/>
            </p:cNvSpPr>
            <p:nvPr/>
          </p:nvSpPr>
          <p:spPr bwMode="auto">
            <a:xfrm>
              <a:off x="2512" y="1095"/>
              <a:ext cx="5" cy="13"/>
            </a:xfrm>
            <a:custGeom>
              <a:avLst/>
              <a:gdLst>
                <a:gd name="T0" fmla="*/ 0 w 10"/>
                <a:gd name="T1" fmla="*/ 12 h 26"/>
                <a:gd name="T2" fmla="*/ 5 w 10"/>
                <a:gd name="T3" fmla="*/ 0 h 26"/>
                <a:gd name="T4" fmla="*/ 4 w 10"/>
                <a:gd name="T5" fmla="*/ 1 h 26"/>
                <a:gd name="T6" fmla="*/ 2 w 10"/>
                <a:gd name="T7" fmla="*/ 1 h 26"/>
                <a:gd name="T8" fmla="*/ 2 w 10"/>
                <a:gd name="T9" fmla="*/ 3 h 26"/>
                <a:gd name="T10" fmla="*/ 1 w 10"/>
                <a:gd name="T11" fmla="*/ 4 h 26"/>
                <a:gd name="T12" fmla="*/ 0 w 10"/>
                <a:gd name="T13" fmla="*/ 5 h 26"/>
                <a:gd name="T14" fmla="*/ 0 w 10"/>
                <a:gd name="T15" fmla="*/ 7 h 26"/>
                <a:gd name="T16" fmla="*/ 0 w 10"/>
                <a:gd name="T17" fmla="*/ 9 h 26"/>
                <a:gd name="T18" fmla="*/ 0 w 10"/>
                <a:gd name="T19" fmla="*/ 10 h 26"/>
                <a:gd name="T20" fmla="*/ 0 w 10"/>
                <a:gd name="T21" fmla="*/ 12 h 26"/>
                <a:gd name="T22" fmla="*/ 0 w 10"/>
                <a:gd name="T23" fmla="*/ 13 h 26"/>
                <a:gd name="T24" fmla="*/ 0 w 10"/>
                <a:gd name="T25" fmla="*/ 13 h 26"/>
                <a:gd name="T26" fmla="*/ 0 w 10"/>
                <a:gd name="T27" fmla="*/ 12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" h="26">
                  <a:moveTo>
                    <a:pt x="0" y="24"/>
                  </a:moveTo>
                  <a:lnTo>
                    <a:pt x="10" y="0"/>
                  </a:lnTo>
                  <a:lnTo>
                    <a:pt x="7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61" name="Freeform 186"/>
            <p:cNvSpPr>
              <a:spLocks/>
            </p:cNvSpPr>
            <p:nvPr/>
          </p:nvSpPr>
          <p:spPr bwMode="auto">
            <a:xfrm>
              <a:off x="2512" y="1108"/>
              <a:ext cx="1" cy="2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1 w 2"/>
                <a:gd name="T11" fmla="*/ 2 h 4"/>
                <a:gd name="T12" fmla="*/ 1 w 2"/>
                <a:gd name="T13" fmla="*/ 2 h 4"/>
                <a:gd name="T14" fmla="*/ 1 w 2"/>
                <a:gd name="T15" fmla="*/ 2 h 4"/>
                <a:gd name="T16" fmla="*/ 1 w 2"/>
                <a:gd name="T17" fmla="*/ 2 h 4"/>
                <a:gd name="T18" fmla="*/ 0 w 2"/>
                <a:gd name="T19" fmla="*/ 2 h 4"/>
                <a:gd name="T20" fmla="*/ 0 w 2"/>
                <a:gd name="T21" fmla="*/ 1 h 4"/>
                <a:gd name="T22" fmla="*/ 0 w 2"/>
                <a:gd name="T23" fmla="*/ 1 h 4"/>
                <a:gd name="T24" fmla="*/ 0 w 2"/>
                <a:gd name="T25" fmla="*/ 1 h 4"/>
                <a:gd name="T26" fmla="*/ 0 w 2"/>
                <a:gd name="T27" fmla="*/ 0 h 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62" name="Freeform 187"/>
            <p:cNvSpPr>
              <a:spLocks/>
            </p:cNvSpPr>
            <p:nvPr/>
          </p:nvSpPr>
          <p:spPr bwMode="auto">
            <a:xfrm>
              <a:off x="2561" y="1103"/>
              <a:ext cx="39" cy="15"/>
            </a:xfrm>
            <a:custGeom>
              <a:avLst/>
              <a:gdLst>
                <a:gd name="T0" fmla="*/ 12 w 76"/>
                <a:gd name="T1" fmla="*/ 10 h 31"/>
                <a:gd name="T2" fmla="*/ 11 w 76"/>
                <a:gd name="T3" fmla="*/ 11 h 31"/>
                <a:gd name="T4" fmla="*/ 10 w 76"/>
                <a:gd name="T5" fmla="*/ 11 h 31"/>
                <a:gd name="T6" fmla="*/ 9 w 76"/>
                <a:gd name="T7" fmla="*/ 11 h 31"/>
                <a:gd name="T8" fmla="*/ 8 w 76"/>
                <a:gd name="T9" fmla="*/ 12 h 31"/>
                <a:gd name="T10" fmla="*/ 7 w 76"/>
                <a:gd name="T11" fmla="*/ 12 h 31"/>
                <a:gd name="T12" fmla="*/ 6 w 76"/>
                <a:gd name="T13" fmla="*/ 13 h 31"/>
                <a:gd name="T14" fmla="*/ 6 w 76"/>
                <a:gd name="T15" fmla="*/ 14 h 31"/>
                <a:gd name="T16" fmla="*/ 5 w 76"/>
                <a:gd name="T17" fmla="*/ 14 h 31"/>
                <a:gd name="T18" fmla="*/ 4 w 76"/>
                <a:gd name="T19" fmla="*/ 15 h 31"/>
                <a:gd name="T20" fmla="*/ 3 w 76"/>
                <a:gd name="T21" fmla="*/ 15 h 31"/>
                <a:gd name="T22" fmla="*/ 7 w 76"/>
                <a:gd name="T23" fmla="*/ 14 h 31"/>
                <a:gd name="T24" fmla="*/ 12 w 76"/>
                <a:gd name="T25" fmla="*/ 14 h 31"/>
                <a:gd name="T26" fmla="*/ 16 w 76"/>
                <a:gd name="T27" fmla="*/ 13 h 31"/>
                <a:gd name="T28" fmla="*/ 21 w 76"/>
                <a:gd name="T29" fmla="*/ 12 h 31"/>
                <a:gd name="T30" fmla="*/ 25 w 76"/>
                <a:gd name="T31" fmla="*/ 12 h 31"/>
                <a:gd name="T32" fmla="*/ 30 w 76"/>
                <a:gd name="T33" fmla="*/ 11 h 31"/>
                <a:gd name="T34" fmla="*/ 33 w 76"/>
                <a:gd name="T35" fmla="*/ 9 h 31"/>
                <a:gd name="T36" fmla="*/ 36 w 76"/>
                <a:gd name="T37" fmla="*/ 7 h 31"/>
                <a:gd name="T38" fmla="*/ 38 w 76"/>
                <a:gd name="T39" fmla="*/ 4 h 31"/>
                <a:gd name="T40" fmla="*/ 39 w 76"/>
                <a:gd name="T41" fmla="*/ 0 h 31"/>
                <a:gd name="T42" fmla="*/ 35 w 76"/>
                <a:gd name="T43" fmla="*/ 3 h 31"/>
                <a:gd name="T44" fmla="*/ 31 w 76"/>
                <a:gd name="T45" fmla="*/ 5 h 31"/>
                <a:gd name="T46" fmla="*/ 28 w 76"/>
                <a:gd name="T47" fmla="*/ 6 h 31"/>
                <a:gd name="T48" fmla="*/ 24 w 76"/>
                <a:gd name="T49" fmla="*/ 7 h 31"/>
                <a:gd name="T50" fmla="*/ 20 w 76"/>
                <a:gd name="T51" fmla="*/ 7 h 31"/>
                <a:gd name="T52" fmla="*/ 15 w 76"/>
                <a:gd name="T53" fmla="*/ 7 h 31"/>
                <a:gd name="T54" fmla="*/ 12 w 76"/>
                <a:gd name="T55" fmla="*/ 7 h 31"/>
                <a:gd name="T56" fmla="*/ 7 w 76"/>
                <a:gd name="T57" fmla="*/ 8 h 31"/>
                <a:gd name="T58" fmla="*/ 4 w 76"/>
                <a:gd name="T59" fmla="*/ 9 h 31"/>
                <a:gd name="T60" fmla="*/ 0 w 76"/>
                <a:gd name="T61" fmla="*/ 12 h 31"/>
                <a:gd name="T62" fmla="*/ 1 w 76"/>
                <a:gd name="T63" fmla="*/ 12 h 31"/>
                <a:gd name="T64" fmla="*/ 2 w 76"/>
                <a:gd name="T65" fmla="*/ 11 h 31"/>
                <a:gd name="T66" fmla="*/ 4 w 76"/>
                <a:gd name="T67" fmla="*/ 11 h 31"/>
                <a:gd name="T68" fmla="*/ 5 w 76"/>
                <a:gd name="T69" fmla="*/ 11 h 31"/>
                <a:gd name="T70" fmla="*/ 6 w 76"/>
                <a:gd name="T71" fmla="*/ 10 h 31"/>
                <a:gd name="T72" fmla="*/ 7 w 76"/>
                <a:gd name="T73" fmla="*/ 9 h 31"/>
                <a:gd name="T74" fmla="*/ 8 w 76"/>
                <a:gd name="T75" fmla="*/ 9 h 31"/>
                <a:gd name="T76" fmla="*/ 9 w 76"/>
                <a:gd name="T77" fmla="*/ 9 h 31"/>
                <a:gd name="T78" fmla="*/ 11 w 76"/>
                <a:gd name="T79" fmla="*/ 9 h 31"/>
                <a:gd name="T80" fmla="*/ 12 w 76"/>
                <a:gd name="T81" fmla="*/ 11 h 31"/>
                <a:gd name="T82" fmla="*/ 12 w 76"/>
                <a:gd name="T83" fmla="*/ 11 h 31"/>
                <a:gd name="T84" fmla="*/ 12 w 76"/>
                <a:gd name="T85" fmla="*/ 10 h 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6" h="31">
                  <a:moveTo>
                    <a:pt x="23" y="20"/>
                  </a:moveTo>
                  <a:lnTo>
                    <a:pt x="22" y="22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6" y="24"/>
                  </a:lnTo>
                  <a:lnTo>
                    <a:pt x="14" y="25"/>
                  </a:lnTo>
                  <a:lnTo>
                    <a:pt x="12" y="26"/>
                  </a:lnTo>
                  <a:lnTo>
                    <a:pt x="11" y="28"/>
                  </a:lnTo>
                  <a:lnTo>
                    <a:pt x="9" y="29"/>
                  </a:lnTo>
                  <a:lnTo>
                    <a:pt x="7" y="30"/>
                  </a:lnTo>
                  <a:lnTo>
                    <a:pt x="6" y="31"/>
                  </a:lnTo>
                  <a:lnTo>
                    <a:pt x="14" y="29"/>
                  </a:lnTo>
                  <a:lnTo>
                    <a:pt x="23" y="28"/>
                  </a:lnTo>
                  <a:lnTo>
                    <a:pt x="32" y="26"/>
                  </a:lnTo>
                  <a:lnTo>
                    <a:pt x="40" y="25"/>
                  </a:lnTo>
                  <a:lnTo>
                    <a:pt x="49" y="24"/>
                  </a:lnTo>
                  <a:lnTo>
                    <a:pt x="58" y="22"/>
                  </a:lnTo>
                  <a:lnTo>
                    <a:pt x="64" y="18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6" y="0"/>
                  </a:lnTo>
                  <a:lnTo>
                    <a:pt x="69" y="7"/>
                  </a:lnTo>
                  <a:lnTo>
                    <a:pt x="61" y="10"/>
                  </a:lnTo>
                  <a:lnTo>
                    <a:pt x="54" y="13"/>
                  </a:lnTo>
                  <a:lnTo>
                    <a:pt x="47" y="14"/>
                  </a:lnTo>
                  <a:lnTo>
                    <a:pt x="39" y="14"/>
                  </a:lnTo>
                  <a:lnTo>
                    <a:pt x="30" y="15"/>
                  </a:lnTo>
                  <a:lnTo>
                    <a:pt x="23" y="15"/>
                  </a:lnTo>
                  <a:lnTo>
                    <a:pt x="14" y="17"/>
                  </a:lnTo>
                  <a:lnTo>
                    <a:pt x="7" y="19"/>
                  </a:lnTo>
                  <a:lnTo>
                    <a:pt x="0" y="24"/>
                  </a:lnTo>
                  <a:lnTo>
                    <a:pt x="2" y="24"/>
                  </a:lnTo>
                  <a:lnTo>
                    <a:pt x="4" y="23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1" y="20"/>
                  </a:lnTo>
                  <a:lnTo>
                    <a:pt x="13" y="19"/>
                  </a:lnTo>
                  <a:lnTo>
                    <a:pt x="16" y="18"/>
                  </a:lnTo>
                  <a:lnTo>
                    <a:pt x="18" y="19"/>
                  </a:lnTo>
                  <a:lnTo>
                    <a:pt x="21" y="19"/>
                  </a:lnTo>
                  <a:lnTo>
                    <a:pt x="23" y="22"/>
                  </a:lnTo>
                  <a:lnTo>
                    <a:pt x="23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63" name="Freeform 188"/>
            <p:cNvSpPr>
              <a:spLocks/>
            </p:cNvSpPr>
            <p:nvPr/>
          </p:nvSpPr>
          <p:spPr bwMode="auto">
            <a:xfrm>
              <a:off x="2551" y="1126"/>
              <a:ext cx="1" cy="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1 h 2"/>
                <a:gd name="T28" fmla="*/ 1 w 1"/>
                <a:gd name="T29" fmla="*/ 1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0 h 2"/>
                <a:gd name="T36" fmla="*/ 0 w 1"/>
                <a:gd name="T37" fmla="*/ 0 h 2"/>
                <a:gd name="T38" fmla="*/ 0 w 1"/>
                <a:gd name="T39" fmla="*/ 0 h 2"/>
                <a:gd name="T40" fmla="*/ 0 w 1"/>
                <a:gd name="T41" fmla="*/ 0 h 2"/>
                <a:gd name="T42" fmla="*/ 0 w 1"/>
                <a:gd name="T43" fmla="*/ 0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64" name="Freeform 189"/>
            <p:cNvSpPr>
              <a:spLocks/>
            </p:cNvSpPr>
            <p:nvPr/>
          </p:nvSpPr>
          <p:spPr bwMode="auto">
            <a:xfrm>
              <a:off x="2558" y="1118"/>
              <a:ext cx="6" cy="3"/>
            </a:xfrm>
            <a:custGeom>
              <a:avLst/>
              <a:gdLst>
                <a:gd name="T0" fmla="*/ 5 w 13"/>
                <a:gd name="T1" fmla="*/ 0 h 6"/>
                <a:gd name="T2" fmla="*/ 5 w 13"/>
                <a:gd name="T3" fmla="*/ 1 h 6"/>
                <a:gd name="T4" fmla="*/ 5 w 13"/>
                <a:gd name="T5" fmla="*/ 1 h 6"/>
                <a:gd name="T6" fmla="*/ 4 w 13"/>
                <a:gd name="T7" fmla="*/ 2 h 6"/>
                <a:gd name="T8" fmla="*/ 4 w 13"/>
                <a:gd name="T9" fmla="*/ 2 h 6"/>
                <a:gd name="T10" fmla="*/ 3 w 13"/>
                <a:gd name="T11" fmla="*/ 2 h 6"/>
                <a:gd name="T12" fmla="*/ 2 w 13"/>
                <a:gd name="T13" fmla="*/ 2 h 6"/>
                <a:gd name="T14" fmla="*/ 2 w 13"/>
                <a:gd name="T15" fmla="*/ 2 h 6"/>
                <a:gd name="T16" fmla="*/ 1 w 13"/>
                <a:gd name="T17" fmla="*/ 3 h 6"/>
                <a:gd name="T18" fmla="*/ 1 w 13"/>
                <a:gd name="T19" fmla="*/ 3 h 6"/>
                <a:gd name="T20" fmla="*/ 0 w 13"/>
                <a:gd name="T21" fmla="*/ 3 h 6"/>
                <a:gd name="T22" fmla="*/ 1 w 13"/>
                <a:gd name="T23" fmla="*/ 3 h 6"/>
                <a:gd name="T24" fmla="*/ 1 w 13"/>
                <a:gd name="T25" fmla="*/ 3 h 6"/>
                <a:gd name="T26" fmla="*/ 2 w 13"/>
                <a:gd name="T27" fmla="*/ 3 h 6"/>
                <a:gd name="T28" fmla="*/ 2 w 13"/>
                <a:gd name="T29" fmla="*/ 3 h 6"/>
                <a:gd name="T30" fmla="*/ 3 w 13"/>
                <a:gd name="T31" fmla="*/ 3 h 6"/>
                <a:gd name="T32" fmla="*/ 4 w 13"/>
                <a:gd name="T33" fmla="*/ 2 h 6"/>
                <a:gd name="T34" fmla="*/ 4 w 13"/>
                <a:gd name="T35" fmla="*/ 2 h 6"/>
                <a:gd name="T36" fmla="*/ 5 w 13"/>
                <a:gd name="T37" fmla="*/ 2 h 6"/>
                <a:gd name="T38" fmla="*/ 5 w 13"/>
                <a:gd name="T39" fmla="*/ 1 h 6"/>
                <a:gd name="T40" fmla="*/ 6 w 13"/>
                <a:gd name="T41" fmla="*/ 1 h 6"/>
                <a:gd name="T42" fmla="*/ 6 w 13"/>
                <a:gd name="T43" fmla="*/ 1 h 6"/>
                <a:gd name="T44" fmla="*/ 5 w 13"/>
                <a:gd name="T45" fmla="*/ 0 h 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" h="6">
                  <a:moveTo>
                    <a:pt x="11" y="0"/>
                  </a:moveTo>
                  <a:lnTo>
                    <a:pt x="11" y="1"/>
                  </a:lnTo>
                  <a:lnTo>
                    <a:pt x="10" y="1"/>
                  </a:lnTo>
                  <a:lnTo>
                    <a:pt x="9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65" name="Freeform 190"/>
            <p:cNvSpPr>
              <a:spLocks/>
            </p:cNvSpPr>
            <p:nvPr/>
          </p:nvSpPr>
          <p:spPr bwMode="auto">
            <a:xfrm>
              <a:off x="2521" y="1109"/>
              <a:ext cx="37" cy="20"/>
            </a:xfrm>
            <a:custGeom>
              <a:avLst/>
              <a:gdLst>
                <a:gd name="T0" fmla="*/ 34 w 74"/>
                <a:gd name="T1" fmla="*/ 5 h 41"/>
                <a:gd name="T2" fmla="*/ 28 w 74"/>
                <a:gd name="T3" fmla="*/ 4 h 41"/>
                <a:gd name="T4" fmla="*/ 20 w 74"/>
                <a:gd name="T5" fmla="*/ 4 h 41"/>
                <a:gd name="T6" fmla="*/ 13 w 74"/>
                <a:gd name="T7" fmla="*/ 4 h 41"/>
                <a:gd name="T8" fmla="*/ 6 w 74"/>
                <a:gd name="T9" fmla="*/ 3 h 41"/>
                <a:gd name="T10" fmla="*/ 0 w 74"/>
                <a:gd name="T11" fmla="*/ 0 h 41"/>
                <a:gd name="T12" fmla="*/ 3 w 74"/>
                <a:gd name="T13" fmla="*/ 3 h 41"/>
                <a:gd name="T14" fmla="*/ 7 w 74"/>
                <a:gd name="T15" fmla="*/ 6 h 41"/>
                <a:gd name="T16" fmla="*/ 10 w 74"/>
                <a:gd name="T17" fmla="*/ 10 h 41"/>
                <a:gd name="T18" fmla="*/ 12 w 74"/>
                <a:gd name="T19" fmla="*/ 14 h 41"/>
                <a:gd name="T20" fmla="*/ 16 w 74"/>
                <a:gd name="T21" fmla="*/ 16 h 41"/>
                <a:gd name="T22" fmla="*/ 16 w 74"/>
                <a:gd name="T23" fmla="*/ 17 h 41"/>
                <a:gd name="T24" fmla="*/ 24 w 74"/>
                <a:gd name="T25" fmla="*/ 17 h 41"/>
                <a:gd name="T26" fmla="*/ 25 w 74"/>
                <a:gd name="T27" fmla="*/ 17 h 41"/>
                <a:gd name="T28" fmla="*/ 26 w 74"/>
                <a:gd name="T29" fmla="*/ 17 h 41"/>
                <a:gd name="T30" fmla="*/ 28 w 74"/>
                <a:gd name="T31" fmla="*/ 17 h 41"/>
                <a:gd name="T32" fmla="*/ 29 w 74"/>
                <a:gd name="T33" fmla="*/ 17 h 41"/>
                <a:gd name="T34" fmla="*/ 31 w 74"/>
                <a:gd name="T35" fmla="*/ 17 h 41"/>
                <a:gd name="T36" fmla="*/ 28 w 74"/>
                <a:gd name="T37" fmla="*/ 16 h 41"/>
                <a:gd name="T38" fmla="*/ 24 w 74"/>
                <a:gd name="T39" fmla="*/ 15 h 41"/>
                <a:gd name="T40" fmla="*/ 22 w 74"/>
                <a:gd name="T41" fmla="*/ 13 h 41"/>
                <a:gd name="T42" fmla="*/ 19 w 74"/>
                <a:gd name="T43" fmla="*/ 11 h 41"/>
                <a:gd name="T44" fmla="*/ 16 w 74"/>
                <a:gd name="T45" fmla="*/ 10 h 41"/>
                <a:gd name="T46" fmla="*/ 21 w 74"/>
                <a:gd name="T47" fmla="*/ 8 h 41"/>
                <a:gd name="T48" fmla="*/ 24 w 74"/>
                <a:gd name="T49" fmla="*/ 8 h 41"/>
                <a:gd name="T50" fmla="*/ 29 w 74"/>
                <a:gd name="T51" fmla="*/ 10 h 41"/>
                <a:gd name="T52" fmla="*/ 33 w 74"/>
                <a:gd name="T53" fmla="*/ 11 h 41"/>
                <a:gd name="T54" fmla="*/ 37 w 74"/>
                <a:gd name="T55" fmla="*/ 11 h 41"/>
                <a:gd name="T56" fmla="*/ 37 w 74"/>
                <a:gd name="T57" fmla="*/ 11 h 41"/>
                <a:gd name="T58" fmla="*/ 37 w 74"/>
                <a:gd name="T59" fmla="*/ 11 h 41"/>
                <a:gd name="T60" fmla="*/ 37 w 74"/>
                <a:gd name="T61" fmla="*/ 11 h 41"/>
                <a:gd name="T62" fmla="*/ 37 w 74"/>
                <a:gd name="T63" fmla="*/ 11 h 41"/>
                <a:gd name="T64" fmla="*/ 37 w 74"/>
                <a:gd name="T65" fmla="*/ 11 h 41"/>
                <a:gd name="T66" fmla="*/ 37 w 74"/>
                <a:gd name="T67" fmla="*/ 11 h 41"/>
                <a:gd name="T68" fmla="*/ 36 w 74"/>
                <a:gd name="T69" fmla="*/ 11 h 41"/>
                <a:gd name="T70" fmla="*/ 35 w 74"/>
                <a:gd name="T71" fmla="*/ 10 h 41"/>
                <a:gd name="T72" fmla="*/ 34 w 74"/>
                <a:gd name="T73" fmla="*/ 9 h 41"/>
                <a:gd name="T74" fmla="*/ 33 w 74"/>
                <a:gd name="T75" fmla="*/ 7 h 41"/>
                <a:gd name="T76" fmla="*/ 33 w 74"/>
                <a:gd name="T77" fmla="*/ 6 h 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4" h="41">
                  <a:moveTo>
                    <a:pt x="66" y="13"/>
                  </a:moveTo>
                  <a:lnTo>
                    <a:pt x="68" y="11"/>
                  </a:lnTo>
                  <a:lnTo>
                    <a:pt x="62" y="9"/>
                  </a:lnTo>
                  <a:lnTo>
                    <a:pt x="55" y="9"/>
                  </a:lnTo>
                  <a:lnTo>
                    <a:pt x="47" y="9"/>
                  </a:lnTo>
                  <a:lnTo>
                    <a:pt x="40" y="9"/>
                  </a:lnTo>
                  <a:lnTo>
                    <a:pt x="32" y="9"/>
                  </a:lnTo>
                  <a:lnTo>
                    <a:pt x="25" y="9"/>
                  </a:lnTo>
                  <a:lnTo>
                    <a:pt x="19" y="9"/>
                  </a:lnTo>
                  <a:lnTo>
                    <a:pt x="11" y="7"/>
                  </a:lnTo>
                  <a:lnTo>
                    <a:pt x="5" y="4"/>
                  </a:lnTo>
                  <a:lnTo>
                    <a:pt x="0" y="0"/>
                  </a:lnTo>
                  <a:lnTo>
                    <a:pt x="0" y="5"/>
                  </a:lnTo>
                  <a:lnTo>
                    <a:pt x="5" y="6"/>
                  </a:lnTo>
                  <a:lnTo>
                    <a:pt x="10" y="9"/>
                  </a:lnTo>
                  <a:lnTo>
                    <a:pt x="14" y="12"/>
                  </a:lnTo>
                  <a:lnTo>
                    <a:pt x="16" y="16"/>
                  </a:lnTo>
                  <a:lnTo>
                    <a:pt x="19" y="21"/>
                  </a:lnTo>
                  <a:lnTo>
                    <a:pt x="21" y="25"/>
                  </a:lnTo>
                  <a:lnTo>
                    <a:pt x="24" y="28"/>
                  </a:lnTo>
                  <a:lnTo>
                    <a:pt x="26" y="32"/>
                  </a:lnTo>
                  <a:lnTo>
                    <a:pt x="31" y="32"/>
                  </a:lnTo>
                  <a:lnTo>
                    <a:pt x="36" y="32"/>
                  </a:lnTo>
                  <a:lnTo>
                    <a:pt x="32" y="34"/>
                  </a:lnTo>
                  <a:lnTo>
                    <a:pt x="45" y="41"/>
                  </a:lnTo>
                  <a:lnTo>
                    <a:pt x="47" y="34"/>
                  </a:lnTo>
                  <a:lnTo>
                    <a:pt x="48" y="34"/>
                  </a:lnTo>
                  <a:lnTo>
                    <a:pt x="50" y="34"/>
                  </a:lnTo>
                  <a:lnTo>
                    <a:pt x="51" y="34"/>
                  </a:lnTo>
                  <a:lnTo>
                    <a:pt x="52" y="34"/>
                  </a:lnTo>
                  <a:lnTo>
                    <a:pt x="55" y="34"/>
                  </a:lnTo>
                  <a:lnTo>
                    <a:pt x="56" y="34"/>
                  </a:lnTo>
                  <a:lnTo>
                    <a:pt x="57" y="34"/>
                  </a:lnTo>
                  <a:lnTo>
                    <a:pt x="58" y="34"/>
                  </a:lnTo>
                  <a:lnTo>
                    <a:pt x="59" y="34"/>
                  </a:lnTo>
                  <a:lnTo>
                    <a:pt x="61" y="34"/>
                  </a:lnTo>
                  <a:lnTo>
                    <a:pt x="58" y="33"/>
                  </a:lnTo>
                  <a:lnTo>
                    <a:pt x="55" y="32"/>
                  </a:lnTo>
                  <a:lnTo>
                    <a:pt x="52" y="31"/>
                  </a:lnTo>
                  <a:lnTo>
                    <a:pt x="48" y="30"/>
                  </a:lnTo>
                  <a:lnTo>
                    <a:pt x="46" y="28"/>
                  </a:lnTo>
                  <a:lnTo>
                    <a:pt x="43" y="26"/>
                  </a:lnTo>
                  <a:lnTo>
                    <a:pt x="40" y="25"/>
                  </a:lnTo>
                  <a:lnTo>
                    <a:pt x="37" y="23"/>
                  </a:lnTo>
                  <a:lnTo>
                    <a:pt x="35" y="21"/>
                  </a:lnTo>
                  <a:lnTo>
                    <a:pt x="32" y="20"/>
                  </a:lnTo>
                  <a:lnTo>
                    <a:pt x="36" y="17"/>
                  </a:lnTo>
                  <a:lnTo>
                    <a:pt x="41" y="17"/>
                  </a:lnTo>
                  <a:lnTo>
                    <a:pt x="45" y="17"/>
                  </a:lnTo>
                  <a:lnTo>
                    <a:pt x="48" y="17"/>
                  </a:lnTo>
                  <a:lnTo>
                    <a:pt x="53" y="18"/>
                  </a:lnTo>
                  <a:lnTo>
                    <a:pt x="57" y="20"/>
                  </a:lnTo>
                  <a:lnTo>
                    <a:pt x="62" y="21"/>
                  </a:lnTo>
                  <a:lnTo>
                    <a:pt x="66" y="22"/>
                  </a:lnTo>
                  <a:lnTo>
                    <a:pt x="71" y="22"/>
                  </a:lnTo>
                  <a:lnTo>
                    <a:pt x="74" y="23"/>
                  </a:lnTo>
                  <a:lnTo>
                    <a:pt x="73" y="22"/>
                  </a:lnTo>
                  <a:lnTo>
                    <a:pt x="72" y="22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0"/>
                  </a:lnTo>
                  <a:lnTo>
                    <a:pt x="68" y="20"/>
                  </a:lnTo>
                  <a:lnTo>
                    <a:pt x="67" y="18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66" name="Freeform 191"/>
            <p:cNvSpPr>
              <a:spLocks/>
            </p:cNvSpPr>
            <p:nvPr/>
          </p:nvSpPr>
          <p:spPr bwMode="auto">
            <a:xfrm>
              <a:off x="2552" y="1121"/>
              <a:ext cx="24" cy="8"/>
            </a:xfrm>
            <a:custGeom>
              <a:avLst/>
              <a:gdLst>
                <a:gd name="T0" fmla="*/ 24 w 48"/>
                <a:gd name="T1" fmla="*/ 0 h 18"/>
                <a:gd name="T2" fmla="*/ 18 w 48"/>
                <a:gd name="T3" fmla="*/ 4 h 18"/>
                <a:gd name="T4" fmla="*/ 16 w 48"/>
                <a:gd name="T5" fmla="*/ 5 h 18"/>
                <a:gd name="T6" fmla="*/ 14 w 48"/>
                <a:gd name="T7" fmla="*/ 6 h 18"/>
                <a:gd name="T8" fmla="*/ 13 w 48"/>
                <a:gd name="T9" fmla="*/ 6 h 18"/>
                <a:gd name="T10" fmla="*/ 11 w 48"/>
                <a:gd name="T11" fmla="*/ 7 h 18"/>
                <a:gd name="T12" fmla="*/ 9 w 48"/>
                <a:gd name="T13" fmla="*/ 7 h 18"/>
                <a:gd name="T14" fmla="*/ 8 w 48"/>
                <a:gd name="T15" fmla="*/ 7 h 18"/>
                <a:gd name="T16" fmla="*/ 6 w 48"/>
                <a:gd name="T17" fmla="*/ 7 h 18"/>
                <a:gd name="T18" fmla="*/ 4 w 48"/>
                <a:gd name="T19" fmla="*/ 6 h 18"/>
                <a:gd name="T20" fmla="*/ 2 w 48"/>
                <a:gd name="T21" fmla="*/ 6 h 18"/>
                <a:gd name="T22" fmla="*/ 0 w 48"/>
                <a:gd name="T23" fmla="*/ 6 h 18"/>
                <a:gd name="T24" fmla="*/ 0 w 48"/>
                <a:gd name="T25" fmla="*/ 6 h 18"/>
                <a:gd name="T26" fmla="*/ 1 w 48"/>
                <a:gd name="T27" fmla="*/ 6 h 18"/>
                <a:gd name="T28" fmla="*/ 1 w 48"/>
                <a:gd name="T29" fmla="*/ 6 h 18"/>
                <a:gd name="T30" fmla="*/ 1 w 48"/>
                <a:gd name="T31" fmla="*/ 6 h 18"/>
                <a:gd name="T32" fmla="*/ 1 w 48"/>
                <a:gd name="T33" fmla="*/ 6 h 18"/>
                <a:gd name="T34" fmla="*/ 1 w 48"/>
                <a:gd name="T35" fmla="*/ 6 h 18"/>
                <a:gd name="T36" fmla="*/ 1 w 48"/>
                <a:gd name="T37" fmla="*/ 6 h 18"/>
                <a:gd name="T38" fmla="*/ 1 w 48"/>
                <a:gd name="T39" fmla="*/ 6 h 18"/>
                <a:gd name="T40" fmla="*/ 2 w 48"/>
                <a:gd name="T41" fmla="*/ 7 h 18"/>
                <a:gd name="T42" fmla="*/ 2 w 48"/>
                <a:gd name="T43" fmla="*/ 7 h 18"/>
                <a:gd name="T44" fmla="*/ 4 w 48"/>
                <a:gd name="T45" fmla="*/ 7 h 18"/>
                <a:gd name="T46" fmla="*/ 6 w 48"/>
                <a:gd name="T47" fmla="*/ 8 h 18"/>
                <a:gd name="T48" fmla="*/ 9 w 48"/>
                <a:gd name="T49" fmla="*/ 7 h 18"/>
                <a:gd name="T50" fmla="*/ 12 w 48"/>
                <a:gd name="T51" fmla="*/ 7 h 18"/>
                <a:gd name="T52" fmla="*/ 14 w 48"/>
                <a:gd name="T53" fmla="*/ 6 h 18"/>
                <a:gd name="T54" fmla="*/ 17 w 48"/>
                <a:gd name="T55" fmla="*/ 4 h 18"/>
                <a:gd name="T56" fmla="*/ 19 w 48"/>
                <a:gd name="T57" fmla="*/ 4 h 18"/>
                <a:gd name="T58" fmla="*/ 21 w 48"/>
                <a:gd name="T59" fmla="*/ 2 h 18"/>
                <a:gd name="T60" fmla="*/ 23 w 48"/>
                <a:gd name="T61" fmla="*/ 1 h 18"/>
                <a:gd name="T62" fmla="*/ 24 w 48"/>
                <a:gd name="T63" fmla="*/ 0 h 18"/>
                <a:gd name="T64" fmla="*/ 24 w 48"/>
                <a:gd name="T65" fmla="*/ 0 h 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8" h="18">
                  <a:moveTo>
                    <a:pt x="48" y="0"/>
                  </a:moveTo>
                  <a:lnTo>
                    <a:pt x="36" y="9"/>
                  </a:lnTo>
                  <a:lnTo>
                    <a:pt x="32" y="11"/>
                  </a:lnTo>
                  <a:lnTo>
                    <a:pt x="28" y="13"/>
                  </a:lnTo>
                  <a:lnTo>
                    <a:pt x="25" y="14"/>
                  </a:lnTo>
                  <a:lnTo>
                    <a:pt x="21" y="15"/>
                  </a:lnTo>
                  <a:lnTo>
                    <a:pt x="17" y="15"/>
                  </a:lnTo>
                  <a:lnTo>
                    <a:pt x="15" y="15"/>
                  </a:lnTo>
                  <a:lnTo>
                    <a:pt x="11" y="15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7" y="16"/>
                  </a:lnTo>
                  <a:lnTo>
                    <a:pt x="12" y="18"/>
                  </a:lnTo>
                  <a:lnTo>
                    <a:pt x="17" y="16"/>
                  </a:lnTo>
                  <a:lnTo>
                    <a:pt x="23" y="15"/>
                  </a:lnTo>
                  <a:lnTo>
                    <a:pt x="28" y="13"/>
                  </a:lnTo>
                  <a:lnTo>
                    <a:pt x="33" y="10"/>
                  </a:lnTo>
                  <a:lnTo>
                    <a:pt x="38" y="8"/>
                  </a:lnTo>
                  <a:lnTo>
                    <a:pt x="42" y="5"/>
                  </a:lnTo>
                  <a:lnTo>
                    <a:pt x="46" y="3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67" name="Freeform 192"/>
            <p:cNvSpPr>
              <a:spLocks/>
            </p:cNvSpPr>
            <p:nvPr/>
          </p:nvSpPr>
          <p:spPr bwMode="auto">
            <a:xfrm>
              <a:off x="2500" y="1106"/>
              <a:ext cx="18" cy="33"/>
            </a:xfrm>
            <a:custGeom>
              <a:avLst/>
              <a:gdLst>
                <a:gd name="T0" fmla="*/ 3 w 36"/>
                <a:gd name="T1" fmla="*/ 17 h 65"/>
                <a:gd name="T2" fmla="*/ 5 w 36"/>
                <a:gd name="T3" fmla="*/ 16 h 65"/>
                <a:gd name="T4" fmla="*/ 18 w 36"/>
                <a:gd name="T5" fmla="*/ 33 h 65"/>
                <a:gd name="T6" fmla="*/ 0 w 36"/>
                <a:gd name="T7" fmla="*/ 0 h 65"/>
                <a:gd name="T8" fmla="*/ 0 w 36"/>
                <a:gd name="T9" fmla="*/ 2 h 65"/>
                <a:gd name="T10" fmla="*/ 1 w 36"/>
                <a:gd name="T11" fmla="*/ 4 h 65"/>
                <a:gd name="T12" fmla="*/ 1 w 36"/>
                <a:gd name="T13" fmla="*/ 6 h 65"/>
                <a:gd name="T14" fmla="*/ 3 w 36"/>
                <a:gd name="T15" fmla="*/ 8 h 65"/>
                <a:gd name="T16" fmla="*/ 3 w 36"/>
                <a:gd name="T17" fmla="*/ 9 h 65"/>
                <a:gd name="T18" fmla="*/ 5 w 36"/>
                <a:gd name="T19" fmla="*/ 11 h 65"/>
                <a:gd name="T20" fmla="*/ 5 w 36"/>
                <a:gd name="T21" fmla="*/ 12 h 65"/>
                <a:gd name="T22" fmla="*/ 5 w 36"/>
                <a:gd name="T23" fmla="*/ 14 h 65"/>
                <a:gd name="T24" fmla="*/ 5 w 36"/>
                <a:gd name="T25" fmla="*/ 16 h 65"/>
                <a:gd name="T26" fmla="*/ 3 w 36"/>
                <a:gd name="T27" fmla="*/ 18 h 65"/>
                <a:gd name="T28" fmla="*/ 3 w 36"/>
                <a:gd name="T29" fmla="*/ 18 h 65"/>
                <a:gd name="T30" fmla="*/ 3 w 36"/>
                <a:gd name="T31" fmla="*/ 17 h 6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6" h="65">
                  <a:moveTo>
                    <a:pt x="6" y="34"/>
                  </a:moveTo>
                  <a:lnTo>
                    <a:pt x="9" y="32"/>
                  </a:lnTo>
                  <a:lnTo>
                    <a:pt x="36" y="65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7"/>
                  </a:lnTo>
                  <a:lnTo>
                    <a:pt x="2" y="11"/>
                  </a:lnTo>
                  <a:lnTo>
                    <a:pt x="5" y="15"/>
                  </a:lnTo>
                  <a:lnTo>
                    <a:pt x="6" y="17"/>
                  </a:lnTo>
                  <a:lnTo>
                    <a:pt x="9" y="21"/>
                  </a:lnTo>
                  <a:lnTo>
                    <a:pt x="10" y="24"/>
                  </a:lnTo>
                  <a:lnTo>
                    <a:pt x="10" y="28"/>
                  </a:lnTo>
                  <a:lnTo>
                    <a:pt x="9" y="32"/>
                  </a:lnTo>
                  <a:lnTo>
                    <a:pt x="6" y="36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68" name="Freeform 193"/>
            <p:cNvSpPr>
              <a:spLocks/>
            </p:cNvSpPr>
            <p:nvPr/>
          </p:nvSpPr>
          <p:spPr bwMode="auto">
            <a:xfrm>
              <a:off x="2622" y="1137"/>
              <a:ext cx="21" cy="25"/>
            </a:xfrm>
            <a:custGeom>
              <a:avLst/>
              <a:gdLst>
                <a:gd name="T0" fmla="*/ 0 w 42"/>
                <a:gd name="T1" fmla="*/ 25 h 50"/>
                <a:gd name="T2" fmla="*/ 5 w 42"/>
                <a:gd name="T3" fmla="*/ 25 h 50"/>
                <a:gd name="T4" fmla="*/ 8 w 42"/>
                <a:gd name="T5" fmla="*/ 24 h 50"/>
                <a:gd name="T6" fmla="*/ 10 w 42"/>
                <a:gd name="T7" fmla="*/ 22 h 50"/>
                <a:gd name="T8" fmla="*/ 13 w 42"/>
                <a:gd name="T9" fmla="*/ 20 h 50"/>
                <a:gd name="T10" fmla="*/ 14 w 42"/>
                <a:gd name="T11" fmla="*/ 17 h 50"/>
                <a:gd name="T12" fmla="*/ 16 w 42"/>
                <a:gd name="T13" fmla="*/ 15 h 50"/>
                <a:gd name="T14" fmla="*/ 17 w 42"/>
                <a:gd name="T15" fmla="*/ 12 h 50"/>
                <a:gd name="T16" fmla="*/ 18 w 42"/>
                <a:gd name="T17" fmla="*/ 9 h 50"/>
                <a:gd name="T18" fmla="*/ 19 w 42"/>
                <a:gd name="T19" fmla="*/ 7 h 50"/>
                <a:gd name="T20" fmla="*/ 20 w 42"/>
                <a:gd name="T21" fmla="*/ 4 h 50"/>
                <a:gd name="T22" fmla="*/ 21 w 42"/>
                <a:gd name="T23" fmla="*/ 2 h 50"/>
                <a:gd name="T24" fmla="*/ 16 w 42"/>
                <a:gd name="T25" fmla="*/ 0 h 50"/>
                <a:gd name="T26" fmla="*/ 19 w 42"/>
                <a:gd name="T27" fmla="*/ 2 h 50"/>
                <a:gd name="T28" fmla="*/ 17 w 42"/>
                <a:gd name="T29" fmla="*/ 4 h 50"/>
                <a:gd name="T30" fmla="*/ 14 w 42"/>
                <a:gd name="T31" fmla="*/ 6 h 50"/>
                <a:gd name="T32" fmla="*/ 13 w 42"/>
                <a:gd name="T33" fmla="*/ 9 h 50"/>
                <a:gd name="T34" fmla="*/ 11 w 42"/>
                <a:gd name="T35" fmla="*/ 11 h 50"/>
                <a:gd name="T36" fmla="*/ 9 w 42"/>
                <a:gd name="T37" fmla="*/ 13 h 50"/>
                <a:gd name="T38" fmla="*/ 8 w 42"/>
                <a:gd name="T39" fmla="*/ 15 h 50"/>
                <a:gd name="T40" fmla="*/ 6 w 42"/>
                <a:gd name="T41" fmla="*/ 18 h 50"/>
                <a:gd name="T42" fmla="*/ 4 w 42"/>
                <a:gd name="T43" fmla="*/ 20 h 50"/>
                <a:gd name="T44" fmla="*/ 2 w 42"/>
                <a:gd name="T45" fmla="*/ 23 h 50"/>
                <a:gd name="T46" fmla="*/ 0 w 42"/>
                <a:gd name="T47" fmla="*/ 25 h 50"/>
                <a:gd name="T48" fmla="*/ 0 w 42"/>
                <a:gd name="T49" fmla="*/ 25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2" h="50">
                  <a:moveTo>
                    <a:pt x="0" y="50"/>
                  </a:moveTo>
                  <a:lnTo>
                    <a:pt x="9" y="50"/>
                  </a:lnTo>
                  <a:lnTo>
                    <a:pt x="15" y="48"/>
                  </a:lnTo>
                  <a:lnTo>
                    <a:pt x="20" y="44"/>
                  </a:lnTo>
                  <a:lnTo>
                    <a:pt x="25" y="39"/>
                  </a:lnTo>
                  <a:lnTo>
                    <a:pt x="27" y="34"/>
                  </a:lnTo>
                  <a:lnTo>
                    <a:pt x="31" y="29"/>
                  </a:lnTo>
                  <a:lnTo>
                    <a:pt x="33" y="24"/>
                  </a:lnTo>
                  <a:lnTo>
                    <a:pt x="36" y="18"/>
                  </a:lnTo>
                  <a:lnTo>
                    <a:pt x="38" y="13"/>
                  </a:lnTo>
                  <a:lnTo>
                    <a:pt x="40" y="8"/>
                  </a:lnTo>
                  <a:lnTo>
                    <a:pt x="42" y="3"/>
                  </a:lnTo>
                  <a:lnTo>
                    <a:pt x="32" y="0"/>
                  </a:lnTo>
                  <a:lnTo>
                    <a:pt x="38" y="3"/>
                  </a:lnTo>
                  <a:lnTo>
                    <a:pt x="33" y="7"/>
                  </a:lnTo>
                  <a:lnTo>
                    <a:pt x="28" y="12"/>
                  </a:lnTo>
                  <a:lnTo>
                    <a:pt x="25" y="17"/>
                  </a:lnTo>
                  <a:lnTo>
                    <a:pt x="21" y="21"/>
                  </a:lnTo>
                  <a:lnTo>
                    <a:pt x="17" y="25"/>
                  </a:lnTo>
                  <a:lnTo>
                    <a:pt x="15" y="30"/>
                  </a:lnTo>
                  <a:lnTo>
                    <a:pt x="11" y="35"/>
                  </a:lnTo>
                  <a:lnTo>
                    <a:pt x="7" y="40"/>
                  </a:lnTo>
                  <a:lnTo>
                    <a:pt x="4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69" name="Freeform 194"/>
            <p:cNvSpPr>
              <a:spLocks/>
            </p:cNvSpPr>
            <p:nvPr/>
          </p:nvSpPr>
          <p:spPr bwMode="auto">
            <a:xfrm>
              <a:off x="2543" y="1138"/>
              <a:ext cx="34" cy="8"/>
            </a:xfrm>
            <a:custGeom>
              <a:avLst/>
              <a:gdLst>
                <a:gd name="T0" fmla="*/ 0 w 68"/>
                <a:gd name="T1" fmla="*/ 0 h 16"/>
                <a:gd name="T2" fmla="*/ 6 w 68"/>
                <a:gd name="T3" fmla="*/ 5 h 16"/>
                <a:gd name="T4" fmla="*/ 9 w 68"/>
                <a:gd name="T5" fmla="*/ 6 h 16"/>
                <a:gd name="T6" fmla="*/ 12 w 68"/>
                <a:gd name="T7" fmla="*/ 8 h 16"/>
                <a:gd name="T8" fmla="*/ 15 w 68"/>
                <a:gd name="T9" fmla="*/ 8 h 16"/>
                <a:gd name="T10" fmla="*/ 18 w 68"/>
                <a:gd name="T11" fmla="*/ 8 h 16"/>
                <a:gd name="T12" fmla="*/ 20 w 68"/>
                <a:gd name="T13" fmla="*/ 8 h 16"/>
                <a:gd name="T14" fmla="*/ 24 w 68"/>
                <a:gd name="T15" fmla="*/ 8 h 16"/>
                <a:gd name="T16" fmla="*/ 26 w 68"/>
                <a:gd name="T17" fmla="*/ 7 h 16"/>
                <a:gd name="T18" fmla="*/ 29 w 68"/>
                <a:gd name="T19" fmla="*/ 6 h 16"/>
                <a:gd name="T20" fmla="*/ 32 w 68"/>
                <a:gd name="T21" fmla="*/ 4 h 16"/>
                <a:gd name="T22" fmla="*/ 34 w 68"/>
                <a:gd name="T23" fmla="*/ 2 h 16"/>
                <a:gd name="T24" fmla="*/ 30 w 68"/>
                <a:gd name="T25" fmla="*/ 1 h 16"/>
                <a:gd name="T26" fmla="*/ 27 w 68"/>
                <a:gd name="T27" fmla="*/ 1 h 16"/>
                <a:gd name="T28" fmla="*/ 23 w 68"/>
                <a:gd name="T29" fmla="*/ 2 h 16"/>
                <a:gd name="T30" fmla="*/ 20 w 68"/>
                <a:gd name="T31" fmla="*/ 3 h 16"/>
                <a:gd name="T32" fmla="*/ 16 w 68"/>
                <a:gd name="T33" fmla="*/ 3 h 16"/>
                <a:gd name="T34" fmla="*/ 13 w 68"/>
                <a:gd name="T35" fmla="*/ 3 h 16"/>
                <a:gd name="T36" fmla="*/ 9 w 68"/>
                <a:gd name="T37" fmla="*/ 3 h 16"/>
                <a:gd name="T38" fmla="*/ 6 w 68"/>
                <a:gd name="T39" fmla="*/ 3 h 16"/>
                <a:gd name="T40" fmla="*/ 3 w 68"/>
                <a:gd name="T41" fmla="*/ 3 h 16"/>
                <a:gd name="T42" fmla="*/ 0 w 68"/>
                <a:gd name="T43" fmla="*/ 1 h 16"/>
                <a:gd name="T44" fmla="*/ 0 w 68"/>
                <a:gd name="T45" fmla="*/ 1 h 16"/>
                <a:gd name="T46" fmla="*/ 0 w 68"/>
                <a:gd name="T47" fmla="*/ 0 h 1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8" h="16">
                  <a:moveTo>
                    <a:pt x="0" y="0"/>
                  </a:moveTo>
                  <a:lnTo>
                    <a:pt x="11" y="10"/>
                  </a:lnTo>
                  <a:lnTo>
                    <a:pt x="17" y="12"/>
                  </a:lnTo>
                  <a:lnTo>
                    <a:pt x="23" y="15"/>
                  </a:lnTo>
                  <a:lnTo>
                    <a:pt x="29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7" y="15"/>
                  </a:lnTo>
                  <a:lnTo>
                    <a:pt x="52" y="14"/>
                  </a:lnTo>
                  <a:lnTo>
                    <a:pt x="57" y="11"/>
                  </a:lnTo>
                  <a:lnTo>
                    <a:pt x="63" y="7"/>
                  </a:lnTo>
                  <a:lnTo>
                    <a:pt x="68" y="4"/>
                  </a:lnTo>
                  <a:lnTo>
                    <a:pt x="60" y="2"/>
                  </a:lnTo>
                  <a:lnTo>
                    <a:pt x="53" y="2"/>
                  </a:lnTo>
                  <a:lnTo>
                    <a:pt x="45" y="4"/>
                  </a:lnTo>
                  <a:lnTo>
                    <a:pt x="39" y="5"/>
                  </a:lnTo>
                  <a:lnTo>
                    <a:pt x="32" y="6"/>
                  </a:lnTo>
                  <a:lnTo>
                    <a:pt x="26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70" name="Freeform 195"/>
            <p:cNvSpPr>
              <a:spLocks/>
            </p:cNvSpPr>
            <p:nvPr/>
          </p:nvSpPr>
          <p:spPr bwMode="auto">
            <a:xfrm>
              <a:off x="2622" y="1144"/>
              <a:ext cx="28" cy="64"/>
            </a:xfrm>
            <a:custGeom>
              <a:avLst/>
              <a:gdLst>
                <a:gd name="T0" fmla="*/ 28 w 57"/>
                <a:gd name="T1" fmla="*/ 64 h 128"/>
                <a:gd name="T2" fmla="*/ 27 w 57"/>
                <a:gd name="T3" fmla="*/ 57 h 128"/>
                <a:gd name="T4" fmla="*/ 27 w 57"/>
                <a:gd name="T5" fmla="*/ 51 h 128"/>
                <a:gd name="T6" fmla="*/ 26 w 57"/>
                <a:gd name="T7" fmla="*/ 45 h 128"/>
                <a:gd name="T8" fmla="*/ 26 w 57"/>
                <a:gd name="T9" fmla="*/ 39 h 128"/>
                <a:gd name="T10" fmla="*/ 26 w 57"/>
                <a:gd name="T11" fmla="*/ 32 h 128"/>
                <a:gd name="T12" fmla="*/ 26 w 57"/>
                <a:gd name="T13" fmla="*/ 26 h 128"/>
                <a:gd name="T14" fmla="*/ 26 w 57"/>
                <a:gd name="T15" fmla="*/ 20 h 128"/>
                <a:gd name="T16" fmla="*/ 26 w 57"/>
                <a:gd name="T17" fmla="*/ 13 h 128"/>
                <a:gd name="T18" fmla="*/ 25 w 57"/>
                <a:gd name="T19" fmla="*/ 7 h 128"/>
                <a:gd name="T20" fmla="*/ 23 w 57"/>
                <a:gd name="T21" fmla="*/ 0 h 128"/>
                <a:gd name="T22" fmla="*/ 23 w 57"/>
                <a:gd name="T23" fmla="*/ 5 h 128"/>
                <a:gd name="T24" fmla="*/ 21 w 57"/>
                <a:gd name="T25" fmla="*/ 10 h 128"/>
                <a:gd name="T26" fmla="*/ 18 w 57"/>
                <a:gd name="T27" fmla="*/ 15 h 128"/>
                <a:gd name="T28" fmla="*/ 14 w 57"/>
                <a:gd name="T29" fmla="*/ 19 h 128"/>
                <a:gd name="T30" fmla="*/ 10 w 57"/>
                <a:gd name="T31" fmla="*/ 23 h 128"/>
                <a:gd name="T32" fmla="*/ 6 w 57"/>
                <a:gd name="T33" fmla="*/ 27 h 128"/>
                <a:gd name="T34" fmla="*/ 2 w 57"/>
                <a:gd name="T35" fmla="*/ 31 h 128"/>
                <a:gd name="T36" fmla="*/ 0 w 57"/>
                <a:gd name="T37" fmla="*/ 35 h 128"/>
                <a:gd name="T38" fmla="*/ 0 w 57"/>
                <a:gd name="T39" fmla="*/ 39 h 128"/>
                <a:gd name="T40" fmla="*/ 1 w 57"/>
                <a:gd name="T41" fmla="*/ 44 h 128"/>
                <a:gd name="T42" fmla="*/ 4 w 57"/>
                <a:gd name="T43" fmla="*/ 45 h 128"/>
                <a:gd name="T44" fmla="*/ 7 w 57"/>
                <a:gd name="T45" fmla="*/ 47 h 128"/>
                <a:gd name="T46" fmla="*/ 10 w 57"/>
                <a:gd name="T47" fmla="*/ 48 h 128"/>
                <a:gd name="T48" fmla="*/ 13 w 57"/>
                <a:gd name="T49" fmla="*/ 50 h 128"/>
                <a:gd name="T50" fmla="*/ 15 w 57"/>
                <a:gd name="T51" fmla="*/ 52 h 128"/>
                <a:gd name="T52" fmla="*/ 18 w 57"/>
                <a:gd name="T53" fmla="*/ 54 h 128"/>
                <a:gd name="T54" fmla="*/ 20 w 57"/>
                <a:gd name="T55" fmla="*/ 56 h 128"/>
                <a:gd name="T56" fmla="*/ 23 w 57"/>
                <a:gd name="T57" fmla="*/ 59 h 128"/>
                <a:gd name="T58" fmla="*/ 26 w 57"/>
                <a:gd name="T59" fmla="*/ 62 h 128"/>
                <a:gd name="T60" fmla="*/ 28 w 57"/>
                <a:gd name="T61" fmla="*/ 64 h 128"/>
                <a:gd name="T62" fmla="*/ 28 w 57"/>
                <a:gd name="T63" fmla="*/ 64 h 128"/>
                <a:gd name="T64" fmla="*/ 28 w 57"/>
                <a:gd name="T65" fmla="*/ 64 h 1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7" h="128">
                  <a:moveTo>
                    <a:pt x="56" y="128"/>
                  </a:moveTo>
                  <a:lnTo>
                    <a:pt x="54" y="114"/>
                  </a:lnTo>
                  <a:lnTo>
                    <a:pt x="54" y="102"/>
                  </a:lnTo>
                  <a:lnTo>
                    <a:pt x="53" y="89"/>
                  </a:lnTo>
                  <a:lnTo>
                    <a:pt x="53" y="77"/>
                  </a:lnTo>
                  <a:lnTo>
                    <a:pt x="53" y="63"/>
                  </a:lnTo>
                  <a:lnTo>
                    <a:pt x="53" y="51"/>
                  </a:lnTo>
                  <a:lnTo>
                    <a:pt x="53" y="39"/>
                  </a:lnTo>
                  <a:lnTo>
                    <a:pt x="52" y="26"/>
                  </a:lnTo>
                  <a:lnTo>
                    <a:pt x="50" y="13"/>
                  </a:lnTo>
                  <a:lnTo>
                    <a:pt x="47" y="0"/>
                  </a:lnTo>
                  <a:lnTo>
                    <a:pt x="46" y="10"/>
                  </a:lnTo>
                  <a:lnTo>
                    <a:pt x="42" y="20"/>
                  </a:lnTo>
                  <a:lnTo>
                    <a:pt x="36" y="29"/>
                  </a:lnTo>
                  <a:lnTo>
                    <a:pt x="28" y="37"/>
                  </a:lnTo>
                  <a:lnTo>
                    <a:pt x="20" y="45"/>
                  </a:lnTo>
                  <a:lnTo>
                    <a:pt x="12" y="54"/>
                  </a:lnTo>
                  <a:lnTo>
                    <a:pt x="5" y="61"/>
                  </a:lnTo>
                  <a:lnTo>
                    <a:pt x="1" y="70"/>
                  </a:lnTo>
                  <a:lnTo>
                    <a:pt x="0" y="77"/>
                  </a:lnTo>
                  <a:lnTo>
                    <a:pt x="2" y="87"/>
                  </a:lnTo>
                  <a:lnTo>
                    <a:pt x="9" y="89"/>
                  </a:lnTo>
                  <a:lnTo>
                    <a:pt x="15" y="93"/>
                  </a:lnTo>
                  <a:lnTo>
                    <a:pt x="21" y="96"/>
                  </a:lnTo>
                  <a:lnTo>
                    <a:pt x="26" y="99"/>
                  </a:lnTo>
                  <a:lnTo>
                    <a:pt x="31" y="103"/>
                  </a:lnTo>
                  <a:lnTo>
                    <a:pt x="36" y="108"/>
                  </a:lnTo>
                  <a:lnTo>
                    <a:pt x="41" y="112"/>
                  </a:lnTo>
                  <a:lnTo>
                    <a:pt x="46" y="117"/>
                  </a:lnTo>
                  <a:lnTo>
                    <a:pt x="52" y="123"/>
                  </a:lnTo>
                  <a:lnTo>
                    <a:pt x="57" y="128"/>
                  </a:lnTo>
                  <a:lnTo>
                    <a:pt x="56" y="1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71" name="Freeform 196"/>
            <p:cNvSpPr>
              <a:spLocks/>
            </p:cNvSpPr>
            <p:nvPr/>
          </p:nvSpPr>
          <p:spPr bwMode="auto">
            <a:xfrm>
              <a:off x="2685" y="1476"/>
              <a:ext cx="3" cy="1"/>
            </a:xfrm>
            <a:custGeom>
              <a:avLst/>
              <a:gdLst>
                <a:gd name="T0" fmla="*/ 3 w 5"/>
                <a:gd name="T1" fmla="*/ 1 h 1"/>
                <a:gd name="T2" fmla="*/ 3 w 5"/>
                <a:gd name="T3" fmla="*/ 1 h 1"/>
                <a:gd name="T4" fmla="*/ 2 w 5"/>
                <a:gd name="T5" fmla="*/ 1 h 1"/>
                <a:gd name="T6" fmla="*/ 1 w 5"/>
                <a:gd name="T7" fmla="*/ 1 h 1"/>
                <a:gd name="T8" fmla="*/ 1 w 5"/>
                <a:gd name="T9" fmla="*/ 0 h 1"/>
                <a:gd name="T10" fmla="*/ 0 w 5"/>
                <a:gd name="T11" fmla="*/ 0 h 1"/>
                <a:gd name="T12" fmla="*/ 1 w 5"/>
                <a:gd name="T13" fmla="*/ 1 h 1"/>
                <a:gd name="T14" fmla="*/ 1 w 5"/>
                <a:gd name="T15" fmla="*/ 1 h 1"/>
                <a:gd name="T16" fmla="*/ 1 w 5"/>
                <a:gd name="T17" fmla="*/ 1 h 1"/>
                <a:gd name="T18" fmla="*/ 2 w 5"/>
                <a:gd name="T19" fmla="*/ 1 h 1"/>
                <a:gd name="T20" fmla="*/ 2 w 5"/>
                <a:gd name="T21" fmla="*/ 1 h 1"/>
                <a:gd name="T22" fmla="*/ 3 w 5"/>
                <a:gd name="T23" fmla="*/ 1 h 1"/>
                <a:gd name="T24" fmla="*/ 3 w 5"/>
                <a:gd name="T25" fmla="*/ 1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72" name="Freeform 197"/>
            <p:cNvSpPr>
              <a:spLocks/>
            </p:cNvSpPr>
            <p:nvPr/>
          </p:nvSpPr>
          <p:spPr bwMode="auto">
            <a:xfrm>
              <a:off x="2689" y="14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73" name="Freeform 198"/>
            <p:cNvSpPr>
              <a:spLocks noEditPoints="1"/>
            </p:cNvSpPr>
            <p:nvPr/>
          </p:nvSpPr>
          <p:spPr bwMode="auto">
            <a:xfrm>
              <a:off x="2646" y="1147"/>
              <a:ext cx="68" cy="471"/>
            </a:xfrm>
            <a:custGeom>
              <a:avLst/>
              <a:gdLst>
                <a:gd name="T0" fmla="*/ 0 w 138"/>
                <a:gd name="T1" fmla="*/ 471 h 941"/>
                <a:gd name="T2" fmla="*/ 8 w 138"/>
                <a:gd name="T3" fmla="*/ 444 h 941"/>
                <a:gd name="T4" fmla="*/ 5 w 138"/>
                <a:gd name="T5" fmla="*/ 426 h 941"/>
                <a:gd name="T6" fmla="*/ 9 w 138"/>
                <a:gd name="T7" fmla="*/ 412 h 941"/>
                <a:gd name="T8" fmla="*/ 8 w 138"/>
                <a:gd name="T9" fmla="*/ 398 h 941"/>
                <a:gd name="T10" fmla="*/ 12 w 138"/>
                <a:gd name="T11" fmla="*/ 366 h 941"/>
                <a:gd name="T12" fmla="*/ 10 w 138"/>
                <a:gd name="T13" fmla="*/ 356 h 941"/>
                <a:gd name="T14" fmla="*/ 13 w 138"/>
                <a:gd name="T15" fmla="*/ 346 h 941"/>
                <a:gd name="T16" fmla="*/ 15 w 138"/>
                <a:gd name="T17" fmla="*/ 322 h 941"/>
                <a:gd name="T18" fmla="*/ 16 w 138"/>
                <a:gd name="T19" fmla="*/ 293 h 941"/>
                <a:gd name="T20" fmla="*/ 16 w 138"/>
                <a:gd name="T21" fmla="*/ 285 h 941"/>
                <a:gd name="T22" fmla="*/ 18 w 138"/>
                <a:gd name="T23" fmla="*/ 286 h 941"/>
                <a:gd name="T24" fmla="*/ 23 w 138"/>
                <a:gd name="T25" fmla="*/ 273 h 941"/>
                <a:gd name="T26" fmla="*/ 27 w 138"/>
                <a:gd name="T27" fmla="*/ 280 h 941"/>
                <a:gd name="T28" fmla="*/ 27 w 138"/>
                <a:gd name="T29" fmla="*/ 285 h 941"/>
                <a:gd name="T30" fmla="*/ 22 w 138"/>
                <a:gd name="T31" fmla="*/ 297 h 941"/>
                <a:gd name="T32" fmla="*/ 29 w 138"/>
                <a:gd name="T33" fmla="*/ 285 h 941"/>
                <a:gd name="T34" fmla="*/ 33 w 138"/>
                <a:gd name="T35" fmla="*/ 278 h 941"/>
                <a:gd name="T36" fmla="*/ 43 w 138"/>
                <a:gd name="T37" fmla="*/ 282 h 941"/>
                <a:gd name="T38" fmla="*/ 46 w 138"/>
                <a:gd name="T39" fmla="*/ 285 h 941"/>
                <a:gd name="T40" fmla="*/ 41 w 138"/>
                <a:gd name="T41" fmla="*/ 290 h 941"/>
                <a:gd name="T42" fmla="*/ 47 w 138"/>
                <a:gd name="T43" fmla="*/ 302 h 941"/>
                <a:gd name="T44" fmla="*/ 46 w 138"/>
                <a:gd name="T45" fmla="*/ 308 h 941"/>
                <a:gd name="T46" fmla="*/ 45 w 138"/>
                <a:gd name="T47" fmla="*/ 318 h 941"/>
                <a:gd name="T48" fmla="*/ 45 w 138"/>
                <a:gd name="T49" fmla="*/ 320 h 941"/>
                <a:gd name="T50" fmla="*/ 46 w 138"/>
                <a:gd name="T51" fmla="*/ 329 h 941"/>
                <a:gd name="T52" fmla="*/ 43 w 138"/>
                <a:gd name="T53" fmla="*/ 338 h 941"/>
                <a:gd name="T54" fmla="*/ 42 w 138"/>
                <a:gd name="T55" fmla="*/ 354 h 941"/>
                <a:gd name="T56" fmla="*/ 41 w 138"/>
                <a:gd name="T57" fmla="*/ 369 h 941"/>
                <a:gd name="T58" fmla="*/ 57 w 138"/>
                <a:gd name="T59" fmla="*/ 306 h 941"/>
                <a:gd name="T60" fmla="*/ 63 w 138"/>
                <a:gd name="T61" fmla="*/ 105 h 941"/>
                <a:gd name="T62" fmla="*/ 20 w 138"/>
                <a:gd name="T63" fmla="*/ 8 h 941"/>
                <a:gd name="T64" fmla="*/ 8 w 138"/>
                <a:gd name="T65" fmla="*/ 5 h 941"/>
                <a:gd name="T66" fmla="*/ 15 w 138"/>
                <a:gd name="T67" fmla="*/ 301 h 941"/>
                <a:gd name="T68" fmla="*/ 22 w 138"/>
                <a:gd name="T69" fmla="*/ 261 h 941"/>
                <a:gd name="T70" fmla="*/ 28 w 138"/>
                <a:gd name="T71" fmla="*/ 267 h 941"/>
                <a:gd name="T72" fmla="*/ 32 w 138"/>
                <a:gd name="T73" fmla="*/ 268 h 941"/>
                <a:gd name="T74" fmla="*/ 31 w 138"/>
                <a:gd name="T75" fmla="*/ 255 h 941"/>
                <a:gd name="T76" fmla="*/ 34 w 138"/>
                <a:gd name="T77" fmla="*/ 252 h 941"/>
                <a:gd name="T78" fmla="*/ 40 w 138"/>
                <a:gd name="T79" fmla="*/ 272 h 941"/>
                <a:gd name="T80" fmla="*/ 35 w 138"/>
                <a:gd name="T81" fmla="*/ 267 h 941"/>
                <a:gd name="T82" fmla="*/ 17 w 138"/>
                <a:gd name="T83" fmla="*/ 75 h 941"/>
                <a:gd name="T84" fmla="*/ 16 w 138"/>
                <a:gd name="T85" fmla="*/ 66 h 941"/>
                <a:gd name="T86" fmla="*/ 21 w 138"/>
                <a:gd name="T87" fmla="*/ 61 h 941"/>
                <a:gd name="T88" fmla="*/ 21 w 138"/>
                <a:gd name="T89" fmla="*/ 55 h 941"/>
                <a:gd name="T90" fmla="*/ 24 w 138"/>
                <a:gd name="T91" fmla="*/ 56 h 941"/>
                <a:gd name="T92" fmla="*/ 36 w 138"/>
                <a:gd name="T93" fmla="*/ 51 h 941"/>
                <a:gd name="T94" fmla="*/ 52 w 138"/>
                <a:gd name="T95" fmla="*/ 62 h 941"/>
                <a:gd name="T96" fmla="*/ 55 w 138"/>
                <a:gd name="T97" fmla="*/ 90 h 941"/>
                <a:gd name="T98" fmla="*/ 44 w 138"/>
                <a:gd name="T99" fmla="*/ 114 h 941"/>
                <a:gd name="T100" fmla="*/ 38 w 138"/>
                <a:gd name="T101" fmla="*/ 122 h 941"/>
                <a:gd name="T102" fmla="*/ 23 w 138"/>
                <a:gd name="T103" fmla="*/ 122 h 941"/>
                <a:gd name="T104" fmla="*/ 22 w 138"/>
                <a:gd name="T105" fmla="*/ 123 h 941"/>
                <a:gd name="T106" fmla="*/ 24 w 138"/>
                <a:gd name="T107" fmla="*/ 121 h 941"/>
                <a:gd name="T108" fmla="*/ 23 w 138"/>
                <a:gd name="T109" fmla="*/ 116 h 941"/>
                <a:gd name="T110" fmla="*/ 21 w 138"/>
                <a:gd name="T111" fmla="*/ 112 h 941"/>
                <a:gd name="T112" fmla="*/ 15 w 138"/>
                <a:gd name="T113" fmla="*/ 106 h 941"/>
                <a:gd name="T114" fmla="*/ 15 w 138"/>
                <a:gd name="T115" fmla="*/ 103 h 941"/>
                <a:gd name="T116" fmla="*/ 14 w 138"/>
                <a:gd name="T117" fmla="*/ 101 h 941"/>
                <a:gd name="T118" fmla="*/ 17 w 138"/>
                <a:gd name="T119" fmla="*/ 97 h 941"/>
                <a:gd name="T120" fmla="*/ 13 w 138"/>
                <a:gd name="T121" fmla="*/ 89 h 941"/>
                <a:gd name="T122" fmla="*/ 13 w 138"/>
                <a:gd name="T123" fmla="*/ 86 h 9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38" h="941">
                  <a:moveTo>
                    <a:pt x="19" y="11"/>
                  </a:moveTo>
                  <a:lnTo>
                    <a:pt x="20" y="110"/>
                  </a:lnTo>
                  <a:lnTo>
                    <a:pt x="21" y="206"/>
                  </a:lnTo>
                  <a:lnTo>
                    <a:pt x="21" y="303"/>
                  </a:lnTo>
                  <a:lnTo>
                    <a:pt x="21" y="398"/>
                  </a:lnTo>
                  <a:lnTo>
                    <a:pt x="20" y="492"/>
                  </a:lnTo>
                  <a:lnTo>
                    <a:pt x="17" y="585"/>
                  </a:lnTo>
                  <a:lnTo>
                    <a:pt x="14" y="676"/>
                  </a:lnTo>
                  <a:lnTo>
                    <a:pt x="10" y="766"/>
                  </a:lnTo>
                  <a:lnTo>
                    <a:pt x="5" y="854"/>
                  </a:lnTo>
                  <a:lnTo>
                    <a:pt x="0" y="941"/>
                  </a:lnTo>
                  <a:lnTo>
                    <a:pt x="4" y="937"/>
                  </a:lnTo>
                  <a:lnTo>
                    <a:pt x="6" y="932"/>
                  </a:lnTo>
                  <a:lnTo>
                    <a:pt x="9" y="927"/>
                  </a:lnTo>
                  <a:lnTo>
                    <a:pt x="10" y="922"/>
                  </a:lnTo>
                  <a:lnTo>
                    <a:pt x="12" y="917"/>
                  </a:lnTo>
                  <a:lnTo>
                    <a:pt x="14" y="912"/>
                  </a:lnTo>
                  <a:lnTo>
                    <a:pt x="16" y="906"/>
                  </a:lnTo>
                  <a:lnTo>
                    <a:pt x="19" y="901"/>
                  </a:lnTo>
                  <a:lnTo>
                    <a:pt x="21" y="895"/>
                  </a:lnTo>
                  <a:lnTo>
                    <a:pt x="25" y="890"/>
                  </a:lnTo>
                  <a:lnTo>
                    <a:pt x="17" y="888"/>
                  </a:lnTo>
                  <a:lnTo>
                    <a:pt x="15" y="885"/>
                  </a:lnTo>
                  <a:lnTo>
                    <a:pt x="14" y="883"/>
                  </a:lnTo>
                  <a:lnTo>
                    <a:pt x="15" y="879"/>
                  </a:lnTo>
                  <a:lnTo>
                    <a:pt x="17" y="875"/>
                  </a:lnTo>
                  <a:lnTo>
                    <a:pt x="20" y="872"/>
                  </a:lnTo>
                  <a:lnTo>
                    <a:pt x="22" y="868"/>
                  </a:lnTo>
                  <a:lnTo>
                    <a:pt x="25" y="863"/>
                  </a:lnTo>
                  <a:lnTo>
                    <a:pt x="26" y="859"/>
                  </a:lnTo>
                  <a:lnTo>
                    <a:pt x="25" y="854"/>
                  </a:lnTo>
                  <a:lnTo>
                    <a:pt x="10" y="854"/>
                  </a:lnTo>
                  <a:lnTo>
                    <a:pt x="10" y="852"/>
                  </a:lnTo>
                  <a:lnTo>
                    <a:pt x="11" y="849"/>
                  </a:lnTo>
                  <a:lnTo>
                    <a:pt x="11" y="847"/>
                  </a:lnTo>
                  <a:lnTo>
                    <a:pt x="12" y="843"/>
                  </a:lnTo>
                  <a:lnTo>
                    <a:pt x="12" y="841"/>
                  </a:lnTo>
                  <a:lnTo>
                    <a:pt x="14" y="837"/>
                  </a:lnTo>
                  <a:lnTo>
                    <a:pt x="14" y="833"/>
                  </a:lnTo>
                  <a:lnTo>
                    <a:pt x="15" y="831"/>
                  </a:lnTo>
                  <a:lnTo>
                    <a:pt x="15" y="828"/>
                  </a:lnTo>
                  <a:lnTo>
                    <a:pt x="17" y="826"/>
                  </a:lnTo>
                  <a:lnTo>
                    <a:pt x="19" y="825"/>
                  </a:lnTo>
                  <a:lnTo>
                    <a:pt x="19" y="823"/>
                  </a:lnTo>
                  <a:lnTo>
                    <a:pt x="19" y="821"/>
                  </a:lnTo>
                  <a:lnTo>
                    <a:pt x="19" y="818"/>
                  </a:lnTo>
                  <a:lnTo>
                    <a:pt x="19" y="817"/>
                  </a:lnTo>
                  <a:lnTo>
                    <a:pt x="19" y="815"/>
                  </a:lnTo>
                  <a:lnTo>
                    <a:pt x="19" y="813"/>
                  </a:lnTo>
                  <a:lnTo>
                    <a:pt x="17" y="812"/>
                  </a:lnTo>
                  <a:lnTo>
                    <a:pt x="16" y="811"/>
                  </a:lnTo>
                  <a:lnTo>
                    <a:pt x="15" y="810"/>
                  </a:lnTo>
                  <a:lnTo>
                    <a:pt x="12" y="810"/>
                  </a:lnTo>
                  <a:lnTo>
                    <a:pt x="19" y="804"/>
                  </a:lnTo>
                  <a:lnTo>
                    <a:pt x="17" y="796"/>
                  </a:lnTo>
                  <a:lnTo>
                    <a:pt x="16" y="790"/>
                  </a:lnTo>
                  <a:lnTo>
                    <a:pt x="16" y="783"/>
                  </a:lnTo>
                  <a:lnTo>
                    <a:pt x="16" y="775"/>
                  </a:lnTo>
                  <a:lnTo>
                    <a:pt x="16" y="769"/>
                  </a:lnTo>
                  <a:lnTo>
                    <a:pt x="17" y="762"/>
                  </a:lnTo>
                  <a:lnTo>
                    <a:pt x="19" y="754"/>
                  </a:lnTo>
                  <a:lnTo>
                    <a:pt x="19" y="748"/>
                  </a:lnTo>
                  <a:lnTo>
                    <a:pt x="20" y="740"/>
                  </a:lnTo>
                  <a:lnTo>
                    <a:pt x="21" y="733"/>
                  </a:lnTo>
                  <a:lnTo>
                    <a:pt x="25" y="733"/>
                  </a:lnTo>
                  <a:lnTo>
                    <a:pt x="24" y="732"/>
                  </a:lnTo>
                  <a:lnTo>
                    <a:pt x="22" y="731"/>
                  </a:lnTo>
                  <a:lnTo>
                    <a:pt x="21" y="729"/>
                  </a:lnTo>
                  <a:lnTo>
                    <a:pt x="20" y="728"/>
                  </a:lnTo>
                  <a:lnTo>
                    <a:pt x="19" y="726"/>
                  </a:lnTo>
                  <a:lnTo>
                    <a:pt x="19" y="724"/>
                  </a:lnTo>
                  <a:lnTo>
                    <a:pt x="20" y="722"/>
                  </a:lnTo>
                  <a:lnTo>
                    <a:pt x="20" y="721"/>
                  </a:lnTo>
                  <a:lnTo>
                    <a:pt x="22" y="719"/>
                  </a:lnTo>
                  <a:lnTo>
                    <a:pt x="25" y="718"/>
                  </a:lnTo>
                  <a:lnTo>
                    <a:pt x="19" y="712"/>
                  </a:lnTo>
                  <a:lnTo>
                    <a:pt x="20" y="712"/>
                  </a:lnTo>
                  <a:lnTo>
                    <a:pt x="22" y="711"/>
                  </a:lnTo>
                  <a:lnTo>
                    <a:pt x="24" y="710"/>
                  </a:lnTo>
                  <a:lnTo>
                    <a:pt x="24" y="707"/>
                  </a:lnTo>
                  <a:lnTo>
                    <a:pt x="25" y="706"/>
                  </a:lnTo>
                  <a:lnTo>
                    <a:pt x="25" y="705"/>
                  </a:lnTo>
                  <a:lnTo>
                    <a:pt x="26" y="703"/>
                  </a:lnTo>
                  <a:lnTo>
                    <a:pt x="27" y="703"/>
                  </a:lnTo>
                  <a:lnTo>
                    <a:pt x="29" y="705"/>
                  </a:lnTo>
                  <a:lnTo>
                    <a:pt x="30" y="706"/>
                  </a:lnTo>
                  <a:lnTo>
                    <a:pt x="21" y="697"/>
                  </a:lnTo>
                  <a:lnTo>
                    <a:pt x="27" y="691"/>
                  </a:lnTo>
                  <a:lnTo>
                    <a:pt x="29" y="687"/>
                  </a:lnTo>
                  <a:lnTo>
                    <a:pt x="30" y="682"/>
                  </a:lnTo>
                  <a:lnTo>
                    <a:pt x="30" y="679"/>
                  </a:lnTo>
                  <a:lnTo>
                    <a:pt x="29" y="674"/>
                  </a:lnTo>
                  <a:lnTo>
                    <a:pt x="29" y="669"/>
                  </a:lnTo>
                  <a:lnTo>
                    <a:pt x="27" y="664"/>
                  </a:lnTo>
                  <a:lnTo>
                    <a:pt x="27" y="659"/>
                  </a:lnTo>
                  <a:lnTo>
                    <a:pt x="26" y="654"/>
                  </a:lnTo>
                  <a:lnTo>
                    <a:pt x="26" y="649"/>
                  </a:lnTo>
                  <a:lnTo>
                    <a:pt x="27" y="644"/>
                  </a:lnTo>
                  <a:lnTo>
                    <a:pt x="30" y="644"/>
                  </a:lnTo>
                  <a:lnTo>
                    <a:pt x="30" y="629"/>
                  </a:lnTo>
                  <a:lnTo>
                    <a:pt x="33" y="629"/>
                  </a:lnTo>
                  <a:lnTo>
                    <a:pt x="32" y="625"/>
                  </a:lnTo>
                  <a:lnTo>
                    <a:pt x="32" y="620"/>
                  </a:lnTo>
                  <a:lnTo>
                    <a:pt x="33" y="616"/>
                  </a:lnTo>
                  <a:lnTo>
                    <a:pt x="35" y="611"/>
                  </a:lnTo>
                  <a:lnTo>
                    <a:pt x="36" y="606"/>
                  </a:lnTo>
                  <a:lnTo>
                    <a:pt x="36" y="599"/>
                  </a:lnTo>
                  <a:lnTo>
                    <a:pt x="36" y="595"/>
                  </a:lnTo>
                  <a:lnTo>
                    <a:pt x="35" y="590"/>
                  </a:lnTo>
                  <a:lnTo>
                    <a:pt x="32" y="585"/>
                  </a:lnTo>
                  <a:lnTo>
                    <a:pt x="27" y="581"/>
                  </a:lnTo>
                  <a:lnTo>
                    <a:pt x="29" y="580"/>
                  </a:lnTo>
                  <a:lnTo>
                    <a:pt x="29" y="578"/>
                  </a:lnTo>
                  <a:lnTo>
                    <a:pt x="29" y="577"/>
                  </a:lnTo>
                  <a:lnTo>
                    <a:pt x="29" y="576"/>
                  </a:lnTo>
                  <a:lnTo>
                    <a:pt x="29" y="573"/>
                  </a:lnTo>
                  <a:lnTo>
                    <a:pt x="29" y="572"/>
                  </a:lnTo>
                  <a:lnTo>
                    <a:pt x="29" y="571"/>
                  </a:lnTo>
                  <a:lnTo>
                    <a:pt x="29" y="570"/>
                  </a:lnTo>
                  <a:lnTo>
                    <a:pt x="31" y="570"/>
                  </a:lnTo>
                  <a:lnTo>
                    <a:pt x="33" y="570"/>
                  </a:lnTo>
                  <a:lnTo>
                    <a:pt x="35" y="571"/>
                  </a:lnTo>
                  <a:lnTo>
                    <a:pt x="36" y="572"/>
                  </a:lnTo>
                  <a:lnTo>
                    <a:pt x="36" y="573"/>
                  </a:lnTo>
                  <a:lnTo>
                    <a:pt x="36" y="575"/>
                  </a:lnTo>
                  <a:lnTo>
                    <a:pt x="36" y="576"/>
                  </a:lnTo>
                  <a:lnTo>
                    <a:pt x="37" y="572"/>
                  </a:lnTo>
                  <a:lnTo>
                    <a:pt x="37" y="567"/>
                  </a:lnTo>
                  <a:lnTo>
                    <a:pt x="36" y="564"/>
                  </a:lnTo>
                  <a:lnTo>
                    <a:pt x="35" y="560"/>
                  </a:lnTo>
                  <a:lnTo>
                    <a:pt x="35" y="556"/>
                  </a:lnTo>
                  <a:lnTo>
                    <a:pt x="33" y="552"/>
                  </a:lnTo>
                  <a:lnTo>
                    <a:pt x="33" y="549"/>
                  </a:lnTo>
                  <a:lnTo>
                    <a:pt x="35" y="545"/>
                  </a:lnTo>
                  <a:lnTo>
                    <a:pt x="37" y="543"/>
                  </a:lnTo>
                  <a:lnTo>
                    <a:pt x="42" y="540"/>
                  </a:lnTo>
                  <a:lnTo>
                    <a:pt x="45" y="543"/>
                  </a:lnTo>
                  <a:lnTo>
                    <a:pt x="46" y="545"/>
                  </a:lnTo>
                  <a:lnTo>
                    <a:pt x="46" y="549"/>
                  </a:lnTo>
                  <a:lnTo>
                    <a:pt x="46" y="551"/>
                  </a:lnTo>
                  <a:lnTo>
                    <a:pt x="46" y="554"/>
                  </a:lnTo>
                  <a:lnTo>
                    <a:pt x="46" y="556"/>
                  </a:lnTo>
                  <a:lnTo>
                    <a:pt x="46" y="559"/>
                  </a:lnTo>
                  <a:lnTo>
                    <a:pt x="47" y="560"/>
                  </a:lnTo>
                  <a:lnTo>
                    <a:pt x="50" y="562"/>
                  </a:lnTo>
                  <a:lnTo>
                    <a:pt x="55" y="564"/>
                  </a:lnTo>
                  <a:lnTo>
                    <a:pt x="53" y="562"/>
                  </a:lnTo>
                  <a:lnTo>
                    <a:pt x="53" y="560"/>
                  </a:lnTo>
                  <a:lnTo>
                    <a:pt x="55" y="560"/>
                  </a:lnTo>
                  <a:lnTo>
                    <a:pt x="56" y="559"/>
                  </a:lnTo>
                  <a:lnTo>
                    <a:pt x="58" y="559"/>
                  </a:lnTo>
                  <a:lnTo>
                    <a:pt x="61" y="559"/>
                  </a:lnTo>
                  <a:lnTo>
                    <a:pt x="63" y="560"/>
                  </a:lnTo>
                  <a:lnTo>
                    <a:pt x="66" y="561"/>
                  </a:lnTo>
                  <a:lnTo>
                    <a:pt x="67" y="562"/>
                  </a:lnTo>
                  <a:lnTo>
                    <a:pt x="69" y="564"/>
                  </a:lnTo>
                  <a:lnTo>
                    <a:pt x="66" y="566"/>
                  </a:lnTo>
                  <a:lnTo>
                    <a:pt x="61" y="566"/>
                  </a:lnTo>
                  <a:lnTo>
                    <a:pt x="57" y="567"/>
                  </a:lnTo>
                  <a:lnTo>
                    <a:pt x="55" y="569"/>
                  </a:lnTo>
                  <a:lnTo>
                    <a:pt x="52" y="571"/>
                  </a:lnTo>
                  <a:lnTo>
                    <a:pt x="50" y="573"/>
                  </a:lnTo>
                  <a:lnTo>
                    <a:pt x="48" y="576"/>
                  </a:lnTo>
                  <a:lnTo>
                    <a:pt x="48" y="580"/>
                  </a:lnTo>
                  <a:lnTo>
                    <a:pt x="48" y="582"/>
                  </a:lnTo>
                  <a:lnTo>
                    <a:pt x="50" y="585"/>
                  </a:lnTo>
                  <a:lnTo>
                    <a:pt x="51" y="587"/>
                  </a:lnTo>
                  <a:lnTo>
                    <a:pt x="45" y="587"/>
                  </a:lnTo>
                  <a:lnTo>
                    <a:pt x="45" y="590"/>
                  </a:lnTo>
                  <a:lnTo>
                    <a:pt x="45" y="591"/>
                  </a:lnTo>
                  <a:lnTo>
                    <a:pt x="45" y="593"/>
                  </a:lnTo>
                  <a:lnTo>
                    <a:pt x="46" y="595"/>
                  </a:lnTo>
                  <a:lnTo>
                    <a:pt x="47" y="597"/>
                  </a:lnTo>
                  <a:lnTo>
                    <a:pt x="48" y="598"/>
                  </a:lnTo>
                  <a:lnTo>
                    <a:pt x="50" y="599"/>
                  </a:lnTo>
                  <a:lnTo>
                    <a:pt x="51" y="601"/>
                  </a:lnTo>
                  <a:lnTo>
                    <a:pt x="52" y="601"/>
                  </a:lnTo>
                  <a:lnTo>
                    <a:pt x="55" y="602"/>
                  </a:lnTo>
                  <a:lnTo>
                    <a:pt x="55" y="585"/>
                  </a:lnTo>
                  <a:lnTo>
                    <a:pt x="57" y="585"/>
                  </a:lnTo>
                  <a:lnTo>
                    <a:pt x="55" y="572"/>
                  </a:lnTo>
                  <a:lnTo>
                    <a:pt x="58" y="570"/>
                  </a:lnTo>
                  <a:lnTo>
                    <a:pt x="62" y="567"/>
                  </a:lnTo>
                  <a:lnTo>
                    <a:pt x="66" y="567"/>
                  </a:lnTo>
                  <a:lnTo>
                    <a:pt x="68" y="567"/>
                  </a:lnTo>
                  <a:lnTo>
                    <a:pt x="69" y="567"/>
                  </a:lnTo>
                  <a:lnTo>
                    <a:pt x="71" y="566"/>
                  </a:lnTo>
                  <a:lnTo>
                    <a:pt x="72" y="566"/>
                  </a:lnTo>
                  <a:lnTo>
                    <a:pt x="72" y="564"/>
                  </a:lnTo>
                  <a:lnTo>
                    <a:pt x="72" y="560"/>
                  </a:lnTo>
                  <a:lnTo>
                    <a:pt x="72" y="555"/>
                  </a:lnTo>
                  <a:lnTo>
                    <a:pt x="69" y="557"/>
                  </a:lnTo>
                  <a:lnTo>
                    <a:pt x="66" y="555"/>
                  </a:lnTo>
                  <a:lnTo>
                    <a:pt x="74" y="543"/>
                  </a:lnTo>
                  <a:lnTo>
                    <a:pt x="77" y="544"/>
                  </a:lnTo>
                  <a:lnTo>
                    <a:pt x="79" y="546"/>
                  </a:lnTo>
                  <a:lnTo>
                    <a:pt x="81" y="549"/>
                  </a:lnTo>
                  <a:lnTo>
                    <a:pt x="82" y="551"/>
                  </a:lnTo>
                  <a:lnTo>
                    <a:pt x="83" y="554"/>
                  </a:lnTo>
                  <a:lnTo>
                    <a:pt x="83" y="556"/>
                  </a:lnTo>
                  <a:lnTo>
                    <a:pt x="84" y="559"/>
                  </a:lnTo>
                  <a:lnTo>
                    <a:pt x="84" y="560"/>
                  </a:lnTo>
                  <a:lnTo>
                    <a:pt x="86" y="562"/>
                  </a:lnTo>
                  <a:lnTo>
                    <a:pt x="87" y="564"/>
                  </a:lnTo>
                  <a:lnTo>
                    <a:pt x="78" y="564"/>
                  </a:lnTo>
                  <a:lnTo>
                    <a:pt x="79" y="566"/>
                  </a:lnTo>
                  <a:lnTo>
                    <a:pt x="81" y="567"/>
                  </a:lnTo>
                  <a:lnTo>
                    <a:pt x="82" y="569"/>
                  </a:lnTo>
                  <a:lnTo>
                    <a:pt x="83" y="569"/>
                  </a:lnTo>
                  <a:lnTo>
                    <a:pt x="86" y="567"/>
                  </a:lnTo>
                  <a:lnTo>
                    <a:pt x="87" y="567"/>
                  </a:lnTo>
                  <a:lnTo>
                    <a:pt x="88" y="566"/>
                  </a:lnTo>
                  <a:lnTo>
                    <a:pt x="89" y="567"/>
                  </a:lnTo>
                  <a:lnTo>
                    <a:pt x="90" y="567"/>
                  </a:lnTo>
                  <a:lnTo>
                    <a:pt x="93" y="570"/>
                  </a:lnTo>
                  <a:lnTo>
                    <a:pt x="92" y="570"/>
                  </a:lnTo>
                  <a:lnTo>
                    <a:pt x="90" y="571"/>
                  </a:lnTo>
                  <a:lnTo>
                    <a:pt x="90" y="572"/>
                  </a:lnTo>
                  <a:lnTo>
                    <a:pt x="89" y="572"/>
                  </a:lnTo>
                  <a:lnTo>
                    <a:pt x="88" y="573"/>
                  </a:lnTo>
                  <a:lnTo>
                    <a:pt x="88" y="575"/>
                  </a:lnTo>
                  <a:lnTo>
                    <a:pt x="87" y="575"/>
                  </a:lnTo>
                  <a:lnTo>
                    <a:pt x="86" y="576"/>
                  </a:lnTo>
                  <a:lnTo>
                    <a:pt x="84" y="576"/>
                  </a:lnTo>
                  <a:lnTo>
                    <a:pt x="84" y="580"/>
                  </a:lnTo>
                  <a:lnTo>
                    <a:pt x="86" y="582"/>
                  </a:lnTo>
                  <a:lnTo>
                    <a:pt x="86" y="585"/>
                  </a:lnTo>
                  <a:lnTo>
                    <a:pt x="86" y="587"/>
                  </a:lnTo>
                  <a:lnTo>
                    <a:pt x="86" y="590"/>
                  </a:lnTo>
                  <a:lnTo>
                    <a:pt x="87" y="592"/>
                  </a:lnTo>
                  <a:lnTo>
                    <a:pt x="87" y="593"/>
                  </a:lnTo>
                  <a:lnTo>
                    <a:pt x="89" y="596"/>
                  </a:lnTo>
                  <a:lnTo>
                    <a:pt x="92" y="597"/>
                  </a:lnTo>
                  <a:lnTo>
                    <a:pt x="95" y="599"/>
                  </a:lnTo>
                  <a:lnTo>
                    <a:pt x="95" y="601"/>
                  </a:lnTo>
                  <a:lnTo>
                    <a:pt x="95" y="603"/>
                  </a:lnTo>
                  <a:lnTo>
                    <a:pt x="94" y="604"/>
                  </a:lnTo>
                  <a:lnTo>
                    <a:pt x="94" y="606"/>
                  </a:lnTo>
                  <a:lnTo>
                    <a:pt x="93" y="607"/>
                  </a:lnTo>
                  <a:lnTo>
                    <a:pt x="93" y="608"/>
                  </a:lnTo>
                  <a:lnTo>
                    <a:pt x="92" y="609"/>
                  </a:lnTo>
                  <a:lnTo>
                    <a:pt x="90" y="611"/>
                  </a:lnTo>
                  <a:lnTo>
                    <a:pt x="89" y="611"/>
                  </a:lnTo>
                  <a:lnTo>
                    <a:pt x="89" y="612"/>
                  </a:lnTo>
                  <a:lnTo>
                    <a:pt x="92" y="612"/>
                  </a:lnTo>
                  <a:lnTo>
                    <a:pt x="93" y="614"/>
                  </a:lnTo>
                  <a:lnTo>
                    <a:pt x="94" y="616"/>
                  </a:lnTo>
                  <a:lnTo>
                    <a:pt x="94" y="618"/>
                  </a:lnTo>
                  <a:lnTo>
                    <a:pt x="94" y="620"/>
                  </a:lnTo>
                  <a:lnTo>
                    <a:pt x="94" y="622"/>
                  </a:lnTo>
                  <a:lnTo>
                    <a:pt x="94" y="624"/>
                  </a:lnTo>
                  <a:lnTo>
                    <a:pt x="95" y="627"/>
                  </a:lnTo>
                  <a:lnTo>
                    <a:pt x="97" y="628"/>
                  </a:lnTo>
                  <a:lnTo>
                    <a:pt x="99" y="629"/>
                  </a:lnTo>
                  <a:lnTo>
                    <a:pt x="93" y="635"/>
                  </a:lnTo>
                  <a:lnTo>
                    <a:pt x="92" y="635"/>
                  </a:lnTo>
                  <a:lnTo>
                    <a:pt x="90" y="635"/>
                  </a:lnTo>
                  <a:lnTo>
                    <a:pt x="90" y="634"/>
                  </a:lnTo>
                  <a:lnTo>
                    <a:pt x="89" y="634"/>
                  </a:lnTo>
                  <a:lnTo>
                    <a:pt x="89" y="633"/>
                  </a:lnTo>
                  <a:lnTo>
                    <a:pt x="88" y="633"/>
                  </a:lnTo>
                  <a:lnTo>
                    <a:pt x="89" y="634"/>
                  </a:lnTo>
                  <a:lnTo>
                    <a:pt x="90" y="635"/>
                  </a:lnTo>
                  <a:lnTo>
                    <a:pt x="90" y="638"/>
                  </a:lnTo>
                  <a:lnTo>
                    <a:pt x="92" y="639"/>
                  </a:lnTo>
                  <a:lnTo>
                    <a:pt x="92" y="642"/>
                  </a:lnTo>
                  <a:lnTo>
                    <a:pt x="92" y="643"/>
                  </a:lnTo>
                  <a:lnTo>
                    <a:pt x="92" y="645"/>
                  </a:lnTo>
                  <a:lnTo>
                    <a:pt x="90" y="646"/>
                  </a:lnTo>
                  <a:lnTo>
                    <a:pt x="89" y="649"/>
                  </a:lnTo>
                  <a:lnTo>
                    <a:pt x="87" y="650"/>
                  </a:lnTo>
                  <a:lnTo>
                    <a:pt x="95" y="653"/>
                  </a:lnTo>
                  <a:lnTo>
                    <a:pt x="95" y="654"/>
                  </a:lnTo>
                  <a:lnTo>
                    <a:pt x="95" y="655"/>
                  </a:lnTo>
                  <a:lnTo>
                    <a:pt x="94" y="656"/>
                  </a:lnTo>
                  <a:lnTo>
                    <a:pt x="94" y="658"/>
                  </a:lnTo>
                  <a:lnTo>
                    <a:pt x="93" y="658"/>
                  </a:lnTo>
                  <a:lnTo>
                    <a:pt x="90" y="659"/>
                  </a:lnTo>
                  <a:lnTo>
                    <a:pt x="89" y="659"/>
                  </a:lnTo>
                  <a:lnTo>
                    <a:pt x="88" y="659"/>
                  </a:lnTo>
                  <a:lnTo>
                    <a:pt x="87" y="659"/>
                  </a:lnTo>
                  <a:lnTo>
                    <a:pt x="84" y="659"/>
                  </a:lnTo>
                  <a:lnTo>
                    <a:pt x="95" y="661"/>
                  </a:lnTo>
                  <a:lnTo>
                    <a:pt x="92" y="665"/>
                  </a:lnTo>
                  <a:lnTo>
                    <a:pt x="89" y="669"/>
                  </a:lnTo>
                  <a:lnTo>
                    <a:pt x="88" y="672"/>
                  </a:lnTo>
                  <a:lnTo>
                    <a:pt x="88" y="676"/>
                  </a:lnTo>
                  <a:lnTo>
                    <a:pt x="89" y="681"/>
                  </a:lnTo>
                  <a:lnTo>
                    <a:pt x="89" y="685"/>
                  </a:lnTo>
                  <a:lnTo>
                    <a:pt x="89" y="689"/>
                  </a:lnTo>
                  <a:lnTo>
                    <a:pt x="89" y="692"/>
                  </a:lnTo>
                  <a:lnTo>
                    <a:pt x="88" y="695"/>
                  </a:lnTo>
                  <a:lnTo>
                    <a:pt x="84" y="697"/>
                  </a:lnTo>
                  <a:lnTo>
                    <a:pt x="87" y="697"/>
                  </a:lnTo>
                  <a:lnTo>
                    <a:pt x="87" y="700"/>
                  </a:lnTo>
                  <a:lnTo>
                    <a:pt x="87" y="702"/>
                  </a:lnTo>
                  <a:lnTo>
                    <a:pt x="87" y="705"/>
                  </a:lnTo>
                  <a:lnTo>
                    <a:pt x="86" y="707"/>
                  </a:lnTo>
                  <a:lnTo>
                    <a:pt x="86" y="708"/>
                  </a:lnTo>
                  <a:lnTo>
                    <a:pt x="84" y="711"/>
                  </a:lnTo>
                  <a:lnTo>
                    <a:pt x="84" y="713"/>
                  </a:lnTo>
                  <a:lnTo>
                    <a:pt x="83" y="716"/>
                  </a:lnTo>
                  <a:lnTo>
                    <a:pt x="83" y="719"/>
                  </a:lnTo>
                  <a:lnTo>
                    <a:pt x="84" y="724"/>
                  </a:lnTo>
                  <a:lnTo>
                    <a:pt x="81" y="721"/>
                  </a:lnTo>
                  <a:lnTo>
                    <a:pt x="82" y="724"/>
                  </a:lnTo>
                  <a:lnTo>
                    <a:pt x="83" y="728"/>
                  </a:lnTo>
                  <a:lnTo>
                    <a:pt x="83" y="733"/>
                  </a:lnTo>
                  <a:lnTo>
                    <a:pt x="83" y="738"/>
                  </a:lnTo>
                  <a:lnTo>
                    <a:pt x="83" y="743"/>
                  </a:lnTo>
                  <a:lnTo>
                    <a:pt x="83" y="747"/>
                  </a:lnTo>
                  <a:lnTo>
                    <a:pt x="84" y="752"/>
                  </a:lnTo>
                  <a:lnTo>
                    <a:pt x="84" y="754"/>
                  </a:lnTo>
                  <a:lnTo>
                    <a:pt x="86" y="758"/>
                  </a:lnTo>
                  <a:lnTo>
                    <a:pt x="87" y="759"/>
                  </a:lnTo>
                  <a:lnTo>
                    <a:pt x="93" y="731"/>
                  </a:lnTo>
                  <a:lnTo>
                    <a:pt x="99" y="701"/>
                  </a:lnTo>
                  <a:lnTo>
                    <a:pt x="105" y="671"/>
                  </a:lnTo>
                  <a:lnTo>
                    <a:pt x="112" y="642"/>
                  </a:lnTo>
                  <a:lnTo>
                    <a:pt x="116" y="611"/>
                  </a:lnTo>
                  <a:lnTo>
                    <a:pt x="121" y="578"/>
                  </a:lnTo>
                  <a:lnTo>
                    <a:pt x="126" y="546"/>
                  </a:lnTo>
                  <a:lnTo>
                    <a:pt x="131" y="515"/>
                  </a:lnTo>
                  <a:lnTo>
                    <a:pt x="135" y="483"/>
                  </a:lnTo>
                  <a:lnTo>
                    <a:pt x="138" y="451"/>
                  </a:lnTo>
                  <a:lnTo>
                    <a:pt x="135" y="408"/>
                  </a:lnTo>
                  <a:lnTo>
                    <a:pt x="134" y="366"/>
                  </a:lnTo>
                  <a:lnTo>
                    <a:pt x="133" y="325"/>
                  </a:lnTo>
                  <a:lnTo>
                    <a:pt x="131" y="287"/>
                  </a:lnTo>
                  <a:lnTo>
                    <a:pt x="130" y="248"/>
                  </a:lnTo>
                  <a:lnTo>
                    <a:pt x="128" y="210"/>
                  </a:lnTo>
                  <a:lnTo>
                    <a:pt x="124" y="171"/>
                  </a:lnTo>
                  <a:lnTo>
                    <a:pt x="119" y="133"/>
                  </a:lnTo>
                  <a:lnTo>
                    <a:pt x="113" y="92"/>
                  </a:lnTo>
                  <a:lnTo>
                    <a:pt x="104" y="50"/>
                  </a:lnTo>
                  <a:lnTo>
                    <a:pt x="98" y="43"/>
                  </a:lnTo>
                  <a:lnTo>
                    <a:pt x="90" y="37"/>
                  </a:lnTo>
                  <a:lnTo>
                    <a:pt x="82" y="32"/>
                  </a:lnTo>
                  <a:lnTo>
                    <a:pt x="72" y="27"/>
                  </a:lnTo>
                  <a:lnTo>
                    <a:pt x="61" y="23"/>
                  </a:lnTo>
                  <a:lnTo>
                    <a:pt x="51" y="19"/>
                  </a:lnTo>
                  <a:lnTo>
                    <a:pt x="41" y="16"/>
                  </a:lnTo>
                  <a:lnTo>
                    <a:pt x="31" y="11"/>
                  </a:lnTo>
                  <a:lnTo>
                    <a:pt x="22" y="6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4" y="7"/>
                  </a:lnTo>
                  <a:lnTo>
                    <a:pt x="15" y="8"/>
                  </a:lnTo>
                  <a:lnTo>
                    <a:pt x="16" y="9"/>
                  </a:lnTo>
                  <a:lnTo>
                    <a:pt x="17" y="11"/>
                  </a:lnTo>
                  <a:lnTo>
                    <a:pt x="19" y="12"/>
                  </a:lnTo>
                  <a:lnTo>
                    <a:pt x="19" y="11"/>
                  </a:lnTo>
                  <a:close/>
                  <a:moveTo>
                    <a:pt x="33" y="596"/>
                  </a:moveTo>
                  <a:lnTo>
                    <a:pt x="32" y="597"/>
                  </a:lnTo>
                  <a:lnTo>
                    <a:pt x="31" y="597"/>
                  </a:lnTo>
                  <a:lnTo>
                    <a:pt x="31" y="598"/>
                  </a:lnTo>
                  <a:lnTo>
                    <a:pt x="31" y="599"/>
                  </a:lnTo>
                  <a:lnTo>
                    <a:pt x="30" y="601"/>
                  </a:lnTo>
                  <a:lnTo>
                    <a:pt x="30" y="602"/>
                  </a:lnTo>
                  <a:lnTo>
                    <a:pt x="30" y="603"/>
                  </a:lnTo>
                  <a:lnTo>
                    <a:pt x="30" y="604"/>
                  </a:lnTo>
                  <a:lnTo>
                    <a:pt x="30" y="606"/>
                  </a:lnTo>
                  <a:lnTo>
                    <a:pt x="27" y="596"/>
                  </a:lnTo>
                  <a:lnTo>
                    <a:pt x="33" y="596"/>
                  </a:lnTo>
                  <a:close/>
                  <a:moveTo>
                    <a:pt x="45" y="531"/>
                  </a:moveTo>
                  <a:lnTo>
                    <a:pt x="40" y="522"/>
                  </a:lnTo>
                  <a:lnTo>
                    <a:pt x="45" y="522"/>
                  </a:lnTo>
                  <a:lnTo>
                    <a:pt x="45" y="531"/>
                  </a:lnTo>
                  <a:close/>
                  <a:moveTo>
                    <a:pt x="63" y="540"/>
                  </a:moveTo>
                  <a:lnTo>
                    <a:pt x="62" y="536"/>
                  </a:lnTo>
                  <a:lnTo>
                    <a:pt x="62" y="535"/>
                  </a:lnTo>
                  <a:lnTo>
                    <a:pt x="61" y="534"/>
                  </a:lnTo>
                  <a:lnTo>
                    <a:pt x="59" y="534"/>
                  </a:lnTo>
                  <a:lnTo>
                    <a:pt x="58" y="534"/>
                  </a:lnTo>
                  <a:lnTo>
                    <a:pt x="57" y="534"/>
                  </a:lnTo>
                  <a:lnTo>
                    <a:pt x="57" y="533"/>
                  </a:lnTo>
                  <a:lnTo>
                    <a:pt x="57" y="531"/>
                  </a:lnTo>
                  <a:lnTo>
                    <a:pt x="59" y="528"/>
                  </a:lnTo>
                  <a:lnTo>
                    <a:pt x="61" y="529"/>
                  </a:lnTo>
                  <a:lnTo>
                    <a:pt x="63" y="529"/>
                  </a:lnTo>
                  <a:lnTo>
                    <a:pt x="64" y="530"/>
                  </a:lnTo>
                  <a:lnTo>
                    <a:pt x="64" y="531"/>
                  </a:lnTo>
                  <a:lnTo>
                    <a:pt x="64" y="533"/>
                  </a:lnTo>
                  <a:lnTo>
                    <a:pt x="64" y="534"/>
                  </a:lnTo>
                  <a:lnTo>
                    <a:pt x="64" y="535"/>
                  </a:lnTo>
                  <a:lnTo>
                    <a:pt x="64" y="536"/>
                  </a:lnTo>
                  <a:lnTo>
                    <a:pt x="63" y="538"/>
                  </a:lnTo>
                  <a:lnTo>
                    <a:pt x="63" y="540"/>
                  </a:lnTo>
                  <a:close/>
                  <a:moveTo>
                    <a:pt x="57" y="519"/>
                  </a:moveTo>
                  <a:lnTo>
                    <a:pt x="66" y="519"/>
                  </a:lnTo>
                  <a:lnTo>
                    <a:pt x="72" y="525"/>
                  </a:lnTo>
                  <a:lnTo>
                    <a:pt x="57" y="519"/>
                  </a:lnTo>
                  <a:close/>
                  <a:moveTo>
                    <a:pt x="63" y="510"/>
                  </a:moveTo>
                  <a:lnTo>
                    <a:pt x="63" y="496"/>
                  </a:lnTo>
                  <a:lnTo>
                    <a:pt x="66" y="496"/>
                  </a:lnTo>
                  <a:lnTo>
                    <a:pt x="66" y="497"/>
                  </a:lnTo>
                  <a:lnTo>
                    <a:pt x="66" y="498"/>
                  </a:lnTo>
                  <a:lnTo>
                    <a:pt x="66" y="499"/>
                  </a:lnTo>
                  <a:lnTo>
                    <a:pt x="66" y="501"/>
                  </a:lnTo>
                  <a:lnTo>
                    <a:pt x="67" y="502"/>
                  </a:lnTo>
                  <a:lnTo>
                    <a:pt x="67" y="503"/>
                  </a:lnTo>
                  <a:lnTo>
                    <a:pt x="68" y="504"/>
                  </a:lnTo>
                  <a:lnTo>
                    <a:pt x="69" y="504"/>
                  </a:lnTo>
                  <a:lnTo>
                    <a:pt x="72" y="502"/>
                  </a:lnTo>
                  <a:lnTo>
                    <a:pt x="66" y="510"/>
                  </a:lnTo>
                  <a:lnTo>
                    <a:pt x="63" y="510"/>
                  </a:lnTo>
                  <a:close/>
                  <a:moveTo>
                    <a:pt x="72" y="534"/>
                  </a:moveTo>
                  <a:lnTo>
                    <a:pt x="78" y="531"/>
                  </a:lnTo>
                  <a:lnTo>
                    <a:pt x="74" y="536"/>
                  </a:lnTo>
                  <a:lnTo>
                    <a:pt x="84" y="543"/>
                  </a:lnTo>
                  <a:lnTo>
                    <a:pt x="82" y="543"/>
                  </a:lnTo>
                  <a:lnTo>
                    <a:pt x="81" y="543"/>
                  </a:lnTo>
                  <a:lnTo>
                    <a:pt x="78" y="543"/>
                  </a:lnTo>
                  <a:lnTo>
                    <a:pt x="76" y="543"/>
                  </a:lnTo>
                  <a:lnTo>
                    <a:pt x="74" y="541"/>
                  </a:lnTo>
                  <a:lnTo>
                    <a:pt x="73" y="540"/>
                  </a:lnTo>
                  <a:lnTo>
                    <a:pt x="72" y="539"/>
                  </a:lnTo>
                  <a:lnTo>
                    <a:pt x="71" y="538"/>
                  </a:lnTo>
                  <a:lnTo>
                    <a:pt x="71" y="536"/>
                  </a:lnTo>
                  <a:lnTo>
                    <a:pt x="72" y="534"/>
                  </a:lnTo>
                  <a:close/>
                  <a:moveTo>
                    <a:pt x="30" y="171"/>
                  </a:moveTo>
                  <a:lnTo>
                    <a:pt x="36" y="178"/>
                  </a:lnTo>
                  <a:lnTo>
                    <a:pt x="40" y="165"/>
                  </a:lnTo>
                  <a:lnTo>
                    <a:pt x="27" y="163"/>
                  </a:lnTo>
                  <a:lnTo>
                    <a:pt x="30" y="160"/>
                  </a:lnTo>
                  <a:lnTo>
                    <a:pt x="32" y="159"/>
                  </a:lnTo>
                  <a:lnTo>
                    <a:pt x="32" y="157"/>
                  </a:lnTo>
                  <a:lnTo>
                    <a:pt x="33" y="155"/>
                  </a:lnTo>
                  <a:lnTo>
                    <a:pt x="33" y="153"/>
                  </a:lnTo>
                  <a:lnTo>
                    <a:pt x="35" y="152"/>
                  </a:lnTo>
                  <a:lnTo>
                    <a:pt x="35" y="150"/>
                  </a:lnTo>
                  <a:lnTo>
                    <a:pt x="36" y="149"/>
                  </a:lnTo>
                  <a:lnTo>
                    <a:pt x="38" y="148"/>
                  </a:lnTo>
                  <a:lnTo>
                    <a:pt x="42" y="148"/>
                  </a:lnTo>
                  <a:lnTo>
                    <a:pt x="38" y="148"/>
                  </a:lnTo>
                  <a:lnTo>
                    <a:pt x="36" y="147"/>
                  </a:lnTo>
                  <a:lnTo>
                    <a:pt x="33" y="145"/>
                  </a:lnTo>
                  <a:lnTo>
                    <a:pt x="33" y="143"/>
                  </a:lnTo>
                  <a:lnTo>
                    <a:pt x="33" y="141"/>
                  </a:lnTo>
                  <a:lnTo>
                    <a:pt x="33" y="138"/>
                  </a:lnTo>
                  <a:lnTo>
                    <a:pt x="32" y="136"/>
                  </a:lnTo>
                  <a:lnTo>
                    <a:pt x="32" y="132"/>
                  </a:lnTo>
                  <a:lnTo>
                    <a:pt x="30" y="129"/>
                  </a:lnTo>
                  <a:lnTo>
                    <a:pt x="27" y="127"/>
                  </a:lnTo>
                  <a:lnTo>
                    <a:pt x="29" y="124"/>
                  </a:lnTo>
                  <a:lnTo>
                    <a:pt x="30" y="123"/>
                  </a:lnTo>
                  <a:lnTo>
                    <a:pt x="31" y="122"/>
                  </a:lnTo>
                  <a:lnTo>
                    <a:pt x="33" y="121"/>
                  </a:lnTo>
                  <a:lnTo>
                    <a:pt x="36" y="120"/>
                  </a:lnTo>
                  <a:lnTo>
                    <a:pt x="37" y="120"/>
                  </a:lnTo>
                  <a:lnTo>
                    <a:pt x="40" y="120"/>
                  </a:lnTo>
                  <a:lnTo>
                    <a:pt x="41" y="121"/>
                  </a:lnTo>
                  <a:lnTo>
                    <a:pt x="43" y="122"/>
                  </a:lnTo>
                  <a:lnTo>
                    <a:pt x="45" y="124"/>
                  </a:lnTo>
                  <a:lnTo>
                    <a:pt x="46" y="123"/>
                  </a:lnTo>
                  <a:lnTo>
                    <a:pt x="46" y="122"/>
                  </a:lnTo>
                  <a:lnTo>
                    <a:pt x="46" y="121"/>
                  </a:lnTo>
                  <a:lnTo>
                    <a:pt x="46" y="118"/>
                  </a:lnTo>
                  <a:lnTo>
                    <a:pt x="46" y="117"/>
                  </a:lnTo>
                  <a:lnTo>
                    <a:pt x="45" y="116"/>
                  </a:lnTo>
                  <a:lnTo>
                    <a:pt x="45" y="113"/>
                  </a:lnTo>
                  <a:lnTo>
                    <a:pt x="43" y="112"/>
                  </a:lnTo>
                  <a:lnTo>
                    <a:pt x="43" y="111"/>
                  </a:lnTo>
                  <a:lnTo>
                    <a:pt x="42" y="110"/>
                  </a:lnTo>
                  <a:lnTo>
                    <a:pt x="51" y="106"/>
                  </a:lnTo>
                  <a:lnTo>
                    <a:pt x="51" y="107"/>
                  </a:lnTo>
                  <a:lnTo>
                    <a:pt x="51" y="108"/>
                  </a:lnTo>
                  <a:lnTo>
                    <a:pt x="51" y="110"/>
                  </a:lnTo>
                  <a:lnTo>
                    <a:pt x="50" y="111"/>
                  </a:lnTo>
                  <a:lnTo>
                    <a:pt x="48" y="112"/>
                  </a:lnTo>
                  <a:lnTo>
                    <a:pt x="51" y="116"/>
                  </a:lnTo>
                  <a:lnTo>
                    <a:pt x="55" y="113"/>
                  </a:lnTo>
                  <a:lnTo>
                    <a:pt x="57" y="111"/>
                  </a:lnTo>
                  <a:lnTo>
                    <a:pt x="59" y="107"/>
                  </a:lnTo>
                  <a:lnTo>
                    <a:pt x="61" y="105"/>
                  </a:lnTo>
                  <a:lnTo>
                    <a:pt x="62" y="102"/>
                  </a:lnTo>
                  <a:lnTo>
                    <a:pt x="63" y="100"/>
                  </a:lnTo>
                  <a:lnTo>
                    <a:pt x="64" y="98"/>
                  </a:lnTo>
                  <a:lnTo>
                    <a:pt x="67" y="97"/>
                  </a:lnTo>
                  <a:lnTo>
                    <a:pt x="69" y="98"/>
                  </a:lnTo>
                  <a:lnTo>
                    <a:pt x="74" y="101"/>
                  </a:lnTo>
                  <a:lnTo>
                    <a:pt x="74" y="105"/>
                  </a:lnTo>
                  <a:lnTo>
                    <a:pt x="76" y="108"/>
                  </a:lnTo>
                  <a:lnTo>
                    <a:pt x="78" y="111"/>
                  </a:lnTo>
                  <a:lnTo>
                    <a:pt x="81" y="113"/>
                  </a:lnTo>
                  <a:lnTo>
                    <a:pt x="84" y="115"/>
                  </a:lnTo>
                  <a:lnTo>
                    <a:pt x="88" y="116"/>
                  </a:lnTo>
                  <a:lnTo>
                    <a:pt x="92" y="117"/>
                  </a:lnTo>
                  <a:lnTo>
                    <a:pt x="97" y="118"/>
                  </a:lnTo>
                  <a:lnTo>
                    <a:pt x="100" y="118"/>
                  </a:lnTo>
                  <a:lnTo>
                    <a:pt x="104" y="118"/>
                  </a:lnTo>
                  <a:lnTo>
                    <a:pt x="105" y="124"/>
                  </a:lnTo>
                  <a:lnTo>
                    <a:pt x="107" y="129"/>
                  </a:lnTo>
                  <a:lnTo>
                    <a:pt x="107" y="136"/>
                  </a:lnTo>
                  <a:lnTo>
                    <a:pt x="107" y="141"/>
                  </a:lnTo>
                  <a:lnTo>
                    <a:pt x="107" y="147"/>
                  </a:lnTo>
                  <a:lnTo>
                    <a:pt x="107" y="152"/>
                  </a:lnTo>
                  <a:lnTo>
                    <a:pt x="108" y="157"/>
                  </a:lnTo>
                  <a:lnTo>
                    <a:pt x="109" y="162"/>
                  </a:lnTo>
                  <a:lnTo>
                    <a:pt x="110" y="167"/>
                  </a:lnTo>
                  <a:lnTo>
                    <a:pt x="114" y="171"/>
                  </a:lnTo>
                  <a:lnTo>
                    <a:pt x="113" y="175"/>
                  </a:lnTo>
                  <a:lnTo>
                    <a:pt x="112" y="180"/>
                  </a:lnTo>
                  <a:lnTo>
                    <a:pt x="110" y="185"/>
                  </a:lnTo>
                  <a:lnTo>
                    <a:pt x="108" y="190"/>
                  </a:lnTo>
                  <a:lnTo>
                    <a:pt x="105" y="194"/>
                  </a:lnTo>
                  <a:lnTo>
                    <a:pt x="103" y="199"/>
                  </a:lnTo>
                  <a:lnTo>
                    <a:pt x="100" y="204"/>
                  </a:lnTo>
                  <a:lnTo>
                    <a:pt x="97" y="207"/>
                  </a:lnTo>
                  <a:lnTo>
                    <a:pt x="92" y="211"/>
                  </a:lnTo>
                  <a:lnTo>
                    <a:pt x="87" y="214"/>
                  </a:lnTo>
                  <a:lnTo>
                    <a:pt x="89" y="216"/>
                  </a:lnTo>
                  <a:lnTo>
                    <a:pt x="84" y="222"/>
                  </a:lnTo>
                  <a:lnTo>
                    <a:pt x="89" y="228"/>
                  </a:lnTo>
                  <a:lnTo>
                    <a:pt x="87" y="230"/>
                  </a:lnTo>
                  <a:lnTo>
                    <a:pt x="84" y="231"/>
                  </a:lnTo>
                  <a:lnTo>
                    <a:pt x="82" y="231"/>
                  </a:lnTo>
                  <a:lnTo>
                    <a:pt x="78" y="232"/>
                  </a:lnTo>
                  <a:lnTo>
                    <a:pt x="76" y="233"/>
                  </a:lnTo>
                  <a:lnTo>
                    <a:pt x="73" y="235"/>
                  </a:lnTo>
                  <a:lnTo>
                    <a:pt x="69" y="236"/>
                  </a:lnTo>
                  <a:lnTo>
                    <a:pt x="68" y="238"/>
                  </a:lnTo>
                  <a:lnTo>
                    <a:pt x="67" y="241"/>
                  </a:lnTo>
                  <a:lnTo>
                    <a:pt x="66" y="246"/>
                  </a:lnTo>
                  <a:lnTo>
                    <a:pt x="78" y="243"/>
                  </a:lnTo>
                  <a:lnTo>
                    <a:pt x="66" y="254"/>
                  </a:lnTo>
                  <a:lnTo>
                    <a:pt x="66" y="252"/>
                  </a:lnTo>
                  <a:lnTo>
                    <a:pt x="64" y="251"/>
                  </a:lnTo>
                  <a:lnTo>
                    <a:pt x="63" y="248"/>
                  </a:lnTo>
                  <a:lnTo>
                    <a:pt x="62" y="247"/>
                  </a:lnTo>
                  <a:lnTo>
                    <a:pt x="59" y="244"/>
                  </a:lnTo>
                  <a:lnTo>
                    <a:pt x="57" y="243"/>
                  </a:lnTo>
                  <a:lnTo>
                    <a:pt x="55" y="243"/>
                  </a:lnTo>
                  <a:lnTo>
                    <a:pt x="52" y="243"/>
                  </a:lnTo>
                  <a:lnTo>
                    <a:pt x="50" y="243"/>
                  </a:lnTo>
                  <a:lnTo>
                    <a:pt x="47" y="244"/>
                  </a:lnTo>
                  <a:lnTo>
                    <a:pt x="46" y="244"/>
                  </a:lnTo>
                  <a:lnTo>
                    <a:pt x="46" y="246"/>
                  </a:lnTo>
                  <a:lnTo>
                    <a:pt x="45" y="246"/>
                  </a:lnTo>
                  <a:lnTo>
                    <a:pt x="46" y="244"/>
                  </a:lnTo>
                  <a:lnTo>
                    <a:pt x="47" y="244"/>
                  </a:lnTo>
                  <a:lnTo>
                    <a:pt x="47" y="243"/>
                  </a:lnTo>
                  <a:lnTo>
                    <a:pt x="48" y="242"/>
                  </a:lnTo>
                  <a:lnTo>
                    <a:pt x="48" y="241"/>
                  </a:lnTo>
                  <a:lnTo>
                    <a:pt x="48" y="240"/>
                  </a:lnTo>
                  <a:lnTo>
                    <a:pt x="48" y="238"/>
                  </a:lnTo>
                  <a:lnTo>
                    <a:pt x="48" y="237"/>
                  </a:lnTo>
                  <a:lnTo>
                    <a:pt x="48" y="236"/>
                  </a:lnTo>
                  <a:lnTo>
                    <a:pt x="48" y="235"/>
                  </a:lnTo>
                  <a:lnTo>
                    <a:pt x="47" y="233"/>
                  </a:lnTo>
                  <a:lnTo>
                    <a:pt x="47" y="232"/>
                  </a:lnTo>
                  <a:lnTo>
                    <a:pt x="46" y="232"/>
                  </a:lnTo>
                  <a:lnTo>
                    <a:pt x="45" y="232"/>
                  </a:lnTo>
                  <a:lnTo>
                    <a:pt x="43" y="231"/>
                  </a:lnTo>
                  <a:lnTo>
                    <a:pt x="42" y="231"/>
                  </a:lnTo>
                  <a:lnTo>
                    <a:pt x="41" y="231"/>
                  </a:lnTo>
                  <a:lnTo>
                    <a:pt x="40" y="231"/>
                  </a:lnTo>
                  <a:lnTo>
                    <a:pt x="42" y="231"/>
                  </a:lnTo>
                  <a:lnTo>
                    <a:pt x="43" y="228"/>
                  </a:lnTo>
                  <a:lnTo>
                    <a:pt x="43" y="226"/>
                  </a:lnTo>
                  <a:lnTo>
                    <a:pt x="42" y="223"/>
                  </a:lnTo>
                  <a:lnTo>
                    <a:pt x="41" y="221"/>
                  </a:lnTo>
                  <a:lnTo>
                    <a:pt x="40" y="218"/>
                  </a:lnTo>
                  <a:lnTo>
                    <a:pt x="37" y="217"/>
                  </a:lnTo>
                  <a:lnTo>
                    <a:pt x="36" y="215"/>
                  </a:lnTo>
                  <a:lnTo>
                    <a:pt x="35" y="214"/>
                  </a:lnTo>
                  <a:lnTo>
                    <a:pt x="33" y="211"/>
                  </a:lnTo>
                  <a:lnTo>
                    <a:pt x="33" y="210"/>
                  </a:lnTo>
                  <a:lnTo>
                    <a:pt x="30" y="214"/>
                  </a:lnTo>
                  <a:lnTo>
                    <a:pt x="30" y="212"/>
                  </a:lnTo>
                  <a:lnTo>
                    <a:pt x="30" y="211"/>
                  </a:lnTo>
                  <a:lnTo>
                    <a:pt x="30" y="210"/>
                  </a:lnTo>
                  <a:lnTo>
                    <a:pt x="30" y="209"/>
                  </a:lnTo>
                  <a:lnTo>
                    <a:pt x="30" y="207"/>
                  </a:lnTo>
                  <a:lnTo>
                    <a:pt x="30" y="206"/>
                  </a:lnTo>
                  <a:lnTo>
                    <a:pt x="30" y="205"/>
                  </a:lnTo>
                  <a:lnTo>
                    <a:pt x="27" y="201"/>
                  </a:lnTo>
                  <a:lnTo>
                    <a:pt x="29" y="201"/>
                  </a:lnTo>
                  <a:lnTo>
                    <a:pt x="29" y="202"/>
                  </a:lnTo>
                  <a:lnTo>
                    <a:pt x="30" y="202"/>
                  </a:lnTo>
                  <a:lnTo>
                    <a:pt x="30" y="204"/>
                  </a:lnTo>
                  <a:lnTo>
                    <a:pt x="30" y="205"/>
                  </a:lnTo>
                  <a:lnTo>
                    <a:pt x="33" y="201"/>
                  </a:lnTo>
                  <a:lnTo>
                    <a:pt x="35" y="199"/>
                  </a:lnTo>
                  <a:lnTo>
                    <a:pt x="36" y="196"/>
                  </a:lnTo>
                  <a:lnTo>
                    <a:pt x="35" y="194"/>
                  </a:lnTo>
                  <a:lnTo>
                    <a:pt x="35" y="193"/>
                  </a:lnTo>
                  <a:lnTo>
                    <a:pt x="33" y="190"/>
                  </a:lnTo>
                  <a:lnTo>
                    <a:pt x="32" y="189"/>
                  </a:lnTo>
                  <a:lnTo>
                    <a:pt x="31" y="186"/>
                  </a:lnTo>
                  <a:lnTo>
                    <a:pt x="32" y="184"/>
                  </a:lnTo>
                  <a:lnTo>
                    <a:pt x="33" y="180"/>
                  </a:lnTo>
                  <a:lnTo>
                    <a:pt x="27" y="180"/>
                  </a:lnTo>
                  <a:lnTo>
                    <a:pt x="27" y="179"/>
                  </a:lnTo>
                  <a:lnTo>
                    <a:pt x="27" y="178"/>
                  </a:lnTo>
                  <a:lnTo>
                    <a:pt x="26" y="176"/>
                  </a:lnTo>
                  <a:lnTo>
                    <a:pt x="25" y="175"/>
                  </a:lnTo>
                  <a:lnTo>
                    <a:pt x="25" y="174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1"/>
                  </a:lnTo>
                  <a:lnTo>
                    <a:pt x="29" y="171"/>
                  </a:lnTo>
                  <a:lnTo>
                    <a:pt x="30" y="1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74" name="Freeform 199"/>
            <p:cNvSpPr>
              <a:spLocks/>
            </p:cNvSpPr>
            <p:nvPr/>
          </p:nvSpPr>
          <p:spPr bwMode="auto">
            <a:xfrm>
              <a:off x="2688" y="1453"/>
              <a:ext cx="2" cy="1"/>
            </a:xfrm>
            <a:custGeom>
              <a:avLst/>
              <a:gdLst>
                <a:gd name="T0" fmla="*/ 2 w 5"/>
                <a:gd name="T1" fmla="*/ 0 h 1"/>
                <a:gd name="T2" fmla="*/ 2 w 5"/>
                <a:gd name="T3" fmla="*/ 0 h 1"/>
                <a:gd name="T4" fmla="*/ 2 w 5"/>
                <a:gd name="T5" fmla="*/ 0 h 1"/>
                <a:gd name="T6" fmla="*/ 2 w 5"/>
                <a:gd name="T7" fmla="*/ 0 h 1"/>
                <a:gd name="T8" fmla="*/ 1 w 5"/>
                <a:gd name="T9" fmla="*/ 0 h 1"/>
                <a:gd name="T10" fmla="*/ 1 w 5"/>
                <a:gd name="T11" fmla="*/ 0 h 1"/>
                <a:gd name="T12" fmla="*/ 1 w 5"/>
                <a:gd name="T13" fmla="*/ 0 h 1"/>
                <a:gd name="T14" fmla="*/ 1 w 5"/>
                <a:gd name="T15" fmla="*/ 0 h 1"/>
                <a:gd name="T16" fmla="*/ 1 w 5"/>
                <a:gd name="T17" fmla="*/ 0 h 1"/>
                <a:gd name="T18" fmla="*/ 0 w 5"/>
                <a:gd name="T19" fmla="*/ 0 h 1"/>
                <a:gd name="T20" fmla="*/ 0 w 5"/>
                <a:gd name="T21" fmla="*/ 0 h 1"/>
                <a:gd name="T22" fmla="*/ 0 w 5"/>
                <a:gd name="T23" fmla="*/ 0 h 1"/>
                <a:gd name="T24" fmla="*/ 0 w 5"/>
                <a:gd name="T25" fmla="*/ 1 h 1"/>
                <a:gd name="T26" fmla="*/ 1 w 5"/>
                <a:gd name="T27" fmla="*/ 1 h 1"/>
                <a:gd name="T28" fmla="*/ 1 w 5"/>
                <a:gd name="T29" fmla="*/ 1 h 1"/>
                <a:gd name="T30" fmla="*/ 1 w 5"/>
                <a:gd name="T31" fmla="*/ 1 h 1"/>
                <a:gd name="T32" fmla="*/ 1 w 5"/>
                <a:gd name="T33" fmla="*/ 1 h 1"/>
                <a:gd name="T34" fmla="*/ 1 w 5"/>
                <a:gd name="T35" fmla="*/ 1 h 1"/>
                <a:gd name="T36" fmla="*/ 2 w 5"/>
                <a:gd name="T37" fmla="*/ 1 h 1"/>
                <a:gd name="T38" fmla="*/ 2 w 5"/>
                <a:gd name="T39" fmla="*/ 1 h 1"/>
                <a:gd name="T40" fmla="*/ 2 w 5"/>
                <a:gd name="T41" fmla="*/ 1 h 1"/>
                <a:gd name="T42" fmla="*/ 2 w 5"/>
                <a:gd name="T43" fmla="*/ 1 h 1"/>
                <a:gd name="T44" fmla="*/ 2 w 5"/>
                <a:gd name="T45" fmla="*/ 0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75" name="Freeform 200"/>
            <p:cNvSpPr>
              <a:spLocks/>
            </p:cNvSpPr>
            <p:nvPr/>
          </p:nvSpPr>
          <p:spPr bwMode="auto">
            <a:xfrm>
              <a:off x="2655" y="1560"/>
              <a:ext cx="3" cy="2"/>
            </a:xfrm>
            <a:custGeom>
              <a:avLst/>
              <a:gdLst>
                <a:gd name="T0" fmla="*/ 3 w 6"/>
                <a:gd name="T1" fmla="*/ 0 h 3"/>
                <a:gd name="T2" fmla="*/ 3 w 6"/>
                <a:gd name="T3" fmla="*/ 0 h 3"/>
                <a:gd name="T4" fmla="*/ 3 w 6"/>
                <a:gd name="T5" fmla="*/ 0 h 3"/>
                <a:gd name="T6" fmla="*/ 2 w 6"/>
                <a:gd name="T7" fmla="*/ 0 h 3"/>
                <a:gd name="T8" fmla="*/ 2 w 6"/>
                <a:gd name="T9" fmla="*/ 0 h 3"/>
                <a:gd name="T10" fmla="*/ 1 w 6"/>
                <a:gd name="T11" fmla="*/ 0 h 3"/>
                <a:gd name="T12" fmla="*/ 1 w 6"/>
                <a:gd name="T13" fmla="*/ 0 h 3"/>
                <a:gd name="T14" fmla="*/ 1 w 6"/>
                <a:gd name="T15" fmla="*/ 0 h 3"/>
                <a:gd name="T16" fmla="*/ 1 w 6"/>
                <a:gd name="T17" fmla="*/ 0 h 3"/>
                <a:gd name="T18" fmla="*/ 0 w 6"/>
                <a:gd name="T19" fmla="*/ 0 h 3"/>
                <a:gd name="T20" fmla="*/ 0 w 6"/>
                <a:gd name="T21" fmla="*/ 0 h 3"/>
                <a:gd name="T22" fmla="*/ 0 w 6"/>
                <a:gd name="T23" fmla="*/ 1 h 3"/>
                <a:gd name="T24" fmla="*/ 0 w 6"/>
                <a:gd name="T25" fmla="*/ 1 h 3"/>
                <a:gd name="T26" fmla="*/ 0 w 6"/>
                <a:gd name="T27" fmla="*/ 1 h 3"/>
                <a:gd name="T28" fmla="*/ 1 w 6"/>
                <a:gd name="T29" fmla="*/ 1 h 3"/>
                <a:gd name="T30" fmla="*/ 1 w 6"/>
                <a:gd name="T31" fmla="*/ 1 h 3"/>
                <a:gd name="T32" fmla="*/ 1 w 6"/>
                <a:gd name="T33" fmla="*/ 1 h 3"/>
                <a:gd name="T34" fmla="*/ 1 w 6"/>
                <a:gd name="T35" fmla="*/ 1 h 3"/>
                <a:gd name="T36" fmla="*/ 1 w 6"/>
                <a:gd name="T37" fmla="*/ 1 h 3"/>
                <a:gd name="T38" fmla="*/ 1 w 6"/>
                <a:gd name="T39" fmla="*/ 2 h 3"/>
                <a:gd name="T40" fmla="*/ 1 w 6"/>
                <a:gd name="T41" fmla="*/ 2 h 3"/>
                <a:gd name="T42" fmla="*/ 3 w 6"/>
                <a:gd name="T43" fmla="*/ 0 h 3"/>
                <a:gd name="T44" fmla="*/ 3 w 6"/>
                <a:gd name="T45" fmla="*/ 0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76" name="Freeform 201"/>
            <p:cNvSpPr>
              <a:spLocks/>
            </p:cNvSpPr>
            <p:nvPr/>
          </p:nvSpPr>
          <p:spPr bwMode="auto">
            <a:xfrm>
              <a:off x="2685" y="1471"/>
              <a:ext cx="4" cy="2"/>
            </a:xfrm>
            <a:custGeom>
              <a:avLst/>
              <a:gdLst>
                <a:gd name="T0" fmla="*/ 4 w 9"/>
                <a:gd name="T1" fmla="*/ 2 h 4"/>
                <a:gd name="T2" fmla="*/ 4 w 9"/>
                <a:gd name="T3" fmla="*/ 2 h 4"/>
                <a:gd name="T4" fmla="*/ 4 w 9"/>
                <a:gd name="T5" fmla="*/ 2 h 4"/>
                <a:gd name="T6" fmla="*/ 4 w 9"/>
                <a:gd name="T7" fmla="*/ 2 h 4"/>
                <a:gd name="T8" fmla="*/ 4 w 9"/>
                <a:gd name="T9" fmla="*/ 2 h 4"/>
                <a:gd name="T10" fmla="*/ 4 w 9"/>
                <a:gd name="T11" fmla="*/ 2 h 4"/>
                <a:gd name="T12" fmla="*/ 4 w 9"/>
                <a:gd name="T13" fmla="*/ 2 h 4"/>
                <a:gd name="T14" fmla="*/ 4 w 9"/>
                <a:gd name="T15" fmla="*/ 2 h 4"/>
                <a:gd name="T16" fmla="*/ 4 w 9"/>
                <a:gd name="T17" fmla="*/ 2 h 4"/>
                <a:gd name="T18" fmla="*/ 4 w 9"/>
                <a:gd name="T19" fmla="*/ 2 h 4"/>
                <a:gd name="T20" fmla="*/ 4 w 9"/>
                <a:gd name="T21" fmla="*/ 2 h 4"/>
                <a:gd name="T22" fmla="*/ 0 w 9"/>
                <a:gd name="T23" fmla="*/ 0 h 4"/>
                <a:gd name="T24" fmla="*/ 0 w 9"/>
                <a:gd name="T25" fmla="*/ 1 h 4"/>
                <a:gd name="T26" fmla="*/ 0 w 9"/>
                <a:gd name="T27" fmla="*/ 1 h 4"/>
                <a:gd name="T28" fmla="*/ 0 w 9"/>
                <a:gd name="T29" fmla="*/ 2 h 4"/>
                <a:gd name="T30" fmla="*/ 1 w 9"/>
                <a:gd name="T31" fmla="*/ 2 h 4"/>
                <a:gd name="T32" fmla="*/ 2 w 9"/>
                <a:gd name="T33" fmla="*/ 2 h 4"/>
                <a:gd name="T34" fmla="*/ 2 w 9"/>
                <a:gd name="T35" fmla="*/ 2 h 4"/>
                <a:gd name="T36" fmla="*/ 2 w 9"/>
                <a:gd name="T37" fmla="*/ 2 h 4"/>
                <a:gd name="T38" fmla="*/ 3 w 9"/>
                <a:gd name="T39" fmla="*/ 2 h 4"/>
                <a:gd name="T40" fmla="*/ 4 w 9"/>
                <a:gd name="T41" fmla="*/ 2 h 4"/>
                <a:gd name="T42" fmla="*/ 4 w 9"/>
                <a:gd name="T43" fmla="*/ 2 h 4"/>
                <a:gd name="T44" fmla="*/ 4 w 9"/>
                <a:gd name="T45" fmla="*/ 2 h 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" h="4">
                  <a:moveTo>
                    <a:pt x="9" y="4"/>
                  </a:moveTo>
                  <a:lnTo>
                    <a:pt x="9" y="4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77" name="Freeform 202"/>
            <p:cNvSpPr>
              <a:spLocks/>
            </p:cNvSpPr>
            <p:nvPr/>
          </p:nvSpPr>
          <p:spPr bwMode="auto">
            <a:xfrm>
              <a:off x="2514" y="1149"/>
              <a:ext cx="44" cy="43"/>
            </a:xfrm>
            <a:custGeom>
              <a:avLst/>
              <a:gdLst>
                <a:gd name="T0" fmla="*/ 25 w 89"/>
                <a:gd name="T1" fmla="*/ 43 h 87"/>
                <a:gd name="T2" fmla="*/ 27 w 89"/>
                <a:gd name="T3" fmla="*/ 43 h 87"/>
                <a:gd name="T4" fmla="*/ 29 w 89"/>
                <a:gd name="T5" fmla="*/ 43 h 87"/>
                <a:gd name="T6" fmla="*/ 31 w 89"/>
                <a:gd name="T7" fmla="*/ 43 h 87"/>
                <a:gd name="T8" fmla="*/ 33 w 89"/>
                <a:gd name="T9" fmla="*/ 43 h 87"/>
                <a:gd name="T10" fmla="*/ 35 w 89"/>
                <a:gd name="T11" fmla="*/ 42 h 87"/>
                <a:gd name="T12" fmla="*/ 36 w 89"/>
                <a:gd name="T13" fmla="*/ 42 h 87"/>
                <a:gd name="T14" fmla="*/ 38 w 89"/>
                <a:gd name="T15" fmla="*/ 41 h 87"/>
                <a:gd name="T16" fmla="*/ 41 w 89"/>
                <a:gd name="T17" fmla="*/ 41 h 87"/>
                <a:gd name="T18" fmla="*/ 43 w 89"/>
                <a:gd name="T19" fmla="*/ 41 h 87"/>
                <a:gd name="T20" fmla="*/ 44 w 89"/>
                <a:gd name="T21" fmla="*/ 40 h 87"/>
                <a:gd name="T22" fmla="*/ 0 w 89"/>
                <a:gd name="T23" fmla="*/ 0 h 87"/>
                <a:gd name="T24" fmla="*/ 28 w 89"/>
                <a:gd name="T25" fmla="*/ 43 h 87"/>
                <a:gd name="T26" fmla="*/ 25 w 89"/>
                <a:gd name="T27" fmla="*/ 43 h 87"/>
                <a:gd name="T28" fmla="*/ 25 w 89"/>
                <a:gd name="T29" fmla="*/ 43 h 8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9" h="87">
                  <a:moveTo>
                    <a:pt x="51" y="87"/>
                  </a:moveTo>
                  <a:lnTo>
                    <a:pt x="55" y="87"/>
                  </a:lnTo>
                  <a:lnTo>
                    <a:pt x="58" y="87"/>
                  </a:lnTo>
                  <a:lnTo>
                    <a:pt x="62" y="87"/>
                  </a:lnTo>
                  <a:lnTo>
                    <a:pt x="66" y="87"/>
                  </a:lnTo>
                  <a:lnTo>
                    <a:pt x="70" y="85"/>
                  </a:lnTo>
                  <a:lnTo>
                    <a:pt x="73" y="84"/>
                  </a:lnTo>
                  <a:lnTo>
                    <a:pt x="77" y="83"/>
                  </a:lnTo>
                  <a:lnTo>
                    <a:pt x="82" y="82"/>
                  </a:lnTo>
                  <a:lnTo>
                    <a:pt x="86" y="82"/>
                  </a:lnTo>
                  <a:lnTo>
                    <a:pt x="89" y="80"/>
                  </a:lnTo>
                  <a:lnTo>
                    <a:pt x="0" y="0"/>
                  </a:lnTo>
                  <a:lnTo>
                    <a:pt x="56" y="87"/>
                  </a:lnTo>
                  <a:lnTo>
                    <a:pt x="51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78" name="Freeform 203"/>
            <p:cNvSpPr>
              <a:spLocks/>
            </p:cNvSpPr>
            <p:nvPr/>
          </p:nvSpPr>
          <p:spPr bwMode="auto">
            <a:xfrm>
              <a:off x="2506" y="1153"/>
              <a:ext cx="28" cy="46"/>
            </a:xfrm>
            <a:custGeom>
              <a:avLst/>
              <a:gdLst>
                <a:gd name="T0" fmla="*/ 24 w 56"/>
                <a:gd name="T1" fmla="*/ 46 h 91"/>
                <a:gd name="T2" fmla="*/ 28 w 56"/>
                <a:gd name="T3" fmla="*/ 39 h 91"/>
                <a:gd name="T4" fmla="*/ 25 w 56"/>
                <a:gd name="T5" fmla="*/ 34 h 91"/>
                <a:gd name="T6" fmla="*/ 22 w 56"/>
                <a:gd name="T7" fmla="*/ 30 h 91"/>
                <a:gd name="T8" fmla="*/ 19 w 56"/>
                <a:gd name="T9" fmla="*/ 27 h 91"/>
                <a:gd name="T10" fmla="*/ 16 w 56"/>
                <a:gd name="T11" fmla="*/ 23 h 91"/>
                <a:gd name="T12" fmla="*/ 13 w 56"/>
                <a:gd name="T13" fmla="*/ 20 h 91"/>
                <a:gd name="T14" fmla="*/ 10 w 56"/>
                <a:gd name="T15" fmla="*/ 16 h 91"/>
                <a:gd name="T16" fmla="*/ 7 w 56"/>
                <a:gd name="T17" fmla="*/ 13 h 91"/>
                <a:gd name="T18" fmla="*/ 5 w 56"/>
                <a:gd name="T19" fmla="*/ 9 h 91"/>
                <a:gd name="T20" fmla="*/ 4 w 56"/>
                <a:gd name="T21" fmla="*/ 5 h 91"/>
                <a:gd name="T22" fmla="*/ 3 w 56"/>
                <a:gd name="T23" fmla="*/ 0 h 91"/>
                <a:gd name="T24" fmla="*/ 0 w 56"/>
                <a:gd name="T25" fmla="*/ 16 h 91"/>
                <a:gd name="T26" fmla="*/ 2 w 56"/>
                <a:gd name="T27" fmla="*/ 20 h 91"/>
                <a:gd name="T28" fmla="*/ 3 w 56"/>
                <a:gd name="T29" fmla="*/ 24 h 91"/>
                <a:gd name="T30" fmla="*/ 5 w 56"/>
                <a:gd name="T31" fmla="*/ 27 h 91"/>
                <a:gd name="T32" fmla="*/ 7 w 56"/>
                <a:gd name="T33" fmla="*/ 31 h 91"/>
                <a:gd name="T34" fmla="*/ 10 w 56"/>
                <a:gd name="T35" fmla="*/ 34 h 91"/>
                <a:gd name="T36" fmla="*/ 12 w 56"/>
                <a:gd name="T37" fmla="*/ 37 h 91"/>
                <a:gd name="T38" fmla="*/ 15 w 56"/>
                <a:gd name="T39" fmla="*/ 39 h 91"/>
                <a:gd name="T40" fmla="*/ 17 w 56"/>
                <a:gd name="T41" fmla="*/ 42 h 91"/>
                <a:gd name="T42" fmla="*/ 20 w 56"/>
                <a:gd name="T43" fmla="*/ 44 h 91"/>
                <a:gd name="T44" fmla="*/ 24 w 56"/>
                <a:gd name="T45" fmla="*/ 46 h 91"/>
                <a:gd name="T46" fmla="*/ 24 w 56"/>
                <a:gd name="T47" fmla="*/ 46 h 9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6" h="91">
                  <a:moveTo>
                    <a:pt x="47" y="91"/>
                  </a:moveTo>
                  <a:lnTo>
                    <a:pt x="56" y="77"/>
                  </a:lnTo>
                  <a:lnTo>
                    <a:pt x="50" y="68"/>
                  </a:lnTo>
                  <a:lnTo>
                    <a:pt x="44" y="59"/>
                  </a:lnTo>
                  <a:lnTo>
                    <a:pt x="37" y="53"/>
                  </a:lnTo>
                  <a:lnTo>
                    <a:pt x="31" y="46"/>
                  </a:lnTo>
                  <a:lnTo>
                    <a:pt x="25" y="39"/>
                  </a:lnTo>
                  <a:lnTo>
                    <a:pt x="19" y="32"/>
                  </a:lnTo>
                  <a:lnTo>
                    <a:pt x="14" y="25"/>
                  </a:lnTo>
                  <a:lnTo>
                    <a:pt x="10" y="17"/>
                  </a:lnTo>
                  <a:lnTo>
                    <a:pt x="8" y="10"/>
                  </a:lnTo>
                  <a:lnTo>
                    <a:pt x="6" y="0"/>
                  </a:lnTo>
                  <a:lnTo>
                    <a:pt x="0" y="32"/>
                  </a:lnTo>
                  <a:lnTo>
                    <a:pt x="4" y="39"/>
                  </a:lnTo>
                  <a:lnTo>
                    <a:pt x="6" y="47"/>
                  </a:lnTo>
                  <a:lnTo>
                    <a:pt x="10" y="53"/>
                  </a:lnTo>
                  <a:lnTo>
                    <a:pt x="14" y="61"/>
                  </a:lnTo>
                  <a:lnTo>
                    <a:pt x="19" y="67"/>
                  </a:lnTo>
                  <a:lnTo>
                    <a:pt x="23" y="73"/>
                  </a:lnTo>
                  <a:lnTo>
                    <a:pt x="29" y="78"/>
                  </a:lnTo>
                  <a:lnTo>
                    <a:pt x="34" y="83"/>
                  </a:lnTo>
                  <a:lnTo>
                    <a:pt x="40" y="88"/>
                  </a:lnTo>
                  <a:lnTo>
                    <a:pt x="47" y="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79" name="Freeform 204"/>
            <p:cNvSpPr>
              <a:spLocks noEditPoints="1"/>
            </p:cNvSpPr>
            <p:nvPr/>
          </p:nvSpPr>
          <p:spPr bwMode="auto">
            <a:xfrm>
              <a:off x="2449" y="1168"/>
              <a:ext cx="79" cy="462"/>
            </a:xfrm>
            <a:custGeom>
              <a:avLst/>
              <a:gdLst>
                <a:gd name="T0" fmla="*/ 10 w 159"/>
                <a:gd name="T1" fmla="*/ 260 h 922"/>
                <a:gd name="T2" fmla="*/ 40 w 159"/>
                <a:gd name="T3" fmla="*/ 390 h 922"/>
                <a:gd name="T4" fmla="*/ 57 w 159"/>
                <a:gd name="T5" fmla="*/ 81 h 922"/>
                <a:gd name="T6" fmla="*/ 37 w 159"/>
                <a:gd name="T7" fmla="*/ 67 h 922"/>
                <a:gd name="T8" fmla="*/ 33 w 159"/>
                <a:gd name="T9" fmla="*/ 59 h 922"/>
                <a:gd name="T10" fmla="*/ 17 w 159"/>
                <a:gd name="T11" fmla="*/ 64 h 922"/>
                <a:gd name="T12" fmla="*/ 30 w 159"/>
                <a:gd name="T13" fmla="*/ 17 h 922"/>
                <a:gd name="T14" fmla="*/ 45 w 159"/>
                <a:gd name="T15" fmla="*/ 7 h 922"/>
                <a:gd name="T16" fmla="*/ 52 w 159"/>
                <a:gd name="T17" fmla="*/ 7 h 922"/>
                <a:gd name="T18" fmla="*/ 2 w 159"/>
                <a:gd name="T19" fmla="*/ 74 h 922"/>
                <a:gd name="T20" fmla="*/ 9 w 159"/>
                <a:gd name="T21" fmla="*/ 250 h 922"/>
                <a:gd name="T22" fmla="*/ 37 w 159"/>
                <a:gd name="T23" fmla="*/ 322 h 922"/>
                <a:gd name="T24" fmla="*/ 9 w 159"/>
                <a:gd name="T25" fmla="*/ 158 h 922"/>
                <a:gd name="T26" fmla="*/ 10 w 159"/>
                <a:gd name="T27" fmla="*/ 174 h 922"/>
                <a:gd name="T28" fmla="*/ 8 w 159"/>
                <a:gd name="T29" fmla="*/ 178 h 922"/>
                <a:gd name="T30" fmla="*/ 12 w 159"/>
                <a:gd name="T31" fmla="*/ 187 h 922"/>
                <a:gd name="T32" fmla="*/ 15 w 159"/>
                <a:gd name="T33" fmla="*/ 193 h 922"/>
                <a:gd name="T34" fmla="*/ 10 w 159"/>
                <a:gd name="T35" fmla="*/ 194 h 922"/>
                <a:gd name="T36" fmla="*/ 10 w 159"/>
                <a:gd name="T37" fmla="*/ 185 h 922"/>
                <a:gd name="T38" fmla="*/ 11 w 159"/>
                <a:gd name="T39" fmla="*/ 205 h 922"/>
                <a:gd name="T40" fmla="*/ 7 w 159"/>
                <a:gd name="T41" fmla="*/ 210 h 922"/>
                <a:gd name="T42" fmla="*/ 15 w 159"/>
                <a:gd name="T43" fmla="*/ 221 h 922"/>
                <a:gd name="T44" fmla="*/ 12 w 159"/>
                <a:gd name="T45" fmla="*/ 230 h 922"/>
                <a:gd name="T46" fmla="*/ 22 w 159"/>
                <a:gd name="T47" fmla="*/ 220 h 922"/>
                <a:gd name="T48" fmla="*/ 17 w 159"/>
                <a:gd name="T49" fmla="*/ 215 h 922"/>
                <a:gd name="T50" fmla="*/ 22 w 159"/>
                <a:gd name="T51" fmla="*/ 204 h 922"/>
                <a:gd name="T52" fmla="*/ 19 w 159"/>
                <a:gd name="T53" fmla="*/ 181 h 922"/>
                <a:gd name="T54" fmla="*/ 18 w 159"/>
                <a:gd name="T55" fmla="*/ 150 h 922"/>
                <a:gd name="T56" fmla="*/ 17 w 159"/>
                <a:gd name="T57" fmla="*/ 152 h 922"/>
                <a:gd name="T58" fmla="*/ 19 w 159"/>
                <a:gd name="T59" fmla="*/ 148 h 922"/>
                <a:gd name="T60" fmla="*/ 38 w 159"/>
                <a:gd name="T61" fmla="*/ 163 h 922"/>
                <a:gd name="T62" fmla="*/ 42 w 159"/>
                <a:gd name="T63" fmla="*/ 182 h 922"/>
                <a:gd name="T64" fmla="*/ 40 w 159"/>
                <a:gd name="T65" fmla="*/ 191 h 922"/>
                <a:gd name="T66" fmla="*/ 38 w 159"/>
                <a:gd name="T67" fmla="*/ 210 h 922"/>
                <a:gd name="T68" fmla="*/ 38 w 159"/>
                <a:gd name="T69" fmla="*/ 232 h 922"/>
                <a:gd name="T70" fmla="*/ 35 w 159"/>
                <a:gd name="T71" fmla="*/ 214 h 922"/>
                <a:gd name="T72" fmla="*/ 25 w 159"/>
                <a:gd name="T73" fmla="*/ 224 h 922"/>
                <a:gd name="T74" fmla="*/ 31 w 159"/>
                <a:gd name="T75" fmla="*/ 220 h 922"/>
                <a:gd name="T76" fmla="*/ 30 w 159"/>
                <a:gd name="T77" fmla="*/ 230 h 922"/>
                <a:gd name="T78" fmla="*/ 38 w 159"/>
                <a:gd name="T79" fmla="*/ 250 h 922"/>
                <a:gd name="T80" fmla="*/ 38 w 159"/>
                <a:gd name="T81" fmla="*/ 257 h 922"/>
                <a:gd name="T82" fmla="*/ 44 w 159"/>
                <a:gd name="T83" fmla="*/ 267 h 922"/>
                <a:gd name="T84" fmla="*/ 33 w 159"/>
                <a:gd name="T85" fmla="*/ 269 h 922"/>
                <a:gd name="T86" fmla="*/ 38 w 159"/>
                <a:gd name="T87" fmla="*/ 271 h 922"/>
                <a:gd name="T88" fmla="*/ 38 w 159"/>
                <a:gd name="T89" fmla="*/ 279 h 922"/>
                <a:gd name="T90" fmla="*/ 44 w 159"/>
                <a:gd name="T91" fmla="*/ 291 h 922"/>
                <a:gd name="T92" fmla="*/ 45 w 159"/>
                <a:gd name="T93" fmla="*/ 291 h 922"/>
                <a:gd name="T94" fmla="*/ 40 w 159"/>
                <a:gd name="T95" fmla="*/ 296 h 922"/>
                <a:gd name="T96" fmla="*/ 45 w 159"/>
                <a:gd name="T97" fmla="*/ 297 h 922"/>
                <a:gd name="T98" fmla="*/ 43 w 159"/>
                <a:gd name="T99" fmla="*/ 315 h 922"/>
                <a:gd name="T100" fmla="*/ 27 w 159"/>
                <a:gd name="T101" fmla="*/ 309 h 922"/>
                <a:gd name="T102" fmla="*/ 20 w 159"/>
                <a:gd name="T103" fmla="*/ 297 h 922"/>
                <a:gd name="T104" fmla="*/ 17 w 159"/>
                <a:gd name="T105" fmla="*/ 263 h 922"/>
                <a:gd name="T106" fmla="*/ 14 w 159"/>
                <a:gd name="T107" fmla="*/ 269 h 922"/>
                <a:gd name="T108" fmla="*/ 14 w 159"/>
                <a:gd name="T109" fmla="*/ 260 h 922"/>
                <a:gd name="T110" fmla="*/ 8 w 159"/>
                <a:gd name="T111" fmla="*/ 245 h 922"/>
                <a:gd name="T112" fmla="*/ 9 w 159"/>
                <a:gd name="T113" fmla="*/ 247 h 922"/>
                <a:gd name="T114" fmla="*/ 17 w 159"/>
                <a:gd name="T115" fmla="*/ 249 h 922"/>
                <a:gd name="T116" fmla="*/ 7 w 159"/>
                <a:gd name="T117" fmla="*/ 239 h 922"/>
                <a:gd name="T118" fmla="*/ 41 w 159"/>
                <a:gd name="T119" fmla="*/ 243 h 922"/>
                <a:gd name="T120" fmla="*/ 42 w 159"/>
                <a:gd name="T121" fmla="*/ 233 h 922"/>
                <a:gd name="T122" fmla="*/ 49 w 159"/>
                <a:gd name="T123" fmla="*/ 283 h 9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59" h="922">
                  <a:moveTo>
                    <a:pt x="19" y="498"/>
                  </a:moveTo>
                  <a:lnTo>
                    <a:pt x="20" y="498"/>
                  </a:lnTo>
                  <a:lnTo>
                    <a:pt x="23" y="499"/>
                  </a:lnTo>
                  <a:lnTo>
                    <a:pt x="24" y="501"/>
                  </a:lnTo>
                  <a:lnTo>
                    <a:pt x="25" y="502"/>
                  </a:lnTo>
                  <a:lnTo>
                    <a:pt x="26" y="503"/>
                  </a:lnTo>
                  <a:lnTo>
                    <a:pt x="28" y="504"/>
                  </a:lnTo>
                  <a:lnTo>
                    <a:pt x="28" y="507"/>
                  </a:lnTo>
                  <a:lnTo>
                    <a:pt x="28" y="508"/>
                  </a:lnTo>
                  <a:lnTo>
                    <a:pt x="28" y="510"/>
                  </a:lnTo>
                  <a:lnTo>
                    <a:pt x="28" y="513"/>
                  </a:lnTo>
                  <a:lnTo>
                    <a:pt x="28" y="515"/>
                  </a:lnTo>
                  <a:lnTo>
                    <a:pt x="26" y="518"/>
                  </a:lnTo>
                  <a:lnTo>
                    <a:pt x="25" y="519"/>
                  </a:lnTo>
                  <a:lnTo>
                    <a:pt x="24" y="519"/>
                  </a:lnTo>
                  <a:lnTo>
                    <a:pt x="21" y="519"/>
                  </a:lnTo>
                  <a:lnTo>
                    <a:pt x="20" y="519"/>
                  </a:lnTo>
                  <a:lnTo>
                    <a:pt x="19" y="519"/>
                  </a:lnTo>
                  <a:lnTo>
                    <a:pt x="18" y="518"/>
                  </a:lnTo>
                  <a:lnTo>
                    <a:pt x="16" y="519"/>
                  </a:lnTo>
                  <a:lnTo>
                    <a:pt x="21" y="539"/>
                  </a:lnTo>
                  <a:lnTo>
                    <a:pt x="23" y="557"/>
                  </a:lnTo>
                  <a:lnTo>
                    <a:pt x="25" y="577"/>
                  </a:lnTo>
                  <a:lnTo>
                    <a:pt x="29" y="597"/>
                  </a:lnTo>
                  <a:lnTo>
                    <a:pt x="34" y="617"/>
                  </a:lnTo>
                  <a:lnTo>
                    <a:pt x="39" y="637"/>
                  </a:lnTo>
                  <a:lnTo>
                    <a:pt x="44" y="658"/>
                  </a:lnTo>
                  <a:lnTo>
                    <a:pt x="50" y="677"/>
                  </a:lnTo>
                  <a:lnTo>
                    <a:pt x="57" y="697"/>
                  </a:lnTo>
                  <a:lnTo>
                    <a:pt x="63" y="717"/>
                  </a:lnTo>
                  <a:lnTo>
                    <a:pt x="70" y="736"/>
                  </a:lnTo>
                  <a:lnTo>
                    <a:pt x="75" y="757"/>
                  </a:lnTo>
                  <a:lnTo>
                    <a:pt x="81" y="778"/>
                  </a:lnTo>
                  <a:lnTo>
                    <a:pt x="88" y="797"/>
                  </a:lnTo>
                  <a:lnTo>
                    <a:pt x="97" y="817"/>
                  </a:lnTo>
                  <a:lnTo>
                    <a:pt x="107" y="836"/>
                  </a:lnTo>
                  <a:lnTo>
                    <a:pt x="117" y="854"/>
                  </a:lnTo>
                  <a:lnTo>
                    <a:pt x="128" y="872"/>
                  </a:lnTo>
                  <a:lnTo>
                    <a:pt x="138" y="889"/>
                  </a:lnTo>
                  <a:lnTo>
                    <a:pt x="149" y="906"/>
                  </a:lnTo>
                  <a:lnTo>
                    <a:pt x="159" y="922"/>
                  </a:lnTo>
                  <a:lnTo>
                    <a:pt x="153" y="836"/>
                  </a:lnTo>
                  <a:lnTo>
                    <a:pt x="148" y="750"/>
                  </a:lnTo>
                  <a:lnTo>
                    <a:pt x="143" y="666"/>
                  </a:lnTo>
                  <a:lnTo>
                    <a:pt x="138" y="582"/>
                  </a:lnTo>
                  <a:lnTo>
                    <a:pt x="134" y="498"/>
                  </a:lnTo>
                  <a:lnTo>
                    <a:pt x="129" y="414"/>
                  </a:lnTo>
                  <a:lnTo>
                    <a:pt x="124" y="330"/>
                  </a:lnTo>
                  <a:lnTo>
                    <a:pt x="119" y="246"/>
                  </a:lnTo>
                  <a:lnTo>
                    <a:pt x="114" y="162"/>
                  </a:lnTo>
                  <a:lnTo>
                    <a:pt x="108" y="76"/>
                  </a:lnTo>
                  <a:lnTo>
                    <a:pt x="108" y="82"/>
                  </a:lnTo>
                  <a:lnTo>
                    <a:pt x="106" y="87"/>
                  </a:lnTo>
                  <a:lnTo>
                    <a:pt x="103" y="94"/>
                  </a:lnTo>
                  <a:lnTo>
                    <a:pt x="101" y="99"/>
                  </a:lnTo>
                  <a:lnTo>
                    <a:pt x="97" y="103"/>
                  </a:lnTo>
                  <a:lnTo>
                    <a:pt x="93" y="108"/>
                  </a:lnTo>
                  <a:lnTo>
                    <a:pt x="88" y="112"/>
                  </a:lnTo>
                  <a:lnTo>
                    <a:pt x="85" y="116"/>
                  </a:lnTo>
                  <a:lnTo>
                    <a:pt x="81" y="118"/>
                  </a:lnTo>
                  <a:lnTo>
                    <a:pt x="78" y="121"/>
                  </a:lnTo>
                  <a:lnTo>
                    <a:pt x="76" y="118"/>
                  </a:lnTo>
                  <a:lnTo>
                    <a:pt x="76" y="129"/>
                  </a:lnTo>
                  <a:lnTo>
                    <a:pt x="76" y="131"/>
                  </a:lnTo>
                  <a:lnTo>
                    <a:pt x="76" y="132"/>
                  </a:lnTo>
                  <a:lnTo>
                    <a:pt x="75" y="133"/>
                  </a:lnTo>
                  <a:lnTo>
                    <a:pt x="75" y="134"/>
                  </a:lnTo>
                  <a:lnTo>
                    <a:pt x="73" y="134"/>
                  </a:lnTo>
                  <a:lnTo>
                    <a:pt x="72" y="136"/>
                  </a:lnTo>
                  <a:lnTo>
                    <a:pt x="71" y="136"/>
                  </a:lnTo>
                  <a:lnTo>
                    <a:pt x="70" y="136"/>
                  </a:lnTo>
                  <a:lnTo>
                    <a:pt x="70" y="134"/>
                  </a:lnTo>
                  <a:lnTo>
                    <a:pt x="70" y="132"/>
                  </a:lnTo>
                  <a:lnTo>
                    <a:pt x="70" y="131"/>
                  </a:lnTo>
                  <a:lnTo>
                    <a:pt x="68" y="128"/>
                  </a:lnTo>
                  <a:lnTo>
                    <a:pt x="67" y="127"/>
                  </a:lnTo>
                  <a:lnTo>
                    <a:pt x="67" y="125"/>
                  </a:lnTo>
                  <a:lnTo>
                    <a:pt x="67" y="123"/>
                  </a:lnTo>
                  <a:lnTo>
                    <a:pt x="67" y="122"/>
                  </a:lnTo>
                  <a:lnTo>
                    <a:pt x="67" y="120"/>
                  </a:lnTo>
                  <a:lnTo>
                    <a:pt x="70" y="118"/>
                  </a:lnTo>
                  <a:lnTo>
                    <a:pt x="66" y="118"/>
                  </a:lnTo>
                  <a:lnTo>
                    <a:pt x="63" y="120"/>
                  </a:lnTo>
                  <a:lnTo>
                    <a:pt x="62" y="121"/>
                  </a:lnTo>
                  <a:lnTo>
                    <a:pt x="60" y="122"/>
                  </a:lnTo>
                  <a:lnTo>
                    <a:pt x="58" y="123"/>
                  </a:lnTo>
                  <a:lnTo>
                    <a:pt x="56" y="125"/>
                  </a:lnTo>
                  <a:lnTo>
                    <a:pt x="55" y="127"/>
                  </a:lnTo>
                  <a:lnTo>
                    <a:pt x="52" y="127"/>
                  </a:lnTo>
                  <a:lnTo>
                    <a:pt x="51" y="127"/>
                  </a:lnTo>
                  <a:lnTo>
                    <a:pt x="49" y="127"/>
                  </a:lnTo>
                  <a:lnTo>
                    <a:pt x="49" y="123"/>
                  </a:lnTo>
                  <a:lnTo>
                    <a:pt x="47" y="122"/>
                  </a:lnTo>
                  <a:lnTo>
                    <a:pt x="45" y="122"/>
                  </a:lnTo>
                  <a:lnTo>
                    <a:pt x="42" y="123"/>
                  </a:lnTo>
                  <a:lnTo>
                    <a:pt x="40" y="125"/>
                  </a:lnTo>
                  <a:lnTo>
                    <a:pt x="37" y="126"/>
                  </a:lnTo>
                  <a:lnTo>
                    <a:pt x="35" y="127"/>
                  </a:lnTo>
                  <a:lnTo>
                    <a:pt x="34" y="127"/>
                  </a:lnTo>
                  <a:lnTo>
                    <a:pt x="31" y="126"/>
                  </a:lnTo>
                  <a:lnTo>
                    <a:pt x="29" y="125"/>
                  </a:lnTo>
                  <a:lnTo>
                    <a:pt x="28" y="121"/>
                  </a:lnTo>
                  <a:lnTo>
                    <a:pt x="25" y="108"/>
                  </a:lnTo>
                  <a:lnTo>
                    <a:pt x="24" y="97"/>
                  </a:lnTo>
                  <a:lnTo>
                    <a:pt x="24" y="86"/>
                  </a:lnTo>
                  <a:lnTo>
                    <a:pt x="25" y="76"/>
                  </a:lnTo>
                  <a:lnTo>
                    <a:pt x="29" y="65"/>
                  </a:lnTo>
                  <a:lnTo>
                    <a:pt x="32" y="56"/>
                  </a:lnTo>
                  <a:lnTo>
                    <a:pt x="37" y="48"/>
                  </a:lnTo>
                  <a:lnTo>
                    <a:pt x="42" y="39"/>
                  </a:lnTo>
                  <a:lnTo>
                    <a:pt x="50" y="32"/>
                  </a:lnTo>
                  <a:lnTo>
                    <a:pt x="57" y="26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61" y="31"/>
                  </a:lnTo>
                  <a:lnTo>
                    <a:pt x="60" y="33"/>
                  </a:lnTo>
                  <a:lnTo>
                    <a:pt x="60" y="34"/>
                  </a:lnTo>
                  <a:lnTo>
                    <a:pt x="58" y="35"/>
                  </a:lnTo>
                  <a:lnTo>
                    <a:pt x="57" y="38"/>
                  </a:lnTo>
                  <a:lnTo>
                    <a:pt x="57" y="40"/>
                  </a:lnTo>
                  <a:lnTo>
                    <a:pt x="57" y="42"/>
                  </a:lnTo>
                  <a:lnTo>
                    <a:pt x="57" y="44"/>
                  </a:lnTo>
                  <a:lnTo>
                    <a:pt x="70" y="23"/>
                  </a:lnTo>
                  <a:lnTo>
                    <a:pt x="71" y="26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6" y="24"/>
                  </a:lnTo>
                  <a:lnTo>
                    <a:pt x="78" y="22"/>
                  </a:lnTo>
                  <a:lnTo>
                    <a:pt x="80" y="18"/>
                  </a:lnTo>
                  <a:lnTo>
                    <a:pt x="82" y="16"/>
                  </a:lnTo>
                  <a:lnTo>
                    <a:pt x="85" y="13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85" y="32"/>
                  </a:lnTo>
                  <a:lnTo>
                    <a:pt x="86" y="32"/>
                  </a:lnTo>
                  <a:lnTo>
                    <a:pt x="87" y="32"/>
                  </a:lnTo>
                  <a:lnTo>
                    <a:pt x="88" y="31"/>
                  </a:lnTo>
                  <a:lnTo>
                    <a:pt x="89" y="31"/>
                  </a:lnTo>
                  <a:lnTo>
                    <a:pt x="89" y="29"/>
                  </a:lnTo>
                  <a:lnTo>
                    <a:pt x="91" y="28"/>
                  </a:lnTo>
                  <a:lnTo>
                    <a:pt x="92" y="27"/>
                  </a:lnTo>
                  <a:lnTo>
                    <a:pt x="93" y="26"/>
                  </a:lnTo>
                  <a:lnTo>
                    <a:pt x="102" y="34"/>
                  </a:lnTo>
                  <a:lnTo>
                    <a:pt x="103" y="28"/>
                  </a:lnTo>
                  <a:lnTo>
                    <a:pt x="104" y="24"/>
                  </a:lnTo>
                  <a:lnTo>
                    <a:pt x="106" y="21"/>
                  </a:lnTo>
                  <a:lnTo>
                    <a:pt x="104" y="17"/>
                  </a:lnTo>
                  <a:lnTo>
                    <a:pt x="104" y="14"/>
                  </a:lnTo>
                  <a:lnTo>
                    <a:pt x="103" y="12"/>
                  </a:lnTo>
                  <a:lnTo>
                    <a:pt x="101" y="9"/>
                  </a:lnTo>
                  <a:lnTo>
                    <a:pt x="98" y="7"/>
                  </a:lnTo>
                  <a:lnTo>
                    <a:pt x="96" y="3"/>
                  </a:lnTo>
                  <a:lnTo>
                    <a:pt x="93" y="0"/>
                  </a:lnTo>
                  <a:lnTo>
                    <a:pt x="85" y="6"/>
                  </a:lnTo>
                  <a:lnTo>
                    <a:pt x="75" y="9"/>
                  </a:lnTo>
                  <a:lnTo>
                    <a:pt x="65" y="13"/>
                  </a:lnTo>
                  <a:lnTo>
                    <a:pt x="54" y="16"/>
                  </a:lnTo>
                  <a:lnTo>
                    <a:pt x="42" y="19"/>
                  </a:lnTo>
                  <a:lnTo>
                    <a:pt x="32" y="23"/>
                  </a:lnTo>
                  <a:lnTo>
                    <a:pt x="24" y="28"/>
                  </a:lnTo>
                  <a:lnTo>
                    <a:pt x="18" y="35"/>
                  </a:lnTo>
                  <a:lnTo>
                    <a:pt x="13" y="44"/>
                  </a:lnTo>
                  <a:lnTo>
                    <a:pt x="10" y="55"/>
                  </a:lnTo>
                  <a:lnTo>
                    <a:pt x="6" y="101"/>
                  </a:lnTo>
                  <a:lnTo>
                    <a:pt x="4" y="147"/>
                  </a:lnTo>
                  <a:lnTo>
                    <a:pt x="2" y="193"/>
                  </a:lnTo>
                  <a:lnTo>
                    <a:pt x="0" y="237"/>
                  </a:lnTo>
                  <a:lnTo>
                    <a:pt x="0" y="283"/>
                  </a:lnTo>
                  <a:lnTo>
                    <a:pt x="0" y="327"/>
                  </a:lnTo>
                  <a:lnTo>
                    <a:pt x="2" y="373"/>
                  </a:lnTo>
                  <a:lnTo>
                    <a:pt x="5" y="418"/>
                  </a:lnTo>
                  <a:lnTo>
                    <a:pt x="10" y="463"/>
                  </a:lnTo>
                  <a:lnTo>
                    <a:pt x="16" y="509"/>
                  </a:lnTo>
                  <a:lnTo>
                    <a:pt x="16" y="508"/>
                  </a:lnTo>
                  <a:lnTo>
                    <a:pt x="16" y="507"/>
                  </a:lnTo>
                  <a:lnTo>
                    <a:pt x="16" y="506"/>
                  </a:lnTo>
                  <a:lnTo>
                    <a:pt x="15" y="504"/>
                  </a:lnTo>
                  <a:lnTo>
                    <a:pt x="15" y="503"/>
                  </a:lnTo>
                  <a:lnTo>
                    <a:pt x="15" y="502"/>
                  </a:lnTo>
                  <a:lnTo>
                    <a:pt x="16" y="501"/>
                  </a:lnTo>
                  <a:lnTo>
                    <a:pt x="16" y="499"/>
                  </a:lnTo>
                  <a:lnTo>
                    <a:pt x="18" y="499"/>
                  </a:lnTo>
                  <a:lnTo>
                    <a:pt x="19" y="498"/>
                  </a:lnTo>
                  <a:close/>
                  <a:moveTo>
                    <a:pt x="51" y="632"/>
                  </a:moveTo>
                  <a:lnTo>
                    <a:pt x="49" y="626"/>
                  </a:lnTo>
                  <a:lnTo>
                    <a:pt x="57" y="628"/>
                  </a:lnTo>
                  <a:lnTo>
                    <a:pt x="51" y="632"/>
                  </a:lnTo>
                  <a:close/>
                  <a:moveTo>
                    <a:pt x="70" y="643"/>
                  </a:moveTo>
                  <a:lnTo>
                    <a:pt x="72" y="638"/>
                  </a:lnTo>
                  <a:lnTo>
                    <a:pt x="78" y="640"/>
                  </a:lnTo>
                  <a:lnTo>
                    <a:pt x="78" y="642"/>
                  </a:lnTo>
                  <a:lnTo>
                    <a:pt x="77" y="642"/>
                  </a:lnTo>
                  <a:lnTo>
                    <a:pt x="76" y="643"/>
                  </a:lnTo>
                  <a:lnTo>
                    <a:pt x="75" y="643"/>
                  </a:lnTo>
                  <a:lnTo>
                    <a:pt x="73" y="643"/>
                  </a:lnTo>
                  <a:lnTo>
                    <a:pt x="72" y="643"/>
                  </a:lnTo>
                  <a:lnTo>
                    <a:pt x="71" y="643"/>
                  </a:lnTo>
                  <a:lnTo>
                    <a:pt x="70" y="643"/>
                  </a:lnTo>
                  <a:close/>
                  <a:moveTo>
                    <a:pt x="10" y="371"/>
                  </a:moveTo>
                  <a:lnTo>
                    <a:pt x="13" y="371"/>
                  </a:lnTo>
                  <a:lnTo>
                    <a:pt x="10" y="272"/>
                  </a:lnTo>
                  <a:lnTo>
                    <a:pt x="15" y="277"/>
                  </a:lnTo>
                  <a:lnTo>
                    <a:pt x="18" y="283"/>
                  </a:lnTo>
                  <a:lnTo>
                    <a:pt x="20" y="289"/>
                  </a:lnTo>
                  <a:lnTo>
                    <a:pt x="20" y="295"/>
                  </a:lnTo>
                  <a:lnTo>
                    <a:pt x="20" y="303"/>
                  </a:lnTo>
                  <a:lnTo>
                    <a:pt x="20" y="309"/>
                  </a:lnTo>
                  <a:lnTo>
                    <a:pt x="19" y="316"/>
                  </a:lnTo>
                  <a:lnTo>
                    <a:pt x="19" y="322"/>
                  </a:lnTo>
                  <a:lnTo>
                    <a:pt x="20" y="329"/>
                  </a:lnTo>
                  <a:lnTo>
                    <a:pt x="21" y="335"/>
                  </a:lnTo>
                  <a:lnTo>
                    <a:pt x="20" y="336"/>
                  </a:lnTo>
                  <a:lnTo>
                    <a:pt x="19" y="336"/>
                  </a:lnTo>
                  <a:lnTo>
                    <a:pt x="19" y="337"/>
                  </a:lnTo>
                  <a:lnTo>
                    <a:pt x="19" y="339"/>
                  </a:lnTo>
                  <a:lnTo>
                    <a:pt x="19" y="340"/>
                  </a:lnTo>
                  <a:lnTo>
                    <a:pt x="19" y="341"/>
                  </a:lnTo>
                  <a:lnTo>
                    <a:pt x="19" y="342"/>
                  </a:lnTo>
                  <a:lnTo>
                    <a:pt x="19" y="343"/>
                  </a:lnTo>
                  <a:lnTo>
                    <a:pt x="19" y="345"/>
                  </a:lnTo>
                  <a:lnTo>
                    <a:pt x="19" y="346"/>
                  </a:lnTo>
                  <a:lnTo>
                    <a:pt x="19" y="347"/>
                  </a:lnTo>
                  <a:lnTo>
                    <a:pt x="20" y="347"/>
                  </a:lnTo>
                  <a:lnTo>
                    <a:pt x="20" y="348"/>
                  </a:lnTo>
                  <a:lnTo>
                    <a:pt x="21" y="348"/>
                  </a:lnTo>
                  <a:lnTo>
                    <a:pt x="23" y="350"/>
                  </a:lnTo>
                  <a:lnTo>
                    <a:pt x="24" y="350"/>
                  </a:lnTo>
                  <a:lnTo>
                    <a:pt x="25" y="350"/>
                  </a:lnTo>
                  <a:lnTo>
                    <a:pt x="26" y="350"/>
                  </a:lnTo>
                  <a:lnTo>
                    <a:pt x="28" y="350"/>
                  </a:lnTo>
                  <a:lnTo>
                    <a:pt x="26" y="350"/>
                  </a:lnTo>
                  <a:lnTo>
                    <a:pt x="25" y="350"/>
                  </a:lnTo>
                  <a:lnTo>
                    <a:pt x="24" y="350"/>
                  </a:lnTo>
                  <a:lnTo>
                    <a:pt x="23" y="348"/>
                  </a:lnTo>
                  <a:lnTo>
                    <a:pt x="20" y="348"/>
                  </a:lnTo>
                  <a:lnTo>
                    <a:pt x="18" y="348"/>
                  </a:lnTo>
                  <a:lnTo>
                    <a:pt x="16" y="348"/>
                  </a:lnTo>
                  <a:lnTo>
                    <a:pt x="14" y="350"/>
                  </a:lnTo>
                  <a:lnTo>
                    <a:pt x="13" y="352"/>
                  </a:lnTo>
                  <a:lnTo>
                    <a:pt x="13" y="356"/>
                  </a:lnTo>
                  <a:lnTo>
                    <a:pt x="16" y="355"/>
                  </a:lnTo>
                  <a:lnTo>
                    <a:pt x="19" y="355"/>
                  </a:lnTo>
                  <a:lnTo>
                    <a:pt x="21" y="355"/>
                  </a:lnTo>
                  <a:lnTo>
                    <a:pt x="23" y="357"/>
                  </a:lnTo>
                  <a:lnTo>
                    <a:pt x="24" y="360"/>
                  </a:lnTo>
                  <a:lnTo>
                    <a:pt x="24" y="362"/>
                  </a:lnTo>
                  <a:lnTo>
                    <a:pt x="25" y="364"/>
                  </a:lnTo>
                  <a:lnTo>
                    <a:pt x="25" y="367"/>
                  </a:lnTo>
                  <a:lnTo>
                    <a:pt x="26" y="369"/>
                  </a:lnTo>
                  <a:lnTo>
                    <a:pt x="28" y="371"/>
                  </a:lnTo>
                  <a:lnTo>
                    <a:pt x="25" y="373"/>
                  </a:lnTo>
                  <a:lnTo>
                    <a:pt x="24" y="373"/>
                  </a:lnTo>
                  <a:lnTo>
                    <a:pt x="21" y="376"/>
                  </a:lnTo>
                  <a:lnTo>
                    <a:pt x="31" y="386"/>
                  </a:lnTo>
                  <a:lnTo>
                    <a:pt x="31" y="384"/>
                  </a:lnTo>
                  <a:lnTo>
                    <a:pt x="31" y="386"/>
                  </a:lnTo>
                  <a:lnTo>
                    <a:pt x="30" y="386"/>
                  </a:lnTo>
                  <a:lnTo>
                    <a:pt x="29" y="386"/>
                  </a:lnTo>
                  <a:lnTo>
                    <a:pt x="29" y="387"/>
                  </a:lnTo>
                  <a:lnTo>
                    <a:pt x="28" y="387"/>
                  </a:lnTo>
                  <a:lnTo>
                    <a:pt x="26" y="388"/>
                  </a:lnTo>
                  <a:lnTo>
                    <a:pt x="25" y="388"/>
                  </a:lnTo>
                  <a:lnTo>
                    <a:pt x="23" y="388"/>
                  </a:lnTo>
                  <a:lnTo>
                    <a:pt x="21" y="388"/>
                  </a:lnTo>
                  <a:lnTo>
                    <a:pt x="20" y="388"/>
                  </a:lnTo>
                  <a:lnTo>
                    <a:pt x="19" y="388"/>
                  </a:lnTo>
                  <a:lnTo>
                    <a:pt x="21" y="386"/>
                  </a:lnTo>
                  <a:lnTo>
                    <a:pt x="23" y="384"/>
                  </a:lnTo>
                  <a:lnTo>
                    <a:pt x="24" y="382"/>
                  </a:lnTo>
                  <a:lnTo>
                    <a:pt x="23" y="381"/>
                  </a:lnTo>
                  <a:lnTo>
                    <a:pt x="23" y="379"/>
                  </a:lnTo>
                  <a:lnTo>
                    <a:pt x="21" y="377"/>
                  </a:lnTo>
                  <a:lnTo>
                    <a:pt x="20" y="376"/>
                  </a:lnTo>
                  <a:lnTo>
                    <a:pt x="21" y="374"/>
                  </a:lnTo>
                  <a:lnTo>
                    <a:pt x="24" y="373"/>
                  </a:lnTo>
                  <a:lnTo>
                    <a:pt x="25" y="373"/>
                  </a:lnTo>
                  <a:lnTo>
                    <a:pt x="24" y="372"/>
                  </a:lnTo>
                  <a:lnTo>
                    <a:pt x="23" y="371"/>
                  </a:lnTo>
                  <a:lnTo>
                    <a:pt x="21" y="369"/>
                  </a:lnTo>
                  <a:lnTo>
                    <a:pt x="20" y="368"/>
                  </a:lnTo>
                  <a:lnTo>
                    <a:pt x="19" y="367"/>
                  </a:lnTo>
                  <a:lnTo>
                    <a:pt x="18" y="367"/>
                  </a:lnTo>
                  <a:lnTo>
                    <a:pt x="16" y="367"/>
                  </a:lnTo>
                  <a:lnTo>
                    <a:pt x="10" y="382"/>
                  </a:lnTo>
                  <a:lnTo>
                    <a:pt x="10" y="371"/>
                  </a:lnTo>
                  <a:close/>
                  <a:moveTo>
                    <a:pt x="36" y="409"/>
                  </a:moveTo>
                  <a:lnTo>
                    <a:pt x="34" y="410"/>
                  </a:lnTo>
                  <a:lnTo>
                    <a:pt x="30" y="412"/>
                  </a:lnTo>
                  <a:lnTo>
                    <a:pt x="28" y="412"/>
                  </a:lnTo>
                  <a:lnTo>
                    <a:pt x="26" y="412"/>
                  </a:lnTo>
                  <a:lnTo>
                    <a:pt x="24" y="412"/>
                  </a:lnTo>
                  <a:lnTo>
                    <a:pt x="23" y="410"/>
                  </a:lnTo>
                  <a:lnTo>
                    <a:pt x="21" y="408"/>
                  </a:lnTo>
                  <a:lnTo>
                    <a:pt x="21" y="407"/>
                  </a:lnTo>
                  <a:lnTo>
                    <a:pt x="21" y="404"/>
                  </a:lnTo>
                  <a:lnTo>
                    <a:pt x="21" y="403"/>
                  </a:lnTo>
                  <a:lnTo>
                    <a:pt x="36" y="409"/>
                  </a:lnTo>
                  <a:close/>
                  <a:moveTo>
                    <a:pt x="13" y="421"/>
                  </a:moveTo>
                  <a:lnTo>
                    <a:pt x="10" y="415"/>
                  </a:lnTo>
                  <a:lnTo>
                    <a:pt x="11" y="415"/>
                  </a:lnTo>
                  <a:lnTo>
                    <a:pt x="11" y="416"/>
                  </a:lnTo>
                  <a:lnTo>
                    <a:pt x="13" y="416"/>
                  </a:lnTo>
                  <a:lnTo>
                    <a:pt x="13" y="418"/>
                  </a:lnTo>
                  <a:lnTo>
                    <a:pt x="14" y="418"/>
                  </a:lnTo>
                  <a:lnTo>
                    <a:pt x="14" y="419"/>
                  </a:lnTo>
                  <a:lnTo>
                    <a:pt x="14" y="420"/>
                  </a:lnTo>
                  <a:lnTo>
                    <a:pt x="13" y="421"/>
                  </a:lnTo>
                  <a:lnTo>
                    <a:pt x="16" y="430"/>
                  </a:lnTo>
                  <a:lnTo>
                    <a:pt x="14" y="430"/>
                  </a:lnTo>
                  <a:lnTo>
                    <a:pt x="11" y="429"/>
                  </a:lnTo>
                  <a:lnTo>
                    <a:pt x="10" y="429"/>
                  </a:lnTo>
                  <a:lnTo>
                    <a:pt x="10" y="428"/>
                  </a:lnTo>
                  <a:lnTo>
                    <a:pt x="10" y="426"/>
                  </a:lnTo>
                  <a:lnTo>
                    <a:pt x="10" y="425"/>
                  </a:lnTo>
                  <a:lnTo>
                    <a:pt x="11" y="424"/>
                  </a:lnTo>
                  <a:lnTo>
                    <a:pt x="13" y="423"/>
                  </a:lnTo>
                  <a:lnTo>
                    <a:pt x="13" y="421"/>
                  </a:lnTo>
                  <a:close/>
                  <a:moveTo>
                    <a:pt x="21" y="445"/>
                  </a:moveTo>
                  <a:lnTo>
                    <a:pt x="31" y="441"/>
                  </a:lnTo>
                  <a:lnTo>
                    <a:pt x="29" y="444"/>
                  </a:lnTo>
                  <a:lnTo>
                    <a:pt x="28" y="445"/>
                  </a:lnTo>
                  <a:lnTo>
                    <a:pt x="25" y="446"/>
                  </a:lnTo>
                  <a:lnTo>
                    <a:pt x="24" y="447"/>
                  </a:lnTo>
                  <a:lnTo>
                    <a:pt x="21" y="449"/>
                  </a:lnTo>
                  <a:lnTo>
                    <a:pt x="20" y="449"/>
                  </a:lnTo>
                  <a:lnTo>
                    <a:pt x="19" y="450"/>
                  </a:lnTo>
                  <a:lnTo>
                    <a:pt x="18" y="452"/>
                  </a:lnTo>
                  <a:lnTo>
                    <a:pt x="16" y="456"/>
                  </a:lnTo>
                  <a:lnTo>
                    <a:pt x="16" y="460"/>
                  </a:lnTo>
                  <a:lnTo>
                    <a:pt x="21" y="465"/>
                  </a:lnTo>
                  <a:lnTo>
                    <a:pt x="23" y="465"/>
                  </a:lnTo>
                  <a:lnTo>
                    <a:pt x="23" y="463"/>
                  </a:lnTo>
                  <a:lnTo>
                    <a:pt x="24" y="463"/>
                  </a:lnTo>
                  <a:lnTo>
                    <a:pt x="24" y="462"/>
                  </a:lnTo>
                  <a:lnTo>
                    <a:pt x="25" y="461"/>
                  </a:lnTo>
                  <a:lnTo>
                    <a:pt x="25" y="460"/>
                  </a:lnTo>
                  <a:lnTo>
                    <a:pt x="25" y="459"/>
                  </a:lnTo>
                  <a:lnTo>
                    <a:pt x="25" y="457"/>
                  </a:lnTo>
                  <a:lnTo>
                    <a:pt x="25" y="456"/>
                  </a:lnTo>
                  <a:lnTo>
                    <a:pt x="28" y="459"/>
                  </a:lnTo>
                  <a:lnTo>
                    <a:pt x="31" y="460"/>
                  </a:lnTo>
                  <a:lnTo>
                    <a:pt x="34" y="460"/>
                  </a:lnTo>
                  <a:lnTo>
                    <a:pt x="36" y="459"/>
                  </a:lnTo>
                  <a:lnTo>
                    <a:pt x="40" y="456"/>
                  </a:lnTo>
                  <a:lnTo>
                    <a:pt x="42" y="454"/>
                  </a:lnTo>
                  <a:lnTo>
                    <a:pt x="44" y="451"/>
                  </a:lnTo>
                  <a:lnTo>
                    <a:pt x="46" y="449"/>
                  </a:lnTo>
                  <a:lnTo>
                    <a:pt x="46" y="446"/>
                  </a:lnTo>
                  <a:lnTo>
                    <a:pt x="46" y="445"/>
                  </a:lnTo>
                  <a:lnTo>
                    <a:pt x="46" y="442"/>
                  </a:lnTo>
                  <a:lnTo>
                    <a:pt x="46" y="441"/>
                  </a:lnTo>
                  <a:lnTo>
                    <a:pt x="45" y="439"/>
                  </a:lnTo>
                  <a:lnTo>
                    <a:pt x="44" y="437"/>
                  </a:lnTo>
                  <a:lnTo>
                    <a:pt x="42" y="435"/>
                  </a:lnTo>
                  <a:lnTo>
                    <a:pt x="41" y="434"/>
                  </a:lnTo>
                  <a:lnTo>
                    <a:pt x="40" y="433"/>
                  </a:lnTo>
                  <a:lnTo>
                    <a:pt x="39" y="430"/>
                  </a:lnTo>
                  <a:lnTo>
                    <a:pt x="36" y="429"/>
                  </a:lnTo>
                  <a:lnTo>
                    <a:pt x="35" y="428"/>
                  </a:lnTo>
                  <a:lnTo>
                    <a:pt x="35" y="429"/>
                  </a:lnTo>
                  <a:lnTo>
                    <a:pt x="34" y="429"/>
                  </a:lnTo>
                  <a:lnTo>
                    <a:pt x="34" y="430"/>
                  </a:lnTo>
                  <a:lnTo>
                    <a:pt x="31" y="426"/>
                  </a:lnTo>
                  <a:lnTo>
                    <a:pt x="32" y="426"/>
                  </a:lnTo>
                  <a:lnTo>
                    <a:pt x="32" y="428"/>
                  </a:lnTo>
                  <a:lnTo>
                    <a:pt x="34" y="428"/>
                  </a:lnTo>
                  <a:lnTo>
                    <a:pt x="35" y="428"/>
                  </a:lnTo>
                  <a:lnTo>
                    <a:pt x="37" y="425"/>
                  </a:lnTo>
                  <a:lnTo>
                    <a:pt x="39" y="421"/>
                  </a:lnTo>
                  <a:lnTo>
                    <a:pt x="41" y="419"/>
                  </a:lnTo>
                  <a:lnTo>
                    <a:pt x="42" y="415"/>
                  </a:lnTo>
                  <a:lnTo>
                    <a:pt x="45" y="412"/>
                  </a:lnTo>
                  <a:lnTo>
                    <a:pt x="45" y="408"/>
                  </a:lnTo>
                  <a:lnTo>
                    <a:pt x="46" y="405"/>
                  </a:lnTo>
                  <a:lnTo>
                    <a:pt x="45" y="402"/>
                  </a:lnTo>
                  <a:lnTo>
                    <a:pt x="44" y="399"/>
                  </a:lnTo>
                  <a:lnTo>
                    <a:pt x="42" y="397"/>
                  </a:lnTo>
                  <a:lnTo>
                    <a:pt x="40" y="394"/>
                  </a:lnTo>
                  <a:lnTo>
                    <a:pt x="40" y="393"/>
                  </a:lnTo>
                  <a:lnTo>
                    <a:pt x="40" y="392"/>
                  </a:lnTo>
                  <a:lnTo>
                    <a:pt x="41" y="392"/>
                  </a:lnTo>
                  <a:lnTo>
                    <a:pt x="42" y="390"/>
                  </a:lnTo>
                  <a:lnTo>
                    <a:pt x="44" y="389"/>
                  </a:lnTo>
                  <a:lnTo>
                    <a:pt x="45" y="388"/>
                  </a:lnTo>
                  <a:lnTo>
                    <a:pt x="45" y="386"/>
                  </a:lnTo>
                  <a:lnTo>
                    <a:pt x="44" y="383"/>
                  </a:lnTo>
                  <a:lnTo>
                    <a:pt x="42" y="379"/>
                  </a:lnTo>
                  <a:lnTo>
                    <a:pt x="41" y="374"/>
                  </a:lnTo>
                  <a:lnTo>
                    <a:pt x="40" y="368"/>
                  </a:lnTo>
                  <a:lnTo>
                    <a:pt x="39" y="361"/>
                  </a:lnTo>
                  <a:lnTo>
                    <a:pt x="39" y="355"/>
                  </a:lnTo>
                  <a:lnTo>
                    <a:pt x="39" y="347"/>
                  </a:lnTo>
                  <a:lnTo>
                    <a:pt x="40" y="339"/>
                  </a:lnTo>
                  <a:lnTo>
                    <a:pt x="40" y="331"/>
                  </a:lnTo>
                  <a:lnTo>
                    <a:pt x="42" y="325"/>
                  </a:lnTo>
                  <a:lnTo>
                    <a:pt x="44" y="317"/>
                  </a:lnTo>
                  <a:lnTo>
                    <a:pt x="46" y="311"/>
                  </a:lnTo>
                  <a:lnTo>
                    <a:pt x="46" y="310"/>
                  </a:lnTo>
                  <a:lnTo>
                    <a:pt x="46" y="309"/>
                  </a:lnTo>
                  <a:lnTo>
                    <a:pt x="46" y="305"/>
                  </a:lnTo>
                  <a:lnTo>
                    <a:pt x="46" y="303"/>
                  </a:lnTo>
                  <a:lnTo>
                    <a:pt x="46" y="300"/>
                  </a:lnTo>
                  <a:lnTo>
                    <a:pt x="46" y="298"/>
                  </a:lnTo>
                  <a:lnTo>
                    <a:pt x="45" y="296"/>
                  </a:lnTo>
                  <a:lnTo>
                    <a:pt x="44" y="295"/>
                  </a:lnTo>
                  <a:lnTo>
                    <a:pt x="41" y="296"/>
                  </a:lnTo>
                  <a:lnTo>
                    <a:pt x="36" y="299"/>
                  </a:lnTo>
                  <a:lnTo>
                    <a:pt x="36" y="305"/>
                  </a:lnTo>
                  <a:lnTo>
                    <a:pt x="35" y="304"/>
                  </a:lnTo>
                  <a:lnTo>
                    <a:pt x="35" y="303"/>
                  </a:lnTo>
                  <a:lnTo>
                    <a:pt x="35" y="301"/>
                  </a:lnTo>
                  <a:lnTo>
                    <a:pt x="35" y="300"/>
                  </a:lnTo>
                  <a:lnTo>
                    <a:pt x="36" y="300"/>
                  </a:lnTo>
                  <a:lnTo>
                    <a:pt x="36" y="299"/>
                  </a:lnTo>
                  <a:lnTo>
                    <a:pt x="37" y="296"/>
                  </a:lnTo>
                  <a:lnTo>
                    <a:pt x="39" y="295"/>
                  </a:lnTo>
                  <a:lnTo>
                    <a:pt x="40" y="294"/>
                  </a:lnTo>
                  <a:lnTo>
                    <a:pt x="41" y="293"/>
                  </a:lnTo>
                  <a:lnTo>
                    <a:pt x="42" y="290"/>
                  </a:lnTo>
                  <a:lnTo>
                    <a:pt x="44" y="289"/>
                  </a:lnTo>
                  <a:lnTo>
                    <a:pt x="45" y="289"/>
                  </a:lnTo>
                  <a:lnTo>
                    <a:pt x="46" y="288"/>
                  </a:lnTo>
                  <a:lnTo>
                    <a:pt x="47" y="287"/>
                  </a:lnTo>
                  <a:lnTo>
                    <a:pt x="49" y="287"/>
                  </a:lnTo>
                  <a:lnTo>
                    <a:pt x="55" y="308"/>
                  </a:lnTo>
                  <a:lnTo>
                    <a:pt x="46" y="320"/>
                  </a:lnTo>
                  <a:lnTo>
                    <a:pt x="49" y="324"/>
                  </a:lnTo>
                  <a:lnTo>
                    <a:pt x="54" y="325"/>
                  </a:lnTo>
                  <a:lnTo>
                    <a:pt x="58" y="326"/>
                  </a:lnTo>
                  <a:lnTo>
                    <a:pt x="65" y="326"/>
                  </a:lnTo>
                  <a:lnTo>
                    <a:pt x="70" y="325"/>
                  </a:lnTo>
                  <a:lnTo>
                    <a:pt x="73" y="325"/>
                  </a:lnTo>
                  <a:lnTo>
                    <a:pt x="76" y="326"/>
                  </a:lnTo>
                  <a:lnTo>
                    <a:pt x="77" y="329"/>
                  </a:lnTo>
                  <a:lnTo>
                    <a:pt x="75" y="334"/>
                  </a:lnTo>
                  <a:lnTo>
                    <a:pt x="70" y="341"/>
                  </a:lnTo>
                  <a:lnTo>
                    <a:pt x="71" y="342"/>
                  </a:lnTo>
                  <a:lnTo>
                    <a:pt x="72" y="342"/>
                  </a:lnTo>
                  <a:lnTo>
                    <a:pt x="73" y="342"/>
                  </a:lnTo>
                  <a:lnTo>
                    <a:pt x="75" y="342"/>
                  </a:lnTo>
                  <a:lnTo>
                    <a:pt x="76" y="341"/>
                  </a:lnTo>
                  <a:lnTo>
                    <a:pt x="77" y="341"/>
                  </a:lnTo>
                  <a:lnTo>
                    <a:pt x="77" y="342"/>
                  </a:lnTo>
                  <a:lnTo>
                    <a:pt x="78" y="343"/>
                  </a:lnTo>
                  <a:lnTo>
                    <a:pt x="78" y="346"/>
                  </a:lnTo>
                  <a:lnTo>
                    <a:pt x="72" y="352"/>
                  </a:lnTo>
                  <a:lnTo>
                    <a:pt x="75" y="351"/>
                  </a:lnTo>
                  <a:lnTo>
                    <a:pt x="86" y="362"/>
                  </a:lnTo>
                  <a:lnTo>
                    <a:pt x="85" y="364"/>
                  </a:lnTo>
                  <a:lnTo>
                    <a:pt x="83" y="363"/>
                  </a:lnTo>
                  <a:lnTo>
                    <a:pt x="83" y="362"/>
                  </a:lnTo>
                  <a:lnTo>
                    <a:pt x="82" y="362"/>
                  </a:lnTo>
                  <a:lnTo>
                    <a:pt x="81" y="362"/>
                  </a:lnTo>
                  <a:lnTo>
                    <a:pt x="80" y="361"/>
                  </a:lnTo>
                  <a:lnTo>
                    <a:pt x="78" y="361"/>
                  </a:lnTo>
                  <a:lnTo>
                    <a:pt x="77" y="361"/>
                  </a:lnTo>
                  <a:lnTo>
                    <a:pt x="76" y="361"/>
                  </a:lnTo>
                  <a:lnTo>
                    <a:pt x="72" y="364"/>
                  </a:lnTo>
                  <a:lnTo>
                    <a:pt x="81" y="373"/>
                  </a:lnTo>
                  <a:lnTo>
                    <a:pt x="78" y="373"/>
                  </a:lnTo>
                  <a:lnTo>
                    <a:pt x="78" y="376"/>
                  </a:lnTo>
                  <a:lnTo>
                    <a:pt x="80" y="378"/>
                  </a:lnTo>
                  <a:lnTo>
                    <a:pt x="80" y="381"/>
                  </a:lnTo>
                  <a:lnTo>
                    <a:pt x="81" y="382"/>
                  </a:lnTo>
                  <a:lnTo>
                    <a:pt x="81" y="384"/>
                  </a:lnTo>
                  <a:lnTo>
                    <a:pt x="81" y="386"/>
                  </a:lnTo>
                  <a:lnTo>
                    <a:pt x="82" y="388"/>
                  </a:lnTo>
                  <a:lnTo>
                    <a:pt x="82" y="390"/>
                  </a:lnTo>
                  <a:lnTo>
                    <a:pt x="81" y="392"/>
                  </a:lnTo>
                  <a:lnTo>
                    <a:pt x="81" y="394"/>
                  </a:lnTo>
                  <a:lnTo>
                    <a:pt x="78" y="390"/>
                  </a:lnTo>
                  <a:lnTo>
                    <a:pt x="72" y="397"/>
                  </a:lnTo>
                  <a:lnTo>
                    <a:pt x="87" y="405"/>
                  </a:lnTo>
                  <a:lnTo>
                    <a:pt x="85" y="405"/>
                  </a:lnTo>
                  <a:lnTo>
                    <a:pt x="87" y="418"/>
                  </a:lnTo>
                  <a:lnTo>
                    <a:pt x="81" y="409"/>
                  </a:lnTo>
                  <a:lnTo>
                    <a:pt x="77" y="410"/>
                  </a:lnTo>
                  <a:lnTo>
                    <a:pt x="75" y="413"/>
                  </a:lnTo>
                  <a:lnTo>
                    <a:pt x="75" y="415"/>
                  </a:lnTo>
                  <a:lnTo>
                    <a:pt x="76" y="418"/>
                  </a:lnTo>
                  <a:lnTo>
                    <a:pt x="77" y="419"/>
                  </a:lnTo>
                  <a:lnTo>
                    <a:pt x="80" y="421"/>
                  </a:lnTo>
                  <a:lnTo>
                    <a:pt x="81" y="424"/>
                  </a:lnTo>
                  <a:lnTo>
                    <a:pt x="82" y="426"/>
                  </a:lnTo>
                  <a:lnTo>
                    <a:pt x="82" y="428"/>
                  </a:lnTo>
                  <a:lnTo>
                    <a:pt x="81" y="430"/>
                  </a:lnTo>
                  <a:lnTo>
                    <a:pt x="91" y="430"/>
                  </a:lnTo>
                  <a:lnTo>
                    <a:pt x="89" y="433"/>
                  </a:lnTo>
                  <a:lnTo>
                    <a:pt x="88" y="436"/>
                  </a:lnTo>
                  <a:lnTo>
                    <a:pt x="87" y="440"/>
                  </a:lnTo>
                  <a:lnTo>
                    <a:pt x="87" y="444"/>
                  </a:lnTo>
                  <a:lnTo>
                    <a:pt x="86" y="447"/>
                  </a:lnTo>
                  <a:lnTo>
                    <a:pt x="86" y="451"/>
                  </a:lnTo>
                  <a:lnTo>
                    <a:pt x="85" y="455"/>
                  </a:lnTo>
                  <a:lnTo>
                    <a:pt x="83" y="459"/>
                  </a:lnTo>
                  <a:lnTo>
                    <a:pt x="81" y="461"/>
                  </a:lnTo>
                  <a:lnTo>
                    <a:pt x="78" y="465"/>
                  </a:lnTo>
                  <a:lnTo>
                    <a:pt x="77" y="463"/>
                  </a:lnTo>
                  <a:lnTo>
                    <a:pt x="76" y="463"/>
                  </a:lnTo>
                  <a:lnTo>
                    <a:pt x="76" y="462"/>
                  </a:lnTo>
                  <a:lnTo>
                    <a:pt x="75" y="461"/>
                  </a:lnTo>
                  <a:lnTo>
                    <a:pt x="75" y="460"/>
                  </a:lnTo>
                  <a:lnTo>
                    <a:pt x="75" y="459"/>
                  </a:lnTo>
                  <a:lnTo>
                    <a:pt x="76" y="457"/>
                  </a:lnTo>
                  <a:lnTo>
                    <a:pt x="76" y="456"/>
                  </a:lnTo>
                  <a:lnTo>
                    <a:pt x="76" y="455"/>
                  </a:lnTo>
                  <a:lnTo>
                    <a:pt x="76" y="454"/>
                  </a:lnTo>
                  <a:lnTo>
                    <a:pt x="81" y="454"/>
                  </a:lnTo>
                  <a:lnTo>
                    <a:pt x="81" y="450"/>
                  </a:lnTo>
                  <a:lnTo>
                    <a:pt x="80" y="446"/>
                  </a:lnTo>
                  <a:lnTo>
                    <a:pt x="80" y="442"/>
                  </a:lnTo>
                  <a:lnTo>
                    <a:pt x="77" y="439"/>
                  </a:lnTo>
                  <a:lnTo>
                    <a:pt x="76" y="435"/>
                  </a:lnTo>
                  <a:lnTo>
                    <a:pt x="73" y="431"/>
                  </a:lnTo>
                  <a:lnTo>
                    <a:pt x="71" y="428"/>
                  </a:lnTo>
                  <a:lnTo>
                    <a:pt x="67" y="425"/>
                  </a:lnTo>
                  <a:lnTo>
                    <a:pt x="65" y="423"/>
                  </a:lnTo>
                  <a:lnTo>
                    <a:pt x="61" y="420"/>
                  </a:lnTo>
                  <a:lnTo>
                    <a:pt x="62" y="423"/>
                  </a:lnTo>
                  <a:lnTo>
                    <a:pt x="62" y="426"/>
                  </a:lnTo>
                  <a:lnTo>
                    <a:pt x="61" y="429"/>
                  </a:lnTo>
                  <a:lnTo>
                    <a:pt x="60" y="431"/>
                  </a:lnTo>
                  <a:lnTo>
                    <a:pt x="57" y="434"/>
                  </a:lnTo>
                  <a:lnTo>
                    <a:pt x="55" y="435"/>
                  </a:lnTo>
                  <a:lnTo>
                    <a:pt x="54" y="437"/>
                  </a:lnTo>
                  <a:lnTo>
                    <a:pt x="52" y="439"/>
                  </a:lnTo>
                  <a:lnTo>
                    <a:pt x="51" y="440"/>
                  </a:lnTo>
                  <a:lnTo>
                    <a:pt x="51" y="441"/>
                  </a:lnTo>
                  <a:lnTo>
                    <a:pt x="49" y="445"/>
                  </a:lnTo>
                  <a:lnTo>
                    <a:pt x="50" y="446"/>
                  </a:lnTo>
                  <a:lnTo>
                    <a:pt x="50" y="447"/>
                  </a:lnTo>
                  <a:lnTo>
                    <a:pt x="51" y="447"/>
                  </a:lnTo>
                  <a:lnTo>
                    <a:pt x="52" y="447"/>
                  </a:lnTo>
                  <a:lnTo>
                    <a:pt x="54" y="447"/>
                  </a:lnTo>
                  <a:lnTo>
                    <a:pt x="55" y="447"/>
                  </a:lnTo>
                  <a:lnTo>
                    <a:pt x="56" y="447"/>
                  </a:lnTo>
                  <a:lnTo>
                    <a:pt x="58" y="447"/>
                  </a:lnTo>
                  <a:lnTo>
                    <a:pt x="60" y="447"/>
                  </a:lnTo>
                  <a:lnTo>
                    <a:pt x="61" y="447"/>
                  </a:lnTo>
                  <a:lnTo>
                    <a:pt x="62" y="447"/>
                  </a:lnTo>
                  <a:lnTo>
                    <a:pt x="62" y="446"/>
                  </a:lnTo>
                  <a:lnTo>
                    <a:pt x="63" y="445"/>
                  </a:lnTo>
                  <a:lnTo>
                    <a:pt x="63" y="444"/>
                  </a:lnTo>
                  <a:lnTo>
                    <a:pt x="63" y="442"/>
                  </a:lnTo>
                  <a:lnTo>
                    <a:pt x="63" y="441"/>
                  </a:lnTo>
                  <a:lnTo>
                    <a:pt x="63" y="440"/>
                  </a:lnTo>
                  <a:lnTo>
                    <a:pt x="63" y="439"/>
                  </a:lnTo>
                  <a:lnTo>
                    <a:pt x="70" y="445"/>
                  </a:lnTo>
                  <a:lnTo>
                    <a:pt x="67" y="446"/>
                  </a:lnTo>
                  <a:lnTo>
                    <a:pt x="66" y="447"/>
                  </a:lnTo>
                  <a:lnTo>
                    <a:pt x="65" y="449"/>
                  </a:lnTo>
                  <a:lnTo>
                    <a:pt x="65" y="451"/>
                  </a:lnTo>
                  <a:lnTo>
                    <a:pt x="65" y="452"/>
                  </a:lnTo>
                  <a:lnTo>
                    <a:pt x="65" y="455"/>
                  </a:lnTo>
                  <a:lnTo>
                    <a:pt x="66" y="456"/>
                  </a:lnTo>
                  <a:lnTo>
                    <a:pt x="67" y="457"/>
                  </a:lnTo>
                  <a:lnTo>
                    <a:pt x="68" y="459"/>
                  </a:lnTo>
                  <a:lnTo>
                    <a:pt x="70" y="460"/>
                  </a:lnTo>
                  <a:lnTo>
                    <a:pt x="68" y="459"/>
                  </a:lnTo>
                  <a:lnTo>
                    <a:pt x="67" y="459"/>
                  </a:lnTo>
                  <a:lnTo>
                    <a:pt x="66" y="459"/>
                  </a:lnTo>
                  <a:lnTo>
                    <a:pt x="63" y="459"/>
                  </a:lnTo>
                  <a:lnTo>
                    <a:pt x="62" y="459"/>
                  </a:lnTo>
                  <a:lnTo>
                    <a:pt x="61" y="459"/>
                  </a:lnTo>
                  <a:lnTo>
                    <a:pt x="58" y="460"/>
                  </a:lnTo>
                  <a:lnTo>
                    <a:pt x="57" y="461"/>
                  </a:lnTo>
                  <a:lnTo>
                    <a:pt x="56" y="461"/>
                  </a:lnTo>
                  <a:lnTo>
                    <a:pt x="55" y="462"/>
                  </a:lnTo>
                  <a:lnTo>
                    <a:pt x="61" y="461"/>
                  </a:lnTo>
                  <a:lnTo>
                    <a:pt x="65" y="461"/>
                  </a:lnTo>
                  <a:lnTo>
                    <a:pt x="68" y="463"/>
                  </a:lnTo>
                  <a:lnTo>
                    <a:pt x="70" y="467"/>
                  </a:lnTo>
                  <a:lnTo>
                    <a:pt x="71" y="472"/>
                  </a:lnTo>
                  <a:lnTo>
                    <a:pt x="72" y="478"/>
                  </a:lnTo>
                  <a:lnTo>
                    <a:pt x="72" y="483"/>
                  </a:lnTo>
                  <a:lnTo>
                    <a:pt x="72" y="489"/>
                  </a:lnTo>
                  <a:lnTo>
                    <a:pt x="72" y="494"/>
                  </a:lnTo>
                  <a:lnTo>
                    <a:pt x="72" y="498"/>
                  </a:lnTo>
                  <a:lnTo>
                    <a:pt x="93" y="494"/>
                  </a:lnTo>
                  <a:lnTo>
                    <a:pt x="93" y="504"/>
                  </a:lnTo>
                  <a:lnTo>
                    <a:pt x="76" y="498"/>
                  </a:lnTo>
                  <a:lnTo>
                    <a:pt x="75" y="501"/>
                  </a:lnTo>
                  <a:lnTo>
                    <a:pt x="75" y="503"/>
                  </a:lnTo>
                  <a:lnTo>
                    <a:pt x="72" y="504"/>
                  </a:lnTo>
                  <a:lnTo>
                    <a:pt x="71" y="506"/>
                  </a:lnTo>
                  <a:lnTo>
                    <a:pt x="70" y="506"/>
                  </a:lnTo>
                  <a:lnTo>
                    <a:pt x="67" y="507"/>
                  </a:lnTo>
                  <a:lnTo>
                    <a:pt x="66" y="507"/>
                  </a:lnTo>
                  <a:lnTo>
                    <a:pt x="63" y="508"/>
                  </a:lnTo>
                  <a:lnTo>
                    <a:pt x="62" y="510"/>
                  </a:lnTo>
                  <a:lnTo>
                    <a:pt x="61" y="513"/>
                  </a:lnTo>
                  <a:lnTo>
                    <a:pt x="62" y="514"/>
                  </a:lnTo>
                  <a:lnTo>
                    <a:pt x="65" y="515"/>
                  </a:lnTo>
                  <a:lnTo>
                    <a:pt x="67" y="515"/>
                  </a:lnTo>
                  <a:lnTo>
                    <a:pt x="70" y="515"/>
                  </a:lnTo>
                  <a:lnTo>
                    <a:pt x="71" y="514"/>
                  </a:lnTo>
                  <a:lnTo>
                    <a:pt x="73" y="513"/>
                  </a:lnTo>
                  <a:lnTo>
                    <a:pt x="76" y="512"/>
                  </a:lnTo>
                  <a:lnTo>
                    <a:pt x="77" y="510"/>
                  </a:lnTo>
                  <a:lnTo>
                    <a:pt x="80" y="508"/>
                  </a:lnTo>
                  <a:lnTo>
                    <a:pt x="81" y="507"/>
                  </a:lnTo>
                  <a:lnTo>
                    <a:pt x="80" y="510"/>
                  </a:lnTo>
                  <a:lnTo>
                    <a:pt x="80" y="514"/>
                  </a:lnTo>
                  <a:lnTo>
                    <a:pt x="81" y="517"/>
                  </a:lnTo>
                  <a:lnTo>
                    <a:pt x="82" y="519"/>
                  </a:lnTo>
                  <a:lnTo>
                    <a:pt x="85" y="520"/>
                  </a:lnTo>
                  <a:lnTo>
                    <a:pt x="87" y="523"/>
                  </a:lnTo>
                  <a:lnTo>
                    <a:pt x="89" y="523"/>
                  </a:lnTo>
                  <a:lnTo>
                    <a:pt x="92" y="524"/>
                  </a:lnTo>
                  <a:lnTo>
                    <a:pt x="93" y="524"/>
                  </a:lnTo>
                  <a:lnTo>
                    <a:pt x="96" y="524"/>
                  </a:lnTo>
                  <a:lnTo>
                    <a:pt x="93" y="534"/>
                  </a:lnTo>
                  <a:lnTo>
                    <a:pt x="92" y="534"/>
                  </a:lnTo>
                  <a:lnTo>
                    <a:pt x="91" y="533"/>
                  </a:lnTo>
                  <a:lnTo>
                    <a:pt x="89" y="533"/>
                  </a:lnTo>
                  <a:lnTo>
                    <a:pt x="88" y="533"/>
                  </a:lnTo>
                  <a:lnTo>
                    <a:pt x="87" y="531"/>
                  </a:lnTo>
                  <a:lnTo>
                    <a:pt x="86" y="531"/>
                  </a:lnTo>
                  <a:lnTo>
                    <a:pt x="86" y="530"/>
                  </a:lnTo>
                  <a:lnTo>
                    <a:pt x="85" y="529"/>
                  </a:lnTo>
                  <a:lnTo>
                    <a:pt x="85" y="528"/>
                  </a:lnTo>
                  <a:lnTo>
                    <a:pt x="83" y="529"/>
                  </a:lnTo>
                  <a:lnTo>
                    <a:pt x="81" y="529"/>
                  </a:lnTo>
                  <a:lnTo>
                    <a:pt x="78" y="529"/>
                  </a:lnTo>
                  <a:lnTo>
                    <a:pt x="75" y="528"/>
                  </a:lnTo>
                  <a:lnTo>
                    <a:pt x="71" y="528"/>
                  </a:lnTo>
                  <a:lnTo>
                    <a:pt x="68" y="527"/>
                  </a:lnTo>
                  <a:lnTo>
                    <a:pt x="66" y="527"/>
                  </a:lnTo>
                  <a:lnTo>
                    <a:pt x="65" y="529"/>
                  </a:lnTo>
                  <a:lnTo>
                    <a:pt x="65" y="531"/>
                  </a:lnTo>
                  <a:lnTo>
                    <a:pt x="66" y="536"/>
                  </a:lnTo>
                  <a:lnTo>
                    <a:pt x="66" y="538"/>
                  </a:lnTo>
                  <a:lnTo>
                    <a:pt x="65" y="538"/>
                  </a:lnTo>
                  <a:lnTo>
                    <a:pt x="63" y="539"/>
                  </a:lnTo>
                  <a:lnTo>
                    <a:pt x="62" y="540"/>
                  </a:lnTo>
                  <a:lnTo>
                    <a:pt x="62" y="541"/>
                  </a:lnTo>
                  <a:lnTo>
                    <a:pt x="61" y="541"/>
                  </a:lnTo>
                  <a:lnTo>
                    <a:pt x="61" y="543"/>
                  </a:lnTo>
                  <a:lnTo>
                    <a:pt x="61" y="544"/>
                  </a:lnTo>
                  <a:lnTo>
                    <a:pt x="61" y="545"/>
                  </a:lnTo>
                  <a:lnTo>
                    <a:pt x="63" y="546"/>
                  </a:lnTo>
                  <a:lnTo>
                    <a:pt x="66" y="546"/>
                  </a:lnTo>
                  <a:lnTo>
                    <a:pt x="68" y="546"/>
                  </a:lnTo>
                  <a:lnTo>
                    <a:pt x="70" y="546"/>
                  </a:lnTo>
                  <a:lnTo>
                    <a:pt x="72" y="545"/>
                  </a:lnTo>
                  <a:lnTo>
                    <a:pt x="75" y="544"/>
                  </a:lnTo>
                  <a:lnTo>
                    <a:pt x="76" y="541"/>
                  </a:lnTo>
                  <a:lnTo>
                    <a:pt x="77" y="540"/>
                  </a:lnTo>
                  <a:lnTo>
                    <a:pt x="80" y="538"/>
                  </a:lnTo>
                  <a:lnTo>
                    <a:pt x="81" y="536"/>
                  </a:lnTo>
                  <a:lnTo>
                    <a:pt x="82" y="540"/>
                  </a:lnTo>
                  <a:lnTo>
                    <a:pt x="82" y="543"/>
                  </a:lnTo>
                  <a:lnTo>
                    <a:pt x="81" y="544"/>
                  </a:lnTo>
                  <a:lnTo>
                    <a:pt x="80" y="545"/>
                  </a:lnTo>
                  <a:lnTo>
                    <a:pt x="77" y="546"/>
                  </a:lnTo>
                  <a:lnTo>
                    <a:pt x="76" y="548"/>
                  </a:lnTo>
                  <a:lnTo>
                    <a:pt x="75" y="549"/>
                  </a:lnTo>
                  <a:lnTo>
                    <a:pt x="75" y="550"/>
                  </a:lnTo>
                  <a:lnTo>
                    <a:pt x="77" y="551"/>
                  </a:lnTo>
                  <a:lnTo>
                    <a:pt x="81" y="554"/>
                  </a:lnTo>
                  <a:lnTo>
                    <a:pt x="81" y="555"/>
                  </a:lnTo>
                  <a:lnTo>
                    <a:pt x="80" y="556"/>
                  </a:lnTo>
                  <a:lnTo>
                    <a:pt x="78" y="556"/>
                  </a:lnTo>
                  <a:lnTo>
                    <a:pt x="76" y="557"/>
                  </a:lnTo>
                  <a:lnTo>
                    <a:pt x="73" y="559"/>
                  </a:lnTo>
                  <a:lnTo>
                    <a:pt x="71" y="560"/>
                  </a:lnTo>
                  <a:lnTo>
                    <a:pt x="67" y="561"/>
                  </a:lnTo>
                  <a:lnTo>
                    <a:pt x="65" y="562"/>
                  </a:lnTo>
                  <a:lnTo>
                    <a:pt x="62" y="564"/>
                  </a:lnTo>
                  <a:lnTo>
                    <a:pt x="61" y="566"/>
                  </a:lnTo>
                  <a:lnTo>
                    <a:pt x="62" y="570"/>
                  </a:lnTo>
                  <a:lnTo>
                    <a:pt x="65" y="572"/>
                  </a:lnTo>
                  <a:lnTo>
                    <a:pt x="67" y="574"/>
                  </a:lnTo>
                  <a:lnTo>
                    <a:pt x="70" y="575"/>
                  </a:lnTo>
                  <a:lnTo>
                    <a:pt x="73" y="576"/>
                  </a:lnTo>
                  <a:lnTo>
                    <a:pt x="76" y="577"/>
                  </a:lnTo>
                  <a:lnTo>
                    <a:pt x="80" y="577"/>
                  </a:lnTo>
                  <a:lnTo>
                    <a:pt x="82" y="578"/>
                  </a:lnTo>
                  <a:lnTo>
                    <a:pt x="86" y="578"/>
                  </a:lnTo>
                  <a:lnTo>
                    <a:pt x="89" y="580"/>
                  </a:lnTo>
                  <a:lnTo>
                    <a:pt x="91" y="580"/>
                  </a:lnTo>
                  <a:lnTo>
                    <a:pt x="92" y="580"/>
                  </a:lnTo>
                  <a:lnTo>
                    <a:pt x="93" y="578"/>
                  </a:lnTo>
                  <a:lnTo>
                    <a:pt x="94" y="578"/>
                  </a:lnTo>
                  <a:lnTo>
                    <a:pt x="96" y="578"/>
                  </a:lnTo>
                  <a:lnTo>
                    <a:pt x="93" y="581"/>
                  </a:lnTo>
                  <a:lnTo>
                    <a:pt x="92" y="581"/>
                  </a:lnTo>
                  <a:lnTo>
                    <a:pt x="92" y="580"/>
                  </a:lnTo>
                  <a:lnTo>
                    <a:pt x="91" y="580"/>
                  </a:lnTo>
                  <a:lnTo>
                    <a:pt x="89" y="580"/>
                  </a:lnTo>
                  <a:lnTo>
                    <a:pt x="87" y="580"/>
                  </a:lnTo>
                  <a:lnTo>
                    <a:pt x="86" y="580"/>
                  </a:lnTo>
                  <a:lnTo>
                    <a:pt x="85" y="580"/>
                  </a:lnTo>
                  <a:lnTo>
                    <a:pt x="82" y="580"/>
                  </a:lnTo>
                  <a:lnTo>
                    <a:pt x="81" y="581"/>
                  </a:lnTo>
                  <a:lnTo>
                    <a:pt x="80" y="581"/>
                  </a:lnTo>
                  <a:lnTo>
                    <a:pt x="78" y="582"/>
                  </a:lnTo>
                  <a:lnTo>
                    <a:pt x="77" y="583"/>
                  </a:lnTo>
                  <a:lnTo>
                    <a:pt x="76" y="585"/>
                  </a:lnTo>
                  <a:lnTo>
                    <a:pt x="76" y="587"/>
                  </a:lnTo>
                  <a:lnTo>
                    <a:pt x="77" y="588"/>
                  </a:lnTo>
                  <a:lnTo>
                    <a:pt x="77" y="590"/>
                  </a:lnTo>
                  <a:lnTo>
                    <a:pt x="78" y="591"/>
                  </a:lnTo>
                  <a:lnTo>
                    <a:pt x="80" y="591"/>
                  </a:lnTo>
                  <a:lnTo>
                    <a:pt x="82" y="592"/>
                  </a:lnTo>
                  <a:lnTo>
                    <a:pt x="83" y="592"/>
                  </a:lnTo>
                  <a:lnTo>
                    <a:pt x="85" y="593"/>
                  </a:lnTo>
                  <a:lnTo>
                    <a:pt x="87" y="593"/>
                  </a:lnTo>
                  <a:lnTo>
                    <a:pt x="88" y="593"/>
                  </a:lnTo>
                  <a:lnTo>
                    <a:pt x="91" y="593"/>
                  </a:lnTo>
                  <a:lnTo>
                    <a:pt x="91" y="592"/>
                  </a:lnTo>
                  <a:lnTo>
                    <a:pt x="92" y="591"/>
                  </a:lnTo>
                  <a:lnTo>
                    <a:pt x="92" y="590"/>
                  </a:lnTo>
                  <a:lnTo>
                    <a:pt x="93" y="590"/>
                  </a:lnTo>
                  <a:lnTo>
                    <a:pt x="91" y="593"/>
                  </a:lnTo>
                  <a:lnTo>
                    <a:pt x="88" y="597"/>
                  </a:lnTo>
                  <a:lnTo>
                    <a:pt x="88" y="603"/>
                  </a:lnTo>
                  <a:lnTo>
                    <a:pt x="88" y="608"/>
                  </a:lnTo>
                  <a:lnTo>
                    <a:pt x="88" y="613"/>
                  </a:lnTo>
                  <a:lnTo>
                    <a:pt x="88" y="619"/>
                  </a:lnTo>
                  <a:lnTo>
                    <a:pt x="88" y="624"/>
                  </a:lnTo>
                  <a:lnTo>
                    <a:pt x="86" y="628"/>
                  </a:lnTo>
                  <a:lnTo>
                    <a:pt x="82" y="630"/>
                  </a:lnTo>
                  <a:lnTo>
                    <a:pt x="77" y="632"/>
                  </a:lnTo>
                  <a:lnTo>
                    <a:pt x="70" y="632"/>
                  </a:lnTo>
                  <a:lnTo>
                    <a:pt x="63" y="613"/>
                  </a:lnTo>
                  <a:lnTo>
                    <a:pt x="54" y="617"/>
                  </a:lnTo>
                  <a:lnTo>
                    <a:pt x="54" y="618"/>
                  </a:lnTo>
                  <a:lnTo>
                    <a:pt x="52" y="618"/>
                  </a:lnTo>
                  <a:lnTo>
                    <a:pt x="51" y="619"/>
                  </a:lnTo>
                  <a:lnTo>
                    <a:pt x="50" y="619"/>
                  </a:lnTo>
                  <a:lnTo>
                    <a:pt x="49" y="619"/>
                  </a:lnTo>
                  <a:lnTo>
                    <a:pt x="54" y="617"/>
                  </a:lnTo>
                  <a:lnTo>
                    <a:pt x="55" y="616"/>
                  </a:lnTo>
                  <a:lnTo>
                    <a:pt x="56" y="614"/>
                  </a:lnTo>
                  <a:lnTo>
                    <a:pt x="56" y="613"/>
                  </a:lnTo>
                  <a:lnTo>
                    <a:pt x="57" y="613"/>
                  </a:lnTo>
                  <a:lnTo>
                    <a:pt x="51" y="604"/>
                  </a:lnTo>
                  <a:lnTo>
                    <a:pt x="46" y="613"/>
                  </a:lnTo>
                  <a:lnTo>
                    <a:pt x="44" y="611"/>
                  </a:lnTo>
                  <a:lnTo>
                    <a:pt x="42" y="607"/>
                  </a:lnTo>
                  <a:lnTo>
                    <a:pt x="41" y="604"/>
                  </a:lnTo>
                  <a:lnTo>
                    <a:pt x="41" y="601"/>
                  </a:lnTo>
                  <a:lnTo>
                    <a:pt x="40" y="597"/>
                  </a:lnTo>
                  <a:lnTo>
                    <a:pt x="40" y="593"/>
                  </a:lnTo>
                  <a:lnTo>
                    <a:pt x="40" y="590"/>
                  </a:lnTo>
                  <a:lnTo>
                    <a:pt x="40" y="587"/>
                  </a:lnTo>
                  <a:lnTo>
                    <a:pt x="41" y="583"/>
                  </a:lnTo>
                  <a:lnTo>
                    <a:pt x="42" y="581"/>
                  </a:lnTo>
                  <a:lnTo>
                    <a:pt x="46" y="583"/>
                  </a:lnTo>
                  <a:lnTo>
                    <a:pt x="51" y="578"/>
                  </a:lnTo>
                  <a:lnTo>
                    <a:pt x="45" y="575"/>
                  </a:lnTo>
                  <a:lnTo>
                    <a:pt x="40" y="571"/>
                  </a:lnTo>
                  <a:lnTo>
                    <a:pt x="37" y="567"/>
                  </a:lnTo>
                  <a:lnTo>
                    <a:pt x="35" y="564"/>
                  </a:lnTo>
                  <a:lnTo>
                    <a:pt x="35" y="559"/>
                  </a:lnTo>
                  <a:lnTo>
                    <a:pt x="36" y="554"/>
                  </a:lnTo>
                  <a:lnTo>
                    <a:pt x="36" y="549"/>
                  </a:lnTo>
                  <a:lnTo>
                    <a:pt x="37" y="544"/>
                  </a:lnTo>
                  <a:lnTo>
                    <a:pt x="39" y="538"/>
                  </a:lnTo>
                  <a:lnTo>
                    <a:pt x="40" y="530"/>
                  </a:lnTo>
                  <a:lnTo>
                    <a:pt x="34" y="525"/>
                  </a:lnTo>
                  <a:lnTo>
                    <a:pt x="29" y="535"/>
                  </a:lnTo>
                  <a:lnTo>
                    <a:pt x="28" y="538"/>
                  </a:lnTo>
                  <a:lnTo>
                    <a:pt x="25" y="536"/>
                  </a:lnTo>
                  <a:lnTo>
                    <a:pt x="26" y="536"/>
                  </a:lnTo>
                  <a:lnTo>
                    <a:pt x="28" y="536"/>
                  </a:lnTo>
                  <a:lnTo>
                    <a:pt x="28" y="535"/>
                  </a:lnTo>
                  <a:lnTo>
                    <a:pt x="29" y="535"/>
                  </a:lnTo>
                  <a:lnTo>
                    <a:pt x="29" y="534"/>
                  </a:lnTo>
                  <a:lnTo>
                    <a:pt x="28" y="533"/>
                  </a:lnTo>
                  <a:lnTo>
                    <a:pt x="26" y="531"/>
                  </a:lnTo>
                  <a:lnTo>
                    <a:pt x="25" y="530"/>
                  </a:lnTo>
                  <a:lnTo>
                    <a:pt x="23" y="529"/>
                  </a:lnTo>
                  <a:lnTo>
                    <a:pt x="23" y="527"/>
                  </a:lnTo>
                  <a:lnTo>
                    <a:pt x="21" y="525"/>
                  </a:lnTo>
                  <a:lnTo>
                    <a:pt x="23" y="523"/>
                  </a:lnTo>
                  <a:lnTo>
                    <a:pt x="24" y="522"/>
                  </a:lnTo>
                  <a:lnTo>
                    <a:pt x="28" y="519"/>
                  </a:lnTo>
                  <a:lnTo>
                    <a:pt x="31" y="522"/>
                  </a:lnTo>
                  <a:lnTo>
                    <a:pt x="32" y="518"/>
                  </a:lnTo>
                  <a:lnTo>
                    <a:pt x="32" y="514"/>
                  </a:lnTo>
                  <a:lnTo>
                    <a:pt x="31" y="512"/>
                  </a:lnTo>
                  <a:lnTo>
                    <a:pt x="30" y="508"/>
                  </a:lnTo>
                  <a:lnTo>
                    <a:pt x="29" y="506"/>
                  </a:lnTo>
                  <a:lnTo>
                    <a:pt x="26" y="503"/>
                  </a:lnTo>
                  <a:lnTo>
                    <a:pt x="25" y="501"/>
                  </a:lnTo>
                  <a:lnTo>
                    <a:pt x="23" y="497"/>
                  </a:lnTo>
                  <a:lnTo>
                    <a:pt x="20" y="494"/>
                  </a:lnTo>
                  <a:lnTo>
                    <a:pt x="19" y="492"/>
                  </a:lnTo>
                  <a:lnTo>
                    <a:pt x="18" y="491"/>
                  </a:lnTo>
                  <a:lnTo>
                    <a:pt x="16" y="489"/>
                  </a:lnTo>
                  <a:lnTo>
                    <a:pt x="16" y="488"/>
                  </a:lnTo>
                  <a:lnTo>
                    <a:pt x="16" y="487"/>
                  </a:lnTo>
                  <a:lnTo>
                    <a:pt x="16" y="486"/>
                  </a:lnTo>
                  <a:lnTo>
                    <a:pt x="16" y="487"/>
                  </a:lnTo>
                  <a:lnTo>
                    <a:pt x="16" y="488"/>
                  </a:lnTo>
                  <a:lnTo>
                    <a:pt x="18" y="488"/>
                  </a:lnTo>
                  <a:lnTo>
                    <a:pt x="18" y="489"/>
                  </a:lnTo>
                  <a:lnTo>
                    <a:pt x="18" y="491"/>
                  </a:lnTo>
                  <a:lnTo>
                    <a:pt x="19" y="491"/>
                  </a:lnTo>
                  <a:lnTo>
                    <a:pt x="19" y="492"/>
                  </a:lnTo>
                  <a:lnTo>
                    <a:pt x="25" y="492"/>
                  </a:lnTo>
                  <a:lnTo>
                    <a:pt x="28" y="475"/>
                  </a:lnTo>
                  <a:lnTo>
                    <a:pt x="30" y="477"/>
                  </a:lnTo>
                  <a:lnTo>
                    <a:pt x="30" y="481"/>
                  </a:lnTo>
                  <a:lnTo>
                    <a:pt x="31" y="483"/>
                  </a:lnTo>
                  <a:lnTo>
                    <a:pt x="31" y="486"/>
                  </a:lnTo>
                  <a:lnTo>
                    <a:pt x="31" y="488"/>
                  </a:lnTo>
                  <a:lnTo>
                    <a:pt x="31" y="491"/>
                  </a:lnTo>
                  <a:lnTo>
                    <a:pt x="31" y="493"/>
                  </a:lnTo>
                  <a:lnTo>
                    <a:pt x="34" y="496"/>
                  </a:lnTo>
                  <a:lnTo>
                    <a:pt x="36" y="497"/>
                  </a:lnTo>
                  <a:lnTo>
                    <a:pt x="40" y="498"/>
                  </a:lnTo>
                  <a:lnTo>
                    <a:pt x="46" y="492"/>
                  </a:lnTo>
                  <a:lnTo>
                    <a:pt x="40" y="486"/>
                  </a:lnTo>
                  <a:lnTo>
                    <a:pt x="49" y="477"/>
                  </a:lnTo>
                  <a:lnTo>
                    <a:pt x="34" y="460"/>
                  </a:lnTo>
                  <a:lnTo>
                    <a:pt x="32" y="465"/>
                  </a:lnTo>
                  <a:lnTo>
                    <a:pt x="30" y="467"/>
                  </a:lnTo>
                  <a:lnTo>
                    <a:pt x="28" y="468"/>
                  </a:lnTo>
                  <a:lnTo>
                    <a:pt x="25" y="468"/>
                  </a:lnTo>
                  <a:lnTo>
                    <a:pt x="21" y="467"/>
                  </a:lnTo>
                  <a:lnTo>
                    <a:pt x="19" y="467"/>
                  </a:lnTo>
                  <a:lnTo>
                    <a:pt x="16" y="467"/>
                  </a:lnTo>
                  <a:lnTo>
                    <a:pt x="15" y="470"/>
                  </a:lnTo>
                  <a:lnTo>
                    <a:pt x="15" y="473"/>
                  </a:lnTo>
                  <a:lnTo>
                    <a:pt x="16" y="480"/>
                  </a:lnTo>
                  <a:lnTo>
                    <a:pt x="15" y="476"/>
                  </a:lnTo>
                  <a:lnTo>
                    <a:pt x="14" y="472"/>
                  </a:lnTo>
                  <a:lnTo>
                    <a:pt x="13" y="467"/>
                  </a:lnTo>
                  <a:lnTo>
                    <a:pt x="13" y="463"/>
                  </a:lnTo>
                  <a:lnTo>
                    <a:pt x="14" y="460"/>
                  </a:lnTo>
                  <a:lnTo>
                    <a:pt x="14" y="455"/>
                  </a:lnTo>
                  <a:lnTo>
                    <a:pt x="15" y="452"/>
                  </a:lnTo>
                  <a:lnTo>
                    <a:pt x="18" y="449"/>
                  </a:lnTo>
                  <a:lnTo>
                    <a:pt x="19" y="446"/>
                  </a:lnTo>
                  <a:lnTo>
                    <a:pt x="21" y="445"/>
                  </a:lnTo>
                  <a:close/>
                  <a:moveTo>
                    <a:pt x="91" y="486"/>
                  </a:moveTo>
                  <a:lnTo>
                    <a:pt x="89" y="486"/>
                  </a:lnTo>
                  <a:lnTo>
                    <a:pt x="87" y="486"/>
                  </a:lnTo>
                  <a:lnTo>
                    <a:pt x="86" y="484"/>
                  </a:lnTo>
                  <a:lnTo>
                    <a:pt x="85" y="484"/>
                  </a:lnTo>
                  <a:lnTo>
                    <a:pt x="83" y="484"/>
                  </a:lnTo>
                  <a:lnTo>
                    <a:pt x="82" y="484"/>
                  </a:lnTo>
                  <a:lnTo>
                    <a:pt x="81" y="484"/>
                  </a:lnTo>
                  <a:lnTo>
                    <a:pt x="80" y="484"/>
                  </a:lnTo>
                  <a:lnTo>
                    <a:pt x="78" y="484"/>
                  </a:lnTo>
                  <a:lnTo>
                    <a:pt x="78" y="486"/>
                  </a:lnTo>
                  <a:lnTo>
                    <a:pt x="78" y="484"/>
                  </a:lnTo>
                  <a:lnTo>
                    <a:pt x="85" y="465"/>
                  </a:lnTo>
                  <a:lnTo>
                    <a:pt x="87" y="466"/>
                  </a:lnTo>
                  <a:lnTo>
                    <a:pt x="88" y="467"/>
                  </a:lnTo>
                  <a:lnTo>
                    <a:pt x="89" y="470"/>
                  </a:lnTo>
                  <a:lnTo>
                    <a:pt x="91" y="472"/>
                  </a:lnTo>
                  <a:lnTo>
                    <a:pt x="91" y="475"/>
                  </a:lnTo>
                  <a:lnTo>
                    <a:pt x="92" y="477"/>
                  </a:lnTo>
                  <a:lnTo>
                    <a:pt x="92" y="480"/>
                  </a:lnTo>
                  <a:lnTo>
                    <a:pt x="91" y="482"/>
                  </a:lnTo>
                  <a:lnTo>
                    <a:pt x="91" y="484"/>
                  </a:lnTo>
                  <a:lnTo>
                    <a:pt x="91" y="486"/>
                  </a:lnTo>
                  <a:close/>
                  <a:moveTo>
                    <a:pt x="99" y="564"/>
                  </a:moveTo>
                  <a:lnTo>
                    <a:pt x="91" y="566"/>
                  </a:lnTo>
                  <a:lnTo>
                    <a:pt x="93" y="557"/>
                  </a:lnTo>
                  <a:lnTo>
                    <a:pt x="99" y="5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80" name="Freeform 205"/>
            <p:cNvSpPr>
              <a:spLocks/>
            </p:cNvSpPr>
            <p:nvPr/>
          </p:nvSpPr>
          <p:spPr bwMode="auto">
            <a:xfrm>
              <a:off x="2503" y="1202"/>
              <a:ext cx="1" cy="5"/>
            </a:xfrm>
            <a:custGeom>
              <a:avLst/>
              <a:gdLst>
                <a:gd name="T0" fmla="*/ 0 w 1"/>
                <a:gd name="T1" fmla="*/ 0 h 8"/>
                <a:gd name="T2" fmla="*/ 0 w 1"/>
                <a:gd name="T3" fmla="*/ 1 h 8"/>
                <a:gd name="T4" fmla="*/ 0 w 1"/>
                <a:gd name="T5" fmla="*/ 1 h 8"/>
                <a:gd name="T6" fmla="*/ 0 w 1"/>
                <a:gd name="T7" fmla="*/ 1 h 8"/>
                <a:gd name="T8" fmla="*/ 0 w 1"/>
                <a:gd name="T9" fmla="*/ 2 h 8"/>
                <a:gd name="T10" fmla="*/ 0 w 1"/>
                <a:gd name="T11" fmla="*/ 2 h 8"/>
                <a:gd name="T12" fmla="*/ 0 w 1"/>
                <a:gd name="T13" fmla="*/ 3 h 8"/>
                <a:gd name="T14" fmla="*/ 0 w 1"/>
                <a:gd name="T15" fmla="*/ 4 h 8"/>
                <a:gd name="T16" fmla="*/ 0 w 1"/>
                <a:gd name="T17" fmla="*/ 4 h 8"/>
                <a:gd name="T18" fmla="*/ 0 w 1"/>
                <a:gd name="T19" fmla="*/ 4 h 8"/>
                <a:gd name="T20" fmla="*/ 0 w 1"/>
                <a:gd name="T21" fmla="*/ 5 h 8"/>
                <a:gd name="T22" fmla="*/ 0 w 1"/>
                <a:gd name="T23" fmla="*/ 4 h 8"/>
                <a:gd name="T24" fmla="*/ 0 w 1"/>
                <a:gd name="T25" fmla="*/ 4 h 8"/>
                <a:gd name="T26" fmla="*/ 0 w 1"/>
                <a:gd name="T27" fmla="*/ 4 h 8"/>
                <a:gd name="T28" fmla="*/ 0 w 1"/>
                <a:gd name="T29" fmla="*/ 3 h 8"/>
                <a:gd name="T30" fmla="*/ 0 w 1"/>
                <a:gd name="T31" fmla="*/ 2 h 8"/>
                <a:gd name="T32" fmla="*/ 0 w 1"/>
                <a:gd name="T33" fmla="*/ 2 h 8"/>
                <a:gd name="T34" fmla="*/ 0 w 1"/>
                <a:gd name="T35" fmla="*/ 1 h 8"/>
                <a:gd name="T36" fmla="*/ 0 w 1"/>
                <a:gd name="T37" fmla="*/ 1 h 8"/>
                <a:gd name="T38" fmla="*/ 0 w 1"/>
                <a:gd name="T39" fmla="*/ 1 h 8"/>
                <a:gd name="T40" fmla="*/ 0 w 1"/>
                <a:gd name="T41" fmla="*/ 0 h 8"/>
                <a:gd name="T42" fmla="*/ 0 w 1"/>
                <a:gd name="T43" fmla="*/ 0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8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81" name="Freeform 206"/>
            <p:cNvSpPr>
              <a:spLocks noEditPoints="1"/>
            </p:cNvSpPr>
            <p:nvPr/>
          </p:nvSpPr>
          <p:spPr bwMode="auto">
            <a:xfrm>
              <a:off x="2586" y="1168"/>
              <a:ext cx="61" cy="70"/>
            </a:xfrm>
            <a:custGeom>
              <a:avLst/>
              <a:gdLst>
                <a:gd name="T0" fmla="*/ 26 w 123"/>
                <a:gd name="T1" fmla="*/ 70 h 139"/>
                <a:gd name="T2" fmla="*/ 36 w 123"/>
                <a:gd name="T3" fmla="*/ 69 h 139"/>
                <a:gd name="T4" fmla="*/ 45 w 123"/>
                <a:gd name="T5" fmla="*/ 62 h 139"/>
                <a:gd name="T6" fmla="*/ 52 w 123"/>
                <a:gd name="T7" fmla="*/ 53 h 139"/>
                <a:gd name="T8" fmla="*/ 58 w 123"/>
                <a:gd name="T9" fmla="*/ 46 h 139"/>
                <a:gd name="T10" fmla="*/ 49 w 123"/>
                <a:gd name="T11" fmla="*/ 32 h 139"/>
                <a:gd name="T12" fmla="*/ 41 w 123"/>
                <a:gd name="T13" fmla="*/ 25 h 139"/>
                <a:gd name="T14" fmla="*/ 31 w 123"/>
                <a:gd name="T15" fmla="*/ 25 h 139"/>
                <a:gd name="T16" fmla="*/ 23 w 123"/>
                <a:gd name="T17" fmla="*/ 28 h 139"/>
                <a:gd name="T18" fmla="*/ 14 w 123"/>
                <a:gd name="T19" fmla="*/ 31 h 139"/>
                <a:gd name="T20" fmla="*/ 5 w 123"/>
                <a:gd name="T21" fmla="*/ 32 h 139"/>
                <a:gd name="T22" fmla="*/ 10 w 123"/>
                <a:gd name="T23" fmla="*/ 28 h 139"/>
                <a:gd name="T24" fmla="*/ 18 w 123"/>
                <a:gd name="T25" fmla="*/ 25 h 139"/>
                <a:gd name="T26" fmla="*/ 25 w 123"/>
                <a:gd name="T27" fmla="*/ 23 h 139"/>
                <a:gd name="T28" fmla="*/ 30 w 123"/>
                <a:gd name="T29" fmla="*/ 19 h 139"/>
                <a:gd name="T30" fmla="*/ 31 w 123"/>
                <a:gd name="T31" fmla="*/ 12 h 139"/>
                <a:gd name="T32" fmla="*/ 30 w 123"/>
                <a:gd name="T33" fmla="*/ 12 h 139"/>
                <a:gd name="T34" fmla="*/ 28 w 123"/>
                <a:gd name="T35" fmla="*/ 14 h 139"/>
                <a:gd name="T36" fmla="*/ 26 w 123"/>
                <a:gd name="T37" fmla="*/ 15 h 139"/>
                <a:gd name="T38" fmla="*/ 24 w 123"/>
                <a:gd name="T39" fmla="*/ 14 h 139"/>
                <a:gd name="T40" fmla="*/ 22 w 123"/>
                <a:gd name="T41" fmla="*/ 13 h 139"/>
                <a:gd name="T42" fmla="*/ 25 w 123"/>
                <a:gd name="T43" fmla="*/ 11 h 139"/>
                <a:gd name="T44" fmla="*/ 28 w 123"/>
                <a:gd name="T45" fmla="*/ 9 h 139"/>
                <a:gd name="T46" fmla="*/ 31 w 123"/>
                <a:gd name="T47" fmla="*/ 7 h 139"/>
                <a:gd name="T48" fmla="*/ 32 w 123"/>
                <a:gd name="T49" fmla="*/ 4 h 139"/>
                <a:gd name="T50" fmla="*/ 31 w 123"/>
                <a:gd name="T51" fmla="*/ 0 h 139"/>
                <a:gd name="T52" fmla="*/ 4 w 123"/>
                <a:gd name="T53" fmla="*/ 37 h 139"/>
                <a:gd name="T54" fmla="*/ 7 w 123"/>
                <a:gd name="T55" fmla="*/ 42 h 139"/>
                <a:gd name="T56" fmla="*/ 8 w 123"/>
                <a:gd name="T57" fmla="*/ 50 h 139"/>
                <a:gd name="T58" fmla="*/ 10 w 123"/>
                <a:gd name="T59" fmla="*/ 58 h 139"/>
                <a:gd name="T60" fmla="*/ 15 w 123"/>
                <a:gd name="T61" fmla="*/ 64 h 139"/>
                <a:gd name="T62" fmla="*/ 20 w 123"/>
                <a:gd name="T63" fmla="*/ 67 h 139"/>
                <a:gd name="T64" fmla="*/ 47 w 123"/>
                <a:gd name="T65" fmla="*/ 38 h 139"/>
                <a:gd name="T66" fmla="*/ 44 w 123"/>
                <a:gd name="T67" fmla="*/ 45 h 139"/>
                <a:gd name="T68" fmla="*/ 44 w 123"/>
                <a:gd name="T69" fmla="*/ 43 h 139"/>
                <a:gd name="T70" fmla="*/ 43 w 123"/>
                <a:gd name="T71" fmla="*/ 42 h 139"/>
                <a:gd name="T72" fmla="*/ 41 w 123"/>
                <a:gd name="T73" fmla="*/ 41 h 139"/>
                <a:gd name="T74" fmla="*/ 40 w 123"/>
                <a:gd name="T75" fmla="*/ 41 h 139"/>
                <a:gd name="T76" fmla="*/ 39 w 123"/>
                <a:gd name="T77" fmla="*/ 41 h 139"/>
                <a:gd name="T78" fmla="*/ 36 w 123"/>
                <a:gd name="T79" fmla="*/ 47 h 139"/>
                <a:gd name="T80" fmla="*/ 30 w 123"/>
                <a:gd name="T81" fmla="*/ 49 h 139"/>
                <a:gd name="T82" fmla="*/ 24 w 123"/>
                <a:gd name="T83" fmla="*/ 49 h 139"/>
                <a:gd name="T84" fmla="*/ 17 w 123"/>
                <a:gd name="T85" fmla="*/ 48 h 139"/>
                <a:gd name="T86" fmla="*/ 12 w 123"/>
                <a:gd name="T87" fmla="*/ 49 h 139"/>
                <a:gd name="T88" fmla="*/ 12 w 123"/>
                <a:gd name="T89" fmla="*/ 48 h 139"/>
                <a:gd name="T90" fmla="*/ 12 w 123"/>
                <a:gd name="T91" fmla="*/ 48 h 139"/>
                <a:gd name="T92" fmla="*/ 11 w 123"/>
                <a:gd name="T93" fmla="*/ 47 h 139"/>
                <a:gd name="T94" fmla="*/ 11 w 123"/>
                <a:gd name="T95" fmla="*/ 46 h 139"/>
                <a:gd name="T96" fmla="*/ 10 w 123"/>
                <a:gd name="T97" fmla="*/ 46 h 139"/>
                <a:gd name="T98" fmla="*/ 16 w 123"/>
                <a:gd name="T99" fmla="*/ 43 h 139"/>
                <a:gd name="T100" fmla="*/ 23 w 123"/>
                <a:gd name="T101" fmla="*/ 40 h 139"/>
                <a:gd name="T102" fmla="*/ 30 w 123"/>
                <a:gd name="T103" fmla="*/ 39 h 139"/>
                <a:gd name="T104" fmla="*/ 39 w 123"/>
                <a:gd name="T105" fmla="*/ 38 h 139"/>
                <a:gd name="T106" fmla="*/ 47 w 123"/>
                <a:gd name="T107" fmla="*/ 38 h 139"/>
                <a:gd name="T108" fmla="*/ 47 w 123"/>
                <a:gd name="T109" fmla="*/ 38 h 1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3" h="139">
                  <a:moveTo>
                    <a:pt x="40" y="133"/>
                  </a:moveTo>
                  <a:lnTo>
                    <a:pt x="52" y="139"/>
                  </a:lnTo>
                  <a:lnTo>
                    <a:pt x="62" y="139"/>
                  </a:lnTo>
                  <a:lnTo>
                    <a:pt x="73" y="137"/>
                  </a:lnTo>
                  <a:lnTo>
                    <a:pt x="82" y="131"/>
                  </a:lnTo>
                  <a:lnTo>
                    <a:pt x="91" y="123"/>
                  </a:lnTo>
                  <a:lnTo>
                    <a:pt x="98" y="115"/>
                  </a:lnTo>
                  <a:lnTo>
                    <a:pt x="104" y="106"/>
                  </a:lnTo>
                  <a:lnTo>
                    <a:pt x="110" y="97"/>
                  </a:lnTo>
                  <a:lnTo>
                    <a:pt x="117" y="92"/>
                  </a:lnTo>
                  <a:lnTo>
                    <a:pt x="123" y="89"/>
                  </a:lnTo>
                  <a:lnTo>
                    <a:pt x="99" y="64"/>
                  </a:lnTo>
                  <a:lnTo>
                    <a:pt x="91" y="55"/>
                  </a:lnTo>
                  <a:lnTo>
                    <a:pt x="82" y="50"/>
                  </a:lnTo>
                  <a:lnTo>
                    <a:pt x="72" y="49"/>
                  </a:lnTo>
                  <a:lnTo>
                    <a:pt x="63" y="50"/>
                  </a:lnTo>
                  <a:lnTo>
                    <a:pt x="55" y="53"/>
                  </a:lnTo>
                  <a:lnTo>
                    <a:pt x="46" y="55"/>
                  </a:lnTo>
                  <a:lnTo>
                    <a:pt x="37" y="59"/>
                  </a:lnTo>
                  <a:lnTo>
                    <a:pt x="29" y="61"/>
                  </a:lnTo>
                  <a:lnTo>
                    <a:pt x="19" y="64"/>
                  </a:lnTo>
                  <a:lnTo>
                    <a:pt x="10" y="64"/>
                  </a:lnTo>
                  <a:lnTo>
                    <a:pt x="15" y="59"/>
                  </a:lnTo>
                  <a:lnTo>
                    <a:pt x="21" y="55"/>
                  </a:lnTo>
                  <a:lnTo>
                    <a:pt x="29" y="53"/>
                  </a:lnTo>
                  <a:lnTo>
                    <a:pt x="36" y="50"/>
                  </a:lnTo>
                  <a:lnTo>
                    <a:pt x="43" y="48"/>
                  </a:lnTo>
                  <a:lnTo>
                    <a:pt x="50" y="45"/>
                  </a:lnTo>
                  <a:lnTo>
                    <a:pt x="56" y="42"/>
                  </a:lnTo>
                  <a:lnTo>
                    <a:pt x="60" y="38"/>
                  </a:lnTo>
                  <a:lnTo>
                    <a:pt x="63" y="32"/>
                  </a:lnTo>
                  <a:lnTo>
                    <a:pt x="63" y="23"/>
                  </a:lnTo>
                  <a:lnTo>
                    <a:pt x="61" y="23"/>
                  </a:lnTo>
                  <a:lnTo>
                    <a:pt x="60" y="24"/>
                  </a:lnTo>
                  <a:lnTo>
                    <a:pt x="57" y="26"/>
                  </a:lnTo>
                  <a:lnTo>
                    <a:pt x="56" y="27"/>
                  </a:lnTo>
                  <a:lnTo>
                    <a:pt x="53" y="28"/>
                  </a:lnTo>
                  <a:lnTo>
                    <a:pt x="52" y="29"/>
                  </a:lnTo>
                  <a:lnTo>
                    <a:pt x="50" y="29"/>
                  </a:lnTo>
                  <a:lnTo>
                    <a:pt x="48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7" y="24"/>
                  </a:lnTo>
                  <a:lnTo>
                    <a:pt x="50" y="22"/>
                  </a:lnTo>
                  <a:lnTo>
                    <a:pt x="53" y="21"/>
                  </a:lnTo>
                  <a:lnTo>
                    <a:pt x="56" y="18"/>
                  </a:lnTo>
                  <a:lnTo>
                    <a:pt x="60" y="16"/>
                  </a:lnTo>
                  <a:lnTo>
                    <a:pt x="62" y="13"/>
                  </a:lnTo>
                  <a:lnTo>
                    <a:pt x="63" y="11"/>
                  </a:lnTo>
                  <a:lnTo>
                    <a:pt x="65" y="7"/>
                  </a:lnTo>
                  <a:lnTo>
                    <a:pt x="65" y="3"/>
                  </a:lnTo>
                  <a:lnTo>
                    <a:pt x="63" y="0"/>
                  </a:lnTo>
                  <a:lnTo>
                    <a:pt x="0" y="70"/>
                  </a:lnTo>
                  <a:lnTo>
                    <a:pt x="8" y="73"/>
                  </a:lnTo>
                  <a:lnTo>
                    <a:pt x="12" y="78"/>
                  </a:lnTo>
                  <a:lnTo>
                    <a:pt x="15" y="84"/>
                  </a:lnTo>
                  <a:lnTo>
                    <a:pt x="16" y="91"/>
                  </a:lnTo>
                  <a:lnTo>
                    <a:pt x="16" y="100"/>
                  </a:lnTo>
                  <a:lnTo>
                    <a:pt x="17" y="108"/>
                  </a:lnTo>
                  <a:lnTo>
                    <a:pt x="20" y="116"/>
                  </a:lnTo>
                  <a:lnTo>
                    <a:pt x="24" y="123"/>
                  </a:lnTo>
                  <a:lnTo>
                    <a:pt x="30" y="128"/>
                  </a:lnTo>
                  <a:lnTo>
                    <a:pt x="40" y="133"/>
                  </a:lnTo>
                  <a:close/>
                  <a:moveTo>
                    <a:pt x="95" y="76"/>
                  </a:moveTo>
                  <a:lnTo>
                    <a:pt x="87" y="79"/>
                  </a:lnTo>
                  <a:lnTo>
                    <a:pt x="89" y="89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7" y="85"/>
                  </a:lnTo>
                  <a:lnTo>
                    <a:pt x="86" y="84"/>
                  </a:lnTo>
                  <a:lnTo>
                    <a:pt x="84" y="84"/>
                  </a:lnTo>
                  <a:lnTo>
                    <a:pt x="83" y="82"/>
                  </a:lnTo>
                  <a:lnTo>
                    <a:pt x="82" y="82"/>
                  </a:lnTo>
                  <a:lnTo>
                    <a:pt x="81" y="81"/>
                  </a:lnTo>
                  <a:lnTo>
                    <a:pt x="79" y="81"/>
                  </a:lnTo>
                  <a:lnTo>
                    <a:pt x="78" y="82"/>
                  </a:lnTo>
                  <a:lnTo>
                    <a:pt x="76" y="89"/>
                  </a:lnTo>
                  <a:lnTo>
                    <a:pt x="72" y="94"/>
                  </a:lnTo>
                  <a:lnTo>
                    <a:pt x="67" y="96"/>
                  </a:lnTo>
                  <a:lnTo>
                    <a:pt x="61" y="97"/>
                  </a:lnTo>
                  <a:lnTo>
                    <a:pt x="55" y="99"/>
                  </a:lnTo>
                  <a:lnTo>
                    <a:pt x="48" y="97"/>
                  </a:lnTo>
                  <a:lnTo>
                    <a:pt x="41" y="97"/>
                  </a:lnTo>
                  <a:lnTo>
                    <a:pt x="35" y="96"/>
                  </a:lnTo>
                  <a:lnTo>
                    <a:pt x="30" y="96"/>
                  </a:lnTo>
                  <a:lnTo>
                    <a:pt x="25" y="97"/>
                  </a:lnTo>
                  <a:lnTo>
                    <a:pt x="25" y="96"/>
                  </a:lnTo>
                  <a:lnTo>
                    <a:pt x="24" y="95"/>
                  </a:lnTo>
                  <a:lnTo>
                    <a:pt x="24" y="94"/>
                  </a:lnTo>
                  <a:lnTo>
                    <a:pt x="22" y="94"/>
                  </a:lnTo>
                  <a:lnTo>
                    <a:pt x="22" y="92"/>
                  </a:lnTo>
                  <a:lnTo>
                    <a:pt x="21" y="91"/>
                  </a:lnTo>
                  <a:lnTo>
                    <a:pt x="26" y="89"/>
                  </a:lnTo>
                  <a:lnTo>
                    <a:pt x="32" y="85"/>
                  </a:lnTo>
                  <a:lnTo>
                    <a:pt x="38" y="82"/>
                  </a:lnTo>
                  <a:lnTo>
                    <a:pt x="46" y="80"/>
                  </a:lnTo>
                  <a:lnTo>
                    <a:pt x="53" y="79"/>
                  </a:lnTo>
                  <a:lnTo>
                    <a:pt x="61" y="78"/>
                  </a:lnTo>
                  <a:lnTo>
                    <a:pt x="69" y="76"/>
                  </a:lnTo>
                  <a:lnTo>
                    <a:pt x="78" y="75"/>
                  </a:lnTo>
                  <a:lnTo>
                    <a:pt x="87" y="75"/>
                  </a:lnTo>
                  <a:lnTo>
                    <a:pt x="95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82" name="Freeform 207"/>
            <p:cNvSpPr>
              <a:spLocks/>
            </p:cNvSpPr>
            <p:nvPr/>
          </p:nvSpPr>
          <p:spPr bwMode="auto">
            <a:xfrm>
              <a:off x="2549" y="1176"/>
              <a:ext cx="9" cy="7"/>
            </a:xfrm>
            <a:custGeom>
              <a:avLst/>
              <a:gdLst>
                <a:gd name="T0" fmla="*/ 0 w 18"/>
                <a:gd name="T1" fmla="*/ 0 h 15"/>
                <a:gd name="T2" fmla="*/ 9 w 18"/>
                <a:gd name="T3" fmla="*/ 7 h 15"/>
                <a:gd name="T4" fmla="*/ 8 w 18"/>
                <a:gd name="T5" fmla="*/ 6 h 15"/>
                <a:gd name="T6" fmla="*/ 8 w 18"/>
                <a:gd name="T7" fmla="*/ 6 h 15"/>
                <a:gd name="T8" fmla="*/ 7 w 18"/>
                <a:gd name="T9" fmla="*/ 4 h 15"/>
                <a:gd name="T10" fmla="*/ 6 w 18"/>
                <a:gd name="T11" fmla="*/ 4 h 15"/>
                <a:gd name="T12" fmla="*/ 5 w 18"/>
                <a:gd name="T13" fmla="*/ 3 h 15"/>
                <a:gd name="T14" fmla="*/ 4 w 18"/>
                <a:gd name="T15" fmla="*/ 2 h 15"/>
                <a:gd name="T16" fmla="*/ 4 w 18"/>
                <a:gd name="T17" fmla="*/ 2 h 15"/>
                <a:gd name="T18" fmla="*/ 3 w 18"/>
                <a:gd name="T19" fmla="*/ 1 h 15"/>
                <a:gd name="T20" fmla="*/ 1 w 18"/>
                <a:gd name="T21" fmla="*/ 1 h 15"/>
                <a:gd name="T22" fmla="*/ 0 w 18"/>
                <a:gd name="T23" fmla="*/ 0 h 15"/>
                <a:gd name="T24" fmla="*/ 0 w 18"/>
                <a:gd name="T25" fmla="*/ 0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5">
                  <a:moveTo>
                    <a:pt x="0" y="0"/>
                  </a:moveTo>
                  <a:lnTo>
                    <a:pt x="18" y="15"/>
                  </a:lnTo>
                  <a:lnTo>
                    <a:pt x="16" y="13"/>
                  </a:lnTo>
                  <a:lnTo>
                    <a:pt x="15" y="12"/>
                  </a:lnTo>
                  <a:lnTo>
                    <a:pt x="13" y="9"/>
                  </a:lnTo>
                  <a:lnTo>
                    <a:pt x="11" y="8"/>
                  </a:lnTo>
                  <a:lnTo>
                    <a:pt x="10" y="7"/>
                  </a:lnTo>
                  <a:lnTo>
                    <a:pt x="8" y="5"/>
                  </a:lnTo>
                  <a:lnTo>
                    <a:pt x="7" y="4"/>
                  </a:lnTo>
                  <a:lnTo>
                    <a:pt x="5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83" name="Freeform 208"/>
            <p:cNvSpPr>
              <a:spLocks/>
            </p:cNvSpPr>
            <p:nvPr/>
          </p:nvSpPr>
          <p:spPr bwMode="auto">
            <a:xfrm>
              <a:off x="2507" y="1183"/>
              <a:ext cx="17" cy="35"/>
            </a:xfrm>
            <a:custGeom>
              <a:avLst/>
              <a:gdLst>
                <a:gd name="T0" fmla="*/ 17 w 33"/>
                <a:gd name="T1" fmla="*/ 19 h 71"/>
                <a:gd name="T2" fmla="*/ 14 w 33"/>
                <a:gd name="T3" fmla="*/ 17 h 71"/>
                <a:gd name="T4" fmla="*/ 12 w 33"/>
                <a:gd name="T5" fmla="*/ 15 h 71"/>
                <a:gd name="T6" fmla="*/ 10 w 33"/>
                <a:gd name="T7" fmla="*/ 13 h 71"/>
                <a:gd name="T8" fmla="*/ 8 w 33"/>
                <a:gd name="T9" fmla="*/ 12 h 71"/>
                <a:gd name="T10" fmla="*/ 6 w 33"/>
                <a:gd name="T11" fmla="*/ 11 h 71"/>
                <a:gd name="T12" fmla="*/ 5 w 33"/>
                <a:gd name="T13" fmla="*/ 9 h 71"/>
                <a:gd name="T14" fmla="*/ 4 w 33"/>
                <a:gd name="T15" fmla="*/ 7 h 71"/>
                <a:gd name="T16" fmla="*/ 3 w 33"/>
                <a:gd name="T17" fmla="*/ 5 h 71"/>
                <a:gd name="T18" fmla="*/ 1 w 33"/>
                <a:gd name="T19" fmla="*/ 3 h 71"/>
                <a:gd name="T20" fmla="*/ 0 w 33"/>
                <a:gd name="T21" fmla="*/ 0 h 71"/>
                <a:gd name="T22" fmla="*/ 3 w 33"/>
                <a:gd name="T23" fmla="*/ 35 h 71"/>
                <a:gd name="T24" fmla="*/ 4 w 33"/>
                <a:gd name="T25" fmla="*/ 34 h 71"/>
                <a:gd name="T26" fmla="*/ 4 w 33"/>
                <a:gd name="T27" fmla="*/ 33 h 71"/>
                <a:gd name="T28" fmla="*/ 6 w 33"/>
                <a:gd name="T29" fmla="*/ 31 h 71"/>
                <a:gd name="T30" fmla="*/ 7 w 33"/>
                <a:gd name="T31" fmla="*/ 30 h 71"/>
                <a:gd name="T32" fmla="*/ 8 w 33"/>
                <a:gd name="T33" fmla="*/ 29 h 71"/>
                <a:gd name="T34" fmla="*/ 9 w 33"/>
                <a:gd name="T35" fmla="*/ 28 h 71"/>
                <a:gd name="T36" fmla="*/ 9 w 33"/>
                <a:gd name="T37" fmla="*/ 26 h 71"/>
                <a:gd name="T38" fmla="*/ 9 w 33"/>
                <a:gd name="T39" fmla="*/ 25 h 71"/>
                <a:gd name="T40" fmla="*/ 8 w 33"/>
                <a:gd name="T41" fmla="*/ 24 h 71"/>
                <a:gd name="T42" fmla="*/ 6 w 33"/>
                <a:gd name="T43" fmla="*/ 23 h 71"/>
                <a:gd name="T44" fmla="*/ 8 w 33"/>
                <a:gd name="T45" fmla="*/ 23 h 71"/>
                <a:gd name="T46" fmla="*/ 9 w 33"/>
                <a:gd name="T47" fmla="*/ 23 h 71"/>
                <a:gd name="T48" fmla="*/ 10 w 33"/>
                <a:gd name="T49" fmla="*/ 23 h 71"/>
                <a:gd name="T50" fmla="*/ 11 w 33"/>
                <a:gd name="T51" fmla="*/ 23 h 71"/>
                <a:gd name="T52" fmla="*/ 12 w 33"/>
                <a:gd name="T53" fmla="*/ 23 h 71"/>
                <a:gd name="T54" fmla="*/ 13 w 33"/>
                <a:gd name="T55" fmla="*/ 23 h 71"/>
                <a:gd name="T56" fmla="*/ 14 w 33"/>
                <a:gd name="T57" fmla="*/ 22 h 71"/>
                <a:gd name="T58" fmla="*/ 15 w 33"/>
                <a:gd name="T59" fmla="*/ 22 h 71"/>
                <a:gd name="T60" fmla="*/ 16 w 33"/>
                <a:gd name="T61" fmla="*/ 20 h 71"/>
                <a:gd name="T62" fmla="*/ 17 w 33"/>
                <a:gd name="T63" fmla="*/ 19 h 71"/>
                <a:gd name="T64" fmla="*/ 17 w 33"/>
                <a:gd name="T65" fmla="*/ 19 h 7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" h="71">
                  <a:moveTo>
                    <a:pt x="33" y="39"/>
                  </a:moveTo>
                  <a:lnTo>
                    <a:pt x="28" y="35"/>
                  </a:lnTo>
                  <a:lnTo>
                    <a:pt x="23" y="31"/>
                  </a:lnTo>
                  <a:lnTo>
                    <a:pt x="20" y="27"/>
                  </a:lnTo>
                  <a:lnTo>
                    <a:pt x="16" y="25"/>
                  </a:lnTo>
                  <a:lnTo>
                    <a:pt x="12" y="23"/>
                  </a:lnTo>
                  <a:lnTo>
                    <a:pt x="10" y="19"/>
                  </a:lnTo>
                  <a:lnTo>
                    <a:pt x="7" y="15"/>
                  </a:lnTo>
                  <a:lnTo>
                    <a:pt x="5" y="11"/>
                  </a:lnTo>
                  <a:lnTo>
                    <a:pt x="2" y="6"/>
                  </a:lnTo>
                  <a:lnTo>
                    <a:pt x="0" y="0"/>
                  </a:lnTo>
                  <a:lnTo>
                    <a:pt x="6" y="71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11" y="63"/>
                  </a:lnTo>
                  <a:lnTo>
                    <a:pt x="13" y="61"/>
                  </a:lnTo>
                  <a:lnTo>
                    <a:pt x="16" y="58"/>
                  </a:lnTo>
                  <a:lnTo>
                    <a:pt x="17" y="56"/>
                  </a:lnTo>
                  <a:lnTo>
                    <a:pt x="18" y="53"/>
                  </a:lnTo>
                  <a:lnTo>
                    <a:pt x="17" y="51"/>
                  </a:lnTo>
                  <a:lnTo>
                    <a:pt x="16" y="49"/>
                  </a:lnTo>
                  <a:lnTo>
                    <a:pt x="12" y="47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20" y="47"/>
                  </a:lnTo>
                  <a:lnTo>
                    <a:pt x="22" y="47"/>
                  </a:lnTo>
                  <a:lnTo>
                    <a:pt x="23" y="46"/>
                  </a:lnTo>
                  <a:lnTo>
                    <a:pt x="26" y="46"/>
                  </a:lnTo>
                  <a:lnTo>
                    <a:pt x="27" y="45"/>
                  </a:lnTo>
                  <a:lnTo>
                    <a:pt x="29" y="44"/>
                  </a:lnTo>
                  <a:lnTo>
                    <a:pt x="31" y="41"/>
                  </a:lnTo>
                  <a:lnTo>
                    <a:pt x="33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84" name="Freeform 209"/>
            <p:cNvSpPr>
              <a:spLocks/>
            </p:cNvSpPr>
            <p:nvPr/>
          </p:nvSpPr>
          <p:spPr bwMode="auto">
            <a:xfrm>
              <a:off x="2512" y="1196"/>
              <a:ext cx="61" cy="312"/>
            </a:xfrm>
            <a:custGeom>
              <a:avLst/>
              <a:gdLst>
                <a:gd name="T0" fmla="*/ 6 w 123"/>
                <a:gd name="T1" fmla="*/ 30 h 624"/>
                <a:gd name="T2" fmla="*/ 2 w 123"/>
                <a:gd name="T3" fmla="*/ 33 h 624"/>
                <a:gd name="T4" fmla="*/ 2 w 123"/>
                <a:gd name="T5" fmla="*/ 33 h 624"/>
                <a:gd name="T6" fmla="*/ 1 w 123"/>
                <a:gd name="T7" fmla="*/ 33 h 624"/>
                <a:gd name="T8" fmla="*/ 1 w 123"/>
                <a:gd name="T9" fmla="*/ 33 h 624"/>
                <a:gd name="T10" fmla="*/ 0 w 123"/>
                <a:gd name="T11" fmla="*/ 32 h 624"/>
                <a:gd name="T12" fmla="*/ 1 w 123"/>
                <a:gd name="T13" fmla="*/ 60 h 624"/>
                <a:gd name="T14" fmla="*/ 4 w 123"/>
                <a:gd name="T15" fmla="*/ 117 h 624"/>
                <a:gd name="T16" fmla="*/ 9 w 123"/>
                <a:gd name="T17" fmla="*/ 173 h 624"/>
                <a:gd name="T18" fmla="*/ 19 w 123"/>
                <a:gd name="T19" fmla="*/ 229 h 624"/>
                <a:gd name="T20" fmla="*/ 34 w 123"/>
                <a:gd name="T21" fmla="*/ 285 h 624"/>
                <a:gd name="T22" fmla="*/ 45 w 123"/>
                <a:gd name="T23" fmla="*/ 49 h 624"/>
                <a:gd name="T24" fmla="*/ 30 w 123"/>
                <a:gd name="T25" fmla="*/ 56 h 624"/>
                <a:gd name="T26" fmla="*/ 25 w 123"/>
                <a:gd name="T27" fmla="*/ 52 h 624"/>
                <a:gd name="T28" fmla="*/ 20 w 123"/>
                <a:gd name="T29" fmla="*/ 48 h 624"/>
                <a:gd name="T30" fmla="*/ 14 w 123"/>
                <a:gd name="T31" fmla="*/ 44 h 624"/>
                <a:gd name="T32" fmla="*/ 12 w 123"/>
                <a:gd name="T33" fmla="*/ 39 h 624"/>
                <a:gd name="T34" fmla="*/ 17 w 123"/>
                <a:gd name="T35" fmla="*/ 44 h 624"/>
                <a:gd name="T36" fmla="*/ 27 w 123"/>
                <a:gd name="T37" fmla="*/ 49 h 624"/>
                <a:gd name="T38" fmla="*/ 37 w 123"/>
                <a:gd name="T39" fmla="*/ 47 h 624"/>
                <a:gd name="T40" fmla="*/ 46 w 123"/>
                <a:gd name="T41" fmla="*/ 40 h 624"/>
                <a:gd name="T42" fmla="*/ 56 w 123"/>
                <a:gd name="T43" fmla="*/ 32 h 624"/>
                <a:gd name="T44" fmla="*/ 60 w 123"/>
                <a:gd name="T45" fmla="*/ 28 h 624"/>
                <a:gd name="T46" fmla="*/ 58 w 123"/>
                <a:gd name="T47" fmla="*/ 27 h 624"/>
                <a:gd name="T48" fmla="*/ 56 w 123"/>
                <a:gd name="T49" fmla="*/ 26 h 624"/>
                <a:gd name="T50" fmla="*/ 55 w 123"/>
                <a:gd name="T51" fmla="*/ 23 h 624"/>
                <a:gd name="T52" fmla="*/ 54 w 123"/>
                <a:gd name="T53" fmla="*/ 21 h 624"/>
                <a:gd name="T54" fmla="*/ 52 w 123"/>
                <a:gd name="T55" fmla="*/ 21 h 624"/>
                <a:gd name="T56" fmla="*/ 46 w 123"/>
                <a:gd name="T57" fmla="*/ 23 h 624"/>
                <a:gd name="T58" fmla="*/ 38 w 123"/>
                <a:gd name="T59" fmla="*/ 23 h 624"/>
                <a:gd name="T60" fmla="*/ 31 w 123"/>
                <a:gd name="T61" fmla="*/ 23 h 624"/>
                <a:gd name="T62" fmla="*/ 24 w 123"/>
                <a:gd name="T63" fmla="*/ 22 h 624"/>
                <a:gd name="T64" fmla="*/ 21 w 123"/>
                <a:gd name="T65" fmla="*/ 18 h 624"/>
                <a:gd name="T66" fmla="*/ 54 w 123"/>
                <a:gd name="T67" fmla="*/ 12 h 624"/>
                <a:gd name="T68" fmla="*/ 51 w 123"/>
                <a:gd name="T69" fmla="*/ 9 h 624"/>
                <a:gd name="T70" fmla="*/ 46 w 123"/>
                <a:gd name="T71" fmla="*/ 6 h 624"/>
                <a:gd name="T72" fmla="*/ 41 w 123"/>
                <a:gd name="T73" fmla="*/ 3 h 624"/>
                <a:gd name="T74" fmla="*/ 37 w 123"/>
                <a:gd name="T75" fmla="*/ 1 h 624"/>
                <a:gd name="T76" fmla="*/ 31 w 123"/>
                <a:gd name="T77" fmla="*/ 2 h 624"/>
                <a:gd name="T78" fmla="*/ 23 w 123"/>
                <a:gd name="T79" fmla="*/ 6 h 624"/>
                <a:gd name="T80" fmla="*/ 17 w 123"/>
                <a:gd name="T81" fmla="*/ 11 h 624"/>
                <a:gd name="T82" fmla="*/ 10 w 123"/>
                <a:gd name="T83" fmla="*/ 16 h 624"/>
                <a:gd name="T84" fmla="*/ 5 w 123"/>
                <a:gd name="T85" fmla="*/ 23 h 624"/>
                <a:gd name="T86" fmla="*/ 3 w 123"/>
                <a:gd name="T87" fmla="*/ 27 h 6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3" h="624">
                  <a:moveTo>
                    <a:pt x="7" y="53"/>
                  </a:moveTo>
                  <a:lnTo>
                    <a:pt x="13" y="60"/>
                  </a:lnTo>
                  <a:lnTo>
                    <a:pt x="7" y="66"/>
                  </a:lnTo>
                  <a:lnTo>
                    <a:pt x="5" y="66"/>
                  </a:lnTo>
                  <a:lnTo>
                    <a:pt x="4" y="66"/>
                  </a:lnTo>
                  <a:lnTo>
                    <a:pt x="3" y="66"/>
                  </a:lnTo>
                  <a:lnTo>
                    <a:pt x="3" y="65"/>
                  </a:lnTo>
                  <a:lnTo>
                    <a:pt x="2" y="65"/>
                  </a:lnTo>
                  <a:lnTo>
                    <a:pt x="0" y="63"/>
                  </a:lnTo>
                  <a:lnTo>
                    <a:pt x="3" y="119"/>
                  </a:lnTo>
                  <a:lnTo>
                    <a:pt x="5" y="176"/>
                  </a:lnTo>
                  <a:lnTo>
                    <a:pt x="8" y="233"/>
                  </a:lnTo>
                  <a:lnTo>
                    <a:pt x="13" y="288"/>
                  </a:lnTo>
                  <a:lnTo>
                    <a:pt x="19" y="345"/>
                  </a:lnTo>
                  <a:lnTo>
                    <a:pt x="26" y="401"/>
                  </a:lnTo>
                  <a:lnTo>
                    <a:pt x="38" y="458"/>
                  </a:lnTo>
                  <a:lnTo>
                    <a:pt x="51" y="514"/>
                  </a:lnTo>
                  <a:lnTo>
                    <a:pt x="69" y="569"/>
                  </a:lnTo>
                  <a:lnTo>
                    <a:pt x="90" y="624"/>
                  </a:lnTo>
                  <a:lnTo>
                    <a:pt x="90" y="98"/>
                  </a:lnTo>
                  <a:lnTo>
                    <a:pt x="64" y="117"/>
                  </a:lnTo>
                  <a:lnTo>
                    <a:pt x="61" y="112"/>
                  </a:lnTo>
                  <a:lnTo>
                    <a:pt x="56" y="107"/>
                  </a:lnTo>
                  <a:lnTo>
                    <a:pt x="51" y="103"/>
                  </a:lnTo>
                  <a:lnTo>
                    <a:pt x="45" y="99"/>
                  </a:lnTo>
                  <a:lnTo>
                    <a:pt x="40" y="96"/>
                  </a:lnTo>
                  <a:lnTo>
                    <a:pt x="34" y="93"/>
                  </a:lnTo>
                  <a:lnTo>
                    <a:pt x="29" y="88"/>
                  </a:lnTo>
                  <a:lnTo>
                    <a:pt x="26" y="84"/>
                  </a:lnTo>
                  <a:lnTo>
                    <a:pt x="24" y="78"/>
                  </a:lnTo>
                  <a:lnTo>
                    <a:pt x="25" y="72"/>
                  </a:lnTo>
                  <a:lnTo>
                    <a:pt x="35" y="87"/>
                  </a:lnTo>
                  <a:lnTo>
                    <a:pt x="45" y="94"/>
                  </a:lnTo>
                  <a:lnTo>
                    <a:pt x="55" y="98"/>
                  </a:lnTo>
                  <a:lnTo>
                    <a:pt x="65" y="97"/>
                  </a:lnTo>
                  <a:lnTo>
                    <a:pt x="74" y="93"/>
                  </a:lnTo>
                  <a:lnTo>
                    <a:pt x="82" y="87"/>
                  </a:lnTo>
                  <a:lnTo>
                    <a:pt x="92" y="79"/>
                  </a:lnTo>
                  <a:lnTo>
                    <a:pt x="102" y="71"/>
                  </a:lnTo>
                  <a:lnTo>
                    <a:pt x="112" y="63"/>
                  </a:lnTo>
                  <a:lnTo>
                    <a:pt x="123" y="57"/>
                  </a:lnTo>
                  <a:lnTo>
                    <a:pt x="121" y="56"/>
                  </a:lnTo>
                  <a:lnTo>
                    <a:pt x="119" y="55"/>
                  </a:lnTo>
                  <a:lnTo>
                    <a:pt x="117" y="53"/>
                  </a:lnTo>
                  <a:lnTo>
                    <a:pt x="114" y="52"/>
                  </a:lnTo>
                  <a:lnTo>
                    <a:pt x="113" y="51"/>
                  </a:lnTo>
                  <a:lnTo>
                    <a:pt x="112" y="48"/>
                  </a:lnTo>
                  <a:lnTo>
                    <a:pt x="111" y="46"/>
                  </a:lnTo>
                  <a:lnTo>
                    <a:pt x="109" y="44"/>
                  </a:lnTo>
                  <a:lnTo>
                    <a:pt x="109" y="41"/>
                  </a:lnTo>
                  <a:lnTo>
                    <a:pt x="111" y="39"/>
                  </a:lnTo>
                  <a:lnTo>
                    <a:pt x="104" y="41"/>
                  </a:lnTo>
                  <a:lnTo>
                    <a:pt x="98" y="44"/>
                  </a:lnTo>
                  <a:lnTo>
                    <a:pt x="92" y="45"/>
                  </a:lnTo>
                  <a:lnTo>
                    <a:pt x="85" y="45"/>
                  </a:lnTo>
                  <a:lnTo>
                    <a:pt x="77" y="46"/>
                  </a:lnTo>
                  <a:lnTo>
                    <a:pt x="70" y="45"/>
                  </a:lnTo>
                  <a:lnTo>
                    <a:pt x="62" y="45"/>
                  </a:lnTo>
                  <a:lnTo>
                    <a:pt x="56" y="45"/>
                  </a:lnTo>
                  <a:lnTo>
                    <a:pt x="49" y="44"/>
                  </a:lnTo>
                  <a:lnTo>
                    <a:pt x="43" y="42"/>
                  </a:lnTo>
                  <a:lnTo>
                    <a:pt x="43" y="36"/>
                  </a:lnTo>
                  <a:lnTo>
                    <a:pt x="111" y="24"/>
                  </a:lnTo>
                  <a:lnTo>
                    <a:pt x="108" y="23"/>
                  </a:lnTo>
                  <a:lnTo>
                    <a:pt x="106" y="20"/>
                  </a:lnTo>
                  <a:lnTo>
                    <a:pt x="102" y="18"/>
                  </a:lnTo>
                  <a:lnTo>
                    <a:pt x="97" y="15"/>
                  </a:lnTo>
                  <a:lnTo>
                    <a:pt x="93" y="11"/>
                  </a:lnTo>
                  <a:lnTo>
                    <a:pt x="88" y="9"/>
                  </a:lnTo>
                  <a:lnTo>
                    <a:pt x="83" y="6"/>
                  </a:lnTo>
                  <a:lnTo>
                    <a:pt x="78" y="4"/>
                  </a:lnTo>
                  <a:lnTo>
                    <a:pt x="74" y="1"/>
                  </a:lnTo>
                  <a:lnTo>
                    <a:pt x="70" y="0"/>
                  </a:lnTo>
                  <a:lnTo>
                    <a:pt x="62" y="3"/>
                  </a:lnTo>
                  <a:lnTo>
                    <a:pt x="55" y="6"/>
                  </a:lnTo>
                  <a:lnTo>
                    <a:pt x="47" y="11"/>
                  </a:lnTo>
                  <a:lnTo>
                    <a:pt x="40" y="15"/>
                  </a:lnTo>
                  <a:lnTo>
                    <a:pt x="34" y="21"/>
                  </a:lnTo>
                  <a:lnTo>
                    <a:pt x="26" y="26"/>
                  </a:lnTo>
                  <a:lnTo>
                    <a:pt x="20" y="32"/>
                  </a:lnTo>
                  <a:lnTo>
                    <a:pt x="15" y="39"/>
                  </a:lnTo>
                  <a:lnTo>
                    <a:pt x="10" y="46"/>
                  </a:lnTo>
                  <a:lnTo>
                    <a:pt x="7" y="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85" name="Freeform 210"/>
            <p:cNvSpPr>
              <a:spLocks/>
            </p:cNvSpPr>
            <p:nvPr/>
          </p:nvSpPr>
          <p:spPr bwMode="auto">
            <a:xfrm>
              <a:off x="2659" y="1248"/>
              <a:ext cx="1" cy="2"/>
            </a:xfrm>
            <a:custGeom>
              <a:avLst/>
              <a:gdLst>
                <a:gd name="T0" fmla="*/ 0 w 3"/>
                <a:gd name="T1" fmla="*/ 0 h 4"/>
                <a:gd name="T2" fmla="*/ 1 w 3"/>
                <a:gd name="T3" fmla="*/ 2 h 4"/>
                <a:gd name="T4" fmla="*/ 1 w 3"/>
                <a:gd name="T5" fmla="*/ 2 h 4"/>
                <a:gd name="T6" fmla="*/ 1 w 3"/>
                <a:gd name="T7" fmla="*/ 2 h 4"/>
                <a:gd name="T8" fmla="*/ 1 w 3"/>
                <a:gd name="T9" fmla="*/ 2 h 4"/>
                <a:gd name="T10" fmla="*/ 1 w 3"/>
                <a:gd name="T11" fmla="*/ 2 h 4"/>
                <a:gd name="T12" fmla="*/ 1 w 3"/>
                <a:gd name="T13" fmla="*/ 2 h 4"/>
                <a:gd name="T14" fmla="*/ 1 w 3"/>
                <a:gd name="T15" fmla="*/ 2 h 4"/>
                <a:gd name="T16" fmla="*/ 1 w 3"/>
                <a:gd name="T17" fmla="*/ 2 h 4"/>
                <a:gd name="T18" fmla="*/ 1 w 3"/>
                <a:gd name="T19" fmla="*/ 2 h 4"/>
                <a:gd name="T20" fmla="*/ 1 w 3"/>
                <a:gd name="T21" fmla="*/ 2 h 4"/>
                <a:gd name="T22" fmla="*/ 1 w 3"/>
                <a:gd name="T23" fmla="*/ 2 h 4"/>
                <a:gd name="T24" fmla="*/ 1 w 3"/>
                <a:gd name="T25" fmla="*/ 2 h 4"/>
                <a:gd name="T26" fmla="*/ 1 w 3"/>
                <a:gd name="T27" fmla="*/ 2 h 4"/>
                <a:gd name="T28" fmla="*/ 1 w 3"/>
                <a:gd name="T29" fmla="*/ 2 h 4"/>
                <a:gd name="T30" fmla="*/ 1 w 3"/>
                <a:gd name="T31" fmla="*/ 1 h 4"/>
                <a:gd name="T32" fmla="*/ 1 w 3"/>
                <a:gd name="T33" fmla="*/ 1 h 4"/>
                <a:gd name="T34" fmla="*/ 1 w 3"/>
                <a:gd name="T35" fmla="*/ 1 h 4"/>
                <a:gd name="T36" fmla="*/ 1 w 3"/>
                <a:gd name="T37" fmla="*/ 1 h 4"/>
                <a:gd name="T38" fmla="*/ 1 w 3"/>
                <a:gd name="T39" fmla="*/ 0 h 4"/>
                <a:gd name="T40" fmla="*/ 0 w 3"/>
                <a:gd name="T41" fmla="*/ 0 h 4"/>
                <a:gd name="T42" fmla="*/ 0 w 3"/>
                <a:gd name="T43" fmla="*/ 0 h 4"/>
                <a:gd name="T44" fmla="*/ 0 w 3"/>
                <a:gd name="T45" fmla="*/ 0 h 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3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86" name="Freeform 211"/>
            <p:cNvSpPr>
              <a:spLocks/>
            </p:cNvSpPr>
            <p:nvPr/>
          </p:nvSpPr>
          <p:spPr bwMode="auto">
            <a:xfrm>
              <a:off x="2668" y="1269"/>
              <a:ext cx="1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1 w 2"/>
                <a:gd name="T9" fmla="*/ 0 h 3"/>
                <a:gd name="T10" fmla="*/ 1 w 2"/>
                <a:gd name="T11" fmla="*/ 0 h 3"/>
                <a:gd name="T12" fmla="*/ 1 w 2"/>
                <a:gd name="T13" fmla="*/ 0 h 3"/>
                <a:gd name="T14" fmla="*/ 0 w 2"/>
                <a:gd name="T15" fmla="*/ 1 h 3"/>
                <a:gd name="T16" fmla="*/ 0 w 2"/>
                <a:gd name="T17" fmla="*/ 1 h 3"/>
                <a:gd name="T18" fmla="*/ 0 w 2"/>
                <a:gd name="T19" fmla="*/ 1 h 3"/>
                <a:gd name="T20" fmla="*/ 0 w 2"/>
                <a:gd name="T21" fmla="*/ 1 h 3"/>
                <a:gd name="T22" fmla="*/ 0 w 2"/>
                <a:gd name="T23" fmla="*/ 1 h 3"/>
                <a:gd name="T24" fmla="*/ 0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1 w 2"/>
                <a:gd name="T33" fmla="*/ 0 h 3"/>
                <a:gd name="T34" fmla="*/ 1 w 2"/>
                <a:gd name="T35" fmla="*/ 0 h 3"/>
                <a:gd name="T36" fmla="*/ 1 w 2"/>
                <a:gd name="T37" fmla="*/ 0 h 3"/>
                <a:gd name="T38" fmla="*/ 1 w 2"/>
                <a:gd name="T39" fmla="*/ 0 h 3"/>
                <a:gd name="T40" fmla="*/ 1 w 2"/>
                <a:gd name="T41" fmla="*/ 0 h 3"/>
                <a:gd name="T42" fmla="*/ 1 w 2"/>
                <a:gd name="T43" fmla="*/ 0 h 3"/>
                <a:gd name="T44" fmla="*/ 1 w 2"/>
                <a:gd name="T45" fmla="*/ 0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87" name="Freeform 212"/>
            <p:cNvSpPr>
              <a:spLocks/>
            </p:cNvSpPr>
            <p:nvPr/>
          </p:nvSpPr>
          <p:spPr bwMode="auto">
            <a:xfrm>
              <a:off x="2658" y="1196"/>
              <a:ext cx="45" cy="79"/>
            </a:xfrm>
            <a:custGeom>
              <a:avLst/>
              <a:gdLst>
                <a:gd name="T0" fmla="*/ 3 w 89"/>
                <a:gd name="T1" fmla="*/ 45 h 157"/>
                <a:gd name="T2" fmla="*/ 5 w 89"/>
                <a:gd name="T3" fmla="*/ 49 h 157"/>
                <a:gd name="T4" fmla="*/ 3 w 89"/>
                <a:gd name="T5" fmla="*/ 54 h 157"/>
                <a:gd name="T6" fmla="*/ 3 w 89"/>
                <a:gd name="T7" fmla="*/ 56 h 157"/>
                <a:gd name="T8" fmla="*/ 3 w 89"/>
                <a:gd name="T9" fmla="*/ 58 h 157"/>
                <a:gd name="T10" fmla="*/ 4 w 89"/>
                <a:gd name="T11" fmla="*/ 57 h 157"/>
                <a:gd name="T12" fmla="*/ 8 w 89"/>
                <a:gd name="T13" fmla="*/ 61 h 157"/>
                <a:gd name="T14" fmla="*/ 9 w 89"/>
                <a:gd name="T15" fmla="*/ 66 h 157"/>
                <a:gd name="T16" fmla="*/ 8 w 89"/>
                <a:gd name="T17" fmla="*/ 67 h 157"/>
                <a:gd name="T18" fmla="*/ 10 w 89"/>
                <a:gd name="T19" fmla="*/ 68 h 157"/>
                <a:gd name="T20" fmla="*/ 12 w 89"/>
                <a:gd name="T21" fmla="*/ 69 h 157"/>
                <a:gd name="T22" fmla="*/ 12 w 89"/>
                <a:gd name="T23" fmla="*/ 71 h 157"/>
                <a:gd name="T24" fmla="*/ 12 w 89"/>
                <a:gd name="T25" fmla="*/ 73 h 157"/>
                <a:gd name="T26" fmla="*/ 14 w 89"/>
                <a:gd name="T27" fmla="*/ 73 h 157"/>
                <a:gd name="T28" fmla="*/ 19 w 89"/>
                <a:gd name="T29" fmla="*/ 75 h 157"/>
                <a:gd name="T30" fmla="*/ 21 w 89"/>
                <a:gd name="T31" fmla="*/ 79 h 157"/>
                <a:gd name="T32" fmla="*/ 22 w 89"/>
                <a:gd name="T33" fmla="*/ 71 h 157"/>
                <a:gd name="T34" fmla="*/ 27 w 89"/>
                <a:gd name="T35" fmla="*/ 68 h 157"/>
                <a:gd name="T36" fmla="*/ 32 w 89"/>
                <a:gd name="T37" fmla="*/ 66 h 157"/>
                <a:gd name="T38" fmla="*/ 34 w 89"/>
                <a:gd name="T39" fmla="*/ 57 h 157"/>
                <a:gd name="T40" fmla="*/ 40 w 89"/>
                <a:gd name="T41" fmla="*/ 49 h 157"/>
                <a:gd name="T42" fmla="*/ 44 w 89"/>
                <a:gd name="T43" fmla="*/ 39 h 157"/>
                <a:gd name="T44" fmla="*/ 42 w 89"/>
                <a:gd name="T45" fmla="*/ 30 h 157"/>
                <a:gd name="T46" fmla="*/ 41 w 89"/>
                <a:gd name="T47" fmla="*/ 20 h 157"/>
                <a:gd name="T48" fmla="*/ 38 w 89"/>
                <a:gd name="T49" fmla="*/ 11 h 157"/>
                <a:gd name="T50" fmla="*/ 30 w 89"/>
                <a:gd name="T51" fmla="*/ 9 h 157"/>
                <a:gd name="T52" fmla="*/ 25 w 89"/>
                <a:gd name="T53" fmla="*/ 4 h 157"/>
                <a:gd name="T54" fmla="*/ 20 w 89"/>
                <a:gd name="T55" fmla="*/ 1 h 157"/>
                <a:gd name="T56" fmla="*/ 17 w 89"/>
                <a:gd name="T57" fmla="*/ 5 h 157"/>
                <a:gd name="T58" fmla="*/ 12 w 89"/>
                <a:gd name="T59" fmla="*/ 8 h 157"/>
                <a:gd name="T60" fmla="*/ 13 w 89"/>
                <a:gd name="T61" fmla="*/ 7 h 157"/>
                <a:gd name="T62" fmla="*/ 13 w 89"/>
                <a:gd name="T63" fmla="*/ 5 h 157"/>
                <a:gd name="T64" fmla="*/ 9 w 89"/>
                <a:gd name="T65" fmla="*/ 7 h 157"/>
                <a:gd name="T66" fmla="*/ 11 w 89"/>
                <a:gd name="T67" fmla="*/ 10 h 157"/>
                <a:gd name="T68" fmla="*/ 11 w 89"/>
                <a:gd name="T69" fmla="*/ 13 h 157"/>
                <a:gd name="T70" fmla="*/ 8 w 89"/>
                <a:gd name="T71" fmla="*/ 12 h 157"/>
                <a:gd name="T72" fmla="*/ 3 w 89"/>
                <a:gd name="T73" fmla="*/ 13 h 157"/>
                <a:gd name="T74" fmla="*/ 3 w 89"/>
                <a:gd name="T75" fmla="*/ 16 h 157"/>
                <a:gd name="T76" fmla="*/ 4 w 89"/>
                <a:gd name="T77" fmla="*/ 22 h 157"/>
                <a:gd name="T78" fmla="*/ 7 w 89"/>
                <a:gd name="T79" fmla="*/ 26 h 157"/>
                <a:gd name="T80" fmla="*/ 5 w 89"/>
                <a:gd name="T81" fmla="*/ 27 h 157"/>
                <a:gd name="T82" fmla="*/ 4 w 89"/>
                <a:gd name="T83" fmla="*/ 30 h 157"/>
                <a:gd name="T84" fmla="*/ 8 w 89"/>
                <a:gd name="T85" fmla="*/ 34 h 157"/>
                <a:gd name="T86" fmla="*/ 2 w 89"/>
                <a:gd name="T87" fmla="*/ 37 h 157"/>
                <a:gd name="T88" fmla="*/ 1 w 89"/>
                <a:gd name="T89" fmla="*/ 38 h 157"/>
                <a:gd name="T90" fmla="*/ 0 w 89"/>
                <a:gd name="T91" fmla="*/ 39 h 157"/>
                <a:gd name="T92" fmla="*/ 1 w 89"/>
                <a:gd name="T93" fmla="*/ 40 h 157"/>
                <a:gd name="T94" fmla="*/ 1 w 89"/>
                <a:gd name="T95" fmla="*/ 41 h 15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89" h="157">
                  <a:moveTo>
                    <a:pt x="2" y="83"/>
                  </a:moveTo>
                  <a:lnTo>
                    <a:pt x="8" y="83"/>
                  </a:lnTo>
                  <a:lnTo>
                    <a:pt x="7" y="87"/>
                  </a:lnTo>
                  <a:lnTo>
                    <a:pt x="6" y="89"/>
                  </a:lnTo>
                  <a:lnTo>
                    <a:pt x="7" y="92"/>
                  </a:lnTo>
                  <a:lnTo>
                    <a:pt x="8" y="93"/>
                  </a:lnTo>
                  <a:lnTo>
                    <a:pt x="10" y="96"/>
                  </a:lnTo>
                  <a:lnTo>
                    <a:pt x="10" y="97"/>
                  </a:lnTo>
                  <a:lnTo>
                    <a:pt x="11" y="99"/>
                  </a:lnTo>
                  <a:lnTo>
                    <a:pt x="10" y="102"/>
                  </a:lnTo>
                  <a:lnTo>
                    <a:pt x="8" y="104"/>
                  </a:lnTo>
                  <a:lnTo>
                    <a:pt x="5" y="108"/>
                  </a:lnTo>
                  <a:lnTo>
                    <a:pt x="5" y="109"/>
                  </a:lnTo>
                  <a:lnTo>
                    <a:pt x="5" y="110"/>
                  </a:lnTo>
                  <a:lnTo>
                    <a:pt x="5" y="112"/>
                  </a:lnTo>
                  <a:lnTo>
                    <a:pt x="5" y="113"/>
                  </a:lnTo>
                  <a:lnTo>
                    <a:pt x="5" y="114"/>
                  </a:lnTo>
                  <a:lnTo>
                    <a:pt x="5" y="115"/>
                  </a:lnTo>
                  <a:lnTo>
                    <a:pt x="5" y="117"/>
                  </a:lnTo>
                  <a:lnTo>
                    <a:pt x="8" y="113"/>
                  </a:lnTo>
                  <a:lnTo>
                    <a:pt x="8" y="114"/>
                  </a:lnTo>
                  <a:lnTo>
                    <a:pt x="10" y="117"/>
                  </a:lnTo>
                  <a:lnTo>
                    <a:pt x="11" y="118"/>
                  </a:lnTo>
                  <a:lnTo>
                    <a:pt x="12" y="120"/>
                  </a:lnTo>
                  <a:lnTo>
                    <a:pt x="15" y="121"/>
                  </a:lnTo>
                  <a:lnTo>
                    <a:pt x="16" y="124"/>
                  </a:lnTo>
                  <a:lnTo>
                    <a:pt x="17" y="126"/>
                  </a:lnTo>
                  <a:lnTo>
                    <a:pt x="18" y="129"/>
                  </a:lnTo>
                  <a:lnTo>
                    <a:pt x="18" y="131"/>
                  </a:lnTo>
                  <a:lnTo>
                    <a:pt x="17" y="134"/>
                  </a:lnTo>
                  <a:lnTo>
                    <a:pt x="15" y="134"/>
                  </a:lnTo>
                  <a:lnTo>
                    <a:pt x="16" y="134"/>
                  </a:lnTo>
                  <a:lnTo>
                    <a:pt x="17" y="134"/>
                  </a:lnTo>
                  <a:lnTo>
                    <a:pt x="18" y="134"/>
                  </a:lnTo>
                  <a:lnTo>
                    <a:pt x="20" y="135"/>
                  </a:lnTo>
                  <a:lnTo>
                    <a:pt x="21" y="135"/>
                  </a:lnTo>
                  <a:lnTo>
                    <a:pt x="22" y="135"/>
                  </a:lnTo>
                  <a:lnTo>
                    <a:pt x="22" y="136"/>
                  </a:lnTo>
                  <a:lnTo>
                    <a:pt x="23" y="138"/>
                  </a:lnTo>
                  <a:lnTo>
                    <a:pt x="23" y="139"/>
                  </a:lnTo>
                  <a:lnTo>
                    <a:pt x="23" y="140"/>
                  </a:lnTo>
                  <a:lnTo>
                    <a:pt x="23" y="141"/>
                  </a:lnTo>
                  <a:lnTo>
                    <a:pt x="23" y="143"/>
                  </a:lnTo>
                  <a:lnTo>
                    <a:pt x="23" y="144"/>
                  </a:lnTo>
                  <a:lnTo>
                    <a:pt x="23" y="145"/>
                  </a:lnTo>
                  <a:lnTo>
                    <a:pt x="22" y="146"/>
                  </a:lnTo>
                  <a:lnTo>
                    <a:pt x="22" y="147"/>
                  </a:lnTo>
                  <a:lnTo>
                    <a:pt x="25" y="146"/>
                  </a:lnTo>
                  <a:lnTo>
                    <a:pt x="27" y="146"/>
                  </a:lnTo>
                  <a:lnTo>
                    <a:pt x="30" y="146"/>
                  </a:lnTo>
                  <a:lnTo>
                    <a:pt x="32" y="146"/>
                  </a:lnTo>
                  <a:lnTo>
                    <a:pt x="34" y="147"/>
                  </a:lnTo>
                  <a:lnTo>
                    <a:pt x="37" y="150"/>
                  </a:lnTo>
                  <a:lnTo>
                    <a:pt x="38" y="151"/>
                  </a:lnTo>
                  <a:lnTo>
                    <a:pt x="39" y="154"/>
                  </a:lnTo>
                  <a:lnTo>
                    <a:pt x="41" y="155"/>
                  </a:lnTo>
                  <a:lnTo>
                    <a:pt x="41" y="157"/>
                  </a:lnTo>
                  <a:lnTo>
                    <a:pt x="53" y="146"/>
                  </a:lnTo>
                  <a:lnTo>
                    <a:pt x="41" y="149"/>
                  </a:lnTo>
                  <a:lnTo>
                    <a:pt x="42" y="144"/>
                  </a:lnTo>
                  <a:lnTo>
                    <a:pt x="43" y="141"/>
                  </a:lnTo>
                  <a:lnTo>
                    <a:pt x="44" y="139"/>
                  </a:lnTo>
                  <a:lnTo>
                    <a:pt x="48" y="138"/>
                  </a:lnTo>
                  <a:lnTo>
                    <a:pt x="51" y="136"/>
                  </a:lnTo>
                  <a:lnTo>
                    <a:pt x="53" y="135"/>
                  </a:lnTo>
                  <a:lnTo>
                    <a:pt x="57" y="134"/>
                  </a:lnTo>
                  <a:lnTo>
                    <a:pt x="59" y="134"/>
                  </a:lnTo>
                  <a:lnTo>
                    <a:pt x="62" y="133"/>
                  </a:lnTo>
                  <a:lnTo>
                    <a:pt x="64" y="131"/>
                  </a:lnTo>
                  <a:lnTo>
                    <a:pt x="59" y="125"/>
                  </a:lnTo>
                  <a:lnTo>
                    <a:pt x="64" y="119"/>
                  </a:lnTo>
                  <a:lnTo>
                    <a:pt x="62" y="117"/>
                  </a:lnTo>
                  <a:lnTo>
                    <a:pt x="67" y="114"/>
                  </a:lnTo>
                  <a:lnTo>
                    <a:pt x="72" y="110"/>
                  </a:lnTo>
                  <a:lnTo>
                    <a:pt x="75" y="107"/>
                  </a:lnTo>
                  <a:lnTo>
                    <a:pt x="78" y="102"/>
                  </a:lnTo>
                  <a:lnTo>
                    <a:pt x="80" y="97"/>
                  </a:lnTo>
                  <a:lnTo>
                    <a:pt x="83" y="93"/>
                  </a:lnTo>
                  <a:lnTo>
                    <a:pt x="85" y="88"/>
                  </a:lnTo>
                  <a:lnTo>
                    <a:pt x="87" y="83"/>
                  </a:lnTo>
                  <a:lnTo>
                    <a:pt x="88" y="78"/>
                  </a:lnTo>
                  <a:lnTo>
                    <a:pt x="89" y="74"/>
                  </a:lnTo>
                  <a:lnTo>
                    <a:pt x="85" y="70"/>
                  </a:lnTo>
                  <a:lnTo>
                    <a:pt x="84" y="65"/>
                  </a:lnTo>
                  <a:lnTo>
                    <a:pt x="83" y="60"/>
                  </a:lnTo>
                  <a:lnTo>
                    <a:pt x="82" y="55"/>
                  </a:lnTo>
                  <a:lnTo>
                    <a:pt x="82" y="50"/>
                  </a:lnTo>
                  <a:lnTo>
                    <a:pt x="82" y="44"/>
                  </a:lnTo>
                  <a:lnTo>
                    <a:pt x="82" y="39"/>
                  </a:lnTo>
                  <a:lnTo>
                    <a:pt x="82" y="32"/>
                  </a:lnTo>
                  <a:lnTo>
                    <a:pt x="80" y="27"/>
                  </a:lnTo>
                  <a:lnTo>
                    <a:pt x="79" y="21"/>
                  </a:lnTo>
                  <a:lnTo>
                    <a:pt x="75" y="21"/>
                  </a:lnTo>
                  <a:lnTo>
                    <a:pt x="72" y="20"/>
                  </a:lnTo>
                  <a:lnTo>
                    <a:pt x="67" y="20"/>
                  </a:lnTo>
                  <a:lnTo>
                    <a:pt x="63" y="19"/>
                  </a:lnTo>
                  <a:lnTo>
                    <a:pt x="59" y="18"/>
                  </a:lnTo>
                  <a:lnTo>
                    <a:pt x="56" y="16"/>
                  </a:lnTo>
                  <a:lnTo>
                    <a:pt x="53" y="14"/>
                  </a:lnTo>
                  <a:lnTo>
                    <a:pt x="51" y="11"/>
                  </a:lnTo>
                  <a:lnTo>
                    <a:pt x="49" y="8"/>
                  </a:lnTo>
                  <a:lnTo>
                    <a:pt x="49" y="4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6" y="8"/>
                  </a:lnTo>
                  <a:lnTo>
                    <a:pt x="34" y="10"/>
                  </a:lnTo>
                  <a:lnTo>
                    <a:pt x="32" y="14"/>
                  </a:lnTo>
                  <a:lnTo>
                    <a:pt x="30" y="16"/>
                  </a:lnTo>
                  <a:lnTo>
                    <a:pt x="26" y="19"/>
                  </a:lnTo>
                  <a:lnTo>
                    <a:pt x="23" y="15"/>
                  </a:lnTo>
                  <a:lnTo>
                    <a:pt x="25" y="14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17" y="13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20" y="16"/>
                  </a:lnTo>
                  <a:lnTo>
                    <a:pt x="20" y="19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1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5"/>
                  </a:lnTo>
                  <a:lnTo>
                    <a:pt x="16" y="24"/>
                  </a:lnTo>
                  <a:lnTo>
                    <a:pt x="15" y="23"/>
                  </a:lnTo>
                  <a:lnTo>
                    <a:pt x="12" y="23"/>
                  </a:lnTo>
                  <a:lnTo>
                    <a:pt x="11" y="23"/>
                  </a:lnTo>
                  <a:lnTo>
                    <a:pt x="8" y="24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27"/>
                  </a:lnTo>
                  <a:lnTo>
                    <a:pt x="2" y="30"/>
                  </a:lnTo>
                  <a:lnTo>
                    <a:pt x="5" y="32"/>
                  </a:lnTo>
                  <a:lnTo>
                    <a:pt x="7" y="35"/>
                  </a:lnTo>
                  <a:lnTo>
                    <a:pt x="7" y="39"/>
                  </a:lnTo>
                  <a:lnTo>
                    <a:pt x="8" y="41"/>
                  </a:lnTo>
                  <a:lnTo>
                    <a:pt x="8" y="44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1" y="50"/>
                  </a:lnTo>
                  <a:lnTo>
                    <a:pt x="13" y="51"/>
                  </a:lnTo>
                  <a:lnTo>
                    <a:pt x="17" y="51"/>
                  </a:lnTo>
                  <a:lnTo>
                    <a:pt x="13" y="51"/>
                  </a:lnTo>
                  <a:lnTo>
                    <a:pt x="11" y="52"/>
                  </a:lnTo>
                  <a:lnTo>
                    <a:pt x="10" y="53"/>
                  </a:lnTo>
                  <a:lnTo>
                    <a:pt x="10" y="55"/>
                  </a:lnTo>
                  <a:lnTo>
                    <a:pt x="8" y="56"/>
                  </a:lnTo>
                  <a:lnTo>
                    <a:pt x="8" y="58"/>
                  </a:lnTo>
                  <a:lnTo>
                    <a:pt x="7" y="60"/>
                  </a:lnTo>
                  <a:lnTo>
                    <a:pt x="7" y="62"/>
                  </a:lnTo>
                  <a:lnTo>
                    <a:pt x="5" y="63"/>
                  </a:lnTo>
                  <a:lnTo>
                    <a:pt x="2" y="66"/>
                  </a:lnTo>
                  <a:lnTo>
                    <a:pt x="15" y="68"/>
                  </a:lnTo>
                  <a:lnTo>
                    <a:pt x="11" y="81"/>
                  </a:lnTo>
                  <a:lnTo>
                    <a:pt x="5" y="74"/>
                  </a:lnTo>
                  <a:lnTo>
                    <a:pt x="4" y="74"/>
                  </a:lnTo>
                  <a:lnTo>
                    <a:pt x="2" y="74"/>
                  </a:lnTo>
                  <a:lnTo>
                    <a:pt x="1" y="76"/>
                  </a:lnTo>
                  <a:lnTo>
                    <a:pt x="1" y="77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2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88" name="Freeform 213"/>
            <p:cNvSpPr>
              <a:spLocks/>
            </p:cNvSpPr>
            <p:nvPr/>
          </p:nvSpPr>
          <p:spPr bwMode="auto">
            <a:xfrm>
              <a:off x="2597" y="1206"/>
              <a:ext cx="37" cy="12"/>
            </a:xfrm>
            <a:custGeom>
              <a:avLst/>
              <a:gdLst>
                <a:gd name="T0" fmla="*/ 29 w 74"/>
                <a:gd name="T1" fmla="*/ 4 h 24"/>
                <a:gd name="T2" fmla="*/ 29 w 74"/>
                <a:gd name="T3" fmla="*/ 3 h 24"/>
                <a:gd name="T4" fmla="*/ 30 w 74"/>
                <a:gd name="T5" fmla="*/ 3 h 24"/>
                <a:gd name="T6" fmla="*/ 31 w 74"/>
                <a:gd name="T7" fmla="*/ 4 h 24"/>
                <a:gd name="T8" fmla="*/ 31 w 74"/>
                <a:gd name="T9" fmla="*/ 4 h 24"/>
                <a:gd name="T10" fmla="*/ 32 w 74"/>
                <a:gd name="T11" fmla="*/ 5 h 24"/>
                <a:gd name="T12" fmla="*/ 33 w 74"/>
                <a:gd name="T13" fmla="*/ 5 h 24"/>
                <a:gd name="T14" fmla="*/ 33 w 74"/>
                <a:gd name="T15" fmla="*/ 5 h 24"/>
                <a:gd name="T16" fmla="*/ 34 w 74"/>
                <a:gd name="T17" fmla="*/ 6 h 24"/>
                <a:gd name="T18" fmla="*/ 34 w 74"/>
                <a:gd name="T19" fmla="*/ 6 h 24"/>
                <a:gd name="T20" fmla="*/ 34 w 74"/>
                <a:gd name="T21" fmla="*/ 7 h 24"/>
                <a:gd name="T22" fmla="*/ 33 w 74"/>
                <a:gd name="T23" fmla="*/ 2 h 24"/>
                <a:gd name="T24" fmla="*/ 37 w 74"/>
                <a:gd name="T25" fmla="*/ 1 h 24"/>
                <a:gd name="T26" fmla="*/ 33 w 74"/>
                <a:gd name="T27" fmla="*/ 0 h 24"/>
                <a:gd name="T28" fmla="*/ 29 w 74"/>
                <a:gd name="T29" fmla="*/ 0 h 24"/>
                <a:gd name="T30" fmla="*/ 24 w 74"/>
                <a:gd name="T31" fmla="*/ 1 h 24"/>
                <a:gd name="T32" fmla="*/ 20 w 74"/>
                <a:gd name="T33" fmla="*/ 2 h 24"/>
                <a:gd name="T34" fmla="*/ 16 w 74"/>
                <a:gd name="T35" fmla="*/ 2 h 24"/>
                <a:gd name="T36" fmla="*/ 13 w 74"/>
                <a:gd name="T37" fmla="*/ 3 h 24"/>
                <a:gd name="T38" fmla="*/ 9 w 74"/>
                <a:gd name="T39" fmla="*/ 4 h 24"/>
                <a:gd name="T40" fmla="*/ 6 w 74"/>
                <a:gd name="T41" fmla="*/ 5 h 24"/>
                <a:gd name="T42" fmla="*/ 3 w 74"/>
                <a:gd name="T43" fmla="*/ 7 h 24"/>
                <a:gd name="T44" fmla="*/ 0 w 74"/>
                <a:gd name="T45" fmla="*/ 8 h 24"/>
                <a:gd name="T46" fmla="*/ 0 w 74"/>
                <a:gd name="T47" fmla="*/ 8 h 24"/>
                <a:gd name="T48" fmla="*/ 1 w 74"/>
                <a:gd name="T49" fmla="*/ 9 h 24"/>
                <a:gd name="T50" fmla="*/ 1 w 74"/>
                <a:gd name="T51" fmla="*/ 9 h 24"/>
                <a:gd name="T52" fmla="*/ 1 w 74"/>
                <a:gd name="T53" fmla="*/ 10 h 24"/>
                <a:gd name="T54" fmla="*/ 2 w 74"/>
                <a:gd name="T55" fmla="*/ 10 h 24"/>
                <a:gd name="T56" fmla="*/ 2 w 74"/>
                <a:gd name="T57" fmla="*/ 10 h 24"/>
                <a:gd name="T58" fmla="*/ 2 w 74"/>
                <a:gd name="T59" fmla="*/ 10 h 24"/>
                <a:gd name="T60" fmla="*/ 2 w 74"/>
                <a:gd name="T61" fmla="*/ 11 h 24"/>
                <a:gd name="T62" fmla="*/ 2 w 74"/>
                <a:gd name="T63" fmla="*/ 11 h 24"/>
                <a:gd name="T64" fmla="*/ 2 w 74"/>
                <a:gd name="T65" fmla="*/ 11 h 24"/>
                <a:gd name="T66" fmla="*/ 5 w 74"/>
                <a:gd name="T67" fmla="*/ 11 h 24"/>
                <a:gd name="T68" fmla="*/ 7 w 74"/>
                <a:gd name="T69" fmla="*/ 11 h 24"/>
                <a:gd name="T70" fmla="*/ 10 w 74"/>
                <a:gd name="T71" fmla="*/ 11 h 24"/>
                <a:gd name="T72" fmla="*/ 14 w 74"/>
                <a:gd name="T73" fmla="*/ 11 h 24"/>
                <a:gd name="T74" fmla="*/ 17 w 74"/>
                <a:gd name="T75" fmla="*/ 12 h 24"/>
                <a:gd name="T76" fmla="*/ 20 w 74"/>
                <a:gd name="T77" fmla="*/ 11 h 24"/>
                <a:gd name="T78" fmla="*/ 23 w 74"/>
                <a:gd name="T79" fmla="*/ 11 h 24"/>
                <a:gd name="T80" fmla="*/ 26 w 74"/>
                <a:gd name="T81" fmla="*/ 10 h 24"/>
                <a:gd name="T82" fmla="*/ 28 w 74"/>
                <a:gd name="T83" fmla="*/ 7 h 24"/>
                <a:gd name="T84" fmla="*/ 29 w 74"/>
                <a:gd name="T85" fmla="*/ 4 h 24"/>
                <a:gd name="T86" fmla="*/ 29 w 74"/>
                <a:gd name="T87" fmla="*/ 4 h 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4" h="24">
                  <a:moveTo>
                    <a:pt x="57" y="7"/>
                  </a:moveTo>
                  <a:lnTo>
                    <a:pt x="58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7"/>
                  </a:lnTo>
                  <a:lnTo>
                    <a:pt x="63" y="9"/>
                  </a:lnTo>
                  <a:lnTo>
                    <a:pt x="65" y="9"/>
                  </a:lnTo>
                  <a:lnTo>
                    <a:pt x="66" y="10"/>
                  </a:lnTo>
                  <a:lnTo>
                    <a:pt x="67" y="11"/>
                  </a:lnTo>
                  <a:lnTo>
                    <a:pt x="67" y="12"/>
                  </a:lnTo>
                  <a:lnTo>
                    <a:pt x="68" y="14"/>
                  </a:lnTo>
                  <a:lnTo>
                    <a:pt x="66" y="4"/>
                  </a:lnTo>
                  <a:lnTo>
                    <a:pt x="74" y="1"/>
                  </a:lnTo>
                  <a:lnTo>
                    <a:pt x="66" y="0"/>
                  </a:lnTo>
                  <a:lnTo>
                    <a:pt x="57" y="0"/>
                  </a:lnTo>
                  <a:lnTo>
                    <a:pt x="48" y="1"/>
                  </a:lnTo>
                  <a:lnTo>
                    <a:pt x="40" y="3"/>
                  </a:lnTo>
                  <a:lnTo>
                    <a:pt x="32" y="4"/>
                  </a:lnTo>
                  <a:lnTo>
                    <a:pt x="25" y="5"/>
                  </a:lnTo>
                  <a:lnTo>
                    <a:pt x="17" y="7"/>
                  </a:lnTo>
                  <a:lnTo>
                    <a:pt x="11" y="10"/>
                  </a:lnTo>
                  <a:lnTo>
                    <a:pt x="5" y="14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9" y="21"/>
                  </a:lnTo>
                  <a:lnTo>
                    <a:pt x="14" y="21"/>
                  </a:lnTo>
                  <a:lnTo>
                    <a:pt x="20" y="22"/>
                  </a:lnTo>
                  <a:lnTo>
                    <a:pt x="27" y="22"/>
                  </a:lnTo>
                  <a:lnTo>
                    <a:pt x="34" y="24"/>
                  </a:lnTo>
                  <a:lnTo>
                    <a:pt x="40" y="22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5" y="14"/>
                  </a:lnTo>
                  <a:lnTo>
                    <a:pt x="57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89" name="Freeform 214"/>
            <p:cNvSpPr>
              <a:spLocks noEditPoints="1"/>
            </p:cNvSpPr>
            <p:nvPr/>
          </p:nvSpPr>
          <p:spPr bwMode="auto">
            <a:xfrm>
              <a:off x="2561" y="1215"/>
              <a:ext cx="89" cy="376"/>
            </a:xfrm>
            <a:custGeom>
              <a:avLst/>
              <a:gdLst>
                <a:gd name="T0" fmla="*/ 46 w 178"/>
                <a:gd name="T1" fmla="*/ 335 h 752"/>
                <a:gd name="T2" fmla="*/ 79 w 178"/>
                <a:gd name="T3" fmla="*/ 246 h 752"/>
                <a:gd name="T4" fmla="*/ 88 w 178"/>
                <a:gd name="T5" fmla="*/ 117 h 752"/>
                <a:gd name="T6" fmla="*/ 76 w 178"/>
                <a:gd name="T7" fmla="*/ 18 h 752"/>
                <a:gd name="T8" fmla="*/ 74 w 178"/>
                <a:gd name="T9" fmla="*/ 17 h 752"/>
                <a:gd name="T10" fmla="*/ 72 w 178"/>
                <a:gd name="T11" fmla="*/ 22 h 752"/>
                <a:gd name="T12" fmla="*/ 63 w 178"/>
                <a:gd name="T13" fmla="*/ 25 h 752"/>
                <a:gd name="T14" fmla="*/ 55 w 178"/>
                <a:gd name="T15" fmla="*/ 33 h 752"/>
                <a:gd name="T16" fmla="*/ 34 w 178"/>
                <a:gd name="T17" fmla="*/ 18 h 752"/>
                <a:gd name="T18" fmla="*/ 17 w 178"/>
                <a:gd name="T19" fmla="*/ 13 h 752"/>
                <a:gd name="T20" fmla="*/ 3 w 178"/>
                <a:gd name="T21" fmla="*/ 27 h 752"/>
                <a:gd name="T22" fmla="*/ 46 w 178"/>
                <a:gd name="T23" fmla="*/ 260 h 752"/>
                <a:gd name="T24" fmla="*/ 48 w 178"/>
                <a:gd name="T25" fmla="*/ 108 h 752"/>
                <a:gd name="T26" fmla="*/ 40 w 178"/>
                <a:gd name="T27" fmla="*/ 277 h 752"/>
                <a:gd name="T28" fmla="*/ 37 w 178"/>
                <a:gd name="T29" fmla="*/ 278 h 752"/>
                <a:gd name="T30" fmla="*/ 33 w 178"/>
                <a:gd name="T31" fmla="*/ 278 h 752"/>
                <a:gd name="T32" fmla="*/ 31 w 178"/>
                <a:gd name="T33" fmla="*/ 280 h 752"/>
                <a:gd name="T34" fmla="*/ 30 w 178"/>
                <a:gd name="T35" fmla="*/ 280 h 752"/>
                <a:gd name="T36" fmla="*/ 30 w 178"/>
                <a:gd name="T37" fmla="*/ 281 h 752"/>
                <a:gd name="T38" fmla="*/ 27 w 178"/>
                <a:gd name="T39" fmla="*/ 283 h 752"/>
                <a:gd name="T40" fmla="*/ 27 w 178"/>
                <a:gd name="T41" fmla="*/ 286 h 752"/>
                <a:gd name="T42" fmla="*/ 27 w 178"/>
                <a:gd name="T43" fmla="*/ 287 h 752"/>
                <a:gd name="T44" fmla="*/ 31 w 178"/>
                <a:gd name="T45" fmla="*/ 288 h 752"/>
                <a:gd name="T46" fmla="*/ 38 w 178"/>
                <a:gd name="T47" fmla="*/ 286 h 752"/>
                <a:gd name="T48" fmla="*/ 37 w 178"/>
                <a:gd name="T49" fmla="*/ 288 h 752"/>
                <a:gd name="T50" fmla="*/ 30 w 178"/>
                <a:gd name="T51" fmla="*/ 291 h 752"/>
                <a:gd name="T52" fmla="*/ 28 w 178"/>
                <a:gd name="T53" fmla="*/ 289 h 752"/>
                <a:gd name="T54" fmla="*/ 27 w 178"/>
                <a:gd name="T55" fmla="*/ 287 h 752"/>
                <a:gd name="T56" fmla="*/ 27 w 178"/>
                <a:gd name="T57" fmla="*/ 287 h 752"/>
                <a:gd name="T58" fmla="*/ 27 w 178"/>
                <a:gd name="T59" fmla="*/ 286 h 752"/>
                <a:gd name="T60" fmla="*/ 27 w 178"/>
                <a:gd name="T61" fmla="*/ 286 h 752"/>
                <a:gd name="T62" fmla="*/ 27 w 178"/>
                <a:gd name="T63" fmla="*/ 282 h 752"/>
                <a:gd name="T64" fmla="*/ 30 w 178"/>
                <a:gd name="T65" fmla="*/ 280 h 752"/>
                <a:gd name="T66" fmla="*/ 32 w 178"/>
                <a:gd name="T67" fmla="*/ 278 h 752"/>
                <a:gd name="T68" fmla="*/ 34 w 178"/>
                <a:gd name="T69" fmla="*/ 277 h 752"/>
                <a:gd name="T70" fmla="*/ 35 w 178"/>
                <a:gd name="T71" fmla="*/ 275 h 752"/>
                <a:gd name="T72" fmla="*/ 38 w 178"/>
                <a:gd name="T73" fmla="*/ 277 h 752"/>
                <a:gd name="T74" fmla="*/ 40 w 178"/>
                <a:gd name="T75" fmla="*/ 277 h 752"/>
                <a:gd name="T76" fmla="*/ 29 w 178"/>
                <a:gd name="T77" fmla="*/ 186 h 752"/>
                <a:gd name="T78" fmla="*/ 24 w 178"/>
                <a:gd name="T79" fmla="*/ 184 h 752"/>
                <a:gd name="T80" fmla="*/ 24 w 178"/>
                <a:gd name="T81" fmla="*/ 181 h 752"/>
                <a:gd name="T82" fmla="*/ 33 w 178"/>
                <a:gd name="T83" fmla="*/ 174 h 752"/>
                <a:gd name="T84" fmla="*/ 33 w 178"/>
                <a:gd name="T85" fmla="*/ 181 h 752"/>
                <a:gd name="T86" fmla="*/ 18 w 178"/>
                <a:gd name="T87" fmla="*/ 82 h 752"/>
                <a:gd name="T88" fmla="*/ 17 w 178"/>
                <a:gd name="T89" fmla="*/ 85 h 752"/>
                <a:gd name="T90" fmla="*/ 19 w 178"/>
                <a:gd name="T91" fmla="*/ 89 h 752"/>
                <a:gd name="T92" fmla="*/ 23 w 178"/>
                <a:gd name="T93" fmla="*/ 89 h 752"/>
                <a:gd name="T94" fmla="*/ 29 w 178"/>
                <a:gd name="T95" fmla="*/ 84 h 752"/>
                <a:gd name="T96" fmla="*/ 29 w 178"/>
                <a:gd name="T97" fmla="*/ 84 h 752"/>
                <a:gd name="T98" fmla="*/ 30 w 178"/>
                <a:gd name="T99" fmla="*/ 79 h 752"/>
                <a:gd name="T100" fmla="*/ 30 w 178"/>
                <a:gd name="T101" fmla="*/ 83 h 752"/>
                <a:gd name="T102" fmla="*/ 29 w 178"/>
                <a:gd name="T103" fmla="*/ 87 h 752"/>
                <a:gd name="T104" fmla="*/ 25 w 178"/>
                <a:gd name="T105" fmla="*/ 90 h 752"/>
                <a:gd name="T106" fmla="*/ 19 w 178"/>
                <a:gd name="T107" fmla="*/ 90 h 752"/>
                <a:gd name="T108" fmla="*/ 18 w 178"/>
                <a:gd name="T109" fmla="*/ 82 h 752"/>
                <a:gd name="T110" fmla="*/ 20 w 178"/>
                <a:gd name="T111" fmla="*/ 79 h 752"/>
                <a:gd name="T112" fmla="*/ 20 w 178"/>
                <a:gd name="T113" fmla="*/ 77 h 7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78" h="752">
                  <a:moveTo>
                    <a:pt x="0" y="57"/>
                  </a:moveTo>
                  <a:lnTo>
                    <a:pt x="0" y="603"/>
                  </a:lnTo>
                  <a:lnTo>
                    <a:pt x="49" y="752"/>
                  </a:lnTo>
                  <a:lnTo>
                    <a:pt x="65" y="724"/>
                  </a:lnTo>
                  <a:lnTo>
                    <a:pt x="80" y="697"/>
                  </a:lnTo>
                  <a:lnTo>
                    <a:pt x="92" y="669"/>
                  </a:lnTo>
                  <a:lnTo>
                    <a:pt x="105" y="640"/>
                  </a:lnTo>
                  <a:lnTo>
                    <a:pt x="116" y="611"/>
                  </a:lnTo>
                  <a:lnTo>
                    <a:pt x="126" y="581"/>
                  </a:lnTo>
                  <a:lnTo>
                    <a:pt x="136" y="551"/>
                  </a:lnTo>
                  <a:lnTo>
                    <a:pt x="146" y="522"/>
                  </a:lnTo>
                  <a:lnTo>
                    <a:pt x="157" y="492"/>
                  </a:lnTo>
                  <a:lnTo>
                    <a:pt x="168" y="463"/>
                  </a:lnTo>
                  <a:lnTo>
                    <a:pt x="169" y="415"/>
                  </a:lnTo>
                  <a:lnTo>
                    <a:pt x="171" y="368"/>
                  </a:lnTo>
                  <a:lnTo>
                    <a:pt x="173" y="322"/>
                  </a:lnTo>
                  <a:lnTo>
                    <a:pt x="174" y="278"/>
                  </a:lnTo>
                  <a:lnTo>
                    <a:pt x="175" y="233"/>
                  </a:lnTo>
                  <a:lnTo>
                    <a:pt x="177" y="188"/>
                  </a:lnTo>
                  <a:lnTo>
                    <a:pt x="177" y="143"/>
                  </a:lnTo>
                  <a:lnTo>
                    <a:pt x="178" y="96"/>
                  </a:lnTo>
                  <a:lnTo>
                    <a:pt x="178" y="49"/>
                  </a:lnTo>
                  <a:lnTo>
                    <a:pt x="178" y="0"/>
                  </a:lnTo>
                  <a:lnTo>
                    <a:pt x="151" y="35"/>
                  </a:lnTo>
                  <a:lnTo>
                    <a:pt x="149" y="34"/>
                  </a:lnTo>
                  <a:lnTo>
                    <a:pt x="148" y="34"/>
                  </a:lnTo>
                  <a:lnTo>
                    <a:pt x="148" y="33"/>
                  </a:lnTo>
                  <a:lnTo>
                    <a:pt x="148" y="32"/>
                  </a:lnTo>
                  <a:lnTo>
                    <a:pt x="148" y="31"/>
                  </a:lnTo>
                  <a:lnTo>
                    <a:pt x="148" y="29"/>
                  </a:lnTo>
                  <a:lnTo>
                    <a:pt x="142" y="39"/>
                  </a:lnTo>
                  <a:lnTo>
                    <a:pt x="143" y="44"/>
                  </a:lnTo>
                  <a:lnTo>
                    <a:pt x="142" y="48"/>
                  </a:lnTo>
                  <a:lnTo>
                    <a:pt x="140" y="49"/>
                  </a:lnTo>
                  <a:lnTo>
                    <a:pt x="137" y="50"/>
                  </a:lnTo>
                  <a:lnTo>
                    <a:pt x="133" y="50"/>
                  </a:lnTo>
                  <a:lnTo>
                    <a:pt x="130" y="50"/>
                  </a:lnTo>
                  <a:lnTo>
                    <a:pt x="126" y="50"/>
                  </a:lnTo>
                  <a:lnTo>
                    <a:pt x="122" y="52"/>
                  </a:lnTo>
                  <a:lnTo>
                    <a:pt x="121" y="53"/>
                  </a:lnTo>
                  <a:lnTo>
                    <a:pt x="121" y="57"/>
                  </a:lnTo>
                  <a:lnTo>
                    <a:pt x="123" y="59"/>
                  </a:lnTo>
                  <a:lnTo>
                    <a:pt x="118" y="65"/>
                  </a:lnTo>
                  <a:lnTo>
                    <a:pt x="110" y="65"/>
                  </a:lnTo>
                  <a:lnTo>
                    <a:pt x="101" y="64"/>
                  </a:lnTo>
                  <a:lnTo>
                    <a:pt x="94" y="60"/>
                  </a:lnTo>
                  <a:lnTo>
                    <a:pt x="86" y="55"/>
                  </a:lnTo>
                  <a:lnTo>
                    <a:pt x="80" y="49"/>
                  </a:lnTo>
                  <a:lnTo>
                    <a:pt x="74" y="43"/>
                  </a:lnTo>
                  <a:lnTo>
                    <a:pt x="68" y="35"/>
                  </a:lnTo>
                  <a:lnTo>
                    <a:pt x="63" y="29"/>
                  </a:lnTo>
                  <a:lnTo>
                    <a:pt x="58" y="23"/>
                  </a:lnTo>
                  <a:lnTo>
                    <a:pt x="53" y="18"/>
                  </a:lnTo>
                  <a:lnTo>
                    <a:pt x="45" y="19"/>
                  </a:lnTo>
                  <a:lnTo>
                    <a:pt x="39" y="22"/>
                  </a:lnTo>
                  <a:lnTo>
                    <a:pt x="33" y="26"/>
                  </a:lnTo>
                  <a:lnTo>
                    <a:pt x="29" y="31"/>
                  </a:lnTo>
                  <a:lnTo>
                    <a:pt x="24" y="35"/>
                  </a:lnTo>
                  <a:lnTo>
                    <a:pt x="21" y="40"/>
                  </a:lnTo>
                  <a:lnTo>
                    <a:pt x="17" y="45"/>
                  </a:lnTo>
                  <a:lnTo>
                    <a:pt x="12" y="49"/>
                  </a:lnTo>
                  <a:lnTo>
                    <a:pt x="6" y="54"/>
                  </a:lnTo>
                  <a:lnTo>
                    <a:pt x="0" y="57"/>
                  </a:lnTo>
                  <a:close/>
                  <a:moveTo>
                    <a:pt x="100" y="65"/>
                  </a:moveTo>
                  <a:lnTo>
                    <a:pt x="91" y="574"/>
                  </a:lnTo>
                  <a:lnTo>
                    <a:pt x="91" y="520"/>
                  </a:lnTo>
                  <a:lnTo>
                    <a:pt x="91" y="468"/>
                  </a:lnTo>
                  <a:lnTo>
                    <a:pt x="91" y="416"/>
                  </a:lnTo>
                  <a:lnTo>
                    <a:pt x="91" y="366"/>
                  </a:lnTo>
                  <a:lnTo>
                    <a:pt x="92" y="316"/>
                  </a:lnTo>
                  <a:lnTo>
                    <a:pt x="94" y="266"/>
                  </a:lnTo>
                  <a:lnTo>
                    <a:pt x="95" y="216"/>
                  </a:lnTo>
                  <a:lnTo>
                    <a:pt x="96" y="167"/>
                  </a:lnTo>
                  <a:lnTo>
                    <a:pt x="97" y="116"/>
                  </a:lnTo>
                  <a:lnTo>
                    <a:pt x="100" y="65"/>
                  </a:lnTo>
                  <a:close/>
                  <a:moveTo>
                    <a:pt x="79" y="553"/>
                  </a:moveTo>
                  <a:lnTo>
                    <a:pt x="79" y="561"/>
                  </a:lnTo>
                  <a:lnTo>
                    <a:pt x="78" y="560"/>
                  </a:lnTo>
                  <a:lnTo>
                    <a:pt x="76" y="557"/>
                  </a:lnTo>
                  <a:lnTo>
                    <a:pt x="74" y="556"/>
                  </a:lnTo>
                  <a:lnTo>
                    <a:pt x="73" y="555"/>
                  </a:lnTo>
                  <a:lnTo>
                    <a:pt x="71" y="555"/>
                  </a:lnTo>
                  <a:lnTo>
                    <a:pt x="70" y="555"/>
                  </a:lnTo>
                  <a:lnTo>
                    <a:pt x="69" y="555"/>
                  </a:lnTo>
                  <a:lnTo>
                    <a:pt x="66" y="555"/>
                  </a:lnTo>
                  <a:lnTo>
                    <a:pt x="65" y="555"/>
                  </a:lnTo>
                  <a:lnTo>
                    <a:pt x="65" y="556"/>
                  </a:lnTo>
                  <a:lnTo>
                    <a:pt x="64" y="556"/>
                  </a:lnTo>
                  <a:lnTo>
                    <a:pt x="63" y="557"/>
                  </a:lnTo>
                  <a:lnTo>
                    <a:pt x="61" y="559"/>
                  </a:lnTo>
                  <a:lnTo>
                    <a:pt x="60" y="559"/>
                  </a:lnTo>
                  <a:lnTo>
                    <a:pt x="60" y="560"/>
                  </a:lnTo>
                  <a:lnTo>
                    <a:pt x="59" y="560"/>
                  </a:lnTo>
                  <a:lnTo>
                    <a:pt x="59" y="561"/>
                  </a:lnTo>
                  <a:lnTo>
                    <a:pt x="58" y="562"/>
                  </a:lnTo>
                  <a:lnTo>
                    <a:pt x="57" y="564"/>
                  </a:lnTo>
                  <a:lnTo>
                    <a:pt x="55" y="564"/>
                  </a:lnTo>
                  <a:lnTo>
                    <a:pt x="55" y="565"/>
                  </a:lnTo>
                  <a:lnTo>
                    <a:pt x="54" y="566"/>
                  </a:lnTo>
                  <a:lnTo>
                    <a:pt x="54" y="567"/>
                  </a:lnTo>
                  <a:lnTo>
                    <a:pt x="54" y="569"/>
                  </a:lnTo>
                  <a:lnTo>
                    <a:pt x="54" y="570"/>
                  </a:lnTo>
                  <a:lnTo>
                    <a:pt x="53" y="571"/>
                  </a:lnTo>
                  <a:lnTo>
                    <a:pt x="53" y="572"/>
                  </a:lnTo>
                  <a:lnTo>
                    <a:pt x="54" y="574"/>
                  </a:lnTo>
                  <a:lnTo>
                    <a:pt x="57" y="575"/>
                  </a:lnTo>
                  <a:lnTo>
                    <a:pt x="59" y="576"/>
                  </a:lnTo>
                  <a:lnTo>
                    <a:pt x="61" y="576"/>
                  </a:lnTo>
                  <a:lnTo>
                    <a:pt x="64" y="576"/>
                  </a:lnTo>
                  <a:lnTo>
                    <a:pt x="66" y="576"/>
                  </a:lnTo>
                  <a:lnTo>
                    <a:pt x="69" y="576"/>
                  </a:lnTo>
                  <a:lnTo>
                    <a:pt x="71" y="575"/>
                  </a:lnTo>
                  <a:lnTo>
                    <a:pt x="74" y="574"/>
                  </a:lnTo>
                  <a:lnTo>
                    <a:pt x="75" y="572"/>
                  </a:lnTo>
                  <a:lnTo>
                    <a:pt x="76" y="570"/>
                  </a:lnTo>
                  <a:lnTo>
                    <a:pt x="79" y="567"/>
                  </a:lnTo>
                  <a:lnTo>
                    <a:pt x="78" y="570"/>
                  </a:lnTo>
                  <a:lnTo>
                    <a:pt x="76" y="572"/>
                  </a:lnTo>
                  <a:lnTo>
                    <a:pt x="75" y="574"/>
                  </a:lnTo>
                  <a:lnTo>
                    <a:pt x="74" y="576"/>
                  </a:lnTo>
                  <a:lnTo>
                    <a:pt x="71" y="577"/>
                  </a:lnTo>
                  <a:lnTo>
                    <a:pt x="69" y="579"/>
                  </a:lnTo>
                  <a:lnTo>
                    <a:pt x="66" y="579"/>
                  </a:lnTo>
                  <a:lnTo>
                    <a:pt x="64" y="580"/>
                  </a:lnTo>
                  <a:lnTo>
                    <a:pt x="61" y="581"/>
                  </a:lnTo>
                  <a:lnTo>
                    <a:pt x="59" y="582"/>
                  </a:lnTo>
                  <a:lnTo>
                    <a:pt x="58" y="581"/>
                  </a:lnTo>
                  <a:lnTo>
                    <a:pt x="58" y="580"/>
                  </a:lnTo>
                  <a:lnTo>
                    <a:pt x="57" y="580"/>
                  </a:lnTo>
                  <a:lnTo>
                    <a:pt x="57" y="579"/>
                  </a:lnTo>
                  <a:lnTo>
                    <a:pt x="55" y="577"/>
                  </a:lnTo>
                  <a:lnTo>
                    <a:pt x="55" y="576"/>
                  </a:lnTo>
                  <a:lnTo>
                    <a:pt x="54" y="575"/>
                  </a:lnTo>
                  <a:lnTo>
                    <a:pt x="54" y="574"/>
                  </a:lnTo>
                  <a:lnTo>
                    <a:pt x="53" y="574"/>
                  </a:lnTo>
                  <a:lnTo>
                    <a:pt x="53" y="572"/>
                  </a:lnTo>
                  <a:lnTo>
                    <a:pt x="53" y="570"/>
                  </a:lnTo>
                  <a:lnTo>
                    <a:pt x="53" y="569"/>
                  </a:lnTo>
                  <a:lnTo>
                    <a:pt x="53" y="567"/>
                  </a:lnTo>
                  <a:lnTo>
                    <a:pt x="53" y="566"/>
                  </a:lnTo>
                  <a:lnTo>
                    <a:pt x="54" y="565"/>
                  </a:lnTo>
                  <a:lnTo>
                    <a:pt x="54" y="564"/>
                  </a:lnTo>
                  <a:lnTo>
                    <a:pt x="55" y="564"/>
                  </a:lnTo>
                  <a:lnTo>
                    <a:pt x="57" y="562"/>
                  </a:lnTo>
                  <a:lnTo>
                    <a:pt x="58" y="561"/>
                  </a:lnTo>
                  <a:lnTo>
                    <a:pt x="59" y="560"/>
                  </a:lnTo>
                  <a:lnTo>
                    <a:pt x="60" y="559"/>
                  </a:lnTo>
                  <a:lnTo>
                    <a:pt x="61" y="557"/>
                  </a:lnTo>
                  <a:lnTo>
                    <a:pt x="63" y="556"/>
                  </a:lnTo>
                  <a:lnTo>
                    <a:pt x="64" y="556"/>
                  </a:lnTo>
                  <a:lnTo>
                    <a:pt x="64" y="555"/>
                  </a:lnTo>
                  <a:lnTo>
                    <a:pt x="65" y="555"/>
                  </a:lnTo>
                  <a:lnTo>
                    <a:pt x="66" y="554"/>
                  </a:lnTo>
                  <a:lnTo>
                    <a:pt x="68" y="553"/>
                  </a:lnTo>
                  <a:lnTo>
                    <a:pt x="68" y="551"/>
                  </a:lnTo>
                  <a:lnTo>
                    <a:pt x="69" y="551"/>
                  </a:lnTo>
                  <a:lnTo>
                    <a:pt x="69" y="550"/>
                  </a:lnTo>
                  <a:lnTo>
                    <a:pt x="70" y="550"/>
                  </a:lnTo>
                  <a:lnTo>
                    <a:pt x="70" y="549"/>
                  </a:lnTo>
                  <a:lnTo>
                    <a:pt x="71" y="550"/>
                  </a:lnTo>
                  <a:lnTo>
                    <a:pt x="73" y="551"/>
                  </a:lnTo>
                  <a:lnTo>
                    <a:pt x="74" y="551"/>
                  </a:lnTo>
                  <a:lnTo>
                    <a:pt x="74" y="553"/>
                  </a:lnTo>
                  <a:lnTo>
                    <a:pt x="75" y="553"/>
                  </a:lnTo>
                  <a:lnTo>
                    <a:pt x="76" y="553"/>
                  </a:lnTo>
                  <a:lnTo>
                    <a:pt x="78" y="553"/>
                  </a:lnTo>
                  <a:lnTo>
                    <a:pt x="79" y="553"/>
                  </a:lnTo>
                  <a:close/>
                  <a:moveTo>
                    <a:pt x="64" y="366"/>
                  </a:moveTo>
                  <a:lnTo>
                    <a:pt x="63" y="367"/>
                  </a:lnTo>
                  <a:lnTo>
                    <a:pt x="61" y="368"/>
                  </a:lnTo>
                  <a:lnTo>
                    <a:pt x="60" y="369"/>
                  </a:lnTo>
                  <a:lnTo>
                    <a:pt x="59" y="371"/>
                  </a:lnTo>
                  <a:lnTo>
                    <a:pt x="57" y="371"/>
                  </a:lnTo>
                  <a:lnTo>
                    <a:pt x="55" y="371"/>
                  </a:lnTo>
                  <a:lnTo>
                    <a:pt x="54" y="371"/>
                  </a:lnTo>
                  <a:lnTo>
                    <a:pt x="52" y="369"/>
                  </a:lnTo>
                  <a:lnTo>
                    <a:pt x="50" y="369"/>
                  </a:lnTo>
                  <a:lnTo>
                    <a:pt x="49" y="368"/>
                  </a:lnTo>
                  <a:lnTo>
                    <a:pt x="48" y="368"/>
                  </a:lnTo>
                  <a:lnTo>
                    <a:pt x="47" y="367"/>
                  </a:lnTo>
                  <a:lnTo>
                    <a:pt x="47" y="366"/>
                  </a:lnTo>
                  <a:lnTo>
                    <a:pt x="47" y="363"/>
                  </a:lnTo>
                  <a:lnTo>
                    <a:pt x="47" y="362"/>
                  </a:lnTo>
                  <a:lnTo>
                    <a:pt x="47" y="361"/>
                  </a:lnTo>
                  <a:lnTo>
                    <a:pt x="47" y="358"/>
                  </a:lnTo>
                  <a:lnTo>
                    <a:pt x="47" y="357"/>
                  </a:lnTo>
                  <a:lnTo>
                    <a:pt x="47" y="356"/>
                  </a:lnTo>
                  <a:lnTo>
                    <a:pt x="61" y="345"/>
                  </a:lnTo>
                  <a:lnTo>
                    <a:pt x="64" y="346"/>
                  </a:lnTo>
                  <a:lnTo>
                    <a:pt x="65" y="347"/>
                  </a:lnTo>
                  <a:lnTo>
                    <a:pt x="66" y="350"/>
                  </a:lnTo>
                  <a:lnTo>
                    <a:pt x="68" y="351"/>
                  </a:lnTo>
                  <a:lnTo>
                    <a:pt x="68" y="353"/>
                  </a:lnTo>
                  <a:lnTo>
                    <a:pt x="68" y="356"/>
                  </a:lnTo>
                  <a:lnTo>
                    <a:pt x="66" y="358"/>
                  </a:lnTo>
                  <a:lnTo>
                    <a:pt x="66" y="361"/>
                  </a:lnTo>
                  <a:lnTo>
                    <a:pt x="65" y="363"/>
                  </a:lnTo>
                  <a:lnTo>
                    <a:pt x="64" y="366"/>
                  </a:lnTo>
                  <a:close/>
                  <a:moveTo>
                    <a:pt x="40" y="154"/>
                  </a:moveTo>
                  <a:lnTo>
                    <a:pt x="35" y="164"/>
                  </a:lnTo>
                  <a:lnTo>
                    <a:pt x="35" y="165"/>
                  </a:lnTo>
                  <a:lnTo>
                    <a:pt x="34" y="167"/>
                  </a:lnTo>
                  <a:lnTo>
                    <a:pt x="34" y="168"/>
                  </a:lnTo>
                  <a:lnTo>
                    <a:pt x="34" y="169"/>
                  </a:lnTo>
                  <a:lnTo>
                    <a:pt x="34" y="170"/>
                  </a:lnTo>
                  <a:lnTo>
                    <a:pt x="34" y="172"/>
                  </a:lnTo>
                  <a:lnTo>
                    <a:pt x="34" y="173"/>
                  </a:lnTo>
                  <a:lnTo>
                    <a:pt x="34" y="174"/>
                  </a:lnTo>
                  <a:lnTo>
                    <a:pt x="34" y="175"/>
                  </a:lnTo>
                  <a:lnTo>
                    <a:pt x="35" y="176"/>
                  </a:lnTo>
                  <a:lnTo>
                    <a:pt x="37" y="178"/>
                  </a:lnTo>
                  <a:lnTo>
                    <a:pt x="38" y="178"/>
                  </a:lnTo>
                  <a:lnTo>
                    <a:pt x="39" y="178"/>
                  </a:lnTo>
                  <a:lnTo>
                    <a:pt x="42" y="178"/>
                  </a:lnTo>
                  <a:lnTo>
                    <a:pt x="43" y="178"/>
                  </a:lnTo>
                  <a:lnTo>
                    <a:pt x="44" y="178"/>
                  </a:lnTo>
                  <a:lnTo>
                    <a:pt x="45" y="178"/>
                  </a:lnTo>
                  <a:lnTo>
                    <a:pt x="48" y="178"/>
                  </a:lnTo>
                  <a:lnTo>
                    <a:pt x="49" y="178"/>
                  </a:lnTo>
                  <a:lnTo>
                    <a:pt x="58" y="168"/>
                  </a:lnTo>
                  <a:lnTo>
                    <a:pt x="58" y="167"/>
                  </a:lnTo>
                  <a:lnTo>
                    <a:pt x="58" y="165"/>
                  </a:lnTo>
                  <a:lnTo>
                    <a:pt x="47" y="154"/>
                  </a:lnTo>
                  <a:lnTo>
                    <a:pt x="59" y="154"/>
                  </a:lnTo>
                  <a:lnTo>
                    <a:pt x="59" y="155"/>
                  </a:lnTo>
                  <a:lnTo>
                    <a:pt x="59" y="157"/>
                  </a:lnTo>
                  <a:lnTo>
                    <a:pt x="59" y="158"/>
                  </a:lnTo>
                  <a:lnTo>
                    <a:pt x="59" y="159"/>
                  </a:lnTo>
                  <a:lnTo>
                    <a:pt x="59" y="160"/>
                  </a:lnTo>
                  <a:lnTo>
                    <a:pt x="59" y="162"/>
                  </a:lnTo>
                  <a:lnTo>
                    <a:pt x="59" y="163"/>
                  </a:lnTo>
                  <a:lnTo>
                    <a:pt x="59" y="164"/>
                  </a:lnTo>
                  <a:lnTo>
                    <a:pt x="59" y="165"/>
                  </a:lnTo>
                  <a:lnTo>
                    <a:pt x="58" y="165"/>
                  </a:lnTo>
                  <a:lnTo>
                    <a:pt x="59" y="167"/>
                  </a:lnTo>
                  <a:lnTo>
                    <a:pt x="58" y="168"/>
                  </a:lnTo>
                  <a:lnTo>
                    <a:pt x="58" y="169"/>
                  </a:lnTo>
                  <a:lnTo>
                    <a:pt x="58" y="172"/>
                  </a:lnTo>
                  <a:lnTo>
                    <a:pt x="57" y="173"/>
                  </a:lnTo>
                  <a:lnTo>
                    <a:pt x="55" y="175"/>
                  </a:lnTo>
                  <a:lnTo>
                    <a:pt x="55" y="176"/>
                  </a:lnTo>
                  <a:lnTo>
                    <a:pt x="54" y="178"/>
                  </a:lnTo>
                  <a:lnTo>
                    <a:pt x="52" y="179"/>
                  </a:lnTo>
                  <a:lnTo>
                    <a:pt x="50" y="180"/>
                  </a:lnTo>
                  <a:lnTo>
                    <a:pt x="49" y="180"/>
                  </a:lnTo>
                  <a:lnTo>
                    <a:pt x="47" y="181"/>
                  </a:lnTo>
                  <a:lnTo>
                    <a:pt x="44" y="181"/>
                  </a:lnTo>
                  <a:lnTo>
                    <a:pt x="42" y="181"/>
                  </a:lnTo>
                  <a:lnTo>
                    <a:pt x="40" y="181"/>
                  </a:lnTo>
                  <a:lnTo>
                    <a:pt x="38" y="180"/>
                  </a:lnTo>
                  <a:lnTo>
                    <a:pt x="37" y="180"/>
                  </a:lnTo>
                  <a:lnTo>
                    <a:pt x="35" y="179"/>
                  </a:lnTo>
                  <a:lnTo>
                    <a:pt x="34" y="178"/>
                  </a:lnTo>
                  <a:lnTo>
                    <a:pt x="33" y="176"/>
                  </a:lnTo>
                  <a:lnTo>
                    <a:pt x="32" y="174"/>
                  </a:lnTo>
                  <a:lnTo>
                    <a:pt x="32" y="173"/>
                  </a:lnTo>
                  <a:lnTo>
                    <a:pt x="35" y="164"/>
                  </a:lnTo>
                  <a:lnTo>
                    <a:pt x="37" y="163"/>
                  </a:lnTo>
                  <a:lnTo>
                    <a:pt x="37" y="162"/>
                  </a:lnTo>
                  <a:lnTo>
                    <a:pt x="37" y="160"/>
                  </a:lnTo>
                  <a:lnTo>
                    <a:pt x="38" y="159"/>
                  </a:lnTo>
                  <a:lnTo>
                    <a:pt x="39" y="158"/>
                  </a:lnTo>
                  <a:lnTo>
                    <a:pt x="39" y="157"/>
                  </a:lnTo>
                  <a:lnTo>
                    <a:pt x="39" y="155"/>
                  </a:lnTo>
                  <a:lnTo>
                    <a:pt x="40" y="155"/>
                  </a:lnTo>
                  <a:lnTo>
                    <a:pt x="40" y="1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90" name="Freeform 215"/>
            <p:cNvSpPr>
              <a:spLocks/>
            </p:cNvSpPr>
            <p:nvPr/>
          </p:nvSpPr>
          <p:spPr bwMode="auto">
            <a:xfrm>
              <a:off x="2812" y="1330"/>
              <a:ext cx="4" cy="13"/>
            </a:xfrm>
            <a:custGeom>
              <a:avLst/>
              <a:gdLst>
                <a:gd name="T0" fmla="*/ 4 w 8"/>
                <a:gd name="T1" fmla="*/ 0 h 26"/>
                <a:gd name="T2" fmla="*/ 4 w 8"/>
                <a:gd name="T3" fmla="*/ 1 h 26"/>
                <a:gd name="T4" fmla="*/ 4 w 8"/>
                <a:gd name="T5" fmla="*/ 3 h 26"/>
                <a:gd name="T6" fmla="*/ 3 w 8"/>
                <a:gd name="T7" fmla="*/ 4 h 26"/>
                <a:gd name="T8" fmla="*/ 2 w 8"/>
                <a:gd name="T9" fmla="*/ 6 h 26"/>
                <a:gd name="T10" fmla="*/ 2 w 8"/>
                <a:gd name="T11" fmla="*/ 7 h 26"/>
                <a:gd name="T12" fmla="*/ 2 w 8"/>
                <a:gd name="T13" fmla="*/ 8 h 26"/>
                <a:gd name="T14" fmla="*/ 2 w 8"/>
                <a:gd name="T15" fmla="*/ 9 h 26"/>
                <a:gd name="T16" fmla="*/ 1 w 8"/>
                <a:gd name="T17" fmla="*/ 11 h 26"/>
                <a:gd name="T18" fmla="*/ 0 w 8"/>
                <a:gd name="T19" fmla="*/ 12 h 26"/>
                <a:gd name="T20" fmla="*/ 0 w 8"/>
                <a:gd name="T21" fmla="*/ 13 h 26"/>
                <a:gd name="T22" fmla="*/ 1 w 8"/>
                <a:gd name="T23" fmla="*/ 12 h 26"/>
                <a:gd name="T24" fmla="*/ 2 w 8"/>
                <a:gd name="T25" fmla="*/ 11 h 26"/>
                <a:gd name="T26" fmla="*/ 2 w 8"/>
                <a:gd name="T27" fmla="*/ 9 h 26"/>
                <a:gd name="T28" fmla="*/ 3 w 8"/>
                <a:gd name="T29" fmla="*/ 8 h 26"/>
                <a:gd name="T30" fmla="*/ 4 w 8"/>
                <a:gd name="T31" fmla="*/ 6 h 26"/>
                <a:gd name="T32" fmla="*/ 4 w 8"/>
                <a:gd name="T33" fmla="*/ 5 h 26"/>
                <a:gd name="T34" fmla="*/ 4 w 8"/>
                <a:gd name="T35" fmla="*/ 4 h 26"/>
                <a:gd name="T36" fmla="*/ 4 w 8"/>
                <a:gd name="T37" fmla="*/ 3 h 26"/>
                <a:gd name="T38" fmla="*/ 4 w 8"/>
                <a:gd name="T39" fmla="*/ 1 h 26"/>
                <a:gd name="T40" fmla="*/ 4 w 8"/>
                <a:gd name="T41" fmla="*/ 0 h 26"/>
                <a:gd name="T42" fmla="*/ 4 w 8"/>
                <a:gd name="T43" fmla="*/ 0 h 26"/>
                <a:gd name="T44" fmla="*/ 4 w 8"/>
                <a:gd name="T45" fmla="*/ 0 h 2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" h="26">
                  <a:moveTo>
                    <a:pt x="7" y="0"/>
                  </a:moveTo>
                  <a:lnTo>
                    <a:pt x="7" y="2"/>
                  </a:lnTo>
                  <a:lnTo>
                    <a:pt x="7" y="5"/>
                  </a:lnTo>
                  <a:lnTo>
                    <a:pt x="5" y="7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2" y="21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5" y="16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7"/>
                  </a:lnTo>
                  <a:lnTo>
                    <a:pt x="7" y="5"/>
                  </a:lnTo>
                  <a:lnTo>
                    <a:pt x="8" y="2"/>
                  </a:lnTo>
                  <a:lnTo>
                    <a:pt x="8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91" name="Freeform 216"/>
            <p:cNvSpPr>
              <a:spLocks/>
            </p:cNvSpPr>
            <p:nvPr/>
          </p:nvSpPr>
          <p:spPr bwMode="auto">
            <a:xfrm>
              <a:off x="2827" y="1243"/>
              <a:ext cx="11" cy="51"/>
            </a:xfrm>
            <a:custGeom>
              <a:avLst/>
              <a:gdLst>
                <a:gd name="T0" fmla="*/ 11 w 21"/>
                <a:gd name="T1" fmla="*/ 0 h 104"/>
                <a:gd name="T2" fmla="*/ 3 w 21"/>
                <a:gd name="T3" fmla="*/ 35 h 104"/>
                <a:gd name="T4" fmla="*/ 2 w 21"/>
                <a:gd name="T5" fmla="*/ 36 h 104"/>
                <a:gd name="T6" fmla="*/ 2 w 21"/>
                <a:gd name="T7" fmla="*/ 38 h 104"/>
                <a:gd name="T8" fmla="*/ 2 w 21"/>
                <a:gd name="T9" fmla="*/ 40 h 104"/>
                <a:gd name="T10" fmla="*/ 2 w 21"/>
                <a:gd name="T11" fmla="*/ 42 h 104"/>
                <a:gd name="T12" fmla="*/ 3 w 21"/>
                <a:gd name="T13" fmla="*/ 44 h 104"/>
                <a:gd name="T14" fmla="*/ 3 w 21"/>
                <a:gd name="T15" fmla="*/ 46 h 104"/>
                <a:gd name="T16" fmla="*/ 3 w 21"/>
                <a:gd name="T17" fmla="*/ 47 h 104"/>
                <a:gd name="T18" fmla="*/ 3 w 21"/>
                <a:gd name="T19" fmla="*/ 48 h 104"/>
                <a:gd name="T20" fmla="*/ 2 w 21"/>
                <a:gd name="T21" fmla="*/ 49 h 104"/>
                <a:gd name="T22" fmla="*/ 0 w 21"/>
                <a:gd name="T23" fmla="*/ 49 h 104"/>
                <a:gd name="T24" fmla="*/ 2 w 21"/>
                <a:gd name="T25" fmla="*/ 51 h 104"/>
                <a:gd name="T26" fmla="*/ 3 w 21"/>
                <a:gd name="T27" fmla="*/ 46 h 104"/>
                <a:gd name="T28" fmla="*/ 5 w 21"/>
                <a:gd name="T29" fmla="*/ 41 h 104"/>
                <a:gd name="T30" fmla="*/ 6 w 21"/>
                <a:gd name="T31" fmla="*/ 36 h 104"/>
                <a:gd name="T32" fmla="*/ 8 w 21"/>
                <a:gd name="T33" fmla="*/ 31 h 104"/>
                <a:gd name="T34" fmla="*/ 9 w 21"/>
                <a:gd name="T35" fmla="*/ 26 h 104"/>
                <a:gd name="T36" fmla="*/ 10 w 21"/>
                <a:gd name="T37" fmla="*/ 21 h 104"/>
                <a:gd name="T38" fmla="*/ 10 w 21"/>
                <a:gd name="T39" fmla="*/ 16 h 104"/>
                <a:gd name="T40" fmla="*/ 11 w 21"/>
                <a:gd name="T41" fmla="*/ 10 h 104"/>
                <a:gd name="T42" fmla="*/ 11 w 21"/>
                <a:gd name="T43" fmla="*/ 5 h 104"/>
                <a:gd name="T44" fmla="*/ 11 w 21"/>
                <a:gd name="T45" fmla="*/ 0 h 104"/>
                <a:gd name="T46" fmla="*/ 11 w 21"/>
                <a:gd name="T47" fmla="*/ 0 h 1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" h="104">
                  <a:moveTo>
                    <a:pt x="21" y="0"/>
                  </a:moveTo>
                  <a:lnTo>
                    <a:pt x="6" y="71"/>
                  </a:lnTo>
                  <a:lnTo>
                    <a:pt x="4" y="74"/>
                  </a:lnTo>
                  <a:lnTo>
                    <a:pt x="3" y="77"/>
                  </a:lnTo>
                  <a:lnTo>
                    <a:pt x="3" y="82"/>
                  </a:lnTo>
                  <a:lnTo>
                    <a:pt x="4" y="85"/>
                  </a:lnTo>
                  <a:lnTo>
                    <a:pt x="5" y="89"/>
                  </a:lnTo>
                  <a:lnTo>
                    <a:pt x="5" y="93"/>
                  </a:lnTo>
                  <a:lnTo>
                    <a:pt x="5" y="95"/>
                  </a:lnTo>
                  <a:lnTo>
                    <a:pt x="5" y="98"/>
                  </a:lnTo>
                  <a:lnTo>
                    <a:pt x="3" y="99"/>
                  </a:lnTo>
                  <a:lnTo>
                    <a:pt x="0" y="100"/>
                  </a:lnTo>
                  <a:lnTo>
                    <a:pt x="4" y="104"/>
                  </a:lnTo>
                  <a:lnTo>
                    <a:pt x="6" y="94"/>
                  </a:lnTo>
                  <a:lnTo>
                    <a:pt x="10" y="83"/>
                  </a:lnTo>
                  <a:lnTo>
                    <a:pt x="12" y="73"/>
                  </a:lnTo>
                  <a:lnTo>
                    <a:pt x="15" y="63"/>
                  </a:lnTo>
                  <a:lnTo>
                    <a:pt x="17" y="53"/>
                  </a:lnTo>
                  <a:lnTo>
                    <a:pt x="19" y="42"/>
                  </a:lnTo>
                  <a:lnTo>
                    <a:pt x="20" y="32"/>
                  </a:lnTo>
                  <a:lnTo>
                    <a:pt x="21" y="21"/>
                  </a:lnTo>
                  <a:lnTo>
                    <a:pt x="21" y="1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92" name="Freeform 217"/>
            <p:cNvSpPr>
              <a:spLocks/>
            </p:cNvSpPr>
            <p:nvPr/>
          </p:nvSpPr>
          <p:spPr bwMode="auto">
            <a:xfrm>
              <a:off x="2828" y="1294"/>
              <a:ext cx="1" cy="2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1 h 3"/>
                <a:gd name="T4" fmla="*/ 1 w 1"/>
                <a:gd name="T5" fmla="*/ 1 h 3"/>
                <a:gd name="T6" fmla="*/ 0 w 1"/>
                <a:gd name="T7" fmla="*/ 1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1 h 3"/>
                <a:gd name="T14" fmla="*/ 0 w 1"/>
                <a:gd name="T15" fmla="*/ 1 h 3"/>
                <a:gd name="T16" fmla="*/ 0 w 1"/>
                <a:gd name="T17" fmla="*/ 2 h 3"/>
                <a:gd name="T18" fmla="*/ 0 w 1"/>
                <a:gd name="T19" fmla="*/ 2 h 3"/>
                <a:gd name="T20" fmla="*/ 0 w 1"/>
                <a:gd name="T21" fmla="*/ 2 h 3"/>
                <a:gd name="T22" fmla="*/ 0 w 1"/>
                <a:gd name="T23" fmla="*/ 2 h 3"/>
                <a:gd name="T24" fmla="*/ 0 w 1"/>
                <a:gd name="T25" fmla="*/ 2 h 3"/>
                <a:gd name="T26" fmla="*/ 0 w 1"/>
                <a:gd name="T27" fmla="*/ 2 h 3"/>
                <a:gd name="T28" fmla="*/ 0 w 1"/>
                <a:gd name="T29" fmla="*/ 1 h 3"/>
                <a:gd name="T30" fmla="*/ 1 w 1"/>
                <a:gd name="T31" fmla="*/ 1 h 3"/>
                <a:gd name="T32" fmla="*/ 1 w 1"/>
                <a:gd name="T33" fmla="*/ 1 h 3"/>
                <a:gd name="T34" fmla="*/ 1 w 1"/>
                <a:gd name="T35" fmla="*/ 1 h 3"/>
                <a:gd name="T36" fmla="*/ 1 w 1"/>
                <a:gd name="T37" fmla="*/ 1 h 3"/>
                <a:gd name="T38" fmla="*/ 1 w 1"/>
                <a:gd name="T39" fmla="*/ 1 h 3"/>
                <a:gd name="T40" fmla="*/ 1 w 1"/>
                <a:gd name="T41" fmla="*/ 1 h 3"/>
                <a:gd name="T42" fmla="*/ 1 w 1"/>
                <a:gd name="T43" fmla="*/ 1 h 3"/>
                <a:gd name="T44" fmla="*/ 1 w 1"/>
                <a:gd name="T45" fmla="*/ 1 h 3"/>
                <a:gd name="T46" fmla="*/ 0 w 1"/>
                <a:gd name="T47" fmla="*/ 0 h 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93" name="Freeform 218"/>
            <p:cNvSpPr>
              <a:spLocks/>
            </p:cNvSpPr>
            <p:nvPr/>
          </p:nvSpPr>
          <p:spPr bwMode="auto">
            <a:xfrm>
              <a:off x="2818" y="1296"/>
              <a:ext cx="10" cy="25"/>
            </a:xfrm>
            <a:custGeom>
              <a:avLst/>
              <a:gdLst>
                <a:gd name="T0" fmla="*/ 8 w 20"/>
                <a:gd name="T1" fmla="*/ 1 h 51"/>
                <a:gd name="T2" fmla="*/ 8 w 20"/>
                <a:gd name="T3" fmla="*/ 0 h 51"/>
                <a:gd name="T4" fmla="*/ 8 w 20"/>
                <a:gd name="T5" fmla="*/ 2 h 51"/>
                <a:gd name="T6" fmla="*/ 7 w 20"/>
                <a:gd name="T7" fmla="*/ 4 h 51"/>
                <a:gd name="T8" fmla="*/ 7 w 20"/>
                <a:gd name="T9" fmla="*/ 6 h 51"/>
                <a:gd name="T10" fmla="*/ 6 w 20"/>
                <a:gd name="T11" fmla="*/ 8 h 51"/>
                <a:gd name="T12" fmla="*/ 6 w 20"/>
                <a:gd name="T13" fmla="*/ 10 h 51"/>
                <a:gd name="T14" fmla="*/ 6 w 20"/>
                <a:gd name="T15" fmla="*/ 12 h 51"/>
                <a:gd name="T16" fmla="*/ 5 w 20"/>
                <a:gd name="T17" fmla="*/ 13 h 51"/>
                <a:gd name="T18" fmla="*/ 4 w 20"/>
                <a:gd name="T19" fmla="*/ 14 h 51"/>
                <a:gd name="T20" fmla="*/ 4 w 20"/>
                <a:gd name="T21" fmla="*/ 14 h 51"/>
                <a:gd name="T22" fmla="*/ 3 w 20"/>
                <a:gd name="T23" fmla="*/ 14 h 51"/>
                <a:gd name="T24" fmla="*/ 4 w 20"/>
                <a:gd name="T25" fmla="*/ 15 h 51"/>
                <a:gd name="T26" fmla="*/ 4 w 20"/>
                <a:gd name="T27" fmla="*/ 16 h 51"/>
                <a:gd name="T28" fmla="*/ 3 w 20"/>
                <a:gd name="T29" fmla="*/ 17 h 51"/>
                <a:gd name="T30" fmla="*/ 3 w 20"/>
                <a:gd name="T31" fmla="*/ 19 h 51"/>
                <a:gd name="T32" fmla="*/ 2 w 20"/>
                <a:gd name="T33" fmla="*/ 20 h 51"/>
                <a:gd name="T34" fmla="*/ 1 w 20"/>
                <a:gd name="T35" fmla="*/ 21 h 51"/>
                <a:gd name="T36" fmla="*/ 1 w 20"/>
                <a:gd name="T37" fmla="*/ 22 h 51"/>
                <a:gd name="T38" fmla="*/ 1 w 20"/>
                <a:gd name="T39" fmla="*/ 23 h 51"/>
                <a:gd name="T40" fmla="*/ 0 w 20"/>
                <a:gd name="T41" fmla="*/ 24 h 51"/>
                <a:gd name="T42" fmla="*/ 1 w 20"/>
                <a:gd name="T43" fmla="*/ 25 h 51"/>
                <a:gd name="T44" fmla="*/ 2 w 20"/>
                <a:gd name="T45" fmla="*/ 23 h 51"/>
                <a:gd name="T46" fmla="*/ 3 w 20"/>
                <a:gd name="T47" fmla="*/ 20 h 51"/>
                <a:gd name="T48" fmla="*/ 4 w 20"/>
                <a:gd name="T49" fmla="*/ 18 h 51"/>
                <a:gd name="T50" fmla="*/ 4 w 20"/>
                <a:gd name="T51" fmla="*/ 15 h 51"/>
                <a:gd name="T52" fmla="*/ 6 w 20"/>
                <a:gd name="T53" fmla="*/ 13 h 51"/>
                <a:gd name="T54" fmla="*/ 6 w 20"/>
                <a:gd name="T55" fmla="*/ 10 h 51"/>
                <a:gd name="T56" fmla="*/ 8 w 20"/>
                <a:gd name="T57" fmla="*/ 7 h 51"/>
                <a:gd name="T58" fmla="*/ 8 w 20"/>
                <a:gd name="T59" fmla="*/ 5 h 51"/>
                <a:gd name="T60" fmla="*/ 9 w 20"/>
                <a:gd name="T61" fmla="*/ 2 h 51"/>
                <a:gd name="T62" fmla="*/ 10 w 20"/>
                <a:gd name="T63" fmla="*/ 0 h 51"/>
                <a:gd name="T64" fmla="*/ 10 w 20"/>
                <a:gd name="T65" fmla="*/ 0 h 51"/>
                <a:gd name="T66" fmla="*/ 9 w 20"/>
                <a:gd name="T67" fmla="*/ 1 h 51"/>
                <a:gd name="T68" fmla="*/ 9 w 20"/>
                <a:gd name="T69" fmla="*/ 1 h 51"/>
                <a:gd name="T70" fmla="*/ 9 w 20"/>
                <a:gd name="T71" fmla="*/ 1 h 51"/>
                <a:gd name="T72" fmla="*/ 9 w 20"/>
                <a:gd name="T73" fmla="*/ 1 h 51"/>
                <a:gd name="T74" fmla="*/ 9 w 20"/>
                <a:gd name="T75" fmla="*/ 1 h 51"/>
                <a:gd name="T76" fmla="*/ 9 w 20"/>
                <a:gd name="T77" fmla="*/ 1 h 51"/>
                <a:gd name="T78" fmla="*/ 9 w 20"/>
                <a:gd name="T79" fmla="*/ 1 h 51"/>
                <a:gd name="T80" fmla="*/ 9 w 20"/>
                <a:gd name="T81" fmla="*/ 1 h 51"/>
                <a:gd name="T82" fmla="*/ 9 w 20"/>
                <a:gd name="T83" fmla="*/ 1 h 51"/>
                <a:gd name="T84" fmla="*/ 9 w 20"/>
                <a:gd name="T85" fmla="*/ 1 h 51"/>
                <a:gd name="T86" fmla="*/ 8 w 20"/>
                <a:gd name="T87" fmla="*/ 1 h 5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0" h="51">
                  <a:moveTo>
                    <a:pt x="16" y="3"/>
                  </a:moveTo>
                  <a:lnTo>
                    <a:pt x="15" y="0"/>
                  </a:lnTo>
                  <a:lnTo>
                    <a:pt x="15" y="4"/>
                  </a:lnTo>
                  <a:lnTo>
                    <a:pt x="13" y="8"/>
                  </a:lnTo>
                  <a:lnTo>
                    <a:pt x="13" y="12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1" y="24"/>
                  </a:lnTo>
                  <a:lnTo>
                    <a:pt x="10" y="26"/>
                  </a:lnTo>
                  <a:lnTo>
                    <a:pt x="8" y="28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7" y="33"/>
                  </a:lnTo>
                  <a:lnTo>
                    <a:pt x="6" y="35"/>
                  </a:lnTo>
                  <a:lnTo>
                    <a:pt x="5" y="38"/>
                  </a:lnTo>
                  <a:lnTo>
                    <a:pt x="3" y="40"/>
                  </a:lnTo>
                  <a:lnTo>
                    <a:pt x="2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46"/>
                  </a:lnTo>
                  <a:lnTo>
                    <a:pt x="5" y="41"/>
                  </a:lnTo>
                  <a:lnTo>
                    <a:pt x="7" y="36"/>
                  </a:lnTo>
                  <a:lnTo>
                    <a:pt x="8" y="31"/>
                  </a:lnTo>
                  <a:lnTo>
                    <a:pt x="11" y="26"/>
                  </a:lnTo>
                  <a:lnTo>
                    <a:pt x="12" y="21"/>
                  </a:lnTo>
                  <a:lnTo>
                    <a:pt x="15" y="15"/>
                  </a:lnTo>
                  <a:lnTo>
                    <a:pt x="16" y="10"/>
                  </a:lnTo>
                  <a:lnTo>
                    <a:pt x="17" y="5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94" name="Freeform 219"/>
            <p:cNvSpPr>
              <a:spLocks/>
            </p:cNvSpPr>
            <p:nvPr/>
          </p:nvSpPr>
          <p:spPr bwMode="auto">
            <a:xfrm>
              <a:off x="2818" y="1321"/>
              <a:ext cx="2" cy="3"/>
            </a:xfrm>
            <a:custGeom>
              <a:avLst/>
              <a:gdLst>
                <a:gd name="T0" fmla="*/ 2 w 4"/>
                <a:gd name="T1" fmla="*/ 2 h 6"/>
                <a:gd name="T2" fmla="*/ 2 w 4"/>
                <a:gd name="T3" fmla="*/ 2 h 6"/>
                <a:gd name="T4" fmla="*/ 2 w 4"/>
                <a:gd name="T5" fmla="*/ 2 h 6"/>
                <a:gd name="T6" fmla="*/ 2 w 4"/>
                <a:gd name="T7" fmla="*/ 1 h 6"/>
                <a:gd name="T8" fmla="*/ 2 w 4"/>
                <a:gd name="T9" fmla="*/ 1 h 6"/>
                <a:gd name="T10" fmla="*/ 2 w 4"/>
                <a:gd name="T11" fmla="*/ 1 h 6"/>
                <a:gd name="T12" fmla="*/ 2 w 4"/>
                <a:gd name="T13" fmla="*/ 1 h 6"/>
                <a:gd name="T14" fmla="*/ 2 w 4"/>
                <a:gd name="T15" fmla="*/ 1 h 6"/>
                <a:gd name="T16" fmla="*/ 2 w 4"/>
                <a:gd name="T17" fmla="*/ 1 h 6"/>
                <a:gd name="T18" fmla="*/ 2 w 4"/>
                <a:gd name="T19" fmla="*/ 0 h 6"/>
                <a:gd name="T20" fmla="*/ 2 w 4"/>
                <a:gd name="T21" fmla="*/ 0 h 6"/>
                <a:gd name="T22" fmla="*/ 2 w 4"/>
                <a:gd name="T23" fmla="*/ 1 h 6"/>
                <a:gd name="T24" fmla="*/ 2 w 4"/>
                <a:gd name="T25" fmla="*/ 1 h 6"/>
                <a:gd name="T26" fmla="*/ 2 w 4"/>
                <a:gd name="T27" fmla="*/ 2 h 6"/>
                <a:gd name="T28" fmla="*/ 1 w 4"/>
                <a:gd name="T29" fmla="*/ 2 h 6"/>
                <a:gd name="T30" fmla="*/ 1 w 4"/>
                <a:gd name="T31" fmla="*/ 2 h 6"/>
                <a:gd name="T32" fmla="*/ 1 w 4"/>
                <a:gd name="T33" fmla="*/ 2 h 6"/>
                <a:gd name="T34" fmla="*/ 1 w 4"/>
                <a:gd name="T35" fmla="*/ 3 h 6"/>
                <a:gd name="T36" fmla="*/ 1 w 4"/>
                <a:gd name="T37" fmla="*/ 3 h 6"/>
                <a:gd name="T38" fmla="*/ 0 w 4"/>
                <a:gd name="T39" fmla="*/ 3 h 6"/>
                <a:gd name="T40" fmla="*/ 0 w 4"/>
                <a:gd name="T41" fmla="*/ 3 h 6"/>
                <a:gd name="T42" fmla="*/ 1 w 4"/>
                <a:gd name="T43" fmla="*/ 3 h 6"/>
                <a:gd name="T44" fmla="*/ 1 w 4"/>
                <a:gd name="T45" fmla="*/ 3 h 6"/>
                <a:gd name="T46" fmla="*/ 1 w 4"/>
                <a:gd name="T47" fmla="*/ 3 h 6"/>
                <a:gd name="T48" fmla="*/ 1 w 4"/>
                <a:gd name="T49" fmla="*/ 3 h 6"/>
                <a:gd name="T50" fmla="*/ 1 w 4"/>
                <a:gd name="T51" fmla="*/ 3 h 6"/>
                <a:gd name="T52" fmla="*/ 2 w 4"/>
                <a:gd name="T53" fmla="*/ 2 h 6"/>
                <a:gd name="T54" fmla="*/ 2 w 4"/>
                <a:gd name="T55" fmla="*/ 2 h 6"/>
                <a:gd name="T56" fmla="*/ 2 w 4"/>
                <a:gd name="T57" fmla="*/ 2 h 6"/>
                <a:gd name="T58" fmla="*/ 2 w 4"/>
                <a:gd name="T59" fmla="*/ 2 h 6"/>
                <a:gd name="T60" fmla="*/ 2 w 4"/>
                <a:gd name="T61" fmla="*/ 2 h 6"/>
                <a:gd name="T62" fmla="*/ 2 w 4"/>
                <a:gd name="T63" fmla="*/ 2 h 6"/>
                <a:gd name="T64" fmla="*/ 2 w 4"/>
                <a:gd name="T65" fmla="*/ 2 h 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" h="6">
                  <a:moveTo>
                    <a:pt x="3" y="3"/>
                  </a:move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4"/>
                  </a:lnTo>
                  <a:lnTo>
                    <a:pt x="4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95" name="Freeform 220"/>
            <p:cNvSpPr>
              <a:spLocks/>
            </p:cNvSpPr>
            <p:nvPr/>
          </p:nvSpPr>
          <p:spPr bwMode="auto">
            <a:xfrm>
              <a:off x="2816" y="1324"/>
              <a:ext cx="2" cy="6"/>
            </a:xfrm>
            <a:custGeom>
              <a:avLst/>
              <a:gdLst>
                <a:gd name="T0" fmla="*/ 2 w 3"/>
                <a:gd name="T1" fmla="*/ 0 h 13"/>
                <a:gd name="T2" fmla="*/ 2 w 3"/>
                <a:gd name="T3" fmla="*/ 1 h 13"/>
                <a:gd name="T4" fmla="*/ 1 w 3"/>
                <a:gd name="T5" fmla="*/ 1 h 13"/>
                <a:gd name="T6" fmla="*/ 1 w 3"/>
                <a:gd name="T7" fmla="*/ 2 h 13"/>
                <a:gd name="T8" fmla="*/ 1 w 3"/>
                <a:gd name="T9" fmla="*/ 2 h 13"/>
                <a:gd name="T10" fmla="*/ 1 w 3"/>
                <a:gd name="T11" fmla="*/ 3 h 13"/>
                <a:gd name="T12" fmla="*/ 1 w 3"/>
                <a:gd name="T13" fmla="*/ 4 h 13"/>
                <a:gd name="T14" fmla="*/ 0 w 3"/>
                <a:gd name="T15" fmla="*/ 4 h 13"/>
                <a:gd name="T16" fmla="*/ 0 w 3"/>
                <a:gd name="T17" fmla="*/ 5 h 13"/>
                <a:gd name="T18" fmla="*/ 0 w 3"/>
                <a:gd name="T19" fmla="*/ 5 h 13"/>
                <a:gd name="T20" fmla="*/ 0 w 3"/>
                <a:gd name="T21" fmla="*/ 6 h 13"/>
                <a:gd name="T22" fmla="*/ 0 w 3"/>
                <a:gd name="T23" fmla="*/ 5 h 13"/>
                <a:gd name="T24" fmla="*/ 1 w 3"/>
                <a:gd name="T25" fmla="*/ 5 h 13"/>
                <a:gd name="T26" fmla="*/ 1 w 3"/>
                <a:gd name="T27" fmla="*/ 4 h 13"/>
                <a:gd name="T28" fmla="*/ 1 w 3"/>
                <a:gd name="T29" fmla="*/ 4 h 13"/>
                <a:gd name="T30" fmla="*/ 1 w 3"/>
                <a:gd name="T31" fmla="*/ 3 h 13"/>
                <a:gd name="T32" fmla="*/ 1 w 3"/>
                <a:gd name="T33" fmla="*/ 2 h 13"/>
                <a:gd name="T34" fmla="*/ 1 w 3"/>
                <a:gd name="T35" fmla="*/ 2 h 13"/>
                <a:gd name="T36" fmla="*/ 2 w 3"/>
                <a:gd name="T37" fmla="*/ 1 h 13"/>
                <a:gd name="T38" fmla="*/ 2 w 3"/>
                <a:gd name="T39" fmla="*/ 1 h 13"/>
                <a:gd name="T40" fmla="*/ 2 w 3"/>
                <a:gd name="T41" fmla="*/ 0 h 13"/>
                <a:gd name="T42" fmla="*/ 2 w 3"/>
                <a:gd name="T43" fmla="*/ 0 h 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lnTo>
                    <a:pt x="3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96" name="Freeform 221"/>
            <p:cNvSpPr>
              <a:spLocks/>
            </p:cNvSpPr>
            <p:nvPr/>
          </p:nvSpPr>
          <p:spPr bwMode="auto">
            <a:xfrm>
              <a:off x="2607" y="1248"/>
              <a:ext cx="4" cy="254"/>
            </a:xfrm>
            <a:custGeom>
              <a:avLst/>
              <a:gdLst>
                <a:gd name="T0" fmla="*/ 4 w 9"/>
                <a:gd name="T1" fmla="*/ 0 h 509"/>
                <a:gd name="T2" fmla="*/ 3 w 9"/>
                <a:gd name="T3" fmla="*/ 25 h 509"/>
                <a:gd name="T4" fmla="*/ 2 w 9"/>
                <a:gd name="T5" fmla="*/ 51 h 509"/>
                <a:gd name="T6" fmla="*/ 2 w 9"/>
                <a:gd name="T7" fmla="*/ 75 h 509"/>
                <a:gd name="T8" fmla="*/ 1 w 9"/>
                <a:gd name="T9" fmla="*/ 100 h 509"/>
                <a:gd name="T10" fmla="*/ 0 w 9"/>
                <a:gd name="T11" fmla="*/ 125 h 509"/>
                <a:gd name="T12" fmla="*/ 0 w 9"/>
                <a:gd name="T13" fmla="*/ 150 h 509"/>
                <a:gd name="T14" fmla="*/ 0 w 9"/>
                <a:gd name="T15" fmla="*/ 175 h 509"/>
                <a:gd name="T16" fmla="*/ 0 w 9"/>
                <a:gd name="T17" fmla="*/ 201 h 509"/>
                <a:gd name="T18" fmla="*/ 0 w 9"/>
                <a:gd name="T19" fmla="*/ 227 h 509"/>
                <a:gd name="T20" fmla="*/ 0 w 9"/>
                <a:gd name="T21" fmla="*/ 254 h 509"/>
                <a:gd name="T22" fmla="*/ 4 w 9"/>
                <a:gd name="T23" fmla="*/ 0 h 509"/>
                <a:gd name="T24" fmla="*/ 4 w 9"/>
                <a:gd name="T25" fmla="*/ 0 h 5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09">
                  <a:moveTo>
                    <a:pt x="9" y="0"/>
                  </a:moveTo>
                  <a:lnTo>
                    <a:pt x="6" y="51"/>
                  </a:lnTo>
                  <a:lnTo>
                    <a:pt x="5" y="102"/>
                  </a:lnTo>
                  <a:lnTo>
                    <a:pt x="4" y="151"/>
                  </a:lnTo>
                  <a:lnTo>
                    <a:pt x="3" y="201"/>
                  </a:lnTo>
                  <a:lnTo>
                    <a:pt x="1" y="251"/>
                  </a:lnTo>
                  <a:lnTo>
                    <a:pt x="0" y="301"/>
                  </a:lnTo>
                  <a:lnTo>
                    <a:pt x="0" y="351"/>
                  </a:lnTo>
                  <a:lnTo>
                    <a:pt x="0" y="403"/>
                  </a:lnTo>
                  <a:lnTo>
                    <a:pt x="0" y="455"/>
                  </a:lnTo>
                  <a:lnTo>
                    <a:pt x="0" y="50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97" name="Freeform 222"/>
            <p:cNvSpPr>
              <a:spLocks/>
            </p:cNvSpPr>
            <p:nvPr/>
          </p:nvSpPr>
          <p:spPr bwMode="auto">
            <a:xfrm>
              <a:off x="2326" y="1272"/>
              <a:ext cx="10" cy="45"/>
            </a:xfrm>
            <a:custGeom>
              <a:avLst/>
              <a:gdLst>
                <a:gd name="T0" fmla="*/ 10 w 21"/>
                <a:gd name="T1" fmla="*/ 45 h 89"/>
                <a:gd name="T2" fmla="*/ 0 w 21"/>
                <a:gd name="T3" fmla="*/ 0 h 89"/>
                <a:gd name="T4" fmla="*/ 1 w 21"/>
                <a:gd name="T5" fmla="*/ 5 h 89"/>
                <a:gd name="T6" fmla="*/ 1 w 21"/>
                <a:gd name="T7" fmla="*/ 9 h 89"/>
                <a:gd name="T8" fmla="*/ 3 w 21"/>
                <a:gd name="T9" fmla="*/ 14 h 89"/>
                <a:gd name="T10" fmla="*/ 3 w 21"/>
                <a:gd name="T11" fmla="*/ 18 h 89"/>
                <a:gd name="T12" fmla="*/ 4 w 21"/>
                <a:gd name="T13" fmla="*/ 23 h 89"/>
                <a:gd name="T14" fmla="*/ 5 w 21"/>
                <a:gd name="T15" fmla="*/ 28 h 89"/>
                <a:gd name="T16" fmla="*/ 6 w 21"/>
                <a:gd name="T17" fmla="*/ 32 h 89"/>
                <a:gd name="T18" fmla="*/ 7 w 21"/>
                <a:gd name="T19" fmla="*/ 36 h 89"/>
                <a:gd name="T20" fmla="*/ 8 w 21"/>
                <a:gd name="T21" fmla="*/ 41 h 89"/>
                <a:gd name="T22" fmla="*/ 10 w 21"/>
                <a:gd name="T23" fmla="*/ 45 h 89"/>
                <a:gd name="T24" fmla="*/ 10 w 21"/>
                <a:gd name="T25" fmla="*/ 45 h 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89">
                  <a:moveTo>
                    <a:pt x="21" y="89"/>
                  </a:moveTo>
                  <a:lnTo>
                    <a:pt x="0" y="0"/>
                  </a:lnTo>
                  <a:lnTo>
                    <a:pt x="2" y="9"/>
                  </a:lnTo>
                  <a:lnTo>
                    <a:pt x="3" y="18"/>
                  </a:lnTo>
                  <a:lnTo>
                    <a:pt x="6" y="28"/>
                  </a:lnTo>
                  <a:lnTo>
                    <a:pt x="7" y="36"/>
                  </a:lnTo>
                  <a:lnTo>
                    <a:pt x="8" y="45"/>
                  </a:lnTo>
                  <a:lnTo>
                    <a:pt x="11" y="55"/>
                  </a:lnTo>
                  <a:lnTo>
                    <a:pt x="12" y="63"/>
                  </a:lnTo>
                  <a:lnTo>
                    <a:pt x="15" y="72"/>
                  </a:lnTo>
                  <a:lnTo>
                    <a:pt x="17" y="81"/>
                  </a:lnTo>
                  <a:lnTo>
                    <a:pt x="21" y="8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98" name="Freeform 223"/>
            <p:cNvSpPr>
              <a:spLocks/>
            </p:cNvSpPr>
            <p:nvPr/>
          </p:nvSpPr>
          <p:spPr bwMode="auto">
            <a:xfrm>
              <a:off x="2590" y="1298"/>
              <a:ext cx="1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0 w 1"/>
                <a:gd name="T5" fmla="*/ 1 h 3"/>
                <a:gd name="T6" fmla="*/ 0 w 1"/>
                <a:gd name="T7" fmla="*/ 1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1 h 3"/>
                <a:gd name="T14" fmla="*/ 0 w 1"/>
                <a:gd name="T15" fmla="*/ 1 h 3"/>
                <a:gd name="T16" fmla="*/ 0 w 1"/>
                <a:gd name="T17" fmla="*/ 1 h 3"/>
                <a:gd name="T18" fmla="*/ 0 w 1"/>
                <a:gd name="T19" fmla="*/ 1 h 3"/>
                <a:gd name="T20" fmla="*/ 0 w 1"/>
                <a:gd name="T21" fmla="*/ 1 h 3"/>
                <a:gd name="T22" fmla="*/ 1 w 1"/>
                <a:gd name="T23" fmla="*/ 1 h 3"/>
                <a:gd name="T24" fmla="*/ 0 w 1"/>
                <a:gd name="T25" fmla="*/ 0 h 3"/>
                <a:gd name="T26" fmla="*/ 0 w 1"/>
                <a:gd name="T27" fmla="*/ 0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399" name="Freeform 224"/>
            <p:cNvSpPr>
              <a:spLocks/>
            </p:cNvSpPr>
            <p:nvPr/>
          </p:nvSpPr>
          <p:spPr bwMode="auto">
            <a:xfrm>
              <a:off x="2577" y="1298"/>
              <a:ext cx="13" cy="8"/>
            </a:xfrm>
            <a:custGeom>
              <a:avLst/>
              <a:gdLst>
                <a:gd name="T0" fmla="*/ 8 w 26"/>
                <a:gd name="T1" fmla="*/ 8 h 17"/>
                <a:gd name="T2" fmla="*/ 9 w 26"/>
                <a:gd name="T3" fmla="*/ 8 h 17"/>
                <a:gd name="T4" fmla="*/ 9 w 26"/>
                <a:gd name="T5" fmla="*/ 8 h 17"/>
                <a:gd name="T6" fmla="*/ 10 w 26"/>
                <a:gd name="T7" fmla="*/ 7 h 17"/>
                <a:gd name="T8" fmla="*/ 11 w 26"/>
                <a:gd name="T9" fmla="*/ 7 h 17"/>
                <a:gd name="T10" fmla="*/ 12 w 26"/>
                <a:gd name="T11" fmla="*/ 6 h 17"/>
                <a:gd name="T12" fmla="*/ 12 w 26"/>
                <a:gd name="T13" fmla="*/ 5 h 17"/>
                <a:gd name="T14" fmla="*/ 13 w 26"/>
                <a:gd name="T15" fmla="*/ 4 h 17"/>
                <a:gd name="T16" fmla="*/ 13 w 26"/>
                <a:gd name="T17" fmla="*/ 4 h 17"/>
                <a:gd name="T18" fmla="*/ 13 w 26"/>
                <a:gd name="T19" fmla="*/ 2 h 17"/>
                <a:gd name="T20" fmla="*/ 13 w 26"/>
                <a:gd name="T21" fmla="*/ 2 h 17"/>
                <a:gd name="T22" fmla="*/ 9 w 26"/>
                <a:gd name="T23" fmla="*/ 7 h 17"/>
                <a:gd name="T24" fmla="*/ 8 w 26"/>
                <a:gd name="T25" fmla="*/ 7 h 17"/>
                <a:gd name="T26" fmla="*/ 7 w 26"/>
                <a:gd name="T27" fmla="*/ 7 h 17"/>
                <a:gd name="T28" fmla="*/ 6 w 26"/>
                <a:gd name="T29" fmla="*/ 7 h 17"/>
                <a:gd name="T30" fmla="*/ 6 w 26"/>
                <a:gd name="T31" fmla="*/ 7 h 17"/>
                <a:gd name="T32" fmla="*/ 5 w 26"/>
                <a:gd name="T33" fmla="*/ 7 h 17"/>
                <a:gd name="T34" fmla="*/ 4 w 26"/>
                <a:gd name="T35" fmla="*/ 7 h 17"/>
                <a:gd name="T36" fmla="*/ 3 w 26"/>
                <a:gd name="T37" fmla="*/ 7 h 17"/>
                <a:gd name="T38" fmla="*/ 3 w 26"/>
                <a:gd name="T39" fmla="*/ 7 h 17"/>
                <a:gd name="T40" fmla="*/ 2 w 26"/>
                <a:gd name="T41" fmla="*/ 6 h 17"/>
                <a:gd name="T42" fmla="*/ 1 w 26"/>
                <a:gd name="T43" fmla="*/ 5 h 17"/>
                <a:gd name="T44" fmla="*/ 1 w 26"/>
                <a:gd name="T45" fmla="*/ 5 h 17"/>
                <a:gd name="T46" fmla="*/ 1 w 26"/>
                <a:gd name="T47" fmla="*/ 4 h 17"/>
                <a:gd name="T48" fmla="*/ 1 w 26"/>
                <a:gd name="T49" fmla="*/ 4 h 17"/>
                <a:gd name="T50" fmla="*/ 1 w 26"/>
                <a:gd name="T51" fmla="*/ 3 h 17"/>
                <a:gd name="T52" fmla="*/ 1 w 26"/>
                <a:gd name="T53" fmla="*/ 2 h 17"/>
                <a:gd name="T54" fmla="*/ 1 w 26"/>
                <a:gd name="T55" fmla="*/ 2 h 17"/>
                <a:gd name="T56" fmla="*/ 1 w 26"/>
                <a:gd name="T57" fmla="*/ 1 h 17"/>
                <a:gd name="T58" fmla="*/ 2 w 26"/>
                <a:gd name="T59" fmla="*/ 0 h 17"/>
                <a:gd name="T60" fmla="*/ 2 w 26"/>
                <a:gd name="T61" fmla="*/ 0 h 17"/>
                <a:gd name="T62" fmla="*/ 2 w 26"/>
                <a:gd name="T63" fmla="*/ 0 h 17"/>
                <a:gd name="T64" fmla="*/ 0 w 26"/>
                <a:gd name="T65" fmla="*/ 4 h 17"/>
                <a:gd name="T66" fmla="*/ 0 w 26"/>
                <a:gd name="T67" fmla="*/ 5 h 17"/>
                <a:gd name="T68" fmla="*/ 1 w 26"/>
                <a:gd name="T69" fmla="*/ 6 h 17"/>
                <a:gd name="T70" fmla="*/ 1 w 26"/>
                <a:gd name="T71" fmla="*/ 7 h 17"/>
                <a:gd name="T72" fmla="*/ 2 w 26"/>
                <a:gd name="T73" fmla="*/ 7 h 17"/>
                <a:gd name="T74" fmla="*/ 3 w 26"/>
                <a:gd name="T75" fmla="*/ 8 h 17"/>
                <a:gd name="T76" fmla="*/ 3 w 26"/>
                <a:gd name="T77" fmla="*/ 8 h 17"/>
                <a:gd name="T78" fmla="*/ 4 w 26"/>
                <a:gd name="T79" fmla="*/ 8 h 17"/>
                <a:gd name="T80" fmla="*/ 5 w 26"/>
                <a:gd name="T81" fmla="*/ 8 h 17"/>
                <a:gd name="T82" fmla="*/ 6 w 26"/>
                <a:gd name="T83" fmla="*/ 8 h 17"/>
                <a:gd name="T84" fmla="*/ 8 w 26"/>
                <a:gd name="T85" fmla="*/ 8 h 17"/>
                <a:gd name="T86" fmla="*/ 8 w 26"/>
                <a:gd name="T87" fmla="*/ 8 h 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6" h="17">
                  <a:moveTo>
                    <a:pt x="15" y="17"/>
                  </a:moveTo>
                  <a:lnTo>
                    <a:pt x="17" y="16"/>
                  </a:lnTo>
                  <a:lnTo>
                    <a:pt x="18" y="16"/>
                  </a:lnTo>
                  <a:lnTo>
                    <a:pt x="20" y="15"/>
                  </a:lnTo>
                  <a:lnTo>
                    <a:pt x="22" y="14"/>
                  </a:lnTo>
                  <a:lnTo>
                    <a:pt x="23" y="12"/>
                  </a:lnTo>
                  <a:lnTo>
                    <a:pt x="23" y="11"/>
                  </a:lnTo>
                  <a:lnTo>
                    <a:pt x="25" y="9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17" y="14"/>
                  </a:lnTo>
                  <a:lnTo>
                    <a:pt x="16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4"/>
                  </a:lnTo>
                  <a:lnTo>
                    <a:pt x="3" y="15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00" name="Freeform 225"/>
            <p:cNvSpPr>
              <a:spLocks/>
            </p:cNvSpPr>
            <p:nvPr/>
          </p:nvSpPr>
          <p:spPr bwMode="auto">
            <a:xfrm>
              <a:off x="2585" y="1293"/>
              <a:ext cx="6" cy="5"/>
            </a:xfrm>
            <a:custGeom>
              <a:avLst/>
              <a:gdLst>
                <a:gd name="T0" fmla="*/ 0 w 12"/>
                <a:gd name="T1" fmla="*/ 0 h 11"/>
                <a:gd name="T2" fmla="*/ 6 w 12"/>
                <a:gd name="T3" fmla="*/ 5 h 11"/>
                <a:gd name="T4" fmla="*/ 6 w 12"/>
                <a:gd name="T5" fmla="*/ 5 h 11"/>
                <a:gd name="T6" fmla="*/ 6 w 12"/>
                <a:gd name="T7" fmla="*/ 5 h 11"/>
                <a:gd name="T8" fmla="*/ 6 w 12"/>
                <a:gd name="T9" fmla="*/ 4 h 11"/>
                <a:gd name="T10" fmla="*/ 6 w 12"/>
                <a:gd name="T11" fmla="*/ 4 h 11"/>
                <a:gd name="T12" fmla="*/ 6 w 12"/>
                <a:gd name="T13" fmla="*/ 3 h 11"/>
                <a:gd name="T14" fmla="*/ 6 w 12"/>
                <a:gd name="T15" fmla="*/ 2 h 11"/>
                <a:gd name="T16" fmla="*/ 6 w 12"/>
                <a:gd name="T17" fmla="*/ 2 h 11"/>
                <a:gd name="T18" fmla="*/ 6 w 12"/>
                <a:gd name="T19" fmla="*/ 1 h 11"/>
                <a:gd name="T20" fmla="*/ 6 w 12"/>
                <a:gd name="T21" fmla="*/ 0 h 11"/>
                <a:gd name="T22" fmla="*/ 6 w 12"/>
                <a:gd name="T23" fmla="*/ 0 h 11"/>
                <a:gd name="T24" fmla="*/ 0 w 12"/>
                <a:gd name="T25" fmla="*/ 0 h 11"/>
                <a:gd name="T26" fmla="*/ 0 w 12"/>
                <a:gd name="T27" fmla="*/ 0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" h="11">
                  <a:moveTo>
                    <a:pt x="0" y="0"/>
                  </a:moveTo>
                  <a:lnTo>
                    <a:pt x="11" y="11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01" name="Freeform 226"/>
            <p:cNvSpPr>
              <a:spLocks/>
            </p:cNvSpPr>
            <p:nvPr/>
          </p:nvSpPr>
          <p:spPr bwMode="auto">
            <a:xfrm>
              <a:off x="2579" y="1293"/>
              <a:ext cx="3" cy="5"/>
            </a:xfrm>
            <a:custGeom>
              <a:avLst/>
              <a:gdLst>
                <a:gd name="T0" fmla="*/ 0 w 5"/>
                <a:gd name="T1" fmla="*/ 5 h 10"/>
                <a:gd name="T2" fmla="*/ 3 w 5"/>
                <a:gd name="T3" fmla="*/ 0 h 10"/>
                <a:gd name="T4" fmla="*/ 3 w 5"/>
                <a:gd name="T5" fmla="*/ 1 h 10"/>
                <a:gd name="T6" fmla="*/ 2 w 5"/>
                <a:gd name="T7" fmla="*/ 1 h 10"/>
                <a:gd name="T8" fmla="*/ 2 w 5"/>
                <a:gd name="T9" fmla="*/ 2 h 10"/>
                <a:gd name="T10" fmla="*/ 2 w 5"/>
                <a:gd name="T11" fmla="*/ 2 h 10"/>
                <a:gd name="T12" fmla="*/ 2 w 5"/>
                <a:gd name="T13" fmla="*/ 3 h 10"/>
                <a:gd name="T14" fmla="*/ 2 w 5"/>
                <a:gd name="T15" fmla="*/ 3 h 10"/>
                <a:gd name="T16" fmla="*/ 1 w 5"/>
                <a:gd name="T17" fmla="*/ 3 h 10"/>
                <a:gd name="T18" fmla="*/ 1 w 5"/>
                <a:gd name="T19" fmla="*/ 4 h 10"/>
                <a:gd name="T20" fmla="*/ 1 w 5"/>
                <a:gd name="T21" fmla="*/ 5 h 10"/>
                <a:gd name="T22" fmla="*/ 0 w 5"/>
                <a:gd name="T23" fmla="*/ 5 h 10"/>
                <a:gd name="T24" fmla="*/ 0 w 5"/>
                <a:gd name="T25" fmla="*/ 5 h 10"/>
                <a:gd name="T26" fmla="*/ 0 w 5"/>
                <a:gd name="T27" fmla="*/ 5 h 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" h="10">
                  <a:moveTo>
                    <a:pt x="0" y="9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02" name="Freeform 227"/>
            <p:cNvSpPr>
              <a:spLocks/>
            </p:cNvSpPr>
            <p:nvPr/>
          </p:nvSpPr>
          <p:spPr bwMode="auto">
            <a:xfrm>
              <a:off x="2458" y="1355"/>
              <a:ext cx="7" cy="8"/>
            </a:xfrm>
            <a:custGeom>
              <a:avLst/>
              <a:gdLst>
                <a:gd name="T0" fmla="*/ 0 w 12"/>
                <a:gd name="T1" fmla="*/ 8 h 15"/>
                <a:gd name="T2" fmla="*/ 1 w 12"/>
                <a:gd name="T3" fmla="*/ 8 h 15"/>
                <a:gd name="T4" fmla="*/ 1 w 12"/>
                <a:gd name="T5" fmla="*/ 8 h 15"/>
                <a:gd name="T6" fmla="*/ 2 w 12"/>
                <a:gd name="T7" fmla="*/ 8 h 15"/>
                <a:gd name="T8" fmla="*/ 4 w 12"/>
                <a:gd name="T9" fmla="*/ 8 h 15"/>
                <a:gd name="T10" fmla="*/ 4 w 12"/>
                <a:gd name="T11" fmla="*/ 8 h 15"/>
                <a:gd name="T12" fmla="*/ 5 w 12"/>
                <a:gd name="T13" fmla="*/ 7 h 15"/>
                <a:gd name="T14" fmla="*/ 6 w 12"/>
                <a:gd name="T15" fmla="*/ 7 h 15"/>
                <a:gd name="T16" fmla="*/ 6 w 12"/>
                <a:gd name="T17" fmla="*/ 7 h 15"/>
                <a:gd name="T18" fmla="*/ 6 w 12"/>
                <a:gd name="T19" fmla="*/ 7 h 15"/>
                <a:gd name="T20" fmla="*/ 7 w 12"/>
                <a:gd name="T21" fmla="*/ 7 h 15"/>
                <a:gd name="T22" fmla="*/ 1 w 12"/>
                <a:gd name="T23" fmla="*/ 2 h 15"/>
                <a:gd name="T24" fmla="*/ 3 w 12"/>
                <a:gd name="T25" fmla="*/ 0 h 15"/>
                <a:gd name="T26" fmla="*/ 1 w 12"/>
                <a:gd name="T27" fmla="*/ 1 h 15"/>
                <a:gd name="T28" fmla="*/ 1 w 12"/>
                <a:gd name="T29" fmla="*/ 2 h 15"/>
                <a:gd name="T30" fmla="*/ 1 w 12"/>
                <a:gd name="T31" fmla="*/ 2 h 15"/>
                <a:gd name="T32" fmla="*/ 1 w 12"/>
                <a:gd name="T33" fmla="*/ 2 h 15"/>
                <a:gd name="T34" fmla="*/ 2 w 12"/>
                <a:gd name="T35" fmla="*/ 3 h 15"/>
                <a:gd name="T36" fmla="*/ 2 w 12"/>
                <a:gd name="T37" fmla="*/ 4 h 15"/>
                <a:gd name="T38" fmla="*/ 3 w 12"/>
                <a:gd name="T39" fmla="*/ 5 h 15"/>
                <a:gd name="T40" fmla="*/ 2 w 12"/>
                <a:gd name="T41" fmla="*/ 6 h 15"/>
                <a:gd name="T42" fmla="*/ 1 w 12"/>
                <a:gd name="T43" fmla="*/ 7 h 15"/>
                <a:gd name="T44" fmla="*/ 0 w 12"/>
                <a:gd name="T45" fmla="*/ 8 h 15"/>
                <a:gd name="T46" fmla="*/ 0 w 12"/>
                <a:gd name="T47" fmla="*/ 8 h 1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" h="15">
                  <a:moveTo>
                    <a:pt x="0" y="15"/>
                  </a:moveTo>
                  <a:lnTo>
                    <a:pt x="1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2" y="3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5" y="9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03" name="Freeform 228"/>
            <p:cNvSpPr>
              <a:spLocks/>
            </p:cNvSpPr>
            <p:nvPr/>
          </p:nvSpPr>
          <p:spPr bwMode="auto">
            <a:xfrm>
              <a:off x="2464" y="1361"/>
              <a:ext cx="1" cy="1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1 h 2"/>
                <a:gd name="T4" fmla="*/ 1 w 1"/>
                <a:gd name="T5" fmla="*/ 1 h 2"/>
                <a:gd name="T6" fmla="*/ 1 w 1"/>
                <a:gd name="T7" fmla="*/ 1 h 2"/>
                <a:gd name="T8" fmla="*/ 1 w 1"/>
                <a:gd name="T9" fmla="*/ 1 h 2"/>
                <a:gd name="T10" fmla="*/ 1 w 1"/>
                <a:gd name="T11" fmla="*/ 1 h 2"/>
                <a:gd name="T12" fmla="*/ 1 w 1"/>
                <a:gd name="T13" fmla="*/ 0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04" name="Freeform 229"/>
            <p:cNvSpPr>
              <a:spLocks/>
            </p:cNvSpPr>
            <p:nvPr/>
          </p:nvSpPr>
          <p:spPr bwMode="auto">
            <a:xfrm>
              <a:off x="2454" y="1304"/>
              <a:ext cx="9" cy="55"/>
            </a:xfrm>
            <a:custGeom>
              <a:avLst/>
              <a:gdLst>
                <a:gd name="T0" fmla="*/ 9 w 18"/>
                <a:gd name="T1" fmla="*/ 50 h 110"/>
                <a:gd name="T2" fmla="*/ 8 w 18"/>
                <a:gd name="T3" fmla="*/ 48 h 110"/>
                <a:gd name="T4" fmla="*/ 7 w 18"/>
                <a:gd name="T5" fmla="*/ 45 h 110"/>
                <a:gd name="T6" fmla="*/ 7 w 18"/>
                <a:gd name="T7" fmla="*/ 43 h 110"/>
                <a:gd name="T8" fmla="*/ 5 w 18"/>
                <a:gd name="T9" fmla="*/ 42 h 110"/>
                <a:gd name="T10" fmla="*/ 2 w 18"/>
                <a:gd name="T11" fmla="*/ 42 h 110"/>
                <a:gd name="T12" fmla="*/ 2 w 18"/>
                <a:gd name="T13" fmla="*/ 39 h 110"/>
                <a:gd name="T14" fmla="*/ 4 w 18"/>
                <a:gd name="T15" fmla="*/ 38 h 110"/>
                <a:gd name="T16" fmla="*/ 7 w 18"/>
                <a:gd name="T17" fmla="*/ 38 h 110"/>
                <a:gd name="T18" fmla="*/ 8 w 18"/>
                <a:gd name="T19" fmla="*/ 39 h 110"/>
                <a:gd name="T20" fmla="*/ 9 w 18"/>
                <a:gd name="T21" fmla="*/ 39 h 110"/>
                <a:gd name="T22" fmla="*/ 8 w 18"/>
                <a:gd name="T23" fmla="*/ 39 h 110"/>
                <a:gd name="T24" fmla="*/ 7 w 18"/>
                <a:gd name="T25" fmla="*/ 39 h 110"/>
                <a:gd name="T26" fmla="*/ 6 w 18"/>
                <a:gd name="T27" fmla="*/ 38 h 110"/>
                <a:gd name="T28" fmla="*/ 5 w 18"/>
                <a:gd name="T29" fmla="*/ 38 h 110"/>
                <a:gd name="T30" fmla="*/ 5 w 18"/>
                <a:gd name="T31" fmla="*/ 37 h 110"/>
                <a:gd name="T32" fmla="*/ 5 w 18"/>
                <a:gd name="T33" fmla="*/ 36 h 110"/>
                <a:gd name="T34" fmla="*/ 5 w 18"/>
                <a:gd name="T35" fmla="*/ 35 h 110"/>
                <a:gd name="T36" fmla="*/ 5 w 18"/>
                <a:gd name="T37" fmla="*/ 34 h 110"/>
                <a:gd name="T38" fmla="*/ 5 w 18"/>
                <a:gd name="T39" fmla="*/ 32 h 110"/>
                <a:gd name="T40" fmla="*/ 6 w 18"/>
                <a:gd name="T41" fmla="*/ 32 h 110"/>
                <a:gd name="T42" fmla="*/ 5 w 18"/>
                <a:gd name="T43" fmla="*/ 25 h 110"/>
                <a:gd name="T44" fmla="*/ 5 w 18"/>
                <a:gd name="T45" fmla="*/ 19 h 110"/>
                <a:gd name="T46" fmla="*/ 5 w 18"/>
                <a:gd name="T47" fmla="*/ 12 h 110"/>
                <a:gd name="T48" fmla="*/ 4 w 18"/>
                <a:gd name="T49" fmla="*/ 6 h 110"/>
                <a:gd name="T50" fmla="*/ 0 w 18"/>
                <a:gd name="T51" fmla="*/ 0 h 110"/>
                <a:gd name="T52" fmla="*/ 0 w 18"/>
                <a:gd name="T53" fmla="*/ 50 h 110"/>
                <a:gd name="T54" fmla="*/ 3 w 18"/>
                <a:gd name="T55" fmla="*/ 48 h 110"/>
                <a:gd name="T56" fmla="*/ 4 w 18"/>
                <a:gd name="T57" fmla="*/ 48 h 110"/>
                <a:gd name="T58" fmla="*/ 5 w 18"/>
                <a:gd name="T59" fmla="*/ 48 h 110"/>
                <a:gd name="T60" fmla="*/ 6 w 18"/>
                <a:gd name="T61" fmla="*/ 49 h 110"/>
                <a:gd name="T62" fmla="*/ 7 w 18"/>
                <a:gd name="T63" fmla="*/ 50 h 110"/>
                <a:gd name="T64" fmla="*/ 8 w 18"/>
                <a:gd name="T65" fmla="*/ 51 h 110"/>
                <a:gd name="T66" fmla="*/ 7 w 18"/>
                <a:gd name="T67" fmla="*/ 50 h 1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8" h="110">
                  <a:moveTo>
                    <a:pt x="14" y="100"/>
                  </a:moveTo>
                  <a:lnTo>
                    <a:pt x="18" y="99"/>
                  </a:lnTo>
                  <a:lnTo>
                    <a:pt x="16" y="97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0"/>
                  </a:lnTo>
                  <a:lnTo>
                    <a:pt x="14" y="88"/>
                  </a:lnTo>
                  <a:lnTo>
                    <a:pt x="13" y="85"/>
                  </a:lnTo>
                  <a:lnTo>
                    <a:pt x="11" y="83"/>
                  </a:lnTo>
                  <a:lnTo>
                    <a:pt x="9" y="83"/>
                  </a:lnTo>
                  <a:lnTo>
                    <a:pt x="6" y="83"/>
                  </a:lnTo>
                  <a:lnTo>
                    <a:pt x="3" y="84"/>
                  </a:lnTo>
                  <a:lnTo>
                    <a:pt x="3" y="80"/>
                  </a:lnTo>
                  <a:lnTo>
                    <a:pt x="4" y="78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10" y="76"/>
                  </a:lnTo>
                  <a:lnTo>
                    <a:pt x="13" y="76"/>
                  </a:lnTo>
                  <a:lnTo>
                    <a:pt x="14" y="78"/>
                  </a:lnTo>
                  <a:lnTo>
                    <a:pt x="15" y="78"/>
                  </a:lnTo>
                  <a:lnTo>
                    <a:pt x="16" y="78"/>
                  </a:lnTo>
                  <a:lnTo>
                    <a:pt x="18" y="78"/>
                  </a:lnTo>
                  <a:lnTo>
                    <a:pt x="16" y="78"/>
                  </a:lnTo>
                  <a:lnTo>
                    <a:pt x="15" y="78"/>
                  </a:lnTo>
                  <a:lnTo>
                    <a:pt x="14" y="78"/>
                  </a:lnTo>
                  <a:lnTo>
                    <a:pt x="13" y="78"/>
                  </a:lnTo>
                  <a:lnTo>
                    <a:pt x="11" y="76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9" y="75"/>
                  </a:lnTo>
                  <a:lnTo>
                    <a:pt x="9" y="74"/>
                  </a:lnTo>
                  <a:lnTo>
                    <a:pt x="9" y="73"/>
                  </a:lnTo>
                  <a:lnTo>
                    <a:pt x="9" y="71"/>
                  </a:lnTo>
                  <a:lnTo>
                    <a:pt x="9" y="70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0" y="57"/>
                  </a:lnTo>
                  <a:lnTo>
                    <a:pt x="9" y="50"/>
                  </a:lnTo>
                  <a:lnTo>
                    <a:pt x="9" y="44"/>
                  </a:lnTo>
                  <a:lnTo>
                    <a:pt x="10" y="37"/>
                  </a:lnTo>
                  <a:lnTo>
                    <a:pt x="10" y="31"/>
                  </a:lnTo>
                  <a:lnTo>
                    <a:pt x="10" y="23"/>
                  </a:lnTo>
                  <a:lnTo>
                    <a:pt x="10" y="17"/>
                  </a:lnTo>
                  <a:lnTo>
                    <a:pt x="8" y="11"/>
                  </a:lnTo>
                  <a:lnTo>
                    <a:pt x="5" y="5"/>
                  </a:lnTo>
                  <a:lnTo>
                    <a:pt x="0" y="0"/>
                  </a:lnTo>
                  <a:lnTo>
                    <a:pt x="3" y="99"/>
                  </a:lnTo>
                  <a:lnTo>
                    <a:pt x="0" y="99"/>
                  </a:lnTo>
                  <a:lnTo>
                    <a:pt x="0" y="110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0" y="96"/>
                  </a:lnTo>
                  <a:lnTo>
                    <a:pt x="11" y="97"/>
                  </a:lnTo>
                  <a:lnTo>
                    <a:pt x="13" y="99"/>
                  </a:lnTo>
                  <a:lnTo>
                    <a:pt x="14" y="100"/>
                  </a:lnTo>
                  <a:lnTo>
                    <a:pt x="15" y="101"/>
                  </a:lnTo>
                  <a:lnTo>
                    <a:pt x="14" y="1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05" name="Freeform 230"/>
            <p:cNvSpPr>
              <a:spLocks/>
            </p:cNvSpPr>
            <p:nvPr/>
          </p:nvSpPr>
          <p:spPr bwMode="auto">
            <a:xfrm>
              <a:off x="2494" y="1463"/>
              <a:ext cx="2" cy="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1 w 2"/>
                <a:gd name="T5" fmla="*/ 0 h 3"/>
                <a:gd name="T6" fmla="*/ 1 w 2"/>
                <a:gd name="T7" fmla="*/ 1 h 3"/>
                <a:gd name="T8" fmla="*/ 1 w 2"/>
                <a:gd name="T9" fmla="*/ 1 h 3"/>
                <a:gd name="T10" fmla="*/ 1 w 2"/>
                <a:gd name="T11" fmla="*/ 1 h 3"/>
                <a:gd name="T12" fmla="*/ 0 w 2"/>
                <a:gd name="T13" fmla="*/ 1 h 3"/>
                <a:gd name="T14" fmla="*/ 0 w 2"/>
                <a:gd name="T15" fmla="*/ 1 h 3"/>
                <a:gd name="T16" fmla="*/ 0 w 2"/>
                <a:gd name="T17" fmla="*/ 1 h 3"/>
                <a:gd name="T18" fmla="*/ 0 w 2"/>
                <a:gd name="T19" fmla="*/ 2 h 3"/>
                <a:gd name="T20" fmla="*/ 0 w 2"/>
                <a:gd name="T21" fmla="*/ 2 h 3"/>
                <a:gd name="T22" fmla="*/ 0 w 2"/>
                <a:gd name="T23" fmla="*/ 2 h 3"/>
                <a:gd name="T24" fmla="*/ 0 w 2"/>
                <a:gd name="T25" fmla="*/ 2 h 3"/>
                <a:gd name="T26" fmla="*/ 0 w 2"/>
                <a:gd name="T27" fmla="*/ 2 h 3"/>
                <a:gd name="T28" fmla="*/ 0 w 2"/>
                <a:gd name="T29" fmla="*/ 2 h 3"/>
                <a:gd name="T30" fmla="*/ 0 w 2"/>
                <a:gd name="T31" fmla="*/ 2 h 3"/>
                <a:gd name="T32" fmla="*/ 0 w 2"/>
                <a:gd name="T33" fmla="*/ 2 h 3"/>
                <a:gd name="T34" fmla="*/ 0 w 2"/>
                <a:gd name="T35" fmla="*/ 2 h 3"/>
                <a:gd name="T36" fmla="*/ 0 w 2"/>
                <a:gd name="T37" fmla="*/ 2 h 3"/>
                <a:gd name="T38" fmla="*/ 0 w 2"/>
                <a:gd name="T39" fmla="*/ 2 h 3"/>
                <a:gd name="T40" fmla="*/ 0 w 2"/>
                <a:gd name="T41" fmla="*/ 2 h 3"/>
                <a:gd name="T42" fmla="*/ 2 w 2"/>
                <a:gd name="T43" fmla="*/ 0 h 3"/>
                <a:gd name="T44" fmla="*/ 2 w 2"/>
                <a:gd name="T45" fmla="*/ 0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06" name="Freeform 231"/>
            <p:cNvSpPr>
              <a:spLocks/>
            </p:cNvSpPr>
            <p:nvPr/>
          </p:nvSpPr>
          <p:spPr bwMode="auto">
            <a:xfrm>
              <a:off x="2467" y="131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w 1"/>
                <a:gd name="T45" fmla="*/ 0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07" name="Freeform 232"/>
            <p:cNvSpPr>
              <a:spLocks/>
            </p:cNvSpPr>
            <p:nvPr/>
          </p:nvSpPr>
          <p:spPr bwMode="auto">
            <a:xfrm>
              <a:off x="2494" y="1458"/>
              <a:ext cx="3" cy="1"/>
            </a:xfrm>
            <a:custGeom>
              <a:avLst/>
              <a:gdLst>
                <a:gd name="T0" fmla="*/ 3 w 7"/>
                <a:gd name="T1" fmla="*/ 0 h 3"/>
                <a:gd name="T2" fmla="*/ 2 w 7"/>
                <a:gd name="T3" fmla="*/ 0 h 3"/>
                <a:gd name="T4" fmla="*/ 2 w 7"/>
                <a:gd name="T5" fmla="*/ 0 h 3"/>
                <a:gd name="T6" fmla="*/ 2 w 7"/>
                <a:gd name="T7" fmla="*/ 0 h 3"/>
                <a:gd name="T8" fmla="*/ 2 w 7"/>
                <a:gd name="T9" fmla="*/ 0 h 3"/>
                <a:gd name="T10" fmla="*/ 1 w 7"/>
                <a:gd name="T11" fmla="*/ 1 h 3"/>
                <a:gd name="T12" fmla="*/ 1 w 7"/>
                <a:gd name="T13" fmla="*/ 1 h 3"/>
                <a:gd name="T14" fmla="*/ 1 w 7"/>
                <a:gd name="T15" fmla="*/ 1 h 3"/>
                <a:gd name="T16" fmla="*/ 1 w 7"/>
                <a:gd name="T17" fmla="*/ 1 h 3"/>
                <a:gd name="T18" fmla="*/ 0 w 7"/>
                <a:gd name="T19" fmla="*/ 1 h 3"/>
                <a:gd name="T20" fmla="*/ 0 w 7"/>
                <a:gd name="T21" fmla="*/ 1 h 3"/>
                <a:gd name="T22" fmla="*/ 0 w 7"/>
                <a:gd name="T23" fmla="*/ 1 h 3"/>
                <a:gd name="T24" fmla="*/ 0 w 7"/>
                <a:gd name="T25" fmla="*/ 1 h 3"/>
                <a:gd name="T26" fmla="*/ 1 w 7"/>
                <a:gd name="T27" fmla="*/ 1 h 3"/>
                <a:gd name="T28" fmla="*/ 1 w 7"/>
                <a:gd name="T29" fmla="*/ 1 h 3"/>
                <a:gd name="T30" fmla="*/ 1 w 7"/>
                <a:gd name="T31" fmla="*/ 1 h 3"/>
                <a:gd name="T32" fmla="*/ 1 w 7"/>
                <a:gd name="T33" fmla="*/ 1 h 3"/>
                <a:gd name="T34" fmla="*/ 1 w 7"/>
                <a:gd name="T35" fmla="*/ 1 h 3"/>
                <a:gd name="T36" fmla="*/ 1 w 7"/>
                <a:gd name="T37" fmla="*/ 1 h 3"/>
                <a:gd name="T38" fmla="*/ 2 w 7"/>
                <a:gd name="T39" fmla="*/ 1 h 3"/>
                <a:gd name="T40" fmla="*/ 2 w 7"/>
                <a:gd name="T41" fmla="*/ 1 h 3"/>
                <a:gd name="T42" fmla="*/ 3 w 7"/>
                <a:gd name="T43" fmla="*/ 0 h 3"/>
                <a:gd name="T44" fmla="*/ 3 w 7"/>
                <a:gd name="T45" fmla="*/ 0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08" name="Freeform 233"/>
            <p:cNvSpPr>
              <a:spLocks noEditPoints="1"/>
            </p:cNvSpPr>
            <p:nvPr/>
          </p:nvSpPr>
          <p:spPr bwMode="auto">
            <a:xfrm>
              <a:off x="2455" y="1312"/>
              <a:ext cx="42" cy="172"/>
            </a:xfrm>
            <a:custGeom>
              <a:avLst/>
              <a:gdLst>
                <a:gd name="T0" fmla="*/ 9 w 83"/>
                <a:gd name="T1" fmla="*/ 98 h 345"/>
                <a:gd name="T2" fmla="*/ 3 w 83"/>
                <a:gd name="T3" fmla="*/ 102 h 345"/>
                <a:gd name="T4" fmla="*/ 10 w 83"/>
                <a:gd name="T5" fmla="*/ 115 h 345"/>
                <a:gd name="T6" fmla="*/ 8 w 83"/>
                <a:gd name="T7" fmla="*/ 124 h 345"/>
                <a:gd name="T8" fmla="*/ 12 w 83"/>
                <a:gd name="T9" fmla="*/ 140 h 345"/>
                <a:gd name="T10" fmla="*/ 14 w 83"/>
                <a:gd name="T11" fmla="*/ 158 h 345"/>
                <a:gd name="T12" fmla="*/ 21 w 83"/>
                <a:gd name="T13" fmla="*/ 164 h 345"/>
                <a:gd name="T14" fmla="*/ 38 w 83"/>
                <a:gd name="T15" fmla="*/ 160 h 345"/>
                <a:gd name="T16" fmla="*/ 32 w 83"/>
                <a:gd name="T17" fmla="*/ 150 h 345"/>
                <a:gd name="T18" fmla="*/ 37 w 83"/>
                <a:gd name="T19" fmla="*/ 145 h 345"/>
                <a:gd name="T20" fmla="*/ 27 w 83"/>
                <a:gd name="T21" fmla="*/ 137 h 345"/>
                <a:gd name="T22" fmla="*/ 32 w 83"/>
                <a:gd name="T23" fmla="*/ 129 h 345"/>
                <a:gd name="T24" fmla="*/ 28 w 83"/>
                <a:gd name="T25" fmla="*/ 129 h 345"/>
                <a:gd name="T26" fmla="*/ 27 w 83"/>
                <a:gd name="T27" fmla="*/ 125 h 345"/>
                <a:gd name="T28" fmla="*/ 36 w 83"/>
                <a:gd name="T29" fmla="*/ 121 h 345"/>
                <a:gd name="T30" fmla="*/ 40 w 83"/>
                <a:gd name="T31" fmla="*/ 118 h 345"/>
                <a:gd name="T32" fmla="*/ 30 w 83"/>
                <a:gd name="T33" fmla="*/ 113 h 345"/>
                <a:gd name="T34" fmla="*/ 29 w 83"/>
                <a:gd name="T35" fmla="*/ 109 h 345"/>
                <a:gd name="T36" fmla="*/ 29 w 83"/>
                <a:gd name="T37" fmla="*/ 92 h 345"/>
                <a:gd name="T38" fmla="*/ 27 w 83"/>
                <a:gd name="T39" fmla="*/ 86 h 345"/>
                <a:gd name="T40" fmla="*/ 27 w 83"/>
                <a:gd name="T41" fmla="*/ 79 h 345"/>
                <a:gd name="T42" fmla="*/ 24 w 83"/>
                <a:gd name="T43" fmla="*/ 80 h 345"/>
                <a:gd name="T44" fmla="*/ 19 w 83"/>
                <a:gd name="T45" fmla="*/ 76 h 345"/>
                <a:gd name="T46" fmla="*/ 29 w 83"/>
                <a:gd name="T47" fmla="*/ 70 h 345"/>
                <a:gd name="T48" fmla="*/ 31 w 83"/>
                <a:gd name="T49" fmla="*/ 86 h 345"/>
                <a:gd name="T50" fmla="*/ 37 w 83"/>
                <a:gd name="T51" fmla="*/ 78 h 345"/>
                <a:gd name="T52" fmla="*/ 31 w 83"/>
                <a:gd name="T53" fmla="*/ 64 h 345"/>
                <a:gd name="T54" fmla="*/ 35 w 83"/>
                <a:gd name="T55" fmla="*/ 50 h 345"/>
                <a:gd name="T56" fmla="*/ 32 w 83"/>
                <a:gd name="T57" fmla="*/ 37 h 345"/>
                <a:gd name="T58" fmla="*/ 33 w 83"/>
                <a:gd name="T59" fmla="*/ 29 h 345"/>
                <a:gd name="T60" fmla="*/ 32 w 83"/>
                <a:gd name="T61" fmla="*/ 21 h 345"/>
                <a:gd name="T62" fmla="*/ 17 w 83"/>
                <a:gd name="T63" fmla="*/ 0 h 345"/>
                <a:gd name="T64" fmla="*/ 17 w 83"/>
                <a:gd name="T65" fmla="*/ 5 h 345"/>
                <a:gd name="T66" fmla="*/ 13 w 83"/>
                <a:gd name="T67" fmla="*/ 34 h 345"/>
                <a:gd name="T68" fmla="*/ 14 w 83"/>
                <a:gd name="T69" fmla="*/ 53 h 345"/>
                <a:gd name="T70" fmla="*/ 11 w 83"/>
                <a:gd name="T71" fmla="*/ 70 h 345"/>
                <a:gd name="T72" fmla="*/ 17 w 83"/>
                <a:gd name="T73" fmla="*/ 81 h 345"/>
                <a:gd name="T74" fmla="*/ 6 w 83"/>
                <a:gd name="T75" fmla="*/ 86 h 345"/>
                <a:gd name="T76" fmla="*/ 4 w 83"/>
                <a:gd name="T77" fmla="*/ 81 h 345"/>
                <a:gd name="T78" fmla="*/ 0 w 83"/>
                <a:gd name="T79" fmla="*/ 88 h 345"/>
                <a:gd name="T80" fmla="*/ 9 w 83"/>
                <a:gd name="T81" fmla="*/ 90 h 345"/>
                <a:gd name="T82" fmla="*/ 30 w 83"/>
                <a:gd name="T83" fmla="*/ 129 h 345"/>
                <a:gd name="T84" fmla="*/ 28 w 83"/>
                <a:gd name="T85" fmla="*/ 156 h 345"/>
                <a:gd name="T86" fmla="*/ 27 w 83"/>
                <a:gd name="T87" fmla="*/ 151 h 345"/>
                <a:gd name="T88" fmla="*/ 25 w 83"/>
                <a:gd name="T89" fmla="*/ 104 h 345"/>
                <a:gd name="T90" fmla="*/ 23 w 83"/>
                <a:gd name="T91" fmla="*/ 106 h 345"/>
                <a:gd name="T92" fmla="*/ 24 w 83"/>
                <a:gd name="T93" fmla="*/ 61 h 345"/>
                <a:gd name="T94" fmla="*/ 25 w 83"/>
                <a:gd name="T95" fmla="*/ 58 h 345"/>
                <a:gd name="T96" fmla="*/ 29 w 83"/>
                <a:gd name="T97" fmla="*/ 61 h 345"/>
                <a:gd name="T98" fmla="*/ 27 w 83"/>
                <a:gd name="T99" fmla="*/ 28 h 345"/>
                <a:gd name="T100" fmla="*/ 26 w 83"/>
                <a:gd name="T101" fmla="*/ 31 h 345"/>
                <a:gd name="T102" fmla="*/ 24 w 83"/>
                <a:gd name="T103" fmla="*/ 38 h 345"/>
                <a:gd name="T104" fmla="*/ 25 w 83"/>
                <a:gd name="T105" fmla="*/ 41 h 345"/>
                <a:gd name="T106" fmla="*/ 25 w 83"/>
                <a:gd name="T107" fmla="*/ 43 h 345"/>
                <a:gd name="T108" fmla="*/ 25 w 83"/>
                <a:gd name="T109" fmla="*/ 39 h 345"/>
                <a:gd name="T110" fmla="*/ 22 w 83"/>
                <a:gd name="T111" fmla="*/ 38 h 345"/>
                <a:gd name="T112" fmla="*/ 26 w 83"/>
                <a:gd name="T113" fmla="*/ 31 h 345"/>
                <a:gd name="T114" fmla="*/ 22 w 83"/>
                <a:gd name="T115" fmla="*/ 22 h 3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83" h="345">
                  <a:moveTo>
                    <a:pt x="21" y="173"/>
                  </a:moveTo>
                  <a:lnTo>
                    <a:pt x="36" y="190"/>
                  </a:lnTo>
                  <a:lnTo>
                    <a:pt x="27" y="199"/>
                  </a:lnTo>
                  <a:lnTo>
                    <a:pt x="33" y="205"/>
                  </a:lnTo>
                  <a:lnTo>
                    <a:pt x="27" y="211"/>
                  </a:lnTo>
                  <a:lnTo>
                    <a:pt x="23" y="210"/>
                  </a:lnTo>
                  <a:lnTo>
                    <a:pt x="21" y="209"/>
                  </a:lnTo>
                  <a:lnTo>
                    <a:pt x="18" y="206"/>
                  </a:lnTo>
                  <a:lnTo>
                    <a:pt x="18" y="204"/>
                  </a:lnTo>
                  <a:lnTo>
                    <a:pt x="18" y="201"/>
                  </a:lnTo>
                  <a:lnTo>
                    <a:pt x="18" y="199"/>
                  </a:lnTo>
                  <a:lnTo>
                    <a:pt x="18" y="196"/>
                  </a:lnTo>
                  <a:lnTo>
                    <a:pt x="17" y="194"/>
                  </a:lnTo>
                  <a:lnTo>
                    <a:pt x="17" y="190"/>
                  </a:lnTo>
                  <a:lnTo>
                    <a:pt x="15" y="188"/>
                  </a:lnTo>
                  <a:lnTo>
                    <a:pt x="12" y="205"/>
                  </a:lnTo>
                  <a:lnTo>
                    <a:pt x="6" y="205"/>
                  </a:lnTo>
                  <a:lnTo>
                    <a:pt x="7" y="207"/>
                  </a:lnTo>
                  <a:lnTo>
                    <a:pt x="10" y="210"/>
                  </a:lnTo>
                  <a:lnTo>
                    <a:pt x="12" y="214"/>
                  </a:lnTo>
                  <a:lnTo>
                    <a:pt x="13" y="216"/>
                  </a:lnTo>
                  <a:lnTo>
                    <a:pt x="16" y="219"/>
                  </a:lnTo>
                  <a:lnTo>
                    <a:pt x="17" y="221"/>
                  </a:lnTo>
                  <a:lnTo>
                    <a:pt x="18" y="225"/>
                  </a:lnTo>
                  <a:lnTo>
                    <a:pt x="19" y="227"/>
                  </a:lnTo>
                  <a:lnTo>
                    <a:pt x="19" y="231"/>
                  </a:lnTo>
                  <a:lnTo>
                    <a:pt x="18" y="235"/>
                  </a:lnTo>
                  <a:lnTo>
                    <a:pt x="15" y="232"/>
                  </a:lnTo>
                  <a:lnTo>
                    <a:pt x="11" y="235"/>
                  </a:lnTo>
                  <a:lnTo>
                    <a:pt x="10" y="236"/>
                  </a:lnTo>
                  <a:lnTo>
                    <a:pt x="8" y="238"/>
                  </a:lnTo>
                  <a:lnTo>
                    <a:pt x="10" y="240"/>
                  </a:lnTo>
                  <a:lnTo>
                    <a:pt x="10" y="242"/>
                  </a:lnTo>
                  <a:lnTo>
                    <a:pt x="12" y="243"/>
                  </a:lnTo>
                  <a:lnTo>
                    <a:pt x="13" y="244"/>
                  </a:lnTo>
                  <a:lnTo>
                    <a:pt x="15" y="246"/>
                  </a:lnTo>
                  <a:lnTo>
                    <a:pt x="16" y="247"/>
                  </a:lnTo>
                  <a:lnTo>
                    <a:pt x="16" y="248"/>
                  </a:lnTo>
                  <a:lnTo>
                    <a:pt x="21" y="238"/>
                  </a:lnTo>
                  <a:lnTo>
                    <a:pt x="18" y="237"/>
                  </a:lnTo>
                  <a:lnTo>
                    <a:pt x="21" y="238"/>
                  </a:lnTo>
                  <a:lnTo>
                    <a:pt x="27" y="243"/>
                  </a:lnTo>
                  <a:lnTo>
                    <a:pt x="26" y="251"/>
                  </a:lnTo>
                  <a:lnTo>
                    <a:pt x="24" y="257"/>
                  </a:lnTo>
                  <a:lnTo>
                    <a:pt x="23" y="262"/>
                  </a:lnTo>
                  <a:lnTo>
                    <a:pt x="23" y="267"/>
                  </a:lnTo>
                  <a:lnTo>
                    <a:pt x="22" y="272"/>
                  </a:lnTo>
                  <a:lnTo>
                    <a:pt x="22" y="277"/>
                  </a:lnTo>
                  <a:lnTo>
                    <a:pt x="24" y="280"/>
                  </a:lnTo>
                  <a:lnTo>
                    <a:pt x="27" y="284"/>
                  </a:lnTo>
                  <a:lnTo>
                    <a:pt x="32" y="288"/>
                  </a:lnTo>
                  <a:lnTo>
                    <a:pt x="38" y="291"/>
                  </a:lnTo>
                  <a:lnTo>
                    <a:pt x="33" y="296"/>
                  </a:lnTo>
                  <a:lnTo>
                    <a:pt x="29" y="294"/>
                  </a:lnTo>
                  <a:lnTo>
                    <a:pt x="28" y="296"/>
                  </a:lnTo>
                  <a:lnTo>
                    <a:pt x="27" y="300"/>
                  </a:lnTo>
                  <a:lnTo>
                    <a:pt x="27" y="303"/>
                  </a:lnTo>
                  <a:lnTo>
                    <a:pt x="27" y="306"/>
                  </a:lnTo>
                  <a:lnTo>
                    <a:pt x="27" y="310"/>
                  </a:lnTo>
                  <a:lnTo>
                    <a:pt x="28" y="314"/>
                  </a:lnTo>
                  <a:lnTo>
                    <a:pt x="28" y="317"/>
                  </a:lnTo>
                  <a:lnTo>
                    <a:pt x="29" y="320"/>
                  </a:lnTo>
                  <a:lnTo>
                    <a:pt x="31" y="324"/>
                  </a:lnTo>
                  <a:lnTo>
                    <a:pt x="33" y="326"/>
                  </a:lnTo>
                  <a:lnTo>
                    <a:pt x="38" y="317"/>
                  </a:lnTo>
                  <a:lnTo>
                    <a:pt x="44" y="326"/>
                  </a:lnTo>
                  <a:lnTo>
                    <a:pt x="43" y="326"/>
                  </a:lnTo>
                  <a:lnTo>
                    <a:pt x="43" y="327"/>
                  </a:lnTo>
                  <a:lnTo>
                    <a:pt x="42" y="329"/>
                  </a:lnTo>
                  <a:lnTo>
                    <a:pt x="41" y="330"/>
                  </a:lnTo>
                  <a:lnTo>
                    <a:pt x="50" y="326"/>
                  </a:lnTo>
                  <a:lnTo>
                    <a:pt x="57" y="345"/>
                  </a:lnTo>
                  <a:lnTo>
                    <a:pt x="64" y="345"/>
                  </a:lnTo>
                  <a:lnTo>
                    <a:pt x="69" y="343"/>
                  </a:lnTo>
                  <a:lnTo>
                    <a:pt x="73" y="341"/>
                  </a:lnTo>
                  <a:lnTo>
                    <a:pt x="75" y="337"/>
                  </a:lnTo>
                  <a:lnTo>
                    <a:pt x="75" y="332"/>
                  </a:lnTo>
                  <a:lnTo>
                    <a:pt x="75" y="326"/>
                  </a:lnTo>
                  <a:lnTo>
                    <a:pt x="75" y="321"/>
                  </a:lnTo>
                  <a:lnTo>
                    <a:pt x="75" y="316"/>
                  </a:lnTo>
                  <a:lnTo>
                    <a:pt x="75" y="310"/>
                  </a:lnTo>
                  <a:lnTo>
                    <a:pt x="78" y="306"/>
                  </a:lnTo>
                  <a:lnTo>
                    <a:pt x="75" y="306"/>
                  </a:lnTo>
                  <a:lnTo>
                    <a:pt x="74" y="306"/>
                  </a:lnTo>
                  <a:lnTo>
                    <a:pt x="72" y="306"/>
                  </a:lnTo>
                  <a:lnTo>
                    <a:pt x="70" y="305"/>
                  </a:lnTo>
                  <a:lnTo>
                    <a:pt x="69" y="305"/>
                  </a:lnTo>
                  <a:lnTo>
                    <a:pt x="67" y="304"/>
                  </a:lnTo>
                  <a:lnTo>
                    <a:pt x="65" y="304"/>
                  </a:lnTo>
                  <a:lnTo>
                    <a:pt x="64" y="303"/>
                  </a:lnTo>
                  <a:lnTo>
                    <a:pt x="64" y="301"/>
                  </a:lnTo>
                  <a:lnTo>
                    <a:pt x="63" y="300"/>
                  </a:lnTo>
                  <a:lnTo>
                    <a:pt x="63" y="298"/>
                  </a:lnTo>
                  <a:lnTo>
                    <a:pt x="64" y="296"/>
                  </a:lnTo>
                  <a:lnTo>
                    <a:pt x="65" y="295"/>
                  </a:lnTo>
                  <a:lnTo>
                    <a:pt x="67" y="294"/>
                  </a:lnTo>
                  <a:lnTo>
                    <a:pt x="68" y="294"/>
                  </a:lnTo>
                  <a:lnTo>
                    <a:pt x="69" y="293"/>
                  </a:lnTo>
                  <a:lnTo>
                    <a:pt x="72" y="293"/>
                  </a:lnTo>
                  <a:lnTo>
                    <a:pt x="73" y="293"/>
                  </a:lnTo>
                  <a:lnTo>
                    <a:pt x="74" y="293"/>
                  </a:lnTo>
                  <a:lnTo>
                    <a:pt x="76" y="293"/>
                  </a:lnTo>
                  <a:lnTo>
                    <a:pt x="73" y="291"/>
                  </a:lnTo>
                  <a:lnTo>
                    <a:pt x="69" y="291"/>
                  </a:lnTo>
                  <a:lnTo>
                    <a:pt x="67" y="290"/>
                  </a:lnTo>
                  <a:lnTo>
                    <a:pt x="63" y="290"/>
                  </a:lnTo>
                  <a:lnTo>
                    <a:pt x="60" y="289"/>
                  </a:lnTo>
                  <a:lnTo>
                    <a:pt x="57" y="288"/>
                  </a:lnTo>
                  <a:lnTo>
                    <a:pt x="54" y="287"/>
                  </a:lnTo>
                  <a:lnTo>
                    <a:pt x="52" y="285"/>
                  </a:lnTo>
                  <a:lnTo>
                    <a:pt x="49" y="283"/>
                  </a:lnTo>
                  <a:lnTo>
                    <a:pt x="48" y="279"/>
                  </a:lnTo>
                  <a:lnTo>
                    <a:pt x="49" y="277"/>
                  </a:lnTo>
                  <a:lnTo>
                    <a:pt x="52" y="275"/>
                  </a:lnTo>
                  <a:lnTo>
                    <a:pt x="54" y="274"/>
                  </a:lnTo>
                  <a:lnTo>
                    <a:pt x="58" y="273"/>
                  </a:lnTo>
                  <a:lnTo>
                    <a:pt x="60" y="272"/>
                  </a:lnTo>
                  <a:lnTo>
                    <a:pt x="63" y="270"/>
                  </a:lnTo>
                  <a:lnTo>
                    <a:pt x="65" y="269"/>
                  </a:lnTo>
                  <a:lnTo>
                    <a:pt x="67" y="269"/>
                  </a:lnTo>
                  <a:lnTo>
                    <a:pt x="68" y="268"/>
                  </a:lnTo>
                  <a:lnTo>
                    <a:pt x="68" y="267"/>
                  </a:lnTo>
                  <a:lnTo>
                    <a:pt x="64" y="264"/>
                  </a:lnTo>
                  <a:lnTo>
                    <a:pt x="62" y="263"/>
                  </a:lnTo>
                  <a:lnTo>
                    <a:pt x="62" y="262"/>
                  </a:lnTo>
                  <a:lnTo>
                    <a:pt x="63" y="261"/>
                  </a:lnTo>
                  <a:lnTo>
                    <a:pt x="64" y="259"/>
                  </a:lnTo>
                  <a:lnTo>
                    <a:pt x="67" y="258"/>
                  </a:lnTo>
                  <a:lnTo>
                    <a:pt x="68" y="257"/>
                  </a:lnTo>
                  <a:lnTo>
                    <a:pt x="69" y="256"/>
                  </a:lnTo>
                  <a:lnTo>
                    <a:pt x="69" y="253"/>
                  </a:lnTo>
                  <a:lnTo>
                    <a:pt x="68" y="249"/>
                  </a:lnTo>
                  <a:lnTo>
                    <a:pt x="67" y="251"/>
                  </a:lnTo>
                  <a:lnTo>
                    <a:pt x="64" y="253"/>
                  </a:lnTo>
                  <a:lnTo>
                    <a:pt x="63" y="254"/>
                  </a:lnTo>
                  <a:lnTo>
                    <a:pt x="62" y="257"/>
                  </a:lnTo>
                  <a:lnTo>
                    <a:pt x="59" y="258"/>
                  </a:lnTo>
                  <a:lnTo>
                    <a:pt x="57" y="259"/>
                  </a:lnTo>
                  <a:lnTo>
                    <a:pt x="55" y="259"/>
                  </a:lnTo>
                  <a:lnTo>
                    <a:pt x="53" y="259"/>
                  </a:lnTo>
                  <a:lnTo>
                    <a:pt x="50" y="259"/>
                  </a:lnTo>
                  <a:lnTo>
                    <a:pt x="48" y="258"/>
                  </a:lnTo>
                  <a:lnTo>
                    <a:pt x="48" y="257"/>
                  </a:lnTo>
                  <a:lnTo>
                    <a:pt x="48" y="256"/>
                  </a:lnTo>
                  <a:lnTo>
                    <a:pt x="48" y="254"/>
                  </a:lnTo>
                  <a:lnTo>
                    <a:pt x="49" y="254"/>
                  </a:lnTo>
                  <a:lnTo>
                    <a:pt x="49" y="253"/>
                  </a:lnTo>
                  <a:lnTo>
                    <a:pt x="50" y="252"/>
                  </a:lnTo>
                  <a:lnTo>
                    <a:pt x="52" y="251"/>
                  </a:lnTo>
                  <a:lnTo>
                    <a:pt x="53" y="251"/>
                  </a:lnTo>
                  <a:lnTo>
                    <a:pt x="53" y="249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3" y="240"/>
                  </a:lnTo>
                  <a:lnTo>
                    <a:pt x="55" y="240"/>
                  </a:lnTo>
                  <a:lnTo>
                    <a:pt x="58" y="241"/>
                  </a:lnTo>
                  <a:lnTo>
                    <a:pt x="62" y="241"/>
                  </a:lnTo>
                  <a:lnTo>
                    <a:pt x="65" y="242"/>
                  </a:lnTo>
                  <a:lnTo>
                    <a:pt x="68" y="242"/>
                  </a:lnTo>
                  <a:lnTo>
                    <a:pt x="70" y="242"/>
                  </a:lnTo>
                  <a:lnTo>
                    <a:pt x="72" y="241"/>
                  </a:lnTo>
                  <a:lnTo>
                    <a:pt x="72" y="242"/>
                  </a:lnTo>
                  <a:lnTo>
                    <a:pt x="73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6" y="246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0" y="247"/>
                  </a:lnTo>
                  <a:lnTo>
                    <a:pt x="83" y="237"/>
                  </a:lnTo>
                  <a:lnTo>
                    <a:pt x="80" y="237"/>
                  </a:lnTo>
                  <a:lnTo>
                    <a:pt x="79" y="237"/>
                  </a:lnTo>
                  <a:lnTo>
                    <a:pt x="76" y="236"/>
                  </a:lnTo>
                  <a:lnTo>
                    <a:pt x="74" y="236"/>
                  </a:lnTo>
                  <a:lnTo>
                    <a:pt x="72" y="233"/>
                  </a:lnTo>
                  <a:lnTo>
                    <a:pt x="69" y="232"/>
                  </a:lnTo>
                  <a:lnTo>
                    <a:pt x="68" y="230"/>
                  </a:lnTo>
                  <a:lnTo>
                    <a:pt x="67" y="227"/>
                  </a:lnTo>
                  <a:lnTo>
                    <a:pt x="67" y="223"/>
                  </a:lnTo>
                  <a:lnTo>
                    <a:pt x="68" y="220"/>
                  </a:lnTo>
                  <a:lnTo>
                    <a:pt x="67" y="221"/>
                  </a:lnTo>
                  <a:lnTo>
                    <a:pt x="64" y="223"/>
                  </a:lnTo>
                  <a:lnTo>
                    <a:pt x="63" y="225"/>
                  </a:lnTo>
                  <a:lnTo>
                    <a:pt x="60" y="226"/>
                  </a:lnTo>
                  <a:lnTo>
                    <a:pt x="58" y="227"/>
                  </a:lnTo>
                  <a:lnTo>
                    <a:pt x="57" y="228"/>
                  </a:lnTo>
                  <a:lnTo>
                    <a:pt x="54" y="228"/>
                  </a:lnTo>
                  <a:lnTo>
                    <a:pt x="52" y="228"/>
                  </a:lnTo>
                  <a:lnTo>
                    <a:pt x="49" y="227"/>
                  </a:lnTo>
                  <a:lnTo>
                    <a:pt x="48" y="226"/>
                  </a:lnTo>
                  <a:lnTo>
                    <a:pt x="49" y="223"/>
                  </a:lnTo>
                  <a:lnTo>
                    <a:pt x="50" y="221"/>
                  </a:lnTo>
                  <a:lnTo>
                    <a:pt x="53" y="220"/>
                  </a:lnTo>
                  <a:lnTo>
                    <a:pt x="54" y="220"/>
                  </a:lnTo>
                  <a:lnTo>
                    <a:pt x="57" y="219"/>
                  </a:lnTo>
                  <a:lnTo>
                    <a:pt x="58" y="219"/>
                  </a:lnTo>
                  <a:lnTo>
                    <a:pt x="59" y="217"/>
                  </a:lnTo>
                  <a:lnTo>
                    <a:pt x="62" y="216"/>
                  </a:lnTo>
                  <a:lnTo>
                    <a:pt x="62" y="214"/>
                  </a:lnTo>
                  <a:lnTo>
                    <a:pt x="63" y="211"/>
                  </a:lnTo>
                  <a:lnTo>
                    <a:pt x="80" y="217"/>
                  </a:lnTo>
                  <a:lnTo>
                    <a:pt x="80" y="207"/>
                  </a:lnTo>
                  <a:lnTo>
                    <a:pt x="59" y="211"/>
                  </a:lnTo>
                  <a:lnTo>
                    <a:pt x="59" y="207"/>
                  </a:lnTo>
                  <a:lnTo>
                    <a:pt x="59" y="202"/>
                  </a:lnTo>
                  <a:lnTo>
                    <a:pt x="59" y="196"/>
                  </a:lnTo>
                  <a:lnTo>
                    <a:pt x="59" y="191"/>
                  </a:lnTo>
                  <a:lnTo>
                    <a:pt x="58" y="185"/>
                  </a:lnTo>
                  <a:lnTo>
                    <a:pt x="57" y="180"/>
                  </a:lnTo>
                  <a:lnTo>
                    <a:pt x="55" y="176"/>
                  </a:lnTo>
                  <a:lnTo>
                    <a:pt x="52" y="174"/>
                  </a:lnTo>
                  <a:lnTo>
                    <a:pt x="48" y="174"/>
                  </a:lnTo>
                  <a:lnTo>
                    <a:pt x="42" y="175"/>
                  </a:lnTo>
                  <a:lnTo>
                    <a:pt x="43" y="174"/>
                  </a:lnTo>
                  <a:lnTo>
                    <a:pt x="44" y="174"/>
                  </a:lnTo>
                  <a:lnTo>
                    <a:pt x="45" y="173"/>
                  </a:lnTo>
                  <a:lnTo>
                    <a:pt x="48" y="172"/>
                  </a:lnTo>
                  <a:lnTo>
                    <a:pt x="49" y="172"/>
                  </a:lnTo>
                  <a:lnTo>
                    <a:pt x="50" y="172"/>
                  </a:lnTo>
                  <a:lnTo>
                    <a:pt x="53" y="172"/>
                  </a:lnTo>
                  <a:lnTo>
                    <a:pt x="54" y="172"/>
                  </a:lnTo>
                  <a:lnTo>
                    <a:pt x="55" y="172"/>
                  </a:lnTo>
                  <a:lnTo>
                    <a:pt x="57" y="173"/>
                  </a:lnTo>
                  <a:lnTo>
                    <a:pt x="55" y="172"/>
                  </a:lnTo>
                  <a:lnTo>
                    <a:pt x="54" y="170"/>
                  </a:lnTo>
                  <a:lnTo>
                    <a:pt x="53" y="169"/>
                  </a:lnTo>
                  <a:lnTo>
                    <a:pt x="52" y="168"/>
                  </a:lnTo>
                  <a:lnTo>
                    <a:pt x="52" y="165"/>
                  </a:lnTo>
                  <a:lnTo>
                    <a:pt x="52" y="164"/>
                  </a:lnTo>
                  <a:lnTo>
                    <a:pt x="52" y="162"/>
                  </a:lnTo>
                  <a:lnTo>
                    <a:pt x="53" y="160"/>
                  </a:lnTo>
                  <a:lnTo>
                    <a:pt x="54" y="159"/>
                  </a:lnTo>
                  <a:lnTo>
                    <a:pt x="57" y="158"/>
                  </a:lnTo>
                  <a:lnTo>
                    <a:pt x="50" y="152"/>
                  </a:lnTo>
                  <a:lnTo>
                    <a:pt x="50" y="153"/>
                  </a:lnTo>
                  <a:lnTo>
                    <a:pt x="50" y="154"/>
                  </a:lnTo>
                  <a:lnTo>
                    <a:pt x="50" y="155"/>
                  </a:lnTo>
                  <a:lnTo>
                    <a:pt x="50" y="157"/>
                  </a:lnTo>
                  <a:lnTo>
                    <a:pt x="50" y="158"/>
                  </a:lnTo>
                  <a:lnTo>
                    <a:pt x="49" y="159"/>
                  </a:lnTo>
                  <a:lnTo>
                    <a:pt x="49" y="160"/>
                  </a:lnTo>
                  <a:lnTo>
                    <a:pt x="48" y="160"/>
                  </a:lnTo>
                  <a:lnTo>
                    <a:pt x="47" y="160"/>
                  </a:lnTo>
                  <a:lnTo>
                    <a:pt x="45" y="160"/>
                  </a:lnTo>
                  <a:lnTo>
                    <a:pt x="43" y="160"/>
                  </a:lnTo>
                  <a:lnTo>
                    <a:pt x="42" y="160"/>
                  </a:lnTo>
                  <a:lnTo>
                    <a:pt x="41" y="160"/>
                  </a:lnTo>
                  <a:lnTo>
                    <a:pt x="39" y="160"/>
                  </a:lnTo>
                  <a:lnTo>
                    <a:pt x="38" y="160"/>
                  </a:lnTo>
                  <a:lnTo>
                    <a:pt x="37" y="160"/>
                  </a:lnTo>
                  <a:lnTo>
                    <a:pt x="37" y="159"/>
                  </a:lnTo>
                  <a:lnTo>
                    <a:pt x="36" y="158"/>
                  </a:lnTo>
                  <a:lnTo>
                    <a:pt x="38" y="154"/>
                  </a:lnTo>
                  <a:lnTo>
                    <a:pt x="38" y="153"/>
                  </a:lnTo>
                  <a:lnTo>
                    <a:pt x="39" y="152"/>
                  </a:lnTo>
                  <a:lnTo>
                    <a:pt x="41" y="150"/>
                  </a:lnTo>
                  <a:lnTo>
                    <a:pt x="42" y="148"/>
                  </a:lnTo>
                  <a:lnTo>
                    <a:pt x="44" y="147"/>
                  </a:lnTo>
                  <a:lnTo>
                    <a:pt x="47" y="144"/>
                  </a:lnTo>
                  <a:lnTo>
                    <a:pt x="48" y="142"/>
                  </a:lnTo>
                  <a:lnTo>
                    <a:pt x="49" y="139"/>
                  </a:lnTo>
                  <a:lnTo>
                    <a:pt x="49" y="136"/>
                  </a:lnTo>
                  <a:lnTo>
                    <a:pt x="48" y="133"/>
                  </a:lnTo>
                  <a:lnTo>
                    <a:pt x="52" y="136"/>
                  </a:lnTo>
                  <a:lnTo>
                    <a:pt x="54" y="138"/>
                  </a:lnTo>
                  <a:lnTo>
                    <a:pt x="58" y="141"/>
                  </a:lnTo>
                  <a:lnTo>
                    <a:pt x="60" y="144"/>
                  </a:lnTo>
                  <a:lnTo>
                    <a:pt x="63" y="148"/>
                  </a:lnTo>
                  <a:lnTo>
                    <a:pt x="64" y="152"/>
                  </a:lnTo>
                  <a:lnTo>
                    <a:pt x="67" y="155"/>
                  </a:lnTo>
                  <a:lnTo>
                    <a:pt x="67" y="159"/>
                  </a:lnTo>
                  <a:lnTo>
                    <a:pt x="68" y="163"/>
                  </a:lnTo>
                  <a:lnTo>
                    <a:pt x="68" y="167"/>
                  </a:lnTo>
                  <a:lnTo>
                    <a:pt x="63" y="167"/>
                  </a:lnTo>
                  <a:lnTo>
                    <a:pt x="63" y="168"/>
                  </a:lnTo>
                  <a:lnTo>
                    <a:pt x="63" y="169"/>
                  </a:lnTo>
                  <a:lnTo>
                    <a:pt x="63" y="170"/>
                  </a:lnTo>
                  <a:lnTo>
                    <a:pt x="62" y="172"/>
                  </a:lnTo>
                  <a:lnTo>
                    <a:pt x="62" y="173"/>
                  </a:lnTo>
                  <a:lnTo>
                    <a:pt x="62" y="174"/>
                  </a:lnTo>
                  <a:lnTo>
                    <a:pt x="63" y="175"/>
                  </a:lnTo>
                  <a:lnTo>
                    <a:pt x="63" y="176"/>
                  </a:lnTo>
                  <a:lnTo>
                    <a:pt x="64" y="176"/>
                  </a:lnTo>
                  <a:lnTo>
                    <a:pt x="65" y="178"/>
                  </a:lnTo>
                  <a:lnTo>
                    <a:pt x="68" y="174"/>
                  </a:lnTo>
                  <a:lnTo>
                    <a:pt x="70" y="172"/>
                  </a:lnTo>
                  <a:lnTo>
                    <a:pt x="72" y="168"/>
                  </a:lnTo>
                  <a:lnTo>
                    <a:pt x="73" y="164"/>
                  </a:lnTo>
                  <a:lnTo>
                    <a:pt x="73" y="160"/>
                  </a:lnTo>
                  <a:lnTo>
                    <a:pt x="74" y="157"/>
                  </a:lnTo>
                  <a:lnTo>
                    <a:pt x="74" y="153"/>
                  </a:lnTo>
                  <a:lnTo>
                    <a:pt x="75" y="149"/>
                  </a:lnTo>
                  <a:lnTo>
                    <a:pt x="76" y="146"/>
                  </a:lnTo>
                  <a:lnTo>
                    <a:pt x="78" y="143"/>
                  </a:lnTo>
                  <a:lnTo>
                    <a:pt x="68" y="143"/>
                  </a:lnTo>
                  <a:lnTo>
                    <a:pt x="69" y="141"/>
                  </a:lnTo>
                  <a:lnTo>
                    <a:pt x="69" y="139"/>
                  </a:lnTo>
                  <a:lnTo>
                    <a:pt x="68" y="137"/>
                  </a:lnTo>
                  <a:lnTo>
                    <a:pt x="67" y="134"/>
                  </a:lnTo>
                  <a:lnTo>
                    <a:pt x="64" y="132"/>
                  </a:lnTo>
                  <a:lnTo>
                    <a:pt x="63" y="131"/>
                  </a:lnTo>
                  <a:lnTo>
                    <a:pt x="62" y="128"/>
                  </a:lnTo>
                  <a:lnTo>
                    <a:pt x="62" y="126"/>
                  </a:lnTo>
                  <a:lnTo>
                    <a:pt x="64" y="123"/>
                  </a:lnTo>
                  <a:lnTo>
                    <a:pt x="68" y="122"/>
                  </a:lnTo>
                  <a:lnTo>
                    <a:pt x="74" y="131"/>
                  </a:lnTo>
                  <a:lnTo>
                    <a:pt x="72" y="118"/>
                  </a:lnTo>
                  <a:lnTo>
                    <a:pt x="74" y="118"/>
                  </a:lnTo>
                  <a:lnTo>
                    <a:pt x="59" y="110"/>
                  </a:lnTo>
                  <a:lnTo>
                    <a:pt x="65" y="103"/>
                  </a:lnTo>
                  <a:lnTo>
                    <a:pt x="68" y="107"/>
                  </a:lnTo>
                  <a:lnTo>
                    <a:pt x="68" y="105"/>
                  </a:lnTo>
                  <a:lnTo>
                    <a:pt x="69" y="103"/>
                  </a:lnTo>
                  <a:lnTo>
                    <a:pt x="69" y="101"/>
                  </a:lnTo>
                  <a:lnTo>
                    <a:pt x="68" y="99"/>
                  </a:lnTo>
                  <a:lnTo>
                    <a:pt x="68" y="97"/>
                  </a:lnTo>
                  <a:lnTo>
                    <a:pt x="68" y="95"/>
                  </a:lnTo>
                  <a:lnTo>
                    <a:pt x="67" y="94"/>
                  </a:lnTo>
                  <a:lnTo>
                    <a:pt x="67" y="91"/>
                  </a:lnTo>
                  <a:lnTo>
                    <a:pt x="65" y="89"/>
                  </a:lnTo>
                  <a:lnTo>
                    <a:pt x="65" y="86"/>
                  </a:lnTo>
                  <a:lnTo>
                    <a:pt x="68" y="86"/>
                  </a:lnTo>
                  <a:lnTo>
                    <a:pt x="59" y="77"/>
                  </a:lnTo>
                  <a:lnTo>
                    <a:pt x="63" y="74"/>
                  </a:lnTo>
                  <a:lnTo>
                    <a:pt x="64" y="74"/>
                  </a:lnTo>
                  <a:lnTo>
                    <a:pt x="65" y="74"/>
                  </a:lnTo>
                  <a:lnTo>
                    <a:pt x="67" y="74"/>
                  </a:lnTo>
                  <a:lnTo>
                    <a:pt x="68" y="75"/>
                  </a:lnTo>
                  <a:lnTo>
                    <a:pt x="69" y="75"/>
                  </a:lnTo>
                  <a:lnTo>
                    <a:pt x="70" y="75"/>
                  </a:lnTo>
                  <a:lnTo>
                    <a:pt x="70" y="76"/>
                  </a:lnTo>
                  <a:lnTo>
                    <a:pt x="72" y="77"/>
                  </a:lnTo>
                  <a:lnTo>
                    <a:pt x="73" y="75"/>
                  </a:lnTo>
                  <a:lnTo>
                    <a:pt x="62" y="64"/>
                  </a:lnTo>
                  <a:lnTo>
                    <a:pt x="59" y="65"/>
                  </a:lnTo>
                  <a:lnTo>
                    <a:pt x="65" y="59"/>
                  </a:lnTo>
                  <a:lnTo>
                    <a:pt x="65" y="56"/>
                  </a:lnTo>
                  <a:lnTo>
                    <a:pt x="64" y="55"/>
                  </a:lnTo>
                  <a:lnTo>
                    <a:pt x="64" y="54"/>
                  </a:lnTo>
                  <a:lnTo>
                    <a:pt x="63" y="54"/>
                  </a:lnTo>
                  <a:lnTo>
                    <a:pt x="62" y="55"/>
                  </a:lnTo>
                  <a:lnTo>
                    <a:pt x="60" y="55"/>
                  </a:lnTo>
                  <a:lnTo>
                    <a:pt x="59" y="55"/>
                  </a:lnTo>
                  <a:lnTo>
                    <a:pt x="58" y="55"/>
                  </a:lnTo>
                  <a:lnTo>
                    <a:pt x="57" y="54"/>
                  </a:lnTo>
                  <a:lnTo>
                    <a:pt x="62" y="47"/>
                  </a:lnTo>
                  <a:lnTo>
                    <a:pt x="64" y="42"/>
                  </a:lnTo>
                  <a:lnTo>
                    <a:pt x="63" y="39"/>
                  </a:lnTo>
                  <a:lnTo>
                    <a:pt x="60" y="38"/>
                  </a:lnTo>
                  <a:lnTo>
                    <a:pt x="57" y="38"/>
                  </a:lnTo>
                  <a:lnTo>
                    <a:pt x="52" y="39"/>
                  </a:lnTo>
                  <a:lnTo>
                    <a:pt x="45" y="39"/>
                  </a:lnTo>
                  <a:lnTo>
                    <a:pt x="41" y="38"/>
                  </a:lnTo>
                  <a:lnTo>
                    <a:pt x="36" y="37"/>
                  </a:lnTo>
                  <a:lnTo>
                    <a:pt x="33" y="33"/>
                  </a:lnTo>
                  <a:lnTo>
                    <a:pt x="42" y="2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8" y="6"/>
                  </a:lnTo>
                  <a:lnTo>
                    <a:pt x="27" y="7"/>
                  </a:lnTo>
                  <a:lnTo>
                    <a:pt x="26" y="8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8" y="9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3" y="11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3" y="18"/>
                  </a:lnTo>
                  <a:lnTo>
                    <a:pt x="33" y="22"/>
                  </a:lnTo>
                  <a:lnTo>
                    <a:pt x="33" y="23"/>
                  </a:lnTo>
                  <a:lnTo>
                    <a:pt x="33" y="24"/>
                  </a:lnTo>
                  <a:lnTo>
                    <a:pt x="31" y="30"/>
                  </a:lnTo>
                  <a:lnTo>
                    <a:pt x="29" y="38"/>
                  </a:lnTo>
                  <a:lnTo>
                    <a:pt x="27" y="44"/>
                  </a:lnTo>
                  <a:lnTo>
                    <a:pt x="27" y="52"/>
                  </a:lnTo>
                  <a:lnTo>
                    <a:pt x="26" y="60"/>
                  </a:lnTo>
                  <a:lnTo>
                    <a:pt x="26" y="68"/>
                  </a:lnTo>
                  <a:lnTo>
                    <a:pt x="26" y="74"/>
                  </a:lnTo>
                  <a:lnTo>
                    <a:pt x="27" y="81"/>
                  </a:lnTo>
                  <a:lnTo>
                    <a:pt x="28" y="87"/>
                  </a:lnTo>
                  <a:lnTo>
                    <a:pt x="29" y="92"/>
                  </a:lnTo>
                  <a:lnTo>
                    <a:pt x="31" y="96"/>
                  </a:lnTo>
                  <a:lnTo>
                    <a:pt x="32" y="99"/>
                  </a:lnTo>
                  <a:lnTo>
                    <a:pt x="32" y="101"/>
                  </a:lnTo>
                  <a:lnTo>
                    <a:pt x="31" y="102"/>
                  </a:lnTo>
                  <a:lnTo>
                    <a:pt x="29" y="103"/>
                  </a:lnTo>
                  <a:lnTo>
                    <a:pt x="28" y="105"/>
                  </a:lnTo>
                  <a:lnTo>
                    <a:pt x="27" y="105"/>
                  </a:lnTo>
                  <a:lnTo>
                    <a:pt x="27" y="106"/>
                  </a:lnTo>
                  <a:lnTo>
                    <a:pt x="27" y="107"/>
                  </a:lnTo>
                  <a:lnTo>
                    <a:pt x="29" y="110"/>
                  </a:lnTo>
                  <a:lnTo>
                    <a:pt x="31" y="112"/>
                  </a:lnTo>
                  <a:lnTo>
                    <a:pt x="32" y="115"/>
                  </a:lnTo>
                  <a:lnTo>
                    <a:pt x="33" y="118"/>
                  </a:lnTo>
                  <a:lnTo>
                    <a:pt x="32" y="121"/>
                  </a:lnTo>
                  <a:lnTo>
                    <a:pt x="32" y="125"/>
                  </a:lnTo>
                  <a:lnTo>
                    <a:pt x="29" y="128"/>
                  </a:lnTo>
                  <a:lnTo>
                    <a:pt x="28" y="132"/>
                  </a:lnTo>
                  <a:lnTo>
                    <a:pt x="26" y="134"/>
                  </a:lnTo>
                  <a:lnTo>
                    <a:pt x="24" y="138"/>
                  </a:lnTo>
                  <a:lnTo>
                    <a:pt x="22" y="141"/>
                  </a:lnTo>
                  <a:lnTo>
                    <a:pt x="23" y="142"/>
                  </a:lnTo>
                  <a:lnTo>
                    <a:pt x="26" y="143"/>
                  </a:lnTo>
                  <a:lnTo>
                    <a:pt x="27" y="146"/>
                  </a:lnTo>
                  <a:lnTo>
                    <a:pt x="28" y="147"/>
                  </a:lnTo>
                  <a:lnTo>
                    <a:pt x="29" y="148"/>
                  </a:lnTo>
                  <a:lnTo>
                    <a:pt x="31" y="150"/>
                  </a:lnTo>
                  <a:lnTo>
                    <a:pt x="32" y="152"/>
                  </a:lnTo>
                  <a:lnTo>
                    <a:pt x="33" y="154"/>
                  </a:lnTo>
                  <a:lnTo>
                    <a:pt x="33" y="155"/>
                  </a:lnTo>
                  <a:lnTo>
                    <a:pt x="33" y="158"/>
                  </a:lnTo>
                  <a:lnTo>
                    <a:pt x="33" y="159"/>
                  </a:lnTo>
                  <a:lnTo>
                    <a:pt x="33" y="162"/>
                  </a:lnTo>
                  <a:lnTo>
                    <a:pt x="31" y="164"/>
                  </a:lnTo>
                  <a:lnTo>
                    <a:pt x="29" y="167"/>
                  </a:lnTo>
                  <a:lnTo>
                    <a:pt x="27" y="169"/>
                  </a:lnTo>
                  <a:lnTo>
                    <a:pt x="23" y="172"/>
                  </a:lnTo>
                  <a:lnTo>
                    <a:pt x="21" y="173"/>
                  </a:lnTo>
                  <a:lnTo>
                    <a:pt x="18" y="173"/>
                  </a:lnTo>
                  <a:lnTo>
                    <a:pt x="15" y="172"/>
                  </a:lnTo>
                  <a:lnTo>
                    <a:pt x="12" y="169"/>
                  </a:lnTo>
                  <a:lnTo>
                    <a:pt x="12" y="170"/>
                  </a:lnTo>
                  <a:lnTo>
                    <a:pt x="12" y="172"/>
                  </a:lnTo>
                  <a:lnTo>
                    <a:pt x="12" y="173"/>
                  </a:lnTo>
                  <a:lnTo>
                    <a:pt x="12" y="174"/>
                  </a:lnTo>
                  <a:lnTo>
                    <a:pt x="11" y="175"/>
                  </a:lnTo>
                  <a:lnTo>
                    <a:pt x="11" y="176"/>
                  </a:lnTo>
                  <a:lnTo>
                    <a:pt x="10" y="176"/>
                  </a:lnTo>
                  <a:lnTo>
                    <a:pt x="10" y="178"/>
                  </a:lnTo>
                  <a:lnTo>
                    <a:pt x="8" y="178"/>
                  </a:lnTo>
                  <a:lnTo>
                    <a:pt x="3" y="173"/>
                  </a:lnTo>
                  <a:lnTo>
                    <a:pt x="3" y="169"/>
                  </a:lnTo>
                  <a:lnTo>
                    <a:pt x="5" y="165"/>
                  </a:lnTo>
                  <a:lnTo>
                    <a:pt x="6" y="163"/>
                  </a:lnTo>
                  <a:lnTo>
                    <a:pt x="7" y="162"/>
                  </a:lnTo>
                  <a:lnTo>
                    <a:pt x="8" y="162"/>
                  </a:lnTo>
                  <a:lnTo>
                    <a:pt x="11" y="160"/>
                  </a:lnTo>
                  <a:lnTo>
                    <a:pt x="12" y="159"/>
                  </a:lnTo>
                  <a:lnTo>
                    <a:pt x="15" y="158"/>
                  </a:lnTo>
                  <a:lnTo>
                    <a:pt x="16" y="157"/>
                  </a:lnTo>
                  <a:lnTo>
                    <a:pt x="18" y="154"/>
                  </a:lnTo>
                  <a:lnTo>
                    <a:pt x="8" y="158"/>
                  </a:lnTo>
                  <a:lnTo>
                    <a:pt x="6" y="159"/>
                  </a:lnTo>
                  <a:lnTo>
                    <a:pt x="5" y="162"/>
                  </a:lnTo>
                  <a:lnTo>
                    <a:pt x="2" y="165"/>
                  </a:lnTo>
                  <a:lnTo>
                    <a:pt x="1" y="168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0" y="180"/>
                  </a:lnTo>
                  <a:lnTo>
                    <a:pt x="1" y="185"/>
                  </a:lnTo>
                  <a:lnTo>
                    <a:pt x="2" y="189"/>
                  </a:lnTo>
                  <a:lnTo>
                    <a:pt x="3" y="193"/>
                  </a:lnTo>
                  <a:lnTo>
                    <a:pt x="2" y="186"/>
                  </a:lnTo>
                  <a:lnTo>
                    <a:pt x="2" y="183"/>
                  </a:lnTo>
                  <a:lnTo>
                    <a:pt x="3" y="180"/>
                  </a:lnTo>
                  <a:lnTo>
                    <a:pt x="6" y="180"/>
                  </a:lnTo>
                  <a:lnTo>
                    <a:pt x="8" y="180"/>
                  </a:lnTo>
                  <a:lnTo>
                    <a:pt x="12" y="181"/>
                  </a:lnTo>
                  <a:lnTo>
                    <a:pt x="15" y="181"/>
                  </a:lnTo>
                  <a:lnTo>
                    <a:pt x="17" y="180"/>
                  </a:lnTo>
                  <a:lnTo>
                    <a:pt x="19" y="178"/>
                  </a:lnTo>
                  <a:lnTo>
                    <a:pt x="21" y="173"/>
                  </a:lnTo>
                  <a:close/>
                  <a:moveTo>
                    <a:pt x="68" y="330"/>
                  </a:moveTo>
                  <a:lnTo>
                    <a:pt x="68" y="317"/>
                  </a:lnTo>
                  <a:lnTo>
                    <a:pt x="74" y="336"/>
                  </a:lnTo>
                  <a:lnTo>
                    <a:pt x="63" y="330"/>
                  </a:lnTo>
                  <a:lnTo>
                    <a:pt x="68" y="330"/>
                  </a:lnTo>
                  <a:close/>
                  <a:moveTo>
                    <a:pt x="59" y="258"/>
                  </a:moveTo>
                  <a:lnTo>
                    <a:pt x="57" y="270"/>
                  </a:lnTo>
                  <a:lnTo>
                    <a:pt x="53" y="273"/>
                  </a:lnTo>
                  <a:lnTo>
                    <a:pt x="59" y="258"/>
                  </a:lnTo>
                  <a:close/>
                  <a:moveTo>
                    <a:pt x="50" y="296"/>
                  </a:moveTo>
                  <a:lnTo>
                    <a:pt x="59" y="300"/>
                  </a:lnTo>
                  <a:lnTo>
                    <a:pt x="58" y="303"/>
                  </a:lnTo>
                  <a:lnTo>
                    <a:pt x="57" y="304"/>
                  </a:lnTo>
                  <a:lnTo>
                    <a:pt x="57" y="306"/>
                  </a:lnTo>
                  <a:lnTo>
                    <a:pt x="55" y="309"/>
                  </a:lnTo>
                  <a:lnTo>
                    <a:pt x="55" y="313"/>
                  </a:lnTo>
                  <a:lnTo>
                    <a:pt x="54" y="314"/>
                  </a:lnTo>
                  <a:lnTo>
                    <a:pt x="53" y="316"/>
                  </a:lnTo>
                  <a:lnTo>
                    <a:pt x="52" y="319"/>
                  </a:lnTo>
                  <a:lnTo>
                    <a:pt x="50" y="320"/>
                  </a:lnTo>
                  <a:lnTo>
                    <a:pt x="48" y="321"/>
                  </a:lnTo>
                  <a:lnTo>
                    <a:pt x="50" y="319"/>
                  </a:lnTo>
                  <a:lnTo>
                    <a:pt x="52" y="316"/>
                  </a:lnTo>
                  <a:lnTo>
                    <a:pt x="53" y="314"/>
                  </a:lnTo>
                  <a:lnTo>
                    <a:pt x="54" y="311"/>
                  </a:lnTo>
                  <a:lnTo>
                    <a:pt x="54" y="309"/>
                  </a:lnTo>
                  <a:lnTo>
                    <a:pt x="55" y="305"/>
                  </a:lnTo>
                  <a:lnTo>
                    <a:pt x="54" y="303"/>
                  </a:lnTo>
                  <a:lnTo>
                    <a:pt x="54" y="300"/>
                  </a:lnTo>
                  <a:lnTo>
                    <a:pt x="52" y="299"/>
                  </a:lnTo>
                  <a:lnTo>
                    <a:pt x="50" y="296"/>
                  </a:lnTo>
                  <a:close/>
                  <a:moveTo>
                    <a:pt x="44" y="207"/>
                  </a:moveTo>
                  <a:lnTo>
                    <a:pt x="45" y="207"/>
                  </a:lnTo>
                  <a:lnTo>
                    <a:pt x="47" y="207"/>
                  </a:lnTo>
                  <a:lnTo>
                    <a:pt x="48" y="207"/>
                  </a:lnTo>
                  <a:lnTo>
                    <a:pt x="49" y="207"/>
                  </a:lnTo>
                  <a:lnTo>
                    <a:pt x="50" y="209"/>
                  </a:lnTo>
                  <a:lnTo>
                    <a:pt x="52" y="209"/>
                  </a:lnTo>
                  <a:lnTo>
                    <a:pt x="53" y="210"/>
                  </a:lnTo>
                  <a:lnTo>
                    <a:pt x="53" y="211"/>
                  </a:lnTo>
                  <a:lnTo>
                    <a:pt x="52" y="211"/>
                  </a:lnTo>
                  <a:lnTo>
                    <a:pt x="50" y="211"/>
                  </a:lnTo>
                  <a:lnTo>
                    <a:pt x="49" y="211"/>
                  </a:lnTo>
                  <a:lnTo>
                    <a:pt x="48" y="211"/>
                  </a:lnTo>
                  <a:lnTo>
                    <a:pt x="47" y="211"/>
                  </a:lnTo>
                  <a:lnTo>
                    <a:pt x="45" y="212"/>
                  </a:lnTo>
                  <a:lnTo>
                    <a:pt x="44" y="214"/>
                  </a:lnTo>
                  <a:lnTo>
                    <a:pt x="44" y="207"/>
                  </a:lnTo>
                  <a:close/>
                  <a:moveTo>
                    <a:pt x="59" y="122"/>
                  </a:moveTo>
                  <a:lnTo>
                    <a:pt x="48" y="131"/>
                  </a:lnTo>
                  <a:lnTo>
                    <a:pt x="50" y="128"/>
                  </a:lnTo>
                  <a:lnTo>
                    <a:pt x="50" y="126"/>
                  </a:lnTo>
                  <a:lnTo>
                    <a:pt x="49" y="125"/>
                  </a:lnTo>
                  <a:lnTo>
                    <a:pt x="48" y="123"/>
                  </a:lnTo>
                  <a:lnTo>
                    <a:pt x="47" y="122"/>
                  </a:lnTo>
                  <a:lnTo>
                    <a:pt x="45" y="120"/>
                  </a:lnTo>
                  <a:lnTo>
                    <a:pt x="44" y="118"/>
                  </a:lnTo>
                  <a:lnTo>
                    <a:pt x="44" y="116"/>
                  </a:lnTo>
                  <a:lnTo>
                    <a:pt x="47" y="113"/>
                  </a:lnTo>
                  <a:lnTo>
                    <a:pt x="50" y="110"/>
                  </a:lnTo>
                  <a:lnTo>
                    <a:pt x="57" y="116"/>
                  </a:lnTo>
                  <a:lnTo>
                    <a:pt x="55" y="116"/>
                  </a:lnTo>
                  <a:lnTo>
                    <a:pt x="54" y="116"/>
                  </a:lnTo>
                  <a:lnTo>
                    <a:pt x="53" y="116"/>
                  </a:lnTo>
                  <a:lnTo>
                    <a:pt x="52" y="116"/>
                  </a:lnTo>
                  <a:lnTo>
                    <a:pt x="50" y="116"/>
                  </a:lnTo>
                  <a:lnTo>
                    <a:pt x="49" y="116"/>
                  </a:lnTo>
                  <a:lnTo>
                    <a:pt x="49" y="117"/>
                  </a:lnTo>
                  <a:lnTo>
                    <a:pt x="48" y="117"/>
                  </a:lnTo>
                  <a:lnTo>
                    <a:pt x="48" y="118"/>
                  </a:lnTo>
                  <a:lnTo>
                    <a:pt x="48" y="120"/>
                  </a:lnTo>
                  <a:lnTo>
                    <a:pt x="49" y="121"/>
                  </a:lnTo>
                  <a:lnTo>
                    <a:pt x="50" y="122"/>
                  </a:lnTo>
                  <a:lnTo>
                    <a:pt x="52" y="122"/>
                  </a:lnTo>
                  <a:lnTo>
                    <a:pt x="53" y="122"/>
                  </a:lnTo>
                  <a:lnTo>
                    <a:pt x="54" y="122"/>
                  </a:lnTo>
                  <a:lnTo>
                    <a:pt x="55" y="122"/>
                  </a:lnTo>
                  <a:lnTo>
                    <a:pt x="57" y="122"/>
                  </a:lnTo>
                  <a:lnTo>
                    <a:pt x="58" y="122"/>
                  </a:lnTo>
                  <a:lnTo>
                    <a:pt x="59" y="122"/>
                  </a:lnTo>
                  <a:close/>
                  <a:moveTo>
                    <a:pt x="44" y="44"/>
                  </a:moveTo>
                  <a:lnTo>
                    <a:pt x="47" y="47"/>
                  </a:lnTo>
                  <a:lnTo>
                    <a:pt x="49" y="48"/>
                  </a:lnTo>
                  <a:lnTo>
                    <a:pt x="50" y="50"/>
                  </a:lnTo>
                  <a:lnTo>
                    <a:pt x="52" y="52"/>
                  </a:lnTo>
                  <a:lnTo>
                    <a:pt x="53" y="54"/>
                  </a:lnTo>
                  <a:lnTo>
                    <a:pt x="53" y="55"/>
                  </a:lnTo>
                  <a:lnTo>
                    <a:pt x="53" y="56"/>
                  </a:lnTo>
                  <a:lnTo>
                    <a:pt x="53" y="59"/>
                  </a:lnTo>
                  <a:lnTo>
                    <a:pt x="53" y="60"/>
                  </a:lnTo>
                  <a:lnTo>
                    <a:pt x="53" y="61"/>
                  </a:lnTo>
                  <a:lnTo>
                    <a:pt x="53" y="63"/>
                  </a:lnTo>
                  <a:lnTo>
                    <a:pt x="52" y="63"/>
                  </a:lnTo>
                  <a:lnTo>
                    <a:pt x="52" y="64"/>
                  </a:lnTo>
                  <a:lnTo>
                    <a:pt x="50" y="65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9" y="70"/>
                  </a:lnTo>
                  <a:lnTo>
                    <a:pt x="49" y="71"/>
                  </a:lnTo>
                  <a:lnTo>
                    <a:pt x="48" y="73"/>
                  </a:lnTo>
                  <a:lnTo>
                    <a:pt x="48" y="74"/>
                  </a:lnTo>
                  <a:lnTo>
                    <a:pt x="48" y="76"/>
                  </a:lnTo>
                  <a:lnTo>
                    <a:pt x="48" y="77"/>
                  </a:lnTo>
                  <a:lnTo>
                    <a:pt x="49" y="77"/>
                  </a:lnTo>
                  <a:lnTo>
                    <a:pt x="49" y="79"/>
                  </a:lnTo>
                  <a:lnTo>
                    <a:pt x="50" y="79"/>
                  </a:lnTo>
                  <a:lnTo>
                    <a:pt x="50" y="80"/>
                  </a:lnTo>
                  <a:lnTo>
                    <a:pt x="49" y="81"/>
                  </a:lnTo>
                  <a:lnTo>
                    <a:pt x="50" y="81"/>
                  </a:lnTo>
                  <a:lnTo>
                    <a:pt x="50" y="82"/>
                  </a:lnTo>
                  <a:lnTo>
                    <a:pt x="52" y="82"/>
                  </a:lnTo>
                  <a:lnTo>
                    <a:pt x="52" y="84"/>
                  </a:lnTo>
                  <a:lnTo>
                    <a:pt x="53" y="85"/>
                  </a:lnTo>
                  <a:lnTo>
                    <a:pt x="54" y="86"/>
                  </a:lnTo>
                  <a:lnTo>
                    <a:pt x="54" y="87"/>
                  </a:lnTo>
                  <a:lnTo>
                    <a:pt x="55" y="87"/>
                  </a:lnTo>
                  <a:lnTo>
                    <a:pt x="57" y="89"/>
                  </a:lnTo>
                  <a:lnTo>
                    <a:pt x="53" y="89"/>
                  </a:lnTo>
                  <a:lnTo>
                    <a:pt x="52" y="89"/>
                  </a:lnTo>
                  <a:lnTo>
                    <a:pt x="49" y="89"/>
                  </a:lnTo>
                  <a:lnTo>
                    <a:pt x="49" y="87"/>
                  </a:lnTo>
                  <a:lnTo>
                    <a:pt x="48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9" y="84"/>
                  </a:lnTo>
                  <a:lnTo>
                    <a:pt x="49" y="82"/>
                  </a:lnTo>
                  <a:lnTo>
                    <a:pt x="49" y="81"/>
                  </a:lnTo>
                  <a:lnTo>
                    <a:pt x="49" y="80"/>
                  </a:lnTo>
                  <a:lnTo>
                    <a:pt x="49" y="79"/>
                  </a:lnTo>
                  <a:lnTo>
                    <a:pt x="49" y="77"/>
                  </a:lnTo>
                  <a:lnTo>
                    <a:pt x="48" y="77"/>
                  </a:lnTo>
                  <a:lnTo>
                    <a:pt x="47" y="77"/>
                  </a:lnTo>
                  <a:lnTo>
                    <a:pt x="45" y="77"/>
                  </a:lnTo>
                  <a:lnTo>
                    <a:pt x="44" y="77"/>
                  </a:lnTo>
                  <a:lnTo>
                    <a:pt x="43" y="77"/>
                  </a:lnTo>
                  <a:lnTo>
                    <a:pt x="42" y="77"/>
                  </a:lnTo>
                  <a:lnTo>
                    <a:pt x="42" y="75"/>
                  </a:lnTo>
                  <a:lnTo>
                    <a:pt x="42" y="74"/>
                  </a:lnTo>
                  <a:lnTo>
                    <a:pt x="42" y="71"/>
                  </a:lnTo>
                  <a:lnTo>
                    <a:pt x="43" y="70"/>
                  </a:lnTo>
                  <a:lnTo>
                    <a:pt x="44" y="68"/>
                  </a:lnTo>
                  <a:lnTo>
                    <a:pt x="45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2" y="63"/>
                  </a:lnTo>
                  <a:lnTo>
                    <a:pt x="52" y="61"/>
                  </a:lnTo>
                  <a:lnTo>
                    <a:pt x="53" y="61"/>
                  </a:lnTo>
                  <a:lnTo>
                    <a:pt x="44" y="44"/>
                  </a:lnTo>
                  <a:close/>
                  <a:moveTo>
                    <a:pt x="38" y="273"/>
                  </a:moveTo>
                  <a:lnTo>
                    <a:pt x="36" y="273"/>
                  </a:lnTo>
                  <a:lnTo>
                    <a:pt x="36" y="269"/>
                  </a:lnTo>
                  <a:lnTo>
                    <a:pt x="33" y="267"/>
                  </a:lnTo>
                  <a:lnTo>
                    <a:pt x="36" y="264"/>
                  </a:lnTo>
                  <a:lnTo>
                    <a:pt x="36" y="269"/>
                  </a:lnTo>
                  <a:lnTo>
                    <a:pt x="38" y="2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09" name="Freeform 234"/>
            <p:cNvSpPr>
              <a:spLocks/>
            </p:cNvSpPr>
            <p:nvPr/>
          </p:nvSpPr>
          <p:spPr bwMode="auto">
            <a:xfrm>
              <a:off x="2465" y="1382"/>
              <a:ext cx="1" cy="2"/>
            </a:xfrm>
            <a:custGeom>
              <a:avLst/>
              <a:gdLst>
                <a:gd name="T0" fmla="*/ 1 w 4"/>
                <a:gd name="T1" fmla="*/ 2 h 4"/>
                <a:gd name="T2" fmla="*/ 1 w 4"/>
                <a:gd name="T3" fmla="*/ 2 h 4"/>
                <a:gd name="T4" fmla="*/ 1 w 4"/>
                <a:gd name="T5" fmla="*/ 2 h 4"/>
                <a:gd name="T6" fmla="*/ 1 w 4"/>
                <a:gd name="T7" fmla="*/ 2 h 4"/>
                <a:gd name="T8" fmla="*/ 1 w 4"/>
                <a:gd name="T9" fmla="*/ 2 h 4"/>
                <a:gd name="T10" fmla="*/ 1 w 4"/>
                <a:gd name="T11" fmla="*/ 2 h 4"/>
                <a:gd name="T12" fmla="*/ 1 w 4"/>
                <a:gd name="T13" fmla="*/ 2 h 4"/>
                <a:gd name="T14" fmla="*/ 1 w 4"/>
                <a:gd name="T15" fmla="*/ 2 h 4"/>
                <a:gd name="T16" fmla="*/ 1 w 4"/>
                <a:gd name="T17" fmla="*/ 2 h 4"/>
                <a:gd name="T18" fmla="*/ 1 w 4"/>
                <a:gd name="T19" fmla="*/ 2 h 4"/>
                <a:gd name="T20" fmla="*/ 1 w 4"/>
                <a:gd name="T21" fmla="*/ 1 h 4"/>
                <a:gd name="T22" fmla="*/ 1 w 4"/>
                <a:gd name="T23" fmla="*/ 1 h 4"/>
                <a:gd name="T24" fmla="*/ 1 w 4"/>
                <a:gd name="T25" fmla="*/ 1 h 4"/>
                <a:gd name="T26" fmla="*/ 1 w 4"/>
                <a:gd name="T27" fmla="*/ 1 h 4"/>
                <a:gd name="T28" fmla="*/ 1 w 4"/>
                <a:gd name="T29" fmla="*/ 1 h 4"/>
                <a:gd name="T30" fmla="*/ 0 w 4"/>
                <a:gd name="T31" fmla="*/ 1 h 4"/>
                <a:gd name="T32" fmla="*/ 0 w 4"/>
                <a:gd name="T33" fmla="*/ 0 h 4"/>
                <a:gd name="T34" fmla="*/ 0 w 4"/>
                <a:gd name="T35" fmla="*/ 0 h 4"/>
                <a:gd name="T36" fmla="*/ 0 w 4"/>
                <a:gd name="T37" fmla="*/ 0 h 4"/>
                <a:gd name="T38" fmla="*/ 0 w 4"/>
                <a:gd name="T39" fmla="*/ 0 h 4"/>
                <a:gd name="T40" fmla="*/ 0 w 4"/>
                <a:gd name="T41" fmla="*/ 0 h 4"/>
                <a:gd name="T42" fmla="*/ 1 w 4"/>
                <a:gd name="T43" fmla="*/ 2 h 4"/>
                <a:gd name="T44" fmla="*/ 1 w 4"/>
                <a:gd name="T45" fmla="*/ 2 h 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10" name="Freeform 235"/>
            <p:cNvSpPr>
              <a:spLocks/>
            </p:cNvSpPr>
            <p:nvPr/>
          </p:nvSpPr>
          <p:spPr bwMode="auto">
            <a:xfrm>
              <a:off x="2473" y="1477"/>
              <a:ext cx="3" cy="1"/>
            </a:xfrm>
            <a:custGeom>
              <a:avLst/>
              <a:gdLst>
                <a:gd name="T0" fmla="*/ 3 w 5"/>
                <a:gd name="T1" fmla="*/ 0 h 2"/>
                <a:gd name="T2" fmla="*/ 0 w 5"/>
                <a:gd name="T3" fmla="*/ 1 h 2"/>
                <a:gd name="T4" fmla="*/ 0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2 w 5"/>
                <a:gd name="T15" fmla="*/ 1 h 2"/>
                <a:gd name="T16" fmla="*/ 2 w 5"/>
                <a:gd name="T17" fmla="*/ 1 h 2"/>
                <a:gd name="T18" fmla="*/ 2 w 5"/>
                <a:gd name="T19" fmla="*/ 1 h 2"/>
                <a:gd name="T20" fmla="*/ 3 w 5"/>
                <a:gd name="T21" fmla="*/ 1 h 2"/>
                <a:gd name="T22" fmla="*/ 3 w 5"/>
                <a:gd name="T23" fmla="*/ 0 h 2"/>
                <a:gd name="T24" fmla="*/ 3 w 5"/>
                <a:gd name="T25" fmla="*/ 0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11" name="Freeform 236"/>
            <p:cNvSpPr>
              <a:spLocks/>
            </p:cNvSpPr>
            <p:nvPr/>
          </p:nvSpPr>
          <p:spPr bwMode="auto">
            <a:xfrm>
              <a:off x="2466" y="1318"/>
              <a:ext cx="1" cy="3"/>
            </a:xfrm>
            <a:custGeom>
              <a:avLst/>
              <a:gdLst>
                <a:gd name="T0" fmla="*/ 1 w 1"/>
                <a:gd name="T1" fmla="*/ 3 h 6"/>
                <a:gd name="T2" fmla="*/ 1 w 1"/>
                <a:gd name="T3" fmla="*/ 0 h 6"/>
                <a:gd name="T4" fmla="*/ 1 w 1"/>
                <a:gd name="T5" fmla="*/ 1 h 6"/>
                <a:gd name="T6" fmla="*/ 0 w 1"/>
                <a:gd name="T7" fmla="*/ 1 h 6"/>
                <a:gd name="T8" fmla="*/ 0 w 1"/>
                <a:gd name="T9" fmla="*/ 1 h 6"/>
                <a:gd name="T10" fmla="*/ 0 w 1"/>
                <a:gd name="T11" fmla="*/ 2 h 6"/>
                <a:gd name="T12" fmla="*/ 0 w 1"/>
                <a:gd name="T13" fmla="*/ 2 h 6"/>
                <a:gd name="T14" fmla="*/ 0 w 1"/>
                <a:gd name="T15" fmla="*/ 2 h 6"/>
                <a:gd name="T16" fmla="*/ 0 w 1"/>
                <a:gd name="T17" fmla="*/ 3 h 6"/>
                <a:gd name="T18" fmla="*/ 0 w 1"/>
                <a:gd name="T19" fmla="*/ 3 h 6"/>
                <a:gd name="T20" fmla="*/ 1 w 1"/>
                <a:gd name="T21" fmla="*/ 3 h 6"/>
                <a:gd name="T22" fmla="*/ 1 w 1"/>
                <a:gd name="T23" fmla="*/ 3 h 6"/>
                <a:gd name="T24" fmla="*/ 1 w 1"/>
                <a:gd name="T25" fmla="*/ 3 h 6"/>
                <a:gd name="T26" fmla="*/ 1 w 1"/>
                <a:gd name="T27" fmla="*/ 3 h 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6">
                  <a:moveTo>
                    <a:pt x="1" y="5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12" name="Freeform 237"/>
            <p:cNvSpPr>
              <a:spLocks/>
            </p:cNvSpPr>
            <p:nvPr/>
          </p:nvSpPr>
          <p:spPr bwMode="auto">
            <a:xfrm>
              <a:off x="2465" y="1431"/>
              <a:ext cx="1" cy="1"/>
            </a:xfrm>
            <a:custGeom>
              <a:avLst/>
              <a:gdLst>
                <a:gd name="T0" fmla="*/ 0 w 3"/>
                <a:gd name="T1" fmla="*/ 0 h 1"/>
                <a:gd name="T2" fmla="*/ 1 w 3"/>
                <a:gd name="T3" fmla="*/ 1 h 1"/>
                <a:gd name="T4" fmla="*/ 1 w 3"/>
                <a:gd name="T5" fmla="*/ 1 h 1"/>
                <a:gd name="T6" fmla="*/ 0 w 3"/>
                <a:gd name="T7" fmla="*/ 0 h 1"/>
                <a:gd name="T8" fmla="*/ 0 w 3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13" name="Freeform 238"/>
            <p:cNvSpPr>
              <a:spLocks/>
            </p:cNvSpPr>
            <p:nvPr/>
          </p:nvSpPr>
          <p:spPr bwMode="auto">
            <a:xfrm>
              <a:off x="2463" y="143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1 h 1"/>
                <a:gd name="T14" fmla="*/ 0 w 1"/>
                <a:gd name="T15" fmla="*/ 1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0 w 1"/>
                <a:gd name="T27" fmla="*/ 0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14" name="Freeform 239"/>
            <p:cNvSpPr>
              <a:spLocks/>
            </p:cNvSpPr>
            <p:nvPr/>
          </p:nvSpPr>
          <p:spPr bwMode="auto">
            <a:xfrm>
              <a:off x="2457" y="1411"/>
              <a:ext cx="1" cy="3"/>
            </a:xfrm>
            <a:custGeom>
              <a:avLst/>
              <a:gdLst>
                <a:gd name="T0" fmla="*/ 1 w 3"/>
                <a:gd name="T1" fmla="*/ 3 h 6"/>
                <a:gd name="T2" fmla="*/ 1 w 3"/>
                <a:gd name="T3" fmla="*/ 3 h 6"/>
                <a:gd name="T4" fmla="*/ 1 w 3"/>
                <a:gd name="T5" fmla="*/ 3 h 6"/>
                <a:gd name="T6" fmla="*/ 1 w 3"/>
                <a:gd name="T7" fmla="*/ 2 h 6"/>
                <a:gd name="T8" fmla="*/ 1 w 3"/>
                <a:gd name="T9" fmla="*/ 2 h 6"/>
                <a:gd name="T10" fmla="*/ 1 w 3"/>
                <a:gd name="T11" fmla="*/ 1 h 6"/>
                <a:gd name="T12" fmla="*/ 0 w 3"/>
                <a:gd name="T13" fmla="*/ 1 h 6"/>
                <a:gd name="T14" fmla="*/ 0 w 3"/>
                <a:gd name="T15" fmla="*/ 1 h 6"/>
                <a:gd name="T16" fmla="*/ 0 w 3"/>
                <a:gd name="T17" fmla="*/ 1 h 6"/>
                <a:gd name="T18" fmla="*/ 0 w 3"/>
                <a:gd name="T19" fmla="*/ 0 h 6"/>
                <a:gd name="T20" fmla="*/ 0 w 3"/>
                <a:gd name="T21" fmla="*/ 0 h 6"/>
                <a:gd name="T22" fmla="*/ 0 w 3"/>
                <a:gd name="T23" fmla="*/ 0 h 6"/>
                <a:gd name="T24" fmla="*/ 0 w 3"/>
                <a:gd name="T25" fmla="*/ 1 h 6"/>
                <a:gd name="T26" fmla="*/ 0 w 3"/>
                <a:gd name="T27" fmla="*/ 1 h 6"/>
                <a:gd name="T28" fmla="*/ 0 w 3"/>
                <a:gd name="T29" fmla="*/ 1 h 6"/>
                <a:gd name="T30" fmla="*/ 0 w 3"/>
                <a:gd name="T31" fmla="*/ 2 h 6"/>
                <a:gd name="T32" fmla="*/ 0 w 3"/>
                <a:gd name="T33" fmla="*/ 2 h 6"/>
                <a:gd name="T34" fmla="*/ 1 w 3"/>
                <a:gd name="T35" fmla="*/ 3 h 6"/>
                <a:gd name="T36" fmla="*/ 1 w 3"/>
                <a:gd name="T37" fmla="*/ 3 h 6"/>
                <a:gd name="T38" fmla="*/ 1 w 3"/>
                <a:gd name="T39" fmla="*/ 3 h 6"/>
                <a:gd name="T40" fmla="*/ 1 w 3"/>
                <a:gd name="T41" fmla="*/ 3 h 6"/>
                <a:gd name="T42" fmla="*/ 1 w 3"/>
                <a:gd name="T43" fmla="*/ 3 h 6"/>
                <a:gd name="T44" fmla="*/ 1 w 3"/>
                <a:gd name="T45" fmla="*/ 3 h 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" h="6">
                  <a:moveTo>
                    <a:pt x="2" y="5"/>
                  </a:moveTo>
                  <a:lnTo>
                    <a:pt x="3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6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15" name="Freeform 240"/>
            <p:cNvSpPr>
              <a:spLocks/>
            </p:cNvSpPr>
            <p:nvPr/>
          </p:nvSpPr>
          <p:spPr bwMode="auto">
            <a:xfrm>
              <a:off x="2462" y="1436"/>
              <a:ext cx="1" cy="1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1 h 3"/>
                <a:gd name="T4" fmla="*/ 1 w 4"/>
                <a:gd name="T5" fmla="*/ 0 h 3"/>
                <a:gd name="T6" fmla="*/ 1 w 4"/>
                <a:gd name="T7" fmla="*/ 0 h 3"/>
                <a:gd name="T8" fmla="*/ 1 w 4"/>
                <a:gd name="T9" fmla="*/ 0 h 3"/>
                <a:gd name="T10" fmla="*/ 1 w 4"/>
                <a:gd name="T11" fmla="*/ 0 h 3"/>
                <a:gd name="T12" fmla="*/ 1 w 4"/>
                <a:gd name="T13" fmla="*/ 0 h 3"/>
                <a:gd name="T14" fmla="*/ 1 w 4"/>
                <a:gd name="T15" fmla="*/ 0 h 3"/>
                <a:gd name="T16" fmla="*/ 1 w 4"/>
                <a:gd name="T17" fmla="*/ 0 h 3"/>
                <a:gd name="T18" fmla="*/ 0 w 4"/>
                <a:gd name="T19" fmla="*/ 0 h 3"/>
                <a:gd name="T20" fmla="*/ 0 w 4"/>
                <a:gd name="T21" fmla="*/ 0 h 3"/>
                <a:gd name="T22" fmla="*/ 0 w 4"/>
                <a:gd name="T23" fmla="*/ 0 h 3"/>
                <a:gd name="T24" fmla="*/ 0 w 4"/>
                <a:gd name="T25" fmla="*/ 0 h 3"/>
                <a:gd name="T26" fmla="*/ 0 w 4"/>
                <a:gd name="T27" fmla="*/ 0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3" y="3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16" name="Freeform 241"/>
            <p:cNvSpPr>
              <a:spLocks/>
            </p:cNvSpPr>
            <p:nvPr/>
          </p:nvSpPr>
          <p:spPr bwMode="auto">
            <a:xfrm>
              <a:off x="2481" y="1343"/>
              <a:ext cx="1" cy="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1 h 2"/>
                <a:gd name="T16" fmla="*/ 0 w 1"/>
                <a:gd name="T17" fmla="*/ 1 h 2"/>
                <a:gd name="T18" fmla="*/ 0 w 1"/>
                <a:gd name="T19" fmla="*/ 1 h 2"/>
                <a:gd name="T20" fmla="*/ 0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1 h 2"/>
                <a:gd name="T28" fmla="*/ 0 w 1"/>
                <a:gd name="T29" fmla="*/ 1 h 2"/>
                <a:gd name="T30" fmla="*/ 0 w 1"/>
                <a:gd name="T31" fmla="*/ 1 h 2"/>
                <a:gd name="T32" fmla="*/ 1 w 1"/>
                <a:gd name="T33" fmla="*/ 1 h 2"/>
                <a:gd name="T34" fmla="*/ 1 w 1"/>
                <a:gd name="T35" fmla="*/ 1 h 2"/>
                <a:gd name="T36" fmla="*/ 1 w 1"/>
                <a:gd name="T37" fmla="*/ 1 h 2"/>
                <a:gd name="T38" fmla="*/ 1 w 1"/>
                <a:gd name="T39" fmla="*/ 1 h 2"/>
                <a:gd name="T40" fmla="*/ 1 w 1"/>
                <a:gd name="T41" fmla="*/ 1 h 2"/>
                <a:gd name="T42" fmla="*/ 1 w 1"/>
                <a:gd name="T43" fmla="*/ 1 h 2"/>
                <a:gd name="T44" fmla="*/ 1 w 1"/>
                <a:gd name="T45" fmla="*/ 1 h 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17" name="Freeform 242"/>
            <p:cNvSpPr>
              <a:spLocks/>
            </p:cNvSpPr>
            <p:nvPr/>
          </p:nvSpPr>
          <p:spPr bwMode="auto">
            <a:xfrm>
              <a:off x="2476" y="1343"/>
              <a:ext cx="5" cy="8"/>
            </a:xfrm>
            <a:custGeom>
              <a:avLst/>
              <a:gdLst>
                <a:gd name="T0" fmla="*/ 0 w 10"/>
                <a:gd name="T1" fmla="*/ 8 h 14"/>
                <a:gd name="T2" fmla="*/ 1 w 10"/>
                <a:gd name="T3" fmla="*/ 8 h 14"/>
                <a:gd name="T4" fmla="*/ 1 w 10"/>
                <a:gd name="T5" fmla="*/ 8 h 14"/>
                <a:gd name="T6" fmla="*/ 1 w 10"/>
                <a:gd name="T7" fmla="*/ 8 h 14"/>
                <a:gd name="T8" fmla="*/ 2 w 10"/>
                <a:gd name="T9" fmla="*/ 8 h 14"/>
                <a:gd name="T10" fmla="*/ 2 w 10"/>
                <a:gd name="T11" fmla="*/ 8 h 14"/>
                <a:gd name="T12" fmla="*/ 3 w 10"/>
                <a:gd name="T13" fmla="*/ 8 h 14"/>
                <a:gd name="T14" fmla="*/ 3 w 10"/>
                <a:gd name="T15" fmla="*/ 8 h 14"/>
                <a:gd name="T16" fmla="*/ 3 w 10"/>
                <a:gd name="T17" fmla="*/ 8 h 14"/>
                <a:gd name="T18" fmla="*/ 3 w 10"/>
                <a:gd name="T19" fmla="*/ 8 h 14"/>
                <a:gd name="T20" fmla="*/ 3 w 10"/>
                <a:gd name="T21" fmla="*/ 8 h 14"/>
                <a:gd name="T22" fmla="*/ 3 w 10"/>
                <a:gd name="T23" fmla="*/ 7 h 14"/>
                <a:gd name="T24" fmla="*/ 3 w 10"/>
                <a:gd name="T25" fmla="*/ 6 h 14"/>
                <a:gd name="T26" fmla="*/ 3 w 10"/>
                <a:gd name="T27" fmla="*/ 6 h 14"/>
                <a:gd name="T28" fmla="*/ 4 w 10"/>
                <a:gd name="T29" fmla="*/ 5 h 14"/>
                <a:gd name="T30" fmla="*/ 4 w 10"/>
                <a:gd name="T31" fmla="*/ 4 h 14"/>
                <a:gd name="T32" fmla="*/ 4 w 10"/>
                <a:gd name="T33" fmla="*/ 3 h 14"/>
                <a:gd name="T34" fmla="*/ 4 w 10"/>
                <a:gd name="T35" fmla="*/ 2 h 14"/>
                <a:gd name="T36" fmla="*/ 4 w 10"/>
                <a:gd name="T37" fmla="*/ 1 h 14"/>
                <a:gd name="T38" fmla="*/ 5 w 10"/>
                <a:gd name="T39" fmla="*/ 1 h 14"/>
                <a:gd name="T40" fmla="*/ 5 w 10"/>
                <a:gd name="T41" fmla="*/ 0 h 14"/>
                <a:gd name="T42" fmla="*/ 4 w 10"/>
                <a:gd name="T43" fmla="*/ 1 h 14"/>
                <a:gd name="T44" fmla="*/ 4 w 10"/>
                <a:gd name="T45" fmla="*/ 1 h 14"/>
                <a:gd name="T46" fmla="*/ 3 w 10"/>
                <a:gd name="T47" fmla="*/ 1 h 14"/>
                <a:gd name="T48" fmla="*/ 2 w 10"/>
                <a:gd name="T49" fmla="*/ 2 h 14"/>
                <a:gd name="T50" fmla="*/ 1 w 10"/>
                <a:gd name="T51" fmla="*/ 3 h 14"/>
                <a:gd name="T52" fmla="*/ 1 w 10"/>
                <a:gd name="T53" fmla="*/ 4 h 14"/>
                <a:gd name="T54" fmla="*/ 0 w 10"/>
                <a:gd name="T55" fmla="*/ 5 h 14"/>
                <a:gd name="T56" fmla="*/ 0 w 10"/>
                <a:gd name="T57" fmla="*/ 6 h 14"/>
                <a:gd name="T58" fmla="*/ 0 w 10"/>
                <a:gd name="T59" fmla="*/ 7 h 14"/>
                <a:gd name="T60" fmla="*/ 0 w 10"/>
                <a:gd name="T61" fmla="*/ 8 h 14"/>
                <a:gd name="T62" fmla="*/ 0 w 10"/>
                <a:gd name="T63" fmla="*/ 8 h 1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0" h="14">
                  <a:moveTo>
                    <a:pt x="0" y="14"/>
                  </a:moveTo>
                  <a:lnTo>
                    <a:pt x="1" y="14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8" y="3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18" name="Freeform 243"/>
            <p:cNvSpPr>
              <a:spLocks/>
            </p:cNvSpPr>
            <p:nvPr/>
          </p:nvSpPr>
          <p:spPr bwMode="auto">
            <a:xfrm>
              <a:off x="2479" y="1350"/>
              <a:ext cx="2" cy="3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1 h 5"/>
                <a:gd name="T4" fmla="*/ 1 w 2"/>
                <a:gd name="T5" fmla="*/ 1 h 5"/>
                <a:gd name="T6" fmla="*/ 1 w 2"/>
                <a:gd name="T7" fmla="*/ 2 h 5"/>
                <a:gd name="T8" fmla="*/ 1 w 2"/>
                <a:gd name="T9" fmla="*/ 2 h 5"/>
                <a:gd name="T10" fmla="*/ 1 w 2"/>
                <a:gd name="T11" fmla="*/ 2 h 5"/>
                <a:gd name="T12" fmla="*/ 1 w 2"/>
                <a:gd name="T13" fmla="*/ 2 h 5"/>
                <a:gd name="T14" fmla="*/ 1 w 2"/>
                <a:gd name="T15" fmla="*/ 2 h 5"/>
                <a:gd name="T16" fmla="*/ 1 w 2"/>
                <a:gd name="T17" fmla="*/ 2 h 5"/>
                <a:gd name="T18" fmla="*/ 1 w 2"/>
                <a:gd name="T19" fmla="*/ 2 h 5"/>
                <a:gd name="T20" fmla="*/ 1 w 2"/>
                <a:gd name="T21" fmla="*/ 3 h 5"/>
                <a:gd name="T22" fmla="*/ 2 w 2"/>
                <a:gd name="T23" fmla="*/ 2 h 5"/>
                <a:gd name="T24" fmla="*/ 2 w 2"/>
                <a:gd name="T25" fmla="*/ 2 h 5"/>
                <a:gd name="T26" fmla="*/ 2 w 2"/>
                <a:gd name="T27" fmla="*/ 2 h 5"/>
                <a:gd name="T28" fmla="*/ 2 w 2"/>
                <a:gd name="T29" fmla="*/ 2 h 5"/>
                <a:gd name="T30" fmla="*/ 1 w 2"/>
                <a:gd name="T31" fmla="*/ 2 h 5"/>
                <a:gd name="T32" fmla="*/ 1 w 2"/>
                <a:gd name="T33" fmla="*/ 2 h 5"/>
                <a:gd name="T34" fmla="*/ 1 w 2"/>
                <a:gd name="T35" fmla="*/ 1 h 5"/>
                <a:gd name="T36" fmla="*/ 1 w 2"/>
                <a:gd name="T37" fmla="*/ 1 h 5"/>
                <a:gd name="T38" fmla="*/ 1 w 2"/>
                <a:gd name="T39" fmla="*/ 1 h 5"/>
                <a:gd name="T40" fmla="*/ 0 w 2"/>
                <a:gd name="T41" fmla="*/ 1 h 5"/>
                <a:gd name="T42" fmla="*/ 0 w 2"/>
                <a:gd name="T43" fmla="*/ 1 h 5"/>
                <a:gd name="T44" fmla="*/ 0 w 2"/>
                <a:gd name="T45" fmla="*/ 0 h 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19" name="Freeform 244"/>
            <p:cNvSpPr>
              <a:spLocks/>
            </p:cNvSpPr>
            <p:nvPr/>
          </p:nvSpPr>
          <p:spPr bwMode="auto">
            <a:xfrm>
              <a:off x="2477" y="1334"/>
              <a:ext cx="5" cy="9"/>
            </a:xfrm>
            <a:custGeom>
              <a:avLst/>
              <a:gdLst>
                <a:gd name="T0" fmla="*/ 0 w 10"/>
                <a:gd name="T1" fmla="*/ 0 h 17"/>
                <a:gd name="T2" fmla="*/ 5 w 10"/>
                <a:gd name="T3" fmla="*/ 9 h 17"/>
                <a:gd name="T4" fmla="*/ 5 w 10"/>
                <a:gd name="T5" fmla="*/ 8 h 17"/>
                <a:gd name="T6" fmla="*/ 5 w 10"/>
                <a:gd name="T7" fmla="*/ 8 h 17"/>
                <a:gd name="T8" fmla="*/ 5 w 10"/>
                <a:gd name="T9" fmla="*/ 6 h 17"/>
                <a:gd name="T10" fmla="*/ 5 w 10"/>
                <a:gd name="T11" fmla="*/ 6 h 17"/>
                <a:gd name="T12" fmla="*/ 5 w 10"/>
                <a:gd name="T13" fmla="*/ 5 h 17"/>
                <a:gd name="T14" fmla="*/ 5 w 10"/>
                <a:gd name="T15" fmla="*/ 4 h 17"/>
                <a:gd name="T16" fmla="*/ 4 w 10"/>
                <a:gd name="T17" fmla="*/ 3 h 17"/>
                <a:gd name="T18" fmla="*/ 3 w 10"/>
                <a:gd name="T19" fmla="*/ 2 h 17"/>
                <a:gd name="T20" fmla="*/ 2 w 10"/>
                <a:gd name="T21" fmla="*/ 2 h 17"/>
                <a:gd name="T22" fmla="*/ 1 w 10"/>
                <a:gd name="T23" fmla="*/ 0 h 17"/>
                <a:gd name="T24" fmla="*/ 1 w 10"/>
                <a:gd name="T25" fmla="*/ 0 h 17"/>
                <a:gd name="T26" fmla="*/ 0 w 10"/>
                <a:gd name="T27" fmla="*/ 0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" h="17">
                  <a:moveTo>
                    <a:pt x="0" y="0"/>
                  </a:moveTo>
                  <a:lnTo>
                    <a:pt x="10" y="17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6" y="4"/>
                  </a:lnTo>
                  <a:lnTo>
                    <a:pt x="4" y="3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20" name="Freeform 245"/>
            <p:cNvSpPr>
              <a:spLocks/>
            </p:cNvSpPr>
            <p:nvPr/>
          </p:nvSpPr>
          <p:spPr bwMode="auto">
            <a:xfrm>
              <a:off x="2479" y="1353"/>
              <a:ext cx="5" cy="3"/>
            </a:xfrm>
            <a:custGeom>
              <a:avLst/>
              <a:gdLst>
                <a:gd name="T0" fmla="*/ 5 w 9"/>
                <a:gd name="T1" fmla="*/ 3 h 8"/>
                <a:gd name="T2" fmla="*/ 4 w 9"/>
                <a:gd name="T3" fmla="*/ 2 h 8"/>
                <a:gd name="T4" fmla="*/ 3 w 9"/>
                <a:gd name="T5" fmla="*/ 2 h 8"/>
                <a:gd name="T6" fmla="*/ 3 w 9"/>
                <a:gd name="T7" fmla="*/ 2 h 8"/>
                <a:gd name="T8" fmla="*/ 3 w 9"/>
                <a:gd name="T9" fmla="*/ 2 h 8"/>
                <a:gd name="T10" fmla="*/ 3 w 9"/>
                <a:gd name="T11" fmla="*/ 2 h 8"/>
                <a:gd name="T12" fmla="*/ 2 w 9"/>
                <a:gd name="T13" fmla="*/ 1 h 8"/>
                <a:gd name="T14" fmla="*/ 2 w 9"/>
                <a:gd name="T15" fmla="*/ 0 h 8"/>
                <a:gd name="T16" fmla="*/ 1 w 9"/>
                <a:gd name="T17" fmla="*/ 0 h 8"/>
                <a:gd name="T18" fmla="*/ 1 w 9"/>
                <a:gd name="T19" fmla="*/ 0 h 8"/>
                <a:gd name="T20" fmla="*/ 1 w 9"/>
                <a:gd name="T21" fmla="*/ 0 h 8"/>
                <a:gd name="T22" fmla="*/ 1 w 9"/>
                <a:gd name="T23" fmla="*/ 0 h 8"/>
                <a:gd name="T24" fmla="*/ 1 w 9"/>
                <a:gd name="T25" fmla="*/ 1 h 8"/>
                <a:gd name="T26" fmla="*/ 0 w 9"/>
                <a:gd name="T27" fmla="*/ 2 h 8"/>
                <a:gd name="T28" fmla="*/ 0 w 9"/>
                <a:gd name="T29" fmla="*/ 2 h 8"/>
                <a:gd name="T30" fmla="*/ 0 w 9"/>
                <a:gd name="T31" fmla="*/ 2 h 8"/>
                <a:gd name="T32" fmla="*/ 1 w 9"/>
                <a:gd name="T33" fmla="*/ 2 h 8"/>
                <a:gd name="T34" fmla="*/ 1 w 9"/>
                <a:gd name="T35" fmla="*/ 3 h 8"/>
                <a:gd name="T36" fmla="*/ 2 w 9"/>
                <a:gd name="T37" fmla="*/ 3 h 8"/>
                <a:gd name="T38" fmla="*/ 3 w 9"/>
                <a:gd name="T39" fmla="*/ 3 h 8"/>
                <a:gd name="T40" fmla="*/ 5 w 9"/>
                <a:gd name="T41" fmla="*/ 3 h 8"/>
                <a:gd name="T42" fmla="*/ 5 w 9"/>
                <a:gd name="T43" fmla="*/ 3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" h="8">
                  <a:moveTo>
                    <a:pt x="9" y="8"/>
                  </a:move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5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9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21" name="Freeform 246"/>
            <p:cNvSpPr>
              <a:spLocks/>
            </p:cNvSpPr>
            <p:nvPr/>
          </p:nvSpPr>
          <p:spPr bwMode="auto">
            <a:xfrm>
              <a:off x="2344" y="1346"/>
              <a:ext cx="10" cy="57"/>
            </a:xfrm>
            <a:custGeom>
              <a:avLst/>
              <a:gdLst>
                <a:gd name="T0" fmla="*/ 6 w 21"/>
                <a:gd name="T1" fmla="*/ 26 h 112"/>
                <a:gd name="T2" fmla="*/ 6 w 21"/>
                <a:gd name="T3" fmla="*/ 26 h 112"/>
                <a:gd name="T4" fmla="*/ 5 w 21"/>
                <a:gd name="T5" fmla="*/ 24 h 112"/>
                <a:gd name="T6" fmla="*/ 5 w 21"/>
                <a:gd name="T7" fmla="*/ 22 h 112"/>
                <a:gd name="T8" fmla="*/ 4 w 21"/>
                <a:gd name="T9" fmla="*/ 19 h 112"/>
                <a:gd name="T10" fmla="*/ 3 w 21"/>
                <a:gd name="T11" fmla="*/ 16 h 112"/>
                <a:gd name="T12" fmla="*/ 3 w 21"/>
                <a:gd name="T13" fmla="*/ 13 h 112"/>
                <a:gd name="T14" fmla="*/ 3 w 21"/>
                <a:gd name="T15" fmla="*/ 9 h 112"/>
                <a:gd name="T16" fmla="*/ 2 w 21"/>
                <a:gd name="T17" fmla="*/ 6 h 112"/>
                <a:gd name="T18" fmla="*/ 1 w 21"/>
                <a:gd name="T19" fmla="*/ 3 h 112"/>
                <a:gd name="T20" fmla="*/ 0 w 21"/>
                <a:gd name="T21" fmla="*/ 0 h 112"/>
                <a:gd name="T22" fmla="*/ 10 w 21"/>
                <a:gd name="T23" fmla="*/ 57 h 112"/>
                <a:gd name="T24" fmla="*/ 9 w 21"/>
                <a:gd name="T25" fmla="*/ 54 h 112"/>
                <a:gd name="T26" fmla="*/ 9 w 21"/>
                <a:gd name="T27" fmla="*/ 51 h 112"/>
                <a:gd name="T28" fmla="*/ 9 w 21"/>
                <a:gd name="T29" fmla="*/ 48 h 112"/>
                <a:gd name="T30" fmla="*/ 8 w 21"/>
                <a:gd name="T31" fmla="*/ 45 h 112"/>
                <a:gd name="T32" fmla="*/ 8 w 21"/>
                <a:gd name="T33" fmla="*/ 41 h 112"/>
                <a:gd name="T34" fmla="*/ 7 w 21"/>
                <a:gd name="T35" fmla="*/ 38 h 112"/>
                <a:gd name="T36" fmla="*/ 7 w 21"/>
                <a:gd name="T37" fmla="*/ 35 h 112"/>
                <a:gd name="T38" fmla="*/ 6 w 21"/>
                <a:gd name="T39" fmla="*/ 33 h 112"/>
                <a:gd name="T40" fmla="*/ 6 w 21"/>
                <a:gd name="T41" fmla="*/ 30 h 112"/>
                <a:gd name="T42" fmla="*/ 7 w 21"/>
                <a:gd name="T43" fmla="*/ 27 h 112"/>
                <a:gd name="T44" fmla="*/ 7 w 21"/>
                <a:gd name="T45" fmla="*/ 27 h 112"/>
                <a:gd name="T46" fmla="*/ 6 w 21"/>
                <a:gd name="T47" fmla="*/ 26 h 11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" h="112">
                  <a:moveTo>
                    <a:pt x="13" y="52"/>
                  </a:moveTo>
                  <a:lnTo>
                    <a:pt x="12" y="51"/>
                  </a:lnTo>
                  <a:lnTo>
                    <a:pt x="11" y="48"/>
                  </a:lnTo>
                  <a:lnTo>
                    <a:pt x="10" y="43"/>
                  </a:lnTo>
                  <a:lnTo>
                    <a:pt x="8" y="37"/>
                  </a:lnTo>
                  <a:lnTo>
                    <a:pt x="7" y="31"/>
                  </a:lnTo>
                  <a:lnTo>
                    <a:pt x="7" y="25"/>
                  </a:lnTo>
                  <a:lnTo>
                    <a:pt x="6" y="17"/>
                  </a:lnTo>
                  <a:lnTo>
                    <a:pt x="5" y="11"/>
                  </a:lnTo>
                  <a:lnTo>
                    <a:pt x="2" y="5"/>
                  </a:lnTo>
                  <a:lnTo>
                    <a:pt x="0" y="0"/>
                  </a:lnTo>
                  <a:lnTo>
                    <a:pt x="21" y="112"/>
                  </a:lnTo>
                  <a:lnTo>
                    <a:pt x="19" y="106"/>
                  </a:lnTo>
                  <a:lnTo>
                    <a:pt x="18" y="100"/>
                  </a:lnTo>
                  <a:lnTo>
                    <a:pt x="18" y="94"/>
                  </a:lnTo>
                  <a:lnTo>
                    <a:pt x="17" y="88"/>
                  </a:lnTo>
                  <a:lnTo>
                    <a:pt x="16" y="81"/>
                  </a:lnTo>
                  <a:lnTo>
                    <a:pt x="15" y="75"/>
                  </a:lnTo>
                  <a:lnTo>
                    <a:pt x="15" y="69"/>
                  </a:lnTo>
                  <a:lnTo>
                    <a:pt x="13" y="64"/>
                  </a:lnTo>
                  <a:lnTo>
                    <a:pt x="13" y="58"/>
                  </a:lnTo>
                  <a:lnTo>
                    <a:pt x="15" y="53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22" name="Freeform 247"/>
            <p:cNvSpPr>
              <a:spLocks/>
            </p:cNvSpPr>
            <p:nvPr/>
          </p:nvSpPr>
          <p:spPr bwMode="auto">
            <a:xfrm>
              <a:off x="2805" y="1360"/>
              <a:ext cx="3" cy="10"/>
            </a:xfrm>
            <a:custGeom>
              <a:avLst/>
              <a:gdLst>
                <a:gd name="T0" fmla="*/ 2 w 8"/>
                <a:gd name="T1" fmla="*/ 10 h 20"/>
                <a:gd name="T2" fmla="*/ 3 w 8"/>
                <a:gd name="T3" fmla="*/ 0 h 20"/>
                <a:gd name="T4" fmla="*/ 3 w 8"/>
                <a:gd name="T5" fmla="*/ 1 h 20"/>
                <a:gd name="T6" fmla="*/ 2 w 8"/>
                <a:gd name="T7" fmla="*/ 2 h 20"/>
                <a:gd name="T8" fmla="*/ 2 w 8"/>
                <a:gd name="T9" fmla="*/ 3 h 20"/>
                <a:gd name="T10" fmla="*/ 1 w 8"/>
                <a:gd name="T11" fmla="*/ 3 h 20"/>
                <a:gd name="T12" fmla="*/ 1 w 8"/>
                <a:gd name="T13" fmla="*/ 4 h 20"/>
                <a:gd name="T14" fmla="*/ 1 w 8"/>
                <a:gd name="T15" fmla="*/ 5 h 20"/>
                <a:gd name="T16" fmla="*/ 0 w 8"/>
                <a:gd name="T17" fmla="*/ 6 h 20"/>
                <a:gd name="T18" fmla="*/ 1 w 8"/>
                <a:gd name="T19" fmla="*/ 7 h 20"/>
                <a:gd name="T20" fmla="*/ 1 w 8"/>
                <a:gd name="T21" fmla="*/ 8 h 20"/>
                <a:gd name="T22" fmla="*/ 2 w 8"/>
                <a:gd name="T23" fmla="*/ 10 h 20"/>
                <a:gd name="T24" fmla="*/ 2 w 8"/>
                <a:gd name="T25" fmla="*/ 10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" h="20">
                  <a:moveTo>
                    <a:pt x="4" y="20"/>
                  </a:moveTo>
                  <a:lnTo>
                    <a:pt x="8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23" name="Freeform 248"/>
            <p:cNvSpPr>
              <a:spLocks/>
            </p:cNvSpPr>
            <p:nvPr/>
          </p:nvSpPr>
          <p:spPr bwMode="auto">
            <a:xfrm>
              <a:off x="2808" y="1355"/>
              <a:ext cx="1" cy="5"/>
            </a:xfrm>
            <a:custGeom>
              <a:avLst/>
              <a:gdLst>
                <a:gd name="T0" fmla="*/ 1 w 1"/>
                <a:gd name="T1" fmla="*/ 0 h 10"/>
                <a:gd name="T2" fmla="*/ 0 w 1"/>
                <a:gd name="T3" fmla="*/ 5 h 10"/>
                <a:gd name="T4" fmla="*/ 0 w 1"/>
                <a:gd name="T5" fmla="*/ 5 h 10"/>
                <a:gd name="T6" fmla="*/ 0 w 1"/>
                <a:gd name="T7" fmla="*/ 4 h 10"/>
                <a:gd name="T8" fmla="*/ 0 w 1"/>
                <a:gd name="T9" fmla="*/ 4 h 10"/>
                <a:gd name="T10" fmla="*/ 1 w 1"/>
                <a:gd name="T11" fmla="*/ 3 h 10"/>
                <a:gd name="T12" fmla="*/ 1 w 1"/>
                <a:gd name="T13" fmla="*/ 3 h 10"/>
                <a:gd name="T14" fmla="*/ 1 w 1"/>
                <a:gd name="T15" fmla="*/ 3 h 10"/>
                <a:gd name="T16" fmla="*/ 1 w 1"/>
                <a:gd name="T17" fmla="*/ 2 h 10"/>
                <a:gd name="T18" fmla="*/ 1 w 1"/>
                <a:gd name="T19" fmla="*/ 2 h 10"/>
                <a:gd name="T20" fmla="*/ 1 w 1"/>
                <a:gd name="T21" fmla="*/ 1 h 10"/>
                <a:gd name="T22" fmla="*/ 1 w 1"/>
                <a:gd name="T23" fmla="*/ 0 h 10"/>
                <a:gd name="T24" fmla="*/ 1 w 1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" h="10">
                  <a:moveTo>
                    <a:pt x="1" y="0"/>
                  </a:move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24" name="Freeform 249"/>
            <p:cNvSpPr>
              <a:spLocks/>
            </p:cNvSpPr>
            <p:nvPr/>
          </p:nvSpPr>
          <p:spPr bwMode="auto">
            <a:xfrm>
              <a:off x="2478" y="1367"/>
              <a:ext cx="7" cy="10"/>
            </a:xfrm>
            <a:custGeom>
              <a:avLst/>
              <a:gdLst>
                <a:gd name="T0" fmla="*/ 1 w 15"/>
                <a:gd name="T1" fmla="*/ 4 h 21"/>
                <a:gd name="T2" fmla="*/ 2 w 15"/>
                <a:gd name="T3" fmla="*/ 3 h 21"/>
                <a:gd name="T4" fmla="*/ 2 w 15"/>
                <a:gd name="T5" fmla="*/ 3 h 21"/>
                <a:gd name="T6" fmla="*/ 2 w 15"/>
                <a:gd name="T7" fmla="*/ 3 h 21"/>
                <a:gd name="T8" fmla="*/ 3 w 15"/>
                <a:gd name="T9" fmla="*/ 3 h 21"/>
                <a:gd name="T10" fmla="*/ 4 w 15"/>
                <a:gd name="T11" fmla="*/ 3 h 21"/>
                <a:gd name="T12" fmla="*/ 4 w 15"/>
                <a:gd name="T13" fmla="*/ 3 h 21"/>
                <a:gd name="T14" fmla="*/ 4 w 15"/>
                <a:gd name="T15" fmla="*/ 3 h 21"/>
                <a:gd name="T16" fmla="*/ 5 w 15"/>
                <a:gd name="T17" fmla="*/ 3 h 21"/>
                <a:gd name="T18" fmla="*/ 5 w 15"/>
                <a:gd name="T19" fmla="*/ 3 h 21"/>
                <a:gd name="T20" fmla="*/ 6 w 15"/>
                <a:gd name="T21" fmla="*/ 3 h 21"/>
                <a:gd name="T22" fmla="*/ 3 w 15"/>
                <a:gd name="T23" fmla="*/ 0 h 21"/>
                <a:gd name="T24" fmla="*/ 1 w 15"/>
                <a:gd name="T25" fmla="*/ 1 h 21"/>
                <a:gd name="T26" fmla="*/ 0 w 15"/>
                <a:gd name="T27" fmla="*/ 3 h 21"/>
                <a:gd name="T28" fmla="*/ 0 w 15"/>
                <a:gd name="T29" fmla="*/ 4 h 21"/>
                <a:gd name="T30" fmla="*/ 0 w 15"/>
                <a:gd name="T31" fmla="*/ 5 h 21"/>
                <a:gd name="T32" fmla="*/ 1 w 15"/>
                <a:gd name="T33" fmla="*/ 6 h 21"/>
                <a:gd name="T34" fmla="*/ 2 w 15"/>
                <a:gd name="T35" fmla="*/ 6 h 21"/>
                <a:gd name="T36" fmla="*/ 2 w 15"/>
                <a:gd name="T37" fmla="*/ 7 h 21"/>
                <a:gd name="T38" fmla="*/ 3 w 15"/>
                <a:gd name="T39" fmla="*/ 8 h 21"/>
                <a:gd name="T40" fmla="*/ 3 w 15"/>
                <a:gd name="T41" fmla="*/ 9 h 21"/>
                <a:gd name="T42" fmla="*/ 2 w 15"/>
                <a:gd name="T43" fmla="*/ 10 h 21"/>
                <a:gd name="T44" fmla="*/ 7 w 15"/>
                <a:gd name="T45" fmla="*/ 6 h 21"/>
                <a:gd name="T46" fmla="*/ 7 w 15"/>
                <a:gd name="T47" fmla="*/ 6 h 21"/>
                <a:gd name="T48" fmla="*/ 6 w 15"/>
                <a:gd name="T49" fmla="*/ 6 h 21"/>
                <a:gd name="T50" fmla="*/ 5 w 15"/>
                <a:gd name="T51" fmla="*/ 6 h 21"/>
                <a:gd name="T52" fmla="*/ 5 w 15"/>
                <a:gd name="T53" fmla="*/ 6 h 21"/>
                <a:gd name="T54" fmla="*/ 4 w 15"/>
                <a:gd name="T55" fmla="*/ 6 h 21"/>
                <a:gd name="T56" fmla="*/ 4 w 15"/>
                <a:gd name="T57" fmla="*/ 6 h 21"/>
                <a:gd name="T58" fmla="*/ 3 w 15"/>
                <a:gd name="T59" fmla="*/ 6 h 21"/>
                <a:gd name="T60" fmla="*/ 2 w 15"/>
                <a:gd name="T61" fmla="*/ 5 h 21"/>
                <a:gd name="T62" fmla="*/ 2 w 15"/>
                <a:gd name="T63" fmla="*/ 5 h 21"/>
                <a:gd name="T64" fmla="*/ 2 w 15"/>
                <a:gd name="T65" fmla="*/ 4 h 21"/>
                <a:gd name="T66" fmla="*/ 2 w 15"/>
                <a:gd name="T67" fmla="*/ 4 h 21"/>
                <a:gd name="T68" fmla="*/ 1 w 15"/>
                <a:gd name="T69" fmla="*/ 4 h 2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5" h="21">
                  <a:moveTo>
                    <a:pt x="3" y="8"/>
                  </a:move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5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21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25" name="Freeform 250"/>
            <p:cNvSpPr>
              <a:spLocks/>
            </p:cNvSpPr>
            <p:nvPr/>
          </p:nvSpPr>
          <p:spPr bwMode="auto">
            <a:xfrm>
              <a:off x="2460" y="1370"/>
              <a:ext cx="7" cy="4"/>
            </a:xfrm>
            <a:custGeom>
              <a:avLst/>
              <a:gdLst>
                <a:gd name="T0" fmla="*/ 7 w 15"/>
                <a:gd name="T1" fmla="*/ 2 h 9"/>
                <a:gd name="T2" fmla="*/ 0 w 15"/>
                <a:gd name="T3" fmla="*/ 0 h 9"/>
                <a:gd name="T4" fmla="*/ 0 w 15"/>
                <a:gd name="T5" fmla="*/ 0 h 9"/>
                <a:gd name="T6" fmla="*/ 0 w 15"/>
                <a:gd name="T7" fmla="*/ 2 h 9"/>
                <a:gd name="T8" fmla="*/ 0 w 15"/>
                <a:gd name="T9" fmla="*/ 2 h 9"/>
                <a:gd name="T10" fmla="*/ 1 w 15"/>
                <a:gd name="T11" fmla="*/ 3 h 9"/>
                <a:gd name="T12" fmla="*/ 1 w 15"/>
                <a:gd name="T13" fmla="*/ 4 h 9"/>
                <a:gd name="T14" fmla="*/ 2 w 15"/>
                <a:gd name="T15" fmla="*/ 4 h 9"/>
                <a:gd name="T16" fmla="*/ 3 w 15"/>
                <a:gd name="T17" fmla="*/ 4 h 9"/>
                <a:gd name="T18" fmla="*/ 4 w 15"/>
                <a:gd name="T19" fmla="*/ 4 h 9"/>
                <a:gd name="T20" fmla="*/ 6 w 15"/>
                <a:gd name="T21" fmla="*/ 3 h 9"/>
                <a:gd name="T22" fmla="*/ 7 w 15"/>
                <a:gd name="T23" fmla="*/ 3 h 9"/>
                <a:gd name="T24" fmla="*/ 7 w 15"/>
                <a:gd name="T25" fmla="*/ 3 h 9"/>
                <a:gd name="T26" fmla="*/ 7 w 15"/>
                <a:gd name="T27" fmla="*/ 2 h 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" h="9">
                  <a:moveTo>
                    <a:pt x="15" y="5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26" name="Freeform 251"/>
            <p:cNvSpPr>
              <a:spLocks/>
            </p:cNvSpPr>
            <p:nvPr/>
          </p:nvSpPr>
          <p:spPr bwMode="auto">
            <a:xfrm>
              <a:off x="2723" y="1370"/>
              <a:ext cx="56" cy="33"/>
            </a:xfrm>
            <a:custGeom>
              <a:avLst/>
              <a:gdLst>
                <a:gd name="T0" fmla="*/ 55 w 113"/>
                <a:gd name="T1" fmla="*/ 27 h 65"/>
                <a:gd name="T2" fmla="*/ 55 w 113"/>
                <a:gd name="T3" fmla="*/ 24 h 65"/>
                <a:gd name="T4" fmla="*/ 56 w 113"/>
                <a:gd name="T5" fmla="*/ 22 h 65"/>
                <a:gd name="T6" fmla="*/ 56 w 113"/>
                <a:gd name="T7" fmla="*/ 21 h 65"/>
                <a:gd name="T8" fmla="*/ 56 w 113"/>
                <a:gd name="T9" fmla="*/ 19 h 65"/>
                <a:gd name="T10" fmla="*/ 55 w 113"/>
                <a:gd name="T11" fmla="*/ 17 h 65"/>
                <a:gd name="T12" fmla="*/ 55 w 113"/>
                <a:gd name="T13" fmla="*/ 15 h 65"/>
                <a:gd name="T14" fmla="*/ 54 w 113"/>
                <a:gd name="T15" fmla="*/ 13 h 65"/>
                <a:gd name="T16" fmla="*/ 54 w 113"/>
                <a:gd name="T17" fmla="*/ 11 h 65"/>
                <a:gd name="T18" fmla="*/ 54 w 113"/>
                <a:gd name="T19" fmla="*/ 9 h 65"/>
                <a:gd name="T20" fmla="*/ 54 w 113"/>
                <a:gd name="T21" fmla="*/ 8 h 65"/>
                <a:gd name="T22" fmla="*/ 50 w 113"/>
                <a:gd name="T23" fmla="*/ 9 h 65"/>
                <a:gd name="T24" fmla="*/ 47 w 113"/>
                <a:gd name="T25" fmla="*/ 10 h 65"/>
                <a:gd name="T26" fmla="*/ 46 w 113"/>
                <a:gd name="T27" fmla="*/ 13 h 65"/>
                <a:gd name="T28" fmla="*/ 44 w 113"/>
                <a:gd name="T29" fmla="*/ 15 h 65"/>
                <a:gd name="T30" fmla="*/ 42 w 113"/>
                <a:gd name="T31" fmla="*/ 18 h 65"/>
                <a:gd name="T32" fmla="*/ 41 w 113"/>
                <a:gd name="T33" fmla="*/ 21 h 65"/>
                <a:gd name="T34" fmla="*/ 39 w 113"/>
                <a:gd name="T35" fmla="*/ 24 h 65"/>
                <a:gd name="T36" fmla="*/ 37 w 113"/>
                <a:gd name="T37" fmla="*/ 26 h 65"/>
                <a:gd name="T38" fmla="*/ 35 w 113"/>
                <a:gd name="T39" fmla="*/ 27 h 65"/>
                <a:gd name="T40" fmla="*/ 33 w 113"/>
                <a:gd name="T41" fmla="*/ 29 h 65"/>
                <a:gd name="T42" fmla="*/ 32 w 113"/>
                <a:gd name="T43" fmla="*/ 28 h 65"/>
                <a:gd name="T44" fmla="*/ 31 w 113"/>
                <a:gd name="T45" fmla="*/ 27 h 65"/>
                <a:gd name="T46" fmla="*/ 31 w 113"/>
                <a:gd name="T47" fmla="*/ 27 h 65"/>
                <a:gd name="T48" fmla="*/ 31 w 113"/>
                <a:gd name="T49" fmla="*/ 26 h 65"/>
                <a:gd name="T50" fmla="*/ 30 w 113"/>
                <a:gd name="T51" fmla="*/ 26 h 65"/>
                <a:gd name="T52" fmla="*/ 30 w 113"/>
                <a:gd name="T53" fmla="*/ 24 h 65"/>
                <a:gd name="T54" fmla="*/ 30 w 113"/>
                <a:gd name="T55" fmla="*/ 24 h 65"/>
                <a:gd name="T56" fmla="*/ 30 w 113"/>
                <a:gd name="T57" fmla="*/ 23 h 65"/>
                <a:gd name="T58" fmla="*/ 31 w 113"/>
                <a:gd name="T59" fmla="*/ 23 h 65"/>
                <a:gd name="T60" fmla="*/ 31 w 113"/>
                <a:gd name="T61" fmla="*/ 22 h 65"/>
                <a:gd name="T62" fmla="*/ 33 w 113"/>
                <a:gd name="T63" fmla="*/ 22 h 65"/>
                <a:gd name="T64" fmla="*/ 33 w 113"/>
                <a:gd name="T65" fmla="*/ 19 h 65"/>
                <a:gd name="T66" fmla="*/ 31 w 113"/>
                <a:gd name="T67" fmla="*/ 16 h 65"/>
                <a:gd name="T68" fmla="*/ 29 w 113"/>
                <a:gd name="T69" fmla="*/ 13 h 65"/>
                <a:gd name="T70" fmla="*/ 26 w 113"/>
                <a:gd name="T71" fmla="*/ 10 h 65"/>
                <a:gd name="T72" fmla="*/ 23 w 113"/>
                <a:gd name="T73" fmla="*/ 8 h 65"/>
                <a:gd name="T74" fmla="*/ 20 w 113"/>
                <a:gd name="T75" fmla="*/ 6 h 65"/>
                <a:gd name="T76" fmla="*/ 16 w 113"/>
                <a:gd name="T77" fmla="*/ 4 h 65"/>
                <a:gd name="T78" fmla="*/ 13 w 113"/>
                <a:gd name="T79" fmla="*/ 3 h 65"/>
                <a:gd name="T80" fmla="*/ 9 w 113"/>
                <a:gd name="T81" fmla="*/ 1 h 65"/>
                <a:gd name="T82" fmla="*/ 5 w 113"/>
                <a:gd name="T83" fmla="*/ 1 h 65"/>
                <a:gd name="T84" fmla="*/ 2 w 113"/>
                <a:gd name="T85" fmla="*/ 0 h 65"/>
                <a:gd name="T86" fmla="*/ 0 w 113"/>
                <a:gd name="T87" fmla="*/ 33 h 65"/>
                <a:gd name="T88" fmla="*/ 5 w 113"/>
                <a:gd name="T89" fmla="*/ 33 h 65"/>
                <a:gd name="T90" fmla="*/ 10 w 113"/>
                <a:gd name="T91" fmla="*/ 33 h 65"/>
                <a:gd name="T92" fmla="*/ 16 w 113"/>
                <a:gd name="T93" fmla="*/ 33 h 65"/>
                <a:gd name="T94" fmla="*/ 22 w 113"/>
                <a:gd name="T95" fmla="*/ 33 h 65"/>
                <a:gd name="T96" fmla="*/ 28 w 113"/>
                <a:gd name="T97" fmla="*/ 32 h 65"/>
                <a:gd name="T98" fmla="*/ 33 w 113"/>
                <a:gd name="T99" fmla="*/ 32 h 65"/>
                <a:gd name="T100" fmla="*/ 39 w 113"/>
                <a:gd name="T101" fmla="*/ 31 h 65"/>
                <a:gd name="T102" fmla="*/ 44 w 113"/>
                <a:gd name="T103" fmla="*/ 30 h 65"/>
                <a:gd name="T104" fmla="*/ 50 w 113"/>
                <a:gd name="T105" fmla="*/ 29 h 65"/>
                <a:gd name="T106" fmla="*/ 55 w 113"/>
                <a:gd name="T107" fmla="*/ 27 h 65"/>
                <a:gd name="T108" fmla="*/ 55 w 113"/>
                <a:gd name="T109" fmla="*/ 27 h 6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3" h="65">
                  <a:moveTo>
                    <a:pt x="110" y="53"/>
                  </a:moveTo>
                  <a:lnTo>
                    <a:pt x="111" y="48"/>
                  </a:lnTo>
                  <a:lnTo>
                    <a:pt x="113" y="44"/>
                  </a:lnTo>
                  <a:lnTo>
                    <a:pt x="113" y="41"/>
                  </a:lnTo>
                  <a:lnTo>
                    <a:pt x="113" y="37"/>
                  </a:lnTo>
                  <a:lnTo>
                    <a:pt x="111" y="33"/>
                  </a:lnTo>
                  <a:lnTo>
                    <a:pt x="110" y="30"/>
                  </a:lnTo>
                  <a:lnTo>
                    <a:pt x="109" y="26"/>
                  </a:lnTo>
                  <a:lnTo>
                    <a:pt x="109" y="22"/>
                  </a:lnTo>
                  <a:lnTo>
                    <a:pt x="108" y="18"/>
                  </a:lnTo>
                  <a:lnTo>
                    <a:pt x="108" y="15"/>
                  </a:lnTo>
                  <a:lnTo>
                    <a:pt x="100" y="17"/>
                  </a:lnTo>
                  <a:lnTo>
                    <a:pt x="95" y="20"/>
                  </a:lnTo>
                  <a:lnTo>
                    <a:pt x="92" y="25"/>
                  </a:lnTo>
                  <a:lnTo>
                    <a:pt x="88" y="30"/>
                  </a:lnTo>
                  <a:lnTo>
                    <a:pt x="84" y="36"/>
                  </a:lnTo>
                  <a:lnTo>
                    <a:pt x="82" y="42"/>
                  </a:lnTo>
                  <a:lnTo>
                    <a:pt x="79" y="47"/>
                  </a:lnTo>
                  <a:lnTo>
                    <a:pt x="75" y="52"/>
                  </a:lnTo>
                  <a:lnTo>
                    <a:pt x="71" y="54"/>
                  </a:lnTo>
                  <a:lnTo>
                    <a:pt x="66" y="57"/>
                  </a:lnTo>
                  <a:lnTo>
                    <a:pt x="64" y="56"/>
                  </a:lnTo>
                  <a:lnTo>
                    <a:pt x="63" y="54"/>
                  </a:lnTo>
                  <a:lnTo>
                    <a:pt x="63" y="53"/>
                  </a:lnTo>
                  <a:lnTo>
                    <a:pt x="62" y="52"/>
                  </a:lnTo>
                  <a:lnTo>
                    <a:pt x="61" y="51"/>
                  </a:lnTo>
                  <a:lnTo>
                    <a:pt x="61" y="48"/>
                  </a:lnTo>
                  <a:lnTo>
                    <a:pt x="61" y="47"/>
                  </a:lnTo>
                  <a:lnTo>
                    <a:pt x="61" y="46"/>
                  </a:lnTo>
                  <a:lnTo>
                    <a:pt x="62" y="46"/>
                  </a:lnTo>
                  <a:lnTo>
                    <a:pt x="63" y="44"/>
                  </a:lnTo>
                  <a:lnTo>
                    <a:pt x="66" y="44"/>
                  </a:lnTo>
                  <a:lnTo>
                    <a:pt x="66" y="38"/>
                  </a:lnTo>
                  <a:lnTo>
                    <a:pt x="62" y="31"/>
                  </a:lnTo>
                  <a:lnTo>
                    <a:pt x="58" y="25"/>
                  </a:lnTo>
                  <a:lnTo>
                    <a:pt x="53" y="20"/>
                  </a:lnTo>
                  <a:lnTo>
                    <a:pt x="47" y="15"/>
                  </a:lnTo>
                  <a:lnTo>
                    <a:pt x="41" y="11"/>
                  </a:lnTo>
                  <a:lnTo>
                    <a:pt x="33" y="7"/>
                  </a:lnTo>
                  <a:lnTo>
                    <a:pt x="26" y="5"/>
                  </a:lnTo>
                  <a:lnTo>
                    <a:pt x="18" y="2"/>
                  </a:lnTo>
                  <a:lnTo>
                    <a:pt x="11" y="1"/>
                  </a:lnTo>
                  <a:lnTo>
                    <a:pt x="4" y="0"/>
                  </a:lnTo>
                  <a:lnTo>
                    <a:pt x="0" y="65"/>
                  </a:lnTo>
                  <a:lnTo>
                    <a:pt x="10" y="65"/>
                  </a:lnTo>
                  <a:lnTo>
                    <a:pt x="21" y="65"/>
                  </a:lnTo>
                  <a:lnTo>
                    <a:pt x="32" y="65"/>
                  </a:lnTo>
                  <a:lnTo>
                    <a:pt x="45" y="65"/>
                  </a:lnTo>
                  <a:lnTo>
                    <a:pt x="56" y="64"/>
                  </a:lnTo>
                  <a:lnTo>
                    <a:pt x="67" y="63"/>
                  </a:lnTo>
                  <a:lnTo>
                    <a:pt x="78" y="62"/>
                  </a:lnTo>
                  <a:lnTo>
                    <a:pt x="89" y="59"/>
                  </a:lnTo>
                  <a:lnTo>
                    <a:pt x="100" y="57"/>
                  </a:lnTo>
                  <a:lnTo>
                    <a:pt x="110" y="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27" name="Freeform 252"/>
            <p:cNvSpPr>
              <a:spLocks/>
            </p:cNvSpPr>
            <p:nvPr/>
          </p:nvSpPr>
          <p:spPr bwMode="auto">
            <a:xfrm>
              <a:off x="2803" y="1372"/>
              <a:ext cx="4" cy="12"/>
            </a:xfrm>
            <a:custGeom>
              <a:avLst/>
              <a:gdLst>
                <a:gd name="T0" fmla="*/ 4 w 6"/>
                <a:gd name="T1" fmla="*/ 0 h 22"/>
                <a:gd name="T2" fmla="*/ 1 w 6"/>
                <a:gd name="T3" fmla="*/ 1 h 22"/>
                <a:gd name="T4" fmla="*/ 0 w 6"/>
                <a:gd name="T5" fmla="*/ 12 h 22"/>
                <a:gd name="T6" fmla="*/ 1 w 6"/>
                <a:gd name="T7" fmla="*/ 12 h 22"/>
                <a:gd name="T8" fmla="*/ 4 w 6"/>
                <a:gd name="T9" fmla="*/ 1 h 22"/>
                <a:gd name="T10" fmla="*/ 4 w 6"/>
                <a:gd name="T11" fmla="*/ 1 h 22"/>
                <a:gd name="T12" fmla="*/ 4 w 6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22">
                  <a:moveTo>
                    <a:pt x="6" y="0"/>
                  </a:moveTo>
                  <a:lnTo>
                    <a:pt x="2" y="1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6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28" name="Freeform 253"/>
            <p:cNvSpPr>
              <a:spLocks/>
            </p:cNvSpPr>
            <p:nvPr/>
          </p:nvSpPr>
          <p:spPr bwMode="auto">
            <a:xfrm>
              <a:off x="2454" y="1379"/>
              <a:ext cx="3" cy="5"/>
            </a:xfrm>
            <a:custGeom>
              <a:avLst/>
              <a:gdLst>
                <a:gd name="T0" fmla="*/ 2 w 6"/>
                <a:gd name="T1" fmla="*/ 0 h 9"/>
                <a:gd name="T2" fmla="*/ 2 w 6"/>
                <a:gd name="T3" fmla="*/ 1 h 9"/>
                <a:gd name="T4" fmla="*/ 1 w 6"/>
                <a:gd name="T5" fmla="*/ 2 h 9"/>
                <a:gd name="T6" fmla="*/ 0 w 6"/>
                <a:gd name="T7" fmla="*/ 2 h 9"/>
                <a:gd name="T8" fmla="*/ 0 w 6"/>
                <a:gd name="T9" fmla="*/ 3 h 9"/>
                <a:gd name="T10" fmla="*/ 0 w 6"/>
                <a:gd name="T11" fmla="*/ 3 h 9"/>
                <a:gd name="T12" fmla="*/ 0 w 6"/>
                <a:gd name="T13" fmla="*/ 4 h 9"/>
                <a:gd name="T14" fmla="*/ 0 w 6"/>
                <a:gd name="T15" fmla="*/ 4 h 9"/>
                <a:gd name="T16" fmla="*/ 1 w 6"/>
                <a:gd name="T17" fmla="*/ 4 h 9"/>
                <a:gd name="T18" fmla="*/ 2 w 6"/>
                <a:gd name="T19" fmla="*/ 5 h 9"/>
                <a:gd name="T20" fmla="*/ 3 w 6"/>
                <a:gd name="T21" fmla="*/ 5 h 9"/>
                <a:gd name="T22" fmla="*/ 2 w 6"/>
                <a:gd name="T23" fmla="*/ 0 h 9"/>
                <a:gd name="T24" fmla="*/ 2 w 6"/>
                <a:gd name="T25" fmla="*/ 0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lnTo>
                    <a:pt x="3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4" y="9"/>
                  </a:lnTo>
                  <a:lnTo>
                    <a:pt x="6" y="9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29" name="Freeform 254"/>
            <p:cNvSpPr>
              <a:spLocks/>
            </p:cNvSpPr>
            <p:nvPr/>
          </p:nvSpPr>
          <p:spPr bwMode="auto">
            <a:xfrm>
              <a:off x="2454" y="1376"/>
              <a:ext cx="2" cy="3"/>
            </a:xfrm>
            <a:custGeom>
              <a:avLst/>
              <a:gdLst>
                <a:gd name="T0" fmla="*/ 0 w 4"/>
                <a:gd name="T1" fmla="*/ 0 h 6"/>
                <a:gd name="T2" fmla="*/ 2 w 4"/>
                <a:gd name="T3" fmla="*/ 3 h 6"/>
                <a:gd name="T4" fmla="*/ 2 w 4"/>
                <a:gd name="T5" fmla="*/ 3 h 6"/>
                <a:gd name="T6" fmla="*/ 2 w 4"/>
                <a:gd name="T7" fmla="*/ 3 h 6"/>
                <a:gd name="T8" fmla="*/ 2 w 4"/>
                <a:gd name="T9" fmla="*/ 2 h 6"/>
                <a:gd name="T10" fmla="*/ 2 w 4"/>
                <a:gd name="T11" fmla="*/ 2 h 6"/>
                <a:gd name="T12" fmla="*/ 2 w 4"/>
                <a:gd name="T13" fmla="*/ 2 h 6"/>
                <a:gd name="T14" fmla="*/ 2 w 4"/>
                <a:gd name="T15" fmla="*/ 2 h 6"/>
                <a:gd name="T16" fmla="*/ 2 w 4"/>
                <a:gd name="T17" fmla="*/ 1 h 6"/>
                <a:gd name="T18" fmla="*/ 1 w 4"/>
                <a:gd name="T19" fmla="*/ 1 h 6"/>
                <a:gd name="T20" fmla="*/ 1 w 4"/>
                <a:gd name="T21" fmla="*/ 0 h 6"/>
                <a:gd name="T22" fmla="*/ 0 w 4"/>
                <a:gd name="T23" fmla="*/ 0 h 6"/>
                <a:gd name="T24" fmla="*/ 0 w 4"/>
                <a:gd name="T25" fmla="*/ 0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30" name="Freeform 255"/>
            <p:cNvSpPr>
              <a:spLocks noEditPoints="1"/>
            </p:cNvSpPr>
            <p:nvPr/>
          </p:nvSpPr>
          <p:spPr bwMode="auto">
            <a:xfrm>
              <a:off x="2585" y="1388"/>
              <a:ext cx="10" cy="13"/>
            </a:xfrm>
            <a:custGeom>
              <a:avLst/>
              <a:gdLst>
                <a:gd name="T0" fmla="*/ 1 w 21"/>
                <a:gd name="T1" fmla="*/ 12 h 26"/>
                <a:gd name="T2" fmla="*/ 1 w 21"/>
                <a:gd name="T3" fmla="*/ 12 h 26"/>
                <a:gd name="T4" fmla="*/ 2 w 21"/>
                <a:gd name="T5" fmla="*/ 12 h 26"/>
                <a:gd name="T6" fmla="*/ 3 w 21"/>
                <a:gd name="T7" fmla="*/ 13 h 26"/>
                <a:gd name="T8" fmla="*/ 4 w 21"/>
                <a:gd name="T9" fmla="*/ 13 h 26"/>
                <a:gd name="T10" fmla="*/ 5 w 21"/>
                <a:gd name="T11" fmla="*/ 13 h 26"/>
                <a:gd name="T12" fmla="*/ 6 w 21"/>
                <a:gd name="T13" fmla="*/ 13 h 26"/>
                <a:gd name="T14" fmla="*/ 6 w 21"/>
                <a:gd name="T15" fmla="*/ 12 h 26"/>
                <a:gd name="T16" fmla="*/ 7 w 21"/>
                <a:gd name="T17" fmla="*/ 12 h 26"/>
                <a:gd name="T18" fmla="*/ 8 w 21"/>
                <a:gd name="T19" fmla="*/ 11 h 26"/>
                <a:gd name="T20" fmla="*/ 8 w 21"/>
                <a:gd name="T21" fmla="*/ 11 h 26"/>
                <a:gd name="T22" fmla="*/ 9 w 21"/>
                <a:gd name="T23" fmla="*/ 9 h 26"/>
                <a:gd name="T24" fmla="*/ 9 w 21"/>
                <a:gd name="T25" fmla="*/ 8 h 26"/>
                <a:gd name="T26" fmla="*/ 9 w 21"/>
                <a:gd name="T27" fmla="*/ 7 h 26"/>
                <a:gd name="T28" fmla="*/ 10 w 21"/>
                <a:gd name="T29" fmla="*/ 6 h 26"/>
                <a:gd name="T30" fmla="*/ 10 w 21"/>
                <a:gd name="T31" fmla="*/ 4 h 26"/>
                <a:gd name="T32" fmla="*/ 10 w 21"/>
                <a:gd name="T33" fmla="*/ 3 h 26"/>
                <a:gd name="T34" fmla="*/ 9 w 21"/>
                <a:gd name="T35" fmla="*/ 3 h 26"/>
                <a:gd name="T36" fmla="*/ 9 w 21"/>
                <a:gd name="T37" fmla="*/ 1 h 26"/>
                <a:gd name="T38" fmla="*/ 8 w 21"/>
                <a:gd name="T39" fmla="*/ 1 h 26"/>
                <a:gd name="T40" fmla="*/ 7 w 21"/>
                <a:gd name="T41" fmla="*/ 0 h 26"/>
                <a:gd name="T42" fmla="*/ 0 w 21"/>
                <a:gd name="T43" fmla="*/ 6 h 26"/>
                <a:gd name="T44" fmla="*/ 0 w 21"/>
                <a:gd name="T45" fmla="*/ 6 h 26"/>
                <a:gd name="T46" fmla="*/ 0 w 21"/>
                <a:gd name="T47" fmla="*/ 7 h 26"/>
                <a:gd name="T48" fmla="*/ 0 w 21"/>
                <a:gd name="T49" fmla="*/ 8 h 26"/>
                <a:gd name="T50" fmla="*/ 0 w 21"/>
                <a:gd name="T51" fmla="*/ 9 h 26"/>
                <a:gd name="T52" fmla="*/ 0 w 21"/>
                <a:gd name="T53" fmla="*/ 9 h 26"/>
                <a:gd name="T54" fmla="*/ 0 w 21"/>
                <a:gd name="T55" fmla="*/ 11 h 26"/>
                <a:gd name="T56" fmla="*/ 0 w 21"/>
                <a:gd name="T57" fmla="*/ 11 h 26"/>
                <a:gd name="T58" fmla="*/ 0 w 21"/>
                <a:gd name="T59" fmla="*/ 11 h 26"/>
                <a:gd name="T60" fmla="*/ 0 w 21"/>
                <a:gd name="T61" fmla="*/ 12 h 26"/>
                <a:gd name="T62" fmla="*/ 1 w 21"/>
                <a:gd name="T63" fmla="*/ 12 h 26"/>
                <a:gd name="T64" fmla="*/ 1 w 21"/>
                <a:gd name="T65" fmla="*/ 12 h 26"/>
                <a:gd name="T66" fmla="*/ 1 w 21"/>
                <a:gd name="T67" fmla="*/ 12 h 26"/>
                <a:gd name="T68" fmla="*/ 8 w 21"/>
                <a:gd name="T69" fmla="*/ 4 h 26"/>
                <a:gd name="T70" fmla="*/ 6 w 21"/>
                <a:gd name="T71" fmla="*/ 11 h 26"/>
                <a:gd name="T72" fmla="*/ 3 w 21"/>
                <a:gd name="T73" fmla="*/ 8 h 26"/>
                <a:gd name="T74" fmla="*/ 3 w 21"/>
                <a:gd name="T75" fmla="*/ 7 h 26"/>
                <a:gd name="T76" fmla="*/ 4 w 21"/>
                <a:gd name="T77" fmla="*/ 6 h 26"/>
                <a:gd name="T78" fmla="*/ 4 w 21"/>
                <a:gd name="T79" fmla="*/ 6 h 26"/>
                <a:gd name="T80" fmla="*/ 5 w 21"/>
                <a:gd name="T81" fmla="*/ 5 h 26"/>
                <a:gd name="T82" fmla="*/ 5 w 21"/>
                <a:gd name="T83" fmla="*/ 5 h 26"/>
                <a:gd name="T84" fmla="*/ 6 w 21"/>
                <a:gd name="T85" fmla="*/ 4 h 26"/>
                <a:gd name="T86" fmla="*/ 6 w 21"/>
                <a:gd name="T87" fmla="*/ 4 h 26"/>
                <a:gd name="T88" fmla="*/ 7 w 21"/>
                <a:gd name="T89" fmla="*/ 4 h 26"/>
                <a:gd name="T90" fmla="*/ 8 w 21"/>
                <a:gd name="T91" fmla="*/ 4 h 26"/>
                <a:gd name="T92" fmla="*/ 8 w 21"/>
                <a:gd name="T93" fmla="*/ 4 h 26"/>
                <a:gd name="T94" fmla="*/ 8 w 21"/>
                <a:gd name="T95" fmla="*/ 4 h 26"/>
                <a:gd name="T96" fmla="*/ 8 w 21"/>
                <a:gd name="T97" fmla="*/ 4 h 2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1" h="26">
                  <a:moveTo>
                    <a:pt x="2" y="23"/>
                  </a:moveTo>
                  <a:lnTo>
                    <a:pt x="3" y="24"/>
                  </a:lnTo>
                  <a:lnTo>
                    <a:pt x="5" y="24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10" y="26"/>
                  </a:lnTo>
                  <a:lnTo>
                    <a:pt x="12" y="26"/>
                  </a:lnTo>
                  <a:lnTo>
                    <a:pt x="13" y="24"/>
                  </a:lnTo>
                  <a:lnTo>
                    <a:pt x="14" y="23"/>
                  </a:lnTo>
                  <a:lnTo>
                    <a:pt x="16" y="22"/>
                  </a:lnTo>
                  <a:lnTo>
                    <a:pt x="17" y="21"/>
                  </a:lnTo>
                  <a:lnTo>
                    <a:pt x="18" y="18"/>
                  </a:lnTo>
                  <a:lnTo>
                    <a:pt x="19" y="16"/>
                  </a:lnTo>
                  <a:lnTo>
                    <a:pt x="19" y="13"/>
                  </a:lnTo>
                  <a:lnTo>
                    <a:pt x="21" y="11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5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1" y="23"/>
                  </a:lnTo>
                  <a:lnTo>
                    <a:pt x="2" y="23"/>
                  </a:lnTo>
                  <a:close/>
                  <a:moveTo>
                    <a:pt x="17" y="8"/>
                  </a:moveTo>
                  <a:lnTo>
                    <a:pt x="12" y="21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4" y="7"/>
                  </a:lnTo>
                  <a:lnTo>
                    <a:pt x="16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31" name="Freeform 256"/>
            <p:cNvSpPr>
              <a:spLocks/>
            </p:cNvSpPr>
            <p:nvPr/>
          </p:nvSpPr>
          <p:spPr bwMode="auto">
            <a:xfrm>
              <a:off x="2588" y="1392"/>
              <a:ext cx="5" cy="6"/>
            </a:xfrm>
            <a:custGeom>
              <a:avLst/>
              <a:gdLst>
                <a:gd name="T0" fmla="*/ 5 w 11"/>
                <a:gd name="T1" fmla="*/ 0 h 14"/>
                <a:gd name="T2" fmla="*/ 5 w 11"/>
                <a:gd name="T3" fmla="*/ 0 h 14"/>
                <a:gd name="T4" fmla="*/ 4 w 11"/>
                <a:gd name="T5" fmla="*/ 0 h 14"/>
                <a:gd name="T6" fmla="*/ 3 w 11"/>
                <a:gd name="T7" fmla="*/ 0 h 14"/>
                <a:gd name="T8" fmla="*/ 3 w 11"/>
                <a:gd name="T9" fmla="*/ 0 h 14"/>
                <a:gd name="T10" fmla="*/ 2 w 11"/>
                <a:gd name="T11" fmla="*/ 1 h 14"/>
                <a:gd name="T12" fmla="*/ 2 w 11"/>
                <a:gd name="T13" fmla="*/ 1 h 14"/>
                <a:gd name="T14" fmla="*/ 1 w 11"/>
                <a:gd name="T15" fmla="*/ 2 h 14"/>
                <a:gd name="T16" fmla="*/ 1 w 11"/>
                <a:gd name="T17" fmla="*/ 2 h 14"/>
                <a:gd name="T18" fmla="*/ 0 w 11"/>
                <a:gd name="T19" fmla="*/ 3 h 14"/>
                <a:gd name="T20" fmla="*/ 0 w 11"/>
                <a:gd name="T21" fmla="*/ 3 h 14"/>
                <a:gd name="T22" fmla="*/ 3 w 11"/>
                <a:gd name="T23" fmla="*/ 6 h 14"/>
                <a:gd name="T24" fmla="*/ 5 w 11"/>
                <a:gd name="T25" fmla="*/ 0 h 14"/>
                <a:gd name="T26" fmla="*/ 5 w 11"/>
                <a:gd name="T27" fmla="*/ 0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" h="14">
                  <a:moveTo>
                    <a:pt x="11" y="1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6" y="1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32" name="Freeform 257"/>
            <p:cNvSpPr>
              <a:spLocks/>
            </p:cNvSpPr>
            <p:nvPr/>
          </p:nvSpPr>
          <p:spPr bwMode="auto">
            <a:xfrm>
              <a:off x="2677" y="1395"/>
              <a:ext cx="4" cy="8"/>
            </a:xfrm>
            <a:custGeom>
              <a:avLst/>
              <a:gdLst>
                <a:gd name="T0" fmla="*/ 4 w 9"/>
                <a:gd name="T1" fmla="*/ 3 h 14"/>
                <a:gd name="T2" fmla="*/ 3 w 9"/>
                <a:gd name="T3" fmla="*/ 5 h 14"/>
                <a:gd name="T4" fmla="*/ 2 w 9"/>
                <a:gd name="T5" fmla="*/ 5 h 14"/>
                <a:gd name="T6" fmla="*/ 2 w 9"/>
                <a:gd name="T7" fmla="*/ 4 h 14"/>
                <a:gd name="T8" fmla="*/ 2 w 9"/>
                <a:gd name="T9" fmla="*/ 3 h 14"/>
                <a:gd name="T10" fmla="*/ 2 w 9"/>
                <a:gd name="T11" fmla="*/ 3 h 14"/>
                <a:gd name="T12" fmla="*/ 1 w 9"/>
                <a:gd name="T13" fmla="*/ 3 h 14"/>
                <a:gd name="T14" fmla="*/ 1 w 9"/>
                <a:gd name="T15" fmla="*/ 2 h 14"/>
                <a:gd name="T16" fmla="*/ 1 w 9"/>
                <a:gd name="T17" fmla="*/ 1 h 14"/>
                <a:gd name="T18" fmla="*/ 1 w 9"/>
                <a:gd name="T19" fmla="*/ 1 h 14"/>
                <a:gd name="T20" fmla="*/ 1 w 9"/>
                <a:gd name="T21" fmla="*/ 1 h 14"/>
                <a:gd name="T22" fmla="*/ 1 w 9"/>
                <a:gd name="T23" fmla="*/ 0 h 14"/>
                <a:gd name="T24" fmla="*/ 0 w 9"/>
                <a:gd name="T25" fmla="*/ 0 h 14"/>
                <a:gd name="T26" fmla="*/ 0 w 9"/>
                <a:gd name="T27" fmla="*/ 8 h 14"/>
                <a:gd name="T28" fmla="*/ 1 w 9"/>
                <a:gd name="T29" fmla="*/ 8 h 14"/>
                <a:gd name="T30" fmla="*/ 4 w 9"/>
                <a:gd name="T31" fmla="*/ 3 h 14"/>
                <a:gd name="T32" fmla="*/ 4 w 9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" h="14">
                  <a:moveTo>
                    <a:pt x="9" y="6"/>
                  </a:moveTo>
                  <a:lnTo>
                    <a:pt x="6" y="8"/>
                  </a:lnTo>
                  <a:lnTo>
                    <a:pt x="5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33" name="Freeform 258"/>
            <p:cNvSpPr>
              <a:spLocks/>
            </p:cNvSpPr>
            <p:nvPr/>
          </p:nvSpPr>
          <p:spPr bwMode="auto">
            <a:xfrm>
              <a:off x="2488" y="1400"/>
              <a:ext cx="7" cy="11"/>
            </a:xfrm>
            <a:custGeom>
              <a:avLst/>
              <a:gdLst>
                <a:gd name="T0" fmla="*/ 4 w 14"/>
                <a:gd name="T1" fmla="*/ 0 h 23"/>
                <a:gd name="T2" fmla="*/ 0 w 14"/>
                <a:gd name="T3" fmla="*/ 10 h 23"/>
                <a:gd name="T4" fmla="*/ 1 w 14"/>
                <a:gd name="T5" fmla="*/ 10 h 23"/>
                <a:gd name="T6" fmla="*/ 1 w 14"/>
                <a:gd name="T7" fmla="*/ 10 h 23"/>
                <a:gd name="T8" fmla="*/ 2 w 14"/>
                <a:gd name="T9" fmla="*/ 10 h 23"/>
                <a:gd name="T10" fmla="*/ 2 w 14"/>
                <a:gd name="T11" fmla="*/ 10 h 23"/>
                <a:gd name="T12" fmla="*/ 3 w 14"/>
                <a:gd name="T13" fmla="*/ 10 h 23"/>
                <a:gd name="T14" fmla="*/ 4 w 14"/>
                <a:gd name="T15" fmla="*/ 10 h 23"/>
                <a:gd name="T16" fmla="*/ 4 w 14"/>
                <a:gd name="T17" fmla="*/ 10 h 23"/>
                <a:gd name="T18" fmla="*/ 5 w 14"/>
                <a:gd name="T19" fmla="*/ 11 h 23"/>
                <a:gd name="T20" fmla="*/ 6 w 14"/>
                <a:gd name="T21" fmla="*/ 11 h 23"/>
                <a:gd name="T22" fmla="*/ 7 w 14"/>
                <a:gd name="T23" fmla="*/ 11 h 23"/>
                <a:gd name="T24" fmla="*/ 7 w 14"/>
                <a:gd name="T25" fmla="*/ 10 h 23"/>
                <a:gd name="T26" fmla="*/ 7 w 14"/>
                <a:gd name="T27" fmla="*/ 9 h 23"/>
                <a:gd name="T28" fmla="*/ 7 w 14"/>
                <a:gd name="T29" fmla="*/ 8 h 23"/>
                <a:gd name="T30" fmla="*/ 7 w 14"/>
                <a:gd name="T31" fmla="*/ 7 h 23"/>
                <a:gd name="T32" fmla="*/ 7 w 14"/>
                <a:gd name="T33" fmla="*/ 6 h 23"/>
                <a:gd name="T34" fmla="*/ 7 w 14"/>
                <a:gd name="T35" fmla="*/ 4 h 23"/>
                <a:gd name="T36" fmla="*/ 6 w 14"/>
                <a:gd name="T37" fmla="*/ 3 h 23"/>
                <a:gd name="T38" fmla="*/ 5 w 14"/>
                <a:gd name="T39" fmla="*/ 2 h 23"/>
                <a:gd name="T40" fmla="*/ 5 w 14"/>
                <a:gd name="T41" fmla="*/ 1 h 23"/>
                <a:gd name="T42" fmla="*/ 4 w 14"/>
                <a:gd name="T43" fmla="*/ 1 h 23"/>
                <a:gd name="T44" fmla="*/ 4 w 14"/>
                <a:gd name="T45" fmla="*/ 1 h 23"/>
                <a:gd name="T46" fmla="*/ 4 w 14"/>
                <a:gd name="T47" fmla="*/ 0 h 2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" h="23">
                  <a:moveTo>
                    <a:pt x="7" y="0"/>
                  </a:moveTo>
                  <a:lnTo>
                    <a:pt x="0" y="21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4" y="17"/>
                  </a:lnTo>
                  <a:lnTo>
                    <a:pt x="14" y="14"/>
                  </a:lnTo>
                  <a:lnTo>
                    <a:pt x="13" y="12"/>
                  </a:lnTo>
                  <a:lnTo>
                    <a:pt x="13" y="9"/>
                  </a:lnTo>
                  <a:lnTo>
                    <a:pt x="11" y="7"/>
                  </a:lnTo>
                  <a:lnTo>
                    <a:pt x="10" y="4"/>
                  </a:lnTo>
                  <a:lnTo>
                    <a:pt x="9" y="3"/>
                  </a:lnTo>
                  <a:lnTo>
                    <a:pt x="7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34" name="Freeform 259"/>
            <p:cNvSpPr>
              <a:spLocks/>
            </p:cNvSpPr>
            <p:nvPr/>
          </p:nvSpPr>
          <p:spPr bwMode="auto">
            <a:xfrm>
              <a:off x="2488" y="1411"/>
              <a:ext cx="1" cy="1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1 h 2"/>
                <a:gd name="T14" fmla="*/ 0 w 1"/>
                <a:gd name="T15" fmla="*/ 1 h 2"/>
                <a:gd name="T16" fmla="*/ 0 w 1"/>
                <a:gd name="T17" fmla="*/ 1 h 2"/>
                <a:gd name="T18" fmla="*/ 0 w 1"/>
                <a:gd name="T19" fmla="*/ 1 h 2"/>
                <a:gd name="T20" fmla="*/ 0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35" name="Freeform 260"/>
            <p:cNvSpPr>
              <a:spLocks/>
            </p:cNvSpPr>
            <p:nvPr/>
          </p:nvSpPr>
          <p:spPr bwMode="auto">
            <a:xfrm>
              <a:off x="2674" y="1407"/>
              <a:ext cx="7" cy="3"/>
            </a:xfrm>
            <a:custGeom>
              <a:avLst/>
              <a:gdLst>
                <a:gd name="T0" fmla="*/ 3 w 15"/>
                <a:gd name="T1" fmla="*/ 0 h 6"/>
                <a:gd name="T2" fmla="*/ 0 w 15"/>
                <a:gd name="T3" fmla="*/ 0 h 6"/>
                <a:gd name="T4" fmla="*/ 7 w 15"/>
                <a:gd name="T5" fmla="*/ 3 h 6"/>
                <a:gd name="T6" fmla="*/ 4 w 15"/>
                <a:gd name="T7" fmla="*/ 0 h 6"/>
                <a:gd name="T8" fmla="*/ 4 w 15"/>
                <a:gd name="T9" fmla="*/ 0 h 6"/>
                <a:gd name="T10" fmla="*/ 3 w 15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6">
                  <a:moveTo>
                    <a:pt x="7" y="0"/>
                  </a:moveTo>
                  <a:lnTo>
                    <a:pt x="0" y="0"/>
                  </a:lnTo>
                  <a:lnTo>
                    <a:pt x="15" y="6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36" name="Freeform 261"/>
            <p:cNvSpPr>
              <a:spLocks/>
            </p:cNvSpPr>
            <p:nvPr/>
          </p:nvSpPr>
          <p:spPr bwMode="auto">
            <a:xfrm>
              <a:off x="2674" y="1411"/>
              <a:ext cx="4" cy="7"/>
            </a:xfrm>
            <a:custGeom>
              <a:avLst/>
              <a:gdLst>
                <a:gd name="T0" fmla="*/ 1 w 7"/>
                <a:gd name="T1" fmla="*/ 0 h 12"/>
                <a:gd name="T2" fmla="*/ 0 w 7"/>
                <a:gd name="T3" fmla="*/ 2 h 12"/>
                <a:gd name="T4" fmla="*/ 0 w 7"/>
                <a:gd name="T5" fmla="*/ 3 h 12"/>
                <a:gd name="T6" fmla="*/ 0 w 7"/>
                <a:gd name="T7" fmla="*/ 4 h 12"/>
                <a:gd name="T8" fmla="*/ 0 w 7"/>
                <a:gd name="T9" fmla="*/ 4 h 12"/>
                <a:gd name="T10" fmla="*/ 1 w 7"/>
                <a:gd name="T11" fmla="*/ 4 h 12"/>
                <a:gd name="T12" fmla="*/ 1 w 7"/>
                <a:gd name="T13" fmla="*/ 4 h 12"/>
                <a:gd name="T14" fmla="*/ 2 w 7"/>
                <a:gd name="T15" fmla="*/ 4 h 12"/>
                <a:gd name="T16" fmla="*/ 3 w 7"/>
                <a:gd name="T17" fmla="*/ 4 h 12"/>
                <a:gd name="T18" fmla="*/ 3 w 7"/>
                <a:gd name="T19" fmla="*/ 5 h 12"/>
                <a:gd name="T20" fmla="*/ 3 w 7"/>
                <a:gd name="T21" fmla="*/ 7 h 12"/>
                <a:gd name="T22" fmla="*/ 3 w 7"/>
                <a:gd name="T23" fmla="*/ 6 h 12"/>
                <a:gd name="T24" fmla="*/ 4 w 7"/>
                <a:gd name="T25" fmla="*/ 5 h 12"/>
                <a:gd name="T26" fmla="*/ 4 w 7"/>
                <a:gd name="T27" fmla="*/ 4 h 12"/>
                <a:gd name="T28" fmla="*/ 4 w 7"/>
                <a:gd name="T29" fmla="*/ 4 h 12"/>
                <a:gd name="T30" fmla="*/ 4 w 7"/>
                <a:gd name="T31" fmla="*/ 3 h 12"/>
                <a:gd name="T32" fmla="*/ 4 w 7"/>
                <a:gd name="T33" fmla="*/ 2 h 12"/>
                <a:gd name="T34" fmla="*/ 4 w 7"/>
                <a:gd name="T35" fmla="*/ 1 h 12"/>
                <a:gd name="T36" fmla="*/ 3 w 7"/>
                <a:gd name="T37" fmla="*/ 1 h 12"/>
                <a:gd name="T38" fmla="*/ 2 w 7"/>
                <a:gd name="T39" fmla="*/ 1 h 12"/>
                <a:gd name="T40" fmla="*/ 1 w 7"/>
                <a:gd name="T41" fmla="*/ 0 h 12"/>
                <a:gd name="T42" fmla="*/ 1 w 7"/>
                <a:gd name="T43" fmla="*/ 0 h 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" h="12">
                  <a:moveTo>
                    <a:pt x="2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37" name="Freeform 262"/>
            <p:cNvSpPr>
              <a:spLocks/>
            </p:cNvSpPr>
            <p:nvPr/>
          </p:nvSpPr>
          <p:spPr bwMode="auto">
            <a:xfrm>
              <a:off x="2681" y="1413"/>
              <a:ext cx="7" cy="6"/>
            </a:xfrm>
            <a:custGeom>
              <a:avLst/>
              <a:gdLst>
                <a:gd name="T0" fmla="*/ 4 w 13"/>
                <a:gd name="T1" fmla="*/ 0 h 12"/>
                <a:gd name="T2" fmla="*/ 1 w 13"/>
                <a:gd name="T3" fmla="*/ 2 h 12"/>
                <a:gd name="T4" fmla="*/ 0 w 13"/>
                <a:gd name="T5" fmla="*/ 3 h 12"/>
                <a:gd name="T6" fmla="*/ 0 w 13"/>
                <a:gd name="T7" fmla="*/ 4 h 12"/>
                <a:gd name="T8" fmla="*/ 1 w 13"/>
                <a:gd name="T9" fmla="*/ 4 h 12"/>
                <a:gd name="T10" fmla="*/ 1 w 13"/>
                <a:gd name="T11" fmla="*/ 5 h 12"/>
                <a:gd name="T12" fmla="*/ 2 w 13"/>
                <a:gd name="T13" fmla="*/ 5 h 12"/>
                <a:gd name="T14" fmla="*/ 3 w 13"/>
                <a:gd name="T15" fmla="*/ 6 h 12"/>
                <a:gd name="T16" fmla="*/ 4 w 13"/>
                <a:gd name="T17" fmla="*/ 6 h 12"/>
                <a:gd name="T18" fmla="*/ 5 w 13"/>
                <a:gd name="T19" fmla="*/ 6 h 12"/>
                <a:gd name="T20" fmla="*/ 6 w 13"/>
                <a:gd name="T21" fmla="*/ 6 h 12"/>
                <a:gd name="T22" fmla="*/ 7 w 13"/>
                <a:gd name="T23" fmla="*/ 6 h 12"/>
                <a:gd name="T24" fmla="*/ 2 w 13"/>
                <a:gd name="T25" fmla="*/ 3 h 12"/>
                <a:gd name="T26" fmla="*/ 4 w 13"/>
                <a:gd name="T27" fmla="*/ 0 h 12"/>
                <a:gd name="T28" fmla="*/ 4 w 13"/>
                <a:gd name="T29" fmla="*/ 0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" h="12">
                  <a:moveTo>
                    <a:pt x="7" y="0"/>
                  </a:move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3" y="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38" name="Freeform 263"/>
            <p:cNvSpPr>
              <a:spLocks/>
            </p:cNvSpPr>
            <p:nvPr/>
          </p:nvSpPr>
          <p:spPr bwMode="auto">
            <a:xfrm>
              <a:off x="2478" y="1416"/>
              <a:ext cx="4" cy="3"/>
            </a:xfrm>
            <a:custGeom>
              <a:avLst/>
              <a:gdLst>
                <a:gd name="T0" fmla="*/ 4 w 9"/>
                <a:gd name="T1" fmla="*/ 2 h 7"/>
                <a:gd name="T2" fmla="*/ 4 w 9"/>
                <a:gd name="T3" fmla="*/ 1 h 7"/>
                <a:gd name="T4" fmla="*/ 4 w 9"/>
                <a:gd name="T5" fmla="*/ 1 h 7"/>
                <a:gd name="T6" fmla="*/ 4 w 9"/>
                <a:gd name="T7" fmla="*/ 1 h 7"/>
                <a:gd name="T8" fmla="*/ 3 w 9"/>
                <a:gd name="T9" fmla="*/ 1 h 7"/>
                <a:gd name="T10" fmla="*/ 2 w 9"/>
                <a:gd name="T11" fmla="*/ 0 h 7"/>
                <a:gd name="T12" fmla="*/ 2 w 9"/>
                <a:gd name="T13" fmla="*/ 0 h 7"/>
                <a:gd name="T14" fmla="*/ 2 w 9"/>
                <a:gd name="T15" fmla="*/ 0 h 7"/>
                <a:gd name="T16" fmla="*/ 1 w 9"/>
                <a:gd name="T17" fmla="*/ 0 h 7"/>
                <a:gd name="T18" fmla="*/ 0 w 9"/>
                <a:gd name="T19" fmla="*/ 0 h 7"/>
                <a:gd name="T20" fmla="*/ 0 w 9"/>
                <a:gd name="T21" fmla="*/ 0 h 7"/>
                <a:gd name="T22" fmla="*/ 0 w 9"/>
                <a:gd name="T23" fmla="*/ 3 h 7"/>
                <a:gd name="T24" fmla="*/ 0 w 9"/>
                <a:gd name="T25" fmla="*/ 2 h 7"/>
                <a:gd name="T26" fmla="*/ 0 w 9"/>
                <a:gd name="T27" fmla="*/ 2 h 7"/>
                <a:gd name="T28" fmla="*/ 1 w 9"/>
                <a:gd name="T29" fmla="*/ 2 h 7"/>
                <a:gd name="T30" fmla="*/ 2 w 9"/>
                <a:gd name="T31" fmla="*/ 2 h 7"/>
                <a:gd name="T32" fmla="*/ 2 w 9"/>
                <a:gd name="T33" fmla="*/ 2 h 7"/>
                <a:gd name="T34" fmla="*/ 2 w 9"/>
                <a:gd name="T35" fmla="*/ 2 h 7"/>
                <a:gd name="T36" fmla="*/ 3 w 9"/>
                <a:gd name="T37" fmla="*/ 2 h 7"/>
                <a:gd name="T38" fmla="*/ 4 w 9"/>
                <a:gd name="T39" fmla="*/ 2 h 7"/>
                <a:gd name="T40" fmla="*/ 4 w 9"/>
                <a:gd name="T41" fmla="*/ 2 h 7"/>
                <a:gd name="T42" fmla="*/ 4 w 9"/>
                <a:gd name="T43" fmla="*/ 2 h 7"/>
                <a:gd name="T44" fmla="*/ 4 w 9"/>
                <a:gd name="T45" fmla="*/ 2 h 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" h="7">
                  <a:moveTo>
                    <a:pt x="9" y="4"/>
                  </a:moveTo>
                  <a:lnTo>
                    <a:pt x="9" y="3"/>
                  </a:lnTo>
                  <a:lnTo>
                    <a:pt x="8" y="2"/>
                  </a:lnTo>
                  <a:lnTo>
                    <a:pt x="6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39" name="Freeform 264"/>
            <p:cNvSpPr>
              <a:spLocks/>
            </p:cNvSpPr>
            <p:nvPr/>
          </p:nvSpPr>
          <p:spPr bwMode="auto">
            <a:xfrm>
              <a:off x="2624" y="1602"/>
              <a:ext cx="1" cy="4"/>
            </a:xfrm>
            <a:custGeom>
              <a:avLst/>
              <a:gdLst>
                <a:gd name="T0" fmla="*/ 1 w 1"/>
                <a:gd name="T1" fmla="*/ 4 h 7"/>
                <a:gd name="T2" fmla="*/ 1 w 1"/>
                <a:gd name="T3" fmla="*/ 3 h 7"/>
                <a:gd name="T4" fmla="*/ 1 w 1"/>
                <a:gd name="T5" fmla="*/ 3 h 7"/>
                <a:gd name="T6" fmla="*/ 1 w 1"/>
                <a:gd name="T7" fmla="*/ 3 h 7"/>
                <a:gd name="T8" fmla="*/ 1 w 1"/>
                <a:gd name="T9" fmla="*/ 3 h 7"/>
                <a:gd name="T10" fmla="*/ 1 w 1"/>
                <a:gd name="T11" fmla="*/ 2 h 7"/>
                <a:gd name="T12" fmla="*/ 1 w 1"/>
                <a:gd name="T13" fmla="*/ 2 h 7"/>
                <a:gd name="T14" fmla="*/ 1 w 1"/>
                <a:gd name="T15" fmla="*/ 1 h 7"/>
                <a:gd name="T16" fmla="*/ 1 w 1"/>
                <a:gd name="T17" fmla="*/ 1 h 7"/>
                <a:gd name="T18" fmla="*/ 1 w 1"/>
                <a:gd name="T19" fmla="*/ 1 h 7"/>
                <a:gd name="T20" fmla="*/ 1 w 1"/>
                <a:gd name="T21" fmla="*/ 0 h 7"/>
                <a:gd name="T22" fmla="*/ 1 w 1"/>
                <a:gd name="T23" fmla="*/ 1 h 7"/>
                <a:gd name="T24" fmla="*/ 1 w 1"/>
                <a:gd name="T25" fmla="*/ 1 h 7"/>
                <a:gd name="T26" fmla="*/ 0 w 1"/>
                <a:gd name="T27" fmla="*/ 1 h 7"/>
                <a:gd name="T28" fmla="*/ 0 w 1"/>
                <a:gd name="T29" fmla="*/ 1 h 7"/>
                <a:gd name="T30" fmla="*/ 0 w 1"/>
                <a:gd name="T31" fmla="*/ 2 h 7"/>
                <a:gd name="T32" fmla="*/ 0 w 1"/>
                <a:gd name="T33" fmla="*/ 3 h 7"/>
                <a:gd name="T34" fmla="*/ 1 w 1"/>
                <a:gd name="T35" fmla="*/ 3 h 7"/>
                <a:gd name="T36" fmla="*/ 1 w 1"/>
                <a:gd name="T37" fmla="*/ 3 h 7"/>
                <a:gd name="T38" fmla="*/ 1 w 1"/>
                <a:gd name="T39" fmla="*/ 3 h 7"/>
                <a:gd name="T40" fmla="*/ 1 w 1"/>
                <a:gd name="T41" fmla="*/ 4 h 7"/>
                <a:gd name="T42" fmla="*/ 1 w 1"/>
                <a:gd name="T43" fmla="*/ 4 h 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7">
                  <a:moveTo>
                    <a:pt x="1" y="7"/>
                  </a:move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40" name="Freeform 265"/>
            <p:cNvSpPr>
              <a:spLocks/>
            </p:cNvSpPr>
            <p:nvPr/>
          </p:nvSpPr>
          <p:spPr bwMode="auto">
            <a:xfrm>
              <a:off x="2540" y="1619"/>
              <a:ext cx="1" cy="2"/>
            </a:xfrm>
            <a:custGeom>
              <a:avLst/>
              <a:gdLst>
                <a:gd name="T0" fmla="*/ 0 w 1"/>
                <a:gd name="T1" fmla="*/ 2 h 4"/>
                <a:gd name="T2" fmla="*/ 0 w 1"/>
                <a:gd name="T3" fmla="*/ 2 h 4"/>
                <a:gd name="T4" fmla="*/ 0 w 1"/>
                <a:gd name="T5" fmla="*/ 2 h 4"/>
                <a:gd name="T6" fmla="*/ 0 w 1"/>
                <a:gd name="T7" fmla="*/ 2 h 4"/>
                <a:gd name="T8" fmla="*/ 0 w 1"/>
                <a:gd name="T9" fmla="*/ 2 h 4"/>
                <a:gd name="T10" fmla="*/ 0 w 1"/>
                <a:gd name="T11" fmla="*/ 1 h 4"/>
                <a:gd name="T12" fmla="*/ 0 w 1"/>
                <a:gd name="T13" fmla="*/ 1 h 4"/>
                <a:gd name="T14" fmla="*/ 0 w 1"/>
                <a:gd name="T15" fmla="*/ 1 h 4"/>
                <a:gd name="T16" fmla="*/ 0 w 1"/>
                <a:gd name="T17" fmla="*/ 1 h 4"/>
                <a:gd name="T18" fmla="*/ 0 w 1"/>
                <a:gd name="T19" fmla="*/ 0 h 4"/>
                <a:gd name="T20" fmla="*/ 0 w 1"/>
                <a:gd name="T21" fmla="*/ 0 h 4"/>
                <a:gd name="T22" fmla="*/ 0 w 1"/>
                <a:gd name="T23" fmla="*/ 0 h 4"/>
                <a:gd name="T24" fmla="*/ 0 w 1"/>
                <a:gd name="T25" fmla="*/ 1 h 4"/>
                <a:gd name="T26" fmla="*/ 0 w 1"/>
                <a:gd name="T27" fmla="*/ 1 h 4"/>
                <a:gd name="T28" fmla="*/ 0 w 1"/>
                <a:gd name="T29" fmla="*/ 1 h 4"/>
                <a:gd name="T30" fmla="*/ 0 w 1"/>
                <a:gd name="T31" fmla="*/ 2 h 4"/>
                <a:gd name="T32" fmla="*/ 0 w 1"/>
                <a:gd name="T33" fmla="*/ 2 h 4"/>
                <a:gd name="T34" fmla="*/ 0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2 h 4"/>
                <a:gd name="T42" fmla="*/ 0 w 1"/>
                <a:gd name="T43" fmla="*/ 2 h 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41" name="Freeform 266"/>
            <p:cNvSpPr>
              <a:spLocks/>
            </p:cNvSpPr>
            <p:nvPr/>
          </p:nvSpPr>
          <p:spPr bwMode="auto">
            <a:xfrm>
              <a:off x="2546" y="1618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0 w 1"/>
                <a:gd name="T19" fmla="*/ 0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0 w 1"/>
                <a:gd name="T27" fmla="*/ 0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42" name="Freeform 267"/>
            <p:cNvSpPr>
              <a:spLocks/>
            </p:cNvSpPr>
            <p:nvPr/>
          </p:nvSpPr>
          <p:spPr bwMode="auto">
            <a:xfrm>
              <a:off x="2615" y="1616"/>
              <a:ext cx="1" cy="2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0 w 3"/>
                <a:gd name="T5" fmla="*/ 2 h 4"/>
                <a:gd name="T6" fmla="*/ 0 w 3"/>
                <a:gd name="T7" fmla="*/ 2 h 4"/>
                <a:gd name="T8" fmla="*/ 0 w 3"/>
                <a:gd name="T9" fmla="*/ 2 h 4"/>
                <a:gd name="T10" fmla="*/ 0 w 3"/>
                <a:gd name="T11" fmla="*/ 2 h 4"/>
                <a:gd name="T12" fmla="*/ 0 w 3"/>
                <a:gd name="T13" fmla="*/ 2 h 4"/>
                <a:gd name="T14" fmla="*/ 1 w 3"/>
                <a:gd name="T15" fmla="*/ 2 h 4"/>
                <a:gd name="T16" fmla="*/ 1 w 3"/>
                <a:gd name="T17" fmla="*/ 1 h 4"/>
                <a:gd name="T18" fmla="*/ 1 w 3"/>
                <a:gd name="T19" fmla="*/ 1 h 4"/>
                <a:gd name="T20" fmla="*/ 1 w 3"/>
                <a:gd name="T21" fmla="*/ 1 h 4"/>
                <a:gd name="T22" fmla="*/ 1 w 3"/>
                <a:gd name="T23" fmla="*/ 0 h 4"/>
                <a:gd name="T24" fmla="*/ 0 w 3"/>
                <a:gd name="T25" fmla="*/ 2 h 4"/>
                <a:gd name="T26" fmla="*/ 0 w 3"/>
                <a:gd name="T27" fmla="*/ 2 h 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0" y="4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43" name="Freeform 268"/>
            <p:cNvSpPr>
              <a:spLocks/>
            </p:cNvSpPr>
            <p:nvPr/>
          </p:nvSpPr>
          <p:spPr bwMode="auto">
            <a:xfrm>
              <a:off x="2606" y="1593"/>
              <a:ext cx="1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0 w 2"/>
                <a:gd name="T9" fmla="*/ 1 h 3"/>
                <a:gd name="T10" fmla="*/ 0 w 2"/>
                <a:gd name="T11" fmla="*/ 1 h 3"/>
                <a:gd name="T12" fmla="*/ 1 w 2"/>
                <a:gd name="T13" fmla="*/ 1 h 3"/>
                <a:gd name="T14" fmla="*/ 1 w 2"/>
                <a:gd name="T15" fmla="*/ 0 h 3"/>
                <a:gd name="T16" fmla="*/ 1 w 2"/>
                <a:gd name="T17" fmla="*/ 0 h 3"/>
                <a:gd name="T18" fmla="*/ 1 w 2"/>
                <a:gd name="T19" fmla="*/ 0 h 3"/>
                <a:gd name="T20" fmla="*/ 1 w 2"/>
                <a:gd name="T21" fmla="*/ 0 h 3"/>
                <a:gd name="T22" fmla="*/ 1 w 2"/>
                <a:gd name="T23" fmla="*/ 0 h 3"/>
                <a:gd name="T24" fmla="*/ 1 w 2"/>
                <a:gd name="T25" fmla="*/ 0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44" name="Freeform 269"/>
            <p:cNvSpPr>
              <a:spLocks/>
            </p:cNvSpPr>
            <p:nvPr/>
          </p:nvSpPr>
          <p:spPr bwMode="auto">
            <a:xfrm>
              <a:off x="2379" y="1779"/>
              <a:ext cx="4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0 h 1"/>
                <a:gd name="T4" fmla="*/ 1 w 10"/>
                <a:gd name="T5" fmla="*/ 0 h 1"/>
                <a:gd name="T6" fmla="*/ 2 w 10"/>
                <a:gd name="T7" fmla="*/ 0 h 1"/>
                <a:gd name="T8" fmla="*/ 2 w 10"/>
                <a:gd name="T9" fmla="*/ 0 h 1"/>
                <a:gd name="T10" fmla="*/ 2 w 10"/>
                <a:gd name="T11" fmla="*/ 0 h 1"/>
                <a:gd name="T12" fmla="*/ 2 w 10"/>
                <a:gd name="T13" fmla="*/ 0 h 1"/>
                <a:gd name="T14" fmla="*/ 3 w 10"/>
                <a:gd name="T15" fmla="*/ 0 h 1"/>
                <a:gd name="T16" fmla="*/ 3 w 10"/>
                <a:gd name="T17" fmla="*/ 0 h 1"/>
                <a:gd name="T18" fmla="*/ 4 w 10"/>
                <a:gd name="T19" fmla="*/ 0 h 1"/>
                <a:gd name="T20" fmla="*/ 4 w 10"/>
                <a:gd name="T21" fmla="*/ 0 h 1"/>
                <a:gd name="T22" fmla="*/ 4 w 10"/>
                <a:gd name="T23" fmla="*/ 0 h 1"/>
                <a:gd name="T24" fmla="*/ 4 w 10"/>
                <a:gd name="T25" fmla="*/ 0 h 1"/>
                <a:gd name="T26" fmla="*/ 4 w 10"/>
                <a:gd name="T27" fmla="*/ 0 h 1"/>
                <a:gd name="T28" fmla="*/ 4 w 10"/>
                <a:gd name="T29" fmla="*/ 0 h 1"/>
                <a:gd name="T30" fmla="*/ 4 w 10"/>
                <a:gd name="T31" fmla="*/ 0 h 1"/>
                <a:gd name="T32" fmla="*/ 4 w 10"/>
                <a:gd name="T33" fmla="*/ 0 h 1"/>
                <a:gd name="T34" fmla="*/ 4 w 10"/>
                <a:gd name="T35" fmla="*/ 0 h 1"/>
                <a:gd name="T36" fmla="*/ 4 w 10"/>
                <a:gd name="T37" fmla="*/ 0 h 1"/>
                <a:gd name="T38" fmla="*/ 4 w 10"/>
                <a:gd name="T39" fmla="*/ 0 h 1"/>
                <a:gd name="T40" fmla="*/ 4 w 10"/>
                <a:gd name="T41" fmla="*/ 0 h 1"/>
                <a:gd name="T42" fmla="*/ 3 w 10"/>
                <a:gd name="T43" fmla="*/ 0 h 1"/>
                <a:gd name="T44" fmla="*/ 3 w 10"/>
                <a:gd name="T45" fmla="*/ 0 h 1"/>
                <a:gd name="T46" fmla="*/ 2 w 10"/>
                <a:gd name="T47" fmla="*/ 0 h 1"/>
                <a:gd name="T48" fmla="*/ 2 w 10"/>
                <a:gd name="T49" fmla="*/ 0 h 1"/>
                <a:gd name="T50" fmla="*/ 2 w 10"/>
                <a:gd name="T51" fmla="*/ 0 h 1"/>
                <a:gd name="T52" fmla="*/ 2 w 10"/>
                <a:gd name="T53" fmla="*/ 0 h 1"/>
                <a:gd name="T54" fmla="*/ 2 w 10"/>
                <a:gd name="T55" fmla="*/ 0 h 1"/>
                <a:gd name="T56" fmla="*/ 1 w 10"/>
                <a:gd name="T57" fmla="*/ 0 h 1"/>
                <a:gd name="T58" fmla="*/ 0 w 10"/>
                <a:gd name="T59" fmla="*/ 0 h 1"/>
                <a:gd name="T60" fmla="*/ 0 w 10"/>
                <a:gd name="T61" fmla="*/ 0 h 1"/>
                <a:gd name="T62" fmla="*/ 0 w 10"/>
                <a:gd name="T63" fmla="*/ 0 h 1"/>
                <a:gd name="T64" fmla="*/ 0 w 10"/>
                <a:gd name="T65" fmla="*/ 0 h 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" h="1">
                  <a:moveTo>
                    <a:pt x="0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45" name="Freeform 270"/>
            <p:cNvSpPr>
              <a:spLocks/>
            </p:cNvSpPr>
            <p:nvPr/>
          </p:nvSpPr>
          <p:spPr bwMode="auto">
            <a:xfrm>
              <a:off x="2319" y="1775"/>
              <a:ext cx="60" cy="66"/>
            </a:xfrm>
            <a:custGeom>
              <a:avLst/>
              <a:gdLst>
                <a:gd name="T0" fmla="*/ 52 w 120"/>
                <a:gd name="T1" fmla="*/ 0 h 131"/>
                <a:gd name="T2" fmla="*/ 49 w 120"/>
                <a:gd name="T3" fmla="*/ 2 h 131"/>
                <a:gd name="T4" fmla="*/ 46 w 120"/>
                <a:gd name="T5" fmla="*/ 3 h 131"/>
                <a:gd name="T6" fmla="*/ 42 w 120"/>
                <a:gd name="T7" fmla="*/ 5 h 131"/>
                <a:gd name="T8" fmla="*/ 39 w 120"/>
                <a:gd name="T9" fmla="*/ 8 h 131"/>
                <a:gd name="T10" fmla="*/ 37 w 120"/>
                <a:gd name="T11" fmla="*/ 10 h 131"/>
                <a:gd name="T12" fmla="*/ 34 w 120"/>
                <a:gd name="T13" fmla="*/ 11 h 131"/>
                <a:gd name="T14" fmla="*/ 31 w 120"/>
                <a:gd name="T15" fmla="*/ 14 h 131"/>
                <a:gd name="T16" fmla="*/ 28 w 120"/>
                <a:gd name="T17" fmla="*/ 16 h 131"/>
                <a:gd name="T18" fmla="*/ 24 w 120"/>
                <a:gd name="T19" fmla="*/ 18 h 131"/>
                <a:gd name="T20" fmla="*/ 21 w 120"/>
                <a:gd name="T21" fmla="*/ 19 h 131"/>
                <a:gd name="T22" fmla="*/ 22 w 120"/>
                <a:gd name="T23" fmla="*/ 21 h 131"/>
                <a:gd name="T24" fmla="*/ 19 w 120"/>
                <a:gd name="T25" fmla="*/ 23 h 131"/>
                <a:gd name="T26" fmla="*/ 18 w 120"/>
                <a:gd name="T27" fmla="*/ 24 h 131"/>
                <a:gd name="T28" fmla="*/ 16 w 120"/>
                <a:gd name="T29" fmla="*/ 25 h 131"/>
                <a:gd name="T30" fmla="*/ 13 w 120"/>
                <a:gd name="T31" fmla="*/ 27 h 131"/>
                <a:gd name="T32" fmla="*/ 11 w 120"/>
                <a:gd name="T33" fmla="*/ 28 h 131"/>
                <a:gd name="T34" fmla="*/ 10 w 120"/>
                <a:gd name="T35" fmla="*/ 30 h 131"/>
                <a:gd name="T36" fmla="*/ 8 w 120"/>
                <a:gd name="T37" fmla="*/ 32 h 131"/>
                <a:gd name="T38" fmla="*/ 7 w 120"/>
                <a:gd name="T39" fmla="*/ 34 h 131"/>
                <a:gd name="T40" fmla="*/ 6 w 120"/>
                <a:gd name="T41" fmla="*/ 36 h 131"/>
                <a:gd name="T42" fmla="*/ 5 w 120"/>
                <a:gd name="T43" fmla="*/ 37 h 131"/>
                <a:gd name="T44" fmla="*/ 2 w 120"/>
                <a:gd name="T45" fmla="*/ 39 h 131"/>
                <a:gd name="T46" fmla="*/ 1 w 120"/>
                <a:gd name="T47" fmla="*/ 42 h 131"/>
                <a:gd name="T48" fmla="*/ 0 w 120"/>
                <a:gd name="T49" fmla="*/ 45 h 131"/>
                <a:gd name="T50" fmla="*/ 0 w 120"/>
                <a:gd name="T51" fmla="*/ 49 h 131"/>
                <a:gd name="T52" fmla="*/ 0 w 120"/>
                <a:gd name="T53" fmla="*/ 52 h 131"/>
                <a:gd name="T54" fmla="*/ 0 w 120"/>
                <a:gd name="T55" fmla="*/ 56 h 131"/>
                <a:gd name="T56" fmla="*/ 1 w 120"/>
                <a:gd name="T57" fmla="*/ 59 h 131"/>
                <a:gd name="T58" fmla="*/ 2 w 120"/>
                <a:gd name="T59" fmla="*/ 62 h 131"/>
                <a:gd name="T60" fmla="*/ 2 w 120"/>
                <a:gd name="T61" fmla="*/ 64 h 131"/>
                <a:gd name="T62" fmla="*/ 3 w 120"/>
                <a:gd name="T63" fmla="*/ 66 h 131"/>
                <a:gd name="T64" fmla="*/ 3 w 120"/>
                <a:gd name="T65" fmla="*/ 64 h 131"/>
                <a:gd name="T66" fmla="*/ 5 w 120"/>
                <a:gd name="T67" fmla="*/ 63 h 131"/>
                <a:gd name="T68" fmla="*/ 5 w 120"/>
                <a:gd name="T69" fmla="*/ 61 h 131"/>
                <a:gd name="T70" fmla="*/ 6 w 120"/>
                <a:gd name="T71" fmla="*/ 59 h 131"/>
                <a:gd name="T72" fmla="*/ 8 w 120"/>
                <a:gd name="T73" fmla="*/ 57 h 131"/>
                <a:gd name="T74" fmla="*/ 8 w 120"/>
                <a:gd name="T75" fmla="*/ 55 h 131"/>
                <a:gd name="T76" fmla="*/ 9 w 120"/>
                <a:gd name="T77" fmla="*/ 53 h 131"/>
                <a:gd name="T78" fmla="*/ 9 w 120"/>
                <a:gd name="T79" fmla="*/ 51 h 131"/>
                <a:gd name="T80" fmla="*/ 9 w 120"/>
                <a:gd name="T81" fmla="*/ 49 h 131"/>
                <a:gd name="T82" fmla="*/ 9 w 120"/>
                <a:gd name="T83" fmla="*/ 47 h 131"/>
                <a:gd name="T84" fmla="*/ 13 w 120"/>
                <a:gd name="T85" fmla="*/ 41 h 131"/>
                <a:gd name="T86" fmla="*/ 17 w 120"/>
                <a:gd name="T87" fmla="*/ 35 h 131"/>
                <a:gd name="T88" fmla="*/ 21 w 120"/>
                <a:gd name="T89" fmla="*/ 29 h 131"/>
                <a:gd name="T90" fmla="*/ 26 w 120"/>
                <a:gd name="T91" fmla="*/ 24 h 131"/>
                <a:gd name="T92" fmla="*/ 31 w 120"/>
                <a:gd name="T93" fmla="*/ 19 h 131"/>
                <a:gd name="T94" fmla="*/ 36 w 120"/>
                <a:gd name="T95" fmla="*/ 15 h 131"/>
                <a:gd name="T96" fmla="*/ 42 w 120"/>
                <a:gd name="T97" fmla="*/ 11 h 131"/>
                <a:gd name="T98" fmla="*/ 48 w 120"/>
                <a:gd name="T99" fmla="*/ 8 h 131"/>
                <a:gd name="T100" fmla="*/ 54 w 120"/>
                <a:gd name="T101" fmla="*/ 6 h 131"/>
                <a:gd name="T102" fmla="*/ 60 w 120"/>
                <a:gd name="T103" fmla="*/ 5 h 131"/>
                <a:gd name="T104" fmla="*/ 59 w 120"/>
                <a:gd name="T105" fmla="*/ 5 h 131"/>
                <a:gd name="T106" fmla="*/ 58 w 120"/>
                <a:gd name="T107" fmla="*/ 5 h 131"/>
                <a:gd name="T108" fmla="*/ 57 w 120"/>
                <a:gd name="T109" fmla="*/ 5 h 131"/>
                <a:gd name="T110" fmla="*/ 56 w 120"/>
                <a:gd name="T111" fmla="*/ 4 h 131"/>
                <a:gd name="T112" fmla="*/ 55 w 120"/>
                <a:gd name="T113" fmla="*/ 4 h 131"/>
                <a:gd name="T114" fmla="*/ 54 w 120"/>
                <a:gd name="T115" fmla="*/ 3 h 131"/>
                <a:gd name="T116" fmla="*/ 54 w 120"/>
                <a:gd name="T117" fmla="*/ 3 h 131"/>
                <a:gd name="T118" fmla="*/ 52 w 120"/>
                <a:gd name="T119" fmla="*/ 2 h 131"/>
                <a:gd name="T120" fmla="*/ 52 w 120"/>
                <a:gd name="T121" fmla="*/ 2 h 131"/>
                <a:gd name="T122" fmla="*/ 52 w 120"/>
                <a:gd name="T123" fmla="*/ 0 h 131"/>
                <a:gd name="T124" fmla="*/ 52 w 120"/>
                <a:gd name="T125" fmla="*/ 0 h 13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0" h="131">
                  <a:moveTo>
                    <a:pt x="103" y="0"/>
                  </a:moveTo>
                  <a:lnTo>
                    <a:pt x="97" y="3"/>
                  </a:lnTo>
                  <a:lnTo>
                    <a:pt x="91" y="6"/>
                  </a:lnTo>
                  <a:lnTo>
                    <a:pt x="84" y="10"/>
                  </a:lnTo>
                  <a:lnTo>
                    <a:pt x="78" y="15"/>
                  </a:lnTo>
                  <a:lnTo>
                    <a:pt x="73" y="19"/>
                  </a:lnTo>
                  <a:lnTo>
                    <a:pt x="67" y="22"/>
                  </a:lnTo>
                  <a:lnTo>
                    <a:pt x="61" y="27"/>
                  </a:lnTo>
                  <a:lnTo>
                    <a:pt x="55" y="31"/>
                  </a:lnTo>
                  <a:lnTo>
                    <a:pt x="47" y="35"/>
                  </a:lnTo>
                  <a:lnTo>
                    <a:pt x="41" y="38"/>
                  </a:lnTo>
                  <a:lnTo>
                    <a:pt x="43" y="42"/>
                  </a:lnTo>
                  <a:lnTo>
                    <a:pt x="38" y="45"/>
                  </a:lnTo>
                  <a:lnTo>
                    <a:pt x="35" y="47"/>
                  </a:lnTo>
                  <a:lnTo>
                    <a:pt x="31" y="50"/>
                  </a:lnTo>
                  <a:lnTo>
                    <a:pt x="26" y="53"/>
                  </a:lnTo>
                  <a:lnTo>
                    <a:pt x="22" y="56"/>
                  </a:lnTo>
                  <a:lnTo>
                    <a:pt x="19" y="59"/>
                  </a:lnTo>
                  <a:lnTo>
                    <a:pt x="16" y="63"/>
                  </a:lnTo>
                  <a:lnTo>
                    <a:pt x="14" y="67"/>
                  </a:lnTo>
                  <a:lnTo>
                    <a:pt x="11" y="71"/>
                  </a:lnTo>
                  <a:lnTo>
                    <a:pt x="9" y="74"/>
                  </a:lnTo>
                  <a:lnTo>
                    <a:pt x="4" y="78"/>
                  </a:lnTo>
                  <a:lnTo>
                    <a:pt x="1" y="84"/>
                  </a:lnTo>
                  <a:lnTo>
                    <a:pt x="0" y="90"/>
                  </a:lnTo>
                  <a:lnTo>
                    <a:pt x="0" y="97"/>
                  </a:lnTo>
                  <a:lnTo>
                    <a:pt x="0" y="104"/>
                  </a:lnTo>
                  <a:lnTo>
                    <a:pt x="0" y="111"/>
                  </a:lnTo>
                  <a:lnTo>
                    <a:pt x="1" y="118"/>
                  </a:lnTo>
                  <a:lnTo>
                    <a:pt x="3" y="123"/>
                  </a:lnTo>
                  <a:lnTo>
                    <a:pt x="4" y="127"/>
                  </a:lnTo>
                  <a:lnTo>
                    <a:pt x="5" y="131"/>
                  </a:lnTo>
                  <a:lnTo>
                    <a:pt x="6" y="127"/>
                  </a:lnTo>
                  <a:lnTo>
                    <a:pt x="9" y="125"/>
                  </a:lnTo>
                  <a:lnTo>
                    <a:pt x="10" y="121"/>
                  </a:lnTo>
                  <a:lnTo>
                    <a:pt x="12" y="118"/>
                  </a:lnTo>
                  <a:lnTo>
                    <a:pt x="15" y="114"/>
                  </a:lnTo>
                  <a:lnTo>
                    <a:pt x="16" y="110"/>
                  </a:lnTo>
                  <a:lnTo>
                    <a:pt x="17" y="106"/>
                  </a:lnTo>
                  <a:lnTo>
                    <a:pt x="17" y="101"/>
                  </a:lnTo>
                  <a:lnTo>
                    <a:pt x="17" y="98"/>
                  </a:lnTo>
                  <a:lnTo>
                    <a:pt x="17" y="93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2" y="58"/>
                  </a:lnTo>
                  <a:lnTo>
                    <a:pt x="52" y="48"/>
                  </a:lnTo>
                  <a:lnTo>
                    <a:pt x="62" y="38"/>
                  </a:lnTo>
                  <a:lnTo>
                    <a:pt x="72" y="30"/>
                  </a:lnTo>
                  <a:lnTo>
                    <a:pt x="83" y="22"/>
                  </a:lnTo>
                  <a:lnTo>
                    <a:pt x="95" y="16"/>
                  </a:lnTo>
                  <a:lnTo>
                    <a:pt x="108" y="12"/>
                  </a:lnTo>
                  <a:lnTo>
                    <a:pt x="120" y="9"/>
                  </a:lnTo>
                  <a:lnTo>
                    <a:pt x="118" y="9"/>
                  </a:lnTo>
                  <a:lnTo>
                    <a:pt x="115" y="9"/>
                  </a:lnTo>
                  <a:lnTo>
                    <a:pt x="113" y="9"/>
                  </a:lnTo>
                  <a:lnTo>
                    <a:pt x="112" y="7"/>
                  </a:lnTo>
                  <a:lnTo>
                    <a:pt x="109" y="7"/>
                  </a:lnTo>
                  <a:lnTo>
                    <a:pt x="108" y="6"/>
                  </a:lnTo>
                  <a:lnTo>
                    <a:pt x="107" y="5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46" name="Freeform 271"/>
            <p:cNvSpPr>
              <a:spLocks noEditPoints="1"/>
            </p:cNvSpPr>
            <p:nvPr/>
          </p:nvSpPr>
          <p:spPr bwMode="auto">
            <a:xfrm>
              <a:off x="2383" y="1429"/>
              <a:ext cx="404" cy="415"/>
            </a:xfrm>
            <a:custGeom>
              <a:avLst/>
              <a:gdLst>
                <a:gd name="T0" fmla="*/ 309 w 807"/>
                <a:gd name="T1" fmla="*/ 398 h 828"/>
                <a:gd name="T2" fmla="*/ 260 w 807"/>
                <a:gd name="T3" fmla="*/ 246 h 828"/>
                <a:gd name="T4" fmla="*/ 262 w 807"/>
                <a:gd name="T5" fmla="*/ 80 h 828"/>
                <a:gd name="T6" fmla="*/ 259 w 807"/>
                <a:gd name="T7" fmla="*/ 58 h 828"/>
                <a:gd name="T8" fmla="*/ 229 w 807"/>
                <a:gd name="T9" fmla="*/ 131 h 828"/>
                <a:gd name="T10" fmla="*/ 226 w 807"/>
                <a:gd name="T11" fmla="*/ 160 h 828"/>
                <a:gd name="T12" fmla="*/ 224 w 807"/>
                <a:gd name="T13" fmla="*/ 163 h 828"/>
                <a:gd name="T14" fmla="*/ 234 w 807"/>
                <a:gd name="T15" fmla="*/ 180 h 828"/>
                <a:gd name="T16" fmla="*/ 237 w 807"/>
                <a:gd name="T17" fmla="*/ 171 h 828"/>
                <a:gd name="T18" fmla="*/ 242 w 807"/>
                <a:gd name="T19" fmla="*/ 166 h 828"/>
                <a:gd name="T20" fmla="*/ 244 w 807"/>
                <a:gd name="T21" fmla="*/ 169 h 828"/>
                <a:gd name="T22" fmla="*/ 245 w 807"/>
                <a:gd name="T23" fmla="*/ 189 h 828"/>
                <a:gd name="T24" fmla="*/ 247 w 807"/>
                <a:gd name="T25" fmla="*/ 182 h 828"/>
                <a:gd name="T26" fmla="*/ 252 w 807"/>
                <a:gd name="T27" fmla="*/ 165 h 828"/>
                <a:gd name="T28" fmla="*/ 247 w 807"/>
                <a:gd name="T29" fmla="*/ 161 h 828"/>
                <a:gd name="T30" fmla="*/ 251 w 807"/>
                <a:gd name="T31" fmla="*/ 158 h 828"/>
                <a:gd name="T32" fmla="*/ 245 w 807"/>
                <a:gd name="T33" fmla="*/ 224 h 828"/>
                <a:gd name="T34" fmla="*/ 242 w 807"/>
                <a:gd name="T35" fmla="*/ 210 h 828"/>
                <a:gd name="T36" fmla="*/ 239 w 807"/>
                <a:gd name="T37" fmla="*/ 186 h 828"/>
                <a:gd name="T38" fmla="*/ 228 w 807"/>
                <a:gd name="T39" fmla="*/ 208 h 828"/>
                <a:gd name="T40" fmla="*/ 210 w 807"/>
                <a:gd name="T41" fmla="*/ 184 h 828"/>
                <a:gd name="T42" fmla="*/ 213 w 807"/>
                <a:gd name="T43" fmla="*/ 168 h 828"/>
                <a:gd name="T44" fmla="*/ 210 w 807"/>
                <a:gd name="T45" fmla="*/ 212 h 828"/>
                <a:gd name="T46" fmla="*/ 208 w 807"/>
                <a:gd name="T47" fmla="*/ 228 h 828"/>
                <a:gd name="T48" fmla="*/ 211 w 807"/>
                <a:gd name="T49" fmla="*/ 232 h 828"/>
                <a:gd name="T50" fmla="*/ 215 w 807"/>
                <a:gd name="T51" fmla="*/ 222 h 828"/>
                <a:gd name="T52" fmla="*/ 230 w 807"/>
                <a:gd name="T53" fmla="*/ 230 h 828"/>
                <a:gd name="T54" fmla="*/ 224 w 807"/>
                <a:gd name="T55" fmla="*/ 235 h 828"/>
                <a:gd name="T56" fmla="*/ 226 w 807"/>
                <a:gd name="T57" fmla="*/ 241 h 828"/>
                <a:gd name="T58" fmla="*/ 237 w 807"/>
                <a:gd name="T59" fmla="*/ 260 h 828"/>
                <a:gd name="T60" fmla="*/ 219 w 807"/>
                <a:gd name="T61" fmla="*/ 268 h 828"/>
                <a:gd name="T62" fmla="*/ 206 w 807"/>
                <a:gd name="T63" fmla="*/ 251 h 828"/>
                <a:gd name="T64" fmla="*/ 189 w 807"/>
                <a:gd name="T65" fmla="*/ 138 h 828"/>
                <a:gd name="T66" fmla="*/ 145 w 807"/>
                <a:gd name="T67" fmla="*/ 75 h 828"/>
                <a:gd name="T68" fmla="*/ 166 w 807"/>
                <a:gd name="T69" fmla="*/ 171 h 828"/>
                <a:gd name="T70" fmla="*/ 170 w 807"/>
                <a:gd name="T71" fmla="*/ 197 h 828"/>
                <a:gd name="T72" fmla="*/ 165 w 807"/>
                <a:gd name="T73" fmla="*/ 196 h 828"/>
                <a:gd name="T74" fmla="*/ 159 w 807"/>
                <a:gd name="T75" fmla="*/ 194 h 828"/>
                <a:gd name="T76" fmla="*/ 158 w 807"/>
                <a:gd name="T77" fmla="*/ 200 h 828"/>
                <a:gd name="T78" fmla="*/ 154 w 807"/>
                <a:gd name="T79" fmla="*/ 249 h 828"/>
                <a:gd name="T80" fmla="*/ 77 w 807"/>
                <a:gd name="T81" fmla="*/ 390 h 828"/>
                <a:gd name="T82" fmla="*/ 11 w 807"/>
                <a:gd name="T83" fmla="*/ 353 h 828"/>
                <a:gd name="T84" fmla="*/ 10 w 807"/>
                <a:gd name="T85" fmla="*/ 356 h 828"/>
                <a:gd name="T86" fmla="*/ 90 w 807"/>
                <a:gd name="T87" fmla="*/ 402 h 828"/>
                <a:gd name="T88" fmla="*/ 96 w 807"/>
                <a:gd name="T89" fmla="*/ 389 h 828"/>
                <a:gd name="T90" fmla="*/ 145 w 807"/>
                <a:gd name="T91" fmla="*/ 312 h 828"/>
                <a:gd name="T92" fmla="*/ 183 w 807"/>
                <a:gd name="T93" fmla="*/ 331 h 828"/>
                <a:gd name="T94" fmla="*/ 250 w 807"/>
                <a:gd name="T95" fmla="*/ 326 h 828"/>
                <a:gd name="T96" fmla="*/ 276 w 807"/>
                <a:gd name="T97" fmla="*/ 323 h 828"/>
                <a:gd name="T98" fmla="*/ 294 w 807"/>
                <a:gd name="T99" fmla="*/ 411 h 828"/>
                <a:gd name="T100" fmla="*/ 370 w 807"/>
                <a:gd name="T101" fmla="*/ 390 h 828"/>
                <a:gd name="T102" fmla="*/ 403 w 807"/>
                <a:gd name="T103" fmla="*/ 375 h 828"/>
                <a:gd name="T104" fmla="*/ 250 w 807"/>
                <a:gd name="T105" fmla="*/ 155 h 828"/>
                <a:gd name="T106" fmla="*/ 256 w 807"/>
                <a:gd name="T107" fmla="*/ 152 h 828"/>
                <a:gd name="T108" fmla="*/ 254 w 807"/>
                <a:gd name="T109" fmla="*/ 156 h 828"/>
                <a:gd name="T110" fmla="*/ 229 w 807"/>
                <a:gd name="T111" fmla="*/ 223 h 828"/>
                <a:gd name="T112" fmla="*/ 224 w 807"/>
                <a:gd name="T113" fmla="*/ 212 h 828"/>
                <a:gd name="T114" fmla="*/ 215 w 807"/>
                <a:gd name="T115" fmla="*/ 219 h 828"/>
                <a:gd name="T116" fmla="*/ 217 w 807"/>
                <a:gd name="T117" fmla="*/ 214 h 828"/>
                <a:gd name="T118" fmla="*/ 229 w 807"/>
                <a:gd name="T119" fmla="*/ 211 h 828"/>
                <a:gd name="T120" fmla="*/ 230 w 807"/>
                <a:gd name="T121" fmla="*/ 223 h 82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07" h="828">
                  <a:moveTo>
                    <a:pt x="805" y="741"/>
                  </a:moveTo>
                  <a:lnTo>
                    <a:pt x="787" y="749"/>
                  </a:lnTo>
                  <a:lnTo>
                    <a:pt x="766" y="754"/>
                  </a:lnTo>
                  <a:lnTo>
                    <a:pt x="745" y="760"/>
                  </a:lnTo>
                  <a:lnTo>
                    <a:pt x="724" y="765"/>
                  </a:lnTo>
                  <a:lnTo>
                    <a:pt x="702" y="770"/>
                  </a:lnTo>
                  <a:lnTo>
                    <a:pt x="680" y="776"/>
                  </a:lnTo>
                  <a:lnTo>
                    <a:pt x="659" y="781"/>
                  </a:lnTo>
                  <a:lnTo>
                    <a:pt x="639" y="788"/>
                  </a:lnTo>
                  <a:lnTo>
                    <a:pt x="618" y="795"/>
                  </a:lnTo>
                  <a:lnTo>
                    <a:pt x="598" y="804"/>
                  </a:lnTo>
                  <a:lnTo>
                    <a:pt x="587" y="780"/>
                  </a:lnTo>
                  <a:lnTo>
                    <a:pt x="583" y="744"/>
                  </a:lnTo>
                  <a:lnTo>
                    <a:pt x="577" y="707"/>
                  </a:lnTo>
                  <a:lnTo>
                    <a:pt x="569" y="671"/>
                  </a:lnTo>
                  <a:lnTo>
                    <a:pt x="560" y="634"/>
                  </a:lnTo>
                  <a:lnTo>
                    <a:pt x="550" y="597"/>
                  </a:lnTo>
                  <a:lnTo>
                    <a:pt x="540" y="561"/>
                  </a:lnTo>
                  <a:lnTo>
                    <a:pt x="530" y="525"/>
                  </a:lnTo>
                  <a:lnTo>
                    <a:pt x="520" y="491"/>
                  </a:lnTo>
                  <a:lnTo>
                    <a:pt x="513" y="456"/>
                  </a:lnTo>
                  <a:lnTo>
                    <a:pt x="507" y="424"/>
                  </a:lnTo>
                  <a:lnTo>
                    <a:pt x="509" y="390"/>
                  </a:lnTo>
                  <a:lnTo>
                    <a:pt x="513" y="357"/>
                  </a:lnTo>
                  <a:lnTo>
                    <a:pt x="515" y="324"/>
                  </a:lnTo>
                  <a:lnTo>
                    <a:pt x="517" y="292"/>
                  </a:lnTo>
                  <a:lnTo>
                    <a:pt x="519" y="258"/>
                  </a:lnTo>
                  <a:lnTo>
                    <a:pt x="520" y="226"/>
                  </a:lnTo>
                  <a:lnTo>
                    <a:pt x="522" y="193"/>
                  </a:lnTo>
                  <a:lnTo>
                    <a:pt x="523" y="159"/>
                  </a:lnTo>
                  <a:lnTo>
                    <a:pt x="523" y="126"/>
                  </a:lnTo>
                  <a:lnTo>
                    <a:pt x="522" y="91"/>
                  </a:lnTo>
                  <a:lnTo>
                    <a:pt x="519" y="94"/>
                  </a:lnTo>
                  <a:lnTo>
                    <a:pt x="518" y="97"/>
                  </a:lnTo>
                  <a:lnTo>
                    <a:pt x="518" y="101"/>
                  </a:lnTo>
                  <a:lnTo>
                    <a:pt x="518" y="104"/>
                  </a:lnTo>
                  <a:lnTo>
                    <a:pt x="518" y="107"/>
                  </a:lnTo>
                  <a:lnTo>
                    <a:pt x="518" y="110"/>
                  </a:lnTo>
                  <a:lnTo>
                    <a:pt x="518" y="112"/>
                  </a:lnTo>
                  <a:lnTo>
                    <a:pt x="517" y="115"/>
                  </a:lnTo>
                  <a:lnTo>
                    <a:pt x="514" y="117"/>
                  </a:lnTo>
                  <a:lnTo>
                    <a:pt x="509" y="118"/>
                  </a:lnTo>
                  <a:lnTo>
                    <a:pt x="503" y="136"/>
                  </a:lnTo>
                  <a:lnTo>
                    <a:pt x="497" y="153"/>
                  </a:lnTo>
                  <a:lnTo>
                    <a:pt x="491" y="172"/>
                  </a:lnTo>
                  <a:lnTo>
                    <a:pt x="484" y="189"/>
                  </a:lnTo>
                  <a:lnTo>
                    <a:pt x="478" y="207"/>
                  </a:lnTo>
                  <a:lnTo>
                    <a:pt x="472" y="226"/>
                  </a:lnTo>
                  <a:lnTo>
                    <a:pt x="465" y="243"/>
                  </a:lnTo>
                  <a:lnTo>
                    <a:pt x="457" y="262"/>
                  </a:lnTo>
                  <a:lnTo>
                    <a:pt x="450" y="279"/>
                  </a:lnTo>
                  <a:lnTo>
                    <a:pt x="441" y="296"/>
                  </a:lnTo>
                  <a:lnTo>
                    <a:pt x="447" y="303"/>
                  </a:lnTo>
                  <a:lnTo>
                    <a:pt x="450" y="304"/>
                  </a:lnTo>
                  <a:lnTo>
                    <a:pt x="452" y="306"/>
                  </a:lnTo>
                  <a:lnTo>
                    <a:pt x="453" y="309"/>
                  </a:lnTo>
                  <a:lnTo>
                    <a:pt x="453" y="311"/>
                  </a:lnTo>
                  <a:lnTo>
                    <a:pt x="453" y="315"/>
                  </a:lnTo>
                  <a:lnTo>
                    <a:pt x="452" y="317"/>
                  </a:lnTo>
                  <a:lnTo>
                    <a:pt x="451" y="320"/>
                  </a:lnTo>
                  <a:lnTo>
                    <a:pt x="450" y="322"/>
                  </a:lnTo>
                  <a:lnTo>
                    <a:pt x="448" y="325"/>
                  </a:lnTo>
                  <a:lnTo>
                    <a:pt x="447" y="326"/>
                  </a:lnTo>
                  <a:lnTo>
                    <a:pt x="448" y="330"/>
                  </a:lnTo>
                  <a:lnTo>
                    <a:pt x="451" y="335"/>
                  </a:lnTo>
                  <a:lnTo>
                    <a:pt x="455" y="340"/>
                  </a:lnTo>
                  <a:lnTo>
                    <a:pt x="458" y="345"/>
                  </a:lnTo>
                  <a:lnTo>
                    <a:pt x="463" y="350"/>
                  </a:lnTo>
                  <a:lnTo>
                    <a:pt x="466" y="355"/>
                  </a:lnTo>
                  <a:lnTo>
                    <a:pt x="468" y="360"/>
                  </a:lnTo>
                  <a:lnTo>
                    <a:pt x="470" y="365"/>
                  </a:lnTo>
                  <a:lnTo>
                    <a:pt x="468" y="369"/>
                  </a:lnTo>
                  <a:lnTo>
                    <a:pt x="465" y="374"/>
                  </a:lnTo>
                  <a:lnTo>
                    <a:pt x="468" y="383"/>
                  </a:lnTo>
                  <a:lnTo>
                    <a:pt x="468" y="376"/>
                  </a:lnTo>
                  <a:lnTo>
                    <a:pt x="470" y="369"/>
                  </a:lnTo>
                  <a:lnTo>
                    <a:pt x="471" y="362"/>
                  </a:lnTo>
                  <a:lnTo>
                    <a:pt x="472" y="355"/>
                  </a:lnTo>
                  <a:lnTo>
                    <a:pt x="473" y="348"/>
                  </a:lnTo>
                  <a:lnTo>
                    <a:pt x="474" y="341"/>
                  </a:lnTo>
                  <a:lnTo>
                    <a:pt x="476" y="335"/>
                  </a:lnTo>
                  <a:lnTo>
                    <a:pt x="477" y="327"/>
                  </a:lnTo>
                  <a:lnTo>
                    <a:pt x="478" y="321"/>
                  </a:lnTo>
                  <a:lnTo>
                    <a:pt x="479" y="314"/>
                  </a:lnTo>
                  <a:lnTo>
                    <a:pt x="481" y="316"/>
                  </a:lnTo>
                  <a:lnTo>
                    <a:pt x="482" y="320"/>
                  </a:lnTo>
                  <a:lnTo>
                    <a:pt x="482" y="322"/>
                  </a:lnTo>
                  <a:lnTo>
                    <a:pt x="483" y="326"/>
                  </a:lnTo>
                  <a:lnTo>
                    <a:pt x="483" y="329"/>
                  </a:lnTo>
                  <a:lnTo>
                    <a:pt x="483" y="332"/>
                  </a:lnTo>
                  <a:lnTo>
                    <a:pt x="483" y="336"/>
                  </a:lnTo>
                  <a:lnTo>
                    <a:pt x="483" y="340"/>
                  </a:lnTo>
                  <a:lnTo>
                    <a:pt x="483" y="343"/>
                  </a:lnTo>
                  <a:lnTo>
                    <a:pt x="483" y="346"/>
                  </a:lnTo>
                  <a:lnTo>
                    <a:pt x="483" y="345"/>
                  </a:lnTo>
                  <a:lnTo>
                    <a:pt x="483" y="343"/>
                  </a:lnTo>
                  <a:lnTo>
                    <a:pt x="484" y="342"/>
                  </a:lnTo>
                  <a:lnTo>
                    <a:pt x="484" y="341"/>
                  </a:lnTo>
                  <a:lnTo>
                    <a:pt x="486" y="339"/>
                  </a:lnTo>
                  <a:lnTo>
                    <a:pt x="487" y="337"/>
                  </a:lnTo>
                  <a:lnTo>
                    <a:pt x="487" y="336"/>
                  </a:lnTo>
                  <a:lnTo>
                    <a:pt x="488" y="335"/>
                  </a:lnTo>
                  <a:lnTo>
                    <a:pt x="488" y="334"/>
                  </a:lnTo>
                  <a:lnTo>
                    <a:pt x="489" y="332"/>
                  </a:lnTo>
                  <a:lnTo>
                    <a:pt x="491" y="339"/>
                  </a:lnTo>
                  <a:lnTo>
                    <a:pt x="492" y="346"/>
                  </a:lnTo>
                  <a:lnTo>
                    <a:pt x="492" y="353"/>
                  </a:lnTo>
                  <a:lnTo>
                    <a:pt x="491" y="361"/>
                  </a:lnTo>
                  <a:lnTo>
                    <a:pt x="491" y="369"/>
                  </a:lnTo>
                  <a:lnTo>
                    <a:pt x="489" y="377"/>
                  </a:lnTo>
                  <a:lnTo>
                    <a:pt x="489" y="383"/>
                  </a:lnTo>
                  <a:lnTo>
                    <a:pt x="488" y="390"/>
                  </a:lnTo>
                  <a:lnTo>
                    <a:pt x="488" y="397"/>
                  </a:lnTo>
                  <a:lnTo>
                    <a:pt x="489" y="403"/>
                  </a:lnTo>
                  <a:lnTo>
                    <a:pt x="489" y="397"/>
                  </a:lnTo>
                  <a:lnTo>
                    <a:pt x="489" y="389"/>
                  </a:lnTo>
                  <a:lnTo>
                    <a:pt x="491" y="383"/>
                  </a:lnTo>
                  <a:lnTo>
                    <a:pt x="492" y="377"/>
                  </a:lnTo>
                  <a:lnTo>
                    <a:pt x="493" y="371"/>
                  </a:lnTo>
                  <a:lnTo>
                    <a:pt x="493" y="363"/>
                  </a:lnTo>
                  <a:lnTo>
                    <a:pt x="494" y="357"/>
                  </a:lnTo>
                  <a:lnTo>
                    <a:pt x="496" y="351"/>
                  </a:lnTo>
                  <a:lnTo>
                    <a:pt x="494" y="345"/>
                  </a:lnTo>
                  <a:lnTo>
                    <a:pt x="494" y="339"/>
                  </a:lnTo>
                  <a:lnTo>
                    <a:pt x="504" y="339"/>
                  </a:lnTo>
                  <a:lnTo>
                    <a:pt x="504" y="336"/>
                  </a:lnTo>
                  <a:lnTo>
                    <a:pt x="504" y="335"/>
                  </a:lnTo>
                  <a:lnTo>
                    <a:pt x="504" y="334"/>
                  </a:lnTo>
                  <a:lnTo>
                    <a:pt x="504" y="331"/>
                  </a:lnTo>
                  <a:lnTo>
                    <a:pt x="504" y="330"/>
                  </a:lnTo>
                  <a:lnTo>
                    <a:pt x="504" y="329"/>
                  </a:lnTo>
                  <a:lnTo>
                    <a:pt x="505" y="327"/>
                  </a:lnTo>
                  <a:lnTo>
                    <a:pt x="505" y="326"/>
                  </a:lnTo>
                  <a:lnTo>
                    <a:pt x="507" y="325"/>
                  </a:lnTo>
                  <a:lnTo>
                    <a:pt x="507" y="324"/>
                  </a:lnTo>
                  <a:lnTo>
                    <a:pt x="498" y="324"/>
                  </a:lnTo>
                  <a:lnTo>
                    <a:pt x="497" y="324"/>
                  </a:lnTo>
                  <a:lnTo>
                    <a:pt x="496" y="324"/>
                  </a:lnTo>
                  <a:lnTo>
                    <a:pt x="494" y="324"/>
                  </a:lnTo>
                  <a:lnTo>
                    <a:pt x="494" y="322"/>
                  </a:lnTo>
                  <a:lnTo>
                    <a:pt x="493" y="322"/>
                  </a:lnTo>
                  <a:lnTo>
                    <a:pt x="492" y="321"/>
                  </a:lnTo>
                  <a:lnTo>
                    <a:pt x="492" y="320"/>
                  </a:lnTo>
                  <a:lnTo>
                    <a:pt x="492" y="319"/>
                  </a:lnTo>
                  <a:lnTo>
                    <a:pt x="492" y="317"/>
                  </a:lnTo>
                  <a:lnTo>
                    <a:pt x="494" y="317"/>
                  </a:lnTo>
                  <a:lnTo>
                    <a:pt x="497" y="317"/>
                  </a:lnTo>
                  <a:lnTo>
                    <a:pt x="499" y="317"/>
                  </a:lnTo>
                  <a:lnTo>
                    <a:pt x="502" y="316"/>
                  </a:lnTo>
                  <a:lnTo>
                    <a:pt x="504" y="316"/>
                  </a:lnTo>
                  <a:lnTo>
                    <a:pt x="507" y="315"/>
                  </a:lnTo>
                  <a:lnTo>
                    <a:pt x="509" y="315"/>
                  </a:lnTo>
                  <a:lnTo>
                    <a:pt x="512" y="315"/>
                  </a:lnTo>
                  <a:lnTo>
                    <a:pt x="513" y="316"/>
                  </a:lnTo>
                  <a:lnTo>
                    <a:pt x="515" y="317"/>
                  </a:lnTo>
                  <a:lnTo>
                    <a:pt x="500" y="460"/>
                  </a:lnTo>
                  <a:lnTo>
                    <a:pt x="496" y="456"/>
                  </a:lnTo>
                  <a:lnTo>
                    <a:pt x="492" y="451"/>
                  </a:lnTo>
                  <a:lnTo>
                    <a:pt x="489" y="446"/>
                  </a:lnTo>
                  <a:lnTo>
                    <a:pt x="488" y="441"/>
                  </a:lnTo>
                  <a:lnTo>
                    <a:pt x="487" y="435"/>
                  </a:lnTo>
                  <a:lnTo>
                    <a:pt x="487" y="429"/>
                  </a:lnTo>
                  <a:lnTo>
                    <a:pt x="487" y="423"/>
                  </a:lnTo>
                  <a:lnTo>
                    <a:pt x="487" y="418"/>
                  </a:lnTo>
                  <a:lnTo>
                    <a:pt x="487" y="413"/>
                  </a:lnTo>
                  <a:lnTo>
                    <a:pt x="486" y="409"/>
                  </a:lnTo>
                  <a:lnTo>
                    <a:pt x="486" y="413"/>
                  </a:lnTo>
                  <a:lnTo>
                    <a:pt x="484" y="415"/>
                  </a:lnTo>
                  <a:lnTo>
                    <a:pt x="483" y="418"/>
                  </a:lnTo>
                  <a:lnTo>
                    <a:pt x="482" y="420"/>
                  </a:lnTo>
                  <a:lnTo>
                    <a:pt x="481" y="423"/>
                  </a:lnTo>
                  <a:lnTo>
                    <a:pt x="479" y="425"/>
                  </a:lnTo>
                  <a:lnTo>
                    <a:pt x="477" y="426"/>
                  </a:lnTo>
                  <a:lnTo>
                    <a:pt x="474" y="428"/>
                  </a:lnTo>
                  <a:lnTo>
                    <a:pt x="473" y="429"/>
                  </a:lnTo>
                  <a:lnTo>
                    <a:pt x="471" y="430"/>
                  </a:lnTo>
                  <a:lnTo>
                    <a:pt x="479" y="362"/>
                  </a:lnTo>
                  <a:lnTo>
                    <a:pt x="478" y="367"/>
                  </a:lnTo>
                  <a:lnTo>
                    <a:pt x="477" y="372"/>
                  </a:lnTo>
                  <a:lnTo>
                    <a:pt x="477" y="377"/>
                  </a:lnTo>
                  <a:lnTo>
                    <a:pt x="476" y="383"/>
                  </a:lnTo>
                  <a:lnTo>
                    <a:pt x="476" y="388"/>
                  </a:lnTo>
                  <a:lnTo>
                    <a:pt x="474" y="393"/>
                  </a:lnTo>
                  <a:lnTo>
                    <a:pt x="473" y="398"/>
                  </a:lnTo>
                  <a:lnTo>
                    <a:pt x="471" y="402"/>
                  </a:lnTo>
                  <a:lnTo>
                    <a:pt x="468" y="405"/>
                  </a:lnTo>
                  <a:lnTo>
                    <a:pt x="465" y="409"/>
                  </a:lnTo>
                  <a:lnTo>
                    <a:pt x="462" y="407"/>
                  </a:lnTo>
                  <a:lnTo>
                    <a:pt x="456" y="415"/>
                  </a:lnTo>
                  <a:lnTo>
                    <a:pt x="447" y="415"/>
                  </a:lnTo>
                  <a:lnTo>
                    <a:pt x="440" y="414"/>
                  </a:lnTo>
                  <a:lnTo>
                    <a:pt x="435" y="409"/>
                  </a:lnTo>
                  <a:lnTo>
                    <a:pt x="431" y="404"/>
                  </a:lnTo>
                  <a:lnTo>
                    <a:pt x="429" y="398"/>
                  </a:lnTo>
                  <a:lnTo>
                    <a:pt x="427" y="390"/>
                  </a:lnTo>
                  <a:lnTo>
                    <a:pt x="426" y="384"/>
                  </a:lnTo>
                  <a:lnTo>
                    <a:pt x="424" y="377"/>
                  </a:lnTo>
                  <a:lnTo>
                    <a:pt x="422" y="372"/>
                  </a:lnTo>
                  <a:lnTo>
                    <a:pt x="420" y="368"/>
                  </a:lnTo>
                  <a:lnTo>
                    <a:pt x="417" y="365"/>
                  </a:lnTo>
                  <a:lnTo>
                    <a:pt x="417" y="361"/>
                  </a:lnTo>
                  <a:lnTo>
                    <a:pt x="417" y="356"/>
                  </a:lnTo>
                  <a:lnTo>
                    <a:pt x="417" y="352"/>
                  </a:lnTo>
                  <a:lnTo>
                    <a:pt x="419" y="348"/>
                  </a:lnTo>
                  <a:lnTo>
                    <a:pt x="420" y="345"/>
                  </a:lnTo>
                  <a:lnTo>
                    <a:pt x="422" y="342"/>
                  </a:lnTo>
                  <a:lnTo>
                    <a:pt x="424" y="339"/>
                  </a:lnTo>
                  <a:lnTo>
                    <a:pt x="425" y="336"/>
                  </a:lnTo>
                  <a:lnTo>
                    <a:pt x="426" y="335"/>
                  </a:lnTo>
                  <a:lnTo>
                    <a:pt x="417" y="326"/>
                  </a:lnTo>
                  <a:lnTo>
                    <a:pt x="415" y="337"/>
                  </a:lnTo>
                  <a:lnTo>
                    <a:pt x="415" y="348"/>
                  </a:lnTo>
                  <a:lnTo>
                    <a:pt x="415" y="360"/>
                  </a:lnTo>
                  <a:lnTo>
                    <a:pt x="415" y="371"/>
                  </a:lnTo>
                  <a:lnTo>
                    <a:pt x="416" y="382"/>
                  </a:lnTo>
                  <a:lnTo>
                    <a:pt x="417" y="393"/>
                  </a:lnTo>
                  <a:lnTo>
                    <a:pt x="417" y="404"/>
                  </a:lnTo>
                  <a:lnTo>
                    <a:pt x="419" y="414"/>
                  </a:lnTo>
                  <a:lnTo>
                    <a:pt x="419" y="423"/>
                  </a:lnTo>
                  <a:lnTo>
                    <a:pt x="417" y="430"/>
                  </a:lnTo>
                  <a:lnTo>
                    <a:pt x="417" y="433"/>
                  </a:lnTo>
                  <a:lnTo>
                    <a:pt x="419" y="436"/>
                  </a:lnTo>
                  <a:lnTo>
                    <a:pt x="420" y="439"/>
                  </a:lnTo>
                  <a:lnTo>
                    <a:pt x="420" y="441"/>
                  </a:lnTo>
                  <a:lnTo>
                    <a:pt x="420" y="444"/>
                  </a:lnTo>
                  <a:lnTo>
                    <a:pt x="420" y="446"/>
                  </a:lnTo>
                  <a:lnTo>
                    <a:pt x="419" y="450"/>
                  </a:lnTo>
                  <a:lnTo>
                    <a:pt x="417" y="452"/>
                  </a:lnTo>
                  <a:lnTo>
                    <a:pt x="415" y="455"/>
                  </a:lnTo>
                  <a:lnTo>
                    <a:pt x="411" y="457"/>
                  </a:lnTo>
                  <a:lnTo>
                    <a:pt x="420" y="454"/>
                  </a:lnTo>
                  <a:lnTo>
                    <a:pt x="426" y="517"/>
                  </a:lnTo>
                  <a:lnTo>
                    <a:pt x="432" y="509"/>
                  </a:lnTo>
                  <a:lnTo>
                    <a:pt x="435" y="501"/>
                  </a:lnTo>
                  <a:lnTo>
                    <a:pt x="434" y="493"/>
                  </a:lnTo>
                  <a:lnTo>
                    <a:pt x="432" y="486"/>
                  </a:lnTo>
                  <a:lnTo>
                    <a:pt x="429" y="478"/>
                  </a:lnTo>
                  <a:lnTo>
                    <a:pt x="425" y="471"/>
                  </a:lnTo>
                  <a:lnTo>
                    <a:pt x="422" y="462"/>
                  </a:lnTo>
                  <a:lnTo>
                    <a:pt x="421" y="455"/>
                  </a:lnTo>
                  <a:lnTo>
                    <a:pt x="422" y="446"/>
                  </a:lnTo>
                  <a:lnTo>
                    <a:pt x="426" y="439"/>
                  </a:lnTo>
                  <a:lnTo>
                    <a:pt x="427" y="440"/>
                  </a:lnTo>
                  <a:lnTo>
                    <a:pt x="427" y="441"/>
                  </a:lnTo>
                  <a:lnTo>
                    <a:pt x="429" y="441"/>
                  </a:lnTo>
                  <a:lnTo>
                    <a:pt x="429" y="442"/>
                  </a:lnTo>
                  <a:lnTo>
                    <a:pt x="430" y="444"/>
                  </a:lnTo>
                  <a:lnTo>
                    <a:pt x="430" y="445"/>
                  </a:lnTo>
                  <a:lnTo>
                    <a:pt x="435" y="446"/>
                  </a:lnTo>
                  <a:lnTo>
                    <a:pt x="441" y="446"/>
                  </a:lnTo>
                  <a:lnTo>
                    <a:pt x="445" y="447"/>
                  </a:lnTo>
                  <a:lnTo>
                    <a:pt x="450" y="450"/>
                  </a:lnTo>
                  <a:lnTo>
                    <a:pt x="453" y="452"/>
                  </a:lnTo>
                  <a:lnTo>
                    <a:pt x="457" y="455"/>
                  </a:lnTo>
                  <a:lnTo>
                    <a:pt x="460" y="459"/>
                  </a:lnTo>
                  <a:lnTo>
                    <a:pt x="463" y="463"/>
                  </a:lnTo>
                  <a:lnTo>
                    <a:pt x="467" y="470"/>
                  </a:lnTo>
                  <a:lnTo>
                    <a:pt x="471" y="477"/>
                  </a:lnTo>
                  <a:lnTo>
                    <a:pt x="468" y="477"/>
                  </a:lnTo>
                  <a:lnTo>
                    <a:pt x="466" y="476"/>
                  </a:lnTo>
                  <a:lnTo>
                    <a:pt x="463" y="475"/>
                  </a:lnTo>
                  <a:lnTo>
                    <a:pt x="460" y="473"/>
                  </a:lnTo>
                  <a:lnTo>
                    <a:pt x="456" y="471"/>
                  </a:lnTo>
                  <a:lnTo>
                    <a:pt x="451" y="470"/>
                  </a:lnTo>
                  <a:lnTo>
                    <a:pt x="447" y="468"/>
                  </a:lnTo>
                  <a:lnTo>
                    <a:pt x="443" y="467"/>
                  </a:lnTo>
                  <a:lnTo>
                    <a:pt x="439" y="466"/>
                  </a:lnTo>
                  <a:lnTo>
                    <a:pt x="435" y="466"/>
                  </a:lnTo>
                  <a:lnTo>
                    <a:pt x="437" y="473"/>
                  </a:lnTo>
                  <a:lnTo>
                    <a:pt x="439" y="478"/>
                  </a:lnTo>
                  <a:lnTo>
                    <a:pt x="441" y="481"/>
                  </a:lnTo>
                  <a:lnTo>
                    <a:pt x="443" y="482"/>
                  </a:lnTo>
                  <a:lnTo>
                    <a:pt x="447" y="482"/>
                  </a:lnTo>
                  <a:lnTo>
                    <a:pt x="448" y="481"/>
                  </a:lnTo>
                  <a:lnTo>
                    <a:pt x="451" y="480"/>
                  </a:lnTo>
                  <a:lnTo>
                    <a:pt x="453" y="480"/>
                  </a:lnTo>
                  <a:lnTo>
                    <a:pt x="455" y="481"/>
                  </a:lnTo>
                  <a:lnTo>
                    <a:pt x="456" y="483"/>
                  </a:lnTo>
                  <a:lnTo>
                    <a:pt x="458" y="487"/>
                  </a:lnTo>
                  <a:lnTo>
                    <a:pt x="461" y="492"/>
                  </a:lnTo>
                  <a:lnTo>
                    <a:pt x="465" y="497"/>
                  </a:lnTo>
                  <a:lnTo>
                    <a:pt x="468" y="502"/>
                  </a:lnTo>
                  <a:lnTo>
                    <a:pt x="471" y="508"/>
                  </a:lnTo>
                  <a:lnTo>
                    <a:pt x="473" y="513"/>
                  </a:lnTo>
                  <a:lnTo>
                    <a:pt x="474" y="519"/>
                  </a:lnTo>
                  <a:lnTo>
                    <a:pt x="474" y="525"/>
                  </a:lnTo>
                  <a:lnTo>
                    <a:pt x="472" y="530"/>
                  </a:lnTo>
                  <a:lnTo>
                    <a:pt x="468" y="536"/>
                  </a:lnTo>
                  <a:lnTo>
                    <a:pt x="463" y="539"/>
                  </a:lnTo>
                  <a:lnTo>
                    <a:pt x="458" y="540"/>
                  </a:lnTo>
                  <a:lnTo>
                    <a:pt x="455" y="540"/>
                  </a:lnTo>
                  <a:lnTo>
                    <a:pt x="450" y="539"/>
                  </a:lnTo>
                  <a:lnTo>
                    <a:pt x="445" y="538"/>
                  </a:lnTo>
                  <a:lnTo>
                    <a:pt x="441" y="536"/>
                  </a:lnTo>
                  <a:lnTo>
                    <a:pt x="437" y="534"/>
                  </a:lnTo>
                  <a:lnTo>
                    <a:pt x="435" y="530"/>
                  </a:lnTo>
                  <a:lnTo>
                    <a:pt x="431" y="527"/>
                  </a:lnTo>
                  <a:lnTo>
                    <a:pt x="430" y="522"/>
                  </a:lnTo>
                  <a:lnTo>
                    <a:pt x="426" y="546"/>
                  </a:lnTo>
                  <a:lnTo>
                    <a:pt x="420" y="534"/>
                  </a:lnTo>
                  <a:lnTo>
                    <a:pt x="419" y="527"/>
                  </a:lnTo>
                  <a:lnTo>
                    <a:pt x="416" y="519"/>
                  </a:lnTo>
                  <a:lnTo>
                    <a:pt x="415" y="513"/>
                  </a:lnTo>
                  <a:lnTo>
                    <a:pt x="413" y="506"/>
                  </a:lnTo>
                  <a:lnTo>
                    <a:pt x="411" y="501"/>
                  </a:lnTo>
                  <a:lnTo>
                    <a:pt x="410" y="494"/>
                  </a:lnTo>
                  <a:lnTo>
                    <a:pt x="409" y="488"/>
                  </a:lnTo>
                  <a:lnTo>
                    <a:pt x="409" y="482"/>
                  </a:lnTo>
                  <a:lnTo>
                    <a:pt x="410" y="476"/>
                  </a:lnTo>
                  <a:lnTo>
                    <a:pt x="411" y="468"/>
                  </a:lnTo>
                  <a:lnTo>
                    <a:pt x="405" y="468"/>
                  </a:lnTo>
                  <a:lnTo>
                    <a:pt x="408" y="418"/>
                  </a:lnTo>
                  <a:lnTo>
                    <a:pt x="403" y="368"/>
                  </a:lnTo>
                  <a:lnTo>
                    <a:pt x="391" y="321"/>
                  </a:lnTo>
                  <a:lnTo>
                    <a:pt x="378" y="275"/>
                  </a:lnTo>
                  <a:lnTo>
                    <a:pt x="360" y="230"/>
                  </a:lnTo>
                  <a:lnTo>
                    <a:pt x="342" y="185"/>
                  </a:lnTo>
                  <a:lnTo>
                    <a:pt x="323" y="141"/>
                  </a:lnTo>
                  <a:lnTo>
                    <a:pt x="307" y="95"/>
                  </a:lnTo>
                  <a:lnTo>
                    <a:pt x="292" y="48"/>
                  </a:lnTo>
                  <a:lnTo>
                    <a:pt x="284" y="0"/>
                  </a:lnTo>
                  <a:lnTo>
                    <a:pt x="282" y="38"/>
                  </a:lnTo>
                  <a:lnTo>
                    <a:pt x="284" y="76"/>
                  </a:lnTo>
                  <a:lnTo>
                    <a:pt x="286" y="113"/>
                  </a:lnTo>
                  <a:lnTo>
                    <a:pt x="289" y="149"/>
                  </a:lnTo>
                  <a:lnTo>
                    <a:pt x="294" y="185"/>
                  </a:lnTo>
                  <a:lnTo>
                    <a:pt x="297" y="220"/>
                  </a:lnTo>
                  <a:lnTo>
                    <a:pt x="303" y="256"/>
                  </a:lnTo>
                  <a:lnTo>
                    <a:pt x="310" y="290"/>
                  </a:lnTo>
                  <a:lnTo>
                    <a:pt x="316" y="326"/>
                  </a:lnTo>
                  <a:lnTo>
                    <a:pt x="322" y="362"/>
                  </a:lnTo>
                  <a:lnTo>
                    <a:pt x="322" y="320"/>
                  </a:lnTo>
                  <a:lnTo>
                    <a:pt x="326" y="327"/>
                  </a:lnTo>
                  <a:lnTo>
                    <a:pt x="328" y="335"/>
                  </a:lnTo>
                  <a:lnTo>
                    <a:pt x="331" y="342"/>
                  </a:lnTo>
                  <a:lnTo>
                    <a:pt x="332" y="350"/>
                  </a:lnTo>
                  <a:lnTo>
                    <a:pt x="333" y="357"/>
                  </a:lnTo>
                  <a:lnTo>
                    <a:pt x="334" y="363"/>
                  </a:lnTo>
                  <a:lnTo>
                    <a:pt x="336" y="371"/>
                  </a:lnTo>
                  <a:lnTo>
                    <a:pt x="337" y="378"/>
                  </a:lnTo>
                  <a:lnTo>
                    <a:pt x="339" y="384"/>
                  </a:lnTo>
                  <a:lnTo>
                    <a:pt x="343" y="392"/>
                  </a:lnTo>
                  <a:lnTo>
                    <a:pt x="342" y="393"/>
                  </a:lnTo>
                  <a:lnTo>
                    <a:pt x="341" y="393"/>
                  </a:lnTo>
                  <a:lnTo>
                    <a:pt x="339" y="394"/>
                  </a:lnTo>
                  <a:lnTo>
                    <a:pt x="339" y="395"/>
                  </a:lnTo>
                  <a:lnTo>
                    <a:pt x="338" y="397"/>
                  </a:lnTo>
                  <a:lnTo>
                    <a:pt x="337" y="397"/>
                  </a:lnTo>
                  <a:lnTo>
                    <a:pt x="336" y="398"/>
                  </a:lnTo>
                  <a:lnTo>
                    <a:pt x="334" y="398"/>
                  </a:lnTo>
                  <a:lnTo>
                    <a:pt x="332" y="398"/>
                  </a:lnTo>
                  <a:lnTo>
                    <a:pt x="331" y="398"/>
                  </a:lnTo>
                  <a:lnTo>
                    <a:pt x="331" y="395"/>
                  </a:lnTo>
                  <a:lnTo>
                    <a:pt x="330" y="393"/>
                  </a:lnTo>
                  <a:lnTo>
                    <a:pt x="330" y="392"/>
                  </a:lnTo>
                  <a:lnTo>
                    <a:pt x="328" y="389"/>
                  </a:lnTo>
                  <a:lnTo>
                    <a:pt x="327" y="387"/>
                  </a:lnTo>
                  <a:lnTo>
                    <a:pt x="327" y="384"/>
                  </a:lnTo>
                  <a:lnTo>
                    <a:pt x="326" y="382"/>
                  </a:lnTo>
                  <a:lnTo>
                    <a:pt x="326" y="381"/>
                  </a:lnTo>
                  <a:lnTo>
                    <a:pt x="326" y="379"/>
                  </a:lnTo>
                  <a:lnTo>
                    <a:pt x="325" y="378"/>
                  </a:lnTo>
                  <a:lnTo>
                    <a:pt x="320" y="388"/>
                  </a:lnTo>
                  <a:lnTo>
                    <a:pt x="318" y="388"/>
                  </a:lnTo>
                  <a:lnTo>
                    <a:pt x="318" y="387"/>
                  </a:lnTo>
                  <a:lnTo>
                    <a:pt x="317" y="386"/>
                  </a:lnTo>
                  <a:lnTo>
                    <a:pt x="316" y="386"/>
                  </a:lnTo>
                  <a:lnTo>
                    <a:pt x="316" y="384"/>
                  </a:lnTo>
                  <a:lnTo>
                    <a:pt x="315" y="384"/>
                  </a:lnTo>
                  <a:lnTo>
                    <a:pt x="315" y="383"/>
                  </a:lnTo>
                  <a:lnTo>
                    <a:pt x="313" y="383"/>
                  </a:lnTo>
                  <a:lnTo>
                    <a:pt x="316" y="390"/>
                  </a:lnTo>
                  <a:lnTo>
                    <a:pt x="316" y="399"/>
                  </a:lnTo>
                  <a:lnTo>
                    <a:pt x="317" y="408"/>
                  </a:lnTo>
                  <a:lnTo>
                    <a:pt x="318" y="415"/>
                  </a:lnTo>
                  <a:lnTo>
                    <a:pt x="318" y="424"/>
                  </a:lnTo>
                  <a:lnTo>
                    <a:pt x="320" y="433"/>
                  </a:lnTo>
                  <a:lnTo>
                    <a:pt x="318" y="440"/>
                  </a:lnTo>
                  <a:lnTo>
                    <a:pt x="318" y="449"/>
                  </a:lnTo>
                  <a:lnTo>
                    <a:pt x="317" y="456"/>
                  </a:lnTo>
                  <a:lnTo>
                    <a:pt x="316" y="462"/>
                  </a:lnTo>
                  <a:lnTo>
                    <a:pt x="313" y="460"/>
                  </a:lnTo>
                  <a:lnTo>
                    <a:pt x="307" y="497"/>
                  </a:lnTo>
                  <a:lnTo>
                    <a:pt x="299" y="531"/>
                  </a:lnTo>
                  <a:lnTo>
                    <a:pt x="287" y="565"/>
                  </a:lnTo>
                  <a:lnTo>
                    <a:pt x="274" y="598"/>
                  </a:lnTo>
                  <a:lnTo>
                    <a:pt x="259" y="629"/>
                  </a:lnTo>
                  <a:lnTo>
                    <a:pt x="243" y="660"/>
                  </a:lnTo>
                  <a:lnTo>
                    <a:pt x="224" y="691"/>
                  </a:lnTo>
                  <a:lnTo>
                    <a:pt x="206" y="722"/>
                  </a:lnTo>
                  <a:lnTo>
                    <a:pt x="187" y="754"/>
                  </a:lnTo>
                  <a:lnTo>
                    <a:pt x="167" y="786"/>
                  </a:lnTo>
                  <a:lnTo>
                    <a:pt x="154" y="779"/>
                  </a:lnTo>
                  <a:lnTo>
                    <a:pt x="140" y="770"/>
                  </a:lnTo>
                  <a:lnTo>
                    <a:pt x="126" y="762"/>
                  </a:lnTo>
                  <a:lnTo>
                    <a:pt x="113" y="752"/>
                  </a:lnTo>
                  <a:lnTo>
                    <a:pt x="99" y="742"/>
                  </a:lnTo>
                  <a:lnTo>
                    <a:pt x="84" y="732"/>
                  </a:lnTo>
                  <a:lnTo>
                    <a:pt x="71" y="724"/>
                  </a:lnTo>
                  <a:lnTo>
                    <a:pt x="56" y="716"/>
                  </a:lnTo>
                  <a:lnTo>
                    <a:pt x="41" y="710"/>
                  </a:lnTo>
                  <a:lnTo>
                    <a:pt x="25" y="706"/>
                  </a:lnTo>
                  <a:lnTo>
                    <a:pt x="22" y="705"/>
                  </a:lnTo>
                  <a:lnTo>
                    <a:pt x="21" y="702"/>
                  </a:lnTo>
                  <a:lnTo>
                    <a:pt x="19" y="702"/>
                  </a:lnTo>
                  <a:lnTo>
                    <a:pt x="16" y="701"/>
                  </a:lnTo>
                  <a:lnTo>
                    <a:pt x="14" y="701"/>
                  </a:lnTo>
                  <a:lnTo>
                    <a:pt x="11" y="700"/>
                  </a:lnTo>
                  <a:lnTo>
                    <a:pt x="9" y="700"/>
                  </a:lnTo>
                  <a:lnTo>
                    <a:pt x="5" y="700"/>
                  </a:lnTo>
                  <a:lnTo>
                    <a:pt x="2" y="700"/>
                  </a:lnTo>
                  <a:lnTo>
                    <a:pt x="0" y="700"/>
                  </a:lnTo>
                  <a:lnTo>
                    <a:pt x="19" y="710"/>
                  </a:lnTo>
                  <a:lnTo>
                    <a:pt x="36" y="720"/>
                  </a:lnTo>
                  <a:lnTo>
                    <a:pt x="53" y="732"/>
                  </a:lnTo>
                  <a:lnTo>
                    <a:pt x="71" y="744"/>
                  </a:lnTo>
                  <a:lnTo>
                    <a:pt x="88" y="757"/>
                  </a:lnTo>
                  <a:lnTo>
                    <a:pt x="105" y="769"/>
                  </a:lnTo>
                  <a:lnTo>
                    <a:pt x="123" y="780"/>
                  </a:lnTo>
                  <a:lnTo>
                    <a:pt x="141" y="790"/>
                  </a:lnTo>
                  <a:lnTo>
                    <a:pt x="160" y="797"/>
                  </a:lnTo>
                  <a:lnTo>
                    <a:pt x="180" y="804"/>
                  </a:lnTo>
                  <a:lnTo>
                    <a:pt x="180" y="802"/>
                  </a:lnTo>
                  <a:lnTo>
                    <a:pt x="180" y="801"/>
                  </a:lnTo>
                  <a:lnTo>
                    <a:pt x="180" y="800"/>
                  </a:lnTo>
                  <a:lnTo>
                    <a:pt x="180" y="799"/>
                  </a:lnTo>
                  <a:lnTo>
                    <a:pt x="178" y="797"/>
                  </a:lnTo>
                  <a:lnTo>
                    <a:pt x="178" y="796"/>
                  </a:lnTo>
                  <a:lnTo>
                    <a:pt x="177" y="795"/>
                  </a:lnTo>
                  <a:lnTo>
                    <a:pt x="177" y="794"/>
                  </a:lnTo>
                  <a:lnTo>
                    <a:pt x="177" y="792"/>
                  </a:lnTo>
                  <a:lnTo>
                    <a:pt x="191" y="776"/>
                  </a:lnTo>
                  <a:lnTo>
                    <a:pt x="203" y="759"/>
                  </a:lnTo>
                  <a:lnTo>
                    <a:pt x="214" y="742"/>
                  </a:lnTo>
                  <a:lnTo>
                    <a:pt x="224" y="724"/>
                  </a:lnTo>
                  <a:lnTo>
                    <a:pt x="234" y="706"/>
                  </a:lnTo>
                  <a:lnTo>
                    <a:pt x="243" y="687"/>
                  </a:lnTo>
                  <a:lnTo>
                    <a:pt x="253" y="669"/>
                  </a:lnTo>
                  <a:lnTo>
                    <a:pt x="261" y="651"/>
                  </a:lnTo>
                  <a:lnTo>
                    <a:pt x="271" y="634"/>
                  </a:lnTo>
                  <a:lnTo>
                    <a:pt x="281" y="617"/>
                  </a:lnTo>
                  <a:lnTo>
                    <a:pt x="289" y="623"/>
                  </a:lnTo>
                  <a:lnTo>
                    <a:pt x="296" y="629"/>
                  </a:lnTo>
                  <a:lnTo>
                    <a:pt x="303" y="637"/>
                  </a:lnTo>
                  <a:lnTo>
                    <a:pt x="310" y="643"/>
                  </a:lnTo>
                  <a:lnTo>
                    <a:pt x="317" y="650"/>
                  </a:lnTo>
                  <a:lnTo>
                    <a:pt x="325" y="656"/>
                  </a:lnTo>
                  <a:lnTo>
                    <a:pt x="333" y="663"/>
                  </a:lnTo>
                  <a:lnTo>
                    <a:pt x="341" y="668"/>
                  </a:lnTo>
                  <a:lnTo>
                    <a:pt x="349" y="671"/>
                  </a:lnTo>
                  <a:lnTo>
                    <a:pt x="358" y="674"/>
                  </a:lnTo>
                  <a:lnTo>
                    <a:pt x="365" y="661"/>
                  </a:lnTo>
                  <a:lnTo>
                    <a:pt x="372" y="650"/>
                  </a:lnTo>
                  <a:lnTo>
                    <a:pt x="379" y="638"/>
                  </a:lnTo>
                  <a:lnTo>
                    <a:pt x="386" y="626"/>
                  </a:lnTo>
                  <a:lnTo>
                    <a:pt x="394" y="613"/>
                  </a:lnTo>
                  <a:lnTo>
                    <a:pt x="403" y="601"/>
                  </a:lnTo>
                  <a:lnTo>
                    <a:pt x="411" y="590"/>
                  </a:lnTo>
                  <a:lnTo>
                    <a:pt x="420" y="578"/>
                  </a:lnTo>
                  <a:lnTo>
                    <a:pt x="430" y="567"/>
                  </a:lnTo>
                  <a:lnTo>
                    <a:pt x="441" y="557"/>
                  </a:lnTo>
                  <a:lnTo>
                    <a:pt x="500" y="650"/>
                  </a:lnTo>
                  <a:lnTo>
                    <a:pt x="505" y="654"/>
                  </a:lnTo>
                  <a:lnTo>
                    <a:pt x="510" y="656"/>
                  </a:lnTo>
                  <a:lnTo>
                    <a:pt x="515" y="658"/>
                  </a:lnTo>
                  <a:lnTo>
                    <a:pt x="522" y="659"/>
                  </a:lnTo>
                  <a:lnTo>
                    <a:pt x="527" y="658"/>
                  </a:lnTo>
                  <a:lnTo>
                    <a:pt x="533" y="656"/>
                  </a:lnTo>
                  <a:lnTo>
                    <a:pt x="538" y="655"/>
                  </a:lnTo>
                  <a:lnTo>
                    <a:pt x="543" y="651"/>
                  </a:lnTo>
                  <a:lnTo>
                    <a:pt x="548" y="648"/>
                  </a:lnTo>
                  <a:lnTo>
                    <a:pt x="551" y="644"/>
                  </a:lnTo>
                  <a:lnTo>
                    <a:pt x="575" y="739"/>
                  </a:lnTo>
                  <a:lnTo>
                    <a:pt x="579" y="748"/>
                  </a:lnTo>
                  <a:lnTo>
                    <a:pt x="580" y="758"/>
                  </a:lnTo>
                  <a:lnTo>
                    <a:pt x="581" y="768"/>
                  </a:lnTo>
                  <a:lnTo>
                    <a:pt x="581" y="776"/>
                  </a:lnTo>
                  <a:lnTo>
                    <a:pt x="580" y="786"/>
                  </a:lnTo>
                  <a:lnTo>
                    <a:pt x="580" y="796"/>
                  </a:lnTo>
                  <a:lnTo>
                    <a:pt x="581" y="805"/>
                  </a:lnTo>
                  <a:lnTo>
                    <a:pt x="583" y="814"/>
                  </a:lnTo>
                  <a:lnTo>
                    <a:pt x="588" y="821"/>
                  </a:lnTo>
                  <a:lnTo>
                    <a:pt x="596" y="828"/>
                  </a:lnTo>
                  <a:lnTo>
                    <a:pt x="612" y="822"/>
                  </a:lnTo>
                  <a:lnTo>
                    <a:pt x="627" y="815"/>
                  </a:lnTo>
                  <a:lnTo>
                    <a:pt x="643" y="810"/>
                  </a:lnTo>
                  <a:lnTo>
                    <a:pt x="659" y="804"/>
                  </a:lnTo>
                  <a:lnTo>
                    <a:pt x="675" y="797"/>
                  </a:lnTo>
                  <a:lnTo>
                    <a:pt x="691" y="792"/>
                  </a:lnTo>
                  <a:lnTo>
                    <a:pt x="707" y="788"/>
                  </a:lnTo>
                  <a:lnTo>
                    <a:pt x="724" y="783"/>
                  </a:lnTo>
                  <a:lnTo>
                    <a:pt x="740" y="778"/>
                  </a:lnTo>
                  <a:lnTo>
                    <a:pt x="757" y="774"/>
                  </a:lnTo>
                  <a:lnTo>
                    <a:pt x="762" y="771"/>
                  </a:lnTo>
                  <a:lnTo>
                    <a:pt x="768" y="769"/>
                  </a:lnTo>
                  <a:lnTo>
                    <a:pt x="774" y="767"/>
                  </a:lnTo>
                  <a:lnTo>
                    <a:pt x="782" y="764"/>
                  </a:lnTo>
                  <a:lnTo>
                    <a:pt x="788" y="762"/>
                  </a:lnTo>
                  <a:lnTo>
                    <a:pt x="794" y="759"/>
                  </a:lnTo>
                  <a:lnTo>
                    <a:pt x="799" y="757"/>
                  </a:lnTo>
                  <a:lnTo>
                    <a:pt x="803" y="752"/>
                  </a:lnTo>
                  <a:lnTo>
                    <a:pt x="805" y="748"/>
                  </a:lnTo>
                  <a:lnTo>
                    <a:pt x="807" y="742"/>
                  </a:lnTo>
                  <a:lnTo>
                    <a:pt x="805" y="741"/>
                  </a:lnTo>
                  <a:close/>
                  <a:moveTo>
                    <a:pt x="498" y="314"/>
                  </a:moveTo>
                  <a:lnTo>
                    <a:pt x="498" y="309"/>
                  </a:lnTo>
                  <a:lnTo>
                    <a:pt x="499" y="309"/>
                  </a:lnTo>
                  <a:lnTo>
                    <a:pt x="500" y="309"/>
                  </a:lnTo>
                  <a:lnTo>
                    <a:pt x="502" y="309"/>
                  </a:lnTo>
                  <a:lnTo>
                    <a:pt x="502" y="310"/>
                  </a:lnTo>
                  <a:lnTo>
                    <a:pt x="503" y="310"/>
                  </a:lnTo>
                  <a:lnTo>
                    <a:pt x="503" y="311"/>
                  </a:lnTo>
                  <a:lnTo>
                    <a:pt x="504" y="311"/>
                  </a:lnTo>
                  <a:lnTo>
                    <a:pt x="509" y="299"/>
                  </a:lnTo>
                  <a:lnTo>
                    <a:pt x="510" y="300"/>
                  </a:lnTo>
                  <a:lnTo>
                    <a:pt x="512" y="301"/>
                  </a:lnTo>
                  <a:lnTo>
                    <a:pt x="512" y="303"/>
                  </a:lnTo>
                  <a:lnTo>
                    <a:pt x="513" y="304"/>
                  </a:lnTo>
                  <a:lnTo>
                    <a:pt x="513" y="305"/>
                  </a:lnTo>
                  <a:lnTo>
                    <a:pt x="513" y="306"/>
                  </a:lnTo>
                  <a:lnTo>
                    <a:pt x="513" y="308"/>
                  </a:lnTo>
                  <a:lnTo>
                    <a:pt x="513" y="309"/>
                  </a:lnTo>
                  <a:lnTo>
                    <a:pt x="512" y="309"/>
                  </a:lnTo>
                  <a:lnTo>
                    <a:pt x="509" y="309"/>
                  </a:lnTo>
                  <a:lnTo>
                    <a:pt x="508" y="310"/>
                  </a:lnTo>
                  <a:lnTo>
                    <a:pt x="507" y="311"/>
                  </a:lnTo>
                  <a:lnTo>
                    <a:pt x="505" y="313"/>
                  </a:lnTo>
                  <a:lnTo>
                    <a:pt x="504" y="314"/>
                  </a:lnTo>
                  <a:lnTo>
                    <a:pt x="503" y="315"/>
                  </a:lnTo>
                  <a:lnTo>
                    <a:pt x="502" y="315"/>
                  </a:lnTo>
                  <a:lnTo>
                    <a:pt x="500" y="315"/>
                  </a:lnTo>
                  <a:lnTo>
                    <a:pt x="498" y="314"/>
                  </a:lnTo>
                  <a:close/>
                  <a:moveTo>
                    <a:pt x="456" y="447"/>
                  </a:moveTo>
                  <a:lnTo>
                    <a:pt x="457" y="445"/>
                  </a:lnTo>
                  <a:lnTo>
                    <a:pt x="458" y="442"/>
                  </a:lnTo>
                  <a:lnTo>
                    <a:pt x="460" y="439"/>
                  </a:lnTo>
                  <a:lnTo>
                    <a:pt x="458" y="436"/>
                  </a:lnTo>
                  <a:lnTo>
                    <a:pt x="458" y="434"/>
                  </a:lnTo>
                  <a:lnTo>
                    <a:pt x="457" y="431"/>
                  </a:lnTo>
                  <a:lnTo>
                    <a:pt x="456" y="429"/>
                  </a:lnTo>
                  <a:lnTo>
                    <a:pt x="453" y="426"/>
                  </a:lnTo>
                  <a:lnTo>
                    <a:pt x="452" y="424"/>
                  </a:lnTo>
                  <a:lnTo>
                    <a:pt x="450" y="421"/>
                  </a:lnTo>
                  <a:lnTo>
                    <a:pt x="448" y="423"/>
                  </a:lnTo>
                  <a:lnTo>
                    <a:pt x="447" y="423"/>
                  </a:lnTo>
                  <a:lnTo>
                    <a:pt x="445" y="424"/>
                  </a:lnTo>
                  <a:lnTo>
                    <a:pt x="443" y="424"/>
                  </a:lnTo>
                  <a:lnTo>
                    <a:pt x="442" y="424"/>
                  </a:lnTo>
                  <a:lnTo>
                    <a:pt x="440" y="425"/>
                  </a:lnTo>
                  <a:lnTo>
                    <a:pt x="439" y="425"/>
                  </a:lnTo>
                  <a:lnTo>
                    <a:pt x="437" y="425"/>
                  </a:lnTo>
                  <a:lnTo>
                    <a:pt x="435" y="426"/>
                  </a:lnTo>
                  <a:lnTo>
                    <a:pt x="434" y="426"/>
                  </a:lnTo>
                  <a:lnTo>
                    <a:pt x="430" y="436"/>
                  </a:lnTo>
                  <a:lnTo>
                    <a:pt x="430" y="435"/>
                  </a:lnTo>
                  <a:lnTo>
                    <a:pt x="430" y="434"/>
                  </a:lnTo>
                  <a:lnTo>
                    <a:pt x="430" y="433"/>
                  </a:lnTo>
                  <a:lnTo>
                    <a:pt x="430" y="431"/>
                  </a:lnTo>
                  <a:lnTo>
                    <a:pt x="430" y="430"/>
                  </a:lnTo>
                  <a:lnTo>
                    <a:pt x="431" y="429"/>
                  </a:lnTo>
                  <a:lnTo>
                    <a:pt x="432" y="428"/>
                  </a:lnTo>
                  <a:lnTo>
                    <a:pt x="434" y="426"/>
                  </a:lnTo>
                  <a:lnTo>
                    <a:pt x="439" y="415"/>
                  </a:lnTo>
                  <a:lnTo>
                    <a:pt x="440" y="416"/>
                  </a:lnTo>
                  <a:lnTo>
                    <a:pt x="442" y="416"/>
                  </a:lnTo>
                  <a:lnTo>
                    <a:pt x="445" y="418"/>
                  </a:lnTo>
                  <a:lnTo>
                    <a:pt x="446" y="419"/>
                  </a:lnTo>
                  <a:lnTo>
                    <a:pt x="448" y="419"/>
                  </a:lnTo>
                  <a:lnTo>
                    <a:pt x="451" y="420"/>
                  </a:lnTo>
                  <a:lnTo>
                    <a:pt x="453" y="420"/>
                  </a:lnTo>
                  <a:lnTo>
                    <a:pt x="455" y="420"/>
                  </a:lnTo>
                  <a:lnTo>
                    <a:pt x="457" y="421"/>
                  </a:lnTo>
                  <a:lnTo>
                    <a:pt x="460" y="421"/>
                  </a:lnTo>
                  <a:lnTo>
                    <a:pt x="458" y="424"/>
                  </a:lnTo>
                  <a:lnTo>
                    <a:pt x="458" y="426"/>
                  </a:lnTo>
                  <a:lnTo>
                    <a:pt x="458" y="429"/>
                  </a:lnTo>
                  <a:lnTo>
                    <a:pt x="460" y="431"/>
                  </a:lnTo>
                  <a:lnTo>
                    <a:pt x="461" y="435"/>
                  </a:lnTo>
                  <a:lnTo>
                    <a:pt x="462" y="437"/>
                  </a:lnTo>
                  <a:lnTo>
                    <a:pt x="462" y="440"/>
                  </a:lnTo>
                  <a:lnTo>
                    <a:pt x="461" y="442"/>
                  </a:lnTo>
                  <a:lnTo>
                    <a:pt x="460" y="445"/>
                  </a:lnTo>
                  <a:lnTo>
                    <a:pt x="456" y="447"/>
                  </a:lnTo>
                  <a:close/>
                  <a:moveTo>
                    <a:pt x="432" y="555"/>
                  </a:moveTo>
                  <a:lnTo>
                    <a:pt x="430" y="546"/>
                  </a:lnTo>
                  <a:lnTo>
                    <a:pt x="435" y="551"/>
                  </a:lnTo>
                  <a:lnTo>
                    <a:pt x="432" y="5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47" name="Freeform 272"/>
            <p:cNvSpPr>
              <a:spLocks/>
            </p:cNvSpPr>
            <p:nvPr/>
          </p:nvSpPr>
          <p:spPr bwMode="auto">
            <a:xfrm>
              <a:off x="2482" y="1441"/>
              <a:ext cx="3" cy="7"/>
            </a:xfrm>
            <a:custGeom>
              <a:avLst/>
              <a:gdLst>
                <a:gd name="T0" fmla="*/ 3 w 6"/>
                <a:gd name="T1" fmla="*/ 0 h 15"/>
                <a:gd name="T2" fmla="*/ 0 w 6"/>
                <a:gd name="T3" fmla="*/ 7 h 15"/>
                <a:gd name="T4" fmla="*/ 2 w 6"/>
                <a:gd name="T5" fmla="*/ 6 h 15"/>
                <a:gd name="T6" fmla="*/ 3 w 6"/>
                <a:gd name="T7" fmla="*/ 0 h 15"/>
                <a:gd name="T8" fmla="*/ 3 w 6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5">
                  <a:moveTo>
                    <a:pt x="6" y="0"/>
                  </a:moveTo>
                  <a:lnTo>
                    <a:pt x="0" y="15"/>
                  </a:lnTo>
                  <a:lnTo>
                    <a:pt x="4" y="1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48" name="Freeform 273"/>
            <p:cNvSpPr>
              <a:spLocks/>
            </p:cNvSpPr>
            <p:nvPr/>
          </p:nvSpPr>
          <p:spPr bwMode="auto">
            <a:xfrm>
              <a:off x="2791" y="146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0 h 1"/>
                <a:gd name="T22" fmla="*/ 1 w 1"/>
                <a:gd name="T23" fmla="*/ 0 h 1"/>
                <a:gd name="T24" fmla="*/ 1 w 1"/>
                <a:gd name="T25" fmla="*/ 0 h 1"/>
                <a:gd name="T26" fmla="*/ 1 w 1"/>
                <a:gd name="T27" fmla="*/ 0 h 1"/>
                <a:gd name="T28" fmla="*/ 1 w 1"/>
                <a:gd name="T29" fmla="*/ 1 h 1"/>
                <a:gd name="T30" fmla="*/ 1 w 1"/>
                <a:gd name="T31" fmla="*/ 1 h 1"/>
                <a:gd name="T32" fmla="*/ 1 w 1"/>
                <a:gd name="T33" fmla="*/ 1 h 1"/>
                <a:gd name="T34" fmla="*/ 1 w 1"/>
                <a:gd name="T35" fmla="*/ 1 h 1"/>
                <a:gd name="T36" fmla="*/ 1 w 1"/>
                <a:gd name="T37" fmla="*/ 1 h 1"/>
                <a:gd name="T38" fmla="*/ 1 w 1"/>
                <a:gd name="T39" fmla="*/ 1 h 1"/>
                <a:gd name="T40" fmla="*/ 1 w 1"/>
                <a:gd name="T41" fmla="*/ 1 h 1"/>
                <a:gd name="T42" fmla="*/ 1 w 1"/>
                <a:gd name="T43" fmla="*/ 1 h 1"/>
                <a:gd name="T44" fmla="*/ 0 w 1"/>
                <a:gd name="T45" fmla="*/ 1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49" name="Freeform 274"/>
            <p:cNvSpPr>
              <a:spLocks/>
            </p:cNvSpPr>
            <p:nvPr/>
          </p:nvSpPr>
          <p:spPr bwMode="auto">
            <a:xfrm>
              <a:off x="2787" y="1441"/>
              <a:ext cx="10" cy="92"/>
            </a:xfrm>
            <a:custGeom>
              <a:avLst/>
              <a:gdLst>
                <a:gd name="T0" fmla="*/ 1 w 21"/>
                <a:gd name="T1" fmla="*/ 92 h 184"/>
                <a:gd name="T2" fmla="*/ 1 w 21"/>
                <a:gd name="T3" fmla="*/ 83 h 184"/>
                <a:gd name="T4" fmla="*/ 1 w 21"/>
                <a:gd name="T5" fmla="*/ 74 h 184"/>
                <a:gd name="T6" fmla="*/ 3 w 21"/>
                <a:gd name="T7" fmla="*/ 64 h 184"/>
                <a:gd name="T8" fmla="*/ 4 w 21"/>
                <a:gd name="T9" fmla="*/ 55 h 184"/>
                <a:gd name="T10" fmla="*/ 5 w 21"/>
                <a:gd name="T11" fmla="*/ 45 h 184"/>
                <a:gd name="T12" fmla="*/ 6 w 21"/>
                <a:gd name="T13" fmla="*/ 36 h 184"/>
                <a:gd name="T14" fmla="*/ 8 w 21"/>
                <a:gd name="T15" fmla="*/ 27 h 184"/>
                <a:gd name="T16" fmla="*/ 9 w 21"/>
                <a:gd name="T17" fmla="*/ 18 h 184"/>
                <a:gd name="T18" fmla="*/ 9 w 21"/>
                <a:gd name="T19" fmla="*/ 9 h 184"/>
                <a:gd name="T20" fmla="*/ 10 w 21"/>
                <a:gd name="T21" fmla="*/ 0 h 184"/>
                <a:gd name="T22" fmla="*/ 6 w 21"/>
                <a:gd name="T23" fmla="*/ 32 h 184"/>
                <a:gd name="T24" fmla="*/ 6 w 21"/>
                <a:gd name="T25" fmla="*/ 31 h 184"/>
                <a:gd name="T26" fmla="*/ 5 w 21"/>
                <a:gd name="T27" fmla="*/ 31 h 184"/>
                <a:gd name="T28" fmla="*/ 5 w 21"/>
                <a:gd name="T29" fmla="*/ 31 h 184"/>
                <a:gd name="T30" fmla="*/ 5 w 21"/>
                <a:gd name="T31" fmla="*/ 31 h 184"/>
                <a:gd name="T32" fmla="*/ 5 w 21"/>
                <a:gd name="T33" fmla="*/ 31 h 184"/>
                <a:gd name="T34" fmla="*/ 4 w 21"/>
                <a:gd name="T35" fmla="*/ 31 h 184"/>
                <a:gd name="T36" fmla="*/ 4 w 21"/>
                <a:gd name="T37" fmla="*/ 30 h 184"/>
                <a:gd name="T38" fmla="*/ 4 w 21"/>
                <a:gd name="T39" fmla="*/ 30 h 184"/>
                <a:gd name="T40" fmla="*/ 4 w 21"/>
                <a:gd name="T41" fmla="*/ 30 h 184"/>
                <a:gd name="T42" fmla="*/ 4 w 21"/>
                <a:gd name="T43" fmla="*/ 29 h 184"/>
                <a:gd name="T44" fmla="*/ 4 w 21"/>
                <a:gd name="T45" fmla="*/ 34 h 184"/>
                <a:gd name="T46" fmla="*/ 3 w 21"/>
                <a:gd name="T47" fmla="*/ 39 h 184"/>
                <a:gd name="T48" fmla="*/ 3 w 21"/>
                <a:gd name="T49" fmla="*/ 44 h 184"/>
                <a:gd name="T50" fmla="*/ 3 w 21"/>
                <a:gd name="T51" fmla="*/ 48 h 184"/>
                <a:gd name="T52" fmla="*/ 3 w 21"/>
                <a:gd name="T53" fmla="*/ 52 h 184"/>
                <a:gd name="T54" fmla="*/ 3 w 21"/>
                <a:gd name="T55" fmla="*/ 56 h 184"/>
                <a:gd name="T56" fmla="*/ 3 w 21"/>
                <a:gd name="T57" fmla="*/ 60 h 184"/>
                <a:gd name="T58" fmla="*/ 2 w 21"/>
                <a:gd name="T59" fmla="*/ 64 h 184"/>
                <a:gd name="T60" fmla="*/ 2 w 21"/>
                <a:gd name="T61" fmla="*/ 68 h 184"/>
                <a:gd name="T62" fmla="*/ 1 w 21"/>
                <a:gd name="T63" fmla="*/ 73 h 184"/>
                <a:gd name="T64" fmla="*/ 0 w 21"/>
                <a:gd name="T65" fmla="*/ 73 h 184"/>
                <a:gd name="T66" fmla="*/ 1 w 21"/>
                <a:gd name="T67" fmla="*/ 75 h 184"/>
                <a:gd name="T68" fmla="*/ 1 w 21"/>
                <a:gd name="T69" fmla="*/ 77 h 184"/>
                <a:gd name="T70" fmla="*/ 1 w 21"/>
                <a:gd name="T71" fmla="*/ 79 h 184"/>
                <a:gd name="T72" fmla="*/ 1 w 21"/>
                <a:gd name="T73" fmla="*/ 82 h 184"/>
                <a:gd name="T74" fmla="*/ 0 w 21"/>
                <a:gd name="T75" fmla="*/ 84 h 184"/>
                <a:gd name="T76" fmla="*/ 0 w 21"/>
                <a:gd name="T77" fmla="*/ 86 h 184"/>
                <a:gd name="T78" fmla="*/ 0 w 21"/>
                <a:gd name="T79" fmla="*/ 88 h 184"/>
                <a:gd name="T80" fmla="*/ 0 w 21"/>
                <a:gd name="T81" fmla="*/ 90 h 184"/>
                <a:gd name="T82" fmla="*/ 0 w 21"/>
                <a:gd name="T83" fmla="*/ 91 h 184"/>
                <a:gd name="T84" fmla="*/ 1 w 21"/>
                <a:gd name="T85" fmla="*/ 92 h 184"/>
                <a:gd name="T86" fmla="*/ 1 w 21"/>
                <a:gd name="T87" fmla="*/ 92 h 18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1" h="184">
                  <a:moveTo>
                    <a:pt x="3" y="184"/>
                  </a:moveTo>
                  <a:lnTo>
                    <a:pt x="3" y="166"/>
                  </a:lnTo>
                  <a:lnTo>
                    <a:pt x="3" y="147"/>
                  </a:lnTo>
                  <a:lnTo>
                    <a:pt x="6" y="128"/>
                  </a:lnTo>
                  <a:lnTo>
                    <a:pt x="8" y="109"/>
                  </a:lnTo>
                  <a:lnTo>
                    <a:pt x="11" y="90"/>
                  </a:lnTo>
                  <a:lnTo>
                    <a:pt x="13" y="72"/>
                  </a:lnTo>
                  <a:lnTo>
                    <a:pt x="16" y="53"/>
                  </a:lnTo>
                  <a:lnTo>
                    <a:pt x="18" y="35"/>
                  </a:lnTo>
                  <a:lnTo>
                    <a:pt x="19" y="17"/>
                  </a:lnTo>
                  <a:lnTo>
                    <a:pt x="21" y="0"/>
                  </a:lnTo>
                  <a:lnTo>
                    <a:pt x="12" y="63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1"/>
                  </a:lnTo>
                  <a:lnTo>
                    <a:pt x="9" y="61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8" y="68"/>
                  </a:lnTo>
                  <a:lnTo>
                    <a:pt x="7" y="78"/>
                  </a:lnTo>
                  <a:lnTo>
                    <a:pt x="6" y="87"/>
                  </a:lnTo>
                  <a:lnTo>
                    <a:pt x="6" y="95"/>
                  </a:lnTo>
                  <a:lnTo>
                    <a:pt x="6" y="103"/>
                  </a:lnTo>
                  <a:lnTo>
                    <a:pt x="6" y="111"/>
                  </a:lnTo>
                  <a:lnTo>
                    <a:pt x="6" y="120"/>
                  </a:lnTo>
                  <a:lnTo>
                    <a:pt x="4" y="128"/>
                  </a:lnTo>
                  <a:lnTo>
                    <a:pt x="4" y="136"/>
                  </a:lnTo>
                  <a:lnTo>
                    <a:pt x="3" y="146"/>
                  </a:lnTo>
                  <a:lnTo>
                    <a:pt x="0" y="146"/>
                  </a:lnTo>
                  <a:lnTo>
                    <a:pt x="2" y="150"/>
                  </a:lnTo>
                  <a:lnTo>
                    <a:pt x="3" y="153"/>
                  </a:lnTo>
                  <a:lnTo>
                    <a:pt x="3" y="158"/>
                  </a:lnTo>
                  <a:lnTo>
                    <a:pt x="2" y="163"/>
                  </a:lnTo>
                  <a:lnTo>
                    <a:pt x="1" y="167"/>
                  </a:lnTo>
                  <a:lnTo>
                    <a:pt x="1" y="172"/>
                  </a:lnTo>
                  <a:lnTo>
                    <a:pt x="0" y="176"/>
                  </a:lnTo>
                  <a:lnTo>
                    <a:pt x="0" y="179"/>
                  </a:lnTo>
                  <a:lnTo>
                    <a:pt x="1" y="182"/>
                  </a:lnTo>
                  <a:lnTo>
                    <a:pt x="3" y="1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50" name="Freeform 275"/>
            <p:cNvSpPr>
              <a:spLocks/>
            </p:cNvSpPr>
            <p:nvPr/>
          </p:nvSpPr>
          <p:spPr bwMode="auto">
            <a:xfrm>
              <a:off x="2473" y="1447"/>
              <a:ext cx="2" cy="1"/>
            </a:xfrm>
            <a:custGeom>
              <a:avLst/>
              <a:gdLst>
                <a:gd name="T0" fmla="*/ 0 w 4"/>
                <a:gd name="T1" fmla="*/ 1 h 4"/>
                <a:gd name="T2" fmla="*/ 2 w 4"/>
                <a:gd name="T3" fmla="*/ 1 h 4"/>
                <a:gd name="T4" fmla="*/ 1 w 4"/>
                <a:gd name="T5" fmla="*/ 0 h 4"/>
                <a:gd name="T6" fmla="*/ 1 w 4"/>
                <a:gd name="T7" fmla="*/ 1 h 4"/>
                <a:gd name="T8" fmla="*/ 1 w 4"/>
                <a:gd name="T9" fmla="*/ 1 h 4"/>
                <a:gd name="T10" fmla="*/ 0 w 4"/>
                <a:gd name="T11" fmla="*/ 1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4" y="4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51" name="Freeform 276"/>
            <p:cNvSpPr>
              <a:spLocks/>
            </p:cNvSpPr>
            <p:nvPr/>
          </p:nvSpPr>
          <p:spPr bwMode="auto">
            <a:xfrm>
              <a:off x="2659" y="1445"/>
              <a:ext cx="3" cy="5"/>
            </a:xfrm>
            <a:custGeom>
              <a:avLst/>
              <a:gdLst>
                <a:gd name="T0" fmla="*/ 2 w 6"/>
                <a:gd name="T1" fmla="*/ 5 h 10"/>
                <a:gd name="T2" fmla="*/ 2 w 6"/>
                <a:gd name="T3" fmla="*/ 4 h 10"/>
                <a:gd name="T4" fmla="*/ 2 w 6"/>
                <a:gd name="T5" fmla="*/ 4 h 10"/>
                <a:gd name="T6" fmla="*/ 2 w 6"/>
                <a:gd name="T7" fmla="*/ 3 h 10"/>
                <a:gd name="T8" fmla="*/ 2 w 6"/>
                <a:gd name="T9" fmla="*/ 3 h 10"/>
                <a:gd name="T10" fmla="*/ 2 w 6"/>
                <a:gd name="T11" fmla="*/ 3 h 10"/>
                <a:gd name="T12" fmla="*/ 2 w 6"/>
                <a:gd name="T13" fmla="*/ 2 h 10"/>
                <a:gd name="T14" fmla="*/ 2 w 6"/>
                <a:gd name="T15" fmla="*/ 1 h 10"/>
                <a:gd name="T16" fmla="*/ 2 w 6"/>
                <a:gd name="T17" fmla="*/ 1 h 10"/>
                <a:gd name="T18" fmla="*/ 3 w 6"/>
                <a:gd name="T19" fmla="*/ 1 h 10"/>
                <a:gd name="T20" fmla="*/ 3 w 6"/>
                <a:gd name="T21" fmla="*/ 0 h 10"/>
                <a:gd name="T22" fmla="*/ 0 w 6"/>
                <a:gd name="T23" fmla="*/ 0 h 10"/>
                <a:gd name="T24" fmla="*/ 2 w 6"/>
                <a:gd name="T25" fmla="*/ 5 h 10"/>
                <a:gd name="T26" fmla="*/ 2 w 6"/>
                <a:gd name="T27" fmla="*/ 5 h 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" h="10">
                  <a:moveTo>
                    <a:pt x="3" y="10"/>
                  </a:move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0" y="0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52" name="Freeform 277"/>
            <p:cNvSpPr>
              <a:spLocks/>
            </p:cNvSpPr>
            <p:nvPr/>
          </p:nvSpPr>
          <p:spPr bwMode="auto">
            <a:xfrm>
              <a:off x="2479" y="1460"/>
              <a:ext cx="6" cy="13"/>
            </a:xfrm>
            <a:custGeom>
              <a:avLst/>
              <a:gdLst>
                <a:gd name="T0" fmla="*/ 6 w 11"/>
                <a:gd name="T1" fmla="*/ 2 h 25"/>
                <a:gd name="T2" fmla="*/ 1 w 11"/>
                <a:gd name="T3" fmla="*/ 0 h 25"/>
                <a:gd name="T4" fmla="*/ 2 w 11"/>
                <a:gd name="T5" fmla="*/ 2 h 25"/>
                <a:gd name="T6" fmla="*/ 3 w 11"/>
                <a:gd name="T7" fmla="*/ 2 h 25"/>
                <a:gd name="T8" fmla="*/ 3 w 11"/>
                <a:gd name="T9" fmla="*/ 4 h 25"/>
                <a:gd name="T10" fmla="*/ 4 w 11"/>
                <a:gd name="T11" fmla="*/ 5 h 25"/>
                <a:gd name="T12" fmla="*/ 3 w 11"/>
                <a:gd name="T13" fmla="*/ 7 h 25"/>
                <a:gd name="T14" fmla="*/ 3 w 11"/>
                <a:gd name="T15" fmla="*/ 8 h 25"/>
                <a:gd name="T16" fmla="*/ 3 w 11"/>
                <a:gd name="T17" fmla="*/ 9 h 25"/>
                <a:gd name="T18" fmla="*/ 2 w 11"/>
                <a:gd name="T19" fmla="*/ 10 h 25"/>
                <a:gd name="T20" fmla="*/ 1 w 11"/>
                <a:gd name="T21" fmla="*/ 12 h 25"/>
                <a:gd name="T22" fmla="*/ 0 w 11"/>
                <a:gd name="T23" fmla="*/ 13 h 25"/>
                <a:gd name="T24" fmla="*/ 1 w 11"/>
                <a:gd name="T25" fmla="*/ 12 h 25"/>
                <a:gd name="T26" fmla="*/ 2 w 11"/>
                <a:gd name="T27" fmla="*/ 12 h 25"/>
                <a:gd name="T28" fmla="*/ 3 w 11"/>
                <a:gd name="T29" fmla="*/ 10 h 25"/>
                <a:gd name="T30" fmla="*/ 3 w 11"/>
                <a:gd name="T31" fmla="*/ 9 h 25"/>
                <a:gd name="T32" fmla="*/ 4 w 11"/>
                <a:gd name="T33" fmla="*/ 9 h 25"/>
                <a:gd name="T34" fmla="*/ 4 w 11"/>
                <a:gd name="T35" fmla="*/ 7 h 25"/>
                <a:gd name="T36" fmla="*/ 5 w 11"/>
                <a:gd name="T37" fmla="*/ 5 h 25"/>
                <a:gd name="T38" fmla="*/ 5 w 11"/>
                <a:gd name="T39" fmla="*/ 4 h 25"/>
                <a:gd name="T40" fmla="*/ 5 w 11"/>
                <a:gd name="T41" fmla="*/ 4 h 25"/>
                <a:gd name="T42" fmla="*/ 6 w 11"/>
                <a:gd name="T43" fmla="*/ 2 h 25"/>
                <a:gd name="T44" fmla="*/ 6 w 11"/>
                <a:gd name="T45" fmla="*/ 2 h 2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1" h="25">
                  <a:moveTo>
                    <a:pt x="11" y="4"/>
                  </a:moveTo>
                  <a:lnTo>
                    <a:pt x="2" y="0"/>
                  </a:lnTo>
                  <a:lnTo>
                    <a:pt x="4" y="3"/>
                  </a:lnTo>
                  <a:lnTo>
                    <a:pt x="6" y="4"/>
                  </a:lnTo>
                  <a:lnTo>
                    <a:pt x="6" y="7"/>
                  </a:lnTo>
                  <a:lnTo>
                    <a:pt x="7" y="9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5" y="18"/>
                  </a:lnTo>
                  <a:lnTo>
                    <a:pt x="4" y="20"/>
                  </a:lnTo>
                  <a:lnTo>
                    <a:pt x="2" y="23"/>
                  </a:lnTo>
                  <a:lnTo>
                    <a:pt x="0" y="25"/>
                  </a:lnTo>
                  <a:lnTo>
                    <a:pt x="2" y="24"/>
                  </a:lnTo>
                  <a:lnTo>
                    <a:pt x="4" y="23"/>
                  </a:lnTo>
                  <a:lnTo>
                    <a:pt x="5" y="20"/>
                  </a:lnTo>
                  <a:lnTo>
                    <a:pt x="6" y="18"/>
                  </a:lnTo>
                  <a:lnTo>
                    <a:pt x="7" y="17"/>
                  </a:lnTo>
                  <a:lnTo>
                    <a:pt x="7" y="13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53" name="Freeform 278"/>
            <p:cNvSpPr>
              <a:spLocks/>
            </p:cNvSpPr>
            <p:nvPr/>
          </p:nvSpPr>
          <p:spPr bwMode="auto">
            <a:xfrm>
              <a:off x="2487" y="1471"/>
              <a:ext cx="5" cy="9"/>
            </a:xfrm>
            <a:custGeom>
              <a:avLst/>
              <a:gdLst>
                <a:gd name="T0" fmla="*/ 2 w 11"/>
                <a:gd name="T1" fmla="*/ 0 h 19"/>
                <a:gd name="T2" fmla="*/ 2 w 11"/>
                <a:gd name="T3" fmla="*/ 6 h 19"/>
                <a:gd name="T4" fmla="*/ 0 w 11"/>
                <a:gd name="T5" fmla="*/ 6 h 19"/>
                <a:gd name="T6" fmla="*/ 5 w 11"/>
                <a:gd name="T7" fmla="*/ 9 h 19"/>
                <a:gd name="T8" fmla="*/ 2 w 11"/>
                <a:gd name="T9" fmla="*/ 0 h 19"/>
                <a:gd name="T10" fmla="*/ 2 w 11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9">
                  <a:moveTo>
                    <a:pt x="5" y="0"/>
                  </a:moveTo>
                  <a:lnTo>
                    <a:pt x="5" y="13"/>
                  </a:lnTo>
                  <a:lnTo>
                    <a:pt x="0" y="13"/>
                  </a:lnTo>
                  <a:lnTo>
                    <a:pt x="11" y="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54" name="Freeform 279"/>
            <p:cNvSpPr>
              <a:spLocks/>
            </p:cNvSpPr>
            <p:nvPr/>
          </p:nvSpPr>
          <p:spPr bwMode="auto">
            <a:xfrm>
              <a:off x="2473" y="1481"/>
              <a:ext cx="5" cy="3"/>
            </a:xfrm>
            <a:custGeom>
              <a:avLst/>
              <a:gdLst>
                <a:gd name="T0" fmla="*/ 1 w 8"/>
                <a:gd name="T1" fmla="*/ 2 h 6"/>
                <a:gd name="T2" fmla="*/ 5 w 8"/>
                <a:gd name="T3" fmla="*/ 1 h 6"/>
                <a:gd name="T4" fmla="*/ 0 w 8"/>
                <a:gd name="T5" fmla="*/ 0 h 6"/>
                <a:gd name="T6" fmla="*/ 1 w 8"/>
                <a:gd name="T7" fmla="*/ 3 h 6"/>
                <a:gd name="T8" fmla="*/ 1 w 8"/>
                <a:gd name="T9" fmla="*/ 3 h 6"/>
                <a:gd name="T10" fmla="*/ 1 w 8"/>
                <a:gd name="T11" fmla="*/ 2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6">
                  <a:moveTo>
                    <a:pt x="2" y="4"/>
                  </a:moveTo>
                  <a:lnTo>
                    <a:pt x="8" y="2"/>
                  </a:lnTo>
                  <a:lnTo>
                    <a:pt x="0" y="0"/>
                  </a:lnTo>
                  <a:lnTo>
                    <a:pt x="2" y="6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55" name="Freeform 280"/>
            <p:cNvSpPr>
              <a:spLocks/>
            </p:cNvSpPr>
            <p:nvPr/>
          </p:nvSpPr>
          <p:spPr bwMode="auto">
            <a:xfrm>
              <a:off x="2484" y="1487"/>
              <a:ext cx="4" cy="3"/>
            </a:xfrm>
            <a:custGeom>
              <a:avLst/>
              <a:gdLst>
                <a:gd name="T0" fmla="*/ 0 w 8"/>
                <a:gd name="T1" fmla="*/ 3 h 5"/>
                <a:gd name="T2" fmla="*/ 1 w 8"/>
                <a:gd name="T3" fmla="*/ 3 h 5"/>
                <a:gd name="T4" fmla="*/ 1 w 8"/>
                <a:gd name="T5" fmla="*/ 3 h 5"/>
                <a:gd name="T6" fmla="*/ 1 w 8"/>
                <a:gd name="T7" fmla="*/ 3 h 5"/>
                <a:gd name="T8" fmla="*/ 2 w 8"/>
                <a:gd name="T9" fmla="*/ 3 h 5"/>
                <a:gd name="T10" fmla="*/ 3 w 8"/>
                <a:gd name="T11" fmla="*/ 3 h 5"/>
                <a:gd name="T12" fmla="*/ 3 w 8"/>
                <a:gd name="T13" fmla="*/ 3 h 5"/>
                <a:gd name="T14" fmla="*/ 3 w 8"/>
                <a:gd name="T15" fmla="*/ 3 h 5"/>
                <a:gd name="T16" fmla="*/ 4 w 8"/>
                <a:gd name="T17" fmla="*/ 2 h 5"/>
                <a:gd name="T18" fmla="*/ 4 w 8"/>
                <a:gd name="T19" fmla="*/ 2 h 5"/>
                <a:gd name="T20" fmla="*/ 4 w 8"/>
                <a:gd name="T21" fmla="*/ 1 h 5"/>
                <a:gd name="T22" fmla="*/ 1 w 8"/>
                <a:gd name="T23" fmla="*/ 0 h 5"/>
                <a:gd name="T24" fmla="*/ 0 w 8"/>
                <a:gd name="T25" fmla="*/ 3 h 5"/>
                <a:gd name="T26" fmla="*/ 0 w 8"/>
                <a:gd name="T27" fmla="*/ 3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1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56" name="Freeform 281"/>
            <p:cNvSpPr>
              <a:spLocks/>
            </p:cNvSpPr>
            <p:nvPr/>
          </p:nvSpPr>
          <p:spPr bwMode="auto">
            <a:xfrm>
              <a:off x="2591" y="1493"/>
              <a:ext cx="3" cy="2"/>
            </a:xfrm>
            <a:custGeom>
              <a:avLst/>
              <a:gdLst>
                <a:gd name="T0" fmla="*/ 0 w 6"/>
                <a:gd name="T1" fmla="*/ 2 h 5"/>
                <a:gd name="T2" fmla="*/ 1 w 6"/>
                <a:gd name="T3" fmla="*/ 2 h 5"/>
                <a:gd name="T4" fmla="*/ 1 w 6"/>
                <a:gd name="T5" fmla="*/ 2 h 5"/>
                <a:gd name="T6" fmla="*/ 1 w 6"/>
                <a:gd name="T7" fmla="*/ 2 h 5"/>
                <a:gd name="T8" fmla="*/ 1 w 6"/>
                <a:gd name="T9" fmla="*/ 2 h 5"/>
                <a:gd name="T10" fmla="*/ 2 w 6"/>
                <a:gd name="T11" fmla="*/ 1 h 5"/>
                <a:gd name="T12" fmla="*/ 2 w 6"/>
                <a:gd name="T13" fmla="*/ 1 h 5"/>
                <a:gd name="T14" fmla="*/ 3 w 6"/>
                <a:gd name="T15" fmla="*/ 0 h 5"/>
                <a:gd name="T16" fmla="*/ 3 w 6"/>
                <a:gd name="T17" fmla="*/ 0 h 5"/>
                <a:gd name="T18" fmla="*/ 3 w 6"/>
                <a:gd name="T19" fmla="*/ 0 h 5"/>
                <a:gd name="T20" fmla="*/ 3 w 6"/>
                <a:gd name="T21" fmla="*/ 0 h 5"/>
                <a:gd name="T22" fmla="*/ 3 w 6"/>
                <a:gd name="T23" fmla="*/ 0 h 5"/>
                <a:gd name="T24" fmla="*/ 3 w 6"/>
                <a:gd name="T25" fmla="*/ 0 h 5"/>
                <a:gd name="T26" fmla="*/ 2 w 6"/>
                <a:gd name="T27" fmla="*/ 0 h 5"/>
                <a:gd name="T28" fmla="*/ 2 w 6"/>
                <a:gd name="T29" fmla="*/ 0 h 5"/>
                <a:gd name="T30" fmla="*/ 1 w 6"/>
                <a:gd name="T31" fmla="*/ 1 h 5"/>
                <a:gd name="T32" fmla="*/ 1 w 6"/>
                <a:gd name="T33" fmla="*/ 1 h 5"/>
                <a:gd name="T34" fmla="*/ 1 w 6"/>
                <a:gd name="T35" fmla="*/ 2 h 5"/>
                <a:gd name="T36" fmla="*/ 1 w 6"/>
                <a:gd name="T37" fmla="*/ 2 h 5"/>
                <a:gd name="T38" fmla="*/ 0 w 6"/>
                <a:gd name="T39" fmla="*/ 2 h 5"/>
                <a:gd name="T40" fmla="*/ 0 w 6"/>
                <a:gd name="T41" fmla="*/ 2 h 5"/>
                <a:gd name="T42" fmla="*/ 0 w 6"/>
                <a:gd name="T43" fmla="*/ 2 h 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57" name="Freeform 282"/>
            <p:cNvSpPr>
              <a:spLocks/>
            </p:cNvSpPr>
            <p:nvPr/>
          </p:nvSpPr>
          <p:spPr bwMode="auto">
            <a:xfrm>
              <a:off x="2588" y="1502"/>
              <a:ext cx="1" cy="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1 w 1"/>
                <a:gd name="T5" fmla="*/ 1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0 h 2"/>
                <a:gd name="T18" fmla="*/ 0 w 1"/>
                <a:gd name="T19" fmla="*/ 0 h 2"/>
                <a:gd name="T20" fmla="*/ 0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1 h 2"/>
                <a:gd name="T36" fmla="*/ 0 w 1"/>
                <a:gd name="T37" fmla="*/ 1 h 2"/>
                <a:gd name="T38" fmla="*/ 0 w 1"/>
                <a:gd name="T39" fmla="*/ 1 h 2"/>
                <a:gd name="T40" fmla="*/ 0 w 1"/>
                <a:gd name="T41" fmla="*/ 1 h 2"/>
                <a:gd name="T42" fmla="*/ 0 w 1"/>
                <a:gd name="T43" fmla="*/ 1 h 2"/>
                <a:gd name="T44" fmla="*/ 0 w 1"/>
                <a:gd name="T45" fmla="*/ 1 h 2"/>
                <a:gd name="T46" fmla="*/ 0 w 1"/>
                <a:gd name="T47" fmla="*/ 1 h 2"/>
                <a:gd name="T48" fmla="*/ 0 w 1"/>
                <a:gd name="T49" fmla="*/ 1 h 2"/>
                <a:gd name="T50" fmla="*/ 0 w 1"/>
                <a:gd name="T51" fmla="*/ 1 h 2"/>
                <a:gd name="T52" fmla="*/ 0 w 1"/>
                <a:gd name="T53" fmla="*/ 1 h 2"/>
                <a:gd name="T54" fmla="*/ 1 w 1"/>
                <a:gd name="T55" fmla="*/ 1 h 2"/>
                <a:gd name="T56" fmla="*/ 1 w 1"/>
                <a:gd name="T57" fmla="*/ 1 h 2"/>
                <a:gd name="T58" fmla="*/ 1 w 1"/>
                <a:gd name="T59" fmla="*/ 1 h 2"/>
                <a:gd name="T60" fmla="*/ 1 w 1"/>
                <a:gd name="T61" fmla="*/ 1 h 2"/>
                <a:gd name="T62" fmla="*/ 1 w 1"/>
                <a:gd name="T63" fmla="*/ 1 h 2"/>
                <a:gd name="T64" fmla="*/ 0 w 1"/>
                <a:gd name="T65" fmla="*/ 1 h 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58" name="Freeform 283"/>
            <p:cNvSpPr>
              <a:spLocks/>
            </p:cNvSpPr>
            <p:nvPr/>
          </p:nvSpPr>
          <p:spPr bwMode="auto">
            <a:xfrm>
              <a:off x="2588" y="1495"/>
              <a:ext cx="3" cy="7"/>
            </a:xfrm>
            <a:custGeom>
              <a:avLst/>
              <a:gdLst>
                <a:gd name="T0" fmla="*/ 0 w 6"/>
                <a:gd name="T1" fmla="*/ 6 h 12"/>
                <a:gd name="T2" fmla="*/ 0 w 6"/>
                <a:gd name="T3" fmla="*/ 6 h 12"/>
                <a:gd name="T4" fmla="*/ 1 w 6"/>
                <a:gd name="T5" fmla="*/ 6 h 12"/>
                <a:gd name="T6" fmla="*/ 1 w 6"/>
                <a:gd name="T7" fmla="*/ 5 h 12"/>
                <a:gd name="T8" fmla="*/ 1 w 6"/>
                <a:gd name="T9" fmla="*/ 4 h 12"/>
                <a:gd name="T10" fmla="*/ 1 w 6"/>
                <a:gd name="T11" fmla="*/ 4 h 12"/>
                <a:gd name="T12" fmla="*/ 1 w 6"/>
                <a:gd name="T13" fmla="*/ 3 h 12"/>
                <a:gd name="T14" fmla="*/ 1 w 6"/>
                <a:gd name="T15" fmla="*/ 2 h 12"/>
                <a:gd name="T16" fmla="*/ 2 w 6"/>
                <a:gd name="T17" fmla="*/ 2 h 12"/>
                <a:gd name="T18" fmla="*/ 3 w 6"/>
                <a:gd name="T19" fmla="*/ 1 h 12"/>
                <a:gd name="T20" fmla="*/ 3 w 6"/>
                <a:gd name="T21" fmla="*/ 1 h 12"/>
                <a:gd name="T22" fmla="*/ 3 w 6"/>
                <a:gd name="T23" fmla="*/ 1 h 12"/>
                <a:gd name="T24" fmla="*/ 3 w 6"/>
                <a:gd name="T25" fmla="*/ 1 h 12"/>
                <a:gd name="T26" fmla="*/ 3 w 6"/>
                <a:gd name="T27" fmla="*/ 1 h 12"/>
                <a:gd name="T28" fmla="*/ 3 w 6"/>
                <a:gd name="T29" fmla="*/ 1 h 12"/>
                <a:gd name="T30" fmla="*/ 3 w 6"/>
                <a:gd name="T31" fmla="*/ 1 h 12"/>
                <a:gd name="T32" fmla="*/ 3 w 6"/>
                <a:gd name="T33" fmla="*/ 0 h 12"/>
                <a:gd name="T34" fmla="*/ 3 w 6"/>
                <a:gd name="T35" fmla="*/ 0 h 12"/>
                <a:gd name="T36" fmla="*/ 3 w 6"/>
                <a:gd name="T37" fmla="*/ 0 h 12"/>
                <a:gd name="T38" fmla="*/ 3 w 6"/>
                <a:gd name="T39" fmla="*/ 0 h 12"/>
                <a:gd name="T40" fmla="*/ 3 w 6"/>
                <a:gd name="T41" fmla="*/ 0 h 12"/>
                <a:gd name="T42" fmla="*/ 3 w 6"/>
                <a:gd name="T43" fmla="*/ 1 h 12"/>
                <a:gd name="T44" fmla="*/ 2 w 6"/>
                <a:gd name="T45" fmla="*/ 1 h 12"/>
                <a:gd name="T46" fmla="*/ 1 w 6"/>
                <a:gd name="T47" fmla="*/ 2 h 12"/>
                <a:gd name="T48" fmla="*/ 1 w 6"/>
                <a:gd name="T49" fmla="*/ 2 h 12"/>
                <a:gd name="T50" fmla="*/ 1 w 6"/>
                <a:gd name="T51" fmla="*/ 3 h 12"/>
                <a:gd name="T52" fmla="*/ 0 w 6"/>
                <a:gd name="T53" fmla="*/ 4 h 12"/>
                <a:gd name="T54" fmla="*/ 0 w 6"/>
                <a:gd name="T55" fmla="*/ 4 h 12"/>
                <a:gd name="T56" fmla="*/ 0 w 6"/>
                <a:gd name="T57" fmla="*/ 5 h 12"/>
                <a:gd name="T58" fmla="*/ 0 w 6"/>
                <a:gd name="T59" fmla="*/ 6 h 12"/>
                <a:gd name="T60" fmla="*/ 0 w 6"/>
                <a:gd name="T61" fmla="*/ 7 h 12"/>
                <a:gd name="T62" fmla="*/ 0 w 6"/>
                <a:gd name="T63" fmla="*/ 7 h 12"/>
                <a:gd name="T64" fmla="*/ 0 w 6"/>
                <a:gd name="T65" fmla="*/ 6 h 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" h="12">
                  <a:moveTo>
                    <a:pt x="0" y="11"/>
                  </a:move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59" name="Freeform 284"/>
            <p:cNvSpPr>
              <a:spLocks/>
            </p:cNvSpPr>
            <p:nvPr/>
          </p:nvSpPr>
          <p:spPr bwMode="auto">
            <a:xfrm>
              <a:off x="2589" y="1499"/>
              <a:ext cx="12" cy="8"/>
            </a:xfrm>
            <a:custGeom>
              <a:avLst/>
              <a:gdLst>
                <a:gd name="T0" fmla="*/ 12 w 25"/>
                <a:gd name="T1" fmla="*/ 0 h 15"/>
                <a:gd name="T2" fmla="*/ 11 w 25"/>
                <a:gd name="T3" fmla="*/ 2 h 15"/>
                <a:gd name="T4" fmla="*/ 10 w 25"/>
                <a:gd name="T5" fmla="*/ 3 h 15"/>
                <a:gd name="T6" fmla="*/ 10 w 25"/>
                <a:gd name="T7" fmla="*/ 4 h 15"/>
                <a:gd name="T8" fmla="*/ 8 w 25"/>
                <a:gd name="T9" fmla="*/ 4 h 15"/>
                <a:gd name="T10" fmla="*/ 7 w 25"/>
                <a:gd name="T11" fmla="*/ 5 h 15"/>
                <a:gd name="T12" fmla="*/ 6 w 25"/>
                <a:gd name="T13" fmla="*/ 5 h 15"/>
                <a:gd name="T14" fmla="*/ 5 w 25"/>
                <a:gd name="T15" fmla="*/ 5 h 15"/>
                <a:gd name="T16" fmla="*/ 3 w 25"/>
                <a:gd name="T17" fmla="*/ 5 h 15"/>
                <a:gd name="T18" fmla="*/ 2 w 25"/>
                <a:gd name="T19" fmla="*/ 5 h 15"/>
                <a:gd name="T20" fmla="*/ 1 w 25"/>
                <a:gd name="T21" fmla="*/ 4 h 15"/>
                <a:gd name="T22" fmla="*/ 0 w 25"/>
                <a:gd name="T23" fmla="*/ 4 h 15"/>
                <a:gd name="T24" fmla="*/ 0 w 25"/>
                <a:gd name="T25" fmla="*/ 4 h 15"/>
                <a:gd name="T26" fmla="*/ 0 w 25"/>
                <a:gd name="T27" fmla="*/ 4 h 15"/>
                <a:gd name="T28" fmla="*/ 0 w 25"/>
                <a:gd name="T29" fmla="*/ 5 h 15"/>
                <a:gd name="T30" fmla="*/ 0 w 25"/>
                <a:gd name="T31" fmla="*/ 5 h 15"/>
                <a:gd name="T32" fmla="*/ 0 w 25"/>
                <a:gd name="T33" fmla="*/ 5 h 15"/>
                <a:gd name="T34" fmla="*/ 1 w 25"/>
                <a:gd name="T35" fmla="*/ 6 h 15"/>
                <a:gd name="T36" fmla="*/ 1 w 25"/>
                <a:gd name="T37" fmla="*/ 7 h 15"/>
                <a:gd name="T38" fmla="*/ 2 w 25"/>
                <a:gd name="T39" fmla="*/ 7 h 15"/>
                <a:gd name="T40" fmla="*/ 2 w 25"/>
                <a:gd name="T41" fmla="*/ 7 h 15"/>
                <a:gd name="T42" fmla="*/ 2 w 25"/>
                <a:gd name="T43" fmla="*/ 8 h 15"/>
                <a:gd name="T44" fmla="*/ 3 w 25"/>
                <a:gd name="T45" fmla="*/ 7 h 15"/>
                <a:gd name="T46" fmla="*/ 5 w 25"/>
                <a:gd name="T47" fmla="*/ 7 h 15"/>
                <a:gd name="T48" fmla="*/ 6 w 25"/>
                <a:gd name="T49" fmla="*/ 6 h 15"/>
                <a:gd name="T50" fmla="*/ 7 w 25"/>
                <a:gd name="T51" fmla="*/ 6 h 15"/>
                <a:gd name="T52" fmla="*/ 8 w 25"/>
                <a:gd name="T53" fmla="*/ 5 h 15"/>
                <a:gd name="T54" fmla="*/ 10 w 25"/>
                <a:gd name="T55" fmla="*/ 5 h 15"/>
                <a:gd name="T56" fmla="*/ 10 w 25"/>
                <a:gd name="T57" fmla="*/ 4 h 15"/>
                <a:gd name="T58" fmla="*/ 11 w 25"/>
                <a:gd name="T59" fmla="*/ 3 h 15"/>
                <a:gd name="T60" fmla="*/ 12 w 25"/>
                <a:gd name="T61" fmla="*/ 2 h 15"/>
                <a:gd name="T62" fmla="*/ 12 w 25"/>
                <a:gd name="T63" fmla="*/ 0 h 15"/>
                <a:gd name="T64" fmla="*/ 12 w 25"/>
                <a:gd name="T65" fmla="*/ 0 h 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" h="15">
                  <a:moveTo>
                    <a:pt x="25" y="0"/>
                  </a:moveTo>
                  <a:lnTo>
                    <a:pt x="22" y="3"/>
                  </a:lnTo>
                  <a:lnTo>
                    <a:pt x="21" y="5"/>
                  </a:lnTo>
                  <a:lnTo>
                    <a:pt x="20" y="7"/>
                  </a:lnTo>
                  <a:lnTo>
                    <a:pt x="17" y="8"/>
                  </a:lnTo>
                  <a:lnTo>
                    <a:pt x="15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7" y="9"/>
                  </a:lnTo>
                  <a:lnTo>
                    <a:pt x="5" y="9"/>
                  </a:lnTo>
                  <a:lnTo>
                    <a:pt x="3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5" y="15"/>
                  </a:lnTo>
                  <a:lnTo>
                    <a:pt x="7" y="14"/>
                  </a:lnTo>
                  <a:lnTo>
                    <a:pt x="10" y="13"/>
                  </a:lnTo>
                  <a:lnTo>
                    <a:pt x="12" y="12"/>
                  </a:lnTo>
                  <a:lnTo>
                    <a:pt x="15" y="12"/>
                  </a:lnTo>
                  <a:lnTo>
                    <a:pt x="17" y="10"/>
                  </a:lnTo>
                  <a:lnTo>
                    <a:pt x="20" y="9"/>
                  </a:lnTo>
                  <a:lnTo>
                    <a:pt x="21" y="7"/>
                  </a:lnTo>
                  <a:lnTo>
                    <a:pt x="22" y="5"/>
                  </a:lnTo>
                  <a:lnTo>
                    <a:pt x="24" y="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60" name="Freeform 285"/>
            <p:cNvSpPr>
              <a:spLocks/>
            </p:cNvSpPr>
            <p:nvPr/>
          </p:nvSpPr>
          <p:spPr bwMode="auto">
            <a:xfrm>
              <a:off x="2594" y="1490"/>
              <a:ext cx="7" cy="6"/>
            </a:xfrm>
            <a:custGeom>
              <a:avLst/>
              <a:gdLst>
                <a:gd name="T0" fmla="*/ 7 w 14"/>
                <a:gd name="T1" fmla="*/ 6 h 12"/>
                <a:gd name="T2" fmla="*/ 7 w 14"/>
                <a:gd name="T3" fmla="*/ 2 h 12"/>
                <a:gd name="T4" fmla="*/ 7 w 14"/>
                <a:gd name="T5" fmla="*/ 2 h 12"/>
                <a:gd name="T6" fmla="*/ 7 w 14"/>
                <a:gd name="T7" fmla="*/ 2 h 12"/>
                <a:gd name="T8" fmla="*/ 6 w 14"/>
                <a:gd name="T9" fmla="*/ 2 h 12"/>
                <a:gd name="T10" fmla="*/ 5 w 14"/>
                <a:gd name="T11" fmla="*/ 2 h 12"/>
                <a:gd name="T12" fmla="*/ 5 w 14"/>
                <a:gd name="T13" fmla="*/ 2 h 12"/>
                <a:gd name="T14" fmla="*/ 5 w 14"/>
                <a:gd name="T15" fmla="*/ 1 h 12"/>
                <a:gd name="T16" fmla="*/ 4 w 14"/>
                <a:gd name="T17" fmla="*/ 1 h 12"/>
                <a:gd name="T18" fmla="*/ 3 w 14"/>
                <a:gd name="T19" fmla="*/ 1 h 12"/>
                <a:gd name="T20" fmla="*/ 3 w 14"/>
                <a:gd name="T21" fmla="*/ 1 h 12"/>
                <a:gd name="T22" fmla="*/ 3 w 14"/>
                <a:gd name="T23" fmla="*/ 0 h 12"/>
                <a:gd name="T24" fmla="*/ 3 w 14"/>
                <a:gd name="T25" fmla="*/ 1 h 12"/>
                <a:gd name="T26" fmla="*/ 2 w 14"/>
                <a:gd name="T27" fmla="*/ 1 h 12"/>
                <a:gd name="T28" fmla="*/ 2 w 14"/>
                <a:gd name="T29" fmla="*/ 1 h 12"/>
                <a:gd name="T30" fmla="*/ 2 w 14"/>
                <a:gd name="T31" fmla="*/ 1 h 12"/>
                <a:gd name="T32" fmla="*/ 2 w 14"/>
                <a:gd name="T33" fmla="*/ 2 h 12"/>
                <a:gd name="T34" fmla="*/ 2 w 14"/>
                <a:gd name="T35" fmla="*/ 2 h 12"/>
                <a:gd name="T36" fmla="*/ 1 w 14"/>
                <a:gd name="T37" fmla="*/ 3 h 12"/>
                <a:gd name="T38" fmla="*/ 1 w 14"/>
                <a:gd name="T39" fmla="*/ 3 h 12"/>
                <a:gd name="T40" fmla="*/ 0 w 14"/>
                <a:gd name="T41" fmla="*/ 3 h 12"/>
                <a:gd name="T42" fmla="*/ 0 w 14"/>
                <a:gd name="T43" fmla="*/ 3 h 12"/>
                <a:gd name="T44" fmla="*/ 1 w 14"/>
                <a:gd name="T45" fmla="*/ 3 h 12"/>
                <a:gd name="T46" fmla="*/ 2 w 14"/>
                <a:gd name="T47" fmla="*/ 3 h 12"/>
                <a:gd name="T48" fmla="*/ 3 w 14"/>
                <a:gd name="T49" fmla="*/ 3 h 12"/>
                <a:gd name="T50" fmla="*/ 3 w 14"/>
                <a:gd name="T51" fmla="*/ 3 h 12"/>
                <a:gd name="T52" fmla="*/ 4 w 14"/>
                <a:gd name="T53" fmla="*/ 3 h 12"/>
                <a:gd name="T54" fmla="*/ 5 w 14"/>
                <a:gd name="T55" fmla="*/ 4 h 12"/>
                <a:gd name="T56" fmla="*/ 6 w 14"/>
                <a:gd name="T57" fmla="*/ 4 h 12"/>
                <a:gd name="T58" fmla="*/ 6 w 14"/>
                <a:gd name="T59" fmla="*/ 4 h 12"/>
                <a:gd name="T60" fmla="*/ 7 w 14"/>
                <a:gd name="T61" fmla="*/ 6 h 12"/>
                <a:gd name="T62" fmla="*/ 7 w 14"/>
                <a:gd name="T63" fmla="*/ 6 h 12"/>
                <a:gd name="T64" fmla="*/ 7 w 14"/>
                <a:gd name="T65" fmla="*/ 6 h 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" h="12">
                  <a:moveTo>
                    <a:pt x="14" y="12"/>
                  </a:moveTo>
                  <a:lnTo>
                    <a:pt x="14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9" y="7"/>
                  </a:lnTo>
                  <a:lnTo>
                    <a:pt x="11" y="8"/>
                  </a:lnTo>
                  <a:lnTo>
                    <a:pt x="13" y="11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61" name="Freeform 286"/>
            <p:cNvSpPr>
              <a:spLocks/>
            </p:cNvSpPr>
            <p:nvPr/>
          </p:nvSpPr>
          <p:spPr bwMode="auto">
            <a:xfrm>
              <a:off x="2667" y="1534"/>
              <a:ext cx="19" cy="30"/>
            </a:xfrm>
            <a:custGeom>
              <a:avLst/>
              <a:gdLst>
                <a:gd name="T0" fmla="*/ 11 w 39"/>
                <a:gd name="T1" fmla="*/ 0 h 59"/>
                <a:gd name="T2" fmla="*/ 10 w 39"/>
                <a:gd name="T3" fmla="*/ 13 h 59"/>
                <a:gd name="T4" fmla="*/ 8 w 39"/>
                <a:gd name="T5" fmla="*/ 13 h 59"/>
                <a:gd name="T6" fmla="*/ 7 w 39"/>
                <a:gd name="T7" fmla="*/ 13 h 59"/>
                <a:gd name="T8" fmla="*/ 6 w 39"/>
                <a:gd name="T9" fmla="*/ 14 h 59"/>
                <a:gd name="T10" fmla="*/ 5 w 39"/>
                <a:gd name="T11" fmla="*/ 15 h 59"/>
                <a:gd name="T12" fmla="*/ 5 w 39"/>
                <a:gd name="T13" fmla="*/ 16 h 59"/>
                <a:gd name="T14" fmla="*/ 5 w 39"/>
                <a:gd name="T15" fmla="*/ 18 h 59"/>
                <a:gd name="T16" fmla="*/ 4 w 39"/>
                <a:gd name="T17" fmla="*/ 19 h 59"/>
                <a:gd name="T18" fmla="*/ 4 w 39"/>
                <a:gd name="T19" fmla="*/ 20 h 59"/>
                <a:gd name="T20" fmla="*/ 4 w 39"/>
                <a:gd name="T21" fmla="*/ 22 h 59"/>
                <a:gd name="T22" fmla="*/ 3 w 39"/>
                <a:gd name="T23" fmla="*/ 23 h 59"/>
                <a:gd name="T24" fmla="*/ 1 w 39"/>
                <a:gd name="T25" fmla="*/ 22 h 59"/>
                <a:gd name="T26" fmla="*/ 6 w 39"/>
                <a:gd name="T27" fmla="*/ 26 h 59"/>
                <a:gd name="T28" fmla="*/ 0 w 39"/>
                <a:gd name="T29" fmla="*/ 29 h 59"/>
                <a:gd name="T30" fmla="*/ 0 w 39"/>
                <a:gd name="T31" fmla="*/ 29 h 59"/>
                <a:gd name="T32" fmla="*/ 1 w 39"/>
                <a:gd name="T33" fmla="*/ 29 h 59"/>
                <a:gd name="T34" fmla="*/ 2 w 39"/>
                <a:gd name="T35" fmla="*/ 29 h 59"/>
                <a:gd name="T36" fmla="*/ 2 w 39"/>
                <a:gd name="T37" fmla="*/ 29 h 59"/>
                <a:gd name="T38" fmla="*/ 3 w 39"/>
                <a:gd name="T39" fmla="*/ 29 h 59"/>
                <a:gd name="T40" fmla="*/ 4 w 39"/>
                <a:gd name="T41" fmla="*/ 29 h 59"/>
                <a:gd name="T42" fmla="*/ 4 w 39"/>
                <a:gd name="T43" fmla="*/ 29 h 59"/>
                <a:gd name="T44" fmla="*/ 5 w 39"/>
                <a:gd name="T45" fmla="*/ 29 h 59"/>
                <a:gd name="T46" fmla="*/ 5 w 39"/>
                <a:gd name="T47" fmla="*/ 30 h 59"/>
                <a:gd name="T48" fmla="*/ 6 w 39"/>
                <a:gd name="T49" fmla="*/ 30 h 59"/>
                <a:gd name="T50" fmla="*/ 7 w 39"/>
                <a:gd name="T51" fmla="*/ 27 h 59"/>
                <a:gd name="T52" fmla="*/ 8 w 39"/>
                <a:gd name="T53" fmla="*/ 24 h 59"/>
                <a:gd name="T54" fmla="*/ 10 w 39"/>
                <a:gd name="T55" fmla="*/ 21 h 59"/>
                <a:gd name="T56" fmla="*/ 12 w 39"/>
                <a:gd name="T57" fmla="*/ 19 h 59"/>
                <a:gd name="T58" fmla="*/ 13 w 39"/>
                <a:gd name="T59" fmla="*/ 16 h 59"/>
                <a:gd name="T60" fmla="*/ 15 w 39"/>
                <a:gd name="T61" fmla="*/ 13 h 59"/>
                <a:gd name="T62" fmla="*/ 16 w 39"/>
                <a:gd name="T63" fmla="*/ 10 h 59"/>
                <a:gd name="T64" fmla="*/ 17 w 39"/>
                <a:gd name="T65" fmla="*/ 7 h 59"/>
                <a:gd name="T66" fmla="*/ 18 w 39"/>
                <a:gd name="T67" fmla="*/ 4 h 59"/>
                <a:gd name="T68" fmla="*/ 19 w 39"/>
                <a:gd name="T69" fmla="*/ 1 h 59"/>
                <a:gd name="T70" fmla="*/ 12 w 39"/>
                <a:gd name="T71" fmla="*/ 1 h 59"/>
                <a:gd name="T72" fmla="*/ 12 w 39"/>
                <a:gd name="T73" fmla="*/ 1 h 59"/>
                <a:gd name="T74" fmla="*/ 11 w 39"/>
                <a:gd name="T75" fmla="*/ 0 h 5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" h="59">
                  <a:moveTo>
                    <a:pt x="22" y="0"/>
                  </a:moveTo>
                  <a:lnTo>
                    <a:pt x="21" y="26"/>
                  </a:lnTo>
                  <a:lnTo>
                    <a:pt x="17" y="26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1" y="29"/>
                  </a:lnTo>
                  <a:lnTo>
                    <a:pt x="10" y="32"/>
                  </a:lnTo>
                  <a:lnTo>
                    <a:pt x="10" y="36"/>
                  </a:lnTo>
                  <a:lnTo>
                    <a:pt x="9" y="38"/>
                  </a:lnTo>
                  <a:lnTo>
                    <a:pt x="9" y="40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3" y="43"/>
                  </a:lnTo>
                  <a:lnTo>
                    <a:pt x="13" y="52"/>
                  </a:lnTo>
                  <a:lnTo>
                    <a:pt x="0" y="58"/>
                  </a:lnTo>
                  <a:lnTo>
                    <a:pt x="1" y="58"/>
                  </a:lnTo>
                  <a:lnTo>
                    <a:pt x="3" y="58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5" y="53"/>
                  </a:lnTo>
                  <a:lnTo>
                    <a:pt x="17" y="48"/>
                  </a:lnTo>
                  <a:lnTo>
                    <a:pt x="20" y="42"/>
                  </a:lnTo>
                  <a:lnTo>
                    <a:pt x="24" y="37"/>
                  </a:lnTo>
                  <a:lnTo>
                    <a:pt x="26" y="31"/>
                  </a:lnTo>
                  <a:lnTo>
                    <a:pt x="30" y="26"/>
                  </a:lnTo>
                  <a:lnTo>
                    <a:pt x="32" y="19"/>
                  </a:lnTo>
                  <a:lnTo>
                    <a:pt x="35" y="13"/>
                  </a:lnTo>
                  <a:lnTo>
                    <a:pt x="37" y="7"/>
                  </a:lnTo>
                  <a:lnTo>
                    <a:pt x="39" y="1"/>
                  </a:lnTo>
                  <a:lnTo>
                    <a:pt x="24" y="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62" name="Freeform 287"/>
            <p:cNvSpPr>
              <a:spLocks/>
            </p:cNvSpPr>
            <p:nvPr/>
          </p:nvSpPr>
          <p:spPr bwMode="auto">
            <a:xfrm>
              <a:off x="2668" y="1565"/>
              <a:ext cx="4" cy="4"/>
            </a:xfrm>
            <a:custGeom>
              <a:avLst/>
              <a:gdLst>
                <a:gd name="T0" fmla="*/ 0 w 8"/>
                <a:gd name="T1" fmla="*/ 1 h 9"/>
                <a:gd name="T2" fmla="*/ 3 w 8"/>
                <a:gd name="T3" fmla="*/ 4 h 9"/>
                <a:gd name="T4" fmla="*/ 3 w 8"/>
                <a:gd name="T5" fmla="*/ 4 h 9"/>
                <a:gd name="T6" fmla="*/ 3 w 8"/>
                <a:gd name="T7" fmla="*/ 3 h 9"/>
                <a:gd name="T8" fmla="*/ 3 w 8"/>
                <a:gd name="T9" fmla="*/ 3 h 9"/>
                <a:gd name="T10" fmla="*/ 4 w 8"/>
                <a:gd name="T11" fmla="*/ 2 h 9"/>
                <a:gd name="T12" fmla="*/ 4 w 8"/>
                <a:gd name="T13" fmla="*/ 2 h 9"/>
                <a:gd name="T14" fmla="*/ 4 w 8"/>
                <a:gd name="T15" fmla="*/ 2 h 9"/>
                <a:gd name="T16" fmla="*/ 4 w 8"/>
                <a:gd name="T17" fmla="*/ 1 h 9"/>
                <a:gd name="T18" fmla="*/ 4 w 8"/>
                <a:gd name="T19" fmla="*/ 1 h 9"/>
                <a:gd name="T20" fmla="*/ 4 w 8"/>
                <a:gd name="T21" fmla="*/ 1 h 9"/>
                <a:gd name="T22" fmla="*/ 4 w 8"/>
                <a:gd name="T23" fmla="*/ 0 h 9"/>
                <a:gd name="T24" fmla="*/ 4 w 8"/>
                <a:gd name="T25" fmla="*/ 0 h 9"/>
                <a:gd name="T26" fmla="*/ 4 w 8"/>
                <a:gd name="T27" fmla="*/ 1 h 9"/>
                <a:gd name="T28" fmla="*/ 3 w 8"/>
                <a:gd name="T29" fmla="*/ 1 h 9"/>
                <a:gd name="T30" fmla="*/ 3 w 8"/>
                <a:gd name="T31" fmla="*/ 1 h 9"/>
                <a:gd name="T32" fmla="*/ 3 w 8"/>
                <a:gd name="T33" fmla="*/ 1 h 9"/>
                <a:gd name="T34" fmla="*/ 2 w 8"/>
                <a:gd name="T35" fmla="*/ 1 h 9"/>
                <a:gd name="T36" fmla="*/ 1 w 8"/>
                <a:gd name="T37" fmla="*/ 1 h 9"/>
                <a:gd name="T38" fmla="*/ 1 w 8"/>
                <a:gd name="T39" fmla="*/ 1 h 9"/>
                <a:gd name="T40" fmla="*/ 1 w 8"/>
                <a:gd name="T41" fmla="*/ 1 h 9"/>
                <a:gd name="T42" fmla="*/ 0 w 8"/>
                <a:gd name="T43" fmla="*/ 1 h 9"/>
                <a:gd name="T44" fmla="*/ 0 w 8"/>
                <a:gd name="T45" fmla="*/ 1 h 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" h="9">
                  <a:moveTo>
                    <a:pt x="0" y="3"/>
                  </a:moveTo>
                  <a:lnTo>
                    <a:pt x="6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8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63" name="Freeform 288"/>
            <p:cNvSpPr>
              <a:spLocks/>
            </p:cNvSpPr>
            <p:nvPr/>
          </p:nvSpPr>
          <p:spPr bwMode="auto">
            <a:xfrm>
              <a:off x="2672" y="1564"/>
              <a:ext cx="1" cy="1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1 w 2"/>
                <a:gd name="T7" fmla="*/ 1 h 2"/>
                <a:gd name="T8" fmla="*/ 1 w 2"/>
                <a:gd name="T9" fmla="*/ 1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1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0 w 2"/>
                <a:gd name="T23" fmla="*/ 1 h 2"/>
                <a:gd name="T24" fmla="*/ 0 w 2"/>
                <a:gd name="T25" fmla="*/ 1 h 2"/>
                <a:gd name="T26" fmla="*/ 0 w 2"/>
                <a:gd name="T27" fmla="*/ 1 h 2"/>
                <a:gd name="T28" fmla="*/ 0 w 2"/>
                <a:gd name="T29" fmla="*/ 1 h 2"/>
                <a:gd name="T30" fmla="*/ 0 w 2"/>
                <a:gd name="T31" fmla="*/ 1 h 2"/>
                <a:gd name="T32" fmla="*/ 0 w 2"/>
                <a:gd name="T33" fmla="*/ 1 h 2"/>
                <a:gd name="T34" fmla="*/ 0 w 2"/>
                <a:gd name="T35" fmla="*/ 1 h 2"/>
                <a:gd name="T36" fmla="*/ 0 w 2"/>
                <a:gd name="T37" fmla="*/ 1 h 2"/>
                <a:gd name="T38" fmla="*/ 0 w 2"/>
                <a:gd name="T39" fmla="*/ 1 h 2"/>
                <a:gd name="T40" fmla="*/ 0 w 2"/>
                <a:gd name="T41" fmla="*/ 1 h 2"/>
                <a:gd name="T42" fmla="*/ 0 w 2"/>
                <a:gd name="T43" fmla="*/ 1 h 2"/>
                <a:gd name="T44" fmla="*/ 0 w 2"/>
                <a:gd name="T45" fmla="*/ 1 h 2"/>
                <a:gd name="T46" fmla="*/ 0 w 2"/>
                <a:gd name="T47" fmla="*/ 1 h 2"/>
                <a:gd name="T48" fmla="*/ 0 w 2"/>
                <a:gd name="T49" fmla="*/ 1 h 2"/>
                <a:gd name="T50" fmla="*/ 0 w 2"/>
                <a:gd name="T51" fmla="*/ 1 h 2"/>
                <a:gd name="T52" fmla="*/ 1 w 2"/>
                <a:gd name="T53" fmla="*/ 1 h 2"/>
                <a:gd name="T54" fmla="*/ 1 w 2"/>
                <a:gd name="T55" fmla="*/ 1 h 2"/>
                <a:gd name="T56" fmla="*/ 1 w 2"/>
                <a:gd name="T57" fmla="*/ 1 h 2"/>
                <a:gd name="T58" fmla="*/ 1 w 2"/>
                <a:gd name="T59" fmla="*/ 1 h 2"/>
                <a:gd name="T60" fmla="*/ 1 w 2"/>
                <a:gd name="T61" fmla="*/ 1 h 2"/>
                <a:gd name="T62" fmla="*/ 1 w 2"/>
                <a:gd name="T63" fmla="*/ 1 h 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64" name="Freeform 289"/>
            <p:cNvSpPr>
              <a:spLocks/>
            </p:cNvSpPr>
            <p:nvPr/>
          </p:nvSpPr>
          <p:spPr bwMode="auto">
            <a:xfrm>
              <a:off x="2784" y="1536"/>
              <a:ext cx="3" cy="9"/>
            </a:xfrm>
            <a:custGeom>
              <a:avLst/>
              <a:gdLst>
                <a:gd name="T0" fmla="*/ 2 w 5"/>
                <a:gd name="T1" fmla="*/ 0 h 17"/>
                <a:gd name="T2" fmla="*/ 0 w 5"/>
                <a:gd name="T3" fmla="*/ 9 h 17"/>
                <a:gd name="T4" fmla="*/ 3 w 5"/>
                <a:gd name="T5" fmla="*/ 9 h 17"/>
                <a:gd name="T6" fmla="*/ 3 w 5"/>
                <a:gd name="T7" fmla="*/ 0 h 17"/>
                <a:gd name="T8" fmla="*/ 3 w 5"/>
                <a:gd name="T9" fmla="*/ 0 h 17"/>
                <a:gd name="T10" fmla="*/ 2 w 5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7">
                  <a:moveTo>
                    <a:pt x="3" y="0"/>
                  </a:moveTo>
                  <a:lnTo>
                    <a:pt x="0" y="17"/>
                  </a:lnTo>
                  <a:lnTo>
                    <a:pt x="5" y="17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65" name="Freeform 290"/>
            <p:cNvSpPr>
              <a:spLocks/>
            </p:cNvSpPr>
            <p:nvPr/>
          </p:nvSpPr>
          <p:spPr bwMode="auto">
            <a:xfrm>
              <a:off x="2784" y="1569"/>
              <a:ext cx="2" cy="10"/>
            </a:xfrm>
            <a:custGeom>
              <a:avLst/>
              <a:gdLst>
                <a:gd name="T0" fmla="*/ 2 w 2"/>
                <a:gd name="T1" fmla="*/ 0 h 20"/>
                <a:gd name="T2" fmla="*/ 0 w 2"/>
                <a:gd name="T3" fmla="*/ 0 h 20"/>
                <a:gd name="T4" fmla="*/ 0 w 2"/>
                <a:gd name="T5" fmla="*/ 10 h 20"/>
                <a:gd name="T6" fmla="*/ 2 w 2"/>
                <a:gd name="T7" fmla="*/ 10 h 20"/>
                <a:gd name="T8" fmla="*/ 2 w 2"/>
                <a:gd name="T9" fmla="*/ 0 h 20"/>
                <a:gd name="T10" fmla="*/ 2 w 2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20">
                  <a:moveTo>
                    <a:pt x="2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66" name="Freeform 291"/>
            <p:cNvSpPr>
              <a:spLocks/>
            </p:cNvSpPr>
            <p:nvPr/>
          </p:nvSpPr>
          <p:spPr bwMode="auto">
            <a:xfrm>
              <a:off x="2659" y="1576"/>
              <a:ext cx="5" cy="10"/>
            </a:xfrm>
            <a:custGeom>
              <a:avLst/>
              <a:gdLst>
                <a:gd name="T0" fmla="*/ 0 w 10"/>
                <a:gd name="T1" fmla="*/ 10 h 21"/>
                <a:gd name="T2" fmla="*/ 2 w 10"/>
                <a:gd name="T3" fmla="*/ 9 h 21"/>
                <a:gd name="T4" fmla="*/ 3 w 10"/>
                <a:gd name="T5" fmla="*/ 8 h 21"/>
                <a:gd name="T6" fmla="*/ 3 w 10"/>
                <a:gd name="T7" fmla="*/ 6 h 21"/>
                <a:gd name="T8" fmla="*/ 4 w 10"/>
                <a:gd name="T9" fmla="*/ 5 h 21"/>
                <a:gd name="T10" fmla="*/ 4 w 10"/>
                <a:gd name="T11" fmla="*/ 5 h 21"/>
                <a:gd name="T12" fmla="*/ 5 w 10"/>
                <a:gd name="T13" fmla="*/ 3 h 21"/>
                <a:gd name="T14" fmla="*/ 5 w 10"/>
                <a:gd name="T15" fmla="*/ 2 h 21"/>
                <a:gd name="T16" fmla="*/ 5 w 10"/>
                <a:gd name="T17" fmla="*/ 1 h 21"/>
                <a:gd name="T18" fmla="*/ 5 w 10"/>
                <a:gd name="T19" fmla="*/ 0 h 21"/>
                <a:gd name="T20" fmla="*/ 5 w 10"/>
                <a:gd name="T21" fmla="*/ 0 h 21"/>
                <a:gd name="T22" fmla="*/ 4 w 10"/>
                <a:gd name="T23" fmla="*/ 0 h 21"/>
                <a:gd name="T24" fmla="*/ 3 w 10"/>
                <a:gd name="T25" fmla="*/ 1 h 21"/>
                <a:gd name="T26" fmla="*/ 3 w 10"/>
                <a:gd name="T27" fmla="*/ 1 h 21"/>
                <a:gd name="T28" fmla="*/ 2 w 10"/>
                <a:gd name="T29" fmla="*/ 2 h 21"/>
                <a:gd name="T30" fmla="*/ 2 w 10"/>
                <a:gd name="T31" fmla="*/ 3 h 21"/>
                <a:gd name="T32" fmla="*/ 2 w 10"/>
                <a:gd name="T33" fmla="*/ 3 h 21"/>
                <a:gd name="T34" fmla="*/ 2 w 10"/>
                <a:gd name="T35" fmla="*/ 5 h 21"/>
                <a:gd name="T36" fmla="*/ 1 w 10"/>
                <a:gd name="T37" fmla="*/ 6 h 21"/>
                <a:gd name="T38" fmla="*/ 1 w 10"/>
                <a:gd name="T39" fmla="*/ 8 h 21"/>
                <a:gd name="T40" fmla="*/ 0 w 10"/>
                <a:gd name="T41" fmla="*/ 10 h 21"/>
                <a:gd name="T42" fmla="*/ 0 w 10"/>
                <a:gd name="T43" fmla="*/ 10 h 2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0" h="21">
                  <a:moveTo>
                    <a:pt x="0" y="21"/>
                  </a:moveTo>
                  <a:lnTo>
                    <a:pt x="3" y="18"/>
                  </a:lnTo>
                  <a:lnTo>
                    <a:pt x="5" y="16"/>
                  </a:lnTo>
                  <a:lnTo>
                    <a:pt x="6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7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67" name="Freeform 292"/>
            <p:cNvSpPr>
              <a:spLocks/>
            </p:cNvSpPr>
            <p:nvPr/>
          </p:nvSpPr>
          <p:spPr bwMode="auto">
            <a:xfrm>
              <a:off x="2664" y="1573"/>
              <a:ext cx="4" cy="3"/>
            </a:xfrm>
            <a:custGeom>
              <a:avLst/>
              <a:gdLst>
                <a:gd name="T0" fmla="*/ 0 w 8"/>
                <a:gd name="T1" fmla="*/ 3 h 5"/>
                <a:gd name="T2" fmla="*/ 1 w 8"/>
                <a:gd name="T3" fmla="*/ 3 h 5"/>
                <a:gd name="T4" fmla="*/ 1 w 8"/>
                <a:gd name="T5" fmla="*/ 2 h 5"/>
                <a:gd name="T6" fmla="*/ 2 w 8"/>
                <a:gd name="T7" fmla="*/ 2 h 5"/>
                <a:gd name="T8" fmla="*/ 2 w 8"/>
                <a:gd name="T9" fmla="*/ 2 h 5"/>
                <a:gd name="T10" fmla="*/ 2 w 8"/>
                <a:gd name="T11" fmla="*/ 1 h 5"/>
                <a:gd name="T12" fmla="*/ 2 w 8"/>
                <a:gd name="T13" fmla="*/ 1 h 5"/>
                <a:gd name="T14" fmla="*/ 3 w 8"/>
                <a:gd name="T15" fmla="*/ 1 h 5"/>
                <a:gd name="T16" fmla="*/ 3 w 8"/>
                <a:gd name="T17" fmla="*/ 1 h 5"/>
                <a:gd name="T18" fmla="*/ 3 w 8"/>
                <a:gd name="T19" fmla="*/ 0 h 5"/>
                <a:gd name="T20" fmla="*/ 4 w 8"/>
                <a:gd name="T21" fmla="*/ 0 h 5"/>
                <a:gd name="T22" fmla="*/ 3 w 8"/>
                <a:gd name="T23" fmla="*/ 0 h 5"/>
                <a:gd name="T24" fmla="*/ 3 w 8"/>
                <a:gd name="T25" fmla="*/ 1 h 5"/>
                <a:gd name="T26" fmla="*/ 3 w 8"/>
                <a:gd name="T27" fmla="*/ 1 h 5"/>
                <a:gd name="T28" fmla="*/ 2 w 8"/>
                <a:gd name="T29" fmla="*/ 1 h 5"/>
                <a:gd name="T30" fmla="*/ 2 w 8"/>
                <a:gd name="T31" fmla="*/ 1 h 5"/>
                <a:gd name="T32" fmla="*/ 2 w 8"/>
                <a:gd name="T33" fmla="*/ 1 h 5"/>
                <a:gd name="T34" fmla="*/ 1 w 8"/>
                <a:gd name="T35" fmla="*/ 2 h 5"/>
                <a:gd name="T36" fmla="*/ 1 w 8"/>
                <a:gd name="T37" fmla="*/ 2 h 5"/>
                <a:gd name="T38" fmla="*/ 1 w 8"/>
                <a:gd name="T39" fmla="*/ 3 h 5"/>
                <a:gd name="T40" fmla="*/ 0 w 8"/>
                <a:gd name="T41" fmla="*/ 3 h 5"/>
                <a:gd name="T42" fmla="*/ 0 w 8"/>
                <a:gd name="T43" fmla="*/ 3 h 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1" y="5"/>
                  </a:lnTo>
                  <a:lnTo>
                    <a:pt x="1" y="4"/>
                  </a:lnTo>
                  <a:lnTo>
                    <a:pt x="3" y="4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68" name="Freeform 293"/>
            <p:cNvSpPr>
              <a:spLocks/>
            </p:cNvSpPr>
            <p:nvPr/>
          </p:nvSpPr>
          <p:spPr bwMode="auto">
            <a:xfrm>
              <a:off x="2633" y="1579"/>
              <a:ext cx="7" cy="8"/>
            </a:xfrm>
            <a:custGeom>
              <a:avLst/>
              <a:gdLst>
                <a:gd name="T0" fmla="*/ 5 w 15"/>
                <a:gd name="T1" fmla="*/ 0 h 16"/>
                <a:gd name="T2" fmla="*/ 3 w 15"/>
                <a:gd name="T3" fmla="*/ 6 h 16"/>
                <a:gd name="T4" fmla="*/ 2 w 15"/>
                <a:gd name="T5" fmla="*/ 6 h 16"/>
                <a:gd name="T6" fmla="*/ 2 w 15"/>
                <a:gd name="T7" fmla="*/ 6 h 16"/>
                <a:gd name="T8" fmla="*/ 2 w 15"/>
                <a:gd name="T9" fmla="*/ 6 h 16"/>
                <a:gd name="T10" fmla="*/ 2 w 15"/>
                <a:gd name="T11" fmla="*/ 5 h 16"/>
                <a:gd name="T12" fmla="*/ 1 w 15"/>
                <a:gd name="T13" fmla="*/ 5 h 16"/>
                <a:gd name="T14" fmla="*/ 1 w 15"/>
                <a:gd name="T15" fmla="*/ 5 h 16"/>
                <a:gd name="T16" fmla="*/ 0 w 15"/>
                <a:gd name="T17" fmla="*/ 5 h 16"/>
                <a:gd name="T18" fmla="*/ 0 w 15"/>
                <a:gd name="T19" fmla="*/ 5 h 16"/>
                <a:gd name="T20" fmla="*/ 0 w 15"/>
                <a:gd name="T21" fmla="*/ 5 h 16"/>
                <a:gd name="T22" fmla="*/ 0 w 15"/>
                <a:gd name="T23" fmla="*/ 5 h 16"/>
                <a:gd name="T24" fmla="*/ 0 w 15"/>
                <a:gd name="T25" fmla="*/ 8 h 16"/>
                <a:gd name="T26" fmla="*/ 1 w 15"/>
                <a:gd name="T27" fmla="*/ 8 h 16"/>
                <a:gd name="T28" fmla="*/ 2 w 15"/>
                <a:gd name="T29" fmla="*/ 8 h 16"/>
                <a:gd name="T30" fmla="*/ 2 w 15"/>
                <a:gd name="T31" fmla="*/ 8 h 16"/>
                <a:gd name="T32" fmla="*/ 3 w 15"/>
                <a:gd name="T33" fmla="*/ 8 h 16"/>
                <a:gd name="T34" fmla="*/ 3 w 15"/>
                <a:gd name="T35" fmla="*/ 7 h 16"/>
                <a:gd name="T36" fmla="*/ 4 w 15"/>
                <a:gd name="T37" fmla="*/ 6 h 16"/>
                <a:gd name="T38" fmla="*/ 5 w 15"/>
                <a:gd name="T39" fmla="*/ 6 h 16"/>
                <a:gd name="T40" fmla="*/ 5 w 15"/>
                <a:gd name="T41" fmla="*/ 5 h 16"/>
                <a:gd name="T42" fmla="*/ 7 w 15"/>
                <a:gd name="T43" fmla="*/ 5 h 16"/>
                <a:gd name="T44" fmla="*/ 7 w 15"/>
                <a:gd name="T45" fmla="*/ 5 h 16"/>
                <a:gd name="T46" fmla="*/ 7 w 15"/>
                <a:gd name="T47" fmla="*/ 5 h 16"/>
                <a:gd name="T48" fmla="*/ 7 w 15"/>
                <a:gd name="T49" fmla="*/ 4 h 16"/>
                <a:gd name="T50" fmla="*/ 7 w 15"/>
                <a:gd name="T51" fmla="*/ 3 h 16"/>
                <a:gd name="T52" fmla="*/ 7 w 15"/>
                <a:gd name="T53" fmla="*/ 3 h 16"/>
                <a:gd name="T54" fmla="*/ 7 w 15"/>
                <a:gd name="T55" fmla="*/ 3 h 16"/>
                <a:gd name="T56" fmla="*/ 7 w 15"/>
                <a:gd name="T57" fmla="*/ 2 h 16"/>
                <a:gd name="T58" fmla="*/ 7 w 15"/>
                <a:gd name="T59" fmla="*/ 1 h 16"/>
                <a:gd name="T60" fmla="*/ 6 w 15"/>
                <a:gd name="T61" fmla="*/ 1 h 16"/>
                <a:gd name="T62" fmla="*/ 6 w 15"/>
                <a:gd name="T63" fmla="*/ 1 h 16"/>
                <a:gd name="T64" fmla="*/ 5 w 15"/>
                <a:gd name="T65" fmla="*/ 0 h 16"/>
                <a:gd name="T66" fmla="*/ 5 w 15"/>
                <a:gd name="T67" fmla="*/ 0 h 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5" h="16">
                  <a:moveTo>
                    <a:pt x="11" y="0"/>
                  </a:moveTo>
                  <a:lnTo>
                    <a:pt x="6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6" y="15"/>
                  </a:lnTo>
                  <a:lnTo>
                    <a:pt x="7" y="14"/>
                  </a:lnTo>
                  <a:lnTo>
                    <a:pt x="9" y="12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69" name="Freeform 294"/>
            <p:cNvSpPr>
              <a:spLocks/>
            </p:cNvSpPr>
            <p:nvPr/>
          </p:nvSpPr>
          <p:spPr bwMode="auto">
            <a:xfrm>
              <a:off x="2597" y="1582"/>
              <a:ext cx="5" cy="9"/>
            </a:xfrm>
            <a:custGeom>
              <a:avLst/>
              <a:gdLst>
                <a:gd name="T0" fmla="*/ 4 w 11"/>
                <a:gd name="T1" fmla="*/ 0 h 19"/>
                <a:gd name="T2" fmla="*/ 0 w 11"/>
                <a:gd name="T3" fmla="*/ 9 h 19"/>
                <a:gd name="T4" fmla="*/ 3 w 11"/>
                <a:gd name="T5" fmla="*/ 9 h 19"/>
                <a:gd name="T6" fmla="*/ 4 w 11"/>
                <a:gd name="T7" fmla="*/ 8 h 19"/>
                <a:gd name="T8" fmla="*/ 4 w 11"/>
                <a:gd name="T9" fmla="*/ 7 h 19"/>
                <a:gd name="T10" fmla="*/ 4 w 11"/>
                <a:gd name="T11" fmla="*/ 6 h 19"/>
                <a:gd name="T12" fmla="*/ 5 w 11"/>
                <a:gd name="T13" fmla="*/ 5 h 19"/>
                <a:gd name="T14" fmla="*/ 5 w 11"/>
                <a:gd name="T15" fmla="*/ 4 h 19"/>
                <a:gd name="T16" fmla="*/ 5 w 11"/>
                <a:gd name="T17" fmla="*/ 3 h 19"/>
                <a:gd name="T18" fmla="*/ 5 w 11"/>
                <a:gd name="T19" fmla="*/ 2 h 19"/>
                <a:gd name="T20" fmla="*/ 5 w 11"/>
                <a:gd name="T21" fmla="*/ 1 h 19"/>
                <a:gd name="T22" fmla="*/ 5 w 11"/>
                <a:gd name="T23" fmla="*/ 0 h 19"/>
                <a:gd name="T24" fmla="*/ 4 w 11"/>
                <a:gd name="T25" fmla="*/ 0 h 19"/>
                <a:gd name="T26" fmla="*/ 4 w 11"/>
                <a:gd name="T27" fmla="*/ 0 h 1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" h="19">
                  <a:moveTo>
                    <a:pt x="9" y="0"/>
                  </a:moveTo>
                  <a:lnTo>
                    <a:pt x="0" y="19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70" name="Freeform 295"/>
            <p:cNvSpPr>
              <a:spLocks/>
            </p:cNvSpPr>
            <p:nvPr/>
          </p:nvSpPr>
          <p:spPr bwMode="auto">
            <a:xfrm>
              <a:off x="2598" y="1599"/>
              <a:ext cx="10" cy="13"/>
            </a:xfrm>
            <a:custGeom>
              <a:avLst/>
              <a:gdLst>
                <a:gd name="T0" fmla="*/ 5 w 18"/>
                <a:gd name="T1" fmla="*/ 0 h 26"/>
                <a:gd name="T2" fmla="*/ 4 w 18"/>
                <a:gd name="T3" fmla="*/ 1 h 26"/>
                <a:gd name="T4" fmla="*/ 3 w 18"/>
                <a:gd name="T5" fmla="*/ 2 h 26"/>
                <a:gd name="T6" fmla="*/ 2 w 18"/>
                <a:gd name="T7" fmla="*/ 4 h 26"/>
                <a:gd name="T8" fmla="*/ 1 w 18"/>
                <a:gd name="T9" fmla="*/ 5 h 26"/>
                <a:gd name="T10" fmla="*/ 1 w 18"/>
                <a:gd name="T11" fmla="*/ 6 h 26"/>
                <a:gd name="T12" fmla="*/ 0 w 18"/>
                <a:gd name="T13" fmla="*/ 7 h 26"/>
                <a:gd name="T14" fmla="*/ 0 w 18"/>
                <a:gd name="T15" fmla="*/ 9 h 26"/>
                <a:gd name="T16" fmla="*/ 0 w 18"/>
                <a:gd name="T17" fmla="*/ 11 h 26"/>
                <a:gd name="T18" fmla="*/ 0 w 18"/>
                <a:gd name="T19" fmla="*/ 12 h 26"/>
                <a:gd name="T20" fmla="*/ 1 w 18"/>
                <a:gd name="T21" fmla="*/ 13 h 26"/>
                <a:gd name="T22" fmla="*/ 3 w 18"/>
                <a:gd name="T23" fmla="*/ 12 h 26"/>
                <a:gd name="T24" fmla="*/ 5 w 18"/>
                <a:gd name="T25" fmla="*/ 12 h 26"/>
                <a:gd name="T26" fmla="*/ 6 w 18"/>
                <a:gd name="T27" fmla="*/ 12 h 26"/>
                <a:gd name="T28" fmla="*/ 7 w 18"/>
                <a:gd name="T29" fmla="*/ 11 h 26"/>
                <a:gd name="T30" fmla="*/ 8 w 18"/>
                <a:gd name="T31" fmla="*/ 11 h 26"/>
                <a:gd name="T32" fmla="*/ 9 w 18"/>
                <a:gd name="T33" fmla="*/ 10 h 26"/>
                <a:gd name="T34" fmla="*/ 9 w 18"/>
                <a:gd name="T35" fmla="*/ 9 h 26"/>
                <a:gd name="T36" fmla="*/ 10 w 18"/>
                <a:gd name="T37" fmla="*/ 8 h 26"/>
                <a:gd name="T38" fmla="*/ 10 w 18"/>
                <a:gd name="T39" fmla="*/ 6 h 26"/>
                <a:gd name="T40" fmla="*/ 9 w 18"/>
                <a:gd name="T41" fmla="*/ 4 h 26"/>
                <a:gd name="T42" fmla="*/ 9 w 18"/>
                <a:gd name="T43" fmla="*/ 4 h 26"/>
                <a:gd name="T44" fmla="*/ 9 w 18"/>
                <a:gd name="T45" fmla="*/ 3 h 26"/>
                <a:gd name="T46" fmla="*/ 9 w 18"/>
                <a:gd name="T47" fmla="*/ 2 h 26"/>
                <a:gd name="T48" fmla="*/ 8 w 18"/>
                <a:gd name="T49" fmla="*/ 1 h 26"/>
                <a:gd name="T50" fmla="*/ 8 w 18"/>
                <a:gd name="T51" fmla="*/ 1 h 26"/>
                <a:gd name="T52" fmla="*/ 7 w 18"/>
                <a:gd name="T53" fmla="*/ 1 h 26"/>
                <a:gd name="T54" fmla="*/ 7 w 18"/>
                <a:gd name="T55" fmla="*/ 0 h 26"/>
                <a:gd name="T56" fmla="*/ 6 w 18"/>
                <a:gd name="T57" fmla="*/ 0 h 26"/>
                <a:gd name="T58" fmla="*/ 6 w 18"/>
                <a:gd name="T59" fmla="*/ 0 h 26"/>
                <a:gd name="T60" fmla="*/ 5 w 18"/>
                <a:gd name="T61" fmla="*/ 0 h 26"/>
                <a:gd name="T62" fmla="*/ 5 w 18"/>
                <a:gd name="T63" fmla="*/ 0 h 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" h="26">
                  <a:moveTo>
                    <a:pt x="9" y="0"/>
                  </a:moveTo>
                  <a:lnTo>
                    <a:pt x="7" y="2"/>
                  </a:lnTo>
                  <a:lnTo>
                    <a:pt x="5" y="4"/>
                  </a:lnTo>
                  <a:lnTo>
                    <a:pt x="4" y="7"/>
                  </a:lnTo>
                  <a:lnTo>
                    <a:pt x="2" y="9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5" y="24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2" y="22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7" y="18"/>
                  </a:lnTo>
                  <a:lnTo>
                    <a:pt x="18" y="16"/>
                  </a:lnTo>
                  <a:lnTo>
                    <a:pt x="18" y="12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71" name="Freeform 296"/>
            <p:cNvSpPr>
              <a:spLocks/>
            </p:cNvSpPr>
            <p:nvPr/>
          </p:nvSpPr>
          <p:spPr bwMode="auto">
            <a:xfrm>
              <a:off x="2780" y="1599"/>
              <a:ext cx="2" cy="50"/>
            </a:xfrm>
            <a:custGeom>
              <a:avLst/>
              <a:gdLst>
                <a:gd name="T0" fmla="*/ 2 w 5"/>
                <a:gd name="T1" fmla="*/ 0 h 100"/>
                <a:gd name="T2" fmla="*/ 2 w 5"/>
                <a:gd name="T3" fmla="*/ 5 h 100"/>
                <a:gd name="T4" fmla="*/ 1 w 5"/>
                <a:gd name="T5" fmla="*/ 10 h 100"/>
                <a:gd name="T6" fmla="*/ 0 w 5"/>
                <a:gd name="T7" fmla="*/ 15 h 100"/>
                <a:gd name="T8" fmla="*/ 0 w 5"/>
                <a:gd name="T9" fmla="*/ 20 h 100"/>
                <a:gd name="T10" fmla="*/ 0 w 5"/>
                <a:gd name="T11" fmla="*/ 25 h 100"/>
                <a:gd name="T12" fmla="*/ 0 w 5"/>
                <a:gd name="T13" fmla="*/ 30 h 100"/>
                <a:gd name="T14" fmla="*/ 0 w 5"/>
                <a:gd name="T15" fmla="*/ 35 h 100"/>
                <a:gd name="T16" fmla="*/ 0 w 5"/>
                <a:gd name="T17" fmla="*/ 40 h 100"/>
                <a:gd name="T18" fmla="*/ 0 w 5"/>
                <a:gd name="T19" fmla="*/ 45 h 100"/>
                <a:gd name="T20" fmla="*/ 1 w 5"/>
                <a:gd name="T21" fmla="*/ 50 h 100"/>
                <a:gd name="T22" fmla="*/ 2 w 5"/>
                <a:gd name="T23" fmla="*/ 0 h 100"/>
                <a:gd name="T24" fmla="*/ 2 w 5"/>
                <a:gd name="T25" fmla="*/ 0 h 1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" h="100">
                  <a:moveTo>
                    <a:pt x="5" y="0"/>
                  </a:moveTo>
                  <a:lnTo>
                    <a:pt x="4" y="9"/>
                  </a:lnTo>
                  <a:lnTo>
                    <a:pt x="2" y="19"/>
                  </a:lnTo>
                  <a:lnTo>
                    <a:pt x="1" y="29"/>
                  </a:lnTo>
                  <a:lnTo>
                    <a:pt x="1" y="39"/>
                  </a:lnTo>
                  <a:lnTo>
                    <a:pt x="0" y="49"/>
                  </a:lnTo>
                  <a:lnTo>
                    <a:pt x="0" y="60"/>
                  </a:lnTo>
                  <a:lnTo>
                    <a:pt x="0" y="70"/>
                  </a:lnTo>
                  <a:lnTo>
                    <a:pt x="0" y="80"/>
                  </a:lnTo>
                  <a:lnTo>
                    <a:pt x="1" y="90"/>
                  </a:lnTo>
                  <a:lnTo>
                    <a:pt x="2" y="10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72" name="Freeform 297"/>
            <p:cNvSpPr>
              <a:spLocks/>
            </p:cNvSpPr>
            <p:nvPr/>
          </p:nvSpPr>
          <p:spPr bwMode="auto">
            <a:xfrm>
              <a:off x="2600" y="1616"/>
              <a:ext cx="11" cy="15"/>
            </a:xfrm>
            <a:custGeom>
              <a:avLst/>
              <a:gdLst>
                <a:gd name="T0" fmla="*/ 8 w 22"/>
                <a:gd name="T1" fmla="*/ 3 h 30"/>
                <a:gd name="T2" fmla="*/ 4 w 22"/>
                <a:gd name="T3" fmla="*/ 2 h 30"/>
                <a:gd name="T4" fmla="*/ 6 w 22"/>
                <a:gd name="T5" fmla="*/ 0 h 30"/>
                <a:gd name="T6" fmla="*/ 1 w 22"/>
                <a:gd name="T7" fmla="*/ 0 h 30"/>
                <a:gd name="T8" fmla="*/ 0 w 22"/>
                <a:gd name="T9" fmla="*/ 2 h 30"/>
                <a:gd name="T10" fmla="*/ 0 w 22"/>
                <a:gd name="T11" fmla="*/ 4 h 30"/>
                <a:gd name="T12" fmla="*/ 1 w 22"/>
                <a:gd name="T13" fmla="*/ 5 h 30"/>
                <a:gd name="T14" fmla="*/ 1 w 22"/>
                <a:gd name="T15" fmla="*/ 6 h 30"/>
                <a:gd name="T16" fmla="*/ 3 w 22"/>
                <a:gd name="T17" fmla="*/ 7 h 30"/>
                <a:gd name="T18" fmla="*/ 3 w 22"/>
                <a:gd name="T19" fmla="*/ 8 h 30"/>
                <a:gd name="T20" fmla="*/ 4 w 22"/>
                <a:gd name="T21" fmla="*/ 8 h 30"/>
                <a:gd name="T22" fmla="*/ 4 w 22"/>
                <a:gd name="T23" fmla="*/ 10 h 30"/>
                <a:gd name="T24" fmla="*/ 4 w 22"/>
                <a:gd name="T25" fmla="*/ 11 h 30"/>
                <a:gd name="T26" fmla="*/ 3 w 22"/>
                <a:gd name="T27" fmla="*/ 13 h 30"/>
                <a:gd name="T28" fmla="*/ 3 w 22"/>
                <a:gd name="T29" fmla="*/ 13 h 30"/>
                <a:gd name="T30" fmla="*/ 4 w 22"/>
                <a:gd name="T31" fmla="*/ 14 h 30"/>
                <a:gd name="T32" fmla="*/ 4 w 22"/>
                <a:gd name="T33" fmla="*/ 15 h 30"/>
                <a:gd name="T34" fmla="*/ 5 w 22"/>
                <a:gd name="T35" fmla="*/ 15 h 30"/>
                <a:gd name="T36" fmla="*/ 6 w 22"/>
                <a:gd name="T37" fmla="*/ 15 h 30"/>
                <a:gd name="T38" fmla="*/ 6 w 22"/>
                <a:gd name="T39" fmla="*/ 15 h 30"/>
                <a:gd name="T40" fmla="*/ 7 w 22"/>
                <a:gd name="T41" fmla="*/ 15 h 30"/>
                <a:gd name="T42" fmla="*/ 8 w 22"/>
                <a:gd name="T43" fmla="*/ 15 h 30"/>
                <a:gd name="T44" fmla="*/ 9 w 22"/>
                <a:gd name="T45" fmla="*/ 15 h 30"/>
                <a:gd name="T46" fmla="*/ 10 w 22"/>
                <a:gd name="T47" fmla="*/ 15 h 30"/>
                <a:gd name="T48" fmla="*/ 11 w 22"/>
                <a:gd name="T49" fmla="*/ 13 h 30"/>
                <a:gd name="T50" fmla="*/ 11 w 22"/>
                <a:gd name="T51" fmla="*/ 12 h 30"/>
                <a:gd name="T52" fmla="*/ 11 w 22"/>
                <a:gd name="T53" fmla="*/ 11 h 30"/>
                <a:gd name="T54" fmla="*/ 11 w 22"/>
                <a:gd name="T55" fmla="*/ 10 h 30"/>
                <a:gd name="T56" fmla="*/ 9 w 22"/>
                <a:gd name="T57" fmla="*/ 9 h 30"/>
                <a:gd name="T58" fmla="*/ 8 w 22"/>
                <a:gd name="T59" fmla="*/ 8 h 30"/>
                <a:gd name="T60" fmla="*/ 7 w 22"/>
                <a:gd name="T61" fmla="*/ 8 h 30"/>
                <a:gd name="T62" fmla="*/ 6 w 22"/>
                <a:gd name="T63" fmla="*/ 7 h 30"/>
                <a:gd name="T64" fmla="*/ 4 w 22"/>
                <a:gd name="T65" fmla="*/ 7 h 30"/>
                <a:gd name="T66" fmla="*/ 4 w 22"/>
                <a:gd name="T67" fmla="*/ 5 h 30"/>
                <a:gd name="T68" fmla="*/ 4 w 22"/>
                <a:gd name="T69" fmla="*/ 5 h 30"/>
                <a:gd name="T70" fmla="*/ 4 w 22"/>
                <a:gd name="T71" fmla="*/ 4 h 30"/>
                <a:gd name="T72" fmla="*/ 5 w 22"/>
                <a:gd name="T73" fmla="*/ 4 h 30"/>
                <a:gd name="T74" fmla="*/ 6 w 22"/>
                <a:gd name="T75" fmla="*/ 4 h 30"/>
                <a:gd name="T76" fmla="*/ 6 w 22"/>
                <a:gd name="T77" fmla="*/ 3 h 30"/>
                <a:gd name="T78" fmla="*/ 6 w 22"/>
                <a:gd name="T79" fmla="*/ 3 h 30"/>
                <a:gd name="T80" fmla="*/ 7 w 22"/>
                <a:gd name="T81" fmla="*/ 3 h 30"/>
                <a:gd name="T82" fmla="*/ 7 w 22"/>
                <a:gd name="T83" fmla="*/ 3 h 30"/>
                <a:gd name="T84" fmla="*/ 7 w 22"/>
                <a:gd name="T85" fmla="*/ 3 h 30"/>
                <a:gd name="T86" fmla="*/ 8 w 22"/>
                <a:gd name="T87" fmla="*/ 3 h 30"/>
                <a:gd name="T88" fmla="*/ 8 w 22"/>
                <a:gd name="T89" fmla="*/ 3 h 3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2" h="30">
                  <a:moveTo>
                    <a:pt x="16" y="6"/>
                  </a:moveTo>
                  <a:lnTo>
                    <a:pt x="7" y="4"/>
                  </a:lnTo>
                  <a:lnTo>
                    <a:pt x="11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5" y="13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5" y="25"/>
                  </a:lnTo>
                  <a:lnTo>
                    <a:pt x="6" y="26"/>
                  </a:lnTo>
                  <a:lnTo>
                    <a:pt x="7" y="27"/>
                  </a:lnTo>
                  <a:lnTo>
                    <a:pt x="8" y="29"/>
                  </a:lnTo>
                  <a:lnTo>
                    <a:pt x="9" y="29"/>
                  </a:lnTo>
                  <a:lnTo>
                    <a:pt x="11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2" y="26"/>
                  </a:lnTo>
                  <a:lnTo>
                    <a:pt x="22" y="24"/>
                  </a:lnTo>
                  <a:lnTo>
                    <a:pt x="22" y="21"/>
                  </a:lnTo>
                  <a:lnTo>
                    <a:pt x="21" y="20"/>
                  </a:lnTo>
                  <a:lnTo>
                    <a:pt x="18" y="17"/>
                  </a:lnTo>
                  <a:lnTo>
                    <a:pt x="16" y="16"/>
                  </a:lnTo>
                  <a:lnTo>
                    <a:pt x="13" y="15"/>
                  </a:lnTo>
                  <a:lnTo>
                    <a:pt x="11" y="14"/>
                  </a:lnTo>
                  <a:lnTo>
                    <a:pt x="8" y="13"/>
                  </a:lnTo>
                  <a:lnTo>
                    <a:pt x="7" y="10"/>
                  </a:lnTo>
                  <a:lnTo>
                    <a:pt x="8" y="9"/>
                  </a:lnTo>
                  <a:lnTo>
                    <a:pt x="8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73" name="Freeform 298"/>
            <p:cNvSpPr>
              <a:spLocks/>
            </p:cNvSpPr>
            <p:nvPr/>
          </p:nvSpPr>
          <p:spPr bwMode="auto">
            <a:xfrm>
              <a:off x="2598" y="1643"/>
              <a:ext cx="2" cy="5"/>
            </a:xfrm>
            <a:custGeom>
              <a:avLst/>
              <a:gdLst>
                <a:gd name="T0" fmla="*/ 0 w 4"/>
                <a:gd name="T1" fmla="*/ 5 h 10"/>
                <a:gd name="T2" fmla="*/ 2 w 4"/>
                <a:gd name="T3" fmla="*/ 0 h 10"/>
                <a:gd name="T4" fmla="*/ 1 w 4"/>
                <a:gd name="T5" fmla="*/ 1 h 10"/>
                <a:gd name="T6" fmla="*/ 1 w 4"/>
                <a:gd name="T7" fmla="*/ 1 h 10"/>
                <a:gd name="T8" fmla="*/ 1 w 4"/>
                <a:gd name="T9" fmla="*/ 2 h 10"/>
                <a:gd name="T10" fmla="*/ 1 w 4"/>
                <a:gd name="T11" fmla="*/ 2 h 10"/>
                <a:gd name="T12" fmla="*/ 0 w 4"/>
                <a:gd name="T13" fmla="*/ 2 h 10"/>
                <a:gd name="T14" fmla="*/ 0 w 4"/>
                <a:gd name="T15" fmla="*/ 3 h 10"/>
                <a:gd name="T16" fmla="*/ 0 w 4"/>
                <a:gd name="T17" fmla="*/ 4 h 10"/>
                <a:gd name="T18" fmla="*/ 0 w 4"/>
                <a:gd name="T19" fmla="*/ 4 h 10"/>
                <a:gd name="T20" fmla="*/ 0 w 4"/>
                <a:gd name="T21" fmla="*/ 5 h 10"/>
                <a:gd name="T22" fmla="*/ 0 w 4"/>
                <a:gd name="T23" fmla="*/ 5 h 10"/>
                <a:gd name="T24" fmla="*/ 0 w 4"/>
                <a:gd name="T25" fmla="*/ 5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10">
                  <a:moveTo>
                    <a:pt x="0" y="1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74" name="Freeform 299"/>
            <p:cNvSpPr>
              <a:spLocks/>
            </p:cNvSpPr>
            <p:nvPr/>
          </p:nvSpPr>
          <p:spPr bwMode="auto">
            <a:xfrm>
              <a:off x="2600" y="1637"/>
              <a:ext cx="15" cy="16"/>
            </a:xfrm>
            <a:custGeom>
              <a:avLst/>
              <a:gdLst>
                <a:gd name="T0" fmla="*/ 13 w 28"/>
                <a:gd name="T1" fmla="*/ 3 h 32"/>
                <a:gd name="T2" fmla="*/ 12 w 28"/>
                <a:gd name="T3" fmla="*/ 3 h 32"/>
                <a:gd name="T4" fmla="*/ 11 w 28"/>
                <a:gd name="T5" fmla="*/ 3 h 32"/>
                <a:gd name="T6" fmla="*/ 10 w 28"/>
                <a:gd name="T7" fmla="*/ 3 h 32"/>
                <a:gd name="T8" fmla="*/ 9 w 28"/>
                <a:gd name="T9" fmla="*/ 3 h 32"/>
                <a:gd name="T10" fmla="*/ 8 w 28"/>
                <a:gd name="T11" fmla="*/ 2 h 32"/>
                <a:gd name="T12" fmla="*/ 6 w 28"/>
                <a:gd name="T13" fmla="*/ 2 h 32"/>
                <a:gd name="T14" fmla="*/ 6 w 28"/>
                <a:gd name="T15" fmla="*/ 2 h 32"/>
                <a:gd name="T16" fmla="*/ 4 w 28"/>
                <a:gd name="T17" fmla="*/ 1 h 32"/>
                <a:gd name="T18" fmla="*/ 3 w 28"/>
                <a:gd name="T19" fmla="*/ 1 h 32"/>
                <a:gd name="T20" fmla="*/ 3 w 28"/>
                <a:gd name="T21" fmla="*/ 0 h 32"/>
                <a:gd name="T22" fmla="*/ 0 w 28"/>
                <a:gd name="T23" fmla="*/ 6 h 32"/>
                <a:gd name="T24" fmla="*/ 1 w 28"/>
                <a:gd name="T25" fmla="*/ 6 h 32"/>
                <a:gd name="T26" fmla="*/ 2 w 28"/>
                <a:gd name="T27" fmla="*/ 5 h 32"/>
                <a:gd name="T28" fmla="*/ 3 w 28"/>
                <a:gd name="T29" fmla="*/ 5 h 32"/>
                <a:gd name="T30" fmla="*/ 3 w 28"/>
                <a:gd name="T31" fmla="*/ 5 h 32"/>
                <a:gd name="T32" fmla="*/ 4 w 28"/>
                <a:gd name="T33" fmla="*/ 5 h 32"/>
                <a:gd name="T34" fmla="*/ 5 w 28"/>
                <a:gd name="T35" fmla="*/ 5 h 32"/>
                <a:gd name="T36" fmla="*/ 6 w 28"/>
                <a:gd name="T37" fmla="*/ 5 h 32"/>
                <a:gd name="T38" fmla="*/ 7 w 28"/>
                <a:gd name="T39" fmla="*/ 4 h 32"/>
                <a:gd name="T40" fmla="*/ 8 w 28"/>
                <a:gd name="T41" fmla="*/ 4 h 32"/>
                <a:gd name="T42" fmla="*/ 9 w 28"/>
                <a:gd name="T43" fmla="*/ 3 h 32"/>
                <a:gd name="T44" fmla="*/ 10 w 28"/>
                <a:gd name="T45" fmla="*/ 5 h 32"/>
                <a:gd name="T46" fmla="*/ 10 w 28"/>
                <a:gd name="T47" fmla="*/ 6 h 32"/>
                <a:gd name="T48" fmla="*/ 12 w 28"/>
                <a:gd name="T49" fmla="*/ 7 h 32"/>
                <a:gd name="T50" fmla="*/ 12 w 28"/>
                <a:gd name="T51" fmla="*/ 8 h 32"/>
                <a:gd name="T52" fmla="*/ 13 w 28"/>
                <a:gd name="T53" fmla="*/ 10 h 32"/>
                <a:gd name="T54" fmla="*/ 13 w 28"/>
                <a:gd name="T55" fmla="*/ 11 h 32"/>
                <a:gd name="T56" fmla="*/ 14 w 28"/>
                <a:gd name="T57" fmla="*/ 12 h 32"/>
                <a:gd name="T58" fmla="*/ 13 w 28"/>
                <a:gd name="T59" fmla="*/ 14 h 32"/>
                <a:gd name="T60" fmla="*/ 12 w 28"/>
                <a:gd name="T61" fmla="*/ 15 h 32"/>
                <a:gd name="T62" fmla="*/ 12 w 28"/>
                <a:gd name="T63" fmla="*/ 16 h 32"/>
                <a:gd name="T64" fmla="*/ 14 w 28"/>
                <a:gd name="T65" fmla="*/ 15 h 32"/>
                <a:gd name="T66" fmla="*/ 14 w 28"/>
                <a:gd name="T67" fmla="*/ 14 h 32"/>
                <a:gd name="T68" fmla="*/ 15 w 28"/>
                <a:gd name="T69" fmla="*/ 13 h 32"/>
                <a:gd name="T70" fmla="*/ 15 w 28"/>
                <a:gd name="T71" fmla="*/ 11 h 32"/>
                <a:gd name="T72" fmla="*/ 14 w 28"/>
                <a:gd name="T73" fmla="*/ 10 h 32"/>
                <a:gd name="T74" fmla="*/ 14 w 28"/>
                <a:gd name="T75" fmla="*/ 8 h 32"/>
                <a:gd name="T76" fmla="*/ 13 w 28"/>
                <a:gd name="T77" fmla="*/ 7 h 32"/>
                <a:gd name="T78" fmla="*/ 13 w 28"/>
                <a:gd name="T79" fmla="*/ 6 h 32"/>
                <a:gd name="T80" fmla="*/ 13 w 28"/>
                <a:gd name="T81" fmla="*/ 5 h 32"/>
                <a:gd name="T82" fmla="*/ 14 w 28"/>
                <a:gd name="T83" fmla="*/ 3 h 32"/>
                <a:gd name="T84" fmla="*/ 14 w 28"/>
                <a:gd name="T85" fmla="*/ 3 h 32"/>
                <a:gd name="T86" fmla="*/ 13 w 28"/>
                <a:gd name="T87" fmla="*/ 3 h 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8" h="32">
                  <a:moveTo>
                    <a:pt x="24" y="6"/>
                  </a:moveTo>
                  <a:lnTo>
                    <a:pt x="23" y="6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8" y="9"/>
                  </a:lnTo>
                  <a:lnTo>
                    <a:pt x="9" y="9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18" y="9"/>
                  </a:lnTo>
                  <a:lnTo>
                    <a:pt x="19" y="11"/>
                  </a:lnTo>
                  <a:lnTo>
                    <a:pt x="22" y="14"/>
                  </a:lnTo>
                  <a:lnTo>
                    <a:pt x="23" y="16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6" y="24"/>
                  </a:lnTo>
                  <a:lnTo>
                    <a:pt x="24" y="27"/>
                  </a:lnTo>
                  <a:lnTo>
                    <a:pt x="23" y="30"/>
                  </a:lnTo>
                  <a:lnTo>
                    <a:pt x="22" y="32"/>
                  </a:lnTo>
                  <a:lnTo>
                    <a:pt x="26" y="30"/>
                  </a:lnTo>
                  <a:lnTo>
                    <a:pt x="27" y="27"/>
                  </a:lnTo>
                  <a:lnTo>
                    <a:pt x="28" y="25"/>
                  </a:lnTo>
                  <a:lnTo>
                    <a:pt x="28" y="22"/>
                  </a:lnTo>
                  <a:lnTo>
                    <a:pt x="27" y="20"/>
                  </a:lnTo>
                  <a:lnTo>
                    <a:pt x="26" y="16"/>
                  </a:lnTo>
                  <a:lnTo>
                    <a:pt x="24" y="14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6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75" name="Freeform 300"/>
            <p:cNvSpPr>
              <a:spLocks/>
            </p:cNvSpPr>
            <p:nvPr/>
          </p:nvSpPr>
          <p:spPr bwMode="auto">
            <a:xfrm>
              <a:off x="2779" y="1653"/>
              <a:ext cx="3" cy="51"/>
            </a:xfrm>
            <a:custGeom>
              <a:avLst/>
              <a:gdLst>
                <a:gd name="T0" fmla="*/ 2 w 6"/>
                <a:gd name="T1" fmla="*/ 0 h 102"/>
                <a:gd name="T2" fmla="*/ 1 w 6"/>
                <a:gd name="T3" fmla="*/ 4 h 102"/>
                <a:gd name="T4" fmla="*/ 0 w 6"/>
                <a:gd name="T5" fmla="*/ 8 h 102"/>
                <a:gd name="T6" fmla="*/ 0 w 6"/>
                <a:gd name="T7" fmla="*/ 13 h 102"/>
                <a:gd name="T8" fmla="*/ 0 w 6"/>
                <a:gd name="T9" fmla="*/ 18 h 102"/>
                <a:gd name="T10" fmla="*/ 1 w 6"/>
                <a:gd name="T11" fmla="*/ 23 h 102"/>
                <a:gd name="T12" fmla="*/ 1 w 6"/>
                <a:gd name="T13" fmla="*/ 29 h 102"/>
                <a:gd name="T14" fmla="*/ 2 w 6"/>
                <a:gd name="T15" fmla="*/ 34 h 102"/>
                <a:gd name="T16" fmla="*/ 3 w 6"/>
                <a:gd name="T17" fmla="*/ 40 h 102"/>
                <a:gd name="T18" fmla="*/ 3 w 6"/>
                <a:gd name="T19" fmla="*/ 46 h 102"/>
                <a:gd name="T20" fmla="*/ 3 w 6"/>
                <a:gd name="T21" fmla="*/ 51 h 102"/>
                <a:gd name="T22" fmla="*/ 3 w 6"/>
                <a:gd name="T23" fmla="*/ 46 h 102"/>
                <a:gd name="T24" fmla="*/ 3 w 6"/>
                <a:gd name="T25" fmla="*/ 41 h 102"/>
                <a:gd name="T26" fmla="*/ 3 w 6"/>
                <a:gd name="T27" fmla="*/ 36 h 102"/>
                <a:gd name="T28" fmla="*/ 3 w 6"/>
                <a:gd name="T29" fmla="*/ 31 h 102"/>
                <a:gd name="T30" fmla="*/ 3 w 6"/>
                <a:gd name="T31" fmla="*/ 26 h 102"/>
                <a:gd name="T32" fmla="*/ 3 w 6"/>
                <a:gd name="T33" fmla="*/ 21 h 102"/>
                <a:gd name="T34" fmla="*/ 3 w 6"/>
                <a:gd name="T35" fmla="*/ 16 h 102"/>
                <a:gd name="T36" fmla="*/ 3 w 6"/>
                <a:gd name="T37" fmla="*/ 11 h 102"/>
                <a:gd name="T38" fmla="*/ 3 w 6"/>
                <a:gd name="T39" fmla="*/ 6 h 102"/>
                <a:gd name="T40" fmla="*/ 2 w 6"/>
                <a:gd name="T41" fmla="*/ 0 h 102"/>
                <a:gd name="T42" fmla="*/ 2 w 6"/>
                <a:gd name="T43" fmla="*/ 0 h 10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" h="102">
                  <a:moveTo>
                    <a:pt x="3" y="0"/>
                  </a:moveTo>
                  <a:lnTo>
                    <a:pt x="1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36"/>
                  </a:lnTo>
                  <a:lnTo>
                    <a:pt x="1" y="46"/>
                  </a:lnTo>
                  <a:lnTo>
                    <a:pt x="2" y="57"/>
                  </a:lnTo>
                  <a:lnTo>
                    <a:pt x="3" y="68"/>
                  </a:lnTo>
                  <a:lnTo>
                    <a:pt x="5" y="80"/>
                  </a:lnTo>
                  <a:lnTo>
                    <a:pt x="5" y="91"/>
                  </a:lnTo>
                  <a:lnTo>
                    <a:pt x="6" y="102"/>
                  </a:lnTo>
                  <a:lnTo>
                    <a:pt x="6" y="92"/>
                  </a:lnTo>
                  <a:lnTo>
                    <a:pt x="6" y="82"/>
                  </a:lnTo>
                  <a:lnTo>
                    <a:pt x="6" y="72"/>
                  </a:lnTo>
                  <a:lnTo>
                    <a:pt x="6" y="62"/>
                  </a:lnTo>
                  <a:lnTo>
                    <a:pt x="6" y="52"/>
                  </a:lnTo>
                  <a:lnTo>
                    <a:pt x="6" y="42"/>
                  </a:lnTo>
                  <a:lnTo>
                    <a:pt x="6" y="31"/>
                  </a:lnTo>
                  <a:lnTo>
                    <a:pt x="6" y="21"/>
                  </a:lnTo>
                  <a:lnTo>
                    <a:pt x="5" y="1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76" name="Freeform 301"/>
            <p:cNvSpPr>
              <a:spLocks/>
            </p:cNvSpPr>
            <p:nvPr/>
          </p:nvSpPr>
          <p:spPr bwMode="auto">
            <a:xfrm>
              <a:off x="2602" y="1679"/>
              <a:ext cx="13" cy="14"/>
            </a:xfrm>
            <a:custGeom>
              <a:avLst/>
              <a:gdLst>
                <a:gd name="T0" fmla="*/ 13 w 26"/>
                <a:gd name="T1" fmla="*/ 7 h 30"/>
                <a:gd name="T2" fmla="*/ 13 w 26"/>
                <a:gd name="T3" fmla="*/ 6 h 30"/>
                <a:gd name="T4" fmla="*/ 13 w 26"/>
                <a:gd name="T5" fmla="*/ 5 h 30"/>
                <a:gd name="T6" fmla="*/ 12 w 26"/>
                <a:gd name="T7" fmla="*/ 4 h 30"/>
                <a:gd name="T8" fmla="*/ 11 w 26"/>
                <a:gd name="T9" fmla="*/ 3 h 30"/>
                <a:gd name="T10" fmla="*/ 10 w 26"/>
                <a:gd name="T11" fmla="*/ 2 h 30"/>
                <a:gd name="T12" fmla="*/ 9 w 26"/>
                <a:gd name="T13" fmla="*/ 1 h 30"/>
                <a:gd name="T14" fmla="*/ 8 w 26"/>
                <a:gd name="T15" fmla="*/ 0 h 30"/>
                <a:gd name="T16" fmla="*/ 7 w 26"/>
                <a:gd name="T17" fmla="*/ 0 h 30"/>
                <a:gd name="T18" fmla="*/ 6 w 26"/>
                <a:gd name="T19" fmla="*/ 0 h 30"/>
                <a:gd name="T20" fmla="*/ 5 w 26"/>
                <a:gd name="T21" fmla="*/ 0 h 30"/>
                <a:gd name="T22" fmla="*/ 3 w 26"/>
                <a:gd name="T23" fmla="*/ 0 h 30"/>
                <a:gd name="T24" fmla="*/ 2 w 26"/>
                <a:gd name="T25" fmla="*/ 2 h 30"/>
                <a:gd name="T26" fmla="*/ 1 w 26"/>
                <a:gd name="T27" fmla="*/ 4 h 30"/>
                <a:gd name="T28" fmla="*/ 0 w 26"/>
                <a:gd name="T29" fmla="*/ 5 h 30"/>
                <a:gd name="T30" fmla="*/ 0 w 26"/>
                <a:gd name="T31" fmla="*/ 7 h 30"/>
                <a:gd name="T32" fmla="*/ 0 w 26"/>
                <a:gd name="T33" fmla="*/ 8 h 30"/>
                <a:gd name="T34" fmla="*/ 0 w 26"/>
                <a:gd name="T35" fmla="*/ 9 h 30"/>
                <a:gd name="T36" fmla="*/ 1 w 26"/>
                <a:gd name="T37" fmla="*/ 11 h 30"/>
                <a:gd name="T38" fmla="*/ 2 w 26"/>
                <a:gd name="T39" fmla="*/ 13 h 30"/>
                <a:gd name="T40" fmla="*/ 3 w 26"/>
                <a:gd name="T41" fmla="*/ 14 h 30"/>
                <a:gd name="T42" fmla="*/ 5 w 26"/>
                <a:gd name="T43" fmla="*/ 14 h 30"/>
                <a:gd name="T44" fmla="*/ 6 w 26"/>
                <a:gd name="T45" fmla="*/ 14 h 30"/>
                <a:gd name="T46" fmla="*/ 8 w 26"/>
                <a:gd name="T47" fmla="*/ 14 h 30"/>
                <a:gd name="T48" fmla="*/ 10 w 26"/>
                <a:gd name="T49" fmla="*/ 14 h 30"/>
                <a:gd name="T50" fmla="*/ 11 w 26"/>
                <a:gd name="T51" fmla="*/ 14 h 30"/>
                <a:gd name="T52" fmla="*/ 12 w 26"/>
                <a:gd name="T53" fmla="*/ 12 h 30"/>
                <a:gd name="T54" fmla="*/ 13 w 26"/>
                <a:gd name="T55" fmla="*/ 12 h 30"/>
                <a:gd name="T56" fmla="*/ 13 w 26"/>
                <a:gd name="T57" fmla="*/ 10 h 30"/>
                <a:gd name="T58" fmla="*/ 13 w 26"/>
                <a:gd name="T59" fmla="*/ 9 h 30"/>
                <a:gd name="T60" fmla="*/ 13 w 26"/>
                <a:gd name="T61" fmla="*/ 7 h 30"/>
                <a:gd name="T62" fmla="*/ 13 w 26"/>
                <a:gd name="T63" fmla="*/ 7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6" h="30">
                  <a:moveTo>
                    <a:pt x="26" y="15"/>
                  </a:moveTo>
                  <a:lnTo>
                    <a:pt x="26" y="12"/>
                  </a:lnTo>
                  <a:lnTo>
                    <a:pt x="25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9" y="30"/>
                  </a:lnTo>
                  <a:lnTo>
                    <a:pt x="12" y="30"/>
                  </a:lnTo>
                  <a:lnTo>
                    <a:pt x="16" y="30"/>
                  </a:lnTo>
                  <a:lnTo>
                    <a:pt x="19" y="30"/>
                  </a:lnTo>
                  <a:lnTo>
                    <a:pt x="21" y="29"/>
                  </a:lnTo>
                  <a:lnTo>
                    <a:pt x="24" y="26"/>
                  </a:lnTo>
                  <a:lnTo>
                    <a:pt x="25" y="25"/>
                  </a:lnTo>
                  <a:lnTo>
                    <a:pt x="26" y="22"/>
                  </a:lnTo>
                  <a:lnTo>
                    <a:pt x="26" y="19"/>
                  </a:lnTo>
                  <a:lnTo>
                    <a:pt x="26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77" name="Freeform 302"/>
            <p:cNvSpPr>
              <a:spLocks/>
            </p:cNvSpPr>
            <p:nvPr/>
          </p:nvSpPr>
          <p:spPr bwMode="auto">
            <a:xfrm>
              <a:off x="2782" y="1707"/>
              <a:ext cx="2" cy="16"/>
            </a:xfrm>
            <a:custGeom>
              <a:avLst/>
              <a:gdLst>
                <a:gd name="T0" fmla="*/ 2 w 4"/>
                <a:gd name="T1" fmla="*/ 16 h 32"/>
                <a:gd name="T2" fmla="*/ 2 w 4"/>
                <a:gd name="T3" fmla="*/ 12 h 32"/>
                <a:gd name="T4" fmla="*/ 0 w 4"/>
                <a:gd name="T5" fmla="*/ 0 h 32"/>
                <a:gd name="T6" fmla="*/ 2 w 4"/>
                <a:gd name="T7" fmla="*/ 16 h 32"/>
                <a:gd name="T8" fmla="*/ 2 w 4"/>
                <a:gd name="T9" fmla="*/ 1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2">
                  <a:moveTo>
                    <a:pt x="4" y="32"/>
                  </a:moveTo>
                  <a:lnTo>
                    <a:pt x="4" y="23"/>
                  </a:lnTo>
                  <a:lnTo>
                    <a:pt x="0" y="0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78" name="Freeform 303"/>
            <p:cNvSpPr>
              <a:spLocks/>
            </p:cNvSpPr>
            <p:nvPr/>
          </p:nvSpPr>
          <p:spPr bwMode="auto">
            <a:xfrm>
              <a:off x="2784" y="1726"/>
              <a:ext cx="5" cy="27"/>
            </a:xfrm>
            <a:custGeom>
              <a:avLst/>
              <a:gdLst>
                <a:gd name="T0" fmla="*/ 5 w 10"/>
                <a:gd name="T1" fmla="*/ 27 h 54"/>
                <a:gd name="T2" fmla="*/ 5 w 10"/>
                <a:gd name="T3" fmla="*/ 25 h 54"/>
                <a:gd name="T4" fmla="*/ 4 w 10"/>
                <a:gd name="T5" fmla="*/ 21 h 54"/>
                <a:gd name="T6" fmla="*/ 4 w 10"/>
                <a:gd name="T7" fmla="*/ 18 h 54"/>
                <a:gd name="T8" fmla="*/ 4 w 10"/>
                <a:gd name="T9" fmla="*/ 15 h 54"/>
                <a:gd name="T10" fmla="*/ 3 w 10"/>
                <a:gd name="T11" fmla="*/ 13 h 54"/>
                <a:gd name="T12" fmla="*/ 2 w 10"/>
                <a:gd name="T13" fmla="*/ 10 h 54"/>
                <a:gd name="T14" fmla="*/ 2 w 10"/>
                <a:gd name="T15" fmla="*/ 7 h 54"/>
                <a:gd name="T16" fmla="*/ 2 w 10"/>
                <a:gd name="T17" fmla="*/ 4 h 54"/>
                <a:gd name="T18" fmla="*/ 2 w 10"/>
                <a:gd name="T19" fmla="*/ 2 h 54"/>
                <a:gd name="T20" fmla="*/ 1 w 10"/>
                <a:gd name="T21" fmla="*/ 0 h 54"/>
                <a:gd name="T22" fmla="*/ 0 w 10"/>
                <a:gd name="T23" fmla="*/ 3 h 54"/>
                <a:gd name="T24" fmla="*/ 0 w 10"/>
                <a:gd name="T25" fmla="*/ 5 h 54"/>
                <a:gd name="T26" fmla="*/ 1 w 10"/>
                <a:gd name="T27" fmla="*/ 8 h 54"/>
                <a:gd name="T28" fmla="*/ 1 w 10"/>
                <a:gd name="T29" fmla="*/ 11 h 54"/>
                <a:gd name="T30" fmla="*/ 2 w 10"/>
                <a:gd name="T31" fmla="*/ 13 h 54"/>
                <a:gd name="T32" fmla="*/ 2 w 10"/>
                <a:gd name="T33" fmla="*/ 17 h 54"/>
                <a:gd name="T34" fmla="*/ 3 w 10"/>
                <a:gd name="T35" fmla="*/ 19 h 54"/>
                <a:gd name="T36" fmla="*/ 4 w 10"/>
                <a:gd name="T37" fmla="*/ 22 h 54"/>
                <a:gd name="T38" fmla="*/ 4 w 10"/>
                <a:gd name="T39" fmla="*/ 25 h 54"/>
                <a:gd name="T40" fmla="*/ 5 w 10"/>
                <a:gd name="T41" fmla="*/ 27 h 54"/>
                <a:gd name="T42" fmla="*/ 5 w 10"/>
                <a:gd name="T43" fmla="*/ 27 h 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0" h="54">
                  <a:moveTo>
                    <a:pt x="10" y="54"/>
                  </a:moveTo>
                  <a:lnTo>
                    <a:pt x="9" y="49"/>
                  </a:lnTo>
                  <a:lnTo>
                    <a:pt x="8" y="42"/>
                  </a:lnTo>
                  <a:lnTo>
                    <a:pt x="7" y="36"/>
                  </a:lnTo>
                  <a:lnTo>
                    <a:pt x="7" y="30"/>
                  </a:lnTo>
                  <a:lnTo>
                    <a:pt x="5" y="25"/>
                  </a:lnTo>
                  <a:lnTo>
                    <a:pt x="4" y="19"/>
                  </a:lnTo>
                  <a:lnTo>
                    <a:pt x="4" y="14"/>
                  </a:lnTo>
                  <a:lnTo>
                    <a:pt x="3" y="8"/>
                  </a:lnTo>
                  <a:lnTo>
                    <a:pt x="3" y="4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10"/>
                  </a:lnTo>
                  <a:lnTo>
                    <a:pt x="2" y="15"/>
                  </a:lnTo>
                  <a:lnTo>
                    <a:pt x="2" y="21"/>
                  </a:lnTo>
                  <a:lnTo>
                    <a:pt x="3" y="26"/>
                  </a:lnTo>
                  <a:lnTo>
                    <a:pt x="4" y="33"/>
                  </a:lnTo>
                  <a:lnTo>
                    <a:pt x="5" y="37"/>
                  </a:lnTo>
                  <a:lnTo>
                    <a:pt x="7" y="44"/>
                  </a:lnTo>
                  <a:lnTo>
                    <a:pt x="8" y="49"/>
                  </a:lnTo>
                  <a:lnTo>
                    <a:pt x="10" y="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79" name="Freeform 304"/>
            <p:cNvSpPr>
              <a:spLocks/>
            </p:cNvSpPr>
            <p:nvPr/>
          </p:nvSpPr>
          <p:spPr bwMode="auto">
            <a:xfrm>
              <a:off x="2592" y="1832"/>
              <a:ext cx="1" cy="5"/>
            </a:xfrm>
            <a:custGeom>
              <a:avLst/>
              <a:gdLst>
                <a:gd name="T0" fmla="*/ 1 w 1"/>
                <a:gd name="T1" fmla="*/ 5 h 11"/>
                <a:gd name="T2" fmla="*/ 1 w 1"/>
                <a:gd name="T3" fmla="*/ 0 h 11"/>
                <a:gd name="T4" fmla="*/ 1 w 1"/>
                <a:gd name="T5" fmla="*/ 0 h 11"/>
                <a:gd name="T6" fmla="*/ 1 w 1"/>
                <a:gd name="T7" fmla="*/ 0 h 11"/>
                <a:gd name="T8" fmla="*/ 0 w 1"/>
                <a:gd name="T9" fmla="*/ 1 h 11"/>
                <a:gd name="T10" fmla="*/ 0 w 1"/>
                <a:gd name="T11" fmla="*/ 2 h 11"/>
                <a:gd name="T12" fmla="*/ 0 w 1"/>
                <a:gd name="T13" fmla="*/ 2 h 11"/>
                <a:gd name="T14" fmla="*/ 0 w 1"/>
                <a:gd name="T15" fmla="*/ 3 h 11"/>
                <a:gd name="T16" fmla="*/ 0 w 1"/>
                <a:gd name="T17" fmla="*/ 3 h 11"/>
                <a:gd name="T18" fmla="*/ 1 w 1"/>
                <a:gd name="T19" fmla="*/ 4 h 11"/>
                <a:gd name="T20" fmla="*/ 1 w 1"/>
                <a:gd name="T21" fmla="*/ 5 h 11"/>
                <a:gd name="T22" fmla="*/ 1 w 1"/>
                <a:gd name="T23" fmla="*/ 5 h 11"/>
                <a:gd name="T24" fmla="*/ 1 w 1"/>
                <a:gd name="T25" fmla="*/ 5 h 11"/>
                <a:gd name="T26" fmla="*/ 1 w 1"/>
                <a:gd name="T27" fmla="*/ 5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11">
                  <a:moveTo>
                    <a:pt x="1" y="1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80" name="Freeform 305"/>
            <p:cNvSpPr>
              <a:spLocks/>
            </p:cNvSpPr>
            <p:nvPr/>
          </p:nvSpPr>
          <p:spPr bwMode="auto">
            <a:xfrm>
              <a:off x="2597" y="1797"/>
              <a:ext cx="1" cy="6"/>
            </a:xfrm>
            <a:custGeom>
              <a:avLst/>
              <a:gdLst>
                <a:gd name="T0" fmla="*/ 1 w 4"/>
                <a:gd name="T1" fmla="*/ 0 h 12"/>
                <a:gd name="T2" fmla="*/ 1 w 4"/>
                <a:gd name="T3" fmla="*/ 1 h 12"/>
                <a:gd name="T4" fmla="*/ 1 w 4"/>
                <a:gd name="T5" fmla="*/ 1 h 12"/>
                <a:gd name="T6" fmla="*/ 1 w 4"/>
                <a:gd name="T7" fmla="*/ 2 h 12"/>
                <a:gd name="T8" fmla="*/ 1 w 4"/>
                <a:gd name="T9" fmla="*/ 2 h 12"/>
                <a:gd name="T10" fmla="*/ 1 w 4"/>
                <a:gd name="T11" fmla="*/ 3 h 12"/>
                <a:gd name="T12" fmla="*/ 1 w 4"/>
                <a:gd name="T13" fmla="*/ 3 h 12"/>
                <a:gd name="T14" fmla="*/ 1 w 4"/>
                <a:gd name="T15" fmla="*/ 4 h 12"/>
                <a:gd name="T16" fmla="*/ 0 w 4"/>
                <a:gd name="T17" fmla="*/ 4 h 12"/>
                <a:gd name="T18" fmla="*/ 0 w 4"/>
                <a:gd name="T19" fmla="*/ 4 h 12"/>
                <a:gd name="T20" fmla="*/ 0 w 4"/>
                <a:gd name="T21" fmla="*/ 4 h 12"/>
                <a:gd name="T22" fmla="*/ 1 w 4"/>
                <a:gd name="T23" fmla="*/ 6 h 12"/>
                <a:gd name="T24" fmla="*/ 1 w 4"/>
                <a:gd name="T25" fmla="*/ 0 h 12"/>
                <a:gd name="T26" fmla="*/ 1 w 4"/>
                <a:gd name="T27" fmla="*/ 0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81" name="Freeform 306"/>
            <p:cNvSpPr>
              <a:spLocks/>
            </p:cNvSpPr>
            <p:nvPr/>
          </p:nvSpPr>
          <p:spPr bwMode="auto">
            <a:xfrm>
              <a:off x="2592" y="1727"/>
              <a:ext cx="11" cy="105"/>
            </a:xfrm>
            <a:custGeom>
              <a:avLst/>
              <a:gdLst>
                <a:gd name="T0" fmla="*/ 4 w 22"/>
                <a:gd name="T1" fmla="*/ 89 h 209"/>
                <a:gd name="T2" fmla="*/ 4 w 22"/>
                <a:gd name="T3" fmla="*/ 86 h 209"/>
                <a:gd name="T4" fmla="*/ 4 w 22"/>
                <a:gd name="T5" fmla="*/ 82 h 209"/>
                <a:gd name="T6" fmla="*/ 4 w 22"/>
                <a:gd name="T7" fmla="*/ 79 h 209"/>
                <a:gd name="T8" fmla="*/ 4 w 22"/>
                <a:gd name="T9" fmla="*/ 76 h 209"/>
                <a:gd name="T10" fmla="*/ 4 w 22"/>
                <a:gd name="T11" fmla="*/ 74 h 209"/>
                <a:gd name="T12" fmla="*/ 4 w 22"/>
                <a:gd name="T13" fmla="*/ 73 h 209"/>
                <a:gd name="T14" fmla="*/ 4 w 22"/>
                <a:gd name="T15" fmla="*/ 72 h 209"/>
                <a:gd name="T16" fmla="*/ 4 w 22"/>
                <a:gd name="T17" fmla="*/ 71 h 209"/>
                <a:gd name="T18" fmla="*/ 4 w 22"/>
                <a:gd name="T19" fmla="*/ 69 h 209"/>
                <a:gd name="T20" fmla="*/ 4 w 22"/>
                <a:gd name="T21" fmla="*/ 68 h 209"/>
                <a:gd name="T22" fmla="*/ 4 w 22"/>
                <a:gd name="T23" fmla="*/ 67 h 209"/>
                <a:gd name="T24" fmla="*/ 4 w 22"/>
                <a:gd name="T25" fmla="*/ 66 h 209"/>
                <a:gd name="T26" fmla="*/ 5 w 22"/>
                <a:gd name="T27" fmla="*/ 66 h 209"/>
                <a:gd name="T28" fmla="*/ 6 w 22"/>
                <a:gd name="T29" fmla="*/ 66 h 209"/>
                <a:gd name="T30" fmla="*/ 5 w 22"/>
                <a:gd name="T31" fmla="*/ 33 h 209"/>
                <a:gd name="T32" fmla="*/ 7 w 22"/>
                <a:gd name="T33" fmla="*/ 26 h 209"/>
                <a:gd name="T34" fmla="*/ 10 w 22"/>
                <a:gd name="T35" fmla="*/ 19 h 209"/>
                <a:gd name="T36" fmla="*/ 11 w 22"/>
                <a:gd name="T37" fmla="*/ 13 h 209"/>
                <a:gd name="T38" fmla="*/ 10 w 22"/>
                <a:gd name="T39" fmla="*/ 6 h 209"/>
                <a:gd name="T40" fmla="*/ 7 w 22"/>
                <a:gd name="T41" fmla="*/ 0 h 209"/>
                <a:gd name="T42" fmla="*/ 5 w 22"/>
                <a:gd name="T43" fmla="*/ 9 h 209"/>
                <a:gd name="T44" fmla="*/ 5 w 22"/>
                <a:gd name="T45" fmla="*/ 18 h 209"/>
                <a:gd name="T46" fmla="*/ 4 w 22"/>
                <a:gd name="T47" fmla="*/ 26 h 209"/>
                <a:gd name="T48" fmla="*/ 3 w 22"/>
                <a:gd name="T49" fmla="*/ 34 h 209"/>
                <a:gd name="T50" fmla="*/ 2 w 22"/>
                <a:gd name="T51" fmla="*/ 40 h 209"/>
                <a:gd name="T52" fmla="*/ 0 w 22"/>
                <a:gd name="T53" fmla="*/ 105 h 209"/>
                <a:gd name="T54" fmla="*/ 2 w 22"/>
                <a:gd name="T55" fmla="*/ 100 h 209"/>
                <a:gd name="T56" fmla="*/ 4 w 22"/>
                <a:gd name="T57" fmla="*/ 95 h 209"/>
                <a:gd name="T58" fmla="*/ 7 w 22"/>
                <a:gd name="T59" fmla="*/ 90 h 209"/>
                <a:gd name="T60" fmla="*/ 7 w 22"/>
                <a:gd name="T61" fmla="*/ 86 h 209"/>
                <a:gd name="T62" fmla="*/ 7 w 22"/>
                <a:gd name="T63" fmla="*/ 82 h 209"/>
                <a:gd name="T64" fmla="*/ 7 w 22"/>
                <a:gd name="T65" fmla="*/ 84 h 209"/>
                <a:gd name="T66" fmla="*/ 7 w 22"/>
                <a:gd name="T67" fmla="*/ 86 h 209"/>
                <a:gd name="T68" fmla="*/ 7 w 22"/>
                <a:gd name="T69" fmla="*/ 87 h 209"/>
                <a:gd name="T70" fmla="*/ 6 w 22"/>
                <a:gd name="T71" fmla="*/ 89 h 209"/>
                <a:gd name="T72" fmla="*/ 5 w 22"/>
                <a:gd name="T73" fmla="*/ 91 h 20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2" h="209">
                  <a:moveTo>
                    <a:pt x="9" y="182"/>
                  </a:moveTo>
                  <a:lnTo>
                    <a:pt x="8" y="178"/>
                  </a:lnTo>
                  <a:lnTo>
                    <a:pt x="7" y="175"/>
                  </a:lnTo>
                  <a:lnTo>
                    <a:pt x="7" y="172"/>
                  </a:lnTo>
                  <a:lnTo>
                    <a:pt x="7" y="168"/>
                  </a:lnTo>
                  <a:lnTo>
                    <a:pt x="7" y="164"/>
                  </a:lnTo>
                  <a:lnTo>
                    <a:pt x="7" y="162"/>
                  </a:lnTo>
                  <a:lnTo>
                    <a:pt x="7" y="158"/>
                  </a:lnTo>
                  <a:lnTo>
                    <a:pt x="7" y="154"/>
                  </a:lnTo>
                  <a:lnTo>
                    <a:pt x="8" y="151"/>
                  </a:lnTo>
                  <a:lnTo>
                    <a:pt x="9" y="148"/>
                  </a:lnTo>
                  <a:lnTo>
                    <a:pt x="8" y="147"/>
                  </a:lnTo>
                  <a:lnTo>
                    <a:pt x="7" y="147"/>
                  </a:lnTo>
                  <a:lnTo>
                    <a:pt x="7" y="146"/>
                  </a:lnTo>
                  <a:lnTo>
                    <a:pt x="7" y="145"/>
                  </a:lnTo>
                  <a:lnTo>
                    <a:pt x="7" y="143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7" y="140"/>
                  </a:lnTo>
                  <a:lnTo>
                    <a:pt x="7" y="138"/>
                  </a:lnTo>
                  <a:lnTo>
                    <a:pt x="7" y="137"/>
                  </a:lnTo>
                  <a:lnTo>
                    <a:pt x="7" y="136"/>
                  </a:lnTo>
                  <a:lnTo>
                    <a:pt x="7" y="135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3" y="131"/>
                  </a:lnTo>
                  <a:lnTo>
                    <a:pt x="9" y="65"/>
                  </a:lnTo>
                  <a:lnTo>
                    <a:pt x="12" y="58"/>
                  </a:lnTo>
                  <a:lnTo>
                    <a:pt x="14" y="52"/>
                  </a:lnTo>
                  <a:lnTo>
                    <a:pt x="17" y="46"/>
                  </a:lnTo>
                  <a:lnTo>
                    <a:pt x="19" y="38"/>
                  </a:lnTo>
                  <a:lnTo>
                    <a:pt x="20" y="32"/>
                  </a:lnTo>
                  <a:lnTo>
                    <a:pt x="22" y="25"/>
                  </a:lnTo>
                  <a:lnTo>
                    <a:pt x="22" y="18"/>
                  </a:lnTo>
                  <a:lnTo>
                    <a:pt x="20" y="12"/>
                  </a:lnTo>
                  <a:lnTo>
                    <a:pt x="17" y="6"/>
                  </a:lnTo>
                  <a:lnTo>
                    <a:pt x="13" y="0"/>
                  </a:lnTo>
                  <a:lnTo>
                    <a:pt x="12" y="8"/>
                  </a:lnTo>
                  <a:lnTo>
                    <a:pt x="10" y="18"/>
                  </a:lnTo>
                  <a:lnTo>
                    <a:pt x="10" y="27"/>
                  </a:lnTo>
                  <a:lnTo>
                    <a:pt x="9" y="36"/>
                  </a:lnTo>
                  <a:lnTo>
                    <a:pt x="8" y="43"/>
                  </a:lnTo>
                  <a:lnTo>
                    <a:pt x="8" y="52"/>
                  </a:lnTo>
                  <a:lnTo>
                    <a:pt x="7" y="59"/>
                  </a:lnTo>
                  <a:lnTo>
                    <a:pt x="5" y="67"/>
                  </a:lnTo>
                  <a:lnTo>
                    <a:pt x="4" y="74"/>
                  </a:lnTo>
                  <a:lnTo>
                    <a:pt x="3" y="80"/>
                  </a:lnTo>
                  <a:lnTo>
                    <a:pt x="0" y="80"/>
                  </a:lnTo>
                  <a:lnTo>
                    <a:pt x="0" y="209"/>
                  </a:lnTo>
                  <a:lnTo>
                    <a:pt x="2" y="204"/>
                  </a:lnTo>
                  <a:lnTo>
                    <a:pt x="4" y="199"/>
                  </a:lnTo>
                  <a:lnTo>
                    <a:pt x="5" y="194"/>
                  </a:lnTo>
                  <a:lnTo>
                    <a:pt x="8" y="189"/>
                  </a:lnTo>
                  <a:lnTo>
                    <a:pt x="10" y="185"/>
                  </a:lnTo>
                  <a:lnTo>
                    <a:pt x="13" y="180"/>
                  </a:lnTo>
                  <a:lnTo>
                    <a:pt x="14" y="177"/>
                  </a:lnTo>
                  <a:lnTo>
                    <a:pt x="14" y="172"/>
                  </a:lnTo>
                  <a:lnTo>
                    <a:pt x="14" y="168"/>
                  </a:lnTo>
                  <a:lnTo>
                    <a:pt x="13" y="163"/>
                  </a:lnTo>
                  <a:lnTo>
                    <a:pt x="13" y="166"/>
                  </a:lnTo>
                  <a:lnTo>
                    <a:pt x="13" y="168"/>
                  </a:lnTo>
                  <a:lnTo>
                    <a:pt x="13" y="169"/>
                  </a:lnTo>
                  <a:lnTo>
                    <a:pt x="13" y="171"/>
                  </a:lnTo>
                  <a:lnTo>
                    <a:pt x="13" y="173"/>
                  </a:lnTo>
                  <a:lnTo>
                    <a:pt x="13" y="174"/>
                  </a:lnTo>
                  <a:lnTo>
                    <a:pt x="13" y="175"/>
                  </a:lnTo>
                  <a:lnTo>
                    <a:pt x="12" y="178"/>
                  </a:lnTo>
                  <a:lnTo>
                    <a:pt x="10" y="179"/>
                  </a:lnTo>
                  <a:lnTo>
                    <a:pt x="9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82" name="Freeform 307"/>
            <p:cNvSpPr>
              <a:spLocks/>
            </p:cNvSpPr>
            <p:nvPr/>
          </p:nvSpPr>
          <p:spPr bwMode="auto">
            <a:xfrm>
              <a:off x="2344" y="1844"/>
              <a:ext cx="3" cy="5"/>
            </a:xfrm>
            <a:custGeom>
              <a:avLst/>
              <a:gdLst>
                <a:gd name="T0" fmla="*/ 0 w 6"/>
                <a:gd name="T1" fmla="*/ 5 h 12"/>
                <a:gd name="T2" fmla="*/ 3 w 6"/>
                <a:gd name="T3" fmla="*/ 0 h 12"/>
                <a:gd name="T4" fmla="*/ 3 w 6"/>
                <a:gd name="T5" fmla="*/ 1 h 12"/>
                <a:gd name="T6" fmla="*/ 3 w 6"/>
                <a:gd name="T7" fmla="*/ 1 h 12"/>
                <a:gd name="T8" fmla="*/ 2 w 6"/>
                <a:gd name="T9" fmla="*/ 2 h 12"/>
                <a:gd name="T10" fmla="*/ 1 w 6"/>
                <a:gd name="T11" fmla="*/ 2 h 12"/>
                <a:gd name="T12" fmla="*/ 1 w 6"/>
                <a:gd name="T13" fmla="*/ 3 h 12"/>
                <a:gd name="T14" fmla="*/ 1 w 6"/>
                <a:gd name="T15" fmla="*/ 3 h 12"/>
                <a:gd name="T16" fmla="*/ 1 w 6"/>
                <a:gd name="T17" fmla="*/ 3 h 12"/>
                <a:gd name="T18" fmla="*/ 1 w 6"/>
                <a:gd name="T19" fmla="*/ 4 h 12"/>
                <a:gd name="T20" fmla="*/ 0 w 6"/>
                <a:gd name="T21" fmla="*/ 4 h 12"/>
                <a:gd name="T22" fmla="*/ 0 w 6"/>
                <a:gd name="T23" fmla="*/ 5 h 12"/>
                <a:gd name="T24" fmla="*/ 0 w 6"/>
                <a:gd name="T25" fmla="*/ 5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2">
                  <a:moveTo>
                    <a:pt x="0" y="12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83" name="Freeform 308"/>
            <p:cNvSpPr>
              <a:spLocks/>
            </p:cNvSpPr>
            <p:nvPr/>
          </p:nvSpPr>
          <p:spPr bwMode="auto">
            <a:xfrm>
              <a:off x="2332" y="1787"/>
              <a:ext cx="42" cy="141"/>
            </a:xfrm>
            <a:custGeom>
              <a:avLst/>
              <a:gdLst>
                <a:gd name="T0" fmla="*/ 5 w 83"/>
                <a:gd name="T1" fmla="*/ 59 h 282"/>
                <a:gd name="T2" fmla="*/ 13 w 83"/>
                <a:gd name="T3" fmla="*/ 78 h 282"/>
                <a:gd name="T4" fmla="*/ 19 w 83"/>
                <a:gd name="T5" fmla="*/ 97 h 282"/>
                <a:gd name="T6" fmla="*/ 23 w 83"/>
                <a:gd name="T7" fmla="*/ 116 h 282"/>
                <a:gd name="T8" fmla="*/ 26 w 83"/>
                <a:gd name="T9" fmla="*/ 133 h 282"/>
                <a:gd name="T10" fmla="*/ 24 w 83"/>
                <a:gd name="T11" fmla="*/ 101 h 282"/>
                <a:gd name="T12" fmla="*/ 21 w 83"/>
                <a:gd name="T13" fmla="*/ 93 h 282"/>
                <a:gd name="T14" fmla="*/ 18 w 83"/>
                <a:gd name="T15" fmla="*/ 86 h 282"/>
                <a:gd name="T16" fmla="*/ 15 w 83"/>
                <a:gd name="T17" fmla="*/ 78 h 282"/>
                <a:gd name="T18" fmla="*/ 12 w 83"/>
                <a:gd name="T19" fmla="*/ 70 h 282"/>
                <a:gd name="T20" fmla="*/ 12 w 83"/>
                <a:gd name="T21" fmla="*/ 63 h 282"/>
                <a:gd name="T22" fmla="*/ 9 w 83"/>
                <a:gd name="T23" fmla="*/ 63 h 282"/>
                <a:gd name="T24" fmla="*/ 8 w 83"/>
                <a:gd name="T25" fmla="*/ 59 h 282"/>
                <a:gd name="T26" fmla="*/ 9 w 83"/>
                <a:gd name="T27" fmla="*/ 55 h 282"/>
                <a:gd name="T28" fmla="*/ 11 w 83"/>
                <a:gd name="T29" fmla="*/ 51 h 282"/>
                <a:gd name="T30" fmla="*/ 13 w 83"/>
                <a:gd name="T31" fmla="*/ 46 h 282"/>
                <a:gd name="T32" fmla="*/ 15 w 83"/>
                <a:gd name="T33" fmla="*/ 46 h 282"/>
                <a:gd name="T34" fmla="*/ 17 w 83"/>
                <a:gd name="T35" fmla="*/ 41 h 282"/>
                <a:gd name="T36" fmla="*/ 18 w 83"/>
                <a:gd name="T37" fmla="*/ 37 h 282"/>
                <a:gd name="T38" fmla="*/ 20 w 83"/>
                <a:gd name="T39" fmla="*/ 34 h 282"/>
                <a:gd name="T40" fmla="*/ 23 w 83"/>
                <a:gd name="T41" fmla="*/ 30 h 282"/>
                <a:gd name="T42" fmla="*/ 27 w 83"/>
                <a:gd name="T43" fmla="*/ 27 h 282"/>
                <a:gd name="T44" fmla="*/ 29 w 83"/>
                <a:gd name="T45" fmla="*/ 20 h 282"/>
                <a:gd name="T46" fmla="*/ 33 w 83"/>
                <a:gd name="T47" fmla="*/ 16 h 282"/>
                <a:gd name="T48" fmla="*/ 35 w 83"/>
                <a:gd name="T49" fmla="*/ 11 h 282"/>
                <a:gd name="T50" fmla="*/ 37 w 83"/>
                <a:gd name="T51" fmla="*/ 7 h 282"/>
                <a:gd name="T52" fmla="*/ 40 w 83"/>
                <a:gd name="T53" fmla="*/ 2 h 282"/>
                <a:gd name="T54" fmla="*/ 36 w 83"/>
                <a:gd name="T55" fmla="*/ 3 h 282"/>
                <a:gd name="T56" fmla="*/ 24 w 83"/>
                <a:gd name="T57" fmla="*/ 10 h 282"/>
                <a:gd name="T58" fmla="*/ 14 w 83"/>
                <a:gd name="T59" fmla="*/ 19 h 282"/>
                <a:gd name="T60" fmla="*/ 6 w 83"/>
                <a:gd name="T61" fmla="*/ 30 h 282"/>
                <a:gd name="T62" fmla="*/ 2 w 83"/>
                <a:gd name="T63" fmla="*/ 43 h 282"/>
                <a:gd name="T64" fmla="*/ 0 w 83"/>
                <a:gd name="T65" fmla="*/ 51 h 2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3" h="282">
                  <a:moveTo>
                    <a:pt x="0" y="100"/>
                  </a:moveTo>
                  <a:lnTo>
                    <a:pt x="10" y="118"/>
                  </a:lnTo>
                  <a:lnTo>
                    <a:pt x="19" y="137"/>
                  </a:lnTo>
                  <a:lnTo>
                    <a:pt x="26" y="155"/>
                  </a:lnTo>
                  <a:lnTo>
                    <a:pt x="32" y="174"/>
                  </a:lnTo>
                  <a:lnTo>
                    <a:pt x="37" y="194"/>
                  </a:lnTo>
                  <a:lnTo>
                    <a:pt x="42" y="212"/>
                  </a:lnTo>
                  <a:lnTo>
                    <a:pt x="46" y="231"/>
                  </a:lnTo>
                  <a:lnTo>
                    <a:pt x="48" y="248"/>
                  </a:lnTo>
                  <a:lnTo>
                    <a:pt x="51" y="266"/>
                  </a:lnTo>
                  <a:lnTo>
                    <a:pt x="53" y="282"/>
                  </a:lnTo>
                  <a:lnTo>
                    <a:pt x="47" y="202"/>
                  </a:lnTo>
                  <a:lnTo>
                    <a:pt x="45" y="195"/>
                  </a:lnTo>
                  <a:lnTo>
                    <a:pt x="42" y="186"/>
                  </a:lnTo>
                  <a:lnTo>
                    <a:pt x="39" y="179"/>
                  </a:lnTo>
                  <a:lnTo>
                    <a:pt x="35" y="172"/>
                  </a:lnTo>
                  <a:lnTo>
                    <a:pt x="31" y="163"/>
                  </a:lnTo>
                  <a:lnTo>
                    <a:pt x="29" y="155"/>
                  </a:lnTo>
                  <a:lnTo>
                    <a:pt x="25" y="147"/>
                  </a:lnTo>
                  <a:lnTo>
                    <a:pt x="24" y="139"/>
                  </a:lnTo>
                  <a:lnTo>
                    <a:pt x="22" y="132"/>
                  </a:lnTo>
                  <a:lnTo>
                    <a:pt x="24" y="125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6" y="122"/>
                  </a:lnTo>
                  <a:lnTo>
                    <a:pt x="16" y="118"/>
                  </a:lnTo>
                  <a:lnTo>
                    <a:pt x="16" y="113"/>
                  </a:lnTo>
                  <a:lnTo>
                    <a:pt x="17" y="110"/>
                  </a:lnTo>
                  <a:lnTo>
                    <a:pt x="20" y="106"/>
                  </a:lnTo>
                  <a:lnTo>
                    <a:pt x="21" y="101"/>
                  </a:lnTo>
                  <a:lnTo>
                    <a:pt x="24" y="97"/>
                  </a:lnTo>
                  <a:lnTo>
                    <a:pt x="26" y="92"/>
                  </a:lnTo>
                  <a:lnTo>
                    <a:pt x="27" y="89"/>
                  </a:lnTo>
                  <a:lnTo>
                    <a:pt x="30" y="92"/>
                  </a:lnTo>
                  <a:lnTo>
                    <a:pt x="32" y="86"/>
                  </a:lnTo>
                  <a:lnTo>
                    <a:pt x="34" y="81"/>
                  </a:lnTo>
                  <a:lnTo>
                    <a:pt x="35" y="77"/>
                  </a:lnTo>
                  <a:lnTo>
                    <a:pt x="36" y="74"/>
                  </a:lnTo>
                  <a:lnTo>
                    <a:pt x="39" y="70"/>
                  </a:lnTo>
                  <a:lnTo>
                    <a:pt x="40" y="68"/>
                  </a:lnTo>
                  <a:lnTo>
                    <a:pt x="42" y="64"/>
                  </a:lnTo>
                  <a:lnTo>
                    <a:pt x="46" y="60"/>
                  </a:lnTo>
                  <a:lnTo>
                    <a:pt x="48" y="58"/>
                  </a:lnTo>
                  <a:lnTo>
                    <a:pt x="53" y="54"/>
                  </a:lnTo>
                  <a:lnTo>
                    <a:pt x="53" y="44"/>
                  </a:lnTo>
                  <a:lnTo>
                    <a:pt x="57" y="40"/>
                  </a:lnTo>
                  <a:lnTo>
                    <a:pt x="61" y="35"/>
                  </a:lnTo>
                  <a:lnTo>
                    <a:pt x="65" y="32"/>
                  </a:lnTo>
                  <a:lnTo>
                    <a:pt x="67" y="27"/>
                  </a:lnTo>
                  <a:lnTo>
                    <a:pt x="69" y="22"/>
                  </a:lnTo>
                  <a:lnTo>
                    <a:pt x="72" y="17"/>
                  </a:lnTo>
                  <a:lnTo>
                    <a:pt x="74" y="13"/>
                  </a:lnTo>
                  <a:lnTo>
                    <a:pt x="77" y="8"/>
                  </a:lnTo>
                  <a:lnTo>
                    <a:pt x="79" y="3"/>
                  </a:lnTo>
                  <a:lnTo>
                    <a:pt x="83" y="0"/>
                  </a:lnTo>
                  <a:lnTo>
                    <a:pt x="71" y="5"/>
                  </a:lnTo>
                  <a:lnTo>
                    <a:pt x="58" y="11"/>
                  </a:lnTo>
                  <a:lnTo>
                    <a:pt x="47" y="19"/>
                  </a:lnTo>
                  <a:lnTo>
                    <a:pt x="37" y="28"/>
                  </a:lnTo>
                  <a:lnTo>
                    <a:pt x="27" y="38"/>
                  </a:lnTo>
                  <a:lnTo>
                    <a:pt x="20" y="49"/>
                  </a:lnTo>
                  <a:lnTo>
                    <a:pt x="12" y="60"/>
                  </a:lnTo>
                  <a:lnTo>
                    <a:pt x="6" y="74"/>
                  </a:lnTo>
                  <a:lnTo>
                    <a:pt x="3" y="86"/>
                  </a:lnTo>
                  <a:lnTo>
                    <a:pt x="0" y="101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84" name="Freeform 309"/>
            <p:cNvSpPr>
              <a:spLocks/>
            </p:cNvSpPr>
            <p:nvPr/>
          </p:nvSpPr>
          <p:spPr bwMode="auto">
            <a:xfrm>
              <a:off x="2778" y="1833"/>
              <a:ext cx="1" cy="1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1 h 3"/>
                <a:gd name="T4" fmla="*/ 0 w 1"/>
                <a:gd name="T5" fmla="*/ 1 h 3"/>
                <a:gd name="T6" fmla="*/ 0 w 1"/>
                <a:gd name="T7" fmla="*/ 1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1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0 h 3"/>
                <a:gd name="T22" fmla="*/ 1 w 1"/>
                <a:gd name="T23" fmla="*/ 0 h 3"/>
                <a:gd name="T24" fmla="*/ 1 w 1"/>
                <a:gd name="T25" fmla="*/ 0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85" name="Freeform 310"/>
            <p:cNvSpPr>
              <a:spLocks/>
            </p:cNvSpPr>
            <p:nvPr/>
          </p:nvSpPr>
          <p:spPr bwMode="auto">
            <a:xfrm>
              <a:off x="2779" y="1823"/>
              <a:ext cx="15" cy="156"/>
            </a:xfrm>
            <a:custGeom>
              <a:avLst/>
              <a:gdLst>
                <a:gd name="T0" fmla="*/ 2 w 31"/>
                <a:gd name="T1" fmla="*/ 0 h 312"/>
                <a:gd name="T2" fmla="*/ 2 w 31"/>
                <a:gd name="T3" fmla="*/ 2 h 312"/>
                <a:gd name="T4" fmla="*/ 2 w 31"/>
                <a:gd name="T5" fmla="*/ 3 h 312"/>
                <a:gd name="T6" fmla="*/ 2 w 31"/>
                <a:gd name="T7" fmla="*/ 4 h 312"/>
                <a:gd name="T8" fmla="*/ 2 w 31"/>
                <a:gd name="T9" fmla="*/ 5 h 312"/>
                <a:gd name="T10" fmla="*/ 2 w 31"/>
                <a:gd name="T11" fmla="*/ 7 h 312"/>
                <a:gd name="T12" fmla="*/ 1 w 31"/>
                <a:gd name="T13" fmla="*/ 8 h 312"/>
                <a:gd name="T14" fmla="*/ 1 w 31"/>
                <a:gd name="T15" fmla="*/ 8 h 312"/>
                <a:gd name="T16" fmla="*/ 1 w 31"/>
                <a:gd name="T17" fmla="*/ 10 h 312"/>
                <a:gd name="T18" fmla="*/ 1 w 31"/>
                <a:gd name="T19" fmla="*/ 10 h 312"/>
                <a:gd name="T20" fmla="*/ 0 w 31"/>
                <a:gd name="T21" fmla="*/ 11 h 312"/>
                <a:gd name="T22" fmla="*/ 2 w 31"/>
                <a:gd name="T23" fmla="*/ 8 h 312"/>
                <a:gd name="T24" fmla="*/ 2 w 31"/>
                <a:gd name="T25" fmla="*/ 9 h 312"/>
                <a:gd name="T26" fmla="*/ 3 w 31"/>
                <a:gd name="T27" fmla="*/ 10 h 312"/>
                <a:gd name="T28" fmla="*/ 4 w 31"/>
                <a:gd name="T29" fmla="*/ 12 h 312"/>
                <a:gd name="T30" fmla="*/ 4 w 31"/>
                <a:gd name="T31" fmla="*/ 13 h 312"/>
                <a:gd name="T32" fmla="*/ 5 w 31"/>
                <a:gd name="T33" fmla="*/ 15 h 312"/>
                <a:gd name="T34" fmla="*/ 6 w 31"/>
                <a:gd name="T35" fmla="*/ 16 h 312"/>
                <a:gd name="T36" fmla="*/ 6 w 31"/>
                <a:gd name="T37" fmla="*/ 17 h 312"/>
                <a:gd name="T38" fmla="*/ 5 w 31"/>
                <a:gd name="T39" fmla="*/ 18 h 312"/>
                <a:gd name="T40" fmla="*/ 5 w 31"/>
                <a:gd name="T41" fmla="*/ 20 h 312"/>
                <a:gd name="T42" fmla="*/ 4 w 31"/>
                <a:gd name="T43" fmla="*/ 21 h 312"/>
                <a:gd name="T44" fmla="*/ 1 w 31"/>
                <a:gd name="T45" fmla="*/ 16 h 312"/>
                <a:gd name="T46" fmla="*/ 4 w 31"/>
                <a:gd name="T47" fmla="*/ 30 h 312"/>
                <a:gd name="T48" fmla="*/ 7 w 31"/>
                <a:gd name="T49" fmla="*/ 44 h 312"/>
                <a:gd name="T50" fmla="*/ 9 w 31"/>
                <a:gd name="T51" fmla="*/ 57 h 312"/>
                <a:gd name="T52" fmla="*/ 11 w 31"/>
                <a:gd name="T53" fmla="*/ 71 h 312"/>
                <a:gd name="T54" fmla="*/ 12 w 31"/>
                <a:gd name="T55" fmla="*/ 85 h 312"/>
                <a:gd name="T56" fmla="*/ 14 w 31"/>
                <a:gd name="T57" fmla="*/ 99 h 312"/>
                <a:gd name="T58" fmla="*/ 14 w 31"/>
                <a:gd name="T59" fmla="*/ 112 h 312"/>
                <a:gd name="T60" fmla="*/ 15 w 31"/>
                <a:gd name="T61" fmla="*/ 127 h 312"/>
                <a:gd name="T62" fmla="*/ 15 w 31"/>
                <a:gd name="T63" fmla="*/ 141 h 312"/>
                <a:gd name="T64" fmla="*/ 15 w 31"/>
                <a:gd name="T65" fmla="*/ 156 h 312"/>
                <a:gd name="T66" fmla="*/ 15 w 31"/>
                <a:gd name="T67" fmla="*/ 140 h 312"/>
                <a:gd name="T68" fmla="*/ 15 w 31"/>
                <a:gd name="T69" fmla="*/ 123 h 312"/>
                <a:gd name="T70" fmla="*/ 15 w 31"/>
                <a:gd name="T71" fmla="*/ 107 h 312"/>
                <a:gd name="T72" fmla="*/ 15 w 31"/>
                <a:gd name="T73" fmla="*/ 92 h 312"/>
                <a:gd name="T74" fmla="*/ 15 w 31"/>
                <a:gd name="T75" fmla="*/ 76 h 312"/>
                <a:gd name="T76" fmla="*/ 14 w 31"/>
                <a:gd name="T77" fmla="*/ 61 h 312"/>
                <a:gd name="T78" fmla="*/ 12 w 31"/>
                <a:gd name="T79" fmla="*/ 46 h 312"/>
                <a:gd name="T80" fmla="*/ 10 w 31"/>
                <a:gd name="T81" fmla="*/ 31 h 312"/>
                <a:gd name="T82" fmla="*/ 7 w 31"/>
                <a:gd name="T83" fmla="*/ 16 h 312"/>
                <a:gd name="T84" fmla="*/ 2 w 31"/>
                <a:gd name="T85" fmla="*/ 0 h 312"/>
                <a:gd name="T86" fmla="*/ 2 w 31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1" h="312">
                  <a:moveTo>
                    <a:pt x="4" y="0"/>
                  </a:moveTo>
                  <a:lnTo>
                    <a:pt x="4" y="3"/>
                  </a:lnTo>
                  <a:lnTo>
                    <a:pt x="4" y="5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3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1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8" y="23"/>
                  </a:lnTo>
                  <a:lnTo>
                    <a:pt x="9" y="25"/>
                  </a:lnTo>
                  <a:lnTo>
                    <a:pt x="10" y="29"/>
                  </a:lnTo>
                  <a:lnTo>
                    <a:pt x="12" y="31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10" y="40"/>
                  </a:lnTo>
                  <a:lnTo>
                    <a:pt x="8" y="42"/>
                  </a:lnTo>
                  <a:lnTo>
                    <a:pt x="2" y="32"/>
                  </a:lnTo>
                  <a:lnTo>
                    <a:pt x="8" y="60"/>
                  </a:lnTo>
                  <a:lnTo>
                    <a:pt x="14" y="87"/>
                  </a:lnTo>
                  <a:lnTo>
                    <a:pt x="18" y="114"/>
                  </a:lnTo>
                  <a:lnTo>
                    <a:pt x="23" y="141"/>
                  </a:lnTo>
                  <a:lnTo>
                    <a:pt x="25" y="169"/>
                  </a:lnTo>
                  <a:lnTo>
                    <a:pt x="28" y="197"/>
                  </a:lnTo>
                  <a:lnTo>
                    <a:pt x="29" y="224"/>
                  </a:lnTo>
                  <a:lnTo>
                    <a:pt x="30" y="253"/>
                  </a:lnTo>
                  <a:lnTo>
                    <a:pt x="31" y="282"/>
                  </a:lnTo>
                  <a:lnTo>
                    <a:pt x="31" y="312"/>
                  </a:lnTo>
                  <a:lnTo>
                    <a:pt x="31" y="279"/>
                  </a:lnTo>
                  <a:lnTo>
                    <a:pt x="31" y="246"/>
                  </a:lnTo>
                  <a:lnTo>
                    <a:pt x="31" y="214"/>
                  </a:lnTo>
                  <a:lnTo>
                    <a:pt x="31" y="183"/>
                  </a:lnTo>
                  <a:lnTo>
                    <a:pt x="30" y="152"/>
                  </a:lnTo>
                  <a:lnTo>
                    <a:pt x="29" y="122"/>
                  </a:lnTo>
                  <a:lnTo>
                    <a:pt x="25" y="91"/>
                  </a:lnTo>
                  <a:lnTo>
                    <a:pt x="20" y="61"/>
                  </a:lnTo>
                  <a:lnTo>
                    <a:pt x="14" y="3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86" name="Freeform 311"/>
            <p:cNvSpPr>
              <a:spLocks/>
            </p:cNvSpPr>
            <p:nvPr/>
          </p:nvSpPr>
          <p:spPr bwMode="auto">
            <a:xfrm>
              <a:off x="2779" y="1818"/>
              <a:ext cx="2" cy="5"/>
            </a:xfrm>
            <a:custGeom>
              <a:avLst/>
              <a:gdLst>
                <a:gd name="T0" fmla="*/ 2 w 2"/>
                <a:gd name="T1" fmla="*/ 5 h 8"/>
                <a:gd name="T2" fmla="*/ 2 w 2"/>
                <a:gd name="T3" fmla="*/ 5 h 8"/>
                <a:gd name="T4" fmla="*/ 2 w 2"/>
                <a:gd name="T5" fmla="*/ 4 h 8"/>
                <a:gd name="T6" fmla="*/ 2 w 2"/>
                <a:gd name="T7" fmla="*/ 4 h 8"/>
                <a:gd name="T8" fmla="*/ 2 w 2"/>
                <a:gd name="T9" fmla="*/ 3 h 8"/>
                <a:gd name="T10" fmla="*/ 2 w 2"/>
                <a:gd name="T11" fmla="*/ 2 h 8"/>
                <a:gd name="T12" fmla="*/ 1 w 2"/>
                <a:gd name="T13" fmla="*/ 2 h 8"/>
                <a:gd name="T14" fmla="*/ 1 w 2"/>
                <a:gd name="T15" fmla="*/ 1 h 8"/>
                <a:gd name="T16" fmla="*/ 1 w 2"/>
                <a:gd name="T17" fmla="*/ 1 h 8"/>
                <a:gd name="T18" fmla="*/ 0 w 2"/>
                <a:gd name="T19" fmla="*/ 1 h 8"/>
                <a:gd name="T20" fmla="*/ 0 w 2"/>
                <a:gd name="T21" fmla="*/ 0 h 8"/>
                <a:gd name="T22" fmla="*/ 0 w 2"/>
                <a:gd name="T23" fmla="*/ 1 h 8"/>
                <a:gd name="T24" fmla="*/ 0 w 2"/>
                <a:gd name="T25" fmla="*/ 1 h 8"/>
                <a:gd name="T26" fmla="*/ 1 w 2"/>
                <a:gd name="T27" fmla="*/ 1 h 8"/>
                <a:gd name="T28" fmla="*/ 1 w 2"/>
                <a:gd name="T29" fmla="*/ 2 h 8"/>
                <a:gd name="T30" fmla="*/ 1 w 2"/>
                <a:gd name="T31" fmla="*/ 3 h 8"/>
                <a:gd name="T32" fmla="*/ 1 w 2"/>
                <a:gd name="T33" fmla="*/ 3 h 8"/>
                <a:gd name="T34" fmla="*/ 2 w 2"/>
                <a:gd name="T35" fmla="*/ 4 h 8"/>
                <a:gd name="T36" fmla="*/ 2 w 2"/>
                <a:gd name="T37" fmla="*/ 4 h 8"/>
                <a:gd name="T38" fmla="*/ 2 w 2"/>
                <a:gd name="T39" fmla="*/ 5 h 8"/>
                <a:gd name="T40" fmla="*/ 2 w 2"/>
                <a:gd name="T41" fmla="*/ 5 h 8"/>
                <a:gd name="T42" fmla="*/ 2 w 2"/>
                <a:gd name="T43" fmla="*/ 5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87" name="Freeform 312"/>
            <p:cNvSpPr>
              <a:spLocks/>
            </p:cNvSpPr>
            <p:nvPr/>
          </p:nvSpPr>
          <p:spPr bwMode="auto">
            <a:xfrm>
              <a:off x="2310" y="1839"/>
              <a:ext cx="10" cy="20"/>
            </a:xfrm>
            <a:custGeom>
              <a:avLst/>
              <a:gdLst>
                <a:gd name="T0" fmla="*/ 3 w 22"/>
                <a:gd name="T1" fmla="*/ 20 h 40"/>
                <a:gd name="T2" fmla="*/ 10 w 22"/>
                <a:gd name="T3" fmla="*/ 15 h 40"/>
                <a:gd name="T4" fmla="*/ 9 w 22"/>
                <a:gd name="T5" fmla="*/ 13 h 40"/>
                <a:gd name="T6" fmla="*/ 9 w 22"/>
                <a:gd name="T7" fmla="*/ 12 h 40"/>
                <a:gd name="T8" fmla="*/ 8 w 22"/>
                <a:gd name="T9" fmla="*/ 10 h 40"/>
                <a:gd name="T10" fmla="*/ 6 w 22"/>
                <a:gd name="T11" fmla="*/ 9 h 40"/>
                <a:gd name="T12" fmla="*/ 6 w 22"/>
                <a:gd name="T13" fmla="*/ 7 h 40"/>
                <a:gd name="T14" fmla="*/ 5 w 22"/>
                <a:gd name="T15" fmla="*/ 6 h 40"/>
                <a:gd name="T16" fmla="*/ 4 w 22"/>
                <a:gd name="T17" fmla="*/ 4 h 40"/>
                <a:gd name="T18" fmla="*/ 3 w 22"/>
                <a:gd name="T19" fmla="*/ 3 h 40"/>
                <a:gd name="T20" fmla="*/ 2 w 22"/>
                <a:gd name="T21" fmla="*/ 2 h 40"/>
                <a:gd name="T22" fmla="*/ 1 w 22"/>
                <a:gd name="T23" fmla="*/ 0 h 40"/>
                <a:gd name="T24" fmla="*/ 2 w 22"/>
                <a:gd name="T25" fmla="*/ 2 h 40"/>
                <a:gd name="T26" fmla="*/ 2 w 22"/>
                <a:gd name="T27" fmla="*/ 5 h 40"/>
                <a:gd name="T28" fmla="*/ 2 w 22"/>
                <a:gd name="T29" fmla="*/ 7 h 40"/>
                <a:gd name="T30" fmla="*/ 1 w 22"/>
                <a:gd name="T31" fmla="*/ 9 h 40"/>
                <a:gd name="T32" fmla="*/ 1 w 22"/>
                <a:gd name="T33" fmla="*/ 11 h 40"/>
                <a:gd name="T34" fmla="*/ 1 w 22"/>
                <a:gd name="T35" fmla="*/ 13 h 40"/>
                <a:gd name="T36" fmla="*/ 0 w 22"/>
                <a:gd name="T37" fmla="*/ 15 h 40"/>
                <a:gd name="T38" fmla="*/ 1 w 22"/>
                <a:gd name="T39" fmla="*/ 17 h 40"/>
                <a:gd name="T40" fmla="*/ 1 w 22"/>
                <a:gd name="T41" fmla="*/ 18 h 40"/>
                <a:gd name="T42" fmla="*/ 3 w 22"/>
                <a:gd name="T43" fmla="*/ 20 h 40"/>
                <a:gd name="T44" fmla="*/ 3 w 22"/>
                <a:gd name="T45" fmla="*/ 20 h 4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2" h="40">
                  <a:moveTo>
                    <a:pt x="7" y="40"/>
                  </a:moveTo>
                  <a:lnTo>
                    <a:pt x="22" y="30"/>
                  </a:lnTo>
                  <a:lnTo>
                    <a:pt x="20" y="26"/>
                  </a:lnTo>
                  <a:lnTo>
                    <a:pt x="19" y="24"/>
                  </a:lnTo>
                  <a:lnTo>
                    <a:pt x="17" y="20"/>
                  </a:lnTo>
                  <a:lnTo>
                    <a:pt x="14" y="18"/>
                  </a:lnTo>
                  <a:lnTo>
                    <a:pt x="13" y="14"/>
                  </a:lnTo>
                  <a:lnTo>
                    <a:pt x="10" y="12"/>
                  </a:lnTo>
                  <a:lnTo>
                    <a:pt x="8" y="8"/>
                  </a:lnTo>
                  <a:lnTo>
                    <a:pt x="7" y="5"/>
                  </a:lnTo>
                  <a:lnTo>
                    <a:pt x="4" y="3"/>
                  </a:lnTo>
                  <a:lnTo>
                    <a:pt x="3" y="0"/>
                  </a:lnTo>
                  <a:lnTo>
                    <a:pt x="4" y="4"/>
                  </a:lnTo>
                  <a:lnTo>
                    <a:pt x="4" y="9"/>
                  </a:lnTo>
                  <a:lnTo>
                    <a:pt x="4" y="13"/>
                  </a:lnTo>
                  <a:lnTo>
                    <a:pt x="3" y="18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3" y="36"/>
                  </a:lnTo>
                  <a:lnTo>
                    <a:pt x="7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88" name="Freeform 313"/>
            <p:cNvSpPr>
              <a:spLocks/>
            </p:cNvSpPr>
            <p:nvPr/>
          </p:nvSpPr>
          <p:spPr bwMode="auto">
            <a:xfrm>
              <a:off x="2586" y="1841"/>
              <a:ext cx="7" cy="183"/>
            </a:xfrm>
            <a:custGeom>
              <a:avLst/>
              <a:gdLst>
                <a:gd name="T0" fmla="*/ 5 w 14"/>
                <a:gd name="T1" fmla="*/ 86 h 368"/>
                <a:gd name="T2" fmla="*/ 5 w 14"/>
                <a:gd name="T3" fmla="*/ 85 h 368"/>
                <a:gd name="T4" fmla="*/ 5 w 14"/>
                <a:gd name="T5" fmla="*/ 84 h 368"/>
                <a:gd name="T6" fmla="*/ 5 w 14"/>
                <a:gd name="T7" fmla="*/ 83 h 368"/>
                <a:gd name="T8" fmla="*/ 5 w 14"/>
                <a:gd name="T9" fmla="*/ 82 h 368"/>
                <a:gd name="T10" fmla="*/ 5 w 14"/>
                <a:gd name="T11" fmla="*/ 81 h 368"/>
                <a:gd name="T12" fmla="*/ 5 w 14"/>
                <a:gd name="T13" fmla="*/ 80 h 368"/>
                <a:gd name="T14" fmla="*/ 6 w 14"/>
                <a:gd name="T15" fmla="*/ 80 h 368"/>
                <a:gd name="T16" fmla="*/ 6 w 14"/>
                <a:gd name="T17" fmla="*/ 79 h 368"/>
                <a:gd name="T18" fmla="*/ 6 w 14"/>
                <a:gd name="T19" fmla="*/ 78 h 368"/>
                <a:gd name="T20" fmla="*/ 6 w 14"/>
                <a:gd name="T21" fmla="*/ 77 h 368"/>
                <a:gd name="T22" fmla="*/ 5 w 14"/>
                <a:gd name="T23" fmla="*/ 77 h 368"/>
                <a:gd name="T24" fmla="*/ 5 w 14"/>
                <a:gd name="T25" fmla="*/ 59 h 368"/>
                <a:gd name="T26" fmla="*/ 6 w 14"/>
                <a:gd name="T27" fmla="*/ 59 h 368"/>
                <a:gd name="T28" fmla="*/ 6 w 14"/>
                <a:gd name="T29" fmla="*/ 54 h 368"/>
                <a:gd name="T30" fmla="*/ 6 w 14"/>
                <a:gd name="T31" fmla="*/ 48 h 368"/>
                <a:gd name="T32" fmla="*/ 6 w 14"/>
                <a:gd name="T33" fmla="*/ 43 h 368"/>
                <a:gd name="T34" fmla="*/ 6 w 14"/>
                <a:gd name="T35" fmla="*/ 37 h 368"/>
                <a:gd name="T36" fmla="*/ 6 w 14"/>
                <a:gd name="T37" fmla="*/ 31 h 368"/>
                <a:gd name="T38" fmla="*/ 6 w 14"/>
                <a:gd name="T39" fmla="*/ 25 h 368"/>
                <a:gd name="T40" fmla="*/ 6 w 14"/>
                <a:gd name="T41" fmla="*/ 19 h 368"/>
                <a:gd name="T42" fmla="*/ 6 w 14"/>
                <a:gd name="T43" fmla="*/ 13 h 368"/>
                <a:gd name="T44" fmla="*/ 6 w 14"/>
                <a:gd name="T45" fmla="*/ 7 h 368"/>
                <a:gd name="T46" fmla="*/ 6 w 14"/>
                <a:gd name="T47" fmla="*/ 0 h 368"/>
                <a:gd name="T48" fmla="*/ 5 w 14"/>
                <a:gd name="T49" fmla="*/ 17 h 368"/>
                <a:gd name="T50" fmla="*/ 5 w 14"/>
                <a:gd name="T51" fmla="*/ 34 h 368"/>
                <a:gd name="T52" fmla="*/ 3 w 14"/>
                <a:gd name="T53" fmla="*/ 52 h 368"/>
                <a:gd name="T54" fmla="*/ 3 w 14"/>
                <a:gd name="T55" fmla="*/ 70 h 368"/>
                <a:gd name="T56" fmla="*/ 3 w 14"/>
                <a:gd name="T57" fmla="*/ 90 h 368"/>
                <a:gd name="T58" fmla="*/ 2 w 14"/>
                <a:gd name="T59" fmla="*/ 108 h 368"/>
                <a:gd name="T60" fmla="*/ 2 w 14"/>
                <a:gd name="T61" fmla="*/ 127 h 368"/>
                <a:gd name="T62" fmla="*/ 2 w 14"/>
                <a:gd name="T63" fmla="*/ 146 h 368"/>
                <a:gd name="T64" fmla="*/ 1 w 14"/>
                <a:gd name="T65" fmla="*/ 164 h 368"/>
                <a:gd name="T66" fmla="*/ 0 w 14"/>
                <a:gd name="T67" fmla="*/ 183 h 368"/>
                <a:gd name="T68" fmla="*/ 5 w 14"/>
                <a:gd name="T69" fmla="*/ 109 h 368"/>
                <a:gd name="T70" fmla="*/ 6 w 14"/>
                <a:gd name="T71" fmla="*/ 109 h 368"/>
                <a:gd name="T72" fmla="*/ 6 w 14"/>
                <a:gd name="T73" fmla="*/ 109 h 368"/>
                <a:gd name="T74" fmla="*/ 6 w 14"/>
                <a:gd name="T75" fmla="*/ 110 h 368"/>
                <a:gd name="T76" fmla="*/ 6 w 14"/>
                <a:gd name="T77" fmla="*/ 111 h 368"/>
                <a:gd name="T78" fmla="*/ 6 w 14"/>
                <a:gd name="T79" fmla="*/ 111 h 368"/>
                <a:gd name="T80" fmla="*/ 6 w 14"/>
                <a:gd name="T81" fmla="*/ 111 h 368"/>
                <a:gd name="T82" fmla="*/ 6 w 14"/>
                <a:gd name="T83" fmla="*/ 112 h 368"/>
                <a:gd name="T84" fmla="*/ 6 w 14"/>
                <a:gd name="T85" fmla="*/ 113 h 368"/>
                <a:gd name="T86" fmla="*/ 6 w 14"/>
                <a:gd name="T87" fmla="*/ 113 h 368"/>
                <a:gd name="T88" fmla="*/ 6 w 14"/>
                <a:gd name="T89" fmla="*/ 114 h 368"/>
                <a:gd name="T90" fmla="*/ 6 w 14"/>
                <a:gd name="T91" fmla="*/ 112 h 368"/>
                <a:gd name="T92" fmla="*/ 7 w 14"/>
                <a:gd name="T93" fmla="*/ 109 h 368"/>
                <a:gd name="T94" fmla="*/ 6 w 14"/>
                <a:gd name="T95" fmla="*/ 107 h 368"/>
                <a:gd name="T96" fmla="*/ 6 w 14"/>
                <a:gd name="T97" fmla="*/ 104 h 368"/>
                <a:gd name="T98" fmla="*/ 6 w 14"/>
                <a:gd name="T99" fmla="*/ 101 h 368"/>
                <a:gd name="T100" fmla="*/ 5 w 14"/>
                <a:gd name="T101" fmla="*/ 98 h 368"/>
                <a:gd name="T102" fmla="*/ 5 w 14"/>
                <a:gd name="T103" fmla="*/ 95 h 368"/>
                <a:gd name="T104" fmla="*/ 5 w 14"/>
                <a:gd name="T105" fmla="*/ 92 h 368"/>
                <a:gd name="T106" fmla="*/ 5 w 14"/>
                <a:gd name="T107" fmla="*/ 89 h 368"/>
                <a:gd name="T108" fmla="*/ 5 w 14"/>
                <a:gd name="T109" fmla="*/ 86 h 368"/>
                <a:gd name="T110" fmla="*/ 5 w 14"/>
                <a:gd name="T111" fmla="*/ 86 h 368"/>
                <a:gd name="T112" fmla="*/ 5 w 14"/>
                <a:gd name="T113" fmla="*/ 86 h 36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4" h="368">
                  <a:moveTo>
                    <a:pt x="9" y="172"/>
                  </a:moveTo>
                  <a:lnTo>
                    <a:pt x="10" y="170"/>
                  </a:lnTo>
                  <a:lnTo>
                    <a:pt x="10" y="168"/>
                  </a:lnTo>
                  <a:lnTo>
                    <a:pt x="10" y="167"/>
                  </a:lnTo>
                  <a:lnTo>
                    <a:pt x="10" y="165"/>
                  </a:lnTo>
                  <a:lnTo>
                    <a:pt x="10" y="163"/>
                  </a:lnTo>
                  <a:lnTo>
                    <a:pt x="10" y="161"/>
                  </a:lnTo>
                  <a:lnTo>
                    <a:pt x="11" y="160"/>
                  </a:lnTo>
                  <a:lnTo>
                    <a:pt x="11" y="159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0" y="155"/>
                  </a:lnTo>
                  <a:lnTo>
                    <a:pt x="10" y="119"/>
                  </a:lnTo>
                  <a:lnTo>
                    <a:pt x="12" y="119"/>
                  </a:lnTo>
                  <a:lnTo>
                    <a:pt x="12" y="108"/>
                  </a:lnTo>
                  <a:lnTo>
                    <a:pt x="12" y="97"/>
                  </a:lnTo>
                  <a:lnTo>
                    <a:pt x="12" y="86"/>
                  </a:lnTo>
                  <a:lnTo>
                    <a:pt x="12" y="74"/>
                  </a:lnTo>
                  <a:lnTo>
                    <a:pt x="12" y="62"/>
                  </a:lnTo>
                  <a:lnTo>
                    <a:pt x="12" y="51"/>
                  </a:lnTo>
                  <a:lnTo>
                    <a:pt x="12" y="39"/>
                  </a:lnTo>
                  <a:lnTo>
                    <a:pt x="12" y="26"/>
                  </a:lnTo>
                  <a:lnTo>
                    <a:pt x="12" y="14"/>
                  </a:lnTo>
                  <a:lnTo>
                    <a:pt x="12" y="0"/>
                  </a:lnTo>
                  <a:lnTo>
                    <a:pt x="10" y="34"/>
                  </a:lnTo>
                  <a:lnTo>
                    <a:pt x="9" y="68"/>
                  </a:lnTo>
                  <a:lnTo>
                    <a:pt x="6" y="105"/>
                  </a:lnTo>
                  <a:lnTo>
                    <a:pt x="6" y="141"/>
                  </a:lnTo>
                  <a:lnTo>
                    <a:pt x="5" y="180"/>
                  </a:lnTo>
                  <a:lnTo>
                    <a:pt x="4" y="217"/>
                  </a:lnTo>
                  <a:lnTo>
                    <a:pt x="4" y="255"/>
                  </a:lnTo>
                  <a:lnTo>
                    <a:pt x="3" y="293"/>
                  </a:lnTo>
                  <a:lnTo>
                    <a:pt x="1" y="330"/>
                  </a:lnTo>
                  <a:lnTo>
                    <a:pt x="0" y="368"/>
                  </a:lnTo>
                  <a:lnTo>
                    <a:pt x="10" y="219"/>
                  </a:lnTo>
                  <a:lnTo>
                    <a:pt x="11" y="220"/>
                  </a:lnTo>
                  <a:lnTo>
                    <a:pt x="12" y="222"/>
                  </a:lnTo>
                  <a:lnTo>
                    <a:pt x="12" y="223"/>
                  </a:lnTo>
                  <a:lnTo>
                    <a:pt x="12" y="224"/>
                  </a:lnTo>
                  <a:lnTo>
                    <a:pt x="12" y="225"/>
                  </a:lnTo>
                  <a:lnTo>
                    <a:pt x="12" y="227"/>
                  </a:lnTo>
                  <a:lnTo>
                    <a:pt x="12" y="228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4" y="220"/>
                  </a:lnTo>
                  <a:lnTo>
                    <a:pt x="12" y="215"/>
                  </a:lnTo>
                  <a:lnTo>
                    <a:pt x="12" y="209"/>
                  </a:lnTo>
                  <a:lnTo>
                    <a:pt x="11" y="204"/>
                  </a:lnTo>
                  <a:lnTo>
                    <a:pt x="10" y="198"/>
                  </a:lnTo>
                  <a:lnTo>
                    <a:pt x="10" y="191"/>
                  </a:lnTo>
                  <a:lnTo>
                    <a:pt x="9" y="184"/>
                  </a:lnTo>
                  <a:lnTo>
                    <a:pt x="9" y="178"/>
                  </a:lnTo>
                  <a:lnTo>
                    <a:pt x="10" y="172"/>
                  </a:lnTo>
                  <a:lnTo>
                    <a:pt x="9" y="1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89" name="Freeform 314"/>
            <p:cNvSpPr>
              <a:spLocks/>
            </p:cNvSpPr>
            <p:nvPr/>
          </p:nvSpPr>
          <p:spPr bwMode="auto">
            <a:xfrm>
              <a:off x="2592" y="1900"/>
              <a:ext cx="1" cy="18"/>
            </a:xfrm>
            <a:custGeom>
              <a:avLst/>
              <a:gdLst>
                <a:gd name="T0" fmla="*/ 1 w 1"/>
                <a:gd name="T1" fmla="*/ 18 h 36"/>
                <a:gd name="T2" fmla="*/ 1 w 1"/>
                <a:gd name="T3" fmla="*/ 0 h 36"/>
                <a:gd name="T4" fmla="*/ 1 w 1"/>
                <a:gd name="T5" fmla="*/ 0 h 36"/>
                <a:gd name="T6" fmla="*/ 1 w 1"/>
                <a:gd name="T7" fmla="*/ 2 h 36"/>
                <a:gd name="T8" fmla="*/ 1 w 1"/>
                <a:gd name="T9" fmla="*/ 4 h 36"/>
                <a:gd name="T10" fmla="*/ 1 w 1"/>
                <a:gd name="T11" fmla="*/ 5 h 36"/>
                <a:gd name="T12" fmla="*/ 1 w 1"/>
                <a:gd name="T13" fmla="*/ 7 h 36"/>
                <a:gd name="T14" fmla="*/ 1 w 1"/>
                <a:gd name="T15" fmla="*/ 9 h 36"/>
                <a:gd name="T16" fmla="*/ 0 w 1"/>
                <a:gd name="T17" fmla="*/ 11 h 36"/>
                <a:gd name="T18" fmla="*/ 0 w 1"/>
                <a:gd name="T19" fmla="*/ 13 h 36"/>
                <a:gd name="T20" fmla="*/ 0 w 1"/>
                <a:gd name="T21" fmla="*/ 14 h 36"/>
                <a:gd name="T22" fmla="*/ 0 w 1"/>
                <a:gd name="T23" fmla="*/ 16 h 36"/>
                <a:gd name="T24" fmla="*/ 0 w 1"/>
                <a:gd name="T25" fmla="*/ 18 h 36"/>
                <a:gd name="T26" fmla="*/ 1 w 1"/>
                <a:gd name="T27" fmla="*/ 18 h 36"/>
                <a:gd name="T28" fmla="*/ 1 w 1"/>
                <a:gd name="T29" fmla="*/ 18 h 36"/>
                <a:gd name="T30" fmla="*/ 1 w 1"/>
                <a:gd name="T31" fmla="*/ 18 h 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" h="36">
                  <a:moveTo>
                    <a:pt x="1" y="35"/>
                  </a:moveTo>
                  <a:lnTo>
                    <a:pt x="1" y="0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1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1" y="35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90" name="Freeform 315"/>
            <p:cNvSpPr>
              <a:spLocks/>
            </p:cNvSpPr>
            <p:nvPr/>
          </p:nvSpPr>
          <p:spPr bwMode="auto">
            <a:xfrm>
              <a:off x="2590" y="1900"/>
              <a:ext cx="2" cy="18"/>
            </a:xfrm>
            <a:custGeom>
              <a:avLst/>
              <a:gdLst>
                <a:gd name="T0" fmla="*/ 0 w 3"/>
                <a:gd name="T1" fmla="*/ 18 h 36"/>
                <a:gd name="T2" fmla="*/ 1 w 3"/>
                <a:gd name="T3" fmla="*/ 18 h 36"/>
                <a:gd name="T4" fmla="*/ 1 w 3"/>
                <a:gd name="T5" fmla="*/ 16 h 36"/>
                <a:gd name="T6" fmla="*/ 1 w 3"/>
                <a:gd name="T7" fmla="*/ 14 h 36"/>
                <a:gd name="T8" fmla="*/ 1 w 3"/>
                <a:gd name="T9" fmla="*/ 13 h 36"/>
                <a:gd name="T10" fmla="*/ 1 w 3"/>
                <a:gd name="T11" fmla="*/ 11 h 36"/>
                <a:gd name="T12" fmla="*/ 2 w 3"/>
                <a:gd name="T13" fmla="*/ 9 h 36"/>
                <a:gd name="T14" fmla="*/ 2 w 3"/>
                <a:gd name="T15" fmla="*/ 7 h 36"/>
                <a:gd name="T16" fmla="*/ 2 w 3"/>
                <a:gd name="T17" fmla="*/ 5 h 36"/>
                <a:gd name="T18" fmla="*/ 2 w 3"/>
                <a:gd name="T19" fmla="*/ 4 h 36"/>
                <a:gd name="T20" fmla="*/ 2 w 3"/>
                <a:gd name="T21" fmla="*/ 2 h 36"/>
                <a:gd name="T22" fmla="*/ 2 w 3"/>
                <a:gd name="T23" fmla="*/ 0 h 36"/>
                <a:gd name="T24" fmla="*/ 1 w 3"/>
                <a:gd name="T25" fmla="*/ 0 h 36"/>
                <a:gd name="T26" fmla="*/ 1 w 3"/>
                <a:gd name="T27" fmla="*/ 18 h 36"/>
                <a:gd name="T28" fmla="*/ 1 w 3"/>
                <a:gd name="T29" fmla="*/ 18 h 36"/>
                <a:gd name="T30" fmla="*/ 0 w 3"/>
                <a:gd name="T31" fmla="*/ 18 h 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" h="36">
                  <a:moveTo>
                    <a:pt x="0" y="35"/>
                  </a:moveTo>
                  <a:lnTo>
                    <a:pt x="2" y="36"/>
                  </a:lnTo>
                  <a:lnTo>
                    <a:pt x="2" y="32"/>
                  </a:lnTo>
                  <a:lnTo>
                    <a:pt x="2" y="28"/>
                  </a:lnTo>
                  <a:lnTo>
                    <a:pt x="2" y="25"/>
                  </a:lnTo>
                  <a:lnTo>
                    <a:pt x="2" y="21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3" y="10"/>
                  </a:lnTo>
                  <a:lnTo>
                    <a:pt x="3" y="7"/>
                  </a:lnTo>
                  <a:lnTo>
                    <a:pt x="3" y="4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36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91" name="Freeform 316"/>
            <p:cNvSpPr>
              <a:spLocks/>
            </p:cNvSpPr>
            <p:nvPr/>
          </p:nvSpPr>
          <p:spPr bwMode="auto">
            <a:xfrm>
              <a:off x="2813" y="1932"/>
              <a:ext cx="84" cy="25"/>
            </a:xfrm>
            <a:custGeom>
              <a:avLst/>
              <a:gdLst>
                <a:gd name="T0" fmla="*/ 0 w 167"/>
                <a:gd name="T1" fmla="*/ 5 h 51"/>
                <a:gd name="T2" fmla="*/ 0 w 167"/>
                <a:gd name="T3" fmla="*/ 5 h 51"/>
                <a:gd name="T4" fmla="*/ 0 w 167"/>
                <a:gd name="T5" fmla="*/ 7 h 51"/>
                <a:gd name="T6" fmla="*/ 1 w 167"/>
                <a:gd name="T7" fmla="*/ 7 h 51"/>
                <a:gd name="T8" fmla="*/ 1 w 167"/>
                <a:gd name="T9" fmla="*/ 8 h 51"/>
                <a:gd name="T10" fmla="*/ 1 w 167"/>
                <a:gd name="T11" fmla="*/ 9 h 51"/>
                <a:gd name="T12" fmla="*/ 1 w 167"/>
                <a:gd name="T13" fmla="*/ 9 h 51"/>
                <a:gd name="T14" fmla="*/ 2 w 167"/>
                <a:gd name="T15" fmla="*/ 10 h 51"/>
                <a:gd name="T16" fmla="*/ 3 w 167"/>
                <a:gd name="T17" fmla="*/ 11 h 51"/>
                <a:gd name="T18" fmla="*/ 3 w 167"/>
                <a:gd name="T19" fmla="*/ 12 h 51"/>
                <a:gd name="T20" fmla="*/ 3 w 167"/>
                <a:gd name="T21" fmla="*/ 12 h 51"/>
                <a:gd name="T22" fmla="*/ 11 w 167"/>
                <a:gd name="T23" fmla="*/ 13 h 51"/>
                <a:gd name="T24" fmla="*/ 19 w 167"/>
                <a:gd name="T25" fmla="*/ 13 h 51"/>
                <a:gd name="T26" fmla="*/ 27 w 167"/>
                <a:gd name="T27" fmla="*/ 15 h 51"/>
                <a:gd name="T28" fmla="*/ 35 w 167"/>
                <a:gd name="T29" fmla="*/ 16 h 51"/>
                <a:gd name="T30" fmla="*/ 44 w 167"/>
                <a:gd name="T31" fmla="*/ 17 h 51"/>
                <a:gd name="T32" fmla="*/ 51 w 167"/>
                <a:gd name="T33" fmla="*/ 19 h 51"/>
                <a:gd name="T34" fmla="*/ 59 w 167"/>
                <a:gd name="T35" fmla="*/ 20 h 51"/>
                <a:gd name="T36" fmla="*/ 66 w 167"/>
                <a:gd name="T37" fmla="*/ 22 h 51"/>
                <a:gd name="T38" fmla="*/ 74 w 167"/>
                <a:gd name="T39" fmla="*/ 24 h 51"/>
                <a:gd name="T40" fmla="*/ 83 w 167"/>
                <a:gd name="T41" fmla="*/ 25 h 51"/>
                <a:gd name="T42" fmla="*/ 84 w 167"/>
                <a:gd name="T43" fmla="*/ 12 h 51"/>
                <a:gd name="T44" fmla="*/ 76 w 167"/>
                <a:gd name="T45" fmla="*/ 10 h 51"/>
                <a:gd name="T46" fmla="*/ 67 w 167"/>
                <a:gd name="T47" fmla="*/ 8 h 51"/>
                <a:gd name="T48" fmla="*/ 58 w 167"/>
                <a:gd name="T49" fmla="*/ 5 h 51"/>
                <a:gd name="T50" fmla="*/ 50 w 167"/>
                <a:gd name="T51" fmla="*/ 4 h 51"/>
                <a:gd name="T52" fmla="*/ 40 w 167"/>
                <a:gd name="T53" fmla="*/ 2 h 51"/>
                <a:gd name="T54" fmla="*/ 32 w 167"/>
                <a:gd name="T55" fmla="*/ 0 h 51"/>
                <a:gd name="T56" fmla="*/ 23 w 167"/>
                <a:gd name="T57" fmla="*/ 0 h 51"/>
                <a:gd name="T58" fmla="*/ 15 w 167"/>
                <a:gd name="T59" fmla="*/ 0 h 51"/>
                <a:gd name="T60" fmla="*/ 8 w 167"/>
                <a:gd name="T61" fmla="*/ 2 h 51"/>
                <a:gd name="T62" fmla="*/ 1 w 167"/>
                <a:gd name="T63" fmla="*/ 5 h 51"/>
                <a:gd name="T64" fmla="*/ 1 w 167"/>
                <a:gd name="T65" fmla="*/ 5 h 51"/>
                <a:gd name="T66" fmla="*/ 0 w 167"/>
                <a:gd name="T67" fmla="*/ 5 h 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67" h="51">
                  <a:moveTo>
                    <a:pt x="0" y="10"/>
                  </a:moveTo>
                  <a:lnTo>
                    <a:pt x="0" y="11"/>
                  </a:lnTo>
                  <a:lnTo>
                    <a:pt x="0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6" y="25"/>
                  </a:lnTo>
                  <a:lnTo>
                    <a:pt x="22" y="26"/>
                  </a:lnTo>
                  <a:lnTo>
                    <a:pt x="38" y="27"/>
                  </a:lnTo>
                  <a:lnTo>
                    <a:pt x="54" y="30"/>
                  </a:lnTo>
                  <a:lnTo>
                    <a:pt x="70" y="32"/>
                  </a:lnTo>
                  <a:lnTo>
                    <a:pt x="87" y="35"/>
                  </a:lnTo>
                  <a:lnTo>
                    <a:pt x="101" y="39"/>
                  </a:lnTo>
                  <a:lnTo>
                    <a:pt x="117" y="41"/>
                  </a:lnTo>
                  <a:lnTo>
                    <a:pt x="132" y="45"/>
                  </a:lnTo>
                  <a:lnTo>
                    <a:pt x="148" y="48"/>
                  </a:lnTo>
                  <a:lnTo>
                    <a:pt x="165" y="51"/>
                  </a:lnTo>
                  <a:lnTo>
                    <a:pt x="167" y="25"/>
                  </a:lnTo>
                  <a:lnTo>
                    <a:pt x="151" y="20"/>
                  </a:lnTo>
                  <a:lnTo>
                    <a:pt x="134" y="16"/>
                  </a:lnTo>
                  <a:lnTo>
                    <a:pt x="116" y="11"/>
                  </a:lnTo>
                  <a:lnTo>
                    <a:pt x="99" y="8"/>
                  </a:lnTo>
                  <a:lnTo>
                    <a:pt x="80" y="4"/>
                  </a:lnTo>
                  <a:lnTo>
                    <a:pt x="63" y="1"/>
                  </a:lnTo>
                  <a:lnTo>
                    <a:pt x="46" y="0"/>
                  </a:lnTo>
                  <a:lnTo>
                    <a:pt x="30" y="1"/>
                  </a:lnTo>
                  <a:lnTo>
                    <a:pt x="15" y="5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92" name="Freeform 317"/>
            <p:cNvSpPr>
              <a:spLocks/>
            </p:cNvSpPr>
            <p:nvPr/>
          </p:nvSpPr>
          <p:spPr bwMode="auto">
            <a:xfrm>
              <a:off x="2799" y="2107"/>
              <a:ext cx="1" cy="4"/>
            </a:xfrm>
            <a:custGeom>
              <a:avLst/>
              <a:gdLst>
                <a:gd name="T0" fmla="*/ 0 w 1"/>
                <a:gd name="T1" fmla="*/ 4 h 8"/>
                <a:gd name="T2" fmla="*/ 1 w 1"/>
                <a:gd name="T3" fmla="*/ 0 h 8"/>
                <a:gd name="T4" fmla="*/ 0 w 1"/>
                <a:gd name="T5" fmla="*/ 0 h 8"/>
                <a:gd name="T6" fmla="*/ 1 w 1"/>
                <a:gd name="T7" fmla="*/ 1 h 8"/>
                <a:gd name="T8" fmla="*/ 1 w 1"/>
                <a:gd name="T9" fmla="*/ 1 h 8"/>
                <a:gd name="T10" fmla="*/ 1 w 1"/>
                <a:gd name="T11" fmla="*/ 2 h 8"/>
                <a:gd name="T12" fmla="*/ 1 w 1"/>
                <a:gd name="T13" fmla="*/ 2 h 8"/>
                <a:gd name="T14" fmla="*/ 1 w 1"/>
                <a:gd name="T15" fmla="*/ 2 h 8"/>
                <a:gd name="T16" fmla="*/ 1 w 1"/>
                <a:gd name="T17" fmla="*/ 3 h 8"/>
                <a:gd name="T18" fmla="*/ 1 w 1"/>
                <a:gd name="T19" fmla="*/ 4 h 8"/>
                <a:gd name="T20" fmla="*/ 1 w 1"/>
                <a:gd name="T21" fmla="*/ 4 h 8"/>
                <a:gd name="T22" fmla="*/ 1 w 1"/>
                <a:gd name="T23" fmla="*/ 4 h 8"/>
                <a:gd name="T24" fmla="*/ 1 w 1"/>
                <a:gd name="T25" fmla="*/ 4 h 8"/>
                <a:gd name="T26" fmla="*/ 0 w 1"/>
                <a:gd name="T27" fmla="*/ 4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93" name="Freeform 318"/>
            <p:cNvSpPr>
              <a:spLocks noEditPoints="1"/>
            </p:cNvSpPr>
            <p:nvPr/>
          </p:nvSpPr>
          <p:spPr bwMode="auto">
            <a:xfrm>
              <a:off x="2786" y="1949"/>
              <a:ext cx="109" cy="408"/>
            </a:xfrm>
            <a:custGeom>
              <a:avLst/>
              <a:gdLst>
                <a:gd name="T0" fmla="*/ 73 w 219"/>
                <a:gd name="T1" fmla="*/ 6 h 816"/>
                <a:gd name="T2" fmla="*/ 30 w 219"/>
                <a:gd name="T3" fmla="*/ 8 h 816"/>
                <a:gd name="T4" fmla="*/ 5 w 219"/>
                <a:gd name="T5" fmla="*/ 66 h 816"/>
                <a:gd name="T6" fmla="*/ 5 w 219"/>
                <a:gd name="T7" fmla="*/ 97 h 816"/>
                <a:gd name="T8" fmla="*/ 9 w 219"/>
                <a:gd name="T9" fmla="*/ 100 h 816"/>
                <a:gd name="T10" fmla="*/ 3 w 219"/>
                <a:gd name="T11" fmla="*/ 111 h 816"/>
                <a:gd name="T12" fmla="*/ 12 w 219"/>
                <a:gd name="T13" fmla="*/ 108 h 816"/>
                <a:gd name="T14" fmla="*/ 13 w 219"/>
                <a:gd name="T15" fmla="*/ 133 h 816"/>
                <a:gd name="T16" fmla="*/ 12 w 219"/>
                <a:gd name="T17" fmla="*/ 132 h 816"/>
                <a:gd name="T18" fmla="*/ 13 w 219"/>
                <a:gd name="T19" fmla="*/ 157 h 816"/>
                <a:gd name="T20" fmla="*/ 15 w 219"/>
                <a:gd name="T21" fmla="*/ 156 h 816"/>
                <a:gd name="T22" fmla="*/ 15 w 219"/>
                <a:gd name="T23" fmla="*/ 307 h 816"/>
                <a:gd name="T24" fmla="*/ 21 w 219"/>
                <a:gd name="T25" fmla="*/ 359 h 816"/>
                <a:gd name="T26" fmla="*/ 16 w 219"/>
                <a:gd name="T27" fmla="*/ 212 h 816"/>
                <a:gd name="T28" fmla="*/ 20 w 219"/>
                <a:gd name="T29" fmla="*/ 163 h 816"/>
                <a:gd name="T30" fmla="*/ 22 w 219"/>
                <a:gd name="T31" fmla="*/ 165 h 816"/>
                <a:gd name="T32" fmla="*/ 41 w 219"/>
                <a:gd name="T33" fmla="*/ 144 h 816"/>
                <a:gd name="T34" fmla="*/ 56 w 219"/>
                <a:gd name="T35" fmla="*/ 137 h 816"/>
                <a:gd name="T36" fmla="*/ 39 w 219"/>
                <a:gd name="T37" fmla="*/ 155 h 816"/>
                <a:gd name="T38" fmla="*/ 40 w 219"/>
                <a:gd name="T39" fmla="*/ 162 h 816"/>
                <a:gd name="T40" fmla="*/ 47 w 219"/>
                <a:gd name="T41" fmla="*/ 153 h 816"/>
                <a:gd name="T42" fmla="*/ 56 w 219"/>
                <a:gd name="T43" fmla="*/ 146 h 816"/>
                <a:gd name="T44" fmla="*/ 56 w 219"/>
                <a:gd name="T45" fmla="*/ 152 h 816"/>
                <a:gd name="T46" fmla="*/ 61 w 219"/>
                <a:gd name="T47" fmla="*/ 150 h 816"/>
                <a:gd name="T48" fmla="*/ 67 w 219"/>
                <a:gd name="T49" fmla="*/ 149 h 816"/>
                <a:gd name="T50" fmla="*/ 69 w 219"/>
                <a:gd name="T51" fmla="*/ 145 h 816"/>
                <a:gd name="T52" fmla="*/ 101 w 219"/>
                <a:gd name="T53" fmla="*/ 91 h 816"/>
                <a:gd name="T54" fmla="*/ 109 w 219"/>
                <a:gd name="T55" fmla="*/ 35 h 816"/>
                <a:gd name="T56" fmla="*/ 26 w 219"/>
                <a:gd name="T57" fmla="*/ 136 h 816"/>
                <a:gd name="T58" fmla="*/ 22 w 219"/>
                <a:gd name="T59" fmla="*/ 147 h 816"/>
                <a:gd name="T60" fmla="*/ 16 w 219"/>
                <a:gd name="T61" fmla="*/ 100 h 816"/>
                <a:gd name="T62" fmla="*/ 17 w 219"/>
                <a:gd name="T63" fmla="*/ 102 h 816"/>
                <a:gd name="T64" fmla="*/ 21 w 219"/>
                <a:gd name="T65" fmla="*/ 89 h 816"/>
                <a:gd name="T66" fmla="*/ 26 w 219"/>
                <a:gd name="T67" fmla="*/ 63 h 816"/>
                <a:gd name="T68" fmla="*/ 30 w 219"/>
                <a:gd name="T69" fmla="*/ 64 h 816"/>
                <a:gd name="T70" fmla="*/ 36 w 219"/>
                <a:gd name="T71" fmla="*/ 58 h 816"/>
                <a:gd name="T72" fmla="*/ 38 w 219"/>
                <a:gd name="T73" fmla="*/ 69 h 816"/>
                <a:gd name="T74" fmla="*/ 37 w 219"/>
                <a:gd name="T75" fmla="*/ 88 h 816"/>
                <a:gd name="T76" fmla="*/ 33 w 219"/>
                <a:gd name="T77" fmla="*/ 124 h 816"/>
                <a:gd name="T78" fmla="*/ 73 w 219"/>
                <a:gd name="T79" fmla="*/ 18 h 816"/>
                <a:gd name="T80" fmla="*/ 55 w 219"/>
                <a:gd name="T81" fmla="*/ 131 h 816"/>
                <a:gd name="T82" fmla="*/ 65 w 219"/>
                <a:gd name="T83" fmla="*/ 93 h 816"/>
                <a:gd name="T84" fmla="*/ 75 w 219"/>
                <a:gd name="T85" fmla="*/ 64 h 816"/>
                <a:gd name="T86" fmla="*/ 66 w 219"/>
                <a:gd name="T87" fmla="*/ 110 h 816"/>
                <a:gd name="T88" fmla="*/ 95 w 219"/>
                <a:gd name="T89" fmla="*/ 88 h 816"/>
                <a:gd name="T90" fmla="*/ 82 w 219"/>
                <a:gd name="T91" fmla="*/ 123 h 816"/>
                <a:gd name="T92" fmla="*/ 75 w 219"/>
                <a:gd name="T93" fmla="*/ 129 h 816"/>
                <a:gd name="T94" fmla="*/ 88 w 219"/>
                <a:gd name="T95" fmla="*/ 86 h 816"/>
                <a:gd name="T96" fmla="*/ 92 w 219"/>
                <a:gd name="T97" fmla="*/ 61 h 816"/>
                <a:gd name="T98" fmla="*/ 92 w 219"/>
                <a:gd name="T99" fmla="*/ 59 h 816"/>
                <a:gd name="T100" fmla="*/ 93 w 219"/>
                <a:gd name="T101" fmla="*/ 62 h 816"/>
                <a:gd name="T102" fmla="*/ 93 w 219"/>
                <a:gd name="T103" fmla="*/ 63 h 816"/>
                <a:gd name="T104" fmla="*/ 96 w 219"/>
                <a:gd name="T105" fmla="*/ 58 h 816"/>
                <a:gd name="T106" fmla="*/ 95 w 219"/>
                <a:gd name="T107" fmla="*/ 61 h 816"/>
                <a:gd name="T108" fmla="*/ 100 w 219"/>
                <a:gd name="T109" fmla="*/ 77 h 816"/>
                <a:gd name="T110" fmla="*/ 95 w 219"/>
                <a:gd name="T111" fmla="*/ 88 h 81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19" h="816">
                  <a:moveTo>
                    <a:pt x="217" y="29"/>
                  </a:moveTo>
                  <a:lnTo>
                    <a:pt x="203" y="26"/>
                  </a:lnTo>
                  <a:lnTo>
                    <a:pt x="188" y="22"/>
                  </a:lnTo>
                  <a:lnTo>
                    <a:pt x="175" y="18"/>
                  </a:lnTo>
                  <a:lnTo>
                    <a:pt x="160" y="16"/>
                  </a:lnTo>
                  <a:lnTo>
                    <a:pt x="146" y="12"/>
                  </a:lnTo>
                  <a:lnTo>
                    <a:pt x="131" y="10"/>
                  </a:lnTo>
                  <a:lnTo>
                    <a:pt x="118" y="7"/>
                  </a:lnTo>
                  <a:lnTo>
                    <a:pt x="103" y="5"/>
                  </a:lnTo>
                  <a:lnTo>
                    <a:pt x="88" y="2"/>
                  </a:lnTo>
                  <a:lnTo>
                    <a:pt x="74" y="0"/>
                  </a:lnTo>
                  <a:lnTo>
                    <a:pt x="60" y="16"/>
                  </a:lnTo>
                  <a:lnTo>
                    <a:pt x="48" y="33"/>
                  </a:lnTo>
                  <a:lnTo>
                    <a:pt x="37" y="52"/>
                  </a:lnTo>
                  <a:lnTo>
                    <a:pt x="29" y="70"/>
                  </a:lnTo>
                  <a:lnTo>
                    <a:pt x="21" y="90"/>
                  </a:lnTo>
                  <a:lnTo>
                    <a:pt x="15" y="111"/>
                  </a:lnTo>
                  <a:lnTo>
                    <a:pt x="10" y="132"/>
                  </a:lnTo>
                  <a:lnTo>
                    <a:pt x="7" y="152"/>
                  </a:lnTo>
                  <a:lnTo>
                    <a:pt x="4" y="173"/>
                  </a:lnTo>
                  <a:lnTo>
                    <a:pt x="3" y="193"/>
                  </a:lnTo>
                  <a:lnTo>
                    <a:pt x="9" y="193"/>
                  </a:lnTo>
                  <a:lnTo>
                    <a:pt x="10" y="194"/>
                  </a:lnTo>
                  <a:lnTo>
                    <a:pt x="11" y="194"/>
                  </a:lnTo>
                  <a:lnTo>
                    <a:pt x="12" y="195"/>
                  </a:lnTo>
                  <a:lnTo>
                    <a:pt x="15" y="196"/>
                  </a:lnTo>
                  <a:lnTo>
                    <a:pt x="16" y="196"/>
                  </a:lnTo>
                  <a:lnTo>
                    <a:pt x="17" y="198"/>
                  </a:lnTo>
                  <a:lnTo>
                    <a:pt x="17" y="199"/>
                  </a:lnTo>
                  <a:lnTo>
                    <a:pt x="19" y="200"/>
                  </a:lnTo>
                  <a:lnTo>
                    <a:pt x="19" y="203"/>
                  </a:lnTo>
                  <a:lnTo>
                    <a:pt x="17" y="205"/>
                  </a:lnTo>
                  <a:lnTo>
                    <a:pt x="0" y="205"/>
                  </a:lnTo>
                  <a:lnTo>
                    <a:pt x="0" y="220"/>
                  </a:lnTo>
                  <a:lnTo>
                    <a:pt x="3" y="221"/>
                  </a:lnTo>
                  <a:lnTo>
                    <a:pt x="6" y="221"/>
                  </a:lnTo>
                  <a:lnTo>
                    <a:pt x="9" y="221"/>
                  </a:lnTo>
                  <a:lnTo>
                    <a:pt x="12" y="220"/>
                  </a:lnTo>
                  <a:lnTo>
                    <a:pt x="15" y="219"/>
                  </a:lnTo>
                  <a:lnTo>
                    <a:pt x="19" y="217"/>
                  </a:lnTo>
                  <a:lnTo>
                    <a:pt x="21" y="215"/>
                  </a:lnTo>
                  <a:lnTo>
                    <a:pt x="24" y="215"/>
                  </a:lnTo>
                  <a:lnTo>
                    <a:pt x="27" y="215"/>
                  </a:lnTo>
                  <a:lnTo>
                    <a:pt x="30" y="216"/>
                  </a:lnTo>
                  <a:lnTo>
                    <a:pt x="27" y="267"/>
                  </a:lnTo>
                  <a:lnTo>
                    <a:pt x="26" y="266"/>
                  </a:lnTo>
                  <a:lnTo>
                    <a:pt x="25" y="266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4" y="263"/>
                  </a:lnTo>
                  <a:lnTo>
                    <a:pt x="27" y="316"/>
                  </a:lnTo>
                  <a:lnTo>
                    <a:pt x="27" y="315"/>
                  </a:lnTo>
                  <a:lnTo>
                    <a:pt x="27" y="314"/>
                  </a:lnTo>
                  <a:lnTo>
                    <a:pt x="27" y="313"/>
                  </a:lnTo>
                  <a:lnTo>
                    <a:pt x="29" y="313"/>
                  </a:lnTo>
                  <a:lnTo>
                    <a:pt x="29" y="311"/>
                  </a:lnTo>
                  <a:lnTo>
                    <a:pt x="30" y="311"/>
                  </a:lnTo>
                  <a:lnTo>
                    <a:pt x="29" y="361"/>
                  </a:lnTo>
                  <a:lnTo>
                    <a:pt x="27" y="412"/>
                  </a:lnTo>
                  <a:lnTo>
                    <a:pt x="27" y="462"/>
                  </a:lnTo>
                  <a:lnTo>
                    <a:pt x="27" y="512"/>
                  </a:lnTo>
                  <a:lnTo>
                    <a:pt x="29" y="562"/>
                  </a:lnTo>
                  <a:lnTo>
                    <a:pt x="31" y="613"/>
                  </a:lnTo>
                  <a:lnTo>
                    <a:pt x="33" y="664"/>
                  </a:lnTo>
                  <a:lnTo>
                    <a:pt x="38" y="715"/>
                  </a:lnTo>
                  <a:lnTo>
                    <a:pt x="45" y="765"/>
                  </a:lnTo>
                  <a:lnTo>
                    <a:pt x="53" y="816"/>
                  </a:lnTo>
                  <a:lnTo>
                    <a:pt x="48" y="767"/>
                  </a:lnTo>
                  <a:lnTo>
                    <a:pt x="43" y="717"/>
                  </a:lnTo>
                  <a:lnTo>
                    <a:pt x="40" y="669"/>
                  </a:lnTo>
                  <a:lnTo>
                    <a:pt x="36" y="619"/>
                  </a:lnTo>
                  <a:lnTo>
                    <a:pt x="35" y="571"/>
                  </a:lnTo>
                  <a:lnTo>
                    <a:pt x="32" y="522"/>
                  </a:lnTo>
                  <a:lnTo>
                    <a:pt x="32" y="473"/>
                  </a:lnTo>
                  <a:lnTo>
                    <a:pt x="33" y="424"/>
                  </a:lnTo>
                  <a:lnTo>
                    <a:pt x="35" y="374"/>
                  </a:lnTo>
                  <a:lnTo>
                    <a:pt x="38" y="326"/>
                  </a:lnTo>
                  <a:lnTo>
                    <a:pt x="40" y="326"/>
                  </a:lnTo>
                  <a:lnTo>
                    <a:pt x="41" y="326"/>
                  </a:lnTo>
                  <a:lnTo>
                    <a:pt x="42" y="326"/>
                  </a:lnTo>
                  <a:lnTo>
                    <a:pt x="43" y="327"/>
                  </a:lnTo>
                  <a:lnTo>
                    <a:pt x="45" y="329"/>
                  </a:lnTo>
                  <a:lnTo>
                    <a:pt x="51" y="323"/>
                  </a:lnTo>
                  <a:lnTo>
                    <a:pt x="57" y="316"/>
                  </a:lnTo>
                  <a:lnTo>
                    <a:pt x="63" y="309"/>
                  </a:lnTo>
                  <a:lnTo>
                    <a:pt x="69" y="303"/>
                  </a:lnTo>
                  <a:lnTo>
                    <a:pt x="76" y="295"/>
                  </a:lnTo>
                  <a:lnTo>
                    <a:pt x="83" y="288"/>
                  </a:lnTo>
                  <a:lnTo>
                    <a:pt x="89" y="282"/>
                  </a:lnTo>
                  <a:lnTo>
                    <a:pt x="95" y="274"/>
                  </a:lnTo>
                  <a:lnTo>
                    <a:pt x="102" y="267"/>
                  </a:lnTo>
                  <a:lnTo>
                    <a:pt x="107" y="261"/>
                  </a:lnTo>
                  <a:lnTo>
                    <a:pt x="116" y="267"/>
                  </a:lnTo>
                  <a:lnTo>
                    <a:pt x="112" y="273"/>
                  </a:lnTo>
                  <a:lnTo>
                    <a:pt x="107" y="279"/>
                  </a:lnTo>
                  <a:lnTo>
                    <a:pt x="102" y="285"/>
                  </a:lnTo>
                  <a:lnTo>
                    <a:pt x="95" y="292"/>
                  </a:lnTo>
                  <a:lnTo>
                    <a:pt x="90" y="298"/>
                  </a:lnTo>
                  <a:lnTo>
                    <a:pt x="84" y="303"/>
                  </a:lnTo>
                  <a:lnTo>
                    <a:pt x="79" y="309"/>
                  </a:lnTo>
                  <a:lnTo>
                    <a:pt x="74" y="315"/>
                  </a:lnTo>
                  <a:lnTo>
                    <a:pt x="71" y="320"/>
                  </a:lnTo>
                  <a:lnTo>
                    <a:pt x="68" y="326"/>
                  </a:lnTo>
                  <a:lnTo>
                    <a:pt x="73" y="326"/>
                  </a:lnTo>
                  <a:lnTo>
                    <a:pt x="77" y="325"/>
                  </a:lnTo>
                  <a:lnTo>
                    <a:pt x="81" y="324"/>
                  </a:lnTo>
                  <a:lnTo>
                    <a:pt x="83" y="321"/>
                  </a:lnTo>
                  <a:lnTo>
                    <a:pt x="84" y="320"/>
                  </a:lnTo>
                  <a:lnTo>
                    <a:pt x="87" y="316"/>
                  </a:lnTo>
                  <a:lnTo>
                    <a:pt x="89" y="314"/>
                  </a:lnTo>
                  <a:lnTo>
                    <a:pt x="92" y="310"/>
                  </a:lnTo>
                  <a:lnTo>
                    <a:pt x="94" y="306"/>
                  </a:lnTo>
                  <a:lnTo>
                    <a:pt x="98" y="303"/>
                  </a:lnTo>
                  <a:lnTo>
                    <a:pt x="102" y="300"/>
                  </a:lnTo>
                  <a:lnTo>
                    <a:pt x="104" y="298"/>
                  </a:lnTo>
                  <a:lnTo>
                    <a:pt x="107" y="295"/>
                  </a:lnTo>
                  <a:lnTo>
                    <a:pt x="110" y="293"/>
                  </a:lnTo>
                  <a:lnTo>
                    <a:pt x="113" y="292"/>
                  </a:lnTo>
                  <a:lnTo>
                    <a:pt x="116" y="289"/>
                  </a:lnTo>
                  <a:lnTo>
                    <a:pt x="119" y="287"/>
                  </a:lnTo>
                  <a:lnTo>
                    <a:pt x="123" y="285"/>
                  </a:lnTo>
                  <a:lnTo>
                    <a:pt x="126" y="284"/>
                  </a:lnTo>
                  <a:lnTo>
                    <a:pt x="131" y="284"/>
                  </a:lnTo>
                  <a:lnTo>
                    <a:pt x="113" y="303"/>
                  </a:lnTo>
                  <a:lnTo>
                    <a:pt x="114" y="301"/>
                  </a:lnTo>
                  <a:lnTo>
                    <a:pt x="116" y="300"/>
                  </a:lnTo>
                  <a:lnTo>
                    <a:pt x="118" y="300"/>
                  </a:lnTo>
                  <a:lnTo>
                    <a:pt x="120" y="299"/>
                  </a:lnTo>
                  <a:lnTo>
                    <a:pt x="121" y="299"/>
                  </a:lnTo>
                  <a:lnTo>
                    <a:pt x="123" y="299"/>
                  </a:lnTo>
                  <a:lnTo>
                    <a:pt x="124" y="299"/>
                  </a:lnTo>
                  <a:lnTo>
                    <a:pt x="125" y="298"/>
                  </a:lnTo>
                  <a:lnTo>
                    <a:pt x="125" y="297"/>
                  </a:lnTo>
                  <a:lnTo>
                    <a:pt x="125" y="294"/>
                  </a:lnTo>
                  <a:lnTo>
                    <a:pt x="134" y="299"/>
                  </a:lnTo>
                  <a:lnTo>
                    <a:pt x="135" y="298"/>
                  </a:lnTo>
                  <a:lnTo>
                    <a:pt x="135" y="297"/>
                  </a:lnTo>
                  <a:lnTo>
                    <a:pt x="136" y="295"/>
                  </a:lnTo>
                  <a:lnTo>
                    <a:pt x="138" y="294"/>
                  </a:lnTo>
                  <a:lnTo>
                    <a:pt x="139" y="293"/>
                  </a:lnTo>
                  <a:lnTo>
                    <a:pt x="139" y="292"/>
                  </a:lnTo>
                  <a:lnTo>
                    <a:pt x="139" y="290"/>
                  </a:lnTo>
                  <a:lnTo>
                    <a:pt x="139" y="289"/>
                  </a:lnTo>
                  <a:lnTo>
                    <a:pt x="138" y="289"/>
                  </a:lnTo>
                  <a:lnTo>
                    <a:pt x="136" y="288"/>
                  </a:lnTo>
                  <a:lnTo>
                    <a:pt x="208" y="216"/>
                  </a:lnTo>
                  <a:lnTo>
                    <a:pt x="204" y="199"/>
                  </a:lnTo>
                  <a:lnTo>
                    <a:pt x="203" y="181"/>
                  </a:lnTo>
                  <a:lnTo>
                    <a:pt x="204" y="163"/>
                  </a:lnTo>
                  <a:lnTo>
                    <a:pt x="207" y="144"/>
                  </a:lnTo>
                  <a:lnTo>
                    <a:pt x="211" y="126"/>
                  </a:lnTo>
                  <a:lnTo>
                    <a:pt x="214" y="107"/>
                  </a:lnTo>
                  <a:lnTo>
                    <a:pt x="218" y="87"/>
                  </a:lnTo>
                  <a:lnTo>
                    <a:pt x="219" y="69"/>
                  </a:lnTo>
                  <a:lnTo>
                    <a:pt x="219" y="49"/>
                  </a:lnTo>
                  <a:lnTo>
                    <a:pt x="217" y="29"/>
                  </a:lnTo>
                  <a:close/>
                  <a:moveTo>
                    <a:pt x="53" y="267"/>
                  </a:moveTo>
                  <a:lnTo>
                    <a:pt x="52" y="271"/>
                  </a:lnTo>
                  <a:lnTo>
                    <a:pt x="52" y="275"/>
                  </a:lnTo>
                  <a:lnTo>
                    <a:pt x="51" y="279"/>
                  </a:lnTo>
                  <a:lnTo>
                    <a:pt x="50" y="283"/>
                  </a:lnTo>
                  <a:lnTo>
                    <a:pt x="47" y="287"/>
                  </a:lnTo>
                  <a:lnTo>
                    <a:pt x="46" y="290"/>
                  </a:lnTo>
                  <a:lnTo>
                    <a:pt x="45" y="294"/>
                  </a:lnTo>
                  <a:lnTo>
                    <a:pt x="42" y="298"/>
                  </a:lnTo>
                  <a:lnTo>
                    <a:pt x="40" y="301"/>
                  </a:lnTo>
                  <a:lnTo>
                    <a:pt x="38" y="305"/>
                  </a:lnTo>
                  <a:lnTo>
                    <a:pt x="32" y="199"/>
                  </a:lnTo>
                  <a:lnTo>
                    <a:pt x="32" y="200"/>
                  </a:lnTo>
                  <a:lnTo>
                    <a:pt x="33" y="201"/>
                  </a:lnTo>
                  <a:lnTo>
                    <a:pt x="33" y="203"/>
                  </a:lnTo>
                  <a:lnTo>
                    <a:pt x="35" y="203"/>
                  </a:lnTo>
                  <a:lnTo>
                    <a:pt x="35" y="204"/>
                  </a:lnTo>
                  <a:lnTo>
                    <a:pt x="36" y="204"/>
                  </a:lnTo>
                  <a:lnTo>
                    <a:pt x="36" y="205"/>
                  </a:lnTo>
                  <a:lnTo>
                    <a:pt x="37" y="199"/>
                  </a:lnTo>
                  <a:lnTo>
                    <a:pt x="40" y="193"/>
                  </a:lnTo>
                  <a:lnTo>
                    <a:pt x="41" y="185"/>
                  </a:lnTo>
                  <a:lnTo>
                    <a:pt x="43" y="177"/>
                  </a:lnTo>
                  <a:lnTo>
                    <a:pt x="45" y="168"/>
                  </a:lnTo>
                  <a:lnTo>
                    <a:pt x="47" y="159"/>
                  </a:lnTo>
                  <a:lnTo>
                    <a:pt x="48" y="151"/>
                  </a:lnTo>
                  <a:lnTo>
                    <a:pt x="51" y="142"/>
                  </a:lnTo>
                  <a:lnTo>
                    <a:pt x="52" y="133"/>
                  </a:lnTo>
                  <a:lnTo>
                    <a:pt x="53" y="125"/>
                  </a:lnTo>
                  <a:lnTo>
                    <a:pt x="57" y="110"/>
                  </a:lnTo>
                  <a:lnTo>
                    <a:pt x="58" y="111"/>
                  </a:lnTo>
                  <a:lnTo>
                    <a:pt x="58" y="113"/>
                  </a:lnTo>
                  <a:lnTo>
                    <a:pt x="60" y="117"/>
                  </a:lnTo>
                  <a:lnTo>
                    <a:pt x="61" y="122"/>
                  </a:lnTo>
                  <a:lnTo>
                    <a:pt x="61" y="127"/>
                  </a:lnTo>
                  <a:lnTo>
                    <a:pt x="62" y="131"/>
                  </a:lnTo>
                  <a:lnTo>
                    <a:pt x="63" y="133"/>
                  </a:lnTo>
                  <a:lnTo>
                    <a:pt x="66" y="133"/>
                  </a:lnTo>
                  <a:lnTo>
                    <a:pt x="68" y="131"/>
                  </a:lnTo>
                  <a:lnTo>
                    <a:pt x="72" y="125"/>
                  </a:lnTo>
                  <a:lnTo>
                    <a:pt x="72" y="116"/>
                  </a:lnTo>
                  <a:lnTo>
                    <a:pt x="72" y="121"/>
                  </a:lnTo>
                  <a:lnTo>
                    <a:pt x="73" y="125"/>
                  </a:lnTo>
                  <a:lnTo>
                    <a:pt x="73" y="128"/>
                  </a:lnTo>
                  <a:lnTo>
                    <a:pt x="74" y="132"/>
                  </a:lnTo>
                  <a:lnTo>
                    <a:pt x="76" y="134"/>
                  </a:lnTo>
                  <a:lnTo>
                    <a:pt x="77" y="138"/>
                  </a:lnTo>
                  <a:lnTo>
                    <a:pt x="77" y="142"/>
                  </a:lnTo>
                  <a:lnTo>
                    <a:pt x="77" y="146"/>
                  </a:lnTo>
                  <a:lnTo>
                    <a:pt x="76" y="149"/>
                  </a:lnTo>
                  <a:lnTo>
                    <a:pt x="74" y="154"/>
                  </a:lnTo>
                  <a:lnTo>
                    <a:pt x="74" y="164"/>
                  </a:lnTo>
                  <a:lnTo>
                    <a:pt x="74" y="175"/>
                  </a:lnTo>
                  <a:lnTo>
                    <a:pt x="74" y="188"/>
                  </a:lnTo>
                  <a:lnTo>
                    <a:pt x="74" y="200"/>
                  </a:lnTo>
                  <a:lnTo>
                    <a:pt x="74" y="212"/>
                  </a:lnTo>
                  <a:lnTo>
                    <a:pt x="73" y="225"/>
                  </a:lnTo>
                  <a:lnTo>
                    <a:pt x="71" y="237"/>
                  </a:lnTo>
                  <a:lnTo>
                    <a:pt x="67" y="248"/>
                  </a:lnTo>
                  <a:lnTo>
                    <a:pt x="61" y="258"/>
                  </a:lnTo>
                  <a:lnTo>
                    <a:pt x="53" y="267"/>
                  </a:lnTo>
                  <a:close/>
                  <a:moveTo>
                    <a:pt x="143" y="36"/>
                  </a:moveTo>
                  <a:lnTo>
                    <a:pt x="146" y="36"/>
                  </a:lnTo>
                  <a:lnTo>
                    <a:pt x="146" y="44"/>
                  </a:lnTo>
                  <a:lnTo>
                    <a:pt x="143" y="44"/>
                  </a:lnTo>
                  <a:lnTo>
                    <a:pt x="143" y="36"/>
                  </a:lnTo>
                  <a:close/>
                  <a:moveTo>
                    <a:pt x="110" y="261"/>
                  </a:moveTo>
                  <a:lnTo>
                    <a:pt x="116" y="250"/>
                  </a:lnTo>
                  <a:lnTo>
                    <a:pt x="120" y="237"/>
                  </a:lnTo>
                  <a:lnTo>
                    <a:pt x="124" y="225"/>
                  </a:lnTo>
                  <a:lnTo>
                    <a:pt x="126" y="212"/>
                  </a:lnTo>
                  <a:lnTo>
                    <a:pt x="129" y="200"/>
                  </a:lnTo>
                  <a:lnTo>
                    <a:pt x="131" y="186"/>
                  </a:lnTo>
                  <a:lnTo>
                    <a:pt x="134" y="174"/>
                  </a:lnTo>
                  <a:lnTo>
                    <a:pt x="139" y="162"/>
                  </a:lnTo>
                  <a:lnTo>
                    <a:pt x="144" y="151"/>
                  </a:lnTo>
                  <a:lnTo>
                    <a:pt x="151" y="139"/>
                  </a:lnTo>
                  <a:lnTo>
                    <a:pt x="149" y="112"/>
                  </a:lnTo>
                  <a:lnTo>
                    <a:pt x="151" y="128"/>
                  </a:lnTo>
                  <a:lnTo>
                    <a:pt x="151" y="143"/>
                  </a:lnTo>
                  <a:lnTo>
                    <a:pt x="150" y="159"/>
                  </a:lnTo>
                  <a:lnTo>
                    <a:pt x="147" y="175"/>
                  </a:lnTo>
                  <a:lnTo>
                    <a:pt x="144" y="190"/>
                  </a:lnTo>
                  <a:lnTo>
                    <a:pt x="138" y="205"/>
                  </a:lnTo>
                  <a:lnTo>
                    <a:pt x="133" y="220"/>
                  </a:lnTo>
                  <a:lnTo>
                    <a:pt x="125" y="235"/>
                  </a:lnTo>
                  <a:lnTo>
                    <a:pt x="118" y="248"/>
                  </a:lnTo>
                  <a:lnTo>
                    <a:pt x="110" y="261"/>
                  </a:lnTo>
                  <a:close/>
                  <a:moveTo>
                    <a:pt x="191" y="175"/>
                  </a:moveTo>
                  <a:lnTo>
                    <a:pt x="183" y="185"/>
                  </a:lnTo>
                  <a:lnTo>
                    <a:pt x="177" y="195"/>
                  </a:lnTo>
                  <a:lnTo>
                    <a:pt x="173" y="207"/>
                  </a:lnTo>
                  <a:lnTo>
                    <a:pt x="170" y="220"/>
                  </a:lnTo>
                  <a:lnTo>
                    <a:pt x="167" y="232"/>
                  </a:lnTo>
                  <a:lnTo>
                    <a:pt x="164" y="245"/>
                  </a:lnTo>
                  <a:lnTo>
                    <a:pt x="159" y="256"/>
                  </a:lnTo>
                  <a:lnTo>
                    <a:pt x="152" y="267"/>
                  </a:lnTo>
                  <a:lnTo>
                    <a:pt x="144" y="275"/>
                  </a:lnTo>
                  <a:lnTo>
                    <a:pt x="131" y="282"/>
                  </a:lnTo>
                  <a:lnTo>
                    <a:pt x="143" y="271"/>
                  </a:lnTo>
                  <a:lnTo>
                    <a:pt x="150" y="258"/>
                  </a:lnTo>
                  <a:lnTo>
                    <a:pt x="156" y="245"/>
                  </a:lnTo>
                  <a:lnTo>
                    <a:pt x="161" y="231"/>
                  </a:lnTo>
                  <a:lnTo>
                    <a:pt x="165" y="216"/>
                  </a:lnTo>
                  <a:lnTo>
                    <a:pt x="167" y="201"/>
                  </a:lnTo>
                  <a:lnTo>
                    <a:pt x="171" y="186"/>
                  </a:lnTo>
                  <a:lnTo>
                    <a:pt x="176" y="172"/>
                  </a:lnTo>
                  <a:lnTo>
                    <a:pt x="182" y="158"/>
                  </a:lnTo>
                  <a:lnTo>
                    <a:pt x="191" y="146"/>
                  </a:lnTo>
                  <a:lnTo>
                    <a:pt x="186" y="122"/>
                  </a:lnTo>
                  <a:lnTo>
                    <a:pt x="185" y="122"/>
                  </a:lnTo>
                  <a:lnTo>
                    <a:pt x="185" y="121"/>
                  </a:lnTo>
                  <a:lnTo>
                    <a:pt x="185" y="120"/>
                  </a:lnTo>
                  <a:lnTo>
                    <a:pt x="185" y="118"/>
                  </a:lnTo>
                  <a:lnTo>
                    <a:pt x="186" y="122"/>
                  </a:lnTo>
                  <a:lnTo>
                    <a:pt x="186" y="123"/>
                  </a:lnTo>
                  <a:lnTo>
                    <a:pt x="187" y="123"/>
                  </a:lnTo>
                  <a:lnTo>
                    <a:pt x="187" y="125"/>
                  </a:lnTo>
                  <a:lnTo>
                    <a:pt x="190" y="121"/>
                  </a:lnTo>
                  <a:lnTo>
                    <a:pt x="190" y="120"/>
                  </a:lnTo>
                  <a:lnTo>
                    <a:pt x="190" y="118"/>
                  </a:lnTo>
                  <a:lnTo>
                    <a:pt x="191" y="117"/>
                  </a:lnTo>
                  <a:lnTo>
                    <a:pt x="191" y="116"/>
                  </a:lnTo>
                  <a:lnTo>
                    <a:pt x="192" y="115"/>
                  </a:lnTo>
                  <a:lnTo>
                    <a:pt x="192" y="113"/>
                  </a:lnTo>
                  <a:lnTo>
                    <a:pt x="193" y="112"/>
                  </a:lnTo>
                  <a:lnTo>
                    <a:pt x="195" y="111"/>
                  </a:lnTo>
                  <a:lnTo>
                    <a:pt x="196" y="110"/>
                  </a:lnTo>
                  <a:lnTo>
                    <a:pt x="190" y="121"/>
                  </a:lnTo>
                  <a:lnTo>
                    <a:pt x="190" y="126"/>
                  </a:lnTo>
                  <a:lnTo>
                    <a:pt x="190" y="132"/>
                  </a:lnTo>
                  <a:lnTo>
                    <a:pt x="192" y="138"/>
                  </a:lnTo>
                  <a:lnTo>
                    <a:pt x="195" y="143"/>
                  </a:lnTo>
                  <a:lnTo>
                    <a:pt x="197" y="149"/>
                  </a:lnTo>
                  <a:lnTo>
                    <a:pt x="200" y="154"/>
                  </a:lnTo>
                  <a:lnTo>
                    <a:pt x="201" y="159"/>
                  </a:lnTo>
                  <a:lnTo>
                    <a:pt x="200" y="165"/>
                  </a:lnTo>
                  <a:lnTo>
                    <a:pt x="197" y="170"/>
                  </a:lnTo>
                  <a:lnTo>
                    <a:pt x="191" y="175"/>
                  </a:lnTo>
                  <a:close/>
                </a:path>
              </a:pathLst>
            </a:custGeom>
            <a:solidFill>
              <a:srgbClr val="FFE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94" name="Freeform 319"/>
            <p:cNvSpPr>
              <a:spLocks/>
            </p:cNvSpPr>
            <p:nvPr/>
          </p:nvSpPr>
          <p:spPr bwMode="auto">
            <a:xfrm>
              <a:off x="2365" y="2089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95" name="Freeform 320"/>
            <p:cNvSpPr>
              <a:spLocks/>
            </p:cNvSpPr>
            <p:nvPr/>
          </p:nvSpPr>
          <p:spPr bwMode="auto">
            <a:xfrm>
              <a:off x="2365" y="2109"/>
              <a:ext cx="1" cy="2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1 h 4"/>
                <a:gd name="T4" fmla="*/ 0 w 1"/>
                <a:gd name="T5" fmla="*/ 2 h 4"/>
                <a:gd name="T6" fmla="*/ 0 w 1"/>
                <a:gd name="T7" fmla="*/ 2 h 4"/>
                <a:gd name="T8" fmla="*/ 0 w 1"/>
                <a:gd name="T9" fmla="*/ 2 h 4"/>
                <a:gd name="T10" fmla="*/ 0 w 1"/>
                <a:gd name="T11" fmla="*/ 2 h 4"/>
                <a:gd name="T12" fmla="*/ 0 w 1"/>
                <a:gd name="T13" fmla="*/ 2 h 4"/>
                <a:gd name="T14" fmla="*/ 0 w 1"/>
                <a:gd name="T15" fmla="*/ 2 h 4"/>
                <a:gd name="T16" fmla="*/ 0 w 1"/>
                <a:gd name="T17" fmla="*/ 1 h 4"/>
                <a:gd name="T18" fmla="*/ 0 w 1"/>
                <a:gd name="T19" fmla="*/ 1 h 4"/>
                <a:gd name="T20" fmla="*/ 0 w 1"/>
                <a:gd name="T21" fmla="*/ 0 h 4"/>
                <a:gd name="T22" fmla="*/ 0 w 1"/>
                <a:gd name="T23" fmla="*/ 0 h 4"/>
                <a:gd name="T24" fmla="*/ 0 w 1"/>
                <a:gd name="T25" fmla="*/ 0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96" name="Freeform 321"/>
            <p:cNvSpPr>
              <a:spLocks/>
            </p:cNvSpPr>
            <p:nvPr/>
          </p:nvSpPr>
          <p:spPr bwMode="auto">
            <a:xfrm>
              <a:off x="2368" y="2081"/>
              <a:ext cx="2" cy="4"/>
            </a:xfrm>
            <a:custGeom>
              <a:avLst/>
              <a:gdLst>
                <a:gd name="T0" fmla="*/ 1 w 4"/>
                <a:gd name="T1" fmla="*/ 2 h 8"/>
                <a:gd name="T2" fmla="*/ 0 w 4"/>
                <a:gd name="T3" fmla="*/ 0 h 8"/>
                <a:gd name="T4" fmla="*/ 2 w 4"/>
                <a:gd name="T5" fmla="*/ 4 h 8"/>
                <a:gd name="T6" fmla="*/ 2 w 4"/>
                <a:gd name="T7" fmla="*/ 4 h 8"/>
                <a:gd name="T8" fmla="*/ 2 w 4"/>
                <a:gd name="T9" fmla="*/ 4 h 8"/>
                <a:gd name="T10" fmla="*/ 2 w 4"/>
                <a:gd name="T11" fmla="*/ 4 h 8"/>
                <a:gd name="T12" fmla="*/ 2 w 4"/>
                <a:gd name="T13" fmla="*/ 3 h 8"/>
                <a:gd name="T14" fmla="*/ 2 w 4"/>
                <a:gd name="T15" fmla="*/ 3 h 8"/>
                <a:gd name="T16" fmla="*/ 2 w 4"/>
                <a:gd name="T17" fmla="*/ 3 h 8"/>
                <a:gd name="T18" fmla="*/ 1 w 4"/>
                <a:gd name="T19" fmla="*/ 2 h 8"/>
                <a:gd name="T20" fmla="*/ 1 w 4"/>
                <a:gd name="T21" fmla="*/ 2 h 8"/>
                <a:gd name="T22" fmla="*/ 1 w 4"/>
                <a:gd name="T23" fmla="*/ 2 h 8"/>
                <a:gd name="T24" fmla="*/ 1 w 4"/>
                <a:gd name="T25" fmla="*/ 2 h 8"/>
                <a:gd name="T26" fmla="*/ 1 w 4"/>
                <a:gd name="T27" fmla="*/ 2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" h="8">
                  <a:moveTo>
                    <a:pt x="2" y="3"/>
                  </a:moveTo>
                  <a:lnTo>
                    <a:pt x="0" y="0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5"/>
                  </a:lnTo>
                  <a:lnTo>
                    <a:pt x="2" y="4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97" name="Freeform 322"/>
            <p:cNvSpPr>
              <a:spLocks noEditPoints="1"/>
            </p:cNvSpPr>
            <p:nvPr/>
          </p:nvSpPr>
          <p:spPr bwMode="auto">
            <a:xfrm>
              <a:off x="2364" y="1957"/>
              <a:ext cx="11" cy="126"/>
            </a:xfrm>
            <a:custGeom>
              <a:avLst/>
              <a:gdLst>
                <a:gd name="T0" fmla="*/ 2 w 21"/>
                <a:gd name="T1" fmla="*/ 94 h 251"/>
                <a:gd name="T2" fmla="*/ 1 w 21"/>
                <a:gd name="T3" fmla="*/ 94 h 251"/>
                <a:gd name="T4" fmla="*/ 1 w 21"/>
                <a:gd name="T5" fmla="*/ 93 h 251"/>
                <a:gd name="T6" fmla="*/ 1 w 21"/>
                <a:gd name="T7" fmla="*/ 93 h 251"/>
                <a:gd name="T8" fmla="*/ 1 w 21"/>
                <a:gd name="T9" fmla="*/ 92 h 251"/>
                <a:gd name="T10" fmla="*/ 1 w 21"/>
                <a:gd name="T11" fmla="*/ 94 h 251"/>
                <a:gd name="T12" fmla="*/ 1 w 21"/>
                <a:gd name="T13" fmla="*/ 100 h 251"/>
                <a:gd name="T14" fmla="*/ 0 w 21"/>
                <a:gd name="T15" fmla="*/ 106 h 251"/>
                <a:gd name="T16" fmla="*/ 1 w 21"/>
                <a:gd name="T17" fmla="*/ 112 h 251"/>
                <a:gd name="T18" fmla="*/ 2 w 21"/>
                <a:gd name="T19" fmla="*/ 118 h 251"/>
                <a:gd name="T20" fmla="*/ 4 w 21"/>
                <a:gd name="T21" fmla="*/ 117 h 251"/>
                <a:gd name="T22" fmla="*/ 6 w 21"/>
                <a:gd name="T23" fmla="*/ 118 h 251"/>
                <a:gd name="T24" fmla="*/ 6 w 21"/>
                <a:gd name="T25" fmla="*/ 120 h 251"/>
                <a:gd name="T26" fmla="*/ 7 w 21"/>
                <a:gd name="T27" fmla="*/ 122 h 251"/>
                <a:gd name="T28" fmla="*/ 9 w 21"/>
                <a:gd name="T29" fmla="*/ 123 h 251"/>
                <a:gd name="T30" fmla="*/ 10 w 21"/>
                <a:gd name="T31" fmla="*/ 125 h 251"/>
                <a:gd name="T32" fmla="*/ 10 w 21"/>
                <a:gd name="T33" fmla="*/ 113 h 251"/>
                <a:gd name="T34" fmla="*/ 9 w 21"/>
                <a:gd name="T35" fmla="*/ 87 h 251"/>
                <a:gd name="T36" fmla="*/ 7 w 21"/>
                <a:gd name="T37" fmla="*/ 62 h 251"/>
                <a:gd name="T38" fmla="*/ 6 w 21"/>
                <a:gd name="T39" fmla="*/ 37 h 251"/>
                <a:gd name="T40" fmla="*/ 2 w 21"/>
                <a:gd name="T41" fmla="*/ 13 h 251"/>
                <a:gd name="T42" fmla="*/ 1 w 21"/>
                <a:gd name="T43" fmla="*/ 10 h 251"/>
                <a:gd name="T44" fmla="*/ 3 w 21"/>
                <a:gd name="T45" fmla="*/ 29 h 251"/>
                <a:gd name="T46" fmla="*/ 4 w 21"/>
                <a:gd name="T47" fmla="*/ 47 h 251"/>
                <a:gd name="T48" fmla="*/ 4 w 21"/>
                <a:gd name="T49" fmla="*/ 66 h 251"/>
                <a:gd name="T50" fmla="*/ 3 w 21"/>
                <a:gd name="T51" fmla="*/ 84 h 251"/>
                <a:gd name="T52" fmla="*/ 2 w 21"/>
                <a:gd name="T53" fmla="*/ 94 h 251"/>
                <a:gd name="T54" fmla="*/ 5 w 21"/>
                <a:gd name="T55" fmla="*/ 107 h 251"/>
                <a:gd name="T56" fmla="*/ 6 w 21"/>
                <a:gd name="T57" fmla="*/ 102 h 251"/>
                <a:gd name="T58" fmla="*/ 5 w 21"/>
                <a:gd name="T59" fmla="*/ 102 h 251"/>
                <a:gd name="T60" fmla="*/ 5 w 21"/>
                <a:gd name="T61" fmla="*/ 104 h 251"/>
                <a:gd name="T62" fmla="*/ 5 w 21"/>
                <a:gd name="T63" fmla="*/ 105 h 251"/>
                <a:gd name="T64" fmla="*/ 5 w 21"/>
                <a:gd name="T65" fmla="*/ 106 h 251"/>
                <a:gd name="T66" fmla="*/ 5 w 21"/>
                <a:gd name="T67" fmla="*/ 107 h 251"/>
                <a:gd name="T68" fmla="*/ 5 w 21"/>
                <a:gd name="T69" fmla="*/ 107 h 25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1" h="251">
                  <a:moveTo>
                    <a:pt x="3" y="187"/>
                  </a:moveTo>
                  <a:lnTo>
                    <a:pt x="3" y="188"/>
                  </a:lnTo>
                  <a:lnTo>
                    <a:pt x="3" y="187"/>
                  </a:lnTo>
                  <a:lnTo>
                    <a:pt x="2" y="187"/>
                  </a:lnTo>
                  <a:lnTo>
                    <a:pt x="2" y="186"/>
                  </a:lnTo>
                  <a:lnTo>
                    <a:pt x="1" y="186"/>
                  </a:lnTo>
                  <a:lnTo>
                    <a:pt x="1" y="184"/>
                  </a:lnTo>
                  <a:lnTo>
                    <a:pt x="1" y="188"/>
                  </a:lnTo>
                  <a:lnTo>
                    <a:pt x="1" y="193"/>
                  </a:lnTo>
                  <a:lnTo>
                    <a:pt x="1" y="199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1" y="218"/>
                  </a:lnTo>
                  <a:lnTo>
                    <a:pt x="1" y="224"/>
                  </a:lnTo>
                  <a:lnTo>
                    <a:pt x="2" y="230"/>
                  </a:lnTo>
                  <a:lnTo>
                    <a:pt x="4" y="236"/>
                  </a:lnTo>
                  <a:lnTo>
                    <a:pt x="7" y="241"/>
                  </a:lnTo>
                  <a:lnTo>
                    <a:pt x="7" y="233"/>
                  </a:lnTo>
                  <a:lnTo>
                    <a:pt x="12" y="233"/>
                  </a:lnTo>
                  <a:lnTo>
                    <a:pt x="12" y="235"/>
                  </a:lnTo>
                  <a:lnTo>
                    <a:pt x="12" y="237"/>
                  </a:lnTo>
                  <a:lnTo>
                    <a:pt x="12" y="240"/>
                  </a:lnTo>
                  <a:lnTo>
                    <a:pt x="13" y="241"/>
                  </a:lnTo>
                  <a:lnTo>
                    <a:pt x="14" y="244"/>
                  </a:lnTo>
                  <a:lnTo>
                    <a:pt x="17" y="245"/>
                  </a:lnTo>
                  <a:lnTo>
                    <a:pt x="18" y="246"/>
                  </a:lnTo>
                  <a:lnTo>
                    <a:pt x="19" y="247"/>
                  </a:lnTo>
                  <a:lnTo>
                    <a:pt x="19" y="249"/>
                  </a:lnTo>
                  <a:lnTo>
                    <a:pt x="21" y="251"/>
                  </a:lnTo>
                  <a:lnTo>
                    <a:pt x="19" y="225"/>
                  </a:lnTo>
                  <a:lnTo>
                    <a:pt x="18" y="199"/>
                  </a:lnTo>
                  <a:lnTo>
                    <a:pt x="18" y="174"/>
                  </a:lnTo>
                  <a:lnTo>
                    <a:pt x="16" y="148"/>
                  </a:lnTo>
                  <a:lnTo>
                    <a:pt x="14" y="124"/>
                  </a:lnTo>
                  <a:lnTo>
                    <a:pt x="13" y="99"/>
                  </a:lnTo>
                  <a:lnTo>
                    <a:pt x="11" y="74"/>
                  </a:lnTo>
                  <a:lnTo>
                    <a:pt x="8" y="49"/>
                  </a:lnTo>
                  <a:lnTo>
                    <a:pt x="4" y="25"/>
                  </a:lnTo>
                  <a:lnTo>
                    <a:pt x="1" y="0"/>
                  </a:lnTo>
                  <a:lnTo>
                    <a:pt x="2" y="19"/>
                  </a:lnTo>
                  <a:lnTo>
                    <a:pt x="4" y="38"/>
                  </a:lnTo>
                  <a:lnTo>
                    <a:pt x="6" y="57"/>
                  </a:lnTo>
                  <a:lnTo>
                    <a:pt x="7" y="75"/>
                  </a:lnTo>
                  <a:lnTo>
                    <a:pt x="8" y="94"/>
                  </a:lnTo>
                  <a:lnTo>
                    <a:pt x="9" y="113"/>
                  </a:lnTo>
                  <a:lnTo>
                    <a:pt x="8" y="131"/>
                  </a:lnTo>
                  <a:lnTo>
                    <a:pt x="8" y="150"/>
                  </a:lnTo>
                  <a:lnTo>
                    <a:pt x="6" y="168"/>
                  </a:lnTo>
                  <a:lnTo>
                    <a:pt x="3" y="188"/>
                  </a:lnTo>
                  <a:lnTo>
                    <a:pt x="3" y="187"/>
                  </a:lnTo>
                  <a:close/>
                  <a:moveTo>
                    <a:pt x="9" y="214"/>
                  </a:moveTo>
                  <a:lnTo>
                    <a:pt x="7" y="203"/>
                  </a:lnTo>
                  <a:lnTo>
                    <a:pt x="12" y="203"/>
                  </a:lnTo>
                  <a:lnTo>
                    <a:pt x="11" y="203"/>
                  </a:lnTo>
                  <a:lnTo>
                    <a:pt x="9" y="204"/>
                  </a:lnTo>
                  <a:lnTo>
                    <a:pt x="9" y="205"/>
                  </a:lnTo>
                  <a:lnTo>
                    <a:pt x="9" y="207"/>
                  </a:lnTo>
                  <a:lnTo>
                    <a:pt x="9" y="208"/>
                  </a:lnTo>
                  <a:lnTo>
                    <a:pt x="9" y="209"/>
                  </a:lnTo>
                  <a:lnTo>
                    <a:pt x="9" y="210"/>
                  </a:lnTo>
                  <a:lnTo>
                    <a:pt x="9" y="211"/>
                  </a:lnTo>
                  <a:lnTo>
                    <a:pt x="9" y="213"/>
                  </a:lnTo>
                  <a:lnTo>
                    <a:pt x="9" y="2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98" name="Freeform 323"/>
            <p:cNvSpPr>
              <a:spLocks/>
            </p:cNvSpPr>
            <p:nvPr/>
          </p:nvSpPr>
          <p:spPr bwMode="auto">
            <a:xfrm>
              <a:off x="2372" y="2113"/>
              <a:ext cx="1" cy="1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1 w 2"/>
                <a:gd name="T9" fmla="*/ 1 h 1"/>
                <a:gd name="T10" fmla="*/ 1 w 2"/>
                <a:gd name="T11" fmla="*/ 1 h 1"/>
                <a:gd name="T12" fmla="*/ 1 w 2"/>
                <a:gd name="T13" fmla="*/ 1 h 1"/>
                <a:gd name="T14" fmla="*/ 1 w 2"/>
                <a:gd name="T15" fmla="*/ 0 h 1"/>
                <a:gd name="T16" fmla="*/ 1 w 2"/>
                <a:gd name="T17" fmla="*/ 0 h 1"/>
                <a:gd name="T18" fmla="*/ 1 w 2"/>
                <a:gd name="T19" fmla="*/ 0 h 1"/>
                <a:gd name="T20" fmla="*/ 1 w 2"/>
                <a:gd name="T21" fmla="*/ 0 h 1"/>
                <a:gd name="T22" fmla="*/ 1 w 2"/>
                <a:gd name="T23" fmla="*/ 0 h 1"/>
                <a:gd name="T24" fmla="*/ 1 w 2"/>
                <a:gd name="T25" fmla="*/ 0 h 1"/>
                <a:gd name="T26" fmla="*/ 1 w 2"/>
                <a:gd name="T27" fmla="*/ 0 h 1"/>
                <a:gd name="T28" fmla="*/ 1 w 2"/>
                <a:gd name="T29" fmla="*/ 0 h 1"/>
                <a:gd name="T30" fmla="*/ 1 w 2"/>
                <a:gd name="T31" fmla="*/ 1 h 1"/>
                <a:gd name="T32" fmla="*/ 1 w 2"/>
                <a:gd name="T33" fmla="*/ 1 h 1"/>
                <a:gd name="T34" fmla="*/ 1 w 2"/>
                <a:gd name="T35" fmla="*/ 1 h 1"/>
                <a:gd name="T36" fmla="*/ 1 w 2"/>
                <a:gd name="T37" fmla="*/ 1 h 1"/>
                <a:gd name="T38" fmla="*/ 1 w 2"/>
                <a:gd name="T39" fmla="*/ 1 h 1"/>
                <a:gd name="T40" fmla="*/ 1 w 2"/>
                <a:gd name="T41" fmla="*/ 1 h 1"/>
                <a:gd name="T42" fmla="*/ 1 w 2"/>
                <a:gd name="T43" fmla="*/ 1 h 1"/>
                <a:gd name="T44" fmla="*/ 1 w 2"/>
                <a:gd name="T45" fmla="*/ 1 h 1"/>
                <a:gd name="T46" fmla="*/ 0 w 2"/>
                <a:gd name="T47" fmla="*/ 1 h 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499" name="Freeform 324"/>
            <p:cNvSpPr>
              <a:spLocks/>
            </p:cNvSpPr>
            <p:nvPr/>
          </p:nvSpPr>
          <p:spPr bwMode="auto">
            <a:xfrm>
              <a:off x="2365" y="2103"/>
              <a:ext cx="10" cy="10"/>
            </a:xfrm>
            <a:custGeom>
              <a:avLst/>
              <a:gdLst>
                <a:gd name="T0" fmla="*/ 4 w 21"/>
                <a:gd name="T1" fmla="*/ 10 h 20"/>
                <a:gd name="T2" fmla="*/ 7 w 21"/>
                <a:gd name="T3" fmla="*/ 10 h 20"/>
                <a:gd name="T4" fmla="*/ 7 w 21"/>
                <a:gd name="T5" fmla="*/ 9 h 20"/>
                <a:gd name="T6" fmla="*/ 7 w 21"/>
                <a:gd name="T7" fmla="*/ 9 h 20"/>
                <a:gd name="T8" fmla="*/ 7 w 21"/>
                <a:gd name="T9" fmla="*/ 8 h 20"/>
                <a:gd name="T10" fmla="*/ 7 w 21"/>
                <a:gd name="T11" fmla="*/ 8 h 20"/>
                <a:gd name="T12" fmla="*/ 7 w 21"/>
                <a:gd name="T13" fmla="*/ 7 h 20"/>
                <a:gd name="T14" fmla="*/ 8 w 21"/>
                <a:gd name="T15" fmla="*/ 6 h 20"/>
                <a:gd name="T16" fmla="*/ 8 w 21"/>
                <a:gd name="T17" fmla="*/ 6 h 20"/>
                <a:gd name="T18" fmla="*/ 8 w 21"/>
                <a:gd name="T19" fmla="*/ 6 h 20"/>
                <a:gd name="T20" fmla="*/ 8 w 21"/>
                <a:gd name="T21" fmla="*/ 5 h 20"/>
                <a:gd name="T22" fmla="*/ 8 w 21"/>
                <a:gd name="T23" fmla="*/ 5 h 20"/>
                <a:gd name="T24" fmla="*/ 10 w 21"/>
                <a:gd name="T25" fmla="*/ 6 h 20"/>
                <a:gd name="T26" fmla="*/ 10 w 21"/>
                <a:gd name="T27" fmla="*/ 5 h 20"/>
                <a:gd name="T28" fmla="*/ 10 w 21"/>
                <a:gd name="T29" fmla="*/ 5 h 20"/>
                <a:gd name="T30" fmla="*/ 10 w 21"/>
                <a:gd name="T31" fmla="*/ 5 h 20"/>
                <a:gd name="T32" fmla="*/ 10 w 21"/>
                <a:gd name="T33" fmla="*/ 4 h 20"/>
                <a:gd name="T34" fmla="*/ 10 w 21"/>
                <a:gd name="T35" fmla="*/ 3 h 20"/>
                <a:gd name="T36" fmla="*/ 10 w 21"/>
                <a:gd name="T37" fmla="*/ 3 h 20"/>
                <a:gd name="T38" fmla="*/ 10 w 21"/>
                <a:gd name="T39" fmla="*/ 3 h 20"/>
                <a:gd name="T40" fmla="*/ 10 w 21"/>
                <a:gd name="T41" fmla="*/ 2 h 20"/>
                <a:gd name="T42" fmla="*/ 10 w 21"/>
                <a:gd name="T43" fmla="*/ 1 h 20"/>
                <a:gd name="T44" fmla="*/ 10 w 21"/>
                <a:gd name="T45" fmla="*/ 1 h 20"/>
                <a:gd name="T46" fmla="*/ 10 w 21"/>
                <a:gd name="T47" fmla="*/ 2 h 20"/>
                <a:gd name="T48" fmla="*/ 9 w 21"/>
                <a:gd name="T49" fmla="*/ 2 h 20"/>
                <a:gd name="T50" fmla="*/ 8 w 21"/>
                <a:gd name="T51" fmla="*/ 3 h 20"/>
                <a:gd name="T52" fmla="*/ 8 w 21"/>
                <a:gd name="T53" fmla="*/ 3 h 20"/>
                <a:gd name="T54" fmla="*/ 7 w 21"/>
                <a:gd name="T55" fmla="*/ 3 h 20"/>
                <a:gd name="T56" fmla="*/ 6 w 21"/>
                <a:gd name="T57" fmla="*/ 3 h 20"/>
                <a:gd name="T58" fmla="*/ 6 w 21"/>
                <a:gd name="T59" fmla="*/ 4 h 20"/>
                <a:gd name="T60" fmla="*/ 6 w 21"/>
                <a:gd name="T61" fmla="*/ 4 h 20"/>
                <a:gd name="T62" fmla="*/ 5 w 21"/>
                <a:gd name="T63" fmla="*/ 5 h 20"/>
                <a:gd name="T64" fmla="*/ 5 w 21"/>
                <a:gd name="T65" fmla="*/ 6 h 20"/>
                <a:gd name="T66" fmla="*/ 1 w 21"/>
                <a:gd name="T67" fmla="*/ 0 h 20"/>
                <a:gd name="T68" fmla="*/ 1 w 21"/>
                <a:gd name="T69" fmla="*/ 0 h 20"/>
                <a:gd name="T70" fmla="*/ 1 w 21"/>
                <a:gd name="T71" fmla="*/ 1 h 20"/>
                <a:gd name="T72" fmla="*/ 0 w 21"/>
                <a:gd name="T73" fmla="*/ 1 h 20"/>
                <a:gd name="T74" fmla="*/ 0 w 21"/>
                <a:gd name="T75" fmla="*/ 2 h 20"/>
                <a:gd name="T76" fmla="*/ 0 w 21"/>
                <a:gd name="T77" fmla="*/ 3 h 20"/>
                <a:gd name="T78" fmla="*/ 0 w 21"/>
                <a:gd name="T79" fmla="*/ 3 h 20"/>
                <a:gd name="T80" fmla="*/ 0 w 21"/>
                <a:gd name="T81" fmla="*/ 4 h 20"/>
                <a:gd name="T82" fmla="*/ 0 w 21"/>
                <a:gd name="T83" fmla="*/ 5 h 20"/>
                <a:gd name="T84" fmla="*/ 0 w 21"/>
                <a:gd name="T85" fmla="*/ 5 h 20"/>
                <a:gd name="T86" fmla="*/ 0 w 21"/>
                <a:gd name="T87" fmla="*/ 6 h 20"/>
                <a:gd name="T88" fmla="*/ 1 w 21"/>
                <a:gd name="T89" fmla="*/ 5 h 20"/>
                <a:gd name="T90" fmla="*/ 1 w 21"/>
                <a:gd name="T91" fmla="*/ 5 h 20"/>
                <a:gd name="T92" fmla="*/ 2 w 21"/>
                <a:gd name="T93" fmla="*/ 6 h 20"/>
                <a:gd name="T94" fmla="*/ 3 w 21"/>
                <a:gd name="T95" fmla="*/ 6 h 20"/>
                <a:gd name="T96" fmla="*/ 3 w 21"/>
                <a:gd name="T97" fmla="*/ 6 h 20"/>
                <a:gd name="T98" fmla="*/ 3 w 21"/>
                <a:gd name="T99" fmla="*/ 7 h 20"/>
                <a:gd name="T100" fmla="*/ 4 w 21"/>
                <a:gd name="T101" fmla="*/ 8 h 20"/>
                <a:gd name="T102" fmla="*/ 4 w 21"/>
                <a:gd name="T103" fmla="*/ 8 h 20"/>
                <a:gd name="T104" fmla="*/ 4 w 21"/>
                <a:gd name="T105" fmla="*/ 9 h 20"/>
                <a:gd name="T106" fmla="*/ 4 w 21"/>
                <a:gd name="T107" fmla="*/ 9 h 20"/>
                <a:gd name="T108" fmla="*/ 4 w 21"/>
                <a:gd name="T109" fmla="*/ 10 h 20"/>
                <a:gd name="T110" fmla="*/ 4 w 21"/>
                <a:gd name="T111" fmla="*/ 10 h 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1" h="20">
                  <a:moveTo>
                    <a:pt x="8" y="20"/>
                  </a:moveTo>
                  <a:lnTo>
                    <a:pt x="15" y="20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5" y="16"/>
                  </a:lnTo>
                  <a:lnTo>
                    <a:pt x="15" y="15"/>
                  </a:lnTo>
                  <a:lnTo>
                    <a:pt x="15" y="14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21" y="11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1" y="5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3" y="6"/>
                  </a:lnTo>
                  <a:lnTo>
                    <a:pt x="12" y="7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00" name="Freeform 325"/>
            <p:cNvSpPr>
              <a:spLocks/>
            </p:cNvSpPr>
            <p:nvPr/>
          </p:nvSpPr>
          <p:spPr bwMode="auto">
            <a:xfrm>
              <a:off x="2375" y="2102"/>
              <a:ext cx="1" cy="3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0 h 6"/>
                <a:gd name="T4" fmla="*/ 0 w 1"/>
                <a:gd name="T5" fmla="*/ 0 h 6"/>
                <a:gd name="T6" fmla="*/ 0 w 1"/>
                <a:gd name="T7" fmla="*/ 1 h 6"/>
                <a:gd name="T8" fmla="*/ 0 w 1"/>
                <a:gd name="T9" fmla="*/ 1 h 6"/>
                <a:gd name="T10" fmla="*/ 0 w 1"/>
                <a:gd name="T11" fmla="*/ 2 h 6"/>
                <a:gd name="T12" fmla="*/ 0 w 1"/>
                <a:gd name="T13" fmla="*/ 2 h 6"/>
                <a:gd name="T14" fmla="*/ 0 w 1"/>
                <a:gd name="T15" fmla="*/ 2 h 6"/>
                <a:gd name="T16" fmla="*/ 0 w 1"/>
                <a:gd name="T17" fmla="*/ 2 h 6"/>
                <a:gd name="T18" fmla="*/ 0 w 1"/>
                <a:gd name="T19" fmla="*/ 3 h 6"/>
                <a:gd name="T20" fmla="*/ 0 w 1"/>
                <a:gd name="T21" fmla="*/ 3 h 6"/>
                <a:gd name="T22" fmla="*/ 0 w 1"/>
                <a:gd name="T23" fmla="*/ 3 h 6"/>
                <a:gd name="T24" fmla="*/ 0 w 1"/>
                <a:gd name="T25" fmla="*/ 3 h 6"/>
                <a:gd name="T26" fmla="*/ 0 w 1"/>
                <a:gd name="T27" fmla="*/ 3 h 6"/>
                <a:gd name="T28" fmla="*/ 0 w 1"/>
                <a:gd name="T29" fmla="*/ 3 h 6"/>
                <a:gd name="T30" fmla="*/ 0 w 1"/>
                <a:gd name="T31" fmla="*/ 2 h 6"/>
                <a:gd name="T32" fmla="*/ 0 w 1"/>
                <a:gd name="T33" fmla="*/ 2 h 6"/>
                <a:gd name="T34" fmla="*/ 0 w 1"/>
                <a:gd name="T35" fmla="*/ 2 h 6"/>
                <a:gd name="T36" fmla="*/ 0 w 1"/>
                <a:gd name="T37" fmla="*/ 2 h 6"/>
                <a:gd name="T38" fmla="*/ 0 w 1"/>
                <a:gd name="T39" fmla="*/ 1 h 6"/>
                <a:gd name="T40" fmla="*/ 0 w 1"/>
                <a:gd name="T41" fmla="*/ 1 h 6"/>
                <a:gd name="T42" fmla="*/ 0 w 1"/>
                <a:gd name="T43" fmla="*/ 0 h 6"/>
                <a:gd name="T44" fmla="*/ 0 w 1"/>
                <a:gd name="T45" fmla="*/ 0 h 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01" name="Freeform 326"/>
            <p:cNvSpPr>
              <a:spLocks/>
            </p:cNvSpPr>
            <p:nvPr/>
          </p:nvSpPr>
          <p:spPr bwMode="auto">
            <a:xfrm>
              <a:off x="2374" y="2082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1 w 2"/>
                <a:gd name="T9" fmla="*/ 1 h 1"/>
                <a:gd name="T10" fmla="*/ 1 w 2"/>
                <a:gd name="T11" fmla="*/ 1 h 1"/>
                <a:gd name="T12" fmla="*/ 1 w 2"/>
                <a:gd name="T13" fmla="*/ 1 h 1"/>
                <a:gd name="T14" fmla="*/ 1 w 2"/>
                <a:gd name="T15" fmla="*/ 1 h 1"/>
                <a:gd name="T16" fmla="*/ 1 w 2"/>
                <a:gd name="T17" fmla="*/ 1 h 1"/>
                <a:gd name="T18" fmla="*/ 1 w 2"/>
                <a:gd name="T19" fmla="*/ 1 h 1"/>
                <a:gd name="T20" fmla="*/ 1 w 2"/>
                <a:gd name="T21" fmla="*/ 1 h 1"/>
                <a:gd name="T22" fmla="*/ 1 w 2"/>
                <a:gd name="T23" fmla="*/ 1 h 1"/>
                <a:gd name="T24" fmla="*/ 1 w 2"/>
                <a:gd name="T25" fmla="*/ 1 h 1"/>
                <a:gd name="T26" fmla="*/ 1 w 2"/>
                <a:gd name="T27" fmla="*/ 1 h 1"/>
                <a:gd name="T28" fmla="*/ 1 w 2"/>
                <a:gd name="T29" fmla="*/ 1 h 1"/>
                <a:gd name="T30" fmla="*/ 1 w 2"/>
                <a:gd name="T31" fmla="*/ 1 h 1"/>
                <a:gd name="T32" fmla="*/ 1 w 2"/>
                <a:gd name="T33" fmla="*/ 1 h 1"/>
                <a:gd name="T34" fmla="*/ 1 w 2"/>
                <a:gd name="T35" fmla="*/ 1 h 1"/>
                <a:gd name="T36" fmla="*/ 1 w 2"/>
                <a:gd name="T37" fmla="*/ 1 h 1"/>
                <a:gd name="T38" fmla="*/ 1 w 2"/>
                <a:gd name="T39" fmla="*/ 1 h 1"/>
                <a:gd name="T40" fmla="*/ 1 w 2"/>
                <a:gd name="T41" fmla="*/ 1 h 1"/>
                <a:gd name="T42" fmla="*/ 1 w 2"/>
                <a:gd name="T43" fmla="*/ 1 h 1"/>
                <a:gd name="T44" fmla="*/ 0 w 2"/>
                <a:gd name="T45" fmla="*/ 0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02" name="Freeform 327"/>
            <p:cNvSpPr>
              <a:spLocks/>
            </p:cNvSpPr>
            <p:nvPr/>
          </p:nvSpPr>
          <p:spPr bwMode="auto">
            <a:xfrm>
              <a:off x="2370" y="2114"/>
              <a:ext cx="2" cy="12"/>
            </a:xfrm>
            <a:custGeom>
              <a:avLst/>
              <a:gdLst>
                <a:gd name="T0" fmla="*/ 0 w 4"/>
                <a:gd name="T1" fmla="*/ 11 h 23"/>
                <a:gd name="T2" fmla="*/ 0 w 4"/>
                <a:gd name="T3" fmla="*/ 12 h 23"/>
                <a:gd name="T4" fmla="*/ 1 w 4"/>
                <a:gd name="T5" fmla="*/ 12 h 23"/>
                <a:gd name="T6" fmla="*/ 1 w 4"/>
                <a:gd name="T7" fmla="*/ 12 h 23"/>
                <a:gd name="T8" fmla="*/ 1 w 4"/>
                <a:gd name="T9" fmla="*/ 12 h 23"/>
                <a:gd name="T10" fmla="*/ 1 w 4"/>
                <a:gd name="T11" fmla="*/ 12 h 23"/>
                <a:gd name="T12" fmla="*/ 1 w 4"/>
                <a:gd name="T13" fmla="*/ 12 h 23"/>
                <a:gd name="T14" fmla="*/ 1 w 4"/>
                <a:gd name="T15" fmla="*/ 12 h 23"/>
                <a:gd name="T16" fmla="*/ 1 w 4"/>
                <a:gd name="T17" fmla="*/ 12 h 23"/>
                <a:gd name="T18" fmla="*/ 2 w 4"/>
                <a:gd name="T19" fmla="*/ 12 h 23"/>
                <a:gd name="T20" fmla="*/ 2 w 4"/>
                <a:gd name="T21" fmla="*/ 12 h 23"/>
                <a:gd name="T22" fmla="*/ 2 w 4"/>
                <a:gd name="T23" fmla="*/ 11 h 23"/>
                <a:gd name="T24" fmla="*/ 2 w 4"/>
                <a:gd name="T25" fmla="*/ 9 h 23"/>
                <a:gd name="T26" fmla="*/ 2 w 4"/>
                <a:gd name="T27" fmla="*/ 8 h 23"/>
                <a:gd name="T28" fmla="*/ 2 w 4"/>
                <a:gd name="T29" fmla="*/ 8 h 23"/>
                <a:gd name="T30" fmla="*/ 2 w 4"/>
                <a:gd name="T31" fmla="*/ 6 h 23"/>
                <a:gd name="T32" fmla="*/ 2 w 4"/>
                <a:gd name="T33" fmla="*/ 5 h 23"/>
                <a:gd name="T34" fmla="*/ 2 w 4"/>
                <a:gd name="T35" fmla="*/ 4 h 23"/>
                <a:gd name="T36" fmla="*/ 2 w 4"/>
                <a:gd name="T37" fmla="*/ 3 h 23"/>
                <a:gd name="T38" fmla="*/ 2 w 4"/>
                <a:gd name="T39" fmla="*/ 1 h 23"/>
                <a:gd name="T40" fmla="*/ 2 w 4"/>
                <a:gd name="T41" fmla="*/ 0 h 23"/>
                <a:gd name="T42" fmla="*/ 2 w 4"/>
                <a:gd name="T43" fmla="*/ 1 h 23"/>
                <a:gd name="T44" fmla="*/ 2 w 4"/>
                <a:gd name="T45" fmla="*/ 3 h 23"/>
                <a:gd name="T46" fmla="*/ 2 w 4"/>
                <a:gd name="T47" fmla="*/ 4 h 23"/>
                <a:gd name="T48" fmla="*/ 2 w 4"/>
                <a:gd name="T49" fmla="*/ 5 h 23"/>
                <a:gd name="T50" fmla="*/ 2 w 4"/>
                <a:gd name="T51" fmla="*/ 6 h 23"/>
                <a:gd name="T52" fmla="*/ 2 w 4"/>
                <a:gd name="T53" fmla="*/ 8 h 23"/>
                <a:gd name="T54" fmla="*/ 1 w 4"/>
                <a:gd name="T55" fmla="*/ 9 h 23"/>
                <a:gd name="T56" fmla="*/ 1 w 4"/>
                <a:gd name="T57" fmla="*/ 10 h 23"/>
                <a:gd name="T58" fmla="*/ 1 w 4"/>
                <a:gd name="T59" fmla="*/ 11 h 23"/>
                <a:gd name="T60" fmla="*/ 0 w 4"/>
                <a:gd name="T61" fmla="*/ 12 h 23"/>
                <a:gd name="T62" fmla="*/ 0 w 4"/>
                <a:gd name="T63" fmla="*/ 12 h 23"/>
                <a:gd name="T64" fmla="*/ 0 w 4"/>
                <a:gd name="T65" fmla="*/ 11 h 2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" h="23">
                  <a:moveTo>
                    <a:pt x="0" y="22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7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5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03" name="Freeform 328"/>
            <p:cNvSpPr>
              <a:spLocks/>
            </p:cNvSpPr>
            <p:nvPr/>
          </p:nvSpPr>
          <p:spPr bwMode="auto">
            <a:xfrm>
              <a:off x="2365" y="2048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0 h 2"/>
                <a:gd name="T16" fmla="*/ 0 w 1"/>
                <a:gd name="T17" fmla="*/ 0 h 2"/>
                <a:gd name="T18" fmla="*/ 0 w 1"/>
                <a:gd name="T19" fmla="*/ 0 h 2"/>
                <a:gd name="T20" fmla="*/ 0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1 h 2"/>
                <a:gd name="T28" fmla="*/ 0 w 1"/>
                <a:gd name="T29" fmla="*/ 1 h 2"/>
                <a:gd name="T30" fmla="*/ 0 w 1"/>
                <a:gd name="T31" fmla="*/ 1 h 2"/>
                <a:gd name="T32" fmla="*/ 0 w 1"/>
                <a:gd name="T33" fmla="*/ 1 h 2"/>
                <a:gd name="T34" fmla="*/ 0 w 1"/>
                <a:gd name="T35" fmla="*/ 1 h 2"/>
                <a:gd name="T36" fmla="*/ 0 w 1"/>
                <a:gd name="T37" fmla="*/ 2 h 2"/>
                <a:gd name="T38" fmla="*/ 0 w 1"/>
                <a:gd name="T39" fmla="*/ 2 h 2"/>
                <a:gd name="T40" fmla="*/ 0 w 1"/>
                <a:gd name="T41" fmla="*/ 2 h 2"/>
                <a:gd name="T42" fmla="*/ 0 w 1"/>
                <a:gd name="T43" fmla="*/ 2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04" name="Freeform 329"/>
            <p:cNvSpPr>
              <a:spLocks/>
            </p:cNvSpPr>
            <p:nvPr/>
          </p:nvSpPr>
          <p:spPr bwMode="auto">
            <a:xfrm>
              <a:off x="2368" y="2124"/>
              <a:ext cx="2" cy="2"/>
            </a:xfrm>
            <a:custGeom>
              <a:avLst/>
              <a:gdLst>
                <a:gd name="T0" fmla="*/ 2 w 5"/>
                <a:gd name="T1" fmla="*/ 1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1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1 w 5"/>
                <a:gd name="T15" fmla="*/ 1 h 3"/>
                <a:gd name="T16" fmla="*/ 1 w 5"/>
                <a:gd name="T17" fmla="*/ 1 h 3"/>
                <a:gd name="T18" fmla="*/ 2 w 5"/>
                <a:gd name="T19" fmla="*/ 1 h 3"/>
                <a:gd name="T20" fmla="*/ 2 w 5"/>
                <a:gd name="T21" fmla="*/ 2 h 3"/>
                <a:gd name="T22" fmla="*/ 2 w 5"/>
                <a:gd name="T23" fmla="*/ 2 h 3"/>
                <a:gd name="T24" fmla="*/ 2 w 5"/>
                <a:gd name="T25" fmla="*/ 2 h 3"/>
                <a:gd name="T26" fmla="*/ 2 w 5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05" name="Freeform 330"/>
            <p:cNvSpPr>
              <a:spLocks/>
            </p:cNvSpPr>
            <p:nvPr/>
          </p:nvSpPr>
          <p:spPr bwMode="auto">
            <a:xfrm>
              <a:off x="2370" y="2126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w 1"/>
                <a:gd name="T45" fmla="*/ 0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06" name="Freeform 331"/>
            <p:cNvSpPr>
              <a:spLocks noEditPoints="1"/>
            </p:cNvSpPr>
            <p:nvPr/>
          </p:nvSpPr>
          <p:spPr bwMode="auto">
            <a:xfrm>
              <a:off x="2365" y="2083"/>
              <a:ext cx="10" cy="19"/>
            </a:xfrm>
            <a:custGeom>
              <a:avLst/>
              <a:gdLst>
                <a:gd name="T0" fmla="*/ 5 w 21"/>
                <a:gd name="T1" fmla="*/ 2 h 37"/>
                <a:gd name="T2" fmla="*/ 4 w 21"/>
                <a:gd name="T3" fmla="*/ 3 h 37"/>
                <a:gd name="T4" fmla="*/ 3 w 21"/>
                <a:gd name="T5" fmla="*/ 5 h 37"/>
                <a:gd name="T6" fmla="*/ 1 w 21"/>
                <a:gd name="T7" fmla="*/ 5 h 37"/>
                <a:gd name="T8" fmla="*/ 1 w 21"/>
                <a:gd name="T9" fmla="*/ 6 h 37"/>
                <a:gd name="T10" fmla="*/ 0 w 21"/>
                <a:gd name="T11" fmla="*/ 6 h 37"/>
                <a:gd name="T12" fmla="*/ 1 w 21"/>
                <a:gd name="T13" fmla="*/ 6 h 37"/>
                <a:gd name="T14" fmla="*/ 3 w 21"/>
                <a:gd name="T15" fmla="*/ 8 h 37"/>
                <a:gd name="T16" fmla="*/ 5 w 21"/>
                <a:gd name="T17" fmla="*/ 10 h 37"/>
                <a:gd name="T18" fmla="*/ 6 w 21"/>
                <a:gd name="T19" fmla="*/ 13 h 37"/>
                <a:gd name="T20" fmla="*/ 4 w 21"/>
                <a:gd name="T21" fmla="*/ 16 h 37"/>
                <a:gd name="T22" fmla="*/ 5 w 21"/>
                <a:gd name="T23" fmla="*/ 16 h 37"/>
                <a:gd name="T24" fmla="*/ 6 w 21"/>
                <a:gd name="T25" fmla="*/ 16 h 37"/>
                <a:gd name="T26" fmla="*/ 7 w 21"/>
                <a:gd name="T27" fmla="*/ 16 h 37"/>
                <a:gd name="T28" fmla="*/ 8 w 21"/>
                <a:gd name="T29" fmla="*/ 16 h 37"/>
                <a:gd name="T30" fmla="*/ 8 w 21"/>
                <a:gd name="T31" fmla="*/ 18 h 37"/>
                <a:gd name="T32" fmla="*/ 10 w 21"/>
                <a:gd name="T33" fmla="*/ 19 h 37"/>
                <a:gd name="T34" fmla="*/ 10 w 21"/>
                <a:gd name="T35" fmla="*/ 15 h 37"/>
                <a:gd name="T36" fmla="*/ 10 w 21"/>
                <a:gd name="T37" fmla="*/ 11 h 37"/>
                <a:gd name="T38" fmla="*/ 10 w 21"/>
                <a:gd name="T39" fmla="*/ 8 h 37"/>
                <a:gd name="T40" fmla="*/ 10 w 21"/>
                <a:gd name="T41" fmla="*/ 4 h 37"/>
                <a:gd name="T42" fmla="*/ 10 w 21"/>
                <a:gd name="T43" fmla="*/ 0 h 37"/>
                <a:gd name="T44" fmla="*/ 10 w 21"/>
                <a:gd name="T45" fmla="*/ 1 h 37"/>
                <a:gd name="T46" fmla="*/ 9 w 21"/>
                <a:gd name="T47" fmla="*/ 2 h 37"/>
                <a:gd name="T48" fmla="*/ 8 w 21"/>
                <a:gd name="T49" fmla="*/ 2 h 37"/>
                <a:gd name="T50" fmla="*/ 7 w 21"/>
                <a:gd name="T51" fmla="*/ 3 h 37"/>
                <a:gd name="T52" fmla="*/ 5 w 21"/>
                <a:gd name="T53" fmla="*/ 4 h 37"/>
                <a:gd name="T54" fmla="*/ 5 w 21"/>
                <a:gd name="T55" fmla="*/ 3 h 37"/>
                <a:gd name="T56" fmla="*/ 8 w 21"/>
                <a:gd name="T57" fmla="*/ 13 h 37"/>
                <a:gd name="T58" fmla="*/ 8 w 21"/>
                <a:gd name="T59" fmla="*/ 14 h 37"/>
                <a:gd name="T60" fmla="*/ 7 w 21"/>
                <a:gd name="T61" fmla="*/ 13 h 37"/>
                <a:gd name="T62" fmla="*/ 7 w 21"/>
                <a:gd name="T63" fmla="*/ 12 h 37"/>
                <a:gd name="T64" fmla="*/ 7 w 21"/>
                <a:gd name="T65" fmla="*/ 10 h 37"/>
                <a:gd name="T66" fmla="*/ 7 w 21"/>
                <a:gd name="T67" fmla="*/ 8 h 37"/>
                <a:gd name="T68" fmla="*/ 7 w 21"/>
                <a:gd name="T69" fmla="*/ 8 h 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1" h="37">
                  <a:moveTo>
                    <a:pt x="11" y="6"/>
                  </a:moveTo>
                  <a:lnTo>
                    <a:pt x="10" y="4"/>
                  </a:lnTo>
                  <a:lnTo>
                    <a:pt x="8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7" y="16"/>
                  </a:lnTo>
                  <a:lnTo>
                    <a:pt x="10" y="19"/>
                  </a:lnTo>
                  <a:lnTo>
                    <a:pt x="11" y="20"/>
                  </a:lnTo>
                  <a:lnTo>
                    <a:pt x="12" y="22"/>
                  </a:lnTo>
                  <a:lnTo>
                    <a:pt x="12" y="25"/>
                  </a:lnTo>
                  <a:lnTo>
                    <a:pt x="11" y="29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2" y="31"/>
                  </a:lnTo>
                  <a:lnTo>
                    <a:pt x="13" y="31"/>
                  </a:lnTo>
                  <a:lnTo>
                    <a:pt x="15" y="32"/>
                  </a:lnTo>
                  <a:lnTo>
                    <a:pt x="16" y="32"/>
                  </a:lnTo>
                  <a:lnTo>
                    <a:pt x="17" y="33"/>
                  </a:lnTo>
                  <a:lnTo>
                    <a:pt x="17" y="35"/>
                  </a:lnTo>
                  <a:lnTo>
                    <a:pt x="15" y="37"/>
                  </a:lnTo>
                  <a:lnTo>
                    <a:pt x="21" y="37"/>
                  </a:lnTo>
                  <a:lnTo>
                    <a:pt x="21" y="33"/>
                  </a:lnTo>
                  <a:lnTo>
                    <a:pt x="20" y="30"/>
                  </a:lnTo>
                  <a:lnTo>
                    <a:pt x="20" y="26"/>
                  </a:lnTo>
                  <a:lnTo>
                    <a:pt x="20" y="22"/>
                  </a:lnTo>
                  <a:lnTo>
                    <a:pt x="20" y="19"/>
                  </a:lnTo>
                  <a:lnTo>
                    <a:pt x="20" y="15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1" y="6"/>
                  </a:lnTo>
                  <a:close/>
                  <a:moveTo>
                    <a:pt x="15" y="16"/>
                  </a:moveTo>
                  <a:lnTo>
                    <a:pt x="17" y="26"/>
                  </a:lnTo>
                  <a:lnTo>
                    <a:pt x="17" y="27"/>
                  </a:lnTo>
                  <a:lnTo>
                    <a:pt x="16" y="27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5" y="20"/>
                  </a:lnTo>
                  <a:lnTo>
                    <a:pt x="15" y="17"/>
                  </a:lnTo>
                  <a:lnTo>
                    <a:pt x="15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07" name="Freeform 332"/>
            <p:cNvSpPr>
              <a:spLocks noEditPoints="1"/>
            </p:cNvSpPr>
            <p:nvPr/>
          </p:nvSpPr>
          <p:spPr bwMode="auto">
            <a:xfrm>
              <a:off x="2716" y="1964"/>
              <a:ext cx="50" cy="323"/>
            </a:xfrm>
            <a:custGeom>
              <a:avLst/>
              <a:gdLst>
                <a:gd name="T0" fmla="*/ 33 w 102"/>
                <a:gd name="T1" fmla="*/ 197 h 647"/>
                <a:gd name="T2" fmla="*/ 25 w 102"/>
                <a:gd name="T3" fmla="*/ 130 h 647"/>
                <a:gd name="T4" fmla="*/ 16 w 102"/>
                <a:gd name="T5" fmla="*/ 63 h 647"/>
                <a:gd name="T6" fmla="*/ 0 w 102"/>
                <a:gd name="T7" fmla="*/ 0 h 647"/>
                <a:gd name="T8" fmla="*/ 2 w 102"/>
                <a:gd name="T9" fmla="*/ 13 h 647"/>
                <a:gd name="T10" fmla="*/ 4 w 102"/>
                <a:gd name="T11" fmla="*/ 26 h 647"/>
                <a:gd name="T12" fmla="*/ 5 w 102"/>
                <a:gd name="T13" fmla="*/ 35 h 647"/>
                <a:gd name="T14" fmla="*/ 7 w 102"/>
                <a:gd name="T15" fmla="*/ 45 h 647"/>
                <a:gd name="T16" fmla="*/ 10 w 102"/>
                <a:gd name="T17" fmla="*/ 73 h 647"/>
                <a:gd name="T18" fmla="*/ 14 w 102"/>
                <a:gd name="T19" fmla="*/ 101 h 647"/>
                <a:gd name="T20" fmla="*/ 18 w 102"/>
                <a:gd name="T21" fmla="*/ 130 h 647"/>
                <a:gd name="T22" fmla="*/ 18 w 102"/>
                <a:gd name="T23" fmla="*/ 87 h 647"/>
                <a:gd name="T24" fmla="*/ 21 w 102"/>
                <a:gd name="T25" fmla="*/ 106 h 647"/>
                <a:gd name="T26" fmla="*/ 23 w 102"/>
                <a:gd name="T27" fmla="*/ 125 h 647"/>
                <a:gd name="T28" fmla="*/ 21 w 102"/>
                <a:gd name="T29" fmla="*/ 138 h 647"/>
                <a:gd name="T30" fmla="*/ 21 w 102"/>
                <a:gd name="T31" fmla="*/ 137 h 647"/>
                <a:gd name="T32" fmla="*/ 21 w 102"/>
                <a:gd name="T33" fmla="*/ 135 h 647"/>
                <a:gd name="T34" fmla="*/ 21 w 102"/>
                <a:gd name="T35" fmla="*/ 134 h 647"/>
                <a:gd name="T36" fmla="*/ 21 w 102"/>
                <a:gd name="T37" fmla="*/ 143 h 647"/>
                <a:gd name="T38" fmla="*/ 24 w 102"/>
                <a:gd name="T39" fmla="*/ 158 h 647"/>
                <a:gd name="T40" fmla="*/ 25 w 102"/>
                <a:gd name="T41" fmla="*/ 173 h 647"/>
                <a:gd name="T42" fmla="*/ 28 w 102"/>
                <a:gd name="T43" fmla="*/ 189 h 647"/>
                <a:gd name="T44" fmla="*/ 28 w 102"/>
                <a:gd name="T45" fmla="*/ 186 h 647"/>
                <a:gd name="T46" fmla="*/ 28 w 102"/>
                <a:gd name="T47" fmla="*/ 184 h 647"/>
                <a:gd name="T48" fmla="*/ 28 w 102"/>
                <a:gd name="T49" fmla="*/ 182 h 647"/>
                <a:gd name="T50" fmla="*/ 30 w 102"/>
                <a:gd name="T51" fmla="*/ 184 h 647"/>
                <a:gd name="T52" fmla="*/ 30 w 102"/>
                <a:gd name="T53" fmla="*/ 189 h 647"/>
                <a:gd name="T54" fmla="*/ 28 w 102"/>
                <a:gd name="T55" fmla="*/ 194 h 647"/>
                <a:gd name="T56" fmla="*/ 29 w 102"/>
                <a:gd name="T57" fmla="*/ 197 h 647"/>
                <a:gd name="T58" fmla="*/ 29 w 102"/>
                <a:gd name="T59" fmla="*/ 194 h 647"/>
                <a:gd name="T60" fmla="*/ 29 w 102"/>
                <a:gd name="T61" fmla="*/ 192 h 647"/>
                <a:gd name="T62" fmla="*/ 31 w 102"/>
                <a:gd name="T63" fmla="*/ 190 h 647"/>
                <a:gd name="T64" fmla="*/ 35 w 102"/>
                <a:gd name="T65" fmla="*/ 215 h 647"/>
                <a:gd name="T66" fmla="*/ 39 w 102"/>
                <a:gd name="T67" fmla="*/ 242 h 647"/>
                <a:gd name="T68" fmla="*/ 42 w 102"/>
                <a:gd name="T69" fmla="*/ 268 h 647"/>
                <a:gd name="T70" fmla="*/ 44 w 102"/>
                <a:gd name="T71" fmla="*/ 279 h 647"/>
                <a:gd name="T72" fmla="*/ 46 w 102"/>
                <a:gd name="T73" fmla="*/ 294 h 647"/>
                <a:gd name="T74" fmla="*/ 47 w 102"/>
                <a:gd name="T75" fmla="*/ 309 h 647"/>
                <a:gd name="T76" fmla="*/ 50 w 102"/>
                <a:gd name="T77" fmla="*/ 323 h 647"/>
                <a:gd name="T78" fmla="*/ 38 w 102"/>
                <a:gd name="T79" fmla="*/ 218 h 647"/>
                <a:gd name="T80" fmla="*/ 24 w 102"/>
                <a:gd name="T81" fmla="*/ 145 h 647"/>
                <a:gd name="T82" fmla="*/ 25 w 102"/>
                <a:gd name="T83" fmla="*/ 145 h 647"/>
                <a:gd name="T84" fmla="*/ 40 w 102"/>
                <a:gd name="T85" fmla="*/ 226 h 647"/>
                <a:gd name="T86" fmla="*/ 40 w 102"/>
                <a:gd name="T87" fmla="*/ 219 h 647"/>
                <a:gd name="T88" fmla="*/ 40 w 102"/>
                <a:gd name="T89" fmla="*/ 226 h 6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02" h="647">
                  <a:moveTo>
                    <a:pt x="78" y="437"/>
                  </a:moveTo>
                  <a:lnTo>
                    <a:pt x="74" y="437"/>
                  </a:lnTo>
                  <a:lnTo>
                    <a:pt x="67" y="394"/>
                  </a:lnTo>
                  <a:lnTo>
                    <a:pt x="61" y="349"/>
                  </a:lnTo>
                  <a:lnTo>
                    <a:pt x="56" y="305"/>
                  </a:lnTo>
                  <a:lnTo>
                    <a:pt x="51" y="260"/>
                  </a:lnTo>
                  <a:lnTo>
                    <a:pt x="46" y="216"/>
                  </a:lnTo>
                  <a:lnTo>
                    <a:pt x="41" y="171"/>
                  </a:lnTo>
                  <a:lnTo>
                    <a:pt x="33" y="127"/>
                  </a:lnTo>
                  <a:lnTo>
                    <a:pt x="25" y="83"/>
                  </a:lnTo>
                  <a:lnTo>
                    <a:pt x="14" y="41"/>
                  </a:lnTo>
                  <a:lnTo>
                    <a:pt x="0" y="0"/>
                  </a:lnTo>
                  <a:lnTo>
                    <a:pt x="1" y="8"/>
                  </a:lnTo>
                  <a:lnTo>
                    <a:pt x="3" y="16"/>
                  </a:lnTo>
                  <a:lnTo>
                    <a:pt x="5" y="26"/>
                  </a:lnTo>
                  <a:lnTo>
                    <a:pt x="6" y="35"/>
                  </a:lnTo>
                  <a:lnTo>
                    <a:pt x="7" y="44"/>
                  </a:lnTo>
                  <a:lnTo>
                    <a:pt x="9" y="52"/>
                  </a:lnTo>
                  <a:lnTo>
                    <a:pt x="10" y="60"/>
                  </a:lnTo>
                  <a:lnTo>
                    <a:pt x="10" y="66"/>
                  </a:lnTo>
                  <a:lnTo>
                    <a:pt x="10" y="71"/>
                  </a:lnTo>
                  <a:lnTo>
                    <a:pt x="9" y="75"/>
                  </a:lnTo>
                  <a:lnTo>
                    <a:pt x="12" y="72"/>
                  </a:lnTo>
                  <a:lnTo>
                    <a:pt x="14" y="91"/>
                  </a:lnTo>
                  <a:lnTo>
                    <a:pt x="15" y="109"/>
                  </a:lnTo>
                  <a:lnTo>
                    <a:pt x="17" y="128"/>
                  </a:lnTo>
                  <a:lnTo>
                    <a:pt x="20" y="146"/>
                  </a:lnTo>
                  <a:lnTo>
                    <a:pt x="22" y="166"/>
                  </a:lnTo>
                  <a:lnTo>
                    <a:pt x="26" y="185"/>
                  </a:lnTo>
                  <a:lnTo>
                    <a:pt x="29" y="203"/>
                  </a:lnTo>
                  <a:lnTo>
                    <a:pt x="31" y="223"/>
                  </a:lnTo>
                  <a:lnTo>
                    <a:pt x="33" y="242"/>
                  </a:lnTo>
                  <a:lnTo>
                    <a:pt x="36" y="261"/>
                  </a:lnTo>
                  <a:lnTo>
                    <a:pt x="33" y="151"/>
                  </a:lnTo>
                  <a:lnTo>
                    <a:pt x="35" y="162"/>
                  </a:lnTo>
                  <a:lnTo>
                    <a:pt x="37" y="175"/>
                  </a:lnTo>
                  <a:lnTo>
                    <a:pt x="38" y="187"/>
                  </a:lnTo>
                  <a:lnTo>
                    <a:pt x="41" y="199"/>
                  </a:lnTo>
                  <a:lnTo>
                    <a:pt x="42" y="213"/>
                  </a:lnTo>
                  <a:lnTo>
                    <a:pt x="43" y="225"/>
                  </a:lnTo>
                  <a:lnTo>
                    <a:pt x="45" y="238"/>
                  </a:lnTo>
                  <a:lnTo>
                    <a:pt x="46" y="251"/>
                  </a:lnTo>
                  <a:lnTo>
                    <a:pt x="45" y="264"/>
                  </a:lnTo>
                  <a:lnTo>
                    <a:pt x="45" y="276"/>
                  </a:lnTo>
                  <a:lnTo>
                    <a:pt x="43" y="276"/>
                  </a:lnTo>
                  <a:lnTo>
                    <a:pt x="43" y="275"/>
                  </a:lnTo>
                  <a:lnTo>
                    <a:pt x="42" y="275"/>
                  </a:lnTo>
                  <a:lnTo>
                    <a:pt x="42" y="274"/>
                  </a:lnTo>
                  <a:lnTo>
                    <a:pt x="42" y="272"/>
                  </a:lnTo>
                  <a:lnTo>
                    <a:pt x="42" y="271"/>
                  </a:lnTo>
                  <a:lnTo>
                    <a:pt x="42" y="270"/>
                  </a:lnTo>
                  <a:lnTo>
                    <a:pt x="42" y="269"/>
                  </a:lnTo>
                  <a:lnTo>
                    <a:pt x="42" y="268"/>
                  </a:lnTo>
                  <a:lnTo>
                    <a:pt x="38" y="280"/>
                  </a:lnTo>
                  <a:lnTo>
                    <a:pt x="42" y="276"/>
                  </a:lnTo>
                  <a:lnTo>
                    <a:pt x="43" y="286"/>
                  </a:lnTo>
                  <a:lnTo>
                    <a:pt x="46" y="296"/>
                  </a:lnTo>
                  <a:lnTo>
                    <a:pt x="47" y="306"/>
                  </a:lnTo>
                  <a:lnTo>
                    <a:pt x="48" y="316"/>
                  </a:lnTo>
                  <a:lnTo>
                    <a:pt x="50" y="327"/>
                  </a:lnTo>
                  <a:lnTo>
                    <a:pt x="51" y="337"/>
                  </a:lnTo>
                  <a:lnTo>
                    <a:pt x="52" y="347"/>
                  </a:lnTo>
                  <a:lnTo>
                    <a:pt x="55" y="357"/>
                  </a:lnTo>
                  <a:lnTo>
                    <a:pt x="56" y="368"/>
                  </a:lnTo>
                  <a:lnTo>
                    <a:pt x="57" y="378"/>
                  </a:lnTo>
                  <a:lnTo>
                    <a:pt x="57" y="376"/>
                  </a:lnTo>
                  <a:lnTo>
                    <a:pt x="57" y="374"/>
                  </a:lnTo>
                  <a:lnTo>
                    <a:pt x="57" y="373"/>
                  </a:lnTo>
                  <a:lnTo>
                    <a:pt x="57" y="371"/>
                  </a:lnTo>
                  <a:lnTo>
                    <a:pt x="57" y="369"/>
                  </a:lnTo>
                  <a:lnTo>
                    <a:pt x="57" y="368"/>
                  </a:lnTo>
                  <a:lnTo>
                    <a:pt x="57" y="366"/>
                  </a:lnTo>
                  <a:lnTo>
                    <a:pt x="57" y="365"/>
                  </a:lnTo>
                  <a:lnTo>
                    <a:pt x="58" y="364"/>
                  </a:lnTo>
                  <a:lnTo>
                    <a:pt x="60" y="363"/>
                  </a:lnTo>
                  <a:lnTo>
                    <a:pt x="62" y="366"/>
                  </a:lnTo>
                  <a:lnTo>
                    <a:pt x="62" y="369"/>
                  </a:lnTo>
                  <a:lnTo>
                    <a:pt x="62" y="373"/>
                  </a:lnTo>
                  <a:lnTo>
                    <a:pt x="62" y="375"/>
                  </a:lnTo>
                  <a:lnTo>
                    <a:pt x="61" y="379"/>
                  </a:lnTo>
                  <a:lnTo>
                    <a:pt x="61" y="381"/>
                  </a:lnTo>
                  <a:lnTo>
                    <a:pt x="60" y="385"/>
                  </a:lnTo>
                  <a:lnTo>
                    <a:pt x="58" y="388"/>
                  </a:lnTo>
                  <a:lnTo>
                    <a:pt x="58" y="391"/>
                  </a:lnTo>
                  <a:lnTo>
                    <a:pt x="60" y="395"/>
                  </a:lnTo>
                  <a:lnTo>
                    <a:pt x="60" y="394"/>
                  </a:lnTo>
                  <a:lnTo>
                    <a:pt x="60" y="391"/>
                  </a:lnTo>
                  <a:lnTo>
                    <a:pt x="60" y="390"/>
                  </a:lnTo>
                  <a:lnTo>
                    <a:pt x="60" y="389"/>
                  </a:lnTo>
                  <a:lnTo>
                    <a:pt x="60" y="388"/>
                  </a:lnTo>
                  <a:lnTo>
                    <a:pt x="60" y="385"/>
                  </a:lnTo>
                  <a:lnTo>
                    <a:pt x="60" y="384"/>
                  </a:lnTo>
                  <a:lnTo>
                    <a:pt x="61" y="383"/>
                  </a:lnTo>
                  <a:lnTo>
                    <a:pt x="62" y="381"/>
                  </a:lnTo>
                  <a:lnTo>
                    <a:pt x="63" y="380"/>
                  </a:lnTo>
                  <a:lnTo>
                    <a:pt x="66" y="396"/>
                  </a:lnTo>
                  <a:lnTo>
                    <a:pt x="68" y="412"/>
                  </a:lnTo>
                  <a:lnTo>
                    <a:pt x="71" y="431"/>
                  </a:lnTo>
                  <a:lnTo>
                    <a:pt x="73" y="448"/>
                  </a:lnTo>
                  <a:lnTo>
                    <a:pt x="77" y="465"/>
                  </a:lnTo>
                  <a:lnTo>
                    <a:pt x="79" y="484"/>
                  </a:lnTo>
                  <a:lnTo>
                    <a:pt x="82" y="501"/>
                  </a:lnTo>
                  <a:lnTo>
                    <a:pt x="83" y="519"/>
                  </a:lnTo>
                  <a:lnTo>
                    <a:pt x="86" y="536"/>
                  </a:lnTo>
                  <a:lnTo>
                    <a:pt x="87" y="552"/>
                  </a:lnTo>
                  <a:lnTo>
                    <a:pt x="89" y="550"/>
                  </a:lnTo>
                  <a:lnTo>
                    <a:pt x="90" y="559"/>
                  </a:lnTo>
                  <a:lnTo>
                    <a:pt x="92" y="569"/>
                  </a:lnTo>
                  <a:lnTo>
                    <a:pt x="93" y="579"/>
                  </a:lnTo>
                  <a:lnTo>
                    <a:pt x="93" y="588"/>
                  </a:lnTo>
                  <a:lnTo>
                    <a:pt x="94" y="598"/>
                  </a:lnTo>
                  <a:lnTo>
                    <a:pt x="95" y="608"/>
                  </a:lnTo>
                  <a:lnTo>
                    <a:pt x="95" y="618"/>
                  </a:lnTo>
                  <a:lnTo>
                    <a:pt x="98" y="627"/>
                  </a:lnTo>
                  <a:lnTo>
                    <a:pt x="99" y="637"/>
                  </a:lnTo>
                  <a:lnTo>
                    <a:pt x="102" y="647"/>
                  </a:lnTo>
                  <a:lnTo>
                    <a:pt x="78" y="407"/>
                  </a:lnTo>
                  <a:lnTo>
                    <a:pt x="78" y="437"/>
                  </a:lnTo>
                  <a:close/>
                  <a:moveTo>
                    <a:pt x="51" y="291"/>
                  </a:moveTo>
                  <a:lnTo>
                    <a:pt x="48" y="291"/>
                  </a:lnTo>
                  <a:lnTo>
                    <a:pt x="48" y="280"/>
                  </a:lnTo>
                  <a:lnTo>
                    <a:pt x="51" y="280"/>
                  </a:lnTo>
                  <a:lnTo>
                    <a:pt x="51" y="291"/>
                  </a:lnTo>
                  <a:close/>
                  <a:moveTo>
                    <a:pt x="81" y="452"/>
                  </a:moveTo>
                  <a:lnTo>
                    <a:pt x="78" y="452"/>
                  </a:lnTo>
                  <a:lnTo>
                    <a:pt x="78" y="439"/>
                  </a:lnTo>
                  <a:lnTo>
                    <a:pt x="81" y="439"/>
                  </a:lnTo>
                  <a:lnTo>
                    <a:pt x="81" y="4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08" name="Freeform 333"/>
            <p:cNvSpPr>
              <a:spLocks/>
            </p:cNvSpPr>
            <p:nvPr/>
          </p:nvSpPr>
          <p:spPr bwMode="auto">
            <a:xfrm>
              <a:off x="2857" y="1967"/>
              <a:ext cx="2" cy="4"/>
            </a:xfrm>
            <a:custGeom>
              <a:avLst/>
              <a:gdLst>
                <a:gd name="T0" fmla="*/ 2 w 3"/>
                <a:gd name="T1" fmla="*/ 0 h 8"/>
                <a:gd name="T2" fmla="*/ 0 w 3"/>
                <a:gd name="T3" fmla="*/ 0 h 8"/>
                <a:gd name="T4" fmla="*/ 0 w 3"/>
                <a:gd name="T5" fmla="*/ 4 h 8"/>
                <a:gd name="T6" fmla="*/ 2 w 3"/>
                <a:gd name="T7" fmla="*/ 4 h 8"/>
                <a:gd name="T8" fmla="*/ 2 w 3"/>
                <a:gd name="T9" fmla="*/ 0 h 8"/>
                <a:gd name="T10" fmla="*/ 2 w 3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09" name="Freeform 334"/>
            <p:cNvSpPr>
              <a:spLocks/>
            </p:cNvSpPr>
            <p:nvPr/>
          </p:nvSpPr>
          <p:spPr bwMode="auto">
            <a:xfrm>
              <a:off x="2464" y="2075"/>
              <a:ext cx="2" cy="6"/>
            </a:xfrm>
            <a:custGeom>
              <a:avLst/>
              <a:gdLst>
                <a:gd name="T0" fmla="*/ 2 w 5"/>
                <a:gd name="T1" fmla="*/ 5 h 11"/>
                <a:gd name="T2" fmla="*/ 2 w 5"/>
                <a:gd name="T3" fmla="*/ 5 h 11"/>
                <a:gd name="T4" fmla="*/ 2 w 5"/>
                <a:gd name="T5" fmla="*/ 5 h 11"/>
                <a:gd name="T6" fmla="*/ 2 w 5"/>
                <a:gd name="T7" fmla="*/ 4 h 11"/>
                <a:gd name="T8" fmla="*/ 1 w 5"/>
                <a:gd name="T9" fmla="*/ 3 h 11"/>
                <a:gd name="T10" fmla="*/ 1 w 5"/>
                <a:gd name="T11" fmla="*/ 3 h 11"/>
                <a:gd name="T12" fmla="*/ 1 w 5"/>
                <a:gd name="T13" fmla="*/ 2 h 11"/>
                <a:gd name="T14" fmla="*/ 1 w 5"/>
                <a:gd name="T15" fmla="*/ 1 h 11"/>
                <a:gd name="T16" fmla="*/ 0 w 5"/>
                <a:gd name="T17" fmla="*/ 1 h 11"/>
                <a:gd name="T18" fmla="*/ 0 w 5"/>
                <a:gd name="T19" fmla="*/ 1 h 11"/>
                <a:gd name="T20" fmla="*/ 0 w 5"/>
                <a:gd name="T21" fmla="*/ 0 h 11"/>
                <a:gd name="T22" fmla="*/ 0 w 5"/>
                <a:gd name="T23" fmla="*/ 1 h 11"/>
                <a:gd name="T24" fmla="*/ 0 w 5"/>
                <a:gd name="T25" fmla="*/ 3 h 11"/>
                <a:gd name="T26" fmla="*/ 0 w 5"/>
                <a:gd name="T27" fmla="*/ 4 h 11"/>
                <a:gd name="T28" fmla="*/ 0 w 5"/>
                <a:gd name="T29" fmla="*/ 5 h 11"/>
                <a:gd name="T30" fmla="*/ 0 w 5"/>
                <a:gd name="T31" fmla="*/ 5 h 11"/>
                <a:gd name="T32" fmla="*/ 0 w 5"/>
                <a:gd name="T33" fmla="*/ 5 h 11"/>
                <a:gd name="T34" fmla="*/ 1 w 5"/>
                <a:gd name="T35" fmla="*/ 5 h 11"/>
                <a:gd name="T36" fmla="*/ 1 w 5"/>
                <a:gd name="T37" fmla="*/ 5 h 11"/>
                <a:gd name="T38" fmla="*/ 2 w 5"/>
                <a:gd name="T39" fmla="*/ 5 h 11"/>
                <a:gd name="T40" fmla="*/ 2 w 5"/>
                <a:gd name="T41" fmla="*/ 6 h 11"/>
                <a:gd name="T42" fmla="*/ 2 w 5"/>
                <a:gd name="T43" fmla="*/ 6 h 11"/>
                <a:gd name="T44" fmla="*/ 2 w 5"/>
                <a:gd name="T45" fmla="*/ 5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lnTo>
                    <a:pt x="4" y="10"/>
                  </a:lnTo>
                  <a:lnTo>
                    <a:pt x="4" y="9"/>
                  </a:lnTo>
                  <a:lnTo>
                    <a:pt x="4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10" name="Freeform 335"/>
            <p:cNvSpPr>
              <a:spLocks/>
            </p:cNvSpPr>
            <p:nvPr/>
          </p:nvSpPr>
          <p:spPr bwMode="auto">
            <a:xfrm>
              <a:off x="2467" y="2102"/>
              <a:ext cx="1" cy="1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1 h 3"/>
                <a:gd name="T4" fmla="*/ 0 w 1"/>
                <a:gd name="T5" fmla="*/ 1 h 3"/>
                <a:gd name="T6" fmla="*/ 0 w 1"/>
                <a:gd name="T7" fmla="*/ 1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1 h 3"/>
                <a:gd name="T14" fmla="*/ 0 w 1"/>
                <a:gd name="T15" fmla="*/ 1 h 3"/>
                <a:gd name="T16" fmla="*/ 0 w 1"/>
                <a:gd name="T17" fmla="*/ 0 h 3"/>
                <a:gd name="T18" fmla="*/ 0 w 1"/>
                <a:gd name="T19" fmla="*/ 0 h 3"/>
                <a:gd name="T20" fmla="*/ 0 w 1"/>
                <a:gd name="T21" fmla="*/ 0 h 3"/>
                <a:gd name="T22" fmla="*/ 0 w 1"/>
                <a:gd name="T23" fmla="*/ 0 h 3"/>
                <a:gd name="T24" fmla="*/ 0 w 1"/>
                <a:gd name="T25" fmla="*/ 0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1 h 3"/>
                <a:gd name="T32" fmla="*/ 0 w 1"/>
                <a:gd name="T33" fmla="*/ 1 h 3"/>
                <a:gd name="T34" fmla="*/ 0 w 1"/>
                <a:gd name="T35" fmla="*/ 1 h 3"/>
                <a:gd name="T36" fmla="*/ 0 w 1"/>
                <a:gd name="T37" fmla="*/ 1 h 3"/>
                <a:gd name="T38" fmla="*/ 0 w 1"/>
                <a:gd name="T39" fmla="*/ 1 h 3"/>
                <a:gd name="T40" fmla="*/ 0 w 1"/>
                <a:gd name="T41" fmla="*/ 1 h 3"/>
                <a:gd name="T42" fmla="*/ 0 w 1"/>
                <a:gd name="T43" fmla="*/ 1 h 3"/>
                <a:gd name="T44" fmla="*/ 0 w 1"/>
                <a:gd name="T45" fmla="*/ 1 h 3"/>
                <a:gd name="T46" fmla="*/ 0 w 1"/>
                <a:gd name="T47" fmla="*/ 1 h 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11" name="Freeform 336"/>
            <p:cNvSpPr>
              <a:spLocks/>
            </p:cNvSpPr>
            <p:nvPr/>
          </p:nvSpPr>
          <p:spPr bwMode="auto">
            <a:xfrm>
              <a:off x="2459" y="2103"/>
              <a:ext cx="8" cy="80"/>
            </a:xfrm>
            <a:custGeom>
              <a:avLst/>
              <a:gdLst>
                <a:gd name="T0" fmla="*/ 7 w 16"/>
                <a:gd name="T1" fmla="*/ 5 h 159"/>
                <a:gd name="T2" fmla="*/ 6 w 16"/>
                <a:gd name="T3" fmla="*/ 12 h 159"/>
                <a:gd name="T4" fmla="*/ 5 w 16"/>
                <a:gd name="T5" fmla="*/ 20 h 159"/>
                <a:gd name="T6" fmla="*/ 5 w 16"/>
                <a:gd name="T7" fmla="*/ 27 h 159"/>
                <a:gd name="T8" fmla="*/ 3 w 16"/>
                <a:gd name="T9" fmla="*/ 35 h 159"/>
                <a:gd name="T10" fmla="*/ 2 w 16"/>
                <a:gd name="T11" fmla="*/ 43 h 159"/>
                <a:gd name="T12" fmla="*/ 2 w 16"/>
                <a:gd name="T13" fmla="*/ 50 h 159"/>
                <a:gd name="T14" fmla="*/ 1 w 16"/>
                <a:gd name="T15" fmla="*/ 58 h 159"/>
                <a:gd name="T16" fmla="*/ 0 w 16"/>
                <a:gd name="T17" fmla="*/ 66 h 159"/>
                <a:gd name="T18" fmla="*/ 0 w 16"/>
                <a:gd name="T19" fmla="*/ 73 h 159"/>
                <a:gd name="T20" fmla="*/ 1 w 16"/>
                <a:gd name="T21" fmla="*/ 80 h 159"/>
                <a:gd name="T22" fmla="*/ 2 w 16"/>
                <a:gd name="T23" fmla="*/ 72 h 159"/>
                <a:gd name="T24" fmla="*/ 2 w 16"/>
                <a:gd name="T25" fmla="*/ 64 h 159"/>
                <a:gd name="T26" fmla="*/ 2 w 16"/>
                <a:gd name="T27" fmla="*/ 56 h 159"/>
                <a:gd name="T28" fmla="*/ 3 w 16"/>
                <a:gd name="T29" fmla="*/ 48 h 159"/>
                <a:gd name="T30" fmla="*/ 4 w 16"/>
                <a:gd name="T31" fmla="*/ 40 h 159"/>
                <a:gd name="T32" fmla="*/ 5 w 16"/>
                <a:gd name="T33" fmla="*/ 32 h 159"/>
                <a:gd name="T34" fmla="*/ 5 w 16"/>
                <a:gd name="T35" fmla="*/ 24 h 159"/>
                <a:gd name="T36" fmla="*/ 6 w 16"/>
                <a:gd name="T37" fmla="*/ 16 h 159"/>
                <a:gd name="T38" fmla="*/ 7 w 16"/>
                <a:gd name="T39" fmla="*/ 8 h 159"/>
                <a:gd name="T40" fmla="*/ 8 w 16"/>
                <a:gd name="T41" fmla="*/ 0 h 159"/>
                <a:gd name="T42" fmla="*/ 4 w 16"/>
                <a:gd name="T43" fmla="*/ 1 h 159"/>
                <a:gd name="T44" fmla="*/ 7 w 16"/>
                <a:gd name="T45" fmla="*/ 5 h 159"/>
                <a:gd name="T46" fmla="*/ 7 w 16"/>
                <a:gd name="T47" fmla="*/ 5 h 1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6" h="159">
                  <a:moveTo>
                    <a:pt x="14" y="9"/>
                  </a:moveTo>
                  <a:lnTo>
                    <a:pt x="12" y="23"/>
                  </a:lnTo>
                  <a:lnTo>
                    <a:pt x="10" y="39"/>
                  </a:lnTo>
                  <a:lnTo>
                    <a:pt x="9" y="54"/>
                  </a:lnTo>
                  <a:lnTo>
                    <a:pt x="6" y="70"/>
                  </a:lnTo>
                  <a:lnTo>
                    <a:pt x="4" y="85"/>
                  </a:lnTo>
                  <a:lnTo>
                    <a:pt x="3" y="100"/>
                  </a:lnTo>
                  <a:lnTo>
                    <a:pt x="1" y="116"/>
                  </a:lnTo>
                  <a:lnTo>
                    <a:pt x="0" y="131"/>
                  </a:lnTo>
                  <a:lnTo>
                    <a:pt x="0" y="145"/>
                  </a:lnTo>
                  <a:lnTo>
                    <a:pt x="1" y="159"/>
                  </a:lnTo>
                  <a:lnTo>
                    <a:pt x="3" y="143"/>
                  </a:lnTo>
                  <a:lnTo>
                    <a:pt x="3" y="127"/>
                  </a:lnTo>
                  <a:lnTo>
                    <a:pt x="4" y="111"/>
                  </a:lnTo>
                  <a:lnTo>
                    <a:pt x="5" y="96"/>
                  </a:lnTo>
                  <a:lnTo>
                    <a:pt x="8" y="80"/>
                  </a:lnTo>
                  <a:lnTo>
                    <a:pt x="9" y="64"/>
                  </a:lnTo>
                  <a:lnTo>
                    <a:pt x="10" y="48"/>
                  </a:lnTo>
                  <a:lnTo>
                    <a:pt x="12" y="32"/>
                  </a:lnTo>
                  <a:lnTo>
                    <a:pt x="14" y="16"/>
                  </a:lnTo>
                  <a:lnTo>
                    <a:pt x="16" y="0"/>
                  </a:lnTo>
                  <a:lnTo>
                    <a:pt x="8" y="2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12" name="Freeform 337"/>
            <p:cNvSpPr>
              <a:spLocks/>
            </p:cNvSpPr>
            <p:nvPr/>
          </p:nvSpPr>
          <p:spPr bwMode="auto">
            <a:xfrm>
              <a:off x="2463" y="1992"/>
              <a:ext cx="11" cy="110"/>
            </a:xfrm>
            <a:custGeom>
              <a:avLst/>
              <a:gdLst>
                <a:gd name="T0" fmla="*/ 9 w 22"/>
                <a:gd name="T1" fmla="*/ 6 h 221"/>
                <a:gd name="T2" fmla="*/ 8 w 22"/>
                <a:gd name="T3" fmla="*/ 16 h 221"/>
                <a:gd name="T4" fmla="*/ 7 w 22"/>
                <a:gd name="T5" fmla="*/ 26 h 221"/>
                <a:gd name="T6" fmla="*/ 6 w 22"/>
                <a:gd name="T7" fmla="*/ 36 h 221"/>
                <a:gd name="T8" fmla="*/ 6 w 22"/>
                <a:gd name="T9" fmla="*/ 47 h 221"/>
                <a:gd name="T10" fmla="*/ 6 w 22"/>
                <a:gd name="T11" fmla="*/ 54 h 221"/>
                <a:gd name="T12" fmla="*/ 6 w 22"/>
                <a:gd name="T13" fmla="*/ 59 h 221"/>
                <a:gd name="T14" fmla="*/ 6 w 22"/>
                <a:gd name="T15" fmla="*/ 63 h 221"/>
                <a:gd name="T16" fmla="*/ 6 w 22"/>
                <a:gd name="T17" fmla="*/ 68 h 221"/>
                <a:gd name="T18" fmla="*/ 6 w 22"/>
                <a:gd name="T19" fmla="*/ 73 h 221"/>
                <a:gd name="T20" fmla="*/ 3 w 22"/>
                <a:gd name="T21" fmla="*/ 73 h 221"/>
                <a:gd name="T22" fmla="*/ 3 w 22"/>
                <a:gd name="T23" fmla="*/ 76 h 221"/>
                <a:gd name="T24" fmla="*/ 4 w 22"/>
                <a:gd name="T25" fmla="*/ 80 h 221"/>
                <a:gd name="T26" fmla="*/ 6 w 22"/>
                <a:gd name="T27" fmla="*/ 83 h 221"/>
                <a:gd name="T28" fmla="*/ 6 w 22"/>
                <a:gd name="T29" fmla="*/ 86 h 221"/>
                <a:gd name="T30" fmla="*/ 4 w 22"/>
                <a:gd name="T31" fmla="*/ 89 h 221"/>
                <a:gd name="T32" fmla="*/ 5 w 22"/>
                <a:gd name="T33" fmla="*/ 89 h 221"/>
                <a:gd name="T34" fmla="*/ 5 w 22"/>
                <a:gd name="T35" fmla="*/ 90 h 221"/>
                <a:gd name="T36" fmla="*/ 5 w 22"/>
                <a:gd name="T37" fmla="*/ 91 h 221"/>
                <a:gd name="T38" fmla="*/ 5 w 22"/>
                <a:gd name="T39" fmla="*/ 92 h 221"/>
                <a:gd name="T40" fmla="*/ 4 w 22"/>
                <a:gd name="T41" fmla="*/ 94 h 221"/>
                <a:gd name="T42" fmla="*/ 4 w 22"/>
                <a:gd name="T43" fmla="*/ 96 h 221"/>
                <a:gd name="T44" fmla="*/ 4 w 22"/>
                <a:gd name="T45" fmla="*/ 98 h 221"/>
                <a:gd name="T46" fmla="*/ 4 w 22"/>
                <a:gd name="T47" fmla="*/ 100 h 221"/>
                <a:gd name="T48" fmla="*/ 2 w 22"/>
                <a:gd name="T49" fmla="*/ 101 h 221"/>
                <a:gd name="T50" fmla="*/ 0 w 22"/>
                <a:gd name="T51" fmla="*/ 101 h 221"/>
                <a:gd name="T52" fmla="*/ 1 w 22"/>
                <a:gd name="T53" fmla="*/ 103 h 221"/>
                <a:gd name="T54" fmla="*/ 2 w 22"/>
                <a:gd name="T55" fmla="*/ 104 h 221"/>
                <a:gd name="T56" fmla="*/ 3 w 22"/>
                <a:gd name="T57" fmla="*/ 106 h 221"/>
                <a:gd name="T58" fmla="*/ 4 w 22"/>
                <a:gd name="T59" fmla="*/ 109 h 221"/>
                <a:gd name="T60" fmla="*/ 4 w 22"/>
                <a:gd name="T61" fmla="*/ 110 h 221"/>
                <a:gd name="T62" fmla="*/ 7 w 22"/>
                <a:gd name="T63" fmla="*/ 89 h 221"/>
                <a:gd name="T64" fmla="*/ 9 w 22"/>
                <a:gd name="T65" fmla="*/ 67 h 221"/>
                <a:gd name="T66" fmla="*/ 10 w 22"/>
                <a:gd name="T67" fmla="*/ 45 h 221"/>
                <a:gd name="T68" fmla="*/ 11 w 22"/>
                <a:gd name="T69" fmla="*/ 23 h 221"/>
                <a:gd name="T70" fmla="*/ 11 w 22"/>
                <a:gd name="T71" fmla="*/ 0 h 221"/>
                <a:gd name="T72" fmla="*/ 10 w 22"/>
                <a:gd name="T73" fmla="*/ 0 h 22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2" h="221">
                  <a:moveTo>
                    <a:pt x="19" y="0"/>
                  </a:moveTo>
                  <a:lnTo>
                    <a:pt x="18" y="12"/>
                  </a:lnTo>
                  <a:lnTo>
                    <a:pt x="17" y="22"/>
                  </a:lnTo>
                  <a:lnTo>
                    <a:pt x="16" y="33"/>
                  </a:lnTo>
                  <a:lnTo>
                    <a:pt x="14" y="43"/>
                  </a:lnTo>
                  <a:lnTo>
                    <a:pt x="13" y="53"/>
                  </a:lnTo>
                  <a:lnTo>
                    <a:pt x="12" y="63"/>
                  </a:lnTo>
                  <a:lnTo>
                    <a:pt x="12" y="73"/>
                  </a:lnTo>
                  <a:lnTo>
                    <a:pt x="11" y="84"/>
                  </a:lnTo>
                  <a:lnTo>
                    <a:pt x="11" y="94"/>
                  </a:lnTo>
                  <a:lnTo>
                    <a:pt x="12" y="105"/>
                  </a:lnTo>
                  <a:lnTo>
                    <a:pt x="12" y="109"/>
                  </a:lnTo>
                  <a:lnTo>
                    <a:pt x="12" y="114"/>
                  </a:lnTo>
                  <a:lnTo>
                    <a:pt x="11" y="119"/>
                  </a:lnTo>
                  <a:lnTo>
                    <a:pt x="11" y="122"/>
                  </a:lnTo>
                  <a:lnTo>
                    <a:pt x="12" y="127"/>
                  </a:lnTo>
                  <a:lnTo>
                    <a:pt x="12" y="132"/>
                  </a:lnTo>
                  <a:lnTo>
                    <a:pt x="12" y="137"/>
                  </a:lnTo>
                  <a:lnTo>
                    <a:pt x="12" y="142"/>
                  </a:lnTo>
                  <a:lnTo>
                    <a:pt x="12" y="147"/>
                  </a:lnTo>
                  <a:lnTo>
                    <a:pt x="12" y="152"/>
                  </a:lnTo>
                  <a:lnTo>
                    <a:pt x="6" y="146"/>
                  </a:lnTo>
                  <a:lnTo>
                    <a:pt x="6" y="150"/>
                  </a:lnTo>
                  <a:lnTo>
                    <a:pt x="6" y="152"/>
                  </a:lnTo>
                  <a:lnTo>
                    <a:pt x="7" y="156"/>
                  </a:lnTo>
                  <a:lnTo>
                    <a:pt x="8" y="160"/>
                  </a:lnTo>
                  <a:lnTo>
                    <a:pt x="9" y="162"/>
                  </a:lnTo>
                  <a:lnTo>
                    <a:pt x="11" y="166"/>
                  </a:lnTo>
                  <a:lnTo>
                    <a:pt x="12" y="168"/>
                  </a:lnTo>
                  <a:lnTo>
                    <a:pt x="12" y="172"/>
                  </a:lnTo>
                  <a:lnTo>
                    <a:pt x="11" y="176"/>
                  </a:lnTo>
                  <a:lnTo>
                    <a:pt x="8" y="178"/>
                  </a:lnTo>
                  <a:lnTo>
                    <a:pt x="8" y="179"/>
                  </a:lnTo>
                  <a:lnTo>
                    <a:pt x="9" y="179"/>
                  </a:lnTo>
                  <a:lnTo>
                    <a:pt x="9" y="181"/>
                  </a:lnTo>
                  <a:lnTo>
                    <a:pt x="9" y="182"/>
                  </a:lnTo>
                  <a:lnTo>
                    <a:pt x="9" y="183"/>
                  </a:lnTo>
                  <a:lnTo>
                    <a:pt x="9" y="184"/>
                  </a:lnTo>
                  <a:lnTo>
                    <a:pt x="8" y="187"/>
                  </a:lnTo>
                  <a:lnTo>
                    <a:pt x="8" y="188"/>
                  </a:lnTo>
                  <a:lnTo>
                    <a:pt x="8" y="190"/>
                  </a:lnTo>
                  <a:lnTo>
                    <a:pt x="8" y="192"/>
                  </a:lnTo>
                  <a:lnTo>
                    <a:pt x="8" y="194"/>
                  </a:lnTo>
                  <a:lnTo>
                    <a:pt x="8" y="197"/>
                  </a:lnTo>
                  <a:lnTo>
                    <a:pt x="8" y="199"/>
                  </a:lnTo>
                  <a:lnTo>
                    <a:pt x="7" y="200"/>
                  </a:lnTo>
                  <a:lnTo>
                    <a:pt x="6" y="203"/>
                  </a:lnTo>
                  <a:lnTo>
                    <a:pt x="4" y="203"/>
                  </a:lnTo>
                  <a:lnTo>
                    <a:pt x="2" y="203"/>
                  </a:lnTo>
                  <a:lnTo>
                    <a:pt x="0" y="203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3" y="208"/>
                  </a:lnTo>
                  <a:lnTo>
                    <a:pt x="3" y="209"/>
                  </a:lnTo>
                  <a:lnTo>
                    <a:pt x="4" y="212"/>
                  </a:lnTo>
                  <a:lnTo>
                    <a:pt x="6" y="213"/>
                  </a:lnTo>
                  <a:lnTo>
                    <a:pt x="7" y="215"/>
                  </a:lnTo>
                  <a:lnTo>
                    <a:pt x="7" y="218"/>
                  </a:lnTo>
                  <a:lnTo>
                    <a:pt x="8" y="219"/>
                  </a:lnTo>
                  <a:lnTo>
                    <a:pt x="8" y="221"/>
                  </a:lnTo>
                  <a:lnTo>
                    <a:pt x="11" y="199"/>
                  </a:lnTo>
                  <a:lnTo>
                    <a:pt x="13" y="178"/>
                  </a:lnTo>
                  <a:lnTo>
                    <a:pt x="14" y="156"/>
                  </a:lnTo>
                  <a:lnTo>
                    <a:pt x="17" y="134"/>
                  </a:lnTo>
                  <a:lnTo>
                    <a:pt x="18" y="111"/>
                  </a:lnTo>
                  <a:lnTo>
                    <a:pt x="19" y="90"/>
                  </a:lnTo>
                  <a:lnTo>
                    <a:pt x="21" y="68"/>
                  </a:lnTo>
                  <a:lnTo>
                    <a:pt x="22" y="46"/>
                  </a:lnTo>
                  <a:lnTo>
                    <a:pt x="21" y="24"/>
                  </a:lnTo>
                  <a:lnTo>
                    <a:pt x="21" y="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13" name="Freeform 338"/>
            <p:cNvSpPr>
              <a:spLocks/>
            </p:cNvSpPr>
            <p:nvPr/>
          </p:nvSpPr>
          <p:spPr bwMode="auto">
            <a:xfrm>
              <a:off x="2466" y="2080"/>
              <a:ext cx="1" cy="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1 h 2"/>
                <a:gd name="T28" fmla="*/ 1 w 1"/>
                <a:gd name="T29" fmla="*/ 1 h 2"/>
                <a:gd name="T30" fmla="*/ 1 w 1"/>
                <a:gd name="T31" fmla="*/ 1 h 2"/>
                <a:gd name="T32" fmla="*/ 1 w 1"/>
                <a:gd name="T33" fmla="*/ 1 h 2"/>
                <a:gd name="T34" fmla="*/ 1 w 1"/>
                <a:gd name="T35" fmla="*/ 1 h 2"/>
                <a:gd name="T36" fmla="*/ 1 w 1"/>
                <a:gd name="T37" fmla="*/ 1 h 2"/>
                <a:gd name="T38" fmla="*/ 1 w 1"/>
                <a:gd name="T39" fmla="*/ 1 h 2"/>
                <a:gd name="T40" fmla="*/ 1 w 1"/>
                <a:gd name="T41" fmla="*/ 1 h 2"/>
                <a:gd name="T42" fmla="*/ 1 w 1"/>
                <a:gd name="T43" fmla="*/ 1 h 2"/>
                <a:gd name="T44" fmla="*/ 1 w 1"/>
                <a:gd name="T45" fmla="*/ 1 h 2"/>
                <a:gd name="T46" fmla="*/ 1 w 1"/>
                <a:gd name="T47" fmla="*/ 1 h 2"/>
                <a:gd name="T48" fmla="*/ 1 w 1"/>
                <a:gd name="T49" fmla="*/ 1 h 2"/>
                <a:gd name="T50" fmla="*/ 1 w 1"/>
                <a:gd name="T51" fmla="*/ 1 h 2"/>
                <a:gd name="T52" fmla="*/ 1 w 1"/>
                <a:gd name="T53" fmla="*/ 1 h 2"/>
                <a:gd name="T54" fmla="*/ 0 w 1"/>
                <a:gd name="T55" fmla="*/ 1 h 2"/>
                <a:gd name="T56" fmla="*/ 0 w 1"/>
                <a:gd name="T57" fmla="*/ 1 h 2"/>
                <a:gd name="T58" fmla="*/ 0 w 1"/>
                <a:gd name="T59" fmla="*/ 1 h 2"/>
                <a:gd name="T60" fmla="*/ 0 w 1"/>
                <a:gd name="T61" fmla="*/ 1 h 2"/>
                <a:gd name="T62" fmla="*/ 0 w 1"/>
                <a:gd name="T63" fmla="*/ 1 h 2"/>
                <a:gd name="T64" fmla="*/ 0 w 1"/>
                <a:gd name="T65" fmla="*/ 0 h 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14" name="Freeform 339"/>
            <p:cNvSpPr>
              <a:spLocks/>
            </p:cNvSpPr>
            <p:nvPr/>
          </p:nvSpPr>
          <p:spPr bwMode="auto">
            <a:xfrm>
              <a:off x="2802" y="2004"/>
              <a:ext cx="22" cy="98"/>
            </a:xfrm>
            <a:custGeom>
              <a:avLst/>
              <a:gdLst>
                <a:gd name="T0" fmla="*/ 20 w 45"/>
                <a:gd name="T1" fmla="*/ 8 h 195"/>
                <a:gd name="T2" fmla="*/ 17 w 45"/>
                <a:gd name="T3" fmla="*/ 12 h 195"/>
                <a:gd name="T4" fmla="*/ 15 w 45"/>
                <a:gd name="T5" fmla="*/ 11 h 195"/>
                <a:gd name="T6" fmla="*/ 14 w 45"/>
                <a:gd name="T7" fmla="*/ 6 h 195"/>
                <a:gd name="T8" fmla="*/ 13 w 45"/>
                <a:gd name="T9" fmla="*/ 2 h 195"/>
                <a:gd name="T10" fmla="*/ 12 w 45"/>
                <a:gd name="T11" fmla="*/ 0 h 195"/>
                <a:gd name="T12" fmla="*/ 10 w 45"/>
                <a:gd name="T13" fmla="*/ 12 h 195"/>
                <a:gd name="T14" fmla="*/ 8 w 45"/>
                <a:gd name="T15" fmla="*/ 21 h 195"/>
                <a:gd name="T16" fmla="*/ 6 w 45"/>
                <a:gd name="T17" fmla="*/ 29 h 195"/>
                <a:gd name="T18" fmla="*/ 4 w 45"/>
                <a:gd name="T19" fmla="*/ 38 h 195"/>
                <a:gd name="T20" fmla="*/ 2 w 45"/>
                <a:gd name="T21" fmla="*/ 45 h 195"/>
                <a:gd name="T22" fmla="*/ 2 w 45"/>
                <a:gd name="T23" fmla="*/ 47 h 195"/>
                <a:gd name="T24" fmla="*/ 1 w 45"/>
                <a:gd name="T25" fmla="*/ 47 h 195"/>
                <a:gd name="T26" fmla="*/ 0 w 45"/>
                <a:gd name="T27" fmla="*/ 46 h 195"/>
                <a:gd name="T28" fmla="*/ 0 w 45"/>
                <a:gd name="T29" fmla="*/ 45 h 195"/>
                <a:gd name="T30" fmla="*/ 0 w 45"/>
                <a:gd name="T31" fmla="*/ 45 h 195"/>
                <a:gd name="T32" fmla="*/ 3 w 45"/>
                <a:gd name="T33" fmla="*/ 98 h 195"/>
                <a:gd name="T34" fmla="*/ 5 w 45"/>
                <a:gd name="T35" fmla="*/ 94 h 195"/>
                <a:gd name="T36" fmla="*/ 7 w 45"/>
                <a:gd name="T37" fmla="*/ 90 h 195"/>
                <a:gd name="T38" fmla="*/ 9 w 45"/>
                <a:gd name="T39" fmla="*/ 87 h 195"/>
                <a:gd name="T40" fmla="*/ 10 w 45"/>
                <a:gd name="T41" fmla="*/ 83 h 195"/>
                <a:gd name="T42" fmla="*/ 10 w 45"/>
                <a:gd name="T43" fmla="*/ 79 h 195"/>
                <a:gd name="T44" fmla="*/ 17 w 45"/>
                <a:gd name="T45" fmla="*/ 69 h 195"/>
                <a:gd name="T46" fmla="*/ 20 w 45"/>
                <a:gd name="T47" fmla="*/ 58 h 195"/>
                <a:gd name="T48" fmla="*/ 21 w 45"/>
                <a:gd name="T49" fmla="*/ 45 h 195"/>
                <a:gd name="T50" fmla="*/ 21 w 45"/>
                <a:gd name="T51" fmla="*/ 33 h 195"/>
                <a:gd name="T52" fmla="*/ 21 w 45"/>
                <a:gd name="T53" fmla="*/ 22 h 195"/>
                <a:gd name="T54" fmla="*/ 22 w 45"/>
                <a:gd name="T55" fmla="*/ 18 h 195"/>
                <a:gd name="T56" fmla="*/ 22 w 45"/>
                <a:gd name="T57" fmla="*/ 14 h 195"/>
                <a:gd name="T58" fmla="*/ 21 w 45"/>
                <a:gd name="T59" fmla="*/ 11 h 195"/>
                <a:gd name="T60" fmla="*/ 20 w 45"/>
                <a:gd name="T61" fmla="*/ 8 h 195"/>
                <a:gd name="T62" fmla="*/ 20 w 45"/>
                <a:gd name="T63" fmla="*/ 3 h 19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5" h="195">
                  <a:moveTo>
                    <a:pt x="40" y="6"/>
                  </a:moveTo>
                  <a:lnTo>
                    <a:pt x="40" y="15"/>
                  </a:lnTo>
                  <a:lnTo>
                    <a:pt x="36" y="21"/>
                  </a:lnTo>
                  <a:lnTo>
                    <a:pt x="34" y="23"/>
                  </a:lnTo>
                  <a:lnTo>
                    <a:pt x="31" y="23"/>
                  </a:lnTo>
                  <a:lnTo>
                    <a:pt x="30" y="21"/>
                  </a:lnTo>
                  <a:lnTo>
                    <a:pt x="29" y="17"/>
                  </a:lnTo>
                  <a:lnTo>
                    <a:pt x="29" y="12"/>
                  </a:lnTo>
                  <a:lnTo>
                    <a:pt x="28" y="7"/>
                  </a:lnTo>
                  <a:lnTo>
                    <a:pt x="26" y="3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1" y="15"/>
                  </a:lnTo>
                  <a:lnTo>
                    <a:pt x="20" y="23"/>
                  </a:lnTo>
                  <a:lnTo>
                    <a:pt x="19" y="32"/>
                  </a:lnTo>
                  <a:lnTo>
                    <a:pt x="16" y="41"/>
                  </a:lnTo>
                  <a:lnTo>
                    <a:pt x="15" y="49"/>
                  </a:lnTo>
                  <a:lnTo>
                    <a:pt x="13" y="58"/>
                  </a:lnTo>
                  <a:lnTo>
                    <a:pt x="11" y="67"/>
                  </a:lnTo>
                  <a:lnTo>
                    <a:pt x="9" y="75"/>
                  </a:lnTo>
                  <a:lnTo>
                    <a:pt x="8" y="83"/>
                  </a:lnTo>
                  <a:lnTo>
                    <a:pt x="5" y="89"/>
                  </a:lnTo>
                  <a:lnTo>
                    <a:pt x="4" y="95"/>
                  </a:lnTo>
                  <a:lnTo>
                    <a:pt x="4" y="94"/>
                  </a:lnTo>
                  <a:lnTo>
                    <a:pt x="3" y="94"/>
                  </a:lnTo>
                  <a:lnTo>
                    <a:pt x="3" y="93"/>
                  </a:lnTo>
                  <a:lnTo>
                    <a:pt x="1" y="93"/>
                  </a:lnTo>
                  <a:lnTo>
                    <a:pt x="1" y="91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6" y="195"/>
                  </a:lnTo>
                  <a:lnTo>
                    <a:pt x="8" y="191"/>
                  </a:lnTo>
                  <a:lnTo>
                    <a:pt x="10" y="188"/>
                  </a:lnTo>
                  <a:lnTo>
                    <a:pt x="13" y="184"/>
                  </a:lnTo>
                  <a:lnTo>
                    <a:pt x="14" y="180"/>
                  </a:lnTo>
                  <a:lnTo>
                    <a:pt x="15" y="177"/>
                  </a:lnTo>
                  <a:lnTo>
                    <a:pt x="18" y="173"/>
                  </a:lnTo>
                  <a:lnTo>
                    <a:pt x="19" y="169"/>
                  </a:lnTo>
                  <a:lnTo>
                    <a:pt x="20" y="165"/>
                  </a:lnTo>
                  <a:lnTo>
                    <a:pt x="20" y="161"/>
                  </a:lnTo>
                  <a:lnTo>
                    <a:pt x="21" y="157"/>
                  </a:lnTo>
                  <a:lnTo>
                    <a:pt x="29" y="148"/>
                  </a:lnTo>
                  <a:lnTo>
                    <a:pt x="35" y="138"/>
                  </a:lnTo>
                  <a:lnTo>
                    <a:pt x="39" y="127"/>
                  </a:lnTo>
                  <a:lnTo>
                    <a:pt x="41" y="115"/>
                  </a:lnTo>
                  <a:lnTo>
                    <a:pt x="42" y="102"/>
                  </a:lnTo>
                  <a:lnTo>
                    <a:pt x="42" y="90"/>
                  </a:lnTo>
                  <a:lnTo>
                    <a:pt x="42" y="78"/>
                  </a:lnTo>
                  <a:lnTo>
                    <a:pt x="42" y="65"/>
                  </a:lnTo>
                  <a:lnTo>
                    <a:pt x="42" y="54"/>
                  </a:lnTo>
                  <a:lnTo>
                    <a:pt x="42" y="44"/>
                  </a:lnTo>
                  <a:lnTo>
                    <a:pt x="44" y="39"/>
                  </a:lnTo>
                  <a:lnTo>
                    <a:pt x="45" y="36"/>
                  </a:lnTo>
                  <a:lnTo>
                    <a:pt x="45" y="32"/>
                  </a:lnTo>
                  <a:lnTo>
                    <a:pt x="45" y="28"/>
                  </a:lnTo>
                  <a:lnTo>
                    <a:pt x="44" y="24"/>
                  </a:lnTo>
                  <a:lnTo>
                    <a:pt x="42" y="22"/>
                  </a:lnTo>
                  <a:lnTo>
                    <a:pt x="41" y="18"/>
                  </a:lnTo>
                  <a:lnTo>
                    <a:pt x="41" y="15"/>
                  </a:lnTo>
                  <a:lnTo>
                    <a:pt x="40" y="11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15" name="Freeform 340"/>
            <p:cNvSpPr>
              <a:spLocks/>
            </p:cNvSpPr>
            <p:nvPr/>
          </p:nvSpPr>
          <p:spPr bwMode="auto">
            <a:xfrm>
              <a:off x="2878" y="2008"/>
              <a:ext cx="1" cy="2"/>
            </a:xfrm>
            <a:custGeom>
              <a:avLst/>
              <a:gdLst>
                <a:gd name="T0" fmla="*/ 0 w 1"/>
                <a:gd name="T1" fmla="*/ 2 h 4"/>
                <a:gd name="T2" fmla="*/ 0 w 1"/>
                <a:gd name="T3" fmla="*/ 0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1 h 4"/>
                <a:gd name="T10" fmla="*/ 0 w 1"/>
                <a:gd name="T11" fmla="*/ 1 h 4"/>
                <a:gd name="T12" fmla="*/ 0 w 1"/>
                <a:gd name="T13" fmla="*/ 2 h 4"/>
                <a:gd name="T14" fmla="*/ 0 w 1"/>
                <a:gd name="T15" fmla="*/ 2 h 4"/>
                <a:gd name="T16" fmla="*/ 0 w 1"/>
                <a:gd name="T17" fmla="*/ 2 h 4"/>
                <a:gd name="T18" fmla="*/ 0 w 1"/>
                <a:gd name="T19" fmla="*/ 2 h 4"/>
                <a:gd name="T20" fmla="*/ 0 w 1"/>
                <a:gd name="T21" fmla="*/ 2 h 4"/>
                <a:gd name="T22" fmla="*/ 1 w 1"/>
                <a:gd name="T23" fmla="*/ 2 h 4"/>
                <a:gd name="T24" fmla="*/ 1 w 1"/>
                <a:gd name="T25" fmla="*/ 2 h 4"/>
                <a:gd name="T26" fmla="*/ 0 w 1"/>
                <a:gd name="T27" fmla="*/ 2 h 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16" name="Freeform 341"/>
            <p:cNvSpPr>
              <a:spLocks/>
            </p:cNvSpPr>
            <p:nvPr/>
          </p:nvSpPr>
          <p:spPr bwMode="auto">
            <a:xfrm>
              <a:off x="2851" y="2009"/>
              <a:ext cx="35" cy="81"/>
            </a:xfrm>
            <a:custGeom>
              <a:avLst/>
              <a:gdLst>
                <a:gd name="T0" fmla="*/ 29 w 70"/>
                <a:gd name="T1" fmla="*/ 0 h 162"/>
                <a:gd name="T2" fmla="*/ 28 w 70"/>
                <a:gd name="T3" fmla="*/ 3 h 162"/>
                <a:gd name="T4" fmla="*/ 28 w 70"/>
                <a:gd name="T5" fmla="*/ 3 h 162"/>
                <a:gd name="T6" fmla="*/ 28 w 70"/>
                <a:gd name="T7" fmla="*/ 2 h 162"/>
                <a:gd name="T8" fmla="*/ 28 w 70"/>
                <a:gd name="T9" fmla="*/ 2 h 162"/>
                <a:gd name="T10" fmla="*/ 28 w 70"/>
                <a:gd name="T11" fmla="*/ 2 h 162"/>
                <a:gd name="T12" fmla="*/ 28 w 70"/>
                <a:gd name="T13" fmla="*/ 2 h 162"/>
                <a:gd name="T14" fmla="*/ 28 w 70"/>
                <a:gd name="T15" fmla="*/ 2 h 162"/>
                <a:gd name="T16" fmla="*/ 28 w 70"/>
                <a:gd name="T17" fmla="*/ 2 h 162"/>
                <a:gd name="T18" fmla="*/ 28 w 70"/>
                <a:gd name="T19" fmla="*/ 1 h 162"/>
                <a:gd name="T20" fmla="*/ 28 w 70"/>
                <a:gd name="T21" fmla="*/ 1 h 162"/>
                <a:gd name="T22" fmla="*/ 28 w 70"/>
                <a:gd name="T23" fmla="*/ 1 h 162"/>
                <a:gd name="T24" fmla="*/ 30 w 70"/>
                <a:gd name="T25" fmla="*/ 13 h 162"/>
                <a:gd name="T26" fmla="*/ 26 w 70"/>
                <a:gd name="T27" fmla="*/ 19 h 162"/>
                <a:gd name="T28" fmla="*/ 23 w 70"/>
                <a:gd name="T29" fmla="*/ 26 h 162"/>
                <a:gd name="T30" fmla="*/ 20 w 70"/>
                <a:gd name="T31" fmla="*/ 33 h 162"/>
                <a:gd name="T32" fmla="*/ 18 w 70"/>
                <a:gd name="T33" fmla="*/ 41 h 162"/>
                <a:gd name="T34" fmla="*/ 17 w 70"/>
                <a:gd name="T35" fmla="*/ 48 h 162"/>
                <a:gd name="T36" fmla="*/ 15 w 70"/>
                <a:gd name="T37" fmla="*/ 56 h 162"/>
                <a:gd name="T38" fmla="*/ 13 w 70"/>
                <a:gd name="T39" fmla="*/ 63 h 162"/>
                <a:gd name="T40" fmla="*/ 10 w 70"/>
                <a:gd name="T41" fmla="*/ 69 h 162"/>
                <a:gd name="T42" fmla="*/ 6 w 70"/>
                <a:gd name="T43" fmla="*/ 76 h 162"/>
                <a:gd name="T44" fmla="*/ 0 w 70"/>
                <a:gd name="T45" fmla="*/ 81 h 162"/>
                <a:gd name="T46" fmla="*/ 7 w 70"/>
                <a:gd name="T47" fmla="*/ 78 h 162"/>
                <a:gd name="T48" fmla="*/ 11 w 70"/>
                <a:gd name="T49" fmla="*/ 74 h 162"/>
                <a:gd name="T50" fmla="*/ 14 w 70"/>
                <a:gd name="T51" fmla="*/ 68 h 162"/>
                <a:gd name="T52" fmla="*/ 17 w 70"/>
                <a:gd name="T53" fmla="*/ 63 h 162"/>
                <a:gd name="T54" fmla="*/ 18 w 70"/>
                <a:gd name="T55" fmla="*/ 56 h 162"/>
                <a:gd name="T56" fmla="*/ 20 w 70"/>
                <a:gd name="T57" fmla="*/ 50 h 162"/>
                <a:gd name="T58" fmla="*/ 21 w 70"/>
                <a:gd name="T59" fmla="*/ 44 h 162"/>
                <a:gd name="T60" fmla="*/ 23 w 70"/>
                <a:gd name="T61" fmla="*/ 38 h 162"/>
                <a:gd name="T62" fmla="*/ 26 w 70"/>
                <a:gd name="T63" fmla="*/ 33 h 162"/>
                <a:gd name="T64" fmla="*/ 30 w 70"/>
                <a:gd name="T65" fmla="*/ 28 h 162"/>
                <a:gd name="T66" fmla="*/ 33 w 70"/>
                <a:gd name="T67" fmla="*/ 25 h 162"/>
                <a:gd name="T68" fmla="*/ 35 w 70"/>
                <a:gd name="T69" fmla="*/ 23 h 162"/>
                <a:gd name="T70" fmla="*/ 35 w 70"/>
                <a:gd name="T71" fmla="*/ 20 h 162"/>
                <a:gd name="T72" fmla="*/ 35 w 70"/>
                <a:gd name="T73" fmla="*/ 17 h 162"/>
                <a:gd name="T74" fmla="*/ 33 w 70"/>
                <a:gd name="T75" fmla="*/ 15 h 162"/>
                <a:gd name="T76" fmla="*/ 32 w 70"/>
                <a:gd name="T77" fmla="*/ 12 h 162"/>
                <a:gd name="T78" fmla="*/ 31 w 70"/>
                <a:gd name="T79" fmla="*/ 9 h 162"/>
                <a:gd name="T80" fmla="*/ 30 w 70"/>
                <a:gd name="T81" fmla="*/ 6 h 162"/>
                <a:gd name="T82" fmla="*/ 30 w 70"/>
                <a:gd name="T83" fmla="*/ 3 h 162"/>
                <a:gd name="T84" fmla="*/ 30 w 70"/>
                <a:gd name="T85" fmla="*/ 1 h 162"/>
                <a:gd name="T86" fmla="*/ 30 w 70"/>
                <a:gd name="T87" fmla="*/ 1 h 162"/>
                <a:gd name="T88" fmla="*/ 29 w 70"/>
                <a:gd name="T89" fmla="*/ 0 h 1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0" h="162">
                  <a:moveTo>
                    <a:pt x="57" y="0"/>
                  </a:moveTo>
                  <a:lnTo>
                    <a:pt x="56" y="5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5" y="2"/>
                  </a:lnTo>
                  <a:lnTo>
                    <a:pt x="60" y="26"/>
                  </a:lnTo>
                  <a:lnTo>
                    <a:pt x="51" y="38"/>
                  </a:lnTo>
                  <a:lnTo>
                    <a:pt x="45" y="52"/>
                  </a:lnTo>
                  <a:lnTo>
                    <a:pt x="40" y="66"/>
                  </a:lnTo>
                  <a:lnTo>
                    <a:pt x="36" y="81"/>
                  </a:lnTo>
                  <a:lnTo>
                    <a:pt x="34" y="96"/>
                  </a:lnTo>
                  <a:lnTo>
                    <a:pt x="30" y="111"/>
                  </a:lnTo>
                  <a:lnTo>
                    <a:pt x="25" y="125"/>
                  </a:lnTo>
                  <a:lnTo>
                    <a:pt x="19" y="138"/>
                  </a:lnTo>
                  <a:lnTo>
                    <a:pt x="12" y="151"/>
                  </a:lnTo>
                  <a:lnTo>
                    <a:pt x="0" y="162"/>
                  </a:lnTo>
                  <a:lnTo>
                    <a:pt x="13" y="155"/>
                  </a:lnTo>
                  <a:lnTo>
                    <a:pt x="21" y="147"/>
                  </a:lnTo>
                  <a:lnTo>
                    <a:pt x="28" y="136"/>
                  </a:lnTo>
                  <a:lnTo>
                    <a:pt x="33" y="125"/>
                  </a:lnTo>
                  <a:lnTo>
                    <a:pt x="36" y="112"/>
                  </a:lnTo>
                  <a:lnTo>
                    <a:pt x="39" y="100"/>
                  </a:lnTo>
                  <a:lnTo>
                    <a:pt x="42" y="87"/>
                  </a:lnTo>
                  <a:lnTo>
                    <a:pt x="46" y="75"/>
                  </a:lnTo>
                  <a:lnTo>
                    <a:pt x="52" y="65"/>
                  </a:lnTo>
                  <a:lnTo>
                    <a:pt x="60" y="55"/>
                  </a:lnTo>
                  <a:lnTo>
                    <a:pt x="66" y="50"/>
                  </a:lnTo>
                  <a:lnTo>
                    <a:pt x="69" y="45"/>
                  </a:lnTo>
                  <a:lnTo>
                    <a:pt x="70" y="39"/>
                  </a:lnTo>
                  <a:lnTo>
                    <a:pt x="69" y="34"/>
                  </a:lnTo>
                  <a:lnTo>
                    <a:pt x="66" y="29"/>
                  </a:lnTo>
                  <a:lnTo>
                    <a:pt x="64" y="23"/>
                  </a:lnTo>
                  <a:lnTo>
                    <a:pt x="61" y="18"/>
                  </a:lnTo>
                  <a:lnTo>
                    <a:pt x="59" y="12"/>
                  </a:lnTo>
                  <a:lnTo>
                    <a:pt x="59" y="6"/>
                  </a:lnTo>
                  <a:lnTo>
                    <a:pt x="59" y="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17" name="Freeform 342"/>
            <p:cNvSpPr>
              <a:spLocks/>
            </p:cNvSpPr>
            <p:nvPr/>
          </p:nvSpPr>
          <p:spPr bwMode="auto">
            <a:xfrm>
              <a:off x="2880" y="2004"/>
              <a:ext cx="3" cy="5"/>
            </a:xfrm>
            <a:custGeom>
              <a:avLst/>
              <a:gdLst>
                <a:gd name="T0" fmla="*/ 0 w 8"/>
                <a:gd name="T1" fmla="*/ 5 h 11"/>
                <a:gd name="T2" fmla="*/ 3 w 8"/>
                <a:gd name="T3" fmla="*/ 0 h 11"/>
                <a:gd name="T4" fmla="*/ 3 w 8"/>
                <a:gd name="T5" fmla="*/ 0 h 11"/>
                <a:gd name="T6" fmla="*/ 2 w 8"/>
                <a:gd name="T7" fmla="*/ 1 h 11"/>
                <a:gd name="T8" fmla="*/ 2 w 8"/>
                <a:gd name="T9" fmla="*/ 1 h 11"/>
                <a:gd name="T10" fmla="*/ 2 w 8"/>
                <a:gd name="T11" fmla="*/ 1 h 11"/>
                <a:gd name="T12" fmla="*/ 2 w 8"/>
                <a:gd name="T13" fmla="*/ 2 h 11"/>
                <a:gd name="T14" fmla="*/ 1 w 8"/>
                <a:gd name="T15" fmla="*/ 3 h 11"/>
                <a:gd name="T16" fmla="*/ 1 w 8"/>
                <a:gd name="T17" fmla="*/ 3 h 11"/>
                <a:gd name="T18" fmla="*/ 1 w 8"/>
                <a:gd name="T19" fmla="*/ 4 h 11"/>
                <a:gd name="T20" fmla="*/ 1 w 8"/>
                <a:gd name="T21" fmla="*/ 5 h 11"/>
                <a:gd name="T22" fmla="*/ 1 w 8"/>
                <a:gd name="T23" fmla="*/ 5 h 11"/>
                <a:gd name="T24" fmla="*/ 1 w 8"/>
                <a:gd name="T25" fmla="*/ 5 h 11"/>
                <a:gd name="T26" fmla="*/ 0 w 8"/>
                <a:gd name="T27" fmla="*/ 5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" h="11">
                  <a:moveTo>
                    <a:pt x="0" y="10"/>
                  </a:move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18" name="Freeform 343"/>
            <p:cNvSpPr>
              <a:spLocks/>
            </p:cNvSpPr>
            <p:nvPr/>
          </p:nvSpPr>
          <p:spPr bwMode="auto">
            <a:xfrm>
              <a:off x="2841" y="2004"/>
              <a:ext cx="20" cy="75"/>
            </a:xfrm>
            <a:custGeom>
              <a:avLst/>
              <a:gdLst>
                <a:gd name="T0" fmla="*/ 19 w 41"/>
                <a:gd name="T1" fmla="*/ 0 h 150"/>
                <a:gd name="T2" fmla="*/ 20 w 41"/>
                <a:gd name="T3" fmla="*/ 14 h 150"/>
                <a:gd name="T4" fmla="*/ 17 w 41"/>
                <a:gd name="T5" fmla="*/ 20 h 150"/>
                <a:gd name="T6" fmla="*/ 14 w 41"/>
                <a:gd name="T7" fmla="*/ 26 h 150"/>
                <a:gd name="T8" fmla="*/ 12 w 41"/>
                <a:gd name="T9" fmla="*/ 32 h 150"/>
                <a:gd name="T10" fmla="*/ 10 w 41"/>
                <a:gd name="T11" fmla="*/ 38 h 150"/>
                <a:gd name="T12" fmla="*/ 9 w 41"/>
                <a:gd name="T13" fmla="*/ 45 h 150"/>
                <a:gd name="T14" fmla="*/ 8 w 41"/>
                <a:gd name="T15" fmla="*/ 51 h 150"/>
                <a:gd name="T16" fmla="*/ 7 w 41"/>
                <a:gd name="T17" fmla="*/ 57 h 150"/>
                <a:gd name="T18" fmla="*/ 5 w 41"/>
                <a:gd name="T19" fmla="*/ 63 h 150"/>
                <a:gd name="T20" fmla="*/ 3 w 41"/>
                <a:gd name="T21" fmla="*/ 70 h 150"/>
                <a:gd name="T22" fmla="*/ 0 w 41"/>
                <a:gd name="T23" fmla="*/ 75 h 150"/>
                <a:gd name="T24" fmla="*/ 4 w 41"/>
                <a:gd name="T25" fmla="*/ 69 h 150"/>
                <a:gd name="T26" fmla="*/ 7 w 41"/>
                <a:gd name="T27" fmla="*/ 62 h 150"/>
                <a:gd name="T28" fmla="*/ 11 w 41"/>
                <a:gd name="T29" fmla="*/ 55 h 150"/>
                <a:gd name="T30" fmla="*/ 14 w 41"/>
                <a:gd name="T31" fmla="*/ 47 h 150"/>
                <a:gd name="T32" fmla="*/ 17 w 41"/>
                <a:gd name="T33" fmla="*/ 40 h 150"/>
                <a:gd name="T34" fmla="*/ 18 w 41"/>
                <a:gd name="T35" fmla="*/ 32 h 150"/>
                <a:gd name="T36" fmla="*/ 20 w 41"/>
                <a:gd name="T37" fmla="*/ 24 h 150"/>
                <a:gd name="T38" fmla="*/ 20 w 41"/>
                <a:gd name="T39" fmla="*/ 16 h 150"/>
                <a:gd name="T40" fmla="*/ 20 w 41"/>
                <a:gd name="T41" fmla="*/ 9 h 150"/>
                <a:gd name="T42" fmla="*/ 19 w 41"/>
                <a:gd name="T43" fmla="*/ 1 h 150"/>
                <a:gd name="T44" fmla="*/ 19 w 41"/>
                <a:gd name="T45" fmla="*/ 1 h 150"/>
                <a:gd name="T46" fmla="*/ 19 w 41"/>
                <a:gd name="T47" fmla="*/ 0 h 15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1" h="150">
                  <a:moveTo>
                    <a:pt x="39" y="0"/>
                  </a:moveTo>
                  <a:lnTo>
                    <a:pt x="41" y="28"/>
                  </a:lnTo>
                  <a:lnTo>
                    <a:pt x="34" y="40"/>
                  </a:lnTo>
                  <a:lnTo>
                    <a:pt x="29" y="51"/>
                  </a:lnTo>
                  <a:lnTo>
                    <a:pt x="24" y="63"/>
                  </a:lnTo>
                  <a:lnTo>
                    <a:pt x="21" y="75"/>
                  </a:lnTo>
                  <a:lnTo>
                    <a:pt x="19" y="89"/>
                  </a:lnTo>
                  <a:lnTo>
                    <a:pt x="16" y="101"/>
                  </a:lnTo>
                  <a:lnTo>
                    <a:pt x="14" y="114"/>
                  </a:lnTo>
                  <a:lnTo>
                    <a:pt x="10" y="126"/>
                  </a:lnTo>
                  <a:lnTo>
                    <a:pt x="6" y="139"/>
                  </a:lnTo>
                  <a:lnTo>
                    <a:pt x="0" y="150"/>
                  </a:lnTo>
                  <a:lnTo>
                    <a:pt x="8" y="137"/>
                  </a:lnTo>
                  <a:lnTo>
                    <a:pt x="15" y="124"/>
                  </a:lnTo>
                  <a:lnTo>
                    <a:pt x="23" y="109"/>
                  </a:lnTo>
                  <a:lnTo>
                    <a:pt x="28" y="94"/>
                  </a:lnTo>
                  <a:lnTo>
                    <a:pt x="34" y="79"/>
                  </a:lnTo>
                  <a:lnTo>
                    <a:pt x="37" y="64"/>
                  </a:lnTo>
                  <a:lnTo>
                    <a:pt x="40" y="48"/>
                  </a:lnTo>
                  <a:lnTo>
                    <a:pt x="41" y="32"/>
                  </a:lnTo>
                  <a:lnTo>
                    <a:pt x="41" y="17"/>
                  </a:lnTo>
                  <a:lnTo>
                    <a:pt x="39" y="1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19" name="Freeform 344"/>
            <p:cNvSpPr>
              <a:spLocks/>
            </p:cNvSpPr>
            <p:nvPr/>
          </p:nvSpPr>
          <p:spPr bwMode="auto">
            <a:xfrm>
              <a:off x="2365" y="2019"/>
              <a:ext cx="1" cy="8"/>
            </a:xfrm>
            <a:custGeom>
              <a:avLst/>
              <a:gdLst>
                <a:gd name="T0" fmla="*/ 1 w 2"/>
                <a:gd name="T1" fmla="*/ 0 h 16"/>
                <a:gd name="T2" fmla="*/ 0 w 2"/>
                <a:gd name="T3" fmla="*/ 1 h 16"/>
                <a:gd name="T4" fmla="*/ 0 w 2"/>
                <a:gd name="T5" fmla="*/ 8 h 16"/>
                <a:gd name="T6" fmla="*/ 1 w 2"/>
                <a:gd name="T7" fmla="*/ 8 h 16"/>
                <a:gd name="T8" fmla="*/ 1 w 2"/>
                <a:gd name="T9" fmla="*/ 1 h 16"/>
                <a:gd name="T10" fmla="*/ 1 w 2"/>
                <a:gd name="T11" fmla="*/ 1 h 16"/>
                <a:gd name="T12" fmla="*/ 1 w 2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16">
                  <a:moveTo>
                    <a:pt x="2" y="0"/>
                  </a:moveTo>
                  <a:lnTo>
                    <a:pt x="0" y="1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20" name="Freeform 345"/>
            <p:cNvSpPr>
              <a:spLocks/>
            </p:cNvSpPr>
            <p:nvPr/>
          </p:nvSpPr>
          <p:spPr bwMode="auto">
            <a:xfrm>
              <a:off x="2365" y="2035"/>
              <a:ext cx="1" cy="9"/>
            </a:xfrm>
            <a:custGeom>
              <a:avLst/>
              <a:gdLst>
                <a:gd name="T0" fmla="*/ 0 w 2"/>
                <a:gd name="T1" fmla="*/ 9 h 18"/>
                <a:gd name="T2" fmla="*/ 1 w 2"/>
                <a:gd name="T3" fmla="*/ 9 h 18"/>
                <a:gd name="T4" fmla="*/ 1 w 2"/>
                <a:gd name="T5" fmla="*/ 0 h 18"/>
                <a:gd name="T6" fmla="*/ 0 w 2"/>
                <a:gd name="T7" fmla="*/ 0 h 18"/>
                <a:gd name="T8" fmla="*/ 0 w 2"/>
                <a:gd name="T9" fmla="*/ 9 h 18"/>
                <a:gd name="T10" fmla="*/ 0 w 2"/>
                <a:gd name="T11" fmla="*/ 9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18">
                  <a:moveTo>
                    <a:pt x="0" y="18"/>
                  </a:moveTo>
                  <a:lnTo>
                    <a:pt x="2" y="1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21" name="Freeform 346"/>
            <p:cNvSpPr>
              <a:spLocks/>
            </p:cNvSpPr>
            <p:nvPr/>
          </p:nvSpPr>
          <p:spPr bwMode="auto">
            <a:xfrm>
              <a:off x="2368" y="2059"/>
              <a:ext cx="2" cy="5"/>
            </a:xfrm>
            <a:custGeom>
              <a:avLst/>
              <a:gdLst>
                <a:gd name="T0" fmla="*/ 1 w 5"/>
                <a:gd name="T1" fmla="*/ 5 h 11"/>
                <a:gd name="T2" fmla="*/ 1 w 5"/>
                <a:gd name="T3" fmla="*/ 5 h 11"/>
                <a:gd name="T4" fmla="*/ 1 w 5"/>
                <a:gd name="T5" fmla="*/ 4 h 11"/>
                <a:gd name="T6" fmla="*/ 1 w 5"/>
                <a:gd name="T7" fmla="*/ 3 h 11"/>
                <a:gd name="T8" fmla="*/ 1 w 5"/>
                <a:gd name="T9" fmla="*/ 3 h 11"/>
                <a:gd name="T10" fmla="*/ 1 w 5"/>
                <a:gd name="T11" fmla="*/ 2 h 11"/>
                <a:gd name="T12" fmla="*/ 1 w 5"/>
                <a:gd name="T13" fmla="*/ 2 h 11"/>
                <a:gd name="T14" fmla="*/ 1 w 5"/>
                <a:gd name="T15" fmla="*/ 1 h 11"/>
                <a:gd name="T16" fmla="*/ 1 w 5"/>
                <a:gd name="T17" fmla="*/ 0 h 11"/>
                <a:gd name="T18" fmla="*/ 2 w 5"/>
                <a:gd name="T19" fmla="*/ 0 h 11"/>
                <a:gd name="T20" fmla="*/ 2 w 5"/>
                <a:gd name="T21" fmla="*/ 0 h 11"/>
                <a:gd name="T22" fmla="*/ 0 w 5"/>
                <a:gd name="T23" fmla="*/ 0 h 11"/>
                <a:gd name="T24" fmla="*/ 1 w 5"/>
                <a:gd name="T25" fmla="*/ 5 h 11"/>
                <a:gd name="T26" fmla="*/ 1 w 5"/>
                <a:gd name="T27" fmla="*/ 5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" h="11">
                  <a:moveTo>
                    <a:pt x="2" y="11"/>
                  </a:moveTo>
                  <a:lnTo>
                    <a:pt x="2" y="10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22" name="Freeform 347"/>
            <p:cNvSpPr>
              <a:spLocks/>
            </p:cNvSpPr>
            <p:nvPr/>
          </p:nvSpPr>
          <p:spPr bwMode="auto">
            <a:xfrm>
              <a:off x="2372" y="2091"/>
              <a:ext cx="2" cy="6"/>
            </a:xfrm>
            <a:custGeom>
              <a:avLst/>
              <a:gdLst>
                <a:gd name="T0" fmla="*/ 2 w 2"/>
                <a:gd name="T1" fmla="*/ 5 h 11"/>
                <a:gd name="T2" fmla="*/ 0 w 2"/>
                <a:gd name="T3" fmla="*/ 0 h 11"/>
                <a:gd name="T4" fmla="*/ 0 w 2"/>
                <a:gd name="T5" fmla="*/ 1 h 11"/>
                <a:gd name="T6" fmla="*/ 0 w 2"/>
                <a:gd name="T7" fmla="*/ 2 h 11"/>
                <a:gd name="T8" fmla="*/ 0 w 2"/>
                <a:gd name="T9" fmla="*/ 3 h 11"/>
                <a:gd name="T10" fmla="*/ 0 w 2"/>
                <a:gd name="T11" fmla="*/ 4 h 11"/>
                <a:gd name="T12" fmla="*/ 0 w 2"/>
                <a:gd name="T13" fmla="*/ 5 h 11"/>
                <a:gd name="T14" fmla="*/ 0 w 2"/>
                <a:gd name="T15" fmla="*/ 5 h 11"/>
                <a:gd name="T16" fmla="*/ 1 w 2"/>
                <a:gd name="T17" fmla="*/ 6 h 11"/>
                <a:gd name="T18" fmla="*/ 1 w 2"/>
                <a:gd name="T19" fmla="*/ 6 h 11"/>
                <a:gd name="T20" fmla="*/ 2 w 2"/>
                <a:gd name="T21" fmla="*/ 6 h 11"/>
                <a:gd name="T22" fmla="*/ 2 w 2"/>
                <a:gd name="T23" fmla="*/ 5 h 11"/>
                <a:gd name="T24" fmla="*/ 2 w 2"/>
                <a:gd name="T25" fmla="*/ 5 h 11"/>
                <a:gd name="T26" fmla="*/ 2 w 2"/>
                <a:gd name="T27" fmla="*/ 5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" h="11">
                  <a:moveTo>
                    <a:pt x="2" y="9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23" name="Freeform 348"/>
            <p:cNvSpPr>
              <a:spLocks/>
            </p:cNvSpPr>
            <p:nvPr/>
          </p:nvSpPr>
          <p:spPr bwMode="auto">
            <a:xfrm>
              <a:off x="2739" y="2103"/>
              <a:ext cx="2" cy="6"/>
            </a:xfrm>
            <a:custGeom>
              <a:avLst/>
              <a:gdLst>
                <a:gd name="T0" fmla="*/ 0 w 4"/>
                <a:gd name="T1" fmla="*/ 6 h 11"/>
                <a:gd name="T2" fmla="*/ 2 w 4"/>
                <a:gd name="T3" fmla="*/ 6 h 11"/>
                <a:gd name="T4" fmla="*/ 2 w 4"/>
                <a:gd name="T5" fmla="*/ 0 h 11"/>
                <a:gd name="T6" fmla="*/ 1 w 4"/>
                <a:gd name="T7" fmla="*/ 0 h 11"/>
                <a:gd name="T8" fmla="*/ 1 w 4"/>
                <a:gd name="T9" fmla="*/ 6 h 11"/>
                <a:gd name="T10" fmla="*/ 1 w 4"/>
                <a:gd name="T11" fmla="*/ 6 h 11"/>
                <a:gd name="T12" fmla="*/ 0 w 4"/>
                <a:gd name="T13" fmla="*/ 6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4" y="11"/>
                  </a:lnTo>
                  <a:lnTo>
                    <a:pt x="4" y="0"/>
                  </a:lnTo>
                  <a:lnTo>
                    <a:pt x="1" y="0"/>
                  </a:lnTo>
                  <a:lnTo>
                    <a:pt x="1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24" name="Freeform 349"/>
            <p:cNvSpPr>
              <a:spLocks/>
            </p:cNvSpPr>
            <p:nvPr/>
          </p:nvSpPr>
          <p:spPr bwMode="auto">
            <a:xfrm>
              <a:off x="2633" y="2290"/>
              <a:ext cx="1" cy="1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1 h 3"/>
                <a:gd name="T4" fmla="*/ 1 w 1"/>
                <a:gd name="T5" fmla="*/ 1 h 3"/>
                <a:gd name="T6" fmla="*/ 1 w 1"/>
                <a:gd name="T7" fmla="*/ 1 h 3"/>
                <a:gd name="T8" fmla="*/ 1 w 1"/>
                <a:gd name="T9" fmla="*/ 1 h 3"/>
                <a:gd name="T10" fmla="*/ 1 w 1"/>
                <a:gd name="T11" fmla="*/ 1 h 3"/>
                <a:gd name="T12" fmla="*/ 1 w 1"/>
                <a:gd name="T13" fmla="*/ 1 h 3"/>
                <a:gd name="T14" fmla="*/ 1 w 1"/>
                <a:gd name="T15" fmla="*/ 1 h 3"/>
                <a:gd name="T16" fmla="*/ 1 w 1"/>
                <a:gd name="T17" fmla="*/ 0 h 3"/>
                <a:gd name="T18" fmla="*/ 1 w 1"/>
                <a:gd name="T19" fmla="*/ 0 h 3"/>
                <a:gd name="T20" fmla="*/ 1 w 1"/>
                <a:gd name="T21" fmla="*/ 0 h 3"/>
                <a:gd name="T22" fmla="*/ 0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25" name="Freeform 350"/>
            <p:cNvSpPr>
              <a:spLocks/>
            </p:cNvSpPr>
            <p:nvPr/>
          </p:nvSpPr>
          <p:spPr bwMode="auto">
            <a:xfrm>
              <a:off x="2605" y="2137"/>
              <a:ext cx="1" cy="2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2 h 3"/>
                <a:gd name="T4" fmla="*/ 1 w 3"/>
                <a:gd name="T5" fmla="*/ 2 h 3"/>
                <a:gd name="T6" fmla="*/ 1 w 3"/>
                <a:gd name="T7" fmla="*/ 2 h 3"/>
                <a:gd name="T8" fmla="*/ 1 w 3"/>
                <a:gd name="T9" fmla="*/ 2 h 3"/>
                <a:gd name="T10" fmla="*/ 1 w 3"/>
                <a:gd name="T11" fmla="*/ 2 h 3"/>
                <a:gd name="T12" fmla="*/ 1 w 3"/>
                <a:gd name="T13" fmla="*/ 2 h 3"/>
                <a:gd name="T14" fmla="*/ 1 w 3"/>
                <a:gd name="T15" fmla="*/ 2 h 3"/>
                <a:gd name="T16" fmla="*/ 1 w 3"/>
                <a:gd name="T17" fmla="*/ 2 h 3"/>
                <a:gd name="T18" fmla="*/ 1 w 3"/>
                <a:gd name="T19" fmla="*/ 2 h 3"/>
                <a:gd name="T20" fmla="*/ 1 w 3"/>
                <a:gd name="T21" fmla="*/ 2 h 3"/>
                <a:gd name="T22" fmla="*/ 1 w 3"/>
                <a:gd name="T23" fmla="*/ 2 h 3"/>
                <a:gd name="T24" fmla="*/ 1 w 3"/>
                <a:gd name="T25" fmla="*/ 1 h 3"/>
                <a:gd name="T26" fmla="*/ 1 w 3"/>
                <a:gd name="T27" fmla="*/ 1 h 3"/>
                <a:gd name="T28" fmla="*/ 0 w 3"/>
                <a:gd name="T29" fmla="*/ 1 h 3"/>
                <a:gd name="T30" fmla="*/ 0 w 3"/>
                <a:gd name="T31" fmla="*/ 1 h 3"/>
                <a:gd name="T32" fmla="*/ 0 w 3"/>
                <a:gd name="T33" fmla="*/ 1 h 3"/>
                <a:gd name="T34" fmla="*/ 0 w 3"/>
                <a:gd name="T35" fmla="*/ 1 h 3"/>
                <a:gd name="T36" fmla="*/ 0 w 3"/>
                <a:gd name="T37" fmla="*/ 1 h 3"/>
                <a:gd name="T38" fmla="*/ 0 w 3"/>
                <a:gd name="T39" fmla="*/ 1 h 3"/>
                <a:gd name="T40" fmla="*/ 0 w 3"/>
                <a:gd name="T41" fmla="*/ 0 h 3"/>
                <a:gd name="T42" fmla="*/ 0 w 3"/>
                <a:gd name="T43" fmla="*/ 1 h 3"/>
                <a:gd name="T44" fmla="*/ 1 w 3"/>
                <a:gd name="T45" fmla="*/ 2 h 3"/>
                <a:gd name="T46" fmla="*/ 1 w 3"/>
                <a:gd name="T47" fmla="*/ 2 h 3"/>
                <a:gd name="T48" fmla="*/ 0 w 3"/>
                <a:gd name="T49" fmla="*/ 1 h 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lnTo>
                    <a:pt x="3" y="3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3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26" name="Freeform 351"/>
            <p:cNvSpPr>
              <a:spLocks/>
            </p:cNvSpPr>
            <p:nvPr/>
          </p:nvSpPr>
          <p:spPr bwMode="auto">
            <a:xfrm>
              <a:off x="2600" y="2123"/>
              <a:ext cx="55" cy="285"/>
            </a:xfrm>
            <a:custGeom>
              <a:avLst/>
              <a:gdLst>
                <a:gd name="T0" fmla="*/ 51 w 112"/>
                <a:gd name="T1" fmla="*/ 241 h 570"/>
                <a:gd name="T2" fmla="*/ 49 w 112"/>
                <a:gd name="T3" fmla="*/ 238 h 570"/>
                <a:gd name="T4" fmla="*/ 47 w 112"/>
                <a:gd name="T5" fmla="*/ 234 h 570"/>
                <a:gd name="T6" fmla="*/ 47 w 112"/>
                <a:gd name="T7" fmla="*/ 221 h 570"/>
                <a:gd name="T8" fmla="*/ 42 w 112"/>
                <a:gd name="T9" fmla="*/ 211 h 570"/>
                <a:gd name="T10" fmla="*/ 43 w 112"/>
                <a:gd name="T11" fmla="*/ 204 h 570"/>
                <a:gd name="T12" fmla="*/ 43 w 112"/>
                <a:gd name="T13" fmla="*/ 204 h 570"/>
                <a:gd name="T14" fmla="*/ 44 w 112"/>
                <a:gd name="T15" fmla="*/ 204 h 570"/>
                <a:gd name="T16" fmla="*/ 42 w 112"/>
                <a:gd name="T17" fmla="*/ 203 h 570"/>
                <a:gd name="T18" fmla="*/ 41 w 112"/>
                <a:gd name="T19" fmla="*/ 205 h 570"/>
                <a:gd name="T20" fmla="*/ 40 w 112"/>
                <a:gd name="T21" fmla="*/ 201 h 570"/>
                <a:gd name="T22" fmla="*/ 41 w 112"/>
                <a:gd name="T23" fmla="*/ 200 h 570"/>
                <a:gd name="T24" fmla="*/ 42 w 112"/>
                <a:gd name="T25" fmla="*/ 199 h 570"/>
                <a:gd name="T26" fmla="*/ 41 w 112"/>
                <a:gd name="T27" fmla="*/ 199 h 570"/>
                <a:gd name="T28" fmla="*/ 39 w 112"/>
                <a:gd name="T29" fmla="*/ 199 h 570"/>
                <a:gd name="T30" fmla="*/ 38 w 112"/>
                <a:gd name="T31" fmla="*/ 197 h 570"/>
                <a:gd name="T32" fmla="*/ 38 w 112"/>
                <a:gd name="T33" fmla="*/ 194 h 570"/>
                <a:gd name="T34" fmla="*/ 39 w 112"/>
                <a:gd name="T35" fmla="*/ 191 h 570"/>
                <a:gd name="T36" fmla="*/ 41 w 112"/>
                <a:gd name="T37" fmla="*/ 191 h 570"/>
                <a:gd name="T38" fmla="*/ 41 w 112"/>
                <a:gd name="T39" fmla="*/ 193 h 570"/>
                <a:gd name="T40" fmla="*/ 43 w 112"/>
                <a:gd name="T41" fmla="*/ 195 h 570"/>
                <a:gd name="T42" fmla="*/ 37 w 112"/>
                <a:gd name="T43" fmla="*/ 188 h 570"/>
                <a:gd name="T44" fmla="*/ 35 w 112"/>
                <a:gd name="T45" fmla="*/ 179 h 570"/>
                <a:gd name="T46" fmla="*/ 33 w 112"/>
                <a:gd name="T47" fmla="*/ 171 h 570"/>
                <a:gd name="T48" fmla="*/ 33 w 112"/>
                <a:gd name="T49" fmla="*/ 170 h 570"/>
                <a:gd name="T50" fmla="*/ 35 w 112"/>
                <a:gd name="T51" fmla="*/ 169 h 570"/>
                <a:gd name="T52" fmla="*/ 33 w 112"/>
                <a:gd name="T53" fmla="*/ 168 h 570"/>
                <a:gd name="T54" fmla="*/ 33 w 112"/>
                <a:gd name="T55" fmla="*/ 169 h 570"/>
                <a:gd name="T56" fmla="*/ 33 w 112"/>
                <a:gd name="T57" fmla="*/ 169 h 570"/>
                <a:gd name="T58" fmla="*/ 33 w 112"/>
                <a:gd name="T59" fmla="*/ 168 h 570"/>
                <a:gd name="T60" fmla="*/ 27 w 112"/>
                <a:gd name="T61" fmla="*/ 129 h 570"/>
                <a:gd name="T62" fmla="*/ 20 w 112"/>
                <a:gd name="T63" fmla="*/ 89 h 570"/>
                <a:gd name="T64" fmla="*/ 14 w 112"/>
                <a:gd name="T65" fmla="*/ 62 h 570"/>
                <a:gd name="T66" fmla="*/ 11 w 112"/>
                <a:gd name="T67" fmla="*/ 47 h 570"/>
                <a:gd name="T68" fmla="*/ 12 w 112"/>
                <a:gd name="T69" fmla="*/ 33 h 570"/>
                <a:gd name="T70" fmla="*/ 12 w 112"/>
                <a:gd name="T71" fmla="*/ 33 h 570"/>
                <a:gd name="T72" fmla="*/ 12 w 112"/>
                <a:gd name="T73" fmla="*/ 33 h 570"/>
                <a:gd name="T74" fmla="*/ 10 w 112"/>
                <a:gd name="T75" fmla="*/ 31 h 570"/>
                <a:gd name="T76" fmla="*/ 8 w 112"/>
                <a:gd name="T77" fmla="*/ 27 h 570"/>
                <a:gd name="T78" fmla="*/ 7 w 112"/>
                <a:gd name="T79" fmla="*/ 22 h 570"/>
                <a:gd name="T80" fmla="*/ 6 w 112"/>
                <a:gd name="T81" fmla="*/ 20 h 570"/>
                <a:gd name="T82" fmla="*/ 5 w 112"/>
                <a:gd name="T83" fmla="*/ 18 h 570"/>
                <a:gd name="T84" fmla="*/ 5 w 112"/>
                <a:gd name="T85" fmla="*/ 16 h 570"/>
                <a:gd name="T86" fmla="*/ 4 w 112"/>
                <a:gd name="T87" fmla="*/ 10 h 570"/>
                <a:gd name="T88" fmla="*/ 2 w 112"/>
                <a:gd name="T89" fmla="*/ 4 h 570"/>
                <a:gd name="T90" fmla="*/ 9 w 112"/>
                <a:gd name="T91" fmla="*/ 41 h 570"/>
                <a:gd name="T92" fmla="*/ 15 w 112"/>
                <a:gd name="T93" fmla="*/ 77 h 570"/>
                <a:gd name="T94" fmla="*/ 20 w 112"/>
                <a:gd name="T95" fmla="*/ 112 h 570"/>
                <a:gd name="T96" fmla="*/ 29 w 112"/>
                <a:gd name="T97" fmla="*/ 159 h 570"/>
                <a:gd name="T98" fmla="*/ 42 w 112"/>
                <a:gd name="T99" fmla="*/ 221 h 570"/>
                <a:gd name="T100" fmla="*/ 55 w 112"/>
                <a:gd name="T101" fmla="*/ 285 h 570"/>
                <a:gd name="T102" fmla="*/ 55 w 112"/>
                <a:gd name="T103" fmla="*/ 269 h 570"/>
                <a:gd name="T104" fmla="*/ 53 w 112"/>
                <a:gd name="T105" fmla="*/ 254 h 57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2" h="570">
                  <a:moveTo>
                    <a:pt x="107" y="493"/>
                  </a:moveTo>
                  <a:lnTo>
                    <a:pt x="107" y="488"/>
                  </a:lnTo>
                  <a:lnTo>
                    <a:pt x="106" y="484"/>
                  </a:lnTo>
                  <a:lnTo>
                    <a:pt x="104" y="481"/>
                  </a:lnTo>
                  <a:lnTo>
                    <a:pt x="103" y="480"/>
                  </a:lnTo>
                  <a:lnTo>
                    <a:pt x="102" y="479"/>
                  </a:lnTo>
                  <a:lnTo>
                    <a:pt x="99" y="478"/>
                  </a:lnTo>
                  <a:lnTo>
                    <a:pt x="99" y="476"/>
                  </a:lnTo>
                  <a:lnTo>
                    <a:pt x="99" y="474"/>
                  </a:lnTo>
                  <a:lnTo>
                    <a:pt x="101" y="472"/>
                  </a:lnTo>
                  <a:lnTo>
                    <a:pt x="104" y="467"/>
                  </a:lnTo>
                  <a:lnTo>
                    <a:pt x="96" y="467"/>
                  </a:lnTo>
                  <a:lnTo>
                    <a:pt x="99" y="459"/>
                  </a:lnTo>
                  <a:lnTo>
                    <a:pt x="99" y="453"/>
                  </a:lnTo>
                  <a:lnTo>
                    <a:pt x="98" y="447"/>
                  </a:lnTo>
                  <a:lnTo>
                    <a:pt x="96" y="442"/>
                  </a:lnTo>
                  <a:lnTo>
                    <a:pt x="93" y="437"/>
                  </a:lnTo>
                  <a:lnTo>
                    <a:pt x="90" y="432"/>
                  </a:lnTo>
                  <a:lnTo>
                    <a:pt x="86" y="426"/>
                  </a:lnTo>
                  <a:lnTo>
                    <a:pt x="85" y="421"/>
                  </a:lnTo>
                  <a:lnTo>
                    <a:pt x="85" y="415"/>
                  </a:lnTo>
                  <a:lnTo>
                    <a:pt x="87" y="407"/>
                  </a:lnTo>
                  <a:lnTo>
                    <a:pt x="88" y="407"/>
                  </a:lnTo>
                  <a:lnTo>
                    <a:pt x="88" y="408"/>
                  </a:lnTo>
                  <a:lnTo>
                    <a:pt x="90" y="408"/>
                  </a:lnTo>
                  <a:lnTo>
                    <a:pt x="88" y="406"/>
                  </a:lnTo>
                  <a:lnTo>
                    <a:pt x="87" y="405"/>
                  </a:lnTo>
                  <a:lnTo>
                    <a:pt x="86" y="406"/>
                  </a:lnTo>
                  <a:lnTo>
                    <a:pt x="86" y="407"/>
                  </a:lnTo>
                  <a:lnTo>
                    <a:pt x="86" y="408"/>
                  </a:lnTo>
                  <a:lnTo>
                    <a:pt x="85" y="408"/>
                  </a:lnTo>
                  <a:lnTo>
                    <a:pt x="83" y="410"/>
                  </a:lnTo>
                  <a:lnTo>
                    <a:pt x="82" y="408"/>
                  </a:lnTo>
                  <a:lnTo>
                    <a:pt x="81" y="407"/>
                  </a:lnTo>
                  <a:lnTo>
                    <a:pt x="81" y="401"/>
                  </a:lnTo>
                  <a:lnTo>
                    <a:pt x="82" y="400"/>
                  </a:lnTo>
                  <a:lnTo>
                    <a:pt x="82" y="399"/>
                  </a:lnTo>
                  <a:lnTo>
                    <a:pt x="83" y="399"/>
                  </a:lnTo>
                  <a:lnTo>
                    <a:pt x="85" y="397"/>
                  </a:lnTo>
                  <a:lnTo>
                    <a:pt x="86" y="397"/>
                  </a:lnTo>
                  <a:lnTo>
                    <a:pt x="87" y="397"/>
                  </a:lnTo>
                  <a:lnTo>
                    <a:pt x="86" y="397"/>
                  </a:lnTo>
                  <a:lnTo>
                    <a:pt x="85" y="397"/>
                  </a:lnTo>
                  <a:lnTo>
                    <a:pt x="83" y="397"/>
                  </a:lnTo>
                  <a:lnTo>
                    <a:pt x="82" y="397"/>
                  </a:lnTo>
                  <a:lnTo>
                    <a:pt x="81" y="397"/>
                  </a:lnTo>
                  <a:lnTo>
                    <a:pt x="80" y="397"/>
                  </a:lnTo>
                  <a:lnTo>
                    <a:pt x="78" y="396"/>
                  </a:lnTo>
                  <a:lnTo>
                    <a:pt x="77" y="395"/>
                  </a:lnTo>
                  <a:lnTo>
                    <a:pt x="77" y="394"/>
                  </a:lnTo>
                  <a:lnTo>
                    <a:pt x="77" y="391"/>
                  </a:lnTo>
                  <a:lnTo>
                    <a:pt x="77" y="390"/>
                  </a:lnTo>
                  <a:lnTo>
                    <a:pt x="77" y="389"/>
                  </a:lnTo>
                  <a:lnTo>
                    <a:pt x="77" y="387"/>
                  </a:lnTo>
                  <a:lnTo>
                    <a:pt x="77" y="385"/>
                  </a:lnTo>
                  <a:lnTo>
                    <a:pt x="77" y="384"/>
                  </a:lnTo>
                  <a:lnTo>
                    <a:pt x="78" y="382"/>
                  </a:lnTo>
                  <a:lnTo>
                    <a:pt x="80" y="381"/>
                  </a:lnTo>
                  <a:lnTo>
                    <a:pt x="81" y="380"/>
                  </a:lnTo>
                  <a:lnTo>
                    <a:pt x="82" y="380"/>
                  </a:lnTo>
                  <a:lnTo>
                    <a:pt x="82" y="381"/>
                  </a:lnTo>
                  <a:lnTo>
                    <a:pt x="83" y="381"/>
                  </a:lnTo>
                  <a:lnTo>
                    <a:pt x="83" y="382"/>
                  </a:lnTo>
                  <a:lnTo>
                    <a:pt x="83" y="384"/>
                  </a:lnTo>
                  <a:lnTo>
                    <a:pt x="83" y="385"/>
                  </a:lnTo>
                  <a:lnTo>
                    <a:pt x="83" y="386"/>
                  </a:lnTo>
                  <a:lnTo>
                    <a:pt x="83" y="387"/>
                  </a:lnTo>
                  <a:lnTo>
                    <a:pt x="83" y="389"/>
                  </a:lnTo>
                  <a:lnTo>
                    <a:pt x="87" y="389"/>
                  </a:lnTo>
                  <a:lnTo>
                    <a:pt x="87" y="380"/>
                  </a:lnTo>
                  <a:lnTo>
                    <a:pt x="83" y="380"/>
                  </a:lnTo>
                  <a:lnTo>
                    <a:pt x="78" y="378"/>
                  </a:lnTo>
                  <a:lnTo>
                    <a:pt x="76" y="375"/>
                  </a:lnTo>
                  <a:lnTo>
                    <a:pt x="73" y="371"/>
                  </a:lnTo>
                  <a:lnTo>
                    <a:pt x="72" y="366"/>
                  </a:lnTo>
                  <a:lnTo>
                    <a:pt x="72" y="363"/>
                  </a:lnTo>
                  <a:lnTo>
                    <a:pt x="72" y="358"/>
                  </a:lnTo>
                  <a:lnTo>
                    <a:pt x="71" y="353"/>
                  </a:lnTo>
                  <a:lnTo>
                    <a:pt x="71" y="348"/>
                  </a:lnTo>
                  <a:lnTo>
                    <a:pt x="70" y="344"/>
                  </a:lnTo>
                  <a:lnTo>
                    <a:pt x="68" y="342"/>
                  </a:lnTo>
                  <a:lnTo>
                    <a:pt x="68" y="340"/>
                  </a:lnTo>
                  <a:lnTo>
                    <a:pt x="68" y="339"/>
                  </a:lnTo>
                  <a:lnTo>
                    <a:pt x="68" y="338"/>
                  </a:lnTo>
                  <a:lnTo>
                    <a:pt x="70" y="338"/>
                  </a:lnTo>
                  <a:lnTo>
                    <a:pt x="70" y="337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2" y="335"/>
                  </a:lnTo>
                  <a:lnTo>
                    <a:pt x="70" y="333"/>
                  </a:lnTo>
                  <a:lnTo>
                    <a:pt x="68" y="335"/>
                  </a:lnTo>
                  <a:lnTo>
                    <a:pt x="68" y="337"/>
                  </a:lnTo>
                  <a:lnTo>
                    <a:pt x="68" y="338"/>
                  </a:lnTo>
                  <a:lnTo>
                    <a:pt x="67" y="337"/>
                  </a:lnTo>
                  <a:lnTo>
                    <a:pt x="68" y="335"/>
                  </a:lnTo>
                  <a:lnTo>
                    <a:pt x="65" y="317"/>
                  </a:lnTo>
                  <a:lnTo>
                    <a:pt x="61" y="297"/>
                  </a:lnTo>
                  <a:lnTo>
                    <a:pt x="57" y="277"/>
                  </a:lnTo>
                  <a:lnTo>
                    <a:pt x="54" y="258"/>
                  </a:lnTo>
                  <a:lnTo>
                    <a:pt x="51" y="238"/>
                  </a:lnTo>
                  <a:lnTo>
                    <a:pt x="47" y="218"/>
                  </a:lnTo>
                  <a:lnTo>
                    <a:pt x="44" y="197"/>
                  </a:lnTo>
                  <a:lnTo>
                    <a:pt x="40" y="178"/>
                  </a:lnTo>
                  <a:lnTo>
                    <a:pt x="36" y="159"/>
                  </a:lnTo>
                  <a:lnTo>
                    <a:pt x="33" y="140"/>
                  </a:lnTo>
                  <a:lnTo>
                    <a:pt x="31" y="131"/>
                  </a:lnTo>
                  <a:lnTo>
                    <a:pt x="29" y="124"/>
                  </a:lnTo>
                  <a:lnTo>
                    <a:pt x="28" y="117"/>
                  </a:lnTo>
                  <a:lnTo>
                    <a:pt x="25" y="108"/>
                  </a:lnTo>
                  <a:lnTo>
                    <a:pt x="24" y="100"/>
                  </a:lnTo>
                  <a:lnTo>
                    <a:pt x="23" y="93"/>
                  </a:lnTo>
                  <a:lnTo>
                    <a:pt x="21" y="87"/>
                  </a:lnTo>
                  <a:lnTo>
                    <a:pt x="21" y="79"/>
                  </a:lnTo>
                  <a:lnTo>
                    <a:pt x="23" y="72"/>
                  </a:lnTo>
                  <a:lnTo>
                    <a:pt x="24" y="66"/>
                  </a:lnTo>
                  <a:lnTo>
                    <a:pt x="23" y="63"/>
                  </a:lnTo>
                  <a:lnTo>
                    <a:pt x="21" y="62"/>
                  </a:lnTo>
                  <a:lnTo>
                    <a:pt x="20" y="60"/>
                  </a:lnTo>
                  <a:lnTo>
                    <a:pt x="19" y="57"/>
                  </a:lnTo>
                  <a:lnTo>
                    <a:pt x="18" y="55"/>
                  </a:lnTo>
                  <a:lnTo>
                    <a:pt x="16" y="53"/>
                  </a:lnTo>
                  <a:lnTo>
                    <a:pt x="15" y="51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3" y="41"/>
                  </a:lnTo>
                  <a:lnTo>
                    <a:pt x="13" y="40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3" y="36"/>
                  </a:lnTo>
                  <a:lnTo>
                    <a:pt x="11" y="36"/>
                  </a:lnTo>
                  <a:lnTo>
                    <a:pt x="11" y="35"/>
                  </a:lnTo>
                  <a:lnTo>
                    <a:pt x="11" y="34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0" y="31"/>
                  </a:lnTo>
                  <a:lnTo>
                    <a:pt x="11" y="29"/>
                  </a:lnTo>
                  <a:lnTo>
                    <a:pt x="10" y="26"/>
                  </a:lnTo>
                  <a:lnTo>
                    <a:pt x="9" y="23"/>
                  </a:lnTo>
                  <a:lnTo>
                    <a:pt x="9" y="20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7" y="11"/>
                  </a:lnTo>
                  <a:lnTo>
                    <a:pt x="5" y="8"/>
                  </a:lnTo>
                  <a:lnTo>
                    <a:pt x="4" y="5"/>
                  </a:lnTo>
                  <a:lnTo>
                    <a:pt x="3" y="3"/>
                  </a:lnTo>
                  <a:lnTo>
                    <a:pt x="0" y="0"/>
                  </a:lnTo>
                  <a:lnTo>
                    <a:pt x="18" y="81"/>
                  </a:lnTo>
                  <a:lnTo>
                    <a:pt x="23" y="98"/>
                  </a:lnTo>
                  <a:lnTo>
                    <a:pt x="26" y="117"/>
                  </a:lnTo>
                  <a:lnTo>
                    <a:pt x="29" y="135"/>
                  </a:lnTo>
                  <a:lnTo>
                    <a:pt x="31" y="154"/>
                  </a:lnTo>
                  <a:lnTo>
                    <a:pt x="33" y="172"/>
                  </a:lnTo>
                  <a:lnTo>
                    <a:pt x="34" y="190"/>
                  </a:lnTo>
                  <a:lnTo>
                    <a:pt x="36" y="207"/>
                  </a:lnTo>
                  <a:lnTo>
                    <a:pt x="40" y="223"/>
                  </a:lnTo>
                  <a:lnTo>
                    <a:pt x="45" y="239"/>
                  </a:lnTo>
                  <a:lnTo>
                    <a:pt x="51" y="253"/>
                  </a:lnTo>
                  <a:lnTo>
                    <a:pt x="54" y="286"/>
                  </a:lnTo>
                  <a:lnTo>
                    <a:pt x="59" y="318"/>
                  </a:lnTo>
                  <a:lnTo>
                    <a:pt x="64" y="349"/>
                  </a:lnTo>
                  <a:lnTo>
                    <a:pt x="71" y="380"/>
                  </a:lnTo>
                  <a:lnTo>
                    <a:pt x="77" y="411"/>
                  </a:lnTo>
                  <a:lnTo>
                    <a:pt x="85" y="442"/>
                  </a:lnTo>
                  <a:lnTo>
                    <a:pt x="92" y="474"/>
                  </a:lnTo>
                  <a:lnTo>
                    <a:pt x="98" y="505"/>
                  </a:lnTo>
                  <a:lnTo>
                    <a:pt x="106" y="537"/>
                  </a:lnTo>
                  <a:lnTo>
                    <a:pt x="111" y="570"/>
                  </a:lnTo>
                  <a:lnTo>
                    <a:pt x="111" y="562"/>
                  </a:lnTo>
                  <a:lnTo>
                    <a:pt x="112" y="553"/>
                  </a:lnTo>
                  <a:lnTo>
                    <a:pt x="111" y="546"/>
                  </a:lnTo>
                  <a:lnTo>
                    <a:pt x="111" y="538"/>
                  </a:lnTo>
                  <a:lnTo>
                    <a:pt x="109" y="530"/>
                  </a:lnTo>
                  <a:lnTo>
                    <a:pt x="108" y="522"/>
                  </a:lnTo>
                  <a:lnTo>
                    <a:pt x="107" y="515"/>
                  </a:lnTo>
                  <a:lnTo>
                    <a:pt x="107" y="507"/>
                  </a:lnTo>
                  <a:lnTo>
                    <a:pt x="107" y="500"/>
                  </a:lnTo>
                  <a:lnTo>
                    <a:pt x="107" y="4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27" name="Freeform 352"/>
            <p:cNvSpPr>
              <a:spLocks/>
            </p:cNvSpPr>
            <p:nvPr/>
          </p:nvSpPr>
          <p:spPr bwMode="auto">
            <a:xfrm>
              <a:off x="2644" y="2327"/>
              <a:ext cx="2" cy="5"/>
            </a:xfrm>
            <a:custGeom>
              <a:avLst/>
              <a:gdLst>
                <a:gd name="T0" fmla="*/ 0 w 2"/>
                <a:gd name="T1" fmla="*/ 5 h 8"/>
                <a:gd name="T2" fmla="*/ 2 w 2"/>
                <a:gd name="T3" fmla="*/ 5 h 8"/>
                <a:gd name="T4" fmla="*/ 2 w 2"/>
                <a:gd name="T5" fmla="*/ 0 h 8"/>
                <a:gd name="T6" fmla="*/ 0 w 2"/>
                <a:gd name="T7" fmla="*/ 0 h 8"/>
                <a:gd name="T8" fmla="*/ 0 w 2"/>
                <a:gd name="T9" fmla="*/ 1 h 8"/>
                <a:gd name="T10" fmla="*/ 0 w 2"/>
                <a:gd name="T11" fmla="*/ 1 h 8"/>
                <a:gd name="T12" fmla="*/ 0 w 2"/>
                <a:gd name="T13" fmla="*/ 1 h 8"/>
                <a:gd name="T14" fmla="*/ 0 w 2"/>
                <a:gd name="T15" fmla="*/ 2 h 8"/>
                <a:gd name="T16" fmla="*/ 0 w 2"/>
                <a:gd name="T17" fmla="*/ 2 h 8"/>
                <a:gd name="T18" fmla="*/ 0 w 2"/>
                <a:gd name="T19" fmla="*/ 3 h 8"/>
                <a:gd name="T20" fmla="*/ 0 w 2"/>
                <a:gd name="T21" fmla="*/ 4 h 8"/>
                <a:gd name="T22" fmla="*/ 0 w 2"/>
                <a:gd name="T23" fmla="*/ 4 h 8"/>
                <a:gd name="T24" fmla="*/ 0 w 2"/>
                <a:gd name="T25" fmla="*/ 4 h 8"/>
                <a:gd name="T26" fmla="*/ 0 w 2"/>
                <a:gd name="T27" fmla="*/ 5 h 8"/>
                <a:gd name="T28" fmla="*/ 0 w 2"/>
                <a:gd name="T29" fmla="*/ 5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28" name="Freeform 353"/>
            <p:cNvSpPr>
              <a:spLocks/>
            </p:cNvSpPr>
            <p:nvPr/>
          </p:nvSpPr>
          <p:spPr bwMode="auto">
            <a:xfrm>
              <a:off x="2605" y="2136"/>
              <a:ext cx="2" cy="3"/>
            </a:xfrm>
            <a:custGeom>
              <a:avLst/>
              <a:gdLst>
                <a:gd name="T0" fmla="*/ 2 w 4"/>
                <a:gd name="T1" fmla="*/ 2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0 w 4"/>
                <a:gd name="T13" fmla="*/ 2 h 5"/>
                <a:gd name="T14" fmla="*/ 0 w 4"/>
                <a:gd name="T15" fmla="*/ 2 h 5"/>
                <a:gd name="T16" fmla="*/ 0 w 4"/>
                <a:gd name="T17" fmla="*/ 2 h 5"/>
                <a:gd name="T18" fmla="*/ 1 w 4"/>
                <a:gd name="T19" fmla="*/ 2 h 5"/>
                <a:gd name="T20" fmla="*/ 1 w 4"/>
                <a:gd name="T21" fmla="*/ 2 h 5"/>
                <a:gd name="T22" fmla="*/ 1 w 4"/>
                <a:gd name="T23" fmla="*/ 3 h 5"/>
                <a:gd name="T24" fmla="*/ 1 w 4"/>
                <a:gd name="T25" fmla="*/ 3 h 5"/>
                <a:gd name="T26" fmla="*/ 1 w 4"/>
                <a:gd name="T27" fmla="*/ 3 h 5"/>
                <a:gd name="T28" fmla="*/ 1 w 4"/>
                <a:gd name="T29" fmla="*/ 2 h 5"/>
                <a:gd name="T30" fmla="*/ 1 w 4"/>
                <a:gd name="T31" fmla="*/ 2 h 5"/>
                <a:gd name="T32" fmla="*/ 1 w 4"/>
                <a:gd name="T33" fmla="*/ 2 h 5"/>
                <a:gd name="T34" fmla="*/ 2 w 4"/>
                <a:gd name="T35" fmla="*/ 2 h 5"/>
                <a:gd name="T36" fmla="*/ 2 w 4"/>
                <a:gd name="T37" fmla="*/ 2 h 5"/>
                <a:gd name="T38" fmla="*/ 2 w 4"/>
                <a:gd name="T39" fmla="*/ 2 h 5"/>
                <a:gd name="T40" fmla="*/ 2 w 4"/>
                <a:gd name="T41" fmla="*/ 2 h 5"/>
                <a:gd name="T42" fmla="*/ 2 w 4"/>
                <a:gd name="T43" fmla="*/ 2 h 5"/>
                <a:gd name="T44" fmla="*/ 2 w 4"/>
                <a:gd name="T45" fmla="*/ 2 h 5"/>
                <a:gd name="T46" fmla="*/ 2 w 4"/>
                <a:gd name="T47" fmla="*/ 2 h 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29" name="Freeform 354"/>
            <p:cNvSpPr>
              <a:spLocks/>
            </p:cNvSpPr>
            <p:nvPr/>
          </p:nvSpPr>
          <p:spPr bwMode="auto">
            <a:xfrm>
              <a:off x="2606" y="2139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w 1"/>
                <a:gd name="T45" fmla="*/ 0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30" name="Freeform 355"/>
            <p:cNvSpPr>
              <a:spLocks/>
            </p:cNvSpPr>
            <p:nvPr/>
          </p:nvSpPr>
          <p:spPr bwMode="auto">
            <a:xfrm>
              <a:off x="2606" y="2141"/>
              <a:ext cx="2" cy="4"/>
            </a:xfrm>
            <a:custGeom>
              <a:avLst/>
              <a:gdLst>
                <a:gd name="T0" fmla="*/ 2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1 w 4"/>
                <a:gd name="T7" fmla="*/ 1 h 9"/>
                <a:gd name="T8" fmla="*/ 1 w 4"/>
                <a:gd name="T9" fmla="*/ 1 h 9"/>
                <a:gd name="T10" fmla="*/ 1 w 4"/>
                <a:gd name="T11" fmla="*/ 2 h 9"/>
                <a:gd name="T12" fmla="*/ 1 w 4"/>
                <a:gd name="T13" fmla="*/ 2 h 9"/>
                <a:gd name="T14" fmla="*/ 1 w 4"/>
                <a:gd name="T15" fmla="*/ 2 h 9"/>
                <a:gd name="T16" fmla="*/ 1 w 4"/>
                <a:gd name="T17" fmla="*/ 3 h 9"/>
                <a:gd name="T18" fmla="*/ 0 w 4"/>
                <a:gd name="T19" fmla="*/ 3 h 9"/>
                <a:gd name="T20" fmla="*/ 0 w 4"/>
                <a:gd name="T21" fmla="*/ 4 h 9"/>
                <a:gd name="T22" fmla="*/ 1 w 4"/>
                <a:gd name="T23" fmla="*/ 4 h 9"/>
                <a:gd name="T24" fmla="*/ 1 w 4"/>
                <a:gd name="T25" fmla="*/ 4 h 9"/>
                <a:gd name="T26" fmla="*/ 1 w 4"/>
                <a:gd name="T27" fmla="*/ 4 h 9"/>
                <a:gd name="T28" fmla="*/ 2 w 4"/>
                <a:gd name="T29" fmla="*/ 3 h 9"/>
                <a:gd name="T30" fmla="*/ 2 w 4"/>
                <a:gd name="T31" fmla="*/ 2 h 9"/>
                <a:gd name="T32" fmla="*/ 2 w 4"/>
                <a:gd name="T33" fmla="*/ 2 h 9"/>
                <a:gd name="T34" fmla="*/ 2 w 4"/>
                <a:gd name="T35" fmla="*/ 2 h 9"/>
                <a:gd name="T36" fmla="*/ 2 w 4"/>
                <a:gd name="T37" fmla="*/ 1 h 9"/>
                <a:gd name="T38" fmla="*/ 2 w 4"/>
                <a:gd name="T39" fmla="*/ 0 h 9"/>
                <a:gd name="T40" fmla="*/ 2 w 4"/>
                <a:gd name="T41" fmla="*/ 0 h 9"/>
                <a:gd name="T42" fmla="*/ 2 w 4"/>
                <a:gd name="T43" fmla="*/ 0 h 9"/>
                <a:gd name="T44" fmla="*/ 2 w 4"/>
                <a:gd name="T45" fmla="*/ 0 h 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31" name="Freeform 356"/>
            <p:cNvSpPr>
              <a:spLocks/>
            </p:cNvSpPr>
            <p:nvPr/>
          </p:nvSpPr>
          <p:spPr bwMode="auto">
            <a:xfrm>
              <a:off x="2611" y="2155"/>
              <a:ext cx="2" cy="5"/>
            </a:xfrm>
            <a:custGeom>
              <a:avLst/>
              <a:gdLst>
                <a:gd name="T0" fmla="*/ 0 w 4"/>
                <a:gd name="T1" fmla="*/ 0 h 8"/>
                <a:gd name="T2" fmla="*/ 1 w 4"/>
                <a:gd name="T3" fmla="*/ 1 h 8"/>
                <a:gd name="T4" fmla="*/ 1 w 4"/>
                <a:gd name="T5" fmla="*/ 1 h 8"/>
                <a:gd name="T6" fmla="*/ 1 w 4"/>
                <a:gd name="T7" fmla="*/ 1 h 8"/>
                <a:gd name="T8" fmla="*/ 1 w 4"/>
                <a:gd name="T9" fmla="*/ 3 h 8"/>
                <a:gd name="T10" fmla="*/ 1 w 4"/>
                <a:gd name="T11" fmla="*/ 3 h 8"/>
                <a:gd name="T12" fmla="*/ 1 w 4"/>
                <a:gd name="T13" fmla="*/ 3 h 8"/>
                <a:gd name="T14" fmla="*/ 1 w 4"/>
                <a:gd name="T15" fmla="*/ 4 h 8"/>
                <a:gd name="T16" fmla="*/ 2 w 4"/>
                <a:gd name="T17" fmla="*/ 4 h 8"/>
                <a:gd name="T18" fmla="*/ 2 w 4"/>
                <a:gd name="T19" fmla="*/ 4 h 8"/>
                <a:gd name="T20" fmla="*/ 2 w 4"/>
                <a:gd name="T21" fmla="*/ 5 h 8"/>
                <a:gd name="T22" fmla="*/ 2 w 4"/>
                <a:gd name="T23" fmla="*/ 4 h 8"/>
                <a:gd name="T24" fmla="*/ 2 w 4"/>
                <a:gd name="T25" fmla="*/ 4 h 8"/>
                <a:gd name="T26" fmla="*/ 2 w 4"/>
                <a:gd name="T27" fmla="*/ 3 h 8"/>
                <a:gd name="T28" fmla="*/ 2 w 4"/>
                <a:gd name="T29" fmla="*/ 3 h 8"/>
                <a:gd name="T30" fmla="*/ 2 w 4"/>
                <a:gd name="T31" fmla="*/ 3 h 8"/>
                <a:gd name="T32" fmla="*/ 1 w 4"/>
                <a:gd name="T33" fmla="*/ 1 h 8"/>
                <a:gd name="T34" fmla="*/ 1 w 4"/>
                <a:gd name="T35" fmla="*/ 1 h 8"/>
                <a:gd name="T36" fmla="*/ 1 w 4"/>
                <a:gd name="T37" fmla="*/ 1 h 8"/>
                <a:gd name="T38" fmla="*/ 1 w 4"/>
                <a:gd name="T39" fmla="*/ 1 h 8"/>
                <a:gd name="T40" fmla="*/ 0 w 4"/>
                <a:gd name="T41" fmla="*/ 0 h 8"/>
                <a:gd name="T42" fmla="*/ 0 w 4"/>
                <a:gd name="T43" fmla="*/ 0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32" name="Freeform 357"/>
            <p:cNvSpPr>
              <a:spLocks/>
            </p:cNvSpPr>
            <p:nvPr/>
          </p:nvSpPr>
          <p:spPr bwMode="auto">
            <a:xfrm>
              <a:off x="2366" y="2134"/>
              <a:ext cx="5" cy="7"/>
            </a:xfrm>
            <a:custGeom>
              <a:avLst/>
              <a:gdLst>
                <a:gd name="T0" fmla="*/ 3 w 10"/>
                <a:gd name="T1" fmla="*/ 1 h 12"/>
                <a:gd name="T2" fmla="*/ 0 w 10"/>
                <a:gd name="T3" fmla="*/ 7 h 12"/>
                <a:gd name="T4" fmla="*/ 5 w 10"/>
                <a:gd name="T5" fmla="*/ 0 h 12"/>
                <a:gd name="T6" fmla="*/ 5 w 10"/>
                <a:gd name="T7" fmla="*/ 0 h 12"/>
                <a:gd name="T8" fmla="*/ 5 w 10"/>
                <a:gd name="T9" fmla="*/ 0 h 12"/>
                <a:gd name="T10" fmla="*/ 5 w 10"/>
                <a:gd name="T11" fmla="*/ 0 h 12"/>
                <a:gd name="T12" fmla="*/ 5 w 10"/>
                <a:gd name="T13" fmla="*/ 0 h 12"/>
                <a:gd name="T14" fmla="*/ 5 w 10"/>
                <a:gd name="T15" fmla="*/ 0 h 12"/>
                <a:gd name="T16" fmla="*/ 4 w 10"/>
                <a:gd name="T17" fmla="*/ 0 h 12"/>
                <a:gd name="T18" fmla="*/ 4 w 10"/>
                <a:gd name="T19" fmla="*/ 1 h 12"/>
                <a:gd name="T20" fmla="*/ 4 w 10"/>
                <a:gd name="T21" fmla="*/ 1 h 12"/>
                <a:gd name="T22" fmla="*/ 3 w 10"/>
                <a:gd name="T23" fmla="*/ 1 h 12"/>
                <a:gd name="T24" fmla="*/ 3 w 10"/>
                <a:gd name="T25" fmla="*/ 1 h 12"/>
                <a:gd name="T26" fmla="*/ 3 w 10"/>
                <a:gd name="T27" fmla="*/ 1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" h="12">
                  <a:moveTo>
                    <a:pt x="6" y="2"/>
                  </a:moveTo>
                  <a:lnTo>
                    <a:pt x="0" y="12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6" y="1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33" name="Freeform 358"/>
            <p:cNvSpPr>
              <a:spLocks/>
            </p:cNvSpPr>
            <p:nvPr/>
          </p:nvSpPr>
          <p:spPr bwMode="auto">
            <a:xfrm>
              <a:off x="2371" y="2133"/>
              <a:ext cx="4" cy="3"/>
            </a:xfrm>
            <a:custGeom>
              <a:avLst/>
              <a:gdLst>
                <a:gd name="T0" fmla="*/ 4 w 9"/>
                <a:gd name="T1" fmla="*/ 3 h 5"/>
                <a:gd name="T2" fmla="*/ 1 w 9"/>
                <a:gd name="T3" fmla="*/ 0 h 5"/>
                <a:gd name="T4" fmla="*/ 0 w 9"/>
                <a:gd name="T5" fmla="*/ 2 h 5"/>
                <a:gd name="T6" fmla="*/ 0 w 9"/>
                <a:gd name="T7" fmla="*/ 2 h 5"/>
                <a:gd name="T8" fmla="*/ 0 w 9"/>
                <a:gd name="T9" fmla="*/ 2 h 5"/>
                <a:gd name="T10" fmla="*/ 1 w 9"/>
                <a:gd name="T11" fmla="*/ 2 h 5"/>
                <a:gd name="T12" fmla="*/ 2 w 9"/>
                <a:gd name="T13" fmla="*/ 2 h 5"/>
                <a:gd name="T14" fmla="*/ 2 w 9"/>
                <a:gd name="T15" fmla="*/ 2 h 5"/>
                <a:gd name="T16" fmla="*/ 2 w 9"/>
                <a:gd name="T17" fmla="*/ 3 h 5"/>
                <a:gd name="T18" fmla="*/ 3 w 9"/>
                <a:gd name="T19" fmla="*/ 3 h 5"/>
                <a:gd name="T20" fmla="*/ 3 w 9"/>
                <a:gd name="T21" fmla="*/ 3 h 5"/>
                <a:gd name="T22" fmla="*/ 4 w 9"/>
                <a:gd name="T23" fmla="*/ 3 h 5"/>
                <a:gd name="T24" fmla="*/ 4 w 9"/>
                <a:gd name="T25" fmla="*/ 3 h 5"/>
                <a:gd name="T26" fmla="*/ 4 w 9"/>
                <a:gd name="T27" fmla="*/ 3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" h="5">
                  <a:moveTo>
                    <a:pt x="9" y="5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5"/>
                  </a:lnTo>
                  <a:lnTo>
                    <a:pt x="6" y="5"/>
                  </a:lnTo>
                  <a:lnTo>
                    <a:pt x="8" y="5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34" name="Freeform 359"/>
            <p:cNvSpPr>
              <a:spLocks/>
            </p:cNvSpPr>
            <p:nvPr/>
          </p:nvSpPr>
          <p:spPr bwMode="auto">
            <a:xfrm>
              <a:off x="2373" y="2152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1 w 1"/>
                <a:gd name="T11" fmla="*/ 1 h 2"/>
                <a:gd name="T12" fmla="*/ 1 w 1"/>
                <a:gd name="T13" fmla="*/ 1 h 2"/>
                <a:gd name="T14" fmla="*/ 0 w 1"/>
                <a:gd name="T15" fmla="*/ 1 h 2"/>
                <a:gd name="T16" fmla="*/ 0 w 1"/>
                <a:gd name="T17" fmla="*/ 1 h 2"/>
                <a:gd name="T18" fmla="*/ 0 w 1"/>
                <a:gd name="T19" fmla="*/ 0 h 2"/>
                <a:gd name="T20" fmla="*/ 0 w 1"/>
                <a:gd name="T21" fmla="*/ 0 h 2"/>
                <a:gd name="T22" fmla="*/ 0 w 1"/>
                <a:gd name="T23" fmla="*/ 1 h 2"/>
                <a:gd name="T24" fmla="*/ 1 w 1"/>
                <a:gd name="T25" fmla="*/ 2 h 2"/>
                <a:gd name="T26" fmla="*/ 1 w 1"/>
                <a:gd name="T27" fmla="*/ 2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35" name="Freeform 360"/>
            <p:cNvSpPr>
              <a:spLocks/>
            </p:cNvSpPr>
            <p:nvPr/>
          </p:nvSpPr>
          <p:spPr bwMode="auto">
            <a:xfrm>
              <a:off x="2366" y="2146"/>
              <a:ext cx="9" cy="19"/>
            </a:xfrm>
            <a:custGeom>
              <a:avLst/>
              <a:gdLst>
                <a:gd name="T0" fmla="*/ 4 w 19"/>
                <a:gd name="T1" fmla="*/ 7 h 39"/>
                <a:gd name="T2" fmla="*/ 5 w 19"/>
                <a:gd name="T3" fmla="*/ 9 h 39"/>
                <a:gd name="T4" fmla="*/ 5 w 19"/>
                <a:gd name="T5" fmla="*/ 11 h 39"/>
                <a:gd name="T6" fmla="*/ 5 w 19"/>
                <a:gd name="T7" fmla="*/ 13 h 39"/>
                <a:gd name="T8" fmla="*/ 5 w 19"/>
                <a:gd name="T9" fmla="*/ 15 h 39"/>
                <a:gd name="T10" fmla="*/ 6 w 19"/>
                <a:gd name="T11" fmla="*/ 15 h 39"/>
                <a:gd name="T12" fmla="*/ 7 w 19"/>
                <a:gd name="T13" fmla="*/ 15 h 39"/>
                <a:gd name="T14" fmla="*/ 7 w 19"/>
                <a:gd name="T15" fmla="*/ 17 h 39"/>
                <a:gd name="T16" fmla="*/ 7 w 19"/>
                <a:gd name="T17" fmla="*/ 17 h 39"/>
                <a:gd name="T18" fmla="*/ 7 w 19"/>
                <a:gd name="T19" fmla="*/ 18 h 39"/>
                <a:gd name="T20" fmla="*/ 7 w 19"/>
                <a:gd name="T21" fmla="*/ 19 h 39"/>
                <a:gd name="T22" fmla="*/ 8 w 19"/>
                <a:gd name="T23" fmla="*/ 18 h 39"/>
                <a:gd name="T24" fmla="*/ 7 w 19"/>
                <a:gd name="T25" fmla="*/ 15 h 39"/>
                <a:gd name="T26" fmla="*/ 7 w 19"/>
                <a:gd name="T27" fmla="*/ 12 h 39"/>
                <a:gd name="T28" fmla="*/ 7 w 19"/>
                <a:gd name="T29" fmla="*/ 9 h 39"/>
                <a:gd name="T30" fmla="*/ 9 w 19"/>
                <a:gd name="T31" fmla="*/ 6 h 39"/>
                <a:gd name="T32" fmla="*/ 7 w 19"/>
                <a:gd name="T33" fmla="*/ 6 h 39"/>
                <a:gd name="T34" fmla="*/ 7 w 19"/>
                <a:gd name="T35" fmla="*/ 7 h 39"/>
                <a:gd name="T36" fmla="*/ 7 w 19"/>
                <a:gd name="T37" fmla="*/ 7 h 39"/>
                <a:gd name="T38" fmla="*/ 7 w 19"/>
                <a:gd name="T39" fmla="*/ 7 h 39"/>
                <a:gd name="T40" fmla="*/ 7 w 19"/>
                <a:gd name="T41" fmla="*/ 7 h 39"/>
                <a:gd name="T42" fmla="*/ 7 w 19"/>
                <a:gd name="T43" fmla="*/ 7 h 39"/>
                <a:gd name="T44" fmla="*/ 7 w 19"/>
                <a:gd name="T45" fmla="*/ 6 h 39"/>
                <a:gd name="T46" fmla="*/ 5 w 19"/>
                <a:gd name="T47" fmla="*/ 5 h 39"/>
                <a:gd name="T48" fmla="*/ 4 w 19"/>
                <a:gd name="T49" fmla="*/ 4 h 39"/>
                <a:gd name="T50" fmla="*/ 2 w 19"/>
                <a:gd name="T51" fmla="*/ 4 h 39"/>
                <a:gd name="T52" fmla="*/ 1 w 19"/>
                <a:gd name="T53" fmla="*/ 3 h 39"/>
                <a:gd name="T54" fmla="*/ 2 w 19"/>
                <a:gd name="T55" fmla="*/ 0 h 39"/>
                <a:gd name="T56" fmla="*/ 0 w 19"/>
                <a:gd name="T57" fmla="*/ 13 h 39"/>
                <a:gd name="T58" fmla="*/ 2 w 19"/>
                <a:gd name="T59" fmla="*/ 13 h 39"/>
                <a:gd name="T60" fmla="*/ 2 w 19"/>
                <a:gd name="T61" fmla="*/ 11 h 39"/>
                <a:gd name="T62" fmla="*/ 1 w 19"/>
                <a:gd name="T63" fmla="*/ 9 h 39"/>
                <a:gd name="T64" fmla="*/ 2 w 19"/>
                <a:gd name="T65" fmla="*/ 8 h 39"/>
                <a:gd name="T66" fmla="*/ 2 w 19"/>
                <a:gd name="T67" fmla="*/ 7 h 39"/>
                <a:gd name="T68" fmla="*/ 3 w 19"/>
                <a:gd name="T69" fmla="*/ 6 h 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" h="39">
                  <a:moveTo>
                    <a:pt x="6" y="13"/>
                  </a:moveTo>
                  <a:lnTo>
                    <a:pt x="9" y="14"/>
                  </a:lnTo>
                  <a:lnTo>
                    <a:pt x="10" y="15"/>
                  </a:lnTo>
                  <a:lnTo>
                    <a:pt x="11" y="18"/>
                  </a:lnTo>
                  <a:lnTo>
                    <a:pt x="11" y="20"/>
                  </a:lnTo>
                  <a:lnTo>
                    <a:pt x="11" y="23"/>
                  </a:lnTo>
                  <a:lnTo>
                    <a:pt x="11" y="25"/>
                  </a:lnTo>
                  <a:lnTo>
                    <a:pt x="11" y="27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4"/>
                  </a:lnTo>
                  <a:lnTo>
                    <a:pt x="13" y="30"/>
                  </a:lnTo>
                  <a:lnTo>
                    <a:pt x="14" y="31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7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6" y="37"/>
                  </a:lnTo>
                  <a:lnTo>
                    <a:pt x="16" y="35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4" y="25"/>
                  </a:lnTo>
                  <a:lnTo>
                    <a:pt x="14" y="21"/>
                  </a:lnTo>
                  <a:lnTo>
                    <a:pt x="14" y="18"/>
                  </a:lnTo>
                  <a:lnTo>
                    <a:pt x="15" y="15"/>
                  </a:lnTo>
                  <a:lnTo>
                    <a:pt x="19" y="13"/>
                  </a:lnTo>
                  <a:lnTo>
                    <a:pt x="16" y="10"/>
                  </a:lnTo>
                  <a:lnTo>
                    <a:pt x="14" y="13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3" y="11"/>
                  </a:lnTo>
                  <a:lnTo>
                    <a:pt x="11" y="10"/>
                  </a:lnTo>
                  <a:lnTo>
                    <a:pt x="9" y="9"/>
                  </a:lnTo>
                  <a:lnTo>
                    <a:pt x="8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6"/>
                  </a:lnTo>
                  <a:lnTo>
                    <a:pt x="3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27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36" name="Freeform 361"/>
            <p:cNvSpPr>
              <a:spLocks/>
            </p:cNvSpPr>
            <p:nvPr/>
          </p:nvSpPr>
          <p:spPr bwMode="auto">
            <a:xfrm>
              <a:off x="2370" y="2162"/>
              <a:ext cx="1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1 h 3"/>
                <a:gd name="T4" fmla="*/ 1 w 1"/>
                <a:gd name="T5" fmla="*/ 1 h 3"/>
                <a:gd name="T6" fmla="*/ 0 w 1"/>
                <a:gd name="T7" fmla="*/ 1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1 h 3"/>
                <a:gd name="T14" fmla="*/ 0 w 1"/>
                <a:gd name="T15" fmla="*/ 1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37" name="Freeform 362"/>
            <p:cNvSpPr>
              <a:spLocks/>
            </p:cNvSpPr>
            <p:nvPr/>
          </p:nvSpPr>
          <p:spPr bwMode="auto">
            <a:xfrm>
              <a:off x="2561" y="2227"/>
              <a:ext cx="2" cy="1"/>
            </a:xfrm>
            <a:custGeom>
              <a:avLst/>
              <a:gdLst>
                <a:gd name="T0" fmla="*/ 2 w 2"/>
                <a:gd name="T1" fmla="*/ 1 h 3"/>
                <a:gd name="T2" fmla="*/ 2 w 2"/>
                <a:gd name="T3" fmla="*/ 1 h 3"/>
                <a:gd name="T4" fmla="*/ 2 w 2"/>
                <a:gd name="T5" fmla="*/ 1 h 3"/>
                <a:gd name="T6" fmla="*/ 1 w 2"/>
                <a:gd name="T7" fmla="*/ 0 h 3"/>
                <a:gd name="T8" fmla="*/ 1 w 2"/>
                <a:gd name="T9" fmla="*/ 0 h 3"/>
                <a:gd name="T10" fmla="*/ 1 w 2"/>
                <a:gd name="T11" fmla="*/ 0 h 3"/>
                <a:gd name="T12" fmla="*/ 1 w 2"/>
                <a:gd name="T13" fmla="*/ 0 h 3"/>
                <a:gd name="T14" fmla="*/ 1 w 2"/>
                <a:gd name="T15" fmla="*/ 0 h 3"/>
                <a:gd name="T16" fmla="*/ 1 w 2"/>
                <a:gd name="T17" fmla="*/ 0 h 3"/>
                <a:gd name="T18" fmla="*/ 1 w 2"/>
                <a:gd name="T19" fmla="*/ 0 h 3"/>
                <a:gd name="T20" fmla="*/ 1 w 2"/>
                <a:gd name="T21" fmla="*/ 0 h 3"/>
                <a:gd name="T22" fmla="*/ 0 w 2"/>
                <a:gd name="T23" fmla="*/ 0 h 3"/>
                <a:gd name="T24" fmla="*/ 2 w 2"/>
                <a:gd name="T25" fmla="*/ 1 h 3"/>
                <a:gd name="T26" fmla="*/ 2 w 2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38" name="Freeform 363"/>
            <p:cNvSpPr>
              <a:spLocks/>
            </p:cNvSpPr>
            <p:nvPr/>
          </p:nvSpPr>
          <p:spPr bwMode="auto">
            <a:xfrm>
              <a:off x="2551" y="2280"/>
              <a:ext cx="1" cy="3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1 h 7"/>
                <a:gd name="T4" fmla="*/ 0 w 3"/>
                <a:gd name="T5" fmla="*/ 1 h 7"/>
                <a:gd name="T6" fmla="*/ 0 w 3"/>
                <a:gd name="T7" fmla="*/ 1 h 7"/>
                <a:gd name="T8" fmla="*/ 1 w 3"/>
                <a:gd name="T9" fmla="*/ 1 h 7"/>
                <a:gd name="T10" fmla="*/ 1 w 3"/>
                <a:gd name="T11" fmla="*/ 2 h 7"/>
                <a:gd name="T12" fmla="*/ 1 w 3"/>
                <a:gd name="T13" fmla="*/ 2 h 7"/>
                <a:gd name="T14" fmla="*/ 1 w 3"/>
                <a:gd name="T15" fmla="*/ 2 h 7"/>
                <a:gd name="T16" fmla="*/ 1 w 3"/>
                <a:gd name="T17" fmla="*/ 2 h 7"/>
                <a:gd name="T18" fmla="*/ 1 w 3"/>
                <a:gd name="T19" fmla="*/ 3 h 7"/>
                <a:gd name="T20" fmla="*/ 1 w 3"/>
                <a:gd name="T21" fmla="*/ 3 h 7"/>
                <a:gd name="T22" fmla="*/ 1 w 3"/>
                <a:gd name="T23" fmla="*/ 2 h 7"/>
                <a:gd name="T24" fmla="*/ 1 w 3"/>
                <a:gd name="T25" fmla="*/ 2 h 7"/>
                <a:gd name="T26" fmla="*/ 1 w 3"/>
                <a:gd name="T27" fmla="*/ 2 h 7"/>
                <a:gd name="T28" fmla="*/ 1 w 3"/>
                <a:gd name="T29" fmla="*/ 2 h 7"/>
                <a:gd name="T30" fmla="*/ 1 w 3"/>
                <a:gd name="T31" fmla="*/ 2 h 7"/>
                <a:gd name="T32" fmla="*/ 1 w 3"/>
                <a:gd name="T33" fmla="*/ 1 h 7"/>
                <a:gd name="T34" fmla="*/ 1 w 3"/>
                <a:gd name="T35" fmla="*/ 1 h 7"/>
                <a:gd name="T36" fmla="*/ 1 w 3"/>
                <a:gd name="T37" fmla="*/ 1 h 7"/>
                <a:gd name="T38" fmla="*/ 0 w 3"/>
                <a:gd name="T39" fmla="*/ 1 h 7"/>
                <a:gd name="T40" fmla="*/ 0 w 3"/>
                <a:gd name="T41" fmla="*/ 0 h 7"/>
                <a:gd name="T42" fmla="*/ 0 w 3"/>
                <a:gd name="T43" fmla="*/ 0 h 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39" name="Freeform 364"/>
            <p:cNvSpPr>
              <a:spLocks/>
            </p:cNvSpPr>
            <p:nvPr/>
          </p:nvSpPr>
          <p:spPr bwMode="auto">
            <a:xfrm>
              <a:off x="2532" y="2152"/>
              <a:ext cx="41" cy="221"/>
            </a:xfrm>
            <a:custGeom>
              <a:avLst/>
              <a:gdLst>
                <a:gd name="T0" fmla="*/ 36 w 83"/>
                <a:gd name="T1" fmla="*/ 37 h 441"/>
                <a:gd name="T2" fmla="*/ 34 w 83"/>
                <a:gd name="T3" fmla="*/ 38 h 441"/>
                <a:gd name="T4" fmla="*/ 30 w 83"/>
                <a:gd name="T5" fmla="*/ 58 h 441"/>
                <a:gd name="T6" fmla="*/ 23 w 83"/>
                <a:gd name="T7" fmla="*/ 89 h 441"/>
                <a:gd name="T8" fmla="*/ 22 w 83"/>
                <a:gd name="T9" fmla="*/ 95 h 441"/>
                <a:gd name="T10" fmla="*/ 19 w 83"/>
                <a:gd name="T11" fmla="*/ 101 h 441"/>
                <a:gd name="T12" fmla="*/ 17 w 83"/>
                <a:gd name="T13" fmla="*/ 98 h 441"/>
                <a:gd name="T14" fmla="*/ 17 w 83"/>
                <a:gd name="T15" fmla="*/ 97 h 441"/>
                <a:gd name="T16" fmla="*/ 16 w 83"/>
                <a:gd name="T17" fmla="*/ 99 h 441"/>
                <a:gd name="T18" fmla="*/ 17 w 83"/>
                <a:gd name="T19" fmla="*/ 106 h 441"/>
                <a:gd name="T20" fmla="*/ 18 w 83"/>
                <a:gd name="T21" fmla="*/ 114 h 441"/>
                <a:gd name="T22" fmla="*/ 16 w 83"/>
                <a:gd name="T23" fmla="*/ 123 h 441"/>
                <a:gd name="T24" fmla="*/ 14 w 83"/>
                <a:gd name="T25" fmla="*/ 127 h 441"/>
                <a:gd name="T26" fmla="*/ 13 w 83"/>
                <a:gd name="T27" fmla="*/ 131 h 441"/>
                <a:gd name="T28" fmla="*/ 8 w 83"/>
                <a:gd name="T29" fmla="*/ 150 h 441"/>
                <a:gd name="T30" fmla="*/ 5 w 83"/>
                <a:gd name="T31" fmla="*/ 165 h 441"/>
                <a:gd name="T32" fmla="*/ 5 w 83"/>
                <a:gd name="T33" fmla="*/ 173 h 441"/>
                <a:gd name="T34" fmla="*/ 6 w 83"/>
                <a:gd name="T35" fmla="*/ 170 h 441"/>
                <a:gd name="T36" fmla="*/ 7 w 83"/>
                <a:gd name="T37" fmla="*/ 168 h 441"/>
                <a:gd name="T38" fmla="*/ 5 w 83"/>
                <a:gd name="T39" fmla="*/ 191 h 441"/>
                <a:gd name="T40" fmla="*/ 1 w 83"/>
                <a:gd name="T41" fmla="*/ 212 h 441"/>
                <a:gd name="T42" fmla="*/ 3 w 83"/>
                <a:gd name="T43" fmla="*/ 209 h 441"/>
                <a:gd name="T44" fmla="*/ 8 w 83"/>
                <a:gd name="T45" fmla="*/ 185 h 441"/>
                <a:gd name="T46" fmla="*/ 12 w 83"/>
                <a:gd name="T47" fmla="*/ 160 h 441"/>
                <a:gd name="T48" fmla="*/ 17 w 83"/>
                <a:gd name="T49" fmla="*/ 151 h 441"/>
                <a:gd name="T50" fmla="*/ 15 w 83"/>
                <a:gd name="T51" fmla="*/ 142 h 441"/>
                <a:gd name="T52" fmla="*/ 16 w 83"/>
                <a:gd name="T53" fmla="*/ 137 h 441"/>
                <a:gd name="T54" fmla="*/ 17 w 83"/>
                <a:gd name="T55" fmla="*/ 132 h 441"/>
                <a:gd name="T56" fmla="*/ 18 w 83"/>
                <a:gd name="T57" fmla="*/ 128 h 441"/>
                <a:gd name="T58" fmla="*/ 19 w 83"/>
                <a:gd name="T59" fmla="*/ 127 h 441"/>
                <a:gd name="T60" fmla="*/ 19 w 83"/>
                <a:gd name="T61" fmla="*/ 127 h 441"/>
                <a:gd name="T62" fmla="*/ 19 w 83"/>
                <a:gd name="T63" fmla="*/ 126 h 441"/>
                <a:gd name="T64" fmla="*/ 20 w 83"/>
                <a:gd name="T65" fmla="*/ 119 h 441"/>
                <a:gd name="T66" fmla="*/ 23 w 83"/>
                <a:gd name="T67" fmla="*/ 116 h 441"/>
                <a:gd name="T68" fmla="*/ 23 w 83"/>
                <a:gd name="T69" fmla="*/ 106 h 441"/>
                <a:gd name="T70" fmla="*/ 26 w 83"/>
                <a:gd name="T71" fmla="*/ 88 h 441"/>
                <a:gd name="T72" fmla="*/ 32 w 83"/>
                <a:gd name="T73" fmla="*/ 74 h 441"/>
                <a:gd name="T74" fmla="*/ 30 w 83"/>
                <a:gd name="T75" fmla="*/ 75 h 441"/>
                <a:gd name="T76" fmla="*/ 30 w 83"/>
                <a:gd name="T77" fmla="*/ 75 h 441"/>
                <a:gd name="T78" fmla="*/ 31 w 83"/>
                <a:gd name="T79" fmla="*/ 76 h 441"/>
                <a:gd name="T80" fmla="*/ 30 w 83"/>
                <a:gd name="T81" fmla="*/ 72 h 441"/>
                <a:gd name="T82" fmla="*/ 31 w 83"/>
                <a:gd name="T83" fmla="*/ 68 h 441"/>
                <a:gd name="T84" fmla="*/ 32 w 83"/>
                <a:gd name="T85" fmla="*/ 64 h 441"/>
                <a:gd name="T86" fmla="*/ 33 w 83"/>
                <a:gd name="T87" fmla="*/ 66 h 441"/>
                <a:gd name="T88" fmla="*/ 34 w 83"/>
                <a:gd name="T89" fmla="*/ 66 h 441"/>
                <a:gd name="T90" fmla="*/ 33 w 83"/>
                <a:gd name="T91" fmla="*/ 61 h 441"/>
                <a:gd name="T92" fmla="*/ 33 w 83"/>
                <a:gd name="T93" fmla="*/ 51 h 441"/>
                <a:gd name="T94" fmla="*/ 37 w 83"/>
                <a:gd name="T95" fmla="*/ 41 h 441"/>
                <a:gd name="T96" fmla="*/ 39 w 83"/>
                <a:gd name="T97" fmla="*/ 24 h 441"/>
                <a:gd name="T98" fmla="*/ 41 w 83"/>
                <a:gd name="T99" fmla="*/ 7 h 441"/>
                <a:gd name="T100" fmla="*/ 39 w 83"/>
                <a:gd name="T101" fmla="*/ 7 h 441"/>
                <a:gd name="T102" fmla="*/ 36 w 83"/>
                <a:gd name="T103" fmla="*/ 22 h 441"/>
                <a:gd name="T104" fmla="*/ 37 w 83"/>
                <a:gd name="T105" fmla="*/ 35 h 44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83" h="441">
                  <a:moveTo>
                    <a:pt x="74" y="70"/>
                  </a:moveTo>
                  <a:lnTo>
                    <a:pt x="73" y="71"/>
                  </a:lnTo>
                  <a:lnTo>
                    <a:pt x="72" y="71"/>
                  </a:lnTo>
                  <a:lnTo>
                    <a:pt x="72" y="73"/>
                  </a:lnTo>
                  <a:lnTo>
                    <a:pt x="71" y="74"/>
                  </a:lnTo>
                  <a:lnTo>
                    <a:pt x="69" y="75"/>
                  </a:lnTo>
                  <a:lnTo>
                    <a:pt x="68" y="76"/>
                  </a:lnTo>
                  <a:lnTo>
                    <a:pt x="67" y="76"/>
                  </a:lnTo>
                  <a:lnTo>
                    <a:pt x="66" y="76"/>
                  </a:lnTo>
                  <a:lnTo>
                    <a:pt x="64" y="76"/>
                  </a:lnTo>
                  <a:lnTo>
                    <a:pt x="60" y="115"/>
                  </a:lnTo>
                  <a:lnTo>
                    <a:pt x="56" y="112"/>
                  </a:lnTo>
                  <a:lnTo>
                    <a:pt x="41" y="174"/>
                  </a:lnTo>
                  <a:lnTo>
                    <a:pt x="43" y="175"/>
                  </a:lnTo>
                  <a:lnTo>
                    <a:pt x="46" y="178"/>
                  </a:lnTo>
                  <a:lnTo>
                    <a:pt x="47" y="180"/>
                  </a:lnTo>
                  <a:lnTo>
                    <a:pt x="47" y="184"/>
                  </a:lnTo>
                  <a:lnTo>
                    <a:pt x="46" y="186"/>
                  </a:lnTo>
                  <a:lnTo>
                    <a:pt x="45" y="190"/>
                  </a:lnTo>
                  <a:lnTo>
                    <a:pt x="43" y="193"/>
                  </a:lnTo>
                  <a:lnTo>
                    <a:pt x="42" y="196"/>
                  </a:lnTo>
                  <a:lnTo>
                    <a:pt x="40" y="199"/>
                  </a:lnTo>
                  <a:lnTo>
                    <a:pt x="38" y="201"/>
                  </a:lnTo>
                  <a:lnTo>
                    <a:pt x="35" y="199"/>
                  </a:lnTo>
                  <a:lnTo>
                    <a:pt x="35" y="198"/>
                  </a:lnTo>
                  <a:lnTo>
                    <a:pt x="35" y="196"/>
                  </a:lnTo>
                  <a:lnTo>
                    <a:pt x="35" y="195"/>
                  </a:lnTo>
                  <a:lnTo>
                    <a:pt x="35" y="194"/>
                  </a:lnTo>
                  <a:lnTo>
                    <a:pt x="35" y="193"/>
                  </a:lnTo>
                  <a:lnTo>
                    <a:pt x="32" y="198"/>
                  </a:lnTo>
                  <a:lnTo>
                    <a:pt x="32" y="201"/>
                  </a:lnTo>
                  <a:lnTo>
                    <a:pt x="32" y="205"/>
                  </a:lnTo>
                  <a:lnTo>
                    <a:pt x="34" y="209"/>
                  </a:lnTo>
                  <a:lnTo>
                    <a:pt x="35" y="212"/>
                  </a:lnTo>
                  <a:lnTo>
                    <a:pt x="36" y="216"/>
                  </a:lnTo>
                  <a:lnTo>
                    <a:pt x="37" y="220"/>
                  </a:lnTo>
                  <a:lnTo>
                    <a:pt x="37" y="224"/>
                  </a:lnTo>
                  <a:lnTo>
                    <a:pt x="37" y="228"/>
                  </a:lnTo>
                  <a:lnTo>
                    <a:pt x="35" y="233"/>
                  </a:lnTo>
                  <a:lnTo>
                    <a:pt x="35" y="237"/>
                  </a:lnTo>
                  <a:lnTo>
                    <a:pt x="34" y="241"/>
                  </a:lnTo>
                  <a:lnTo>
                    <a:pt x="32" y="245"/>
                  </a:lnTo>
                  <a:lnTo>
                    <a:pt x="31" y="247"/>
                  </a:lnTo>
                  <a:lnTo>
                    <a:pt x="30" y="249"/>
                  </a:lnTo>
                  <a:lnTo>
                    <a:pt x="29" y="252"/>
                  </a:lnTo>
                  <a:lnTo>
                    <a:pt x="29" y="254"/>
                  </a:lnTo>
                  <a:lnTo>
                    <a:pt x="27" y="257"/>
                  </a:lnTo>
                  <a:lnTo>
                    <a:pt x="29" y="259"/>
                  </a:lnTo>
                  <a:lnTo>
                    <a:pt x="30" y="263"/>
                  </a:lnTo>
                  <a:lnTo>
                    <a:pt x="26" y="261"/>
                  </a:lnTo>
                  <a:lnTo>
                    <a:pt x="24" y="272"/>
                  </a:lnTo>
                  <a:lnTo>
                    <a:pt x="21" y="282"/>
                  </a:lnTo>
                  <a:lnTo>
                    <a:pt x="19" y="290"/>
                  </a:lnTo>
                  <a:lnTo>
                    <a:pt x="17" y="299"/>
                  </a:lnTo>
                  <a:lnTo>
                    <a:pt x="15" y="306"/>
                  </a:lnTo>
                  <a:lnTo>
                    <a:pt x="14" y="315"/>
                  </a:lnTo>
                  <a:lnTo>
                    <a:pt x="12" y="322"/>
                  </a:lnTo>
                  <a:lnTo>
                    <a:pt x="11" y="330"/>
                  </a:lnTo>
                  <a:lnTo>
                    <a:pt x="10" y="339"/>
                  </a:lnTo>
                  <a:lnTo>
                    <a:pt x="10" y="348"/>
                  </a:lnTo>
                  <a:lnTo>
                    <a:pt x="10" y="347"/>
                  </a:lnTo>
                  <a:lnTo>
                    <a:pt x="10" y="345"/>
                  </a:lnTo>
                  <a:lnTo>
                    <a:pt x="11" y="343"/>
                  </a:lnTo>
                  <a:lnTo>
                    <a:pt x="11" y="342"/>
                  </a:lnTo>
                  <a:lnTo>
                    <a:pt x="11" y="341"/>
                  </a:lnTo>
                  <a:lnTo>
                    <a:pt x="12" y="340"/>
                  </a:lnTo>
                  <a:lnTo>
                    <a:pt x="12" y="339"/>
                  </a:lnTo>
                  <a:lnTo>
                    <a:pt x="14" y="337"/>
                  </a:lnTo>
                  <a:lnTo>
                    <a:pt x="14" y="336"/>
                  </a:lnTo>
                  <a:lnTo>
                    <a:pt x="15" y="335"/>
                  </a:lnTo>
                  <a:lnTo>
                    <a:pt x="14" y="346"/>
                  </a:lnTo>
                  <a:lnTo>
                    <a:pt x="14" y="357"/>
                  </a:lnTo>
                  <a:lnTo>
                    <a:pt x="11" y="369"/>
                  </a:lnTo>
                  <a:lnTo>
                    <a:pt x="10" y="381"/>
                  </a:lnTo>
                  <a:lnTo>
                    <a:pt x="9" y="392"/>
                  </a:lnTo>
                  <a:lnTo>
                    <a:pt x="6" y="403"/>
                  </a:lnTo>
                  <a:lnTo>
                    <a:pt x="5" y="414"/>
                  </a:lnTo>
                  <a:lnTo>
                    <a:pt x="3" y="424"/>
                  </a:lnTo>
                  <a:lnTo>
                    <a:pt x="1" y="433"/>
                  </a:lnTo>
                  <a:lnTo>
                    <a:pt x="0" y="441"/>
                  </a:lnTo>
                  <a:lnTo>
                    <a:pt x="4" y="429"/>
                  </a:lnTo>
                  <a:lnTo>
                    <a:pt x="7" y="418"/>
                  </a:lnTo>
                  <a:lnTo>
                    <a:pt x="11" y="405"/>
                  </a:lnTo>
                  <a:lnTo>
                    <a:pt x="14" y="394"/>
                  </a:lnTo>
                  <a:lnTo>
                    <a:pt x="15" y="382"/>
                  </a:lnTo>
                  <a:lnTo>
                    <a:pt x="17" y="369"/>
                  </a:lnTo>
                  <a:lnTo>
                    <a:pt x="19" y="357"/>
                  </a:lnTo>
                  <a:lnTo>
                    <a:pt x="20" y="345"/>
                  </a:lnTo>
                  <a:lnTo>
                    <a:pt x="22" y="332"/>
                  </a:lnTo>
                  <a:lnTo>
                    <a:pt x="24" y="320"/>
                  </a:lnTo>
                  <a:lnTo>
                    <a:pt x="31" y="316"/>
                  </a:lnTo>
                  <a:lnTo>
                    <a:pt x="35" y="313"/>
                  </a:lnTo>
                  <a:lnTo>
                    <a:pt x="35" y="308"/>
                  </a:lnTo>
                  <a:lnTo>
                    <a:pt x="35" y="301"/>
                  </a:lnTo>
                  <a:lnTo>
                    <a:pt x="32" y="296"/>
                  </a:lnTo>
                  <a:lnTo>
                    <a:pt x="30" y="292"/>
                  </a:lnTo>
                  <a:lnTo>
                    <a:pt x="29" y="287"/>
                  </a:lnTo>
                  <a:lnTo>
                    <a:pt x="30" y="283"/>
                  </a:lnTo>
                  <a:lnTo>
                    <a:pt x="32" y="279"/>
                  </a:lnTo>
                  <a:lnTo>
                    <a:pt x="38" y="278"/>
                  </a:lnTo>
                  <a:lnTo>
                    <a:pt x="32" y="275"/>
                  </a:lnTo>
                  <a:lnTo>
                    <a:pt x="32" y="273"/>
                  </a:lnTo>
                  <a:lnTo>
                    <a:pt x="34" y="271"/>
                  </a:lnTo>
                  <a:lnTo>
                    <a:pt x="34" y="269"/>
                  </a:lnTo>
                  <a:lnTo>
                    <a:pt x="34" y="267"/>
                  </a:lnTo>
                  <a:lnTo>
                    <a:pt x="35" y="264"/>
                  </a:lnTo>
                  <a:lnTo>
                    <a:pt x="35" y="262"/>
                  </a:lnTo>
                  <a:lnTo>
                    <a:pt x="36" y="261"/>
                  </a:lnTo>
                  <a:lnTo>
                    <a:pt x="36" y="258"/>
                  </a:lnTo>
                  <a:lnTo>
                    <a:pt x="37" y="256"/>
                  </a:lnTo>
                  <a:lnTo>
                    <a:pt x="38" y="254"/>
                  </a:lnTo>
                  <a:lnTo>
                    <a:pt x="38" y="252"/>
                  </a:lnTo>
                  <a:lnTo>
                    <a:pt x="38" y="248"/>
                  </a:lnTo>
                  <a:lnTo>
                    <a:pt x="38" y="246"/>
                  </a:lnTo>
                  <a:lnTo>
                    <a:pt x="40" y="242"/>
                  </a:lnTo>
                  <a:lnTo>
                    <a:pt x="41" y="238"/>
                  </a:lnTo>
                  <a:lnTo>
                    <a:pt x="41" y="236"/>
                  </a:lnTo>
                  <a:lnTo>
                    <a:pt x="42" y="233"/>
                  </a:lnTo>
                  <a:lnTo>
                    <a:pt x="45" y="232"/>
                  </a:lnTo>
                  <a:lnTo>
                    <a:pt x="46" y="231"/>
                  </a:lnTo>
                  <a:lnTo>
                    <a:pt x="47" y="231"/>
                  </a:lnTo>
                  <a:lnTo>
                    <a:pt x="41" y="228"/>
                  </a:lnTo>
                  <a:lnTo>
                    <a:pt x="43" y="221"/>
                  </a:lnTo>
                  <a:lnTo>
                    <a:pt x="46" y="212"/>
                  </a:lnTo>
                  <a:lnTo>
                    <a:pt x="48" y="202"/>
                  </a:lnTo>
                  <a:lnTo>
                    <a:pt x="50" y="194"/>
                  </a:lnTo>
                  <a:lnTo>
                    <a:pt x="51" y="184"/>
                  </a:lnTo>
                  <a:lnTo>
                    <a:pt x="52" y="175"/>
                  </a:lnTo>
                  <a:lnTo>
                    <a:pt x="53" y="167"/>
                  </a:lnTo>
                  <a:lnTo>
                    <a:pt x="56" y="159"/>
                  </a:lnTo>
                  <a:lnTo>
                    <a:pt x="60" y="153"/>
                  </a:lnTo>
                  <a:lnTo>
                    <a:pt x="64" y="148"/>
                  </a:lnTo>
                  <a:lnTo>
                    <a:pt x="63" y="146"/>
                  </a:lnTo>
                  <a:lnTo>
                    <a:pt x="61" y="148"/>
                  </a:lnTo>
                  <a:lnTo>
                    <a:pt x="61" y="149"/>
                  </a:lnTo>
                  <a:lnTo>
                    <a:pt x="62" y="151"/>
                  </a:lnTo>
                  <a:lnTo>
                    <a:pt x="60" y="149"/>
                  </a:lnTo>
                  <a:lnTo>
                    <a:pt x="61" y="148"/>
                  </a:lnTo>
                  <a:lnTo>
                    <a:pt x="60" y="146"/>
                  </a:lnTo>
                  <a:lnTo>
                    <a:pt x="60" y="144"/>
                  </a:lnTo>
                  <a:lnTo>
                    <a:pt x="60" y="142"/>
                  </a:lnTo>
                  <a:lnTo>
                    <a:pt x="60" y="139"/>
                  </a:lnTo>
                  <a:lnTo>
                    <a:pt x="61" y="137"/>
                  </a:lnTo>
                  <a:lnTo>
                    <a:pt x="62" y="136"/>
                  </a:lnTo>
                  <a:lnTo>
                    <a:pt x="63" y="133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7"/>
                  </a:lnTo>
                  <a:lnTo>
                    <a:pt x="66" y="127"/>
                  </a:lnTo>
                  <a:lnTo>
                    <a:pt x="66" y="128"/>
                  </a:lnTo>
                  <a:lnTo>
                    <a:pt x="67" y="130"/>
                  </a:lnTo>
                  <a:lnTo>
                    <a:pt x="67" y="131"/>
                  </a:lnTo>
                  <a:lnTo>
                    <a:pt x="68" y="132"/>
                  </a:lnTo>
                  <a:lnTo>
                    <a:pt x="68" y="133"/>
                  </a:lnTo>
                  <a:lnTo>
                    <a:pt x="68" y="132"/>
                  </a:lnTo>
                  <a:lnTo>
                    <a:pt x="68" y="130"/>
                  </a:lnTo>
                  <a:lnTo>
                    <a:pt x="66" y="126"/>
                  </a:lnTo>
                  <a:lnTo>
                    <a:pt x="66" y="122"/>
                  </a:lnTo>
                  <a:lnTo>
                    <a:pt x="64" y="117"/>
                  </a:lnTo>
                  <a:lnTo>
                    <a:pt x="64" y="112"/>
                  </a:lnTo>
                  <a:lnTo>
                    <a:pt x="66" y="107"/>
                  </a:lnTo>
                  <a:lnTo>
                    <a:pt x="67" y="101"/>
                  </a:lnTo>
                  <a:lnTo>
                    <a:pt x="68" y="96"/>
                  </a:lnTo>
                  <a:lnTo>
                    <a:pt x="71" y="91"/>
                  </a:lnTo>
                  <a:lnTo>
                    <a:pt x="72" y="86"/>
                  </a:lnTo>
                  <a:lnTo>
                    <a:pt x="74" y="82"/>
                  </a:lnTo>
                  <a:lnTo>
                    <a:pt x="76" y="74"/>
                  </a:lnTo>
                  <a:lnTo>
                    <a:pt x="77" y="66"/>
                  </a:lnTo>
                  <a:lnTo>
                    <a:pt x="78" y="58"/>
                  </a:lnTo>
                  <a:lnTo>
                    <a:pt x="79" y="48"/>
                  </a:lnTo>
                  <a:lnTo>
                    <a:pt x="79" y="39"/>
                  </a:lnTo>
                  <a:lnTo>
                    <a:pt x="81" y="31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2" y="7"/>
                  </a:lnTo>
                  <a:lnTo>
                    <a:pt x="83" y="0"/>
                  </a:lnTo>
                  <a:lnTo>
                    <a:pt x="82" y="7"/>
                  </a:lnTo>
                  <a:lnTo>
                    <a:pt x="79" y="14"/>
                  </a:lnTo>
                  <a:lnTo>
                    <a:pt x="77" y="22"/>
                  </a:lnTo>
                  <a:lnTo>
                    <a:pt x="76" y="29"/>
                  </a:lnTo>
                  <a:lnTo>
                    <a:pt x="73" y="37"/>
                  </a:lnTo>
                  <a:lnTo>
                    <a:pt x="72" y="44"/>
                  </a:lnTo>
                  <a:lnTo>
                    <a:pt x="71" y="52"/>
                  </a:lnTo>
                  <a:lnTo>
                    <a:pt x="71" y="58"/>
                  </a:lnTo>
                  <a:lnTo>
                    <a:pt x="72" y="64"/>
                  </a:lnTo>
                  <a:lnTo>
                    <a:pt x="74" y="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40" name="Freeform 365"/>
            <p:cNvSpPr>
              <a:spLocks/>
            </p:cNvSpPr>
            <p:nvPr/>
          </p:nvSpPr>
          <p:spPr bwMode="auto">
            <a:xfrm>
              <a:off x="2549" y="2246"/>
              <a:ext cx="2" cy="3"/>
            </a:xfrm>
            <a:custGeom>
              <a:avLst/>
              <a:gdLst>
                <a:gd name="T0" fmla="*/ 0 w 3"/>
                <a:gd name="T1" fmla="*/ 2 h 7"/>
                <a:gd name="T2" fmla="*/ 0 w 3"/>
                <a:gd name="T3" fmla="*/ 2 h 7"/>
                <a:gd name="T4" fmla="*/ 0 w 3"/>
                <a:gd name="T5" fmla="*/ 2 h 7"/>
                <a:gd name="T6" fmla="*/ 1 w 3"/>
                <a:gd name="T7" fmla="*/ 2 h 7"/>
                <a:gd name="T8" fmla="*/ 1 w 3"/>
                <a:gd name="T9" fmla="*/ 2 h 7"/>
                <a:gd name="T10" fmla="*/ 1 w 3"/>
                <a:gd name="T11" fmla="*/ 1 h 7"/>
                <a:gd name="T12" fmla="*/ 1 w 3"/>
                <a:gd name="T13" fmla="*/ 1 h 7"/>
                <a:gd name="T14" fmla="*/ 1 w 3"/>
                <a:gd name="T15" fmla="*/ 1 h 7"/>
                <a:gd name="T16" fmla="*/ 1 w 3"/>
                <a:gd name="T17" fmla="*/ 1 h 7"/>
                <a:gd name="T18" fmla="*/ 2 w 3"/>
                <a:gd name="T19" fmla="*/ 0 h 7"/>
                <a:gd name="T20" fmla="*/ 2 w 3"/>
                <a:gd name="T21" fmla="*/ 0 h 7"/>
                <a:gd name="T22" fmla="*/ 1 w 3"/>
                <a:gd name="T23" fmla="*/ 0 h 7"/>
                <a:gd name="T24" fmla="*/ 1 w 3"/>
                <a:gd name="T25" fmla="*/ 1 h 7"/>
                <a:gd name="T26" fmla="*/ 1 w 3"/>
                <a:gd name="T27" fmla="*/ 1 h 7"/>
                <a:gd name="T28" fmla="*/ 1 w 3"/>
                <a:gd name="T29" fmla="*/ 1 h 7"/>
                <a:gd name="T30" fmla="*/ 0 w 3"/>
                <a:gd name="T31" fmla="*/ 1 h 7"/>
                <a:gd name="T32" fmla="*/ 0 w 3"/>
                <a:gd name="T33" fmla="*/ 1 h 7"/>
                <a:gd name="T34" fmla="*/ 0 w 3"/>
                <a:gd name="T35" fmla="*/ 2 h 7"/>
                <a:gd name="T36" fmla="*/ 0 w 3"/>
                <a:gd name="T37" fmla="*/ 2 h 7"/>
                <a:gd name="T38" fmla="*/ 0 w 3"/>
                <a:gd name="T39" fmla="*/ 2 h 7"/>
                <a:gd name="T40" fmla="*/ 0 w 3"/>
                <a:gd name="T41" fmla="*/ 3 h 7"/>
                <a:gd name="T42" fmla="*/ 0 w 3"/>
                <a:gd name="T43" fmla="*/ 3 h 7"/>
                <a:gd name="T44" fmla="*/ 0 w 3"/>
                <a:gd name="T45" fmla="*/ 2 h 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" h="7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41" name="Freeform 366"/>
            <p:cNvSpPr>
              <a:spLocks/>
            </p:cNvSpPr>
            <p:nvPr/>
          </p:nvSpPr>
          <p:spPr bwMode="auto">
            <a:xfrm>
              <a:off x="2536" y="2327"/>
              <a:ext cx="1" cy="9"/>
            </a:xfrm>
            <a:custGeom>
              <a:avLst/>
              <a:gdLst>
                <a:gd name="T0" fmla="*/ 0 w 1"/>
                <a:gd name="T1" fmla="*/ 9 h 19"/>
                <a:gd name="T2" fmla="*/ 0 w 1"/>
                <a:gd name="T3" fmla="*/ 8 h 19"/>
                <a:gd name="T4" fmla="*/ 0 w 1"/>
                <a:gd name="T5" fmla="*/ 7 h 19"/>
                <a:gd name="T6" fmla="*/ 0 w 1"/>
                <a:gd name="T7" fmla="*/ 6 h 19"/>
                <a:gd name="T8" fmla="*/ 0 w 1"/>
                <a:gd name="T9" fmla="*/ 5 h 19"/>
                <a:gd name="T10" fmla="*/ 0 w 1"/>
                <a:gd name="T11" fmla="*/ 4 h 19"/>
                <a:gd name="T12" fmla="*/ 0 w 1"/>
                <a:gd name="T13" fmla="*/ 3 h 19"/>
                <a:gd name="T14" fmla="*/ 0 w 1"/>
                <a:gd name="T15" fmla="*/ 2 h 19"/>
                <a:gd name="T16" fmla="*/ 0 w 1"/>
                <a:gd name="T17" fmla="*/ 2 h 19"/>
                <a:gd name="T18" fmla="*/ 1 w 1"/>
                <a:gd name="T19" fmla="*/ 1 h 19"/>
                <a:gd name="T20" fmla="*/ 1 w 1"/>
                <a:gd name="T21" fmla="*/ 0 h 19"/>
                <a:gd name="T22" fmla="*/ 0 w 1"/>
                <a:gd name="T23" fmla="*/ 1 h 19"/>
                <a:gd name="T24" fmla="*/ 0 w 1"/>
                <a:gd name="T25" fmla="*/ 2 h 19"/>
                <a:gd name="T26" fmla="*/ 0 w 1"/>
                <a:gd name="T27" fmla="*/ 2 h 19"/>
                <a:gd name="T28" fmla="*/ 0 w 1"/>
                <a:gd name="T29" fmla="*/ 4 h 19"/>
                <a:gd name="T30" fmla="*/ 0 w 1"/>
                <a:gd name="T31" fmla="*/ 4 h 19"/>
                <a:gd name="T32" fmla="*/ 0 w 1"/>
                <a:gd name="T33" fmla="*/ 6 h 19"/>
                <a:gd name="T34" fmla="*/ 0 w 1"/>
                <a:gd name="T35" fmla="*/ 6 h 19"/>
                <a:gd name="T36" fmla="*/ 0 w 1"/>
                <a:gd name="T37" fmla="*/ 7 h 19"/>
                <a:gd name="T38" fmla="*/ 0 w 1"/>
                <a:gd name="T39" fmla="*/ 8 h 19"/>
                <a:gd name="T40" fmla="*/ 0 w 1"/>
                <a:gd name="T41" fmla="*/ 9 h 19"/>
                <a:gd name="T42" fmla="*/ 0 w 1"/>
                <a:gd name="T43" fmla="*/ 9 h 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19">
                  <a:moveTo>
                    <a:pt x="0" y="19"/>
                  </a:move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42" name="Freeform 367"/>
            <p:cNvSpPr>
              <a:spLocks/>
            </p:cNvSpPr>
            <p:nvPr/>
          </p:nvSpPr>
          <p:spPr bwMode="auto">
            <a:xfrm>
              <a:off x="2576" y="2155"/>
              <a:ext cx="3" cy="9"/>
            </a:xfrm>
            <a:custGeom>
              <a:avLst/>
              <a:gdLst>
                <a:gd name="T0" fmla="*/ 0 w 5"/>
                <a:gd name="T1" fmla="*/ 9 h 17"/>
                <a:gd name="T2" fmla="*/ 2 w 5"/>
                <a:gd name="T3" fmla="*/ 9 h 17"/>
                <a:gd name="T4" fmla="*/ 3 w 5"/>
                <a:gd name="T5" fmla="*/ 0 h 17"/>
                <a:gd name="T6" fmla="*/ 2 w 5"/>
                <a:gd name="T7" fmla="*/ 0 h 17"/>
                <a:gd name="T8" fmla="*/ 0 w 5"/>
                <a:gd name="T9" fmla="*/ 9 h 17"/>
                <a:gd name="T10" fmla="*/ 0 w 5"/>
                <a:gd name="T11" fmla="*/ 9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7">
                  <a:moveTo>
                    <a:pt x="0" y="17"/>
                  </a:moveTo>
                  <a:lnTo>
                    <a:pt x="3" y="17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43" name="Freeform 368"/>
            <p:cNvSpPr>
              <a:spLocks/>
            </p:cNvSpPr>
            <p:nvPr/>
          </p:nvSpPr>
          <p:spPr bwMode="auto">
            <a:xfrm>
              <a:off x="2368" y="2167"/>
              <a:ext cx="1" cy="19"/>
            </a:xfrm>
            <a:custGeom>
              <a:avLst/>
              <a:gdLst>
                <a:gd name="T0" fmla="*/ 1 w 2"/>
                <a:gd name="T1" fmla="*/ 0 h 39"/>
                <a:gd name="T2" fmla="*/ 0 w 2"/>
                <a:gd name="T3" fmla="*/ 0 h 39"/>
                <a:gd name="T4" fmla="*/ 0 w 2"/>
                <a:gd name="T5" fmla="*/ 19 h 39"/>
                <a:gd name="T6" fmla="*/ 1 w 2"/>
                <a:gd name="T7" fmla="*/ 19 h 39"/>
                <a:gd name="T8" fmla="*/ 1 w 2"/>
                <a:gd name="T9" fmla="*/ 0 h 39"/>
                <a:gd name="T10" fmla="*/ 1 w 2"/>
                <a:gd name="T11" fmla="*/ 0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39">
                  <a:moveTo>
                    <a:pt x="2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2" y="3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44" name="Freeform 369"/>
            <p:cNvSpPr>
              <a:spLocks/>
            </p:cNvSpPr>
            <p:nvPr/>
          </p:nvSpPr>
          <p:spPr bwMode="auto">
            <a:xfrm>
              <a:off x="2616" y="2174"/>
              <a:ext cx="3" cy="5"/>
            </a:xfrm>
            <a:custGeom>
              <a:avLst/>
              <a:gdLst>
                <a:gd name="T0" fmla="*/ 2 w 6"/>
                <a:gd name="T1" fmla="*/ 0 h 10"/>
                <a:gd name="T2" fmla="*/ 0 w 6"/>
                <a:gd name="T3" fmla="*/ 1 h 10"/>
                <a:gd name="T4" fmla="*/ 2 w 6"/>
                <a:gd name="T5" fmla="*/ 5 h 10"/>
                <a:gd name="T6" fmla="*/ 3 w 6"/>
                <a:gd name="T7" fmla="*/ 5 h 10"/>
                <a:gd name="T8" fmla="*/ 2 w 6"/>
                <a:gd name="T9" fmla="*/ 0 h 10"/>
                <a:gd name="T10" fmla="*/ 2 w 6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lnTo>
                    <a:pt x="0" y="1"/>
                  </a:lnTo>
                  <a:lnTo>
                    <a:pt x="3" y="10"/>
                  </a:lnTo>
                  <a:lnTo>
                    <a:pt x="6" y="9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45" name="Freeform 370"/>
            <p:cNvSpPr>
              <a:spLocks/>
            </p:cNvSpPr>
            <p:nvPr/>
          </p:nvSpPr>
          <p:spPr bwMode="auto">
            <a:xfrm>
              <a:off x="2755" y="2183"/>
              <a:ext cx="1" cy="6"/>
            </a:xfrm>
            <a:custGeom>
              <a:avLst/>
              <a:gdLst>
                <a:gd name="T0" fmla="*/ 0 w 3"/>
                <a:gd name="T1" fmla="*/ 6 h 13"/>
                <a:gd name="T2" fmla="*/ 1 w 3"/>
                <a:gd name="T3" fmla="*/ 6 h 13"/>
                <a:gd name="T4" fmla="*/ 1 w 3"/>
                <a:gd name="T5" fmla="*/ 0 h 13"/>
                <a:gd name="T6" fmla="*/ 0 w 3"/>
                <a:gd name="T7" fmla="*/ 0 h 13"/>
                <a:gd name="T8" fmla="*/ 0 w 3"/>
                <a:gd name="T9" fmla="*/ 6 h 13"/>
                <a:gd name="T10" fmla="*/ 0 w 3"/>
                <a:gd name="T11" fmla="*/ 6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3">
                  <a:moveTo>
                    <a:pt x="0" y="13"/>
                  </a:moveTo>
                  <a:lnTo>
                    <a:pt x="3" y="1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46" name="Freeform 371"/>
            <p:cNvSpPr>
              <a:spLocks/>
            </p:cNvSpPr>
            <p:nvPr/>
          </p:nvSpPr>
          <p:spPr bwMode="auto">
            <a:xfrm>
              <a:off x="2369" y="2194"/>
              <a:ext cx="1" cy="11"/>
            </a:xfrm>
            <a:custGeom>
              <a:avLst/>
              <a:gdLst>
                <a:gd name="T0" fmla="*/ 1 w 3"/>
                <a:gd name="T1" fmla="*/ 1 h 24"/>
                <a:gd name="T2" fmla="*/ 0 w 3"/>
                <a:gd name="T3" fmla="*/ 0 h 24"/>
                <a:gd name="T4" fmla="*/ 0 w 3"/>
                <a:gd name="T5" fmla="*/ 1 h 24"/>
                <a:gd name="T6" fmla="*/ 0 w 3"/>
                <a:gd name="T7" fmla="*/ 2 h 24"/>
                <a:gd name="T8" fmla="*/ 0 w 3"/>
                <a:gd name="T9" fmla="*/ 3 h 24"/>
                <a:gd name="T10" fmla="*/ 0 w 3"/>
                <a:gd name="T11" fmla="*/ 4 h 24"/>
                <a:gd name="T12" fmla="*/ 0 w 3"/>
                <a:gd name="T13" fmla="*/ 6 h 24"/>
                <a:gd name="T14" fmla="*/ 0 w 3"/>
                <a:gd name="T15" fmla="*/ 6 h 24"/>
                <a:gd name="T16" fmla="*/ 1 w 3"/>
                <a:gd name="T17" fmla="*/ 8 h 24"/>
                <a:gd name="T18" fmla="*/ 1 w 3"/>
                <a:gd name="T19" fmla="*/ 9 h 24"/>
                <a:gd name="T20" fmla="*/ 1 w 3"/>
                <a:gd name="T21" fmla="*/ 10 h 24"/>
                <a:gd name="T22" fmla="*/ 1 w 3"/>
                <a:gd name="T23" fmla="*/ 11 h 24"/>
                <a:gd name="T24" fmla="*/ 1 w 3"/>
                <a:gd name="T25" fmla="*/ 10 h 24"/>
                <a:gd name="T26" fmla="*/ 1 w 3"/>
                <a:gd name="T27" fmla="*/ 9 h 24"/>
                <a:gd name="T28" fmla="*/ 1 w 3"/>
                <a:gd name="T29" fmla="*/ 8 h 24"/>
                <a:gd name="T30" fmla="*/ 1 w 3"/>
                <a:gd name="T31" fmla="*/ 7 h 24"/>
                <a:gd name="T32" fmla="*/ 1 w 3"/>
                <a:gd name="T33" fmla="*/ 6 h 24"/>
                <a:gd name="T34" fmla="*/ 1 w 3"/>
                <a:gd name="T35" fmla="*/ 6 h 24"/>
                <a:gd name="T36" fmla="*/ 1 w 3"/>
                <a:gd name="T37" fmla="*/ 4 h 24"/>
                <a:gd name="T38" fmla="*/ 1 w 3"/>
                <a:gd name="T39" fmla="*/ 3 h 24"/>
                <a:gd name="T40" fmla="*/ 1 w 3"/>
                <a:gd name="T41" fmla="*/ 2 h 24"/>
                <a:gd name="T42" fmla="*/ 1 w 3"/>
                <a:gd name="T43" fmla="*/ 1 h 24"/>
                <a:gd name="T44" fmla="*/ 1 w 3"/>
                <a:gd name="T45" fmla="*/ 1 h 24"/>
                <a:gd name="T46" fmla="*/ 1 w 3"/>
                <a:gd name="T47" fmla="*/ 1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" h="24">
                  <a:moveTo>
                    <a:pt x="2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2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47" name="Freeform 372"/>
            <p:cNvSpPr>
              <a:spLocks/>
            </p:cNvSpPr>
            <p:nvPr/>
          </p:nvSpPr>
          <p:spPr bwMode="auto">
            <a:xfrm>
              <a:off x="2370" y="2191"/>
              <a:ext cx="2" cy="4"/>
            </a:xfrm>
            <a:custGeom>
              <a:avLst/>
              <a:gdLst>
                <a:gd name="T0" fmla="*/ 0 w 4"/>
                <a:gd name="T1" fmla="*/ 2 h 9"/>
                <a:gd name="T2" fmla="*/ 0 w 4"/>
                <a:gd name="T3" fmla="*/ 2 h 9"/>
                <a:gd name="T4" fmla="*/ 1 w 4"/>
                <a:gd name="T5" fmla="*/ 2 h 9"/>
                <a:gd name="T6" fmla="*/ 1 w 4"/>
                <a:gd name="T7" fmla="*/ 2 h 9"/>
                <a:gd name="T8" fmla="*/ 1 w 4"/>
                <a:gd name="T9" fmla="*/ 2 h 9"/>
                <a:gd name="T10" fmla="*/ 1 w 4"/>
                <a:gd name="T11" fmla="*/ 2 h 9"/>
                <a:gd name="T12" fmla="*/ 1 w 4"/>
                <a:gd name="T13" fmla="*/ 2 h 9"/>
                <a:gd name="T14" fmla="*/ 1 w 4"/>
                <a:gd name="T15" fmla="*/ 2 h 9"/>
                <a:gd name="T16" fmla="*/ 2 w 4"/>
                <a:gd name="T17" fmla="*/ 2 h 9"/>
                <a:gd name="T18" fmla="*/ 2 w 4"/>
                <a:gd name="T19" fmla="*/ 2 h 9"/>
                <a:gd name="T20" fmla="*/ 2 w 4"/>
                <a:gd name="T21" fmla="*/ 2 h 9"/>
                <a:gd name="T22" fmla="*/ 0 w 4"/>
                <a:gd name="T23" fmla="*/ 0 h 9"/>
                <a:gd name="T24" fmla="*/ 0 w 4"/>
                <a:gd name="T25" fmla="*/ 0 h 9"/>
                <a:gd name="T26" fmla="*/ 0 w 4"/>
                <a:gd name="T27" fmla="*/ 1 h 9"/>
                <a:gd name="T28" fmla="*/ 0 w 4"/>
                <a:gd name="T29" fmla="*/ 1 h 9"/>
                <a:gd name="T30" fmla="*/ 0 w 4"/>
                <a:gd name="T31" fmla="*/ 2 h 9"/>
                <a:gd name="T32" fmla="*/ 0 w 4"/>
                <a:gd name="T33" fmla="*/ 2 h 9"/>
                <a:gd name="T34" fmla="*/ 0 w 4"/>
                <a:gd name="T35" fmla="*/ 2 h 9"/>
                <a:gd name="T36" fmla="*/ 0 w 4"/>
                <a:gd name="T37" fmla="*/ 3 h 9"/>
                <a:gd name="T38" fmla="*/ 0 w 4"/>
                <a:gd name="T39" fmla="*/ 3 h 9"/>
                <a:gd name="T40" fmla="*/ 0 w 4"/>
                <a:gd name="T41" fmla="*/ 4 h 9"/>
                <a:gd name="T42" fmla="*/ 0 w 4"/>
                <a:gd name="T43" fmla="*/ 4 h 9"/>
                <a:gd name="T44" fmla="*/ 0 w 4"/>
                <a:gd name="T45" fmla="*/ 4 h 9"/>
                <a:gd name="T46" fmla="*/ 0 w 4"/>
                <a:gd name="T47" fmla="*/ 2 h 9"/>
                <a:gd name="T48" fmla="*/ 0 w 4"/>
                <a:gd name="T49" fmla="*/ 2 h 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" h="9">
                  <a:moveTo>
                    <a:pt x="0" y="4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48" name="Freeform 373"/>
            <p:cNvSpPr>
              <a:spLocks/>
            </p:cNvSpPr>
            <p:nvPr/>
          </p:nvSpPr>
          <p:spPr bwMode="auto">
            <a:xfrm>
              <a:off x="2370" y="2205"/>
              <a:ext cx="4" cy="38"/>
            </a:xfrm>
            <a:custGeom>
              <a:avLst/>
              <a:gdLst>
                <a:gd name="T0" fmla="*/ 3 w 7"/>
                <a:gd name="T1" fmla="*/ 6 h 74"/>
                <a:gd name="T2" fmla="*/ 3 w 7"/>
                <a:gd name="T3" fmla="*/ 6 h 74"/>
                <a:gd name="T4" fmla="*/ 3 w 7"/>
                <a:gd name="T5" fmla="*/ 6 h 74"/>
                <a:gd name="T6" fmla="*/ 2 w 7"/>
                <a:gd name="T7" fmla="*/ 5 h 74"/>
                <a:gd name="T8" fmla="*/ 2 w 7"/>
                <a:gd name="T9" fmla="*/ 5 h 74"/>
                <a:gd name="T10" fmla="*/ 1 w 7"/>
                <a:gd name="T11" fmla="*/ 4 h 74"/>
                <a:gd name="T12" fmla="*/ 1 w 7"/>
                <a:gd name="T13" fmla="*/ 3 h 74"/>
                <a:gd name="T14" fmla="*/ 1 w 7"/>
                <a:gd name="T15" fmla="*/ 3 h 74"/>
                <a:gd name="T16" fmla="*/ 1 w 7"/>
                <a:gd name="T17" fmla="*/ 2 h 74"/>
                <a:gd name="T18" fmla="*/ 0 w 7"/>
                <a:gd name="T19" fmla="*/ 1 h 74"/>
                <a:gd name="T20" fmla="*/ 0 w 7"/>
                <a:gd name="T21" fmla="*/ 0 h 74"/>
                <a:gd name="T22" fmla="*/ 0 w 7"/>
                <a:gd name="T23" fmla="*/ 4 h 74"/>
                <a:gd name="T24" fmla="*/ 0 w 7"/>
                <a:gd name="T25" fmla="*/ 8 h 74"/>
                <a:gd name="T26" fmla="*/ 1 w 7"/>
                <a:gd name="T27" fmla="*/ 11 h 74"/>
                <a:gd name="T28" fmla="*/ 1 w 7"/>
                <a:gd name="T29" fmla="*/ 15 h 74"/>
                <a:gd name="T30" fmla="*/ 1 w 7"/>
                <a:gd name="T31" fmla="*/ 18 h 74"/>
                <a:gd name="T32" fmla="*/ 1 w 7"/>
                <a:gd name="T33" fmla="*/ 22 h 74"/>
                <a:gd name="T34" fmla="*/ 1 w 7"/>
                <a:gd name="T35" fmla="*/ 26 h 74"/>
                <a:gd name="T36" fmla="*/ 1 w 7"/>
                <a:gd name="T37" fmla="*/ 30 h 74"/>
                <a:gd name="T38" fmla="*/ 2 w 7"/>
                <a:gd name="T39" fmla="*/ 34 h 74"/>
                <a:gd name="T40" fmla="*/ 2 w 7"/>
                <a:gd name="T41" fmla="*/ 38 h 74"/>
                <a:gd name="T42" fmla="*/ 2 w 7"/>
                <a:gd name="T43" fmla="*/ 35 h 74"/>
                <a:gd name="T44" fmla="*/ 3 w 7"/>
                <a:gd name="T45" fmla="*/ 32 h 74"/>
                <a:gd name="T46" fmla="*/ 3 w 7"/>
                <a:gd name="T47" fmla="*/ 29 h 74"/>
                <a:gd name="T48" fmla="*/ 3 w 7"/>
                <a:gd name="T49" fmla="*/ 25 h 74"/>
                <a:gd name="T50" fmla="*/ 3 w 7"/>
                <a:gd name="T51" fmla="*/ 22 h 74"/>
                <a:gd name="T52" fmla="*/ 3 w 7"/>
                <a:gd name="T53" fmla="*/ 19 h 74"/>
                <a:gd name="T54" fmla="*/ 4 w 7"/>
                <a:gd name="T55" fmla="*/ 16 h 74"/>
                <a:gd name="T56" fmla="*/ 4 w 7"/>
                <a:gd name="T57" fmla="*/ 13 h 74"/>
                <a:gd name="T58" fmla="*/ 3 w 7"/>
                <a:gd name="T59" fmla="*/ 10 h 74"/>
                <a:gd name="T60" fmla="*/ 3 w 7"/>
                <a:gd name="T61" fmla="*/ 6 h 74"/>
                <a:gd name="T62" fmla="*/ 3 w 7"/>
                <a:gd name="T63" fmla="*/ 6 h 7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" h="74">
                  <a:moveTo>
                    <a:pt x="6" y="12"/>
                  </a:moveTo>
                  <a:lnTo>
                    <a:pt x="5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1" y="22"/>
                  </a:lnTo>
                  <a:lnTo>
                    <a:pt x="1" y="30"/>
                  </a:lnTo>
                  <a:lnTo>
                    <a:pt x="1" y="36"/>
                  </a:lnTo>
                  <a:lnTo>
                    <a:pt x="2" y="43"/>
                  </a:lnTo>
                  <a:lnTo>
                    <a:pt x="2" y="51"/>
                  </a:lnTo>
                  <a:lnTo>
                    <a:pt x="2" y="59"/>
                  </a:lnTo>
                  <a:lnTo>
                    <a:pt x="4" y="67"/>
                  </a:lnTo>
                  <a:lnTo>
                    <a:pt x="4" y="74"/>
                  </a:lnTo>
                  <a:lnTo>
                    <a:pt x="4" y="68"/>
                  </a:lnTo>
                  <a:lnTo>
                    <a:pt x="5" y="62"/>
                  </a:lnTo>
                  <a:lnTo>
                    <a:pt x="5" y="56"/>
                  </a:lnTo>
                  <a:lnTo>
                    <a:pt x="6" y="48"/>
                  </a:lnTo>
                  <a:lnTo>
                    <a:pt x="6" y="42"/>
                  </a:lnTo>
                  <a:lnTo>
                    <a:pt x="6" y="37"/>
                  </a:lnTo>
                  <a:lnTo>
                    <a:pt x="7" y="31"/>
                  </a:lnTo>
                  <a:lnTo>
                    <a:pt x="7" y="25"/>
                  </a:lnTo>
                  <a:lnTo>
                    <a:pt x="6" y="19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49" name="Freeform 374"/>
            <p:cNvSpPr>
              <a:spLocks/>
            </p:cNvSpPr>
            <p:nvPr/>
          </p:nvSpPr>
          <p:spPr bwMode="auto">
            <a:xfrm>
              <a:off x="2369" y="2188"/>
              <a:ext cx="1" cy="3"/>
            </a:xfrm>
            <a:custGeom>
              <a:avLst/>
              <a:gdLst>
                <a:gd name="T0" fmla="*/ 0 w 3"/>
                <a:gd name="T1" fmla="*/ 2 h 6"/>
                <a:gd name="T2" fmla="*/ 1 w 3"/>
                <a:gd name="T3" fmla="*/ 3 h 6"/>
                <a:gd name="T4" fmla="*/ 1 w 3"/>
                <a:gd name="T5" fmla="*/ 3 h 6"/>
                <a:gd name="T6" fmla="*/ 1 w 3"/>
                <a:gd name="T7" fmla="*/ 3 h 6"/>
                <a:gd name="T8" fmla="*/ 1 w 3"/>
                <a:gd name="T9" fmla="*/ 2 h 6"/>
                <a:gd name="T10" fmla="*/ 1 w 3"/>
                <a:gd name="T11" fmla="*/ 2 h 6"/>
                <a:gd name="T12" fmla="*/ 1 w 3"/>
                <a:gd name="T13" fmla="*/ 2 h 6"/>
                <a:gd name="T14" fmla="*/ 1 w 3"/>
                <a:gd name="T15" fmla="*/ 2 h 6"/>
                <a:gd name="T16" fmla="*/ 1 w 3"/>
                <a:gd name="T17" fmla="*/ 1 h 6"/>
                <a:gd name="T18" fmla="*/ 1 w 3"/>
                <a:gd name="T19" fmla="*/ 1 h 6"/>
                <a:gd name="T20" fmla="*/ 1 w 3"/>
                <a:gd name="T21" fmla="*/ 0 h 6"/>
                <a:gd name="T22" fmla="*/ 1 w 3"/>
                <a:gd name="T23" fmla="*/ 0 h 6"/>
                <a:gd name="T24" fmla="*/ 0 w 3"/>
                <a:gd name="T25" fmla="*/ 2 h 6"/>
                <a:gd name="T26" fmla="*/ 0 w 3"/>
                <a:gd name="T27" fmla="*/ 2 h 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" h="6">
                  <a:moveTo>
                    <a:pt x="0" y="4"/>
                  </a:moveTo>
                  <a:lnTo>
                    <a:pt x="3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50" name="Freeform 375"/>
            <p:cNvSpPr>
              <a:spLocks/>
            </p:cNvSpPr>
            <p:nvPr/>
          </p:nvSpPr>
          <p:spPr bwMode="auto">
            <a:xfrm>
              <a:off x="2372" y="2243"/>
              <a:ext cx="1" cy="21"/>
            </a:xfrm>
            <a:custGeom>
              <a:avLst/>
              <a:gdLst>
                <a:gd name="T0" fmla="*/ 1 w 2"/>
                <a:gd name="T1" fmla="*/ 21 h 42"/>
                <a:gd name="T2" fmla="*/ 1 w 2"/>
                <a:gd name="T3" fmla="*/ 19 h 42"/>
                <a:gd name="T4" fmla="*/ 1 w 2"/>
                <a:gd name="T5" fmla="*/ 17 h 42"/>
                <a:gd name="T6" fmla="*/ 1 w 2"/>
                <a:gd name="T7" fmla="*/ 15 h 42"/>
                <a:gd name="T8" fmla="*/ 1 w 2"/>
                <a:gd name="T9" fmla="*/ 13 h 42"/>
                <a:gd name="T10" fmla="*/ 1 w 2"/>
                <a:gd name="T11" fmla="*/ 10 h 42"/>
                <a:gd name="T12" fmla="*/ 1 w 2"/>
                <a:gd name="T13" fmla="*/ 8 h 42"/>
                <a:gd name="T14" fmla="*/ 1 w 2"/>
                <a:gd name="T15" fmla="*/ 7 h 42"/>
                <a:gd name="T16" fmla="*/ 1 w 2"/>
                <a:gd name="T17" fmla="*/ 5 h 42"/>
                <a:gd name="T18" fmla="*/ 1 w 2"/>
                <a:gd name="T19" fmla="*/ 2 h 42"/>
                <a:gd name="T20" fmla="*/ 1 w 2"/>
                <a:gd name="T21" fmla="*/ 0 h 42"/>
                <a:gd name="T22" fmla="*/ 1 w 2"/>
                <a:gd name="T23" fmla="*/ 2 h 42"/>
                <a:gd name="T24" fmla="*/ 1 w 2"/>
                <a:gd name="T25" fmla="*/ 4 h 42"/>
                <a:gd name="T26" fmla="*/ 0 w 2"/>
                <a:gd name="T27" fmla="*/ 7 h 42"/>
                <a:gd name="T28" fmla="*/ 0 w 2"/>
                <a:gd name="T29" fmla="*/ 8 h 42"/>
                <a:gd name="T30" fmla="*/ 0 w 2"/>
                <a:gd name="T31" fmla="*/ 10 h 42"/>
                <a:gd name="T32" fmla="*/ 0 w 2"/>
                <a:gd name="T33" fmla="*/ 13 h 42"/>
                <a:gd name="T34" fmla="*/ 0 w 2"/>
                <a:gd name="T35" fmla="*/ 15 h 42"/>
                <a:gd name="T36" fmla="*/ 0 w 2"/>
                <a:gd name="T37" fmla="*/ 17 h 42"/>
                <a:gd name="T38" fmla="*/ 1 w 2"/>
                <a:gd name="T39" fmla="*/ 19 h 42"/>
                <a:gd name="T40" fmla="*/ 1 w 2"/>
                <a:gd name="T41" fmla="*/ 21 h 42"/>
                <a:gd name="T42" fmla="*/ 1 w 2"/>
                <a:gd name="T43" fmla="*/ 21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" h="42">
                  <a:moveTo>
                    <a:pt x="2" y="42"/>
                  </a:moveTo>
                  <a:lnTo>
                    <a:pt x="2" y="37"/>
                  </a:lnTo>
                  <a:lnTo>
                    <a:pt x="2" y="34"/>
                  </a:lnTo>
                  <a:lnTo>
                    <a:pt x="2" y="29"/>
                  </a:lnTo>
                  <a:lnTo>
                    <a:pt x="2" y="25"/>
                  </a:lnTo>
                  <a:lnTo>
                    <a:pt x="2" y="20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2" y="9"/>
                  </a:lnTo>
                  <a:lnTo>
                    <a:pt x="2" y="4"/>
                  </a:lnTo>
                  <a:lnTo>
                    <a:pt x="2" y="0"/>
                  </a:lnTo>
                  <a:lnTo>
                    <a:pt x="2" y="4"/>
                  </a:lnTo>
                  <a:lnTo>
                    <a:pt x="2" y="8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51" name="Freeform 376"/>
            <p:cNvSpPr>
              <a:spLocks/>
            </p:cNvSpPr>
            <p:nvPr/>
          </p:nvSpPr>
          <p:spPr bwMode="auto">
            <a:xfrm>
              <a:off x="2372" y="2193"/>
              <a:ext cx="2" cy="1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2 w 2"/>
                <a:gd name="T5" fmla="*/ 1 h 2"/>
                <a:gd name="T6" fmla="*/ 2 w 2"/>
                <a:gd name="T7" fmla="*/ 1 h 2"/>
                <a:gd name="T8" fmla="*/ 1 w 2"/>
                <a:gd name="T9" fmla="*/ 1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1 w 2"/>
                <a:gd name="T17" fmla="*/ 1 h 2"/>
                <a:gd name="T18" fmla="*/ 1 w 2"/>
                <a:gd name="T19" fmla="*/ 0 h 2"/>
                <a:gd name="T20" fmla="*/ 0 w 2"/>
                <a:gd name="T21" fmla="*/ 0 h 2"/>
                <a:gd name="T22" fmla="*/ 0 w 2"/>
                <a:gd name="T23" fmla="*/ 0 h 2"/>
                <a:gd name="T24" fmla="*/ 0 w 2"/>
                <a:gd name="T25" fmla="*/ 0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52" name="Freeform 377"/>
            <p:cNvSpPr>
              <a:spLocks/>
            </p:cNvSpPr>
            <p:nvPr/>
          </p:nvSpPr>
          <p:spPr bwMode="auto">
            <a:xfrm>
              <a:off x="2455" y="2194"/>
              <a:ext cx="3" cy="16"/>
            </a:xfrm>
            <a:custGeom>
              <a:avLst/>
              <a:gdLst>
                <a:gd name="T0" fmla="*/ 2 w 6"/>
                <a:gd name="T1" fmla="*/ 16 h 33"/>
                <a:gd name="T2" fmla="*/ 3 w 6"/>
                <a:gd name="T3" fmla="*/ 0 h 33"/>
                <a:gd name="T4" fmla="*/ 0 w 6"/>
                <a:gd name="T5" fmla="*/ 14 h 33"/>
                <a:gd name="T6" fmla="*/ 2 w 6"/>
                <a:gd name="T7" fmla="*/ 16 h 33"/>
                <a:gd name="T8" fmla="*/ 2 w 6"/>
                <a:gd name="T9" fmla="*/ 16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3">
                  <a:moveTo>
                    <a:pt x="3" y="33"/>
                  </a:moveTo>
                  <a:lnTo>
                    <a:pt x="6" y="0"/>
                  </a:lnTo>
                  <a:lnTo>
                    <a:pt x="0" y="28"/>
                  </a:lnTo>
                  <a:lnTo>
                    <a:pt x="3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53" name="Freeform 378"/>
            <p:cNvSpPr>
              <a:spLocks/>
            </p:cNvSpPr>
            <p:nvPr/>
          </p:nvSpPr>
          <p:spPr bwMode="auto">
            <a:xfrm>
              <a:off x="2457" y="2213"/>
              <a:ext cx="1" cy="7"/>
            </a:xfrm>
            <a:custGeom>
              <a:avLst/>
              <a:gdLst>
                <a:gd name="T0" fmla="*/ 0 w 3"/>
                <a:gd name="T1" fmla="*/ 7 h 15"/>
                <a:gd name="T2" fmla="*/ 1 w 3"/>
                <a:gd name="T3" fmla="*/ 7 h 15"/>
                <a:gd name="T4" fmla="*/ 1 w 3"/>
                <a:gd name="T5" fmla="*/ 0 h 15"/>
                <a:gd name="T6" fmla="*/ 0 w 3"/>
                <a:gd name="T7" fmla="*/ 0 h 15"/>
                <a:gd name="T8" fmla="*/ 0 w 3"/>
                <a:gd name="T9" fmla="*/ 7 h 15"/>
                <a:gd name="T10" fmla="*/ 0 w 3"/>
                <a:gd name="T11" fmla="*/ 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5">
                  <a:moveTo>
                    <a:pt x="0" y="15"/>
                  </a:moveTo>
                  <a:lnTo>
                    <a:pt x="3" y="15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54" name="Freeform 379"/>
            <p:cNvSpPr>
              <a:spLocks/>
            </p:cNvSpPr>
            <p:nvPr/>
          </p:nvSpPr>
          <p:spPr bwMode="auto">
            <a:xfrm>
              <a:off x="2365" y="2265"/>
              <a:ext cx="1" cy="10"/>
            </a:xfrm>
            <a:custGeom>
              <a:avLst/>
              <a:gdLst>
                <a:gd name="T0" fmla="*/ 1 w 2"/>
                <a:gd name="T1" fmla="*/ 0 h 21"/>
                <a:gd name="T2" fmla="*/ 0 w 2"/>
                <a:gd name="T3" fmla="*/ 0 h 21"/>
                <a:gd name="T4" fmla="*/ 0 w 2"/>
                <a:gd name="T5" fmla="*/ 10 h 21"/>
                <a:gd name="T6" fmla="*/ 1 w 2"/>
                <a:gd name="T7" fmla="*/ 10 h 21"/>
                <a:gd name="T8" fmla="*/ 1 w 2"/>
                <a:gd name="T9" fmla="*/ 0 h 21"/>
                <a:gd name="T10" fmla="*/ 1 w 2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21">
                  <a:moveTo>
                    <a:pt x="2" y="0"/>
                  </a:moveTo>
                  <a:lnTo>
                    <a:pt x="0" y="0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55" name="Freeform 380"/>
            <p:cNvSpPr>
              <a:spLocks/>
            </p:cNvSpPr>
            <p:nvPr/>
          </p:nvSpPr>
          <p:spPr bwMode="auto">
            <a:xfrm>
              <a:off x="2366" y="2286"/>
              <a:ext cx="2" cy="9"/>
            </a:xfrm>
            <a:custGeom>
              <a:avLst/>
              <a:gdLst>
                <a:gd name="T0" fmla="*/ 2 w 4"/>
                <a:gd name="T1" fmla="*/ 0 h 17"/>
                <a:gd name="T2" fmla="*/ 0 w 4"/>
                <a:gd name="T3" fmla="*/ 0 h 17"/>
                <a:gd name="T4" fmla="*/ 0 w 4"/>
                <a:gd name="T5" fmla="*/ 9 h 17"/>
                <a:gd name="T6" fmla="*/ 2 w 4"/>
                <a:gd name="T7" fmla="*/ 9 h 17"/>
                <a:gd name="T8" fmla="*/ 2 w 4"/>
                <a:gd name="T9" fmla="*/ 0 h 17"/>
                <a:gd name="T10" fmla="*/ 2 w 4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17">
                  <a:moveTo>
                    <a:pt x="4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56" name="Freeform 381"/>
            <p:cNvSpPr>
              <a:spLocks/>
            </p:cNvSpPr>
            <p:nvPr/>
          </p:nvSpPr>
          <p:spPr bwMode="auto">
            <a:xfrm>
              <a:off x="2768" y="2290"/>
              <a:ext cx="3" cy="16"/>
            </a:xfrm>
            <a:custGeom>
              <a:avLst/>
              <a:gdLst>
                <a:gd name="T0" fmla="*/ 2 w 6"/>
                <a:gd name="T1" fmla="*/ 0 h 33"/>
                <a:gd name="T2" fmla="*/ 0 w 6"/>
                <a:gd name="T3" fmla="*/ 0 h 33"/>
                <a:gd name="T4" fmla="*/ 2 w 6"/>
                <a:gd name="T5" fmla="*/ 16 h 33"/>
                <a:gd name="T6" fmla="*/ 3 w 6"/>
                <a:gd name="T7" fmla="*/ 16 h 33"/>
                <a:gd name="T8" fmla="*/ 2 w 6"/>
                <a:gd name="T9" fmla="*/ 0 h 33"/>
                <a:gd name="T10" fmla="*/ 2 w 6"/>
                <a:gd name="T11" fmla="*/ 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33">
                  <a:moveTo>
                    <a:pt x="4" y="0"/>
                  </a:moveTo>
                  <a:lnTo>
                    <a:pt x="0" y="0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57" name="Freeform 382"/>
            <p:cNvSpPr>
              <a:spLocks/>
            </p:cNvSpPr>
            <p:nvPr/>
          </p:nvSpPr>
          <p:spPr bwMode="auto">
            <a:xfrm>
              <a:off x="2771" y="2314"/>
              <a:ext cx="1" cy="9"/>
            </a:xfrm>
            <a:custGeom>
              <a:avLst/>
              <a:gdLst>
                <a:gd name="T0" fmla="*/ 1 w 3"/>
                <a:gd name="T1" fmla="*/ 0 h 19"/>
                <a:gd name="T2" fmla="*/ 0 w 3"/>
                <a:gd name="T3" fmla="*/ 0 h 19"/>
                <a:gd name="T4" fmla="*/ 0 w 3"/>
                <a:gd name="T5" fmla="*/ 9 h 19"/>
                <a:gd name="T6" fmla="*/ 1 w 3"/>
                <a:gd name="T7" fmla="*/ 9 h 19"/>
                <a:gd name="T8" fmla="*/ 1 w 3"/>
                <a:gd name="T9" fmla="*/ 0 h 19"/>
                <a:gd name="T10" fmla="*/ 1 w 3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9">
                  <a:moveTo>
                    <a:pt x="3" y="0"/>
                  </a:moveTo>
                  <a:lnTo>
                    <a:pt x="0" y="0"/>
                  </a:lnTo>
                  <a:lnTo>
                    <a:pt x="0" y="19"/>
                  </a:lnTo>
                  <a:lnTo>
                    <a:pt x="3" y="19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58" name="Freeform 383"/>
            <p:cNvSpPr>
              <a:spLocks/>
            </p:cNvSpPr>
            <p:nvPr/>
          </p:nvSpPr>
          <p:spPr bwMode="auto">
            <a:xfrm>
              <a:off x="2772" y="2329"/>
              <a:ext cx="2" cy="6"/>
            </a:xfrm>
            <a:custGeom>
              <a:avLst/>
              <a:gdLst>
                <a:gd name="T0" fmla="*/ 2 w 3"/>
                <a:gd name="T1" fmla="*/ 0 h 13"/>
                <a:gd name="T2" fmla="*/ 0 w 3"/>
                <a:gd name="T3" fmla="*/ 0 h 13"/>
                <a:gd name="T4" fmla="*/ 0 w 3"/>
                <a:gd name="T5" fmla="*/ 6 h 13"/>
                <a:gd name="T6" fmla="*/ 2 w 3"/>
                <a:gd name="T7" fmla="*/ 6 h 13"/>
                <a:gd name="T8" fmla="*/ 2 w 3"/>
                <a:gd name="T9" fmla="*/ 0 h 13"/>
                <a:gd name="T10" fmla="*/ 2 w 3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59" name="Freeform 384"/>
            <p:cNvSpPr>
              <a:spLocks/>
            </p:cNvSpPr>
            <p:nvPr/>
          </p:nvSpPr>
          <p:spPr bwMode="auto">
            <a:xfrm>
              <a:off x="2774" y="2338"/>
              <a:ext cx="1" cy="5"/>
            </a:xfrm>
            <a:custGeom>
              <a:avLst/>
              <a:gdLst>
                <a:gd name="T0" fmla="*/ 0 w 3"/>
                <a:gd name="T1" fmla="*/ 5 h 11"/>
                <a:gd name="T2" fmla="*/ 1 w 3"/>
                <a:gd name="T3" fmla="*/ 5 h 11"/>
                <a:gd name="T4" fmla="*/ 1 w 3"/>
                <a:gd name="T5" fmla="*/ 0 h 11"/>
                <a:gd name="T6" fmla="*/ 0 w 3"/>
                <a:gd name="T7" fmla="*/ 0 h 11"/>
                <a:gd name="T8" fmla="*/ 0 w 3"/>
                <a:gd name="T9" fmla="*/ 5 h 11"/>
                <a:gd name="T10" fmla="*/ 0 w 3"/>
                <a:gd name="T11" fmla="*/ 5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3" y="1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60" name="Freeform 385"/>
            <p:cNvSpPr>
              <a:spLocks/>
            </p:cNvSpPr>
            <p:nvPr/>
          </p:nvSpPr>
          <p:spPr bwMode="auto">
            <a:xfrm>
              <a:off x="2532" y="2342"/>
              <a:ext cx="2" cy="8"/>
            </a:xfrm>
            <a:custGeom>
              <a:avLst/>
              <a:gdLst>
                <a:gd name="T0" fmla="*/ 1 w 5"/>
                <a:gd name="T1" fmla="*/ 0 h 15"/>
                <a:gd name="T2" fmla="*/ 0 w 5"/>
                <a:gd name="T3" fmla="*/ 8 h 15"/>
                <a:gd name="T4" fmla="*/ 1 w 5"/>
                <a:gd name="T5" fmla="*/ 8 h 15"/>
                <a:gd name="T6" fmla="*/ 2 w 5"/>
                <a:gd name="T7" fmla="*/ 0 h 15"/>
                <a:gd name="T8" fmla="*/ 1 w 5"/>
                <a:gd name="T9" fmla="*/ 0 h 15"/>
                <a:gd name="T10" fmla="*/ 1 w 5"/>
                <a:gd name="T11" fmla="*/ 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5">
                  <a:moveTo>
                    <a:pt x="3" y="0"/>
                  </a:moveTo>
                  <a:lnTo>
                    <a:pt x="0" y="15"/>
                  </a:lnTo>
                  <a:lnTo>
                    <a:pt x="3" y="15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61" name="Freeform 386"/>
            <p:cNvSpPr>
              <a:spLocks/>
            </p:cNvSpPr>
            <p:nvPr/>
          </p:nvSpPr>
          <p:spPr bwMode="auto">
            <a:xfrm>
              <a:off x="2385" y="2348"/>
              <a:ext cx="7" cy="13"/>
            </a:xfrm>
            <a:custGeom>
              <a:avLst/>
              <a:gdLst>
                <a:gd name="T0" fmla="*/ 0 w 12"/>
                <a:gd name="T1" fmla="*/ 12 h 24"/>
                <a:gd name="T2" fmla="*/ 2 w 12"/>
                <a:gd name="T3" fmla="*/ 13 h 24"/>
                <a:gd name="T4" fmla="*/ 7 w 12"/>
                <a:gd name="T5" fmla="*/ 0 h 24"/>
                <a:gd name="T6" fmla="*/ 6 w 12"/>
                <a:gd name="T7" fmla="*/ 0 h 24"/>
                <a:gd name="T8" fmla="*/ 0 w 12"/>
                <a:gd name="T9" fmla="*/ 12 h 24"/>
                <a:gd name="T10" fmla="*/ 0 w 12"/>
                <a:gd name="T11" fmla="*/ 12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4">
                  <a:moveTo>
                    <a:pt x="0" y="23"/>
                  </a:moveTo>
                  <a:lnTo>
                    <a:pt x="3" y="24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62" name="Freeform 387"/>
            <p:cNvSpPr>
              <a:spLocks/>
            </p:cNvSpPr>
            <p:nvPr/>
          </p:nvSpPr>
          <p:spPr bwMode="auto">
            <a:xfrm>
              <a:off x="2420" y="2361"/>
              <a:ext cx="18" cy="167"/>
            </a:xfrm>
            <a:custGeom>
              <a:avLst/>
              <a:gdLst>
                <a:gd name="T0" fmla="*/ 10 w 36"/>
                <a:gd name="T1" fmla="*/ 70 h 332"/>
                <a:gd name="T2" fmla="*/ 9 w 36"/>
                <a:gd name="T3" fmla="*/ 69 h 332"/>
                <a:gd name="T4" fmla="*/ 9 w 36"/>
                <a:gd name="T5" fmla="*/ 85 h 332"/>
                <a:gd name="T6" fmla="*/ 8 w 36"/>
                <a:gd name="T7" fmla="*/ 84 h 332"/>
                <a:gd name="T8" fmla="*/ 8 w 36"/>
                <a:gd name="T9" fmla="*/ 85 h 332"/>
                <a:gd name="T10" fmla="*/ 8 w 36"/>
                <a:gd name="T11" fmla="*/ 86 h 332"/>
                <a:gd name="T12" fmla="*/ 9 w 36"/>
                <a:gd name="T13" fmla="*/ 87 h 332"/>
                <a:gd name="T14" fmla="*/ 9 w 36"/>
                <a:gd name="T15" fmla="*/ 89 h 332"/>
                <a:gd name="T16" fmla="*/ 9 w 36"/>
                <a:gd name="T17" fmla="*/ 90 h 332"/>
                <a:gd name="T18" fmla="*/ 9 w 36"/>
                <a:gd name="T19" fmla="*/ 92 h 332"/>
                <a:gd name="T20" fmla="*/ 8 w 36"/>
                <a:gd name="T21" fmla="*/ 93 h 332"/>
                <a:gd name="T22" fmla="*/ 8 w 36"/>
                <a:gd name="T23" fmla="*/ 94 h 332"/>
                <a:gd name="T24" fmla="*/ 7 w 36"/>
                <a:gd name="T25" fmla="*/ 95 h 332"/>
                <a:gd name="T26" fmla="*/ 6 w 36"/>
                <a:gd name="T27" fmla="*/ 96 h 332"/>
                <a:gd name="T28" fmla="*/ 8 w 36"/>
                <a:gd name="T29" fmla="*/ 98 h 332"/>
                <a:gd name="T30" fmla="*/ 8 w 36"/>
                <a:gd name="T31" fmla="*/ 101 h 332"/>
                <a:gd name="T32" fmla="*/ 9 w 36"/>
                <a:gd name="T33" fmla="*/ 105 h 332"/>
                <a:gd name="T34" fmla="*/ 9 w 36"/>
                <a:gd name="T35" fmla="*/ 107 h 332"/>
                <a:gd name="T36" fmla="*/ 8 w 36"/>
                <a:gd name="T37" fmla="*/ 110 h 332"/>
                <a:gd name="T38" fmla="*/ 8 w 36"/>
                <a:gd name="T39" fmla="*/ 113 h 332"/>
                <a:gd name="T40" fmla="*/ 7 w 36"/>
                <a:gd name="T41" fmla="*/ 116 h 332"/>
                <a:gd name="T42" fmla="*/ 6 w 36"/>
                <a:gd name="T43" fmla="*/ 119 h 332"/>
                <a:gd name="T44" fmla="*/ 6 w 36"/>
                <a:gd name="T45" fmla="*/ 121 h 332"/>
                <a:gd name="T46" fmla="*/ 6 w 36"/>
                <a:gd name="T47" fmla="*/ 124 h 332"/>
                <a:gd name="T48" fmla="*/ 6 w 36"/>
                <a:gd name="T49" fmla="*/ 124 h 332"/>
                <a:gd name="T50" fmla="*/ 6 w 36"/>
                <a:gd name="T51" fmla="*/ 124 h 332"/>
                <a:gd name="T52" fmla="*/ 5 w 36"/>
                <a:gd name="T53" fmla="*/ 123 h 332"/>
                <a:gd name="T54" fmla="*/ 5 w 36"/>
                <a:gd name="T55" fmla="*/ 123 h 332"/>
                <a:gd name="T56" fmla="*/ 5 w 36"/>
                <a:gd name="T57" fmla="*/ 123 h 332"/>
                <a:gd name="T58" fmla="*/ 5 w 36"/>
                <a:gd name="T59" fmla="*/ 123 h 332"/>
                <a:gd name="T60" fmla="*/ 5 w 36"/>
                <a:gd name="T61" fmla="*/ 123 h 332"/>
                <a:gd name="T62" fmla="*/ 5 w 36"/>
                <a:gd name="T63" fmla="*/ 123 h 332"/>
                <a:gd name="T64" fmla="*/ 5 w 36"/>
                <a:gd name="T65" fmla="*/ 122 h 332"/>
                <a:gd name="T66" fmla="*/ 5 w 36"/>
                <a:gd name="T67" fmla="*/ 122 h 332"/>
                <a:gd name="T68" fmla="*/ 5 w 36"/>
                <a:gd name="T69" fmla="*/ 127 h 332"/>
                <a:gd name="T70" fmla="*/ 5 w 36"/>
                <a:gd name="T71" fmla="*/ 132 h 332"/>
                <a:gd name="T72" fmla="*/ 5 w 36"/>
                <a:gd name="T73" fmla="*/ 137 h 332"/>
                <a:gd name="T74" fmla="*/ 4 w 36"/>
                <a:gd name="T75" fmla="*/ 141 h 332"/>
                <a:gd name="T76" fmla="*/ 3 w 36"/>
                <a:gd name="T77" fmla="*/ 146 h 332"/>
                <a:gd name="T78" fmla="*/ 2 w 36"/>
                <a:gd name="T79" fmla="*/ 151 h 332"/>
                <a:gd name="T80" fmla="*/ 2 w 36"/>
                <a:gd name="T81" fmla="*/ 155 h 332"/>
                <a:gd name="T82" fmla="*/ 1 w 36"/>
                <a:gd name="T83" fmla="*/ 160 h 332"/>
                <a:gd name="T84" fmla="*/ 0 w 36"/>
                <a:gd name="T85" fmla="*/ 163 h 332"/>
                <a:gd name="T86" fmla="*/ 0 w 36"/>
                <a:gd name="T87" fmla="*/ 167 h 332"/>
                <a:gd name="T88" fmla="*/ 3 w 36"/>
                <a:gd name="T89" fmla="*/ 150 h 332"/>
                <a:gd name="T90" fmla="*/ 5 w 36"/>
                <a:gd name="T91" fmla="*/ 134 h 332"/>
                <a:gd name="T92" fmla="*/ 8 w 36"/>
                <a:gd name="T93" fmla="*/ 117 h 332"/>
                <a:gd name="T94" fmla="*/ 11 w 36"/>
                <a:gd name="T95" fmla="*/ 100 h 332"/>
                <a:gd name="T96" fmla="*/ 13 w 36"/>
                <a:gd name="T97" fmla="*/ 83 h 332"/>
                <a:gd name="T98" fmla="*/ 15 w 36"/>
                <a:gd name="T99" fmla="*/ 66 h 332"/>
                <a:gd name="T100" fmla="*/ 17 w 36"/>
                <a:gd name="T101" fmla="*/ 50 h 332"/>
                <a:gd name="T102" fmla="*/ 18 w 36"/>
                <a:gd name="T103" fmla="*/ 33 h 332"/>
                <a:gd name="T104" fmla="*/ 18 w 36"/>
                <a:gd name="T105" fmla="*/ 16 h 332"/>
                <a:gd name="T106" fmla="*/ 18 w 36"/>
                <a:gd name="T107" fmla="*/ 0 h 332"/>
                <a:gd name="T108" fmla="*/ 10 w 36"/>
                <a:gd name="T109" fmla="*/ 70 h 332"/>
                <a:gd name="T110" fmla="*/ 10 w 36"/>
                <a:gd name="T111" fmla="*/ 70 h 3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6" h="332">
                  <a:moveTo>
                    <a:pt x="20" y="139"/>
                  </a:moveTo>
                  <a:lnTo>
                    <a:pt x="17" y="137"/>
                  </a:lnTo>
                  <a:lnTo>
                    <a:pt x="17" y="169"/>
                  </a:lnTo>
                  <a:lnTo>
                    <a:pt x="15" y="167"/>
                  </a:lnTo>
                  <a:lnTo>
                    <a:pt x="16" y="169"/>
                  </a:lnTo>
                  <a:lnTo>
                    <a:pt x="16" y="170"/>
                  </a:lnTo>
                  <a:lnTo>
                    <a:pt x="17" y="173"/>
                  </a:lnTo>
                  <a:lnTo>
                    <a:pt x="17" y="177"/>
                  </a:lnTo>
                  <a:lnTo>
                    <a:pt x="17" y="179"/>
                  </a:lnTo>
                  <a:lnTo>
                    <a:pt x="17" y="182"/>
                  </a:lnTo>
                  <a:lnTo>
                    <a:pt x="16" y="184"/>
                  </a:lnTo>
                  <a:lnTo>
                    <a:pt x="15" y="186"/>
                  </a:lnTo>
                  <a:lnTo>
                    <a:pt x="14" y="189"/>
                  </a:lnTo>
                  <a:lnTo>
                    <a:pt x="11" y="190"/>
                  </a:lnTo>
                  <a:lnTo>
                    <a:pt x="15" y="195"/>
                  </a:lnTo>
                  <a:lnTo>
                    <a:pt x="16" y="201"/>
                  </a:lnTo>
                  <a:lnTo>
                    <a:pt x="17" y="208"/>
                  </a:lnTo>
                  <a:lnTo>
                    <a:pt x="17" y="212"/>
                  </a:lnTo>
                  <a:lnTo>
                    <a:pt x="16" y="219"/>
                  </a:lnTo>
                  <a:lnTo>
                    <a:pt x="15" y="225"/>
                  </a:lnTo>
                  <a:lnTo>
                    <a:pt x="14" y="231"/>
                  </a:lnTo>
                  <a:lnTo>
                    <a:pt x="12" y="236"/>
                  </a:lnTo>
                  <a:lnTo>
                    <a:pt x="11" y="241"/>
                  </a:lnTo>
                  <a:lnTo>
                    <a:pt x="11" y="246"/>
                  </a:lnTo>
                  <a:lnTo>
                    <a:pt x="10" y="245"/>
                  </a:lnTo>
                  <a:lnTo>
                    <a:pt x="9" y="245"/>
                  </a:lnTo>
                  <a:lnTo>
                    <a:pt x="9" y="243"/>
                  </a:lnTo>
                  <a:lnTo>
                    <a:pt x="10" y="252"/>
                  </a:lnTo>
                  <a:lnTo>
                    <a:pt x="10" y="262"/>
                  </a:lnTo>
                  <a:lnTo>
                    <a:pt x="9" y="272"/>
                  </a:lnTo>
                  <a:lnTo>
                    <a:pt x="7" y="281"/>
                  </a:lnTo>
                  <a:lnTo>
                    <a:pt x="6" y="290"/>
                  </a:lnTo>
                  <a:lnTo>
                    <a:pt x="4" y="300"/>
                  </a:lnTo>
                  <a:lnTo>
                    <a:pt x="3" y="309"/>
                  </a:lnTo>
                  <a:lnTo>
                    <a:pt x="1" y="318"/>
                  </a:lnTo>
                  <a:lnTo>
                    <a:pt x="0" y="325"/>
                  </a:lnTo>
                  <a:lnTo>
                    <a:pt x="0" y="332"/>
                  </a:lnTo>
                  <a:lnTo>
                    <a:pt x="5" y="299"/>
                  </a:lnTo>
                  <a:lnTo>
                    <a:pt x="10" y="266"/>
                  </a:lnTo>
                  <a:lnTo>
                    <a:pt x="16" y="232"/>
                  </a:lnTo>
                  <a:lnTo>
                    <a:pt x="21" y="199"/>
                  </a:lnTo>
                  <a:lnTo>
                    <a:pt x="26" y="165"/>
                  </a:lnTo>
                  <a:lnTo>
                    <a:pt x="30" y="132"/>
                  </a:lnTo>
                  <a:lnTo>
                    <a:pt x="33" y="99"/>
                  </a:lnTo>
                  <a:lnTo>
                    <a:pt x="35" y="65"/>
                  </a:lnTo>
                  <a:lnTo>
                    <a:pt x="36" y="32"/>
                  </a:lnTo>
                  <a:lnTo>
                    <a:pt x="35" y="0"/>
                  </a:lnTo>
                  <a:lnTo>
                    <a:pt x="20" y="1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63" name="Freeform 388"/>
            <p:cNvSpPr>
              <a:spLocks/>
            </p:cNvSpPr>
            <p:nvPr/>
          </p:nvSpPr>
          <p:spPr bwMode="auto">
            <a:xfrm>
              <a:off x="2424" y="2482"/>
              <a:ext cx="1" cy="1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1 h 2"/>
                <a:gd name="T16" fmla="*/ 0 w 1"/>
                <a:gd name="T17" fmla="*/ 0 h 2"/>
                <a:gd name="T18" fmla="*/ 0 w 1"/>
                <a:gd name="T19" fmla="*/ 0 h 2"/>
                <a:gd name="T20" fmla="*/ 0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1 h 2"/>
                <a:gd name="T28" fmla="*/ 0 w 1"/>
                <a:gd name="T29" fmla="*/ 1 h 2"/>
                <a:gd name="T30" fmla="*/ 0 w 1"/>
                <a:gd name="T31" fmla="*/ 1 h 2"/>
                <a:gd name="T32" fmla="*/ 0 w 1"/>
                <a:gd name="T33" fmla="*/ 1 h 2"/>
                <a:gd name="T34" fmla="*/ 0 w 1"/>
                <a:gd name="T35" fmla="*/ 1 h 2"/>
                <a:gd name="T36" fmla="*/ 0 w 1"/>
                <a:gd name="T37" fmla="*/ 1 h 2"/>
                <a:gd name="T38" fmla="*/ 0 w 1"/>
                <a:gd name="T39" fmla="*/ 1 h 2"/>
                <a:gd name="T40" fmla="*/ 0 w 1"/>
                <a:gd name="T41" fmla="*/ 1 h 2"/>
                <a:gd name="T42" fmla="*/ 0 w 1"/>
                <a:gd name="T43" fmla="*/ 1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64" name="Freeform 389"/>
            <p:cNvSpPr>
              <a:spLocks/>
            </p:cNvSpPr>
            <p:nvPr/>
          </p:nvSpPr>
          <p:spPr bwMode="auto">
            <a:xfrm>
              <a:off x="2369" y="2393"/>
              <a:ext cx="3" cy="5"/>
            </a:xfrm>
            <a:custGeom>
              <a:avLst/>
              <a:gdLst>
                <a:gd name="T0" fmla="*/ 3 w 5"/>
                <a:gd name="T1" fmla="*/ 0 h 11"/>
                <a:gd name="T2" fmla="*/ 0 w 5"/>
                <a:gd name="T3" fmla="*/ 5 h 11"/>
                <a:gd name="T4" fmla="*/ 0 w 5"/>
                <a:gd name="T5" fmla="*/ 5 h 11"/>
                <a:gd name="T6" fmla="*/ 1 w 5"/>
                <a:gd name="T7" fmla="*/ 5 h 11"/>
                <a:gd name="T8" fmla="*/ 1 w 5"/>
                <a:gd name="T9" fmla="*/ 4 h 11"/>
                <a:gd name="T10" fmla="*/ 1 w 5"/>
                <a:gd name="T11" fmla="*/ 4 h 11"/>
                <a:gd name="T12" fmla="*/ 2 w 5"/>
                <a:gd name="T13" fmla="*/ 3 h 11"/>
                <a:gd name="T14" fmla="*/ 2 w 5"/>
                <a:gd name="T15" fmla="*/ 3 h 11"/>
                <a:gd name="T16" fmla="*/ 2 w 5"/>
                <a:gd name="T17" fmla="*/ 2 h 11"/>
                <a:gd name="T18" fmla="*/ 2 w 5"/>
                <a:gd name="T19" fmla="*/ 2 h 11"/>
                <a:gd name="T20" fmla="*/ 2 w 5"/>
                <a:gd name="T21" fmla="*/ 1 h 11"/>
                <a:gd name="T22" fmla="*/ 3 w 5"/>
                <a:gd name="T23" fmla="*/ 0 h 11"/>
                <a:gd name="T24" fmla="*/ 3 w 5"/>
                <a:gd name="T25" fmla="*/ 0 h 11"/>
                <a:gd name="T26" fmla="*/ 3 w 5"/>
                <a:gd name="T27" fmla="*/ 0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lnTo>
                    <a:pt x="0" y="11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65" name="Freeform 390"/>
            <p:cNvSpPr>
              <a:spLocks/>
            </p:cNvSpPr>
            <p:nvPr/>
          </p:nvSpPr>
          <p:spPr bwMode="auto">
            <a:xfrm>
              <a:off x="2372" y="2363"/>
              <a:ext cx="15" cy="35"/>
            </a:xfrm>
            <a:custGeom>
              <a:avLst/>
              <a:gdLst>
                <a:gd name="T0" fmla="*/ 0 w 31"/>
                <a:gd name="T1" fmla="*/ 30 h 71"/>
                <a:gd name="T2" fmla="*/ 2 w 31"/>
                <a:gd name="T3" fmla="*/ 27 h 71"/>
                <a:gd name="T4" fmla="*/ 4 w 31"/>
                <a:gd name="T5" fmla="*/ 28 h 71"/>
                <a:gd name="T6" fmla="*/ 4 w 31"/>
                <a:gd name="T7" fmla="*/ 28 h 71"/>
                <a:gd name="T8" fmla="*/ 4 w 31"/>
                <a:gd name="T9" fmla="*/ 30 h 71"/>
                <a:gd name="T10" fmla="*/ 3 w 31"/>
                <a:gd name="T11" fmla="*/ 30 h 71"/>
                <a:gd name="T12" fmla="*/ 3 w 31"/>
                <a:gd name="T13" fmla="*/ 31 h 71"/>
                <a:gd name="T14" fmla="*/ 3 w 31"/>
                <a:gd name="T15" fmla="*/ 32 h 71"/>
                <a:gd name="T16" fmla="*/ 2 w 31"/>
                <a:gd name="T17" fmla="*/ 32 h 71"/>
                <a:gd name="T18" fmla="*/ 2 w 31"/>
                <a:gd name="T19" fmla="*/ 33 h 71"/>
                <a:gd name="T20" fmla="*/ 2 w 31"/>
                <a:gd name="T21" fmla="*/ 34 h 71"/>
                <a:gd name="T22" fmla="*/ 2 w 31"/>
                <a:gd name="T23" fmla="*/ 35 h 71"/>
                <a:gd name="T24" fmla="*/ 2 w 31"/>
                <a:gd name="T25" fmla="*/ 35 h 71"/>
                <a:gd name="T26" fmla="*/ 15 w 31"/>
                <a:gd name="T27" fmla="*/ 0 h 71"/>
                <a:gd name="T28" fmla="*/ 11 w 31"/>
                <a:gd name="T29" fmla="*/ 0 h 71"/>
                <a:gd name="T30" fmla="*/ 10 w 31"/>
                <a:gd name="T31" fmla="*/ 3 h 71"/>
                <a:gd name="T32" fmla="*/ 9 w 31"/>
                <a:gd name="T33" fmla="*/ 6 h 71"/>
                <a:gd name="T34" fmla="*/ 8 w 31"/>
                <a:gd name="T35" fmla="*/ 9 h 71"/>
                <a:gd name="T36" fmla="*/ 7 w 31"/>
                <a:gd name="T37" fmla="*/ 12 h 71"/>
                <a:gd name="T38" fmla="*/ 6 w 31"/>
                <a:gd name="T39" fmla="*/ 16 h 71"/>
                <a:gd name="T40" fmla="*/ 4 w 31"/>
                <a:gd name="T41" fmla="*/ 19 h 71"/>
                <a:gd name="T42" fmla="*/ 3 w 31"/>
                <a:gd name="T43" fmla="*/ 22 h 71"/>
                <a:gd name="T44" fmla="*/ 2 w 31"/>
                <a:gd name="T45" fmla="*/ 25 h 71"/>
                <a:gd name="T46" fmla="*/ 1 w 31"/>
                <a:gd name="T47" fmla="*/ 28 h 71"/>
                <a:gd name="T48" fmla="*/ 0 w 31"/>
                <a:gd name="T49" fmla="*/ 30 h 71"/>
                <a:gd name="T50" fmla="*/ 0 w 31"/>
                <a:gd name="T51" fmla="*/ 30 h 71"/>
                <a:gd name="T52" fmla="*/ 0 w 31"/>
                <a:gd name="T53" fmla="*/ 30 h 7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1" h="71">
                  <a:moveTo>
                    <a:pt x="0" y="60"/>
                  </a:moveTo>
                  <a:lnTo>
                    <a:pt x="4" y="54"/>
                  </a:lnTo>
                  <a:lnTo>
                    <a:pt x="8" y="56"/>
                  </a:lnTo>
                  <a:lnTo>
                    <a:pt x="8" y="57"/>
                  </a:lnTo>
                  <a:lnTo>
                    <a:pt x="8" y="60"/>
                  </a:lnTo>
                  <a:lnTo>
                    <a:pt x="7" y="61"/>
                  </a:lnTo>
                  <a:lnTo>
                    <a:pt x="7" y="62"/>
                  </a:lnTo>
                  <a:lnTo>
                    <a:pt x="7" y="64"/>
                  </a:lnTo>
                  <a:lnTo>
                    <a:pt x="5" y="65"/>
                  </a:lnTo>
                  <a:lnTo>
                    <a:pt x="5" y="66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4" y="71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20" y="7"/>
                  </a:lnTo>
                  <a:lnTo>
                    <a:pt x="19" y="13"/>
                  </a:lnTo>
                  <a:lnTo>
                    <a:pt x="17" y="19"/>
                  </a:lnTo>
                  <a:lnTo>
                    <a:pt x="14" y="25"/>
                  </a:lnTo>
                  <a:lnTo>
                    <a:pt x="12" y="33"/>
                  </a:lnTo>
                  <a:lnTo>
                    <a:pt x="9" y="39"/>
                  </a:lnTo>
                  <a:lnTo>
                    <a:pt x="7" y="45"/>
                  </a:lnTo>
                  <a:lnTo>
                    <a:pt x="4" y="51"/>
                  </a:lnTo>
                  <a:lnTo>
                    <a:pt x="3" y="56"/>
                  </a:lnTo>
                  <a:lnTo>
                    <a:pt x="0" y="61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66" name="Freeform 391"/>
            <p:cNvSpPr>
              <a:spLocks/>
            </p:cNvSpPr>
            <p:nvPr/>
          </p:nvSpPr>
          <p:spPr bwMode="auto">
            <a:xfrm>
              <a:off x="2786" y="2436"/>
              <a:ext cx="15" cy="118"/>
            </a:xfrm>
            <a:custGeom>
              <a:avLst/>
              <a:gdLst>
                <a:gd name="T0" fmla="*/ 0 w 31"/>
                <a:gd name="T1" fmla="*/ 0 h 238"/>
                <a:gd name="T2" fmla="*/ 15 w 31"/>
                <a:gd name="T3" fmla="*/ 118 h 238"/>
                <a:gd name="T4" fmla="*/ 15 w 31"/>
                <a:gd name="T5" fmla="*/ 106 h 238"/>
                <a:gd name="T6" fmla="*/ 15 w 31"/>
                <a:gd name="T7" fmla="*/ 93 h 238"/>
                <a:gd name="T8" fmla="*/ 15 w 31"/>
                <a:gd name="T9" fmla="*/ 81 h 238"/>
                <a:gd name="T10" fmla="*/ 13 w 31"/>
                <a:gd name="T11" fmla="*/ 69 h 238"/>
                <a:gd name="T12" fmla="*/ 12 w 31"/>
                <a:gd name="T13" fmla="*/ 58 h 238"/>
                <a:gd name="T14" fmla="*/ 10 w 31"/>
                <a:gd name="T15" fmla="*/ 46 h 238"/>
                <a:gd name="T16" fmla="*/ 8 w 31"/>
                <a:gd name="T17" fmla="*/ 34 h 238"/>
                <a:gd name="T18" fmla="*/ 5 w 31"/>
                <a:gd name="T19" fmla="*/ 23 h 238"/>
                <a:gd name="T20" fmla="*/ 2 w 31"/>
                <a:gd name="T21" fmla="*/ 11 h 238"/>
                <a:gd name="T22" fmla="*/ 0 w 31"/>
                <a:gd name="T23" fmla="*/ 0 h 238"/>
                <a:gd name="T24" fmla="*/ 0 w 31"/>
                <a:gd name="T25" fmla="*/ 0 h 2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238">
                  <a:moveTo>
                    <a:pt x="0" y="0"/>
                  </a:moveTo>
                  <a:lnTo>
                    <a:pt x="30" y="238"/>
                  </a:lnTo>
                  <a:lnTo>
                    <a:pt x="31" y="213"/>
                  </a:lnTo>
                  <a:lnTo>
                    <a:pt x="31" y="188"/>
                  </a:lnTo>
                  <a:lnTo>
                    <a:pt x="30" y="163"/>
                  </a:lnTo>
                  <a:lnTo>
                    <a:pt x="27" y="140"/>
                  </a:lnTo>
                  <a:lnTo>
                    <a:pt x="25" y="116"/>
                  </a:lnTo>
                  <a:lnTo>
                    <a:pt x="21" y="93"/>
                  </a:lnTo>
                  <a:lnTo>
                    <a:pt x="16" y="69"/>
                  </a:lnTo>
                  <a:lnTo>
                    <a:pt x="11" y="46"/>
                  </a:lnTo>
                  <a:lnTo>
                    <a:pt x="5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67" name="Freeform 392"/>
            <p:cNvSpPr>
              <a:spLocks/>
            </p:cNvSpPr>
            <p:nvPr/>
          </p:nvSpPr>
          <p:spPr bwMode="auto">
            <a:xfrm>
              <a:off x="2409" y="2534"/>
              <a:ext cx="9" cy="61"/>
            </a:xfrm>
            <a:custGeom>
              <a:avLst/>
              <a:gdLst>
                <a:gd name="T0" fmla="*/ 0 w 17"/>
                <a:gd name="T1" fmla="*/ 61 h 121"/>
                <a:gd name="T2" fmla="*/ 1 w 17"/>
                <a:gd name="T3" fmla="*/ 57 h 121"/>
                <a:gd name="T4" fmla="*/ 2 w 17"/>
                <a:gd name="T5" fmla="*/ 53 h 121"/>
                <a:gd name="T6" fmla="*/ 3 w 17"/>
                <a:gd name="T7" fmla="*/ 50 h 121"/>
                <a:gd name="T8" fmla="*/ 3 w 17"/>
                <a:gd name="T9" fmla="*/ 46 h 121"/>
                <a:gd name="T10" fmla="*/ 4 w 17"/>
                <a:gd name="T11" fmla="*/ 42 h 121"/>
                <a:gd name="T12" fmla="*/ 5 w 17"/>
                <a:gd name="T13" fmla="*/ 39 h 121"/>
                <a:gd name="T14" fmla="*/ 5 w 17"/>
                <a:gd name="T15" fmla="*/ 35 h 121"/>
                <a:gd name="T16" fmla="*/ 6 w 17"/>
                <a:gd name="T17" fmla="*/ 31 h 121"/>
                <a:gd name="T18" fmla="*/ 6 w 17"/>
                <a:gd name="T19" fmla="*/ 27 h 121"/>
                <a:gd name="T20" fmla="*/ 7 w 17"/>
                <a:gd name="T21" fmla="*/ 24 h 121"/>
                <a:gd name="T22" fmla="*/ 6 w 17"/>
                <a:gd name="T23" fmla="*/ 24 h 121"/>
                <a:gd name="T24" fmla="*/ 6 w 17"/>
                <a:gd name="T25" fmla="*/ 17 h 121"/>
                <a:gd name="T26" fmla="*/ 8 w 17"/>
                <a:gd name="T27" fmla="*/ 17 h 121"/>
                <a:gd name="T28" fmla="*/ 8 w 17"/>
                <a:gd name="T29" fmla="*/ 17 h 121"/>
                <a:gd name="T30" fmla="*/ 8 w 17"/>
                <a:gd name="T31" fmla="*/ 16 h 121"/>
                <a:gd name="T32" fmla="*/ 8 w 17"/>
                <a:gd name="T33" fmla="*/ 14 h 121"/>
                <a:gd name="T34" fmla="*/ 8 w 17"/>
                <a:gd name="T35" fmla="*/ 13 h 121"/>
                <a:gd name="T36" fmla="*/ 8 w 17"/>
                <a:gd name="T37" fmla="*/ 11 h 121"/>
                <a:gd name="T38" fmla="*/ 8 w 17"/>
                <a:gd name="T39" fmla="*/ 9 h 121"/>
                <a:gd name="T40" fmla="*/ 8 w 17"/>
                <a:gd name="T41" fmla="*/ 7 h 121"/>
                <a:gd name="T42" fmla="*/ 9 w 17"/>
                <a:gd name="T43" fmla="*/ 5 h 121"/>
                <a:gd name="T44" fmla="*/ 9 w 17"/>
                <a:gd name="T45" fmla="*/ 3 h 121"/>
                <a:gd name="T46" fmla="*/ 9 w 17"/>
                <a:gd name="T47" fmla="*/ 2 h 121"/>
                <a:gd name="T48" fmla="*/ 9 w 17"/>
                <a:gd name="T49" fmla="*/ 0 h 121"/>
                <a:gd name="T50" fmla="*/ 8 w 17"/>
                <a:gd name="T51" fmla="*/ 6 h 121"/>
                <a:gd name="T52" fmla="*/ 6 w 17"/>
                <a:gd name="T53" fmla="*/ 12 h 121"/>
                <a:gd name="T54" fmla="*/ 5 w 17"/>
                <a:gd name="T55" fmla="*/ 17 h 121"/>
                <a:gd name="T56" fmla="*/ 4 w 17"/>
                <a:gd name="T57" fmla="*/ 24 h 121"/>
                <a:gd name="T58" fmla="*/ 3 w 17"/>
                <a:gd name="T59" fmla="*/ 30 h 121"/>
                <a:gd name="T60" fmla="*/ 2 w 17"/>
                <a:gd name="T61" fmla="*/ 36 h 121"/>
                <a:gd name="T62" fmla="*/ 1 w 17"/>
                <a:gd name="T63" fmla="*/ 42 h 121"/>
                <a:gd name="T64" fmla="*/ 1 w 17"/>
                <a:gd name="T65" fmla="*/ 48 h 121"/>
                <a:gd name="T66" fmla="*/ 0 w 17"/>
                <a:gd name="T67" fmla="*/ 55 h 121"/>
                <a:gd name="T68" fmla="*/ 0 w 17"/>
                <a:gd name="T69" fmla="*/ 61 h 121"/>
                <a:gd name="T70" fmla="*/ 0 w 17"/>
                <a:gd name="T71" fmla="*/ 61 h 1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7" h="121">
                  <a:moveTo>
                    <a:pt x="0" y="121"/>
                  </a:moveTo>
                  <a:lnTo>
                    <a:pt x="1" y="114"/>
                  </a:lnTo>
                  <a:lnTo>
                    <a:pt x="4" y="106"/>
                  </a:lnTo>
                  <a:lnTo>
                    <a:pt x="5" y="99"/>
                  </a:lnTo>
                  <a:lnTo>
                    <a:pt x="6" y="91"/>
                  </a:lnTo>
                  <a:lnTo>
                    <a:pt x="7" y="84"/>
                  </a:lnTo>
                  <a:lnTo>
                    <a:pt x="9" y="77"/>
                  </a:lnTo>
                  <a:lnTo>
                    <a:pt x="10" y="69"/>
                  </a:lnTo>
                  <a:lnTo>
                    <a:pt x="11" y="62"/>
                  </a:lnTo>
                  <a:lnTo>
                    <a:pt x="12" y="54"/>
                  </a:lnTo>
                  <a:lnTo>
                    <a:pt x="14" y="47"/>
                  </a:lnTo>
                  <a:lnTo>
                    <a:pt x="11" y="47"/>
                  </a:lnTo>
                  <a:lnTo>
                    <a:pt x="11" y="34"/>
                  </a:lnTo>
                  <a:lnTo>
                    <a:pt x="15" y="34"/>
                  </a:lnTo>
                  <a:lnTo>
                    <a:pt x="15" y="31"/>
                  </a:lnTo>
                  <a:lnTo>
                    <a:pt x="15" y="28"/>
                  </a:lnTo>
                  <a:lnTo>
                    <a:pt x="16" y="25"/>
                  </a:lnTo>
                  <a:lnTo>
                    <a:pt x="16" y="21"/>
                  </a:lnTo>
                  <a:lnTo>
                    <a:pt x="16" y="17"/>
                  </a:lnTo>
                  <a:lnTo>
                    <a:pt x="16" y="13"/>
                  </a:lnTo>
                  <a:lnTo>
                    <a:pt x="17" y="10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7" y="0"/>
                  </a:lnTo>
                  <a:lnTo>
                    <a:pt x="15" y="11"/>
                  </a:lnTo>
                  <a:lnTo>
                    <a:pt x="11" y="23"/>
                  </a:lnTo>
                  <a:lnTo>
                    <a:pt x="10" y="34"/>
                  </a:lnTo>
                  <a:lnTo>
                    <a:pt x="7" y="47"/>
                  </a:lnTo>
                  <a:lnTo>
                    <a:pt x="5" y="59"/>
                  </a:lnTo>
                  <a:lnTo>
                    <a:pt x="4" y="72"/>
                  </a:lnTo>
                  <a:lnTo>
                    <a:pt x="2" y="84"/>
                  </a:lnTo>
                  <a:lnTo>
                    <a:pt x="1" y="96"/>
                  </a:lnTo>
                  <a:lnTo>
                    <a:pt x="0" y="109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68" name="Freeform 393"/>
            <p:cNvSpPr>
              <a:spLocks/>
            </p:cNvSpPr>
            <p:nvPr/>
          </p:nvSpPr>
          <p:spPr bwMode="auto">
            <a:xfrm>
              <a:off x="2416" y="2551"/>
              <a:ext cx="1" cy="6"/>
            </a:xfrm>
            <a:custGeom>
              <a:avLst/>
              <a:gdLst>
                <a:gd name="T0" fmla="*/ 1 w 1"/>
                <a:gd name="T1" fmla="*/ 6 h 13"/>
                <a:gd name="T2" fmla="*/ 1 w 1"/>
                <a:gd name="T3" fmla="*/ 0 h 13"/>
                <a:gd name="T4" fmla="*/ 1 w 1"/>
                <a:gd name="T5" fmla="*/ 1 h 13"/>
                <a:gd name="T6" fmla="*/ 1 w 1"/>
                <a:gd name="T7" fmla="*/ 1 h 13"/>
                <a:gd name="T8" fmla="*/ 1 w 1"/>
                <a:gd name="T9" fmla="*/ 2 h 13"/>
                <a:gd name="T10" fmla="*/ 0 w 1"/>
                <a:gd name="T11" fmla="*/ 2 h 13"/>
                <a:gd name="T12" fmla="*/ 0 w 1"/>
                <a:gd name="T13" fmla="*/ 3 h 13"/>
                <a:gd name="T14" fmla="*/ 0 w 1"/>
                <a:gd name="T15" fmla="*/ 4 h 13"/>
                <a:gd name="T16" fmla="*/ 0 w 1"/>
                <a:gd name="T17" fmla="*/ 4 h 13"/>
                <a:gd name="T18" fmla="*/ 0 w 1"/>
                <a:gd name="T19" fmla="*/ 5 h 13"/>
                <a:gd name="T20" fmla="*/ 0 w 1"/>
                <a:gd name="T21" fmla="*/ 6 h 13"/>
                <a:gd name="T22" fmla="*/ 0 w 1"/>
                <a:gd name="T23" fmla="*/ 6 h 13"/>
                <a:gd name="T24" fmla="*/ 1 w 1"/>
                <a:gd name="T25" fmla="*/ 6 h 13"/>
                <a:gd name="T26" fmla="*/ 1 w 1"/>
                <a:gd name="T27" fmla="*/ 6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13">
                  <a:moveTo>
                    <a:pt x="1" y="13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69" name="Freeform 394"/>
            <p:cNvSpPr>
              <a:spLocks/>
            </p:cNvSpPr>
            <p:nvPr/>
          </p:nvSpPr>
          <p:spPr bwMode="auto">
            <a:xfrm>
              <a:off x="2415" y="2551"/>
              <a:ext cx="2" cy="6"/>
            </a:xfrm>
            <a:custGeom>
              <a:avLst/>
              <a:gdLst>
                <a:gd name="T0" fmla="*/ 0 w 4"/>
                <a:gd name="T1" fmla="*/ 0 h 13"/>
                <a:gd name="T2" fmla="*/ 0 w 4"/>
                <a:gd name="T3" fmla="*/ 6 h 13"/>
                <a:gd name="T4" fmla="*/ 2 w 4"/>
                <a:gd name="T5" fmla="*/ 6 h 13"/>
                <a:gd name="T6" fmla="*/ 2 w 4"/>
                <a:gd name="T7" fmla="*/ 6 h 13"/>
                <a:gd name="T8" fmla="*/ 2 w 4"/>
                <a:gd name="T9" fmla="*/ 5 h 13"/>
                <a:gd name="T10" fmla="*/ 2 w 4"/>
                <a:gd name="T11" fmla="*/ 4 h 13"/>
                <a:gd name="T12" fmla="*/ 2 w 4"/>
                <a:gd name="T13" fmla="*/ 4 h 13"/>
                <a:gd name="T14" fmla="*/ 2 w 4"/>
                <a:gd name="T15" fmla="*/ 3 h 13"/>
                <a:gd name="T16" fmla="*/ 2 w 4"/>
                <a:gd name="T17" fmla="*/ 2 h 13"/>
                <a:gd name="T18" fmla="*/ 2 w 4"/>
                <a:gd name="T19" fmla="*/ 2 h 13"/>
                <a:gd name="T20" fmla="*/ 2 w 4"/>
                <a:gd name="T21" fmla="*/ 1 h 13"/>
                <a:gd name="T22" fmla="*/ 2 w 4"/>
                <a:gd name="T23" fmla="*/ 1 h 13"/>
                <a:gd name="T24" fmla="*/ 2 w 4"/>
                <a:gd name="T25" fmla="*/ 0 h 13"/>
                <a:gd name="T26" fmla="*/ 2 w 4"/>
                <a:gd name="T27" fmla="*/ 0 h 13"/>
                <a:gd name="T28" fmla="*/ 0 w 4"/>
                <a:gd name="T29" fmla="*/ 0 h 13"/>
                <a:gd name="T30" fmla="*/ 0 w 4"/>
                <a:gd name="T31" fmla="*/ 0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lnTo>
                    <a:pt x="0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70" name="Freeform 395"/>
            <p:cNvSpPr>
              <a:spLocks/>
            </p:cNvSpPr>
            <p:nvPr/>
          </p:nvSpPr>
          <p:spPr bwMode="auto">
            <a:xfrm>
              <a:off x="2811" y="2661"/>
              <a:ext cx="25" cy="226"/>
            </a:xfrm>
            <a:custGeom>
              <a:avLst/>
              <a:gdLst>
                <a:gd name="T0" fmla="*/ 25 w 51"/>
                <a:gd name="T1" fmla="*/ 226 h 451"/>
                <a:gd name="T2" fmla="*/ 23 w 51"/>
                <a:gd name="T3" fmla="*/ 203 h 451"/>
                <a:gd name="T4" fmla="*/ 20 w 51"/>
                <a:gd name="T5" fmla="*/ 180 h 451"/>
                <a:gd name="T6" fmla="*/ 18 w 51"/>
                <a:gd name="T7" fmla="*/ 157 h 451"/>
                <a:gd name="T8" fmla="*/ 15 w 51"/>
                <a:gd name="T9" fmla="*/ 135 h 451"/>
                <a:gd name="T10" fmla="*/ 12 w 51"/>
                <a:gd name="T11" fmla="*/ 113 h 451"/>
                <a:gd name="T12" fmla="*/ 10 w 51"/>
                <a:gd name="T13" fmla="*/ 90 h 451"/>
                <a:gd name="T14" fmla="*/ 7 w 51"/>
                <a:gd name="T15" fmla="*/ 67 h 451"/>
                <a:gd name="T16" fmla="*/ 5 w 51"/>
                <a:gd name="T17" fmla="*/ 45 h 451"/>
                <a:gd name="T18" fmla="*/ 2 w 51"/>
                <a:gd name="T19" fmla="*/ 23 h 451"/>
                <a:gd name="T20" fmla="*/ 0 w 51"/>
                <a:gd name="T21" fmla="*/ 0 h 451"/>
                <a:gd name="T22" fmla="*/ 1 w 51"/>
                <a:gd name="T23" fmla="*/ 22 h 451"/>
                <a:gd name="T24" fmla="*/ 2 w 51"/>
                <a:gd name="T25" fmla="*/ 45 h 451"/>
                <a:gd name="T26" fmla="*/ 4 w 51"/>
                <a:gd name="T27" fmla="*/ 68 h 451"/>
                <a:gd name="T28" fmla="*/ 6 w 51"/>
                <a:gd name="T29" fmla="*/ 91 h 451"/>
                <a:gd name="T30" fmla="*/ 8 w 51"/>
                <a:gd name="T31" fmla="*/ 114 h 451"/>
                <a:gd name="T32" fmla="*/ 11 w 51"/>
                <a:gd name="T33" fmla="*/ 137 h 451"/>
                <a:gd name="T34" fmla="*/ 15 w 51"/>
                <a:gd name="T35" fmla="*/ 159 h 451"/>
                <a:gd name="T36" fmla="*/ 18 w 51"/>
                <a:gd name="T37" fmla="*/ 182 h 451"/>
                <a:gd name="T38" fmla="*/ 21 w 51"/>
                <a:gd name="T39" fmla="*/ 204 h 451"/>
                <a:gd name="T40" fmla="*/ 25 w 51"/>
                <a:gd name="T41" fmla="*/ 226 h 451"/>
                <a:gd name="T42" fmla="*/ 25 w 51"/>
                <a:gd name="T43" fmla="*/ 226 h 45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1" h="451">
                  <a:moveTo>
                    <a:pt x="51" y="451"/>
                  </a:moveTo>
                  <a:lnTo>
                    <a:pt x="46" y="405"/>
                  </a:lnTo>
                  <a:lnTo>
                    <a:pt x="41" y="360"/>
                  </a:lnTo>
                  <a:lnTo>
                    <a:pt x="36" y="314"/>
                  </a:lnTo>
                  <a:lnTo>
                    <a:pt x="31" y="269"/>
                  </a:lnTo>
                  <a:lnTo>
                    <a:pt x="25" y="225"/>
                  </a:lnTo>
                  <a:lnTo>
                    <a:pt x="20" y="180"/>
                  </a:lnTo>
                  <a:lnTo>
                    <a:pt x="15" y="134"/>
                  </a:lnTo>
                  <a:lnTo>
                    <a:pt x="10" y="90"/>
                  </a:lnTo>
                  <a:lnTo>
                    <a:pt x="5" y="45"/>
                  </a:lnTo>
                  <a:lnTo>
                    <a:pt x="0" y="0"/>
                  </a:lnTo>
                  <a:lnTo>
                    <a:pt x="2" y="44"/>
                  </a:lnTo>
                  <a:lnTo>
                    <a:pt x="5" y="90"/>
                  </a:lnTo>
                  <a:lnTo>
                    <a:pt x="9" y="136"/>
                  </a:lnTo>
                  <a:lnTo>
                    <a:pt x="12" y="181"/>
                  </a:lnTo>
                  <a:lnTo>
                    <a:pt x="17" y="227"/>
                  </a:lnTo>
                  <a:lnTo>
                    <a:pt x="23" y="273"/>
                  </a:lnTo>
                  <a:lnTo>
                    <a:pt x="30" y="318"/>
                  </a:lnTo>
                  <a:lnTo>
                    <a:pt x="36" y="363"/>
                  </a:lnTo>
                  <a:lnTo>
                    <a:pt x="43" y="407"/>
                  </a:lnTo>
                  <a:lnTo>
                    <a:pt x="51" y="4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71" name="Freeform 396"/>
            <p:cNvSpPr>
              <a:spLocks/>
            </p:cNvSpPr>
            <p:nvPr/>
          </p:nvSpPr>
          <p:spPr bwMode="auto">
            <a:xfrm>
              <a:off x="2802" y="2559"/>
              <a:ext cx="8" cy="95"/>
            </a:xfrm>
            <a:custGeom>
              <a:avLst/>
              <a:gdLst>
                <a:gd name="T0" fmla="*/ 6 w 18"/>
                <a:gd name="T1" fmla="*/ 95 h 191"/>
                <a:gd name="T2" fmla="*/ 8 w 18"/>
                <a:gd name="T3" fmla="*/ 95 h 191"/>
                <a:gd name="T4" fmla="*/ 7 w 18"/>
                <a:gd name="T5" fmla="*/ 86 h 191"/>
                <a:gd name="T6" fmla="*/ 6 w 18"/>
                <a:gd name="T7" fmla="*/ 77 h 191"/>
                <a:gd name="T8" fmla="*/ 6 w 18"/>
                <a:gd name="T9" fmla="*/ 67 h 191"/>
                <a:gd name="T10" fmla="*/ 4 w 18"/>
                <a:gd name="T11" fmla="*/ 57 h 191"/>
                <a:gd name="T12" fmla="*/ 4 w 18"/>
                <a:gd name="T13" fmla="*/ 48 h 191"/>
                <a:gd name="T14" fmla="*/ 3 w 18"/>
                <a:gd name="T15" fmla="*/ 38 h 191"/>
                <a:gd name="T16" fmla="*/ 2 w 18"/>
                <a:gd name="T17" fmla="*/ 29 h 191"/>
                <a:gd name="T18" fmla="*/ 2 w 18"/>
                <a:gd name="T19" fmla="*/ 19 h 191"/>
                <a:gd name="T20" fmla="*/ 0 w 18"/>
                <a:gd name="T21" fmla="*/ 10 h 191"/>
                <a:gd name="T22" fmla="*/ 0 w 18"/>
                <a:gd name="T23" fmla="*/ 0 h 191"/>
                <a:gd name="T24" fmla="*/ 6 w 18"/>
                <a:gd name="T25" fmla="*/ 95 h 191"/>
                <a:gd name="T26" fmla="*/ 6 w 18"/>
                <a:gd name="T27" fmla="*/ 95 h 19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" h="191">
                  <a:moveTo>
                    <a:pt x="13" y="191"/>
                  </a:moveTo>
                  <a:lnTo>
                    <a:pt x="18" y="191"/>
                  </a:lnTo>
                  <a:lnTo>
                    <a:pt x="16" y="172"/>
                  </a:lnTo>
                  <a:lnTo>
                    <a:pt x="14" y="154"/>
                  </a:lnTo>
                  <a:lnTo>
                    <a:pt x="13" y="135"/>
                  </a:lnTo>
                  <a:lnTo>
                    <a:pt x="10" y="115"/>
                  </a:lnTo>
                  <a:lnTo>
                    <a:pt x="9" y="97"/>
                  </a:lnTo>
                  <a:lnTo>
                    <a:pt x="6" y="77"/>
                  </a:lnTo>
                  <a:lnTo>
                    <a:pt x="5" y="58"/>
                  </a:lnTo>
                  <a:lnTo>
                    <a:pt x="4" y="39"/>
                  </a:lnTo>
                  <a:lnTo>
                    <a:pt x="1" y="20"/>
                  </a:lnTo>
                  <a:lnTo>
                    <a:pt x="0" y="0"/>
                  </a:lnTo>
                  <a:lnTo>
                    <a:pt x="13" y="1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72" name="Freeform 397"/>
            <p:cNvSpPr>
              <a:spLocks/>
            </p:cNvSpPr>
            <p:nvPr/>
          </p:nvSpPr>
          <p:spPr bwMode="auto">
            <a:xfrm>
              <a:off x="2810" y="2654"/>
              <a:ext cx="1" cy="7"/>
            </a:xfrm>
            <a:custGeom>
              <a:avLst/>
              <a:gdLst>
                <a:gd name="T0" fmla="*/ 0 w 1"/>
                <a:gd name="T1" fmla="*/ 0 h 15"/>
                <a:gd name="T2" fmla="*/ 0 w 1"/>
                <a:gd name="T3" fmla="*/ 0 h 15"/>
                <a:gd name="T4" fmla="*/ 0 w 1"/>
                <a:gd name="T5" fmla="*/ 1 h 15"/>
                <a:gd name="T6" fmla="*/ 0 w 1"/>
                <a:gd name="T7" fmla="*/ 2 h 15"/>
                <a:gd name="T8" fmla="*/ 1 w 1"/>
                <a:gd name="T9" fmla="*/ 3 h 15"/>
                <a:gd name="T10" fmla="*/ 1 w 1"/>
                <a:gd name="T11" fmla="*/ 3 h 15"/>
                <a:gd name="T12" fmla="*/ 1 w 1"/>
                <a:gd name="T13" fmla="*/ 4 h 15"/>
                <a:gd name="T14" fmla="*/ 1 w 1"/>
                <a:gd name="T15" fmla="*/ 5 h 15"/>
                <a:gd name="T16" fmla="*/ 1 w 1"/>
                <a:gd name="T17" fmla="*/ 5 h 15"/>
                <a:gd name="T18" fmla="*/ 1 w 1"/>
                <a:gd name="T19" fmla="*/ 6 h 15"/>
                <a:gd name="T20" fmla="*/ 1 w 1"/>
                <a:gd name="T21" fmla="*/ 7 h 15"/>
                <a:gd name="T22" fmla="*/ 1 w 1"/>
                <a:gd name="T23" fmla="*/ 6 h 15"/>
                <a:gd name="T24" fmla="*/ 1 w 1"/>
                <a:gd name="T25" fmla="*/ 5 h 15"/>
                <a:gd name="T26" fmla="*/ 1 w 1"/>
                <a:gd name="T27" fmla="*/ 5 h 15"/>
                <a:gd name="T28" fmla="*/ 1 w 1"/>
                <a:gd name="T29" fmla="*/ 4 h 15"/>
                <a:gd name="T30" fmla="*/ 1 w 1"/>
                <a:gd name="T31" fmla="*/ 3 h 15"/>
                <a:gd name="T32" fmla="*/ 1 w 1"/>
                <a:gd name="T33" fmla="*/ 3 h 15"/>
                <a:gd name="T34" fmla="*/ 1 w 1"/>
                <a:gd name="T35" fmla="*/ 2 h 15"/>
                <a:gd name="T36" fmla="*/ 1 w 1"/>
                <a:gd name="T37" fmla="*/ 1 h 15"/>
                <a:gd name="T38" fmla="*/ 1 w 1"/>
                <a:gd name="T39" fmla="*/ 0 h 15"/>
                <a:gd name="T40" fmla="*/ 1 w 1"/>
                <a:gd name="T41" fmla="*/ 0 h 15"/>
                <a:gd name="T42" fmla="*/ 0 w 1"/>
                <a:gd name="T43" fmla="*/ 0 h 15"/>
                <a:gd name="T44" fmla="*/ 0 w 1"/>
                <a:gd name="T45" fmla="*/ 0 h 1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15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73" name="Freeform 398"/>
            <p:cNvSpPr>
              <a:spLocks/>
            </p:cNvSpPr>
            <p:nvPr/>
          </p:nvSpPr>
          <p:spPr bwMode="auto">
            <a:xfrm>
              <a:off x="2510" y="2583"/>
              <a:ext cx="1" cy="7"/>
            </a:xfrm>
            <a:custGeom>
              <a:avLst/>
              <a:gdLst>
                <a:gd name="T0" fmla="*/ 0 w 2"/>
                <a:gd name="T1" fmla="*/ 7 h 13"/>
                <a:gd name="T2" fmla="*/ 1 w 2"/>
                <a:gd name="T3" fmla="*/ 0 h 13"/>
                <a:gd name="T4" fmla="*/ 1 w 2"/>
                <a:gd name="T5" fmla="*/ 1 h 13"/>
                <a:gd name="T6" fmla="*/ 1 w 2"/>
                <a:gd name="T7" fmla="*/ 1 h 13"/>
                <a:gd name="T8" fmla="*/ 1 w 2"/>
                <a:gd name="T9" fmla="*/ 2 h 13"/>
                <a:gd name="T10" fmla="*/ 1 w 2"/>
                <a:gd name="T11" fmla="*/ 3 h 13"/>
                <a:gd name="T12" fmla="*/ 1 w 2"/>
                <a:gd name="T13" fmla="*/ 3 h 13"/>
                <a:gd name="T14" fmla="*/ 1 w 2"/>
                <a:gd name="T15" fmla="*/ 4 h 13"/>
                <a:gd name="T16" fmla="*/ 1 w 2"/>
                <a:gd name="T17" fmla="*/ 5 h 13"/>
                <a:gd name="T18" fmla="*/ 1 w 2"/>
                <a:gd name="T19" fmla="*/ 6 h 13"/>
                <a:gd name="T20" fmla="*/ 0 w 2"/>
                <a:gd name="T21" fmla="*/ 6 h 13"/>
                <a:gd name="T22" fmla="*/ 0 w 2"/>
                <a:gd name="T23" fmla="*/ 7 h 13"/>
                <a:gd name="T24" fmla="*/ 1 w 2"/>
                <a:gd name="T25" fmla="*/ 7 h 13"/>
                <a:gd name="T26" fmla="*/ 1 w 2"/>
                <a:gd name="T27" fmla="*/ 7 h 13"/>
                <a:gd name="T28" fmla="*/ 0 w 2"/>
                <a:gd name="T29" fmla="*/ 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" h="13">
                  <a:moveTo>
                    <a:pt x="0" y="13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74" name="Freeform 399"/>
            <p:cNvSpPr>
              <a:spLocks/>
            </p:cNvSpPr>
            <p:nvPr/>
          </p:nvSpPr>
          <p:spPr bwMode="auto">
            <a:xfrm>
              <a:off x="2509" y="2577"/>
              <a:ext cx="3" cy="13"/>
            </a:xfrm>
            <a:custGeom>
              <a:avLst/>
              <a:gdLst>
                <a:gd name="T0" fmla="*/ 1 w 5"/>
                <a:gd name="T1" fmla="*/ 0 h 27"/>
                <a:gd name="T2" fmla="*/ 0 w 5"/>
                <a:gd name="T3" fmla="*/ 13 h 27"/>
                <a:gd name="T4" fmla="*/ 1 w 5"/>
                <a:gd name="T5" fmla="*/ 13 h 27"/>
                <a:gd name="T6" fmla="*/ 1 w 5"/>
                <a:gd name="T7" fmla="*/ 13 h 27"/>
                <a:gd name="T8" fmla="*/ 2 w 5"/>
                <a:gd name="T9" fmla="*/ 12 h 27"/>
                <a:gd name="T10" fmla="*/ 2 w 5"/>
                <a:gd name="T11" fmla="*/ 12 h 27"/>
                <a:gd name="T12" fmla="*/ 2 w 5"/>
                <a:gd name="T13" fmla="*/ 10 h 27"/>
                <a:gd name="T14" fmla="*/ 2 w 5"/>
                <a:gd name="T15" fmla="*/ 10 h 27"/>
                <a:gd name="T16" fmla="*/ 2 w 5"/>
                <a:gd name="T17" fmla="*/ 9 h 27"/>
                <a:gd name="T18" fmla="*/ 2 w 5"/>
                <a:gd name="T19" fmla="*/ 9 h 27"/>
                <a:gd name="T20" fmla="*/ 2 w 5"/>
                <a:gd name="T21" fmla="*/ 8 h 27"/>
                <a:gd name="T22" fmla="*/ 2 w 5"/>
                <a:gd name="T23" fmla="*/ 7 h 27"/>
                <a:gd name="T24" fmla="*/ 2 w 5"/>
                <a:gd name="T25" fmla="*/ 7 h 27"/>
                <a:gd name="T26" fmla="*/ 3 w 5"/>
                <a:gd name="T27" fmla="*/ 0 h 27"/>
                <a:gd name="T28" fmla="*/ 2 w 5"/>
                <a:gd name="T29" fmla="*/ 0 h 27"/>
                <a:gd name="T30" fmla="*/ 2 w 5"/>
                <a:gd name="T31" fmla="*/ 0 h 27"/>
                <a:gd name="T32" fmla="*/ 1 w 5"/>
                <a:gd name="T33" fmla="*/ 0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" h="27">
                  <a:moveTo>
                    <a:pt x="2" y="0"/>
                  </a:moveTo>
                  <a:lnTo>
                    <a:pt x="0" y="27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75" name="Freeform 400"/>
            <p:cNvSpPr>
              <a:spLocks/>
            </p:cNvSpPr>
            <p:nvPr/>
          </p:nvSpPr>
          <p:spPr bwMode="auto">
            <a:xfrm>
              <a:off x="2393" y="2598"/>
              <a:ext cx="16" cy="125"/>
            </a:xfrm>
            <a:custGeom>
              <a:avLst/>
              <a:gdLst>
                <a:gd name="T0" fmla="*/ 0 w 33"/>
                <a:gd name="T1" fmla="*/ 125 h 250"/>
                <a:gd name="T2" fmla="*/ 1 w 33"/>
                <a:gd name="T3" fmla="*/ 125 h 250"/>
                <a:gd name="T4" fmla="*/ 16 w 33"/>
                <a:gd name="T5" fmla="*/ 0 h 250"/>
                <a:gd name="T6" fmla="*/ 14 w 33"/>
                <a:gd name="T7" fmla="*/ 0 h 250"/>
                <a:gd name="T8" fmla="*/ 0 w 33"/>
                <a:gd name="T9" fmla="*/ 125 h 250"/>
                <a:gd name="T10" fmla="*/ 0 w 33"/>
                <a:gd name="T11" fmla="*/ 125 h 2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250">
                  <a:moveTo>
                    <a:pt x="0" y="249"/>
                  </a:moveTo>
                  <a:lnTo>
                    <a:pt x="3" y="25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0" y="2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76" name="Freeform 401"/>
            <p:cNvSpPr>
              <a:spLocks/>
            </p:cNvSpPr>
            <p:nvPr/>
          </p:nvSpPr>
          <p:spPr bwMode="auto">
            <a:xfrm>
              <a:off x="2507" y="2608"/>
              <a:ext cx="1" cy="3"/>
            </a:xfrm>
            <a:custGeom>
              <a:avLst/>
              <a:gdLst>
                <a:gd name="T0" fmla="*/ 0 w 2"/>
                <a:gd name="T1" fmla="*/ 3 h 5"/>
                <a:gd name="T2" fmla="*/ 1 w 2"/>
                <a:gd name="T3" fmla="*/ 0 h 5"/>
                <a:gd name="T4" fmla="*/ 1 w 2"/>
                <a:gd name="T5" fmla="*/ 0 h 5"/>
                <a:gd name="T6" fmla="*/ 1 w 2"/>
                <a:gd name="T7" fmla="*/ 0 h 5"/>
                <a:gd name="T8" fmla="*/ 1 w 2"/>
                <a:gd name="T9" fmla="*/ 1 h 5"/>
                <a:gd name="T10" fmla="*/ 1 w 2"/>
                <a:gd name="T11" fmla="*/ 1 h 5"/>
                <a:gd name="T12" fmla="*/ 1 w 2"/>
                <a:gd name="T13" fmla="*/ 2 h 5"/>
                <a:gd name="T14" fmla="*/ 1 w 2"/>
                <a:gd name="T15" fmla="*/ 2 h 5"/>
                <a:gd name="T16" fmla="*/ 0 w 2"/>
                <a:gd name="T17" fmla="*/ 2 h 5"/>
                <a:gd name="T18" fmla="*/ 0 w 2"/>
                <a:gd name="T19" fmla="*/ 2 h 5"/>
                <a:gd name="T20" fmla="*/ 0 w 2"/>
                <a:gd name="T21" fmla="*/ 2 h 5"/>
                <a:gd name="T22" fmla="*/ 0 w 2"/>
                <a:gd name="T23" fmla="*/ 3 h 5"/>
                <a:gd name="T24" fmla="*/ 1 w 2"/>
                <a:gd name="T25" fmla="*/ 3 h 5"/>
                <a:gd name="T26" fmla="*/ 1 w 2"/>
                <a:gd name="T27" fmla="*/ 3 h 5"/>
                <a:gd name="T28" fmla="*/ 0 w 2"/>
                <a:gd name="T29" fmla="*/ 3 h 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77" name="Freeform 402"/>
            <p:cNvSpPr>
              <a:spLocks/>
            </p:cNvSpPr>
            <p:nvPr/>
          </p:nvSpPr>
          <p:spPr bwMode="auto">
            <a:xfrm>
              <a:off x="2506" y="2603"/>
              <a:ext cx="1" cy="8"/>
            </a:xfrm>
            <a:custGeom>
              <a:avLst/>
              <a:gdLst>
                <a:gd name="T0" fmla="*/ 0 w 3"/>
                <a:gd name="T1" fmla="*/ 0 h 16"/>
                <a:gd name="T2" fmla="*/ 0 w 3"/>
                <a:gd name="T3" fmla="*/ 8 h 16"/>
                <a:gd name="T4" fmla="*/ 0 w 3"/>
                <a:gd name="T5" fmla="*/ 8 h 16"/>
                <a:gd name="T6" fmla="*/ 0 w 3"/>
                <a:gd name="T7" fmla="*/ 8 h 16"/>
                <a:gd name="T8" fmla="*/ 0 w 3"/>
                <a:gd name="T9" fmla="*/ 8 h 16"/>
                <a:gd name="T10" fmla="*/ 0 w 3"/>
                <a:gd name="T11" fmla="*/ 8 h 16"/>
                <a:gd name="T12" fmla="*/ 1 w 3"/>
                <a:gd name="T13" fmla="*/ 7 h 16"/>
                <a:gd name="T14" fmla="*/ 1 w 3"/>
                <a:gd name="T15" fmla="*/ 7 h 16"/>
                <a:gd name="T16" fmla="*/ 1 w 3"/>
                <a:gd name="T17" fmla="*/ 7 h 16"/>
                <a:gd name="T18" fmla="*/ 1 w 3"/>
                <a:gd name="T19" fmla="*/ 7 h 16"/>
                <a:gd name="T20" fmla="*/ 1 w 3"/>
                <a:gd name="T21" fmla="*/ 6 h 16"/>
                <a:gd name="T22" fmla="*/ 1 w 3"/>
                <a:gd name="T23" fmla="*/ 6 h 16"/>
                <a:gd name="T24" fmla="*/ 1 w 3"/>
                <a:gd name="T25" fmla="*/ 6 h 16"/>
                <a:gd name="T26" fmla="*/ 1 w 3"/>
                <a:gd name="T27" fmla="*/ 1 h 16"/>
                <a:gd name="T28" fmla="*/ 0 w 3"/>
                <a:gd name="T29" fmla="*/ 1 h 16"/>
                <a:gd name="T30" fmla="*/ 0 w 3"/>
                <a:gd name="T31" fmla="*/ 1 h 16"/>
                <a:gd name="T32" fmla="*/ 0 w 3"/>
                <a:gd name="T33" fmla="*/ 0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" h="16">
                  <a:moveTo>
                    <a:pt x="0" y="0"/>
                  </a:moveTo>
                  <a:lnTo>
                    <a:pt x="0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78" name="Freeform 403"/>
            <p:cNvSpPr>
              <a:spLocks/>
            </p:cNvSpPr>
            <p:nvPr/>
          </p:nvSpPr>
          <p:spPr bwMode="auto">
            <a:xfrm>
              <a:off x="2388" y="2743"/>
              <a:ext cx="4" cy="33"/>
            </a:xfrm>
            <a:custGeom>
              <a:avLst/>
              <a:gdLst>
                <a:gd name="T0" fmla="*/ 3 w 6"/>
                <a:gd name="T1" fmla="*/ 33 h 65"/>
                <a:gd name="T2" fmla="*/ 4 w 6"/>
                <a:gd name="T3" fmla="*/ 0 h 65"/>
                <a:gd name="T4" fmla="*/ 3 w 6"/>
                <a:gd name="T5" fmla="*/ 0 h 65"/>
                <a:gd name="T6" fmla="*/ 0 w 6"/>
                <a:gd name="T7" fmla="*/ 33 h 65"/>
                <a:gd name="T8" fmla="*/ 3 w 6"/>
                <a:gd name="T9" fmla="*/ 33 h 65"/>
                <a:gd name="T10" fmla="*/ 3 w 6"/>
                <a:gd name="T11" fmla="*/ 33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65">
                  <a:moveTo>
                    <a:pt x="4" y="65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0" y="65"/>
                  </a:lnTo>
                  <a:lnTo>
                    <a:pt x="4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79" name="Freeform 404"/>
            <p:cNvSpPr>
              <a:spLocks/>
            </p:cNvSpPr>
            <p:nvPr/>
          </p:nvSpPr>
          <p:spPr bwMode="auto">
            <a:xfrm>
              <a:off x="2387" y="2781"/>
              <a:ext cx="1" cy="14"/>
            </a:xfrm>
            <a:custGeom>
              <a:avLst/>
              <a:gdLst>
                <a:gd name="T0" fmla="*/ 0 w 3"/>
                <a:gd name="T1" fmla="*/ 14 h 27"/>
                <a:gd name="T2" fmla="*/ 1 w 3"/>
                <a:gd name="T3" fmla="*/ 14 h 27"/>
                <a:gd name="T4" fmla="*/ 1 w 3"/>
                <a:gd name="T5" fmla="*/ 0 h 27"/>
                <a:gd name="T6" fmla="*/ 0 w 3"/>
                <a:gd name="T7" fmla="*/ 0 h 27"/>
                <a:gd name="T8" fmla="*/ 0 w 3"/>
                <a:gd name="T9" fmla="*/ 14 h 27"/>
                <a:gd name="T10" fmla="*/ 0 w 3"/>
                <a:gd name="T11" fmla="*/ 14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7">
                  <a:moveTo>
                    <a:pt x="0" y="27"/>
                  </a:moveTo>
                  <a:lnTo>
                    <a:pt x="3" y="27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80" name="Freeform 405"/>
            <p:cNvSpPr>
              <a:spLocks/>
            </p:cNvSpPr>
            <p:nvPr/>
          </p:nvSpPr>
          <p:spPr bwMode="auto">
            <a:xfrm>
              <a:off x="2385" y="2799"/>
              <a:ext cx="2" cy="11"/>
            </a:xfrm>
            <a:custGeom>
              <a:avLst/>
              <a:gdLst>
                <a:gd name="T0" fmla="*/ 2 w 3"/>
                <a:gd name="T1" fmla="*/ 10 h 22"/>
                <a:gd name="T2" fmla="*/ 2 w 3"/>
                <a:gd name="T3" fmla="*/ 0 h 22"/>
                <a:gd name="T4" fmla="*/ 0 w 3"/>
                <a:gd name="T5" fmla="*/ 0 h 22"/>
                <a:gd name="T6" fmla="*/ 0 w 3"/>
                <a:gd name="T7" fmla="*/ 11 h 22"/>
                <a:gd name="T8" fmla="*/ 2 w 3"/>
                <a:gd name="T9" fmla="*/ 11 h 22"/>
                <a:gd name="T10" fmla="*/ 2 w 3"/>
                <a:gd name="T11" fmla="*/ 11 h 22"/>
                <a:gd name="T12" fmla="*/ 2 w 3"/>
                <a:gd name="T13" fmla="*/ 1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22">
                  <a:moveTo>
                    <a:pt x="3" y="2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2"/>
                  </a:lnTo>
                  <a:lnTo>
                    <a:pt x="3" y="22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81" name="Freeform 406"/>
            <p:cNvSpPr>
              <a:spLocks/>
            </p:cNvSpPr>
            <p:nvPr/>
          </p:nvSpPr>
          <p:spPr bwMode="auto">
            <a:xfrm>
              <a:off x="2846" y="2960"/>
              <a:ext cx="30" cy="20"/>
            </a:xfrm>
            <a:custGeom>
              <a:avLst/>
              <a:gdLst>
                <a:gd name="T0" fmla="*/ 30 w 60"/>
                <a:gd name="T1" fmla="*/ 19 h 41"/>
                <a:gd name="T2" fmla="*/ 27 w 60"/>
                <a:gd name="T3" fmla="*/ 17 h 41"/>
                <a:gd name="T4" fmla="*/ 25 w 60"/>
                <a:gd name="T5" fmla="*/ 14 h 41"/>
                <a:gd name="T6" fmla="*/ 22 w 60"/>
                <a:gd name="T7" fmla="*/ 11 h 41"/>
                <a:gd name="T8" fmla="*/ 19 w 60"/>
                <a:gd name="T9" fmla="*/ 8 h 41"/>
                <a:gd name="T10" fmla="*/ 16 w 60"/>
                <a:gd name="T11" fmla="*/ 5 h 41"/>
                <a:gd name="T12" fmla="*/ 13 w 60"/>
                <a:gd name="T13" fmla="*/ 2 h 41"/>
                <a:gd name="T14" fmla="*/ 10 w 60"/>
                <a:gd name="T15" fmla="*/ 0 h 41"/>
                <a:gd name="T16" fmla="*/ 7 w 60"/>
                <a:gd name="T17" fmla="*/ 0 h 41"/>
                <a:gd name="T18" fmla="*/ 4 w 60"/>
                <a:gd name="T19" fmla="*/ 0 h 41"/>
                <a:gd name="T20" fmla="*/ 0 w 60"/>
                <a:gd name="T21" fmla="*/ 2 h 41"/>
                <a:gd name="T22" fmla="*/ 3 w 60"/>
                <a:gd name="T23" fmla="*/ 4 h 41"/>
                <a:gd name="T24" fmla="*/ 6 w 60"/>
                <a:gd name="T25" fmla="*/ 7 h 41"/>
                <a:gd name="T26" fmla="*/ 9 w 60"/>
                <a:gd name="T27" fmla="*/ 9 h 41"/>
                <a:gd name="T28" fmla="*/ 12 w 60"/>
                <a:gd name="T29" fmla="*/ 12 h 41"/>
                <a:gd name="T30" fmla="*/ 15 w 60"/>
                <a:gd name="T31" fmla="*/ 15 h 41"/>
                <a:gd name="T32" fmla="*/ 18 w 60"/>
                <a:gd name="T33" fmla="*/ 17 h 41"/>
                <a:gd name="T34" fmla="*/ 20 w 60"/>
                <a:gd name="T35" fmla="*/ 19 h 41"/>
                <a:gd name="T36" fmla="*/ 23 w 60"/>
                <a:gd name="T37" fmla="*/ 20 h 41"/>
                <a:gd name="T38" fmla="*/ 27 w 60"/>
                <a:gd name="T39" fmla="*/ 20 h 41"/>
                <a:gd name="T40" fmla="*/ 30 w 60"/>
                <a:gd name="T41" fmla="*/ 19 h 41"/>
                <a:gd name="T42" fmla="*/ 30 w 60"/>
                <a:gd name="T43" fmla="*/ 19 h 4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0" h="41">
                  <a:moveTo>
                    <a:pt x="60" y="38"/>
                  </a:moveTo>
                  <a:lnTo>
                    <a:pt x="54" y="34"/>
                  </a:lnTo>
                  <a:lnTo>
                    <a:pt x="49" y="29"/>
                  </a:lnTo>
                  <a:lnTo>
                    <a:pt x="44" y="22"/>
                  </a:lnTo>
                  <a:lnTo>
                    <a:pt x="38" y="16"/>
                  </a:lnTo>
                  <a:lnTo>
                    <a:pt x="31" y="10"/>
                  </a:lnTo>
                  <a:lnTo>
                    <a:pt x="26" y="5"/>
                  </a:lnTo>
                  <a:lnTo>
                    <a:pt x="20" y="1"/>
                  </a:lnTo>
                  <a:lnTo>
                    <a:pt x="14" y="0"/>
                  </a:lnTo>
                  <a:lnTo>
                    <a:pt x="7" y="1"/>
                  </a:lnTo>
                  <a:lnTo>
                    <a:pt x="0" y="5"/>
                  </a:lnTo>
                  <a:lnTo>
                    <a:pt x="5" y="9"/>
                  </a:lnTo>
                  <a:lnTo>
                    <a:pt x="12" y="14"/>
                  </a:lnTo>
                  <a:lnTo>
                    <a:pt x="17" y="19"/>
                  </a:lnTo>
                  <a:lnTo>
                    <a:pt x="23" y="25"/>
                  </a:lnTo>
                  <a:lnTo>
                    <a:pt x="29" y="30"/>
                  </a:lnTo>
                  <a:lnTo>
                    <a:pt x="35" y="35"/>
                  </a:lnTo>
                  <a:lnTo>
                    <a:pt x="40" y="38"/>
                  </a:lnTo>
                  <a:lnTo>
                    <a:pt x="46" y="41"/>
                  </a:lnTo>
                  <a:lnTo>
                    <a:pt x="54" y="41"/>
                  </a:lnTo>
                  <a:lnTo>
                    <a:pt x="60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82" name="Freeform 407"/>
            <p:cNvSpPr>
              <a:spLocks/>
            </p:cNvSpPr>
            <p:nvPr/>
          </p:nvSpPr>
          <p:spPr bwMode="auto">
            <a:xfrm>
              <a:off x="2331" y="2961"/>
              <a:ext cx="30" cy="28"/>
            </a:xfrm>
            <a:custGeom>
              <a:avLst/>
              <a:gdLst>
                <a:gd name="T0" fmla="*/ 10 w 59"/>
                <a:gd name="T1" fmla="*/ 21 h 57"/>
                <a:gd name="T2" fmla="*/ 30 w 59"/>
                <a:gd name="T3" fmla="*/ 2 h 57"/>
                <a:gd name="T4" fmla="*/ 25 w 59"/>
                <a:gd name="T5" fmla="*/ 0 h 57"/>
                <a:gd name="T6" fmla="*/ 21 w 59"/>
                <a:gd name="T7" fmla="*/ 1 h 57"/>
                <a:gd name="T8" fmla="*/ 17 w 59"/>
                <a:gd name="T9" fmla="*/ 2 h 57"/>
                <a:gd name="T10" fmla="*/ 14 w 59"/>
                <a:gd name="T11" fmla="*/ 5 h 57"/>
                <a:gd name="T12" fmla="*/ 12 w 59"/>
                <a:gd name="T13" fmla="*/ 9 h 57"/>
                <a:gd name="T14" fmla="*/ 10 w 59"/>
                <a:gd name="T15" fmla="*/ 14 h 57"/>
                <a:gd name="T16" fmla="*/ 8 w 59"/>
                <a:gd name="T17" fmla="*/ 18 h 57"/>
                <a:gd name="T18" fmla="*/ 6 w 59"/>
                <a:gd name="T19" fmla="*/ 22 h 57"/>
                <a:gd name="T20" fmla="*/ 3 w 59"/>
                <a:gd name="T21" fmla="*/ 26 h 57"/>
                <a:gd name="T22" fmla="*/ 0 w 59"/>
                <a:gd name="T23" fmla="*/ 28 h 57"/>
                <a:gd name="T24" fmla="*/ 12 w 59"/>
                <a:gd name="T25" fmla="*/ 23 h 57"/>
                <a:gd name="T26" fmla="*/ 10 w 59"/>
                <a:gd name="T27" fmla="*/ 21 h 57"/>
                <a:gd name="T28" fmla="*/ 10 w 59"/>
                <a:gd name="T29" fmla="*/ 21 h 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9" h="57">
                  <a:moveTo>
                    <a:pt x="19" y="42"/>
                  </a:moveTo>
                  <a:lnTo>
                    <a:pt x="59" y="4"/>
                  </a:lnTo>
                  <a:lnTo>
                    <a:pt x="49" y="0"/>
                  </a:lnTo>
                  <a:lnTo>
                    <a:pt x="41" y="2"/>
                  </a:lnTo>
                  <a:lnTo>
                    <a:pt x="33" y="5"/>
                  </a:lnTo>
                  <a:lnTo>
                    <a:pt x="28" y="11"/>
                  </a:lnTo>
                  <a:lnTo>
                    <a:pt x="23" y="19"/>
                  </a:lnTo>
                  <a:lnTo>
                    <a:pt x="19" y="28"/>
                  </a:lnTo>
                  <a:lnTo>
                    <a:pt x="16" y="37"/>
                  </a:lnTo>
                  <a:lnTo>
                    <a:pt x="11" y="45"/>
                  </a:lnTo>
                  <a:lnTo>
                    <a:pt x="6" y="52"/>
                  </a:lnTo>
                  <a:lnTo>
                    <a:pt x="0" y="57"/>
                  </a:lnTo>
                  <a:lnTo>
                    <a:pt x="23" y="46"/>
                  </a:lnTo>
                  <a:lnTo>
                    <a:pt x="19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83" name="Freeform 408"/>
            <p:cNvSpPr>
              <a:spLocks/>
            </p:cNvSpPr>
            <p:nvPr/>
          </p:nvSpPr>
          <p:spPr bwMode="auto">
            <a:xfrm>
              <a:off x="2356" y="2966"/>
              <a:ext cx="49" cy="47"/>
            </a:xfrm>
            <a:custGeom>
              <a:avLst/>
              <a:gdLst>
                <a:gd name="T0" fmla="*/ 11 w 99"/>
                <a:gd name="T1" fmla="*/ 13 h 95"/>
                <a:gd name="T2" fmla="*/ 12 w 99"/>
                <a:gd name="T3" fmla="*/ 14 h 95"/>
                <a:gd name="T4" fmla="*/ 12 w 99"/>
                <a:gd name="T5" fmla="*/ 15 h 95"/>
                <a:gd name="T6" fmla="*/ 12 w 99"/>
                <a:gd name="T7" fmla="*/ 16 h 95"/>
                <a:gd name="T8" fmla="*/ 12 w 99"/>
                <a:gd name="T9" fmla="*/ 17 h 95"/>
                <a:gd name="T10" fmla="*/ 11 w 99"/>
                <a:gd name="T11" fmla="*/ 19 h 95"/>
                <a:gd name="T12" fmla="*/ 10 w 99"/>
                <a:gd name="T13" fmla="*/ 22 h 95"/>
                <a:gd name="T14" fmla="*/ 8 w 99"/>
                <a:gd name="T15" fmla="*/ 24 h 95"/>
                <a:gd name="T16" fmla="*/ 6 w 99"/>
                <a:gd name="T17" fmla="*/ 26 h 95"/>
                <a:gd name="T18" fmla="*/ 4 w 99"/>
                <a:gd name="T19" fmla="*/ 27 h 95"/>
                <a:gd name="T20" fmla="*/ 3 w 99"/>
                <a:gd name="T21" fmla="*/ 27 h 95"/>
                <a:gd name="T22" fmla="*/ 5 w 99"/>
                <a:gd name="T23" fmla="*/ 29 h 95"/>
                <a:gd name="T24" fmla="*/ 7 w 99"/>
                <a:gd name="T25" fmla="*/ 30 h 95"/>
                <a:gd name="T26" fmla="*/ 10 w 99"/>
                <a:gd name="T27" fmla="*/ 30 h 95"/>
                <a:gd name="T28" fmla="*/ 12 w 99"/>
                <a:gd name="T29" fmla="*/ 31 h 95"/>
                <a:gd name="T30" fmla="*/ 12 w 99"/>
                <a:gd name="T31" fmla="*/ 33 h 95"/>
                <a:gd name="T32" fmla="*/ 9 w 99"/>
                <a:gd name="T33" fmla="*/ 35 h 95"/>
                <a:gd name="T34" fmla="*/ 7 w 99"/>
                <a:gd name="T35" fmla="*/ 37 h 95"/>
                <a:gd name="T36" fmla="*/ 4 w 99"/>
                <a:gd name="T37" fmla="*/ 39 h 95"/>
                <a:gd name="T38" fmla="*/ 1 w 99"/>
                <a:gd name="T39" fmla="*/ 41 h 95"/>
                <a:gd name="T40" fmla="*/ 5 w 99"/>
                <a:gd name="T41" fmla="*/ 47 h 95"/>
                <a:gd name="T42" fmla="*/ 7 w 99"/>
                <a:gd name="T43" fmla="*/ 39 h 95"/>
                <a:gd name="T44" fmla="*/ 7 w 99"/>
                <a:gd name="T45" fmla="*/ 39 h 95"/>
                <a:gd name="T46" fmla="*/ 7 w 99"/>
                <a:gd name="T47" fmla="*/ 41 h 95"/>
                <a:gd name="T48" fmla="*/ 7 w 99"/>
                <a:gd name="T49" fmla="*/ 41 h 95"/>
                <a:gd name="T50" fmla="*/ 7 w 99"/>
                <a:gd name="T51" fmla="*/ 43 h 95"/>
                <a:gd name="T52" fmla="*/ 9 w 99"/>
                <a:gd name="T53" fmla="*/ 37 h 95"/>
                <a:gd name="T54" fmla="*/ 15 w 99"/>
                <a:gd name="T55" fmla="*/ 31 h 95"/>
                <a:gd name="T56" fmla="*/ 15 w 99"/>
                <a:gd name="T57" fmla="*/ 31 h 95"/>
                <a:gd name="T58" fmla="*/ 17 w 99"/>
                <a:gd name="T59" fmla="*/ 31 h 95"/>
                <a:gd name="T60" fmla="*/ 17 w 99"/>
                <a:gd name="T61" fmla="*/ 31 h 95"/>
                <a:gd name="T62" fmla="*/ 17 w 99"/>
                <a:gd name="T63" fmla="*/ 32 h 95"/>
                <a:gd name="T64" fmla="*/ 18 w 99"/>
                <a:gd name="T65" fmla="*/ 33 h 95"/>
                <a:gd name="T66" fmla="*/ 22 w 99"/>
                <a:gd name="T67" fmla="*/ 25 h 95"/>
                <a:gd name="T68" fmla="*/ 28 w 99"/>
                <a:gd name="T69" fmla="*/ 21 h 95"/>
                <a:gd name="T70" fmla="*/ 35 w 99"/>
                <a:gd name="T71" fmla="*/ 17 h 95"/>
                <a:gd name="T72" fmla="*/ 43 w 99"/>
                <a:gd name="T73" fmla="*/ 14 h 95"/>
                <a:gd name="T74" fmla="*/ 49 w 99"/>
                <a:gd name="T75" fmla="*/ 10 h 95"/>
                <a:gd name="T76" fmla="*/ 44 w 99"/>
                <a:gd name="T77" fmla="*/ 3 h 95"/>
                <a:gd name="T78" fmla="*/ 36 w 99"/>
                <a:gd name="T79" fmla="*/ 0 h 95"/>
                <a:gd name="T80" fmla="*/ 28 w 99"/>
                <a:gd name="T81" fmla="*/ 1 h 95"/>
                <a:gd name="T82" fmla="*/ 20 w 99"/>
                <a:gd name="T83" fmla="*/ 5 h 95"/>
                <a:gd name="T84" fmla="*/ 13 w 99"/>
                <a:gd name="T85" fmla="*/ 10 h 95"/>
                <a:gd name="T86" fmla="*/ 10 w 99"/>
                <a:gd name="T87" fmla="*/ 13 h 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9" h="95">
                  <a:moveTo>
                    <a:pt x="21" y="27"/>
                  </a:moveTo>
                  <a:lnTo>
                    <a:pt x="22" y="27"/>
                  </a:lnTo>
                  <a:lnTo>
                    <a:pt x="22" y="29"/>
                  </a:lnTo>
                  <a:lnTo>
                    <a:pt x="24" y="29"/>
                  </a:lnTo>
                  <a:lnTo>
                    <a:pt x="24" y="30"/>
                  </a:lnTo>
                  <a:lnTo>
                    <a:pt x="25" y="31"/>
                  </a:lnTo>
                  <a:lnTo>
                    <a:pt x="25" y="32"/>
                  </a:lnTo>
                  <a:lnTo>
                    <a:pt x="25" y="34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2" y="39"/>
                  </a:lnTo>
                  <a:lnTo>
                    <a:pt x="21" y="41"/>
                  </a:lnTo>
                  <a:lnTo>
                    <a:pt x="20" y="44"/>
                  </a:lnTo>
                  <a:lnTo>
                    <a:pt x="18" y="46"/>
                  </a:lnTo>
                  <a:lnTo>
                    <a:pt x="16" y="48"/>
                  </a:lnTo>
                  <a:lnTo>
                    <a:pt x="15" y="51"/>
                  </a:lnTo>
                  <a:lnTo>
                    <a:pt x="13" y="53"/>
                  </a:lnTo>
                  <a:lnTo>
                    <a:pt x="10" y="53"/>
                  </a:lnTo>
                  <a:lnTo>
                    <a:pt x="8" y="55"/>
                  </a:lnTo>
                  <a:lnTo>
                    <a:pt x="4" y="53"/>
                  </a:lnTo>
                  <a:lnTo>
                    <a:pt x="6" y="55"/>
                  </a:lnTo>
                  <a:lnTo>
                    <a:pt x="9" y="57"/>
                  </a:lnTo>
                  <a:lnTo>
                    <a:pt x="11" y="58"/>
                  </a:lnTo>
                  <a:lnTo>
                    <a:pt x="13" y="60"/>
                  </a:lnTo>
                  <a:lnTo>
                    <a:pt x="15" y="60"/>
                  </a:lnTo>
                  <a:lnTo>
                    <a:pt x="18" y="61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5" y="66"/>
                  </a:lnTo>
                  <a:lnTo>
                    <a:pt x="21" y="68"/>
                  </a:lnTo>
                  <a:lnTo>
                    <a:pt x="19" y="71"/>
                  </a:lnTo>
                  <a:lnTo>
                    <a:pt x="16" y="72"/>
                  </a:lnTo>
                  <a:lnTo>
                    <a:pt x="14" y="74"/>
                  </a:lnTo>
                  <a:lnTo>
                    <a:pt x="11" y="76"/>
                  </a:lnTo>
                  <a:lnTo>
                    <a:pt x="9" y="78"/>
                  </a:lnTo>
                  <a:lnTo>
                    <a:pt x="6" y="81"/>
                  </a:lnTo>
                  <a:lnTo>
                    <a:pt x="3" y="83"/>
                  </a:lnTo>
                  <a:lnTo>
                    <a:pt x="0" y="87"/>
                  </a:lnTo>
                  <a:lnTo>
                    <a:pt x="10" y="95"/>
                  </a:lnTo>
                  <a:lnTo>
                    <a:pt x="13" y="77"/>
                  </a:lnTo>
                  <a:lnTo>
                    <a:pt x="14" y="78"/>
                  </a:lnTo>
                  <a:lnTo>
                    <a:pt x="15" y="79"/>
                  </a:lnTo>
                  <a:lnTo>
                    <a:pt x="15" y="81"/>
                  </a:lnTo>
                  <a:lnTo>
                    <a:pt x="15" y="82"/>
                  </a:lnTo>
                  <a:lnTo>
                    <a:pt x="15" y="83"/>
                  </a:lnTo>
                  <a:lnTo>
                    <a:pt x="15" y="84"/>
                  </a:lnTo>
                  <a:lnTo>
                    <a:pt x="15" y="86"/>
                  </a:lnTo>
                  <a:lnTo>
                    <a:pt x="15" y="87"/>
                  </a:lnTo>
                  <a:lnTo>
                    <a:pt x="19" y="74"/>
                  </a:lnTo>
                  <a:lnTo>
                    <a:pt x="30" y="77"/>
                  </a:lnTo>
                  <a:lnTo>
                    <a:pt x="30" y="62"/>
                  </a:lnTo>
                  <a:lnTo>
                    <a:pt x="31" y="62"/>
                  </a:lnTo>
                  <a:lnTo>
                    <a:pt x="32" y="62"/>
                  </a:lnTo>
                  <a:lnTo>
                    <a:pt x="34" y="63"/>
                  </a:lnTo>
                  <a:lnTo>
                    <a:pt x="35" y="63"/>
                  </a:lnTo>
                  <a:lnTo>
                    <a:pt x="35" y="65"/>
                  </a:lnTo>
                  <a:lnTo>
                    <a:pt x="36" y="66"/>
                  </a:lnTo>
                  <a:lnTo>
                    <a:pt x="39" y="58"/>
                  </a:lnTo>
                  <a:lnTo>
                    <a:pt x="44" y="51"/>
                  </a:lnTo>
                  <a:lnTo>
                    <a:pt x="49" y="46"/>
                  </a:lnTo>
                  <a:lnTo>
                    <a:pt x="56" y="42"/>
                  </a:lnTo>
                  <a:lnTo>
                    <a:pt x="62" y="39"/>
                  </a:lnTo>
                  <a:lnTo>
                    <a:pt x="70" y="35"/>
                  </a:lnTo>
                  <a:lnTo>
                    <a:pt x="78" y="32"/>
                  </a:lnTo>
                  <a:lnTo>
                    <a:pt x="86" y="29"/>
                  </a:lnTo>
                  <a:lnTo>
                    <a:pt x="93" y="25"/>
                  </a:lnTo>
                  <a:lnTo>
                    <a:pt x="99" y="21"/>
                  </a:lnTo>
                  <a:lnTo>
                    <a:pt x="96" y="13"/>
                  </a:lnTo>
                  <a:lnTo>
                    <a:pt x="88" y="6"/>
                  </a:lnTo>
                  <a:lnTo>
                    <a:pt x="81" y="3"/>
                  </a:lnTo>
                  <a:lnTo>
                    <a:pt x="73" y="0"/>
                  </a:lnTo>
                  <a:lnTo>
                    <a:pt x="65" y="0"/>
                  </a:lnTo>
                  <a:lnTo>
                    <a:pt x="56" y="3"/>
                  </a:lnTo>
                  <a:lnTo>
                    <a:pt x="49" y="5"/>
                  </a:lnTo>
                  <a:lnTo>
                    <a:pt x="41" y="10"/>
                  </a:lnTo>
                  <a:lnTo>
                    <a:pt x="34" y="15"/>
                  </a:lnTo>
                  <a:lnTo>
                    <a:pt x="26" y="21"/>
                  </a:lnTo>
                  <a:lnTo>
                    <a:pt x="21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84" name="Freeform 409"/>
            <p:cNvSpPr>
              <a:spLocks/>
            </p:cNvSpPr>
            <p:nvPr/>
          </p:nvSpPr>
          <p:spPr bwMode="auto">
            <a:xfrm>
              <a:off x="2800" y="2966"/>
              <a:ext cx="46" cy="34"/>
            </a:xfrm>
            <a:custGeom>
              <a:avLst/>
              <a:gdLst>
                <a:gd name="T0" fmla="*/ 0 w 91"/>
                <a:gd name="T1" fmla="*/ 2 h 67"/>
                <a:gd name="T2" fmla="*/ 3 w 91"/>
                <a:gd name="T3" fmla="*/ 7 h 67"/>
                <a:gd name="T4" fmla="*/ 7 w 91"/>
                <a:gd name="T5" fmla="*/ 10 h 67"/>
                <a:gd name="T6" fmla="*/ 11 w 91"/>
                <a:gd name="T7" fmla="*/ 13 h 67"/>
                <a:gd name="T8" fmla="*/ 15 w 91"/>
                <a:gd name="T9" fmla="*/ 17 h 67"/>
                <a:gd name="T10" fmla="*/ 20 w 91"/>
                <a:gd name="T11" fmla="*/ 20 h 67"/>
                <a:gd name="T12" fmla="*/ 24 w 91"/>
                <a:gd name="T13" fmla="*/ 23 h 67"/>
                <a:gd name="T14" fmla="*/ 29 w 91"/>
                <a:gd name="T15" fmla="*/ 26 h 67"/>
                <a:gd name="T16" fmla="*/ 33 w 91"/>
                <a:gd name="T17" fmla="*/ 29 h 67"/>
                <a:gd name="T18" fmla="*/ 37 w 91"/>
                <a:gd name="T19" fmla="*/ 31 h 67"/>
                <a:gd name="T20" fmla="*/ 42 w 91"/>
                <a:gd name="T21" fmla="*/ 34 h 67"/>
                <a:gd name="T22" fmla="*/ 42 w 91"/>
                <a:gd name="T23" fmla="*/ 31 h 67"/>
                <a:gd name="T24" fmla="*/ 42 w 91"/>
                <a:gd name="T25" fmla="*/ 30 h 67"/>
                <a:gd name="T26" fmla="*/ 42 w 91"/>
                <a:gd name="T27" fmla="*/ 30 h 67"/>
                <a:gd name="T28" fmla="*/ 43 w 91"/>
                <a:gd name="T29" fmla="*/ 30 h 67"/>
                <a:gd name="T30" fmla="*/ 43 w 91"/>
                <a:gd name="T31" fmla="*/ 30 h 67"/>
                <a:gd name="T32" fmla="*/ 43 w 91"/>
                <a:gd name="T33" fmla="*/ 30 h 67"/>
                <a:gd name="T34" fmla="*/ 44 w 91"/>
                <a:gd name="T35" fmla="*/ 30 h 67"/>
                <a:gd name="T36" fmla="*/ 45 w 91"/>
                <a:gd name="T37" fmla="*/ 30 h 67"/>
                <a:gd name="T38" fmla="*/ 45 w 91"/>
                <a:gd name="T39" fmla="*/ 30 h 67"/>
                <a:gd name="T40" fmla="*/ 45 w 91"/>
                <a:gd name="T41" fmla="*/ 30 h 67"/>
                <a:gd name="T42" fmla="*/ 46 w 91"/>
                <a:gd name="T43" fmla="*/ 30 h 67"/>
                <a:gd name="T44" fmla="*/ 46 w 91"/>
                <a:gd name="T45" fmla="*/ 26 h 67"/>
                <a:gd name="T46" fmla="*/ 45 w 91"/>
                <a:gd name="T47" fmla="*/ 26 h 67"/>
                <a:gd name="T48" fmla="*/ 45 w 91"/>
                <a:gd name="T49" fmla="*/ 26 h 67"/>
                <a:gd name="T50" fmla="*/ 45 w 91"/>
                <a:gd name="T51" fmla="*/ 26 h 67"/>
                <a:gd name="T52" fmla="*/ 44 w 91"/>
                <a:gd name="T53" fmla="*/ 26 h 67"/>
                <a:gd name="T54" fmla="*/ 43 w 91"/>
                <a:gd name="T55" fmla="*/ 26 h 67"/>
                <a:gd name="T56" fmla="*/ 43 w 91"/>
                <a:gd name="T57" fmla="*/ 27 h 67"/>
                <a:gd name="T58" fmla="*/ 43 w 91"/>
                <a:gd name="T59" fmla="*/ 27 h 67"/>
                <a:gd name="T60" fmla="*/ 42 w 91"/>
                <a:gd name="T61" fmla="*/ 27 h 67"/>
                <a:gd name="T62" fmla="*/ 42 w 91"/>
                <a:gd name="T63" fmla="*/ 28 h 67"/>
                <a:gd name="T64" fmla="*/ 42 w 91"/>
                <a:gd name="T65" fmla="*/ 28 h 67"/>
                <a:gd name="T66" fmla="*/ 38 w 91"/>
                <a:gd name="T67" fmla="*/ 25 h 67"/>
                <a:gd name="T68" fmla="*/ 34 w 91"/>
                <a:gd name="T69" fmla="*/ 21 h 67"/>
                <a:gd name="T70" fmla="*/ 31 w 91"/>
                <a:gd name="T71" fmla="*/ 17 h 67"/>
                <a:gd name="T72" fmla="*/ 28 w 91"/>
                <a:gd name="T73" fmla="*/ 12 h 67"/>
                <a:gd name="T74" fmla="*/ 24 w 91"/>
                <a:gd name="T75" fmla="*/ 8 h 67"/>
                <a:gd name="T76" fmla="*/ 21 w 91"/>
                <a:gd name="T77" fmla="*/ 5 h 67"/>
                <a:gd name="T78" fmla="*/ 16 w 91"/>
                <a:gd name="T79" fmla="*/ 2 h 67"/>
                <a:gd name="T80" fmla="*/ 12 w 91"/>
                <a:gd name="T81" fmla="*/ 0 h 67"/>
                <a:gd name="T82" fmla="*/ 6 w 91"/>
                <a:gd name="T83" fmla="*/ 1 h 67"/>
                <a:gd name="T84" fmla="*/ 0 w 91"/>
                <a:gd name="T85" fmla="*/ 3 h 67"/>
                <a:gd name="T86" fmla="*/ 0 w 91"/>
                <a:gd name="T87" fmla="*/ 3 h 67"/>
                <a:gd name="T88" fmla="*/ 0 w 91"/>
                <a:gd name="T89" fmla="*/ 2 h 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67">
                  <a:moveTo>
                    <a:pt x="0" y="4"/>
                  </a:moveTo>
                  <a:lnTo>
                    <a:pt x="6" y="13"/>
                  </a:lnTo>
                  <a:lnTo>
                    <a:pt x="13" y="20"/>
                  </a:lnTo>
                  <a:lnTo>
                    <a:pt x="22" y="26"/>
                  </a:lnTo>
                  <a:lnTo>
                    <a:pt x="30" y="34"/>
                  </a:lnTo>
                  <a:lnTo>
                    <a:pt x="39" y="40"/>
                  </a:lnTo>
                  <a:lnTo>
                    <a:pt x="48" y="46"/>
                  </a:lnTo>
                  <a:lnTo>
                    <a:pt x="57" y="52"/>
                  </a:lnTo>
                  <a:lnTo>
                    <a:pt x="65" y="57"/>
                  </a:lnTo>
                  <a:lnTo>
                    <a:pt x="74" y="62"/>
                  </a:lnTo>
                  <a:lnTo>
                    <a:pt x="83" y="67"/>
                  </a:lnTo>
                  <a:lnTo>
                    <a:pt x="83" y="61"/>
                  </a:lnTo>
                  <a:lnTo>
                    <a:pt x="84" y="60"/>
                  </a:lnTo>
                  <a:lnTo>
                    <a:pt x="85" y="59"/>
                  </a:lnTo>
                  <a:lnTo>
                    <a:pt x="86" y="59"/>
                  </a:lnTo>
                  <a:lnTo>
                    <a:pt x="88" y="59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1" y="59"/>
                  </a:lnTo>
                  <a:lnTo>
                    <a:pt x="91" y="52"/>
                  </a:lnTo>
                  <a:lnTo>
                    <a:pt x="90" y="52"/>
                  </a:lnTo>
                  <a:lnTo>
                    <a:pt x="89" y="52"/>
                  </a:lnTo>
                  <a:lnTo>
                    <a:pt x="88" y="52"/>
                  </a:lnTo>
                  <a:lnTo>
                    <a:pt x="86" y="52"/>
                  </a:lnTo>
                  <a:lnTo>
                    <a:pt x="86" y="54"/>
                  </a:lnTo>
                  <a:lnTo>
                    <a:pt x="85" y="54"/>
                  </a:lnTo>
                  <a:lnTo>
                    <a:pt x="84" y="54"/>
                  </a:lnTo>
                  <a:lnTo>
                    <a:pt x="84" y="55"/>
                  </a:lnTo>
                  <a:lnTo>
                    <a:pt x="83" y="56"/>
                  </a:lnTo>
                  <a:lnTo>
                    <a:pt x="75" y="49"/>
                  </a:lnTo>
                  <a:lnTo>
                    <a:pt x="68" y="41"/>
                  </a:lnTo>
                  <a:lnTo>
                    <a:pt x="62" y="33"/>
                  </a:lnTo>
                  <a:lnTo>
                    <a:pt x="56" y="24"/>
                  </a:lnTo>
                  <a:lnTo>
                    <a:pt x="48" y="15"/>
                  </a:lnTo>
                  <a:lnTo>
                    <a:pt x="41" y="9"/>
                  </a:lnTo>
                  <a:lnTo>
                    <a:pt x="32" y="3"/>
                  </a:lnTo>
                  <a:lnTo>
                    <a:pt x="23" y="0"/>
                  </a:lnTo>
                  <a:lnTo>
                    <a:pt x="12" y="2"/>
                  </a:lnTo>
                  <a:lnTo>
                    <a:pt x="0" y="5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85" name="Freeform 410"/>
            <p:cNvSpPr>
              <a:spLocks/>
            </p:cNvSpPr>
            <p:nvPr/>
          </p:nvSpPr>
          <p:spPr bwMode="auto">
            <a:xfrm>
              <a:off x="2299" y="3003"/>
              <a:ext cx="30" cy="25"/>
            </a:xfrm>
            <a:custGeom>
              <a:avLst/>
              <a:gdLst>
                <a:gd name="T0" fmla="*/ 30 w 61"/>
                <a:gd name="T1" fmla="*/ 18 h 51"/>
                <a:gd name="T2" fmla="*/ 30 w 61"/>
                <a:gd name="T3" fmla="*/ 16 h 51"/>
                <a:gd name="T4" fmla="*/ 30 w 61"/>
                <a:gd name="T5" fmla="*/ 14 h 51"/>
                <a:gd name="T6" fmla="*/ 28 w 61"/>
                <a:gd name="T7" fmla="*/ 13 h 51"/>
                <a:gd name="T8" fmla="*/ 26 w 61"/>
                <a:gd name="T9" fmla="*/ 12 h 51"/>
                <a:gd name="T10" fmla="*/ 24 w 61"/>
                <a:gd name="T11" fmla="*/ 10 h 51"/>
                <a:gd name="T12" fmla="*/ 22 w 61"/>
                <a:gd name="T13" fmla="*/ 9 h 51"/>
                <a:gd name="T14" fmla="*/ 20 w 61"/>
                <a:gd name="T15" fmla="*/ 7 h 51"/>
                <a:gd name="T16" fmla="*/ 19 w 61"/>
                <a:gd name="T17" fmla="*/ 6 h 51"/>
                <a:gd name="T18" fmla="*/ 19 w 61"/>
                <a:gd name="T19" fmla="*/ 3 h 51"/>
                <a:gd name="T20" fmla="*/ 20 w 61"/>
                <a:gd name="T21" fmla="*/ 0 h 51"/>
                <a:gd name="T22" fmla="*/ 4 w 61"/>
                <a:gd name="T23" fmla="*/ 16 h 51"/>
                <a:gd name="T24" fmla="*/ 4 w 61"/>
                <a:gd name="T25" fmla="*/ 17 h 51"/>
                <a:gd name="T26" fmla="*/ 4 w 61"/>
                <a:gd name="T27" fmla="*/ 19 h 51"/>
                <a:gd name="T28" fmla="*/ 3 w 61"/>
                <a:gd name="T29" fmla="*/ 19 h 51"/>
                <a:gd name="T30" fmla="*/ 3 w 61"/>
                <a:gd name="T31" fmla="*/ 20 h 51"/>
                <a:gd name="T32" fmla="*/ 2 w 61"/>
                <a:gd name="T33" fmla="*/ 21 h 51"/>
                <a:gd name="T34" fmla="*/ 2 w 61"/>
                <a:gd name="T35" fmla="*/ 22 h 51"/>
                <a:gd name="T36" fmla="*/ 2 w 61"/>
                <a:gd name="T37" fmla="*/ 23 h 51"/>
                <a:gd name="T38" fmla="*/ 1 w 61"/>
                <a:gd name="T39" fmla="*/ 23 h 51"/>
                <a:gd name="T40" fmla="*/ 0 w 61"/>
                <a:gd name="T41" fmla="*/ 25 h 51"/>
                <a:gd name="T42" fmla="*/ 0 w 61"/>
                <a:gd name="T43" fmla="*/ 25 h 51"/>
                <a:gd name="T44" fmla="*/ 2 w 61"/>
                <a:gd name="T45" fmla="*/ 23 h 51"/>
                <a:gd name="T46" fmla="*/ 5 w 61"/>
                <a:gd name="T47" fmla="*/ 21 h 51"/>
                <a:gd name="T48" fmla="*/ 8 w 61"/>
                <a:gd name="T49" fmla="*/ 20 h 51"/>
                <a:gd name="T50" fmla="*/ 10 w 61"/>
                <a:gd name="T51" fmla="*/ 19 h 51"/>
                <a:gd name="T52" fmla="*/ 13 w 61"/>
                <a:gd name="T53" fmla="*/ 19 h 51"/>
                <a:gd name="T54" fmla="*/ 17 w 61"/>
                <a:gd name="T55" fmla="*/ 18 h 51"/>
                <a:gd name="T56" fmla="*/ 20 w 61"/>
                <a:gd name="T57" fmla="*/ 18 h 51"/>
                <a:gd name="T58" fmla="*/ 23 w 61"/>
                <a:gd name="T59" fmla="*/ 18 h 51"/>
                <a:gd name="T60" fmla="*/ 26 w 61"/>
                <a:gd name="T61" fmla="*/ 18 h 51"/>
                <a:gd name="T62" fmla="*/ 30 w 61"/>
                <a:gd name="T63" fmla="*/ 18 h 51"/>
                <a:gd name="T64" fmla="*/ 30 w 61"/>
                <a:gd name="T65" fmla="*/ 18 h 51"/>
                <a:gd name="T66" fmla="*/ 30 w 61"/>
                <a:gd name="T67" fmla="*/ 18 h 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1" h="51">
                  <a:moveTo>
                    <a:pt x="60" y="36"/>
                  </a:moveTo>
                  <a:lnTo>
                    <a:pt x="61" y="33"/>
                  </a:lnTo>
                  <a:lnTo>
                    <a:pt x="60" y="29"/>
                  </a:lnTo>
                  <a:lnTo>
                    <a:pt x="57" y="26"/>
                  </a:lnTo>
                  <a:lnTo>
                    <a:pt x="53" y="24"/>
                  </a:lnTo>
                  <a:lnTo>
                    <a:pt x="49" y="21"/>
                  </a:lnTo>
                  <a:lnTo>
                    <a:pt x="45" y="18"/>
                  </a:lnTo>
                  <a:lnTo>
                    <a:pt x="41" y="15"/>
                  </a:lnTo>
                  <a:lnTo>
                    <a:pt x="39" y="12"/>
                  </a:lnTo>
                  <a:lnTo>
                    <a:pt x="39" y="7"/>
                  </a:lnTo>
                  <a:lnTo>
                    <a:pt x="40" y="0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8" y="38"/>
                  </a:lnTo>
                  <a:lnTo>
                    <a:pt x="6" y="39"/>
                  </a:lnTo>
                  <a:lnTo>
                    <a:pt x="6" y="41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4" y="46"/>
                  </a:lnTo>
                  <a:lnTo>
                    <a:pt x="3" y="47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5" y="46"/>
                  </a:lnTo>
                  <a:lnTo>
                    <a:pt x="11" y="43"/>
                  </a:lnTo>
                  <a:lnTo>
                    <a:pt x="16" y="40"/>
                  </a:lnTo>
                  <a:lnTo>
                    <a:pt x="21" y="39"/>
                  </a:lnTo>
                  <a:lnTo>
                    <a:pt x="27" y="38"/>
                  </a:lnTo>
                  <a:lnTo>
                    <a:pt x="34" y="36"/>
                  </a:lnTo>
                  <a:lnTo>
                    <a:pt x="40" y="36"/>
                  </a:lnTo>
                  <a:lnTo>
                    <a:pt x="47" y="36"/>
                  </a:lnTo>
                  <a:lnTo>
                    <a:pt x="53" y="36"/>
                  </a:lnTo>
                  <a:lnTo>
                    <a:pt x="61" y="36"/>
                  </a:lnTo>
                  <a:lnTo>
                    <a:pt x="60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86" name="Freeform 411"/>
            <p:cNvSpPr>
              <a:spLocks/>
            </p:cNvSpPr>
            <p:nvPr/>
          </p:nvSpPr>
          <p:spPr bwMode="auto">
            <a:xfrm>
              <a:off x="2297" y="3028"/>
              <a:ext cx="2" cy="1"/>
            </a:xfrm>
            <a:custGeom>
              <a:avLst/>
              <a:gdLst>
                <a:gd name="T0" fmla="*/ 0 w 2"/>
                <a:gd name="T1" fmla="*/ 1 h 3"/>
                <a:gd name="T2" fmla="*/ 1 w 2"/>
                <a:gd name="T3" fmla="*/ 1 h 3"/>
                <a:gd name="T4" fmla="*/ 1 w 2"/>
                <a:gd name="T5" fmla="*/ 1 h 3"/>
                <a:gd name="T6" fmla="*/ 1 w 2"/>
                <a:gd name="T7" fmla="*/ 0 h 3"/>
                <a:gd name="T8" fmla="*/ 1 w 2"/>
                <a:gd name="T9" fmla="*/ 0 h 3"/>
                <a:gd name="T10" fmla="*/ 1 w 2"/>
                <a:gd name="T11" fmla="*/ 0 h 3"/>
                <a:gd name="T12" fmla="*/ 2 w 2"/>
                <a:gd name="T13" fmla="*/ 0 h 3"/>
                <a:gd name="T14" fmla="*/ 2 w 2"/>
                <a:gd name="T15" fmla="*/ 0 h 3"/>
                <a:gd name="T16" fmla="*/ 2 w 2"/>
                <a:gd name="T17" fmla="*/ 0 h 3"/>
                <a:gd name="T18" fmla="*/ 2 w 2"/>
                <a:gd name="T19" fmla="*/ 0 h 3"/>
                <a:gd name="T20" fmla="*/ 2 w 2"/>
                <a:gd name="T21" fmla="*/ 0 h 3"/>
                <a:gd name="T22" fmla="*/ 2 w 2"/>
                <a:gd name="T23" fmla="*/ 0 h 3"/>
                <a:gd name="T24" fmla="*/ 2 w 2"/>
                <a:gd name="T25" fmla="*/ 0 h 3"/>
                <a:gd name="T26" fmla="*/ 2 w 2"/>
                <a:gd name="T27" fmla="*/ 0 h 3"/>
                <a:gd name="T28" fmla="*/ 2 w 2"/>
                <a:gd name="T29" fmla="*/ 0 h 3"/>
                <a:gd name="T30" fmla="*/ 1 w 2"/>
                <a:gd name="T31" fmla="*/ 0 h 3"/>
                <a:gd name="T32" fmla="*/ 1 w 2"/>
                <a:gd name="T33" fmla="*/ 0 h 3"/>
                <a:gd name="T34" fmla="*/ 1 w 2"/>
                <a:gd name="T35" fmla="*/ 0 h 3"/>
                <a:gd name="T36" fmla="*/ 1 w 2"/>
                <a:gd name="T37" fmla="*/ 1 h 3"/>
                <a:gd name="T38" fmla="*/ 1 w 2"/>
                <a:gd name="T39" fmla="*/ 1 h 3"/>
                <a:gd name="T40" fmla="*/ 0 w 2"/>
                <a:gd name="T41" fmla="*/ 1 h 3"/>
                <a:gd name="T42" fmla="*/ 0 w 2"/>
                <a:gd name="T43" fmla="*/ 1 h 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87" name="Freeform 412"/>
            <p:cNvSpPr>
              <a:spLocks/>
            </p:cNvSpPr>
            <p:nvPr/>
          </p:nvSpPr>
          <p:spPr bwMode="auto">
            <a:xfrm>
              <a:off x="2290" y="3029"/>
              <a:ext cx="7" cy="18"/>
            </a:xfrm>
            <a:custGeom>
              <a:avLst/>
              <a:gdLst>
                <a:gd name="T0" fmla="*/ 2 w 15"/>
                <a:gd name="T1" fmla="*/ 18 h 36"/>
                <a:gd name="T2" fmla="*/ 5 w 15"/>
                <a:gd name="T3" fmla="*/ 18 h 36"/>
                <a:gd name="T4" fmla="*/ 5 w 15"/>
                <a:gd name="T5" fmla="*/ 17 h 36"/>
                <a:gd name="T6" fmla="*/ 6 w 15"/>
                <a:gd name="T7" fmla="*/ 16 h 36"/>
                <a:gd name="T8" fmla="*/ 6 w 15"/>
                <a:gd name="T9" fmla="*/ 16 h 36"/>
                <a:gd name="T10" fmla="*/ 6 w 15"/>
                <a:gd name="T11" fmla="*/ 14 h 36"/>
                <a:gd name="T12" fmla="*/ 6 w 15"/>
                <a:gd name="T13" fmla="*/ 13 h 36"/>
                <a:gd name="T14" fmla="*/ 6 w 15"/>
                <a:gd name="T15" fmla="*/ 11 h 36"/>
                <a:gd name="T16" fmla="*/ 6 w 15"/>
                <a:gd name="T17" fmla="*/ 9 h 36"/>
                <a:gd name="T18" fmla="*/ 6 w 15"/>
                <a:gd name="T19" fmla="*/ 8 h 36"/>
                <a:gd name="T20" fmla="*/ 5 w 15"/>
                <a:gd name="T21" fmla="*/ 6 h 36"/>
                <a:gd name="T22" fmla="*/ 5 w 15"/>
                <a:gd name="T23" fmla="*/ 4 h 36"/>
                <a:gd name="T24" fmla="*/ 5 w 15"/>
                <a:gd name="T25" fmla="*/ 4 h 36"/>
                <a:gd name="T26" fmla="*/ 5 w 15"/>
                <a:gd name="T27" fmla="*/ 3 h 36"/>
                <a:gd name="T28" fmla="*/ 5 w 15"/>
                <a:gd name="T29" fmla="*/ 3 h 36"/>
                <a:gd name="T30" fmla="*/ 6 w 15"/>
                <a:gd name="T31" fmla="*/ 3 h 36"/>
                <a:gd name="T32" fmla="*/ 6 w 15"/>
                <a:gd name="T33" fmla="*/ 2 h 36"/>
                <a:gd name="T34" fmla="*/ 6 w 15"/>
                <a:gd name="T35" fmla="*/ 2 h 36"/>
                <a:gd name="T36" fmla="*/ 6 w 15"/>
                <a:gd name="T37" fmla="*/ 1 h 36"/>
                <a:gd name="T38" fmla="*/ 7 w 15"/>
                <a:gd name="T39" fmla="*/ 1 h 36"/>
                <a:gd name="T40" fmla="*/ 7 w 15"/>
                <a:gd name="T41" fmla="*/ 1 h 36"/>
                <a:gd name="T42" fmla="*/ 7 w 15"/>
                <a:gd name="T43" fmla="*/ 0 h 36"/>
                <a:gd name="T44" fmla="*/ 6 w 15"/>
                <a:gd name="T45" fmla="*/ 2 h 36"/>
                <a:gd name="T46" fmla="*/ 5 w 15"/>
                <a:gd name="T47" fmla="*/ 3 h 36"/>
                <a:gd name="T48" fmla="*/ 3 w 15"/>
                <a:gd name="T49" fmla="*/ 4 h 36"/>
                <a:gd name="T50" fmla="*/ 2 w 15"/>
                <a:gd name="T51" fmla="*/ 6 h 36"/>
                <a:gd name="T52" fmla="*/ 0 w 15"/>
                <a:gd name="T53" fmla="*/ 7 h 36"/>
                <a:gd name="T54" fmla="*/ 0 w 15"/>
                <a:gd name="T55" fmla="*/ 9 h 36"/>
                <a:gd name="T56" fmla="*/ 0 w 15"/>
                <a:gd name="T57" fmla="*/ 11 h 36"/>
                <a:gd name="T58" fmla="*/ 0 w 15"/>
                <a:gd name="T59" fmla="*/ 13 h 36"/>
                <a:gd name="T60" fmla="*/ 0 w 15"/>
                <a:gd name="T61" fmla="*/ 16 h 36"/>
                <a:gd name="T62" fmla="*/ 2 w 15"/>
                <a:gd name="T63" fmla="*/ 18 h 36"/>
                <a:gd name="T64" fmla="*/ 2 w 15"/>
                <a:gd name="T65" fmla="*/ 18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5" h="36">
                  <a:moveTo>
                    <a:pt x="4" y="36"/>
                  </a:moveTo>
                  <a:lnTo>
                    <a:pt x="10" y="36"/>
                  </a:lnTo>
                  <a:lnTo>
                    <a:pt x="11" y="34"/>
                  </a:lnTo>
                  <a:lnTo>
                    <a:pt x="12" y="32"/>
                  </a:lnTo>
                  <a:lnTo>
                    <a:pt x="13" y="31"/>
                  </a:lnTo>
                  <a:lnTo>
                    <a:pt x="13" y="28"/>
                  </a:lnTo>
                  <a:lnTo>
                    <a:pt x="13" y="26"/>
                  </a:lnTo>
                  <a:lnTo>
                    <a:pt x="13" y="22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11" y="12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6" y="8"/>
                  </a:lnTo>
                  <a:lnTo>
                    <a:pt x="4" y="11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1" y="31"/>
                  </a:lnTo>
                  <a:lnTo>
                    <a:pt x="4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88" name="Freeform 413"/>
            <p:cNvSpPr>
              <a:spLocks/>
            </p:cNvSpPr>
            <p:nvPr/>
          </p:nvSpPr>
          <p:spPr bwMode="auto">
            <a:xfrm>
              <a:off x="2794" y="3010"/>
              <a:ext cx="109" cy="40"/>
            </a:xfrm>
            <a:custGeom>
              <a:avLst/>
              <a:gdLst>
                <a:gd name="T0" fmla="*/ 85 w 218"/>
                <a:gd name="T1" fmla="*/ 28 h 81"/>
                <a:gd name="T2" fmla="*/ 67 w 218"/>
                <a:gd name="T3" fmla="*/ 23 h 81"/>
                <a:gd name="T4" fmla="*/ 48 w 218"/>
                <a:gd name="T5" fmla="*/ 17 h 81"/>
                <a:gd name="T6" fmla="*/ 28 w 218"/>
                <a:gd name="T7" fmla="*/ 10 h 81"/>
                <a:gd name="T8" fmla="*/ 10 w 218"/>
                <a:gd name="T9" fmla="*/ 4 h 81"/>
                <a:gd name="T10" fmla="*/ 2 w 218"/>
                <a:gd name="T11" fmla="*/ 2 h 81"/>
                <a:gd name="T12" fmla="*/ 5 w 218"/>
                <a:gd name="T13" fmla="*/ 5 h 81"/>
                <a:gd name="T14" fmla="*/ 7 w 218"/>
                <a:gd name="T15" fmla="*/ 9 h 81"/>
                <a:gd name="T16" fmla="*/ 8 w 218"/>
                <a:gd name="T17" fmla="*/ 13 h 81"/>
                <a:gd name="T18" fmla="*/ 9 w 218"/>
                <a:gd name="T19" fmla="*/ 17 h 81"/>
                <a:gd name="T20" fmla="*/ 14 w 218"/>
                <a:gd name="T21" fmla="*/ 20 h 81"/>
                <a:gd name="T22" fmla="*/ 22 w 218"/>
                <a:gd name="T23" fmla="*/ 23 h 81"/>
                <a:gd name="T24" fmla="*/ 30 w 218"/>
                <a:gd name="T25" fmla="*/ 27 h 81"/>
                <a:gd name="T26" fmla="*/ 39 w 218"/>
                <a:gd name="T27" fmla="*/ 30 h 81"/>
                <a:gd name="T28" fmla="*/ 47 w 218"/>
                <a:gd name="T29" fmla="*/ 32 h 81"/>
                <a:gd name="T30" fmla="*/ 52 w 218"/>
                <a:gd name="T31" fmla="*/ 33 h 81"/>
                <a:gd name="T32" fmla="*/ 52 w 218"/>
                <a:gd name="T33" fmla="*/ 35 h 81"/>
                <a:gd name="T34" fmla="*/ 52 w 218"/>
                <a:gd name="T35" fmla="*/ 36 h 81"/>
                <a:gd name="T36" fmla="*/ 52 w 218"/>
                <a:gd name="T37" fmla="*/ 37 h 81"/>
                <a:gd name="T38" fmla="*/ 54 w 218"/>
                <a:gd name="T39" fmla="*/ 37 h 81"/>
                <a:gd name="T40" fmla="*/ 56 w 218"/>
                <a:gd name="T41" fmla="*/ 36 h 81"/>
                <a:gd name="T42" fmla="*/ 56 w 218"/>
                <a:gd name="T43" fmla="*/ 36 h 81"/>
                <a:gd name="T44" fmla="*/ 56 w 218"/>
                <a:gd name="T45" fmla="*/ 35 h 81"/>
                <a:gd name="T46" fmla="*/ 56 w 218"/>
                <a:gd name="T47" fmla="*/ 35 h 81"/>
                <a:gd name="T48" fmla="*/ 57 w 218"/>
                <a:gd name="T49" fmla="*/ 34 h 81"/>
                <a:gd name="T50" fmla="*/ 60 w 218"/>
                <a:gd name="T51" fmla="*/ 36 h 81"/>
                <a:gd name="T52" fmla="*/ 64 w 218"/>
                <a:gd name="T53" fmla="*/ 38 h 81"/>
                <a:gd name="T54" fmla="*/ 70 w 218"/>
                <a:gd name="T55" fmla="*/ 39 h 81"/>
                <a:gd name="T56" fmla="*/ 75 w 218"/>
                <a:gd name="T57" fmla="*/ 40 h 81"/>
                <a:gd name="T58" fmla="*/ 81 w 218"/>
                <a:gd name="T59" fmla="*/ 40 h 81"/>
                <a:gd name="T60" fmla="*/ 70 w 218"/>
                <a:gd name="T61" fmla="*/ 31 h 81"/>
                <a:gd name="T62" fmla="*/ 75 w 218"/>
                <a:gd name="T63" fmla="*/ 29 h 81"/>
                <a:gd name="T64" fmla="*/ 80 w 218"/>
                <a:gd name="T65" fmla="*/ 30 h 81"/>
                <a:gd name="T66" fmla="*/ 85 w 218"/>
                <a:gd name="T67" fmla="*/ 32 h 81"/>
                <a:gd name="T68" fmla="*/ 89 w 218"/>
                <a:gd name="T69" fmla="*/ 33 h 81"/>
                <a:gd name="T70" fmla="*/ 93 w 218"/>
                <a:gd name="T71" fmla="*/ 30 h 81"/>
                <a:gd name="T72" fmla="*/ 98 w 218"/>
                <a:gd name="T73" fmla="*/ 33 h 81"/>
                <a:gd name="T74" fmla="*/ 101 w 218"/>
                <a:gd name="T75" fmla="*/ 33 h 81"/>
                <a:gd name="T76" fmla="*/ 105 w 218"/>
                <a:gd name="T77" fmla="*/ 32 h 81"/>
                <a:gd name="T78" fmla="*/ 108 w 218"/>
                <a:gd name="T79" fmla="*/ 31 h 81"/>
                <a:gd name="T80" fmla="*/ 109 w 218"/>
                <a:gd name="T81" fmla="*/ 28 h 81"/>
                <a:gd name="T82" fmla="*/ 108 w 218"/>
                <a:gd name="T83" fmla="*/ 25 h 81"/>
                <a:gd name="T84" fmla="*/ 105 w 218"/>
                <a:gd name="T85" fmla="*/ 25 h 81"/>
                <a:gd name="T86" fmla="*/ 102 w 218"/>
                <a:gd name="T87" fmla="*/ 26 h 81"/>
                <a:gd name="T88" fmla="*/ 99 w 218"/>
                <a:gd name="T89" fmla="*/ 28 h 81"/>
                <a:gd name="T90" fmla="*/ 96 w 218"/>
                <a:gd name="T91" fmla="*/ 30 h 81"/>
                <a:gd name="T92" fmla="*/ 95 w 218"/>
                <a:gd name="T93" fmla="*/ 30 h 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18" h="81">
                  <a:moveTo>
                    <a:pt x="189" y="60"/>
                  </a:moveTo>
                  <a:lnTo>
                    <a:pt x="170" y="56"/>
                  </a:lnTo>
                  <a:lnTo>
                    <a:pt x="152" y="51"/>
                  </a:lnTo>
                  <a:lnTo>
                    <a:pt x="133" y="46"/>
                  </a:lnTo>
                  <a:lnTo>
                    <a:pt x="114" y="41"/>
                  </a:lnTo>
                  <a:lnTo>
                    <a:pt x="95" y="35"/>
                  </a:lnTo>
                  <a:lnTo>
                    <a:pt x="76" y="29"/>
                  </a:lnTo>
                  <a:lnTo>
                    <a:pt x="56" y="21"/>
                  </a:lnTo>
                  <a:lnTo>
                    <a:pt x="38" y="15"/>
                  </a:lnTo>
                  <a:lnTo>
                    <a:pt x="19" y="8"/>
                  </a:lnTo>
                  <a:lnTo>
                    <a:pt x="0" y="0"/>
                  </a:lnTo>
                  <a:lnTo>
                    <a:pt x="3" y="4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2" y="15"/>
                  </a:lnTo>
                  <a:lnTo>
                    <a:pt x="13" y="19"/>
                  </a:lnTo>
                  <a:lnTo>
                    <a:pt x="15" y="23"/>
                  </a:lnTo>
                  <a:lnTo>
                    <a:pt x="16" y="26"/>
                  </a:lnTo>
                  <a:lnTo>
                    <a:pt x="18" y="31"/>
                  </a:lnTo>
                  <a:lnTo>
                    <a:pt x="18" y="35"/>
                  </a:lnTo>
                  <a:lnTo>
                    <a:pt x="19" y="39"/>
                  </a:lnTo>
                  <a:lnTo>
                    <a:pt x="28" y="41"/>
                  </a:lnTo>
                  <a:lnTo>
                    <a:pt x="35" y="45"/>
                  </a:lnTo>
                  <a:lnTo>
                    <a:pt x="44" y="47"/>
                  </a:lnTo>
                  <a:lnTo>
                    <a:pt x="52" y="51"/>
                  </a:lnTo>
                  <a:lnTo>
                    <a:pt x="60" y="55"/>
                  </a:lnTo>
                  <a:lnTo>
                    <a:pt x="69" y="57"/>
                  </a:lnTo>
                  <a:lnTo>
                    <a:pt x="77" y="61"/>
                  </a:lnTo>
                  <a:lnTo>
                    <a:pt x="86" y="63"/>
                  </a:lnTo>
                  <a:lnTo>
                    <a:pt x="93" y="65"/>
                  </a:lnTo>
                  <a:lnTo>
                    <a:pt x="102" y="66"/>
                  </a:lnTo>
                  <a:lnTo>
                    <a:pt x="103" y="67"/>
                  </a:lnTo>
                  <a:lnTo>
                    <a:pt x="103" y="68"/>
                  </a:lnTo>
                  <a:lnTo>
                    <a:pt x="103" y="70"/>
                  </a:lnTo>
                  <a:lnTo>
                    <a:pt x="103" y="71"/>
                  </a:lnTo>
                  <a:lnTo>
                    <a:pt x="104" y="72"/>
                  </a:lnTo>
                  <a:lnTo>
                    <a:pt x="104" y="73"/>
                  </a:lnTo>
                  <a:lnTo>
                    <a:pt x="104" y="75"/>
                  </a:lnTo>
                  <a:lnTo>
                    <a:pt x="106" y="76"/>
                  </a:lnTo>
                  <a:lnTo>
                    <a:pt x="108" y="75"/>
                  </a:lnTo>
                  <a:lnTo>
                    <a:pt x="111" y="75"/>
                  </a:lnTo>
                  <a:lnTo>
                    <a:pt x="111" y="73"/>
                  </a:lnTo>
                  <a:lnTo>
                    <a:pt x="111" y="72"/>
                  </a:lnTo>
                  <a:lnTo>
                    <a:pt x="111" y="71"/>
                  </a:lnTo>
                  <a:lnTo>
                    <a:pt x="112" y="71"/>
                  </a:lnTo>
                  <a:lnTo>
                    <a:pt x="112" y="70"/>
                  </a:lnTo>
                  <a:lnTo>
                    <a:pt x="113" y="70"/>
                  </a:lnTo>
                  <a:lnTo>
                    <a:pt x="113" y="68"/>
                  </a:lnTo>
                  <a:lnTo>
                    <a:pt x="114" y="68"/>
                  </a:lnTo>
                  <a:lnTo>
                    <a:pt x="119" y="72"/>
                  </a:lnTo>
                  <a:lnTo>
                    <a:pt x="123" y="75"/>
                  </a:lnTo>
                  <a:lnTo>
                    <a:pt x="128" y="77"/>
                  </a:lnTo>
                  <a:lnTo>
                    <a:pt x="134" y="78"/>
                  </a:lnTo>
                  <a:lnTo>
                    <a:pt x="139" y="79"/>
                  </a:lnTo>
                  <a:lnTo>
                    <a:pt x="144" y="81"/>
                  </a:lnTo>
                  <a:lnTo>
                    <a:pt x="150" y="81"/>
                  </a:lnTo>
                  <a:lnTo>
                    <a:pt x="155" y="81"/>
                  </a:lnTo>
                  <a:lnTo>
                    <a:pt x="161" y="81"/>
                  </a:lnTo>
                  <a:lnTo>
                    <a:pt x="168" y="81"/>
                  </a:lnTo>
                  <a:lnTo>
                    <a:pt x="140" y="62"/>
                  </a:lnTo>
                  <a:lnTo>
                    <a:pt x="145" y="60"/>
                  </a:lnTo>
                  <a:lnTo>
                    <a:pt x="150" y="58"/>
                  </a:lnTo>
                  <a:lnTo>
                    <a:pt x="155" y="58"/>
                  </a:lnTo>
                  <a:lnTo>
                    <a:pt x="160" y="61"/>
                  </a:lnTo>
                  <a:lnTo>
                    <a:pt x="164" y="62"/>
                  </a:lnTo>
                  <a:lnTo>
                    <a:pt x="169" y="65"/>
                  </a:lnTo>
                  <a:lnTo>
                    <a:pt x="173" y="66"/>
                  </a:lnTo>
                  <a:lnTo>
                    <a:pt x="178" y="66"/>
                  </a:lnTo>
                  <a:lnTo>
                    <a:pt x="181" y="63"/>
                  </a:lnTo>
                  <a:lnTo>
                    <a:pt x="185" y="60"/>
                  </a:lnTo>
                  <a:lnTo>
                    <a:pt x="194" y="68"/>
                  </a:lnTo>
                  <a:lnTo>
                    <a:pt x="196" y="67"/>
                  </a:lnTo>
                  <a:lnTo>
                    <a:pt x="199" y="66"/>
                  </a:lnTo>
                  <a:lnTo>
                    <a:pt x="202" y="66"/>
                  </a:lnTo>
                  <a:lnTo>
                    <a:pt x="206" y="65"/>
                  </a:lnTo>
                  <a:lnTo>
                    <a:pt x="210" y="65"/>
                  </a:lnTo>
                  <a:lnTo>
                    <a:pt x="212" y="63"/>
                  </a:lnTo>
                  <a:lnTo>
                    <a:pt x="215" y="62"/>
                  </a:lnTo>
                  <a:lnTo>
                    <a:pt x="217" y="61"/>
                  </a:lnTo>
                  <a:lnTo>
                    <a:pt x="218" y="57"/>
                  </a:lnTo>
                  <a:lnTo>
                    <a:pt x="218" y="53"/>
                  </a:lnTo>
                  <a:lnTo>
                    <a:pt x="215" y="51"/>
                  </a:lnTo>
                  <a:lnTo>
                    <a:pt x="212" y="51"/>
                  </a:lnTo>
                  <a:lnTo>
                    <a:pt x="209" y="51"/>
                  </a:lnTo>
                  <a:lnTo>
                    <a:pt x="206" y="52"/>
                  </a:lnTo>
                  <a:lnTo>
                    <a:pt x="204" y="53"/>
                  </a:lnTo>
                  <a:lnTo>
                    <a:pt x="201" y="56"/>
                  </a:lnTo>
                  <a:lnTo>
                    <a:pt x="197" y="57"/>
                  </a:lnTo>
                  <a:lnTo>
                    <a:pt x="195" y="58"/>
                  </a:lnTo>
                  <a:lnTo>
                    <a:pt x="192" y="60"/>
                  </a:lnTo>
                  <a:lnTo>
                    <a:pt x="189" y="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89" name="Freeform 414"/>
            <p:cNvSpPr>
              <a:spLocks/>
            </p:cNvSpPr>
            <p:nvPr/>
          </p:nvSpPr>
          <p:spPr bwMode="auto">
            <a:xfrm>
              <a:off x="2343" y="3023"/>
              <a:ext cx="3" cy="2"/>
            </a:xfrm>
            <a:custGeom>
              <a:avLst/>
              <a:gdLst>
                <a:gd name="T0" fmla="*/ 2 w 8"/>
                <a:gd name="T1" fmla="*/ 0 h 4"/>
                <a:gd name="T2" fmla="*/ 2 w 8"/>
                <a:gd name="T3" fmla="*/ 1 h 4"/>
                <a:gd name="T4" fmla="*/ 2 w 8"/>
                <a:gd name="T5" fmla="*/ 1 h 4"/>
                <a:gd name="T6" fmla="*/ 2 w 8"/>
                <a:gd name="T7" fmla="*/ 1 h 4"/>
                <a:gd name="T8" fmla="*/ 2 w 8"/>
                <a:gd name="T9" fmla="*/ 1 h 4"/>
                <a:gd name="T10" fmla="*/ 2 w 8"/>
                <a:gd name="T11" fmla="*/ 2 h 4"/>
                <a:gd name="T12" fmla="*/ 1 w 8"/>
                <a:gd name="T13" fmla="*/ 2 h 4"/>
                <a:gd name="T14" fmla="*/ 1 w 8"/>
                <a:gd name="T15" fmla="*/ 2 h 4"/>
                <a:gd name="T16" fmla="*/ 0 w 8"/>
                <a:gd name="T17" fmla="*/ 2 h 4"/>
                <a:gd name="T18" fmla="*/ 0 w 8"/>
                <a:gd name="T19" fmla="*/ 2 h 4"/>
                <a:gd name="T20" fmla="*/ 0 w 8"/>
                <a:gd name="T21" fmla="*/ 2 h 4"/>
                <a:gd name="T22" fmla="*/ 0 w 8"/>
                <a:gd name="T23" fmla="*/ 2 h 4"/>
                <a:gd name="T24" fmla="*/ 0 w 8"/>
                <a:gd name="T25" fmla="*/ 2 h 4"/>
                <a:gd name="T26" fmla="*/ 1 w 8"/>
                <a:gd name="T27" fmla="*/ 2 h 4"/>
                <a:gd name="T28" fmla="*/ 1 w 8"/>
                <a:gd name="T29" fmla="*/ 2 h 4"/>
                <a:gd name="T30" fmla="*/ 2 w 8"/>
                <a:gd name="T31" fmla="*/ 2 h 4"/>
                <a:gd name="T32" fmla="*/ 2 w 8"/>
                <a:gd name="T33" fmla="*/ 2 h 4"/>
                <a:gd name="T34" fmla="*/ 2 w 8"/>
                <a:gd name="T35" fmla="*/ 1 h 4"/>
                <a:gd name="T36" fmla="*/ 2 w 8"/>
                <a:gd name="T37" fmla="*/ 1 h 4"/>
                <a:gd name="T38" fmla="*/ 2 w 8"/>
                <a:gd name="T39" fmla="*/ 1 h 4"/>
                <a:gd name="T40" fmla="*/ 3 w 8"/>
                <a:gd name="T41" fmla="*/ 1 h 4"/>
                <a:gd name="T42" fmla="*/ 3 w 8"/>
                <a:gd name="T43" fmla="*/ 1 h 4"/>
                <a:gd name="T44" fmla="*/ 2 w 8"/>
                <a:gd name="T45" fmla="*/ 0 h 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" h="4">
                  <a:moveTo>
                    <a:pt x="6" y="0"/>
                  </a:moveTo>
                  <a:lnTo>
                    <a:pt x="6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90" name="Freeform 415"/>
            <p:cNvSpPr>
              <a:spLocks/>
            </p:cNvSpPr>
            <p:nvPr/>
          </p:nvSpPr>
          <p:spPr bwMode="auto">
            <a:xfrm>
              <a:off x="2333" y="3016"/>
              <a:ext cx="33" cy="8"/>
            </a:xfrm>
            <a:custGeom>
              <a:avLst/>
              <a:gdLst>
                <a:gd name="T0" fmla="*/ 12 w 65"/>
                <a:gd name="T1" fmla="*/ 7 h 15"/>
                <a:gd name="T2" fmla="*/ 15 w 65"/>
                <a:gd name="T3" fmla="*/ 7 h 15"/>
                <a:gd name="T4" fmla="*/ 17 w 65"/>
                <a:gd name="T5" fmla="*/ 6 h 15"/>
                <a:gd name="T6" fmla="*/ 19 w 65"/>
                <a:gd name="T7" fmla="*/ 6 h 15"/>
                <a:gd name="T8" fmla="*/ 22 w 65"/>
                <a:gd name="T9" fmla="*/ 6 h 15"/>
                <a:gd name="T10" fmla="*/ 24 w 65"/>
                <a:gd name="T11" fmla="*/ 6 h 15"/>
                <a:gd name="T12" fmla="*/ 25 w 65"/>
                <a:gd name="T13" fmla="*/ 6 h 15"/>
                <a:gd name="T14" fmla="*/ 28 w 65"/>
                <a:gd name="T15" fmla="*/ 5 h 15"/>
                <a:gd name="T16" fmla="*/ 30 w 65"/>
                <a:gd name="T17" fmla="*/ 4 h 15"/>
                <a:gd name="T18" fmla="*/ 31 w 65"/>
                <a:gd name="T19" fmla="*/ 3 h 15"/>
                <a:gd name="T20" fmla="*/ 33 w 65"/>
                <a:gd name="T21" fmla="*/ 1 h 15"/>
                <a:gd name="T22" fmla="*/ 30 w 65"/>
                <a:gd name="T23" fmla="*/ 1 h 15"/>
                <a:gd name="T24" fmla="*/ 27 w 65"/>
                <a:gd name="T25" fmla="*/ 1 h 15"/>
                <a:gd name="T26" fmla="*/ 23 w 65"/>
                <a:gd name="T27" fmla="*/ 2 h 15"/>
                <a:gd name="T28" fmla="*/ 19 w 65"/>
                <a:gd name="T29" fmla="*/ 3 h 15"/>
                <a:gd name="T30" fmla="*/ 16 w 65"/>
                <a:gd name="T31" fmla="*/ 3 h 15"/>
                <a:gd name="T32" fmla="*/ 12 w 65"/>
                <a:gd name="T33" fmla="*/ 4 h 15"/>
                <a:gd name="T34" fmla="*/ 9 w 65"/>
                <a:gd name="T35" fmla="*/ 4 h 15"/>
                <a:gd name="T36" fmla="*/ 6 w 65"/>
                <a:gd name="T37" fmla="*/ 3 h 15"/>
                <a:gd name="T38" fmla="*/ 3 w 65"/>
                <a:gd name="T39" fmla="*/ 2 h 15"/>
                <a:gd name="T40" fmla="*/ 0 w 65"/>
                <a:gd name="T41" fmla="*/ 0 h 15"/>
                <a:gd name="T42" fmla="*/ 1 w 65"/>
                <a:gd name="T43" fmla="*/ 2 h 15"/>
                <a:gd name="T44" fmla="*/ 2 w 65"/>
                <a:gd name="T45" fmla="*/ 4 h 15"/>
                <a:gd name="T46" fmla="*/ 3 w 65"/>
                <a:gd name="T47" fmla="*/ 4 h 15"/>
                <a:gd name="T48" fmla="*/ 4 w 65"/>
                <a:gd name="T49" fmla="*/ 4 h 15"/>
                <a:gd name="T50" fmla="*/ 6 w 65"/>
                <a:gd name="T51" fmla="*/ 4 h 15"/>
                <a:gd name="T52" fmla="*/ 8 w 65"/>
                <a:gd name="T53" fmla="*/ 4 h 15"/>
                <a:gd name="T54" fmla="*/ 10 w 65"/>
                <a:gd name="T55" fmla="*/ 4 h 15"/>
                <a:gd name="T56" fmla="*/ 12 w 65"/>
                <a:gd name="T57" fmla="*/ 4 h 15"/>
                <a:gd name="T58" fmla="*/ 14 w 65"/>
                <a:gd name="T59" fmla="*/ 4 h 15"/>
                <a:gd name="T60" fmla="*/ 15 w 65"/>
                <a:gd name="T61" fmla="*/ 6 h 15"/>
                <a:gd name="T62" fmla="*/ 15 w 65"/>
                <a:gd name="T63" fmla="*/ 6 h 15"/>
                <a:gd name="T64" fmla="*/ 14 w 65"/>
                <a:gd name="T65" fmla="*/ 6 h 15"/>
                <a:gd name="T66" fmla="*/ 14 w 65"/>
                <a:gd name="T67" fmla="*/ 6 h 15"/>
                <a:gd name="T68" fmla="*/ 14 w 65"/>
                <a:gd name="T69" fmla="*/ 6 h 15"/>
                <a:gd name="T70" fmla="*/ 14 w 65"/>
                <a:gd name="T71" fmla="*/ 6 h 15"/>
                <a:gd name="T72" fmla="*/ 14 w 65"/>
                <a:gd name="T73" fmla="*/ 7 h 15"/>
                <a:gd name="T74" fmla="*/ 14 w 65"/>
                <a:gd name="T75" fmla="*/ 7 h 15"/>
                <a:gd name="T76" fmla="*/ 13 w 65"/>
                <a:gd name="T77" fmla="*/ 7 h 15"/>
                <a:gd name="T78" fmla="*/ 13 w 65"/>
                <a:gd name="T79" fmla="*/ 7 h 15"/>
                <a:gd name="T80" fmla="*/ 13 w 65"/>
                <a:gd name="T81" fmla="*/ 8 h 15"/>
                <a:gd name="T82" fmla="*/ 13 w 65"/>
                <a:gd name="T83" fmla="*/ 8 h 15"/>
                <a:gd name="T84" fmla="*/ 12 w 65"/>
                <a:gd name="T85" fmla="*/ 7 h 1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5" h="15">
                  <a:moveTo>
                    <a:pt x="24" y="13"/>
                  </a:moveTo>
                  <a:lnTo>
                    <a:pt x="29" y="13"/>
                  </a:lnTo>
                  <a:lnTo>
                    <a:pt x="34" y="12"/>
                  </a:lnTo>
                  <a:lnTo>
                    <a:pt x="38" y="12"/>
                  </a:lnTo>
                  <a:lnTo>
                    <a:pt x="43" y="12"/>
                  </a:lnTo>
                  <a:lnTo>
                    <a:pt x="47" y="11"/>
                  </a:lnTo>
                  <a:lnTo>
                    <a:pt x="50" y="11"/>
                  </a:lnTo>
                  <a:lnTo>
                    <a:pt x="55" y="10"/>
                  </a:lnTo>
                  <a:lnTo>
                    <a:pt x="59" y="8"/>
                  </a:lnTo>
                  <a:lnTo>
                    <a:pt x="62" y="6"/>
                  </a:lnTo>
                  <a:lnTo>
                    <a:pt x="65" y="2"/>
                  </a:lnTo>
                  <a:lnTo>
                    <a:pt x="59" y="1"/>
                  </a:lnTo>
                  <a:lnTo>
                    <a:pt x="53" y="2"/>
                  </a:lnTo>
                  <a:lnTo>
                    <a:pt x="45" y="3"/>
                  </a:lnTo>
                  <a:lnTo>
                    <a:pt x="38" y="5"/>
                  </a:lnTo>
                  <a:lnTo>
                    <a:pt x="32" y="6"/>
                  </a:lnTo>
                  <a:lnTo>
                    <a:pt x="24" y="7"/>
                  </a:lnTo>
                  <a:lnTo>
                    <a:pt x="17" y="7"/>
                  </a:lnTo>
                  <a:lnTo>
                    <a:pt x="11" y="6"/>
                  </a:lnTo>
                  <a:lnTo>
                    <a:pt x="5" y="3"/>
                  </a:lnTo>
                  <a:lnTo>
                    <a:pt x="0" y="0"/>
                  </a:lnTo>
                  <a:lnTo>
                    <a:pt x="1" y="3"/>
                  </a:lnTo>
                  <a:lnTo>
                    <a:pt x="3" y="7"/>
                  </a:lnTo>
                  <a:lnTo>
                    <a:pt x="6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9" y="8"/>
                  </a:lnTo>
                  <a:lnTo>
                    <a:pt x="23" y="8"/>
                  </a:lnTo>
                  <a:lnTo>
                    <a:pt x="27" y="8"/>
                  </a:lnTo>
                  <a:lnTo>
                    <a:pt x="29" y="11"/>
                  </a:lnTo>
                  <a:lnTo>
                    <a:pt x="28" y="12"/>
                  </a:lnTo>
                  <a:lnTo>
                    <a:pt x="27" y="12"/>
                  </a:lnTo>
                  <a:lnTo>
                    <a:pt x="27" y="13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91" name="Freeform 416"/>
            <p:cNvSpPr>
              <a:spLocks/>
            </p:cNvSpPr>
            <p:nvPr/>
          </p:nvSpPr>
          <p:spPr bwMode="auto">
            <a:xfrm>
              <a:off x="2320" y="3031"/>
              <a:ext cx="68" cy="21"/>
            </a:xfrm>
            <a:custGeom>
              <a:avLst/>
              <a:gdLst>
                <a:gd name="T0" fmla="*/ 56 w 136"/>
                <a:gd name="T1" fmla="*/ 6 h 41"/>
                <a:gd name="T2" fmla="*/ 56 w 136"/>
                <a:gd name="T3" fmla="*/ 5 h 41"/>
                <a:gd name="T4" fmla="*/ 55 w 136"/>
                <a:gd name="T5" fmla="*/ 7 h 41"/>
                <a:gd name="T6" fmla="*/ 54 w 136"/>
                <a:gd name="T7" fmla="*/ 8 h 41"/>
                <a:gd name="T8" fmla="*/ 52 w 136"/>
                <a:gd name="T9" fmla="*/ 9 h 41"/>
                <a:gd name="T10" fmla="*/ 50 w 136"/>
                <a:gd name="T11" fmla="*/ 9 h 41"/>
                <a:gd name="T12" fmla="*/ 48 w 136"/>
                <a:gd name="T13" fmla="*/ 9 h 41"/>
                <a:gd name="T14" fmla="*/ 46 w 136"/>
                <a:gd name="T15" fmla="*/ 9 h 41"/>
                <a:gd name="T16" fmla="*/ 44 w 136"/>
                <a:gd name="T17" fmla="*/ 9 h 41"/>
                <a:gd name="T18" fmla="*/ 42 w 136"/>
                <a:gd name="T19" fmla="*/ 10 h 41"/>
                <a:gd name="T20" fmla="*/ 41 w 136"/>
                <a:gd name="T21" fmla="*/ 10 h 41"/>
                <a:gd name="T22" fmla="*/ 40 w 136"/>
                <a:gd name="T23" fmla="*/ 12 h 41"/>
                <a:gd name="T24" fmla="*/ 37 w 136"/>
                <a:gd name="T25" fmla="*/ 9 h 41"/>
                <a:gd name="T26" fmla="*/ 33 w 136"/>
                <a:gd name="T27" fmla="*/ 11 h 41"/>
                <a:gd name="T28" fmla="*/ 30 w 136"/>
                <a:gd name="T29" fmla="*/ 13 h 41"/>
                <a:gd name="T30" fmla="*/ 25 w 136"/>
                <a:gd name="T31" fmla="*/ 13 h 41"/>
                <a:gd name="T32" fmla="*/ 22 w 136"/>
                <a:gd name="T33" fmla="*/ 14 h 41"/>
                <a:gd name="T34" fmla="*/ 17 w 136"/>
                <a:gd name="T35" fmla="*/ 14 h 41"/>
                <a:gd name="T36" fmla="*/ 14 w 136"/>
                <a:gd name="T37" fmla="*/ 15 h 41"/>
                <a:gd name="T38" fmla="*/ 10 w 136"/>
                <a:gd name="T39" fmla="*/ 15 h 41"/>
                <a:gd name="T40" fmla="*/ 6 w 136"/>
                <a:gd name="T41" fmla="*/ 17 h 41"/>
                <a:gd name="T42" fmla="*/ 3 w 136"/>
                <a:gd name="T43" fmla="*/ 18 h 41"/>
                <a:gd name="T44" fmla="*/ 0 w 136"/>
                <a:gd name="T45" fmla="*/ 21 h 41"/>
                <a:gd name="T46" fmla="*/ 45 w 136"/>
                <a:gd name="T47" fmla="*/ 15 h 41"/>
                <a:gd name="T48" fmla="*/ 47 w 136"/>
                <a:gd name="T49" fmla="*/ 15 h 41"/>
                <a:gd name="T50" fmla="*/ 50 w 136"/>
                <a:gd name="T51" fmla="*/ 13 h 41"/>
                <a:gd name="T52" fmla="*/ 53 w 136"/>
                <a:gd name="T53" fmla="*/ 12 h 41"/>
                <a:gd name="T54" fmla="*/ 56 w 136"/>
                <a:gd name="T55" fmla="*/ 11 h 41"/>
                <a:gd name="T56" fmla="*/ 58 w 136"/>
                <a:gd name="T57" fmla="*/ 9 h 41"/>
                <a:gd name="T58" fmla="*/ 61 w 136"/>
                <a:gd name="T59" fmla="*/ 8 h 41"/>
                <a:gd name="T60" fmla="*/ 63 w 136"/>
                <a:gd name="T61" fmla="*/ 7 h 41"/>
                <a:gd name="T62" fmla="*/ 65 w 136"/>
                <a:gd name="T63" fmla="*/ 7 h 41"/>
                <a:gd name="T64" fmla="*/ 67 w 136"/>
                <a:gd name="T65" fmla="*/ 7 h 41"/>
                <a:gd name="T66" fmla="*/ 68 w 136"/>
                <a:gd name="T67" fmla="*/ 8 h 41"/>
                <a:gd name="T68" fmla="*/ 65 w 136"/>
                <a:gd name="T69" fmla="*/ 0 h 41"/>
                <a:gd name="T70" fmla="*/ 56 w 136"/>
                <a:gd name="T71" fmla="*/ 6 h 41"/>
                <a:gd name="T72" fmla="*/ 56 w 136"/>
                <a:gd name="T73" fmla="*/ 6 h 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6" h="41">
                  <a:moveTo>
                    <a:pt x="112" y="11"/>
                  </a:moveTo>
                  <a:lnTo>
                    <a:pt x="112" y="9"/>
                  </a:lnTo>
                  <a:lnTo>
                    <a:pt x="110" y="14"/>
                  </a:lnTo>
                  <a:lnTo>
                    <a:pt x="107" y="16"/>
                  </a:lnTo>
                  <a:lnTo>
                    <a:pt x="104" y="18"/>
                  </a:lnTo>
                  <a:lnTo>
                    <a:pt x="100" y="18"/>
                  </a:lnTo>
                  <a:lnTo>
                    <a:pt x="96" y="18"/>
                  </a:lnTo>
                  <a:lnTo>
                    <a:pt x="91" y="18"/>
                  </a:lnTo>
                  <a:lnTo>
                    <a:pt x="88" y="18"/>
                  </a:lnTo>
                  <a:lnTo>
                    <a:pt x="84" y="19"/>
                  </a:lnTo>
                  <a:lnTo>
                    <a:pt x="81" y="20"/>
                  </a:lnTo>
                  <a:lnTo>
                    <a:pt x="80" y="24"/>
                  </a:lnTo>
                  <a:lnTo>
                    <a:pt x="74" y="18"/>
                  </a:lnTo>
                  <a:lnTo>
                    <a:pt x="66" y="21"/>
                  </a:lnTo>
                  <a:lnTo>
                    <a:pt x="59" y="25"/>
                  </a:lnTo>
                  <a:lnTo>
                    <a:pt x="50" y="26"/>
                  </a:lnTo>
                  <a:lnTo>
                    <a:pt x="43" y="28"/>
                  </a:lnTo>
                  <a:lnTo>
                    <a:pt x="34" y="28"/>
                  </a:lnTo>
                  <a:lnTo>
                    <a:pt x="27" y="29"/>
                  </a:lnTo>
                  <a:lnTo>
                    <a:pt x="19" y="30"/>
                  </a:lnTo>
                  <a:lnTo>
                    <a:pt x="12" y="33"/>
                  </a:lnTo>
                  <a:lnTo>
                    <a:pt x="6" y="36"/>
                  </a:lnTo>
                  <a:lnTo>
                    <a:pt x="0" y="41"/>
                  </a:lnTo>
                  <a:lnTo>
                    <a:pt x="89" y="30"/>
                  </a:lnTo>
                  <a:lnTo>
                    <a:pt x="94" y="29"/>
                  </a:lnTo>
                  <a:lnTo>
                    <a:pt x="100" y="26"/>
                  </a:lnTo>
                  <a:lnTo>
                    <a:pt x="106" y="24"/>
                  </a:lnTo>
                  <a:lnTo>
                    <a:pt x="111" y="21"/>
                  </a:lnTo>
                  <a:lnTo>
                    <a:pt x="116" y="18"/>
                  </a:lnTo>
                  <a:lnTo>
                    <a:pt x="121" y="15"/>
                  </a:lnTo>
                  <a:lnTo>
                    <a:pt x="126" y="13"/>
                  </a:lnTo>
                  <a:lnTo>
                    <a:pt x="130" y="13"/>
                  </a:lnTo>
                  <a:lnTo>
                    <a:pt x="133" y="13"/>
                  </a:lnTo>
                  <a:lnTo>
                    <a:pt x="136" y="15"/>
                  </a:lnTo>
                  <a:lnTo>
                    <a:pt x="130" y="0"/>
                  </a:lnTo>
                  <a:lnTo>
                    <a:pt x="112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92" name="Freeform 417"/>
            <p:cNvSpPr>
              <a:spLocks/>
            </p:cNvSpPr>
            <p:nvPr/>
          </p:nvSpPr>
          <p:spPr bwMode="auto">
            <a:xfrm>
              <a:off x="2799" y="3039"/>
              <a:ext cx="37" cy="13"/>
            </a:xfrm>
            <a:custGeom>
              <a:avLst/>
              <a:gdLst>
                <a:gd name="T0" fmla="*/ 13 w 75"/>
                <a:gd name="T1" fmla="*/ 9 h 27"/>
                <a:gd name="T2" fmla="*/ 2 w 75"/>
                <a:gd name="T3" fmla="*/ 0 h 27"/>
                <a:gd name="T4" fmla="*/ 0 w 75"/>
                <a:gd name="T5" fmla="*/ 2 h 27"/>
                <a:gd name="T6" fmla="*/ 3 w 75"/>
                <a:gd name="T7" fmla="*/ 4 h 27"/>
                <a:gd name="T8" fmla="*/ 7 w 75"/>
                <a:gd name="T9" fmla="*/ 6 h 27"/>
                <a:gd name="T10" fmla="*/ 11 w 75"/>
                <a:gd name="T11" fmla="*/ 8 h 27"/>
                <a:gd name="T12" fmla="*/ 15 w 75"/>
                <a:gd name="T13" fmla="*/ 10 h 27"/>
                <a:gd name="T14" fmla="*/ 20 w 75"/>
                <a:gd name="T15" fmla="*/ 11 h 27"/>
                <a:gd name="T16" fmla="*/ 24 w 75"/>
                <a:gd name="T17" fmla="*/ 12 h 27"/>
                <a:gd name="T18" fmla="*/ 28 w 75"/>
                <a:gd name="T19" fmla="*/ 13 h 27"/>
                <a:gd name="T20" fmla="*/ 31 w 75"/>
                <a:gd name="T21" fmla="*/ 13 h 27"/>
                <a:gd name="T22" fmla="*/ 35 w 75"/>
                <a:gd name="T23" fmla="*/ 13 h 27"/>
                <a:gd name="T24" fmla="*/ 37 w 75"/>
                <a:gd name="T25" fmla="*/ 13 h 27"/>
                <a:gd name="T26" fmla="*/ 35 w 75"/>
                <a:gd name="T27" fmla="*/ 12 h 27"/>
                <a:gd name="T28" fmla="*/ 31 w 75"/>
                <a:gd name="T29" fmla="*/ 12 h 27"/>
                <a:gd name="T30" fmla="*/ 29 w 75"/>
                <a:gd name="T31" fmla="*/ 10 h 27"/>
                <a:gd name="T32" fmla="*/ 27 w 75"/>
                <a:gd name="T33" fmla="*/ 9 h 27"/>
                <a:gd name="T34" fmla="*/ 24 w 75"/>
                <a:gd name="T35" fmla="*/ 8 h 27"/>
                <a:gd name="T36" fmla="*/ 22 w 75"/>
                <a:gd name="T37" fmla="*/ 7 h 27"/>
                <a:gd name="T38" fmla="*/ 19 w 75"/>
                <a:gd name="T39" fmla="*/ 7 h 27"/>
                <a:gd name="T40" fmla="*/ 17 w 75"/>
                <a:gd name="T41" fmla="*/ 7 h 27"/>
                <a:gd name="T42" fmla="*/ 15 w 75"/>
                <a:gd name="T43" fmla="*/ 7 h 27"/>
                <a:gd name="T44" fmla="*/ 13 w 75"/>
                <a:gd name="T45" fmla="*/ 9 h 27"/>
                <a:gd name="T46" fmla="*/ 13 w 75"/>
                <a:gd name="T47" fmla="*/ 9 h 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5" h="27">
                  <a:moveTo>
                    <a:pt x="26" y="18"/>
                  </a:moveTo>
                  <a:lnTo>
                    <a:pt x="5" y="0"/>
                  </a:lnTo>
                  <a:lnTo>
                    <a:pt x="0" y="5"/>
                  </a:lnTo>
                  <a:lnTo>
                    <a:pt x="6" y="9"/>
                  </a:lnTo>
                  <a:lnTo>
                    <a:pt x="14" y="13"/>
                  </a:lnTo>
                  <a:lnTo>
                    <a:pt x="23" y="16"/>
                  </a:lnTo>
                  <a:lnTo>
                    <a:pt x="31" y="20"/>
                  </a:lnTo>
                  <a:lnTo>
                    <a:pt x="40" y="22"/>
                  </a:lnTo>
                  <a:lnTo>
                    <a:pt x="49" y="25"/>
                  </a:lnTo>
                  <a:lnTo>
                    <a:pt x="57" y="26"/>
                  </a:lnTo>
                  <a:lnTo>
                    <a:pt x="63" y="27"/>
                  </a:lnTo>
                  <a:lnTo>
                    <a:pt x="70" y="27"/>
                  </a:lnTo>
                  <a:lnTo>
                    <a:pt x="75" y="26"/>
                  </a:lnTo>
                  <a:lnTo>
                    <a:pt x="70" y="25"/>
                  </a:lnTo>
                  <a:lnTo>
                    <a:pt x="63" y="24"/>
                  </a:lnTo>
                  <a:lnTo>
                    <a:pt x="59" y="21"/>
                  </a:lnTo>
                  <a:lnTo>
                    <a:pt x="54" y="19"/>
                  </a:lnTo>
                  <a:lnTo>
                    <a:pt x="49" y="16"/>
                  </a:lnTo>
                  <a:lnTo>
                    <a:pt x="44" y="15"/>
                  </a:lnTo>
                  <a:lnTo>
                    <a:pt x="39" y="14"/>
                  </a:lnTo>
                  <a:lnTo>
                    <a:pt x="34" y="14"/>
                  </a:lnTo>
                  <a:lnTo>
                    <a:pt x="30" y="15"/>
                  </a:lnTo>
                  <a:lnTo>
                    <a:pt x="2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93" name="Freeform 418"/>
            <p:cNvSpPr>
              <a:spLocks/>
            </p:cNvSpPr>
            <p:nvPr/>
          </p:nvSpPr>
          <p:spPr bwMode="auto">
            <a:xfrm>
              <a:off x="2363" y="3048"/>
              <a:ext cx="5" cy="4"/>
            </a:xfrm>
            <a:custGeom>
              <a:avLst/>
              <a:gdLst>
                <a:gd name="T0" fmla="*/ 5 w 10"/>
                <a:gd name="T1" fmla="*/ 4 h 6"/>
                <a:gd name="T2" fmla="*/ 5 w 10"/>
                <a:gd name="T3" fmla="*/ 0 h 6"/>
                <a:gd name="T4" fmla="*/ 0 w 10"/>
                <a:gd name="T5" fmla="*/ 4 h 6"/>
                <a:gd name="T6" fmla="*/ 5 w 10"/>
                <a:gd name="T7" fmla="*/ 4 h 6"/>
                <a:gd name="T8" fmla="*/ 5 w 10"/>
                <a:gd name="T9" fmla="*/ 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">
                  <a:moveTo>
                    <a:pt x="10" y="6"/>
                  </a:moveTo>
                  <a:lnTo>
                    <a:pt x="10" y="0"/>
                  </a:lnTo>
                  <a:lnTo>
                    <a:pt x="0" y="6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594" name="Freeform 419"/>
            <p:cNvSpPr>
              <a:spLocks/>
            </p:cNvSpPr>
            <p:nvPr/>
          </p:nvSpPr>
          <p:spPr bwMode="auto">
            <a:xfrm>
              <a:off x="2304" y="3050"/>
              <a:ext cx="6" cy="6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6 h 11"/>
                <a:gd name="T4" fmla="*/ 6 w 12"/>
                <a:gd name="T5" fmla="*/ 3 h 11"/>
                <a:gd name="T6" fmla="*/ 6 w 12"/>
                <a:gd name="T7" fmla="*/ 2 h 11"/>
                <a:gd name="T8" fmla="*/ 6 w 12"/>
                <a:gd name="T9" fmla="*/ 1 h 11"/>
                <a:gd name="T10" fmla="*/ 5 w 12"/>
                <a:gd name="T11" fmla="*/ 1 h 11"/>
                <a:gd name="T12" fmla="*/ 5 w 12"/>
                <a:gd name="T13" fmla="*/ 0 h 11"/>
                <a:gd name="T14" fmla="*/ 4 w 12"/>
                <a:gd name="T15" fmla="*/ 1 h 11"/>
                <a:gd name="T16" fmla="*/ 3 w 12"/>
                <a:gd name="T17" fmla="*/ 1 h 11"/>
                <a:gd name="T18" fmla="*/ 2 w 12"/>
                <a:gd name="T19" fmla="*/ 1 h 11"/>
                <a:gd name="T20" fmla="*/ 2 w 12"/>
                <a:gd name="T21" fmla="*/ 1 h 11"/>
                <a:gd name="T22" fmla="*/ 1 w 12"/>
                <a:gd name="T23" fmla="*/ 1 h 11"/>
                <a:gd name="T24" fmla="*/ 0 w 12"/>
                <a:gd name="T25" fmla="*/ 0 h 11"/>
                <a:gd name="T26" fmla="*/ 0 w 12"/>
                <a:gd name="T27" fmla="*/ 0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" h="11">
                  <a:moveTo>
                    <a:pt x="0" y="0"/>
                  </a:moveTo>
                  <a:lnTo>
                    <a:pt x="0" y="11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sp>
        <p:nvSpPr>
          <p:cNvPr id="942500" name="Text Box 420"/>
          <p:cNvSpPr txBox="1">
            <a:spLocks noChangeArrowheads="1"/>
          </p:cNvSpPr>
          <p:nvPr/>
        </p:nvSpPr>
        <p:spPr bwMode="auto">
          <a:xfrm>
            <a:off x="647700" y="4281488"/>
            <a:ext cx="8001000" cy="129266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3600" b="1" i="1" dirty="0">
                <a:solidFill>
                  <a:srgbClr val="FFFFFF"/>
                </a:solidFill>
                <a:latin typeface="Arial"/>
                <a:cs typeface="Arial"/>
              </a:rPr>
              <a:t>”</a:t>
            </a:r>
            <a:r>
              <a:rPr lang="ko-KR" altLang="en-US" sz="3600" b="1" i="1" dirty="0">
                <a:solidFill>
                  <a:srgbClr val="FFFFFF"/>
                </a:solidFill>
                <a:latin typeface="Arial"/>
                <a:cs typeface="Arial"/>
              </a:rPr>
              <a:t>우리 중에 칠 형제가 있었는데</a:t>
            </a:r>
            <a:r>
              <a:rPr lang="en-US" sz="3600" b="1" i="1" dirty="0">
                <a:solidFill>
                  <a:srgbClr val="FFFFFF"/>
                </a:solidFill>
                <a:latin typeface="Arial"/>
                <a:cs typeface="Arial"/>
              </a:rPr>
              <a:t>."</a:t>
            </a:r>
          </a:p>
          <a:p>
            <a:pPr algn="l">
              <a:spcBef>
                <a:spcPct val="50000"/>
              </a:spcBef>
              <a:defRPr/>
            </a:pPr>
            <a:endParaRPr lang="en-US" sz="2800" b="1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942501" name="Text Box 421"/>
          <p:cNvSpPr txBox="1">
            <a:spLocks noChangeArrowheads="1"/>
          </p:cNvSpPr>
          <p:nvPr/>
        </p:nvSpPr>
        <p:spPr bwMode="auto">
          <a:xfrm>
            <a:off x="4648200" y="6248400"/>
            <a:ext cx="4419600" cy="52322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ko-KR" altLang="en-US" sz="2800" b="1" dirty="0" smtClean="0">
                <a:solidFill>
                  <a:srgbClr val="FFFFFF"/>
                </a:solidFill>
                <a:latin typeface="Arial"/>
                <a:cs typeface="Arial"/>
              </a:rPr>
              <a:t>마태복음</a:t>
            </a:r>
            <a:r>
              <a:rPr lang="en-US" sz="2800" b="1" dirty="0" smtClean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en-US" sz="2800" b="1" dirty="0">
                <a:solidFill>
                  <a:srgbClr val="FFFFFF"/>
                </a:solidFill>
                <a:latin typeface="Arial"/>
                <a:cs typeface="Arial"/>
              </a:rPr>
              <a:t>22:</a:t>
            </a:r>
            <a:r>
              <a:rPr lang="en-US" sz="2800" b="1" dirty="0" smtClean="0">
                <a:solidFill>
                  <a:srgbClr val="FFFFFF"/>
                </a:solidFill>
                <a:latin typeface="Arial"/>
                <a:cs typeface="Arial"/>
              </a:rPr>
              <a:t>25</a:t>
            </a:r>
            <a:endParaRPr lang="en-US" sz="2000" dirty="0">
              <a:solidFill>
                <a:srgbClr val="0000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11208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Gethsemene.jpg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8654" y="0"/>
            <a:ext cx="9162653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-18653" y="-7614"/>
            <a:ext cx="9162651" cy="1397996"/>
          </a:xfrm>
          <a:solidFill>
            <a:schemeClr val="tx1"/>
          </a:solidFill>
        </p:spPr>
        <p:txBody>
          <a:bodyPr/>
          <a:lstStyle/>
          <a:p>
            <a:r>
              <a:rPr lang="ko-KR" altLang="en-US" sz="3600" b="1" dirty="0" smtClean="0">
                <a:solidFill>
                  <a:schemeClr val="bg1"/>
                </a:solidFill>
                <a:effectLst>
                  <a:glow rad="101600">
                    <a:schemeClr val="tx1">
                      <a:alpha val="99000"/>
                    </a:schemeClr>
                  </a:glow>
                </a:effectLst>
                <a:latin typeface="Arial"/>
                <a:cs typeface="Arial"/>
              </a:rPr>
              <a:t>메시아</a:t>
            </a:r>
            <a:endParaRPr lang="en-US" sz="3600" b="1" dirty="0">
              <a:solidFill>
                <a:schemeClr val="bg1"/>
              </a:solidFill>
              <a:effectLst>
                <a:glow rad="101600">
                  <a:schemeClr val="tx1">
                    <a:alpha val="99000"/>
                  </a:schemeClr>
                </a:glow>
              </a:effectLst>
              <a:latin typeface="Arial"/>
              <a:cs typeface="Arial"/>
            </a:endParaRPr>
          </a:p>
        </p:txBody>
      </p:sp>
      <p:sp>
        <p:nvSpPr>
          <p:cNvPr id="3" name="Title 1"/>
          <p:cNvSpPr txBox="1">
            <a:spLocks/>
          </p:cNvSpPr>
          <p:nvPr/>
        </p:nvSpPr>
        <p:spPr bwMode="auto">
          <a:xfrm>
            <a:off x="14766" y="1433727"/>
            <a:ext cx="9129233" cy="4394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ＭＳ Ｐゴシック" charset="0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defTabSz="457200"/>
            <a:endParaRPr lang="en-US" b="1" dirty="0">
              <a:solidFill>
                <a:prstClr val="white"/>
              </a:solidFill>
              <a:effectLst>
                <a:glow rad="101600">
                  <a:prstClr val="black">
                    <a:alpha val="99000"/>
                  </a:prstClr>
                </a:glow>
              </a:effectLst>
              <a:latin typeface="Calibri"/>
            </a:endParaRP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0" y="1602007"/>
            <a:ext cx="9144000" cy="4096629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defTabSz="457200">
              <a:defRPr/>
            </a:pPr>
            <a:r>
              <a:rPr lang="ko-KR" altLang="en-US" sz="28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보아스는 다윗의 혈통으로 오신 그리스도가 인간의 죄를 대신하여 구원을 이루셨듯이 신실하게 혈족</a:t>
            </a:r>
            <a:r>
              <a:rPr lang="en-US" altLang="ko-KR" sz="28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-</a:t>
            </a:r>
            <a:r>
              <a:rPr lang="ko-KR" altLang="en-US" sz="28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구원자로 룻을 섬겼다</a:t>
            </a:r>
            <a:r>
              <a:rPr lang="en-US" altLang="ko-KR" sz="28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.</a:t>
            </a:r>
            <a:r>
              <a:rPr lang="ko-KR" altLang="en-US" sz="28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 </a:t>
            </a:r>
            <a:r>
              <a:rPr lang="en-US" sz="28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(</a:t>
            </a:r>
            <a:r>
              <a:rPr lang="en-US" sz="28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3:9</a:t>
            </a:r>
            <a:r>
              <a:rPr lang="en-US" sz="28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)</a:t>
            </a:r>
            <a:endParaRPr lang="en-US" sz="28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8170701" y="44450"/>
            <a:ext cx="8683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>
              <a:spcBef>
                <a:spcPct val="0"/>
              </a:spcBef>
            </a:pPr>
            <a:r>
              <a:rPr lang="en-US" b="1" dirty="0">
                <a:solidFill>
                  <a:srgbClr val="FFFFFF"/>
                </a:solidFill>
                <a:cs typeface="Arial" charset="0"/>
              </a:rPr>
              <a:t>42a</a:t>
            </a: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0" y="5948228"/>
            <a:ext cx="8791222" cy="909772"/>
          </a:xfrm>
          <a:prstGeom prst="rect">
            <a:avLst/>
          </a:prstGeom>
          <a:noFill/>
          <a:ln>
            <a:noFill/>
          </a:ln>
          <a:effectLst>
            <a:outerShdw blurRad="63500" dist="35921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/>
                <a:ea typeface="ＭＳ Ｐゴシック" pitchFamily="-108" charset="-128"/>
                <a:cs typeface="Arial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Arial" charset="0"/>
                <a:ea typeface="ＭＳ Ｐゴシック" pitchFamily="-108" charset="-128"/>
                <a:cs typeface="ＭＳ Ｐゴシック" pitchFamily="-108" charset="-128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-112" charset="0"/>
              </a:defRPr>
            </a:lvl9pPr>
          </a:lstStyle>
          <a:p>
            <a:pPr algn="r" defTabSz="457200">
              <a:defRPr/>
            </a:pPr>
            <a:r>
              <a:rPr lang="ko-KR" altLang="en-US" sz="48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 charset="0"/>
                <a:ea typeface="ＭＳ Ｐゴシック" charset="0"/>
                <a:cs typeface="ＭＳ Ｐゴシック" charset="0"/>
              </a:rPr>
              <a:t>룻기</a:t>
            </a:r>
            <a:endParaRPr lang="en-US" sz="4800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926256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3106" name="Rectangle 2"/>
          <p:cNvSpPr>
            <a:spLocks noChangeArrowheads="1"/>
          </p:cNvSpPr>
          <p:nvPr/>
        </p:nvSpPr>
        <p:spPr bwMode="auto">
          <a:xfrm>
            <a:off x="-38100" y="9525"/>
            <a:ext cx="9144000" cy="6858000"/>
          </a:xfrm>
          <a:prstGeom prst="rect">
            <a:avLst/>
          </a:prstGeom>
          <a:gradFill rotWithShape="0">
            <a:gsLst>
              <a:gs pos="0">
                <a:srgbClr val="00FF00"/>
              </a:gs>
              <a:gs pos="100000">
                <a:srgbClr val="008000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>
              <a:spcBef>
                <a:spcPct val="0"/>
              </a:spcBef>
              <a:defRPr/>
            </a:pPr>
            <a:endParaRPr lang="en-US" sz="2000">
              <a:solidFill>
                <a:srgbClr val="000000"/>
              </a:solidFill>
              <a:latin typeface="Arial"/>
              <a:cs typeface="Arial"/>
            </a:endParaRPr>
          </a:p>
        </p:txBody>
      </p:sp>
      <p:pic>
        <p:nvPicPr>
          <p:cNvPr id="13314" name="Picture 3" descr="M:\IMAGES\CELEBHOL\CELEBRTN\MARRIAGE\CCMPR003.WM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905000" y="546100"/>
            <a:ext cx="1016000" cy="3644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15" name="Group 4"/>
          <p:cNvGrpSpPr>
            <a:grpSpLocks/>
          </p:cNvGrpSpPr>
          <p:nvPr/>
        </p:nvGrpSpPr>
        <p:grpSpPr bwMode="auto">
          <a:xfrm>
            <a:off x="533400" y="533400"/>
            <a:ext cx="1249363" cy="3808413"/>
            <a:chOff x="1830" y="1009"/>
            <a:chExt cx="787" cy="2399"/>
          </a:xfrm>
        </p:grpSpPr>
        <p:sp>
          <p:nvSpPr>
            <p:cNvPr id="13619" name="Freeform 5"/>
            <p:cNvSpPr>
              <a:spLocks/>
            </p:cNvSpPr>
            <p:nvPr/>
          </p:nvSpPr>
          <p:spPr bwMode="auto">
            <a:xfrm>
              <a:off x="2184" y="1012"/>
              <a:ext cx="2" cy="2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1 w 3"/>
                <a:gd name="T9" fmla="*/ 0 h 2"/>
                <a:gd name="T10" fmla="*/ 1 w 3"/>
                <a:gd name="T11" fmla="*/ 0 h 2"/>
                <a:gd name="T12" fmla="*/ 1 w 3"/>
                <a:gd name="T13" fmla="*/ 0 h 2"/>
                <a:gd name="T14" fmla="*/ 1 w 3"/>
                <a:gd name="T15" fmla="*/ 1 h 2"/>
                <a:gd name="T16" fmla="*/ 1 w 3"/>
                <a:gd name="T17" fmla="*/ 1 h 2"/>
                <a:gd name="T18" fmla="*/ 0 w 3"/>
                <a:gd name="T19" fmla="*/ 1 h 2"/>
                <a:gd name="T20" fmla="*/ 0 w 3"/>
                <a:gd name="T21" fmla="*/ 1 h 2"/>
                <a:gd name="T22" fmla="*/ 0 w 3"/>
                <a:gd name="T23" fmla="*/ 1 h 2"/>
                <a:gd name="T24" fmla="*/ 1 w 3"/>
                <a:gd name="T25" fmla="*/ 2 h 2"/>
                <a:gd name="T26" fmla="*/ 2 w 3"/>
                <a:gd name="T27" fmla="*/ 0 h 2"/>
                <a:gd name="T28" fmla="*/ 2 w 3"/>
                <a:gd name="T29" fmla="*/ 0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20" name="Freeform 6"/>
            <p:cNvSpPr>
              <a:spLocks/>
            </p:cNvSpPr>
            <p:nvPr/>
          </p:nvSpPr>
          <p:spPr bwMode="auto">
            <a:xfrm>
              <a:off x="2186" y="1012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1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0 w 2"/>
                <a:gd name="T13" fmla="*/ 0 h 1"/>
                <a:gd name="T14" fmla="*/ 0 w 2"/>
                <a:gd name="T15" fmla="*/ 0 h 1"/>
                <a:gd name="T16" fmla="*/ 0 w 2"/>
                <a:gd name="T17" fmla="*/ 0 h 1"/>
                <a:gd name="T18" fmla="*/ 0 w 2"/>
                <a:gd name="T19" fmla="*/ 0 h 1"/>
                <a:gd name="T20" fmla="*/ 0 w 2"/>
                <a:gd name="T21" fmla="*/ 0 h 1"/>
                <a:gd name="T22" fmla="*/ 0 w 2"/>
                <a:gd name="T23" fmla="*/ 0 h 1"/>
                <a:gd name="T24" fmla="*/ 1 w 2"/>
                <a:gd name="T25" fmla="*/ 0 h 1"/>
                <a:gd name="T26" fmla="*/ 1 w 2"/>
                <a:gd name="T27" fmla="*/ 0 h 1"/>
                <a:gd name="T28" fmla="*/ 0 w 2"/>
                <a:gd name="T29" fmla="*/ 0 h 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21" name="Freeform 7"/>
            <p:cNvSpPr>
              <a:spLocks noEditPoints="1"/>
            </p:cNvSpPr>
            <p:nvPr/>
          </p:nvSpPr>
          <p:spPr bwMode="auto">
            <a:xfrm>
              <a:off x="1830" y="1009"/>
              <a:ext cx="770" cy="2342"/>
            </a:xfrm>
            <a:custGeom>
              <a:avLst/>
              <a:gdLst>
                <a:gd name="T0" fmla="*/ 768 w 1539"/>
                <a:gd name="T1" fmla="*/ 902 h 4682"/>
                <a:gd name="T2" fmla="*/ 613 w 1539"/>
                <a:gd name="T3" fmla="*/ 1007 h 4682"/>
                <a:gd name="T4" fmla="*/ 610 w 1539"/>
                <a:gd name="T5" fmla="*/ 597 h 4682"/>
                <a:gd name="T6" fmla="*/ 738 w 1539"/>
                <a:gd name="T7" fmla="*/ 586 h 4682"/>
                <a:gd name="T8" fmla="*/ 468 w 1539"/>
                <a:gd name="T9" fmla="*/ 278 h 4682"/>
                <a:gd name="T10" fmla="*/ 400 w 1539"/>
                <a:gd name="T11" fmla="*/ 15 h 4682"/>
                <a:gd name="T12" fmla="*/ 253 w 1539"/>
                <a:gd name="T13" fmla="*/ 57 h 4682"/>
                <a:gd name="T14" fmla="*/ 100 w 1539"/>
                <a:gd name="T15" fmla="*/ 409 h 4682"/>
                <a:gd name="T16" fmla="*/ 27 w 1539"/>
                <a:gd name="T17" fmla="*/ 909 h 4682"/>
                <a:gd name="T18" fmla="*/ 195 w 1539"/>
                <a:gd name="T19" fmla="*/ 2209 h 4682"/>
                <a:gd name="T20" fmla="*/ 194 w 1539"/>
                <a:gd name="T21" fmla="*/ 2335 h 4682"/>
                <a:gd name="T22" fmla="*/ 340 w 1539"/>
                <a:gd name="T23" fmla="*/ 2070 h 4682"/>
                <a:gd name="T24" fmla="*/ 624 w 1539"/>
                <a:gd name="T25" fmla="*/ 1345 h 4682"/>
                <a:gd name="T26" fmla="*/ 615 w 1539"/>
                <a:gd name="T27" fmla="*/ 1171 h 4682"/>
                <a:gd name="T28" fmla="*/ 474 w 1539"/>
                <a:gd name="T29" fmla="*/ 444 h 4682"/>
                <a:gd name="T30" fmla="*/ 466 w 1539"/>
                <a:gd name="T31" fmla="*/ 457 h 4682"/>
                <a:gd name="T32" fmla="*/ 448 w 1539"/>
                <a:gd name="T33" fmla="*/ 453 h 4682"/>
                <a:gd name="T34" fmla="*/ 434 w 1539"/>
                <a:gd name="T35" fmla="*/ 450 h 4682"/>
                <a:gd name="T36" fmla="*/ 471 w 1539"/>
                <a:gd name="T37" fmla="*/ 574 h 4682"/>
                <a:gd name="T38" fmla="*/ 496 w 1539"/>
                <a:gd name="T39" fmla="*/ 321 h 4682"/>
                <a:gd name="T40" fmla="*/ 459 w 1539"/>
                <a:gd name="T41" fmla="*/ 475 h 4682"/>
                <a:gd name="T42" fmla="*/ 434 w 1539"/>
                <a:gd name="T43" fmla="*/ 53 h 4682"/>
                <a:gd name="T44" fmla="*/ 428 w 1539"/>
                <a:gd name="T45" fmla="*/ 37 h 4682"/>
                <a:gd name="T46" fmla="*/ 443 w 1539"/>
                <a:gd name="T47" fmla="*/ 83 h 4682"/>
                <a:gd name="T48" fmla="*/ 404 w 1539"/>
                <a:gd name="T49" fmla="*/ 29 h 4682"/>
                <a:gd name="T50" fmla="*/ 264 w 1539"/>
                <a:gd name="T51" fmla="*/ 205 h 4682"/>
                <a:gd name="T52" fmla="*/ 330 w 1539"/>
                <a:gd name="T53" fmla="*/ 110 h 4682"/>
                <a:gd name="T54" fmla="*/ 387 w 1539"/>
                <a:gd name="T55" fmla="*/ 73 h 4682"/>
                <a:gd name="T56" fmla="*/ 413 w 1539"/>
                <a:gd name="T57" fmla="*/ 66 h 4682"/>
                <a:gd name="T58" fmla="*/ 442 w 1539"/>
                <a:gd name="T59" fmla="*/ 181 h 4682"/>
                <a:gd name="T60" fmla="*/ 458 w 1539"/>
                <a:gd name="T61" fmla="*/ 189 h 4682"/>
                <a:gd name="T62" fmla="*/ 449 w 1539"/>
                <a:gd name="T63" fmla="*/ 163 h 4682"/>
                <a:gd name="T64" fmla="*/ 453 w 1539"/>
                <a:gd name="T65" fmla="*/ 278 h 4682"/>
                <a:gd name="T66" fmla="*/ 440 w 1539"/>
                <a:gd name="T67" fmla="*/ 276 h 4682"/>
                <a:gd name="T68" fmla="*/ 349 w 1539"/>
                <a:gd name="T69" fmla="*/ 341 h 4682"/>
                <a:gd name="T70" fmla="*/ 334 w 1539"/>
                <a:gd name="T71" fmla="*/ 355 h 4682"/>
                <a:gd name="T72" fmla="*/ 325 w 1539"/>
                <a:gd name="T73" fmla="*/ 413 h 4682"/>
                <a:gd name="T74" fmla="*/ 385 w 1539"/>
                <a:gd name="T75" fmla="*/ 575 h 4682"/>
                <a:gd name="T76" fmla="*/ 312 w 1539"/>
                <a:gd name="T77" fmla="*/ 481 h 4682"/>
                <a:gd name="T78" fmla="*/ 324 w 1539"/>
                <a:gd name="T79" fmla="*/ 774 h 4682"/>
                <a:gd name="T80" fmla="*/ 168 w 1539"/>
                <a:gd name="T81" fmla="*/ 2313 h 4682"/>
                <a:gd name="T82" fmla="*/ 256 w 1539"/>
                <a:gd name="T83" fmla="*/ 2303 h 4682"/>
                <a:gd name="T84" fmla="*/ 83 w 1539"/>
                <a:gd name="T85" fmla="*/ 940 h 4682"/>
                <a:gd name="T86" fmla="*/ 105 w 1539"/>
                <a:gd name="T87" fmla="*/ 429 h 4682"/>
                <a:gd name="T88" fmla="*/ 242 w 1539"/>
                <a:gd name="T89" fmla="*/ 559 h 4682"/>
                <a:gd name="T90" fmla="*/ 224 w 1539"/>
                <a:gd name="T91" fmla="*/ 1209 h 4682"/>
                <a:gd name="T92" fmla="*/ 356 w 1539"/>
                <a:gd name="T93" fmla="*/ 1246 h 4682"/>
                <a:gd name="T94" fmla="*/ 342 w 1539"/>
                <a:gd name="T95" fmla="*/ 876 h 4682"/>
                <a:gd name="T96" fmla="*/ 433 w 1539"/>
                <a:gd name="T97" fmla="*/ 765 h 4682"/>
                <a:gd name="T98" fmla="*/ 547 w 1539"/>
                <a:gd name="T99" fmla="*/ 537 h 4682"/>
                <a:gd name="T100" fmla="*/ 491 w 1539"/>
                <a:gd name="T101" fmla="*/ 573 h 4682"/>
                <a:gd name="T102" fmla="*/ 492 w 1539"/>
                <a:gd name="T103" fmla="*/ 535 h 4682"/>
                <a:gd name="T104" fmla="*/ 596 w 1539"/>
                <a:gd name="T105" fmla="*/ 699 h 4682"/>
                <a:gd name="T106" fmla="*/ 535 w 1539"/>
                <a:gd name="T107" fmla="*/ 999 h 4682"/>
                <a:gd name="T108" fmla="*/ 566 w 1539"/>
                <a:gd name="T109" fmla="*/ 1283 h 4682"/>
                <a:gd name="T110" fmla="*/ 547 w 1539"/>
                <a:gd name="T111" fmla="*/ 544 h 4682"/>
                <a:gd name="T112" fmla="*/ 547 w 1539"/>
                <a:gd name="T113" fmla="*/ 545 h 4682"/>
                <a:gd name="T114" fmla="*/ 577 w 1539"/>
                <a:gd name="T115" fmla="*/ 985 h 4682"/>
                <a:gd name="T116" fmla="*/ 599 w 1539"/>
                <a:gd name="T117" fmla="*/ 1317 h 4682"/>
                <a:gd name="T118" fmla="*/ 693 w 1539"/>
                <a:gd name="T119" fmla="*/ 1226 h 4682"/>
                <a:gd name="T120" fmla="*/ 658 w 1539"/>
                <a:gd name="T121" fmla="*/ 1314 h 4682"/>
                <a:gd name="T122" fmla="*/ 621 w 1539"/>
                <a:gd name="T123" fmla="*/ 1275 h 4682"/>
                <a:gd name="T124" fmla="*/ 613 w 1539"/>
                <a:gd name="T125" fmla="*/ 1312 h 46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39" h="4682">
                  <a:moveTo>
                    <a:pt x="1274" y="2702"/>
                  </a:moveTo>
                  <a:lnTo>
                    <a:pt x="1280" y="2698"/>
                  </a:lnTo>
                  <a:lnTo>
                    <a:pt x="1286" y="2694"/>
                  </a:lnTo>
                  <a:lnTo>
                    <a:pt x="1293" y="2689"/>
                  </a:lnTo>
                  <a:lnTo>
                    <a:pt x="1300" y="2686"/>
                  </a:lnTo>
                  <a:lnTo>
                    <a:pt x="1307" y="2682"/>
                  </a:lnTo>
                  <a:lnTo>
                    <a:pt x="1315" y="2679"/>
                  </a:lnTo>
                  <a:lnTo>
                    <a:pt x="1322" y="2676"/>
                  </a:lnTo>
                  <a:lnTo>
                    <a:pt x="1329" y="2674"/>
                  </a:lnTo>
                  <a:lnTo>
                    <a:pt x="1336" y="2671"/>
                  </a:lnTo>
                  <a:lnTo>
                    <a:pt x="1343" y="2668"/>
                  </a:lnTo>
                  <a:lnTo>
                    <a:pt x="1368" y="2659"/>
                  </a:lnTo>
                  <a:lnTo>
                    <a:pt x="1383" y="2645"/>
                  </a:lnTo>
                  <a:lnTo>
                    <a:pt x="1393" y="2628"/>
                  </a:lnTo>
                  <a:lnTo>
                    <a:pt x="1398" y="2606"/>
                  </a:lnTo>
                  <a:lnTo>
                    <a:pt x="1398" y="2582"/>
                  </a:lnTo>
                  <a:lnTo>
                    <a:pt x="1396" y="2557"/>
                  </a:lnTo>
                  <a:lnTo>
                    <a:pt x="1395" y="2532"/>
                  </a:lnTo>
                  <a:lnTo>
                    <a:pt x="1393" y="2506"/>
                  </a:lnTo>
                  <a:lnTo>
                    <a:pt x="1393" y="2482"/>
                  </a:lnTo>
                  <a:lnTo>
                    <a:pt x="1399" y="2459"/>
                  </a:lnTo>
                  <a:lnTo>
                    <a:pt x="1405" y="2447"/>
                  </a:lnTo>
                  <a:lnTo>
                    <a:pt x="1395" y="2444"/>
                  </a:lnTo>
                  <a:lnTo>
                    <a:pt x="1395" y="2439"/>
                  </a:lnTo>
                  <a:lnTo>
                    <a:pt x="1396" y="2434"/>
                  </a:lnTo>
                  <a:lnTo>
                    <a:pt x="1398" y="2430"/>
                  </a:lnTo>
                  <a:lnTo>
                    <a:pt x="1399" y="2426"/>
                  </a:lnTo>
                  <a:lnTo>
                    <a:pt x="1402" y="2421"/>
                  </a:lnTo>
                  <a:lnTo>
                    <a:pt x="1403" y="2417"/>
                  </a:lnTo>
                  <a:lnTo>
                    <a:pt x="1406" y="2413"/>
                  </a:lnTo>
                  <a:lnTo>
                    <a:pt x="1408" y="2408"/>
                  </a:lnTo>
                  <a:lnTo>
                    <a:pt x="1411" y="2404"/>
                  </a:lnTo>
                  <a:lnTo>
                    <a:pt x="1412" y="2400"/>
                  </a:lnTo>
                  <a:lnTo>
                    <a:pt x="1419" y="2407"/>
                  </a:lnTo>
                  <a:lnTo>
                    <a:pt x="1421" y="2403"/>
                  </a:lnTo>
                  <a:lnTo>
                    <a:pt x="1423" y="2397"/>
                  </a:lnTo>
                  <a:lnTo>
                    <a:pt x="1426" y="2393"/>
                  </a:lnTo>
                  <a:lnTo>
                    <a:pt x="1429" y="2388"/>
                  </a:lnTo>
                  <a:lnTo>
                    <a:pt x="1432" y="2386"/>
                  </a:lnTo>
                  <a:lnTo>
                    <a:pt x="1435" y="2381"/>
                  </a:lnTo>
                  <a:lnTo>
                    <a:pt x="1439" y="2377"/>
                  </a:lnTo>
                  <a:lnTo>
                    <a:pt x="1443" y="2374"/>
                  </a:lnTo>
                  <a:lnTo>
                    <a:pt x="1448" y="2371"/>
                  </a:lnTo>
                  <a:lnTo>
                    <a:pt x="1454" y="2368"/>
                  </a:lnTo>
                  <a:lnTo>
                    <a:pt x="1471" y="2294"/>
                  </a:lnTo>
                  <a:lnTo>
                    <a:pt x="1486" y="2216"/>
                  </a:lnTo>
                  <a:lnTo>
                    <a:pt x="1501" y="2138"/>
                  </a:lnTo>
                  <a:lnTo>
                    <a:pt x="1512" y="2056"/>
                  </a:lnTo>
                  <a:lnTo>
                    <a:pt x="1522" y="1973"/>
                  </a:lnTo>
                  <a:lnTo>
                    <a:pt x="1529" y="1890"/>
                  </a:lnTo>
                  <a:lnTo>
                    <a:pt x="1535" y="1804"/>
                  </a:lnTo>
                  <a:lnTo>
                    <a:pt x="1538" y="1718"/>
                  </a:lnTo>
                  <a:lnTo>
                    <a:pt x="1539" y="1632"/>
                  </a:lnTo>
                  <a:lnTo>
                    <a:pt x="1538" y="1544"/>
                  </a:lnTo>
                  <a:lnTo>
                    <a:pt x="1512" y="1560"/>
                  </a:lnTo>
                  <a:lnTo>
                    <a:pt x="1512" y="1575"/>
                  </a:lnTo>
                  <a:lnTo>
                    <a:pt x="1511" y="1587"/>
                  </a:lnTo>
                  <a:lnTo>
                    <a:pt x="1511" y="1600"/>
                  </a:lnTo>
                  <a:lnTo>
                    <a:pt x="1511" y="1615"/>
                  </a:lnTo>
                  <a:lnTo>
                    <a:pt x="1509" y="1628"/>
                  </a:lnTo>
                  <a:lnTo>
                    <a:pt x="1509" y="1642"/>
                  </a:lnTo>
                  <a:lnTo>
                    <a:pt x="1508" y="1655"/>
                  </a:lnTo>
                  <a:lnTo>
                    <a:pt x="1508" y="1668"/>
                  </a:lnTo>
                  <a:lnTo>
                    <a:pt x="1507" y="1682"/>
                  </a:lnTo>
                  <a:lnTo>
                    <a:pt x="1505" y="1695"/>
                  </a:lnTo>
                  <a:lnTo>
                    <a:pt x="1504" y="1761"/>
                  </a:lnTo>
                  <a:lnTo>
                    <a:pt x="1501" y="1827"/>
                  </a:lnTo>
                  <a:lnTo>
                    <a:pt x="1496" y="1894"/>
                  </a:lnTo>
                  <a:lnTo>
                    <a:pt x="1489" y="1960"/>
                  </a:lnTo>
                  <a:lnTo>
                    <a:pt x="1482" y="2026"/>
                  </a:lnTo>
                  <a:lnTo>
                    <a:pt x="1474" y="2092"/>
                  </a:lnTo>
                  <a:lnTo>
                    <a:pt x="1462" y="2156"/>
                  </a:lnTo>
                  <a:lnTo>
                    <a:pt x="1452" y="2222"/>
                  </a:lnTo>
                  <a:lnTo>
                    <a:pt x="1441" y="2287"/>
                  </a:lnTo>
                  <a:lnTo>
                    <a:pt x="1429" y="2351"/>
                  </a:lnTo>
                  <a:lnTo>
                    <a:pt x="1411" y="2343"/>
                  </a:lnTo>
                  <a:lnTo>
                    <a:pt x="1391" y="2337"/>
                  </a:lnTo>
                  <a:lnTo>
                    <a:pt x="1370" y="2333"/>
                  </a:lnTo>
                  <a:lnTo>
                    <a:pt x="1350" y="2328"/>
                  </a:lnTo>
                  <a:lnTo>
                    <a:pt x="1329" y="2325"/>
                  </a:lnTo>
                  <a:lnTo>
                    <a:pt x="1307" y="2322"/>
                  </a:lnTo>
                  <a:lnTo>
                    <a:pt x="1287" y="2320"/>
                  </a:lnTo>
                  <a:lnTo>
                    <a:pt x="1267" y="2317"/>
                  </a:lnTo>
                  <a:lnTo>
                    <a:pt x="1249" y="2314"/>
                  </a:lnTo>
                  <a:lnTo>
                    <a:pt x="1230" y="2310"/>
                  </a:lnTo>
                  <a:lnTo>
                    <a:pt x="1233" y="2251"/>
                  </a:lnTo>
                  <a:lnTo>
                    <a:pt x="1236" y="2192"/>
                  </a:lnTo>
                  <a:lnTo>
                    <a:pt x="1239" y="2132"/>
                  </a:lnTo>
                  <a:lnTo>
                    <a:pt x="1243" y="2073"/>
                  </a:lnTo>
                  <a:lnTo>
                    <a:pt x="1246" y="2013"/>
                  </a:lnTo>
                  <a:lnTo>
                    <a:pt x="1249" y="1954"/>
                  </a:lnTo>
                  <a:lnTo>
                    <a:pt x="1252" y="1894"/>
                  </a:lnTo>
                  <a:lnTo>
                    <a:pt x="1253" y="1835"/>
                  </a:lnTo>
                  <a:lnTo>
                    <a:pt x="1254" y="1777"/>
                  </a:lnTo>
                  <a:lnTo>
                    <a:pt x="1254" y="1716"/>
                  </a:lnTo>
                  <a:lnTo>
                    <a:pt x="1233" y="1729"/>
                  </a:lnTo>
                  <a:lnTo>
                    <a:pt x="1233" y="1777"/>
                  </a:lnTo>
                  <a:lnTo>
                    <a:pt x="1233" y="1824"/>
                  </a:lnTo>
                  <a:lnTo>
                    <a:pt x="1233" y="1871"/>
                  </a:lnTo>
                  <a:lnTo>
                    <a:pt x="1230" y="1918"/>
                  </a:lnTo>
                  <a:lnTo>
                    <a:pt x="1229" y="1966"/>
                  </a:lnTo>
                  <a:lnTo>
                    <a:pt x="1226" y="2013"/>
                  </a:lnTo>
                  <a:lnTo>
                    <a:pt x="1223" y="2060"/>
                  </a:lnTo>
                  <a:lnTo>
                    <a:pt x="1219" y="2108"/>
                  </a:lnTo>
                  <a:lnTo>
                    <a:pt x="1214" y="2155"/>
                  </a:lnTo>
                  <a:lnTo>
                    <a:pt x="1210" y="2204"/>
                  </a:lnTo>
                  <a:lnTo>
                    <a:pt x="1213" y="2159"/>
                  </a:lnTo>
                  <a:lnTo>
                    <a:pt x="1211" y="2115"/>
                  </a:lnTo>
                  <a:lnTo>
                    <a:pt x="1207" y="2069"/>
                  </a:lnTo>
                  <a:lnTo>
                    <a:pt x="1203" y="2022"/>
                  </a:lnTo>
                  <a:lnTo>
                    <a:pt x="1197" y="1976"/>
                  </a:lnTo>
                  <a:lnTo>
                    <a:pt x="1191" y="1928"/>
                  </a:lnTo>
                  <a:lnTo>
                    <a:pt x="1187" y="1881"/>
                  </a:lnTo>
                  <a:lnTo>
                    <a:pt x="1187" y="1834"/>
                  </a:lnTo>
                  <a:lnTo>
                    <a:pt x="1189" y="1787"/>
                  </a:lnTo>
                  <a:lnTo>
                    <a:pt x="1196" y="1739"/>
                  </a:lnTo>
                  <a:lnTo>
                    <a:pt x="1199" y="1739"/>
                  </a:lnTo>
                  <a:lnTo>
                    <a:pt x="1223" y="1575"/>
                  </a:lnTo>
                  <a:lnTo>
                    <a:pt x="1224" y="1590"/>
                  </a:lnTo>
                  <a:lnTo>
                    <a:pt x="1226" y="1606"/>
                  </a:lnTo>
                  <a:lnTo>
                    <a:pt x="1227" y="1622"/>
                  </a:lnTo>
                  <a:lnTo>
                    <a:pt x="1229" y="1636"/>
                  </a:lnTo>
                  <a:lnTo>
                    <a:pt x="1229" y="1652"/>
                  </a:lnTo>
                  <a:lnTo>
                    <a:pt x="1230" y="1668"/>
                  </a:lnTo>
                  <a:lnTo>
                    <a:pt x="1232" y="1683"/>
                  </a:lnTo>
                  <a:lnTo>
                    <a:pt x="1232" y="1699"/>
                  </a:lnTo>
                  <a:lnTo>
                    <a:pt x="1232" y="1714"/>
                  </a:lnTo>
                  <a:lnTo>
                    <a:pt x="1233" y="1729"/>
                  </a:lnTo>
                  <a:lnTo>
                    <a:pt x="1254" y="1716"/>
                  </a:lnTo>
                  <a:lnTo>
                    <a:pt x="1254" y="1679"/>
                  </a:lnTo>
                  <a:lnTo>
                    <a:pt x="1253" y="1640"/>
                  </a:lnTo>
                  <a:lnTo>
                    <a:pt x="1252" y="1603"/>
                  </a:lnTo>
                  <a:lnTo>
                    <a:pt x="1250" y="1566"/>
                  </a:lnTo>
                  <a:lnTo>
                    <a:pt x="1249" y="1527"/>
                  </a:lnTo>
                  <a:lnTo>
                    <a:pt x="1246" y="1490"/>
                  </a:lnTo>
                  <a:lnTo>
                    <a:pt x="1242" y="1453"/>
                  </a:lnTo>
                  <a:lnTo>
                    <a:pt x="1237" y="1416"/>
                  </a:lnTo>
                  <a:lnTo>
                    <a:pt x="1233" y="1378"/>
                  </a:lnTo>
                  <a:lnTo>
                    <a:pt x="1227" y="1341"/>
                  </a:lnTo>
                  <a:lnTo>
                    <a:pt x="1226" y="1332"/>
                  </a:lnTo>
                  <a:lnTo>
                    <a:pt x="1226" y="1322"/>
                  </a:lnTo>
                  <a:lnTo>
                    <a:pt x="1224" y="1312"/>
                  </a:lnTo>
                  <a:lnTo>
                    <a:pt x="1223" y="1304"/>
                  </a:lnTo>
                  <a:lnTo>
                    <a:pt x="1222" y="1294"/>
                  </a:lnTo>
                  <a:lnTo>
                    <a:pt x="1220" y="1284"/>
                  </a:lnTo>
                  <a:lnTo>
                    <a:pt x="1220" y="1274"/>
                  </a:lnTo>
                  <a:lnTo>
                    <a:pt x="1220" y="1264"/>
                  </a:lnTo>
                  <a:lnTo>
                    <a:pt x="1220" y="1254"/>
                  </a:lnTo>
                  <a:lnTo>
                    <a:pt x="1223" y="1244"/>
                  </a:lnTo>
                  <a:lnTo>
                    <a:pt x="1220" y="1231"/>
                  </a:lnTo>
                  <a:lnTo>
                    <a:pt x="1220" y="1218"/>
                  </a:lnTo>
                  <a:lnTo>
                    <a:pt x="1220" y="1205"/>
                  </a:lnTo>
                  <a:lnTo>
                    <a:pt x="1220" y="1193"/>
                  </a:lnTo>
                  <a:lnTo>
                    <a:pt x="1222" y="1181"/>
                  </a:lnTo>
                  <a:lnTo>
                    <a:pt x="1224" y="1169"/>
                  </a:lnTo>
                  <a:lnTo>
                    <a:pt x="1226" y="1156"/>
                  </a:lnTo>
                  <a:lnTo>
                    <a:pt x="1229" y="1145"/>
                  </a:lnTo>
                  <a:lnTo>
                    <a:pt x="1232" y="1132"/>
                  </a:lnTo>
                  <a:lnTo>
                    <a:pt x="1233" y="1117"/>
                  </a:lnTo>
                  <a:lnTo>
                    <a:pt x="1239" y="1082"/>
                  </a:lnTo>
                  <a:lnTo>
                    <a:pt x="1246" y="1047"/>
                  </a:lnTo>
                  <a:lnTo>
                    <a:pt x="1253" y="1013"/>
                  </a:lnTo>
                  <a:lnTo>
                    <a:pt x="1263" y="978"/>
                  </a:lnTo>
                  <a:lnTo>
                    <a:pt x="1273" y="946"/>
                  </a:lnTo>
                  <a:lnTo>
                    <a:pt x="1286" y="913"/>
                  </a:lnTo>
                  <a:lnTo>
                    <a:pt x="1300" y="881"/>
                  </a:lnTo>
                  <a:lnTo>
                    <a:pt x="1317" y="850"/>
                  </a:lnTo>
                  <a:lnTo>
                    <a:pt x="1336" y="819"/>
                  </a:lnTo>
                  <a:lnTo>
                    <a:pt x="1358" y="791"/>
                  </a:lnTo>
                  <a:lnTo>
                    <a:pt x="1359" y="792"/>
                  </a:lnTo>
                  <a:lnTo>
                    <a:pt x="1362" y="794"/>
                  </a:lnTo>
                  <a:lnTo>
                    <a:pt x="1363" y="794"/>
                  </a:lnTo>
                  <a:lnTo>
                    <a:pt x="1366" y="794"/>
                  </a:lnTo>
                  <a:lnTo>
                    <a:pt x="1369" y="794"/>
                  </a:lnTo>
                  <a:lnTo>
                    <a:pt x="1370" y="794"/>
                  </a:lnTo>
                  <a:lnTo>
                    <a:pt x="1373" y="794"/>
                  </a:lnTo>
                  <a:lnTo>
                    <a:pt x="1376" y="794"/>
                  </a:lnTo>
                  <a:lnTo>
                    <a:pt x="1379" y="794"/>
                  </a:lnTo>
                  <a:lnTo>
                    <a:pt x="1382" y="794"/>
                  </a:lnTo>
                  <a:lnTo>
                    <a:pt x="1382" y="784"/>
                  </a:lnTo>
                  <a:lnTo>
                    <a:pt x="1388" y="786"/>
                  </a:lnTo>
                  <a:lnTo>
                    <a:pt x="1393" y="789"/>
                  </a:lnTo>
                  <a:lnTo>
                    <a:pt x="1398" y="794"/>
                  </a:lnTo>
                  <a:lnTo>
                    <a:pt x="1401" y="799"/>
                  </a:lnTo>
                  <a:lnTo>
                    <a:pt x="1402" y="807"/>
                  </a:lnTo>
                  <a:lnTo>
                    <a:pt x="1403" y="812"/>
                  </a:lnTo>
                  <a:lnTo>
                    <a:pt x="1405" y="819"/>
                  </a:lnTo>
                  <a:lnTo>
                    <a:pt x="1408" y="825"/>
                  </a:lnTo>
                  <a:lnTo>
                    <a:pt x="1409" y="832"/>
                  </a:lnTo>
                  <a:lnTo>
                    <a:pt x="1412" y="838"/>
                  </a:lnTo>
                  <a:lnTo>
                    <a:pt x="1412" y="847"/>
                  </a:lnTo>
                  <a:lnTo>
                    <a:pt x="1412" y="855"/>
                  </a:lnTo>
                  <a:lnTo>
                    <a:pt x="1412" y="865"/>
                  </a:lnTo>
                  <a:lnTo>
                    <a:pt x="1412" y="874"/>
                  </a:lnTo>
                  <a:lnTo>
                    <a:pt x="1412" y="884"/>
                  </a:lnTo>
                  <a:lnTo>
                    <a:pt x="1412" y="893"/>
                  </a:lnTo>
                  <a:lnTo>
                    <a:pt x="1413" y="900"/>
                  </a:lnTo>
                  <a:lnTo>
                    <a:pt x="1416" y="908"/>
                  </a:lnTo>
                  <a:lnTo>
                    <a:pt x="1422" y="915"/>
                  </a:lnTo>
                  <a:lnTo>
                    <a:pt x="1429" y="921"/>
                  </a:lnTo>
                  <a:lnTo>
                    <a:pt x="1441" y="983"/>
                  </a:lnTo>
                  <a:lnTo>
                    <a:pt x="1454" y="1046"/>
                  </a:lnTo>
                  <a:lnTo>
                    <a:pt x="1465" y="1109"/>
                  </a:lnTo>
                  <a:lnTo>
                    <a:pt x="1475" y="1172"/>
                  </a:lnTo>
                  <a:lnTo>
                    <a:pt x="1485" y="1236"/>
                  </a:lnTo>
                  <a:lnTo>
                    <a:pt x="1495" y="1301"/>
                  </a:lnTo>
                  <a:lnTo>
                    <a:pt x="1502" y="1365"/>
                  </a:lnTo>
                  <a:lnTo>
                    <a:pt x="1508" y="1430"/>
                  </a:lnTo>
                  <a:lnTo>
                    <a:pt x="1511" y="1496"/>
                  </a:lnTo>
                  <a:lnTo>
                    <a:pt x="1512" y="1560"/>
                  </a:lnTo>
                  <a:lnTo>
                    <a:pt x="1538" y="1544"/>
                  </a:lnTo>
                  <a:lnTo>
                    <a:pt x="1538" y="1519"/>
                  </a:lnTo>
                  <a:lnTo>
                    <a:pt x="1537" y="1493"/>
                  </a:lnTo>
                  <a:lnTo>
                    <a:pt x="1535" y="1467"/>
                  </a:lnTo>
                  <a:lnTo>
                    <a:pt x="1534" y="1441"/>
                  </a:lnTo>
                  <a:lnTo>
                    <a:pt x="1532" y="1416"/>
                  </a:lnTo>
                  <a:lnTo>
                    <a:pt x="1531" y="1391"/>
                  </a:lnTo>
                  <a:lnTo>
                    <a:pt x="1529" y="1365"/>
                  </a:lnTo>
                  <a:lnTo>
                    <a:pt x="1527" y="1340"/>
                  </a:lnTo>
                  <a:lnTo>
                    <a:pt x="1525" y="1314"/>
                  </a:lnTo>
                  <a:lnTo>
                    <a:pt x="1522" y="1289"/>
                  </a:lnTo>
                  <a:lnTo>
                    <a:pt x="1511" y="1236"/>
                  </a:lnTo>
                  <a:lnTo>
                    <a:pt x="1504" y="1183"/>
                  </a:lnTo>
                  <a:lnTo>
                    <a:pt x="1496" y="1128"/>
                  </a:lnTo>
                  <a:lnTo>
                    <a:pt x="1491" y="1073"/>
                  </a:lnTo>
                  <a:lnTo>
                    <a:pt x="1485" y="1019"/>
                  </a:lnTo>
                  <a:lnTo>
                    <a:pt x="1475" y="966"/>
                  </a:lnTo>
                  <a:lnTo>
                    <a:pt x="1464" y="914"/>
                  </a:lnTo>
                  <a:lnTo>
                    <a:pt x="1446" y="865"/>
                  </a:lnTo>
                  <a:lnTo>
                    <a:pt x="1422" y="819"/>
                  </a:lnTo>
                  <a:lnTo>
                    <a:pt x="1392" y="776"/>
                  </a:lnTo>
                  <a:lnTo>
                    <a:pt x="1380" y="775"/>
                  </a:lnTo>
                  <a:lnTo>
                    <a:pt x="1369" y="772"/>
                  </a:lnTo>
                  <a:lnTo>
                    <a:pt x="1359" y="768"/>
                  </a:lnTo>
                  <a:lnTo>
                    <a:pt x="1349" y="764"/>
                  </a:lnTo>
                  <a:lnTo>
                    <a:pt x="1338" y="759"/>
                  </a:lnTo>
                  <a:lnTo>
                    <a:pt x="1327" y="755"/>
                  </a:lnTo>
                  <a:lnTo>
                    <a:pt x="1317" y="749"/>
                  </a:lnTo>
                  <a:lnTo>
                    <a:pt x="1309" y="744"/>
                  </a:lnTo>
                  <a:lnTo>
                    <a:pt x="1299" y="738"/>
                  </a:lnTo>
                  <a:lnTo>
                    <a:pt x="1289" y="732"/>
                  </a:lnTo>
                  <a:lnTo>
                    <a:pt x="1259" y="722"/>
                  </a:lnTo>
                  <a:lnTo>
                    <a:pt x="1229" y="711"/>
                  </a:lnTo>
                  <a:lnTo>
                    <a:pt x="1199" y="701"/>
                  </a:lnTo>
                  <a:lnTo>
                    <a:pt x="1169" y="690"/>
                  </a:lnTo>
                  <a:lnTo>
                    <a:pt x="1138" y="680"/>
                  </a:lnTo>
                  <a:lnTo>
                    <a:pt x="1108" y="670"/>
                  </a:lnTo>
                  <a:lnTo>
                    <a:pt x="1080" y="659"/>
                  </a:lnTo>
                  <a:lnTo>
                    <a:pt x="1050" y="648"/>
                  </a:lnTo>
                  <a:lnTo>
                    <a:pt x="1021" y="636"/>
                  </a:lnTo>
                  <a:lnTo>
                    <a:pt x="992" y="625"/>
                  </a:lnTo>
                  <a:lnTo>
                    <a:pt x="981" y="606"/>
                  </a:lnTo>
                  <a:lnTo>
                    <a:pt x="967" y="589"/>
                  </a:lnTo>
                  <a:lnTo>
                    <a:pt x="951" y="572"/>
                  </a:lnTo>
                  <a:lnTo>
                    <a:pt x="935" y="556"/>
                  </a:lnTo>
                  <a:lnTo>
                    <a:pt x="921" y="540"/>
                  </a:lnTo>
                  <a:lnTo>
                    <a:pt x="908" y="523"/>
                  </a:lnTo>
                  <a:lnTo>
                    <a:pt x="898" y="506"/>
                  </a:lnTo>
                  <a:lnTo>
                    <a:pt x="894" y="487"/>
                  </a:lnTo>
                  <a:lnTo>
                    <a:pt x="894" y="466"/>
                  </a:lnTo>
                  <a:lnTo>
                    <a:pt x="901" y="443"/>
                  </a:lnTo>
                  <a:lnTo>
                    <a:pt x="928" y="430"/>
                  </a:lnTo>
                  <a:lnTo>
                    <a:pt x="937" y="417"/>
                  </a:lnTo>
                  <a:lnTo>
                    <a:pt x="942" y="402"/>
                  </a:lnTo>
                  <a:lnTo>
                    <a:pt x="947" y="388"/>
                  </a:lnTo>
                  <a:lnTo>
                    <a:pt x="949" y="372"/>
                  </a:lnTo>
                  <a:lnTo>
                    <a:pt x="951" y="357"/>
                  </a:lnTo>
                  <a:lnTo>
                    <a:pt x="951" y="341"/>
                  </a:lnTo>
                  <a:lnTo>
                    <a:pt x="948" y="325"/>
                  </a:lnTo>
                  <a:lnTo>
                    <a:pt x="945" y="309"/>
                  </a:lnTo>
                  <a:lnTo>
                    <a:pt x="941" y="295"/>
                  </a:lnTo>
                  <a:lnTo>
                    <a:pt x="935" y="281"/>
                  </a:lnTo>
                  <a:lnTo>
                    <a:pt x="932" y="281"/>
                  </a:lnTo>
                  <a:lnTo>
                    <a:pt x="929" y="281"/>
                  </a:lnTo>
                  <a:lnTo>
                    <a:pt x="925" y="281"/>
                  </a:lnTo>
                  <a:lnTo>
                    <a:pt x="922" y="281"/>
                  </a:lnTo>
                  <a:lnTo>
                    <a:pt x="919" y="281"/>
                  </a:lnTo>
                  <a:lnTo>
                    <a:pt x="916" y="281"/>
                  </a:lnTo>
                  <a:lnTo>
                    <a:pt x="914" y="281"/>
                  </a:lnTo>
                  <a:lnTo>
                    <a:pt x="911" y="281"/>
                  </a:lnTo>
                  <a:lnTo>
                    <a:pt x="908" y="279"/>
                  </a:lnTo>
                  <a:lnTo>
                    <a:pt x="906" y="278"/>
                  </a:lnTo>
                  <a:lnTo>
                    <a:pt x="908" y="264"/>
                  </a:lnTo>
                  <a:lnTo>
                    <a:pt x="909" y="249"/>
                  </a:lnTo>
                  <a:lnTo>
                    <a:pt x="909" y="233"/>
                  </a:lnTo>
                  <a:lnTo>
                    <a:pt x="911" y="218"/>
                  </a:lnTo>
                  <a:lnTo>
                    <a:pt x="911" y="202"/>
                  </a:lnTo>
                  <a:lnTo>
                    <a:pt x="911" y="185"/>
                  </a:lnTo>
                  <a:lnTo>
                    <a:pt x="909" y="170"/>
                  </a:lnTo>
                  <a:lnTo>
                    <a:pt x="909" y="155"/>
                  </a:lnTo>
                  <a:lnTo>
                    <a:pt x="908" y="142"/>
                  </a:lnTo>
                  <a:lnTo>
                    <a:pt x="906" y="130"/>
                  </a:lnTo>
                  <a:lnTo>
                    <a:pt x="899" y="119"/>
                  </a:lnTo>
                  <a:lnTo>
                    <a:pt x="891" y="106"/>
                  </a:lnTo>
                  <a:lnTo>
                    <a:pt x="884" y="92"/>
                  </a:lnTo>
                  <a:lnTo>
                    <a:pt x="875" y="77"/>
                  </a:lnTo>
                  <a:lnTo>
                    <a:pt x="866" y="61"/>
                  </a:lnTo>
                  <a:lnTo>
                    <a:pt x="855" y="49"/>
                  </a:lnTo>
                  <a:lnTo>
                    <a:pt x="845" y="37"/>
                  </a:lnTo>
                  <a:lnTo>
                    <a:pt x="832" y="27"/>
                  </a:lnTo>
                  <a:lnTo>
                    <a:pt x="816" y="21"/>
                  </a:lnTo>
                  <a:lnTo>
                    <a:pt x="800" y="20"/>
                  </a:lnTo>
                  <a:lnTo>
                    <a:pt x="815" y="27"/>
                  </a:lnTo>
                  <a:lnTo>
                    <a:pt x="808" y="30"/>
                  </a:lnTo>
                  <a:lnTo>
                    <a:pt x="802" y="31"/>
                  </a:lnTo>
                  <a:lnTo>
                    <a:pt x="799" y="30"/>
                  </a:lnTo>
                  <a:lnTo>
                    <a:pt x="796" y="29"/>
                  </a:lnTo>
                  <a:lnTo>
                    <a:pt x="795" y="26"/>
                  </a:lnTo>
                  <a:lnTo>
                    <a:pt x="793" y="21"/>
                  </a:lnTo>
                  <a:lnTo>
                    <a:pt x="793" y="18"/>
                  </a:lnTo>
                  <a:lnTo>
                    <a:pt x="790" y="16"/>
                  </a:lnTo>
                  <a:lnTo>
                    <a:pt x="788" y="13"/>
                  </a:lnTo>
                  <a:lnTo>
                    <a:pt x="783" y="13"/>
                  </a:lnTo>
                  <a:lnTo>
                    <a:pt x="775" y="13"/>
                  </a:lnTo>
                  <a:lnTo>
                    <a:pt x="766" y="13"/>
                  </a:lnTo>
                  <a:lnTo>
                    <a:pt x="759" y="11"/>
                  </a:lnTo>
                  <a:lnTo>
                    <a:pt x="752" y="8"/>
                  </a:lnTo>
                  <a:lnTo>
                    <a:pt x="745" y="6"/>
                  </a:lnTo>
                  <a:lnTo>
                    <a:pt x="739" y="4"/>
                  </a:lnTo>
                  <a:lnTo>
                    <a:pt x="732" y="3"/>
                  </a:lnTo>
                  <a:lnTo>
                    <a:pt x="726" y="3"/>
                  </a:lnTo>
                  <a:lnTo>
                    <a:pt x="720" y="6"/>
                  </a:lnTo>
                  <a:lnTo>
                    <a:pt x="715" y="10"/>
                  </a:lnTo>
                  <a:lnTo>
                    <a:pt x="710" y="6"/>
                  </a:lnTo>
                  <a:lnTo>
                    <a:pt x="709" y="8"/>
                  </a:lnTo>
                  <a:lnTo>
                    <a:pt x="707" y="7"/>
                  </a:lnTo>
                  <a:lnTo>
                    <a:pt x="703" y="8"/>
                  </a:lnTo>
                  <a:lnTo>
                    <a:pt x="699" y="8"/>
                  </a:lnTo>
                  <a:lnTo>
                    <a:pt x="694" y="10"/>
                  </a:lnTo>
                  <a:lnTo>
                    <a:pt x="690" y="10"/>
                  </a:lnTo>
                  <a:lnTo>
                    <a:pt x="687" y="10"/>
                  </a:lnTo>
                  <a:lnTo>
                    <a:pt x="684" y="10"/>
                  </a:lnTo>
                  <a:lnTo>
                    <a:pt x="682" y="8"/>
                  </a:lnTo>
                  <a:lnTo>
                    <a:pt x="680" y="6"/>
                  </a:lnTo>
                  <a:lnTo>
                    <a:pt x="680" y="4"/>
                  </a:lnTo>
                  <a:lnTo>
                    <a:pt x="680" y="0"/>
                  </a:lnTo>
                  <a:lnTo>
                    <a:pt x="636" y="10"/>
                  </a:lnTo>
                  <a:lnTo>
                    <a:pt x="620" y="11"/>
                  </a:lnTo>
                  <a:lnTo>
                    <a:pt x="606" y="16"/>
                  </a:lnTo>
                  <a:lnTo>
                    <a:pt x="593" y="23"/>
                  </a:lnTo>
                  <a:lnTo>
                    <a:pt x="580" y="31"/>
                  </a:lnTo>
                  <a:lnTo>
                    <a:pt x="568" y="40"/>
                  </a:lnTo>
                  <a:lnTo>
                    <a:pt x="558" y="50"/>
                  </a:lnTo>
                  <a:lnTo>
                    <a:pt x="547" y="60"/>
                  </a:lnTo>
                  <a:lnTo>
                    <a:pt x="536" y="69"/>
                  </a:lnTo>
                  <a:lnTo>
                    <a:pt x="524" y="76"/>
                  </a:lnTo>
                  <a:lnTo>
                    <a:pt x="511" y="82"/>
                  </a:lnTo>
                  <a:lnTo>
                    <a:pt x="514" y="84"/>
                  </a:lnTo>
                  <a:lnTo>
                    <a:pt x="515" y="89"/>
                  </a:lnTo>
                  <a:lnTo>
                    <a:pt x="515" y="92"/>
                  </a:lnTo>
                  <a:lnTo>
                    <a:pt x="514" y="94"/>
                  </a:lnTo>
                  <a:lnTo>
                    <a:pt x="513" y="97"/>
                  </a:lnTo>
                  <a:lnTo>
                    <a:pt x="510" y="100"/>
                  </a:lnTo>
                  <a:lnTo>
                    <a:pt x="508" y="103"/>
                  </a:lnTo>
                  <a:lnTo>
                    <a:pt x="505" y="106"/>
                  </a:lnTo>
                  <a:lnTo>
                    <a:pt x="505" y="109"/>
                  </a:lnTo>
                  <a:lnTo>
                    <a:pt x="505" y="113"/>
                  </a:lnTo>
                  <a:lnTo>
                    <a:pt x="504" y="135"/>
                  </a:lnTo>
                  <a:lnTo>
                    <a:pt x="503" y="157"/>
                  </a:lnTo>
                  <a:lnTo>
                    <a:pt x="501" y="180"/>
                  </a:lnTo>
                  <a:lnTo>
                    <a:pt x="501" y="205"/>
                  </a:lnTo>
                  <a:lnTo>
                    <a:pt x="501" y="229"/>
                  </a:lnTo>
                  <a:lnTo>
                    <a:pt x="501" y="252"/>
                  </a:lnTo>
                  <a:lnTo>
                    <a:pt x="501" y="276"/>
                  </a:lnTo>
                  <a:lnTo>
                    <a:pt x="503" y="301"/>
                  </a:lnTo>
                  <a:lnTo>
                    <a:pt x="504" y="325"/>
                  </a:lnTo>
                  <a:lnTo>
                    <a:pt x="505" y="349"/>
                  </a:lnTo>
                  <a:lnTo>
                    <a:pt x="505" y="354"/>
                  </a:lnTo>
                  <a:lnTo>
                    <a:pt x="505" y="357"/>
                  </a:lnTo>
                  <a:lnTo>
                    <a:pt x="508" y="360"/>
                  </a:lnTo>
                  <a:lnTo>
                    <a:pt x="510" y="362"/>
                  </a:lnTo>
                  <a:lnTo>
                    <a:pt x="513" y="365"/>
                  </a:lnTo>
                  <a:lnTo>
                    <a:pt x="514" y="367"/>
                  </a:lnTo>
                  <a:lnTo>
                    <a:pt x="514" y="370"/>
                  </a:lnTo>
                  <a:lnTo>
                    <a:pt x="514" y="371"/>
                  </a:lnTo>
                  <a:lnTo>
                    <a:pt x="513" y="374"/>
                  </a:lnTo>
                  <a:lnTo>
                    <a:pt x="508" y="378"/>
                  </a:lnTo>
                  <a:lnTo>
                    <a:pt x="511" y="387"/>
                  </a:lnTo>
                  <a:lnTo>
                    <a:pt x="514" y="398"/>
                  </a:lnTo>
                  <a:lnTo>
                    <a:pt x="517" y="408"/>
                  </a:lnTo>
                  <a:lnTo>
                    <a:pt x="521" y="418"/>
                  </a:lnTo>
                  <a:lnTo>
                    <a:pt x="524" y="428"/>
                  </a:lnTo>
                  <a:lnTo>
                    <a:pt x="528" y="438"/>
                  </a:lnTo>
                  <a:lnTo>
                    <a:pt x="533" y="448"/>
                  </a:lnTo>
                  <a:lnTo>
                    <a:pt x="540" y="456"/>
                  </a:lnTo>
                  <a:lnTo>
                    <a:pt x="547" y="463"/>
                  </a:lnTo>
                  <a:lnTo>
                    <a:pt x="557" y="467"/>
                  </a:lnTo>
                  <a:lnTo>
                    <a:pt x="558" y="483"/>
                  </a:lnTo>
                  <a:lnTo>
                    <a:pt x="561" y="500"/>
                  </a:lnTo>
                  <a:lnTo>
                    <a:pt x="566" y="516"/>
                  </a:lnTo>
                  <a:lnTo>
                    <a:pt x="570" y="530"/>
                  </a:lnTo>
                  <a:lnTo>
                    <a:pt x="576" y="546"/>
                  </a:lnTo>
                  <a:lnTo>
                    <a:pt x="583" y="560"/>
                  </a:lnTo>
                  <a:lnTo>
                    <a:pt x="590" y="574"/>
                  </a:lnTo>
                  <a:lnTo>
                    <a:pt x="599" y="587"/>
                  </a:lnTo>
                  <a:lnTo>
                    <a:pt x="609" y="602"/>
                  </a:lnTo>
                  <a:lnTo>
                    <a:pt x="619" y="615"/>
                  </a:lnTo>
                  <a:lnTo>
                    <a:pt x="583" y="645"/>
                  </a:lnTo>
                  <a:lnTo>
                    <a:pt x="544" y="668"/>
                  </a:lnTo>
                  <a:lnTo>
                    <a:pt x="503" y="685"/>
                  </a:lnTo>
                  <a:lnTo>
                    <a:pt x="458" y="701"/>
                  </a:lnTo>
                  <a:lnTo>
                    <a:pt x="414" y="713"/>
                  </a:lnTo>
                  <a:lnTo>
                    <a:pt x="369" y="726"/>
                  </a:lnTo>
                  <a:lnTo>
                    <a:pt x="326" y="741"/>
                  </a:lnTo>
                  <a:lnTo>
                    <a:pt x="283" y="758"/>
                  </a:lnTo>
                  <a:lnTo>
                    <a:pt x="243" y="779"/>
                  </a:lnTo>
                  <a:lnTo>
                    <a:pt x="206" y="808"/>
                  </a:lnTo>
                  <a:lnTo>
                    <a:pt x="200" y="818"/>
                  </a:lnTo>
                  <a:lnTo>
                    <a:pt x="196" y="828"/>
                  </a:lnTo>
                  <a:lnTo>
                    <a:pt x="192" y="840"/>
                  </a:lnTo>
                  <a:lnTo>
                    <a:pt x="190" y="851"/>
                  </a:lnTo>
                  <a:lnTo>
                    <a:pt x="189" y="862"/>
                  </a:lnTo>
                  <a:lnTo>
                    <a:pt x="189" y="874"/>
                  </a:lnTo>
                  <a:lnTo>
                    <a:pt x="189" y="887"/>
                  </a:lnTo>
                  <a:lnTo>
                    <a:pt x="190" y="898"/>
                  </a:lnTo>
                  <a:lnTo>
                    <a:pt x="193" y="910"/>
                  </a:lnTo>
                  <a:lnTo>
                    <a:pt x="196" y="921"/>
                  </a:lnTo>
                  <a:lnTo>
                    <a:pt x="188" y="944"/>
                  </a:lnTo>
                  <a:lnTo>
                    <a:pt x="180" y="968"/>
                  </a:lnTo>
                  <a:lnTo>
                    <a:pt x="173" y="991"/>
                  </a:lnTo>
                  <a:lnTo>
                    <a:pt x="167" y="1016"/>
                  </a:lnTo>
                  <a:lnTo>
                    <a:pt x="162" y="1040"/>
                  </a:lnTo>
                  <a:lnTo>
                    <a:pt x="157" y="1064"/>
                  </a:lnTo>
                  <a:lnTo>
                    <a:pt x="153" y="1089"/>
                  </a:lnTo>
                  <a:lnTo>
                    <a:pt x="149" y="1113"/>
                  </a:lnTo>
                  <a:lnTo>
                    <a:pt x="146" y="1139"/>
                  </a:lnTo>
                  <a:lnTo>
                    <a:pt x="145" y="1165"/>
                  </a:lnTo>
                  <a:lnTo>
                    <a:pt x="142" y="1172"/>
                  </a:lnTo>
                  <a:lnTo>
                    <a:pt x="139" y="1179"/>
                  </a:lnTo>
                  <a:lnTo>
                    <a:pt x="137" y="1186"/>
                  </a:lnTo>
                  <a:lnTo>
                    <a:pt x="136" y="1193"/>
                  </a:lnTo>
                  <a:lnTo>
                    <a:pt x="135" y="1201"/>
                  </a:lnTo>
                  <a:lnTo>
                    <a:pt x="135" y="1206"/>
                  </a:lnTo>
                  <a:lnTo>
                    <a:pt x="133" y="1213"/>
                  </a:lnTo>
                  <a:lnTo>
                    <a:pt x="132" y="1219"/>
                  </a:lnTo>
                  <a:lnTo>
                    <a:pt x="132" y="1226"/>
                  </a:lnTo>
                  <a:lnTo>
                    <a:pt x="130" y="1234"/>
                  </a:lnTo>
                  <a:lnTo>
                    <a:pt x="120" y="1268"/>
                  </a:lnTo>
                  <a:lnTo>
                    <a:pt x="109" y="1305"/>
                  </a:lnTo>
                  <a:lnTo>
                    <a:pt x="99" y="1344"/>
                  </a:lnTo>
                  <a:lnTo>
                    <a:pt x="89" y="1385"/>
                  </a:lnTo>
                  <a:lnTo>
                    <a:pt x="79" y="1427"/>
                  </a:lnTo>
                  <a:lnTo>
                    <a:pt x="67" y="1470"/>
                  </a:lnTo>
                  <a:lnTo>
                    <a:pt x="54" y="1513"/>
                  </a:lnTo>
                  <a:lnTo>
                    <a:pt x="40" y="1554"/>
                  </a:lnTo>
                  <a:lnTo>
                    <a:pt x="24" y="1595"/>
                  </a:lnTo>
                  <a:lnTo>
                    <a:pt x="7" y="1633"/>
                  </a:lnTo>
                  <a:lnTo>
                    <a:pt x="1" y="1650"/>
                  </a:lnTo>
                  <a:lnTo>
                    <a:pt x="0" y="1666"/>
                  </a:lnTo>
                  <a:lnTo>
                    <a:pt x="1" y="1682"/>
                  </a:lnTo>
                  <a:lnTo>
                    <a:pt x="6" y="1696"/>
                  </a:lnTo>
                  <a:lnTo>
                    <a:pt x="11" y="1709"/>
                  </a:lnTo>
                  <a:lnTo>
                    <a:pt x="19" y="1724"/>
                  </a:lnTo>
                  <a:lnTo>
                    <a:pt x="26" y="1736"/>
                  </a:lnTo>
                  <a:lnTo>
                    <a:pt x="33" y="1749"/>
                  </a:lnTo>
                  <a:lnTo>
                    <a:pt x="41" y="1762"/>
                  </a:lnTo>
                  <a:lnTo>
                    <a:pt x="47" y="1777"/>
                  </a:lnTo>
                  <a:lnTo>
                    <a:pt x="50" y="1797"/>
                  </a:lnTo>
                  <a:lnTo>
                    <a:pt x="54" y="1818"/>
                  </a:lnTo>
                  <a:lnTo>
                    <a:pt x="59" y="1840"/>
                  </a:lnTo>
                  <a:lnTo>
                    <a:pt x="66" y="1861"/>
                  </a:lnTo>
                  <a:lnTo>
                    <a:pt x="73" y="1883"/>
                  </a:lnTo>
                  <a:lnTo>
                    <a:pt x="82" y="1904"/>
                  </a:lnTo>
                  <a:lnTo>
                    <a:pt x="89" y="1926"/>
                  </a:lnTo>
                  <a:lnTo>
                    <a:pt x="97" y="1947"/>
                  </a:lnTo>
                  <a:lnTo>
                    <a:pt x="106" y="1969"/>
                  </a:lnTo>
                  <a:lnTo>
                    <a:pt x="113" y="1990"/>
                  </a:lnTo>
                  <a:lnTo>
                    <a:pt x="117" y="2024"/>
                  </a:lnTo>
                  <a:lnTo>
                    <a:pt x="123" y="2060"/>
                  </a:lnTo>
                  <a:lnTo>
                    <a:pt x="130" y="2095"/>
                  </a:lnTo>
                  <a:lnTo>
                    <a:pt x="140" y="2130"/>
                  </a:lnTo>
                  <a:lnTo>
                    <a:pt x="150" y="2165"/>
                  </a:lnTo>
                  <a:lnTo>
                    <a:pt x="160" y="2198"/>
                  </a:lnTo>
                  <a:lnTo>
                    <a:pt x="172" y="2232"/>
                  </a:lnTo>
                  <a:lnTo>
                    <a:pt x="183" y="2265"/>
                  </a:lnTo>
                  <a:lnTo>
                    <a:pt x="195" y="2298"/>
                  </a:lnTo>
                  <a:lnTo>
                    <a:pt x="206" y="2331"/>
                  </a:lnTo>
                  <a:lnTo>
                    <a:pt x="216" y="2423"/>
                  </a:lnTo>
                  <a:lnTo>
                    <a:pt x="228" y="2514"/>
                  </a:lnTo>
                  <a:lnTo>
                    <a:pt x="238" y="2606"/>
                  </a:lnTo>
                  <a:lnTo>
                    <a:pt x="246" y="2698"/>
                  </a:lnTo>
                  <a:lnTo>
                    <a:pt x="255" y="2790"/>
                  </a:lnTo>
                  <a:lnTo>
                    <a:pt x="263" y="2881"/>
                  </a:lnTo>
                  <a:lnTo>
                    <a:pt x="269" y="2974"/>
                  </a:lnTo>
                  <a:lnTo>
                    <a:pt x="275" y="3069"/>
                  </a:lnTo>
                  <a:lnTo>
                    <a:pt x="279" y="3164"/>
                  </a:lnTo>
                  <a:lnTo>
                    <a:pt x="282" y="3260"/>
                  </a:lnTo>
                  <a:lnTo>
                    <a:pt x="283" y="3284"/>
                  </a:lnTo>
                  <a:lnTo>
                    <a:pt x="285" y="3308"/>
                  </a:lnTo>
                  <a:lnTo>
                    <a:pt x="285" y="3334"/>
                  </a:lnTo>
                  <a:lnTo>
                    <a:pt x="286" y="3358"/>
                  </a:lnTo>
                  <a:lnTo>
                    <a:pt x="288" y="3384"/>
                  </a:lnTo>
                  <a:lnTo>
                    <a:pt x="289" y="3409"/>
                  </a:lnTo>
                  <a:lnTo>
                    <a:pt x="292" y="3432"/>
                  </a:lnTo>
                  <a:lnTo>
                    <a:pt x="298" y="3456"/>
                  </a:lnTo>
                  <a:lnTo>
                    <a:pt x="304" y="3479"/>
                  </a:lnTo>
                  <a:lnTo>
                    <a:pt x="312" y="3500"/>
                  </a:lnTo>
                  <a:lnTo>
                    <a:pt x="306" y="3596"/>
                  </a:lnTo>
                  <a:lnTo>
                    <a:pt x="308" y="3689"/>
                  </a:lnTo>
                  <a:lnTo>
                    <a:pt x="312" y="3783"/>
                  </a:lnTo>
                  <a:lnTo>
                    <a:pt x="322" y="3874"/>
                  </a:lnTo>
                  <a:lnTo>
                    <a:pt x="334" y="3965"/>
                  </a:lnTo>
                  <a:lnTo>
                    <a:pt x="345" y="4055"/>
                  </a:lnTo>
                  <a:lnTo>
                    <a:pt x="358" y="4145"/>
                  </a:lnTo>
                  <a:lnTo>
                    <a:pt x="368" y="4234"/>
                  </a:lnTo>
                  <a:lnTo>
                    <a:pt x="375" y="4323"/>
                  </a:lnTo>
                  <a:lnTo>
                    <a:pt x="378" y="4412"/>
                  </a:lnTo>
                  <a:lnTo>
                    <a:pt x="382" y="4413"/>
                  </a:lnTo>
                  <a:lnTo>
                    <a:pt x="387" y="4414"/>
                  </a:lnTo>
                  <a:lnTo>
                    <a:pt x="389" y="4417"/>
                  </a:lnTo>
                  <a:lnTo>
                    <a:pt x="394" y="4420"/>
                  </a:lnTo>
                  <a:lnTo>
                    <a:pt x="398" y="4423"/>
                  </a:lnTo>
                  <a:lnTo>
                    <a:pt x="401" y="4426"/>
                  </a:lnTo>
                  <a:lnTo>
                    <a:pt x="402" y="4430"/>
                  </a:lnTo>
                  <a:lnTo>
                    <a:pt x="404" y="4433"/>
                  </a:lnTo>
                  <a:lnTo>
                    <a:pt x="404" y="4437"/>
                  </a:lnTo>
                  <a:lnTo>
                    <a:pt x="402" y="4442"/>
                  </a:lnTo>
                  <a:lnTo>
                    <a:pt x="395" y="4447"/>
                  </a:lnTo>
                  <a:lnTo>
                    <a:pt x="388" y="4455"/>
                  </a:lnTo>
                  <a:lnTo>
                    <a:pt x="382" y="4460"/>
                  </a:lnTo>
                  <a:lnTo>
                    <a:pt x="377" y="4467"/>
                  </a:lnTo>
                  <a:lnTo>
                    <a:pt x="371" y="4473"/>
                  </a:lnTo>
                  <a:lnTo>
                    <a:pt x="365" y="4480"/>
                  </a:lnTo>
                  <a:lnTo>
                    <a:pt x="361" y="4488"/>
                  </a:lnTo>
                  <a:lnTo>
                    <a:pt x="355" y="4495"/>
                  </a:lnTo>
                  <a:lnTo>
                    <a:pt x="349" y="4502"/>
                  </a:lnTo>
                  <a:lnTo>
                    <a:pt x="344" y="4510"/>
                  </a:lnTo>
                  <a:lnTo>
                    <a:pt x="344" y="4513"/>
                  </a:lnTo>
                  <a:lnTo>
                    <a:pt x="342" y="4516"/>
                  </a:lnTo>
                  <a:lnTo>
                    <a:pt x="339" y="4518"/>
                  </a:lnTo>
                  <a:lnTo>
                    <a:pt x="338" y="4518"/>
                  </a:lnTo>
                  <a:lnTo>
                    <a:pt x="335" y="4519"/>
                  </a:lnTo>
                  <a:lnTo>
                    <a:pt x="334" y="4519"/>
                  </a:lnTo>
                  <a:lnTo>
                    <a:pt x="332" y="4520"/>
                  </a:lnTo>
                  <a:lnTo>
                    <a:pt x="332" y="4522"/>
                  </a:lnTo>
                  <a:lnTo>
                    <a:pt x="334" y="4525"/>
                  </a:lnTo>
                  <a:lnTo>
                    <a:pt x="336" y="4528"/>
                  </a:lnTo>
                  <a:lnTo>
                    <a:pt x="326" y="4536"/>
                  </a:lnTo>
                  <a:lnTo>
                    <a:pt x="316" y="4546"/>
                  </a:lnTo>
                  <a:lnTo>
                    <a:pt x="308" y="4556"/>
                  </a:lnTo>
                  <a:lnTo>
                    <a:pt x="299" y="4566"/>
                  </a:lnTo>
                  <a:lnTo>
                    <a:pt x="291" y="4578"/>
                  </a:lnTo>
                  <a:lnTo>
                    <a:pt x="283" y="4591"/>
                  </a:lnTo>
                  <a:lnTo>
                    <a:pt x="278" y="4604"/>
                  </a:lnTo>
                  <a:lnTo>
                    <a:pt x="273" y="4616"/>
                  </a:lnTo>
                  <a:lnTo>
                    <a:pt x="271" y="4631"/>
                  </a:lnTo>
                  <a:lnTo>
                    <a:pt x="271" y="4645"/>
                  </a:lnTo>
                  <a:lnTo>
                    <a:pt x="272" y="4652"/>
                  </a:lnTo>
                  <a:lnTo>
                    <a:pt x="276" y="4659"/>
                  </a:lnTo>
                  <a:lnTo>
                    <a:pt x="281" y="4664"/>
                  </a:lnTo>
                  <a:lnTo>
                    <a:pt x="285" y="4668"/>
                  </a:lnTo>
                  <a:lnTo>
                    <a:pt x="291" y="4672"/>
                  </a:lnTo>
                  <a:lnTo>
                    <a:pt x="296" y="4674"/>
                  </a:lnTo>
                  <a:lnTo>
                    <a:pt x="302" y="4677"/>
                  </a:lnTo>
                  <a:lnTo>
                    <a:pt x="309" y="4678"/>
                  </a:lnTo>
                  <a:lnTo>
                    <a:pt x="315" y="4680"/>
                  </a:lnTo>
                  <a:lnTo>
                    <a:pt x="322" y="4682"/>
                  </a:lnTo>
                  <a:lnTo>
                    <a:pt x="338" y="4680"/>
                  </a:lnTo>
                  <a:lnTo>
                    <a:pt x="355" y="4675"/>
                  </a:lnTo>
                  <a:lnTo>
                    <a:pt x="371" y="4672"/>
                  </a:lnTo>
                  <a:lnTo>
                    <a:pt x="388" y="4669"/>
                  </a:lnTo>
                  <a:lnTo>
                    <a:pt x="405" y="4667"/>
                  </a:lnTo>
                  <a:lnTo>
                    <a:pt x="421" y="4664"/>
                  </a:lnTo>
                  <a:lnTo>
                    <a:pt x="437" y="4661"/>
                  </a:lnTo>
                  <a:lnTo>
                    <a:pt x="452" y="4658"/>
                  </a:lnTo>
                  <a:lnTo>
                    <a:pt x="468" y="4655"/>
                  </a:lnTo>
                  <a:lnTo>
                    <a:pt x="484" y="4652"/>
                  </a:lnTo>
                  <a:lnTo>
                    <a:pt x="497" y="4649"/>
                  </a:lnTo>
                  <a:lnTo>
                    <a:pt x="508" y="4644"/>
                  </a:lnTo>
                  <a:lnTo>
                    <a:pt x="518" y="4638"/>
                  </a:lnTo>
                  <a:lnTo>
                    <a:pt x="527" y="4629"/>
                  </a:lnTo>
                  <a:lnTo>
                    <a:pt x="534" y="4619"/>
                  </a:lnTo>
                  <a:lnTo>
                    <a:pt x="540" y="4609"/>
                  </a:lnTo>
                  <a:lnTo>
                    <a:pt x="546" y="4599"/>
                  </a:lnTo>
                  <a:lnTo>
                    <a:pt x="551" y="4588"/>
                  </a:lnTo>
                  <a:lnTo>
                    <a:pt x="557" y="4576"/>
                  </a:lnTo>
                  <a:lnTo>
                    <a:pt x="563" y="4566"/>
                  </a:lnTo>
                  <a:lnTo>
                    <a:pt x="564" y="4568"/>
                  </a:lnTo>
                  <a:lnTo>
                    <a:pt x="566" y="4569"/>
                  </a:lnTo>
                  <a:lnTo>
                    <a:pt x="567" y="4569"/>
                  </a:lnTo>
                  <a:lnTo>
                    <a:pt x="568" y="4571"/>
                  </a:lnTo>
                  <a:lnTo>
                    <a:pt x="568" y="4572"/>
                  </a:lnTo>
                  <a:lnTo>
                    <a:pt x="570" y="4572"/>
                  </a:lnTo>
                  <a:lnTo>
                    <a:pt x="570" y="4573"/>
                  </a:lnTo>
                  <a:lnTo>
                    <a:pt x="570" y="4575"/>
                  </a:lnTo>
                  <a:lnTo>
                    <a:pt x="570" y="4576"/>
                  </a:lnTo>
                  <a:lnTo>
                    <a:pt x="576" y="4575"/>
                  </a:lnTo>
                  <a:lnTo>
                    <a:pt x="581" y="4573"/>
                  </a:lnTo>
                  <a:lnTo>
                    <a:pt x="586" y="4571"/>
                  </a:lnTo>
                  <a:lnTo>
                    <a:pt x="591" y="4569"/>
                  </a:lnTo>
                  <a:lnTo>
                    <a:pt x="597" y="4566"/>
                  </a:lnTo>
                  <a:lnTo>
                    <a:pt x="603" y="4563"/>
                  </a:lnTo>
                  <a:lnTo>
                    <a:pt x="609" y="4559"/>
                  </a:lnTo>
                  <a:lnTo>
                    <a:pt x="614" y="4556"/>
                  </a:lnTo>
                  <a:lnTo>
                    <a:pt x="620" y="4553"/>
                  </a:lnTo>
                  <a:lnTo>
                    <a:pt x="626" y="4549"/>
                  </a:lnTo>
                  <a:lnTo>
                    <a:pt x="631" y="4533"/>
                  </a:lnTo>
                  <a:lnTo>
                    <a:pt x="634" y="4519"/>
                  </a:lnTo>
                  <a:lnTo>
                    <a:pt x="637" y="4505"/>
                  </a:lnTo>
                  <a:lnTo>
                    <a:pt x="640" y="4492"/>
                  </a:lnTo>
                  <a:lnTo>
                    <a:pt x="643" y="4477"/>
                  </a:lnTo>
                  <a:lnTo>
                    <a:pt x="644" y="4463"/>
                  </a:lnTo>
                  <a:lnTo>
                    <a:pt x="649" y="4450"/>
                  </a:lnTo>
                  <a:lnTo>
                    <a:pt x="653" y="4436"/>
                  </a:lnTo>
                  <a:lnTo>
                    <a:pt x="659" y="4420"/>
                  </a:lnTo>
                  <a:lnTo>
                    <a:pt x="666" y="4404"/>
                  </a:lnTo>
                  <a:lnTo>
                    <a:pt x="673" y="4350"/>
                  </a:lnTo>
                  <a:lnTo>
                    <a:pt x="677" y="4296"/>
                  </a:lnTo>
                  <a:lnTo>
                    <a:pt x="680" y="4242"/>
                  </a:lnTo>
                  <a:lnTo>
                    <a:pt x="680" y="4191"/>
                  </a:lnTo>
                  <a:lnTo>
                    <a:pt x="680" y="4138"/>
                  </a:lnTo>
                  <a:lnTo>
                    <a:pt x="679" y="4085"/>
                  </a:lnTo>
                  <a:lnTo>
                    <a:pt x="676" y="4030"/>
                  </a:lnTo>
                  <a:lnTo>
                    <a:pt x="676" y="3976"/>
                  </a:lnTo>
                  <a:lnTo>
                    <a:pt x="676" y="3919"/>
                  </a:lnTo>
                  <a:lnTo>
                    <a:pt x="677" y="3861"/>
                  </a:lnTo>
                  <a:lnTo>
                    <a:pt x="670" y="3834"/>
                  </a:lnTo>
                  <a:lnTo>
                    <a:pt x="666" y="3807"/>
                  </a:lnTo>
                  <a:lnTo>
                    <a:pt x="663" y="3778"/>
                  </a:lnTo>
                  <a:lnTo>
                    <a:pt x="662" y="3748"/>
                  </a:lnTo>
                  <a:lnTo>
                    <a:pt x="662" y="3720"/>
                  </a:lnTo>
                  <a:lnTo>
                    <a:pt x="663" y="3689"/>
                  </a:lnTo>
                  <a:lnTo>
                    <a:pt x="663" y="3661"/>
                  </a:lnTo>
                  <a:lnTo>
                    <a:pt x="662" y="3634"/>
                  </a:lnTo>
                  <a:lnTo>
                    <a:pt x="660" y="3606"/>
                  </a:lnTo>
                  <a:lnTo>
                    <a:pt x="656" y="3582"/>
                  </a:lnTo>
                  <a:lnTo>
                    <a:pt x="646" y="3543"/>
                  </a:lnTo>
                  <a:lnTo>
                    <a:pt x="640" y="3507"/>
                  </a:lnTo>
                  <a:lnTo>
                    <a:pt x="640" y="3472"/>
                  </a:lnTo>
                  <a:lnTo>
                    <a:pt x="641" y="3436"/>
                  </a:lnTo>
                  <a:lnTo>
                    <a:pt x="646" y="3400"/>
                  </a:lnTo>
                  <a:lnTo>
                    <a:pt x="650" y="3364"/>
                  </a:lnTo>
                  <a:lnTo>
                    <a:pt x="653" y="3327"/>
                  </a:lnTo>
                  <a:lnTo>
                    <a:pt x="653" y="3290"/>
                  </a:lnTo>
                  <a:lnTo>
                    <a:pt x="650" y="3250"/>
                  </a:lnTo>
                  <a:lnTo>
                    <a:pt x="643" y="3208"/>
                  </a:lnTo>
                  <a:lnTo>
                    <a:pt x="644" y="3161"/>
                  </a:lnTo>
                  <a:lnTo>
                    <a:pt x="649" y="3116"/>
                  </a:lnTo>
                  <a:lnTo>
                    <a:pt x="654" y="3072"/>
                  </a:lnTo>
                  <a:lnTo>
                    <a:pt x="660" y="3029"/>
                  </a:lnTo>
                  <a:lnTo>
                    <a:pt x="667" y="2987"/>
                  </a:lnTo>
                  <a:lnTo>
                    <a:pt x="673" y="2944"/>
                  </a:lnTo>
                  <a:lnTo>
                    <a:pt x="679" y="2901"/>
                  </a:lnTo>
                  <a:lnTo>
                    <a:pt x="683" y="2857"/>
                  </a:lnTo>
                  <a:lnTo>
                    <a:pt x="686" y="2811"/>
                  </a:lnTo>
                  <a:lnTo>
                    <a:pt x="687" y="2764"/>
                  </a:lnTo>
                  <a:lnTo>
                    <a:pt x="687" y="2748"/>
                  </a:lnTo>
                  <a:lnTo>
                    <a:pt x="687" y="2734"/>
                  </a:lnTo>
                  <a:lnTo>
                    <a:pt x="687" y="2719"/>
                  </a:lnTo>
                  <a:lnTo>
                    <a:pt x="686" y="2705"/>
                  </a:lnTo>
                  <a:lnTo>
                    <a:pt x="686" y="2691"/>
                  </a:lnTo>
                  <a:lnTo>
                    <a:pt x="686" y="2676"/>
                  </a:lnTo>
                  <a:lnTo>
                    <a:pt x="687" y="2664"/>
                  </a:lnTo>
                  <a:lnTo>
                    <a:pt x="690" y="2651"/>
                  </a:lnTo>
                  <a:lnTo>
                    <a:pt x="694" y="2638"/>
                  </a:lnTo>
                  <a:lnTo>
                    <a:pt x="700" y="2626"/>
                  </a:lnTo>
                  <a:lnTo>
                    <a:pt x="1210" y="2692"/>
                  </a:lnTo>
                  <a:lnTo>
                    <a:pt x="1217" y="2691"/>
                  </a:lnTo>
                  <a:lnTo>
                    <a:pt x="1226" y="2689"/>
                  </a:lnTo>
                  <a:lnTo>
                    <a:pt x="1233" y="2688"/>
                  </a:lnTo>
                  <a:lnTo>
                    <a:pt x="1240" y="2688"/>
                  </a:lnTo>
                  <a:lnTo>
                    <a:pt x="1247" y="2689"/>
                  </a:lnTo>
                  <a:lnTo>
                    <a:pt x="1254" y="2691"/>
                  </a:lnTo>
                  <a:lnTo>
                    <a:pt x="1260" y="2692"/>
                  </a:lnTo>
                  <a:lnTo>
                    <a:pt x="1266" y="2695"/>
                  </a:lnTo>
                  <a:lnTo>
                    <a:pt x="1270" y="2698"/>
                  </a:lnTo>
                  <a:lnTo>
                    <a:pt x="1274" y="2702"/>
                  </a:lnTo>
                  <a:close/>
                  <a:moveTo>
                    <a:pt x="1240" y="2317"/>
                  </a:moveTo>
                  <a:lnTo>
                    <a:pt x="1254" y="2317"/>
                  </a:lnTo>
                  <a:lnTo>
                    <a:pt x="1254" y="2321"/>
                  </a:lnTo>
                  <a:lnTo>
                    <a:pt x="1240" y="2321"/>
                  </a:lnTo>
                  <a:lnTo>
                    <a:pt x="1240" y="2317"/>
                  </a:lnTo>
                  <a:close/>
                  <a:moveTo>
                    <a:pt x="1240" y="2327"/>
                  </a:moveTo>
                  <a:lnTo>
                    <a:pt x="1412" y="2361"/>
                  </a:lnTo>
                  <a:lnTo>
                    <a:pt x="1413" y="2367"/>
                  </a:lnTo>
                  <a:lnTo>
                    <a:pt x="1413" y="2370"/>
                  </a:lnTo>
                  <a:lnTo>
                    <a:pt x="1412" y="2371"/>
                  </a:lnTo>
                  <a:lnTo>
                    <a:pt x="1411" y="2373"/>
                  </a:lnTo>
                  <a:lnTo>
                    <a:pt x="1409" y="2373"/>
                  </a:lnTo>
                  <a:lnTo>
                    <a:pt x="1406" y="2373"/>
                  </a:lnTo>
                  <a:lnTo>
                    <a:pt x="1403" y="2373"/>
                  </a:lnTo>
                  <a:lnTo>
                    <a:pt x="1402" y="2374"/>
                  </a:lnTo>
                  <a:lnTo>
                    <a:pt x="1401" y="2376"/>
                  </a:lnTo>
                  <a:lnTo>
                    <a:pt x="1399" y="2378"/>
                  </a:lnTo>
                  <a:lnTo>
                    <a:pt x="1389" y="2374"/>
                  </a:lnTo>
                  <a:lnTo>
                    <a:pt x="1379" y="2371"/>
                  </a:lnTo>
                  <a:lnTo>
                    <a:pt x="1369" y="2368"/>
                  </a:lnTo>
                  <a:lnTo>
                    <a:pt x="1358" y="2367"/>
                  </a:lnTo>
                  <a:lnTo>
                    <a:pt x="1346" y="2364"/>
                  </a:lnTo>
                  <a:lnTo>
                    <a:pt x="1335" y="2363"/>
                  </a:lnTo>
                  <a:lnTo>
                    <a:pt x="1323" y="2361"/>
                  </a:lnTo>
                  <a:lnTo>
                    <a:pt x="1312" y="2360"/>
                  </a:lnTo>
                  <a:lnTo>
                    <a:pt x="1302" y="2357"/>
                  </a:lnTo>
                  <a:lnTo>
                    <a:pt x="1292" y="2355"/>
                  </a:lnTo>
                  <a:lnTo>
                    <a:pt x="1286" y="2355"/>
                  </a:lnTo>
                  <a:lnTo>
                    <a:pt x="1279" y="2354"/>
                  </a:lnTo>
                  <a:lnTo>
                    <a:pt x="1273" y="2351"/>
                  </a:lnTo>
                  <a:lnTo>
                    <a:pt x="1266" y="2350"/>
                  </a:lnTo>
                  <a:lnTo>
                    <a:pt x="1259" y="2348"/>
                  </a:lnTo>
                  <a:lnTo>
                    <a:pt x="1253" y="2348"/>
                  </a:lnTo>
                  <a:lnTo>
                    <a:pt x="1246" y="2348"/>
                  </a:lnTo>
                  <a:lnTo>
                    <a:pt x="1242" y="2350"/>
                  </a:lnTo>
                  <a:lnTo>
                    <a:pt x="1236" y="2353"/>
                  </a:lnTo>
                  <a:lnTo>
                    <a:pt x="1233" y="2358"/>
                  </a:lnTo>
                  <a:lnTo>
                    <a:pt x="1233" y="2357"/>
                  </a:lnTo>
                  <a:lnTo>
                    <a:pt x="1233" y="2354"/>
                  </a:lnTo>
                  <a:lnTo>
                    <a:pt x="1232" y="2351"/>
                  </a:lnTo>
                  <a:lnTo>
                    <a:pt x="1230" y="2345"/>
                  </a:lnTo>
                  <a:lnTo>
                    <a:pt x="1230" y="2341"/>
                  </a:lnTo>
                  <a:lnTo>
                    <a:pt x="1230" y="2337"/>
                  </a:lnTo>
                  <a:lnTo>
                    <a:pt x="1230" y="2333"/>
                  </a:lnTo>
                  <a:lnTo>
                    <a:pt x="1232" y="2330"/>
                  </a:lnTo>
                  <a:lnTo>
                    <a:pt x="1236" y="2327"/>
                  </a:lnTo>
                  <a:lnTo>
                    <a:pt x="1240" y="2327"/>
                  </a:lnTo>
                  <a:close/>
                  <a:moveTo>
                    <a:pt x="1223" y="2376"/>
                  </a:moveTo>
                  <a:lnTo>
                    <a:pt x="1216" y="2390"/>
                  </a:lnTo>
                  <a:lnTo>
                    <a:pt x="1210" y="2304"/>
                  </a:lnTo>
                  <a:lnTo>
                    <a:pt x="1216" y="2311"/>
                  </a:lnTo>
                  <a:lnTo>
                    <a:pt x="1220" y="2318"/>
                  </a:lnTo>
                  <a:lnTo>
                    <a:pt x="1220" y="2325"/>
                  </a:lnTo>
                  <a:lnTo>
                    <a:pt x="1220" y="2331"/>
                  </a:lnTo>
                  <a:lnTo>
                    <a:pt x="1219" y="2338"/>
                  </a:lnTo>
                  <a:lnTo>
                    <a:pt x="1217" y="2344"/>
                  </a:lnTo>
                  <a:lnTo>
                    <a:pt x="1216" y="2351"/>
                  </a:lnTo>
                  <a:lnTo>
                    <a:pt x="1216" y="2358"/>
                  </a:lnTo>
                  <a:lnTo>
                    <a:pt x="1219" y="2367"/>
                  </a:lnTo>
                  <a:lnTo>
                    <a:pt x="1223" y="2376"/>
                  </a:lnTo>
                  <a:close/>
                  <a:moveTo>
                    <a:pt x="1210" y="1550"/>
                  </a:moveTo>
                  <a:lnTo>
                    <a:pt x="1206" y="1550"/>
                  </a:lnTo>
                  <a:lnTo>
                    <a:pt x="1206" y="1519"/>
                  </a:lnTo>
                  <a:lnTo>
                    <a:pt x="1210" y="1519"/>
                  </a:lnTo>
                  <a:lnTo>
                    <a:pt x="1210" y="1550"/>
                  </a:lnTo>
                  <a:close/>
                  <a:moveTo>
                    <a:pt x="1004" y="649"/>
                  </a:moveTo>
                  <a:lnTo>
                    <a:pt x="1004" y="672"/>
                  </a:lnTo>
                  <a:lnTo>
                    <a:pt x="1004" y="695"/>
                  </a:lnTo>
                  <a:lnTo>
                    <a:pt x="1004" y="718"/>
                  </a:lnTo>
                  <a:lnTo>
                    <a:pt x="1002" y="741"/>
                  </a:lnTo>
                  <a:lnTo>
                    <a:pt x="1001" y="765"/>
                  </a:lnTo>
                  <a:lnTo>
                    <a:pt x="998" y="789"/>
                  </a:lnTo>
                  <a:lnTo>
                    <a:pt x="995" y="812"/>
                  </a:lnTo>
                  <a:lnTo>
                    <a:pt x="992" y="837"/>
                  </a:lnTo>
                  <a:lnTo>
                    <a:pt x="990" y="860"/>
                  </a:lnTo>
                  <a:lnTo>
                    <a:pt x="987" y="882"/>
                  </a:lnTo>
                  <a:lnTo>
                    <a:pt x="981" y="880"/>
                  </a:lnTo>
                  <a:lnTo>
                    <a:pt x="975" y="878"/>
                  </a:lnTo>
                  <a:lnTo>
                    <a:pt x="971" y="877"/>
                  </a:lnTo>
                  <a:lnTo>
                    <a:pt x="967" y="877"/>
                  </a:lnTo>
                  <a:lnTo>
                    <a:pt x="964" y="878"/>
                  </a:lnTo>
                  <a:lnTo>
                    <a:pt x="961" y="880"/>
                  </a:lnTo>
                  <a:lnTo>
                    <a:pt x="957" y="881"/>
                  </a:lnTo>
                  <a:lnTo>
                    <a:pt x="954" y="882"/>
                  </a:lnTo>
                  <a:lnTo>
                    <a:pt x="949" y="885"/>
                  </a:lnTo>
                  <a:lnTo>
                    <a:pt x="945" y="887"/>
                  </a:lnTo>
                  <a:lnTo>
                    <a:pt x="948" y="887"/>
                  </a:lnTo>
                  <a:lnTo>
                    <a:pt x="952" y="888"/>
                  </a:lnTo>
                  <a:lnTo>
                    <a:pt x="955" y="890"/>
                  </a:lnTo>
                  <a:lnTo>
                    <a:pt x="958" y="893"/>
                  </a:lnTo>
                  <a:lnTo>
                    <a:pt x="961" y="894"/>
                  </a:lnTo>
                  <a:lnTo>
                    <a:pt x="964" y="895"/>
                  </a:lnTo>
                  <a:lnTo>
                    <a:pt x="968" y="897"/>
                  </a:lnTo>
                  <a:lnTo>
                    <a:pt x="971" y="898"/>
                  </a:lnTo>
                  <a:lnTo>
                    <a:pt x="975" y="898"/>
                  </a:lnTo>
                  <a:lnTo>
                    <a:pt x="979" y="897"/>
                  </a:lnTo>
                  <a:lnTo>
                    <a:pt x="981" y="900"/>
                  </a:lnTo>
                  <a:lnTo>
                    <a:pt x="982" y="904"/>
                  </a:lnTo>
                  <a:lnTo>
                    <a:pt x="982" y="907"/>
                  </a:lnTo>
                  <a:lnTo>
                    <a:pt x="982" y="911"/>
                  </a:lnTo>
                  <a:lnTo>
                    <a:pt x="981" y="914"/>
                  </a:lnTo>
                  <a:lnTo>
                    <a:pt x="979" y="917"/>
                  </a:lnTo>
                  <a:lnTo>
                    <a:pt x="978" y="921"/>
                  </a:lnTo>
                  <a:lnTo>
                    <a:pt x="977" y="924"/>
                  </a:lnTo>
                  <a:lnTo>
                    <a:pt x="975" y="928"/>
                  </a:lnTo>
                  <a:lnTo>
                    <a:pt x="975" y="931"/>
                  </a:lnTo>
                  <a:lnTo>
                    <a:pt x="972" y="931"/>
                  </a:lnTo>
                  <a:lnTo>
                    <a:pt x="968" y="931"/>
                  </a:lnTo>
                  <a:lnTo>
                    <a:pt x="965" y="930"/>
                  </a:lnTo>
                  <a:lnTo>
                    <a:pt x="961" y="928"/>
                  </a:lnTo>
                  <a:lnTo>
                    <a:pt x="958" y="925"/>
                  </a:lnTo>
                  <a:lnTo>
                    <a:pt x="955" y="924"/>
                  </a:lnTo>
                  <a:lnTo>
                    <a:pt x="952" y="924"/>
                  </a:lnTo>
                  <a:lnTo>
                    <a:pt x="949" y="925"/>
                  </a:lnTo>
                  <a:lnTo>
                    <a:pt x="948" y="928"/>
                  </a:lnTo>
                  <a:lnTo>
                    <a:pt x="948" y="934"/>
                  </a:lnTo>
                  <a:lnTo>
                    <a:pt x="944" y="933"/>
                  </a:lnTo>
                  <a:lnTo>
                    <a:pt x="942" y="930"/>
                  </a:lnTo>
                  <a:lnTo>
                    <a:pt x="941" y="927"/>
                  </a:lnTo>
                  <a:lnTo>
                    <a:pt x="941" y="923"/>
                  </a:lnTo>
                  <a:lnTo>
                    <a:pt x="941" y="918"/>
                  </a:lnTo>
                  <a:lnTo>
                    <a:pt x="941" y="914"/>
                  </a:lnTo>
                  <a:lnTo>
                    <a:pt x="941" y="910"/>
                  </a:lnTo>
                  <a:lnTo>
                    <a:pt x="939" y="908"/>
                  </a:lnTo>
                  <a:lnTo>
                    <a:pt x="937" y="908"/>
                  </a:lnTo>
                  <a:lnTo>
                    <a:pt x="931" y="911"/>
                  </a:lnTo>
                  <a:lnTo>
                    <a:pt x="931" y="913"/>
                  </a:lnTo>
                  <a:lnTo>
                    <a:pt x="931" y="914"/>
                  </a:lnTo>
                  <a:lnTo>
                    <a:pt x="931" y="915"/>
                  </a:lnTo>
                  <a:lnTo>
                    <a:pt x="931" y="917"/>
                  </a:lnTo>
                  <a:lnTo>
                    <a:pt x="931" y="915"/>
                  </a:lnTo>
                  <a:lnTo>
                    <a:pt x="931" y="914"/>
                  </a:lnTo>
                  <a:lnTo>
                    <a:pt x="931" y="911"/>
                  </a:lnTo>
                  <a:lnTo>
                    <a:pt x="931" y="910"/>
                  </a:lnTo>
                  <a:lnTo>
                    <a:pt x="929" y="908"/>
                  </a:lnTo>
                  <a:lnTo>
                    <a:pt x="929" y="907"/>
                  </a:lnTo>
                  <a:lnTo>
                    <a:pt x="928" y="907"/>
                  </a:lnTo>
                  <a:lnTo>
                    <a:pt x="926" y="908"/>
                  </a:lnTo>
                  <a:lnTo>
                    <a:pt x="925" y="910"/>
                  </a:lnTo>
                  <a:lnTo>
                    <a:pt x="924" y="910"/>
                  </a:lnTo>
                  <a:lnTo>
                    <a:pt x="922" y="911"/>
                  </a:lnTo>
                  <a:lnTo>
                    <a:pt x="922" y="913"/>
                  </a:lnTo>
                  <a:lnTo>
                    <a:pt x="921" y="914"/>
                  </a:lnTo>
                  <a:lnTo>
                    <a:pt x="921" y="915"/>
                  </a:lnTo>
                  <a:lnTo>
                    <a:pt x="919" y="917"/>
                  </a:lnTo>
                  <a:lnTo>
                    <a:pt x="919" y="918"/>
                  </a:lnTo>
                  <a:lnTo>
                    <a:pt x="921" y="921"/>
                  </a:lnTo>
                  <a:lnTo>
                    <a:pt x="914" y="914"/>
                  </a:lnTo>
                  <a:lnTo>
                    <a:pt x="914" y="915"/>
                  </a:lnTo>
                  <a:lnTo>
                    <a:pt x="912" y="915"/>
                  </a:lnTo>
                  <a:lnTo>
                    <a:pt x="912" y="917"/>
                  </a:lnTo>
                  <a:lnTo>
                    <a:pt x="911" y="917"/>
                  </a:lnTo>
                  <a:lnTo>
                    <a:pt x="909" y="917"/>
                  </a:lnTo>
                  <a:lnTo>
                    <a:pt x="908" y="917"/>
                  </a:lnTo>
                  <a:lnTo>
                    <a:pt x="906" y="917"/>
                  </a:lnTo>
                  <a:lnTo>
                    <a:pt x="905" y="917"/>
                  </a:lnTo>
                  <a:lnTo>
                    <a:pt x="904" y="917"/>
                  </a:lnTo>
                  <a:lnTo>
                    <a:pt x="905" y="917"/>
                  </a:lnTo>
                  <a:lnTo>
                    <a:pt x="906" y="917"/>
                  </a:lnTo>
                  <a:lnTo>
                    <a:pt x="908" y="915"/>
                  </a:lnTo>
                  <a:lnTo>
                    <a:pt x="909" y="915"/>
                  </a:lnTo>
                  <a:lnTo>
                    <a:pt x="909" y="914"/>
                  </a:lnTo>
                  <a:lnTo>
                    <a:pt x="911" y="913"/>
                  </a:lnTo>
                  <a:lnTo>
                    <a:pt x="912" y="913"/>
                  </a:lnTo>
                  <a:lnTo>
                    <a:pt x="912" y="911"/>
                  </a:lnTo>
                  <a:lnTo>
                    <a:pt x="914" y="911"/>
                  </a:lnTo>
                  <a:lnTo>
                    <a:pt x="894" y="907"/>
                  </a:lnTo>
                  <a:lnTo>
                    <a:pt x="895" y="905"/>
                  </a:lnTo>
                  <a:lnTo>
                    <a:pt x="895" y="903"/>
                  </a:lnTo>
                  <a:lnTo>
                    <a:pt x="896" y="901"/>
                  </a:lnTo>
                  <a:lnTo>
                    <a:pt x="896" y="900"/>
                  </a:lnTo>
                  <a:lnTo>
                    <a:pt x="896" y="897"/>
                  </a:lnTo>
                  <a:lnTo>
                    <a:pt x="896" y="895"/>
                  </a:lnTo>
                  <a:lnTo>
                    <a:pt x="896" y="893"/>
                  </a:lnTo>
                  <a:lnTo>
                    <a:pt x="896" y="891"/>
                  </a:lnTo>
                  <a:lnTo>
                    <a:pt x="896" y="888"/>
                  </a:lnTo>
                  <a:lnTo>
                    <a:pt x="896" y="887"/>
                  </a:lnTo>
                  <a:lnTo>
                    <a:pt x="901" y="888"/>
                  </a:lnTo>
                  <a:lnTo>
                    <a:pt x="904" y="890"/>
                  </a:lnTo>
                  <a:lnTo>
                    <a:pt x="908" y="890"/>
                  </a:lnTo>
                  <a:lnTo>
                    <a:pt x="911" y="890"/>
                  </a:lnTo>
                  <a:lnTo>
                    <a:pt x="914" y="890"/>
                  </a:lnTo>
                  <a:lnTo>
                    <a:pt x="918" y="890"/>
                  </a:lnTo>
                  <a:lnTo>
                    <a:pt x="921" y="888"/>
                  </a:lnTo>
                  <a:lnTo>
                    <a:pt x="924" y="888"/>
                  </a:lnTo>
                  <a:lnTo>
                    <a:pt x="928" y="887"/>
                  </a:lnTo>
                  <a:lnTo>
                    <a:pt x="931" y="887"/>
                  </a:lnTo>
                  <a:lnTo>
                    <a:pt x="931" y="880"/>
                  </a:lnTo>
                  <a:lnTo>
                    <a:pt x="934" y="881"/>
                  </a:lnTo>
                  <a:lnTo>
                    <a:pt x="937" y="882"/>
                  </a:lnTo>
                  <a:lnTo>
                    <a:pt x="939" y="882"/>
                  </a:lnTo>
                  <a:lnTo>
                    <a:pt x="942" y="882"/>
                  </a:lnTo>
                  <a:lnTo>
                    <a:pt x="947" y="882"/>
                  </a:lnTo>
                  <a:lnTo>
                    <a:pt x="949" y="881"/>
                  </a:lnTo>
                  <a:lnTo>
                    <a:pt x="951" y="880"/>
                  </a:lnTo>
                  <a:lnTo>
                    <a:pt x="954" y="878"/>
                  </a:lnTo>
                  <a:lnTo>
                    <a:pt x="957" y="875"/>
                  </a:lnTo>
                  <a:lnTo>
                    <a:pt x="958" y="872"/>
                  </a:lnTo>
                  <a:lnTo>
                    <a:pt x="957" y="870"/>
                  </a:lnTo>
                  <a:lnTo>
                    <a:pt x="954" y="867"/>
                  </a:lnTo>
                  <a:lnTo>
                    <a:pt x="951" y="865"/>
                  </a:lnTo>
                  <a:lnTo>
                    <a:pt x="948" y="865"/>
                  </a:lnTo>
                  <a:lnTo>
                    <a:pt x="945" y="865"/>
                  </a:lnTo>
                  <a:lnTo>
                    <a:pt x="941" y="865"/>
                  </a:lnTo>
                  <a:lnTo>
                    <a:pt x="938" y="865"/>
                  </a:lnTo>
                  <a:lnTo>
                    <a:pt x="934" y="865"/>
                  </a:lnTo>
                  <a:lnTo>
                    <a:pt x="931" y="865"/>
                  </a:lnTo>
                  <a:lnTo>
                    <a:pt x="928" y="865"/>
                  </a:lnTo>
                  <a:lnTo>
                    <a:pt x="922" y="868"/>
                  </a:lnTo>
                  <a:lnTo>
                    <a:pt x="916" y="871"/>
                  </a:lnTo>
                  <a:lnTo>
                    <a:pt x="911" y="872"/>
                  </a:lnTo>
                  <a:lnTo>
                    <a:pt x="905" y="874"/>
                  </a:lnTo>
                  <a:lnTo>
                    <a:pt x="898" y="875"/>
                  </a:lnTo>
                  <a:lnTo>
                    <a:pt x="892" y="875"/>
                  </a:lnTo>
                  <a:lnTo>
                    <a:pt x="886" y="878"/>
                  </a:lnTo>
                  <a:lnTo>
                    <a:pt x="881" y="881"/>
                  </a:lnTo>
                  <a:lnTo>
                    <a:pt x="876" y="884"/>
                  </a:lnTo>
                  <a:lnTo>
                    <a:pt x="872" y="890"/>
                  </a:lnTo>
                  <a:lnTo>
                    <a:pt x="868" y="900"/>
                  </a:lnTo>
                  <a:lnTo>
                    <a:pt x="869" y="908"/>
                  </a:lnTo>
                  <a:lnTo>
                    <a:pt x="872" y="914"/>
                  </a:lnTo>
                  <a:lnTo>
                    <a:pt x="878" y="918"/>
                  </a:lnTo>
                  <a:lnTo>
                    <a:pt x="885" y="923"/>
                  </a:lnTo>
                  <a:lnTo>
                    <a:pt x="892" y="925"/>
                  </a:lnTo>
                  <a:lnTo>
                    <a:pt x="899" y="928"/>
                  </a:lnTo>
                  <a:lnTo>
                    <a:pt x="904" y="934"/>
                  </a:lnTo>
                  <a:lnTo>
                    <a:pt x="905" y="940"/>
                  </a:lnTo>
                  <a:lnTo>
                    <a:pt x="904" y="948"/>
                  </a:lnTo>
                  <a:lnTo>
                    <a:pt x="906" y="957"/>
                  </a:lnTo>
                  <a:lnTo>
                    <a:pt x="906" y="964"/>
                  </a:lnTo>
                  <a:lnTo>
                    <a:pt x="904" y="973"/>
                  </a:lnTo>
                  <a:lnTo>
                    <a:pt x="901" y="980"/>
                  </a:lnTo>
                  <a:lnTo>
                    <a:pt x="898" y="987"/>
                  </a:lnTo>
                  <a:lnTo>
                    <a:pt x="895" y="996"/>
                  </a:lnTo>
                  <a:lnTo>
                    <a:pt x="892" y="1003"/>
                  </a:lnTo>
                  <a:lnTo>
                    <a:pt x="892" y="1010"/>
                  </a:lnTo>
                  <a:lnTo>
                    <a:pt x="895" y="1019"/>
                  </a:lnTo>
                  <a:lnTo>
                    <a:pt x="901" y="1027"/>
                  </a:lnTo>
                  <a:lnTo>
                    <a:pt x="904" y="1019"/>
                  </a:lnTo>
                  <a:lnTo>
                    <a:pt x="909" y="1010"/>
                  </a:lnTo>
                  <a:lnTo>
                    <a:pt x="915" y="1003"/>
                  </a:lnTo>
                  <a:lnTo>
                    <a:pt x="921" y="994"/>
                  </a:lnTo>
                  <a:lnTo>
                    <a:pt x="928" y="987"/>
                  </a:lnTo>
                  <a:lnTo>
                    <a:pt x="935" y="980"/>
                  </a:lnTo>
                  <a:lnTo>
                    <a:pt x="941" y="971"/>
                  </a:lnTo>
                  <a:lnTo>
                    <a:pt x="947" y="964"/>
                  </a:lnTo>
                  <a:lnTo>
                    <a:pt x="951" y="956"/>
                  </a:lnTo>
                  <a:lnTo>
                    <a:pt x="955" y="946"/>
                  </a:lnTo>
                  <a:lnTo>
                    <a:pt x="979" y="946"/>
                  </a:lnTo>
                  <a:lnTo>
                    <a:pt x="965" y="1052"/>
                  </a:lnTo>
                  <a:lnTo>
                    <a:pt x="964" y="1052"/>
                  </a:lnTo>
                  <a:lnTo>
                    <a:pt x="962" y="1052"/>
                  </a:lnTo>
                  <a:lnTo>
                    <a:pt x="961" y="1052"/>
                  </a:lnTo>
                  <a:lnTo>
                    <a:pt x="959" y="1053"/>
                  </a:lnTo>
                  <a:lnTo>
                    <a:pt x="958" y="1054"/>
                  </a:lnTo>
                  <a:lnTo>
                    <a:pt x="961" y="1064"/>
                  </a:lnTo>
                  <a:lnTo>
                    <a:pt x="959" y="1074"/>
                  </a:lnTo>
                  <a:lnTo>
                    <a:pt x="957" y="1083"/>
                  </a:lnTo>
                  <a:lnTo>
                    <a:pt x="951" y="1092"/>
                  </a:lnTo>
                  <a:lnTo>
                    <a:pt x="945" y="1100"/>
                  </a:lnTo>
                  <a:lnTo>
                    <a:pt x="939" y="1109"/>
                  </a:lnTo>
                  <a:lnTo>
                    <a:pt x="935" y="1117"/>
                  </a:lnTo>
                  <a:lnTo>
                    <a:pt x="934" y="1126"/>
                  </a:lnTo>
                  <a:lnTo>
                    <a:pt x="935" y="1136"/>
                  </a:lnTo>
                  <a:lnTo>
                    <a:pt x="941" y="1148"/>
                  </a:lnTo>
                  <a:lnTo>
                    <a:pt x="924" y="1202"/>
                  </a:lnTo>
                  <a:lnTo>
                    <a:pt x="911" y="1258"/>
                  </a:lnTo>
                  <a:lnTo>
                    <a:pt x="899" y="1315"/>
                  </a:lnTo>
                  <a:lnTo>
                    <a:pt x="886" y="1373"/>
                  </a:lnTo>
                  <a:lnTo>
                    <a:pt x="873" y="1428"/>
                  </a:lnTo>
                  <a:lnTo>
                    <a:pt x="855" y="1483"/>
                  </a:lnTo>
                  <a:lnTo>
                    <a:pt x="833" y="1534"/>
                  </a:lnTo>
                  <a:lnTo>
                    <a:pt x="803" y="1582"/>
                  </a:lnTo>
                  <a:lnTo>
                    <a:pt x="765" y="1625"/>
                  </a:lnTo>
                  <a:lnTo>
                    <a:pt x="717" y="1663"/>
                  </a:lnTo>
                  <a:lnTo>
                    <a:pt x="706" y="1669"/>
                  </a:lnTo>
                  <a:lnTo>
                    <a:pt x="694" y="1676"/>
                  </a:lnTo>
                  <a:lnTo>
                    <a:pt x="683" y="1682"/>
                  </a:lnTo>
                  <a:lnTo>
                    <a:pt x="672" y="1689"/>
                  </a:lnTo>
                  <a:lnTo>
                    <a:pt x="660" y="1696"/>
                  </a:lnTo>
                  <a:lnTo>
                    <a:pt x="649" y="1704"/>
                  </a:lnTo>
                  <a:lnTo>
                    <a:pt x="639" y="1712"/>
                  </a:lnTo>
                  <a:lnTo>
                    <a:pt x="629" y="1719"/>
                  </a:lnTo>
                  <a:lnTo>
                    <a:pt x="619" y="1728"/>
                  </a:lnTo>
                  <a:lnTo>
                    <a:pt x="611" y="1736"/>
                  </a:lnTo>
                  <a:lnTo>
                    <a:pt x="627" y="1693"/>
                  </a:lnTo>
                  <a:lnTo>
                    <a:pt x="641" y="1650"/>
                  </a:lnTo>
                  <a:lnTo>
                    <a:pt x="654" y="1608"/>
                  </a:lnTo>
                  <a:lnTo>
                    <a:pt x="667" y="1563"/>
                  </a:lnTo>
                  <a:lnTo>
                    <a:pt x="680" y="1520"/>
                  </a:lnTo>
                  <a:lnTo>
                    <a:pt x="693" y="1477"/>
                  </a:lnTo>
                  <a:lnTo>
                    <a:pt x="705" y="1434"/>
                  </a:lnTo>
                  <a:lnTo>
                    <a:pt x="717" y="1391"/>
                  </a:lnTo>
                  <a:lnTo>
                    <a:pt x="732" y="1348"/>
                  </a:lnTo>
                  <a:lnTo>
                    <a:pt x="746" y="1307"/>
                  </a:lnTo>
                  <a:lnTo>
                    <a:pt x="749" y="1309"/>
                  </a:lnTo>
                  <a:lnTo>
                    <a:pt x="765" y="1238"/>
                  </a:lnTo>
                  <a:lnTo>
                    <a:pt x="783" y="1166"/>
                  </a:lnTo>
                  <a:lnTo>
                    <a:pt x="802" y="1096"/>
                  </a:lnTo>
                  <a:lnTo>
                    <a:pt x="821" y="1024"/>
                  </a:lnTo>
                  <a:lnTo>
                    <a:pt x="839" y="954"/>
                  </a:lnTo>
                  <a:lnTo>
                    <a:pt x="858" y="882"/>
                  </a:lnTo>
                  <a:lnTo>
                    <a:pt x="875" y="812"/>
                  </a:lnTo>
                  <a:lnTo>
                    <a:pt x="892" y="742"/>
                  </a:lnTo>
                  <a:lnTo>
                    <a:pt x="906" y="672"/>
                  </a:lnTo>
                  <a:lnTo>
                    <a:pt x="921" y="602"/>
                  </a:lnTo>
                  <a:lnTo>
                    <a:pt x="918" y="553"/>
                  </a:lnTo>
                  <a:lnTo>
                    <a:pt x="925" y="563"/>
                  </a:lnTo>
                  <a:lnTo>
                    <a:pt x="932" y="573"/>
                  </a:lnTo>
                  <a:lnTo>
                    <a:pt x="939" y="583"/>
                  </a:lnTo>
                  <a:lnTo>
                    <a:pt x="947" y="594"/>
                  </a:lnTo>
                  <a:lnTo>
                    <a:pt x="954" y="605"/>
                  </a:lnTo>
                  <a:lnTo>
                    <a:pt x="962" y="615"/>
                  </a:lnTo>
                  <a:lnTo>
                    <a:pt x="972" y="625"/>
                  </a:lnTo>
                  <a:lnTo>
                    <a:pt x="981" y="633"/>
                  </a:lnTo>
                  <a:lnTo>
                    <a:pt x="992" y="642"/>
                  </a:lnTo>
                  <a:lnTo>
                    <a:pt x="1004" y="649"/>
                  </a:lnTo>
                  <a:close/>
                  <a:moveTo>
                    <a:pt x="911" y="934"/>
                  </a:moveTo>
                  <a:lnTo>
                    <a:pt x="914" y="934"/>
                  </a:lnTo>
                  <a:lnTo>
                    <a:pt x="915" y="934"/>
                  </a:lnTo>
                  <a:lnTo>
                    <a:pt x="918" y="936"/>
                  </a:lnTo>
                  <a:lnTo>
                    <a:pt x="919" y="936"/>
                  </a:lnTo>
                  <a:lnTo>
                    <a:pt x="922" y="937"/>
                  </a:lnTo>
                  <a:lnTo>
                    <a:pt x="925" y="937"/>
                  </a:lnTo>
                  <a:lnTo>
                    <a:pt x="926" y="938"/>
                  </a:lnTo>
                  <a:lnTo>
                    <a:pt x="929" y="938"/>
                  </a:lnTo>
                  <a:lnTo>
                    <a:pt x="932" y="938"/>
                  </a:lnTo>
                  <a:lnTo>
                    <a:pt x="935" y="938"/>
                  </a:lnTo>
                  <a:lnTo>
                    <a:pt x="937" y="944"/>
                  </a:lnTo>
                  <a:lnTo>
                    <a:pt x="938" y="948"/>
                  </a:lnTo>
                  <a:lnTo>
                    <a:pt x="937" y="953"/>
                  </a:lnTo>
                  <a:lnTo>
                    <a:pt x="934" y="958"/>
                  </a:lnTo>
                  <a:lnTo>
                    <a:pt x="931" y="961"/>
                  </a:lnTo>
                  <a:lnTo>
                    <a:pt x="928" y="966"/>
                  </a:lnTo>
                  <a:lnTo>
                    <a:pt x="924" y="970"/>
                  </a:lnTo>
                  <a:lnTo>
                    <a:pt x="919" y="974"/>
                  </a:lnTo>
                  <a:lnTo>
                    <a:pt x="915" y="978"/>
                  </a:lnTo>
                  <a:lnTo>
                    <a:pt x="911" y="983"/>
                  </a:lnTo>
                  <a:lnTo>
                    <a:pt x="909" y="986"/>
                  </a:lnTo>
                  <a:lnTo>
                    <a:pt x="909" y="987"/>
                  </a:lnTo>
                  <a:lnTo>
                    <a:pt x="908" y="990"/>
                  </a:lnTo>
                  <a:lnTo>
                    <a:pt x="906" y="993"/>
                  </a:lnTo>
                  <a:lnTo>
                    <a:pt x="906" y="996"/>
                  </a:lnTo>
                  <a:lnTo>
                    <a:pt x="905" y="999"/>
                  </a:lnTo>
                  <a:lnTo>
                    <a:pt x="905" y="1001"/>
                  </a:lnTo>
                  <a:lnTo>
                    <a:pt x="904" y="1004"/>
                  </a:lnTo>
                  <a:lnTo>
                    <a:pt x="904" y="1007"/>
                  </a:lnTo>
                  <a:lnTo>
                    <a:pt x="904" y="1010"/>
                  </a:lnTo>
                  <a:lnTo>
                    <a:pt x="902" y="1007"/>
                  </a:lnTo>
                  <a:lnTo>
                    <a:pt x="902" y="1003"/>
                  </a:lnTo>
                  <a:lnTo>
                    <a:pt x="902" y="1000"/>
                  </a:lnTo>
                  <a:lnTo>
                    <a:pt x="904" y="997"/>
                  </a:lnTo>
                  <a:lnTo>
                    <a:pt x="904" y="994"/>
                  </a:lnTo>
                  <a:lnTo>
                    <a:pt x="905" y="991"/>
                  </a:lnTo>
                  <a:lnTo>
                    <a:pt x="906" y="990"/>
                  </a:lnTo>
                  <a:lnTo>
                    <a:pt x="908" y="987"/>
                  </a:lnTo>
                  <a:lnTo>
                    <a:pt x="909" y="984"/>
                  </a:lnTo>
                  <a:lnTo>
                    <a:pt x="911" y="983"/>
                  </a:lnTo>
                  <a:lnTo>
                    <a:pt x="914" y="977"/>
                  </a:lnTo>
                  <a:lnTo>
                    <a:pt x="915" y="973"/>
                  </a:lnTo>
                  <a:lnTo>
                    <a:pt x="916" y="968"/>
                  </a:lnTo>
                  <a:lnTo>
                    <a:pt x="918" y="964"/>
                  </a:lnTo>
                  <a:lnTo>
                    <a:pt x="919" y="960"/>
                  </a:lnTo>
                  <a:lnTo>
                    <a:pt x="919" y="954"/>
                  </a:lnTo>
                  <a:lnTo>
                    <a:pt x="918" y="950"/>
                  </a:lnTo>
                  <a:lnTo>
                    <a:pt x="916" y="944"/>
                  </a:lnTo>
                  <a:lnTo>
                    <a:pt x="915" y="940"/>
                  </a:lnTo>
                  <a:lnTo>
                    <a:pt x="911" y="934"/>
                  </a:lnTo>
                  <a:close/>
                  <a:moveTo>
                    <a:pt x="631" y="1782"/>
                  </a:moveTo>
                  <a:lnTo>
                    <a:pt x="629" y="1784"/>
                  </a:lnTo>
                  <a:lnTo>
                    <a:pt x="619" y="1764"/>
                  </a:lnTo>
                  <a:lnTo>
                    <a:pt x="621" y="1762"/>
                  </a:lnTo>
                  <a:lnTo>
                    <a:pt x="631" y="1782"/>
                  </a:lnTo>
                  <a:close/>
                  <a:moveTo>
                    <a:pt x="859" y="64"/>
                  </a:moveTo>
                  <a:lnTo>
                    <a:pt x="859" y="64"/>
                  </a:lnTo>
                  <a:lnTo>
                    <a:pt x="859" y="66"/>
                  </a:lnTo>
                  <a:lnTo>
                    <a:pt x="859" y="67"/>
                  </a:lnTo>
                  <a:lnTo>
                    <a:pt x="859" y="69"/>
                  </a:lnTo>
                  <a:lnTo>
                    <a:pt x="859" y="70"/>
                  </a:lnTo>
                  <a:lnTo>
                    <a:pt x="858" y="70"/>
                  </a:lnTo>
                  <a:lnTo>
                    <a:pt x="858" y="72"/>
                  </a:lnTo>
                  <a:lnTo>
                    <a:pt x="859" y="74"/>
                  </a:lnTo>
                  <a:lnTo>
                    <a:pt x="861" y="77"/>
                  </a:lnTo>
                  <a:lnTo>
                    <a:pt x="862" y="80"/>
                  </a:lnTo>
                  <a:lnTo>
                    <a:pt x="863" y="82"/>
                  </a:lnTo>
                  <a:lnTo>
                    <a:pt x="865" y="83"/>
                  </a:lnTo>
                  <a:lnTo>
                    <a:pt x="866" y="84"/>
                  </a:lnTo>
                  <a:lnTo>
                    <a:pt x="868" y="87"/>
                  </a:lnTo>
                  <a:lnTo>
                    <a:pt x="871" y="89"/>
                  </a:lnTo>
                  <a:lnTo>
                    <a:pt x="872" y="92"/>
                  </a:lnTo>
                  <a:lnTo>
                    <a:pt x="876" y="96"/>
                  </a:lnTo>
                  <a:lnTo>
                    <a:pt x="876" y="97"/>
                  </a:lnTo>
                  <a:lnTo>
                    <a:pt x="876" y="99"/>
                  </a:lnTo>
                  <a:lnTo>
                    <a:pt x="876" y="100"/>
                  </a:lnTo>
                  <a:lnTo>
                    <a:pt x="876" y="102"/>
                  </a:lnTo>
                  <a:lnTo>
                    <a:pt x="876" y="103"/>
                  </a:lnTo>
                  <a:lnTo>
                    <a:pt x="878" y="104"/>
                  </a:lnTo>
                  <a:lnTo>
                    <a:pt x="878" y="106"/>
                  </a:lnTo>
                  <a:lnTo>
                    <a:pt x="879" y="106"/>
                  </a:lnTo>
                  <a:lnTo>
                    <a:pt x="878" y="106"/>
                  </a:lnTo>
                  <a:lnTo>
                    <a:pt x="876" y="106"/>
                  </a:lnTo>
                  <a:lnTo>
                    <a:pt x="875" y="106"/>
                  </a:lnTo>
                  <a:lnTo>
                    <a:pt x="873" y="106"/>
                  </a:lnTo>
                  <a:lnTo>
                    <a:pt x="872" y="106"/>
                  </a:lnTo>
                  <a:lnTo>
                    <a:pt x="871" y="106"/>
                  </a:lnTo>
                  <a:lnTo>
                    <a:pt x="869" y="106"/>
                  </a:lnTo>
                  <a:lnTo>
                    <a:pt x="868" y="106"/>
                  </a:lnTo>
                  <a:lnTo>
                    <a:pt x="866" y="107"/>
                  </a:lnTo>
                  <a:lnTo>
                    <a:pt x="866" y="109"/>
                  </a:lnTo>
                  <a:lnTo>
                    <a:pt x="866" y="112"/>
                  </a:lnTo>
                  <a:lnTo>
                    <a:pt x="868" y="114"/>
                  </a:lnTo>
                  <a:lnTo>
                    <a:pt x="869" y="116"/>
                  </a:lnTo>
                  <a:lnTo>
                    <a:pt x="872" y="116"/>
                  </a:lnTo>
                  <a:lnTo>
                    <a:pt x="873" y="116"/>
                  </a:lnTo>
                  <a:lnTo>
                    <a:pt x="876" y="116"/>
                  </a:lnTo>
                  <a:lnTo>
                    <a:pt x="879" y="116"/>
                  </a:lnTo>
                  <a:lnTo>
                    <a:pt x="882" y="117"/>
                  </a:lnTo>
                  <a:lnTo>
                    <a:pt x="885" y="117"/>
                  </a:lnTo>
                  <a:lnTo>
                    <a:pt x="886" y="120"/>
                  </a:lnTo>
                  <a:lnTo>
                    <a:pt x="896" y="147"/>
                  </a:lnTo>
                  <a:lnTo>
                    <a:pt x="876" y="147"/>
                  </a:lnTo>
                  <a:lnTo>
                    <a:pt x="876" y="140"/>
                  </a:lnTo>
                  <a:lnTo>
                    <a:pt x="873" y="135"/>
                  </a:lnTo>
                  <a:lnTo>
                    <a:pt x="871" y="129"/>
                  </a:lnTo>
                  <a:lnTo>
                    <a:pt x="866" y="125"/>
                  </a:lnTo>
                  <a:lnTo>
                    <a:pt x="861" y="120"/>
                  </a:lnTo>
                  <a:lnTo>
                    <a:pt x="855" y="116"/>
                  </a:lnTo>
                  <a:lnTo>
                    <a:pt x="849" y="112"/>
                  </a:lnTo>
                  <a:lnTo>
                    <a:pt x="843" y="107"/>
                  </a:lnTo>
                  <a:lnTo>
                    <a:pt x="839" y="102"/>
                  </a:lnTo>
                  <a:lnTo>
                    <a:pt x="835" y="96"/>
                  </a:lnTo>
                  <a:lnTo>
                    <a:pt x="836" y="92"/>
                  </a:lnTo>
                  <a:lnTo>
                    <a:pt x="838" y="90"/>
                  </a:lnTo>
                  <a:lnTo>
                    <a:pt x="841" y="89"/>
                  </a:lnTo>
                  <a:lnTo>
                    <a:pt x="843" y="89"/>
                  </a:lnTo>
                  <a:lnTo>
                    <a:pt x="846" y="87"/>
                  </a:lnTo>
                  <a:lnTo>
                    <a:pt x="848" y="87"/>
                  </a:lnTo>
                  <a:lnTo>
                    <a:pt x="849" y="86"/>
                  </a:lnTo>
                  <a:lnTo>
                    <a:pt x="848" y="84"/>
                  </a:lnTo>
                  <a:lnTo>
                    <a:pt x="846" y="83"/>
                  </a:lnTo>
                  <a:lnTo>
                    <a:pt x="842" y="79"/>
                  </a:lnTo>
                  <a:lnTo>
                    <a:pt x="835" y="64"/>
                  </a:lnTo>
                  <a:lnTo>
                    <a:pt x="836" y="66"/>
                  </a:lnTo>
                  <a:lnTo>
                    <a:pt x="838" y="67"/>
                  </a:lnTo>
                  <a:lnTo>
                    <a:pt x="841" y="70"/>
                  </a:lnTo>
                  <a:lnTo>
                    <a:pt x="842" y="72"/>
                  </a:lnTo>
                  <a:lnTo>
                    <a:pt x="843" y="73"/>
                  </a:lnTo>
                  <a:lnTo>
                    <a:pt x="846" y="74"/>
                  </a:lnTo>
                  <a:lnTo>
                    <a:pt x="848" y="74"/>
                  </a:lnTo>
                  <a:lnTo>
                    <a:pt x="851" y="76"/>
                  </a:lnTo>
                  <a:lnTo>
                    <a:pt x="852" y="76"/>
                  </a:lnTo>
                  <a:lnTo>
                    <a:pt x="855" y="74"/>
                  </a:lnTo>
                  <a:lnTo>
                    <a:pt x="856" y="74"/>
                  </a:lnTo>
                  <a:lnTo>
                    <a:pt x="856" y="73"/>
                  </a:lnTo>
                  <a:lnTo>
                    <a:pt x="858" y="73"/>
                  </a:lnTo>
                  <a:lnTo>
                    <a:pt x="858" y="72"/>
                  </a:lnTo>
                  <a:lnTo>
                    <a:pt x="858" y="70"/>
                  </a:lnTo>
                  <a:lnTo>
                    <a:pt x="856" y="70"/>
                  </a:lnTo>
                  <a:lnTo>
                    <a:pt x="856" y="69"/>
                  </a:lnTo>
                  <a:lnTo>
                    <a:pt x="856" y="67"/>
                  </a:lnTo>
                  <a:lnTo>
                    <a:pt x="855" y="67"/>
                  </a:lnTo>
                  <a:lnTo>
                    <a:pt x="855" y="66"/>
                  </a:lnTo>
                  <a:lnTo>
                    <a:pt x="853" y="64"/>
                  </a:lnTo>
                  <a:lnTo>
                    <a:pt x="852" y="63"/>
                  </a:lnTo>
                  <a:lnTo>
                    <a:pt x="852" y="61"/>
                  </a:lnTo>
                  <a:lnTo>
                    <a:pt x="859" y="64"/>
                  </a:lnTo>
                  <a:close/>
                  <a:moveTo>
                    <a:pt x="878" y="195"/>
                  </a:moveTo>
                  <a:lnTo>
                    <a:pt x="879" y="206"/>
                  </a:lnTo>
                  <a:lnTo>
                    <a:pt x="878" y="205"/>
                  </a:lnTo>
                  <a:lnTo>
                    <a:pt x="876" y="203"/>
                  </a:lnTo>
                  <a:lnTo>
                    <a:pt x="876" y="202"/>
                  </a:lnTo>
                  <a:lnTo>
                    <a:pt x="876" y="200"/>
                  </a:lnTo>
                  <a:lnTo>
                    <a:pt x="875" y="199"/>
                  </a:lnTo>
                  <a:lnTo>
                    <a:pt x="876" y="199"/>
                  </a:lnTo>
                  <a:lnTo>
                    <a:pt x="876" y="198"/>
                  </a:lnTo>
                  <a:lnTo>
                    <a:pt x="876" y="196"/>
                  </a:lnTo>
                  <a:lnTo>
                    <a:pt x="878" y="195"/>
                  </a:lnTo>
                  <a:lnTo>
                    <a:pt x="876" y="175"/>
                  </a:lnTo>
                  <a:lnTo>
                    <a:pt x="889" y="189"/>
                  </a:lnTo>
                  <a:lnTo>
                    <a:pt x="888" y="189"/>
                  </a:lnTo>
                  <a:lnTo>
                    <a:pt x="886" y="190"/>
                  </a:lnTo>
                  <a:lnTo>
                    <a:pt x="885" y="190"/>
                  </a:lnTo>
                  <a:lnTo>
                    <a:pt x="884" y="190"/>
                  </a:lnTo>
                  <a:lnTo>
                    <a:pt x="882" y="192"/>
                  </a:lnTo>
                  <a:lnTo>
                    <a:pt x="881" y="192"/>
                  </a:lnTo>
                  <a:lnTo>
                    <a:pt x="881" y="193"/>
                  </a:lnTo>
                  <a:lnTo>
                    <a:pt x="879" y="193"/>
                  </a:lnTo>
                  <a:lnTo>
                    <a:pt x="878" y="195"/>
                  </a:lnTo>
                  <a:close/>
                  <a:moveTo>
                    <a:pt x="889" y="246"/>
                  </a:moveTo>
                  <a:lnTo>
                    <a:pt x="884" y="246"/>
                  </a:lnTo>
                  <a:lnTo>
                    <a:pt x="886" y="243"/>
                  </a:lnTo>
                  <a:lnTo>
                    <a:pt x="889" y="246"/>
                  </a:lnTo>
                  <a:close/>
                  <a:moveTo>
                    <a:pt x="884" y="168"/>
                  </a:moveTo>
                  <a:lnTo>
                    <a:pt x="885" y="166"/>
                  </a:lnTo>
                  <a:lnTo>
                    <a:pt x="885" y="165"/>
                  </a:lnTo>
                  <a:lnTo>
                    <a:pt x="886" y="165"/>
                  </a:lnTo>
                  <a:lnTo>
                    <a:pt x="888" y="163"/>
                  </a:lnTo>
                  <a:lnTo>
                    <a:pt x="888" y="162"/>
                  </a:lnTo>
                  <a:lnTo>
                    <a:pt x="889" y="160"/>
                  </a:lnTo>
                  <a:lnTo>
                    <a:pt x="891" y="159"/>
                  </a:lnTo>
                  <a:lnTo>
                    <a:pt x="891" y="157"/>
                  </a:lnTo>
                  <a:lnTo>
                    <a:pt x="892" y="157"/>
                  </a:lnTo>
                  <a:lnTo>
                    <a:pt x="894" y="157"/>
                  </a:lnTo>
                  <a:lnTo>
                    <a:pt x="894" y="168"/>
                  </a:lnTo>
                  <a:lnTo>
                    <a:pt x="884" y="168"/>
                  </a:lnTo>
                  <a:close/>
                  <a:moveTo>
                    <a:pt x="849" y="51"/>
                  </a:moveTo>
                  <a:lnTo>
                    <a:pt x="845" y="50"/>
                  </a:lnTo>
                  <a:lnTo>
                    <a:pt x="841" y="49"/>
                  </a:lnTo>
                  <a:lnTo>
                    <a:pt x="836" y="47"/>
                  </a:lnTo>
                  <a:lnTo>
                    <a:pt x="832" y="46"/>
                  </a:lnTo>
                  <a:lnTo>
                    <a:pt x="828" y="44"/>
                  </a:lnTo>
                  <a:lnTo>
                    <a:pt x="825" y="41"/>
                  </a:lnTo>
                  <a:lnTo>
                    <a:pt x="822" y="40"/>
                  </a:lnTo>
                  <a:lnTo>
                    <a:pt x="819" y="37"/>
                  </a:lnTo>
                  <a:lnTo>
                    <a:pt x="816" y="34"/>
                  </a:lnTo>
                  <a:lnTo>
                    <a:pt x="815" y="30"/>
                  </a:lnTo>
                  <a:lnTo>
                    <a:pt x="849" y="51"/>
                  </a:lnTo>
                  <a:close/>
                  <a:moveTo>
                    <a:pt x="808" y="57"/>
                  </a:moveTo>
                  <a:lnTo>
                    <a:pt x="818" y="61"/>
                  </a:lnTo>
                  <a:lnTo>
                    <a:pt x="819" y="61"/>
                  </a:lnTo>
                  <a:lnTo>
                    <a:pt x="818" y="61"/>
                  </a:lnTo>
                  <a:lnTo>
                    <a:pt x="816" y="61"/>
                  </a:lnTo>
                  <a:lnTo>
                    <a:pt x="815" y="61"/>
                  </a:lnTo>
                  <a:lnTo>
                    <a:pt x="813" y="61"/>
                  </a:lnTo>
                  <a:lnTo>
                    <a:pt x="812" y="61"/>
                  </a:lnTo>
                  <a:lnTo>
                    <a:pt x="810" y="61"/>
                  </a:lnTo>
                  <a:lnTo>
                    <a:pt x="809" y="61"/>
                  </a:lnTo>
                  <a:lnTo>
                    <a:pt x="809" y="63"/>
                  </a:lnTo>
                  <a:lnTo>
                    <a:pt x="808" y="63"/>
                  </a:lnTo>
                  <a:lnTo>
                    <a:pt x="808" y="64"/>
                  </a:lnTo>
                  <a:lnTo>
                    <a:pt x="808" y="57"/>
                  </a:lnTo>
                  <a:close/>
                  <a:moveTo>
                    <a:pt x="525" y="367"/>
                  </a:moveTo>
                  <a:lnTo>
                    <a:pt x="525" y="381"/>
                  </a:lnTo>
                  <a:lnTo>
                    <a:pt x="518" y="361"/>
                  </a:lnTo>
                  <a:lnTo>
                    <a:pt x="520" y="361"/>
                  </a:lnTo>
                  <a:lnTo>
                    <a:pt x="521" y="361"/>
                  </a:lnTo>
                  <a:lnTo>
                    <a:pt x="523" y="361"/>
                  </a:lnTo>
                  <a:lnTo>
                    <a:pt x="524" y="362"/>
                  </a:lnTo>
                  <a:lnTo>
                    <a:pt x="525" y="364"/>
                  </a:lnTo>
                  <a:lnTo>
                    <a:pt x="525" y="365"/>
                  </a:lnTo>
                  <a:lnTo>
                    <a:pt x="525" y="367"/>
                  </a:lnTo>
                  <a:close/>
                  <a:moveTo>
                    <a:pt x="570" y="501"/>
                  </a:moveTo>
                  <a:lnTo>
                    <a:pt x="571" y="503"/>
                  </a:lnTo>
                  <a:lnTo>
                    <a:pt x="573" y="504"/>
                  </a:lnTo>
                  <a:lnTo>
                    <a:pt x="573" y="507"/>
                  </a:lnTo>
                  <a:lnTo>
                    <a:pt x="573" y="510"/>
                  </a:lnTo>
                  <a:lnTo>
                    <a:pt x="573" y="511"/>
                  </a:lnTo>
                  <a:lnTo>
                    <a:pt x="573" y="514"/>
                  </a:lnTo>
                  <a:lnTo>
                    <a:pt x="574" y="516"/>
                  </a:lnTo>
                  <a:lnTo>
                    <a:pt x="576" y="517"/>
                  </a:lnTo>
                  <a:lnTo>
                    <a:pt x="577" y="519"/>
                  </a:lnTo>
                  <a:lnTo>
                    <a:pt x="580" y="519"/>
                  </a:lnTo>
                  <a:lnTo>
                    <a:pt x="581" y="511"/>
                  </a:lnTo>
                  <a:lnTo>
                    <a:pt x="581" y="506"/>
                  </a:lnTo>
                  <a:lnTo>
                    <a:pt x="580" y="500"/>
                  </a:lnTo>
                  <a:lnTo>
                    <a:pt x="578" y="494"/>
                  </a:lnTo>
                  <a:lnTo>
                    <a:pt x="576" y="488"/>
                  </a:lnTo>
                  <a:lnTo>
                    <a:pt x="573" y="483"/>
                  </a:lnTo>
                  <a:lnTo>
                    <a:pt x="568" y="477"/>
                  </a:lnTo>
                  <a:lnTo>
                    <a:pt x="566" y="471"/>
                  </a:lnTo>
                  <a:lnTo>
                    <a:pt x="563" y="466"/>
                  </a:lnTo>
                  <a:lnTo>
                    <a:pt x="560" y="460"/>
                  </a:lnTo>
                  <a:lnTo>
                    <a:pt x="554" y="460"/>
                  </a:lnTo>
                  <a:lnTo>
                    <a:pt x="551" y="460"/>
                  </a:lnTo>
                  <a:lnTo>
                    <a:pt x="547" y="457"/>
                  </a:lnTo>
                  <a:lnTo>
                    <a:pt x="544" y="454"/>
                  </a:lnTo>
                  <a:lnTo>
                    <a:pt x="543" y="450"/>
                  </a:lnTo>
                  <a:lnTo>
                    <a:pt x="540" y="445"/>
                  </a:lnTo>
                  <a:lnTo>
                    <a:pt x="538" y="441"/>
                  </a:lnTo>
                  <a:lnTo>
                    <a:pt x="536" y="437"/>
                  </a:lnTo>
                  <a:lnTo>
                    <a:pt x="533" y="433"/>
                  </a:lnTo>
                  <a:lnTo>
                    <a:pt x="528" y="430"/>
                  </a:lnTo>
                  <a:lnTo>
                    <a:pt x="525" y="408"/>
                  </a:lnTo>
                  <a:lnTo>
                    <a:pt x="527" y="408"/>
                  </a:lnTo>
                  <a:lnTo>
                    <a:pt x="528" y="410"/>
                  </a:lnTo>
                  <a:lnTo>
                    <a:pt x="531" y="411"/>
                  </a:lnTo>
                  <a:lnTo>
                    <a:pt x="533" y="413"/>
                  </a:lnTo>
                  <a:lnTo>
                    <a:pt x="534" y="414"/>
                  </a:lnTo>
                  <a:lnTo>
                    <a:pt x="536" y="415"/>
                  </a:lnTo>
                  <a:lnTo>
                    <a:pt x="537" y="415"/>
                  </a:lnTo>
                  <a:lnTo>
                    <a:pt x="540" y="415"/>
                  </a:lnTo>
                  <a:lnTo>
                    <a:pt x="541" y="414"/>
                  </a:lnTo>
                  <a:lnTo>
                    <a:pt x="543" y="413"/>
                  </a:lnTo>
                  <a:lnTo>
                    <a:pt x="540" y="401"/>
                  </a:lnTo>
                  <a:lnTo>
                    <a:pt x="538" y="388"/>
                  </a:lnTo>
                  <a:lnTo>
                    <a:pt x="536" y="377"/>
                  </a:lnTo>
                  <a:lnTo>
                    <a:pt x="534" y="365"/>
                  </a:lnTo>
                  <a:lnTo>
                    <a:pt x="533" y="354"/>
                  </a:lnTo>
                  <a:lnTo>
                    <a:pt x="530" y="342"/>
                  </a:lnTo>
                  <a:lnTo>
                    <a:pt x="528" y="329"/>
                  </a:lnTo>
                  <a:lnTo>
                    <a:pt x="525" y="318"/>
                  </a:lnTo>
                  <a:lnTo>
                    <a:pt x="524" y="305"/>
                  </a:lnTo>
                  <a:lnTo>
                    <a:pt x="523" y="292"/>
                  </a:lnTo>
                  <a:lnTo>
                    <a:pt x="523" y="282"/>
                  </a:lnTo>
                  <a:lnTo>
                    <a:pt x="523" y="272"/>
                  </a:lnTo>
                  <a:lnTo>
                    <a:pt x="523" y="262"/>
                  </a:lnTo>
                  <a:lnTo>
                    <a:pt x="523" y="252"/>
                  </a:lnTo>
                  <a:lnTo>
                    <a:pt x="523" y="242"/>
                  </a:lnTo>
                  <a:lnTo>
                    <a:pt x="523" y="231"/>
                  </a:lnTo>
                  <a:lnTo>
                    <a:pt x="523" y="221"/>
                  </a:lnTo>
                  <a:lnTo>
                    <a:pt x="523" y="209"/>
                  </a:lnTo>
                  <a:lnTo>
                    <a:pt x="523" y="199"/>
                  </a:lnTo>
                  <a:lnTo>
                    <a:pt x="523" y="189"/>
                  </a:lnTo>
                  <a:lnTo>
                    <a:pt x="524" y="188"/>
                  </a:lnTo>
                  <a:lnTo>
                    <a:pt x="525" y="188"/>
                  </a:lnTo>
                  <a:lnTo>
                    <a:pt x="527" y="189"/>
                  </a:lnTo>
                  <a:lnTo>
                    <a:pt x="530" y="189"/>
                  </a:lnTo>
                  <a:lnTo>
                    <a:pt x="533" y="190"/>
                  </a:lnTo>
                  <a:lnTo>
                    <a:pt x="534" y="192"/>
                  </a:lnTo>
                  <a:lnTo>
                    <a:pt x="537" y="192"/>
                  </a:lnTo>
                  <a:lnTo>
                    <a:pt x="538" y="190"/>
                  </a:lnTo>
                  <a:lnTo>
                    <a:pt x="541" y="189"/>
                  </a:lnTo>
                  <a:lnTo>
                    <a:pt x="543" y="185"/>
                  </a:lnTo>
                  <a:lnTo>
                    <a:pt x="550" y="195"/>
                  </a:lnTo>
                  <a:lnTo>
                    <a:pt x="558" y="202"/>
                  </a:lnTo>
                  <a:lnTo>
                    <a:pt x="567" y="205"/>
                  </a:lnTo>
                  <a:lnTo>
                    <a:pt x="578" y="206"/>
                  </a:lnTo>
                  <a:lnTo>
                    <a:pt x="589" y="208"/>
                  </a:lnTo>
                  <a:lnTo>
                    <a:pt x="600" y="208"/>
                  </a:lnTo>
                  <a:lnTo>
                    <a:pt x="611" y="209"/>
                  </a:lnTo>
                  <a:lnTo>
                    <a:pt x="623" y="213"/>
                  </a:lnTo>
                  <a:lnTo>
                    <a:pt x="633" y="219"/>
                  </a:lnTo>
                  <a:lnTo>
                    <a:pt x="643" y="229"/>
                  </a:lnTo>
                  <a:lnTo>
                    <a:pt x="649" y="223"/>
                  </a:lnTo>
                  <a:lnTo>
                    <a:pt x="654" y="221"/>
                  </a:lnTo>
                  <a:lnTo>
                    <a:pt x="660" y="219"/>
                  </a:lnTo>
                  <a:lnTo>
                    <a:pt x="666" y="219"/>
                  </a:lnTo>
                  <a:lnTo>
                    <a:pt x="673" y="219"/>
                  </a:lnTo>
                  <a:lnTo>
                    <a:pt x="679" y="219"/>
                  </a:lnTo>
                  <a:lnTo>
                    <a:pt x="684" y="221"/>
                  </a:lnTo>
                  <a:lnTo>
                    <a:pt x="692" y="221"/>
                  </a:lnTo>
                  <a:lnTo>
                    <a:pt x="699" y="219"/>
                  </a:lnTo>
                  <a:lnTo>
                    <a:pt x="707" y="216"/>
                  </a:lnTo>
                  <a:lnTo>
                    <a:pt x="717" y="215"/>
                  </a:lnTo>
                  <a:lnTo>
                    <a:pt x="727" y="212"/>
                  </a:lnTo>
                  <a:lnTo>
                    <a:pt x="737" y="206"/>
                  </a:lnTo>
                  <a:lnTo>
                    <a:pt x="746" y="199"/>
                  </a:lnTo>
                  <a:lnTo>
                    <a:pt x="755" y="192"/>
                  </a:lnTo>
                  <a:lnTo>
                    <a:pt x="763" y="185"/>
                  </a:lnTo>
                  <a:lnTo>
                    <a:pt x="772" y="179"/>
                  </a:lnTo>
                  <a:lnTo>
                    <a:pt x="782" y="175"/>
                  </a:lnTo>
                  <a:lnTo>
                    <a:pt x="790" y="173"/>
                  </a:lnTo>
                  <a:lnTo>
                    <a:pt x="800" y="175"/>
                  </a:lnTo>
                  <a:lnTo>
                    <a:pt x="815" y="155"/>
                  </a:lnTo>
                  <a:lnTo>
                    <a:pt x="803" y="152"/>
                  </a:lnTo>
                  <a:lnTo>
                    <a:pt x="795" y="152"/>
                  </a:lnTo>
                  <a:lnTo>
                    <a:pt x="786" y="153"/>
                  </a:lnTo>
                  <a:lnTo>
                    <a:pt x="779" y="155"/>
                  </a:lnTo>
                  <a:lnTo>
                    <a:pt x="772" y="159"/>
                  </a:lnTo>
                  <a:lnTo>
                    <a:pt x="765" y="163"/>
                  </a:lnTo>
                  <a:lnTo>
                    <a:pt x="759" y="168"/>
                  </a:lnTo>
                  <a:lnTo>
                    <a:pt x="752" y="172"/>
                  </a:lnTo>
                  <a:lnTo>
                    <a:pt x="743" y="178"/>
                  </a:lnTo>
                  <a:lnTo>
                    <a:pt x="735" y="182"/>
                  </a:lnTo>
                  <a:lnTo>
                    <a:pt x="732" y="172"/>
                  </a:lnTo>
                  <a:lnTo>
                    <a:pt x="737" y="172"/>
                  </a:lnTo>
                  <a:lnTo>
                    <a:pt x="743" y="170"/>
                  </a:lnTo>
                  <a:lnTo>
                    <a:pt x="747" y="169"/>
                  </a:lnTo>
                  <a:lnTo>
                    <a:pt x="752" y="166"/>
                  </a:lnTo>
                  <a:lnTo>
                    <a:pt x="755" y="162"/>
                  </a:lnTo>
                  <a:lnTo>
                    <a:pt x="759" y="159"/>
                  </a:lnTo>
                  <a:lnTo>
                    <a:pt x="762" y="155"/>
                  </a:lnTo>
                  <a:lnTo>
                    <a:pt x="766" y="152"/>
                  </a:lnTo>
                  <a:lnTo>
                    <a:pt x="770" y="149"/>
                  </a:lnTo>
                  <a:lnTo>
                    <a:pt x="776" y="147"/>
                  </a:lnTo>
                  <a:lnTo>
                    <a:pt x="776" y="146"/>
                  </a:lnTo>
                  <a:lnTo>
                    <a:pt x="775" y="146"/>
                  </a:lnTo>
                  <a:lnTo>
                    <a:pt x="773" y="146"/>
                  </a:lnTo>
                  <a:lnTo>
                    <a:pt x="773" y="145"/>
                  </a:lnTo>
                  <a:lnTo>
                    <a:pt x="772" y="145"/>
                  </a:lnTo>
                  <a:lnTo>
                    <a:pt x="770" y="143"/>
                  </a:lnTo>
                  <a:lnTo>
                    <a:pt x="769" y="142"/>
                  </a:lnTo>
                  <a:lnTo>
                    <a:pt x="769" y="140"/>
                  </a:lnTo>
                  <a:lnTo>
                    <a:pt x="768" y="140"/>
                  </a:lnTo>
                  <a:lnTo>
                    <a:pt x="766" y="139"/>
                  </a:lnTo>
                  <a:lnTo>
                    <a:pt x="765" y="139"/>
                  </a:lnTo>
                  <a:lnTo>
                    <a:pt x="765" y="140"/>
                  </a:lnTo>
                  <a:lnTo>
                    <a:pt x="763" y="140"/>
                  </a:lnTo>
                  <a:lnTo>
                    <a:pt x="766" y="137"/>
                  </a:lnTo>
                  <a:lnTo>
                    <a:pt x="766" y="139"/>
                  </a:lnTo>
                  <a:lnTo>
                    <a:pt x="768" y="139"/>
                  </a:lnTo>
                  <a:lnTo>
                    <a:pt x="768" y="140"/>
                  </a:lnTo>
                  <a:lnTo>
                    <a:pt x="769" y="140"/>
                  </a:lnTo>
                  <a:lnTo>
                    <a:pt x="770" y="142"/>
                  </a:lnTo>
                  <a:lnTo>
                    <a:pt x="772" y="143"/>
                  </a:lnTo>
                  <a:lnTo>
                    <a:pt x="773" y="145"/>
                  </a:lnTo>
                  <a:lnTo>
                    <a:pt x="775" y="146"/>
                  </a:lnTo>
                  <a:lnTo>
                    <a:pt x="780" y="147"/>
                  </a:lnTo>
                  <a:lnTo>
                    <a:pt x="785" y="147"/>
                  </a:lnTo>
                  <a:lnTo>
                    <a:pt x="789" y="146"/>
                  </a:lnTo>
                  <a:lnTo>
                    <a:pt x="795" y="143"/>
                  </a:lnTo>
                  <a:lnTo>
                    <a:pt x="799" y="140"/>
                  </a:lnTo>
                  <a:lnTo>
                    <a:pt x="805" y="136"/>
                  </a:lnTo>
                  <a:lnTo>
                    <a:pt x="809" y="133"/>
                  </a:lnTo>
                  <a:lnTo>
                    <a:pt x="815" y="130"/>
                  </a:lnTo>
                  <a:lnTo>
                    <a:pt x="819" y="127"/>
                  </a:lnTo>
                  <a:lnTo>
                    <a:pt x="825" y="126"/>
                  </a:lnTo>
                  <a:lnTo>
                    <a:pt x="823" y="129"/>
                  </a:lnTo>
                  <a:lnTo>
                    <a:pt x="825" y="132"/>
                  </a:lnTo>
                  <a:lnTo>
                    <a:pt x="826" y="133"/>
                  </a:lnTo>
                  <a:lnTo>
                    <a:pt x="828" y="136"/>
                  </a:lnTo>
                  <a:lnTo>
                    <a:pt x="829" y="139"/>
                  </a:lnTo>
                  <a:lnTo>
                    <a:pt x="829" y="142"/>
                  </a:lnTo>
                  <a:lnTo>
                    <a:pt x="829" y="145"/>
                  </a:lnTo>
                  <a:lnTo>
                    <a:pt x="828" y="146"/>
                  </a:lnTo>
                  <a:lnTo>
                    <a:pt x="823" y="149"/>
                  </a:lnTo>
                  <a:lnTo>
                    <a:pt x="818" y="150"/>
                  </a:lnTo>
                  <a:lnTo>
                    <a:pt x="821" y="155"/>
                  </a:lnTo>
                  <a:lnTo>
                    <a:pt x="823" y="159"/>
                  </a:lnTo>
                  <a:lnTo>
                    <a:pt x="825" y="165"/>
                  </a:lnTo>
                  <a:lnTo>
                    <a:pt x="826" y="170"/>
                  </a:lnTo>
                  <a:lnTo>
                    <a:pt x="828" y="176"/>
                  </a:lnTo>
                  <a:lnTo>
                    <a:pt x="829" y="182"/>
                  </a:lnTo>
                  <a:lnTo>
                    <a:pt x="829" y="189"/>
                  </a:lnTo>
                  <a:lnTo>
                    <a:pt x="831" y="195"/>
                  </a:lnTo>
                  <a:lnTo>
                    <a:pt x="831" y="200"/>
                  </a:lnTo>
                  <a:lnTo>
                    <a:pt x="832" y="206"/>
                  </a:lnTo>
                  <a:lnTo>
                    <a:pt x="831" y="213"/>
                  </a:lnTo>
                  <a:lnTo>
                    <a:pt x="829" y="221"/>
                  </a:lnTo>
                  <a:lnTo>
                    <a:pt x="829" y="226"/>
                  </a:lnTo>
                  <a:lnTo>
                    <a:pt x="831" y="232"/>
                  </a:lnTo>
                  <a:lnTo>
                    <a:pt x="832" y="236"/>
                  </a:lnTo>
                  <a:lnTo>
                    <a:pt x="833" y="241"/>
                  </a:lnTo>
                  <a:lnTo>
                    <a:pt x="833" y="246"/>
                  </a:lnTo>
                  <a:lnTo>
                    <a:pt x="835" y="251"/>
                  </a:lnTo>
                  <a:lnTo>
                    <a:pt x="833" y="256"/>
                  </a:lnTo>
                  <a:lnTo>
                    <a:pt x="832" y="264"/>
                  </a:lnTo>
                  <a:lnTo>
                    <a:pt x="836" y="265"/>
                  </a:lnTo>
                  <a:lnTo>
                    <a:pt x="841" y="266"/>
                  </a:lnTo>
                  <a:lnTo>
                    <a:pt x="845" y="268"/>
                  </a:lnTo>
                  <a:lnTo>
                    <a:pt x="849" y="271"/>
                  </a:lnTo>
                  <a:lnTo>
                    <a:pt x="852" y="274"/>
                  </a:lnTo>
                  <a:lnTo>
                    <a:pt x="856" y="275"/>
                  </a:lnTo>
                  <a:lnTo>
                    <a:pt x="859" y="279"/>
                  </a:lnTo>
                  <a:lnTo>
                    <a:pt x="862" y="282"/>
                  </a:lnTo>
                  <a:lnTo>
                    <a:pt x="866" y="285"/>
                  </a:lnTo>
                  <a:lnTo>
                    <a:pt x="869" y="288"/>
                  </a:lnTo>
                  <a:lnTo>
                    <a:pt x="869" y="294"/>
                  </a:lnTo>
                  <a:lnTo>
                    <a:pt x="869" y="299"/>
                  </a:lnTo>
                  <a:lnTo>
                    <a:pt x="869" y="306"/>
                  </a:lnTo>
                  <a:lnTo>
                    <a:pt x="869" y="314"/>
                  </a:lnTo>
                  <a:lnTo>
                    <a:pt x="871" y="321"/>
                  </a:lnTo>
                  <a:lnTo>
                    <a:pt x="872" y="329"/>
                  </a:lnTo>
                  <a:lnTo>
                    <a:pt x="875" y="337"/>
                  </a:lnTo>
                  <a:lnTo>
                    <a:pt x="878" y="344"/>
                  </a:lnTo>
                  <a:lnTo>
                    <a:pt x="882" y="351"/>
                  </a:lnTo>
                  <a:lnTo>
                    <a:pt x="886" y="357"/>
                  </a:lnTo>
                  <a:lnTo>
                    <a:pt x="885" y="358"/>
                  </a:lnTo>
                  <a:lnTo>
                    <a:pt x="884" y="361"/>
                  </a:lnTo>
                  <a:lnTo>
                    <a:pt x="884" y="362"/>
                  </a:lnTo>
                  <a:lnTo>
                    <a:pt x="882" y="364"/>
                  </a:lnTo>
                  <a:lnTo>
                    <a:pt x="882" y="367"/>
                  </a:lnTo>
                  <a:lnTo>
                    <a:pt x="882" y="370"/>
                  </a:lnTo>
                  <a:lnTo>
                    <a:pt x="884" y="371"/>
                  </a:lnTo>
                  <a:lnTo>
                    <a:pt x="884" y="374"/>
                  </a:lnTo>
                  <a:lnTo>
                    <a:pt x="884" y="375"/>
                  </a:lnTo>
                  <a:lnTo>
                    <a:pt x="884" y="378"/>
                  </a:lnTo>
                  <a:lnTo>
                    <a:pt x="885" y="380"/>
                  </a:lnTo>
                  <a:lnTo>
                    <a:pt x="886" y="380"/>
                  </a:lnTo>
                  <a:lnTo>
                    <a:pt x="886" y="381"/>
                  </a:lnTo>
                  <a:lnTo>
                    <a:pt x="888" y="382"/>
                  </a:lnTo>
                  <a:lnTo>
                    <a:pt x="889" y="384"/>
                  </a:lnTo>
                  <a:lnTo>
                    <a:pt x="891" y="384"/>
                  </a:lnTo>
                  <a:lnTo>
                    <a:pt x="892" y="384"/>
                  </a:lnTo>
                  <a:lnTo>
                    <a:pt x="894" y="384"/>
                  </a:lnTo>
                  <a:lnTo>
                    <a:pt x="895" y="380"/>
                  </a:lnTo>
                  <a:lnTo>
                    <a:pt x="896" y="377"/>
                  </a:lnTo>
                  <a:lnTo>
                    <a:pt x="896" y="372"/>
                  </a:lnTo>
                  <a:lnTo>
                    <a:pt x="896" y="370"/>
                  </a:lnTo>
                  <a:lnTo>
                    <a:pt x="895" y="365"/>
                  </a:lnTo>
                  <a:lnTo>
                    <a:pt x="895" y="362"/>
                  </a:lnTo>
                  <a:lnTo>
                    <a:pt x="894" y="358"/>
                  </a:lnTo>
                  <a:lnTo>
                    <a:pt x="892" y="355"/>
                  </a:lnTo>
                  <a:lnTo>
                    <a:pt x="891" y="352"/>
                  </a:lnTo>
                  <a:lnTo>
                    <a:pt x="889" y="349"/>
                  </a:lnTo>
                  <a:lnTo>
                    <a:pt x="891" y="349"/>
                  </a:lnTo>
                  <a:lnTo>
                    <a:pt x="891" y="348"/>
                  </a:lnTo>
                  <a:lnTo>
                    <a:pt x="892" y="348"/>
                  </a:lnTo>
                  <a:lnTo>
                    <a:pt x="892" y="347"/>
                  </a:lnTo>
                  <a:lnTo>
                    <a:pt x="894" y="345"/>
                  </a:lnTo>
                  <a:lnTo>
                    <a:pt x="894" y="344"/>
                  </a:lnTo>
                  <a:lnTo>
                    <a:pt x="894" y="342"/>
                  </a:lnTo>
                  <a:lnTo>
                    <a:pt x="894" y="341"/>
                  </a:lnTo>
                  <a:lnTo>
                    <a:pt x="894" y="339"/>
                  </a:lnTo>
                  <a:lnTo>
                    <a:pt x="904" y="339"/>
                  </a:lnTo>
                  <a:lnTo>
                    <a:pt x="899" y="345"/>
                  </a:lnTo>
                  <a:lnTo>
                    <a:pt x="898" y="351"/>
                  </a:lnTo>
                  <a:lnTo>
                    <a:pt x="898" y="357"/>
                  </a:lnTo>
                  <a:lnTo>
                    <a:pt x="899" y="362"/>
                  </a:lnTo>
                  <a:lnTo>
                    <a:pt x="901" y="367"/>
                  </a:lnTo>
                  <a:lnTo>
                    <a:pt x="904" y="372"/>
                  </a:lnTo>
                  <a:lnTo>
                    <a:pt x="905" y="378"/>
                  </a:lnTo>
                  <a:lnTo>
                    <a:pt x="906" y="384"/>
                  </a:lnTo>
                  <a:lnTo>
                    <a:pt x="906" y="390"/>
                  </a:lnTo>
                  <a:lnTo>
                    <a:pt x="904" y="395"/>
                  </a:lnTo>
                  <a:lnTo>
                    <a:pt x="909" y="390"/>
                  </a:lnTo>
                  <a:lnTo>
                    <a:pt x="914" y="384"/>
                  </a:lnTo>
                  <a:lnTo>
                    <a:pt x="916" y="377"/>
                  </a:lnTo>
                  <a:lnTo>
                    <a:pt x="919" y="371"/>
                  </a:lnTo>
                  <a:lnTo>
                    <a:pt x="921" y="364"/>
                  </a:lnTo>
                  <a:lnTo>
                    <a:pt x="921" y="357"/>
                  </a:lnTo>
                  <a:lnTo>
                    <a:pt x="921" y="349"/>
                  </a:lnTo>
                  <a:lnTo>
                    <a:pt x="921" y="342"/>
                  </a:lnTo>
                  <a:lnTo>
                    <a:pt x="921" y="335"/>
                  </a:lnTo>
                  <a:lnTo>
                    <a:pt x="921" y="329"/>
                  </a:lnTo>
                  <a:lnTo>
                    <a:pt x="921" y="322"/>
                  </a:lnTo>
                  <a:lnTo>
                    <a:pt x="924" y="321"/>
                  </a:lnTo>
                  <a:lnTo>
                    <a:pt x="925" y="321"/>
                  </a:lnTo>
                  <a:lnTo>
                    <a:pt x="926" y="322"/>
                  </a:lnTo>
                  <a:lnTo>
                    <a:pt x="928" y="322"/>
                  </a:lnTo>
                  <a:lnTo>
                    <a:pt x="928" y="325"/>
                  </a:lnTo>
                  <a:lnTo>
                    <a:pt x="929" y="327"/>
                  </a:lnTo>
                  <a:lnTo>
                    <a:pt x="929" y="328"/>
                  </a:lnTo>
                  <a:lnTo>
                    <a:pt x="929" y="329"/>
                  </a:lnTo>
                  <a:lnTo>
                    <a:pt x="929" y="331"/>
                  </a:lnTo>
                  <a:lnTo>
                    <a:pt x="931" y="332"/>
                  </a:lnTo>
                  <a:lnTo>
                    <a:pt x="931" y="334"/>
                  </a:lnTo>
                  <a:lnTo>
                    <a:pt x="931" y="335"/>
                  </a:lnTo>
                  <a:lnTo>
                    <a:pt x="931" y="337"/>
                  </a:lnTo>
                  <a:lnTo>
                    <a:pt x="932" y="338"/>
                  </a:lnTo>
                  <a:lnTo>
                    <a:pt x="934" y="338"/>
                  </a:lnTo>
                  <a:lnTo>
                    <a:pt x="934" y="339"/>
                  </a:lnTo>
                  <a:lnTo>
                    <a:pt x="935" y="339"/>
                  </a:lnTo>
                  <a:lnTo>
                    <a:pt x="937" y="335"/>
                  </a:lnTo>
                  <a:lnTo>
                    <a:pt x="938" y="331"/>
                  </a:lnTo>
                  <a:lnTo>
                    <a:pt x="938" y="328"/>
                  </a:lnTo>
                  <a:lnTo>
                    <a:pt x="938" y="324"/>
                  </a:lnTo>
                  <a:lnTo>
                    <a:pt x="937" y="319"/>
                  </a:lnTo>
                  <a:lnTo>
                    <a:pt x="935" y="315"/>
                  </a:lnTo>
                  <a:lnTo>
                    <a:pt x="934" y="312"/>
                  </a:lnTo>
                  <a:lnTo>
                    <a:pt x="932" y="308"/>
                  </a:lnTo>
                  <a:lnTo>
                    <a:pt x="929" y="305"/>
                  </a:lnTo>
                  <a:lnTo>
                    <a:pt x="928" y="302"/>
                  </a:lnTo>
                  <a:lnTo>
                    <a:pt x="926" y="301"/>
                  </a:lnTo>
                  <a:lnTo>
                    <a:pt x="926" y="299"/>
                  </a:lnTo>
                  <a:lnTo>
                    <a:pt x="925" y="299"/>
                  </a:lnTo>
                  <a:lnTo>
                    <a:pt x="924" y="299"/>
                  </a:lnTo>
                  <a:lnTo>
                    <a:pt x="922" y="298"/>
                  </a:lnTo>
                  <a:lnTo>
                    <a:pt x="921" y="298"/>
                  </a:lnTo>
                  <a:lnTo>
                    <a:pt x="919" y="298"/>
                  </a:lnTo>
                  <a:lnTo>
                    <a:pt x="918" y="298"/>
                  </a:lnTo>
                  <a:lnTo>
                    <a:pt x="896" y="332"/>
                  </a:lnTo>
                  <a:lnTo>
                    <a:pt x="896" y="329"/>
                  </a:lnTo>
                  <a:lnTo>
                    <a:pt x="898" y="325"/>
                  </a:lnTo>
                  <a:lnTo>
                    <a:pt x="899" y="321"/>
                  </a:lnTo>
                  <a:lnTo>
                    <a:pt x="901" y="317"/>
                  </a:lnTo>
                  <a:lnTo>
                    <a:pt x="902" y="312"/>
                  </a:lnTo>
                  <a:lnTo>
                    <a:pt x="905" y="308"/>
                  </a:lnTo>
                  <a:lnTo>
                    <a:pt x="908" y="302"/>
                  </a:lnTo>
                  <a:lnTo>
                    <a:pt x="911" y="299"/>
                  </a:lnTo>
                  <a:lnTo>
                    <a:pt x="915" y="295"/>
                  </a:lnTo>
                  <a:lnTo>
                    <a:pt x="918" y="292"/>
                  </a:lnTo>
                  <a:lnTo>
                    <a:pt x="926" y="296"/>
                  </a:lnTo>
                  <a:lnTo>
                    <a:pt x="932" y="302"/>
                  </a:lnTo>
                  <a:lnTo>
                    <a:pt x="937" y="309"/>
                  </a:lnTo>
                  <a:lnTo>
                    <a:pt x="939" y="318"/>
                  </a:lnTo>
                  <a:lnTo>
                    <a:pt x="941" y="328"/>
                  </a:lnTo>
                  <a:lnTo>
                    <a:pt x="941" y="338"/>
                  </a:lnTo>
                  <a:lnTo>
                    <a:pt x="941" y="349"/>
                  </a:lnTo>
                  <a:lnTo>
                    <a:pt x="941" y="360"/>
                  </a:lnTo>
                  <a:lnTo>
                    <a:pt x="941" y="370"/>
                  </a:lnTo>
                  <a:lnTo>
                    <a:pt x="941" y="378"/>
                  </a:lnTo>
                  <a:lnTo>
                    <a:pt x="938" y="384"/>
                  </a:lnTo>
                  <a:lnTo>
                    <a:pt x="937" y="390"/>
                  </a:lnTo>
                  <a:lnTo>
                    <a:pt x="935" y="394"/>
                  </a:lnTo>
                  <a:lnTo>
                    <a:pt x="934" y="400"/>
                  </a:lnTo>
                  <a:lnTo>
                    <a:pt x="931" y="404"/>
                  </a:lnTo>
                  <a:lnTo>
                    <a:pt x="929" y="410"/>
                  </a:lnTo>
                  <a:lnTo>
                    <a:pt x="926" y="414"/>
                  </a:lnTo>
                  <a:lnTo>
                    <a:pt x="924" y="418"/>
                  </a:lnTo>
                  <a:lnTo>
                    <a:pt x="919" y="421"/>
                  </a:lnTo>
                  <a:lnTo>
                    <a:pt x="914" y="425"/>
                  </a:lnTo>
                  <a:lnTo>
                    <a:pt x="916" y="423"/>
                  </a:lnTo>
                  <a:lnTo>
                    <a:pt x="918" y="420"/>
                  </a:lnTo>
                  <a:lnTo>
                    <a:pt x="918" y="418"/>
                  </a:lnTo>
                  <a:lnTo>
                    <a:pt x="916" y="417"/>
                  </a:lnTo>
                  <a:lnTo>
                    <a:pt x="915" y="415"/>
                  </a:lnTo>
                  <a:lnTo>
                    <a:pt x="912" y="413"/>
                  </a:lnTo>
                  <a:lnTo>
                    <a:pt x="911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6" y="405"/>
                  </a:lnTo>
                  <a:lnTo>
                    <a:pt x="901" y="405"/>
                  </a:lnTo>
                  <a:lnTo>
                    <a:pt x="898" y="420"/>
                  </a:lnTo>
                  <a:lnTo>
                    <a:pt x="895" y="434"/>
                  </a:lnTo>
                  <a:lnTo>
                    <a:pt x="894" y="451"/>
                  </a:lnTo>
                  <a:lnTo>
                    <a:pt x="892" y="467"/>
                  </a:lnTo>
                  <a:lnTo>
                    <a:pt x="892" y="484"/>
                  </a:lnTo>
                  <a:lnTo>
                    <a:pt x="892" y="500"/>
                  </a:lnTo>
                  <a:lnTo>
                    <a:pt x="894" y="516"/>
                  </a:lnTo>
                  <a:lnTo>
                    <a:pt x="895" y="529"/>
                  </a:lnTo>
                  <a:lnTo>
                    <a:pt x="899" y="541"/>
                  </a:lnTo>
                  <a:lnTo>
                    <a:pt x="904" y="550"/>
                  </a:lnTo>
                  <a:lnTo>
                    <a:pt x="905" y="553"/>
                  </a:lnTo>
                  <a:lnTo>
                    <a:pt x="905" y="556"/>
                  </a:lnTo>
                  <a:lnTo>
                    <a:pt x="904" y="559"/>
                  </a:lnTo>
                  <a:lnTo>
                    <a:pt x="902" y="562"/>
                  </a:lnTo>
                  <a:lnTo>
                    <a:pt x="901" y="564"/>
                  </a:lnTo>
                  <a:lnTo>
                    <a:pt x="899" y="566"/>
                  </a:lnTo>
                  <a:lnTo>
                    <a:pt x="898" y="569"/>
                  </a:lnTo>
                  <a:lnTo>
                    <a:pt x="898" y="572"/>
                  </a:lnTo>
                  <a:lnTo>
                    <a:pt x="898" y="574"/>
                  </a:lnTo>
                  <a:lnTo>
                    <a:pt x="901" y="577"/>
                  </a:lnTo>
                  <a:lnTo>
                    <a:pt x="911" y="570"/>
                  </a:lnTo>
                  <a:lnTo>
                    <a:pt x="911" y="580"/>
                  </a:lnTo>
                  <a:lnTo>
                    <a:pt x="909" y="592"/>
                  </a:lnTo>
                  <a:lnTo>
                    <a:pt x="905" y="602"/>
                  </a:lnTo>
                  <a:lnTo>
                    <a:pt x="899" y="612"/>
                  </a:lnTo>
                  <a:lnTo>
                    <a:pt x="892" y="622"/>
                  </a:lnTo>
                  <a:lnTo>
                    <a:pt x="884" y="632"/>
                  </a:lnTo>
                  <a:lnTo>
                    <a:pt x="875" y="640"/>
                  </a:lnTo>
                  <a:lnTo>
                    <a:pt x="865" y="650"/>
                  </a:lnTo>
                  <a:lnTo>
                    <a:pt x="856" y="660"/>
                  </a:lnTo>
                  <a:lnTo>
                    <a:pt x="849" y="670"/>
                  </a:lnTo>
                  <a:lnTo>
                    <a:pt x="842" y="639"/>
                  </a:lnTo>
                  <a:lnTo>
                    <a:pt x="832" y="688"/>
                  </a:lnTo>
                  <a:lnTo>
                    <a:pt x="825" y="680"/>
                  </a:lnTo>
                  <a:lnTo>
                    <a:pt x="819" y="678"/>
                  </a:lnTo>
                  <a:lnTo>
                    <a:pt x="813" y="676"/>
                  </a:lnTo>
                  <a:lnTo>
                    <a:pt x="806" y="678"/>
                  </a:lnTo>
                  <a:lnTo>
                    <a:pt x="800" y="680"/>
                  </a:lnTo>
                  <a:lnTo>
                    <a:pt x="795" y="683"/>
                  </a:lnTo>
                  <a:lnTo>
                    <a:pt x="788" y="688"/>
                  </a:lnTo>
                  <a:lnTo>
                    <a:pt x="782" y="692"/>
                  </a:lnTo>
                  <a:lnTo>
                    <a:pt x="775" y="695"/>
                  </a:lnTo>
                  <a:lnTo>
                    <a:pt x="769" y="698"/>
                  </a:lnTo>
                  <a:lnTo>
                    <a:pt x="783" y="688"/>
                  </a:lnTo>
                  <a:lnTo>
                    <a:pt x="798" y="676"/>
                  </a:lnTo>
                  <a:lnTo>
                    <a:pt x="810" y="665"/>
                  </a:lnTo>
                  <a:lnTo>
                    <a:pt x="825" y="653"/>
                  </a:lnTo>
                  <a:lnTo>
                    <a:pt x="838" y="642"/>
                  </a:lnTo>
                  <a:lnTo>
                    <a:pt x="851" y="629"/>
                  </a:lnTo>
                  <a:lnTo>
                    <a:pt x="863" y="616"/>
                  </a:lnTo>
                  <a:lnTo>
                    <a:pt x="876" y="603"/>
                  </a:lnTo>
                  <a:lnTo>
                    <a:pt x="889" y="590"/>
                  </a:lnTo>
                  <a:lnTo>
                    <a:pt x="901" y="577"/>
                  </a:lnTo>
                  <a:lnTo>
                    <a:pt x="859" y="607"/>
                  </a:lnTo>
                  <a:lnTo>
                    <a:pt x="852" y="594"/>
                  </a:lnTo>
                  <a:lnTo>
                    <a:pt x="856" y="592"/>
                  </a:lnTo>
                  <a:lnTo>
                    <a:pt x="861" y="589"/>
                  </a:lnTo>
                  <a:lnTo>
                    <a:pt x="865" y="584"/>
                  </a:lnTo>
                  <a:lnTo>
                    <a:pt x="868" y="579"/>
                  </a:lnTo>
                  <a:lnTo>
                    <a:pt x="872" y="573"/>
                  </a:lnTo>
                  <a:lnTo>
                    <a:pt x="875" y="566"/>
                  </a:lnTo>
                  <a:lnTo>
                    <a:pt x="876" y="559"/>
                  </a:lnTo>
                  <a:lnTo>
                    <a:pt x="879" y="552"/>
                  </a:lnTo>
                  <a:lnTo>
                    <a:pt x="882" y="546"/>
                  </a:lnTo>
                  <a:lnTo>
                    <a:pt x="884" y="539"/>
                  </a:lnTo>
                  <a:lnTo>
                    <a:pt x="884" y="534"/>
                  </a:lnTo>
                  <a:lnTo>
                    <a:pt x="884" y="531"/>
                  </a:lnTo>
                  <a:lnTo>
                    <a:pt x="884" y="527"/>
                  </a:lnTo>
                  <a:lnTo>
                    <a:pt x="884" y="523"/>
                  </a:lnTo>
                  <a:lnTo>
                    <a:pt x="884" y="520"/>
                  </a:lnTo>
                  <a:lnTo>
                    <a:pt x="884" y="516"/>
                  </a:lnTo>
                  <a:lnTo>
                    <a:pt x="884" y="511"/>
                  </a:lnTo>
                  <a:lnTo>
                    <a:pt x="882" y="509"/>
                  </a:lnTo>
                  <a:lnTo>
                    <a:pt x="881" y="504"/>
                  </a:lnTo>
                  <a:lnTo>
                    <a:pt x="879" y="501"/>
                  </a:lnTo>
                  <a:lnTo>
                    <a:pt x="875" y="521"/>
                  </a:lnTo>
                  <a:lnTo>
                    <a:pt x="868" y="541"/>
                  </a:lnTo>
                  <a:lnTo>
                    <a:pt x="859" y="563"/>
                  </a:lnTo>
                  <a:lnTo>
                    <a:pt x="848" y="582"/>
                  </a:lnTo>
                  <a:lnTo>
                    <a:pt x="833" y="600"/>
                  </a:lnTo>
                  <a:lnTo>
                    <a:pt x="818" y="617"/>
                  </a:lnTo>
                  <a:lnTo>
                    <a:pt x="802" y="633"/>
                  </a:lnTo>
                  <a:lnTo>
                    <a:pt x="783" y="648"/>
                  </a:lnTo>
                  <a:lnTo>
                    <a:pt x="765" y="658"/>
                  </a:lnTo>
                  <a:lnTo>
                    <a:pt x="746" y="666"/>
                  </a:lnTo>
                  <a:lnTo>
                    <a:pt x="736" y="665"/>
                  </a:lnTo>
                  <a:lnTo>
                    <a:pt x="726" y="666"/>
                  </a:lnTo>
                  <a:lnTo>
                    <a:pt x="717" y="666"/>
                  </a:lnTo>
                  <a:lnTo>
                    <a:pt x="707" y="666"/>
                  </a:lnTo>
                  <a:lnTo>
                    <a:pt x="699" y="668"/>
                  </a:lnTo>
                  <a:lnTo>
                    <a:pt x="690" y="666"/>
                  </a:lnTo>
                  <a:lnTo>
                    <a:pt x="682" y="665"/>
                  </a:lnTo>
                  <a:lnTo>
                    <a:pt x="674" y="662"/>
                  </a:lnTo>
                  <a:lnTo>
                    <a:pt x="667" y="656"/>
                  </a:lnTo>
                  <a:lnTo>
                    <a:pt x="660" y="649"/>
                  </a:lnTo>
                  <a:lnTo>
                    <a:pt x="659" y="646"/>
                  </a:lnTo>
                  <a:lnTo>
                    <a:pt x="657" y="646"/>
                  </a:lnTo>
                  <a:lnTo>
                    <a:pt x="654" y="646"/>
                  </a:lnTo>
                  <a:lnTo>
                    <a:pt x="653" y="646"/>
                  </a:lnTo>
                  <a:lnTo>
                    <a:pt x="652" y="648"/>
                  </a:lnTo>
                  <a:lnTo>
                    <a:pt x="650" y="649"/>
                  </a:lnTo>
                  <a:lnTo>
                    <a:pt x="649" y="650"/>
                  </a:lnTo>
                  <a:lnTo>
                    <a:pt x="646" y="652"/>
                  </a:lnTo>
                  <a:lnTo>
                    <a:pt x="644" y="652"/>
                  </a:lnTo>
                  <a:lnTo>
                    <a:pt x="643" y="653"/>
                  </a:lnTo>
                  <a:lnTo>
                    <a:pt x="649" y="656"/>
                  </a:lnTo>
                  <a:lnTo>
                    <a:pt x="653" y="659"/>
                  </a:lnTo>
                  <a:lnTo>
                    <a:pt x="659" y="662"/>
                  </a:lnTo>
                  <a:lnTo>
                    <a:pt x="666" y="666"/>
                  </a:lnTo>
                  <a:lnTo>
                    <a:pt x="672" y="669"/>
                  </a:lnTo>
                  <a:lnTo>
                    <a:pt x="677" y="673"/>
                  </a:lnTo>
                  <a:lnTo>
                    <a:pt x="684" y="676"/>
                  </a:lnTo>
                  <a:lnTo>
                    <a:pt x="690" y="679"/>
                  </a:lnTo>
                  <a:lnTo>
                    <a:pt x="697" y="682"/>
                  </a:lnTo>
                  <a:lnTo>
                    <a:pt x="705" y="683"/>
                  </a:lnTo>
                  <a:lnTo>
                    <a:pt x="703" y="686"/>
                  </a:lnTo>
                  <a:lnTo>
                    <a:pt x="702" y="690"/>
                  </a:lnTo>
                  <a:lnTo>
                    <a:pt x="703" y="695"/>
                  </a:lnTo>
                  <a:lnTo>
                    <a:pt x="705" y="699"/>
                  </a:lnTo>
                  <a:lnTo>
                    <a:pt x="706" y="702"/>
                  </a:lnTo>
                  <a:lnTo>
                    <a:pt x="709" y="705"/>
                  </a:lnTo>
                  <a:lnTo>
                    <a:pt x="713" y="708"/>
                  </a:lnTo>
                  <a:lnTo>
                    <a:pt x="716" y="709"/>
                  </a:lnTo>
                  <a:lnTo>
                    <a:pt x="720" y="711"/>
                  </a:lnTo>
                  <a:lnTo>
                    <a:pt x="725" y="711"/>
                  </a:lnTo>
                  <a:lnTo>
                    <a:pt x="759" y="693"/>
                  </a:lnTo>
                  <a:lnTo>
                    <a:pt x="727" y="719"/>
                  </a:lnTo>
                  <a:lnTo>
                    <a:pt x="730" y="722"/>
                  </a:lnTo>
                  <a:lnTo>
                    <a:pt x="729" y="725"/>
                  </a:lnTo>
                  <a:lnTo>
                    <a:pt x="727" y="725"/>
                  </a:lnTo>
                  <a:lnTo>
                    <a:pt x="726" y="723"/>
                  </a:lnTo>
                  <a:lnTo>
                    <a:pt x="723" y="722"/>
                  </a:lnTo>
                  <a:lnTo>
                    <a:pt x="722" y="721"/>
                  </a:lnTo>
                  <a:lnTo>
                    <a:pt x="719" y="719"/>
                  </a:lnTo>
                  <a:lnTo>
                    <a:pt x="716" y="718"/>
                  </a:lnTo>
                  <a:lnTo>
                    <a:pt x="713" y="716"/>
                  </a:lnTo>
                  <a:lnTo>
                    <a:pt x="710" y="716"/>
                  </a:lnTo>
                  <a:lnTo>
                    <a:pt x="707" y="718"/>
                  </a:lnTo>
                  <a:lnTo>
                    <a:pt x="705" y="722"/>
                  </a:lnTo>
                  <a:lnTo>
                    <a:pt x="702" y="718"/>
                  </a:lnTo>
                  <a:lnTo>
                    <a:pt x="699" y="712"/>
                  </a:lnTo>
                  <a:lnTo>
                    <a:pt x="696" y="706"/>
                  </a:lnTo>
                  <a:lnTo>
                    <a:pt x="692" y="702"/>
                  </a:lnTo>
                  <a:lnTo>
                    <a:pt x="689" y="696"/>
                  </a:lnTo>
                  <a:lnTo>
                    <a:pt x="686" y="692"/>
                  </a:lnTo>
                  <a:lnTo>
                    <a:pt x="682" y="688"/>
                  </a:lnTo>
                  <a:lnTo>
                    <a:pt x="677" y="685"/>
                  </a:lnTo>
                  <a:lnTo>
                    <a:pt x="674" y="683"/>
                  </a:lnTo>
                  <a:lnTo>
                    <a:pt x="670" y="683"/>
                  </a:lnTo>
                  <a:lnTo>
                    <a:pt x="672" y="688"/>
                  </a:lnTo>
                  <a:lnTo>
                    <a:pt x="673" y="690"/>
                  </a:lnTo>
                  <a:lnTo>
                    <a:pt x="676" y="695"/>
                  </a:lnTo>
                  <a:lnTo>
                    <a:pt x="679" y="698"/>
                  </a:lnTo>
                  <a:lnTo>
                    <a:pt x="682" y="701"/>
                  </a:lnTo>
                  <a:lnTo>
                    <a:pt x="684" y="705"/>
                  </a:lnTo>
                  <a:lnTo>
                    <a:pt x="687" y="708"/>
                  </a:lnTo>
                  <a:lnTo>
                    <a:pt x="690" y="711"/>
                  </a:lnTo>
                  <a:lnTo>
                    <a:pt x="692" y="715"/>
                  </a:lnTo>
                  <a:lnTo>
                    <a:pt x="694" y="718"/>
                  </a:lnTo>
                  <a:lnTo>
                    <a:pt x="689" y="715"/>
                  </a:lnTo>
                  <a:lnTo>
                    <a:pt x="683" y="713"/>
                  </a:lnTo>
                  <a:lnTo>
                    <a:pt x="679" y="711"/>
                  </a:lnTo>
                  <a:lnTo>
                    <a:pt x="673" y="711"/>
                  </a:lnTo>
                  <a:lnTo>
                    <a:pt x="667" y="709"/>
                  </a:lnTo>
                  <a:lnTo>
                    <a:pt x="662" y="708"/>
                  </a:lnTo>
                  <a:lnTo>
                    <a:pt x="656" y="708"/>
                  </a:lnTo>
                  <a:lnTo>
                    <a:pt x="650" y="706"/>
                  </a:lnTo>
                  <a:lnTo>
                    <a:pt x="644" y="706"/>
                  </a:lnTo>
                  <a:lnTo>
                    <a:pt x="639" y="705"/>
                  </a:lnTo>
                  <a:lnTo>
                    <a:pt x="637" y="695"/>
                  </a:lnTo>
                  <a:lnTo>
                    <a:pt x="637" y="683"/>
                  </a:lnTo>
                  <a:lnTo>
                    <a:pt x="636" y="673"/>
                  </a:lnTo>
                  <a:lnTo>
                    <a:pt x="634" y="662"/>
                  </a:lnTo>
                  <a:lnTo>
                    <a:pt x="633" y="652"/>
                  </a:lnTo>
                  <a:lnTo>
                    <a:pt x="633" y="642"/>
                  </a:lnTo>
                  <a:lnTo>
                    <a:pt x="631" y="632"/>
                  </a:lnTo>
                  <a:lnTo>
                    <a:pt x="630" y="623"/>
                  </a:lnTo>
                  <a:lnTo>
                    <a:pt x="630" y="615"/>
                  </a:lnTo>
                  <a:lnTo>
                    <a:pt x="629" y="607"/>
                  </a:lnTo>
                  <a:lnTo>
                    <a:pt x="623" y="597"/>
                  </a:lnTo>
                  <a:lnTo>
                    <a:pt x="617" y="587"/>
                  </a:lnTo>
                  <a:lnTo>
                    <a:pt x="609" y="577"/>
                  </a:lnTo>
                  <a:lnTo>
                    <a:pt x="601" y="567"/>
                  </a:lnTo>
                  <a:lnTo>
                    <a:pt x="593" y="559"/>
                  </a:lnTo>
                  <a:lnTo>
                    <a:pt x="586" y="547"/>
                  </a:lnTo>
                  <a:lnTo>
                    <a:pt x="578" y="537"/>
                  </a:lnTo>
                  <a:lnTo>
                    <a:pt x="573" y="526"/>
                  </a:lnTo>
                  <a:lnTo>
                    <a:pt x="570" y="514"/>
                  </a:lnTo>
                  <a:lnTo>
                    <a:pt x="570" y="501"/>
                  </a:lnTo>
                  <a:close/>
                  <a:moveTo>
                    <a:pt x="646" y="797"/>
                  </a:moveTo>
                  <a:lnTo>
                    <a:pt x="646" y="804"/>
                  </a:lnTo>
                  <a:lnTo>
                    <a:pt x="639" y="786"/>
                  </a:lnTo>
                  <a:lnTo>
                    <a:pt x="646" y="797"/>
                  </a:lnTo>
                  <a:close/>
                  <a:moveTo>
                    <a:pt x="621" y="639"/>
                  </a:moveTo>
                  <a:lnTo>
                    <a:pt x="626" y="690"/>
                  </a:lnTo>
                  <a:lnTo>
                    <a:pt x="621" y="690"/>
                  </a:lnTo>
                  <a:lnTo>
                    <a:pt x="619" y="639"/>
                  </a:lnTo>
                  <a:lnTo>
                    <a:pt x="621" y="639"/>
                  </a:lnTo>
                  <a:close/>
                  <a:moveTo>
                    <a:pt x="619" y="784"/>
                  </a:moveTo>
                  <a:lnTo>
                    <a:pt x="620" y="788"/>
                  </a:lnTo>
                  <a:lnTo>
                    <a:pt x="623" y="794"/>
                  </a:lnTo>
                  <a:lnTo>
                    <a:pt x="624" y="798"/>
                  </a:lnTo>
                  <a:lnTo>
                    <a:pt x="627" y="802"/>
                  </a:lnTo>
                  <a:lnTo>
                    <a:pt x="630" y="807"/>
                  </a:lnTo>
                  <a:lnTo>
                    <a:pt x="633" y="811"/>
                  </a:lnTo>
                  <a:lnTo>
                    <a:pt x="636" y="815"/>
                  </a:lnTo>
                  <a:lnTo>
                    <a:pt x="640" y="819"/>
                  </a:lnTo>
                  <a:lnTo>
                    <a:pt x="644" y="822"/>
                  </a:lnTo>
                  <a:lnTo>
                    <a:pt x="649" y="825"/>
                  </a:lnTo>
                  <a:lnTo>
                    <a:pt x="722" y="762"/>
                  </a:lnTo>
                  <a:lnTo>
                    <a:pt x="732" y="769"/>
                  </a:lnTo>
                  <a:lnTo>
                    <a:pt x="743" y="775"/>
                  </a:lnTo>
                  <a:lnTo>
                    <a:pt x="753" y="781"/>
                  </a:lnTo>
                  <a:lnTo>
                    <a:pt x="765" y="786"/>
                  </a:lnTo>
                  <a:lnTo>
                    <a:pt x="775" y="792"/>
                  </a:lnTo>
                  <a:lnTo>
                    <a:pt x="786" y="797"/>
                  </a:lnTo>
                  <a:lnTo>
                    <a:pt x="798" y="802"/>
                  </a:lnTo>
                  <a:lnTo>
                    <a:pt x="809" y="807"/>
                  </a:lnTo>
                  <a:lnTo>
                    <a:pt x="821" y="809"/>
                  </a:lnTo>
                  <a:lnTo>
                    <a:pt x="832" y="814"/>
                  </a:lnTo>
                  <a:lnTo>
                    <a:pt x="839" y="804"/>
                  </a:lnTo>
                  <a:lnTo>
                    <a:pt x="843" y="791"/>
                  </a:lnTo>
                  <a:lnTo>
                    <a:pt x="845" y="776"/>
                  </a:lnTo>
                  <a:lnTo>
                    <a:pt x="845" y="762"/>
                  </a:lnTo>
                  <a:lnTo>
                    <a:pt x="845" y="748"/>
                  </a:lnTo>
                  <a:lnTo>
                    <a:pt x="845" y="733"/>
                  </a:lnTo>
                  <a:lnTo>
                    <a:pt x="846" y="721"/>
                  </a:lnTo>
                  <a:lnTo>
                    <a:pt x="851" y="709"/>
                  </a:lnTo>
                  <a:lnTo>
                    <a:pt x="859" y="701"/>
                  </a:lnTo>
                  <a:lnTo>
                    <a:pt x="872" y="693"/>
                  </a:lnTo>
                  <a:lnTo>
                    <a:pt x="869" y="705"/>
                  </a:lnTo>
                  <a:lnTo>
                    <a:pt x="866" y="716"/>
                  </a:lnTo>
                  <a:lnTo>
                    <a:pt x="862" y="728"/>
                  </a:lnTo>
                  <a:lnTo>
                    <a:pt x="858" y="739"/>
                  </a:lnTo>
                  <a:lnTo>
                    <a:pt x="855" y="749"/>
                  </a:lnTo>
                  <a:lnTo>
                    <a:pt x="851" y="759"/>
                  </a:lnTo>
                  <a:lnTo>
                    <a:pt x="848" y="771"/>
                  </a:lnTo>
                  <a:lnTo>
                    <a:pt x="846" y="781"/>
                  </a:lnTo>
                  <a:lnTo>
                    <a:pt x="846" y="792"/>
                  </a:lnTo>
                  <a:lnTo>
                    <a:pt x="849" y="802"/>
                  </a:lnTo>
                  <a:lnTo>
                    <a:pt x="852" y="801"/>
                  </a:lnTo>
                  <a:lnTo>
                    <a:pt x="849" y="804"/>
                  </a:lnTo>
                  <a:lnTo>
                    <a:pt x="849" y="802"/>
                  </a:lnTo>
                  <a:lnTo>
                    <a:pt x="842" y="808"/>
                  </a:lnTo>
                  <a:lnTo>
                    <a:pt x="852" y="814"/>
                  </a:lnTo>
                  <a:lnTo>
                    <a:pt x="841" y="870"/>
                  </a:lnTo>
                  <a:lnTo>
                    <a:pt x="829" y="927"/>
                  </a:lnTo>
                  <a:lnTo>
                    <a:pt x="816" y="983"/>
                  </a:lnTo>
                  <a:lnTo>
                    <a:pt x="802" y="1039"/>
                  </a:lnTo>
                  <a:lnTo>
                    <a:pt x="786" y="1095"/>
                  </a:lnTo>
                  <a:lnTo>
                    <a:pt x="770" y="1150"/>
                  </a:lnTo>
                  <a:lnTo>
                    <a:pt x="753" y="1205"/>
                  </a:lnTo>
                  <a:lnTo>
                    <a:pt x="736" y="1261"/>
                  </a:lnTo>
                  <a:lnTo>
                    <a:pt x="719" y="1314"/>
                  </a:lnTo>
                  <a:lnTo>
                    <a:pt x="700" y="1368"/>
                  </a:lnTo>
                  <a:lnTo>
                    <a:pt x="702" y="1374"/>
                  </a:lnTo>
                  <a:lnTo>
                    <a:pt x="702" y="1380"/>
                  </a:lnTo>
                  <a:lnTo>
                    <a:pt x="700" y="1384"/>
                  </a:lnTo>
                  <a:lnTo>
                    <a:pt x="697" y="1390"/>
                  </a:lnTo>
                  <a:lnTo>
                    <a:pt x="696" y="1394"/>
                  </a:lnTo>
                  <a:lnTo>
                    <a:pt x="692" y="1397"/>
                  </a:lnTo>
                  <a:lnTo>
                    <a:pt x="689" y="1401"/>
                  </a:lnTo>
                  <a:lnTo>
                    <a:pt x="686" y="1405"/>
                  </a:lnTo>
                  <a:lnTo>
                    <a:pt x="684" y="1410"/>
                  </a:lnTo>
                  <a:lnTo>
                    <a:pt x="683" y="1416"/>
                  </a:lnTo>
                  <a:lnTo>
                    <a:pt x="677" y="1410"/>
                  </a:lnTo>
                  <a:lnTo>
                    <a:pt x="677" y="1403"/>
                  </a:lnTo>
                  <a:lnTo>
                    <a:pt x="682" y="1395"/>
                  </a:lnTo>
                  <a:lnTo>
                    <a:pt x="687" y="1387"/>
                  </a:lnTo>
                  <a:lnTo>
                    <a:pt x="693" y="1378"/>
                  </a:lnTo>
                  <a:lnTo>
                    <a:pt x="699" y="1370"/>
                  </a:lnTo>
                  <a:lnTo>
                    <a:pt x="700" y="1362"/>
                  </a:lnTo>
                  <a:lnTo>
                    <a:pt x="699" y="1357"/>
                  </a:lnTo>
                  <a:lnTo>
                    <a:pt x="689" y="1352"/>
                  </a:lnTo>
                  <a:lnTo>
                    <a:pt x="673" y="1351"/>
                  </a:lnTo>
                  <a:lnTo>
                    <a:pt x="643" y="1145"/>
                  </a:lnTo>
                  <a:lnTo>
                    <a:pt x="644" y="1145"/>
                  </a:lnTo>
                  <a:lnTo>
                    <a:pt x="646" y="1145"/>
                  </a:lnTo>
                  <a:lnTo>
                    <a:pt x="647" y="1145"/>
                  </a:lnTo>
                  <a:lnTo>
                    <a:pt x="649" y="1143"/>
                  </a:lnTo>
                  <a:lnTo>
                    <a:pt x="650" y="1143"/>
                  </a:lnTo>
                  <a:lnTo>
                    <a:pt x="652" y="1142"/>
                  </a:lnTo>
                  <a:lnTo>
                    <a:pt x="653" y="1140"/>
                  </a:lnTo>
                  <a:lnTo>
                    <a:pt x="653" y="1138"/>
                  </a:lnTo>
                  <a:lnTo>
                    <a:pt x="652" y="1136"/>
                  </a:lnTo>
                  <a:lnTo>
                    <a:pt x="650" y="1135"/>
                  </a:lnTo>
                  <a:lnTo>
                    <a:pt x="649" y="1135"/>
                  </a:lnTo>
                  <a:lnTo>
                    <a:pt x="647" y="1135"/>
                  </a:lnTo>
                  <a:lnTo>
                    <a:pt x="646" y="1135"/>
                  </a:lnTo>
                  <a:lnTo>
                    <a:pt x="644" y="1135"/>
                  </a:lnTo>
                  <a:lnTo>
                    <a:pt x="643" y="1135"/>
                  </a:lnTo>
                  <a:lnTo>
                    <a:pt x="640" y="1103"/>
                  </a:lnTo>
                  <a:lnTo>
                    <a:pt x="637" y="1074"/>
                  </a:lnTo>
                  <a:lnTo>
                    <a:pt x="633" y="1044"/>
                  </a:lnTo>
                  <a:lnTo>
                    <a:pt x="630" y="1017"/>
                  </a:lnTo>
                  <a:lnTo>
                    <a:pt x="626" y="989"/>
                  </a:lnTo>
                  <a:lnTo>
                    <a:pt x="623" y="961"/>
                  </a:lnTo>
                  <a:lnTo>
                    <a:pt x="621" y="933"/>
                  </a:lnTo>
                  <a:lnTo>
                    <a:pt x="620" y="905"/>
                  </a:lnTo>
                  <a:lnTo>
                    <a:pt x="620" y="877"/>
                  </a:lnTo>
                  <a:lnTo>
                    <a:pt x="621" y="848"/>
                  </a:lnTo>
                  <a:lnTo>
                    <a:pt x="620" y="841"/>
                  </a:lnTo>
                  <a:lnTo>
                    <a:pt x="620" y="834"/>
                  </a:lnTo>
                  <a:lnTo>
                    <a:pt x="619" y="827"/>
                  </a:lnTo>
                  <a:lnTo>
                    <a:pt x="617" y="819"/>
                  </a:lnTo>
                  <a:lnTo>
                    <a:pt x="616" y="814"/>
                  </a:lnTo>
                  <a:lnTo>
                    <a:pt x="614" y="808"/>
                  </a:lnTo>
                  <a:lnTo>
                    <a:pt x="614" y="801"/>
                  </a:lnTo>
                  <a:lnTo>
                    <a:pt x="614" y="795"/>
                  </a:lnTo>
                  <a:lnTo>
                    <a:pt x="616" y="789"/>
                  </a:lnTo>
                  <a:lnTo>
                    <a:pt x="619" y="784"/>
                  </a:lnTo>
                  <a:close/>
                  <a:moveTo>
                    <a:pt x="601" y="649"/>
                  </a:moveTo>
                  <a:lnTo>
                    <a:pt x="594" y="713"/>
                  </a:lnTo>
                  <a:lnTo>
                    <a:pt x="589" y="774"/>
                  </a:lnTo>
                  <a:lnTo>
                    <a:pt x="587" y="831"/>
                  </a:lnTo>
                  <a:lnTo>
                    <a:pt x="587" y="885"/>
                  </a:lnTo>
                  <a:lnTo>
                    <a:pt x="590" y="940"/>
                  </a:lnTo>
                  <a:lnTo>
                    <a:pt x="594" y="993"/>
                  </a:lnTo>
                  <a:lnTo>
                    <a:pt x="600" y="1046"/>
                  </a:lnTo>
                  <a:lnTo>
                    <a:pt x="606" y="1100"/>
                  </a:lnTo>
                  <a:lnTo>
                    <a:pt x="613" y="1158"/>
                  </a:lnTo>
                  <a:lnTo>
                    <a:pt x="621" y="1216"/>
                  </a:lnTo>
                  <a:lnTo>
                    <a:pt x="629" y="1216"/>
                  </a:lnTo>
                  <a:lnTo>
                    <a:pt x="627" y="1228"/>
                  </a:lnTo>
                  <a:lnTo>
                    <a:pt x="627" y="1239"/>
                  </a:lnTo>
                  <a:lnTo>
                    <a:pt x="629" y="1249"/>
                  </a:lnTo>
                  <a:lnTo>
                    <a:pt x="630" y="1261"/>
                  </a:lnTo>
                  <a:lnTo>
                    <a:pt x="631" y="1271"/>
                  </a:lnTo>
                  <a:lnTo>
                    <a:pt x="633" y="1281"/>
                  </a:lnTo>
                  <a:lnTo>
                    <a:pt x="636" y="1291"/>
                  </a:lnTo>
                  <a:lnTo>
                    <a:pt x="639" y="1301"/>
                  </a:lnTo>
                  <a:lnTo>
                    <a:pt x="643" y="1312"/>
                  </a:lnTo>
                  <a:lnTo>
                    <a:pt x="646" y="1324"/>
                  </a:lnTo>
                  <a:lnTo>
                    <a:pt x="646" y="1340"/>
                  </a:lnTo>
                  <a:lnTo>
                    <a:pt x="646" y="1355"/>
                  </a:lnTo>
                  <a:lnTo>
                    <a:pt x="649" y="1370"/>
                  </a:lnTo>
                  <a:lnTo>
                    <a:pt x="650" y="1385"/>
                  </a:lnTo>
                  <a:lnTo>
                    <a:pt x="653" y="1400"/>
                  </a:lnTo>
                  <a:lnTo>
                    <a:pt x="657" y="1414"/>
                  </a:lnTo>
                  <a:lnTo>
                    <a:pt x="660" y="1430"/>
                  </a:lnTo>
                  <a:lnTo>
                    <a:pt x="664" y="1446"/>
                  </a:lnTo>
                  <a:lnTo>
                    <a:pt x="667" y="1463"/>
                  </a:lnTo>
                  <a:lnTo>
                    <a:pt x="670" y="1481"/>
                  </a:lnTo>
                  <a:lnTo>
                    <a:pt x="663" y="1503"/>
                  </a:lnTo>
                  <a:lnTo>
                    <a:pt x="656" y="1526"/>
                  </a:lnTo>
                  <a:lnTo>
                    <a:pt x="647" y="1547"/>
                  </a:lnTo>
                  <a:lnTo>
                    <a:pt x="639" y="1569"/>
                  </a:lnTo>
                  <a:lnTo>
                    <a:pt x="631" y="1592"/>
                  </a:lnTo>
                  <a:lnTo>
                    <a:pt x="623" y="1613"/>
                  </a:lnTo>
                  <a:lnTo>
                    <a:pt x="616" y="1635"/>
                  </a:lnTo>
                  <a:lnTo>
                    <a:pt x="610" y="1658"/>
                  </a:lnTo>
                  <a:lnTo>
                    <a:pt x="604" y="1679"/>
                  </a:lnTo>
                  <a:lnTo>
                    <a:pt x="601" y="1702"/>
                  </a:lnTo>
                  <a:lnTo>
                    <a:pt x="594" y="1698"/>
                  </a:lnTo>
                  <a:lnTo>
                    <a:pt x="571" y="1619"/>
                  </a:lnTo>
                  <a:lnTo>
                    <a:pt x="553" y="1540"/>
                  </a:lnTo>
                  <a:lnTo>
                    <a:pt x="537" y="1461"/>
                  </a:lnTo>
                  <a:lnTo>
                    <a:pt x="525" y="1381"/>
                  </a:lnTo>
                  <a:lnTo>
                    <a:pt x="515" y="1302"/>
                  </a:lnTo>
                  <a:lnTo>
                    <a:pt x="508" y="1222"/>
                  </a:lnTo>
                  <a:lnTo>
                    <a:pt x="504" y="1142"/>
                  </a:lnTo>
                  <a:lnTo>
                    <a:pt x="501" y="1060"/>
                  </a:lnTo>
                  <a:lnTo>
                    <a:pt x="498" y="977"/>
                  </a:lnTo>
                  <a:lnTo>
                    <a:pt x="498" y="894"/>
                  </a:lnTo>
                  <a:lnTo>
                    <a:pt x="507" y="868"/>
                  </a:lnTo>
                  <a:lnTo>
                    <a:pt x="513" y="841"/>
                  </a:lnTo>
                  <a:lnTo>
                    <a:pt x="517" y="814"/>
                  </a:lnTo>
                  <a:lnTo>
                    <a:pt x="521" y="785"/>
                  </a:lnTo>
                  <a:lnTo>
                    <a:pt x="527" y="758"/>
                  </a:lnTo>
                  <a:lnTo>
                    <a:pt x="534" y="731"/>
                  </a:lnTo>
                  <a:lnTo>
                    <a:pt x="543" y="706"/>
                  </a:lnTo>
                  <a:lnTo>
                    <a:pt x="557" y="683"/>
                  </a:lnTo>
                  <a:lnTo>
                    <a:pt x="576" y="665"/>
                  </a:lnTo>
                  <a:lnTo>
                    <a:pt x="601" y="649"/>
                  </a:lnTo>
                  <a:close/>
                  <a:moveTo>
                    <a:pt x="351" y="4638"/>
                  </a:moveTo>
                  <a:lnTo>
                    <a:pt x="316" y="4648"/>
                  </a:lnTo>
                  <a:lnTo>
                    <a:pt x="329" y="4655"/>
                  </a:lnTo>
                  <a:lnTo>
                    <a:pt x="316" y="4662"/>
                  </a:lnTo>
                  <a:lnTo>
                    <a:pt x="334" y="4669"/>
                  </a:lnTo>
                  <a:lnTo>
                    <a:pt x="302" y="4672"/>
                  </a:lnTo>
                  <a:lnTo>
                    <a:pt x="302" y="4648"/>
                  </a:lnTo>
                  <a:lnTo>
                    <a:pt x="312" y="4648"/>
                  </a:lnTo>
                  <a:lnTo>
                    <a:pt x="309" y="4647"/>
                  </a:lnTo>
                  <a:lnTo>
                    <a:pt x="309" y="4644"/>
                  </a:lnTo>
                  <a:lnTo>
                    <a:pt x="309" y="4641"/>
                  </a:lnTo>
                  <a:lnTo>
                    <a:pt x="309" y="4638"/>
                  </a:lnTo>
                  <a:lnTo>
                    <a:pt x="312" y="4637"/>
                  </a:lnTo>
                  <a:lnTo>
                    <a:pt x="314" y="4632"/>
                  </a:lnTo>
                  <a:lnTo>
                    <a:pt x="316" y="4629"/>
                  </a:lnTo>
                  <a:lnTo>
                    <a:pt x="318" y="4626"/>
                  </a:lnTo>
                  <a:lnTo>
                    <a:pt x="321" y="4624"/>
                  </a:lnTo>
                  <a:lnTo>
                    <a:pt x="322" y="4621"/>
                  </a:lnTo>
                  <a:lnTo>
                    <a:pt x="326" y="4622"/>
                  </a:lnTo>
                  <a:lnTo>
                    <a:pt x="331" y="4624"/>
                  </a:lnTo>
                  <a:lnTo>
                    <a:pt x="335" y="4624"/>
                  </a:lnTo>
                  <a:lnTo>
                    <a:pt x="338" y="4624"/>
                  </a:lnTo>
                  <a:lnTo>
                    <a:pt x="342" y="4624"/>
                  </a:lnTo>
                  <a:lnTo>
                    <a:pt x="345" y="4624"/>
                  </a:lnTo>
                  <a:lnTo>
                    <a:pt x="348" y="4625"/>
                  </a:lnTo>
                  <a:lnTo>
                    <a:pt x="349" y="4628"/>
                  </a:lnTo>
                  <a:lnTo>
                    <a:pt x="351" y="4632"/>
                  </a:lnTo>
                  <a:lnTo>
                    <a:pt x="351" y="4638"/>
                  </a:lnTo>
                  <a:close/>
                  <a:moveTo>
                    <a:pt x="501" y="4614"/>
                  </a:moveTo>
                  <a:lnTo>
                    <a:pt x="488" y="4615"/>
                  </a:lnTo>
                  <a:lnTo>
                    <a:pt x="474" y="4618"/>
                  </a:lnTo>
                  <a:lnTo>
                    <a:pt x="461" y="4619"/>
                  </a:lnTo>
                  <a:lnTo>
                    <a:pt x="445" y="4622"/>
                  </a:lnTo>
                  <a:lnTo>
                    <a:pt x="431" y="4625"/>
                  </a:lnTo>
                  <a:lnTo>
                    <a:pt x="415" y="4629"/>
                  </a:lnTo>
                  <a:lnTo>
                    <a:pt x="401" y="4632"/>
                  </a:lnTo>
                  <a:lnTo>
                    <a:pt x="385" y="4635"/>
                  </a:lnTo>
                  <a:lnTo>
                    <a:pt x="371" y="4639"/>
                  </a:lnTo>
                  <a:lnTo>
                    <a:pt x="356" y="4642"/>
                  </a:lnTo>
                  <a:lnTo>
                    <a:pt x="356" y="4638"/>
                  </a:lnTo>
                  <a:lnTo>
                    <a:pt x="356" y="4634"/>
                  </a:lnTo>
                  <a:lnTo>
                    <a:pt x="359" y="4632"/>
                  </a:lnTo>
                  <a:lnTo>
                    <a:pt x="362" y="4631"/>
                  </a:lnTo>
                  <a:lnTo>
                    <a:pt x="367" y="4629"/>
                  </a:lnTo>
                  <a:lnTo>
                    <a:pt x="369" y="4629"/>
                  </a:lnTo>
                  <a:lnTo>
                    <a:pt x="374" y="4629"/>
                  </a:lnTo>
                  <a:lnTo>
                    <a:pt x="378" y="4628"/>
                  </a:lnTo>
                  <a:lnTo>
                    <a:pt x="382" y="4626"/>
                  </a:lnTo>
                  <a:lnTo>
                    <a:pt x="385" y="4625"/>
                  </a:lnTo>
                  <a:lnTo>
                    <a:pt x="398" y="4616"/>
                  </a:lnTo>
                  <a:lnTo>
                    <a:pt x="409" y="4609"/>
                  </a:lnTo>
                  <a:lnTo>
                    <a:pt x="422" y="4605"/>
                  </a:lnTo>
                  <a:lnTo>
                    <a:pt x="434" y="4601"/>
                  </a:lnTo>
                  <a:lnTo>
                    <a:pt x="447" y="4598"/>
                  </a:lnTo>
                  <a:lnTo>
                    <a:pt x="458" y="4595"/>
                  </a:lnTo>
                  <a:lnTo>
                    <a:pt x="471" y="4592"/>
                  </a:lnTo>
                  <a:lnTo>
                    <a:pt x="484" y="4591"/>
                  </a:lnTo>
                  <a:lnTo>
                    <a:pt x="497" y="4588"/>
                  </a:lnTo>
                  <a:lnTo>
                    <a:pt x="513" y="4585"/>
                  </a:lnTo>
                  <a:lnTo>
                    <a:pt x="510" y="4582"/>
                  </a:lnTo>
                  <a:lnTo>
                    <a:pt x="511" y="4579"/>
                  </a:lnTo>
                  <a:lnTo>
                    <a:pt x="515" y="4584"/>
                  </a:lnTo>
                  <a:lnTo>
                    <a:pt x="525" y="4573"/>
                  </a:lnTo>
                  <a:lnTo>
                    <a:pt x="524" y="4578"/>
                  </a:lnTo>
                  <a:lnTo>
                    <a:pt x="523" y="4582"/>
                  </a:lnTo>
                  <a:lnTo>
                    <a:pt x="521" y="4586"/>
                  </a:lnTo>
                  <a:lnTo>
                    <a:pt x="518" y="4591"/>
                  </a:lnTo>
                  <a:lnTo>
                    <a:pt x="517" y="4595"/>
                  </a:lnTo>
                  <a:lnTo>
                    <a:pt x="514" y="4599"/>
                  </a:lnTo>
                  <a:lnTo>
                    <a:pt x="511" y="4604"/>
                  </a:lnTo>
                  <a:lnTo>
                    <a:pt x="508" y="4608"/>
                  </a:lnTo>
                  <a:lnTo>
                    <a:pt x="504" y="4611"/>
                  </a:lnTo>
                  <a:lnTo>
                    <a:pt x="501" y="4614"/>
                  </a:lnTo>
                  <a:close/>
                  <a:moveTo>
                    <a:pt x="447" y="2417"/>
                  </a:moveTo>
                  <a:lnTo>
                    <a:pt x="438" y="2423"/>
                  </a:lnTo>
                  <a:lnTo>
                    <a:pt x="428" y="2430"/>
                  </a:lnTo>
                  <a:lnTo>
                    <a:pt x="420" y="2436"/>
                  </a:lnTo>
                  <a:lnTo>
                    <a:pt x="408" y="2441"/>
                  </a:lnTo>
                  <a:lnTo>
                    <a:pt x="398" y="2446"/>
                  </a:lnTo>
                  <a:lnTo>
                    <a:pt x="387" y="2449"/>
                  </a:lnTo>
                  <a:lnTo>
                    <a:pt x="377" y="2451"/>
                  </a:lnTo>
                  <a:lnTo>
                    <a:pt x="364" y="2451"/>
                  </a:lnTo>
                  <a:lnTo>
                    <a:pt x="352" y="2450"/>
                  </a:lnTo>
                  <a:lnTo>
                    <a:pt x="339" y="2447"/>
                  </a:lnTo>
                  <a:lnTo>
                    <a:pt x="344" y="2444"/>
                  </a:lnTo>
                  <a:lnTo>
                    <a:pt x="311" y="2426"/>
                  </a:lnTo>
                  <a:lnTo>
                    <a:pt x="282" y="2401"/>
                  </a:lnTo>
                  <a:lnTo>
                    <a:pt x="259" y="2374"/>
                  </a:lnTo>
                  <a:lnTo>
                    <a:pt x="240" y="2343"/>
                  </a:lnTo>
                  <a:lnTo>
                    <a:pt x="223" y="2308"/>
                  </a:lnTo>
                  <a:lnTo>
                    <a:pt x="210" y="2272"/>
                  </a:lnTo>
                  <a:lnTo>
                    <a:pt x="199" y="2235"/>
                  </a:lnTo>
                  <a:lnTo>
                    <a:pt x="188" y="2198"/>
                  </a:lnTo>
                  <a:lnTo>
                    <a:pt x="177" y="2161"/>
                  </a:lnTo>
                  <a:lnTo>
                    <a:pt x="167" y="2125"/>
                  </a:lnTo>
                  <a:lnTo>
                    <a:pt x="167" y="2110"/>
                  </a:lnTo>
                  <a:lnTo>
                    <a:pt x="167" y="2098"/>
                  </a:lnTo>
                  <a:lnTo>
                    <a:pt x="165" y="2083"/>
                  </a:lnTo>
                  <a:lnTo>
                    <a:pt x="160" y="2069"/>
                  </a:lnTo>
                  <a:lnTo>
                    <a:pt x="157" y="2056"/>
                  </a:lnTo>
                  <a:lnTo>
                    <a:pt x="153" y="2042"/>
                  </a:lnTo>
                  <a:lnTo>
                    <a:pt x="149" y="2029"/>
                  </a:lnTo>
                  <a:lnTo>
                    <a:pt x="147" y="2016"/>
                  </a:lnTo>
                  <a:lnTo>
                    <a:pt x="146" y="2003"/>
                  </a:lnTo>
                  <a:lnTo>
                    <a:pt x="147" y="1990"/>
                  </a:lnTo>
                  <a:lnTo>
                    <a:pt x="152" y="1974"/>
                  </a:lnTo>
                  <a:lnTo>
                    <a:pt x="157" y="1960"/>
                  </a:lnTo>
                  <a:lnTo>
                    <a:pt x="163" y="1946"/>
                  </a:lnTo>
                  <a:lnTo>
                    <a:pt x="169" y="1931"/>
                  </a:lnTo>
                  <a:lnTo>
                    <a:pt x="175" y="1917"/>
                  </a:lnTo>
                  <a:lnTo>
                    <a:pt x="182" y="1903"/>
                  </a:lnTo>
                  <a:lnTo>
                    <a:pt x="188" y="1888"/>
                  </a:lnTo>
                  <a:lnTo>
                    <a:pt x="195" y="1874"/>
                  </a:lnTo>
                  <a:lnTo>
                    <a:pt x="202" y="1860"/>
                  </a:lnTo>
                  <a:lnTo>
                    <a:pt x="209" y="1845"/>
                  </a:lnTo>
                  <a:lnTo>
                    <a:pt x="196" y="1851"/>
                  </a:lnTo>
                  <a:lnTo>
                    <a:pt x="185" y="1858"/>
                  </a:lnTo>
                  <a:lnTo>
                    <a:pt x="175" y="1868"/>
                  </a:lnTo>
                  <a:lnTo>
                    <a:pt x="165" y="1880"/>
                  </a:lnTo>
                  <a:lnTo>
                    <a:pt x="156" y="1893"/>
                  </a:lnTo>
                  <a:lnTo>
                    <a:pt x="149" y="1906"/>
                  </a:lnTo>
                  <a:lnTo>
                    <a:pt x="142" y="1920"/>
                  </a:lnTo>
                  <a:lnTo>
                    <a:pt x="136" y="1934"/>
                  </a:lnTo>
                  <a:lnTo>
                    <a:pt x="132" y="1949"/>
                  </a:lnTo>
                  <a:lnTo>
                    <a:pt x="127" y="1963"/>
                  </a:lnTo>
                  <a:lnTo>
                    <a:pt x="117" y="1940"/>
                  </a:lnTo>
                  <a:lnTo>
                    <a:pt x="109" y="1917"/>
                  </a:lnTo>
                  <a:lnTo>
                    <a:pt x="102" y="1896"/>
                  </a:lnTo>
                  <a:lnTo>
                    <a:pt x="94" y="1873"/>
                  </a:lnTo>
                  <a:lnTo>
                    <a:pt x="89" y="1851"/>
                  </a:lnTo>
                  <a:lnTo>
                    <a:pt x="83" y="1828"/>
                  </a:lnTo>
                  <a:lnTo>
                    <a:pt x="77" y="1805"/>
                  </a:lnTo>
                  <a:lnTo>
                    <a:pt x="71" y="1782"/>
                  </a:lnTo>
                  <a:lnTo>
                    <a:pt x="64" y="1759"/>
                  </a:lnTo>
                  <a:lnTo>
                    <a:pt x="59" y="1736"/>
                  </a:lnTo>
                  <a:lnTo>
                    <a:pt x="51" y="1731"/>
                  </a:lnTo>
                  <a:lnTo>
                    <a:pt x="46" y="1724"/>
                  </a:lnTo>
                  <a:lnTo>
                    <a:pt x="41" y="1716"/>
                  </a:lnTo>
                  <a:lnTo>
                    <a:pt x="40" y="1708"/>
                  </a:lnTo>
                  <a:lnTo>
                    <a:pt x="39" y="1699"/>
                  </a:lnTo>
                  <a:lnTo>
                    <a:pt x="37" y="1689"/>
                  </a:lnTo>
                  <a:lnTo>
                    <a:pt x="37" y="1681"/>
                  </a:lnTo>
                  <a:lnTo>
                    <a:pt x="37" y="1671"/>
                  </a:lnTo>
                  <a:lnTo>
                    <a:pt x="36" y="1662"/>
                  </a:lnTo>
                  <a:lnTo>
                    <a:pt x="34" y="1653"/>
                  </a:lnTo>
                  <a:lnTo>
                    <a:pt x="36" y="1640"/>
                  </a:lnTo>
                  <a:lnTo>
                    <a:pt x="39" y="1628"/>
                  </a:lnTo>
                  <a:lnTo>
                    <a:pt x="43" y="1615"/>
                  </a:lnTo>
                  <a:lnTo>
                    <a:pt x="47" y="1603"/>
                  </a:lnTo>
                  <a:lnTo>
                    <a:pt x="53" y="1592"/>
                  </a:lnTo>
                  <a:lnTo>
                    <a:pt x="59" y="1580"/>
                  </a:lnTo>
                  <a:lnTo>
                    <a:pt x="64" y="1569"/>
                  </a:lnTo>
                  <a:lnTo>
                    <a:pt x="69" y="1557"/>
                  </a:lnTo>
                  <a:lnTo>
                    <a:pt x="74" y="1547"/>
                  </a:lnTo>
                  <a:lnTo>
                    <a:pt x="79" y="1536"/>
                  </a:lnTo>
                  <a:lnTo>
                    <a:pt x="99" y="1474"/>
                  </a:lnTo>
                  <a:lnTo>
                    <a:pt x="114" y="1413"/>
                  </a:lnTo>
                  <a:lnTo>
                    <a:pt x="129" y="1351"/>
                  </a:lnTo>
                  <a:lnTo>
                    <a:pt x="142" y="1289"/>
                  </a:lnTo>
                  <a:lnTo>
                    <a:pt x="153" y="1228"/>
                  </a:lnTo>
                  <a:lnTo>
                    <a:pt x="165" y="1165"/>
                  </a:lnTo>
                  <a:lnTo>
                    <a:pt x="175" y="1103"/>
                  </a:lnTo>
                  <a:lnTo>
                    <a:pt x="188" y="1040"/>
                  </a:lnTo>
                  <a:lnTo>
                    <a:pt x="200" y="978"/>
                  </a:lnTo>
                  <a:lnTo>
                    <a:pt x="216" y="917"/>
                  </a:lnTo>
                  <a:lnTo>
                    <a:pt x="213" y="904"/>
                  </a:lnTo>
                  <a:lnTo>
                    <a:pt x="210" y="893"/>
                  </a:lnTo>
                  <a:lnTo>
                    <a:pt x="209" y="881"/>
                  </a:lnTo>
                  <a:lnTo>
                    <a:pt x="209" y="870"/>
                  </a:lnTo>
                  <a:lnTo>
                    <a:pt x="210" y="858"/>
                  </a:lnTo>
                  <a:lnTo>
                    <a:pt x="213" y="847"/>
                  </a:lnTo>
                  <a:lnTo>
                    <a:pt x="216" y="835"/>
                  </a:lnTo>
                  <a:lnTo>
                    <a:pt x="222" y="825"/>
                  </a:lnTo>
                  <a:lnTo>
                    <a:pt x="228" y="817"/>
                  </a:lnTo>
                  <a:lnTo>
                    <a:pt x="236" y="808"/>
                  </a:lnTo>
                  <a:lnTo>
                    <a:pt x="235" y="824"/>
                  </a:lnTo>
                  <a:lnTo>
                    <a:pt x="233" y="840"/>
                  </a:lnTo>
                  <a:lnTo>
                    <a:pt x="233" y="855"/>
                  </a:lnTo>
                  <a:lnTo>
                    <a:pt x="233" y="872"/>
                  </a:lnTo>
                  <a:lnTo>
                    <a:pt x="233" y="888"/>
                  </a:lnTo>
                  <a:lnTo>
                    <a:pt x="235" y="904"/>
                  </a:lnTo>
                  <a:lnTo>
                    <a:pt x="238" y="920"/>
                  </a:lnTo>
                  <a:lnTo>
                    <a:pt x="240" y="936"/>
                  </a:lnTo>
                  <a:lnTo>
                    <a:pt x="246" y="950"/>
                  </a:lnTo>
                  <a:lnTo>
                    <a:pt x="253" y="963"/>
                  </a:lnTo>
                  <a:lnTo>
                    <a:pt x="258" y="950"/>
                  </a:lnTo>
                  <a:lnTo>
                    <a:pt x="261" y="936"/>
                  </a:lnTo>
                  <a:lnTo>
                    <a:pt x="261" y="920"/>
                  </a:lnTo>
                  <a:lnTo>
                    <a:pt x="261" y="904"/>
                  </a:lnTo>
                  <a:lnTo>
                    <a:pt x="259" y="888"/>
                  </a:lnTo>
                  <a:lnTo>
                    <a:pt x="258" y="872"/>
                  </a:lnTo>
                  <a:lnTo>
                    <a:pt x="256" y="855"/>
                  </a:lnTo>
                  <a:lnTo>
                    <a:pt x="256" y="840"/>
                  </a:lnTo>
                  <a:lnTo>
                    <a:pt x="258" y="824"/>
                  </a:lnTo>
                  <a:lnTo>
                    <a:pt x="261" y="808"/>
                  </a:lnTo>
                  <a:lnTo>
                    <a:pt x="251" y="797"/>
                  </a:lnTo>
                  <a:lnTo>
                    <a:pt x="261" y="797"/>
                  </a:lnTo>
                  <a:lnTo>
                    <a:pt x="271" y="795"/>
                  </a:lnTo>
                  <a:lnTo>
                    <a:pt x="281" y="791"/>
                  </a:lnTo>
                  <a:lnTo>
                    <a:pt x="291" y="788"/>
                  </a:lnTo>
                  <a:lnTo>
                    <a:pt x="301" y="782"/>
                  </a:lnTo>
                  <a:lnTo>
                    <a:pt x="311" y="778"/>
                  </a:lnTo>
                  <a:lnTo>
                    <a:pt x="321" y="774"/>
                  </a:lnTo>
                  <a:lnTo>
                    <a:pt x="331" y="769"/>
                  </a:lnTo>
                  <a:lnTo>
                    <a:pt x="342" y="766"/>
                  </a:lnTo>
                  <a:lnTo>
                    <a:pt x="354" y="766"/>
                  </a:lnTo>
                  <a:lnTo>
                    <a:pt x="525" y="698"/>
                  </a:lnTo>
                  <a:lnTo>
                    <a:pt x="521" y="711"/>
                  </a:lnTo>
                  <a:lnTo>
                    <a:pt x="517" y="725"/>
                  </a:lnTo>
                  <a:lnTo>
                    <a:pt x="513" y="739"/>
                  </a:lnTo>
                  <a:lnTo>
                    <a:pt x="510" y="754"/>
                  </a:lnTo>
                  <a:lnTo>
                    <a:pt x="505" y="768"/>
                  </a:lnTo>
                  <a:lnTo>
                    <a:pt x="503" y="782"/>
                  </a:lnTo>
                  <a:lnTo>
                    <a:pt x="498" y="798"/>
                  </a:lnTo>
                  <a:lnTo>
                    <a:pt x="495" y="812"/>
                  </a:lnTo>
                  <a:lnTo>
                    <a:pt x="491" y="827"/>
                  </a:lnTo>
                  <a:lnTo>
                    <a:pt x="488" y="842"/>
                  </a:lnTo>
                  <a:lnTo>
                    <a:pt x="484" y="910"/>
                  </a:lnTo>
                  <a:lnTo>
                    <a:pt x="481" y="978"/>
                  </a:lnTo>
                  <a:lnTo>
                    <a:pt x="481" y="1047"/>
                  </a:lnTo>
                  <a:lnTo>
                    <a:pt x="483" y="1117"/>
                  </a:lnTo>
                  <a:lnTo>
                    <a:pt x="485" y="1188"/>
                  </a:lnTo>
                  <a:lnTo>
                    <a:pt x="490" y="1256"/>
                  </a:lnTo>
                  <a:lnTo>
                    <a:pt x="497" y="1325"/>
                  </a:lnTo>
                  <a:lnTo>
                    <a:pt x="505" y="1394"/>
                  </a:lnTo>
                  <a:lnTo>
                    <a:pt x="515" y="1460"/>
                  </a:lnTo>
                  <a:lnTo>
                    <a:pt x="528" y="1526"/>
                  </a:lnTo>
                  <a:lnTo>
                    <a:pt x="536" y="1526"/>
                  </a:lnTo>
                  <a:lnTo>
                    <a:pt x="540" y="1550"/>
                  </a:lnTo>
                  <a:lnTo>
                    <a:pt x="544" y="1575"/>
                  </a:lnTo>
                  <a:lnTo>
                    <a:pt x="550" y="1599"/>
                  </a:lnTo>
                  <a:lnTo>
                    <a:pt x="554" y="1623"/>
                  </a:lnTo>
                  <a:lnTo>
                    <a:pt x="560" y="1646"/>
                  </a:lnTo>
                  <a:lnTo>
                    <a:pt x="566" y="1671"/>
                  </a:lnTo>
                  <a:lnTo>
                    <a:pt x="570" y="1695"/>
                  </a:lnTo>
                  <a:lnTo>
                    <a:pt x="574" y="1718"/>
                  </a:lnTo>
                  <a:lnTo>
                    <a:pt x="578" y="1742"/>
                  </a:lnTo>
                  <a:lnTo>
                    <a:pt x="580" y="1767"/>
                  </a:lnTo>
                  <a:lnTo>
                    <a:pt x="597" y="1811"/>
                  </a:lnTo>
                  <a:lnTo>
                    <a:pt x="573" y="1827"/>
                  </a:lnTo>
                  <a:lnTo>
                    <a:pt x="548" y="1844"/>
                  </a:lnTo>
                  <a:lnTo>
                    <a:pt x="524" y="1861"/>
                  </a:lnTo>
                  <a:lnTo>
                    <a:pt x="501" y="1878"/>
                  </a:lnTo>
                  <a:lnTo>
                    <a:pt x="477" y="1897"/>
                  </a:lnTo>
                  <a:lnTo>
                    <a:pt x="454" y="1914"/>
                  </a:lnTo>
                  <a:lnTo>
                    <a:pt x="431" y="1933"/>
                  </a:lnTo>
                  <a:lnTo>
                    <a:pt x="407" y="1951"/>
                  </a:lnTo>
                  <a:lnTo>
                    <a:pt x="384" y="1969"/>
                  </a:lnTo>
                  <a:lnTo>
                    <a:pt x="361" y="1987"/>
                  </a:lnTo>
                  <a:lnTo>
                    <a:pt x="364" y="1990"/>
                  </a:lnTo>
                  <a:lnTo>
                    <a:pt x="387" y="1974"/>
                  </a:lnTo>
                  <a:lnTo>
                    <a:pt x="411" y="1959"/>
                  </a:lnTo>
                  <a:lnTo>
                    <a:pt x="435" y="1944"/>
                  </a:lnTo>
                  <a:lnTo>
                    <a:pt x="460" y="1928"/>
                  </a:lnTo>
                  <a:lnTo>
                    <a:pt x="484" y="1911"/>
                  </a:lnTo>
                  <a:lnTo>
                    <a:pt x="508" y="1896"/>
                  </a:lnTo>
                  <a:lnTo>
                    <a:pt x="533" y="1878"/>
                  </a:lnTo>
                  <a:lnTo>
                    <a:pt x="556" y="1861"/>
                  </a:lnTo>
                  <a:lnTo>
                    <a:pt x="578" y="1844"/>
                  </a:lnTo>
                  <a:lnTo>
                    <a:pt x="601" y="1825"/>
                  </a:lnTo>
                  <a:lnTo>
                    <a:pt x="611" y="2073"/>
                  </a:lnTo>
                  <a:lnTo>
                    <a:pt x="600" y="2109"/>
                  </a:lnTo>
                  <a:lnTo>
                    <a:pt x="587" y="2146"/>
                  </a:lnTo>
                  <a:lnTo>
                    <a:pt x="574" y="2182"/>
                  </a:lnTo>
                  <a:lnTo>
                    <a:pt x="560" y="2218"/>
                  </a:lnTo>
                  <a:lnTo>
                    <a:pt x="544" y="2254"/>
                  </a:lnTo>
                  <a:lnTo>
                    <a:pt x="527" y="2288"/>
                  </a:lnTo>
                  <a:lnTo>
                    <a:pt x="510" y="2322"/>
                  </a:lnTo>
                  <a:lnTo>
                    <a:pt x="490" y="2355"/>
                  </a:lnTo>
                  <a:lnTo>
                    <a:pt x="470" y="2387"/>
                  </a:lnTo>
                  <a:lnTo>
                    <a:pt x="447" y="2417"/>
                  </a:lnTo>
                  <a:close/>
                  <a:moveTo>
                    <a:pt x="609" y="1764"/>
                  </a:moveTo>
                  <a:lnTo>
                    <a:pt x="601" y="1746"/>
                  </a:lnTo>
                  <a:lnTo>
                    <a:pt x="603" y="1746"/>
                  </a:lnTo>
                  <a:lnTo>
                    <a:pt x="604" y="1746"/>
                  </a:lnTo>
                  <a:lnTo>
                    <a:pt x="606" y="1746"/>
                  </a:lnTo>
                  <a:lnTo>
                    <a:pt x="607" y="1746"/>
                  </a:lnTo>
                  <a:lnTo>
                    <a:pt x="609" y="1746"/>
                  </a:lnTo>
                  <a:lnTo>
                    <a:pt x="610" y="1748"/>
                  </a:lnTo>
                  <a:lnTo>
                    <a:pt x="611" y="1748"/>
                  </a:lnTo>
                  <a:lnTo>
                    <a:pt x="611" y="1749"/>
                  </a:lnTo>
                  <a:lnTo>
                    <a:pt x="614" y="1746"/>
                  </a:lnTo>
                  <a:lnTo>
                    <a:pt x="609" y="1764"/>
                  </a:lnTo>
                  <a:close/>
                  <a:moveTo>
                    <a:pt x="1113" y="2557"/>
                  </a:moveTo>
                  <a:lnTo>
                    <a:pt x="1103" y="2560"/>
                  </a:lnTo>
                  <a:lnTo>
                    <a:pt x="1094" y="2563"/>
                  </a:lnTo>
                  <a:lnTo>
                    <a:pt x="1084" y="2565"/>
                  </a:lnTo>
                  <a:lnTo>
                    <a:pt x="1075" y="2566"/>
                  </a:lnTo>
                  <a:lnTo>
                    <a:pt x="1067" y="2568"/>
                  </a:lnTo>
                  <a:lnTo>
                    <a:pt x="1057" y="2568"/>
                  </a:lnTo>
                  <a:lnTo>
                    <a:pt x="1048" y="2569"/>
                  </a:lnTo>
                  <a:lnTo>
                    <a:pt x="1040" y="2569"/>
                  </a:lnTo>
                  <a:lnTo>
                    <a:pt x="1030" y="2570"/>
                  </a:lnTo>
                  <a:lnTo>
                    <a:pt x="1021" y="2572"/>
                  </a:lnTo>
                  <a:lnTo>
                    <a:pt x="997" y="2576"/>
                  </a:lnTo>
                  <a:lnTo>
                    <a:pt x="969" y="2579"/>
                  </a:lnTo>
                  <a:lnTo>
                    <a:pt x="939" y="2582"/>
                  </a:lnTo>
                  <a:lnTo>
                    <a:pt x="908" y="2582"/>
                  </a:lnTo>
                  <a:lnTo>
                    <a:pt x="878" y="2582"/>
                  </a:lnTo>
                  <a:lnTo>
                    <a:pt x="846" y="2579"/>
                  </a:lnTo>
                  <a:lnTo>
                    <a:pt x="819" y="2573"/>
                  </a:lnTo>
                  <a:lnTo>
                    <a:pt x="793" y="2565"/>
                  </a:lnTo>
                  <a:lnTo>
                    <a:pt x="772" y="2553"/>
                  </a:lnTo>
                  <a:lnTo>
                    <a:pt x="756" y="2537"/>
                  </a:lnTo>
                  <a:lnTo>
                    <a:pt x="752" y="2536"/>
                  </a:lnTo>
                  <a:lnTo>
                    <a:pt x="747" y="2533"/>
                  </a:lnTo>
                  <a:lnTo>
                    <a:pt x="743" y="2530"/>
                  </a:lnTo>
                  <a:lnTo>
                    <a:pt x="739" y="2526"/>
                  </a:lnTo>
                  <a:lnTo>
                    <a:pt x="735" y="2522"/>
                  </a:lnTo>
                  <a:lnTo>
                    <a:pt x="732" y="2516"/>
                  </a:lnTo>
                  <a:lnTo>
                    <a:pt x="727" y="2512"/>
                  </a:lnTo>
                  <a:lnTo>
                    <a:pt x="723" y="2507"/>
                  </a:lnTo>
                  <a:lnTo>
                    <a:pt x="720" y="2504"/>
                  </a:lnTo>
                  <a:lnTo>
                    <a:pt x="717" y="2503"/>
                  </a:lnTo>
                  <a:lnTo>
                    <a:pt x="722" y="2499"/>
                  </a:lnTo>
                  <a:lnTo>
                    <a:pt x="717" y="2494"/>
                  </a:lnTo>
                  <a:lnTo>
                    <a:pt x="712" y="2490"/>
                  </a:lnTo>
                  <a:lnTo>
                    <a:pt x="707" y="2486"/>
                  </a:lnTo>
                  <a:lnTo>
                    <a:pt x="703" y="2480"/>
                  </a:lnTo>
                  <a:lnTo>
                    <a:pt x="699" y="2474"/>
                  </a:lnTo>
                  <a:lnTo>
                    <a:pt x="696" y="2469"/>
                  </a:lnTo>
                  <a:lnTo>
                    <a:pt x="693" y="2463"/>
                  </a:lnTo>
                  <a:lnTo>
                    <a:pt x="692" y="2457"/>
                  </a:lnTo>
                  <a:lnTo>
                    <a:pt x="690" y="2450"/>
                  </a:lnTo>
                  <a:lnTo>
                    <a:pt x="690" y="2444"/>
                  </a:lnTo>
                  <a:lnTo>
                    <a:pt x="684" y="2439"/>
                  </a:lnTo>
                  <a:lnTo>
                    <a:pt x="680" y="2433"/>
                  </a:lnTo>
                  <a:lnTo>
                    <a:pt x="677" y="2427"/>
                  </a:lnTo>
                  <a:lnTo>
                    <a:pt x="674" y="2421"/>
                  </a:lnTo>
                  <a:lnTo>
                    <a:pt x="673" y="2416"/>
                  </a:lnTo>
                  <a:lnTo>
                    <a:pt x="673" y="2408"/>
                  </a:lnTo>
                  <a:lnTo>
                    <a:pt x="672" y="2403"/>
                  </a:lnTo>
                  <a:lnTo>
                    <a:pt x="670" y="2396"/>
                  </a:lnTo>
                  <a:lnTo>
                    <a:pt x="669" y="2388"/>
                  </a:lnTo>
                  <a:lnTo>
                    <a:pt x="666" y="2383"/>
                  </a:lnTo>
                  <a:lnTo>
                    <a:pt x="654" y="2330"/>
                  </a:lnTo>
                  <a:lnTo>
                    <a:pt x="646" y="2274"/>
                  </a:lnTo>
                  <a:lnTo>
                    <a:pt x="640" y="2215"/>
                  </a:lnTo>
                  <a:lnTo>
                    <a:pt x="636" y="2153"/>
                  </a:lnTo>
                  <a:lnTo>
                    <a:pt x="633" y="2092"/>
                  </a:lnTo>
                  <a:lnTo>
                    <a:pt x="630" y="2030"/>
                  </a:lnTo>
                  <a:lnTo>
                    <a:pt x="627" y="1969"/>
                  </a:lnTo>
                  <a:lnTo>
                    <a:pt x="626" y="1907"/>
                  </a:lnTo>
                  <a:lnTo>
                    <a:pt x="623" y="1848"/>
                  </a:lnTo>
                  <a:lnTo>
                    <a:pt x="619" y="1791"/>
                  </a:lnTo>
                  <a:lnTo>
                    <a:pt x="620" y="1795"/>
                  </a:lnTo>
                  <a:lnTo>
                    <a:pt x="623" y="1798"/>
                  </a:lnTo>
                  <a:lnTo>
                    <a:pt x="627" y="1801"/>
                  </a:lnTo>
                  <a:lnTo>
                    <a:pt x="631" y="1801"/>
                  </a:lnTo>
                  <a:lnTo>
                    <a:pt x="636" y="1802"/>
                  </a:lnTo>
                  <a:lnTo>
                    <a:pt x="640" y="1801"/>
                  </a:lnTo>
                  <a:lnTo>
                    <a:pt x="644" y="1801"/>
                  </a:lnTo>
                  <a:lnTo>
                    <a:pt x="649" y="1800"/>
                  </a:lnTo>
                  <a:lnTo>
                    <a:pt x="653" y="1800"/>
                  </a:lnTo>
                  <a:lnTo>
                    <a:pt x="656" y="1798"/>
                  </a:lnTo>
                  <a:lnTo>
                    <a:pt x="659" y="1794"/>
                  </a:lnTo>
                  <a:lnTo>
                    <a:pt x="663" y="1791"/>
                  </a:lnTo>
                  <a:lnTo>
                    <a:pt x="666" y="1788"/>
                  </a:lnTo>
                  <a:lnTo>
                    <a:pt x="670" y="1787"/>
                  </a:lnTo>
                  <a:lnTo>
                    <a:pt x="674" y="1784"/>
                  </a:lnTo>
                  <a:lnTo>
                    <a:pt x="677" y="1781"/>
                  </a:lnTo>
                  <a:lnTo>
                    <a:pt x="682" y="1778"/>
                  </a:lnTo>
                  <a:lnTo>
                    <a:pt x="684" y="1775"/>
                  </a:lnTo>
                  <a:lnTo>
                    <a:pt x="686" y="1771"/>
                  </a:lnTo>
                  <a:lnTo>
                    <a:pt x="687" y="1767"/>
                  </a:lnTo>
                  <a:lnTo>
                    <a:pt x="686" y="1761"/>
                  </a:lnTo>
                  <a:lnTo>
                    <a:pt x="686" y="1757"/>
                  </a:lnTo>
                  <a:lnTo>
                    <a:pt x="684" y="1752"/>
                  </a:lnTo>
                  <a:lnTo>
                    <a:pt x="683" y="1746"/>
                  </a:lnTo>
                  <a:lnTo>
                    <a:pt x="680" y="1742"/>
                  </a:lnTo>
                  <a:lnTo>
                    <a:pt x="679" y="1738"/>
                  </a:lnTo>
                  <a:lnTo>
                    <a:pt x="674" y="1734"/>
                  </a:lnTo>
                  <a:lnTo>
                    <a:pt x="672" y="1731"/>
                  </a:lnTo>
                  <a:lnTo>
                    <a:pt x="667" y="1726"/>
                  </a:lnTo>
                  <a:lnTo>
                    <a:pt x="663" y="1722"/>
                  </a:lnTo>
                  <a:lnTo>
                    <a:pt x="662" y="1724"/>
                  </a:lnTo>
                  <a:lnTo>
                    <a:pt x="659" y="1725"/>
                  </a:lnTo>
                  <a:lnTo>
                    <a:pt x="656" y="1725"/>
                  </a:lnTo>
                  <a:lnTo>
                    <a:pt x="653" y="1726"/>
                  </a:lnTo>
                  <a:lnTo>
                    <a:pt x="650" y="1726"/>
                  </a:lnTo>
                  <a:lnTo>
                    <a:pt x="647" y="1726"/>
                  </a:lnTo>
                  <a:lnTo>
                    <a:pt x="644" y="1728"/>
                  </a:lnTo>
                  <a:lnTo>
                    <a:pt x="641" y="1728"/>
                  </a:lnTo>
                  <a:lnTo>
                    <a:pt x="639" y="1729"/>
                  </a:lnTo>
                  <a:lnTo>
                    <a:pt x="636" y="1729"/>
                  </a:lnTo>
                  <a:lnTo>
                    <a:pt x="637" y="1726"/>
                  </a:lnTo>
                  <a:lnTo>
                    <a:pt x="639" y="1724"/>
                  </a:lnTo>
                  <a:lnTo>
                    <a:pt x="641" y="1722"/>
                  </a:lnTo>
                  <a:lnTo>
                    <a:pt x="644" y="1722"/>
                  </a:lnTo>
                  <a:lnTo>
                    <a:pt x="647" y="1722"/>
                  </a:lnTo>
                  <a:lnTo>
                    <a:pt x="650" y="1722"/>
                  </a:lnTo>
                  <a:lnTo>
                    <a:pt x="654" y="1722"/>
                  </a:lnTo>
                  <a:lnTo>
                    <a:pt x="657" y="1722"/>
                  </a:lnTo>
                  <a:lnTo>
                    <a:pt x="660" y="1722"/>
                  </a:lnTo>
                  <a:lnTo>
                    <a:pt x="663" y="1722"/>
                  </a:lnTo>
                  <a:lnTo>
                    <a:pt x="684" y="1715"/>
                  </a:lnTo>
                  <a:lnTo>
                    <a:pt x="706" y="1706"/>
                  </a:lnTo>
                  <a:lnTo>
                    <a:pt x="726" y="1695"/>
                  </a:lnTo>
                  <a:lnTo>
                    <a:pt x="746" y="1683"/>
                  </a:lnTo>
                  <a:lnTo>
                    <a:pt x="765" y="1669"/>
                  </a:lnTo>
                  <a:lnTo>
                    <a:pt x="782" y="1653"/>
                  </a:lnTo>
                  <a:lnTo>
                    <a:pt x="798" y="1638"/>
                  </a:lnTo>
                  <a:lnTo>
                    <a:pt x="813" y="1620"/>
                  </a:lnTo>
                  <a:lnTo>
                    <a:pt x="826" y="1603"/>
                  </a:lnTo>
                  <a:lnTo>
                    <a:pt x="838" y="1585"/>
                  </a:lnTo>
                  <a:lnTo>
                    <a:pt x="846" y="1572"/>
                  </a:lnTo>
                  <a:lnTo>
                    <a:pt x="853" y="1557"/>
                  </a:lnTo>
                  <a:lnTo>
                    <a:pt x="859" y="1544"/>
                  </a:lnTo>
                  <a:lnTo>
                    <a:pt x="865" y="1530"/>
                  </a:lnTo>
                  <a:lnTo>
                    <a:pt x="869" y="1516"/>
                  </a:lnTo>
                  <a:lnTo>
                    <a:pt x="872" y="1501"/>
                  </a:lnTo>
                  <a:lnTo>
                    <a:pt x="878" y="1487"/>
                  </a:lnTo>
                  <a:lnTo>
                    <a:pt x="882" y="1471"/>
                  </a:lnTo>
                  <a:lnTo>
                    <a:pt x="889" y="1458"/>
                  </a:lnTo>
                  <a:lnTo>
                    <a:pt x="896" y="1444"/>
                  </a:lnTo>
                  <a:lnTo>
                    <a:pt x="894" y="1440"/>
                  </a:lnTo>
                  <a:lnTo>
                    <a:pt x="955" y="1165"/>
                  </a:lnTo>
                  <a:lnTo>
                    <a:pt x="1151" y="1165"/>
                  </a:lnTo>
                  <a:lnTo>
                    <a:pt x="1151" y="1163"/>
                  </a:lnTo>
                  <a:lnTo>
                    <a:pt x="1153" y="1163"/>
                  </a:lnTo>
                  <a:lnTo>
                    <a:pt x="1154" y="1162"/>
                  </a:lnTo>
                  <a:lnTo>
                    <a:pt x="1154" y="1160"/>
                  </a:lnTo>
                  <a:lnTo>
                    <a:pt x="1156" y="1160"/>
                  </a:lnTo>
                  <a:lnTo>
                    <a:pt x="1157" y="1159"/>
                  </a:lnTo>
                  <a:lnTo>
                    <a:pt x="1157" y="1158"/>
                  </a:lnTo>
                  <a:lnTo>
                    <a:pt x="1158" y="1158"/>
                  </a:lnTo>
                  <a:lnTo>
                    <a:pt x="1158" y="1156"/>
                  </a:lnTo>
                  <a:lnTo>
                    <a:pt x="1158" y="1155"/>
                  </a:lnTo>
                  <a:lnTo>
                    <a:pt x="1156" y="1153"/>
                  </a:lnTo>
                  <a:lnTo>
                    <a:pt x="1154" y="1152"/>
                  </a:lnTo>
                  <a:lnTo>
                    <a:pt x="1151" y="1152"/>
                  </a:lnTo>
                  <a:lnTo>
                    <a:pt x="1148" y="1150"/>
                  </a:lnTo>
                  <a:lnTo>
                    <a:pt x="1146" y="1150"/>
                  </a:lnTo>
                  <a:lnTo>
                    <a:pt x="1143" y="1150"/>
                  </a:lnTo>
                  <a:lnTo>
                    <a:pt x="1138" y="1152"/>
                  </a:lnTo>
                  <a:lnTo>
                    <a:pt x="1136" y="1152"/>
                  </a:lnTo>
                  <a:lnTo>
                    <a:pt x="1133" y="1152"/>
                  </a:lnTo>
                  <a:lnTo>
                    <a:pt x="1130" y="1152"/>
                  </a:lnTo>
                  <a:lnTo>
                    <a:pt x="1137" y="1145"/>
                  </a:lnTo>
                  <a:lnTo>
                    <a:pt x="1141" y="1139"/>
                  </a:lnTo>
                  <a:lnTo>
                    <a:pt x="1144" y="1132"/>
                  </a:lnTo>
                  <a:lnTo>
                    <a:pt x="1147" y="1125"/>
                  </a:lnTo>
                  <a:lnTo>
                    <a:pt x="1147" y="1116"/>
                  </a:lnTo>
                  <a:lnTo>
                    <a:pt x="1147" y="1109"/>
                  </a:lnTo>
                  <a:lnTo>
                    <a:pt x="1147" y="1100"/>
                  </a:lnTo>
                  <a:lnTo>
                    <a:pt x="1146" y="1093"/>
                  </a:lnTo>
                  <a:lnTo>
                    <a:pt x="1146" y="1085"/>
                  </a:lnTo>
                  <a:lnTo>
                    <a:pt x="1144" y="1076"/>
                  </a:lnTo>
                  <a:lnTo>
                    <a:pt x="1141" y="1069"/>
                  </a:lnTo>
                  <a:lnTo>
                    <a:pt x="1138" y="1063"/>
                  </a:lnTo>
                  <a:lnTo>
                    <a:pt x="1134" y="1060"/>
                  </a:lnTo>
                  <a:lnTo>
                    <a:pt x="1128" y="1059"/>
                  </a:lnTo>
                  <a:lnTo>
                    <a:pt x="1124" y="1059"/>
                  </a:lnTo>
                  <a:lnTo>
                    <a:pt x="1117" y="1060"/>
                  </a:lnTo>
                  <a:lnTo>
                    <a:pt x="1111" y="1062"/>
                  </a:lnTo>
                  <a:lnTo>
                    <a:pt x="1106" y="1064"/>
                  </a:lnTo>
                  <a:lnTo>
                    <a:pt x="1100" y="1067"/>
                  </a:lnTo>
                  <a:lnTo>
                    <a:pt x="1095" y="1069"/>
                  </a:lnTo>
                  <a:lnTo>
                    <a:pt x="1094" y="1070"/>
                  </a:lnTo>
                  <a:lnTo>
                    <a:pt x="1093" y="1073"/>
                  </a:lnTo>
                  <a:lnTo>
                    <a:pt x="1091" y="1074"/>
                  </a:lnTo>
                  <a:lnTo>
                    <a:pt x="1088" y="1076"/>
                  </a:lnTo>
                  <a:lnTo>
                    <a:pt x="1087" y="1076"/>
                  </a:lnTo>
                  <a:lnTo>
                    <a:pt x="1085" y="1077"/>
                  </a:lnTo>
                  <a:lnTo>
                    <a:pt x="1083" y="1077"/>
                  </a:lnTo>
                  <a:lnTo>
                    <a:pt x="1080" y="1079"/>
                  </a:lnTo>
                  <a:lnTo>
                    <a:pt x="1078" y="1079"/>
                  </a:lnTo>
                  <a:lnTo>
                    <a:pt x="1075" y="1079"/>
                  </a:lnTo>
                  <a:lnTo>
                    <a:pt x="1075" y="1074"/>
                  </a:lnTo>
                  <a:lnTo>
                    <a:pt x="1074" y="1072"/>
                  </a:lnTo>
                  <a:lnTo>
                    <a:pt x="1074" y="1067"/>
                  </a:lnTo>
                  <a:lnTo>
                    <a:pt x="1071" y="1064"/>
                  </a:lnTo>
                  <a:lnTo>
                    <a:pt x="1070" y="1062"/>
                  </a:lnTo>
                  <a:lnTo>
                    <a:pt x="1065" y="1060"/>
                  </a:lnTo>
                  <a:lnTo>
                    <a:pt x="1063" y="1059"/>
                  </a:lnTo>
                  <a:lnTo>
                    <a:pt x="1060" y="1059"/>
                  </a:lnTo>
                  <a:lnTo>
                    <a:pt x="1055" y="1059"/>
                  </a:lnTo>
                  <a:lnTo>
                    <a:pt x="1051" y="1062"/>
                  </a:lnTo>
                  <a:lnTo>
                    <a:pt x="1014" y="1086"/>
                  </a:lnTo>
                  <a:lnTo>
                    <a:pt x="1007" y="1072"/>
                  </a:lnTo>
                  <a:lnTo>
                    <a:pt x="1008" y="1079"/>
                  </a:lnTo>
                  <a:lnTo>
                    <a:pt x="1008" y="1085"/>
                  </a:lnTo>
                  <a:lnTo>
                    <a:pt x="1005" y="1090"/>
                  </a:lnTo>
                  <a:lnTo>
                    <a:pt x="1001" y="1095"/>
                  </a:lnTo>
                  <a:lnTo>
                    <a:pt x="997" y="1097"/>
                  </a:lnTo>
                  <a:lnTo>
                    <a:pt x="990" y="1100"/>
                  </a:lnTo>
                  <a:lnTo>
                    <a:pt x="984" y="1105"/>
                  </a:lnTo>
                  <a:lnTo>
                    <a:pt x="978" y="1107"/>
                  </a:lnTo>
                  <a:lnTo>
                    <a:pt x="974" y="1112"/>
                  </a:lnTo>
                  <a:lnTo>
                    <a:pt x="969" y="1117"/>
                  </a:lnTo>
                  <a:lnTo>
                    <a:pt x="979" y="1120"/>
                  </a:lnTo>
                  <a:lnTo>
                    <a:pt x="978" y="1122"/>
                  </a:lnTo>
                  <a:lnTo>
                    <a:pt x="977" y="1123"/>
                  </a:lnTo>
                  <a:lnTo>
                    <a:pt x="977" y="1126"/>
                  </a:lnTo>
                  <a:lnTo>
                    <a:pt x="977" y="1128"/>
                  </a:lnTo>
                  <a:lnTo>
                    <a:pt x="975" y="1129"/>
                  </a:lnTo>
                  <a:lnTo>
                    <a:pt x="975" y="1132"/>
                  </a:lnTo>
                  <a:lnTo>
                    <a:pt x="974" y="1133"/>
                  </a:lnTo>
                  <a:lnTo>
                    <a:pt x="972" y="1135"/>
                  </a:lnTo>
                  <a:lnTo>
                    <a:pt x="971" y="1136"/>
                  </a:lnTo>
                  <a:lnTo>
                    <a:pt x="969" y="1138"/>
                  </a:lnTo>
                  <a:lnTo>
                    <a:pt x="971" y="1139"/>
                  </a:lnTo>
                  <a:lnTo>
                    <a:pt x="971" y="1140"/>
                  </a:lnTo>
                  <a:lnTo>
                    <a:pt x="972" y="1140"/>
                  </a:lnTo>
                  <a:lnTo>
                    <a:pt x="974" y="1142"/>
                  </a:lnTo>
                  <a:lnTo>
                    <a:pt x="975" y="1143"/>
                  </a:lnTo>
                  <a:lnTo>
                    <a:pt x="977" y="1143"/>
                  </a:lnTo>
                  <a:lnTo>
                    <a:pt x="978" y="1145"/>
                  </a:lnTo>
                  <a:lnTo>
                    <a:pt x="979" y="1145"/>
                  </a:lnTo>
                  <a:lnTo>
                    <a:pt x="981" y="1145"/>
                  </a:lnTo>
                  <a:lnTo>
                    <a:pt x="982" y="1145"/>
                  </a:lnTo>
                  <a:lnTo>
                    <a:pt x="982" y="1130"/>
                  </a:lnTo>
                  <a:lnTo>
                    <a:pt x="987" y="1119"/>
                  </a:lnTo>
                  <a:lnTo>
                    <a:pt x="994" y="1112"/>
                  </a:lnTo>
                  <a:lnTo>
                    <a:pt x="1004" y="1106"/>
                  </a:lnTo>
                  <a:lnTo>
                    <a:pt x="1014" y="1102"/>
                  </a:lnTo>
                  <a:lnTo>
                    <a:pt x="1024" y="1097"/>
                  </a:lnTo>
                  <a:lnTo>
                    <a:pt x="1035" y="1093"/>
                  </a:lnTo>
                  <a:lnTo>
                    <a:pt x="1045" y="1087"/>
                  </a:lnTo>
                  <a:lnTo>
                    <a:pt x="1054" y="1082"/>
                  </a:lnTo>
                  <a:lnTo>
                    <a:pt x="1061" y="1072"/>
                  </a:lnTo>
                  <a:lnTo>
                    <a:pt x="1067" y="1079"/>
                  </a:lnTo>
                  <a:lnTo>
                    <a:pt x="1071" y="1087"/>
                  </a:lnTo>
                  <a:lnTo>
                    <a:pt x="1075" y="1095"/>
                  </a:lnTo>
                  <a:lnTo>
                    <a:pt x="1080" y="1103"/>
                  </a:lnTo>
                  <a:lnTo>
                    <a:pt x="1083" y="1112"/>
                  </a:lnTo>
                  <a:lnTo>
                    <a:pt x="1084" y="1120"/>
                  </a:lnTo>
                  <a:lnTo>
                    <a:pt x="1083" y="1129"/>
                  </a:lnTo>
                  <a:lnTo>
                    <a:pt x="1080" y="1138"/>
                  </a:lnTo>
                  <a:lnTo>
                    <a:pt x="1074" y="1145"/>
                  </a:lnTo>
                  <a:lnTo>
                    <a:pt x="1065" y="1152"/>
                  </a:lnTo>
                  <a:lnTo>
                    <a:pt x="1021" y="1148"/>
                  </a:lnTo>
                  <a:lnTo>
                    <a:pt x="1025" y="1143"/>
                  </a:lnTo>
                  <a:lnTo>
                    <a:pt x="1028" y="1140"/>
                  </a:lnTo>
                  <a:lnTo>
                    <a:pt x="1034" y="1139"/>
                  </a:lnTo>
                  <a:lnTo>
                    <a:pt x="1038" y="1136"/>
                  </a:lnTo>
                  <a:lnTo>
                    <a:pt x="1042" y="1133"/>
                  </a:lnTo>
                  <a:lnTo>
                    <a:pt x="1047" y="1130"/>
                  </a:lnTo>
                  <a:lnTo>
                    <a:pt x="1051" y="1128"/>
                  </a:lnTo>
                  <a:lnTo>
                    <a:pt x="1054" y="1123"/>
                  </a:lnTo>
                  <a:lnTo>
                    <a:pt x="1057" y="1119"/>
                  </a:lnTo>
                  <a:lnTo>
                    <a:pt x="1058" y="1113"/>
                  </a:lnTo>
                  <a:lnTo>
                    <a:pt x="1044" y="1113"/>
                  </a:lnTo>
                  <a:lnTo>
                    <a:pt x="1037" y="1119"/>
                  </a:lnTo>
                  <a:lnTo>
                    <a:pt x="1028" y="1126"/>
                  </a:lnTo>
                  <a:lnTo>
                    <a:pt x="1020" y="1133"/>
                  </a:lnTo>
                  <a:lnTo>
                    <a:pt x="1011" y="1139"/>
                  </a:lnTo>
                  <a:lnTo>
                    <a:pt x="1001" y="1145"/>
                  </a:lnTo>
                  <a:lnTo>
                    <a:pt x="991" y="1149"/>
                  </a:lnTo>
                  <a:lnTo>
                    <a:pt x="982" y="1152"/>
                  </a:lnTo>
                  <a:lnTo>
                    <a:pt x="972" y="1152"/>
                  </a:lnTo>
                  <a:lnTo>
                    <a:pt x="962" y="1150"/>
                  </a:lnTo>
                  <a:lnTo>
                    <a:pt x="952" y="1145"/>
                  </a:lnTo>
                  <a:lnTo>
                    <a:pt x="951" y="1135"/>
                  </a:lnTo>
                  <a:lnTo>
                    <a:pt x="951" y="1126"/>
                  </a:lnTo>
                  <a:lnTo>
                    <a:pt x="954" y="1117"/>
                  </a:lnTo>
                  <a:lnTo>
                    <a:pt x="957" y="1109"/>
                  </a:lnTo>
                  <a:lnTo>
                    <a:pt x="962" y="1100"/>
                  </a:lnTo>
                  <a:lnTo>
                    <a:pt x="967" y="1092"/>
                  </a:lnTo>
                  <a:lnTo>
                    <a:pt x="972" y="1085"/>
                  </a:lnTo>
                  <a:lnTo>
                    <a:pt x="978" y="1077"/>
                  </a:lnTo>
                  <a:lnTo>
                    <a:pt x="984" y="1069"/>
                  </a:lnTo>
                  <a:lnTo>
                    <a:pt x="990" y="1062"/>
                  </a:lnTo>
                  <a:lnTo>
                    <a:pt x="1004" y="1076"/>
                  </a:lnTo>
                  <a:lnTo>
                    <a:pt x="1004" y="1073"/>
                  </a:lnTo>
                  <a:lnTo>
                    <a:pt x="1005" y="1070"/>
                  </a:lnTo>
                  <a:lnTo>
                    <a:pt x="1005" y="1067"/>
                  </a:lnTo>
                  <a:lnTo>
                    <a:pt x="1004" y="1064"/>
                  </a:lnTo>
                  <a:lnTo>
                    <a:pt x="1004" y="1062"/>
                  </a:lnTo>
                  <a:lnTo>
                    <a:pt x="1002" y="1059"/>
                  </a:lnTo>
                  <a:lnTo>
                    <a:pt x="1001" y="1056"/>
                  </a:lnTo>
                  <a:lnTo>
                    <a:pt x="998" y="1053"/>
                  </a:lnTo>
                  <a:lnTo>
                    <a:pt x="995" y="1050"/>
                  </a:lnTo>
                  <a:lnTo>
                    <a:pt x="992" y="1049"/>
                  </a:lnTo>
                  <a:lnTo>
                    <a:pt x="991" y="1050"/>
                  </a:lnTo>
                  <a:lnTo>
                    <a:pt x="990" y="1050"/>
                  </a:lnTo>
                  <a:lnTo>
                    <a:pt x="987" y="1052"/>
                  </a:lnTo>
                  <a:lnTo>
                    <a:pt x="985" y="1052"/>
                  </a:lnTo>
                  <a:lnTo>
                    <a:pt x="982" y="1053"/>
                  </a:lnTo>
                  <a:lnTo>
                    <a:pt x="981" y="1053"/>
                  </a:lnTo>
                  <a:lnTo>
                    <a:pt x="979" y="1054"/>
                  </a:lnTo>
                  <a:lnTo>
                    <a:pt x="978" y="1056"/>
                  </a:lnTo>
                  <a:lnTo>
                    <a:pt x="978" y="1059"/>
                  </a:lnTo>
                  <a:lnTo>
                    <a:pt x="979" y="1062"/>
                  </a:lnTo>
                  <a:lnTo>
                    <a:pt x="975" y="1062"/>
                  </a:lnTo>
                  <a:lnTo>
                    <a:pt x="984" y="1023"/>
                  </a:lnTo>
                  <a:lnTo>
                    <a:pt x="992" y="984"/>
                  </a:lnTo>
                  <a:lnTo>
                    <a:pt x="1001" y="946"/>
                  </a:lnTo>
                  <a:lnTo>
                    <a:pt x="1007" y="905"/>
                  </a:lnTo>
                  <a:lnTo>
                    <a:pt x="1012" y="865"/>
                  </a:lnTo>
                  <a:lnTo>
                    <a:pt x="1018" y="825"/>
                  </a:lnTo>
                  <a:lnTo>
                    <a:pt x="1021" y="784"/>
                  </a:lnTo>
                  <a:lnTo>
                    <a:pt x="1024" y="744"/>
                  </a:lnTo>
                  <a:lnTo>
                    <a:pt x="1024" y="703"/>
                  </a:lnTo>
                  <a:lnTo>
                    <a:pt x="1024" y="663"/>
                  </a:lnTo>
                  <a:lnTo>
                    <a:pt x="1014" y="656"/>
                  </a:lnTo>
                  <a:lnTo>
                    <a:pt x="1047" y="668"/>
                  </a:lnTo>
                  <a:lnTo>
                    <a:pt x="1080" y="680"/>
                  </a:lnTo>
                  <a:lnTo>
                    <a:pt x="1113" y="693"/>
                  </a:lnTo>
                  <a:lnTo>
                    <a:pt x="1146" y="706"/>
                  </a:lnTo>
                  <a:lnTo>
                    <a:pt x="1177" y="719"/>
                  </a:lnTo>
                  <a:lnTo>
                    <a:pt x="1210" y="733"/>
                  </a:lnTo>
                  <a:lnTo>
                    <a:pt x="1243" y="746"/>
                  </a:lnTo>
                  <a:lnTo>
                    <a:pt x="1274" y="761"/>
                  </a:lnTo>
                  <a:lnTo>
                    <a:pt x="1307" y="774"/>
                  </a:lnTo>
                  <a:lnTo>
                    <a:pt x="1340" y="786"/>
                  </a:lnTo>
                  <a:lnTo>
                    <a:pt x="1343" y="784"/>
                  </a:lnTo>
                  <a:lnTo>
                    <a:pt x="1286" y="875"/>
                  </a:lnTo>
                  <a:lnTo>
                    <a:pt x="1246" y="973"/>
                  </a:lnTo>
                  <a:lnTo>
                    <a:pt x="1219" y="1074"/>
                  </a:lnTo>
                  <a:lnTo>
                    <a:pt x="1203" y="1181"/>
                  </a:lnTo>
                  <a:lnTo>
                    <a:pt x="1194" y="1289"/>
                  </a:lnTo>
                  <a:lnTo>
                    <a:pt x="1191" y="1398"/>
                  </a:lnTo>
                  <a:lnTo>
                    <a:pt x="1190" y="1509"/>
                  </a:lnTo>
                  <a:lnTo>
                    <a:pt x="1187" y="1619"/>
                  </a:lnTo>
                  <a:lnTo>
                    <a:pt x="1181" y="1726"/>
                  </a:lnTo>
                  <a:lnTo>
                    <a:pt x="1169" y="1832"/>
                  </a:lnTo>
                  <a:lnTo>
                    <a:pt x="1169" y="1840"/>
                  </a:lnTo>
                  <a:lnTo>
                    <a:pt x="1167" y="1848"/>
                  </a:lnTo>
                  <a:lnTo>
                    <a:pt x="1166" y="1857"/>
                  </a:lnTo>
                  <a:lnTo>
                    <a:pt x="1164" y="1867"/>
                  </a:lnTo>
                  <a:lnTo>
                    <a:pt x="1163" y="1875"/>
                  </a:lnTo>
                  <a:lnTo>
                    <a:pt x="1161" y="1884"/>
                  </a:lnTo>
                  <a:lnTo>
                    <a:pt x="1161" y="1891"/>
                  </a:lnTo>
                  <a:lnTo>
                    <a:pt x="1163" y="1898"/>
                  </a:lnTo>
                  <a:lnTo>
                    <a:pt x="1166" y="1904"/>
                  </a:lnTo>
                  <a:lnTo>
                    <a:pt x="1171" y="1908"/>
                  </a:lnTo>
                  <a:lnTo>
                    <a:pt x="1173" y="1913"/>
                  </a:lnTo>
                  <a:lnTo>
                    <a:pt x="1173" y="1918"/>
                  </a:lnTo>
                  <a:lnTo>
                    <a:pt x="1174" y="1923"/>
                  </a:lnTo>
                  <a:lnTo>
                    <a:pt x="1174" y="1928"/>
                  </a:lnTo>
                  <a:lnTo>
                    <a:pt x="1176" y="1933"/>
                  </a:lnTo>
                  <a:lnTo>
                    <a:pt x="1176" y="1938"/>
                  </a:lnTo>
                  <a:lnTo>
                    <a:pt x="1176" y="1943"/>
                  </a:lnTo>
                  <a:lnTo>
                    <a:pt x="1176" y="1949"/>
                  </a:lnTo>
                  <a:lnTo>
                    <a:pt x="1176" y="1954"/>
                  </a:lnTo>
                  <a:lnTo>
                    <a:pt x="1176" y="1960"/>
                  </a:lnTo>
                  <a:lnTo>
                    <a:pt x="1153" y="1959"/>
                  </a:lnTo>
                  <a:lnTo>
                    <a:pt x="1128" y="1959"/>
                  </a:lnTo>
                  <a:lnTo>
                    <a:pt x="1104" y="1957"/>
                  </a:lnTo>
                  <a:lnTo>
                    <a:pt x="1080" y="1956"/>
                  </a:lnTo>
                  <a:lnTo>
                    <a:pt x="1054" y="1954"/>
                  </a:lnTo>
                  <a:lnTo>
                    <a:pt x="1028" y="1953"/>
                  </a:lnTo>
                  <a:lnTo>
                    <a:pt x="1004" y="1953"/>
                  </a:lnTo>
                  <a:lnTo>
                    <a:pt x="978" y="1953"/>
                  </a:lnTo>
                  <a:lnTo>
                    <a:pt x="952" y="1953"/>
                  </a:lnTo>
                  <a:lnTo>
                    <a:pt x="928" y="1956"/>
                  </a:lnTo>
                  <a:lnTo>
                    <a:pt x="925" y="1959"/>
                  </a:lnTo>
                  <a:lnTo>
                    <a:pt x="924" y="1961"/>
                  </a:lnTo>
                  <a:lnTo>
                    <a:pt x="921" y="1964"/>
                  </a:lnTo>
                  <a:lnTo>
                    <a:pt x="919" y="1969"/>
                  </a:lnTo>
                  <a:lnTo>
                    <a:pt x="918" y="1971"/>
                  </a:lnTo>
                  <a:lnTo>
                    <a:pt x="918" y="1976"/>
                  </a:lnTo>
                  <a:lnTo>
                    <a:pt x="916" y="1979"/>
                  </a:lnTo>
                  <a:lnTo>
                    <a:pt x="916" y="1983"/>
                  </a:lnTo>
                  <a:lnTo>
                    <a:pt x="916" y="1986"/>
                  </a:lnTo>
                  <a:lnTo>
                    <a:pt x="918" y="1990"/>
                  </a:lnTo>
                  <a:lnTo>
                    <a:pt x="928" y="2000"/>
                  </a:lnTo>
                  <a:lnTo>
                    <a:pt x="952" y="2002"/>
                  </a:lnTo>
                  <a:lnTo>
                    <a:pt x="975" y="2002"/>
                  </a:lnTo>
                  <a:lnTo>
                    <a:pt x="1000" y="2000"/>
                  </a:lnTo>
                  <a:lnTo>
                    <a:pt x="1022" y="2000"/>
                  </a:lnTo>
                  <a:lnTo>
                    <a:pt x="1045" y="1999"/>
                  </a:lnTo>
                  <a:lnTo>
                    <a:pt x="1070" y="1997"/>
                  </a:lnTo>
                  <a:lnTo>
                    <a:pt x="1093" y="1997"/>
                  </a:lnTo>
                  <a:lnTo>
                    <a:pt x="1117" y="2000"/>
                  </a:lnTo>
                  <a:lnTo>
                    <a:pt x="1140" y="2004"/>
                  </a:lnTo>
                  <a:lnTo>
                    <a:pt x="1164" y="2012"/>
                  </a:lnTo>
                  <a:lnTo>
                    <a:pt x="1167" y="2009"/>
                  </a:lnTo>
                  <a:lnTo>
                    <a:pt x="1170" y="2009"/>
                  </a:lnTo>
                  <a:lnTo>
                    <a:pt x="1173" y="2007"/>
                  </a:lnTo>
                  <a:lnTo>
                    <a:pt x="1174" y="2009"/>
                  </a:lnTo>
                  <a:lnTo>
                    <a:pt x="1176" y="2010"/>
                  </a:lnTo>
                  <a:lnTo>
                    <a:pt x="1177" y="2012"/>
                  </a:lnTo>
                  <a:lnTo>
                    <a:pt x="1179" y="2013"/>
                  </a:lnTo>
                  <a:lnTo>
                    <a:pt x="1181" y="2014"/>
                  </a:lnTo>
                  <a:lnTo>
                    <a:pt x="1177" y="2034"/>
                  </a:lnTo>
                  <a:lnTo>
                    <a:pt x="1176" y="2056"/>
                  </a:lnTo>
                  <a:lnTo>
                    <a:pt x="1174" y="2079"/>
                  </a:lnTo>
                  <a:lnTo>
                    <a:pt x="1174" y="2102"/>
                  </a:lnTo>
                  <a:lnTo>
                    <a:pt x="1176" y="2125"/>
                  </a:lnTo>
                  <a:lnTo>
                    <a:pt x="1177" y="2148"/>
                  </a:lnTo>
                  <a:lnTo>
                    <a:pt x="1177" y="2171"/>
                  </a:lnTo>
                  <a:lnTo>
                    <a:pt x="1179" y="2194"/>
                  </a:lnTo>
                  <a:lnTo>
                    <a:pt x="1179" y="2215"/>
                  </a:lnTo>
                  <a:lnTo>
                    <a:pt x="1179" y="2235"/>
                  </a:lnTo>
                  <a:lnTo>
                    <a:pt x="1179" y="2255"/>
                  </a:lnTo>
                  <a:lnTo>
                    <a:pt x="1179" y="2274"/>
                  </a:lnTo>
                  <a:lnTo>
                    <a:pt x="1179" y="2294"/>
                  </a:lnTo>
                  <a:lnTo>
                    <a:pt x="1179" y="2314"/>
                  </a:lnTo>
                  <a:lnTo>
                    <a:pt x="1180" y="2335"/>
                  </a:lnTo>
                  <a:lnTo>
                    <a:pt x="1181" y="2355"/>
                  </a:lnTo>
                  <a:lnTo>
                    <a:pt x="1183" y="2376"/>
                  </a:lnTo>
                  <a:lnTo>
                    <a:pt x="1186" y="2397"/>
                  </a:lnTo>
                  <a:lnTo>
                    <a:pt x="1189" y="2417"/>
                  </a:lnTo>
                  <a:lnTo>
                    <a:pt x="1193" y="2437"/>
                  </a:lnTo>
                  <a:lnTo>
                    <a:pt x="1190" y="2449"/>
                  </a:lnTo>
                  <a:lnTo>
                    <a:pt x="1187" y="2460"/>
                  </a:lnTo>
                  <a:lnTo>
                    <a:pt x="1183" y="2472"/>
                  </a:lnTo>
                  <a:lnTo>
                    <a:pt x="1179" y="2483"/>
                  </a:lnTo>
                  <a:lnTo>
                    <a:pt x="1174" y="2494"/>
                  </a:lnTo>
                  <a:lnTo>
                    <a:pt x="1170" y="2504"/>
                  </a:lnTo>
                  <a:lnTo>
                    <a:pt x="1167" y="2516"/>
                  </a:lnTo>
                  <a:lnTo>
                    <a:pt x="1167" y="2527"/>
                  </a:lnTo>
                  <a:lnTo>
                    <a:pt x="1167" y="2539"/>
                  </a:lnTo>
                  <a:lnTo>
                    <a:pt x="1171" y="2550"/>
                  </a:lnTo>
                  <a:lnTo>
                    <a:pt x="1163" y="2547"/>
                  </a:lnTo>
                  <a:lnTo>
                    <a:pt x="1156" y="2547"/>
                  </a:lnTo>
                  <a:lnTo>
                    <a:pt x="1150" y="2549"/>
                  </a:lnTo>
                  <a:lnTo>
                    <a:pt x="1146" y="2553"/>
                  </a:lnTo>
                  <a:lnTo>
                    <a:pt x="1140" y="2557"/>
                  </a:lnTo>
                  <a:lnTo>
                    <a:pt x="1136" y="2562"/>
                  </a:lnTo>
                  <a:lnTo>
                    <a:pt x="1131" y="2565"/>
                  </a:lnTo>
                  <a:lnTo>
                    <a:pt x="1126" y="2566"/>
                  </a:lnTo>
                  <a:lnTo>
                    <a:pt x="1120" y="2563"/>
                  </a:lnTo>
                  <a:lnTo>
                    <a:pt x="1113" y="2557"/>
                  </a:lnTo>
                  <a:close/>
                  <a:moveTo>
                    <a:pt x="639" y="1739"/>
                  </a:moveTo>
                  <a:lnTo>
                    <a:pt x="643" y="1732"/>
                  </a:lnTo>
                  <a:lnTo>
                    <a:pt x="649" y="1729"/>
                  </a:lnTo>
                  <a:lnTo>
                    <a:pt x="654" y="1728"/>
                  </a:lnTo>
                  <a:lnTo>
                    <a:pt x="660" y="1731"/>
                  </a:lnTo>
                  <a:lnTo>
                    <a:pt x="666" y="1735"/>
                  </a:lnTo>
                  <a:lnTo>
                    <a:pt x="672" y="1742"/>
                  </a:lnTo>
                  <a:lnTo>
                    <a:pt x="674" y="1749"/>
                  </a:lnTo>
                  <a:lnTo>
                    <a:pt x="676" y="1757"/>
                  </a:lnTo>
                  <a:lnTo>
                    <a:pt x="674" y="1765"/>
                  </a:lnTo>
                  <a:lnTo>
                    <a:pt x="670" y="1774"/>
                  </a:lnTo>
                  <a:lnTo>
                    <a:pt x="669" y="1777"/>
                  </a:lnTo>
                  <a:lnTo>
                    <a:pt x="666" y="1778"/>
                  </a:lnTo>
                  <a:lnTo>
                    <a:pt x="664" y="1779"/>
                  </a:lnTo>
                  <a:lnTo>
                    <a:pt x="662" y="1781"/>
                  </a:lnTo>
                  <a:lnTo>
                    <a:pt x="659" y="1782"/>
                  </a:lnTo>
                  <a:lnTo>
                    <a:pt x="656" y="1784"/>
                  </a:lnTo>
                  <a:lnTo>
                    <a:pt x="653" y="1784"/>
                  </a:lnTo>
                  <a:lnTo>
                    <a:pt x="649" y="1784"/>
                  </a:lnTo>
                  <a:lnTo>
                    <a:pt x="646" y="1784"/>
                  </a:lnTo>
                  <a:lnTo>
                    <a:pt x="643" y="1784"/>
                  </a:lnTo>
                  <a:lnTo>
                    <a:pt x="643" y="1791"/>
                  </a:lnTo>
                  <a:lnTo>
                    <a:pt x="641" y="1789"/>
                  </a:lnTo>
                  <a:lnTo>
                    <a:pt x="640" y="1787"/>
                  </a:lnTo>
                  <a:lnTo>
                    <a:pt x="639" y="1782"/>
                  </a:lnTo>
                  <a:lnTo>
                    <a:pt x="636" y="1777"/>
                  </a:lnTo>
                  <a:lnTo>
                    <a:pt x="634" y="1771"/>
                  </a:lnTo>
                  <a:lnTo>
                    <a:pt x="633" y="1764"/>
                  </a:lnTo>
                  <a:lnTo>
                    <a:pt x="631" y="1758"/>
                  </a:lnTo>
                  <a:lnTo>
                    <a:pt x="633" y="1751"/>
                  </a:lnTo>
                  <a:lnTo>
                    <a:pt x="634" y="1745"/>
                  </a:lnTo>
                  <a:lnTo>
                    <a:pt x="639" y="1739"/>
                  </a:lnTo>
                  <a:close/>
                  <a:moveTo>
                    <a:pt x="1093" y="1089"/>
                  </a:moveTo>
                  <a:lnTo>
                    <a:pt x="1093" y="1089"/>
                  </a:lnTo>
                  <a:lnTo>
                    <a:pt x="1094" y="1087"/>
                  </a:lnTo>
                  <a:lnTo>
                    <a:pt x="1097" y="1085"/>
                  </a:lnTo>
                  <a:lnTo>
                    <a:pt x="1101" y="1082"/>
                  </a:lnTo>
                  <a:lnTo>
                    <a:pt x="1107" y="1077"/>
                  </a:lnTo>
                  <a:lnTo>
                    <a:pt x="1111" y="1074"/>
                  </a:lnTo>
                  <a:lnTo>
                    <a:pt x="1117" y="1073"/>
                  </a:lnTo>
                  <a:lnTo>
                    <a:pt x="1121" y="1073"/>
                  </a:lnTo>
                  <a:lnTo>
                    <a:pt x="1127" y="1076"/>
                  </a:lnTo>
                  <a:lnTo>
                    <a:pt x="1131" y="1080"/>
                  </a:lnTo>
                  <a:lnTo>
                    <a:pt x="1134" y="1089"/>
                  </a:lnTo>
                  <a:lnTo>
                    <a:pt x="1134" y="1096"/>
                  </a:lnTo>
                  <a:lnTo>
                    <a:pt x="1134" y="1103"/>
                  </a:lnTo>
                  <a:lnTo>
                    <a:pt x="1133" y="1109"/>
                  </a:lnTo>
                  <a:lnTo>
                    <a:pt x="1131" y="1116"/>
                  </a:lnTo>
                  <a:lnTo>
                    <a:pt x="1128" y="1122"/>
                  </a:lnTo>
                  <a:lnTo>
                    <a:pt x="1126" y="1128"/>
                  </a:lnTo>
                  <a:lnTo>
                    <a:pt x="1121" y="1133"/>
                  </a:lnTo>
                  <a:lnTo>
                    <a:pt x="1117" y="1138"/>
                  </a:lnTo>
                  <a:lnTo>
                    <a:pt x="1113" y="1143"/>
                  </a:lnTo>
                  <a:lnTo>
                    <a:pt x="1107" y="1148"/>
                  </a:lnTo>
                  <a:lnTo>
                    <a:pt x="1104" y="1148"/>
                  </a:lnTo>
                  <a:lnTo>
                    <a:pt x="1103" y="1148"/>
                  </a:lnTo>
                  <a:lnTo>
                    <a:pt x="1100" y="1148"/>
                  </a:lnTo>
                  <a:lnTo>
                    <a:pt x="1098" y="1146"/>
                  </a:lnTo>
                  <a:lnTo>
                    <a:pt x="1095" y="1145"/>
                  </a:lnTo>
                  <a:lnTo>
                    <a:pt x="1094" y="1145"/>
                  </a:lnTo>
                  <a:lnTo>
                    <a:pt x="1093" y="1145"/>
                  </a:lnTo>
                  <a:lnTo>
                    <a:pt x="1091" y="1146"/>
                  </a:lnTo>
                  <a:lnTo>
                    <a:pt x="1090" y="1148"/>
                  </a:lnTo>
                  <a:lnTo>
                    <a:pt x="1090" y="1152"/>
                  </a:lnTo>
                  <a:lnTo>
                    <a:pt x="1078" y="1152"/>
                  </a:lnTo>
                  <a:lnTo>
                    <a:pt x="1085" y="1148"/>
                  </a:lnTo>
                  <a:lnTo>
                    <a:pt x="1091" y="1143"/>
                  </a:lnTo>
                  <a:lnTo>
                    <a:pt x="1094" y="1136"/>
                  </a:lnTo>
                  <a:lnTo>
                    <a:pt x="1097" y="1130"/>
                  </a:lnTo>
                  <a:lnTo>
                    <a:pt x="1097" y="1123"/>
                  </a:lnTo>
                  <a:lnTo>
                    <a:pt x="1097" y="1116"/>
                  </a:lnTo>
                  <a:lnTo>
                    <a:pt x="1095" y="1109"/>
                  </a:lnTo>
                  <a:lnTo>
                    <a:pt x="1095" y="1102"/>
                  </a:lnTo>
                  <a:lnTo>
                    <a:pt x="1094" y="1095"/>
                  </a:lnTo>
                  <a:lnTo>
                    <a:pt x="1093" y="1089"/>
                  </a:lnTo>
                  <a:close/>
                  <a:moveTo>
                    <a:pt x="1179" y="1994"/>
                  </a:moveTo>
                  <a:lnTo>
                    <a:pt x="1176" y="1997"/>
                  </a:lnTo>
                  <a:lnTo>
                    <a:pt x="1154" y="1992"/>
                  </a:lnTo>
                  <a:lnTo>
                    <a:pt x="1130" y="1989"/>
                  </a:lnTo>
                  <a:lnTo>
                    <a:pt x="1106" y="1987"/>
                  </a:lnTo>
                  <a:lnTo>
                    <a:pt x="1080" y="1986"/>
                  </a:lnTo>
                  <a:lnTo>
                    <a:pt x="1053" y="1986"/>
                  </a:lnTo>
                  <a:lnTo>
                    <a:pt x="1027" y="1986"/>
                  </a:lnTo>
                  <a:lnTo>
                    <a:pt x="1000" y="1987"/>
                  </a:lnTo>
                  <a:lnTo>
                    <a:pt x="974" y="1986"/>
                  </a:lnTo>
                  <a:lnTo>
                    <a:pt x="951" y="1986"/>
                  </a:lnTo>
                  <a:lnTo>
                    <a:pt x="928" y="1983"/>
                  </a:lnTo>
                  <a:lnTo>
                    <a:pt x="954" y="1981"/>
                  </a:lnTo>
                  <a:lnTo>
                    <a:pt x="979" y="1980"/>
                  </a:lnTo>
                  <a:lnTo>
                    <a:pt x="1005" y="1980"/>
                  </a:lnTo>
                  <a:lnTo>
                    <a:pt x="1031" y="1980"/>
                  </a:lnTo>
                  <a:lnTo>
                    <a:pt x="1057" y="1981"/>
                  </a:lnTo>
                  <a:lnTo>
                    <a:pt x="1081" y="1983"/>
                  </a:lnTo>
                  <a:lnTo>
                    <a:pt x="1106" y="1984"/>
                  </a:lnTo>
                  <a:lnTo>
                    <a:pt x="1130" y="1987"/>
                  </a:lnTo>
                  <a:lnTo>
                    <a:pt x="1154" y="1990"/>
                  </a:lnTo>
                  <a:lnTo>
                    <a:pt x="1179" y="1994"/>
                  </a:lnTo>
                  <a:close/>
                  <a:moveTo>
                    <a:pt x="931" y="1970"/>
                  </a:moveTo>
                  <a:lnTo>
                    <a:pt x="945" y="1963"/>
                  </a:lnTo>
                  <a:lnTo>
                    <a:pt x="1117" y="1966"/>
                  </a:lnTo>
                  <a:lnTo>
                    <a:pt x="1097" y="1967"/>
                  </a:lnTo>
                  <a:lnTo>
                    <a:pt x="1078" y="1969"/>
                  </a:lnTo>
                  <a:lnTo>
                    <a:pt x="1060" y="1970"/>
                  </a:lnTo>
                  <a:lnTo>
                    <a:pt x="1041" y="1970"/>
                  </a:lnTo>
                  <a:lnTo>
                    <a:pt x="1021" y="1970"/>
                  </a:lnTo>
                  <a:lnTo>
                    <a:pt x="1002" y="1970"/>
                  </a:lnTo>
                  <a:lnTo>
                    <a:pt x="985" y="1970"/>
                  </a:lnTo>
                  <a:lnTo>
                    <a:pt x="967" y="1970"/>
                  </a:lnTo>
                  <a:lnTo>
                    <a:pt x="948" y="1970"/>
                  </a:lnTo>
                  <a:lnTo>
                    <a:pt x="931" y="1970"/>
                  </a:lnTo>
                  <a:close/>
                  <a:moveTo>
                    <a:pt x="1157" y="1971"/>
                  </a:moveTo>
                  <a:lnTo>
                    <a:pt x="1134" y="1970"/>
                  </a:lnTo>
                  <a:lnTo>
                    <a:pt x="1137" y="1969"/>
                  </a:lnTo>
                  <a:lnTo>
                    <a:pt x="1138" y="1969"/>
                  </a:lnTo>
                  <a:lnTo>
                    <a:pt x="1141" y="1969"/>
                  </a:lnTo>
                  <a:lnTo>
                    <a:pt x="1143" y="1969"/>
                  </a:lnTo>
                  <a:lnTo>
                    <a:pt x="1146" y="1969"/>
                  </a:lnTo>
                  <a:lnTo>
                    <a:pt x="1148" y="1969"/>
                  </a:lnTo>
                  <a:lnTo>
                    <a:pt x="1150" y="1970"/>
                  </a:lnTo>
                  <a:lnTo>
                    <a:pt x="1153" y="1970"/>
                  </a:lnTo>
                  <a:lnTo>
                    <a:pt x="1154" y="1970"/>
                  </a:lnTo>
                  <a:lnTo>
                    <a:pt x="1157" y="1971"/>
                  </a:lnTo>
                  <a:lnTo>
                    <a:pt x="1179" y="1973"/>
                  </a:lnTo>
                  <a:lnTo>
                    <a:pt x="1177" y="1974"/>
                  </a:lnTo>
                  <a:lnTo>
                    <a:pt x="1174" y="1974"/>
                  </a:lnTo>
                  <a:lnTo>
                    <a:pt x="1173" y="1974"/>
                  </a:lnTo>
                  <a:lnTo>
                    <a:pt x="1170" y="1974"/>
                  </a:lnTo>
                  <a:lnTo>
                    <a:pt x="1169" y="1974"/>
                  </a:lnTo>
                  <a:lnTo>
                    <a:pt x="1166" y="1974"/>
                  </a:lnTo>
                  <a:lnTo>
                    <a:pt x="1164" y="1973"/>
                  </a:lnTo>
                  <a:lnTo>
                    <a:pt x="1161" y="1973"/>
                  </a:lnTo>
                  <a:lnTo>
                    <a:pt x="1158" y="1971"/>
                  </a:lnTo>
                  <a:lnTo>
                    <a:pt x="1157" y="1971"/>
                  </a:lnTo>
                  <a:close/>
                  <a:moveTo>
                    <a:pt x="1189" y="2633"/>
                  </a:moveTo>
                  <a:lnTo>
                    <a:pt x="1189" y="2636"/>
                  </a:lnTo>
                  <a:lnTo>
                    <a:pt x="1187" y="2639"/>
                  </a:lnTo>
                  <a:lnTo>
                    <a:pt x="1186" y="2642"/>
                  </a:lnTo>
                  <a:lnTo>
                    <a:pt x="1184" y="2645"/>
                  </a:lnTo>
                  <a:lnTo>
                    <a:pt x="1181" y="2646"/>
                  </a:lnTo>
                  <a:lnTo>
                    <a:pt x="1179" y="2648"/>
                  </a:lnTo>
                  <a:lnTo>
                    <a:pt x="1176" y="2649"/>
                  </a:lnTo>
                  <a:lnTo>
                    <a:pt x="1173" y="2651"/>
                  </a:lnTo>
                  <a:lnTo>
                    <a:pt x="1171" y="2652"/>
                  </a:lnTo>
                  <a:lnTo>
                    <a:pt x="1169" y="2653"/>
                  </a:lnTo>
                  <a:lnTo>
                    <a:pt x="1176" y="2648"/>
                  </a:lnTo>
                  <a:lnTo>
                    <a:pt x="1173" y="2643"/>
                  </a:lnTo>
                  <a:lnTo>
                    <a:pt x="1171" y="2641"/>
                  </a:lnTo>
                  <a:lnTo>
                    <a:pt x="1171" y="2636"/>
                  </a:lnTo>
                  <a:lnTo>
                    <a:pt x="1171" y="2631"/>
                  </a:lnTo>
                  <a:lnTo>
                    <a:pt x="1173" y="2626"/>
                  </a:lnTo>
                  <a:lnTo>
                    <a:pt x="1174" y="2622"/>
                  </a:lnTo>
                  <a:lnTo>
                    <a:pt x="1176" y="2616"/>
                  </a:lnTo>
                  <a:lnTo>
                    <a:pt x="1177" y="2612"/>
                  </a:lnTo>
                  <a:lnTo>
                    <a:pt x="1179" y="2606"/>
                  </a:lnTo>
                  <a:lnTo>
                    <a:pt x="1179" y="2602"/>
                  </a:lnTo>
                  <a:lnTo>
                    <a:pt x="1184" y="2600"/>
                  </a:lnTo>
                  <a:lnTo>
                    <a:pt x="1189" y="2602"/>
                  </a:lnTo>
                  <a:lnTo>
                    <a:pt x="1191" y="2605"/>
                  </a:lnTo>
                  <a:lnTo>
                    <a:pt x="1193" y="2608"/>
                  </a:lnTo>
                  <a:lnTo>
                    <a:pt x="1193" y="2612"/>
                  </a:lnTo>
                  <a:lnTo>
                    <a:pt x="1191" y="2616"/>
                  </a:lnTo>
                  <a:lnTo>
                    <a:pt x="1191" y="2622"/>
                  </a:lnTo>
                  <a:lnTo>
                    <a:pt x="1190" y="2626"/>
                  </a:lnTo>
                  <a:lnTo>
                    <a:pt x="1189" y="2631"/>
                  </a:lnTo>
                  <a:lnTo>
                    <a:pt x="1189" y="2633"/>
                  </a:lnTo>
                  <a:close/>
                  <a:moveTo>
                    <a:pt x="1193" y="2641"/>
                  </a:moveTo>
                  <a:lnTo>
                    <a:pt x="1194" y="2636"/>
                  </a:lnTo>
                  <a:lnTo>
                    <a:pt x="1197" y="2633"/>
                  </a:lnTo>
                  <a:lnTo>
                    <a:pt x="1199" y="2631"/>
                  </a:lnTo>
                  <a:lnTo>
                    <a:pt x="1201" y="2626"/>
                  </a:lnTo>
                  <a:lnTo>
                    <a:pt x="1203" y="2623"/>
                  </a:lnTo>
                  <a:lnTo>
                    <a:pt x="1204" y="2619"/>
                  </a:lnTo>
                  <a:lnTo>
                    <a:pt x="1204" y="2616"/>
                  </a:lnTo>
                  <a:lnTo>
                    <a:pt x="1204" y="2613"/>
                  </a:lnTo>
                  <a:lnTo>
                    <a:pt x="1204" y="2609"/>
                  </a:lnTo>
                  <a:lnTo>
                    <a:pt x="1203" y="2606"/>
                  </a:lnTo>
                  <a:lnTo>
                    <a:pt x="1194" y="2603"/>
                  </a:lnTo>
                  <a:lnTo>
                    <a:pt x="1187" y="2598"/>
                  </a:lnTo>
                  <a:lnTo>
                    <a:pt x="1184" y="2590"/>
                  </a:lnTo>
                  <a:lnTo>
                    <a:pt x="1181" y="2580"/>
                  </a:lnTo>
                  <a:lnTo>
                    <a:pt x="1181" y="2570"/>
                  </a:lnTo>
                  <a:lnTo>
                    <a:pt x="1181" y="2559"/>
                  </a:lnTo>
                  <a:lnTo>
                    <a:pt x="1181" y="2547"/>
                  </a:lnTo>
                  <a:lnTo>
                    <a:pt x="1181" y="2537"/>
                  </a:lnTo>
                  <a:lnTo>
                    <a:pt x="1181" y="2527"/>
                  </a:lnTo>
                  <a:lnTo>
                    <a:pt x="1179" y="2520"/>
                  </a:lnTo>
                  <a:lnTo>
                    <a:pt x="1186" y="2520"/>
                  </a:lnTo>
                  <a:lnTo>
                    <a:pt x="1191" y="2503"/>
                  </a:lnTo>
                  <a:lnTo>
                    <a:pt x="1197" y="2486"/>
                  </a:lnTo>
                  <a:lnTo>
                    <a:pt x="1201" y="2469"/>
                  </a:lnTo>
                  <a:lnTo>
                    <a:pt x="1206" y="2450"/>
                  </a:lnTo>
                  <a:lnTo>
                    <a:pt x="1210" y="2433"/>
                  </a:lnTo>
                  <a:lnTo>
                    <a:pt x="1216" y="2416"/>
                  </a:lnTo>
                  <a:lnTo>
                    <a:pt x="1223" y="2400"/>
                  </a:lnTo>
                  <a:lnTo>
                    <a:pt x="1233" y="2386"/>
                  </a:lnTo>
                  <a:lnTo>
                    <a:pt x="1246" y="2374"/>
                  </a:lnTo>
                  <a:lnTo>
                    <a:pt x="1262" y="2365"/>
                  </a:lnTo>
                  <a:lnTo>
                    <a:pt x="1247" y="2358"/>
                  </a:lnTo>
                  <a:lnTo>
                    <a:pt x="1262" y="2363"/>
                  </a:lnTo>
                  <a:lnTo>
                    <a:pt x="1276" y="2365"/>
                  </a:lnTo>
                  <a:lnTo>
                    <a:pt x="1290" y="2368"/>
                  </a:lnTo>
                  <a:lnTo>
                    <a:pt x="1306" y="2370"/>
                  </a:lnTo>
                  <a:lnTo>
                    <a:pt x="1322" y="2371"/>
                  </a:lnTo>
                  <a:lnTo>
                    <a:pt x="1336" y="2374"/>
                  </a:lnTo>
                  <a:lnTo>
                    <a:pt x="1350" y="2377"/>
                  </a:lnTo>
                  <a:lnTo>
                    <a:pt x="1365" y="2380"/>
                  </a:lnTo>
                  <a:lnTo>
                    <a:pt x="1379" y="2386"/>
                  </a:lnTo>
                  <a:lnTo>
                    <a:pt x="1392" y="2393"/>
                  </a:lnTo>
                  <a:lnTo>
                    <a:pt x="1391" y="2397"/>
                  </a:lnTo>
                  <a:lnTo>
                    <a:pt x="1389" y="2401"/>
                  </a:lnTo>
                  <a:lnTo>
                    <a:pt x="1389" y="2406"/>
                  </a:lnTo>
                  <a:lnTo>
                    <a:pt x="1388" y="2410"/>
                  </a:lnTo>
                  <a:lnTo>
                    <a:pt x="1388" y="2416"/>
                  </a:lnTo>
                  <a:lnTo>
                    <a:pt x="1388" y="2420"/>
                  </a:lnTo>
                  <a:lnTo>
                    <a:pt x="1388" y="2424"/>
                  </a:lnTo>
                  <a:lnTo>
                    <a:pt x="1388" y="2429"/>
                  </a:lnTo>
                  <a:lnTo>
                    <a:pt x="1386" y="2431"/>
                  </a:lnTo>
                  <a:lnTo>
                    <a:pt x="1385" y="2434"/>
                  </a:lnTo>
                  <a:lnTo>
                    <a:pt x="1385" y="2451"/>
                  </a:lnTo>
                  <a:lnTo>
                    <a:pt x="1385" y="2470"/>
                  </a:lnTo>
                  <a:lnTo>
                    <a:pt x="1385" y="2490"/>
                  </a:lnTo>
                  <a:lnTo>
                    <a:pt x="1385" y="2509"/>
                  </a:lnTo>
                  <a:lnTo>
                    <a:pt x="1385" y="2529"/>
                  </a:lnTo>
                  <a:lnTo>
                    <a:pt x="1385" y="2547"/>
                  </a:lnTo>
                  <a:lnTo>
                    <a:pt x="1385" y="2566"/>
                  </a:lnTo>
                  <a:lnTo>
                    <a:pt x="1385" y="2585"/>
                  </a:lnTo>
                  <a:lnTo>
                    <a:pt x="1383" y="2602"/>
                  </a:lnTo>
                  <a:lnTo>
                    <a:pt x="1382" y="2619"/>
                  </a:lnTo>
                  <a:lnTo>
                    <a:pt x="1373" y="2626"/>
                  </a:lnTo>
                  <a:lnTo>
                    <a:pt x="1366" y="2632"/>
                  </a:lnTo>
                  <a:lnTo>
                    <a:pt x="1359" y="2638"/>
                  </a:lnTo>
                  <a:lnTo>
                    <a:pt x="1353" y="2643"/>
                  </a:lnTo>
                  <a:lnTo>
                    <a:pt x="1346" y="2648"/>
                  </a:lnTo>
                  <a:lnTo>
                    <a:pt x="1340" y="2653"/>
                  </a:lnTo>
                  <a:lnTo>
                    <a:pt x="1333" y="2656"/>
                  </a:lnTo>
                  <a:lnTo>
                    <a:pt x="1325" y="2661"/>
                  </a:lnTo>
                  <a:lnTo>
                    <a:pt x="1316" y="2665"/>
                  </a:lnTo>
                  <a:lnTo>
                    <a:pt x="1306" y="2668"/>
                  </a:lnTo>
                  <a:lnTo>
                    <a:pt x="1310" y="2661"/>
                  </a:lnTo>
                  <a:lnTo>
                    <a:pt x="1316" y="2655"/>
                  </a:lnTo>
                  <a:lnTo>
                    <a:pt x="1322" y="2649"/>
                  </a:lnTo>
                  <a:lnTo>
                    <a:pt x="1326" y="2643"/>
                  </a:lnTo>
                  <a:lnTo>
                    <a:pt x="1332" y="2638"/>
                  </a:lnTo>
                  <a:lnTo>
                    <a:pt x="1338" y="2633"/>
                  </a:lnTo>
                  <a:lnTo>
                    <a:pt x="1342" y="2628"/>
                  </a:lnTo>
                  <a:lnTo>
                    <a:pt x="1348" y="2623"/>
                  </a:lnTo>
                  <a:lnTo>
                    <a:pt x="1355" y="2618"/>
                  </a:lnTo>
                  <a:lnTo>
                    <a:pt x="1360" y="2613"/>
                  </a:lnTo>
                  <a:lnTo>
                    <a:pt x="1360" y="2603"/>
                  </a:lnTo>
                  <a:lnTo>
                    <a:pt x="1362" y="2595"/>
                  </a:lnTo>
                  <a:lnTo>
                    <a:pt x="1363" y="2585"/>
                  </a:lnTo>
                  <a:lnTo>
                    <a:pt x="1365" y="2576"/>
                  </a:lnTo>
                  <a:lnTo>
                    <a:pt x="1368" y="2568"/>
                  </a:lnTo>
                  <a:lnTo>
                    <a:pt x="1369" y="2559"/>
                  </a:lnTo>
                  <a:lnTo>
                    <a:pt x="1370" y="2550"/>
                  </a:lnTo>
                  <a:lnTo>
                    <a:pt x="1372" y="2542"/>
                  </a:lnTo>
                  <a:lnTo>
                    <a:pt x="1370" y="2532"/>
                  </a:lnTo>
                  <a:lnTo>
                    <a:pt x="1368" y="2523"/>
                  </a:lnTo>
                  <a:lnTo>
                    <a:pt x="1363" y="2535"/>
                  </a:lnTo>
                  <a:lnTo>
                    <a:pt x="1360" y="2547"/>
                  </a:lnTo>
                  <a:lnTo>
                    <a:pt x="1358" y="2560"/>
                  </a:lnTo>
                  <a:lnTo>
                    <a:pt x="1356" y="2573"/>
                  </a:lnTo>
                  <a:lnTo>
                    <a:pt x="1353" y="2586"/>
                  </a:lnTo>
                  <a:lnTo>
                    <a:pt x="1350" y="2599"/>
                  </a:lnTo>
                  <a:lnTo>
                    <a:pt x="1345" y="2609"/>
                  </a:lnTo>
                  <a:lnTo>
                    <a:pt x="1338" y="2619"/>
                  </a:lnTo>
                  <a:lnTo>
                    <a:pt x="1327" y="2628"/>
                  </a:lnTo>
                  <a:lnTo>
                    <a:pt x="1313" y="2633"/>
                  </a:lnTo>
                  <a:lnTo>
                    <a:pt x="1313" y="2631"/>
                  </a:lnTo>
                  <a:lnTo>
                    <a:pt x="1315" y="2626"/>
                  </a:lnTo>
                  <a:lnTo>
                    <a:pt x="1317" y="2622"/>
                  </a:lnTo>
                  <a:lnTo>
                    <a:pt x="1322" y="2616"/>
                  </a:lnTo>
                  <a:lnTo>
                    <a:pt x="1325" y="2610"/>
                  </a:lnTo>
                  <a:lnTo>
                    <a:pt x="1327" y="2603"/>
                  </a:lnTo>
                  <a:lnTo>
                    <a:pt x="1330" y="2596"/>
                  </a:lnTo>
                  <a:lnTo>
                    <a:pt x="1332" y="2590"/>
                  </a:lnTo>
                  <a:lnTo>
                    <a:pt x="1332" y="2585"/>
                  </a:lnTo>
                  <a:lnTo>
                    <a:pt x="1330" y="2579"/>
                  </a:lnTo>
                  <a:lnTo>
                    <a:pt x="1320" y="2592"/>
                  </a:lnTo>
                  <a:lnTo>
                    <a:pt x="1312" y="2605"/>
                  </a:lnTo>
                  <a:lnTo>
                    <a:pt x="1303" y="2621"/>
                  </a:lnTo>
                  <a:lnTo>
                    <a:pt x="1295" y="2635"/>
                  </a:lnTo>
                  <a:lnTo>
                    <a:pt x="1286" y="2648"/>
                  </a:lnTo>
                  <a:lnTo>
                    <a:pt x="1274" y="2659"/>
                  </a:lnTo>
                  <a:lnTo>
                    <a:pt x="1263" y="2666"/>
                  </a:lnTo>
                  <a:lnTo>
                    <a:pt x="1247" y="2669"/>
                  </a:lnTo>
                  <a:lnTo>
                    <a:pt x="1230" y="2668"/>
                  </a:lnTo>
                  <a:lnTo>
                    <a:pt x="1210" y="2661"/>
                  </a:lnTo>
                  <a:lnTo>
                    <a:pt x="1213" y="2659"/>
                  </a:lnTo>
                  <a:lnTo>
                    <a:pt x="1216" y="2658"/>
                  </a:lnTo>
                  <a:lnTo>
                    <a:pt x="1216" y="2655"/>
                  </a:lnTo>
                  <a:lnTo>
                    <a:pt x="1217" y="2653"/>
                  </a:lnTo>
                  <a:lnTo>
                    <a:pt x="1217" y="2651"/>
                  </a:lnTo>
                  <a:lnTo>
                    <a:pt x="1217" y="2648"/>
                  </a:lnTo>
                  <a:lnTo>
                    <a:pt x="1217" y="2646"/>
                  </a:lnTo>
                  <a:lnTo>
                    <a:pt x="1217" y="2642"/>
                  </a:lnTo>
                  <a:lnTo>
                    <a:pt x="1219" y="2639"/>
                  </a:lnTo>
                  <a:lnTo>
                    <a:pt x="1220" y="2636"/>
                  </a:lnTo>
                  <a:lnTo>
                    <a:pt x="1254" y="2633"/>
                  </a:lnTo>
                  <a:lnTo>
                    <a:pt x="1257" y="2625"/>
                  </a:lnTo>
                  <a:lnTo>
                    <a:pt x="1260" y="2618"/>
                  </a:lnTo>
                  <a:lnTo>
                    <a:pt x="1263" y="2609"/>
                  </a:lnTo>
                  <a:lnTo>
                    <a:pt x="1266" y="2600"/>
                  </a:lnTo>
                  <a:lnTo>
                    <a:pt x="1269" y="2592"/>
                  </a:lnTo>
                  <a:lnTo>
                    <a:pt x="1270" y="2582"/>
                  </a:lnTo>
                  <a:lnTo>
                    <a:pt x="1272" y="2575"/>
                  </a:lnTo>
                  <a:lnTo>
                    <a:pt x="1272" y="2566"/>
                  </a:lnTo>
                  <a:lnTo>
                    <a:pt x="1272" y="2557"/>
                  </a:lnTo>
                  <a:lnTo>
                    <a:pt x="1272" y="2550"/>
                  </a:lnTo>
                  <a:lnTo>
                    <a:pt x="1269" y="2553"/>
                  </a:lnTo>
                  <a:lnTo>
                    <a:pt x="1266" y="2555"/>
                  </a:lnTo>
                  <a:lnTo>
                    <a:pt x="1263" y="2556"/>
                  </a:lnTo>
                  <a:lnTo>
                    <a:pt x="1260" y="2557"/>
                  </a:lnTo>
                  <a:lnTo>
                    <a:pt x="1256" y="2557"/>
                  </a:lnTo>
                  <a:lnTo>
                    <a:pt x="1253" y="2557"/>
                  </a:lnTo>
                  <a:lnTo>
                    <a:pt x="1249" y="2557"/>
                  </a:lnTo>
                  <a:lnTo>
                    <a:pt x="1246" y="2557"/>
                  </a:lnTo>
                  <a:lnTo>
                    <a:pt x="1243" y="2556"/>
                  </a:lnTo>
                  <a:lnTo>
                    <a:pt x="1240" y="2555"/>
                  </a:lnTo>
                  <a:lnTo>
                    <a:pt x="1240" y="2552"/>
                  </a:lnTo>
                  <a:lnTo>
                    <a:pt x="1242" y="2549"/>
                  </a:lnTo>
                  <a:lnTo>
                    <a:pt x="1243" y="2545"/>
                  </a:lnTo>
                  <a:lnTo>
                    <a:pt x="1244" y="2542"/>
                  </a:lnTo>
                  <a:lnTo>
                    <a:pt x="1246" y="2539"/>
                  </a:lnTo>
                  <a:lnTo>
                    <a:pt x="1247" y="2535"/>
                  </a:lnTo>
                  <a:lnTo>
                    <a:pt x="1247" y="2532"/>
                  </a:lnTo>
                  <a:lnTo>
                    <a:pt x="1246" y="2529"/>
                  </a:lnTo>
                  <a:lnTo>
                    <a:pt x="1244" y="2526"/>
                  </a:lnTo>
                  <a:lnTo>
                    <a:pt x="1240" y="2523"/>
                  </a:lnTo>
                  <a:lnTo>
                    <a:pt x="1234" y="2533"/>
                  </a:lnTo>
                  <a:lnTo>
                    <a:pt x="1230" y="2543"/>
                  </a:lnTo>
                  <a:lnTo>
                    <a:pt x="1227" y="2556"/>
                  </a:lnTo>
                  <a:lnTo>
                    <a:pt x="1224" y="2569"/>
                  </a:lnTo>
                  <a:lnTo>
                    <a:pt x="1223" y="2583"/>
                  </a:lnTo>
                  <a:lnTo>
                    <a:pt x="1220" y="2596"/>
                  </a:lnTo>
                  <a:lnTo>
                    <a:pt x="1216" y="2609"/>
                  </a:lnTo>
                  <a:lnTo>
                    <a:pt x="1210" y="2621"/>
                  </a:lnTo>
                  <a:lnTo>
                    <a:pt x="1203" y="2632"/>
                  </a:lnTo>
                  <a:lnTo>
                    <a:pt x="1193" y="2641"/>
                  </a:lnTo>
                  <a:close/>
                  <a:moveTo>
                    <a:pt x="1223" y="2623"/>
                  </a:moveTo>
                  <a:lnTo>
                    <a:pt x="1237" y="2562"/>
                  </a:lnTo>
                  <a:lnTo>
                    <a:pt x="1239" y="2563"/>
                  </a:lnTo>
                  <a:lnTo>
                    <a:pt x="1240" y="2563"/>
                  </a:lnTo>
                  <a:lnTo>
                    <a:pt x="1243" y="2565"/>
                  </a:lnTo>
                  <a:lnTo>
                    <a:pt x="1244" y="2565"/>
                  </a:lnTo>
                  <a:lnTo>
                    <a:pt x="1246" y="2566"/>
                  </a:lnTo>
                  <a:lnTo>
                    <a:pt x="1249" y="2566"/>
                  </a:lnTo>
                  <a:lnTo>
                    <a:pt x="1250" y="2568"/>
                  </a:lnTo>
                  <a:lnTo>
                    <a:pt x="1253" y="2568"/>
                  </a:lnTo>
                  <a:lnTo>
                    <a:pt x="1254" y="2568"/>
                  </a:lnTo>
                  <a:lnTo>
                    <a:pt x="1257" y="2568"/>
                  </a:lnTo>
                  <a:lnTo>
                    <a:pt x="1256" y="2572"/>
                  </a:lnTo>
                  <a:lnTo>
                    <a:pt x="1254" y="2578"/>
                  </a:lnTo>
                  <a:lnTo>
                    <a:pt x="1254" y="2583"/>
                  </a:lnTo>
                  <a:lnTo>
                    <a:pt x="1253" y="2588"/>
                  </a:lnTo>
                  <a:lnTo>
                    <a:pt x="1253" y="2593"/>
                  </a:lnTo>
                  <a:lnTo>
                    <a:pt x="1253" y="2599"/>
                  </a:lnTo>
                  <a:lnTo>
                    <a:pt x="1253" y="2605"/>
                  </a:lnTo>
                  <a:lnTo>
                    <a:pt x="1253" y="2609"/>
                  </a:lnTo>
                  <a:lnTo>
                    <a:pt x="1252" y="2615"/>
                  </a:lnTo>
                  <a:lnTo>
                    <a:pt x="1250" y="2619"/>
                  </a:lnTo>
                  <a:lnTo>
                    <a:pt x="1247" y="2618"/>
                  </a:lnTo>
                  <a:lnTo>
                    <a:pt x="1244" y="2616"/>
                  </a:lnTo>
                  <a:lnTo>
                    <a:pt x="1243" y="2616"/>
                  </a:lnTo>
                  <a:lnTo>
                    <a:pt x="1239" y="2616"/>
                  </a:lnTo>
                  <a:lnTo>
                    <a:pt x="1236" y="2616"/>
                  </a:lnTo>
                  <a:lnTo>
                    <a:pt x="1233" y="2618"/>
                  </a:lnTo>
                  <a:lnTo>
                    <a:pt x="1230" y="2619"/>
                  </a:lnTo>
                  <a:lnTo>
                    <a:pt x="1227" y="2621"/>
                  </a:lnTo>
                  <a:lnTo>
                    <a:pt x="1226" y="2622"/>
                  </a:lnTo>
                  <a:lnTo>
                    <a:pt x="1223" y="26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22" name="Freeform 8"/>
            <p:cNvSpPr>
              <a:spLocks/>
            </p:cNvSpPr>
            <p:nvPr/>
          </p:nvSpPr>
          <p:spPr bwMode="auto">
            <a:xfrm>
              <a:off x="2183" y="1011"/>
              <a:ext cx="3" cy="2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2 h 4"/>
                <a:gd name="T4" fmla="*/ 1 w 4"/>
                <a:gd name="T5" fmla="*/ 2 h 4"/>
                <a:gd name="T6" fmla="*/ 1 w 4"/>
                <a:gd name="T7" fmla="*/ 2 h 4"/>
                <a:gd name="T8" fmla="*/ 1 w 4"/>
                <a:gd name="T9" fmla="*/ 2 h 4"/>
                <a:gd name="T10" fmla="*/ 2 w 4"/>
                <a:gd name="T11" fmla="*/ 2 h 4"/>
                <a:gd name="T12" fmla="*/ 2 w 4"/>
                <a:gd name="T13" fmla="*/ 2 h 4"/>
                <a:gd name="T14" fmla="*/ 2 w 4"/>
                <a:gd name="T15" fmla="*/ 2 h 4"/>
                <a:gd name="T16" fmla="*/ 2 w 4"/>
                <a:gd name="T17" fmla="*/ 2 h 4"/>
                <a:gd name="T18" fmla="*/ 2 w 4"/>
                <a:gd name="T19" fmla="*/ 2 h 4"/>
                <a:gd name="T20" fmla="*/ 3 w 4"/>
                <a:gd name="T21" fmla="*/ 2 h 4"/>
                <a:gd name="T22" fmla="*/ 3 w 4"/>
                <a:gd name="T23" fmla="*/ 2 h 4"/>
                <a:gd name="T24" fmla="*/ 3 w 4"/>
                <a:gd name="T25" fmla="*/ 2 h 4"/>
                <a:gd name="T26" fmla="*/ 1 w 4"/>
                <a:gd name="T27" fmla="*/ 0 h 4"/>
                <a:gd name="T28" fmla="*/ 1 w 4"/>
                <a:gd name="T29" fmla="*/ 0 h 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lnTo>
                    <a:pt x="0" y="3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23" name="Freeform 9"/>
            <p:cNvSpPr>
              <a:spLocks noEditPoints="1"/>
            </p:cNvSpPr>
            <p:nvPr/>
          </p:nvSpPr>
          <p:spPr bwMode="auto">
            <a:xfrm>
              <a:off x="2181" y="2323"/>
              <a:ext cx="436" cy="1085"/>
            </a:xfrm>
            <a:custGeom>
              <a:avLst/>
              <a:gdLst>
                <a:gd name="T0" fmla="*/ 371 w 874"/>
                <a:gd name="T1" fmla="*/ 709 h 2171"/>
                <a:gd name="T2" fmla="*/ 344 w 874"/>
                <a:gd name="T3" fmla="*/ 488 h 2171"/>
                <a:gd name="T4" fmla="*/ 340 w 874"/>
                <a:gd name="T5" fmla="*/ 468 h 2171"/>
                <a:gd name="T6" fmla="*/ 310 w 874"/>
                <a:gd name="T7" fmla="*/ 376 h 2171"/>
                <a:gd name="T8" fmla="*/ 284 w 874"/>
                <a:gd name="T9" fmla="*/ 293 h 2171"/>
                <a:gd name="T10" fmla="*/ 276 w 874"/>
                <a:gd name="T11" fmla="*/ 234 h 2171"/>
                <a:gd name="T12" fmla="*/ 270 w 874"/>
                <a:gd name="T13" fmla="*/ 142 h 2171"/>
                <a:gd name="T14" fmla="*/ 262 w 874"/>
                <a:gd name="T15" fmla="*/ 72 h 2171"/>
                <a:gd name="T16" fmla="*/ 0 w 874"/>
                <a:gd name="T17" fmla="*/ 0 h 2171"/>
                <a:gd name="T18" fmla="*/ 52 w 874"/>
                <a:gd name="T19" fmla="*/ 144 h 2171"/>
                <a:gd name="T20" fmla="*/ 91 w 874"/>
                <a:gd name="T21" fmla="*/ 250 h 2171"/>
                <a:gd name="T22" fmla="*/ 113 w 874"/>
                <a:gd name="T23" fmla="*/ 338 h 2171"/>
                <a:gd name="T24" fmla="*/ 138 w 874"/>
                <a:gd name="T25" fmla="*/ 464 h 2171"/>
                <a:gd name="T26" fmla="*/ 148 w 874"/>
                <a:gd name="T27" fmla="*/ 531 h 2171"/>
                <a:gd name="T28" fmla="*/ 165 w 874"/>
                <a:gd name="T29" fmla="*/ 609 h 2171"/>
                <a:gd name="T30" fmla="*/ 241 w 874"/>
                <a:gd name="T31" fmla="*/ 853 h 2171"/>
                <a:gd name="T32" fmla="*/ 265 w 874"/>
                <a:gd name="T33" fmla="*/ 926 h 2171"/>
                <a:gd name="T34" fmla="*/ 273 w 874"/>
                <a:gd name="T35" fmla="*/ 939 h 2171"/>
                <a:gd name="T36" fmla="*/ 270 w 874"/>
                <a:gd name="T37" fmla="*/ 941 h 2171"/>
                <a:gd name="T38" fmla="*/ 274 w 874"/>
                <a:gd name="T39" fmla="*/ 946 h 2171"/>
                <a:gd name="T40" fmla="*/ 286 w 874"/>
                <a:gd name="T41" fmla="*/ 967 h 2171"/>
                <a:gd name="T42" fmla="*/ 304 w 874"/>
                <a:gd name="T43" fmla="*/ 1023 h 2171"/>
                <a:gd name="T44" fmla="*/ 306 w 874"/>
                <a:gd name="T45" fmla="*/ 1042 h 2171"/>
                <a:gd name="T46" fmla="*/ 327 w 874"/>
                <a:gd name="T47" fmla="*/ 1063 h 2171"/>
                <a:gd name="T48" fmla="*/ 404 w 874"/>
                <a:gd name="T49" fmla="*/ 1084 h 2171"/>
                <a:gd name="T50" fmla="*/ 430 w 874"/>
                <a:gd name="T51" fmla="*/ 1067 h 2171"/>
                <a:gd name="T52" fmla="*/ 425 w 874"/>
                <a:gd name="T53" fmla="*/ 1014 h 2171"/>
                <a:gd name="T54" fmla="*/ 385 w 874"/>
                <a:gd name="T55" fmla="*/ 932 h 2171"/>
                <a:gd name="T56" fmla="*/ 392 w 874"/>
                <a:gd name="T57" fmla="*/ 928 h 2171"/>
                <a:gd name="T58" fmla="*/ 344 w 874"/>
                <a:gd name="T59" fmla="*/ 1004 h 2171"/>
                <a:gd name="T60" fmla="*/ 347 w 874"/>
                <a:gd name="T61" fmla="*/ 1005 h 2171"/>
                <a:gd name="T62" fmla="*/ 357 w 874"/>
                <a:gd name="T63" fmla="*/ 999 h 2171"/>
                <a:gd name="T64" fmla="*/ 366 w 874"/>
                <a:gd name="T65" fmla="*/ 1011 h 2171"/>
                <a:gd name="T66" fmla="*/ 352 w 874"/>
                <a:gd name="T67" fmla="*/ 1009 h 2171"/>
                <a:gd name="T68" fmla="*/ 343 w 874"/>
                <a:gd name="T69" fmla="*/ 1004 h 2171"/>
                <a:gd name="T70" fmla="*/ 343 w 874"/>
                <a:gd name="T71" fmla="*/ 1004 h 2171"/>
                <a:gd name="T72" fmla="*/ 340 w 874"/>
                <a:gd name="T73" fmla="*/ 1004 h 2171"/>
                <a:gd name="T74" fmla="*/ 334 w 874"/>
                <a:gd name="T75" fmla="*/ 997 h 2171"/>
                <a:gd name="T76" fmla="*/ 343 w 874"/>
                <a:gd name="T77" fmla="*/ 1001 h 2171"/>
                <a:gd name="T78" fmla="*/ 330 w 874"/>
                <a:gd name="T79" fmla="*/ 1061 h 2171"/>
                <a:gd name="T80" fmla="*/ 350 w 874"/>
                <a:gd name="T81" fmla="*/ 1067 h 2171"/>
                <a:gd name="T82" fmla="*/ 336 w 874"/>
                <a:gd name="T83" fmla="*/ 1061 h 2171"/>
                <a:gd name="T84" fmla="*/ 357 w 874"/>
                <a:gd name="T85" fmla="*/ 1069 h 2171"/>
                <a:gd name="T86" fmla="*/ 357 w 874"/>
                <a:gd name="T87" fmla="*/ 1069 h 2171"/>
                <a:gd name="T88" fmla="*/ 407 w 874"/>
                <a:gd name="T89" fmla="*/ 1064 h 2171"/>
                <a:gd name="T90" fmla="*/ 390 w 874"/>
                <a:gd name="T91" fmla="*/ 1049 h 2171"/>
                <a:gd name="T92" fmla="*/ 390 w 874"/>
                <a:gd name="T93" fmla="*/ 1053 h 2171"/>
                <a:gd name="T94" fmla="*/ 397 w 874"/>
                <a:gd name="T95" fmla="*/ 1051 h 2171"/>
                <a:gd name="T96" fmla="*/ 402 w 874"/>
                <a:gd name="T97" fmla="*/ 1056 h 2171"/>
                <a:gd name="T98" fmla="*/ 399 w 874"/>
                <a:gd name="T99" fmla="*/ 1064 h 2171"/>
                <a:gd name="T100" fmla="*/ 359 w 874"/>
                <a:gd name="T101" fmla="*/ 1056 h 2171"/>
                <a:gd name="T102" fmla="*/ 314 w 874"/>
                <a:gd name="T103" fmla="*/ 1029 h 2171"/>
                <a:gd name="T104" fmla="*/ 311 w 874"/>
                <a:gd name="T105" fmla="*/ 996 h 2171"/>
                <a:gd name="T106" fmla="*/ 316 w 874"/>
                <a:gd name="T107" fmla="*/ 1004 h 2171"/>
                <a:gd name="T108" fmla="*/ 326 w 874"/>
                <a:gd name="T109" fmla="*/ 1021 h 2171"/>
                <a:gd name="T110" fmla="*/ 330 w 874"/>
                <a:gd name="T111" fmla="*/ 1028 h 2171"/>
                <a:gd name="T112" fmla="*/ 342 w 874"/>
                <a:gd name="T113" fmla="*/ 1030 h 2171"/>
                <a:gd name="T114" fmla="*/ 341 w 874"/>
                <a:gd name="T115" fmla="*/ 1033 h 2171"/>
                <a:gd name="T116" fmla="*/ 347 w 874"/>
                <a:gd name="T117" fmla="*/ 1037 h 2171"/>
                <a:gd name="T118" fmla="*/ 355 w 874"/>
                <a:gd name="T119" fmla="*/ 1039 h 2171"/>
                <a:gd name="T120" fmla="*/ 374 w 874"/>
                <a:gd name="T121" fmla="*/ 1049 h 217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74" h="2171">
                  <a:moveTo>
                    <a:pt x="791" y="1854"/>
                  </a:moveTo>
                  <a:lnTo>
                    <a:pt x="785" y="1847"/>
                  </a:lnTo>
                  <a:lnTo>
                    <a:pt x="779" y="1758"/>
                  </a:lnTo>
                  <a:lnTo>
                    <a:pt x="772" y="1671"/>
                  </a:lnTo>
                  <a:lnTo>
                    <a:pt x="764" y="1586"/>
                  </a:lnTo>
                  <a:lnTo>
                    <a:pt x="754" y="1502"/>
                  </a:lnTo>
                  <a:lnTo>
                    <a:pt x="743" y="1419"/>
                  </a:lnTo>
                  <a:lnTo>
                    <a:pt x="733" y="1334"/>
                  </a:lnTo>
                  <a:lnTo>
                    <a:pt x="722" y="1251"/>
                  </a:lnTo>
                  <a:lnTo>
                    <a:pt x="712" y="1165"/>
                  </a:lnTo>
                  <a:lnTo>
                    <a:pt x="702" y="1079"/>
                  </a:lnTo>
                  <a:lnTo>
                    <a:pt x="692" y="990"/>
                  </a:lnTo>
                  <a:lnTo>
                    <a:pt x="691" y="985"/>
                  </a:lnTo>
                  <a:lnTo>
                    <a:pt x="689" y="977"/>
                  </a:lnTo>
                  <a:lnTo>
                    <a:pt x="689" y="970"/>
                  </a:lnTo>
                  <a:lnTo>
                    <a:pt x="689" y="963"/>
                  </a:lnTo>
                  <a:lnTo>
                    <a:pt x="689" y="957"/>
                  </a:lnTo>
                  <a:lnTo>
                    <a:pt x="688" y="952"/>
                  </a:lnTo>
                  <a:lnTo>
                    <a:pt x="688" y="946"/>
                  </a:lnTo>
                  <a:lnTo>
                    <a:pt x="685" y="940"/>
                  </a:lnTo>
                  <a:lnTo>
                    <a:pt x="682" y="936"/>
                  </a:lnTo>
                  <a:lnTo>
                    <a:pt x="678" y="933"/>
                  </a:lnTo>
                  <a:lnTo>
                    <a:pt x="673" y="900"/>
                  </a:lnTo>
                  <a:lnTo>
                    <a:pt x="666" y="870"/>
                  </a:lnTo>
                  <a:lnTo>
                    <a:pt x="658" y="840"/>
                  </a:lnTo>
                  <a:lnTo>
                    <a:pt x="646" y="810"/>
                  </a:lnTo>
                  <a:lnTo>
                    <a:pt x="635" y="781"/>
                  </a:lnTo>
                  <a:lnTo>
                    <a:pt x="622" y="752"/>
                  </a:lnTo>
                  <a:lnTo>
                    <a:pt x="609" y="724"/>
                  </a:lnTo>
                  <a:lnTo>
                    <a:pt x="596" y="697"/>
                  </a:lnTo>
                  <a:lnTo>
                    <a:pt x="583" y="668"/>
                  </a:lnTo>
                  <a:lnTo>
                    <a:pt x="572" y="641"/>
                  </a:lnTo>
                  <a:lnTo>
                    <a:pt x="570" y="622"/>
                  </a:lnTo>
                  <a:lnTo>
                    <a:pt x="569" y="603"/>
                  </a:lnTo>
                  <a:lnTo>
                    <a:pt x="569" y="586"/>
                  </a:lnTo>
                  <a:lnTo>
                    <a:pt x="567" y="568"/>
                  </a:lnTo>
                  <a:lnTo>
                    <a:pt x="567" y="550"/>
                  </a:lnTo>
                  <a:lnTo>
                    <a:pt x="566" y="533"/>
                  </a:lnTo>
                  <a:lnTo>
                    <a:pt x="564" y="516"/>
                  </a:lnTo>
                  <a:lnTo>
                    <a:pt x="562" y="500"/>
                  </a:lnTo>
                  <a:lnTo>
                    <a:pt x="559" y="485"/>
                  </a:lnTo>
                  <a:lnTo>
                    <a:pt x="554" y="469"/>
                  </a:lnTo>
                  <a:lnTo>
                    <a:pt x="553" y="447"/>
                  </a:lnTo>
                  <a:lnTo>
                    <a:pt x="553" y="423"/>
                  </a:lnTo>
                  <a:lnTo>
                    <a:pt x="552" y="397"/>
                  </a:lnTo>
                  <a:lnTo>
                    <a:pt x="550" y="370"/>
                  </a:lnTo>
                  <a:lnTo>
                    <a:pt x="547" y="343"/>
                  </a:lnTo>
                  <a:lnTo>
                    <a:pt x="544" y="314"/>
                  </a:lnTo>
                  <a:lnTo>
                    <a:pt x="542" y="285"/>
                  </a:lnTo>
                  <a:lnTo>
                    <a:pt x="539" y="257"/>
                  </a:lnTo>
                  <a:lnTo>
                    <a:pt x="534" y="230"/>
                  </a:lnTo>
                  <a:lnTo>
                    <a:pt x="530" y="204"/>
                  </a:lnTo>
                  <a:lnTo>
                    <a:pt x="529" y="189"/>
                  </a:lnTo>
                  <a:lnTo>
                    <a:pt x="527" y="174"/>
                  </a:lnTo>
                  <a:lnTo>
                    <a:pt x="527" y="159"/>
                  </a:lnTo>
                  <a:lnTo>
                    <a:pt x="526" y="145"/>
                  </a:lnTo>
                  <a:lnTo>
                    <a:pt x="524" y="131"/>
                  </a:lnTo>
                  <a:lnTo>
                    <a:pt x="523" y="116"/>
                  </a:lnTo>
                  <a:lnTo>
                    <a:pt x="522" y="102"/>
                  </a:lnTo>
                  <a:lnTo>
                    <a:pt x="519" y="89"/>
                  </a:lnTo>
                  <a:lnTo>
                    <a:pt x="514" y="78"/>
                  </a:lnTo>
                  <a:lnTo>
                    <a:pt x="510" y="66"/>
                  </a:lnTo>
                  <a:lnTo>
                    <a:pt x="0" y="0"/>
                  </a:lnTo>
                  <a:lnTo>
                    <a:pt x="16" y="40"/>
                  </a:lnTo>
                  <a:lnTo>
                    <a:pt x="32" y="82"/>
                  </a:lnTo>
                  <a:lnTo>
                    <a:pt x="47" y="123"/>
                  </a:lnTo>
                  <a:lnTo>
                    <a:pt x="62" y="165"/>
                  </a:lnTo>
                  <a:lnTo>
                    <a:pt x="76" y="207"/>
                  </a:lnTo>
                  <a:lnTo>
                    <a:pt x="90" y="248"/>
                  </a:lnTo>
                  <a:lnTo>
                    <a:pt x="105" y="288"/>
                  </a:lnTo>
                  <a:lnTo>
                    <a:pt x="121" y="330"/>
                  </a:lnTo>
                  <a:lnTo>
                    <a:pt x="138" y="370"/>
                  </a:lnTo>
                  <a:lnTo>
                    <a:pt x="155" y="410"/>
                  </a:lnTo>
                  <a:lnTo>
                    <a:pt x="163" y="432"/>
                  </a:lnTo>
                  <a:lnTo>
                    <a:pt x="169" y="454"/>
                  </a:lnTo>
                  <a:lnTo>
                    <a:pt x="176" y="477"/>
                  </a:lnTo>
                  <a:lnTo>
                    <a:pt x="182" y="500"/>
                  </a:lnTo>
                  <a:lnTo>
                    <a:pt x="189" y="525"/>
                  </a:lnTo>
                  <a:lnTo>
                    <a:pt x="195" y="548"/>
                  </a:lnTo>
                  <a:lnTo>
                    <a:pt x="202" y="572"/>
                  </a:lnTo>
                  <a:lnTo>
                    <a:pt x="209" y="595"/>
                  </a:lnTo>
                  <a:lnTo>
                    <a:pt x="218" y="618"/>
                  </a:lnTo>
                  <a:lnTo>
                    <a:pt x="228" y="641"/>
                  </a:lnTo>
                  <a:lnTo>
                    <a:pt x="226" y="677"/>
                  </a:lnTo>
                  <a:lnTo>
                    <a:pt x="229" y="712"/>
                  </a:lnTo>
                  <a:lnTo>
                    <a:pt x="232" y="748"/>
                  </a:lnTo>
                  <a:lnTo>
                    <a:pt x="239" y="785"/>
                  </a:lnTo>
                  <a:lnTo>
                    <a:pt x="247" y="821"/>
                  </a:lnTo>
                  <a:lnTo>
                    <a:pt x="255" y="857"/>
                  </a:lnTo>
                  <a:lnTo>
                    <a:pt x="265" y="893"/>
                  </a:lnTo>
                  <a:lnTo>
                    <a:pt x="277" y="929"/>
                  </a:lnTo>
                  <a:lnTo>
                    <a:pt x="288" y="963"/>
                  </a:lnTo>
                  <a:lnTo>
                    <a:pt x="300" y="998"/>
                  </a:lnTo>
                  <a:lnTo>
                    <a:pt x="290" y="1012"/>
                  </a:lnTo>
                  <a:lnTo>
                    <a:pt x="292" y="1023"/>
                  </a:lnTo>
                  <a:lnTo>
                    <a:pt x="294" y="1036"/>
                  </a:lnTo>
                  <a:lnTo>
                    <a:pt x="297" y="1051"/>
                  </a:lnTo>
                  <a:lnTo>
                    <a:pt x="297" y="1063"/>
                  </a:lnTo>
                  <a:lnTo>
                    <a:pt x="298" y="1078"/>
                  </a:lnTo>
                  <a:lnTo>
                    <a:pt x="300" y="1092"/>
                  </a:lnTo>
                  <a:lnTo>
                    <a:pt x="300" y="1108"/>
                  </a:lnTo>
                  <a:lnTo>
                    <a:pt x="301" y="1122"/>
                  </a:lnTo>
                  <a:lnTo>
                    <a:pt x="304" y="1135"/>
                  </a:lnTo>
                  <a:lnTo>
                    <a:pt x="307" y="1149"/>
                  </a:lnTo>
                  <a:lnTo>
                    <a:pt x="330" y="1218"/>
                  </a:lnTo>
                  <a:lnTo>
                    <a:pt x="353" y="1288"/>
                  </a:lnTo>
                  <a:lnTo>
                    <a:pt x="375" y="1360"/>
                  </a:lnTo>
                  <a:lnTo>
                    <a:pt x="397" y="1430"/>
                  </a:lnTo>
                  <a:lnTo>
                    <a:pt x="418" y="1502"/>
                  </a:lnTo>
                  <a:lnTo>
                    <a:pt x="440" y="1572"/>
                  </a:lnTo>
                  <a:lnTo>
                    <a:pt x="461" y="1641"/>
                  </a:lnTo>
                  <a:lnTo>
                    <a:pt x="483" y="1707"/>
                  </a:lnTo>
                  <a:lnTo>
                    <a:pt x="504" y="1771"/>
                  </a:lnTo>
                  <a:lnTo>
                    <a:pt x="527" y="1833"/>
                  </a:lnTo>
                  <a:lnTo>
                    <a:pt x="523" y="1833"/>
                  </a:lnTo>
                  <a:lnTo>
                    <a:pt x="526" y="1837"/>
                  </a:lnTo>
                  <a:lnTo>
                    <a:pt x="527" y="1843"/>
                  </a:lnTo>
                  <a:lnTo>
                    <a:pt x="530" y="1849"/>
                  </a:lnTo>
                  <a:lnTo>
                    <a:pt x="532" y="1853"/>
                  </a:lnTo>
                  <a:lnTo>
                    <a:pt x="533" y="1859"/>
                  </a:lnTo>
                  <a:lnTo>
                    <a:pt x="536" y="1864"/>
                  </a:lnTo>
                  <a:lnTo>
                    <a:pt x="537" y="1869"/>
                  </a:lnTo>
                  <a:lnTo>
                    <a:pt x="540" y="1873"/>
                  </a:lnTo>
                  <a:lnTo>
                    <a:pt x="543" y="1876"/>
                  </a:lnTo>
                  <a:lnTo>
                    <a:pt x="547" y="1879"/>
                  </a:lnTo>
                  <a:lnTo>
                    <a:pt x="546" y="1880"/>
                  </a:lnTo>
                  <a:lnTo>
                    <a:pt x="544" y="1880"/>
                  </a:lnTo>
                  <a:lnTo>
                    <a:pt x="544" y="1882"/>
                  </a:lnTo>
                  <a:lnTo>
                    <a:pt x="543" y="1882"/>
                  </a:lnTo>
                  <a:lnTo>
                    <a:pt x="542" y="1882"/>
                  </a:lnTo>
                  <a:lnTo>
                    <a:pt x="540" y="1882"/>
                  </a:lnTo>
                  <a:lnTo>
                    <a:pt x="540" y="1886"/>
                  </a:lnTo>
                  <a:lnTo>
                    <a:pt x="542" y="1889"/>
                  </a:lnTo>
                  <a:lnTo>
                    <a:pt x="544" y="1890"/>
                  </a:lnTo>
                  <a:lnTo>
                    <a:pt x="547" y="1890"/>
                  </a:lnTo>
                  <a:lnTo>
                    <a:pt x="550" y="1892"/>
                  </a:lnTo>
                  <a:lnTo>
                    <a:pt x="553" y="1892"/>
                  </a:lnTo>
                  <a:lnTo>
                    <a:pt x="557" y="1892"/>
                  </a:lnTo>
                  <a:lnTo>
                    <a:pt x="560" y="1893"/>
                  </a:lnTo>
                  <a:lnTo>
                    <a:pt x="563" y="1894"/>
                  </a:lnTo>
                  <a:lnTo>
                    <a:pt x="564" y="1899"/>
                  </a:lnTo>
                  <a:lnTo>
                    <a:pt x="569" y="1917"/>
                  </a:lnTo>
                  <a:lnTo>
                    <a:pt x="574" y="1935"/>
                  </a:lnTo>
                  <a:lnTo>
                    <a:pt x="580" y="1950"/>
                  </a:lnTo>
                  <a:lnTo>
                    <a:pt x="587" y="1965"/>
                  </a:lnTo>
                  <a:lnTo>
                    <a:pt x="595" y="1979"/>
                  </a:lnTo>
                  <a:lnTo>
                    <a:pt x="600" y="1993"/>
                  </a:lnTo>
                  <a:lnTo>
                    <a:pt x="606" y="2009"/>
                  </a:lnTo>
                  <a:lnTo>
                    <a:pt x="609" y="2026"/>
                  </a:lnTo>
                  <a:lnTo>
                    <a:pt x="609" y="2046"/>
                  </a:lnTo>
                  <a:lnTo>
                    <a:pt x="606" y="2068"/>
                  </a:lnTo>
                  <a:lnTo>
                    <a:pt x="612" y="2069"/>
                  </a:lnTo>
                  <a:lnTo>
                    <a:pt x="615" y="2072"/>
                  </a:lnTo>
                  <a:lnTo>
                    <a:pt x="616" y="2075"/>
                  </a:lnTo>
                  <a:lnTo>
                    <a:pt x="616" y="2078"/>
                  </a:lnTo>
                  <a:lnTo>
                    <a:pt x="615" y="2082"/>
                  </a:lnTo>
                  <a:lnTo>
                    <a:pt x="613" y="2085"/>
                  </a:lnTo>
                  <a:lnTo>
                    <a:pt x="612" y="2089"/>
                  </a:lnTo>
                  <a:lnTo>
                    <a:pt x="612" y="2094"/>
                  </a:lnTo>
                  <a:lnTo>
                    <a:pt x="613" y="2098"/>
                  </a:lnTo>
                  <a:lnTo>
                    <a:pt x="616" y="2102"/>
                  </a:lnTo>
                  <a:lnTo>
                    <a:pt x="613" y="2102"/>
                  </a:lnTo>
                  <a:lnTo>
                    <a:pt x="633" y="2115"/>
                  </a:lnTo>
                  <a:lnTo>
                    <a:pt x="655" y="2127"/>
                  </a:lnTo>
                  <a:lnTo>
                    <a:pt x="676" y="2137"/>
                  </a:lnTo>
                  <a:lnTo>
                    <a:pt x="699" y="2145"/>
                  </a:lnTo>
                  <a:lnTo>
                    <a:pt x="721" y="2151"/>
                  </a:lnTo>
                  <a:lnTo>
                    <a:pt x="742" y="2157"/>
                  </a:lnTo>
                  <a:lnTo>
                    <a:pt x="765" y="2161"/>
                  </a:lnTo>
                  <a:lnTo>
                    <a:pt x="788" y="2165"/>
                  </a:lnTo>
                  <a:lnTo>
                    <a:pt x="809" y="2168"/>
                  </a:lnTo>
                  <a:lnTo>
                    <a:pt x="832" y="2171"/>
                  </a:lnTo>
                  <a:lnTo>
                    <a:pt x="837" y="2165"/>
                  </a:lnTo>
                  <a:lnTo>
                    <a:pt x="842" y="2160"/>
                  </a:lnTo>
                  <a:lnTo>
                    <a:pt x="847" y="2152"/>
                  </a:lnTo>
                  <a:lnTo>
                    <a:pt x="851" y="2147"/>
                  </a:lnTo>
                  <a:lnTo>
                    <a:pt x="857" y="2139"/>
                  </a:lnTo>
                  <a:lnTo>
                    <a:pt x="861" y="2134"/>
                  </a:lnTo>
                  <a:lnTo>
                    <a:pt x="865" y="2127"/>
                  </a:lnTo>
                  <a:lnTo>
                    <a:pt x="868" y="2119"/>
                  </a:lnTo>
                  <a:lnTo>
                    <a:pt x="871" y="2112"/>
                  </a:lnTo>
                  <a:lnTo>
                    <a:pt x="874" y="2105"/>
                  </a:lnTo>
                  <a:lnTo>
                    <a:pt x="868" y="2079"/>
                  </a:lnTo>
                  <a:lnTo>
                    <a:pt x="859" y="2054"/>
                  </a:lnTo>
                  <a:lnTo>
                    <a:pt x="851" y="2028"/>
                  </a:lnTo>
                  <a:lnTo>
                    <a:pt x="839" y="2003"/>
                  </a:lnTo>
                  <a:lnTo>
                    <a:pt x="828" y="1979"/>
                  </a:lnTo>
                  <a:lnTo>
                    <a:pt x="817" y="1955"/>
                  </a:lnTo>
                  <a:lnTo>
                    <a:pt x="805" y="1932"/>
                  </a:lnTo>
                  <a:lnTo>
                    <a:pt x="792" y="1909"/>
                  </a:lnTo>
                  <a:lnTo>
                    <a:pt x="781" y="1886"/>
                  </a:lnTo>
                  <a:lnTo>
                    <a:pt x="771" y="1864"/>
                  </a:lnTo>
                  <a:lnTo>
                    <a:pt x="772" y="1862"/>
                  </a:lnTo>
                  <a:lnTo>
                    <a:pt x="775" y="1859"/>
                  </a:lnTo>
                  <a:lnTo>
                    <a:pt x="776" y="1859"/>
                  </a:lnTo>
                  <a:lnTo>
                    <a:pt x="779" y="1857"/>
                  </a:lnTo>
                  <a:lnTo>
                    <a:pt x="781" y="1857"/>
                  </a:lnTo>
                  <a:lnTo>
                    <a:pt x="782" y="1857"/>
                  </a:lnTo>
                  <a:lnTo>
                    <a:pt x="785" y="1857"/>
                  </a:lnTo>
                  <a:lnTo>
                    <a:pt x="786" y="1856"/>
                  </a:lnTo>
                  <a:lnTo>
                    <a:pt x="788" y="1856"/>
                  </a:lnTo>
                  <a:lnTo>
                    <a:pt x="791" y="1854"/>
                  </a:lnTo>
                  <a:close/>
                  <a:moveTo>
                    <a:pt x="688" y="2009"/>
                  </a:moveTo>
                  <a:lnTo>
                    <a:pt x="689" y="2009"/>
                  </a:lnTo>
                  <a:lnTo>
                    <a:pt x="691" y="2009"/>
                  </a:lnTo>
                  <a:lnTo>
                    <a:pt x="692" y="2009"/>
                  </a:lnTo>
                  <a:lnTo>
                    <a:pt x="693" y="2011"/>
                  </a:lnTo>
                  <a:lnTo>
                    <a:pt x="695" y="2011"/>
                  </a:lnTo>
                  <a:lnTo>
                    <a:pt x="696" y="2012"/>
                  </a:lnTo>
                  <a:lnTo>
                    <a:pt x="699" y="2012"/>
                  </a:lnTo>
                  <a:lnTo>
                    <a:pt x="702" y="1992"/>
                  </a:lnTo>
                  <a:lnTo>
                    <a:pt x="706" y="1993"/>
                  </a:lnTo>
                  <a:lnTo>
                    <a:pt x="711" y="1996"/>
                  </a:lnTo>
                  <a:lnTo>
                    <a:pt x="715" y="1998"/>
                  </a:lnTo>
                  <a:lnTo>
                    <a:pt x="719" y="1999"/>
                  </a:lnTo>
                  <a:lnTo>
                    <a:pt x="722" y="2002"/>
                  </a:lnTo>
                  <a:lnTo>
                    <a:pt x="726" y="2005"/>
                  </a:lnTo>
                  <a:lnTo>
                    <a:pt x="729" y="2008"/>
                  </a:lnTo>
                  <a:lnTo>
                    <a:pt x="731" y="2012"/>
                  </a:lnTo>
                  <a:lnTo>
                    <a:pt x="732" y="2016"/>
                  </a:lnTo>
                  <a:lnTo>
                    <a:pt x="733" y="2022"/>
                  </a:lnTo>
                  <a:lnTo>
                    <a:pt x="729" y="2025"/>
                  </a:lnTo>
                  <a:lnTo>
                    <a:pt x="725" y="2025"/>
                  </a:lnTo>
                  <a:lnTo>
                    <a:pt x="721" y="2025"/>
                  </a:lnTo>
                  <a:lnTo>
                    <a:pt x="718" y="2025"/>
                  </a:lnTo>
                  <a:lnTo>
                    <a:pt x="713" y="2023"/>
                  </a:lnTo>
                  <a:lnTo>
                    <a:pt x="711" y="2021"/>
                  </a:lnTo>
                  <a:lnTo>
                    <a:pt x="706" y="2019"/>
                  </a:lnTo>
                  <a:lnTo>
                    <a:pt x="703" y="2016"/>
                  </a:lnTo>
                  <a:lnTo>
                    <a:pt x="701" y="2013"/>
                  </a:lnTo>
                  <a:lnTo>
                    <a:pt x="696" y="2012"/>
                  </a:lnTo>
                  <a:lnTo>
                    <a:pt x="688" y="2012"/>
                  </a:lnTo>
                  <a:lnTo>
                    <a:pt x="688" y="2009"/>
                  </a:lnTo>
                  <a:lnTo>
                    <a:pt x="686" y="2009"/>
                  </a:lnTo>
                  <a:lnTo>
                    <a:pt x="685" y="2009"/>
                  </a:lnTo>
                  <a:lnTo>
                    <a:pt x="683" y="2009"/>
                  </a:lnTo>
                  <a:lnTo>
                    <a:pt x="682" y="2009"/>
                  </a:lnTo>
                  <a:lnTo>
                    <a:pt x="680" y="2011"/>
                  </a:lnTo>
                  <a:lnTo>
                    <a:pt x="679" y="2011"/>
                  </a:lnTo>
                  <a:lnTo>
                    <a:pt x="678" y="2012"/>
                  </a:lnTo>
                  <a:lnTo>
                    <a:pt x="660" y="1992"/>
                  </a:lnTo>
                  <a:lnTo>
                    <a:pt x="665" y="1993"/>
                  </a:lnTo>
                  <a:lnTo>
                    <a:pt x="669" y="1995"/>
                  </a:lnTo>
                  <a:lnTo>
                    <a:pt x="673" y="1995"/>
                  </a:lnTo>
                  <a:lnTo>
                    <a:pt x="678" y="1995"/>
                  </a:lnTo>
                  <a:lnTo>
                    <a:pt x="682" y="1995"/>
                  </a:lnTo>
                  <a:lnTo>
                    <a:pt x="685" y="1995"/>
                  </a:lnTo>
                  <a:lnTo>
                    <a:pt x="686" y="1996"/>
                  </a:lnTo>
                  <a:lnTo>
                    <a:pt x="688" y="1999"/>
                  </a:lnTo>
                  <a:lnTo>
                    <a:pt x="688" y="2003"/>
                  </a:lnTo>
                  <a:lnTo>
                    <a:pt x="688" y="2009"/>
                  </a:lnTo>
                  <a:close/>
                  <a:moveTo>
                    <a:pt x="660" y="2125"/>
                  </a:moveTo>
                  <a:lnTo>
                    <a:pt x="648" y="2119"/>
                  </a:lnTo>
                  <a:lnTo>
                    <a:pt x="649" y="2115"/>
                  </a:lnTo>
                  <a:lnTo>
                    <a:pt x="662" y="2122"/>
                  </a:lnTo>
                  <a:lnTo>
                    <a:pt x="660" y="2125"/>
                  </a:lnTo>
                  <a:close/>
                  <a:moveTo>
                    <a:pt x="716" y="2139"/>
                  </a:moveTo>
                  <a:lnTo>
                    <a:pt x="709" y="2137"/>
                  </a:lnTo>
                  <a:lnTo>
                    <a:pt x="706" y="2135"/>
                  </a:lnTo>
                  <a:lnTo>
                    <a:pt x="702" y="2134"/>
                  </a:lnTo>
                  <a:lnTo>
                    <a:pt x="698" y="2132"/>
                  </a:lnTo>
                  <a:lnTo>
                    <a:pt x="693" y="2131"/>
                  </a:lnTo>
                  <a:lnTo>
                    <a:pt x="689" y="2129"/>
                  </a:lnTo>
                  <a:lnTo>
                    <a:pt x="685" y="2128"/>
                  </a:lnTo>
                  <a:lnTo>
                    <a:pt x="680" y="2125"/>
                  </a:lnTo>
                  <a:lnTo>
                    <a:pt x="676" y="2124"/>
                  </a:lnTo>
                  <a:lnTo>
                    <a:pt x="673" y="2122"/>
                  </a:lnTo>
                  <a:lnTo>
                    <a:pt x="670" y="2119"/>
                  </a:lnTo>
                  <a:lnTo>
                    <a:pt x="709" y="2137"/>
                  </a:lnTo>
                  <a:lnTo>
                    <a:pt x="711" y="2137"/>
                  </a:lnTo>
                  <a:lnTo>
                    <a:pt x="712" y="2137"/>
                  </a:lnTo>
                  <a:lnTo>
                    <a:pt x="713" y="2138"/>
                  </a:lnTo>
                  <a:lnTo>
                    <a:pt x="715" y="2138"/>
                  </a:lnTo>
                  <a:lnTo>
                    <a:pt x="716" y="2139"/>
                  </a:lnTo>
                  <a:close/>
                  <a:moveTo>
                    <a:pt x="778" y="2154"/>
                  </a:moveTo>
                  <a:lnTo>
                    <a:pt x="729" y="2142"/>
                  </a:lnTo>
                  <a:lnTo>
                    <a:pt x="791" y="2154"/>
                  </a:lnTo>
                  <a:lnTo>
                    <a:pt x="778" y="2154"/>
                  </a:lnTo>
                  <a:close/>
                  <a:moveTo>
                    <a:pt x="815" y="2129"/>
                  </a:moveTo>
                  <a:lnTo>
                    <a:pt x="822" y="2129"/>
                  </a:lnTo>
                  <a:lnTo>
                    <a:pt x="812" y="2137"/>
                  </a:lnTo>
                  <a:lnTo>
                    <a:pt x="815" y="2129"/>
                  </a:lnTo>
                  <a:close/>
                  <a:moveTo>
                    <a:pt x="781" y="2098"/>
                  </a:moveTo>
                  <a:lnTo>
                    <a:pt x="781" y="2099"/>
                  </a:lnTo>
                  <a:lnTo>
                    <a:pt x="781" y="2101"/>
                  </a:lnTo>
                  <a:lnTo>
                    <a:pt x="781" y="2102"/>
                  </a:lnTo>
                  <a:lnTo>
                    <a:pt x="781" y="2104"/>
                  </a:lnTo>
                  <a:lnTo>
                    <a:pt x="782" y="2105"/>
                  </a:lnTo>
                  <a:lnTo>
                    <a:pt x="782" y="2107"/>
                  </a:lnTo>
                  <a:lnTo>
                    <a:pt x="784" y="2108"/>
                  </a:lnTo>
                  <a:lnTo>
                    <a:pt x="785" y="2108"/>
                  </a:lnTo>
                  <a:lnTo>
                    <a:pt x="786" y="2107"/>
                  </a:lnTo>
                  <a:lnTo>
                    <a:pt x="789" y="2107"/>
                  </a:lnTo>
                  <a:lnTo>
                    <a:pt x="791" y="2105"/>
                  </a:lnTo>
                  <a:lnTo>
                    <a:pt x="792" y="2104"/>
                  </a:lnTo>
                  <a:lnTo>
                    <a:pt x="795" y="2102"/>
                  </a:lnTo>
                  <a:lnTo>
                    <a:pt x="796" y="2102"/>
                  </a:lnTo>
                  <a:lnTo>
                    <a:pt x="799" y="2102"/>
                  </a:lnTo>
                  <a:lnTo>
                    <a:pt x="801" y="2102"/>
                  </a:lnTo>
                  <a:lnTo>
                    <a:pt x="804" y="2105"/>
                  </a:lnTo>
                  <a:lnTo>
                    <a:pt x="805" y="2108"/>
                  </a:lnTo>
                  <a:lnTo>
                    <a:pt x="805" y="2111"/>
                  </a:lnTo>
                  <a:lnTo>
                    <a:pt x="805" y="2112"/>
                  </a:lnTo>
                  <a:lnTo>
                    <a:pt x="805" y="2115"/>
                  </a:lnTo>
                  <a:lnTo>
                    <a:pt x="805" y="2118"/>
                  </a:lnTo>
                  <a:lnTo>
                    <a:pt x="805" y="2121"/>
                  </a:lnTo>
                  <a:lnTo>
                    <a:pt x="804" y="2122"/>
                  </a:lnTo>
                  <a:lnTo>
                    <a:pt x="804" y="2124"/>
                  </a:lnTo>
                  <a:lnTo>
                    <a:pt x="802" y="2127"/>
                  </a:lnTo>
                  <a:lnTo>
                    <a:pt x="799" y="2128"/>
                  </a:lnTo>
                  <a:lnTo>
                    <a:pt x="798" y="2129"/>
                  </a:lnTo>
                  <a:lnTo>
                    <a:pt x="778" y="2125"/>
                  </a:lnTo>
                  <a:lnTo>
                    <a:pt x="778" y="2122"/>
                  </a:lnTo>
                  <a:lnTo>
                    <a:pt x="764" y="2122"/>
                  </a:lnTo>
                  <a:lnTo>
                    <a:pt x="749" y="2121"/>
                  </a:lnTo>
                  <a:lnTo>
                    <a:pt x="733" y="2117"/>
                  </a:lnTo>
                  <a:lnTo>
                    <a:pt x="719" y="2112"/>
                  </a:lnTo>
                  <a:lnTo>
                    <a:pt x="703" y="2107"/>
                  </a:lnTo>
                  <a:lnTo>
                    <a:pt x="688" y="2099"/>
                  </a:lnTo>
                  <a:lnTo>
                    <a:pt x="673" y="2092"/>
                  </a:lnTo>
                  <a:lnTo>
                    <a:pt x="658" y="2085"/>
                  </a:lnTo>
                  <a:lnTo>
                    <a:pt x="643" y="2076"/>
                  </a:lnTo>
                  <a:lnTo>
                    <a:pt x="630" y="2068"/>
                  </a:lnTo>
                  <a:lnTo>
                    <a:pt x="630" y="2059"/>
                  </a:lnTo>
                  <a:lnTo>
                    <a:pt x="630" y="2051"/>
                  </a:lnTo>
                  <a:lnTo>
                    <a:pt x="630" y="2042"/>
                  </a:lnTo>
                  <a:lnTo>
                    <a:pt x="629" y="2032"/>
                  </a:lnTo>
                  <a:lnTo>
                    <a:pt x="629" y="2022"/>
                  </a:lnTo>
                  <a:lnTo>
                    <a:pt x="627" y="2012"/>
                  </a:lnTo>
                  <a:lnTo>
                    <a:pt x="625" y="2002"/>
                  </a:lnTo>
                  <a:lnTo>
                    <a:pt x="623" y="1993"/>
                  </a:lnTo>
                  <a:lnTo>
                    <a:pt x="622" y="1983"/>
                  </a:lnTo>
                  <a:lnTo>
                    <a:pt x="619" y="1975"/>
                  </a:lnTo>
                  <a:lnTo>
                    <a:pt x="623" y="1980"/>
                  </a:lnTo>
                  <a:lnTo>
                    <a:pt x="626" y="1988"/>
                  </a:lnTo>
                  <a:lnTo>
                    <a:pt x="629" y="1993"/>
                  </a:lnTo>
                  <a:lnTo>
                    <a:pt x="630" y="2000"/>
                  </a:lnTo>
                  <a:lnTo>
                    <a:pt x="633" y="2009"/>
                  </a:lnTo>
                  <a:lnTo>
                    <a:pt x="635" y="2015"/>
                  </a:lnTo>
                  <a:lnTo>
                    <a:pt x="638" y="2022"/>
                  </a:lnTo>
                  <a:lnTo>
                    <a:pt x="642" y="2029"/>
                  </a:lnTo>
                  <a:lnTo>
                    <a:pt x="646" y="2035"/>
                  </a:lnTo>
                  <a:lnTo>
                    <a:pt x="653" y="2039"/>
                  </a:lnTo>
                  <a:lnTo>
                    <a:pt x="653" y="2042"/>
                  </a:lnTo>
                  <a:lnTo>
                    <a:pt x="653" y="2043"/>
                  </a:lnTo>
                  <a:lnTo>
                    <a:pt x="655" y="2046"/>
                  </a:lnTo>
                  <a:lnTo>
                    <a:pt x="655" y="2048"/>
                  </a:lnTo>
                  <a:lnTo>
                    <a:pt x="656" y="2051"/>
                  </a:lnTo>
                  <a:lnTo>
                    <a:pt x="658" y="2052"/>
                  </a:lnTo>
                  <a:lnTo>
                    <a:pt x="660" y="2055"/>
                  </a:lnTo>
                  <a:lnTo>
                    <a:pt x="662" y="2056"/>
                  </a:lnTo>
                  <a:lnTo>
                    <a:pt x="665" y="2056"/>
                  </a:lnTo>
                  <a:lnTo>
                    <a:pt x="662" y="2055"/>
                  </a:lnTo>
                  <a:lnTo>
                    <a:pt x="665" y="2051"/>
                  </a:lnTo>
                  <a:lnTo>
                    <a:pt x="668" y="2054"/>
                  </a:lnTo>
                  <a:lnTo>
                    <a:pt x="665" y="2056"/>
                  </a:lnTo>
                  <a:lnTo>
                    <a:pt x="685" y="2061"/>
                  </a:lnTo>
                  <a:lnTo>
                    <a:pt x="685" y="2062"/>
                  </a:lnTo>
                  <a:lnTo>
                    <a:pt x="685" y="2064"/>
                  </a:lnTo>
                  <a:lnTo>
                    <a:pt x="683" y="2065"/>
                  </a:lnTo>
                  <a:lnTo>
                    <a:pt x="683" y="2066"/>
                  </a:lnTo>
                  <a:lnTo>
                    <a:pt x="682" y="2066"/>
                  </a:lnTo>
                  <a:lnTo>
                    <a:pt x="682" y="2068"/>
                  </a:lnTo>
                  <a:lnTo>
                    <a:pt x="685" y="2071"/>
                  </a:lnTo>
                  <a:lnTo>
                    <a:pt x="686" y="2072"/>
                  </a:lnTo>
                  <a:lnTo>
                    <a:pt x="689" y="2074"/>
                  </a:lnTo>
                  <a:lnTo>
                    <a:pt x="692" y="2074"/>
                  </a:lnTo>
                  <a:lnTo>
                    <a:pt x="695" y="2075"/>
                  </a:lnTo>
                  <a:lnTo>
                    <a:pt x="696" y="2075"/>
                  </a:lnTo>
                  <a:lnTo>
                    <a:pt x="699" y="2075"/>
                  </a:lnTo>
                  <a:lnTo>
                    <a:pt x="702" y="2076"/>
                  </a:lnTo>
                  <a:lnTo>
                    <a:pt x="705" y="2078"/>
                  </a:lnTo>
                  <a:lnTo>
                    <a:pt x="706" y="2079"/>
                  </a:lnTo>
                  <a:lnTo>
                    <a:pt x="711" y="2075"/>
                  </a:lnTo>
                  <a:lnTo>
                    <a:pt x="712" y="2078"/>
                  </a:lnTo>
                  <a:lnTo>
                    <a:pt x="709" y="2081"/>
                  </a:lnTo>
                  <a:lnTo>
                    <a:pt x="713" y="2084"/>
                  </a:lnTo>
                  <a:lnTo>
                    <a:pt x="719" y="2086"/>
                  </a:lnTo>
                  <a:lnTo>
                    <a:pt x="726" y="2091"/>
                  </a:lnTo>
                  <a:lnTo>
                    <a:pt x="733" y="2094"/>
                  </a:lnTo>
                  <a:lnTo>
                    <a:pt x="741" y="2095"/>
                  </a:lnTo>
                  <a:lnTo>
                    <a:pt x="749" y="2098"/>
                  </a:lnTo>
                  <a:lnTo>
                    <a:pt x="756" y="2099"/>
                  </a:lnTo>
                  <a:lnTo>
                    <a:pt x="765" y="2099"/>
                  </a:lnTo>
                  <a:lnTo>
                    <a:pt x="774" y="2099"/>
                  </a:lnTo>
                  <a:lnTo>
                    <a:pt x="781" y="20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24" name="Freeform 10"/>
            <p:cNvSpPr>
              <a:spLocks/>
            </p:cNvSpPr>
            <p:nvPr/>
          </p:nvSpPr>
          <p:spPr bwMode="auto">
            <a:xfrm>
              <a:off x="2238" y="1024"/>
              <a:ext cx="17" cy="11"/>
            </a:xfrm>
            <a:custGeom>
              <a:avLst/>
              <a:gdLst>
                <a:gd name="T0" fmla="*/ 17 w 34"/>
                <a:gd name="T1" fmla="*/ 10 h 21"/>
                <a:gd name="T2" fmla="*/ 0 w 34"/>
                <a:gd name="T3" fmla="*/ 0 h 21"/>
                <a:gd name="T4" fmla="*/ 1 w 34"/>
                <a:gd name="T5" fmla="*/ 2 h 21"/>
                <a:gd name="T6" fmla="*/ 2 w 34"/>
                <a:gd name="T7" fmla="*/ 4 h 21"/>
                <a:gd name="T8" fmla="*/ 4 w 34"/>
                <a:gd name="T9" fmla="*/ 5 h 21"/>
                <a:gd name="T10" fmla="*/ 5 w 34"/>
                <a:gd name="T11" fmla="*/ 6 h 21"/>
                <a:gd name="T12" fmla="*/ 7 w 34"/>
                <a:gd name="T13" fmla="*/ 7 h 21"/>
                <a:gd name="T14" fmla="*/ 9 w 34"/>
                <a:gd name="T15" fmla="*/ 8 h 21"/>
                <a:gd name="T16" fmla="*/ 11 w 34"/>
                <a:gd name="T17" fmla="*/ 9 h 21"/>
                <a:gd name="T18" fmla="*/ 13 w 34"/>
                <a:gd name="T19" fmla="*/ 10 h 21"/>
                <a:gd name="T20" fmla="*/ 15 w 34"/>
                <a:gd name="T21" fmla="*/ 10 h 21"/>
                <a:gd name="T22" fmla="*/ 17 w 34"/>
                <a:gd name="T23" fmla="*/ 11 h 21"/>
                <a:gd name="T24" fmla="*/ 17 w 34"/>
                <a:gd name="T25" fmla="*/ 11 h 21"/>
                <a:gd name="T26" fmla="*/ 17 w 34"/>
                <a:gd name="T27" fmla="*/ 10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4" h="21">
                  <a:moveTo>
                    <a:pt x="34" y="20"/>
                  </a:moveTo>
                  <a:lnTo>
                    <a:pt x="0" y="0"/>
                  </a:lnTo>
                  <a:lnTo>
                    <a:pt x="1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10" y="11"/>
                  </a:lnTo>
                  <a:lnTo>
                    <a:pt x="13" y="14"/>
                  </a:lnTo>
                  <a:lnTo>
                    <a:pt x="17" y="16"/>
                  </a:lnTo>
                  <a:lnTo>
                    <a:pt x="21" y="17"/>
                  </a:lnTo>
                  <a:lnTo>
                    <a:pt x="26" y="19"/>
                  </a:lnTo>
                  <a:lnTo>
                    <a:pt x="30" y="20"/>
                  </a:lnTo>
                  <a:lnTo>
                    <a:pt x="34" y="21"/>
                  </a:lnTo>
                  <a:lnTo>
                    <a:pt x="34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25" name="Freeform 11"/>
            <p:cNvSpPr>
              <a:spLocks/>
            </p:cNvSpPr>
            <p:nvPr/>
          </p:nvSpPr>
          <p:spPr bwMode="auto">
            <a:xfrm>
              <a:off x="2234" y="1038"/>
              <a:ext cx="5" cy="4"/>
            </a:xfrm>
            <a:custGeom>
              <a:avLst/>
              <a:gdLst>
                <a:gd name="T0" fmla="*/ 4 w 10"/>
                <a:gd name="T1" fmla="*/ 2 h 7"/>
                <a:gd name="T2" fmla="*/ 0 w 10"/>
                <a:gd name="T3" fmla="*/ 0 h 7"/>
                <a:gd name="T4" fmla="*/ 0 w 10"/>
                <a:gd name="T5" fmla="*/ 4 h 7"/>
                <a:gd name="T6" fmla="*/ 0 w 10"/>
                <a:gd name="T7" fmla="*/ 3 h 7"/>
                <a:gd name="T8" fmla="*/ 1 w 10"/>
                <a:gd name="T9" fmla="*/ 3 h 7"/>
                <a:gd name="T10" fmla="*/ 1 w 10"/>
                <a:gd name="T11" fmla="*/ 2 h 7"/>
                <a:gd name="T12" fmla="*/ 1 w 10"/>
                <a:gd name="T13" fmla="*/ 2 h 7"/>
                <a:gd name="T14" fmla="*/ 2 w 10"/>
                <a:gd name="T15" fmla="*/ 2 h 7"/>
                <a:gd name="T16" fmla="*/ 3 w 10"/>
                <a:gd name="T17" fmla="*/ 2 h 7"/>
                <a:gd name="T18" fmla="*/ 4 w 10"/>
                <a:gd name="T19" fmla="*/ 2 h 7"/>
                <a:gd name="T20" fmla="*/ 4 w 10"/>
                <a:gd name="T21" fmla="*/ 2 h 7"/>
                <a:gd name="T22" fmla="*/ 4 w 10"/>
                <a:gd name="T23" fmla="*/ 2 h 7"/>
                <a:gd name="T24" fmla="*/ 5 w 10"/>
                <a:gd name="T25" fmla="*/ 2 h 7"/>
                <a:gd name="T26" fmla="*/ 5 w 10"/>
                <a:gd name="T27" fmla="*/ 2 h 7"/>
                <a:gd name="T28" fmla="*/ 4 w 10"/>
                <a:gd name="T29" fmla="*/ 2 h 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" h="7">
                  <a:moveTo>
                    <a:pt x="8" y="3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26" name="Freeform 12"/>
            <p:cNvSpPr>
              <a:spLocks/>
            </p:cNvSpPr>
            <p:nvPr/>
          </p:nvSpPr>
          <p:spPr bwMode="auto">
            <a:xfrm>
              <a:off x="2239" y="1040"/>
              <a:ext cx="1" cy="1"/>
            </a:xfrm>
            <a:custGeom>
              <a:avLst/>
              <a:gdLst>
                <a:gd name="T0" fmla="*/ 0 w 3"/>
                <a:gd name="T1" fmla="*/ 0 h 1"/>
                <a:gd name="T2" fmla="*/ 1 w 3"/>
                <a:gd name="T3" fmla="*/ 1 h 1"/>
                <a:gd name="T4" fmla="*/ 1 w 3"/>
                <a:gd name="T5" fmla="*/ 1 h 1"/>
                <a:gd name="T6" fmla="*/ 1 w 3"/>
                <a:gd name="T7" fmla="*/ 1 h 1"/>
                <a:gd name="T8" fmla="*/ 1 w 3"/>
                <a:gd name="T9" fmla="*/ 1 h 1"/>
                <a:gd name="T10" fmla="*/ 1 w 3"/>
                <a:gd name="T11" fmla="*/ 1 h 1"/>
                <a:gd name="T12" fmla="*/ 1 w 3"/>
                <a:gd name="T13" fmla="*/ 1 h 1"/>
                <a:gd name="T14" fmla="*/ 1 w 3"/>
                <a:gd name="T15" fmla="*/ 1 h 1"/>
                <a:gd name="T16" fmla="*/ 1 w 3"/>
                <a:gd name="T17" fmla="*/ 1 h 1"/>
                <a:gd name="T18" fmla="*/ 1 w 3"/>
                <a:gd name="T19" fmla="*/ 1 h 1"/>
                <a:gd name="T20" fmla="*/ 1 w 3"/>
                <a:gd name="T21" fmla="*/ 1 h 1"/>
                <a:gd name="T22" fmla="*/ 1 w 3"/>
                <a:gd name="T23" fmla="*/ 1 h 1"/>
                <a:gd name="T24" fmla="*/ 1 w 3"/>
                <a:gd name="T25" fmla="*/ 1 h 1"/>
                <a:gd name="T26" fmla="*/ 0 w 3"/>
                <a:gd name="T27" fmla="*/ 0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27" name="Freeform 13"/>
            <p:cNvSpPr>
              <a:spLocks/>
            </p:cNvSpPr>
            <p:nvPr/>
          </p:nvSpPr>
          <p:spPr bwMode="auto">
            <a:xfrm>
              <a:off x="2248" y="1042"/>
              <a:ext cx="31" cy="41"/>
            </a:xfrm>
            <a:custGeom>
              <a:avLst/>
              <a:gdLst>
                <a:gd name="T0" fmla="*/ 9 w 61"/>
                <a:gd name="T1" fmla="*/ 6 h 83"/>
                <a:gd name="T2" fmla="*/ 7 w 61"/>
                <a:gd name="T3" fmla="*/ 5 h 83"/>
                <a:gd name="T4" fmla="*/ 4 w 61"/>
                <a:gd name="T5" fmla="*/ 4 h 83"/>
                <a:gd name="T6" fmla="*/ 3 w 61"/>
                <a:gd name="T7" fmla="*/ 3 h 83"/>
                <a:gd name="T8" fmla="*/ 1 w 61"/>
                <a:gd name="T9" fmla="*/ 1 h 83"/>
                <a:gd name="T10" fmla="*/ 4 w 61"/>
                <a:gd name="T11" fmla="*/ 7 h 83"/>
                <a:gd name="T12" fmla="*/ 7 w 61"/>
                <a:gd name="T13" fmla="*/ 10 h 83"/>
                <a:gd name="T14" fmla="*/ 7 w 61"/>
                <a:gd name="T15" fmla="*/ 11 h 83"/>
                <a:gd name="T16" fmla="*/ 4 w 61"/>
                <a:gd name="T17" fmla="*/ 12 h 83"/>
                <a:gd name="T18" fmla="*/ 2 w 61"/>
                <a:gd name="T19" fmla="*/ 13 h 83"/>
                <a:gd name="T20" fmla="*/ 0 w 61"/>
                <a:gd name="T21" fmla="*/ 16 h 83"/>
                <a:gd name="T22" fmla="*/ 4 w 61"/>
                <a:gd name="T23" fmla="*/ 21 h 83"/>
                <a:gd name="T24" fmla="*/ 10 w 61"/>
                <a:gd name="T25" fmla="*/ 26 h 83"/>
                <a:gd name="T26" fmla="*/ 16 w 61"/>
                <a:gd name="T27" fmla="*/ 30 h 83"/>
                <a:gd name="T28" fmla="*/ 19 w 61"/>
                <a:gd name="T29" fmla="*/ 35 h 83"/>
                <a:gd name="T30" fmla="*/ 21 w 61"/>
                <a:gd name="T31" fmla="*/ 41 h 83"/>
                <a:gd name="T32" fmla="*/ 26 w 61"/>
                <a:gd name="T33" fmla="*/ 28 h 83"/>
                <a:gd name="T34" fmla="*/ 24 w 61"/>
                <a:gd name="T35" fmla="*/ 26 h 83"/>
                <a:gd name="T36" fmla="*/ 21 w 61"/>
                <a:gd name="T37" fmla="*/ 26 h 83"/>
                <a:gd name="T38" fmla="*/ 19 w 61"/>
                <a:gd name="T39" fmla="*/ 26 h 83"/>
                <a:gd name="T40" fmla="*/ 17 w 61"/>
                <a:gd name="T41" fmla="*/ 25 h 83"/>
                <a:gd name="T42" fmla="*/ 16 w 61"/>
                <a:gd name="T43" fmla="*/ 22 h 83"/>
                <a:gd name="T44" fmla="*/ 17 w 61"/>
                <a:gd name="T45" fmla="*/ 21 h 83"/>
                <a:gd name="T46" fmla="*/ 18 w 61"/>
                <a:gd name="T47" fmla="*/ 21 h 83"/>
                <a:gd name="T48" fmla="*/ 19 w 61"/>
                <a:gd name="T49" fmla="*/ 21 h 83"/>
                <a:gd name="T50" fmla="*/ 21 w 61"/>
                <a:gd name="T51" fmla="*/ 21 h 83"/>
                <a:gd name="T52" fmla="*/ 22 w 61"/>
                <a:gd name="T53" fmla="*/ 21 h 83"/>
                <a:gd name="T54" fmla="*/ 22 w 61"/>
                <a:gd name="T55" fmla="*/ 20 h 83"/>
                <a:gd name="T56" fmla="*/ 21 w 61"/>
                <a:gd name="T57" fmla="*/ 19 h 83"/>
                <a:gd name="T58" fmla="*/ 21 w 61"/>
                <a:gd name="T59" fmla="*/ 18 h 83"/>
                <a:gd name="T60" fmla="*/ 21 w 61"/>
                <a:gd name="T61" fmla="*/ 16 h 83"/>
                <a:gd name="T62" fmla="*/ 21 w 61"/>
                <a:gd name="T63" fmla="*/ 16 h 83"/>
                <a:gd name="T64" fmla="*/ 18 w 61"/>
                <a:gd name="T65" fmla="*/ 12 h 83"/>
                <a:gd name="T66" fmla="*/ 16 w 61"/>
                <a:gd name="T67" fmla="*/ 10 h 83"/>
                <a:gd name="T68" fmla="*/ 14 w 61"/>
                <a:gd name="T69" fmla="*/ 9 h 83"/>
                <a:gd name="T70" fmla="*/ 13 w 61"/>
                <a:gd name="T71" fmla="*/ 6 h 83"/>
                <a:gd name="T72" fmla="*/ 12 w 61"/>
                <a:gd name="T73" fmla="*/ 4 h 83"/>
                <a:gd name="T74" fmla="*/ 12 w 61"/>
                <a:gd name="T75" fmla="*/ 4 h 83"/>
                <a:gd name="T76" fmla="*/ 11 w 61"/>
                <a:gd name="T77" fmla="*/ 4 h 83"/>
                <a:gd name="T78" fmla="*/ 11 w 61"/>
                <a:gd name="T79" fmla="*/ 4 h 83"/>
                <a:gd name="T80" fmla="*/ 11 w 61"/>
                <a:gd name="T81" fmla="*/ 5 h 83"/>
                <a:gd name="T82" fmla="*/ 10 w 61"/>
                <a:gd name="T83" fmla="*/ 5 h 8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1" h="83">
                  <a:moveTo>
                    <a:pt x="20" y="10"/>
                  </a:moveTo>
                  <a:lnTo>
                    <a:pt x="17" y="12"/>
                  </a:lnTo>
                  <a:lnTo>
                    <a:pt x="16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8" y="9"/>
                  </a:lnTo>
                  <a:lnTo>
                    <a:pt x="7" y="8"/>
                  </a:lnTo>
                  <a:lnTo>
                    <a:pt x="6" y="6"/>
                  </a:lnTo>
                  <a:lnTo>
                    <a:pt x="3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7" y="15"/>
                  </a:lnTo>
                  <a:lnTo>
                    <a:pt x="11" y="19"/>
                  </a:lnTo>
                  <a:lnTo>
                    <a:pt x="13" y="20"/>
                  </a:lnTo>
                  <a:lnTo>
                    <a:pt x="14" y="22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3" y="26"/>
                  </a:lnTo>
                  <a:lnTo>
                    <a:pt x="1" y="28"/>
                  </a:lnTo>
                  <a:lnTo>
                    <a:pt x="0" y="32"/>
                  </a:lnTo>
                  <a:lnTo>
                    <a:pt x="4" y="38"/>
                  </a:lnTo>
                  <a:lnTo>
                    <a:pt x="8" y="43"/>
                  </a:lnTo>
                  <a:lnTo>
                    <a:pt x="14" y="48"/>
                  </a:lnTo>
                  <a:lnTo>
                    <a:pt x="20" y="52"/>
                  </a:lnTo>
                  <a:lnTo>
                    <a:pt x="26" y="56"/>
                  </a:lnTo>
                  <a:lnTo>
                    <a:pt x="31" y="61"/>
                  </a:lnTo>
                  <a:lnTo>
                    <a:pt x="36" y="65"/>
                  </a:lnTo>
                  <a:lnTo>
                    <a:pt x="38" y="71"/>
                  </a:lnTo>
                  <a:lnTo>
                    <a:pt x="41" y="76"/>
                  </a:lnTo>
                  <a:lnTo>
                    <a:pt x="41" y="83"/>
                  </a:lnTo>
                  <a:lnTo>
                    <a:pt x="61" y="83"/>
                  </a:lnTo>
                  <a:lnTo>
                    <a:pt x="51" y="56"/>
                  </a:lnTo>
                  <a:lnTo>
                    <a:pt x="50" y="53"/>
                  </a:lnTo>
                  <a:lnTo>
                    <a:pt x="47" y="53"/>
                  </a:lnTo>
                  <a:lnTo>
                    <a:pt x="44" y="52"/>
                  </a:lnTo>
                  <a:lnTo>
                    <a:pt x="41" y="52"/>
                  </a:lnTo>
                  <a:lnTo>
                    <a:pt x="38" y="52"/>
                  </a:lnTo>
                  <a:lnTo>
                    <a:pt x="37" y="52"/>
                  </a:lnTo>
                  <a:lnTo>
                    <a:pt x="34" y="52"/>
                  </a:lnTo>
                  <a:lnTo>
                    <a:pt x="33" y="50"/>
                  </a:lnTo>
                  <a:lnTo>
                    <a:pt x="31" y="48"/>
                  </a:lnTo>
                  <a:lnTo>
                    <a:pt x="31" y="45"/>
                  </a:lnTo>
                  <a:lnTo>
                    <a:pt x="31" y="43"/>
                  </a:lnTo>
                  <a:lnTo>
                    <a:pt x="33" y="42"/>
                  </a:lnTo>
                  <a:lnTo>
                    <a:pt x="34" y="42"/>
                  </a:lnTo>
                  <a:lnTo>
                    <a:pt x="36" y="42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3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3" y="40"/>
                  </a:lnTo>
                  <a:lnTo>
                    <a:pt x="41" y="39"/>
                  </a:lnTo>
                  <a:lnTo>
                    <a:pt x="41" y="38"/>
                  </a:lnTo>
                  <a:lnTo>
                    <a:pt x="41" y="36"/>
                  </a:lnTo>
                  <a:lnTo>
                    <a:pt x="41" y="35"/>
                  </a:lnTo>
                  <a:lnTo>
                    <a:pt x="41" y="33"/>
                  </a:lnTo>
                  <a:lnTo>
                    <a:pt x="41" y="32"/>
                  </a:lnTo>
                  <a:lnTo>
                    <a:pt x="37" y="28"/>
                  </a:lnTo>
                  <a:lnTo>
                    <a:pt x="36" y="25"/>
                  </a:lnTo>
                  <a:lnTo>
                    <a:pt x="33" y="23"/>
                  </a:lnTo>
                  <a:lnTo>
                    <a:pt x="31" y="20"/>
                  </a:lnTo>
                  <a:lnTo>
                    <a:pt x="30" y="19"/>
                  </a:lnTo>
                  <a:lnTo>
                    <a:pt x="28" y="18"/>
                  </a:lnTo>
                  <a:lnTo>
                    <a:pt x="27" y="16"/>
                  </a:lnTo>
                  <a:lnTo>
                    <a:pt x="26" y="13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1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28" name="Freeform 14"/>
            <p:cNvSpPr>
              <a:spLocks/>
            </p:cNvSpPr>
            <p:nvPr/>
          </p:nvSpPr>
          <p:spPr bwMode="auto">
            <a:xfrm>
              <a:off x="2257" y="1040"/>
              <a:ext cx="3" cy="5"/>
            </a:xfrm>
            <a:custGeom>
              <a:avLst/>
              <a:gdLst>
                <a:gd name="T0" fmla="*/ 3 w 7"/>
                <a:gd name="T1" fmla="*/ 1 h 11"/>
                <a:gd name="T2" fmla="*/ 0 w 7"/>
                <a:gd name="T3" fmla="*/ 0 h 11"/>
                <a:gd name="T4" fmla="*/ 0 w 7"/>
                <a:gd name="T5" fmla="*/ 1 h 11"/>
                <a:gd name="T6" fmla="*/ 0 w 7"/>
                <a:gd name="T7" fmla="*/ 1 h 11"/>
                <a:gd name="T8" fmla="*/ 0 w 7"/>
                <a:gd name="T9" fmla="*/ 1 h 11"/>
                <a:gd name="T10" fmla="*/ 1 w 7"/>
                <a:gd name="T11" fmla="*/ 2 h 11"/>
                <a:gd name="T12" fmla="*/ 1 w 7"/>
                <a:gd name="T13" fmla="*/ 3 h 11"/>
                <a:gd name="T14" fmla="*/ 2 w 7"/>
                <a:gd name="T15" fmla="*/ 3 h 11"/>
                <a:gd name="T16" fmla="*/ 2 w 7"/>
                <a:gd name="T17" fmla="*/ 4 h 11"/>
                <a:gd name="T18" fmla="*/ 2 w 7"/>
                <a:gd name="T19" fmla="*/ 4 h 11"/>
                <a:gd name="T20" fmla="*/ 3 w 7"/>
                <a:gd name="T21" fmla="*/ 4 h 11"/>
                <a:gd name="T22" fmla="*/ 3 w 7"/>
                <a:gd name="T23" fmla="*/ 5 h 11"/>
                <a:gd name="T24" fmla="*/ 3 w 7"/>
                <a:gd name="T25" fmla="*/ 4 h 11"/>
                <a:gd name="T26" fmla="*/ 3 w 7"/>
                <a:gd name="T27" fmla="*/ 4 h 11"/>
                <a:gd name="T28" fmla="*/ 3 w 7"/>
                <a:gd name="T29" fmla="*/ 4 h 11"/>
                <a:gd name="T30" fmla="*/ 3 w 7"/>
                <a:gd name="T31" fmla="*/ 4 h 11"/>
                <a:gd name="T32" fmla="*/ 3 w 7"/>
                <a:gd name="T33" fmla="*/ 4 h 11"/>
                <a:gd name="T34" fmla="*/ 3 w 7"/>
                <a:gd name="T35" fmla="*/ 3 h 11"/>
                <a:gd name="T36" fmla="*/ 3 w 7"/>
                <a:gd name="T37" fmla="*/ 3 h 11"/>
                <a:gd name="T38" fmla="*/ 3 w 7"/>
                <a:gd name="T39" fmla="*/ 2 h 11"/>
                <a:gd name="T40" fmla="*/ 3 w 7"/>
                <a:gd name="T41" fmla="*/ 1 h 11"/>
                <a:gd name="T42" fmla="*/ 3 w 7"/>
                <a:gd name="T43" fmla="*/ 1 h 11"/>
                <a:gd name="T44" fmla="*/ 3 w 7"/>
                <a:gd name="T45" fmla="*/ 1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" h="11">
                  <a:moveTo>
                    <a:pt x="7" y="3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5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29" name="Freeform 15"/>
            <p:cNvSpPr>
              <a:spLocks noEditPoints="1"/>
            </p:cNvSpPr>
            <p:nvPr/>
          </p:nvSpPr>
          <p:spPr bwMode="auto">
            <a:xfrm>
              <a:off x="2092" y="1072"/>
              <a:ext cx="209" cy="300"/>
            </a:xfrm>
            <a:custGeom>
              <a:avLst/>
              <a:gdLst>
                <a:gd name="T0" fmla="*/ 78 w 418"/>
                <a:gd name="T1" fmla="*/ 286 h 599"/>
                <a:gd name="T2" fmla="*/ 95 w 418"/>
                <a:gd name="T3" fmla="*/ 295 h 599"/>
                <a:gd name="T4" fmla="*/ 97 w 418"/>
                <a:gd name="T5" fmla="*/ 292 h 599"/>
                <a:gd name="T6" fmla="*/ 63 w 418"/>
                <a:gd name="T7" fmla="*/ 265 h 599"/>
                <a:gd name="T8" fmla="*/ 92 w 418"/>
                <a:gd name="T9" fmla="*/ 270 h 599"/>
                <a:gd name="T10" fmla="*/ 181 w 418"/>
                <a:gd name="T11" fmla="*/ 193 h 599"/>
                <a:gd name="T12" fmla="*/ 165 w 418"/>
                <a:gd name="T13" fmla="*/ 234 h 599"/>
                <a:gd name="T14" fmla="*/ 185 w 418"/>
                <a:gd name="T15" fmla="*/ 179 h 599"/>
                <a:gd name="T16" fmla="*/ 198 w 418"/>
                <a:gd name="T17" fmla="*/ 148 h 599"/>
                <a:gd name="T18" fmla="*/ 205 w 418"/>
                <a:gd name="T19" fmla="*/ 88 h 599"/>
                <a:gd name="T20" fmla="*/ 200 w 418"/>
                <a:gd name="T21" fmla="*/ 86 h 599"/>
                <a:gd name="T22" fmla="*/ 206 w 418"/>
                <a:gd name="T23" fmla="*/ 107 h 599"/>
                <a:gd name="T24" fmla="*/ 201 w 418"/>
                <a:gd name="T25" fmla="*/ 98 h 599"/>
                <a:gd name="T26" fmla="*/ 191 w 418"/>
                <a:gd name="T27" fmla="*/ 123 h 599"/>
                <a:gd name="T28" fmla="*/ 183 w 418"/>
                <a:gd name="T29" fmla="*/ 112 h 599"/>
                <a:gd name="T30" fmla="*/ 182 w 418"/>
                <a:gd name="T31" fmla="*/ 127 h 599"/>
                <a:gd name="T32" fmla="*/ 175 w 418"/>
                <a:gd name="T33" fmla="*/ 102 h 599"/>
                <a:gd name="T34" fmla="*/ 155 w 418"/>
                <a:gd name="T35" fmla="*/ 65 h 599"/>
                <a:gd name="T36" fmla="*/ 150 w 418"/>
                <a:gd name="T37" fmla="*/ 17 h 599"/>
                <a:gd name="T38" fmla="*/ 138 w 418"/>
                <a:gd name="T39" fmla="*/ 7 h 599"/>
                <a:gd name="T40" fmla="*/ 122 w 418"/>
                <a:gd name="T41" fmla="*/ 13 h 599"/>
                <a:gd name="T42" fmla="*/ 136 w 418"/>
                <a:gd name="T43" fmla="*/ 13 h 599"/>
                <a:gd name="T44" fmla="*/ 78 w 418"/>
                <a:gd name="T45" fmla="*/ 47 h 599"/>
                <a:gd name="T46" fmla="*/ 9 w 418"/>
                <a:gd name="T47" fmla="*/ 32 h 599"/>
                <a:gd name="T48" fmla="*/ 0 w 418"/>
                <a:gd name="T49" fmla="*/ 73 h 599"/>
                <a:gd name="T50" fmla="*/ 6 w 418"/>
                <a:gd name="T51" fmla="*/ 144 h 599"/>
                <a:gd name="T52" fmla="*/ 20 w 418"/>
                <a:gd name="T53" fmla="*/ 170 h 599"/>
                <a:gd name="T54" fmla="*/ 25 w 418"/>
                <a:gd name="T55" fmla="*/ 189 h 599"/>
                <a:gd name="T56" fmla="*/ 55 w 418"/>
                <a:gd name="T57" fmla="*/ 263 h 599"/>
                <a:gd name="T58" fmla="*/ 72 w 418"/>
                <a:gd name="T59" fmla="*/ 275 h 599"/>
                <a:gd name="T60" fmla="*/ 66 w 418"/>
                <a:gd name="T61" fmla="*/ 270 h 599"/>
                <a:gd name="T62" fmla="*/ 67 w 418"/>
                <a:gd name="T63" fmla="*/ 273 h 599"/>
                <a:gd name="T64" fmla="*/ 165 w 418"/>
                <a:gd name="T65" fmla="*/ 195 h 599"/>
                <a:gd name="T66" fmla="*/ 166 w 418"/>
                <a:gd name="T67" fmla="*/ 176 h 599"/>
                <a:gd name="T68" fmla="*/ 98 w 418"/>
                <a:gd name="T69" fmla="*/ 236 h 599"/>
                <a:gd name="T70" fmla="*/ 110 w 418"/>
                <a:gd name="T71" fmla="*/ 227 h 599"/>
                <a:gd name="T72" fmla="*/ 99 w 418"/>
                <a:gd name="T73" fmla="*/ 123 h 599"/>
                <a:gd name="T74" fmla="*/ 129 w 418"/>
                <a:gd name="T75" fmla="*/ 112 h 599"/>
                <a:gd name="T76" fmla="*/ 142 w 418"/>
                <a:gd name="T77" fmla="*/ 126 h 599"/>
                <a:gd name="T78" fmla="*/ 111 w 418"/>
                <a:gd name="T79" fmla="*/ 128 h 599"/>
                <a:gd name="T80" fmla="*/ 110 w 418"/>
                <a:gd name="T81" fmla="*/ 139 h 599"/>
                <a:gd name="T82" fmla="*/ 105 w 418"/>
                <a:gd name="T83" fmla="*/ 159 h 599"/>
                <a:gd name="T84" fmla="*/ 105 w 418"/>
                <a:gd name="T85" fmla="*/ 159 h 599"/>
                <a:gd name="T86" fmla="*/ 101 w 418"/>
                <a:gd name="T87" fmla="*/ 163 h 599"/>
                <a:gd name="T88" fmla="*/ 112 w 418"/>
                <a:gd name="T89" fmla="*/ 171 h 599"/>
                <a:gd name="T90" fmla="*/ 113 w 418"/>
                <a:gd name="T91" fmla="*/ 204 h 599"/>
                <a:gd name="T92" fmla="*/ 101 w 418"/>
                <a:gd name="T93" fmla="*/ 189 h 599"/>
                <a:gd name="T94" fmla="*/ 101 w 418"/>
                <a:gd name="T95" fmla="*/ 179 h 599"/>
                <a:gd name="T96" fmla="*/ 89 w 418"/>
                <a:gd name="T97" fmla="*/ 161 h 599"/>
                <a:gd name="T98" fmla="*/ 89 w 418"/>
                <a:gd name="T99" fmla="*/ 131 h 599"/>
                <a:gd name="T100" fmla="*/ 85 w 418"/>
                <a:gd name="T101" fmla="*/ 202 h 599"/>
                <a:gd name="T102" fmla="*/ 110 w 418"/>
                <a:gd name="T103" fmla="*/ 210 h 599"/>
                <a:gd name="T104" fmla="*/ 107 w 418"/>
                <a:gd name="T105" fmla="*/ 211 h 599"/>
                <a:gd name="T106" fmla="*/ 112 w 418"/>
                <a:gd name="T107" fmla="*/ 217 h 599"/>
                <a:gd name="T108" fmla="*/ 93 w 418"/>
                <a:gd name="T109" fmla="*/ 209 h 599"/>
                <a:gd name="T110" fmla="*/ 14 w 418"/>
                <a:gd name="T111" fmla="*/ 156 h 599"/>
                <a:gd name="T112" fmla="*/ 32 w 418"/>
                <a:gd name="T113" fmla="*/ 123 h 599"/>
                <a:gd name="T114" fmla="*/ 29 w 418"/>
                <a:gd name="T115" fmla="*/ 116 h 599"/>
                <a:gd name="T116" fmla="*/ 66 w 418"/>
                <a:gd name="T117" fmla="*/ 126 h 599"/>
                <a:gd name="T118" fmla="*/ 59 w 418"/>
                <a:gd name="T119" fmla="*/ 128 h 599"/>
                <a:gd name="T120" fmla="*/ 60 w 418"/>
                <a:gd name="T121" fmla="*/ 141 h 599"/>
                <a:gd name="T122" fmla="*/ 27 w 418"/>
                <a:gd name="T123" fmla="*/ 133 h 5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18" h="599">
                  <a:moveTo>
                    <a:pt x="116" y="579"/>
                  </a:moveTo>
                  <a:lnTo>
                    <a:pt x="121" y="580"/>
                  </a:lnTo>
                  <a:lnTo>
                    <a:pt x="127" y="580"/>
                  </a:lnTo>
                  <a:lnTo>
                    <a:pt x="133" y="582"/>
                  </a:lnTo>
                  <a:lnTo>
                    <a:pt x="139" y="582"/>
                  </a:lnTo>
                  <a:lnTo>
                    <a:pt x="144" y="583"/>
                  </a:lnTo>
                  <a:lnTo>
                    <a:pt x="150" y="585"/>
                  </a:lnTo>
                  <a:lnTo>
                    <a:pt x="156" y="585"/>
                  </a:lnTo>
                  <a:lnTo>
                    <a:pt x="160" y="587"/>
                  </a:lnTo>
                  <a:lnTo>
                    <a:pt x="166" y="589"/>
                  </a:lnTo>
                  <a:lnTo>
                    <a:pt x="171" y="592"/>
                  </a:lnTo>
                  <a:lnTo>
                    <a:pt x="169" y="589"/>
                  </a:lnTo>
                  <a:lnTo>
                    <a:pt x="167" y="585"/>
                  </a:lnTo>
                  <a:lnTo>
                    <a:pt x="164" y="582"/>
                  </a:lnTo>
                  <a:lnTo>
                    <a:pt x="161" y="579"/>
                  </a:lnTo>
                  <a:lnTo>
                    <a:pt x="159" y="575"/>
                  </a:lnTo>
                  <a:lnTo>
                    <a:pt x="156" y="572"/>
                  </a:lnTo>
                  <a:lnTo>
                    <a:pt x="153" y="569"/>
                  </a:lnTo>
                  <a:lnTo>
                    <a:pt x="150" y="564"/>
                  </a:lnTo>
                  <a:lnTo>
                    <a:pt x="149" y="562"/>
                  </a:lnTo>
                  <a:lnTo>
                    <a:pt x="147" y="557"/>
                  </a:lnTo>
                  <a:lnTo>
                    <a:pt x="151" y="557"/>
                  </a:lnTo>
                  <a:lnTo>
                    <a:pt x="154" y="559"/>
                  </a:lnTo>
                  <a:lnTo>
                    <a:pt x="159" y="562"/>
                  </a:lnTo>
                  <a:lnTo>
                    <a:pt x="163" y="566"/>
                  </a:lnTo>
                  <a:lnTo>
                    <a:pt x="166" y="570"/>
                  </a:lnTo>
                  <a:lnTo>
                    <a:pt x="169" y="576"/>
                  </a:lnTo>
                  <a:lnTo>
                    <a:pt x="173" y="580"/>
                  </a:lnTo>
                  <a:lnTo>
                    <a:pt x="176" y="586"/>
                  </a:lnTo>
                  <a:lnTo>
                    <a:pt x="179" y="592"/>
                  </a:lnTo>
                  <a:lnTo>
                    <a:pt x="182" y="596"/>
                  </a:lnTo>
                  <a:lnTo>
                    <a:pt x="184" y="592"/>
                  </a:lnTo>
                  <a:lnTo>
                    <a:pt x="187" y="590"/>
                  </a:lnTo>
                  <a:lnTo>
                    <a:pt x="190" y="590"/>
                  </a:lnTo>
                  <a:lnTo>
                    <a:pt x="193" y="592"/>
                  </a:lnTo>
                  <a:lnTo>
                    <a:pt x="196" y="593"/>
                  </a:lnTo>
                  <a:lnTo>
                    <a:pt x="199" y="595"/>
                  </a:lnTo>
                  <a:lnTo>
                    <a:pt x="200" y="596"/>
                  </a:lnTo>
                  <a:lnTo>
                    <a:pt x="203" y="597"/>
                  </a:lnTo>
                  <a:lnTo>
                    <a:pt x="204" y="599"/>
                  </a:lnTo>
                  <a:lnTo>
                    <a:pt x="206" y="599"/>
                  </a:lnTo>
                  <a:lnTo>
                    <a:pt x="207" y="596"/>
                  </a:lnTo>
                  <a:lnTo>
                    <a:pt x="204" y="593"/>
                  </a:lnTo>
                  <a:lnTo>
                    <a:pt x="202" y="596"/>
                  </a:lnTo>
                  <a:lnTo>
                    <a:pt x="204" y="593"/>
                  </a:lnTo>
                  <a:lnTo>
                    <a:pt x="236" y="567"/>
                  </a:lnTo>
                  <a:lnTo>
                    <a:pt x="202" y="585"/>
                  </a:lnTo>
                  <a:lnTo>
                    <a:pt x="197" y="585"/>
                  </a:lnTo>
                  <a:lnTo>
                    <a:pt x="193" y="583"/>
                  </a:lnTo>
                  <a:lnTo>
                    <a:pt x="190" y="582"/>
                  </a:lnTo>
                  <a:lnTo>
                    <a:pt x="186" y="579"/>
                  </a:lnTo>
                  <a:lnTo>
                    <a:pt x="183" y="576"/>
                  </a:lnTo>
                  <a:lnTo>
                    <a:pt x="182" y="573"/>
                  </a:lnTo>
                  <a:lnTo>
                    <a:pt x="180" y="569"/>
                  </a:lnTo>
                  <a:lnTo>
                    <a:pt x="179" y="564"/>
                  </a:lnTo>
                  <a:lnTo>
                    <a:pt x="180" y="560"/>
                  </a:lnTo>
                  <a:lnTo>
                    <a:pt x="182" y="557"/>
                  </a:lnTo>
                  <a:lnTo>
                    <a:pt x="174" y="556"/>
                  </a:lnTo>
                  <a:lnTo>
                    <a:pt x="167" y="553"/>
                  </a:lnTo>
                  <a:lnTo>
                    <a:pt x="161" y="550"/>
                  </a:lnTo>
                  <a:lnTo>
                    <a:pt x="154" y="547"/>
                  </a:lnTo>
                  <a:lnTo>
                    <a:pt x="149" y="543"/>
                  </a:lnTo>
                  <a:lnTo>
                    <a:pt x="143" y="540"/>
                  </a:lnTo>
                  <a:lnTo>
                    <a:pt x="136" y="536"/>
                  </a:lnTo>
                  <a:lnTo>
                    <a:pt x="130" y="533"/>
                  </a:lnTo>
                  <a:lnTo>
                    <a:pt x="126" y="530"/>
                  </a:lnTo>
                  <a:lnTo>
                    <a:pt x="120" y="527"/>
                  </a:lnTo>
                  <a:lnTo>
                    <a:pt x="121" y="526"/>
                  </a:lnTo>
                  <a:lnTo>
                    <a:pt x="123" y="526"/>
                  </a:lnTo>
                  <a:lnTo>
                    <a:pt x="126" y="524"/>
                  </a:lnTo>
                  <a:lnTo>
                    <a:pt x="127" y="523"/>
                  </a:lnTo>
                  <a:lnTo>
                    <a:pt x="129" y="522"/>
                  </a:lnTo>
                  <a:lnTo>
                    <a:pt x="130" y="520"/>
                  </a:lnTo>
                  <a:lnTo>
                    <a:pt x="131" y="520"/>
                  </a:lnTo>
                  <a:lnTo>
                    <a:pt x="134" y="520"/>
                  </a:lnTo>
                  <a:lnTo>
                    <a:pt x="136" y="520"/>
                  </a:lnTo>
                  <a:lnTo>
                    <a:pt x="137" y="523"/>
                  </a:lnTo>
                  <a:lnTo>
                    <a:pt x="144" y="530"/>
                  </a:lnTo>
                  <a:lnTo>
                    <a:pt x="151" y="536"/>
                  </a:lnTo>
                  <a:lnTo>
                    <a:pt x="159" y="539"/>
                  </a:lnTo>
                  <a:lnTo>
                    <a:pt x="167" y="540"/>
                  </a:lnTo>
                  <a:lnTo>
                    <a:pt x="176" y="542"/>
                  </a:lnTo>
                  <a:lnTo>
                    <a:pt x="184" y="540"/>
                  </a:lnTo>
                  <a:lnTo>
                    <a:pt x="194" y="540"/>
                  </a:lnTo>
                  <a:lnTo>
                    <a:pt x="203" y="540"/>
                  </a:lnTo>
                  <a:lnTo>
                    <a:pt x="213" y="539"/>
                  </a:lnTo>
                  <a:lnTo>
                    <a:pt x="223" y="540"/>
                  </a:lnTo>
                  <a:lnTo>
                    <a:pt x="242" y="532"/>
                  </a:lnTo>
                  <a:lnTo>
                    <a:pt x="260" y="522"/>
                  </a:lnTo>
                  <a:lnTo>
                    <a:pt x="279" y="507"/>
                  </a:lnTo>
                  <a:lnTo>
                    <a:pt x="295" y="491"/>
                  </a:lnTo>
                  <a:lnTo>
                    <a:pt x="310" y="474"/>
                  </a:lnTo>
                  <a:lnTo>
                    <a:pt x="325" y="456"/>
                  </a:lnTo>
                  <a:lnTo>
                    <a:pt x="336" y="437"/>
                  </a:lnTo>
                  <a:lnTo>
                    <a:pt x="345" y="415"/>
                  </a:lnTo>
                  <a:lnTo>
                    <a:pt x="352" y="395"/>
                  </a:lnTo>
                  <a:lnTo>
                    <a:pt x="356" y="375"/>
                  </a:lnTo>
                  <a:lnTo>
                    <a:pt x="358" y="378"/>
                  </a:lnTo>
                  <a:lnTo>
                    <a:pt x="359" y="383"/>
                  </a:lnTo>
                  <a:lnTo>
                    <a:pt x="361" y="385"/>
                  </a:lnTo>
                  <a:lnTo>
                    <a:pt x="361" y="390"/>
                  </a:lnTo>
                  <a:lnTo>
                    <a:pt x="361" y="394"/>
                  </a:lnTo>
                  <a:lnTo>
                    <a:pt x="361" y="397"/>
                  </a:lnTo>
                  <a:lnTo>
                    <a:pt x="361" y="401"/>
                  </a:lnTo>
                  <a:lnTo>
                    <a:pt x="361" y="405"/>
                  </a:lnTo>
                  <a:lnTo>
                    <a:pt x="361" y="408"/>
                  </a:lnTo>
                  <a:lnTo>
                    <a:pt x="361" y="413"/>
                  </a:lnTo>
                  <a:lnTo>
                    <a:pt x="359" y="420"/>
                  </a:lnTo>
                  <a:lnTo>
                    <a:pt x="356" y="426"/>
                  </a:lnTo>
                  <a:lnTo>
                    <a:pt x="353" y="433"/>
                  </a:lnTo>
                  <a:lnTo>
                    <a:pt x="352" y="440"/>
                  </a:lnTo>
                  <a:lnTo>
                    <a:pt x="349" y="447"/>
                  </a:lnTo>
                  <a:lnTo>
                    <a:pt x="345" y="453"/>
                  </a:lnTo>
                  <a:lnTo>
                    <a:pt x="342" y="458"/>
                  </a:lnTo>
                  <a:lnTo>
                    <a:pt x="338" y="463"/>
                  </a:lnTo>
                  <a:lnTo>
                    <a:pt x="333" y="466"/>
                  </a:lnTo>
                  <a:lnTo>
                    <a:pt x="329" y="468"/>
                  </a:lnTo>
                  <a:lnTo>
                    <a:pt x="336" y="481"/>
                  </a:lnTo>
                  <a:lnTo>
                    <a:pt x="378" y="451"/>
                  </a:lnTo>
                  <a:lnTo>
                    <a:pt x="375" y="448"/>
                  </a:lnTo>
                  <a:lnTo>
                    <a:pt x="375" y="446"/>
                  </a:lnTo>
                  <a:lnTo>
                    <a:pt x="375" y="443"/>
                  </a:lnTo>
                  <a:lnTo>
                    <a:pt x="376" y="440"/>
                  </a:lnTo>
                  <a:lnTo>
                    <a:pt x="378" y="438"/>
                  </a:lnTo>
                  <a:lnTo>
                    <a:pt x="379" y="436"/>
                  </a:lnTo>
                  <a:lnTo>
                    <a:pt x="381" y="433"/>
                  </a:lnTo>
                  <a:lnTo>
                    <a:pt x="382" y="430"/>
                  </a:lnTo>
                  <a:lnTo>
                    <a:pt x="382" y="427"/>
                  </a:lnTo>
                  <a:lnTo>
                    <a:pt x="381" y="424"/>
                  </a:lnTo>
                  <a:lnTo>
                    <a:pt x="376" y="415"/>
                  </a:lnTo>
                  <a:lnTo>
                    <a:pt x="372" y="403"/>
                  </a:lnTo>
                  <a:lnTo>
                    <a:pt x="371" y="390"/>
                  </a:lnTo>
                  <a:lnTo>
                    <a:pt x="369" y="374"/>
                  </a:lnTo>
                  <a:lnTo>
                    <a:pt x="369" y="358"/>
                  </a:lnTo>
                  <a:lnTo>
                    <a:pt x="369" y="341"/>
                  </a:lnTo>
                  <a:lnTo>
                    <a:pt x="371" y="325"/>
                  </a:lnTo>
                  <a:lnTo>
                    <a:pt x="372" y="308"/>
                  </a:lnTo>
                  <a:lnTo>
                    <a:pt x="375" y="294"/>
                  </a:lnTo>
                  <a:lnTo>
                    <a:pt x="378" y="279"/>
                  </a:lnTo>
                  <a:lnTo>
                    <a:pt x="383" y="279"/>
                  </a:lnTo>
                  <a:lnTo>
                    <a:pt x="383" y="282"/>
                  </a:lnTo>
                  <a:lnTo>
                    <a:pt x="386" y="284"/>
                  </a:lnTo>
                  <a:lnTo>
                    <a:pt x="388" y="285"/>
                  </a:lnTo>
                  <a:lnTo>
                    <a:pt x="389" y="287"/>
                  </a:lnTo>
                  <a:lnTo>
                    <a:pt x="392" y="289"/>
                  </a:lnTo>
                  <a:lnTo>
                    <a:pt x="393" y="291"/>
                  </a:lnTo>
                  <a:lnTo>
                    <a:pt x="395" y="292"/>
                  </a:lnTo>
                  <a:lnTo>
                    <a:pt x="395" y="294"/>
                  </a:lnTo>
                  <a:lnTo>
                    <a:pt x="393" y="297"/>
                  </a:lnTo>
                  <a:lnTo>
                    <a:pt x="391" y="299"/>
                  </a:lnTo>
                  <a:lnTo>
                    <a:pt x="396" y="295"/>
                  </a:lnTo>
                  <a:lnTo>
                    <a:pt x="401" y="292"/>
                  </a:lnTo>
                  <a:lnTo>
                    <a:pt x="403" y="288"/>
                  </a:lnTo>
                  <a:lnTo>
                    <a:pt x="406" y="284"/>
                  </a:lnTo>
                  <a:lnTo>
                    <a:pt x="408" y="278"/>
                  </a:lnTo>
                  <a:lnTo>
                    <a:pt x="411" y="274"/>
                  </a:lnTo>
                  <a:lnTo>
                    <a:pt x="412" y="268"/>
                  </a:lnTo>
                  <a:lnTo>
                    <a:pt x="414" y="264"/>
                  </a:lnTo>
                  <a:lnTo>
                    <a:pt x="415" y="258"/>
                  </a:lnTo>
                  <a:lnTo>
                    <a:pt x="418" y="252"/>
                  </a:lnTo>
                  <a:lnTo>
                    <a:pt x="418" y="244"/>
                  </a:lnTo>
                  <a:lnTo>
                    <a:pt x="418" y="234"/>
                  </a:lnTo>
                  <a:lnTo>
                    <a:pt x="418" y="223"/>
                  </a:lnTo>
                  <a:lnTo>
                    <a:pt x="418" y="212"/>
                  </a:lnTo>
                  <a:lnTo>
                    <a:pt x="418" y="202"/>
                  </a:lnTo>
                  <a:lnTo>
                    <a:pt x="416" y="192"/>
                  </a:lnTo>
                  <a:lnTo>
                    <a:pt x="414" y="183"/>
                  </a:lnTo>
                  <a:lnTo>
                    <a:pt x="409" y="176"/>
                  </a:lnTo>
                  <a:lnTo>
                    <a:pt x="403" y="170"/>
                  </a:lnTo>
                  <a:lnTo>
                    <a:pt x="395" y="166"/>
                  </a:lnTo>
                  <a:lnTo>
                    <a:pt x="392" y="169"/>
                  </a:lnTo>
                  <a:lnTo>
                    <a:pt x="388" y="173"/>
                  </a:lnTo>
                  <a:lnTo>
                    <a:pt x="385" y="176"/>
                  </a:lnTo>
                  <a:lnTo>
                    <a:pt x="382" y="182"/>
                  </a:lnTo>
                  <a:lnTo>
                    <a:pt x="379" y="186"/>
                  </a:lnTo>
                  <a:lnTo>
                    <a:pt x="378" y="191"/>
                  </a:lnTo>
                  <a:lnTo>
                    <a:pt x="376" y="195"/>
                  </a:lnTo>
                  <a:lnTo>
                    <a:pt x="375" y="199"/>
                  </a:lnTo>
                  <a:lnTo>
                    <a:pt x="373" y="203"/>
                  </a:lnTo>
                  <a:lnTo>
                    <a:pt x="373" y="206"/>
                  </a:lnTo>
                  <a:lnTo>
                    <a:pt x="395" y="172"/>
                  </a:lnTo>
                  <a:lnTo>
                    <a:pt x="396" y="172"/>
                  </a:lnTo>
                  <a:lnTo>
                    <a:pt x="398" y="172"/>
                  </a:lnTo>
                  <a:lnTo>
                    <a:pt x="399" y="172"/>
                  </a:lnTo>
                  <a:lnTo>
                    <a:pt x="401" y="173"/>
                  </a:lnTo>
                  <a:lnTo>
                    <a:pt x="402" y="173"/>
                  </a:lnTo>
                  <a:lnTo>
                    <a:pt x="403" y="173"/>
                  </a:lnTo>
                  <a:lnTo>
                    <a:pt x="403" y="175"/>
                  </a:lnTo>
                  <a:lnTo>
                    <a:pt x="405" y="176"/>
                  </a:lnTo>
                  <a:lnTo>
                    <a:pt x="406" y="179"/>
                  </a:lnTo>
                  <a:lnTo>
                    <a:pt x="409" y="182"/>
                  </a:lnTo>
                  <a:lnTo>
                    <a:pt x="411" y="186"/>
                  </a:lnTo>
                  <a:lnTo>
                    <a:pt x="412" y="189"/>
                  </a:lnTo>
                  <a:lnTo>
                    <a:pt x="414" y="193"/>
                  </a:lnTo>
                  <a:lnTo>
                    <a:pt x="415" y="198"/>
                  </a:lnTo>
                  <a:lnTo>
                    <a:pt x="415" y="202"/>
                  </a:lnTo>
                  <a:lnTo>
                    <a:pt x="415" y="205"/>
                  </a:lnTo>
                  <a:lnTo>
                    <a:pt x="414" y="209"/>
                  </a:lnTo>
                  <a:lnTo>
                    <a:pt x="412" y="213"/>
                  </a:lnTo>
                  <a:lnTo>
                    <a:pt x="411" y="213"/>
                  </a:lnTo>
                  <a:lnTo>
                    <a:pt x="411" y="212"/>
                  </a:lnTo>
                  <a:lnTo>
                    <a:pt x="409" y="212"/>
                  </a:lnTo>
                  <a:lnTo>
                    <a:pt x="408" y="211"/>
                  </a:lnTo>
                  <a:lnTo>
                    <a:pt x="408" y="209"/>
                  </a:lnTo>
                  <a:lnTo>
                    <a:pt x="408" y="208"/>
                  </a:lnTo>
                  <a:lnTo>
                    <a:pt x="408" y="206"/>
                  </a:lnTo>
                  <a:lnTo>
                    <a:pt x="406" y="205"/>
                  </a:lnTo>
                  <a:lnTo>
                    <a:pt x="406" y="203"/>
                  </a:lnTo>
                  <a:lnTo>
                    <a:pt x="406" y="202"/>
                  </a:lnTo>
                  <a:lnTo>
                    <a:pt x="406" y="201"/>
                  </a:lnTo>
                  <a:lnTo>
                    <a:pt x="405" y="199"/>
                  </a:lnTo>
                  <a:lnTo>
                    <a:pt x="405" y="196"/>
                  </a:lnTo>
                  <a:lnTo>
                    <a:pt x="403" y="196"/>
                  </a:lnTo>
                  <a:lnTo>
                    <a:pt x="402" y="195"/>
                  </a:lnTo>
                  <a:lnTo>
                    <a:pt x="401" y="195"/>
                  </a:lnTo>
                  <a:lnTo>
                    <a:pt x="398" y="196"/>
                  </a:lnTo>
                  <a:lnTo>
                    <a:pt x="398" y="203"/>
                  </a:lnTo>
                  <a:lnTo>
                    <a:pt x="398" y="209"/>
                  </a:lnTo>
                  <a:lnTo>
                    <a:pt x="398" y="216"/>
                  </a:lnTo>
                  <a:lnTo>
                    <a:pt x="398" y="223"/>
                  </a:lnTo>
                  <a:lnTo>
                    <a:pt x="398" y="231"/>
                  </a:lnTo>
                  <a:lnTo>
                    <a:pt x="398" y="238"/>
                  </a:lnTo>
                  <a:lnTo>
                    <a:pt x="396" y="245"/>
                  </a:lnTo>
                  <a:lnTo>
                    <a:pt x="393" y="251"/>
                  </a:lnTo>
                  <a:lnTo>
                    <a:pt x="391" y="258"/>
                  </a:lnTo>
                  <a:lnTo>
                    <a:pt x="386" y="264"/>
                  </a:lnTo>
                  <a:lnTo>
                    <a:pt x="381" y="269"/>
                  </a:lnTo>
                  <a:lnTo>
                    <a:pt x="383" y="264"/>
                  </a:lnTo>
                  <a:lnTo>
                    <a:pt x="383" y="258"/>
                  </a:lnTo>
                  <a:lnTo>
                    <a:pt x="382" y="252"/>
                  </a:lnTo>
                  <a:lnTo>
                    <a:pt x="381" y="246"/>
                  </a:lnTo>
                  <a:lnTo>
                    <a:pt x="378" y="241"/>
                  </a:lnTo>
                  <a:lnTo>
                    <a:pt x="376" y="236"/>
                  </a:lnTo>
                  <a:lnTo>
                    <a:pt x="375" y="231"/>
                  </a:lnTo>
                  <a:lnTo>
                    <a:pt x="375" y="225"/>
                  </a:lnTo>
                  <a:lnTo>
                    <a:pt x="376" y="219"/>
                  </a:lnTo>
                  <a:lnTo>
                    <a:pt x="381" y="213"/>
                  </a:lnTo>
                  <a:lnTo>
                    <a:pt x="371" y="213"/>
                  </a:lnTo>
                  <a:lnTo>
                    <a:pt x="371" y="215"/>
                  </a:lnTo>
                  <a:lnTo>
                    <a:pt x="371" y="216"/>
                  </a:lnTo>
                  <a:lnTo>
                    <a:pt x="371" y="218"/>
                  </a:lnTo>
                  <a:lnTo>
                    <a:pt x="371" y="219"/>
                  </a:lnTo>
                  <a:lnTo>
                    <a:pt x="369" y="221"/>
                  </a:lnTo>
                  <a:lnTo>
                    <a:pt x="369" y="222"/>
                  </a:lnTo>
                  <a:lnTo>
                    <a:pt x="368" y="222"/>
                  </a:lnTo>
                  <a:lnTo>
                    <a:pt x="368" y="223"/>
                  </a:lnTo>
                  <a:lnTo>
                    <a:pt x="366" y="223"/>
                  </a:lnTo>
                  <a:lnTo>
                    <a:pt x="368" y="226"/>
                  </a:lnTo>
                  <a:lnTo>
                    <a:pt x="369" y="229"/>
                  </a:lnTo>
                  <a:lnTo>
                    <a:pt x="371" y="232"/>
                  </a:lnTo>
                  <a:lnTo>
                    <a:pt x="372" y="236"/>
                  </a:lnTo>
                  <a:lnTo>
                    <a:pt x="372" y="239"/>
                  </a:lnTo>
                  <a:lnTo>
                    <a:pt x="373" y="244"/>
                  </a:lnTo>
                  <a:lnTo>
                    <a:pt x="373" y="246"/>
                  </a:lnTo>
                  <a:lnTo>
                    <a:pt x="373" y="251"/>
                  </a:lnTo>
                  <a:lnTo>
                    <a:pt x="372" y="254"/>
                  </a:lnTo>
                  <a:lnTo>
                    <a:pt x="371" y="258"/>
                  </a:lnTo>
                  <a:lnTo>
                    <a:pt x="369" y="258"/>
                  </a:lnTo>
                  <a:lnTo>
                    <a:pt x="368" y="258"/>
                  </a:lnTo>
                  <a:lnTo>
                    <a:pt x="366" y="258"/>
                  </a:lnTo>
                  <a:lnTo>
                    <a:pt x="365" y="256"/>
                  </a:lnTo>
                  <a:lnTo>
                    <a:pt x="363" y="255"/>
                  </a:lnTo>
                  <a:lnTo>
                    <a:pt x="363" y="254"/>
                  </a:lnTo>
                  <a:lnTo>
                    <a:pt x="362" y="254"/>
                  </a:lnTo>
                  <a:lnTo>
                    <a:pt x="361" y="252"/>
                  </a:lnTo>
                  <a:lnTo>
                    <a:pt x="361" y="249"/>
                  </a:lnTo>
                  <a:lnTo>
                    <a:pt x="361" y="248"/>
                  </a:lnTo>
                  <a:lnTo>
                    <a:pt x="361" y="245"/>
                  </a:lnTo>
                  <a:lnTo>
                    <a:pt x="359" y="244"/>
                  </a:lnTo>
                  <a:lnTo>
                    <a:pt x="359" y="241"/>
                  </a:lnTo>
                  <a:lnTo>
                    <a:pt x="359" y="238"/>
                  </a:lnTo>
                  <a:lnTo>
                    <a:pt x="361" y="236"/>
                  </a:lnTo>
                  <a:lnTo>
                    <a:pt x="361" y="235"/>
                  </a:lnTo>
                  <a:lnTo>
                    <a:pt x="362" y="232"/>
                  </a:lnTo>
                  <a:lnTo>
                    <a:pt x="363" y="231"/>
                  </a:lnTo>
                  <a:lnTo>
                    <a:pt x="359" y="225"/>
                  </a:lnTo>
                  <a:lnTo>
                    <a:pt x="355" y="218"/>
                  </a:lnTo>
                  <a:lnTo>
                    <a:pt x="352" y="211"/>
                  </a:lnTo>
                  <a:lnTo>
                    <a:pt x="349" y="203"/>
                  </a:lnTo>
                  <a:lnTo>
                    <a:pt x="348" y="195"/>
                  </a:lnTo>
                  <a:lnTo>
                    <a:pt x="346" y="188"/>
                  </a:lnTo>
                  <a:lnTo>
                    <a:pt x="346" y="180"/>
                  </a:lnTo>
                  <a:lnTo>
                    <a:pt x="346" y="173"/>
                  </a:lnTo>
                  <a:lnTo>
                    <a:pt x="346" y="168"/>
                  </a:lnTo>
                  <a:lnTo>
                    <a:pt x="346" y="162"/>
                  </a:lnTo>
                  <a:lnTo>
                    <a:pt x="343" y="159"/>
                  </a:lnTo>
                  <a:lnTo>
                    <a:pt x="339" y="156"/>
                  </a:lnTo>
                  <a:lnTo>
                    <a:pt x="336" y="153"/>
                  </a:lnTo>
                  <a:lnTo>
                    <a:pt x="333" y="149"/>
                  </a:lnTo>
                  <a:lnTo>
                    <a:pt x="329" y="148"/>
                  </a:lnTo>
                  <a:lnTo>
                    <a:pt x="326" y="145"/>
                  </a:lnTo>
                  <a:lnTo>
                    <a:pt x="322" y="142"/>
                  </a:lnTo>
                  <a:lnTo>
                    <a:pt x="318" y="140"/>
                  </a:lnTo>
                  <a:lnTo>
                    <a:pt x="313" y="139"/>
                  </a:lnTo>
                  <a:lnTo>
                    <a:pt x="309" y="138"/>
                  </a:lnTo>
                  <a:lnTo>
                    <a:pt x="310" y="130"/>
                  </a:lnTo>
                  <a:lnTo>
                    <a:pt x="312" y="125"/>
                  </a:lnTo>
                  <a:lnTo>
                    <a:pt x="310" y="120"/>
                  </a:lnTo>
                  <a:lnTo>
                    <a:pt x="310" y="115"/>
                  </a:lnTo>
                  <a:lnTo>
                    <a:pt x="309" y="110"/>
                  </a:lnTo>
                  <a:lnTo>
                    <a:pt x="308" y="106"/>
                  </a:lnTo>
                  <a:lnTo>
                    <a:pt x="306" y="100"/>
                  </a:lnTo>
                  <a:lnTo>
                    <a:pt x="306" y="95"/>
                  </a:lnTo>
                  <a:lnTo>
                    <a:pt x="308" y="87"/>
                  </a:lnTo>
                  <a:lnTo>
                    <a:pt x="309" y="80"/>
                  </a:lnTo>
                  <a:lnTo>
                    <a:pt x="308" y="74"/>
                  </a:lnTo>
                  <a:lnTo>
                    <a:pt x="308" y="69"/>
                  </a:lnTo>
                  <a:lnTo>
                    <a:pt x="306" y="63"/>
                  </a:lnTo>
                  <a:lnTo>
                    <a:pt x="306" y="56"/>
                  </a:lnTo>
                  <a:lnTo>
                    <a:pt x="305" y="50"/>
                  </a:lnTo>
                  <a:lnTo>
                    <a:pt x="303" y="44"/>
                  </a:lnTo>
                  <a:lnTo>
                    <a:pt x="302" y="39"/>
                  </a:lnTo>
                  <a:lnTo>
                    <a:pt x="300" y="33"/>
                  </a:lnTo>
                  <a:lnTo>
                    <a:pt x="298" y="29"/>
                  </a:lnTo>
                  <a:lnTo>
                    <a:pt x="295" y="24"/>
                  </a:lnTo>
                  <a:lnTo>
                    <a:pt x="300" y="23"/>
                  </a:lnTo>
                  <a:lnTo>
                    <a:pt x="305" y="20"/>
                  </a:lnTo>
                  <a:lnTo>
                    <a:pt x="306" y="19"/>
                  </a:lnTo>
                  <a:lnTo>
                    <a:pt x="306" y="16"/>
                  </a:lnTo>
                  <a:lnTo>
                    <a:pt x="306" y="13"/>
                  </a:lnTo>
                  <a:lnTo>
                    <a:pt x="305" y="10"/>
                  </a:lnTo>
                  <a:lnTo>
                    <a:pt x="303" y="7"/>
                  </a:lnTo>
                  <a:lnTo>
                    <a:pt x="302" y="6"/>
                  </a:lnTo>
                  <a:lnTo>
                    <a:pt x="300" y="3"/>
                  </a:lnTo>
                  <a:lnTo>
                    <a:pt x="302" y="0"/>
                  </a:lnTo>
                  <a:lnTo>
                    <a:pt x="296" y="1"/>
                  </a:lnTo>
                  <a:lnTo>
                    <a:pt x="292" y="4"/>
                  </a:lnTo>
                  <a:lnTo>
                    <a:pt x="286" y="7"/>
                  </a:lnTo>
                  <a:lnTo>
                    <a:pt x="282" y="10"/>
                  </a:lnTo>
                  <a:lnTo>
                    <a:pt x="276" y="14"/>
                  </a:lnTo>
                  <a:lnTo>
                    <a:pt x="272" y="17"/>
                  </a:lnTo>
                  <a:lnTo>
                    <a:pt x="266" y="20"/>
                  </a:lnTo>
                  <a:lnTo>
                    <a:pt x="262" y="21"/>
                  </a:lnTo>
                  <a:lnTo>
                    <a:pt x="257" y="21"/>
                  </a:lnTo>
                  <a:lnTo>
                    <a:pt x="252" y="20"/>
                  </a:lnTo>
                  <a:lnTo>
                    <a:pt x="253" y="20"/>
                  </a:lnTo>
                  <a:lnTo>
                    <a:pt x="253" y="21"/>
                  </a:lnTo>
                  <a:lnTo>
                    <a:pt x="247" y="23"/>
                  </a:lnTo>
                  <a:lnTo>
                    <a:pt x="243" y="26"/>
                  </a:lnTo>
                  <a:lnTo>
                    <a:pt x="239" y="29"/>
                  </a:lnTo>
                  <a:lnTo>
                    <a:pt x="236" y="33"/>
                  </a:lnTo>
                  <a:lnTo>
                    <a:pt x="232" y="36"/>
                  </a:lnTo>
                  <a:lnTo>
                    <a:pt x="229" y="40"/>
                  </a:lnTo>
                  <a:lnTo>
                    <a:pt x="224" y="43"/>
                  </a:lnTo>
                  <a:lnTo>
                    <a:pt x="220" y="44"/>
                  </a:lnTo>
                  <a:lnTo>
                    <a:pt x="214" y="46"/>
                  </a:lnTo>
                  <a:lnTo>
                    <a:pt x="209" y="46"/>
                  </a:lnTo>
                  <a:lnTo>
                    <a:pt x="212" y="56"/>
                  </a:lnTo>
                  <a:lnTo>
                    <a:pt x="220" y="52"/>
                  </a:lnTo>
                  <a:lnTo>
                    <a:pt x="229" y="46"/>
                  </a:lnTo>
                  <a:lnTo>
                    <a:pt x="236" y="42"/>
                  </a:lnTo>
                  <a:lnTo>
                    <a:pt x="242" y="37"/>
                  </a:lnTo>
                  <a:lnTo>
                    <a:pt x="249" y="33"/>
                  </a:lnTo>
                  <a:lnTo>
                    <a:pt x="256" y="29"/>
                  </a:lnTo>
                  <a:lnTo>
                    <a:pt x="263" y="27"/>
                  </a:lnTo>
                  <a:lnTo>
                    <a:pt x="272" y="26"/>
                  </a:lnTo>
                  <a:lnTo>
                    <a:pt x="280" y="26"/>
                  </a:lnTo>
                  <a:lnTo>
                    <a:pt x="292" y="29"/>
                  </a:lnTo>
                  <a:lnTo>
                    <a:pt x="277" y="49"/>
                  </a:lnTo>
                  <a:lnTo>
                    <a:pt x="267" y="47"/>
                  </a:lnTo>
                  <a:lnTo>
                    <a:pt x="259" y="49"/>
                  </a:lnTo>
                  <a:lnTo>
                    <a:pt x="249" y="53"/>
                  </a:lnTo>
                  <a:lnTo>
                    <a:pt x="240" y="59"/>
                  </a:lnTo>
                  <a:lnTo>
                    <a:pt x="232" y="66"/>
                  </a:lnTo>
                  <a:lnTo>
                    <a:pt x="223" y="73"/>
                  </a:lnTo>
                  <a:lnTo>
                    <a:pt x="214" y="80"/>
                  </a:lnTo>
                  <a:lnTo>
                    <a:pt x="204" y="86"/>
                  </a:lnTo>
                  <a:lnTo>
                    <a:pt x="194" y="89"/>
                  </a:lnTo>
                  <a:lnTo>
                    <a:pt x="184" y="90"/>
                  </a:lnTo>
                  <a:lnTo>
                    <a:pt x="176" y="93"/>
                  </a:lnTo>
                  <a:lnTo>
                    <a:pt x="169" y="95"/>
                  </a:lnTo>
                  <a:lnTo>
                    <a:pt x="161" y="95"/>
                  </a:lnTo>
                  <a:lnTo>
                    <a:pt x="156" y="93"/>
                  </a:lnTo>
                  <a:lnTo>
                    <a:pt x="150" y="93"/>
                  </a:lnTo>
                  <a:lnTo>
                    <a:pt x="143" y="93"/>
                  </a:lnTo>
                  <a:lnTo>
                    <a:pt x="137" y="93"/>
                  </a:lnTo>
                  <a:lnTo>
                    <a:pt x="131" y="95"/>
                  </a:lnTo>
                  <a:lnTo>
                    <a:pt x="126" y="97"/>
                  </a:lnTo>
                  <a:lnTo>
                    <a:pt x="120" y="103"/>
                  </a:lnTo>
                  <a:lnTo>
                    <a:pt x="110" y="93"/>
                  </a:lnTo>
                  <a:lnTo>
                    <a:pt x="100" y="87"/>
                  </a:lnTo>
                  <a:lnTo>
                    <a:pt x="88" y="83"/>
                  </a:lnTo>
                  <a:lnTo>
                    <a:pt x="77" y="82"/>
                  </a:lnTo>
                  <a:lnTo>
                    <a:pt x="66" y="82"/>
                  </a:lnTo>
                  <a:lnTo>
                    <a:pt x="55" y="80"/>
                  </a:lnTo>
                  <a:lnTo>
                    <a:pt x="44" y="79"/>
                  </a:lnTo>
                  <a:lnTo>
                    <a:pt x="35" y="76"/>
                  </a:lnTo>
                  <a:lnTo>
                    <a:pt x="27" y="69"/>
                  </a:lnTo>
                  <a:lnTo>
                    <a:pt x="20" y="59"/>
                  </a:lnTo>
                  <a:lnTo>
                    <a:pt x="18" y="63"/>
                  </a:lnTo>
                  <a:lnTo>
                    <a:pt x="15" y="64"/>
                  </a:lnTo>
                  <a:lnTo>
                    <a:pt x="14" y="66"/>
                  </a:lnTo>
                  <a:lnTo>
                    <a:pt x="11" y="66"/>
                  </a:lnTo>
                  <a:lnTo>
                    <a:pt x="10" y="64"/>
                  </a:lnTo>
                  <a:lnTo>
                    <a:pt x="7" y="63"/>
                  </a:lnTo>
                  <a:lnTo>
                    <a:pt x="4" y="63"/>
                  </a:lnTo>
                  <a:lnTo>
                    <a:pt x="2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0" y="83"/>
                  </a:lnTo>
                  <a:lnTo>
                    <a:pt x="0" y="95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0" y="126"/>
                  </a:lnTo>
                  <a:lnTo>
                    <a:pt x="0" y="136"/>
                  </a:lnTo>
                  <a:lnTo>
                    <a:pt x="0" y="146"/>
                  </a:lnTo>
                  <a:lnTo>
                    <a:pt x="0" y="156"/>
                  </a:lnTo>
                  <a:lnTo>
                    <a:pt x="0" y="166"/>
                  </a:lnTo>
                  <a:lnTo>
                    <a:pt x="1" y="179"/>
                  </a:lnTo>
                  <a:lnTo>
                    <a:pt x="2" y="192"/>
                  </a:lnTo>
                  <a:lnTo>
                    <a:pt x="5" y="203"/>
                  </a:lnTo>
                  <a:lnTo>
                    <a:pt x="7" y="216"/>
                  </a:lnTo>
                  <a:lnTo>
                    <a:pt x="10" y="228"/>
                  </a:lnTo>
                  <a:lnTo>
                    <a:pt x="11" y="239"/>
                  </a:lnTo>
                  <a:lnTo>
                    <a:pt x="13" y="251"/>
                  </a:lnTo>
                  <a:lnTo>
                    <a:pt x="15" y="262"/>
                  </a:lnTo>
                  <a:lnTo>
                    <a:pt x="17" y="275"/>
                  </a:lnTo>
                  <a:lnTo>
                    <a:pt x="20" y="287"/>
                  </a:lnTo>
                  <a:lnTo>
                    <a:pt x="18" y="288"/>
                  </a:lnTo>
                  <a:lnTo>
                    <a:pt x="15" y="289"/>
                  </a:lnTo>
                  <a:lnTo>
                    <a:pt x="14" y="289"/>
                  </a:lnTo>
                  <a:lnTo>
                    <a:pt x="13" y="289"/>
                  </a:lnTo>
                  <a:lnTo>
                    <a:pt x="11" y="288"/>
                  </a:lnTo>
                  <a:lnTo>
                    <a:pt x="10" y="287"/>
                  </a:lnTo>
                  <a:lnTo>
                    <a:pt x="7" y="285"/>
                  </a:lnTo>
                  <a:lnTo>
                    <a:pt x="5" y="284"/>
                  </a:lnTo>
                  <a:lnTo>
                    <a:pt x="4" y="282"/>
                  </a:lnTo>
                  <a:lnTo>
                    <a:pt x="2" y="282"/>
                  </a:lnTo>
                  <a:lnTo>
                    <a:pt x="5" y="304"/>
                  </a:lnTo>
                  <a:lnTo>
                    <a:pt x="10" y="307"/>
                  </a:lnTo>
                  <a:lnTo>
                    <a:pt x="13" y="311"/>
                  </a:lnTo>
                  <a:lnTo>
                    <a:pt x="15" y="315"/>
                  </a:lnTo>
                  <a:lnTo>
                    <a:pt x="17" y="319"/>
                  </a:lnTo>
                  <a:lnTo>
                    <a:pt x="20" y="324"/>
                  </a:lnTo>
                  <a:lnTo>
                    <a:pt x="21" y="328"/>
                  </a:lnTo>
                  <a:lnTo>
                    <a:pt x="24" y="331"/>
                  </a:lnTo>
                  <a:lnTo>
                    <a:pt x="28" y="334"/>
                  </a:lnTo>
                  <a:lnTo>
                    <a:pt x="31" y="334"/>
                  </a:lnTo>
                  <a:lnTo>
                    <a:pt x="37" y="334"/>
                  </a:lnTo>
                  <a:lnTo>
                    <a:pt x="40" y="340"/>
                  </a:lnTo>
                  <a:lnTo>
                    <a:pt x="43" y="345"/>
                  </a:lnTo>
                  <a:lnTo>
                    <a:pt x="45" y="351"/>
                  </a:lnTo>
                  <a:lnTo>
                    <a:pt x="50" y="357"/>
                  </a:lnTo>
                  <a:lnTo>
                    <a:pt x="53" y="362"/>
                  </a:lnTo>
                  <a:lnTo>
                    <a:pt x="55" y="368"/>
                  </a:lnTo>
                  <a:lnTo>
                    <a:pt x="57" y="374"/>
                  </a:lnTo>
                  <a:lnTo>
                    <a:pt x="58" y="380"/>
                  </a:lnTo>
                  <a:lnTo>
                    <a:pt x="58" y="385"/>
                  </a:lnTo>
                  <a:lnTo>
                    <a:pt x="57" y="393"/>
                  </a:lnTo>
                  <a:lnTo>
                    <a:pt x="54" y="393"/>
                  </a:lnTo>
                  <a:lnTo>
                    <a:pt x="53" y="391"/>
                  </a:lnTo>
                  <a:lnTo>
                    <a:pt x="51" y="390"/>
                  </a:lnTo>
                  <a:lnTo>
                    <a:pt x="50" y="388"/>
                  </a:lnTo>
                  <a:lnTo>
                    <a:pt x="50" y="385"/>
                  </a:lnTo>
                  <a:lnTo>
                    <a:pt x="50" y="384"/>
                  </a:lnTo>
                  <a:lnTo>
                    <a:pt x="50" y="381"/>
                  </a:lnTo>
                  <a:lnTo>
                    <a:pt x="50" y="378"/>
                  </a:lnTo>
                  <a:lnTo>
                    <a:pt x="48" y="377"/>
                  </a:lnTo>
                  <a:lnTo>
                    <a:pt x="47" y="375"/>
                  </a:lnTo>
                  <a:lnTo>
                    <a:pt x="47" y="388"/>
                  </a:lnTo>
                  <a:lnTo>
                    <a:pt x="50" y="400"/>
                  </a:lnTo>
                  <a:lnTo>
                    <a:pt x="55" y="411"/>
                  </a:lnTo>
                  <a:lnTo>
                    <a:pt x="63" y="421"/>
                  </a:lnTo>
                  <a:lnTo>
                    <a:pt x="70" y="433"/>
                  </a:lnTo>
                  <a:lnTo>
                    <a:pt x="78" y="441"/>
                  </a:lnTo>
                  <a:lnTo>
                    <a:pt x="86" y="451"/>
                  </a:lnTo>
                  <a:lnTo>
                    <a:pt x="94" y="461"/>
                  </a:lnTo>
                  <a:lnTo>
                    <a:pt x="100" y="471"/>
                  </a:lnTo>
                  <a:lnTo>
                    <a:pt x="106" y="481"/>
                  </a:lnTo>
                  <a:lnTo>
                    <a:pt x="107" y="489"/>
                  </a:lnTo>
                  <a:lnTo>
                    <a:pt x="107" y="497"/>
                  </a:lnTo>
                  <a:lnTo>
                    <a:pt x="108" y="506"/>
                  </a:lnTo>
                  <a:lnTo>
                    <a:pt x="110" y="516"/>
                  </a:lnTo>
                  <a:lnTo>
                    <a:pt x="110" y="526"/>
                  </a:lnTo>
                  <a:lnTo>
                    <a:pt x="111" y="536"/>
                  </a:lnTo>
                  <a:lnTo>
                    <a:pt x="113" y="547"/>
                  </a:lnTo>
                  <a:lnTo>
                    <a:pt x="114" y="557"/>
                  </a:lnTo>
                  <a:lnTo>
                    <a:pt x="114" y="569"/>
                  </a:lnTo>
                  <a:lnTo>
                    <a:pt x="116" y="579"/>
                  </a:lnTo>
                  <a:close/>
                  <a:moveTo>
                    <a:pt x="140" y="550"/>
                  </a:moveTo>
                  <a:lnTo>
                    <a:pt x="147" y="550"/>
                  </a:lnTo>
                  <a:lnTo>
                    <a:pt x="146" y="552"/>
                  </a:lnTo>
                  <a:lnTo>
                    <a:pt x="144" y="552"/>
                  </a:lnTo>
                  <a:lnTo>
                    <a:pt x="143" y="552"/>
                  </a:lnTo>
                  <a:lnTo>
                    <a:pt x="143" y="550"/>
                  </a:lnTo>
                  <a:lnTo>
                    <a:pt x="141" y="550"/>
                  </a:lnTo>
                  <a:lnTo>
                    <a:pt x="140" y="550"/>
                  </a:lnTo>
                  <a:lnTo>
                    <a:pt x="139" y="550"/>
                  </a:lnTo>
                  <a:lnTo>
                    <a:pt x="139" y="549"/>
                  </a:lnTo>
                  <a:lnTo>
                    <a:pt x="137" y="549"/>
                  </a:lnTo>
                  <a:lnTo>
                    <a:pt x="136" y="547"/>
                  </a:lnTo>
                  <a:lnTo>
                    <a:pt x="134" y="546"/>
                  </a:lnTo>
                  <a:lnTo>
                    <a:pt x="134" y="544"/>
                  </a:lnTo>
                  <a:lnTo>
                    <a:pt x="133" y="543"/>
                  </a:lnTo>
                  <a:lnTo>
                    <a:pt x="131" y="542"/>
                  </a:lnTo>
                  <a:lnTo>
                    <a:pt x="131" y="540"/>
                  </a:lnTo>
                  <a:lnTo>
                    <a:pt x="131" y="539"/>
                  </a:lnTo>
                  <a:lnTo>
                    <a:pt x="130" y="537"/>
                  </a:lnTo>
                  <a:lnTo>
                    <a:pt x="130" y="536"/>
                  </a:lnTo>
                  <a:lnTo>
                    <a:pt x="130" y="534"/>
                  </a:lnTo>
                  <a:lnTo>
                    <a:pt x="130" y="533"/>
                  </a:lnTo>
                  <a:lnTo>
                    <a:pt x="131" y="534"/>
                  </a:lnTo>
                  <a:lnTo>
                    <a:pt x="133" y="536"/>
                  </a:lnTo>
                  <a:lnTo>
                    <a:pt x="133" y="537"/>
                  </a:lnTo>
                  <a:lnTo>
                    <a:pt x="133" y="539"/>
                  </a:lnTo>
                  <a:lnTo>
                    <a:pt x="133" y="540"/>
                  </a:lnTo>
                  <a:lnTo>
                    <a:pt x="133" y="542"/>
                  </a:lnTo>
                  <a:lnTo>
                    <a:pt x="134" y="543"/>
                  </a:lnTo>
                  <a:lnTo>
                    <a:pt x="134" y="544"/>
                  </a:lnTo>
                  <a:lnTo>
                    <a:pt x="134" y="546"/>
                  </a:lnTo>
                  <a:lnTo>
                    <a:pt x="136" y="546"/>
                  </a:lnTo>
                  <a:lnTo>
                    <a:pt x="136" y="547"/>
                  </a:lnTo>
                  <a:lnTo>
                    <a:pt x="137" y="547"/>
                  </a:lnTo>
                  <a:lnTo>
                    <a:pt x="139" y="549"/>
                  </a:lnTo>
                  <a:lnTo>
                    <a:pt x="140" y="550"/>
                  </a:lnTo>
                  <a:close/>
                  <a:moveTo>
                    <a:pt x="332" y="351"/>
                  </a:moveTo>
                  <a:lnTo>
                    <a:pt x="333" y="360"/>
                  </a:lnTo>
                  <a:lnTo>
                    <a:pt x="333" y="367"/>
                  </a:lnTo>
                  <a:lnTo>
                    <a:pt x="333" y="375"/>
                  </a:lnTo>
                  <a:lnTo>
                    <a:pt x="330" y="383"/>
                  </a:lnTo>
                  <a:lnTo>
                    <a:pt x="329" y="390"/>
                  </a:lnTo>
                  <a:lnTo>
                    <a:pt x="326" y="397"/>
                  </a:lnTo>
                  <a:lnTo>
                    <a:pt x="322" y="403"/>
                  </a:lnTo>
                  <a:lnTo>
                    <a:pt x="319" y="410"/>
                  </a:lnTo>
                  <a:lnTo>
                    <a:pt x="316" y="414"/>
                  </a:lnTo>
                  <a:lnTo>
                    <a:pt x="315" y="420"/>
                  </a:lnTo>
                  <a:lnTo>
                    <a:pt x="315" y="410"/>
                  </a:lnTo>
                  <a:lnTo>
                    <a:pt x="315" y="401"/>
                  </a:lnTo>
                  <a:lnTo>
                    <a:pt x="315" y="394"/>
                  </a:lnTo>
                  <a:lnTo>
                    <a:pt x="318" y="387"/>
                  </a:lnTo>
                  <a:lnTo>
                    <a:pt x="319" y="381"/>
                  </a:lnTo>
                  <a:lnTo>
                    <a:pt x="322" y="374"/>
                  </a:lnTo>
                  <a:lnTo>
                    <a:pt x="323" y="368"/>
                  </a:lnTo>
                  <a:lnTo>
                    <a:pt x="326" y="362"/>
                  </a:lnTo>
                  <a:lnTo>
                    <a:pt x="329" y="357"/>
                  </a:lnTo>
                  <a:lnTo>
                    <a:pt x="332" y="351"/>
                  </a:lnTo>
                  <a:close/>
                  <a:moveTo>
                    <a:pt x="126" y="516"/>
                  </a:moveTo>
                  <a:lnTo>
                    <a:pt x="108" y="496"/>
                  </a:lnTo>
                  <a:lnTo>
                    <a:pt x="111" y="493"/>
                  </a:lnTo>
                  <a:lnTo>
                    <a:pt x="129" y="514"/>
                  </a:lnTo>
                  <a:lnTo>
                    <a:pt x="126" y="516"/>
                  </a:lnTo>
                  <a:close/>
                  <a:moveTo>
                    <a:pt x="206" y="486"/>
                  </a:moveTo>
                  <a:lnTo>
                    <a:pt x="164" y="481"/>
                  </a:lnTo>
                  <a:lnTo>
                    <a:pt x="167" y="479"/>
                  </a:lnTo>
                  <a:lnTo>
                    <a:pt x="154" y="468"/>
                  </a:lnTo>
                  <a:lnTo>
                    <a:pt x="160" y="470"/>
                  </a:lnTo>
                  <a:lnTo>
                    <a:pt x="166" y="470"/>
                  </a:lnTo>
                  <a:lnTo>
                    <a:pt x="173" y="471"/>
                  </a:lnTo>
                  <a:lnTo>
                    <a:pt x="180" y="471"/>
                  </a:lnTo>
                  <a:lnTo>
                    <a:pt x="189" y="473"/>
                  </a:lnTo>
                  <a:lnTo>
                    <a:pt x="196" y="471"/>
                  </a:lnTo>
                  <a:lnTo>
                    <a:pt x="203" y="471"/>
                  </a:lnTo>
                  <a:lnTo>
                    <a:pt x="210" y="468"/>
                  </a:lnTo>
                  <a:lnTo>
                    <a:pt x="217" y="466"/>
                  </a:lnTo>
                  <a:lnTo>
                    <a:pt x="223" y="461"/>
                  </a:lnTo>
                  <a:lnTo>
                    <a:pt x="222" y="464"/>
                  </a:lnTo>
                  <a:lnTo>
                    <a:pt x="220" y="467"/>
                  </a:lnTo>
                  <a:lnTo>
                    <a:pt x="219" y="468"/>
                  </a:lnTo>
                  <a:lnTo>
                    <a:pt x="219" y="471"/>
                  </a:lnTo>
                  <a:lnTo>
                    <a:pt x="219" y="474"/>
                  </a:lnTo>
                  <a:lnTo>
                    <a:pt x="219" y="477"/>
                  </a:lnTo>
                  <a:lnTo>
                    <a:pt x="217" y="480"/>
                  </a:lnTo>
                  <a:lnTo>
                    <a:pt x="214" y="481"/>
                  </a:lnTo>
                  <a:lnTo>
                    <a:pt x="212" y="484"/>
                  </a:lnTo>
                  <a:lnTo>
                    <a:pt x="206" y="486"/>
                  </a:lnTo>
                  <a:close/>
                  <a:moveTo>
                    <a:pt x="219" y="454"/>
                  </a:moveTo>
                  <a:lnTo>
                    <a:pt x="194" y="461"/>
                  </a:lnTo>
                  <a:lnTo>
                    <a:pt x="229" y="437"/>
                  </a:lnTo>
                  <a:lnTo>
                    <a:pt x="219" y="454"/>
                  </a:lnTo>
                  <a:close/>
                  <a:moveTo>
                    <a:pt x="177" y="262"/>
                  </a:moveTo>
                  <a:lnTo>
                    <a:pt x="189" y="255"/>
                  </a:lnTo>
                  <a:lnTo>
                    <a:pt x="184" y="252"/>
                  </a:lnTo>
                  <a:lnTo>
                    <a:pt x="186" y="249"/>
                  </a:lnTo>
                  <a:lnTo>
                    <a:pt x="187" y="249"/>
                  </a:lnTo>
                  <a:lnTo>
                    <a:pt x="190" y="248"/>
                  </a:lnTo>
                  <a:lnTo>
                    <a:pt x="193" y="249"/>
                  </a:lnTo>
                  <a:lnTo>
                    <a:pt x="194" y="249"/>
                  </a:lnTo>
                  <a:lnTo>
                    <a:pt x="196" y="249"/>
                  </a:lnTo>
                  <a:lnTo>
                    <a:pt x="197" y="249"/>
                  </a:lnTo>
                  <a:lnTo>
                    <a:pt x="197" y="248"/>
                  </a:lnTo>
                  <a:lnTo>
                    <a:pt x="197" y="245"/>
                  </a:lnTo>
                  <a:lnTo>
                    <a:pt x="194" y="241"/>
                  </a:lnTo>
                  <a:lnTo>
                    <a:pt x="189" y="241"/>
                  </a:lnTo>
                  <a:lnTo>
                    <a:pt x="197" y="234"/>
                  </a:lnTo>
                  <a:lnTo>
                    <a:pt x="206" y="228"/>
                  </a:lnTo>
                  <a:lnTo>
                    <a:pt x="217" y="221"/>
                  </a:lnTo>
                  <a:lnTo>
                    <a:pt x="227" y="216"/>
                  </a:lnTo>
                  <a:lnTo>
                    <a:pt x="239" y="212"/>
                  </a:lnTo>
                  <a:lnTo>
                    <a:pt x="252" y="209"/>
                  </a:lnTo>
                  <a:lnTo>
                    <a:pt x="263" y="208"/>
                  </a:lnTo>
                  <a:lnTo>
                    <a:pt x="275" y="209"/>
                  </a:lnTo>
                  <a:lnTo>
                    <a:pt x="286" y="212"/>
                  </a:lnTo>
                  <a:lnTo>
                    <a:pt x="298" y="218"/>
                  </a:lnTo>
                  <a:lnTo>
                    <a:pt x="289" y="221"/>
                  </a:lnTo>
                  <a:lnTo>
                    <a:pt x="282" y="223"/>
                  </a:lnTo>
                  <a:lnTo>
                    <a:pt x="273" y="223"/>
                  </a:lnTo>
                  <a:lnTo>
                    <a:pt x="266" y="223"/>
                  </a:lnTo>
                  <a:lnTo>
                    <a:pt x="257" y="223"/>
                  </a:lnTo>
                  <a:lnTo>
                    <a:pt x="249" y="223"/>
                  </a:lnTo>
                  <a:lnTo>
                    <a:pt x="242" y="225"/>
                  </a:lnTo>
                  <a:lnTo>
                    <a:pt x="233" y="226"/>
                  </a:lnTo>
                  <a:lnTo>
                    <a:pt x="226" y="229"/>
                  </a:lnTo>
                  <a:lnTo>
                    <a:pt x="219" y="235"/>
                  </a:lnTo>
                  <a:lnTo>
                    <a:pt x="226" y="234"/>
                  </a:lnTo>
                  <a:lnTo>
                    <a:pt x="233" y="234"/>
                  </a:lnTo>
                  <a:lnTo>
                    <a:pt x="240" y="234"/>
                  </a:lnTo>
                  <a:lnTo>
                    <a:pt x="247" y="235"/>
                  </a:lnTo>
                  <a:lnTo>
                    <a:pt x="255" y="235"/>
                  </a:lnTo>
                  <a:lnTo>
                    <a:pt x="263" y="236"/>
                  </a:lnTo>
                  <a:lnTo>
                    <a:pt x="270" y="238"/>
                  </a:lnTo>
                  <a:lnTo>
                    <a:pt x="277" y="241"/>
                  </a:lnTo>
                  <a:lnTo>
                    <a:pt x="285" y="242"/>
                  </a:lnTo>
                  <a:lnTo>
                    <a:pt x="292" y="245"/>
                  </a:lnTo>
                  <a:lnTo>
                    <a:pt x="287" y="246"/>
                  </a:lnTo>
                  <a:lnTo>
                    <a:pt x="283" y="251"/>
                  </a:lnTo>
                  <a:lnTo>
                    <a:pt x="279" y="254"/>
                  </a:lnTo>
                  <a:lnTo>
                    <a:pt x="275" y="258"/>
                  </a:lnTo>
                  <a:lnTo>
                    <a:pt x="270" y="261"/>
                  </a:lnTo>
                  <a:lnTo>
                    <a:pt x="265" y="264"/>
                  </a:lnTo>
                  <a:lnTo>
                    <a:pt x="260" y="265"/>
                  </a:lnTo>
                  <a:lnTo>
                    <a:pt x="255" y="266"/>
                  </a:lnTo>
                  <a:lnTo>
                    <a:pt x="249" y="265"/>
                  </a:lnTo>
                  <a:lnTo>
                    <a:pt x="243" y="262"/>
                  </a:lnTo>
                  <a:lnTo>
                    <a:pt x="236" y="248"/>
                  </a:lnTo>
                  <a:lnTo>
                    <a:pt x="234" y="249"/>
                  </a:lnTo>
                  <a:lnTo>
                    <a:pt x="232" y="249"/>
                  </a:lnTo>
                  <a:lnTo>
                    <a:pt x="230" y="251"/>
                  </a:lnTo>
                  <a:lnTo>
                    <a:pt x="229" y="251"/>
                  </a:lnTo>
                  <a:lnTo>
                    <a:pt x="227" y="252"/>
                  </a:lnTo>
                  <a:lnTo>
                    <a:pt x="224" y="252"/>
                  </a:lnTo>
                  <a:lnTo>
                    <a:pt x="223" y="254"/>
                  </a:lnTo>
                  <a:lnTo>
                    <a:pt x="222" y="255"/>
                  </a:lnTo>
                  <a:lnTo>
                    <a:pt x="220" y="256"/>
                  </a:lnTo>
                  <a:lnTo>
                    <a:pt x="219" y="258"/>
                  </a:lnTo>
                  <a:lnTo>
                    <a:pt x="220" y="261"/>
                  </a:lnTo>
                  <a:lnTo>
                    <a:pt x="222" y="262"/>
                  </a:lnTo>
                  <a:lnTo>
                    <a:pt x="223" y="264"/>
                  </a:lnTo>
                  <a:lnTo>
                    <a:pt x="226" y="266"/>
                  </a:lnTo>
                  <a:lnTo>
                    <a:pt x="229" y="268"/>
                  </a:lnTo>
                  <a:lnTo>
                    <a:pt x="230" y="268"/>
                  </a:lnTo>
                  <a:lnTo>
                    <a:pt x="234" y="269"/>
                  </a:lnTo>
                  <a:lnTo>
                    <a:pt x="237" y="269"/>
                  </a:lnTo>
                  <a:lnTo>
                    <a:pt x="240" y="269"/>
                  </a:lnTo>
                  <a:lnTo>
                    <a:pt x="243" y="269"/>
                  </a:lnTo>
                  <a:lnTo>
                    <a:pt x="242" y="272"/>
                  </a:lnTo>
                  <a:lnTo>
                    <a:pt x="237" y="274"/>
                  </a:lnTo>
                  <a:lnTo>
                    <a:pt x="232" y="275"/>
                  </a:lnTo>
                  <a:lnTo>
                    <a:pt x="226" y="276"/>
                  </a:lnTo>
                  <a:lnTo>
                    <a:pt x="220" y="278"/>
                  </a:lnTo>
                  <a:lnTo>
                    <a:pt x="214" y="279"/>
                  </a:lnTo>
                  <a:lnTo>
                    <a:pt x="212" y="282"/>
                  </a:lnTo>
                  <a:lnTo>
                    <a:pt x="210" y="287"/>
                  </a:lnTo>
                  <a:lnTo>
                    <a:pt x="214" y="292"/>
                  </a:lnTo>
                  <a:lnTo>
                    <a:pt x="223" y="299"/>
                  </a:lnTo>
                  <a:lnTo>
                    <a:pt x="220" y="299"/>
                  </a:lnTo>
                  <a:lnTo>
                    <a:pt x="217" y="299"/>
                  </a:lnTo>
                  <a:lnTo>
                    <a:pt x="214" y="301"/>
                  </a:lnTo>
                  <a:lnTo>
                    <a:pt x="213" y="302"/>
                  </a:lnTo>
                  <a:lnTo>
                    <a:pt x="212" y="304"/>
                  </a:lnTo>
                  <a:lnTo>
                    <a:pt x="210" y="307"/>
                  </a:lnTo>
                  <a:lnTo>
                    <a:pt x="209" y="309"/>
                  </a:lnTo>
                  <a:lnTo>
                    <a:pt x="209" y="311"/>
                  </a:lnTo>
                  <a:lnTo>
                    <a:pt x="209" y="314"/>
                  </a:lnTo>
                  <a:lnTo>
                    <a:pt x="209" y="317"/>
                  </a:lnTo>
                  <a:lnTo>
                    <a:pt x="210" y="318"/>
                  </a:lnTo>
                  <a:lnTo>
                    <a:pt x="210" y="319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09" y="324"/>
                  </a:lnTo>
                  <a:lnTo>
                    <a:pt x="209" y="322"/>
                  </a:lnTo>
                  <a:lnTo>
                    <a:pt x="209" y="321"/>
                  </a:lnTo>
                  <a:lnTo>
                    <a:pt x="209" y="319"/>
                  </a:lnTo>
                  <a:lnTo>
                    <a:pt x="209" y="318"/>
                  </a:lnTo>
                  <a:lnTo>
                    <a:pt x="209" y="317"/>
                  </a:lnTo>
                  <a:lnTo>
                    <a:pt x="207" y="317"/>
                  </a:lnTo>
                  <a:lnTo>
                    <a:pt x="206" y="317"/>
                  </a:lnTo>
                  <a:lnTo>
                    <a:pt x="204" y="318"/>
                  </a:lnTo>
                  <a:lnTo>
                    <a:pt x="203" y="319"/>
                  </a:lnTo>
                  <a:lnTo>
                    <a:pt x="202" y="321"/>
                  </a:lnTo>
                  <a:lnTo>
                    <a:pt x="202" y="322"/>
                  </a:lnTo>
                  <a:lnTo>
                    <a:pt x="202" y="325"/>
                  </a:lnTo>
                  <a:lnTo>
                    <a:pt x="202" y="327"/>
                  </a:lnTo>
                  <a:lnTo>
                    <a:pt x="202" y="328"/>
                  </a:lnTo>
                  <a:lnTo>
                    <a:pt x="202" y="330"/>
                  </a:lnTo>
                  <a:lnTo>
                    <a:pt x="202" y="332"/>
                  </a:lnTo>
                  <a:lnTo>
                    <a:pt x="202" y="334"/>
                  </a:lnTo>
                  <a:lnTo>
                    <a:pt x="203" y="337"/>
                  </a:lnTo>
                  <a:lnTo>
                    <a:pt x="204" y="337"/>
                  </a:lnTo>
                  <a:lnTo>
                    <a:pt x="206" y="338"/>
                  </a:lnTo>
                  <a:lnTo>
                    <a:pt x="209" y="337"/>
                  </a:lnTo>
                  <a:lnTo>
                    <a:pt x="210" y="337"/>
                  </a:lnTo>
                  <a:lnTo>
                    <a:pt x="212" y="335"/>
                  </a:lnTo>
                  <a:lnTo>
                    <a:pt x="213" y="334"/>
                  </a:lnTo>
                  <a:lnTo>
                    <a:pt x="213" y="332"/>
                  </a:lnTo>
                  <a:lnTo>
                    <a:pt x="214" y="331"/>
                  </a:lnTo>
                  <a:lnTo>
                    <a:pt x="216" y="331"/>
                  </a:lnTo>
                  <a:lnTo>
                    <a:pt x="220" y="337"/>
                  </a:lnTo>
                  <a:lnTo>
                    <a:pt x="224" y="342"/>
                  </a:lnTo>
                  <a:lnTo>
                    <a:pt x="227" y="348"/>
                  </a:lnTo>
                  <a:lnTo>
                    <a:pt x="230" y="352"/>
                  </a:lnTo>
                  <a:lnTo>
                    <a:pt x="233" y="358"/>
                  </a:lnTo>
                  <a:lnTo>
                    <a:pt x="234" y="362"/>
                  </a:lnTo>
                  <a:lnTo>
                    <a:pt x="237" y="367"/>
                  </a:lnTo>
                  <a:lnTo>
                    <a:pt x="240" y="372"/>
                  </a:lnTo>
                  <a:lnTo>
                    <a:pt x="243" y="378"/>
                  </a:lnTo>
                  <a:lnTo>
                    <a:pt x="246" y="385"/>
                  </a:lnTo>
                  <a:lnTo>
                    <a:pt x="243" y="388"/>
                  </a:lnTo>
                  <a:lnTo>
                    <a:pt x="242" y="391"/>
                  </a:lnTo>
                  <a:lnTo>
                    <a:pt x="240" y="394"/>
                  </a:lnTo>
                  <a:lnTo>
                    <a:pt x="239" y="397"/>
                  </a:lnTo>
                  <a:lnTo>
                    <a:pt x="236" y="400"/>
                  </a:lnTo>
                  <a:lnTo>
                    <a:pt x="234" y="403"/>
                  </a:lnTo>
                  <a:lnTo>
                    <a:pt x="232" y="405"/>
                  </a:lnTo>
                  <a:lnTo>
                    <a:pt x="230" y="407"/>
                  </a:lnTo>
                  <a:lnTo>
                    <a:pt x="226" y="407"/>
                  </a:lnTo>
                  <a:lnTo>
                    <a:pt x="223" y="407"/>
                  </a:lnTo>
                  <a:lnTo>
                    <a:pt x="189" y="395"/>
                  </a:lnTo>
                  <a:lnTo>
                    <a:pt x="190" y="394"/>
                  </a:lnTo>
                  <a:lnTo>
                    <a:pt x="190" y="393"/>
                  </a:lnTo>
                  <a:lnTo>
                    <a:pt x="192" y="393"/>
                  </a:lnTo>
                  <a:lnTo>
                    <a:pt x="193" y="391"/>
                  </a:lnTo>
                  <a:lnTo>
                    <a:pt x="194" y="391"/>
                  </a:lnTo>
                  <a:lnTo>
                    <a:pt x="196" y="390"/>
                  </a:lnTo>
                  <a:lnTo>
                    <a:pt x="197" y="390"/>
                  </a:lnTo>
                  <a:lnTo>
                    <a:pt x="199" y="388"/>
                  </a:lnTo>
                  <a:lnTo>
                    <a:pt x="200" y="387"/>
                  </a:lnTo>
                  <a:lnTo>
                    <a:pt x="202" y="385"/>
                  </a:lnTo>
                  <a:lnTo>
                    <a:pt x="184" y="385"/>
                  </a:lnTo>
                  <a:lnTo>
                    <a:pt x="189" y="383"/>
                  </a:lnTo>
                  <a:lnTo>
                    <a:pt x="193" y="381"/>
                  </a:lnTo>
                  <a:lnTo>
                    <a:pt x="197" y="380"/>
                  </a:lnTo>
                  <a:lnTo>
                    <a:pt x="202" y="377"/>
                  </a:lnTo>
                  <a:lnTo>
                    <a:pt x="204" y="375"/>
                  </a:lnTo>
                  <a:lnTo>
                    <a:pt x="209" y="374"/>
                  </a:lnTo>
                  <a:lnTo>
                    <a:pt x="213" y="371"/>
                  </a:lnTo>
                  <a:lnTo>
                    <a:pt x="216" y="370"/>
                  </a:lnTo>
                  <a:lnTo>
                    <a:pt x="220" y="367"/>
                  </a:lnTo>
                  <a:lnTo>
                    <a:pt x="226" y="365"/>
                  </a:lnTo>
                  <a:lnTo>
                    <a:pt x="224" y="361"/>
                  </a:lnTo>
                  <a:lnTo>
                    <a:pt x="223" y="358"/>
                  </a:lnTo>
                  <a:lnTo>
                    <a:pt x="223" y="355"/>
                  </a:lnTo>
                  <a:lnTo>
                    <a:pt x="222" y="352"/>
                  </a:lnTo>
                  <a:lnTo>
                    <a:pt x="220" y="350"/>
                  </a:lnTo>
                  <a:lnTo>
                    <a:pt x="219" y="348"/>
                  </a:lnTo>
                  <a:lnTo>
                    <a:pt x="216" y="345"/>
                  </a:lnTo>
                  <a:lnTo>
                    <a:pt x="214" y="342"/>
                  </a:lnTo>
                  <a:lnTo>
                    <a:pt x="213" y="341"/>
                  </a:lnTo>
                  <a:lnTo>
                    <a:pt x="212" y="338"/>
                  </a:lnTo>
                  <a:lnTo>
                    <a:pt x="202" y="358"/>
                  </a:lnTo>
                  <a:lnTo>
                    <a:pt x="212" y="365"/>
                  </a:lnTo>
                  <a:lnTo>
                    <a:pt x="209" y="364"/>
                  </a:lnTo>
                  <a:lnTo>
                    <a:pt x="206" y="364"/>
                  </a:lnTo>
                  <a:lnTo>
                    <a:pt x="204" y="364"/>
                  </a:lnTo>
                  <a:lnTo>
                    <a:pt x="202" y="364"/>
                  </a:lnTo>
                  <a:lnTo>
                    <a:pt x="199" y="364"/>
                  </a:lnTo>
                  <a:lnTo>
                    <a:pt x="196" y="364"/>
                  </a:lnTo>
                  <a:lnTo>
                    <a:pt x="194" y="364"/>
                  </a:lnTo>
                  <a:lnTo>
                    <a:pt x="194" y="365"/>
                  </a:lnTo>
                  <a:lnTo>
                    <a:pt x="193" y="367"/>
                  </a:lnTo>
                  <a:lnTo>
                    <a:pt x="194" y="368"/>
                  </a:lnTo>
                  <a:lnTo>
                    <a:pt x="186" y="362"/>
                  </a:lnTo>
                  <a:lnTo>
                    <a:pt x="182" y="357"/>
                  </a:lnTo>
                  <a:lnTo>
                    <a:pt x="177" y="348"/>
                  </a:lnTo>
                  <a:lnTo>
                    <a:pt x="176" y="340"/>
                  </a:lnTo>
                  <a:lnTo>
                    <a:pt x="176" y="331"/>
                  </a:lnTo>
                  <a:lnTo>
                    <a:pt x="177" y="321"/>
                  </a:lnTo>
                  <a:lnTo>
                    <a:pt x="177" y="311"/>
                  </a:lnTo>
                  <a:lnTo>
                    <a:pt x="179" y="302"/>
                  </a:lnTo>
                  <a:lnTo>
                    <a:pt x="179" y="294"/>
                  </a:lnTo>
                  <a:lnTo>
                    <a:pt x="177" y="287"/>
                  </a:lnTo>
                  <a:lnTo>
                    <a:pt x="174" y="287"/>
                  </a:lnTo>
                  <a:lnTo>
                    <a:pt x="173" y="284"/>
                  </a:lnTo>
                  <a:lnTo>
                    <a:pt x="174" y="281"/>
                  </a:lnTo>
                  <a:lnTo>
                    <a:pt x="176" y="278"/>
                  </a:lnTo>
                  <a:lnTo>
                    <a:pt x="177" y="276"/>
                  </a:lnTo>
                  <a:lnTo>
                    <a:pt x="179" y="274"/>
                  </a:lnTo>
                  <a:lnTo>
                    <a:pt x="180" y="271"/>
                  </a:lnTo>
                  <a:lnTo>
                    <a:pt x="180" y="269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77" y="262"/>
                  </a:lnTo>
                  <a:close/>
                  <a:moveTo>
                    <a:pt x="177" y="403"/>
                  </a:moveTo>
                  <a:lnTo>
                    <a:pt x="177" y="403"/>
                  </a:lnTo>
                  <a:lnTo>
                    <a:pt x="177" y="404"/>
                  </a:lnTo>
                  <a:lnTo>
                    <a:pt x="177" y="405"/>
                  </a:lnTo>
                  <a:lnTo>
                    <a:pt x="177" y="407"/>
                  </a:lnTo>
                  <a:lnTo>
                    <a:pt x="176" y="407"/>
                  </a:lnTo>
                  <a:lnTo>
                    <a:pt x="176" y="408"/>
                  </a:lnTo>
                  <a:lnTo>
                    <a:pt x="174" y="410"/>
                  </a:lnTo>
                  <a:lnTo>
                    <a:pt x="167" y="410"/>
                  </a:lnTo>
                  <a:lnTo>
                    <a:pt x="167" y="408"/>
                  </a:lnTo>
                  <a:lnTo>
                    <a:pt x="167" y="407"/>
                  </a:lnTo>
                  <a:lnTo>
                    <a:pt x="167" y="405"/>
                  </a:lnTo>
                  <a:lnTo>
                    <a:pt x="169" y="404"/>
                  </a:lnTo>
                  <a:lnTo>
                    <a:pt x="170" y="404"/>
                  </a:lnTo>
                  <a:lnTo>
                    <a:pt x="171" y="403"/>
                  </a:lnTo>
                  <a:lnTo>
                    <a:pt x="173" y="403"/>
                  </a:lnTo>
                  <a:lnTo>
                    <a:pt x="174" y="403"/>
                  </a:lnTo>
                  <a:lnTo>
                    <a:pt x="176" y="403"/>
                  </a:lnTo>
                  <a:lnTo>
                    <a:pt x="177" y="403"/>
                  </a:lnTo>
                  <a:close/>
                  <a:moveTo>
                    <a:pt x="194" y="417"/>
                  </a:moveTo>
                  <a:lnTo>
                    <a:pt x="219" y="420"/>
                  </a:lnTo>
                  <a:lnTo>
                    <a:pt x="220" y="420"/>
                  </a:lnTo>
                  <a:lnTo>
                    <a:pt x="222" y="420"/>
                  </a:lnTo>
                  <a:lnTo>
                    <a:pt x="223" y="420"/>
                  </a:lnTo>
                  <a:lnTo>
                    <a:pt x="224" y="420"/>
                  </a:lnTo>
                  <a:lnTo>
                    <a:pt x="226" y="420"/>
                  </a:lnTo>
                  <a:lnTo>
                    <a:pt x="224" y="420"/>
                  </a:lnTo>
                  <a:lnTo>
                    <a:pt x="223" y="420"/>
                  </a:lnTo>
                  <a:lnTo>
                    <a:pt x="220" y="420"/>
                  </a:lnTo>
                  <a:lnTo>
                    <a:pt x="219" y="420"/>
                  </a:lnTo>
                  <a:lnTo>
                    <a:pt x="217" y="420"/>
                  </a:lnTo>
                  <a:lnTo>
                    <a:pt x="216" y="421"/>
                  </a:lnTo>
                  <a:lnTo>
                    <a:pt x="214" y="421"/>
                  </a:lnTo>
                  <a:lnTo>
                    <a:pt x="213" y="421"/>
                  </a:lnTo>
                  <a:lnTo>
                    <a:pt x="212" y="423"/>
                  </a:lnTo>
                  <a:lnTo>
                    <a:pt x="212" y="424"/>
                  </a:lnTo>
                  <a:lnTo>
                    <a:pt x="216" y="427"/>
                  </a:lnTo>
                  <a:lnTo>
                    <a:pt x="220" y="427"/>
                  </a:lnTo>
                  <a:lnTo>
                    <a:pt x="224" y="427"/>
                  </a:lnTo>
                  <a:lnTo>
                    <a:pt x="229" y="427"/>
                  </a:lnTo>
                  <a:lnTo>
                    <a:pt x="233" y="426"/>
                  </a:lnTo>
                  <a:lnTo>
                    <a:pt x="237" y="424"/>
                  </a:lnTo>
                  <a:lnTo>
                    <a:pt x="242" y="423"/>
                  </a:lnTo>
                  <a:lnTo>
                    <a:pt x="246" y="423"/>
                  </a:lnTo>
                  <a:lnTo>
                    <a:pt x="249" y="423"/>
                  </a:lnTo>
                  <a:lnTo>
                    <a:pt x="253" y="424"/>
                  </a:lnTo>
                  <a:lnTo>
                    <a:pt x="239" y="430"/>
                  </a:lnTo>
                  <a:lnTo>
                    <a:pt x="224" y="434"/>
                  </a:lnTo>
                  <a:lnTo>
                    <a:pt x="210" y="437"/>
                  </a:lnTo>
                  <a:lnTo>
                    <a:pt x="194" y="438"/>
                  </a:lnTo>
                  <a:lnTo>
                    <a:pt x="180" y="438"/>
                  </a:lnTo>
                  <a:lnTo>
                    <a:pt x="166" y="438"/>
                  </a:lnTo>
                  <a:lnTo>
                    <a:pt x="151" y="437"/>
                  </a:lnTo>
                  <a:lnTo>
                    <a:pt x="137" y="434"/>
                  </a:lnTo>
                  <a:lnTo>
                    <a:pt x="123" y="430"/>
                  </a:lnTo>
                  <a:lnTo>
                    <a:pt x="108" y="424"/>
                  </a:lnTo>
                  <a:lnTo>
                    <a:pt x="117" y="424"/>
                  </a:lnTo>
                  <a:lnTo>
                    <a:pt x="126" y="424"/>
                  </a:lnTo>
                  <a:lnTo>
                    <a:pt x="133" y="424"/>
                  </a:lnTo>
                  <a:lnTo>
                    <a:pt x="141" y="423"/>
                  </a:lnTo>
                  <a:lnTo>
                    <a:pt x="151" y="423"/>
                  </a:lnTo>
                  <a:lnTo>
                    <a:pt x="160" y="421"/>
                  </a:lnTo>
                  <a:lnTo>
                    <a:pt x="169" y="420"/>
                  </a:lnTo>
                  <a:lnTo>
                    <a:pt x="177" y="418"/>
                  </a:lnTo>
                  <a:lnTo>
                    <a:pt x="186" y="418"/>
                  </a:lnTo>
                  <a:lnTo>
                    <a:pt x="194" y="417"/>
                  </a:lnTo>
                  <a:close/>
                  <a:moveTo>
                    <a:pt x="154" y="383"/>
                  </a:moveTo>
                  <a:lnTo>
                    <a:pt x="154" y="385"/>
                  </a:lnTo>
                  <a:lnTo>
                    <a:pt x="130" y="378"/>
                  </a:lnTo>
                  <a:lnTo>
                    <a:pt x="130" y="375"/>
                  </a:lnTo>
                  <a:lnTo>
                    <a:pt x="154" y="383"/>
                  </a:lnTo>
                  <a:close/>
                  <a:moveTo>
                    <a:pt x="27" y="321"/>
                  </a:moveTo>
                  <a:lnTo>
                    <a:pt x="23" y="307"/>
                  </a:lnTo>
                  <a:lnTo>
                    <a:pt x="24" y="308"/>
                  </a:lnTo>
                  <a:lnTo>
                    <a:pt x="25" y="309"/>
                  </a:lnTo>
                  <a:lnTo>
                    <a:pt x="27" y="309"/>
                  </a:lnTo>
                  <a:lnTo>
                    <a:pt x="28" y="311"/>
                  </a:lnTo>
                  <a:lnTo>
                    <a:pt x="28" y="312"/>
                  </a:lnTo>
                  <a:lnTo>
                    <a:pt x="30" y="312"/>
                  </a:lnTo>
                  <a:lnTo>
                    <a:pt x="30" y="314"/>
                  </a:lnTo>
                  <a:lnTo>
                    <a:pt x="30" y="315"/>
                  </a:lnTo>
                  <a:lnTo>
                    <a:pt x="30" y="317"/>
                  </a:lnTo>
                  <a:lnTo>
                    <a:pt x="27" y="321"/>
                  </a:lnTo>
                  <a:close/>
                  <a:moveTo>
                    <a:pt x="51" y="262"/>
                  </a:moveTo>
                  <a:lnTo>
                    <a:pt x="50" y="259"/>
                  </a:lnTo>
                  <a:lnTo>
                    <a:pt x="50" y="256"/>
                  </a:lnTo>
                  <a:lnTo>
                    <a:pt x="51" y="255"/>
                  </a:lnTo>
                  <a:lnTo>
                    <a:pt x="53" y="252"/>
                  </a:lnTo>
                  <a:lnTo>
                    <a:pt x="54" y="251"/>
                  </a:lnTo>
                  <a:lnTo>
                    <a:pt x="57" y="249"/>
                  </a:lnTo>
                  <a:lnTo>
                    <a:pt x="61" y="248"/>
                  </a:lnTo>
                  <a:lnTo>
                    <a:pt x="64" y="246"/>
                  </a:lnTo>
                  <a:lnTo>
                    <a:pt x="67" y="245"/>
                  </a:lnTo>
                  <a:lnTo>
                    <a:pt x="71" y="245"/>
                  </a:lnTo>
                  <a:lnTo>
                    <a:pt x="73" y="245"/>
                  </a:lnTo>
                  <a:lnTo>
                    <a:pt x="74" y="245"/>
                  </a:lnTo>
                  <a:lnTo>
                    <a:pt x="76" y="245"/>
                  </a:lnTo>
                  <a:lnTo>
                    <a:pt x="77" y="245"/>
                  </a:lnTo>
                  <a:lnTo>
                    <a:pt x="78" y="245"/>
                  </a:lnTo>
                  <a:lnTo>
                    <a:pt x="80" y="245"/>
                  </a:lnTo>
                  <a:lnTo>
                    <a:pt x="81" y="245"/>
                  </a:lnTo>
                  <a:lnTo>
                    <a:pt x="83" y="244"/>
                  </a:lnTo>
                  <a:lnTo>
                    <a:pt x="84" y="242"/>
                  </a:lnTo>
                  <a:lnTo>
                    <a:pt x="86" y="241"/>
                  </a:lnTo>
                  <a:lnTo>
                    <a:pt x="80" y="238"/>
                  </a:lnTo>
                  <a:lnTo>
                    <a:pt x="74" y="236"/>
                  </a:lnTo>
                  <a:lnTo>
                    <a:pt x="70" y="235"/>
                  </a:lnTo>
                  <a:lnTo>
                    <a:pt x="64" y="234"/>
                  </a:lnTo>
                  <a:lnTo>
                    <a:pt x="58" y="232"/>
                  </a:lnTo>
                  <a:lnTo>
                    <a:pt x="53" y="231"/>
                  </a:lnTo>
                  <a:lnTo>
                    <a:pt x="47" y="231"/>
                  </a:lnTo>
                  <a:lnTo>
                    <a:pt x="41" y="232"/>
                  </a:lnTo>
                  <a:lnTo>
                    <a:pt x="35" y="232"/>
                  </a:lnTo>
                  <a:lnTo>
                    <a:pt x="30" y="235"/>
                  </a:lnTo>
                  <a:lnTo>
                    <a:pt x="37" y="218"/>
                  </a:lnTo>
                  <a:lnTo>
                    <a:pt x="48" y="219"/>
                  </a:lnTo>
                  <a:lnTo>
                    <a:pt x="60" y="222"/>
                  </a:lnTo>
                  <a:lnTo>
                    <a:pt x="71" y="223"/>
                  </a:lnTo>
                  <a:lnTo>
                    <a:pt x="84" y="225"/>
                  </a:lnTo>
                  <a:lnTo>
                    <a:pt x="96" y="228"/>
                  </a:lnTo>
                  <a:lnTo>
                    <a:pt x="107" y="232"/>
                  </a:lnTo>
                  <a:lnTo>
                    <a:pt x="117" y="235"/>
                  </a:lnTo>
                  <a:lnTo>
                    <a:pt x="124" y="241"/>
                  </a:lnTo>
                  <a:lnTo>
                    <a:pt x="130" y="246"/>
                  </a:lnTo>
                  <a:lnTo>
                    <a:pt x="133" y="255"/>
                  </a:lnTo>
                  <a:lnTo>
                    <a:pt x="131" y="251"/>
                  </a:lnTo>
                  <a:lnTo>
                    <a:pt x="130" y="248"/>
                  </a:lnTo>
                  <a:lnTo>
                    <a:pt x="127" y="245"/>
                  </a:lnTo>
                  <a:lnTo>
                    <a:pt x="124" y="244"/>
                  </a:lnTo>
                  <a:lnTo>
                    <a:pt x="121" y="242"/>
                  </a:lnTo>
                  <a:lnTo>
                    <a:pt x="117" y="242"/>
                  </a:lnTo>
                  <a:lnTo>
                    <a:pt x="114" y="241"/>
                  </a:lnTo>
                  <a:lnTo>
                    <a:pt x="110" y="241"/>
                  </a:lnTo>
                  <a:lnTo>
                    <a:pt x="106" y="241"/>
                  </a:lnTo>
                  <a:lnTo>
                    <a:pt x="103" y="241"/>
                  </a:lnTo>
                  <a:lnTo>
                    <a:pt x="98" y="245"/>
                  </a:lnTo>
                  <a:lnTo>
                    <a:pt x="101" y="246"/>
                  </a:lnTo>
                  <a:lnTo>
                    <a:pt x="104" y="246"/>
                  </a:lnTo>
                  <a:lnTo>
                    <a:pt x="107" y="248"/>
                  </a:lnTo>
                  <a:lnTo>
                    <a:pt x="110" y="249"/>
                  </a:lnTo>
                  <a:lnTo>
                    <a:pt x="113" y="251"/>
                  </a:lnTo>
                  <a:lnTo>
                    <a:pt x="114" y="252"/>
                  </a:lnTo>
                  <a:lnTo>
                    <a:pt x="117" y="255"/>
                  </a:lnTo>
                  <a:lnTo>
                    <a:pt x="118" y="256"/>
                  </a:lnTo>
                  <a:lnTo>
                    <a:pt x="120" y="259"/>
                  </a:lnTo>
                  <a:lnTo>
                    <a:pt x="123" y="262"/>
                  </a:lnTo>
                  <a:lnTo>
                    <a:pt x="116" y="269"/>
                  </a:lnTo>
                  <a:lnTo>
                    <a:pt x="117" y="271"/>
                  </a:lnTo>
                  <a:lnTo>
                    <a:pt x="118" y="272"/>
                  </a:lnTo>
                  <a:lnTo>
                    <a:pt x="120" y="272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4" y="272"/>
                  </a:lnTo>
                  <a:lnTo>
                    <a:pt x="126" y="272"/>
                  </a:lnTo>
                  <a:lnTo>
                    <a:pt x="124" y="276"/>
                  </a:lnTo>
                  <a:lnTo>
                    <a:pt x="123" y="279"/>
                  </a:lnTo>
                  <a:lnTo>
                    <a:pt x="120" y="282"/>
                  </a:lnTo>
                  <a:lnTo>
                    <a:pt x="117" y="284"/>
                  </a:lnTo>
                  <a:lnTo>
                    <a:pt x="113" y="285"/>
                  </a:lnTo>
                  <a:lnTo>
                    <a:pt x="110" y="285"/>
                  </a:lnTo>
                  <a:lnTo>
                    <a:pt x="106" y="287"/>
                  </a:lnTo>
                  <a:lnTo>
                    <a:pt x="103" y="287"/>
                  </a:lnTo>
                  <a:lnTo>
                    <a:pt x="98" y="288"/>
                  </a:lnTo>
                  <a:lnTo>
                    <a:pt x="96" y="289"/>
                  </a:lnTo>
                  <a:lnTo>
                    <a:pt x="98" y="279"/>
                  </a:lnTo>
                  <a:lnTo>
                    <a:pt x="94" y="278"/>
                  </a:lnTo>
                  <a:lnTo>
                    <a:pt x="88" y="276"/>
                  </a:lnTo>
                  <a:lnTo>
                    <a:pt x="83" y="276"/>
                  </a:lnTo>
                  <a:lnTo>
                    <a:pt x="78" y="275"/>
                  </a:lnTo>
                  <a:lnTo>
                    <a:pt x="73" y="275"/>
                  </a:lnTo>
                  <a:lnTo>
                    <a:pt x="68" y="274"/>
                  </a:lnTo>
                  <a:lnTo>
                    <a:pt x="63" y="272"/>
                  </a:lnTo>
                  <a:lnTo>
                    <a:pt x="58" y="269"/>
                  </a:lnTo>
                  <a:lnTo>
                    <a:pt x="54" y="266"/>
                  </a:lnTo>
                  <a:lnTo>
                    <a:pt x="51" y="262"/>
                  </a:lnTo>
                  <a:close/>
                </a:path>
              </a:pathLst>
            </a:custGeom>
            <a:solidFill>
              <a:srgbClr val="FFE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30" name="Freeform 16"/>
            <p:cNvSpPr>
              <a:spLocks/>
            </p:cNvSpPr>
            <p:nvPr/>
          </p:nvSpPr>
          <p:spPr bwMode="auto">
            <a:xfrm>
              <a:off x="2193" y="1369"/>
              <a:ext cx="1" cy="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0 h 3"/>
                <a:gd name="T4" fmla="*/ 1 w 2"/>
                <a:gd name="T5" fmla="*/ 0 h 3"/>
                <a:gd name="T6" fmla="*/ 0 w 2"/>
                <a:gd name="T7" fmla="*/ 2 h 3"/>
                <a:gd name="T8" fmla="*/ 0 w 2"/>
                <a:gd name="T9" fmla="*/ 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31" name="Freeform 17"/>
            <p:cNvSpPr>
              <a:spLocks/>
            </p:cNvSpPr>
            <p:nvPr/>
          </p:nvSpPr>
          <p:spPr bwMode="auto">
            <a:xfrm>
              <a:off x="2215" y="1295"/>
              <a:ext cx="71" cy="63"/>
            </a:xfrm>
            <a:custGeom>
              <a:avLst/>
              <a:gdLst>
                <a:gd name="T0" fmla="*/ 0 w 142"/>
                <a:gd name="T1" fmla="*/ 62 h 128"/>
                <a:gd name="T2" fmla="*/ 3 w 142"/>
                <a:gd name="T3" fmla="*/ 62 h 128"/>
                <a:gd name="T4" fmla="*/ 7 w 142"/>
                <a:gd name="T5" fmla="*/ 60 h 128"/>
                <a:gd name="T6" fmla="*/ 10 w 142"/>
                <a:gd name="T7" fmla="*/ 58 h 128"/>
                <a:gd name="T8" fmla="*/ 13 w 142"/>
                <a:gd name="T9" fmla="*/ 56 h 128"/>
                <a:gd name="T10" fmla="*/ 16 w 142"/>
                <a:gd name="T11" fmla="*/ 54 h 128"/>
                <a:gd name="T12" fmla="*/ 19 w 142"/>
                <a:gd name="T13" fmla="*/ 53 h 128"/>
                <a:gd name="T14" fmla="*/ 22 w 142"/>
                <a:gd name="T15" fmla="*/ 52 h 128"/>
                <a:gd name="T16" fmla="*/ 25 w 142"/>
                <a:gd name="T17" fmla="*/ 53 h 128"/>
                <a:gd name="T18" fmla="*/ 28 w 142"/>
                <a:gd name="T19" fmla="*/ 54 h 128"/>
                <a:gd name="T20" fmla="*/ 32 w 142"/>
                <a:gd name="T21" fmla="*/ 58 h 128"/>
                <a:gd name="T22" fmla="*/ 37 w 142"/>
                <a:gd name="T23" fmla="*/ 34 h 128"/>
                <a:gd name="T24" fmla="*/ 40 w 142"/>
                <a:gd name="T25" fmla="*/ 49 h 128"/>
                <a:gd name="T26" fmla="*/ 44 w 142"/>
                <a:gd name="T27" fmla="*/ 44 h 128"/>
                <a:gd name="T28" fmla="*/ 48 w 142"/>
                <a:gd name="T29" fmla="*/ 39 h 128"/>
                <a:gd name="T30" fmla="*/ 53 w 142"/>
                <a:gd name="T31" fmla="*/ 34 h 128"/>
                <a:gd name="T32" fmla="*/ 58 w 142"/>
                <a:gd name="T33" fmla="*/ 31 h 128"/>
                <a:gd name="T34" fmla="*/ 62 w 142"/>
                <a:gd name="T35" fmla="*/ 26 h 128"/>
                <a:gd name="T36" fmla="*/ 65 w 142"/>
                <a:gd name="T37" fmla="*/ 21 h 128"/>
                <a:gd name="T38" fmla="*/ 68 w 142"/>
                <a:gd name="T39" fmla="*/ 16 h 128"/>
                <a:gd name="T40" fmla="*/ 70 w 142"/>
                <a:gd name="T41" fmla="*/ 11 h 128"/>
                <a:gd name="T42" fmla="*/ 71 w 142"/>
                <a:gd name="T43" fmla="*/ 5 h 128"/>
                <a:gd name="T44" fmla="*/ 71 w 142"/>
                <a:gd name="T45" fmla="*/ 0 h 128"/>
                <a:gd name="T46" fmla="*/ 66 w 142"/>
                <a:gd name="T47" fmla="*/ 3 h 128"/>
                <a:gd name="T48" fmla="*/ 60 w 142"/>
                <a:gd name="T49" fmla="*/ 10 h 128"/>
                <a:gd name="T50" fmla="*/ 54 w 142"/>
                <a:gd name="T51" fmla="*/ 16 h 128"/>
                <a:gd name="T52" fmla="*/ 47 w 142"/>
                <a:gd name="T53" fmla="*/ 23 h 128"/>
                <a:gd name="T54" fmla="*/ 41 w 142"/>
                <a:gd name="T55" fmla="*/ 29 h 128"/>
                <a:gd name="T56" fmla="*/ 35 w 142"/>
                <a:gd name="T57" fmla="*/ 35 h 128"/>
                <a:gd name="T58" fmla="*/ 28 w 142"/>
                <a:gd name="T59" fmla="*/ 41 h 128"/>
                <a:gd name="T60" fmla="*/ 21 w 142"/>
                <a:gd name="T61" fmla="*/ 47 h 128"/>
                <a:gd name="T62" fmla="*/ 15 w 142"/>
                <a:gd name="T63" fmla="*/ 52 h 128"/>
                <a:gd name="T64" fmla="*/ 7 w 142"/>
                <a:gd name="T65" fmla="*/ 58 h 128"/>
                <a:gd name="T66" fmla="*/ 0 w 142"/>
                <a:gd name="T67" fmla="*/ 63 h 128"/>
                <a:gd name="T68" fmla="*/ 0 w 142"/>
                <a:gd name="T69" fmla="*/ 63 h 128"/>
                <a:gd name="T70" fmla="*/ 0 w 142"/>
                <a:gd name="T71" fmla="*/ 62 h 1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42" h="128">
                  <a:moveTo>
                    <a:pt x="0" y="126"/>
                  </a:moveTo>
                  <a:lnTo>
                    <a:pt x="6" y="125"/>
                  </a:lnTo>
                  <a:lnTo>
                    <a:pt x="13" y="122"/>
                  </a:lnTo>
                  <a:lnTo>
                    <a:pt x="19" y="118"/>
                  </a:lnTo>
                  <a:lnTo>
                    <a:pt x="26" y="113"/>
                  </a:lnTo>
                  <a:lnTo>
                    <a:pt x="31" y="110"/>
                  </a:lnTo>
                  <a:lnTo>
                    <a:pt x="37" y="108"/>
                  </a:lnTo>
                  <a:lnTo>
                    <a:pt x="44" y="106"/>
                  </a:lnTo>
                  <a:lnTo>
                    <a:pt x="50" y="108"/>
                  </a:lnTo>
                  <a:lnTo>
                    <a:pt x="56" y="110"/>
                  </a:lnTo>
                  <a:lnTo>
                    <a:pt x="63" y="118"/>
                  </a:lnTo>
                  <a:lnTo>
                    <a:pt x="73" y="69"/>
                  </a:lnTo>
                  <a:lnTo>
                    <a:pt x="80" y="100"/>
                  </a:lnTo>
                  <a:lnTo>
                    <a:pt x="87" y="90"/>
                  </a:lnTo>
                  <a:lnTo>
                    <a:pt x="96" y="80"/>
                  </a:lnTo>
                  <a:lnTo>
                    <a:pt x="106" y="70"/>
                  </a:lnTo>
                  <a:lnTo>
                    <a:pt x="115" y="62"/>
                  </a:lnTo>
                  <a:lnTo>
                    <a:pt x="123" y="52"/>
                  </a:lnTo>
                  <a:lnTo>
                    <a:pt x="130" y="42"/>
                  </a:lnTo>
                  <a:lnTo>
                    <a:pt x="136" y="32"/>
                  </a:lnTo>
                  <a:lnTo>
                    <a:pt x="140" y="22"/>
                  </a:lnTo>
                  <a:lnTo>
                    <a:pt x="142" y="10"/>
                  </a:lnTo>
                  <a:lnTo>
                    <a:pt x="142" y="0"/>
                  </a:lnTo>
                  <a:lnTo>
                    <a:pt x="132" y="7"/>
                  </a:lnTo>
                  <a:lnTo>
                    <a:pt x="120" y="20"/>
                  </a:lnTo>
                  <a:lnTo>
                    <a:pt x="107" y="33"/>
                  </a:lnTo>
                  <a:lnTo>
                    <a:pt x="94" y="46"/>
                  </a:lnTo>
                  <a:lnTo>
                    <a:pt x="82" y="59"/>
                  </a:lnTo>
                  <a:lnTo>
                    <a:pt x="69" y="72"/>
                  </a:lnTo>
                  <a:lnTo>
                    <a:pt x="56" y="83"/>
                  </a:lnTo>
                  <a:lnTo>
                    <a:pt x="41" y="95"/>
                  </a:lnTo>
                  <a:lnTo>
                    <a:pt x="29" y="106"/>
                  </a:lnTo>
                  <a:lnTo>
                    <a:pt x="14" y="118"/>
                  </a:lnTo>
                  <a:lnTo>
                    <a:pt x="0" y="128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32" name="Freeform 18"/>
            <p:cNvSpPr>
              <a:spLocks/>
            </p:cNvSpPr>
            <p:nvPr/>
          </p:nvSpPr>
          <p:spPr bwMode="auto">
            <a:xfrm>
              <a:off x="2214" y="1079"/>
              <a:ext cx="4" cy="4"/>
            </a:xfrm>
            <a:custGeom>
              <a:avLst/>
              <a:gdLst>
                <a:gd name="T0" fmla="*/ 0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1 w 7"/>
                <a:gd name="T7" fmla="*/ 2 h 7"/>
                <a:gd name="T8" fmla="*/ 1 w 7"/>
                <a:gd name="T9" fmla="*/ 2 h 7"/>
                <a:gd name="T10" fmla="*/ 2 w 7"/>
                <a:gd name="T11" fmla="*/ 3 h 7"/>
                <a:gd name="T12" fmla="*/ 2 w 7"/>
                <a:gd name="T13" fmla="*/ 3 h 7"/>
                <a:gd name="T14" fmla="*/ 3 w 7"/>
                <a:gd name="T15" fmla="*/ 3 h 7"/>
                <a:gd name="T16" fmla="*/ 3 w 7"/>
                <a:gd name="T17" fmla="*/ 4 h 7"/>
                <a:gd name="T18" fmla="*/ 4 w 7"/>
                <a:gd name="T19" fmla="*/ 4 h 7"/>
                <a:gd name="T20" fmla="*/ 4 w 7"/>
                <a:gd name="T21" fmla="*/ 4 h 7"/>
                <a:gd name="T22" fmla="*/ 4 w 7"/>
                <a:gd name="T23" fmla="*/ 4 h 7"/>
                <a:gd name="T24" fmla="*/ 3 w 7"/>
                <a:gd name="T25" fmla="*/ 3 h 7"/>
                <a:gd name="T26" fmla="*/ 3 w 7"/>
                <a:gd name="T27" fmla="*/ 3 h 7"/>
                <a:gd name="T28" fmla="*/ 2 w 7"/>
                <a:gd name="T29" fmla="*/ 2 h 7"/>
                <a:gd name="T30" fmla="*/ 2 w 7"/>
                <a:gd name="T31" fmla="*/ 2 h 7"/>
                <a:gd name="T32" fmla="*/ 1 w 7"/>
                <a:gd name="T33" fmla="*/ 2 h 7"/>
                <a:gd name="T34" fmla="*/ 1 w 7"/>
                <a:gd name="T35" fmla="*/ 2 h 7"/>
                <a:gd name="T36" fmla="*/ 1 w 7"/>
                <a:gd name="T37" fmla="*/ 1 h 7"/>
                <a:gd name="T38" fmla="*/ 1 w 7"/>
                <a:gd name="T39" fmla="*/ 1 h 7"/>
                <a:gd name="T40" fmla="*/ 0 w 7"/>
                <a:gd name="T41" fmla="*/ 1 h 7"/>
                <a:gd name="T42" fmla="*/ 0 w 7"/>
                <a:gd name="T43" fmla="*/ 1 h 7"/>
                <a:gd name="T44" fmla="*/ 0 w 7"/>
                <a:gd name="T45" fmla="*/ 0 h 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2" y="4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7" y="7"/>
                  </a:lnTo>
                  <a:lnTo>
                    <a:pt x="5" y="6"/>
                  </a:lnTo>
                  <a:lnTo>
                    <a:pt x="4" y="4"/>
                  </a:lnTo>
                  <a:lnTo>
                    <a:pt x="2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33" name="Freeform 19"/>
            <p:cNvSpPr>
              <a:spLocks/>
            </p:cNvSpPr>
            <p:nvPr/>
          </p:nvSpPr>
          <p:spPr bwMode="auto">
            <a:xfrm>
              <a:off x="2212" y="1078"/>
              <a:ext cx="2" cy="2"/>
            </a:xfrm>
            <a:custGeom>
              <a:avLst/>
              <a:gdLst>
                <a:gd name="T0" fmla="*/ 0 w 5"/>
                <a:gd name="T1" fmla="*/ 2 h 3"/>
                <a:gd name="T2" fmla="*/ 0 w 5"/>
                <a:gd name="T3" fmla="*/ 2 h 3"/>
                <a:gd name="T4" fmla="*/ 1 w 5"/>
                <a:gd name="T5" fmla="*/ 2 h 3"/>
                <a:gd name="T6" fmla="*/ 1 w 5"/>
                <a:gd name="T7" fmla="*/ 2 h 3"/>
                <a:gd name="T8" fmla="*/ 1 w 5"/>
                <a:gd name="T9" fmla="*/ 1 h 3"/>
                <a:gd name="T10" fmla="*/ 1 w 5"/>
                <a:gd name="T11" fmla="*/ 1 h 3"/>
                <a:gd name="T12" fmla="*/ 1 w 5"/>
                <a:gd name="T13" fmla="*/ 1 h 3"/>
                <a:gd name="T14" fmla="*/ 1 w 5"/>
                <a:gd name="T15" fmla="*/ 1 h 3"/>
                <a:gd name="T16" fmla="*/ 2 w 5"/>
                <a:gd name="T17" fmla="*/ 2 h 3"/>
                <a:gd name="T18" fmla="*/ 2 w 5"/>
                <a:gd name="T19" fmla="*/ 2 h 3"/>
                <a:gd name="T20" fmla="*/ 2 w 5"/>
                <a:gd name="T21" fmla="*/ 2 h 3"/>
                <a:gd name="T22" fmla="*/ 2 w 5"/>
                <a:gd name="T23" fmla="*/ 2 h 3"/>
                <a:gd name="T24" fmla="*/ 2 w 5"/>
                <a:gd name="T25" fmla="*/ 1 h 3"/>
                <a:gd name="T26" fmla="*/ 2 w 5"/>
                <a:gd name="T27" fmla="*/ 1 h 3"/>
                <a:gd name="T28" fmla="*/ 2 w 5"/>
                <a:gd name="T29" fmla="*/ 1 h 3"/>
                <a:gd name="T30" fmla="*/ 2 w 5"/>
                <a:gd name="T31" fmla="*/ 1 h 3"/>
                <a:gd name="T32" fmla="*/ 1 w 5"/>
                <a:gd name="T33" fmla="*/ 1 h 3"/>
                <a:gd name="T34" fmla="*/ 1 w 5"/>
                <a:gd name="T35" fmla="*/ 0 h 3"/>
                <a:gd name="T36" fmla="*/ 1 w 5"/>
                <a:gd name="T37" fmla="*/ 0 h 3"/>
                <a:gd name="T38" fmla="*/ 1 w 5"/>
                <a:gd name="T39" fmla="*/ 0 h 3"/>
                <a:gd name="T40" fmla="*/ 1 w 5"/>
                <a:gd name="T41" fmla="*/ 0 h 3"/>
                <a:gd name="T42" fmla="*/ 0 w 5"/>
                <a:gd name="T43" fmla="*/ 2 h 3"/>
                <a:gd name="T44" fmla="*/ 0 w 5"/>
                <a:gd name="T45" fmla="*/ 2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34" name="Freeform 20"/>
            <p:cNvSpPr>
              <a:spLocks/>
            </p:cNvSpPr>
            <p:nvPr/>
          </p:nvSpPr>
          <p:spPr bwMode="auto">
            <a:xfrm>
              <a:off x="2272" y="1088"/>
              <a:ext cx="5" cy="5"/>
            </a:xfrm>
            <a:custGeom>
              <a:avLst/>
              <a:gdLst>
                <a:gd name="T0" fmla="*/ 5 w 10"/>
                <a:gd name="T1" fmla="*/ 0 h 11"/>
                <a:gd name="T2" fmla="*/ 4 w 10"/>
                <a:gd name="T3" fmla="*/ 0 h 11"/>
                <a:gd name="T4" fmla="*/ 4 w 10"/>
                <a:gd name="T5" fmla="*/ 0 h 11"/>
                <a:gd name="T6" fmla="*/ 4 w 10"/>
                <a:gd name="T7" fmla="*/ 1 h 11"/>
                <a:gd name="T8" fmla="*/ 3 w 10"/>
                <a:gd name="T9" fmla="*/ 1 h 11"/>
                <a:gd name="T10" fmla="*/ 2 w 10"/>
                <a:gd name="T11" fmla="*/ 2 h 11"/>
                <a:gd name="T12" fmla="*/ 2 w 10"/>
                <a:gd name="T13" fmla="*/ 3 h 11"/>
                <a:gd name="T14" fmla="*/ 1 w 10"/>
                <a:gd name="T15" fmla="*/ 4 h 11"/>
                <a:gd name="T16" fmla="*/ 1 w 10"/>
                <a:gd name="T17" fmla="*/ 4 h 11"/>
                <a:gd name="T18" fmla="*/ 1 w 10"/>
                <a:gd name="T19" fmla="*/ 4 h 11"/>
                <a:gd name="T20" fmla="*/ 0 w 10"/>
                <a:gd name="T21" fmla="*/ 5 h 11"/>
                <a:gd name="T22" fmla="*/ 5 w 10"/>
                <a:gd name="T23" fmla="*/ 5 h 11"/>
                <a:gd name="T24" fmla="*/ 5 w 10"/>
                <a:gd name="T25" fmla="*/ 0 h 11"/>
                <a:gd name="T26" fmla="*/ 5 w 10"/>
                <a:gd name="T27" fmla="*/ 0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lnTo>
                    <a:pt x="8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0" y="1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35" name="Freeform 21"/>
            <p:cNvSpPr>
              <a:spLocks/>
            </p:cNvSpPr>
            <p:nvPr/>
          </p:nvSpPr>
          <p:spPr bwMode="auto">
            <a:xfrm>
              <a:off x="2268" y="1107"/>
              <a:ext cx="2" cy="6"/>
            </a:xfrm>
            <a:custGeom>
              <a:avLst/>
              <a:gdLst>
                <a:gd name="T0" fmla="*/ 2 w 4"/>
                <a:gd name="T1" fmla="*/ 6 h 11"/>
                <a:gd name="T2" fmla="*/ 2 w 4"/>
                <a:gd name="T3" fmla="*/ 0 h 11"/>
                <a:gd name="T4" fmla="*/ 2 w 4"/>
                <a:gd name="T5" fmla="*/ 0 h 11"/>
                <a:gd name="T6" fmla="*/ 1 w 4"/>
                <a:gd name="T7" fmla="*/ 1 h 11"/>
                <a:gd name="T8" fmla="*/ 1 w 4"/>
                <a:gd name="T9" fmla="*/ 2 h 11"/>
                <a:gd name="T10" fmla="*/ 1 w 4"/>
                <a:gd name="T11" fmla="*/ 2 h 11"/>
                <a:gd name="T12" fmla="*/ 0 w 4"/>
                <a:gd name="T13" fmla="*/ 2 h 11"/>
                <a:gd name="T14" fmla="*/ 1 w 4"/>
                <a:gd name="T15" fmla="*/ 3 h 11"/>
                <a:gd name="T16" fmla="*/ 1 w 4"/>
                <a:gd name="T17" fmla="*/ 4 h 11"/>
                <a:gd name="T18" fmla="*/ 1 w 4"/>
                <a:gd name="T19" fmla="*/ 4 h 11"/>
                <a:gd name="T20" fmla="*/ 2 w 4"/>
                <a:gd name="T21" fmla="*/ 5 h 11"/>
                <a:gd name="T22" fmla="*/ 2 w 4"/>
                <a:gd name="T23" fmla="*/ 6 h 11"/>
                <a:gd name="T24" fmla="*/ 2 w 4"/>
                <a:gd name="T25" fmla="*/ 6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11">
                  <a:moveTo>
                    <a:pt x="4" y="11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3" y="10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36" name="Freeform 22"/>
            <p:cNvSpPr>
              <a:spLocks/>
            </p:cNvSpPr>
            <p:nvPr/>
          </p:nvSpPr>
          <p:spPr bwMode="auto">
            <a:xfrm>
              <a:off x="2268" y="1097"/>
              <a:ext cx="7" cy="10"/>
            </a:xfrm>
            <a:custGeom>
              <a:avLst/>
              <a:gdLst>
                <a:gd name="T0" fmla="*/ 0 w 14"/>
                <a:gd name="T1" fmla="*/ 0 h 20"/>
                <a:gd name="T2" fmla="*/ 2 w 14"/>
                <a:gd name="T3" fmla="*/ 10 h 20"/>
                <a:gd name="T4" fmla="*/ 2 w 14"/>
                <a:gd name="T5" fmla="*/ 9 h 20"/>
                <a:gd name="T6" fmla="*/ 3 w 14"/>
                <a:gd name="T7" fmla="*/ 9 h 20"/>
                <a:gd name="T8" fmla="*/ 3 w 14"/>
                <a:gd name="T9" fmla="*/ 9 h 20"/>
                <a:gd name="T10" fmla="*/ 4 w 14"/>
                <a:gd name="T11" fmla="*/ 9 h 20"/>
                <a:gd name="T12" fmla="*/ 5 w 14"/>
                <a:gd name="T13" fmla="*/ 8 h 20"/>
                <a:gd name="T14" fmla="*/ 5 w 14"/>
                <a:gd name="T15" fmla="*/ 8 h 20"/>
                <a:gd name="T16" fmla="*/ 6 w 14"/>
                <a:gd name="T17" fmla="*/ 8 h 20"/>
                <a:gd name="T18" fmla="*/ 7 w 14"/>
                <a:gd name="T19" fmla="*/ 7 h 20"/>
                <a:gd name="T20" fmla="*/ 7 w 14"/>
                <a:gd name="T21" fmla="*/ 7 h 20"/>
                <a:gd name="T22" fmla="*/ 7 w 14"/>
                <a:gd name="T23" fmla="*/ 7 h 20"/>
                <a:gd name="T24" fmla="*/ 1 w 14"/>
                <a:gd name="T25" fmla="*/ 0 h 20"/>
                <a:gd name="T26" fmla="*/ 1 w 14"/>
                <a:gd name="T27" fmla="*/ 0 h 20"/>
                <a:gd name="T28" fmla="*/ 0 w 14"/>
                <a:gd name="T29" fmla="*/ 0 h 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3" y="20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1" y="15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37" name="Freeform 23"/>
            <p:cNvSpPr>
              <a:spLocks/>
            </p:cNvSpPr>
            <p:nvPr/>
          </p:nvSpPr>
          <p:spPr bwMode="auto">
            <a:xfrm>
              <a:off x="2196" y="1231"/>
              <a:ext cx="2" cy="3"/>
            </a:xfrm>
            <a:custGeom>
              <a:avLst/>
              <a:gdLst>
                <a:gd name="T0" fmla="*/ 0 w 3"/>
                <a:gd name="T1" fmla="*/ 3 h 7"/>
                <a:gd name="T2" fmla="*/ 2 w 3"/>
                <a:gd name="T3" fmla="*/ 2 h 7"/>
                <a:gd name="T4" fmla="*/ 2 w 3"/>
                <a:gd name="T5" fmla="*/ 2 h 7"/>
                <a:gd name="T6" fmla="*/ 2 w 3"/>
                <a:gd name="T7" fmla="*/ 1 h 7"/>
                <a:gd name="T8" fmla="*/ 1 w 3"/>
                <a:gd name="T9" fmla="*/ 1 h 7"/>
                <a:gd name="T10" fmla="*/ 1 w 3"/>
                <a:gd name="T11" fmla="*/ 1 h 7"/>
                <a:gd name="T12" fmla="*/ 1 w 3"/>
                <a:gd name="T13" fmla="*/ 0 h 7"/>
                <a:gd name="T14" fmla="*/ 1 w 3"/>
                <a:gd name="T15" fmla="*/ 0 h 7"/>
                <a:gd name="T16" fmla="*/ 1 w 3"/>
                <a:gd name="T17" fmla="*/ 0 h 7"/>
                <a:gd name="T18" fmla="*/ 0 w 3"/>
                <a:gd name="T19" fmla="*/ 0 h 7"/>
                <a:gd name="T20" fmla="*/ 0 w 3"/>
                <a:gd name="T21" fmla="*/ 0 h 7"/>
                <a:gd name="T22" fmla="*/ 0 w 3"/>
                <a:gd name="T23" fmla="*/ 0 h 7"/>
                <a:gd name="T24" fmla="*/ 0 w 3"/>
                <a:gd name="T25" fmla="*/ 0 h 7"/>
                <a:gd name="T26" fmla="*/ 0 w 3"/>
                <a:gd name="T27" fmla="*/ 0 h 7"/>
                <a:gd name="T28" fmla="*/ 0 w 3"/>
                <a:gd name="T29" fmla="*/ 1 h 7"/>
                <a:gd name="T30" fmla="*/ 0 w 3"/>
                <a:gd name="T31" fmla="*/ 2 h 7"/>
                <a:gd name="T32" fmla="*/ 0 w 3"/>
                <a:gd name="T33" fmla="*/ 2 h 7"/>
                <a:gd name="T34" fmla="*/ 0 w 3"/>
                <a:gd name="T35" fmla="*/ 2 h 7"/>
                <a:gd name="T36" fmla="*/ 0 w 3"/>
                <a:gd name="T37" fmla="*/ 2 h 7"/>
                <a:gd name="T38" fmla="*/ 0 w 3"/>
                <a:gd name="T39" fmla="*/ 2 h 7"/>
                <a:gd name="T40" fmla="*/ 0 w 3"/>
                <a:gd name="T41" fmla="*/ 3 h 7"/>
                <a:gd name="T42" fmla="*/ 0 w 3"/>
                <a:gd name="T43" fmla="*/ 3 h 7"/>
                <a:gd name="T44" fmla="*/ 0 w 3"/>
                <a:gd name="T45" fmla="*/ 3 h 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38" name="Freeform 24"/>
            <p:cNvSpPr>
              <a:spLocks noEditPoints="1"/>
            </p:cNvSpPr>
            <p:nvPr/>
          </p:nvSpPr>
          <p:spPr bwMode="auto">
            <a:xfrm>
              <a:off x="2178" y="1176"/>
              <a:ext cx="63" cy="100"/>
            </a:xfrm>
            <a:custGeom>
              <a:avLst/>
              <a:gdLst>
                <a:gd name="T0" fmla="*/ 3 w 125"/>
                <a:gd name="T1" fmla="*/ 47 h 199"/>
                <a:gd name="T2" fmla="*/ 2 w 125"/>
                <a:gd name="T3" fmla="*/ 66 h 199"/>
                <a:gd name="T4" fmla="*/ 11 w 125"/>
                <a:gd name="T5" fmla="*/ 80 h 199"/>
                <a:gd name="T6" fmla="*/ 12 w 125"/>
                <a:gd name="T7" fmla="*/ 78 h 199"/>
                <a:gd name="T8" fmla="*/ 17 w 125"/>
                <a:gd name="T9" fmla="*/ 78 h 199"/>
                <a:gd name="T10" fmla="*/ 20 w 125"/>
                <a:gd name="T11" fmla="*/ 65 h 199"/>
                <a:gd name="T12" fmla="*/ 23 w 125"/>
                <a:gd name="T13" fmla="*/ 70 h 199"/>
                <a:gd name="T14" fmla="*/ 25 w 125"/>
                <a:gd name="T15" fmla="*/ 75 h 199"/>
                <a:gd name="T16" fmla="*/ 22 w 125"/>
                <a:gd name="T17" fmla="*/ 81 h 199"/>
                <a:gd name="T18" fmla="*/ 15 w 125"/>
                <a:gd name="T19" fmla="*/ 85 h 199"/>
                <a:gd name="T20" fmla="*/ 6 w 125"/>
                <a:gd name="T21" fmla="*/ 89 h 199"/>
                <a:gd name="T22" fmla="*/ 12 w 125"/>
                <a:gd name="T23" fmla="*/ 91 h 199"/>
                <a:gd name="T24" fmla="*/ 10 w 125"/>
                <a:gd name="T25" fmla="*/ 93 h 199"/>
                <a:gd name="T26" fmla="*/ 25 w 125"/>
                <a:gd name="T27" fmla="*/ 100 h 199"/>
                <a:gd name="T28" fmla="*/ 31 w 125"/>
                <a:gd name="T29" fmla="*/ 98 h 199"/>
                <a:gd name="T30" fmla="*/ 35 w 125"/>
                <a:gd name="T31" fmla="*/ 92 h 199"/>
                <a:gd name="T32" fmla="*/ 34 w 125"/>
                <a:gd name="T33" fmla="*/ 82 h 199"/>
                <a:gd name="T34" fmla="*/ 29 w 125"/>
                <a:gd name="T35" fmla="*/ 72 h 199"/>
                <a:gd name="T36" fmla="*/ 22 w 125"/>
                <a:gd name="T37" fmla="*/ 62 h 199"/>
                <a:gd name="T38" fmla="*/ 20 w 125"/>
                <a:gd name="T39" fmla="*/ 64 h 199"/>
                <a:gd name="T40" fmla="*/ 16 w 125"/>
                <a:gd name="T41" fmla="*/ 65 h 199"/>
                <a:gd name="T42" fmla="*/ 15 w 125"/>
                <a:gd name="T43" fmla="*/ 61 h 199"/>
                <a:gd name="T44" fmla="*/ 15 w 125"/>
                <a:gd name="T45" fmla="*/ 57 h 199"/>
                <a:gd name="T46" fmla="*/ 17 w 125"/>
                <a:gd name="T47" fmla="*/ 55 h 199"/>
                <a:gd name="T48" fmla="*/ 17 w 125"/>
                <a:gd name="T49" fmla="*/ 55 h 199"/>
                <a:gd name="T50" fmla="*/ 17 w 125"/>
                <a:gd name="T51" fmla="*/ 55 h 199"/>
                <a:gd name="T52" fmla="*/ 18 w 125"/>
                <a:gd name="T53" fmla="*/ 52 h 199"/>
                <a:gd name="T54" fmla="*/ 20 w 125"/>
                <a:gd name="T55" fmla="*/ 47 h 199"/>
                <a:gd name="T56" fmla="*/ 25 w 125"/>
                <a:gd name="T57" fmla="*/ 46 h 199"/>
                <a:gd name="T58" fmla="*/ 21 w 125"/>
                <a:gd name="T59" fmla="*/ 36 h 199"/>
                <a:gd name="T60" fmla="*/ 32 w 125"/>
                <a:gd name="T61" fmla="*/ 33 h 199"/>
                <a:gd name="T62" fmla="*/ 32 w 125"/>
                <a:gd name="T63" fmla="*/ 31 h 199"/>
                <a:gd name="T64" fmla="*/ 27 w 125"/>
                <a:gd name="T65" fmla="*/ 29 h 199"/>
                <a:gd name="T66" fmla="*/ 23 w 125"/>
                <a:gd name="T67" fmla="*/ 25 h 199"/>
                <a:gd name="T68" fmla="*/ 26 w 125"/>
                <a:gd name="T69" fmla="*/ 22 h 199"/>
                <a:gd name="T70" fmla="*/ 30 w 125"/>
                <a:gd name="T71" fmla="*/ 21 h 199"/>
                <a:gd name="T72" fmla="*/ 38 w 125"/>
                <a:gd name="T73" fmla="*/ 29 h 199"/>
                <a:gd name="T74" fmla="*/ 49 w 125"/>
                <a:gd name="T75" fmla="*/ 27 h 199"/>
                <a:gd name="T76" fmla="*/ 57 w 125"/>
                <a:gd name="T77" fmla="*/ 19 h 199"/>
                <a:gd name="T78" fmla="*/ 49 w 125"/>
                <a:gd name="T79" fmla="*/ 15 h 199"/>
                <a:gd name="T80" fmla="*/ 34 w 125"/>
                <a:gd name="T81" fmla="*/ 13 h 199"/>
                <a:gd name="T82" fmla="*/ 27 w 125"/>
                <a:gd name="T83" fmla="*/ 11 h 199"/>
                <a:gd name="T84" fmla="*/ 42 w 125"/>
                <a:gd name="T85" fmla="*/ 8 h 199"/>
                <a:gd name="T86" fmla="*/ 58 w 125"/>
                <a:gd name="T87" fmla="*/ 7 h 199"/>
                <a:gd name="T88" fmla="*/ 45 w 125"/>
                <a:gd name="T89" fmla="*/ 0 h 199"/>
                <a:gd name="T90" fmla="*/ 22 w 125"/>
                <a:gd name="T91" fmla="*/ 7 h 199"/>
                <a:gd name="T92" fmla="*/ 11 w 125"/>
                <a:gd name="T93" fmla="*/ 17 h 199"/>
                <a:gd name="T94" fmla="*/ 12 w 125"/>
                <a:gd name="T95" fmla="*/ 21 h 199"/>
                <a:gd name="T96" fmla="*/ 7 w 125"/>
                <a:gd name="T97" fmla="*/ 21 h 199"/>
                <a:gd name="T98" fmla="*/ 2 w 125"/>
                <a:gd name="T99" fmla="*/ 27 h 199"/>
                <a:gd name="T100" fmla="*/ 4 w 125"/>
                <a:gd name="T101" fmla="*/ 32 h 199"/>
                <a:gd name="T102" fmla="*/ 1 w 125"/>
                <a:gd name="T103" fmla="*/ 37 h 199"/>
                <a:gd name="T104" fmla="*/ 1 w 125"/>
                <a:gd name="T105" fmla="*/ 40 h 199"/>
                <a:gd name="T106" fmla="*/ 20 w 125"/>
                <a:gd name="T107" fmla="*/ 15 h 19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5" h="199">
                  <a:moveTo>
                    <a:pt x="1" y="79"/>
                  </a:moveTo>
                  <a:lnTo>
                    <a:pt x="4" y="79"/>
                  </a:lnTo>
                  <a:lnTo>
                    <a:pt x="6" y="86"/>
                  </a:lnTo>
                  <a:lnTo>
                    <a:pt x="6" y="94"/>
                  </a:lnTo>
                  <a:lnTo>
                    <a:pt x="4" y="103"/>
                  </a:lnTo>
                  <a:lnTo>
                    <a:pt x="4" y="113"/>
                  </a:lnTo>
                  <a:lnTo>
                    <a:pt x="3" y="123"/>
                  </a:lnTo>
                  <a:lnTo>
                    <a:pt x="3" y="132"/>
                  </a:lnTo>
                  <a:lnTo>
                    <a:pt x="4" y="140"/>
                  </a:lnTo>
                  <a:lnTo>
                    <a:pt x="9" y="149"/>
                  </a:lnTo>
                  <a:lnTo>
                    <a:pt x="13" y="154"/>
                  </a:lnTo>
                  <a:lnTo>
                    <a:pt x="21" y="160"/>
                  </a:lnTo>
                  <a:lnTo>
                    <a:pt x="20" y="159"/>
                  </a:lnTo>
                  <a:lnTo>
                    <a:pt x="21" y="157"/>
                  </a:lnTo>
                  <a:lnTo>
                    <a:pt x="21" y="156"/>
                  </a:lnTo>
                  <a:lnTo>
                    <a:pt x="23" y="156"/>
                  </a:lnTo>
                  <a:lnTo>
                    <a:pt x="26" y="156"/>
                  </a:lnTo>
                  <a:lnTo>
                    <a:pt x="29" y="156"/>
                  </a:lnTo>
                  <a:lnTo>
                    <a:pt x="31" y="156"/>
                  </a:lnTo>
                  <a:lnTo>
                    <a:pt x="33" y="156"/>
                  </a:lnTo>
                  <a:lnTo>
                    <a:pt x="36" y="156"/>
                  </a:lnTo>
                  <a:lnTo>
                    <a:pt x="39" y="157"/>
                  </a:lnTo>
                  <a:lnTo>
                    <a:pt x="29" y="150"/>
                  </a:lnTo>
                  <a:lnTo>
                    <a:pt x="39" y="130"/>
                  </a:lnTo>
                  <a:lnTo>
                    <a:pt x="40" y="133"/>
                  </a:lnTo>
                  <a:lnTo>
                    <a:pt x="41" y="134"/>
                  </a:lnTo>
                  <a:lnTo>
                    <a:pt x="43" y="137"/>
                  </a:lnTo>
                  <a:lnTo>
                    <a:pt x="46" y="140"/>
                  </a:lnTo>
                  <a:lnTo>
                    <a:pt x="47" y="142"/>
                  </a:lnTo>
                  <a:lnTo>
                    <a:pt x="49" y="144"/>
                  </a:lnTo>
                  <a:lnTo>
                    <a:pt x="50" y="147"/>
                  </a:lnTo>
                  <a:lnTo>
                    <a:pt x="50" y="150"/>
                  </a:lnTo>
                  <a:lnTo>
                    <a:pt x="51" y="153"/>
                  </a:lnTo>
                  <a:lnTo>
                    <a:pt x="53" y="157"/>
                  </a:lnTo>
                  <a:lnTo>
                    <a:pt x="47" y="159"/>
                  </a:lnTo>
                  <a:lnTo>
                    <a:pt x="43" y="162"/>
                  </a:lnTo>
                  <a:lnTo>
                    <a:pt x="40" y="163"/>
                  </a:lnTo>
                  <a:lnTo>
                    <a:pt x="36" y="166"/>
                  </a:lnTo>
                  <a:lnTo>
                    <a:pt x="31" y="167"/>
                  </a:lnTo>
                  <a:lnTo>
                    <a:pt x="29" y="169"/>
                  </a:lnTo>
                  <a:lnTo>
                    <a:pt x="24" y="172"/>
                  </a:lnTo>
                  <a:lnTo>
                    <a:pt x="20" y="173"/>
                  </a:lnTo>
                  <a:lnTo>
                    <a:pt x="16" y="175"/>
                  </a:lnTo>
                  <a:lnTo>
                    <a:pt x="11" y="177"/>
                  </a:lnTo>
                  <a:lnTo>
                    <a:pt x="29" y="177"/>
                  </a:lnTo>
                  <a:lnTo>
                    <a:pt x="27" y="179"/>
                  </a:lnTo>
                  <a:lnTo>
                    <a:pt x="26" y="180"/>
                  </a:lnTo>
                  <a:lnTo>
                    <a:pt x="24" y="182"/>
                  </a:lnTo>
                  <a:lnTo>
                    <a:pt x="23" y="182"/>
                  </a:lnTo>
                  <a:lnTo>
                    <a:pt x="21" y="183"/>
                  </a:lnTo>
                  <a:lnTo>
                    <a:pt x="20" y="183"/>
                  </a:lnTo>
                  <a:lnTo>
                    <a:pt x="19" y="185"/>
                  </a:lnTo>
                  <a:lnTo>
                    <a:pt x="17" y="185"/>
                  </a:lnTo>
                  <a:lnTo>
                    <a:pt x="17" y="186"/>
                  </a:lnTo>
                  <a:lnTo>
                    <a:pt x="16" y="187"/>
                  </a:lnTo>
                  <a:lnTo>
                    <a:pt x="50" y="199"/>
                  </a:lnTo>
                  <a:lnTo>
                    <a:pt x="53" y="199"/>
                  </a:lnTo>
                  <a:lnTo>
                    <a:pt x="57" y="199"/>
                  </a:lnTo>
                  <a:lnTo>
                    <a:pt x="59" y="197"/>
                  </a:lnTo>
                  <a:lnTo>
                    <a:pt x="61" y="195"/>
                  </a:lnTo>
                  <a:lnTo>
                    <a:pt x="63" y="192"/>
                  </a:lnTo>
                  <a:lnTo>
                    <a:pt x="66" y="189"/>
                  </a:lnTo>
                  <a:lnTo>
                    <a:pt x="67" y="186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3" y="177"/>
                  </a:lnTo>
                  <a:lnTo>
                    <a:pt x="70" y="170"/>
                  </a:lnTo>
                  <a:lnTo>
                    <a:pt x="67" y="164"/>
                  </a:lnTo>
                  <a:lnTo>
                    <a:pt x="64" y="159"/>
                  </a:lnTo>
                  <a:lnTo>
                    <a:pt x="61" y="154"/>
                  </a:lnTo>
                  <a:lnTo>
                    <a:pt x="60" y="150"/>
                  </a:lnTo>
                  <a:lnTo>
                    <a:pt x="57" y="144"/>
                  </a:lnTo>
                  <a:lnTo>
                    <a:pt x="54" y="140"/>
                  </a:lnTo>
                  <a:lnTo>
                    <a:pt x="51" y="134"/>
                  </a:lnTo>
                  <a:lnTo>
                    <a:pt x="47" y="129"/>
                  </a:lnTo>
                  <a:lnTo>
                    <a:pt x="43" y="123"/>
                  </a:lnTo>
                  <a:lnTo>
                    <a:pt x="41" y="123"/>
                  </a:lnTo>
                  <a:lnTo>
                    <a:pt x="40" y="124"/>
                  </a:lnTo>
                  <a:lnTo>
                    <a:pt x="40" y="126"/>
                  </a:lnTo>
                  <a:lnTo>
                    <a:pt x="39" y="127"/>
                  </a:lnTo>
                  <a:lnTo>
                    <a:pt x="37" y="129"/>
                  </a:lnTo>
                  <a:lnTo>
                    <a:pt x="36" y="129"/>
                  </a:lnTo>
                  <a:lnTo>
                    <a:pt x="33" y="130"/>
                  </a:lnTo>
                  <a:lnTo>
                    <a:pt x="31" y="129"/>
                  </a:lnTo>
                  <a:lnTo>
                    <a:pt x="30" y="129"/>
                  </a:lnTo>
                  <a:lnTo>
                    <a:pt x="29" y="126"/>
                  </a:lnTo>
                  <a:lnTo>
                    <a:pt x="29" y="124"/>
                  </a:lnTo>
                  <a:lnTo>
                    <a:pt x="29" y="122"/>
                  </a:lnTo>
                  <a:lnTo>
                    <a:pt x="29" y="120"/>
                  </a:lnTo>
                  <a:lnTo>
                    <a:pt x="29" y="119"/>
                  </a:lnTo>
                  <a:lnTo>
                    <a:pt x="29" y="117"/>
                  </a:lnTo>
                  <a:lnTo>
                    <a:pt x="29" y="114"/>
                  </a:lnTo>
                  <a:lnTo>
                    <a:pt x="29" y="113"/>
                  </a:lnTo>
                  <a:lnTo>
                    <a:pt x="30" y="111"/>
                  </a:lnTo>
                  <a:lnTo>
                    <a:pt x="31" y="110"/>
                  </a:lnTo>
                  <a:lnTo>
                    <a:pt x="33" y="109"/>
                  </a:lnTo>
                  <a:lnTo>
                    <a:pt x="34" y="109"/>
                  </a:lnTo>
                  <a:lnTo>
                    <a:pt x="36" y="109"/>
                  </a:lnTo>
                  <a:lnTo>
                    <a:pt x="36" y="106"/>
                  </a:lnTo>
                  <a:lnTo>
                    <a:pt x="36" y="103"/>
                  </a:lnTo>
                  <a:lnTo>
                    <a:pt x="36" y="101"/>
                  </a:lnTo>
                  <a:lnTo>
                    <a:pt x="37" y="99"/>
                  </a:lnTo>
                  <a:lnTo>
                    <a:pt x="39" y="96"/>
                  </a:lnTo>
                  <a:lnTo>
                    <a:pt x="40" y="94"/>
                  </a:lnTo>
                  <a:lnTo>
                    <a:pt x="41" y="93"/>
                  </a:lnTo>
                  <a:lnTo>
                    <a:pt x="44" y="91"/>
                  </a:lnTo>
                  <a:lnTo>
                    <a:pt x="47" y="91"/>
                  </a:lnTo>
                  <a:lnTo>
                    <a:pt x="50" y="91"/>
                  </a:lnTo>
                  <a:lnTo>
                    <a:pt x="41" y="84"/>
                  </a:lnTo>
                  <a:lnTo>
                    <a:pt x="37" y="79"/>
                  </a:lnTo>
                  <a:lnTo>
                    <a:pt x="39" y="74"/>
                  </a:lnTo>
                  <a:lnTo>
                    <a:pt x="41" y="71"/>
                  </a:lnTo>
                  <a:lnTo>
                    <a:pt x="47" y="70"/>
                  </a:lnTo>
                  <a:lnTo>
                    <a:pt x="53" y="68"/>
                  </a:lnTo>
                  <a:lnTo>
                    <a:pt x="59" y="67"/>
                  </a:lnTo>
                  <a:lnTo>
                    <a:pt x="64" y="66"/>
                  </a:lnTo>
                  <a:lnTo>
                    <a:pt x="69" y="64"/>
                  </a:lnTo>
                  <a:lnTo>
                    <a:pt x="70" y="61"/>
                  </a:lnTo>
                  <a:lnTo>
                    <a:pt x="67" y="61"/>
                  </a:lnTo>
                  <a:lnTo>
                    <a:pt x="64" y="61"/>
                  </a:lnTo>
                  <a:lnTo>
                    <a:pt x="61" y="61"/>
                  </a:lnTo>
                  <a:lnTo>
                    <a:pt x="57" y="60"/>
                  </a:lnTo>
                  <a:lnTo>
                    <a:pt x="56" y="60"/>
                  </a:lnTo>
                  <a:lnTo>
                    <a:pt x="53" y="58"/>
                  </a:lnTo>
                  <a:lnTo>
                    <a:pt x="50" y="56"/>
                  </a:lnTo>
                  <a:lnTo>
                    <a:pt x="49" y="54"/>
                  </a:lnTo>
                  <a:lnTo>
                    <a:pt x="47" y="53"/>
                  </a:lnTo>
                  <a:lnTo>
                    <a:pt x="46" y="50"/>
                  </a:lnTo>
                  <a:lnTo>
                    <a:pt x="47" y="48"/>
                  </a:lnTo>
                  <a:lnTo>
                    <a:pt x="49" y="47"/>
                  </a:lnTo>
                  <a:lnTo>
                    <a:pt x="50" y="46"/>
                  </a:lnTo>
                  <a:lnTo>
                    <a:pt x="51" y="44"/>
                  </a:lnTo>
                  <a:lnTo>
                    <a:pt x="54" y="44"/>
                  </a:lnTo>
                  <a:lnTo>
                    <a:pt x="56" y="43"/>
                  </a:lnTo>
                  <a:lnTo>
                    <a:pt x="57" y="43"/>
                  </a:lnTo>
                  <a:lnTo>
                    <a:pt x="59" y="41"/>
                  </a:lnTo>
                  <a:lnTo>
                    <a:pt x="61" y="41"/>
                  </a:lnTo>
                  <a:lnTo>
                    <a:pt x="63" y="40"/>
                  </a:lnTo>
                  <a:lnTo>
                    <a:pt x="70" y="54"/>
                  </a:lnTo>
                  <a:lnTo>
                    <a:pt x="76" y="57"/>
                  </a:lnTo>
                  <a:lnTo>
                    <a:pt x="82" y="58"/>
                  </a:lnTo>
                  <a:lnTo>
                    <a:pt x="87" y="57"/>
                  </a:lnTo>
                  <a:lnTo>
                    <a:pt x="92" y="56"/>
                  </a:lnTo>
                  <a:lnTo>
                    <a:pt x="97" y="53"/>
                  </a:lnTo>
                  <a:lnTo>
                    <a:pt x="102" y="50"/>
                  </a:lnTo>
                  <a:lnTo>
                    <a:pt x="106" y="46"/>
                  </a:lnTo>
                  <a:lnTo>
                    <a:pt x="110" y="43"/>
                  </a:lnTo>
                  <a:lnTo>
                    <a:pt x="114" y="38"/>
                  </a:lnTo>
                  <a:lnTo>
                    <a:pt x="119" y="37"/>
                  </a:lnTo>
                  <a:lnTo>
                    <a:pt x="112" y="34"/>
                  </a:lnTo>
                  <a:lnTo>
                    <a:pt x="104" y="33"/>
                  </a:lnTo>
                  <a:lnTo>
                    <a:pt x="97" y="30"/>
                  </a:lnTo>
                  <a:lnTo>
                    <a:pt x="90" y="28"/>
                  </a:lnTo>
                  <a:lnTo>
                    <a:pt x="82" y="27"/>
                  </a:lnTo>
                  <a:lnTo>
                    <a:pt x="74" y="27"/>
                  </a:lnTo>
                  <a:lnTo>
                    <a:pt x="67" y="26"/>
                  </a:lnTo>
                  <a:lnTo>
                    <a:pt x="60" y="26"/>
                  </a:lnTo>
                  <a:lnTo>
                    <a:pt x="53" y="26"/>
                  </a:lnTo>
                  <a:lnTo>
                    <a:pt x="46" y="27"/>
                  </a:lnTo>
                  <a:lnTo>
                    <a:pt x="53" y="21"/>
                  </a:lnTo>
                  <a:lnTo>
                    <a:pt x="60" y="18"/>
                  </a:lnTo>
                  <a:lnTo>
                    <a:pt x="69" y="17"/>
                  </a:lnTo>
                  <a:lnTo>
                    <a:pt x="76" y="15"/>
                  </a:lnTo>
                  <a:lnTo>
                    <a:pt x="84" y="15"/>
                  </a:lnTo>
                  <a:lnTo>
                    <a:pt x="93" y="15"/>
                  </a:lnTo>
                  <a:lnTo>
                    <a:pt x="100" y="15"/>
                  </a:lnTo>
                  <a:lnTo>
                    <a:pt x="109" y="15"/>
                  </a:lnTo>
                  <a:lnTo>
                    <a:pt x="116" y="13"/>
                  </a:lnTo>
                  <a:lnTo>
                    <a:pt x="125" y="10"/>
                  </a:lnTo>
                  <a:lnTo>
                    <a:pt x="113" y="4"/>
                  </a:lnTo>
                  <a:lnTo>
                    <a:pt x="102" y="1"/>
                  </a:lnTo>
                  <a:lnTo>
                    <a:pt x="90" y="0"/>
                  </a:lnTo>
                  <a:lnTo>
                    <a:pt x="79" y="1"/>
                  </a:lnTo>
                  <a:lnTo>
                    <a:pt x="66" y="4"/>
                  </a:lnTo>
                  <a:lnTo>
                    <a:pt x="54" y="8"/>
                  </a:lnTo>
                  <a:lnTo>
                    <a:pt x="44" y="13"/>
                  </a:lnTo>
                  <a:lnTo>
                    <a:pt x="33" y="20"/>
                  </a:lnTo>
                  <a:lnTo>
                    <a:pt x="24" y="26"/>
                  </a:lnTo>
                  <a:lnTo>
                    <a:pt x="16" y="33"/>
                  </a:lnTo>
                  <a:lnTo>
                    <a:pt x="21" y="33"/>
                  </a:lnTo>
                  <a:lnTo>
                    <a:pt x="24" y="37"/>
                  </a:lnTo>
                  <a:lnTo>
                    <a:pt x="24" y="40"/>
                  </a:lnTo>
                  <a:lnTo>
                    <a:pt x="24" y="41"/>
                  </a:lnTo>
                  <a:lnTo>
                    <a:pt x="23" y="41"/>
                  </a:lnTo>
                  <a:lnTo>
                    <a:pt x="21" y="41"/>
                  </a:lnTo>
                  <a:lnTo>
                    <a:pt x="20" y="41"/>
                  </a:lnTo>
                  <a:lnTo>
                    <a:pt x="17" y="40"/>
                  </a:lnTo>
                  <a:lnTo>
                    <a:pt x="14" y="41"/>
                  </a:lnTo>
                  <a:lnTo>
                    <a:pt x="13" y="41"/>
                  </a:lnTo>
                  <a:lnTo>
                    <a:pt x="11" y="44"/>
                  </a:lnTo>
                  <a:lnTo>
                    <a:pt x="16" y="47"/>
                  </a:lnTo>
                  <a:lnTo>
                    <a:pt x="4" y="54"/>
                  </a:lnTo>
                  <a:lnTo>
                    <a:pt x="7" y="57"/>
                  </a:lnTo>
                  <a:lnTo>
                    <a:pt x="7" y="58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6" y="66"/>
                  </a:lnTo>
                  <a:lnTo>
                    <a:pt x="4" y="68"/>
                  </a:lnTo>
                  <a:lnTo>
                    <a:pt x="3" y="70"/>
                  </a:lnTo>
                  <a:lnTo>
                    <a:pt x="1" y="73"/>
                  </a:lnTo>
                  <a:lnTo>
                    <a:pt x="0" y="76"/>
                  </a:lnTo>
                  <a:lnTo>
                    <a:pt x="1" y="79"/>
                  </a:lnTo>
                  <a:close/>
                  <a:moveTo>
                    <a:pt x="39" y="30"/>
                  </a:moveTo>
                  <a:lnTo>
                    <a:pt x="46" y="30"/>
                  </a:lnTo>
                  <a:lnTo>
                    <a:pt x="33" y="37"/>
                  </a:lnTo>
                  <a:lnTo>
                    <a:pt x="39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39" name="Freeform 25"/>
            <p:cNvSpPr>
              <a:spLocks noEditPoints="1"/>
            </p:cNvSpPr>
            <p:nvPr/>
          </p:nvSpPr>
          <p:spPr bwMode="auto">
            <a:xfrm>
              <a:off x="2107" y="1181"/>
              <a:ext cx="51" cy="36"/>
            </a:xfrm>
            <a:custGeom>
              <a:avLst/>
              <a:gdLst>
                <a:gd name="T0" fmla="*/ 47 w 103"/>
                <a:gd name="T1" fmla="*/ 27 h 71"/>
                <a:gd name="T2" fmla="*/ 45 w 103"/>
                <a:gd name="T3" fmla="*/ 27 h 71"/>
                <a:gd name="T4" fmla="*/ 43 w 103"/>
                <a:gd name="T5" fmla="*/ 27 h 71"/>
                <a:gd name="T6" fmla="*/ 46 w 103"/>
                <a:gd name="T7" fmla="*/ 22 h 71"/>
                <a:gd name="T8" fmla="*/ 43 w 103"/>
                <a:gd name="T9" fmla="*/ 19 h 71"/>
                <a:gd name="T10" fmla="*/ 40 w 103"/>
                <a:gd name="T11" fmla="*/ 16 h 71"/>
                <a:gd name="T12" fmla="*/ 35 w 103"/>
                <a:gd name="T13" fmla="*/ 14 h 71"/>
                <a:gd name="T14" fmla="*/ 38 w 103"/>
                <a:gd name="T15" fmla="*/ 12 h 71"/>
                <a:gd name="T16" fmla="*/ 43 w 103"/>
                <a:gd name="T17" fmla="*/ 12 h 71"/>
                <a:gd name="T18" fmla="*/ 48 w 103"/>
                <a:gd name="T19" fmla="*/ 14 h 71"/>
                <a:gd name="T20" fmla="*/ 51 w 103"/>
                <a:gd name="T21" fmla="*/ 19 h 71"/>
                <a:gd name="T22" fmla="*/ 43 w 103"/>
                <a:gd name="T23" fmla="*/ 9 h 71"/>
                <a:gd name="T24" fmla="*/ 27 w 103"/>
                <a:gd name="T25" fmla="*/ 4 h 71"/>
                <a:gd name="T26" fmla="*/ 9 w 103"/>
                <a:gd name="T27" fmla="*/ 1 h 71"/>
                <a:gd name="T28" fmla="*/ 2 w 103"/>
                <a:gd name="T29" fmla="*/ 7 h 71"/>
                <a:gd name="T30" fmla="*/ 11 w 103"/>
                <a:gd name="T31" fmla="*/ 7 h 71"/>
                <a:gd name="T32" fmla="*/ 20 w 103"/>
                <a:gd name="T33" fmla="*/ 9 h 71"/>
                <a:gd name="T34" fmla="*/ 28 w 103"/>
                <a:gd name="T35" fmla="*/ 12 h 71"/>
                <a:gd name="T36" fmla="*/ 25 w 103"/>
                <a:gd name="T37" fmla="*/ 14 h 71"/>
                <a:gd name="T38" fmla="*/ 23 w 103"/>
                <a:gd name="T39" fmla="*/ 14 h 71"/>
                <a:gd name="T40" fmla="*/ 21 w 103"/>
                <a:gd name="T41" fmla="*/ 14 h 71"/>
                <a:gd name="T42" fmla="*/ 17 w 103"/>
                <a:gd name="T43" fmla="*/ 14 h 71"/>
                <a:gd name="T44" fmla="*/ 12 w 103"/>
                <a:gd name="T45" fmla="*/ 17 h 71"/>
                <a:gd name="T46" fmla="*/ 10 w 103"/>
                <a:gd name="T47" fmla="*/ 19 h 71"/>
                <a:gd name="T48" fmla="*/ 12 w 103"/>
                <a:gd name="T49" fmla="*/ 24 h 71"/>
                <a:gd name="T50" fmla="*/ 19 w 103"/>
                <a:gd name="T51" fmla="*/ 28 h 71"/>
                <a:gd name="T52" fmla="*/ 26 w 103"/>
                <a:gd name="T53" fmla="*/ 29 h 71"/>
                <a:gd name="T54" fmla="*/ 34 w 103"/>
                <a:gd name="T55" fmla="*/ 31 h 71"/>
                <a:gd name="T56" fmla="*/ 36 w 103"/>
                <a:gd name="T57" fmla="*/ 35 h 71"/>
                <a:gd name="T58" fmla="*/ 41 w 103"/>
                <a:gd name="T59" fmla="*/ 34 h 71"/>
                <a:gd name="T60" fmla="*/ 46 w 103"/>
                <a:gd name="T61" fmla="*/ 31 h 71"/>
                <a:gd name="T62" fmla="*/ 48 w 103"/>
                <a:gd name="T63" fmla="*/ 27 h 71"/>
                <a:gd name="T64" fmla="*/ 42 w 103"/>
                <a:gd name="T65" fmla="*/ 22 h 71"/>
                <a:gd name="T66" fmla="*/ 36 w 103"/>
                <a:gd name="T67" fmla="*/ 21 h 71"/>
                <a:gd name="T68" fmla="*/ 13 w 103"/>
                <a:gd name="T69" fmla="*/ 22 h 71"/>
                <a:gd name="T70" fmla="*/ 15 w 103"/>
                <a:gd name="T71" fmla="*/ 22 h 71"/>
                <a:gd name="T72" fmla="*/ 18 w 103"/>
                <a:gd name="T73" fmla="*/ 21 h 71"/>
                <a:gd name="T74" fmla="*/ 20 w 103"/>
                <a:gd name="T75" fmla="*/ 20 h 71"/>
                <a:gd name="T76" fmla="*/ 20 w 103"/>
                <a:gd name="T77" fmla="*/ 22 h 71"/>
                <a:gd name="T78" fmla="*/ 22 w 103"/>
                <a:gd name="T79" fmla="*/ 24 h 71"/>
                <a:gd name="T80" fmla="*/ 24 w 103"/>
                <a:gd name="T81" fmla="*/ 26 h 71"/>
                <a:gd name="T82" fmla="*/ 13 w 103"/>
                <a:gd name="T83" fmla="*/ 22 h 7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03" h="71">
                  <a:moveTo>
                    <a:pt x="96" y="54"/>
                  </a:moveTo>
                  <a:lnTo>
                    <a:pt x="94" y="54"/>
                  </a:lnTo>
                  <a:lnTo>
                    <a:pt x="93" y="54"/>
                  </a:lnTo>
                  <a:lnTo>
                    <a:pt x="91" y="54"/>
                  </a:lnTo>
                  <a:lnTo>
                    <a:pt x="90" y="54"/>
                  </a:lnTo>
                  <a:lnTo>
                    <a:pt x="88" y="54"/>
                  </a:lnTo>
                  <a:lnTo>
                    <a:pt x="87" y="53"/>
                  </a:lnTo>
                  <a:lnTo>
                    <a:pt x="86" y="51"/>
                  </a:lnTo>
                  <a:lnTo>
                    <a:pt x="93" y="44"/>
                  </a:lnTo>
                  <a:lnTo>
                    <a:pt x="90" y="41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4" y="34"/>
                  </a:lnTo>
                  <a:lnTo>
                    <a:pt x="83" y="33"/>
                  </a:lnTo>
                  <a:lnTo>
                    <a:pt x="80" y="31"/>
                  </a:lnTo>
                  <a:lnTo>
                    <a:pt x="77" y="30"/>
                  </a:lnTo>
                  <a:lnTo>
                    <a:pt x="74" y="28"/>
                  </a:lnTo>
                  <a:lnTo>
                    <a:pt x="71" y="28"/>
                  </a:lnTo>
                  <a:lnTo>
                    <a:pt x="68" y="27"/>
                  </a:lnTo>
                  <a:lnTo>
                    <a:pt x="73" y="23"/>
                  </a:lnTo>
                  <a:lnTo>
                    <a:pt x="76" y="23"/>
                  </a:lnTo>
                  <a:lnTo>
                    <a:pt x="80" y="23"/>
                  </a:lnTo>
                  <a:lnTo>
                    <a:pt x="84" y="23"/>
                  </a:lnTo>
                  <a:lnTo>
                    <a:pt x="87" y="24"/>
                  </a:lnTo>
                  <a:lnTo>
                    <a:pt x="91" y="24"/>
                  </a:lnTo>
                  <a:lnTo>
                    <a:pt x="94" y="26"/>
                  </a:lnTo>
                  <a:lnTo>
                    <a:pt x="97" y="27"/>
                  </a:lnTo>
                  <a:lnTo>
                    <a:pt x="100" y="30"/>
                  </a:lnTo>
                  <a:lnTo>
                    <a:pt x="101" y="33"/>
                  </a:lnTo>
                  <a:lnTo>
                    <a:pt x="103" y="37"/>
                  </a:lnTo>
                  <a:lnTo>
                    <a:pt x="100" y="28"/>
                  </a:lnTo>
                  <a:lnTo>
                    <a:pt x="94" y="23"/>
                  </a:lnTo>
                  <a:lnTo>
                    <a:pt x="87" y="17"/>
                  </a:lnTo>
                  <a:lnTo>
                    <a:pt x="77" y="14"/>
                  </a:lnTo>
                  <a:lnTo>
                    <a:pt x="66" y="10"/>
                  </a:lnTo>
                  <a:lnTo>
                    <a:pt x="54" y="7"/>
                  </a:lnTo>
                  <a:lnTo>
                    <a:pt x="41" y="5"/>
                  </a:lnTo>
                  <a:lnTo>
                    <a:pt x="30" y="4"/>
                  </a:lnTo>
                  <a:lnTo>
                    <a:pt x="18" y="1"/>
                  </a:lnTo>
                  <a:lnTo>
                    <a:pt x="7" y="0"/>
                  </a:lnTo>
                  <a:lnTo>
                    <a:pt x="0" y="17"/>
                  </a:lnTo>
                  <a:lnTo>
                    <a:pt x="5" y="14"/>
                  </a:lnTo>
                  <a:lnTo>
                    <a:pt x="11" y="14"/>
                  </a:lnTo>
                  <a:lnTo>
                    <a:pt x="17" y="13"/>
                  </a:lnTo>
                  <a:lnTo>
                    <a:pt x="23" y="13"/>
                  </a:lnTo>
                  <a:lnTo>
                    <a:pt x="28" y="14"/>
                  </a:lnTo>
                  <a:lnTo>
                    <a:pt x="34" y="16"/>
                  </a:lnTo>
                  <a:lnTo>
                    <a:pt x="40" y="17"/>
                  </a:lnTo>
                  <a:lnTo>
                    <a:pt x="44" y="18"/>
                  </a:lnTo>
                  <a:lnTo>
                    <a:pt x="50" y="20"/>
                  </a:lnTo>
                  <a:lnTo>
                    <a:pt x="56" y="23"/>
                  </a:lnTo>
                  <a:lnTo>
                    <a:pt x="54" y="24"/>
                  </a:lnTo>
                  <a:lnTo>
                    <a:pt x="53" y="26"/>
                  </a:lnTo>
                  <a:lnTo>
                    <a:pt x="51" y="27"/>
                  </a:lnTo>
                  <a:lnTo>
                    <a:pt x="50" y="27"/>
                  </a:lnTo>
                  <a:lnTo>
                    <a:pt x="48" y="27"/>
                  </a:lnTo>
                  <a:lnTo>
                    <a:pt x="47" y="27"/>
                  </a:lnTo>
                  <a:lnTo>
                    <a:pt x="46" y="27"/>
                  </a:lnTo>
                  <a:lnTo>
                    <a:pt x="44" y="27"/>
                  </a:lnTo>
                  <a:lnTo>
                    <a:pt x="43" y="27"/>
                  </a:lnTo>
                  <a:lnTo>
                    <a:pt x="41" y="27"/>
                  </a:lnTo>
                  <a:lnTo>
                    <a:pt x="37" y="27"/>
                  </a:lnTo>
                  <a:lnTo>
                    <a:pt x="34" y="28"/>
                  </a:lnTo>
                  <a:lnTo>
                    <a:pt x="31" y="30"/>
                  </a:lnTo>
                  <a:lnTo>
                    <a:pt x="27" y="31"/>
                  </a:lnTo>
                  <a:lnTo>
                    <a:pt x="24" y="33"/>
                  </a:lnTo>
                  <a:lnTo>
                    <a:pt x="23" y="34"/>
                  </a:lnTo>
                  <a:lnTo>
                    <a:pt x="21" y="37"/>
                  </a:lnTo>
                  <a:lnTo>
                    <a:pt x="20" y="38"/>
                  </a:lnTo>
                  <a:lnTo>
                    <a:pt x="20" y="41"/>
                  </a:lnTo>
                  <a:lnTo>
                    <a:pt x="21" y="44"/>
                  </a:lnTo>
                  <a:lnTo>
                    <a:pt x="24" y="48"/>
                  </a:lnTo>
                  <a:lnTo>
                    <a:pt x="28" y="51"/>
                  </a:lnTo>
                  <a:lnTo>
                    <a:pt x="33" y="54"/>
                  </a:lnTo>
                  <a:lnTo>
                    <a:pt x="38" y="56"/>
                  </a:lnTo>
                  <a:lnTo>
                    <a:pt x="43" y="57"/>
                  </a:lnTo>
                  <a:lnTo>
                    <a:pt x="48" y="57"/>
                  </a:lnTo>
                  <a:lnTo>
                    <a:pt x="53" y="58"/>
                  </a:lnTo>
                  <a:lnTo>
                    <a:pt x="58" y="58"/>
                  </a:lnTo>
                  <a:lnTo>
                    <a:pt x="64" y="60"/>
                  </a:lnTo>
                  <a:lnTo>
                    <a:pt x="68" y="61"/>
                  </a:lnTo>
                  <a:lnTo>
                    <a:pt x="66" y="71"/>
                  </a:lnTo>
                  <a:lnTo>
                    <a:pt x="68" y="70"/>
                  </a:lnTo>
                  <a:lnTo>
                    <a:pt x="73" y="69"/>
                  </a:lnTo>
                  <a:lnTo>
                    <a:pt x="76" y="69"/>
                  </a:lnTo>
                  <a:lnTo>
                    <a:pt x="80" y="67"/>
                  </a:lnTo>
                  <a:lnTo>
                    <a:pt x="83" y="67"/>
                  </a:lnTo>
                  <a:lnTo>
                    <a:pt x="87" y="66"/>
                  </a:lnTo>
                  <a:lnTo>
                    <a:pt x="90" y="64"/>
                  </a:lnTo>
                  <a:lnTo>
                    <a:pt x="93" y="61"/>
                  </a:lnTo>
                  <a:lnTo>
                    <a:pt x="94" y="58"/>
                  </a:lnTo>
                  <a:lnTo>
                    <a:pt x="96" y="54"/>
                  </a:lnTo>
                  <a:close/>
                  <a:moveTo>
                    <a:pt x="73" y="41"/>
                  </a:moveTo>
                  <a:lnTo>
                    <a:pt x="84" y="44"/>
                  </a:lnTo>
                  <a:lnTo>
                    <a:pt x="83" y="47"/>
                  </a:lnTo>
                  <a:lnTo>
                    <a:pt x="73" y="44"/>
                  </a:lnTo>
                  <a:lnTo>
                    <a:pt x="73" y="41"/>
                  </a:lnTo>
                  <a:close/>
                  <a:moveTo>
                    <a:pt x="27" y="44"/>
                  </a:moveTo>
                  <a:lnTo>
                    <a:pt x="28" y="44"/>
                  </a:lnTo>
                  <a:lnTo>
                    <a:pt x="30" y="43"/>
                  </a:lnTo>
                  <a:lnTo>
                    <a:pt x="31" y="43"/>
                  </a:lnTo>
                  <a:lnTo>
                    <a:pt x="33" y="43"/>
                  </a:lnTo>
                  <a:lnTo>
                    <a:pt x="34" y="41"/>
                  </a:lnTo>
                  <a:lnTo>
                    <a:pt x="36" y="41"/>
                  </a:lnTo>
                  <a:lnTo>
                    <a:pt x="37" y="40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1" y="40"/>
                  </a:lnTo>
                  <a:lnTo>
                    <a:pt x="40" y="43"/>
                  </a:lnTo>
                  <a:lnTo>
                    <a:pt x="40" y="44"/>
                  </a:lnTo>
                  <a:lnTo>
                    <a:pt x="41" y="47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6" y="50"/>
                  </a:lnTo>
                  <a:lnTo>
                    <a:pt x="47" y="51"/>
                  </a:lnTo>
                  <a:lnTo>
                    <a:pt x="48" y="51"/>
                  </a:lnTo>
                  <a:lnTo>
                    <a:pt x="50" y="53"/>
                  </a:lnTo>
                  <a:lnTo>
                    <a:pt x="51" y="54"/>
                  </a:lnTo>
                  <a:lnTo>
                    <a:pt x="27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40" name="Freeform 26"/>
            <p:cNvSpPr>
              <a:spLocks/>
            </p:cNvSpPr>
            <p:nvPr/>
          </p:nvSpPr>
          <p:spPr bwMode="auto">
            <a:xfrm>
              <a:off x="2090" y="1190"/>
              <a:ext cx="3" cy="10"/>
            </a:xfrm>
            <a:custGeom>
              <a:avLst/>
              <a:gdLst>
                <a:gd name="T0" fmla="*/ 3 w 7"/>
                <a:gd name="T1" fmla="*/ 2 h 20"/>
                <a:gd name="T2" fmla="*/ 3 w 7"/>
                <a:gd name="T3" fmla="*/ 2 h 20"/>
                <a:gd name="T4" fmla="*/ 3 w 7"/>
                <a:gd name="T5" fmla="*/ 2 h 20"/>
                <a:gd name="T6" fmla="*/ 3 w 7"/>
                <a:gd name="T7" fmla="*/ 2 h 20"/>
                <a:gd name="T8" fmla="*/ 3 w 7"/>
                <a:gd name="T9" fmla="*/ 1 h 20"/>
                <a:gd name="T10" fmla="*/ 3 w 7"/>
                <a:gd name="T11" fmla="*/ 1 h 20"/>
                <a:gd name="T12" fmla="*/ 2 w 7"/>
                <a:gd name="T13" fmla="*/ 0 h 20"/>
                <a:gd name="T14" fmla="*/ 1 w 7"/>
                <a:gd name="T15" fmla="*/ 0 h 20"/>
                <a:gd name="T16" fmla="*/ 1 w 7"/>
                <a:gd name="T17" fmla="*/ 0 h 20"/>
                <a:gd name="T18" fmla="*/ 1 w 7"/>
                <a:gd name="T19" fmla="*/ 0 h 20"/>
                <a:gd name="T20" fmla="*/ 0 w 7"/>
                <a:gd name="T21" fmla="*/ 0 h 20"/>
                <a:gd name="T22" fmla="*/ 3 w 7"/>
                <a:gd name="T23" fmla="*/ 10 h 20"/>
                <a:gd name="T24" fmla="*/ 3 w 7"/>
                <a:gd name="T25" fmla="*/ 3 h 20"/>
                <a:gd name="T26" fmla="*/ 3 w 7"/>
                <a:gd name="T27" fmla="*/ 3 h 20"/>
                <a:gd name="T28" fmla="*/ 3 w 7"/>
                <a:gd name="T29" fmla="*/ 2 h 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" h="20">
                  <a:moveTo>
                    <a:pt x="7" y="4"/>
                  </a:moveTo>
                  <a:lnTo>
                    <a:pt x="7" y="4"/>
                  </a:lnTo>
                  <a:lnTo>
                    <a:pt x="7" y="3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20"/>
                  </a:lnTo>
                  <a:lnTo>
                    <a:pt x="7" y="6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41" name="Freeform 27"/>
            <p:cNvSpPr>
              <a:spLocks/>
            </p:cNvSpPr>
            <p:nvPr/>
          </p:nvSpPr>
          <p:spPr bwMode="auto">
            <a:xfrm>
              <a:off x="2120" y="1201"/>
              <a:ext cx="13" cy="8"/>
            </a:xfrm>
            <a:custGeom>
              <a:avLst/>
              <a:gdLst>
                <a:gd name="T0" fmla="*/ 8 w 24"/>
                <a:gd name="T1" fmla="*/ 0 h 14"/>
                <a:gd name="T2" fmla="*/ 7 w 24"/>
                <a:gd name="T3" fmla="*/ 0 h 14"/>
                <a:gd name="T4" fmla="*/ 6 w 24"/>
                <a:gd name="T5" fmla="*/ 0 h 14"/>
                <a:gd name="T6" fmla="*/ 5 w 24"/>
                <a:gd name="T7" fmla="*/ 0 h 14"/>
                <a:gd name="T8" fmla="*/ 5 w 24"/>
                <a:gd name="T9" fmla="*/ 1 h 14"/>
                <a:gd name="T10" fmla="*/ 4 w 24"/>
                <a:gd name="T11" fmla="*/ 1 h 14"/>
                <a:gd name="T12" fmla="*/ 3 w 24"/>
                <a:gd name="T13" fmla="*/ 2 h 14"/>
                <a:gd name="T14" fmla="*/ 2 w 24"/>
                <a:gd name="T15" fmla="*/ 2 h 14"/>
                <a:gd name="T16" fmla="*/ 2 w 24"/>
                <a:gd name="T17" fmla="*/ 2 h 14"/>
                <a:gd name="T18" fmla="*/ 1 w 24"/>
                <a:gd name="T19" fmla="*/ 2 h 14"/>
                <a:gd name="T20" fmla="*/ 0 w 24"/>
                <a:gd name="T21" fmla="*/ 2 h 14"/>
                <a:gd name="T22" fmla="*/ 13 w 24"/>
                <a:gd name="T23" fmla="*/ 8 h 14"/>
                <a:gd name="T24" fmla="*/ 12 w 24"/>
                <a:gd name="T25" fmla="*/ 7 h 14"/>
                <a:gd name="T26" fmla="*/ 11 w 24"/>
                <a:gd name="T27" fmla="*/ 6 h 14"/>
                <a:gd name="T28" fmla="*/ 11 w 24"/>
                <a:gd name="T29" fmla="*/ 6 h 14"/>
                <a:gd name="T30" fmla="*/ 10 w 24"/>
                <a:gd name="T31" fmla="*/ 6 h 14"/>
                <a:gd name="T32" fmla="*/ 9 w 24"/>
                <a:gd name="T33" fmla="*/ 5 h 14"/>
                <a:gd name="T34" fmla="*/ 8 w 24"/>
                <a:gd name="T35" fmla="*/ 5 h 14"/>
                <a:gd name="T36" fmla="*/ 8 w 24"/>
                <a:gd name="T37" fmla="*/ 4 h 14"/>
                <a:gd name="T38" fmla="*/ 7 w 24"/>
                <a:gd name="T39" fmla="*/ 2 h 14"/>
                <a:gd name="T40" fmla="*/ 7 w 24"/>
                <a:gd name="T41" fmla="*/ 2 h 14"/>
                <a:gd name="T42" fmla="*/ 8 w 24"/>
                <a:gd name="T43" fmla="*/ 0 h 14"/>
                <a:gd name="T44" fmla="*/ 8 w 24"/>
                <a:gd name="T45" fmla="*/ 0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4" h="14">
                  <a:moveTo>
                    <a:pt x="14" y="0"/>
                  </a:move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24" y="14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0" y="11"/>
                  </a:lnTo>
                  <a:lnTo>
                    <a:pt x="19" y="10"/>
                  </a:lnTo>
                  <a:lnTo>
                    <a:pt x="17" y="8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42" name="Freeform 28"/>
            <p:cNvSpPr>
              <a:spLocks/>
            </p:cNvSpPr>
            <p:nvPr/>
          </p:nvSpPr>
          <p:spPr bwMode="auto">
            <a:xfrm>
              <a:off x="2143" y="1202"/>
              <a:ext cx="6" cy="3"/>
            </a:xfrm>
            <a:custGeom>
              <a:avLst/>
              <a:gdLst>
                <a:gd name="T0" fmla="*/ 6 w 11"/>
                <a:gd name="T1" fmla="*/ 1 h 6"/>
                <a:gd name="T2" fmla="*/ 0 w 11"/>
                <a:gd name="T3" fmla="*/ 0 h 6"/>
                <a:gd name="T4" fmla="*/ 0 w 11"/>
                <a:gd name="T5" fmla="*/ 2 h 6"/>
                <a:gd name="T6" fmla="*/ 5 w 11"/>
                <a:gd name="T7" fmla="*/ 3 h 6"/>
                <a:gd name="T8" fmla="*/ 6 w 11"/>
                <a:gd name="T9" fmla="*/ 2 h 6"/>
                <a:gd name="T10" fmla="*/ 6 w 11"/>
                <a:gd name="T11" fmla="*/ 2 h 6"/>
                <a:gd name="T12" fmla="*/ 6 w 11"/>
                <a:gd name="T13" fmla="*/ 1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10" y="6"/>
                  </a:lnTo>
                  <a:lnTo>
                    <a:pt x="11" y="3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43" name="Freeform 29"/>
            <p:cNvSpPr>
              <a:spLocks/>
            </p:cNvSpPr>
            <p:nvPr/>
          </p:nvSpPr>
          <p:spPr bwMode="auto">
            <a:xfrm>
              <a:off x="2103" y="1226"/>
              <a:ext cx="4" cy="7"/>
            </a:xfrm>
            <a:custGeom>
              <a:avLst/>
              <a:gdLst>
                <a:gd name="T0" fmla="*/ 0 w 7"/>
                <a:gd name="T1" fmla="*/ 0 h 14"/>
                <a:gd name="T2" fmla="*/ 2 w 7"/>
                <a:gd name="T3" fmla="*/ 7 h 14"/>
                <a:gd name="T4" fmla="*/ 4 w 7"/>
                <a:gd name="T5" fmla="*/ 5 h 14"/>
                <a:gd name="T6" fmla="*/ 4 w 7"/>
                <a:gd name="T7" fmla="*/ 4 h 14"/>
                <a:gd name="T8" fmla="*/ 4 w 7"/>
                <a:gd name="T9" fmla="*/ 4 h 14"/>
                <a:gd name="T10" fmla="*/ 4 w 7"/>
                <a:gd name="T11" fmla="*/ 3 h 14"/>
                <a:gd name="T12" fmla="*/ 3 w 7"/>
                <a:gd name="T13" fmla="*/ 3 h 14"/>
                <a:gd name="T14" fmla="*/ 3 w 7"/>
                <a:gd name="T15" fmla="*/ 2 h 14"/>
                <a:gd name="T16" fmla="*/ 2 w 7"/>
                <a:gd name="T17" fmla="*/ 1 h 14"/>
                <a:gd name="T18" fmla="*/ 1 w 7"/>
                <a:gd name="T19" fmla="*/ 1 h 14"/>
                <a:gd name="T20" fmla="*/ 1 w 7"/>
                <a:gd name="T21" fmla="*/ 1 h 14"/>
                <a:gd name="T22" fmla="*/ 1 w 7"/>
                <a:gd name="T23" fmla="*/ 1 h 14"/>
                <a:gd name="T24" fmla="*/ 0 w 7"/>
                <a:gd name="T25" fmla="*/ 0 h 14"/>
                <a:gd name="T26" fmla="*/ 0 w 7"/>
                <a:gd name="T27" fmla="*/ 0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lnTo>
                    <a:pt x="4" y="14"/>
                  </a:lnTo>
                  <a:lnTo>
                    <a:pt x="7" y="10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44" name="Freeform 30"/>
            <p:cNvSpPr>
              <a:spLocks/>
            </p:cNvSpPr>
            <p:nvPr/>
          </p:nvSpPr>
          <p:spPr bwMode="auto">
            <a:xfrm>
              <a:off x="2249" y="1248"/>
              <a:ext cx="10" cy="34"/>
            </a:xfrm>
            <a:custGeom>
              <a:avLst/>
              <a:gdLst>
                <a:gd name="T0" fmla="*/ 9 w 18"/>
                <a:gd name="T1" fmla="*/ 0 h 69"/>
                <a:gd name="T2" fmla="*/ 8 w 18"/>
                <a:gd name="T3" fmla="*/ 3 h 69"/>
                <a:gd name="T4" fmla="*/ 6 w 18"/>
                <a:gd name="T5" fmla="*/ 5 h 69"/>
                <a:gd name="T6" fmla="*/ 4 w 18"/>
                <a:gd name="T7" fmla="*/ 8 h 69"/>
                <a:gd name="T8" fmla="*/ 4 w 18"/>
                <a:gd name="T9" fmla="*/ 11 h 69"/>
                <a:gd name="T10" fmla="*/ 2 w 18"/>
                <a:gd name="T11" fmla="*/ 15 h 69"/>
                <a:gd name="T12" fmla="*/ 2 w 18"/>
                <a:gd name="T13" fmla="*/ 18 h 69"/>
                <a:gd name="T14" fmla="*/ 0 w 18"/>
                <a:gd name="T15" fmla="*/ 21 h 69"/>
                <a:gd name="T16" fmla="*/ 0 w 18"/>
                <a:gd name="T17" fmla="*/ 25 h 69"/>
                <a:gd name="T18" fmla="*/ 0 w 18"/>
                <a:gd name="T19" fmla="*/ 29 h 69"/>
                <a:gd name="T20" fmla="*/ 0 w 18"/>
                <a:gd name="T21" fmla="*/ 34 h 69"/>
                <a:gd name="T22" fmla="*/ 1 w 18"/>
                <a:gd name="T23" fmla="*/ 31 h 69"/>
                <a:gd name="T24" fmla="*/ 2 w 18"/>
                <a:gd name="T25" fmla="*/ 29 h 69"/>
                <a:gd name="T26" fmla="*/ 4 w 18"/>
                <a:gd name="T27" fmla="*/ 26 h 69"/>
                <a:gd name="T28" fmla="*/ 6 w 18"/>
                <a:gd name="T29" fmla="*/ 23 h 69"/>
                <a:gd name="T30" fmla="*/ 8 w 18"/>
                <a:gd name="T31" fmla="*/ 19 h 69"/>
                <a:gd name="T32" fmla="*/ 8 w 18"/>
                <a:gd name="T33" fmla="*/ 16 h 69"/>
                <a:gd name="T34" fmla="*/ 10 w 18"/>
                <a:gd name="T35" fmla="*/ 12 h 69"/>
                <a:gd name="T36" fmla="*/ 10 w 18"/>
                <a:gd name="T37" fmla="*/ 8 h 69"/>
                <a:gd name="T38" fmla="*/ 10 w 18"/>
                <a:gd name="T39" fmla="*/ 4 h 69"/>
                <a:gd name="T40" fmla="*/ 9 w 18"/>
                <a:gd name="T41" fmla="*/ 0 h 69"/>
                <a:gd name="T42" fmla="*/ 9 w 18"/>
                <a:gd name="T43" fmla="*/ 0 h 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" h="69">
                  <a:moveTo>
                    <a:pt x="17" y="0"/>
                  </a:moveTo>
                  <a:lnTo>
                    <a:pt x="14" y="6"/>
                  </a:lnTo>
                  <a:lnTo>
                    <a:pt x="11" y="11"/>
                  </a:lnTo>
                  <a:lnTo>
                    <a:pt x="8" y="17"/>
                  </a:lnTo>
                  <a:lnTo>
                    <a:pt x="7" y="23"/>
                  </a:lnTo>
                  <a:lnTo>
                    <a:pt x="4" y="30"/>
                  </a:lnTo>
                  <a:lnTo>
                    <a:pt x="3" y="36"/>
                  </a:lnTo>
                  <a:lnTo>
                    <a:pt x="0" y="43"/>
                  </a:lnTo>
                  <a:lnTo>
                    <a:pt x="0" y="50"/>
                  </a:lnTo>
                  <a:lnTo>
                    <a:pt x="0" y="59"/>
                  </a:lnTo>
                  <a:lnTo>
                    <a:pt x="0" y="69"/>
                  </a:lnTo>
                  <a:lnTo>
                    <a:pt x="1" y="63"/>
                  </a:lnTo>
                  <a:lnTo>
                    <a:pt x="4" y="59"/>
                  </a:lnTo>
                  <a:lnTo>
                    <a:pt x="7" y="52"/>
                  </a:lnTo>
                  <a:lnTo>
                    <a:pt x="11" y="46"/>
                  </a:lnTo>
                  <a:lnTo>
                    <a:pt x="14" y="39"/>
                  </a:lnTo>
                  <a:lnTo>
                    <a:pt x="15" y="32"/>
                  </a:lnTo>
                  <a:lnTo>
                    <a:pt x="18" y="24"/>
                  </a:lnTo>
                  <a:lnTo>
                    <a:pt x="18" y="16"/>
                  </a:lnTo>
                  <a:lnTo>
                    <a:pt x="18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45" name="Freeform 31"/>
            <p:cNvSpPr>
              <a:spLocks/>
            </p:cNvSpPr>
            <p:nvPr/>
          </p:nvSpPr>
          <p:spPr bwMode="auto">
            <a:xfrm>
              <a:off x="2157" y="1260"/>
              <a:ext cx="12" cy="5"/>
            </a:xfrm>
            <a:custGeom>
              <a:avLst/>
              <a:gdLst>
                <a:gd name="T0" fmla="*/ 0 w 24"/>
                <a:gd name="T1" fmla="*/ 2 h 10"/>
                <a:gd name="T2" fmla="*/ 12 w 24"/>
                <a:gd name="T3" fmla="*/ 5 h 10"/>
                <a:gd name="T4" fmla="*/ 12 w 24"/>
                <a:gd name="T5" fmla="*/ 4 h 10"/>
                <a:gd name="T6" fmla="*/ 0 w 24"/>
                <a:gd name="T7" fmla="*/ 0 h 10"/>
                <a:gd name="T8" fmla="*/ 0 w 24"/>
                <a:gd name="T9" fmla="*/ 2 h 10"/>
                <a:gd name="T10" fmla="*/ 0 w 24"/>
                <a:gd name="T11" fmla="*/ 2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0">
                  <a:moveTo>
                    <a:pt x="0" y="3"/>
                  </a:moveTo>
                  <a:lnTo>
                    <a:pt x="24" y="10"/>
                  </a:lnTo>
                  <a:lnTo>
                    <a:pt x="24" y="8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46" name="Freeform 32"/>
            <p:cNvSpPr>
              <a:spLocks/>
            </p:cNvSpPr>
            <p:nvPr/>
          </p:nvSpPr>
          <p:spPr bwMode="auto">
            <a:xfrm>
              <a:off x="2176" y="1274"/>
              <a:ext cx="5" cy="3"/>
            </a:xfrm>
            <a:custGeom>
              <a:avLst/>
              <a:gdLst>
                <a:gd name="T0" fmla="*/ 5 w 10"/>
                <a:gd name="T1" fmla="*/ 0 h 7"/>
                <a:gd name="T2" fmla="*/ 5 w 10"/>
                <a:gd name="T3" fmla="*/ 0 h 7"/>
                <a:gd name="T4" fmla="*/ 4 w 10"/>
                <a:gd name="T5" fmla="*/ 0 h 7"/>
                <a:gd name="T6" fmla="*/ 3 w 10"/>
                <a:gd name="T7" fmla="*/ 0 h 7"/>
                <a:gd name="T8" fmla="*/ 2 w 10"/>
                <a:gd name="T9" fmla="*/ 0 h 7"/>
                <a:gd name="T10" fmla="*/ 2 w 10"/>
                <a:gd name="T11" fmla="*/ 0 h 7"/>
                <a:gd name="T12" fmla="*/ 1 w 10"/>
                <a:gd name="T13" fmla="*/ 0 h 7"/>
                <a:gd name="T14" fmla="*/ 0 w 10"/>
                <a:gd name="T15" fmla="*/ 1 h 7"/>
                <a:gd name="T16" fmla="*/ 0 w 10"/>
                <a:gd name="T17" fmla="*/ 2 h 7"/>
                <a:gd name="T18" fmla="*/ 0 w 10"/>
                <a:gd name="T19" fmla="*/ 2 h 7"/>
                <a:gd name="T20" fmla="*/ 0 w 10"/>
                <a:gd name="T21" fmla="*/ 3 h 7"/>
                <a:gd name="T22" fmla="*/ 4 w 10"/>
                <a:gd name="T23" fmla="*/ 3 h 7"/>
                <a:gd name="T24" fmla="*/ 4 w 10"/>
                <a:gd name="T25" fmla="*/ 3 h 7"/>
                <a:gd name="T26" fmla="*/ 5 w 10"/>
                <a:gd name="T27" fmla="*/ 2 h 7"/>
                <a:gd name="T28" fmla="*/ 5 w 10"/>
                <a:gd name="T29" fmla="*/ 2 h 7"/>
                <a:gd name="T30" fmla="*/ 5 w 10"/>
                <a:gd name="T31" fmla="*/ 2 h 7"/>
                <a:gd name="T32" fmla="*/ 5 w 10"/>
                <a:gd name="T33" fmla="*/ 2 h 7"/>
                <a:gd name="T34" fmla="*/ 5 w 10"/>
                <a:gd name="T35" fmla="*/ 1 h 7"/>
                <a:gd name="T36" fmla="*/ 5 w 10"/>
                <a:gd name="T37" fmla="*/ 1 h 7"/>
                <a:gd name="T38" fmla="*/ 5 w 10"/>
                <a:gd name="T39" fmla="*/ 0 h 7"/>
                <a:gd name="T40" fmla="*/ 5 w 10"/>
                <a:gd name="T41" fmla="*/ 0 h 7"/>
                <a:gd name="T42" fmla="*/ 5 w 10"/>
                <a:gd name="T43" fmla="*/ 0 h 7"/>
                <a:gd name="T44" fmla="*/ 5 w 10"/>
                <a:gd name="T45" fmla="*/ 0 h 7"/>
                <a:gd name="T46" fmla="*/ 5 w 10"/>
                <a:gd name="T47" fmla="*/ 0 h 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0" h="7">
                  <a:moveTo>
                    <a:pt x="9" y="0"/>
                  </a:move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47" name="Freeform 33"/>
            <p:cNvSpPr>
              <a:spLocks/>
            </p:cNvSpPr>
            <p:nvPr/>
          </p:nvSpPr>
          <p:spPr bwMode="auto">
            <a:xfrm>
              <a:off x="2202" y="1282"/>
              <a:ext cx="3" cy="1"/>
            </a:xfrm>
            <a:custGeom>
              <a:avLst/>
              <a:gdLst>
                <a:gd name="T0" fmla="*/ 0 w 6"/>
                <a:gd name="T1" fmla="*/ 0 h 1"/>
                <a:gd name="T2" fmla="*/ 2 w 6"/>
                <a:gd name="T3" fmla="*/ 0 h 1"/>
                <a:gd name="T4" fmla="*/ 2 w 6"/>
                <a:gd name="T5" fmla="*/ 0 h 1"/>
                <a:gd name="T6" fmla="*/ 2 w 6"/>
                <a:gd name="T7" fmla="*/ 0 h 1"/>
                <a:gd name="T8" fmla="*/ 3 w 6"/>
                <a:gd name="T9" fmla="*/ 0 h 1"/>
                <a:gd name="T10" fmla="*/ 3 w 6"/>
                <a:gd name="T11" fmla="*/ 0 h 1"/>
                <a:gd name="T12" fmla="*/ 2 w 6"/>
                <a:gd name="T13" fmla="*/ 0 h 1"/>
                <a:gd name="T14" fmla="*/ 2 w 6"/>
                <a:gd name="T15" fmla="*/ 0 h 1"/>
                <a:gd name="T16" fmla="*/ 2 w 6"/>
                <a:gd name="T17" fmla="*/ 0 h 1"/>
                <a:gd name="T18" fmla="*/ 1 w 6"/>
                <a:gd name="T19" fmla="*/ 0 h 1"/>
                <a:gd name="T20" fmla="*/ 0 w 6"/>
                <a:gd name="T21" fmla="*/ 0 h 1"/>
                <a:gd name="T22" fmla="*/ 0 w 6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lnTo>
                    <a:pt x="3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48" name="Freeform 34"/>
            <p:cNvSpPr>
              <a:spLocks noEditPoints="1"/>
            </p:cNvSpPr>
            <p:nvPr/>
          </p:nvSpPr>
          <p:spPr bwMode="auto">
            <a:xfrm>
              <a:off x="2146" y="1281"/>
              <a:ext cx="73" cy="11"/>
            </a:xfrm>
            <a:custGeom>
              <a:avLst/>
              <a:gdLst>
                <a:gd name="T0" fmla="*/ 71 w 145"/>
                <a:gd name="T1" fmla="*/ 3 h 21"/>
                <a:gd name="T2" fmla="*/ 67 w 145"/>
                <a:gd name="T3" fmla="*/ 3 h 21"/>
                <a:gd name="T4" fmla="*/ 63 w 145"/>
                <a:gd name="T5" fmla="*/ 5 h 21"/>
                <a:gd name="T6" fmla="*/ 58 w 145"/>
                <a:gd name="T7" fmla="*/ 5 h 21"/>
                <a:gd name="T8" fmla="*/ 54 w 145"/>
                <a:gd name="T9" fmla="*/ 5 h 21"/>
                <a:gd name="T10" fmla="*/ 52 w 145"/>
                <a:gd name="T11" fmla="*/ 3 h 21"/>
                <a:gd name="T12" fmla="*/ 53 w 145"/>
                <a:gd name="T13" fmla="*/ 2 h 21"/>
                <a:gd name="T14" fmla="*/ 53 w 145"/>
                <a:gd name="T15" fmla="*/ 2 h 21"/>
                <a:gd name="T16" fmla="*/ 55 w 145"/>
                <a:gd name="T17" fmla="*/ 2 h 21"/>
                <a:gd name="T18" fmla="*/ 56 w 145"/>
                <a:gd name="T19" fmla="*/ 2 h 21"/>
                <a:gd name="T20" fmla="*/ 56 w 145"/>
                <a:gd name="T21" fmla="*/ 2 h 21"/>
                <a:gd name="T22" fmla="*/ 56 w 145"/>
                <a:gd name="T23" fmla="*/ 2 h 21"/>
                <a:gd name="T24" fmla="*/ 56 w 145"/>
                <a:gd name="T25" fmla="*/ 2 h 21"/>
                <a:gd name="T26" fmla="*/ 56 w 145"/>
                <a:gd name="T27" fmla="*/ 2 h 21"/>
                <a:gd name="T28" fmla="*/ 56 w 145"/>
                <a:gd name="T29" fmla="*/ 2 h 21"/>
                <a:gd name="T30" fmla="*/ 43 w 145"/>
                <a:gd name="T31" fmla="*/ 0 h 21"/>
                <a:gd name="T32" fmla="*/ 35 w 145"/>
                <a:gd name="T33" fmla="*/ 1 h 21"/>
                <a:gd name="T34" fmla="*/ 26 w 145"/>
                <a:gd name="T35" fmla="*/ 2 h 21"/>
                <a:gd name="T36" fmla="*/ 17 w 145"/>
                <a:gd name="T37" fmla="*/ 3 h 21"/>
                <a:gd name="T38" fmla="*/ 9 w 145"/>
                <a:gd name="T39" fmla="*/ 4 h 21"/>
                <a:gd name="T40" fmla="*/ 0 w 145"/>
                <a:gd name="T41" fmla="*/ 4 h 21"/>
                <a:gd name="T42" fmla="*/ 15 w 145"/>
                <a:gd name="T43" fmla="*/ 9 h 21"/>
                <a:gd name="T44" fmla="*/ 29 w 145"/>
                <a:gd name="T45" fmla="*/ 11 h 21"/>
                <a:gd name="T46" fmla="*/ 43 w 145"/>
                <a:gd name="T47" fmla="*/ 11 h 21"/>
                <a:gd name="T48" fmla="*/ 58 w 145"/>
                <a:gd name="T49" fmla="*/ 9 h 21"/>
                <a:gd name="T50" fmla="*/ 73 w 145"/>
                <a:gd name="T51" fmla="*/ 4 h 21"/>
                <a:gd name="T52" fmla="*/ 73 w 145"/>
                <a:gd name="T53" fmla="*/ 4 h 21"/>
                <a:gd name="T54" fmla="*/ 23 w 145"/>
                <a:gd name="T55" fmla="*/ 7 h 21"/>
                <a:gd name="T56" fmla="*/ 23 w 145"/>
                <a:gd name="T57" fmla="*/ 7 h 21"/>
                <a:gd name="T58" fmla="*/ 21 w 145"/>
                <a:gd name="T59" fmla="*/ 6 h 21"/>
                <a:gd name="T60" fmla="*/ 18 w 145"/>
                <a:gd name="T61" fmla="*/ 5 h 21"/>
                <a:gd name="T62" fmla="*/ 17 w 145"/>
                <a:gd name="T63" fmla="*/ 4 h 21"/>
                <a:gd name="T64" fmla="*/ 23 w 145"/>
                <a:gd name="T65" fmla="*/ 7 h 21"/>
                <a:gd name="T66" fmla="*/ 23 w 145"/>
                <a:gd name="T67" fmla="*/ 7 h 2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45" h="21">
                  <a:moveTo>
                    <a:pt x="145" y="7"/>
                  </a:moveTo>
                  <a:lnTo>
                    <a:pt x="141" y="6"/>
                  </a:lnTo>
                  <a:lnTo>
                    <a:pt x="138" y="6"/>
                  </a:lnTo>
                  <a:lnTo>
                    <a:pt x="134" y="6"/>
                  </a:lnTo>
                  <a:lnTo>
                    <a:pt x="129" y="7"/>
                  </a:lnTo>
                  <a:lnTo>
                    <a:pt x="125" y="9"/>
                  </a:lnTo>
                  <a:lnTo>
                    <a:pt x="121" y="10"/>
                  </a:lnTo>
                  <a:lnTo>
                    <a:pt x="116" y="10"/>
                  </a:lnTo>
                  <a:lnTo>
                    <a:pt x="112" y="10"/>
                  </a:lnTo>
                  <a:lnTo>
                    <a:pt x="108" y="10"/>
                  </a:lnTo>
                  <a:lnTo>
                    <a:pt x="104" y="7"/>
                  </a:lnTo>
                  <a:lnTo>
                    <a:pt x="104" y="6"/>
                  </a:lnTo>
                  <a:lnTo>
                    <a:pt x="105" y="4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09" y="3"/>
                  </a:lnTo>
                  <a:lnTo>
                    <a:pt x="111" y="3"/>
                  </a:lnTo>
                  <a:lnTo>
                    <a:pt x="112" y="3"/>
                  </a:lnTo>
                  <a:lnTo>
                    <a:pt x="111" y="3"/>
                  </a:lnTo>
                  <a:lnTo>
                    <a:pt x="86" y="0"/>
                  </a:lnTo>
                  <a:lnTo>
                    <a:pt x="78" y="1"/>
                  </a:lnTo>
                  <a:lnTo>
                    <a:pt x="69" y="1"/>
                  </a:lnTo>
                  <a:lnTo>
                    <a:pt x="61" y="3"/>
                  </a:lnTo>
                  <a:lnTo>
                    <a:pt x="52" y="4"/>
                  </a:lnTo>
                  <a:lnTo>
                    <a:pt x="43" y="6"/>
                  </a:lnTo>
                  <a:lnTo>
                    <a:pt x="33" y="6"/>
                  </a:lnTo>
                  <a:lnTo>
                    <a:pt x="25" y="7"/>
                  </a:lnTo>
                  <a:lnTo>
                    <a:pt x="18" y="7"/>
                  </a:lnTo>
                  <a:lnTo>
                    <a:pt x="9" y="7"/>
                  </a:lnTo>
                  <a:lnTo>
                    <a:pt x="0" y="7"/>
                  </a:lnTo>
                  <a:lnTo>
                    <a:pt x="15" y="13"/>
                  </a:lnTo>
                  <a:lnTo>
                    <a:pt x="29" y="17"/>
                  </a:lnTo>
                  <a:lnTo>
                    <a:pt x="43" y="20"/>
                  </a:lnTo>
                  <a:lnTo>
                    <a:pt x="58" y="21"/>
                  </a:lnTo>
                  <a:lnTo>
                    <a:pt x="72" y="21"/>
                  </a:lnTo>
                  <a:lnTo>
                    <a:pt x="86" y="21"/>
                  </a:lnTo>
                  <a:lnTo>
                    <a:pt x="102" y="20"/>
                  </a:lnTo>
                  <a:lnTo>
                    <a:pt x="116" y="17"/>
                  </a:lnTo>
                  <a:lnTo>
                    <a:pt x="131" y="13"/>
                  </a:lnTo>
                  <a:lnTo>
                    <a:pt x="145" y="7"/>
                  </a:lnTo>
                  <a:close/>
                  <a:moveTo>
                    <a:pt x="46" y="13"/>
                  </a:moveTo>
                  <a:lnTo>
                    <a:pt x="46" y="13"/>
                  </a:lnTo>
                  <a:lnTo>
                    <a:pt x="45" y="13"/>
                  </a:lnTo>
                  <a:lnTo>
                    <a:pt x="42" y="13"/>
                  </a:lnTo>
                  <a:lnTo>
                    <a:pt x="41" y="11"/>
                  </a:lnTo>
                  <a:lnTo>
                    <a:pt x="38" y="10"/>
                  </a:lnTo>
                  <a:lnTo>
                    <a:pt x="35" y="10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5" y="7"/>
                  </a:lnTo>
                  <a:lnTo>
                    <a:pt x="4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49" name="Freeform 35"/>
            <p:cNvSpPr>
              <a:spLocks/>
            </p:cNvSpPr>
            <p:nvPr/>
          </p:nvSpPr>
          <p:spPr bwMode="auto">
            <a:xfrm>
              <a:off x="2163" y="1285"/>
              <a:ext cx="6" cy="2"/>
            </a:xfrm>
            <a:custGeom>
              <a:avLst/>
              <a:gdLst>
                <a:gd name="T0" fmla="*/ 6 w 13"/>
                <a:gd name="T1" fmla="*/ 2 h 6"/>
                <a:gd name="T2" fmla="*/ 1 w 13"/>
                <a:gd name="T3" fmla="*/ 0 h 6"/>
                <a:gd name="T4" fmla="*/ 0 w 13"/>
                <a:gd name="T5" fmla="*/ 0 h 6"/>
                <a:gd name="T6" fmla="*/ 0 w 13"/>
                <a:gd name="T7" fmla="*/ 1 h 6"/>
                <a:gd name="T8" fmla="*/ 1 w 13"/>
                <a:gd name="T9" fmla="*/ 1 h 6"/>
                <a:gd name="T10" fmla="*/ 2 w 13"/>
                <a:gd name="T11" fmla="*/ 1 h 6"/>
                <a:gd name="T12" fmla="*/ 4 w 13"/>
                <a:gd name="T13" fmla="*/ 1 h 6"/>
                <a:gd name="T14" fmla="*/ 4 w 13"/>
                <a:gd name="T15" fmla="*/ 2 h 6"/>
                <a:gd name="T16" fmla="*/ 6 w 13"/>
                <a:gd name="T17" fmla="*/ 2 h 6"/>
                <a:gd name="T18" fmla="*/ 6 w 13"/>
                <a:gd name="T19" fmla="*/ 2 h 6"/>
                <a:gd name="T20" fmla="*/ 6 w 13"/>
                <a:gd name="T21" fmla="*/ 2 h 6"/>
                <a:gd name="T22" fmla="*/ 6 w 13"/>
                <a:gd name="T23" fmla="*/ 2 h 6"/>
                <a:gd name="T24" fmla="*/ 6 w 13"/>
                <a:gd name="T25" fmla="*/ 2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5" y="3"/>
                  </a:lnTo>
                  <a:lnTo>
                    <a:pt x="8" y="4"/>
                  </a:lnTo>
                  <a:lnTo>
                    <a:pt x="9" y="6"/>
                  </a:lnTo>
                  <a:lnTo>
                    <a:pt x="12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50" name="Freeform 36"/>
            <p:cNvSpPr>
              <a:spLocks/>
            </p:cNvSpPr>
            <p:nvPr/>
          </p:nvSpPr>
          <p:spPr bwMode="auto">
            <a:xfrm>
              <a:off x="2295" y="1465"/>
              <a:ext cx="1" cy="3"/>
            </a:xfrm>
            <a:custGeom>
              <a:avLst/>
              <a:gdLst>
                <a:gd name="T0" fmla="*/ 0 w 2"/>
                <a:gd name="T1" fmla="*/ 0 h 6"/>
                <a:gd name="T2" fmla="*/ 1 w 2"/>
                <a:gd name="T3" fmla="*/ 2 h 6"/>
                <a:gd name="T4" fmla="*/ 1 w 2"/>
                <a:gd name="T5" fmla="*/ 2 h 6"/>
                <a:gd name="T6" fmla="*/ 1 w 2"/>
                <a:gd name="T7" fmla="*/ 3 h 6"/>
                <a:gd name="T8" fmla="*/ 1 w 2"/>
                <a:gd name="T9" fmla="*/ 3 h 6"/>
                <a:gd name="T10" fmla="*/ 1 w 2"/>
                <a:gd name="T11" fmla="*/ 3 h 6"/>
                <a:gd name="T12" fmla="*/ 1 w 2"/>
                <a:gd name="T13" fmla="*/ 2 h 6"/>
                <a:gd name="T14" fmla="*/ 1 w 2"/>
                <a:gd name="T15" fmla="*/ 2 h 6"/>
                <a:gd name="T16" fmla="*/ 1 w 2"/>
                <a:gd name="T17" fmla="*/ 2 h 6"/>
                <a:gd name="T18" fmla="*/ 1 w 2"/>
                <a:gd name="T19" fmla="*/ 1 h 6"/>
                <a:gd name="T20" fmla="*/ 1 w 2"/>
                <a:gd name="T21" fmla="*/ 0 h 6"/>
                <a:gd name="T22" fmla="*/ 1 w 2"/>
                <a:gd name="T23" fmla="*/ 0 h 6"/>
                <a:gd name="T24" fmla="*/ 0 w 2"/>
                <a:gd name="T25" fmla="*/ 0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lnTo>
                    <a:pt x="2" y="3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51" name="Freeform 37"/>
            <p:cNvSpPr>
              <a:spLocks/>
            </p:cNvSpPr>
            <p:nvPr/>
          </p:nvSpPr>
          <p:spPr bwMode="auto">
            <a:xfrm>
              <a:off x="2136" y="1286"/>
              <a:ext cx="196" cy="592"/>
            </a:xfrm>
            <a:custGeom>
              <a:avLst/>
              <a:gdLst>
                <a:gd name="T0" fmla="*/ 47 w 393"/>
                <a:gd name="T1" fmla="*/ 441 h 1183"/>
                <a:gd name="T2" fmla="*/ 15 w 393"/>
                <a:gd name="T3" fmla="*/ 549 h 1183"/>
                <a:gd name="T4" fmla="*/ 14 w 393"/>
                <a:gd name="T5" fmla="*/ 580 h 1183"/>
                <a:gd name="T6" fmla="*/ 41 w 393"/>
                <a:gd name="T7" fmla="*/ 562 h 1183"/>
                <a:gd name="T8" fmla="*/ 111 w 393"/>
                <a:gd name="T9" fmla="*/ 491 h 1183"/>
                <a:gd name="T10" fmla="*/ 150 w 393"/>
                <a:gd name="T11" fmla="*/ 353 h 1183"/>
                <a:gd name="T12" fmla="*/ 162 w 393"/>
                <a:gd name="T13" fmla="*/ 282 h 1183"/>
                <a:gd name="T14" fmla="*/ 174 w 393"/>
                <a:gd name="T15" fmla="*/ 261 h 1183"/>
                <a:gd name="T16" fmla="*/ 174 w 393"/>
                <a:gd name="T17" fmla="*/ 250 h 1183"/>
                <a:gd name="T18" fmla="*/ 176 w 393"/>
                <a:gd name="T19" fmla="*/ 250 h 1183"/>
                <a:gd name="T20" fmla="*/ 170 w 393"/>
                <a:gd name="T21" fmla="*/ 202 h 1183"/>
                <a:gd name="T22" fmla="*/ 155 w 393"/>
                <a:gd name="T23" fmla="*/ 221 h 1183"/>
                <a:gd name="T24" fmla="*/ 142 w 393"/>
                <a:gd name="T25" fmla="*/ 233 h 1183"/>
                <a:gd name="T26" fmla="*/ 145 w 393"/>
                <a:gd name="T27" fmla="*/ 214 h 1183"/>
                <a:gd name="T28" fmla="*/ 147 w 393"/>
                <a:gd name="T29" fmla="*/ 194 h 1183"/>
                <a:gd name="T30" fmla="*/ 133 w 393"/>
                <a:gd name="T31" fmla="*/ 183 h 1183"/>
                <a:gd name="T32" fmla="*/ 132 w 393"/>
                <a:gd name="T33" fmla="*/ 166 h 1183"/>
                <a:gd name="T34" fmla="*/ 147 w 393"/>
                <a:gd name="T35" fmla="*/ 161 h 1183"/>
                <a:gd name="T36" fmla="*/ 160 w 393"/>
                <a:gd name="T37" fmla="*/ 156 h 1183"/>
                <a:gd name="T38" fmla="*/ 168 w 393"/>
                <a:gd name="T39" fmla="*/ 156 h 1183"/>
                <a:gd name="T40" fmla="*/ 173 w 393"/>
                <a:gd name="T41" fmla="*/ 161 h 1183"/>
                <a:gd name="T42" fmla="*/ 165 w 393"/>
                <a:gd name="T43" fmla="*/ 165 h 1183"/>
                <a:gd name="T44" fmla="*/ 160 w 393"/>
                <a:gd name="T45" fmla="*/ 167 h 1183"/>
                <a:gd name="T46" fmla="*/ 151 w 393"/>
                <a:gd name="T47" fmla="*/ 169 h 1183"/>
                <a:gd name="T48" fmla="*/ 142 w 393"/>
                <a:gd name="T49" fmla="*/ 167 h 1183"/>
                <a:gd name="T50" fmla="*/ 142 w 393"/>
                <a:gd name="T51" fmla="*/ 172 h 1183"/>
                <a:gd name="T52" fmla="*/ 141 w 393"/>
                <a:gd name="T53" fmla="*/ 177 h 1183"/>
                <a:gd name="T54" fmla="*/ 149 w 393"/>
                <a:gd name="T55" fmla="*/ 181 h 1183"/>
                <a:gd name="T56" fmla="*/ 147 w 393"/>
                <a:gd name="T57" fmla="*/ 182 h 1183"/>
                <a:gd name="T58" fmla="*/ 148 w 393"/>
                <a:gd name="T59" fmla="*/ 182 h 1183"/>
                <a:gd name="T60" fmla="*/ 151 w 393"/>
                <a:gd name="T61" fmla="*/ 181 h 1183"/>
                <a:gd name="T62" fmla="*/ 155 w 393"/>
                <a:gd name="T63" fmla="*/ 181 h 1183"/>
                <a:gd name="T64" fmla="*/ 157 w 393"/>
                <a:gd name="T65" fmla="*/ 179 h 1183"/>
                <a:gd name="T66" fmla="*/ 159 w 393"/>
                <a:gd name="T67" fmla="*/ 177 h 1183"/>
                <a:gd name="T68" fmla="*/ 160 w 393"/>
                <a:gd name="T69" fmla="*/ 179 h 1183"/>
                <a:gd name="T70" fmla="*/ 160 w 393"/>
                <a:gd name="T71" fmla="*/ 179 h 1183"/>
                <a:gd name="T72" fmla="*/ 160 w 393"/>
                <a:gd name="T73" fmla="*/ 179 h 1183"/>
                <a:gd name="T74" fmla="*/ 165 w 393"/>
                <a:gd name="T75" fmla="*/ 179 h 1183"/>
                <a:gd name="T76" fmla="*/ 165 w 393"/>
                <a:gd name="T77" fmla="*/ 189 h 1183"/>
                <a:gd name="T78" fmla="*/ 170 w 393"/>
                <a:gd name="T79" fmla="*/ 186 h 1183"/>
                <a:gd name="T80" fmla="*/ 178 w 393"/>
                <a:gd name="T81" fmla="*/ 189 h 1183"/>
                <a:gd name="T82" fmla="*/ 183 w 393"/>
                <a:gd name="T83" fmla="*/ 184 h 1183"/>
                <a:gd name="T84" fmla="*/ 185 w 393"/>
                <a:gd name="T85" fmla="*/ 176 h 1183"/>
                <a:gd name="T86" fmla="*/ 178 w 393"/>
                <a:gd name="T87" fmla="*/ 172 h 1183"/>
                <a:gd name="T88" fmla="*/ 170 w 393"/>
                <a:gd name="T89" fmla="*/ 168 h 1183"/>
                <a:gd name="T90" fmla="*/ 173 w 393"/>
                <a:gd name="T91" fmla="*/ 164 h 1183"/>
                <a:gd name="T92" fmla="*/ 182 w 393"/>
                <a:gd name="T93" fmla="*/ 163 h 1183"/>
                <a:gd name="T94" fmla="*/ 192 w 393"/>
                <a:gd name="T95" fmla="*/ 130 h 1183"/>
                <a:gd name="T96" fmla="*/ 196 w 393"/>
                <a:gd name="T97" fmla="*/ 71 h 1183"/>
                <a:gd name="T98" fmla="*/ 180 w 393"/>
                <a:gd name="T99" fmla="*/ 36 h 1183"/>
                <a:gd name="T100" fmla="*/ 160 w 393"/>
                <a:gd name="T101" fmla="*/ 10 h 1183"/>
                <a:gd name="T102" fmla="*/ 140 w 393"/>
                <a:gd name="T103" fmla="*/ 95 h 1183"/>
                <a:gd name="T104" fmla="*/ 95 w 393"/>
                <a:gd name="T105" fmla="*/ 272 h 11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93" h="1183">
                  <a:moveTo>
                    <a:pt x="138" y="756"/>
                  </a:moveTo>
                  <a:lnTo>
                    <a:pt x="135" y="754"/>
                  </a:lnTo>
                  <a:lnTo>
                    <a:pt x="121" y="795"/>
                  </a:lnTo>
                  <a:lnTo>
                    <a:pt x="106" y="838"/>
                  </a:lnTo>
                  <a:lnTo>
                    <a:pt x="94" y="881"/>
                  </a:lnTo>
                  <a:lnTo>
                    <a:pt x="82" y="924"/>
                  </a:lnTo>
                  <a:lnTo>
                    <a:pt x="69" y="967"/>
                  </a:lnTo>
                  <a:lnTo>
                    <a:pt x="56" y="1010"/>
                  </a:lnTo>
                  <a:lnTo>
                    <a:pt x="43" y="1055"/>
                  </a:lnTo>
                  <a:lnTo>
                    <a:pt x="30" y="1097"/>
                  </a:lnTo>
                  <a:lnTo>
                    <a:pt x="16" y="1140"/>
                  </a:lnTo>
                  <a:lnTo>
                    <a:pt x="0" y="1183"/>
                  </a:lnTo>
                  <a:lnTo>
                    <a:pt x="8" y="1175"/>
                  </a:lnTo>
                  <a:lnTo>
                    <a:pt x="18" y="1166"/>
                  </a:lnTo>
                  <a:lnTo>
                    <a:pt x="28" y="1159"/>
                  </a:lnTo>
                  <a:lnTo>
                    <a:pt x="38" y="1151"/>
                  </a:lnTo>
                  <a:lnTo>
                    <a:pt x="49" y="1143"/>
                  </a:lnTo>
                  <a:lnTo>
                    <a:pt x="61" y="1136"/>
                  </a:lnTo>
                  <a:lnTo>
                    <a:pt x="72" y="1129"/>
                  </a:lnTo>
                  <a:lnTo>
                    <a:pt x="83" y="1123"/>
                  </a:lnTo>
                  <a:lnTo>
                    <a:pt x="95" y="1116"/>
                  </a:lnTo>
                  <a:lnTo>
                    <a:pt x="106" y="1110"/>
                  </a:lnTo>
                  <a:lnTo>
                    <a:pt x="154" y="1072"/>
                  </a:lnTo>
                  <a:lnTo>
                    <a:pt x="192" y="1029"/>
                  </a:lnTo>
                  <a:lnTo>
                    <a:pt x="222" y="981"/>
                  </a:lnTo>
                  <a:lnTo>
                    <a:pt x="244" y="930"/>
                  </a:lnTo>
                  <a:lnTo>
                    <a:pt x="262" y="875"/>
                  </a:lnTo>
                  <a:lnTo>
                    <a:pt x="275" y="820"/>
                  </a:lnTo>
                  <a:lnTo>
                    <a:pt x="288" y="762"/>
                  </a:lnTo>
                  <a:lnTo>
                    <a:pt x="300" y="705"/>
                  </a:lnTo>
                  <a:lnTo>
                    <a:pt x="313" y="649"/>
                  </a:lnTo>
                  <a:lnTo>
                    <a:pt x="330" y="595"/>
                  </a:lnTo>
                  <a:lnTo>
                    <a:pt x="324" y="583"/>
                  </a:lnTo>
                  <a:lnTo>
                    <a:pt x="323" y="573"/>
                  </a:lnTo>
                  <a:lnTo>
                    <a:pt x="324" y="564"/>
                  </a:lnTo>
                  <a:lnTo>
                    <a:pt x="328" y="556"/>
                  </a:lnTo>
                  <a:lnTo>
                    <a:pt x="334" y="547"/>
                  </a:lnTo>
                  <a:lnTo>
                    <a:pt x="340" y="539"/>
                  </a:lnTo>
                  <a:lnTo>
                    <a:pt x="346" y="530"/>
                  </a:lnTo>
                  <a:lnTo>
                    <a:pt x="348" y="521"/>
                  </a:lnTo>
                  <a:lnTo>
                    <a:pt x="350" y="511"/>
                  </a:lnTo>
                  <a:lnTo>
                    <a:pt x="347" y="501"/>
                  </a:lnTo>
                  <a:lnTo>
                    <a:pt x="348" y="500"/>
                  </a:lnTo>
                  <a:lnTo>
                    <a:pt x="350" y="499"/>
                  </a:lnTo>
                  <a:lnTo>
                    <a:pt x="351" y="499"/>
                  </a:lnTo>
                  <a:lnTo>
                    <a:pt x="353" y="499"/>
                  </a:lnTo>
                  <a:lnTo>
                    <a:pt x="354" y="499"/>
                  </a:lnTo>
                  <a:lnTo>
                    <a:pt x="368" y="393"/>
                  </a:lnTo>
                  <a:lnTo>
                    <a:pt x="344" y="393"/>
                  </a:lnTo>
                  <a:lnTo>
                    <a:pt x="340" y="403"/>
                  </a:lnTo>
                  <a:lnTo>
                    <a:pt x="336" y="411"/>
                  </a:lnTo>
                  <a:lnTo>
                    <a:pt x="330" y="418"/>
                  </a:lnTo>
                  <a:lnTo>
                    <a:pt x="324" y="427"/>
                  </a:lnTo>
                  <a:lnTo>
                    <a:pt x="317" y="434"/>
                  </a:lnTo>
                  <a:lnTo>
                    <a:pt x="310" y="441"/>
                  </a:lnTo>
                  <a:lnTo>
                    <a:pt x="304" y="450"/>
                  </a:lnTo>
                  <a:lnTo>
                    <a:pt x="298" y="457"/>
                  </a:lnTo>
                  <a:lnTo>
                    <a:pt x="293" y="466"/>
                  </a:lnTo>
                  <a:lnTo>
                    <a:pt x="290" y="474"/>
                  </a:lnTo>
                  <a:lnTo>
                    <a:pt x="284" y="466"/>
                  </a:lnTo>
                  <a:lnTo>
                    <a:pt x="281" y="457"/>
                  </a:lnTo>
                  <a:lnTo>
                    <a:pt x="281" y="450"/>
                  </a:lnTo>
                  <a:lnTo>
                    <a:pt x="284" y="443"/>
                  </a:lnTo>
                  <a:lnTo>
                    <a:pt x="287" y="434"/>
                  </a:lnTo>
                  <a:lnTo>
                    <a:pt x="290" y="427"/>
                  </a:lnTo>
                  <a:lnTo>
                    <a:pt x="293" y="420"/>
                  </a:lnTo>
                  <a:lnTo>
                    <a:pt x="295" y="411"/>
                  </a:lnTo>
                  <a:lnTo>
                    <a:pt x="295" y="404"/>
                  </a:lnTo>
                  <a:lnTo>
                    <a:pt x="293" y="395"/>
                  </a:lnTo>
                  <a:lnTo>
                    <a:pt x="294" y="387"/>
                  </a:lnTo>
                  <a:lnTo>
                    <a:pt x="293" y="381"/>
                  </a:lnTo>
                  <a:lnTo>
                    <a:pt x="288" y="375"/>
                  </a:lnTo>
                  <a:lnTo>
                    <a:pt x="281" y="372"/>
                  </a:lnTo>
                  <a:lnTo>
                    <a:pt x="274" y="370"/>
                  </a:lnTo>
                  <a:lnTo>
                    <a:pt x="267" y="365"/>
                  </a:lnTo>
                  <a:lnTo>
                    <a:pt x="261" y="361"/>
                  </a:lnTo>
                  <a:lnTo>
                    <a:pt x="258" y="355"/>
                  </a:lnTo>
                  <a:lnTo>
                    <a:pt x="257" y="347"/>
                  </a:lnTo>
                  <a:lnTo>
                    <a:pt x="261" y="337"/>
                  </a:lnTo>
                  <a:lnTo>
                    <a:pt x="265" y="331"/>
                  </a:lnTo>
                  <a:lnTo>
                    <a:pt x="270" y="328"/>
                  </a:lnTo>
                  <a:lnTo>
                    <a:pt x="275" y="325"/>
                  </a:lnTo>
                  <a:lnTo>
                    <a:pt x="281" y="322"/>
                  </a:lnTo>
                  <a:lnTo>
                    <a:pt x="287" y="322"/>
                  </a:lnTo>
                  <a:lnTo>
                    <a:pt x="294" y="321"/>
                  </a:lnTo>
                  <a:lnTo>
                    <a:pt x="300" y="319"/>
                  </a:lnTo>
                  <a:lnTo>
                    <a:pt x="305" y="318"/>
                  </a:lnTo>
                  <a:lnTo>
                    <a:pt x="311" y="315"/>
                  </a:lnTo>
                  <a:lnTo>
                    <a:pt x="317" y="312"/>
                  </a:lnTo>
                  <a:lnTo>
                    <a:pt x="320" y="312"/>
                  </a:lnTo>
                  <a:lnTo>
                    <a:pt x="323" y="312"/>
                  </a:lnTo>
                  <a:lnTo>
                    <a:pt x="327" y="312"/>
                  </a:lnTo>
                  <a:lnTo>
                    <a:pt x="330" y="312"/>
                  </a:lnTo>
                  <a:lnTo>
                    <a:pt x="334" y="312"/>
                  </a:lnTo>
                  <a:lnTo>
                    <a:pt x="337" y="312"/>
                  </a:lnTo>
                  <a:lnTo>
                    <a:pt x="340" y="312"/>
                  </a:lnTo>
                  <a:lnTo>
                    <a:pt x="343" y="314"/>
                  </a:lnTo>
                  <a:lnTo>
                    <a:pt x="346" y="317"/>
                  </a:lnTo>
                  <a:lnTo>
                    <a:pt x="347" y="319"/>
                  </a:lnTo>
                  <a:lnTo>
                    <a:pt x="346" y="322"/>
                  </a:lnTo>
                  <a:lnTo>
                    <a:pt x="343" y="325"/>
                  </a:lnTo>
                  <a:lnTo>
                    <a:pt x="340" y="327"/>
                  </a:lnTo>
                  <a:lnTo>
                    <a:pt x="338" y="328"/>
                  </a:lnTo>
                  <a:lnTo>
                    <a:pt x="336" y="329"/>
                  </a:lnTo>
                  <a:lnTo>
                    <a:pt x="331" y="329"/>
                  </a:lnTo>
                  <a:lnTo>
                    <a:pt x="328" y="329"/>
                  </a:lnTo>
                  <a:lnTo>
                    <a:pt x="326" y="329"/>
                  </a:lnTo>
                  <a:lnTo>
                    <a:pt x="323" y="328"/>
                  </a:lnTo>
                  <a:lnTo>
                    <a:pt x="320" y="327"/>
                  </a:lnTo>
                  <a:lnTo>
                    <a:pt x="320" y="334"/>
                  </a:lnTo>
                  <a:lnTo>
                    <a:pt x="317" y="334"/>
                  </a:lnTo>
                  <a:lnTo>
                    <a:pt x="313" y="335"/>
                  </a:lnTo>
                  <a:lnTo>
                    <a:pt x="310" y="335"/>
                  </a:lnTo>
                  <a:lnTo>
                    <a:pt x="307" y="337"/>
                  </a:lnTo>
                  <a:lnTo>
                    <a:pt x="303" y="337"/>
                  </a:lnTo>
                  <a:lnTo>
                    <a:pt x="300" y="337"/>
                  </a:lnTo>
                  <a:lnTo>
                    <a:pt x="297" y="337"/>
                  </a:lnTo>
                  <a:lnTo>
                    <a:pt x="293" y="337"/>
                  </a:lnTo>
                  <a:lnTo>
                    <a:pt x="290" y="335"/>
                  </a:lnTo>
                  <a:lnTo>
                    <a:pt x="285" y="334"/>
                  </a:lnTo>
                  <a:lnTo>
                    <a:pt x="285" y="335"/>
                  </a:lnTo>
                  <a:lnTo>
                    <a:pt x="285" y="338"/>
                  </a:lnTo>
                  <a:lnTo>
                    <a:pt x="285" y="340"/>
                  </a:lnTo>
                  <a:lnTo>
                    <a:pt x="285" y="342"/>
                  </a:lnTo>
                  <a:lnTo>
                    <a:pt x="285" y="344"/>
                  </a:lnTo>
                  <a:lnTo>
                    <a:pt x="285" y="347"/>
                  </a:lnTo>
                  <a:lnTo>
                    <a:pt x="285" y="348"/>
                  </a:lnTo>
                  <a:lnTo>
                    <a:pt x="284" y="350"/>
                  </a:lnTo>
                  <a:lnTo>
                    <a:pt x="284" y="352"/>
                  </a:lnTo>
                  <a:lnTo>
                    <a:pt x="283" y="354"/>
                  </a:lnTo>
                  <a:lnTo>
                    <a:pt x="303" y="358"/>
                  </a:lnTo>
                  <a:lnTo>
                    <a:pt x="301" y="358"/>
                  </a:lnTo>
                  <a:lnTo>
                    <a:pt x="301" y="360"/>
                  </a:lnTo>
                  <a:lnTo>
                    <a:pt x="300" y="360"/>
                  </a:lnTo>
                  <a:lnTo>
                    <a:pt x="298" y="361"/>
                  </a:lnTo>
                  <a:lnTo>
                    <a:pt x="298" y="362"/>
                  </a:lnTo>
                  <a:lnTo>
                    <a:pt x="297" y="362"/>
                  </a:lnTo>
                  <a:lnTo>
                    <a:pt x="295" y="364"/>
                  </a:lnTo>
                  <a:lnTo>
                    <a:pt x="294" y="364"/>
                  </a:lnTo>
                  <a:lnTo>
                    <a:pt x="293" y="364"/>
                  </a:lnTo>
                  <a:lnTo>
                    <a:pt x="294" y="364"/>
                  </a:lnTo>
                  <a:lnTo>
                    <a:pt x="295" y="364"/>
                  </a:lnTo>
                  <a:lnTo>
                    <a:pt x="297" y="364"/>
                  </a:lnTo>
                  <a:lnTo>
                    <a:pt x="298" y="364"/>
                  </a:lnTo>
                  <a:lnTo>
                    <a:pt x="300" y="364"/>
                  </a:lnTo>
                  <a:lnTo>
                    <a:pt x="301" y="364"/>
                  </a:lnTo>
                  <a:lnTo>
                    <a:pt x="301" y="362"/>
                  </a:lnTo>
                  <a:lnTo>
                    <a:pt x="303" y="362"/>
                  </a:lnTo>
                  <a:lnTo>
                    <a:pt x="303" y="361"/>
                  </a:lnTo>
                  <a:lnTo>
                    <a:pt x="310" y="368"/>
                  </a:lnTo>
                  <a:lnTo>
                    <a:pt x="308" y="365"/>
                  </a:lnTo>
                  <a:lnTo>
                    <a:pt x="308" y="364"/>
                  </a:lnTo>
                  <a:lnTo>
                    <a:pt x="310" y="362"/>
                  </a:lnTo>
                  <a:lnTo>
                    <a:pt x="310" y="361"/>
                  </a:lnTo>
                  <a:lnTo>
                    <a:pt x="311" y="360"/>
                  </a:lnTo>
                  <a:lnTo>
                    <a:pt x="311" y="358"/>
                  </a:lnTo>
                  <a:lnTo>
                    <a:pt x="313" y="357"/>
                  </a:lnTo>
                  <a:lnTo>
                    <a:pt x="314" y="357"/>
                  </a:lnTo>
                  <a:lnTo>
                    <a:pt x="315" y="355"/>
                  </a:lnTo>
                  <a:lnTo>
                    <a:pt x="317" y="354"/>
                  </a:lnTo>
                  <a:lnTo>
                    <a:pt x="318" y="354"/>
                  </a:lnTo>
                  <a:lnTo>
                    <a:pt x="318" y="355"/>
                  </a:lnTo>
                  <a:lnTo>
                    <a:pt x="320" y="357"/>
                  </a:lnTo>
                  <a:lnTo>
                    <a:pt x="320" y="358"/>
                  </a:lnTo>
                  <a:lnTo>
                    <a:pt x="326" y="355"/>
                  </a:lnTo>
                  <a:lnTo>
                    <a:pt x="328" y="355"/>
                  </a:lnTo>
                  <a:lnTo>
                    <a:pt x="330" y="357"/>
                  </a:lnTo>
                  <a:lnTo>
                    <a:pt x="330" y="361"/>
                  </a:lnTo>
                  <a:lnTo>
                    <a:pt x="330" y="365"/>
                  </a:lnTo>
                  <a:lnTo>
                    <a:pt x="330" y="370"/>
                  </a:lnTo>
                  <a:lnTo>
                    <a:pt x="330" y="374"/>
                  </a:lnTo>
                  <a:lnTo>
                    <a:pt x="331" y="377"/>
                  </a:lnTo>
                  <a:lnTo>
                    <a:pt x="333" y="380"/>
                  </a:lnTo>
                  <a:lnTo>
                    <a:pt x="337" y="381"/>
                  </a:lnTo>
                  <a:lnTo>
                    <a:pt x="337" y="375"/>
                  </a:lnTo>
                  <a:lnTo>
                    <a:pt x="338" y="372"/>
                  </a:lnTo>
                  <a:lnTo>
                    <a:pt x="341" y="371"/>
                  </a:lnTo>
                  <a:lnTo>
                    <a:pt x="344" y="371"/>
                  </a:lnTo>
                  <a:lnTo>
                    <a:pt x="347" y="372"/>
                  </a:lnTo>
                  <a:lnTo>
                    <a:pt x="350" y="375"/>
                  </a:lnTo>
                  <a:lnTo>
                    <a:pt x="354" y="377"/>
                  </a:lnTo>
                  <a:lnTo>
                    <a:pt x="357" y="378"/>
                  </a:lnTo>
                  <a:lnTo>
                    <a:pt x="361" y="378"/>
                  </a:lnTo>
                  <a:lnTo>
                    <a:pt x="364" y="378"/>
                  </a:lnTo>
                  <a:lnTo>
                    <a:pt x="364" y="374"/>
                  </a:lnTo>
                  <a:lnTo>
                    <a:pt x="366" y="371"/>
                  </a:lnTo>
                  <a:lnTo>
                    <a:pt x="367" y="368"/>
                  </a:lnTo>
                  <a:lnTo>
                    <a:pt x="368" y="364"/>
                  </a:lnTo>
                  <a:lnTo>
                    <a:pt x="370" y="361"/>
                  </a:lnTo>
                  <a:lnTo>
                    <a:pt x="371" y="357"/>
                  </a:lnTo>
                  <a:lnTo>
                    <a:pt x="371" y="354"/>
                  </a:lnTo>
                  <a:lnTo>
                    <a:pt x="371" y="351"/>
                  </a:lnTo>
                  <a:lnTo>
                    <a:pt x="370" y="347"/>
                  </a:lnTo>
                  <a:lnTo>
                    <a:pt x="368" y="344"/>
                  </a:lnTo>
                  <a:lnTo>
                    <a:pt x="364" y="345"/>
                  </a:lnTo>
                  <a:lnTo>
                    <a:pt x="360" y="345"/>
                  </a:lnTo>
                  <a:lnTo>
                    <a:pt x="357" y="344"/>
                  </a:lnTo>
                  <a:lnTo>
                    <a:pt x="353" y="342"/>
                  </a:lnTo>
                  <a:lnTo>
                    <a:pt x="350" y="341"/>
                  </a:lnTo>
                  <a:lnTo>
                    <a:pt x="347" y="340"/>
                  </a:lnTo>
                  <a:lnTo>
                    <a:pt x="344" y="337"/>
                  </a:lnTo>
                  <a:lnTo>
                    <a:pt x="341" y="335"/>
                  </a:lnTo>
                  <a:lnTo>
                    <a:pt x="337" y="334"/>
                  </a:lnTo>
                  <a:lnTo>
                    <a:pt x="334" y="334"/>
                  </a:lnTo>
                  <a:lnTo>
                    <a:pt x="338" y="332"/>
                  </a:lnTo>
                  <a:lnTo>
                    <a:pt x="343" y="329"/>
                  </a:lnTo>
                  <a:lnTo>
                    <a:pt x="346" y="328"/>
                  </a:lnTo>
                  <a:lnTo>
                    <a:pt x="350" y="327"/>
                  </a:lnTo>
                  <a:lnTo>
                    <a:pt x="353" y="325"/>
                  </a:lnTo>
                  <a:lnTo>
                    <a:pt x="356" y="324"/>
                  </a:lnTo>
                  <a:lnTo>
                    <a:pt x="360" y="324"/>
                  </a:lnTo>
                  <a:lnTo>
                    <a:pt x="364" y="325"/>
                  </a:lnTo>
                  <a:lnTo>
                    <a:pt x="370" y="327"/>
                  </a:lnTo>
                  <a:lnTo>
                    <a:pt x="376" y="329"/>
                  </a:lnTo>
                  <a:lnTo>
                    <a:pt x="379" y="307"/>
                  </a:lnTo>
                  <a:lnTo>
                    <a:pt x="381" y="284"/>
                  </a:lnTo>
                  <a:lnTo>
                    <a:pt x="384" y="259"/>
                  </a:lnTo>
                  <a:lnTo>
                    <a:pt x="387" y="236"/>
                  </a:lnTo>
                  <a:lnTo>
                    <a:pt x="390" y="212"/>
                  </a:lnTo>
                  <a:lnTo>
                    <a:pt x="391" y="188"/>
                  </a:lnTo>
                  <a:lnTo>
                    <a:pt x="393" y="165"/>
                  </a:lnTo>
                  <a:lnTo>
                    <a:pt x="393" y="142"/>
                  </a:lnTo>
                  <a:lnTo>
                    <a:pt x="393" y="119"/>
                  </a:lnTo>
                  <a:lnTo>
                    <a:pt x="393" y="96"/>
                  </a:lnTo>
                  <a:lnTo>
                    <a:pt x="381" y="89"/>
                  </a:lnTo>
                  <a:lnTo>
                    <a:pt x="370" y="80"/>
                  </a:lnTo>
                  <a:lnTo>
                    <a:pt x="361" y="72"/>
                  </a:lnTo>
                  <a:lnTo>
                    <a:pt x="351" y="62"/>
                  </a:lnTo>
                  <a:lnTo>
                    <a:pt x="343" y="52"/>
                  </a:lnTo>
                  <a:lnTo>
                    <a:pt x="336" y="41"/>
                  </a:lnTo>
                  <a:lnTo>
                    <a:pt x="328" y="30"/>
                  </a:lnTo>
                  <a:lnTo>
                    <a:pt x="321" y="20"/>
                  </a:lnTo>
                  <a:lnTo>
                    <a:pt x="314" y="10"/>
                  </a:lnTo>
                  <a:lnTo>
                    <a:pt x="307" y="0"/>
                  </a:lnTo>
                  <a:lnTo>
                    <a:pt x="310" y="49"/>
                  </a:lnTo>
                  <a:lnTo>
                    <a:pt x="295" y="119"/>
                  </a:lnTo>
                  <a:lnTo>
                    <a:pt x="281" y="189"/>
                  </a:lnTo>
                  <a:lnTo>
                    <a:pt x="264" y="259"/>
                  </a:lnTo>
                  <a:lnTo>
                    <a:pt x="247" y="329"/>
                  </a:lnTo>
                  <a:lnTo>
                    <a:pt x="228" y="401"/>
                  </a:lnTo>
                  <a:lnTo>
                    <a:pt x="210" y="471"/>
                  </a:lnTo>
                  <a:lnTo>
                    <a:pt x="191" y="543"/>
                  </a:lnTo>
                  <a:lnTo>
                    <a:pt x="172" y="613"/>
                  </a:lnTo>
                  <a:lnTo>
                    <a:pt x="154" y="685"/>
                  </a:lnTo>
                  <a:lnTo>
                    <a:pt x="138" y="7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52" name="Freeform 38"/>
            <p:cNvSpPr>
              <a:spLocks/>
            </p:cNvSpPr>
            <p:nvPr/>
          </p:nvSpPr>
          <p:spPr bwMode="auto">
            <a:xfrm>
              <a:off x="2189" y="1291"/>
              <a:ext cx="17" cy="12"/>
            </a:xfrm>
            <a:custGeom>
              <a:avLst/>
              <a:gdLst>
                <a:gd name="T0" fmla="*/ 12 w 35"/>
                <a:gd name="T1" fmla="*/ 9 h 24"/>
                <a:gd name="T2" fmla="*/ 17 w 35"/>
                <a:gd name="T3" fmla="*/ 0 h 24"/>
                <a:gd name="T4" fmla="*/ 0 w 35"/>
                <a:gd name="T5" fmla="*/ 12 h 24"/>
                <a:gd name="T6" fmla="*/ 12 w 35"/>
                <a:gd name="T7" fmla="*/ 9 h 24"/>
                <a:gd name="T8" fmla="*/ 12 w 35"/>
                <a:gd name="T9" fmla="*/ 9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4">
                  <a:moveTo>
                    <a:pt x="25" y="17"/>
                  </a:moveTo>
                  <a:lnTo>
                    <a:pt x="35" y="0"/>
                  </a:lnTo>
                  <a:lnTo>
                    <a:pt x="0" y="24"/>
                  </a:ln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53" name="Freeform 39"/>
            <p:cNvSpPr>
              <a:spLocks/>
            </p:cNvSpPr>
            <p:nvPr/>
          </p:nvSpPr>
          <p:spPr bwMode="auto">
            <a:xfrm>
              <a:off x="2169" y="1303"/>
              <a:ext cx="35" cy="12"/>
            </a:xfrm>
            <a:custGeom>
              <a:avLst/>
              <a:gdLst>
                <a:gd name="T0" fmla="*/ 0 w 69"/>
                <a:gd name="T1" fmla="*/ 3 h 25"/>
                <a:gd name="T2" fmla="*/ 7 w 69"/>
                <a:gd name="T3" fmla="*/ 9 h 25"/>
                <a:gd name="T4" fmla="*/ 5 w 69"/>
                <a:gd name="T5" fmla="*/ 10 h 25"/>
                <a:gd name="T6" fmla="*/ 26 w 69"/>
                <a:gd name="T7" fmla="*/ 12 h 25"/>
                <a:gd name="T8" fmla="*/ 29 w 69"/>
                <a:gd name="T9" fmla="*/ 11 h 25"/>
                <a:gd name="T10" fmla="*/ 30 w 69"/>
                <a:gd name="T11" fmla="*/ 10 h 25"/>
                <a:gd name="T12" fmla="*/ 32 w 69"/>
                <a:gd name="T13" fmla="*/ 9 h 25"/>
                <a:gd name="T14" fmla="*/ 33 w 69"/>
                <a:gd name="T15" fmla="*/ 8 h 25"/>
                <a:gd name="T16" fmla="*/ 33 w 69"/>
                <a:gd name="T17" fmla="*/ 6 h 25"/>
                <a:gd name="T18" fmla="*/ 33 w 69"/>
                <a:gd name="T19" fmla="*/ 5 h 25"/>
                <a:gd name="T20" fmla="*/ 33 w 69"/>
                <a:gd name="T21" fmla="*/ 3 h 25"/>
                <a:gd name="T22" fmla="*/ 33 w 69"/>
                <a:gd name="T23" fmla="*/ 3 h 25"/>
                <a:gd name="T24" fmla="*/ 34 w 69"/>
                <a:gd name="T25" fmla="*/ 1 h 25"/>
                <a:gd name="T26" fmla="*/ 35 w 69"/>
                <a:gd name="T27" fmla="*/ 0 h 25"/>
                <a:gd name="T28" fmla="*/ 32 w 69"/>
                <a:gd name="T29" fmla="*/ 2 h 25"/>
                <a:gd name="T30" fmla="*/ 28 w 69"/>
                <a:gd name="T31" fmla="*/ 3 h 25"/>
                <a:gd name="T32" fmla="*/ 25 w 69"/>
                <a:gd name="T33" fmla="*/ 5 h 25"/>
                <a:gd name="T34" fmla="*/ 21 w 69"/>
                <a:gd name="T35" fmla="*/ 5 h 25"/>
                <a:gd name="T36" fmla="*/ 18 w 69"/>
                <a:gd name="T37" fmla="*/ 6 h 25"/>
                <a:gd name="T38" fmla="*/ 13 w 69"/>
                <a:gd name="T39" fmla="*/ 5 h 25"/>
                <a:gd name="T40" fmla="*/ 10 w 69"/>
                <a:gd name="T41" fmla="*/ 5 h 25"/>
                <a:gd name="T42" fmla="*/ 6 w 69"/>
                <a:gd name="T43" fmla="*/ 4 h 25"/>
                <a:gd name="T44" fmla="*/ 3 w 69"/>
                <a:gd name="T45" fmla="*/ 4 h 25"/>
                <a:gd name="T46" fmla="*/ 0 w 69"/>
                <a:gd name="T47" fmla="*/ 3 h 25"/>
                <a:gd name="T48" fmla="*/ 0 w 69"/>
                <a:gd name="T49" fmla="*/ 3 h 2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9" h="25">
                  <a:moveTo>
                    <a:pt x="0" y="7"/>
                  </a:moveTo>
                  <a:lnTo>
                    <a:pt x="13" y="18"/>
                  </a:lnTo>
                  <a:lnTo>
                    <a:pt x="10" y="20"/>
                  </a:lnTo>
                  <a:lnTo>
                    <a:pt x="52" y="25"/>
                  </a:lnTo>
                  <a:lnTo>
                    <a:pt x="58" y="23"/>
                  </a:lnTo>
                  <a:lnTo>
                    <a:pt x="60" y="20"/>
                  </a:lnTo>
                  <a:lnTo>
                    <a:pt x="63" y="19"/>
                  </a:lnTo>
                  <a:lnTo>
                    <a:pt x="65" y="16"/>
                  </a:lnTo>
                  <a:lnTo>
                    <a:pt x="65" y="13"/>
                  </a:lnTo>
                  <a:lnTo>
                    <a:pt x="65" y="10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8" y="3"/>
                  </a:lnTo>
                  <a:lnTo>
                    <a:pt x="69" y="0"/>
                  </a:lnTo>
                  <a:lnTo>
                    <a:pt x="63" y="5"/>
                  </a:lnTo>
                  <a:lnTo>
                    <a:pt x="56" y="7"/>
                  </a:lnTo>
                  <a:lnTo>
                    <a:pt x="49" y="10"/>
                  </a:lnTo>
                  <a:lnTo>
                    <a:pt x="42" y="10"/>
                  </a:lnTo>
                  <a:lnTo>
                    <a:pt x="35" y="12"/>
                  </a:lnTo>
                  <a:lnTo>
                    <a:pt x="26" y="10"/>
                  </a:lnTo>
                  <a:lnTo>
                    <a:pt x="19" y="10"/>
                  </a:lnTo>
                  <a:lnTo>
                    <a:pt x="12" y="9"/>
                  </a:lnTo>
                  <a:lnTo>
                    <a:pt x="6" y="9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54" name="Freeform 40"/>
            <p:cNvSpPr>
              <a:spLocks/>
            </p:cNvSpPr>
            <p:nvPr/>
          </p:nvSpPr>
          <p:spPr bwMode="auto">
            <a:xfrm>
              <a:off x="2146" y="1319"/>
              <a:ext cx="10" cy="11"/>
            </a:xfrm>
            <a:custGeom>
              <a:avLst/>
              <a:gdLst>
                <a:gd name="T0" fmla="*/ 0 w 21"/>
                <a:gd name="T1" fmla="*/ 1 h 23"/>
                <a:gd name="T2" fmla="*/ 9 w 21"/>
                <a:gd name="T3" fmla="*/ 11 h 23"/>
                <a:gd name="T4" fmla="*/ 10 w 21"/>
                <a:gd name="T5" fmla="*/ 10 h 23"/>
                <a:gd name="T6" fmla="*/ 1 w 21"/>
                <a:gd name="T7" fmla="*/ 0 h 23"/>
                <a:gd name="T8" fmla="*/ 0 w 21"/>
                <a:gd name="T9" fmla="*/ 1 h 23"/>
                <a:gd name="T10" fmla="*/ 0 w 21"/>
                <a:gd name="T11" fmla="*/ 1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0" y="3"/>
                  </a:moveTo>
                  <a:lnTo>
                    <a:pt x="18" y="23"/>
                  </a:lnTo>
                  <a:lnTo>
                    <a:pt x="21" y="21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55" name="Freeform 41"/>
            <p:cNvSpPr>
              <a:spLocks/>
            </p:cNvSpPr>
            <p:nvPr/>
          </p:nvSpPr>
          <p:spPr bwMode="auto">
            <a:xfrm>
              <a:off x="2140" y="1329"/>
              <a:ext cx="3" cy="26"/>
            </a:xfrm>
            <a:custGeom>
              <a:avLst/>
              <a:gdLst>
                <a:gd name="T0" fmla="*/ 2 w 7"/>
                <a:gd name="T1" fmla="*/ 26 h 51"/>
                <a:gd name="T2" fmla="*/ 1 w 7"/>
                <a:gd name="T3" fmla="*/ 0 h 51"/>
                <a:gd name="T4" fmla="*/ 0 w 7"/>
                <a:gd name="T5" fmla="*/ 0 h 51"/>
                <a:gd name="T6" fmla="*/ 1 w 7"/>
                <a:gd name="T7" fmla="*/ 26 h 51"/>
                <a:gd name="T8" fmla="*/ 3 w 7"/>
                <a:gd name="T9" fmla="*/ 26 h 51"/>
                <a:gd name="T10" fmla="*/ 3 w 7"/>
                <a:gd name="T11" fmla="*/ 26 h 51"/>
                <a:gd name="T12" fmla="*/ 2 w 7"/>
                <a:gd name="T13" fmla="*/ 26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51">
                  <a:moveTo>
                    <a:pt x="5" y="5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51"/>
                  </a:lnTo>
                  <a:lnTo>
                    <a:pt x="7" y="51"/>
                  </a:lnTo>
                  <a:lnTo>
                    <a:pt x="5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56" name="Freeform 42"/>
            <p:cNvSpPr>
              <a:spLocks/>
            </p:cNvSpPr>
            <p:nvPr/>
          </p:nvSpPr>
          <p:spPr bwMode="auto">
            <a:xfrm>
              <a:off x="2080" y="1334"/>
              <a:ext cx="86" cy="527"/>
            </a:xfrm>
            <a:custGeom>
              <a:avLst/>
              <a:gdLst>
                <a:gd name="T0" fmla="*/ 52 w 172"/>
                <a:gd name="T1" fmla="*/ 527 h 1053"/>
                <a:gd name="T2" fmla="*/ 56 w 172"/>
                <a:gd name="T3" fmla="*/ 505 h 1053"/>
                <a:gd name="T4" fmla="*/ 63 w 172"/>
                <a:gd name="T5" fmla="*/ 482 h 1053"/>
                <a:gd name="T6" fmla="*/ 71 w 172"/>
                <a:gd name="T7" fmla="*/ 460 h 1053"/>
                <a:gd name="T8" fmla="*/ 79 w 172"/>
                <a:gd name="T9" fmla="*/ 439 h 1053"/>
                <a:gd name="T10" fmla="*/ 86 w 172"/>
                <a:gd name="T11" fmla="*/ 416 h 1053"/>
                <a:gd name="T12" fmla="*/ 83 w 172"/>
                <a:gd name="T13" fmla="*/ 399 h 1053"/>
                <a:gd name="T14" fmla="*/ 80 w 172"/>
                <a:gd name="T15" fmla="*/ 383 h 1053"/>
                <a:gd name="T16" fmla="*/ 76 w 172"/>
                <a:gd name="T17" fmla="*/ 368 h 1053"/>
                <a:gd name="T18" fmla="*/ 74 w 172"/>
                <a:gd name="T19" fmla="*/ 353 h 1053"/>
                <a:gd name="T20" fmla="*/ 74 w 172"/>
                <a:gd name="T21" fmla="*/ 338 h 1053"/>
                <a:gd name="T22" fmla="*/ 71 w 172"/>
                <a:gd name="T23" fmla="*/ 326 h 1053"/>
                <a:gd name="T24" fmla="*/ 68 w 172"/>
                <a:gd name="T25" fmla="*/ 316 h 1053"/>
                <a:gd name="T26" fmla="*/ 66 w 172"/>
                <a:gd name="T27" fmla="*/ 306 h 1053"/>
                <a:gd name="T28" fmla="*/ 65 w 172"/>
                <a:gd name="T29" fmla="*/ 295 h 1053"/>
                <a:gd name="T30" fmla="*/ 66 w 172"/>
                <a:gd name="T31" fmla="*/ 284 h 1053"/>
                <a:gd name="T32" fmla="*/ 58 w 172"/>
                <a:gd name="T33" fmla="*/ 255 h 1053"/>
                <a:gd name="T34" fmla="*/ 51 w 172"/>
                <a:gd name="T35" fmla="*/ 199 h 1053"/>
                <a:gd name="T36" fmla="*/ 46 w 172"/>
                <a:gd name="T37" fmla="*/ 146 h 1053"/>
                <a:gd name="T38" fmla="*/ 45 w 172"/>
                <a:gd name="T39" fmla="*/ 91 h 1053"/>
                <a:gd name="T40" fmla="*/ 48 w 172"/>
                <a:gd name="T41" fmla="*/ 32 h 1053"/>
                <a:gd name="T42" fmla="*/ 39 w 172"/>
                <a:gd name="T43" fmla="*/ 8 h 1053"/>
                <a:gd name="T44" fmla="*/ 23 w 172"/>
                <a:gd name="T45" fmla="*/ 29 h 1053"/>
                <a:gd name="T46" fmla="*/ 15 w 172"/>
                <a:gd name="T47" fmla="*/ 55 h 1053"/>
                <a:gd name="T48" fmla="*/ 10 w 172"/>
                <a:gd name="T49" fmla="*/ 83 h 1053"/>
                <a:gd name="T50" fmla="*/ 5 w 172"/>
                <a:gd name="T51" fmla="*/ 110 h 1053"/>
                <a:gd name="T52" fmla="*/ 0 w 172"/>
                <a:gd name="T53" fmla="*/ 164 h 1053"/>
                <a:gd name="T54" fmla="*/ 3 w 172"/>
                <a:gd name="T55" fmla="*/ 247 h 1053"/>
                <a:gd name="T56" fmla="*/ 9 w 172"/>
                <a:gd name="T57" fmla="*/ 327 h 1053"/>
                <a:gd name="T58" fmla="*/ 20 w 172"/>
                <a:gd name="T59" fmla="*/ 406 h 1053"/>
                <a:gd name="T60" fmla="*/ 37 w 172"/>
                <a:gd name="T61" fmla="*/ 485 h 1053"/>
                <a:gd name="T62" fmla="*/ 48 w 172"/>
                <a:gd name="T63" fmla="*/ 525 h 105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72" h="1053">
                  <a:moveTo>
                    <a:pt x="96" y="1049"/>
                  </a:moveTo>
                  <a:lnTo>
                    <a:pt x="103" y="1053"/>
                  </a:lnTo>
                  <a:lnTo>
                    <a:pt x="106" y="1030"/>
                  </a:lnTo>
                  <a:lnTo>
                    <a:pt x="112" y="1009"/>
                  </a:lnTo>
                  <a:lnTo>
                    <a:pt x="118" y="986"/>
                  </a:lnTo>
                  <a:lnTo>
                    <a:pt x="125" y="964"/>
                  </a:lnTo>
                  <a:lnTo>
                    <a:pt x="133" y="943"/>
                  </a:lnTo>
                  <a:lnTo>
                    <a:pt x="141" y="920"/>
                  </a:lnTo>
                  <a:lnTo>
                    <a:pt x="149" y="898"/>
                  </a:lnTo>
                  <a:lnTo>
                    <a:pt x="158" y="877"/>
                  </a:lnTo>
                  <a:lnTo>
                    <a:pt x="165" y="854"/>
                  </a:lnTo>
                  <a:lnTo>
                    <a:pt x="172" y="832"/>
                  </a:lnTo>
                  <a:lnTo>
                    <a:pt x="169" y="814"/>
                  </a:lnTo>
                  <a:lnTo>
                    <a:pt x="166" y="797"/>
                  </a:lnTo>
                  <a:lnTo>
                    <a:pt x="162" y="781"/>
                  </a:lnTo>
                  <a:lnTo>
                    <a:pt x="159" y="765"/>
                  </a:lnTo>
                  <a:lnTo>
                    <a:pt x="155" y="751"/>
                  </a:lnTo>
                  <a:lnTo>
                    <a:pt x="152" y="736"/>
                  </a:lnTo>
                  <a:lnTo>
                    <a:pt x="151" y="721"/>
                  </a:lnTo>
                  <a:lnTo>
                    <a:pt x="148" y="706"/>
                  </a:lnTo>
                  <a:lnTo>
                    <a:pt x="148" y="691"/>
                  </a:lnTo>
                  <a:lnTo>
                    <a:pt x="148" y="675"/>
                  </a:lnTo>
                  <a:lnTo>
                    <a:pt x="145" y="663"/>
                  </a:lnTo>
                  <a:lnTo>
                    <a:pt x="141" y="652"/>
                  </a:lnTo>
                  <a:lnTo>
                    <a:pt x="138" y="642"/>
                  </a:lnTo>
                  <a:lnTo>
                    <a:pt x="135" y="632"/>
                  </a:lnTo>
                  <a:lnTo>
                    <a:pt x="133" y="622"/>
                  </a:lnTo>
                  <a:lnTo>
                    <a:pt x="132" y="612"/>
                  </a:lnTo>
                  <a:lnTo>
                    <a:pt x="131" y="600"/>
                  </a:lnTo>
                  <a:lnTo>
                    <a:pt x="129" y="590"/>
                  </a:lnTo>
                  <a:lnTo>
                    <a:pt x="129" y="579"/>
                  </a:lnTo>
                  <a:lnTo>
                    <a:pt x="131" y="567"/>
                  </a:lnTo>
                  <a:lnTo>
                    <a:pt x="123" y="567"/>
                  </a:lnTo>
                  <a:lnTo>
                    <a:pt x="115" y="509"/>
                  </a:lnTo>
                  <a:lnTo>
                    <a:pt x="108" y="451"/>
                  </a:lnTo>
                  <a:lnTo>
                    <a:pt x="102" y="397"/>
                  </a:lnTo>
                  <a:lnTo>
                    <a:pt x="96" y="344"/>
                  </a:lnTo>
                  <a:lnTo>
                    <a:pt x="92" y="291"/>
                  </a:lnTo>
                  <a:lnTo>
                    <a:pt x="89" y="236"/>
                  </a:lnTo>
                  <a:lnTo>
                    <a:pt x="89" y="182"/>
                  </a:lnTo>
                  <a:lnTo>
                    <a:pt x="91" y="125"/>
                  </a:lnTo>
                  <a:lnTo>
                    <a:pt x="96" y="64"/>
                  </a:lnTo>
                  <a:lnTo>
                    <a:pt x="103" y="0"/>
                  </a:lnTo>
                  <a:lnTo>
                    <a:pt x="78" y="16"/>
                  </a:lnTo>
                  <a:lnTo>
                    <a:pt x="59" y="34"/>
                  </a:lnTo>
                  <a:lnTo>
                    <a:pt x="45" y="57"/>
                  </a:lnTo>
                  <a:lnTo>
                    <a:pt x="36" y="82"/>
                  </a:lnTo>
                  <a:lnTo>
                    <a:pt x="29" y="109"/>
                  </a:lnTo>
                  <a:lnTo>
                    <a:pt x="23" y="136"/>
                  </a:lnTo>
                  <a:lnTo>
                    <a:pt x="19" y="165"/>
                  </a:lnTo>
                  <a:lnTo>
                    <a:pt x="15" y="192"/>
                  </a:lnTo>
                  <a:lnTo>
                    <a:pt x="9" y="219"/>
                  </a:lnTo>
                  <a:lnTo>
                    <a:pt x="0" y="245"/>
                  </a:lnTo>
                  <a:lnTo>
                    <a:pt x="0" y="328"/>
                  </a:lnTo>
                  <a:lnTo>
                    <a:pt x="3" y="411"/>
                  </a:lnTo>
                  <a:lnTo>
                    <a:pt x="6" y="493"/>
                  </a:lnTo>
                  <a:lnTo>
                    <a:pt x="10" y="573"/>
                  </a:lnTo>
                  <a:lnTo>
                    <a:pt x="17" y="653"/>
                  </a:lnTo>
                  <a:lnTo>
                    <a:pt x="27" y="732"/>
                  </a:lnTo>
                  <a:lnTo>
                    <a:pt x="39" y="812"/>
                  </a:lnTo>
                  <a:lnTo>
                    <a:pt x="55" y="891"/>
                  </a:lnTo>
                  <a:lnTo>
                    <a:pt x="73" y="970"/>
                  </a:lnTo>
                  <a:lnTo>
                    <a:pt x="96" y="10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57" name="Freeform 43"/>
            <p:cNvSpPr>
              <a:spLocks noEditPoints="1"/>
            </p:cNvSpPr>
            <p:nvPr/>
          </p:nvSpPr>
          <p:spPr bwMode="auto">
            <a:xfrm>
              <a:off x="2140" y="1338"/>
              <a:ext cx="362" cy="962"/>
            </a:xfrm>
            <a:custGeom>
              <a:avLst/>
              <a:gdLst>
                <a:gd name="T0" fmla="*/ 280 w 724"/>
                <a:gd name="T1" fmla="*/ 818 h 1926"/>
                <a:gd name="T2" fmla="*/ 279 w 724"/>
                <a:gd name="T3" fmla="*/ 734 h 1926"/>
                <a:gd name="T4" fmla="*/ 279 w 724"/>
                <a:gd name="T5" fmla="*/ 676 h 1926"/>
                <a:gd name="T6" fmla="*/ 261 w 724"/>
                <a:gd name="T7" fmla="*/ 673 h 1926"/>
                <a:gd name="T8" fmla="*/ 167 w 724"/>
                <a:gd name="T9" fmla="*/ 672 h 1926"/>
                <a:gd name="T10" fmla="*/ 150 w 724"/>
                <a:gd name="T11" fmla="*/ 656 h 1926"/>
                <a:gd name="T12" fmla="*/ 205 w 724"/>
                <a:gd name="T13" fmla="*/ 648 h 1926"/>
                <a:gd name="T14" fmla="*/ 279 w 724"/>
                <a:gd name="T15" fmla="*/ 646 h 1926"/>
                <a:gd name="T16" fmla="*/ 276 w 724"/>
                <a:gd name="T17" fmla="*/ 625 h 1926"/>
                <a:gd name="T18" fmla="*/ 274 w 724"/>
                <a:gd name="T19" fmla="*/ 595 h 1926"/>
                <a:gd name="T20" fmla="*/ 292 w 724"/>
                <a:gd name="T21" fmla="*/ 262 h 1926"/>
                <a:gd name="T22" fmla="*/ 312 w 724"/>
                <a:gd name="T23" fmla="*/ 45 h 1926"/>
                <a:gd name="T24" fmla="*/ 203 w 724"/>
                <a:gd name="T25" fmla="*/ 3 h 1926"/>
                <a:gd name="T26" fmla="*/ 187 w 724"/>
                <a:gd name="T27" fmla="*/ 164 h 1926"/>
                <a:gd name="T28" fmla="*/ 182 w 724"/>
                <a:gd name="T29" fmla="*/ 198 h 1926"/>
                <a:gd name="T30" fmla="*/ 191 w 724"/>
                <a:gd name="T31" fmla="*/ 200 h 1926"/>
                <a:gd name="T32" fmla="*/ 186 w 724"/>
                <a:gd name="T33" fmla="*/ 203 h 1926"/>
                <a:gd name="T34" fmla="*/ 166 w 724"/>
                <a:gd name="T35" fmla="*/ 235 h 1926"/>
                <a:gd name="T36" fmla="*/ 196 w 724"/>
                <a:gd name="T37" fmla="*/ 241 h 1926"/>
                <a:gd name="T38" fmla="*/ 216 w 724"/>
                <a:gd name="T39" fmla="*/ 236 h 1926"/>
                <a:gd name="T40" fmla="*/ 223 w 724"/>
                <a:gd name="T41" fmla="*/ 248 h 1926"/>
                <a:gd name="T42" fmla="*/ 226 w 724"/>
                <a:gd name="T43" fmla="*/ 215 h 1926"/>
                <a:gd name="T44" fmla="*/ 193 w 724"/>
                <a:gd name="T45" fmla="*/ 225 h 1926"/>
                <a:gd name="T46" fmla="*/ 179 w 724"/>
                <a:gd name="T47" fmla="*/ 243 h 1926"/>
                <a:gd name="T48" fmla="*/ 177 w 724"/>
                <a:gd name="T49" fmla="*/ 239 h 1926"/>
                <a:gd name="T50" fmla="*/ 180 w 724"/>
                <a:gd name="T51" fmla="*/ 232 h 1926"/>
                <a:gd name="T52" fmla="*/ 193 w 724"/>
                <a:gd name="T53" fmla="*/ 217 h 1926"/>
                <a:gd name="T54" fmla="*/ 222 w 724"/>
                <a:gd name="T55" fmla="*/ 201 h 1926"/>
                <a:gd name="T56" fmla="*/ 230 w 724"/>
                <a:gd name="T57" fmla="*/ 211 h 1926"/>
                <a:gd name="T58" fmla="*/ 238 w 724"/>
                <a:gd name="T59" fmla="*/ 207 h 1926"/>
                <a:gd name="T60" fmla="*/ 258 w 724"/>
                <a:gd name="T61" fmla="*/ 202 h 1926"/>
                <a:gd name="T62" fmla="*/ 264 w 724"/>
                <a:gd name="T63" fmla="*/ 230 h 1926"/>
                <a:gd name="T64" fmla="*/ 260 w 724"/>
                <a:gd name="T65" fmla="*/ 248 h 1926"/>
                <a:gd name="T66" fmla="*/ 270 w 724"/>
                <a:gd name="T67" fmla="*/ 250 h 1926"/>
                <a:gd name="T68" fmla="*/ 266 w 724"/>
                <a:gd name="T69" fmla="*/ 253 h 1926"/>
                <a:gd name="T70" fmla="*/ 127 w 724"/>
                <a:gd name="T71" fmla="*/ 422 h 1926"/>
                <a:gd name="T72" fmla="*/ 97 w 724"/>
                <a:gd name="T73" fmla="*/ 481 h 1926"/>
                <a:gd name="T74" fmla="*/ 22 w 724"/>
                <a:gd name="T75" fmla="*/ 532 h 1926"/>
                <a:gd name="T76" fmla="*/ 34 w 724"/>
                <a:gd name="T77" fmla="*/ 550 h 1926"/>
                <a:gd name="T78" fmla="*/ 26 w 724"/>
                <a:gd name="T79" fmla="*/ 565 h 1926"/>
                <a:gd name="T80" fmla="*/ 11 w 724"/>
                <a:gd name="T81" fmla="*/ 572 h 1926"/>
                <a:gd name="T82" fmla="*/ 4 w 724"/>
                <a:gd name="T83" fmla="*/ 625 h 1926"/>
                <a:gd name="T84" fmla="*/ 24 w 724"/>
                <a:gd name="T85" fmla="*/ 863 h 1926"/>
                <a:gd name="T86" fmla="*/ 31 w 724"/>
                <a:gd name="T87" fmla="*/ 888 h 1926"/>
                <a:gd name="T88" fmla="*/ 42 w 724"/>
                <a:gd name="T89" fmla="*/ 911 h 1926"/>
                <a:gd name="T90" fmla="*/ 54 w 724"/>
                <a:gd name="T91" fmla="*/ 927 h 1926"/>
                <a:gd name="T92" fmla="*/ 77 w 724"/>
                <a:gd name="T93" fmla="*/ 948 h 1926"/>
                <a:gd name="T94" fmla="*/ 189 w 724"/>
                <a:gd name="T95" fmla="*/ 959 h 1926"/>
                <a:gd name="T96" fmla="*/ 233 w 724"/>
                <a:gd name="T97" fmla="*/ 954 h 1926"/>
                <a:gd name="T98" fmla="*/ 261 w 724"/>
                <a:gd name="T99" fmla="*/ 950 h 1926"/>
                <a:gd name="T100" fmla="*/ 274 w 724"/>
                <a:gd name="T101" fmla="*/ 929 h 1926"/>
                <a:gd name="T102" fmla="*/ 287 w 724"/>
                <a:gd name="T103" fmla="*/ 890 h 1926"/>
                <a:gd name="T104" fmla="*/ 194 w 724"/>
                <a:gd name="T105" fmla="*/ 282 h 1926"/>
                <a:gd name="T106" fmla="*/ 186 w 724"/>
                <a:gd name="T107" fmla="*/ 281 h 1926"/>
                <a:gd name="T108" fmla="*/ 193 w 724"/>
                <a:gd name="T109" fmla="*/ 282 h 1926"/>
                <a:gd name="T110" fmla="*/ 170 w 724"/>
                <a:gd name="T111" fmla="*/ 280 h 192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724" h="1926">
                  <a:moveTo>
                    <a:pt x="574" y="1781"/>
                  </a:moveTo>
                  <a:lnTo>
                    <a:pt x="570" y="1761"/>
                  </a:lnTo>
                  <a:lnTo>
                    <a:pt x="567" y="1741"/>
                  </a:lnTo>
                  <a:lnTo>
                    <a:pt x="564" y="1720"/>
                  </a:lnTo>
                  <a:lnTo>
                    <a:pt x="562" y="1699"/>
                  </a:lnTo>
                  <a:lnTo>
                    <a:pt x="561" y="1679"/>
                  </a:lnTo>
                  <a:lnTo>
                    <a:pt x="560" y="1658"/>
                  </a:lnTo>
                  <a:lnTo>
                    <a:pt x="560" y="1638"/>
                  </a:lnTo>
                  <a:lnTo>
                    <a:pt x="560" y="1618"/>
                  </a:lnTo>
                  <a:lnTo>
                    <a:pt x="560" y="1599"/>
                  </a:lnTo>
                  <a:lnTo>
                    <a:pt x="560" y="1579"/>
                  </a:lnTo>
                  <a:lnTo>
                    <a:pt x="560" y="1559"/>
                  </a:lnTo>
                  <a:lnTo>
                    <a:pt x="560" y="1538"/>
                  </a:lnTo>
                  <a:lnTo>
                    <a:pt x="558" y="1515"/>
                  </a:lnTo>
                  <a:lnTo>
                    <a:pt x="558" y="1492"/>
                  </a:lnTo>
                  <a:lnTo>
                    <a:pt x="557" y="1469"/>
                  </a:lnTo>
                  <a:lnTo>
                    <a:pt x="555" y="1446"/>
                  </a:lnTo>
                  <a:lnTo>
                    <a:pt x="555" y="1423"/>
                  </a:lnTo>
                  <a:lnTo>
                    <a:pt x="557" y="1400"/>
                  </a:lnTo>
                  <a:lnTo>
                    <a:pt x="558" y="1378"/>
                  </a:lnTo>
                  <a:lnTo>
                    <a:pt x="562" y="1358"/>
                  </a:lnTo>
                  <a:lnTo>
                    <a:pt x="560" y="1357"/>
                  </a:lnTo>
                  <a:lnTo>
                    <a:pt x="558" y="1356"/>
                  </a:lnTo>
                  <a:lnTo>
                    <a:pt x="557" y="1354"/>
                  </a:lnTo>
                  <a:lnTo>
                    <a:pt x="555" y="1353"/>
                  </a:lnTo>
                  <a:lnTo>
                    <a:pt x="554" y="1351"/>
                  </a:lnTo>
                  <a:lnTo>
                    <a:pt x="551" y="1353"/>
                  </a:lnTo>
                  <a:lnTo>
                    <a:pt x="548" y="1353"/>
                  </a:lnTo>
                  <a:lnTo>
                    <a:pt x="545" y="1356"/>
                  </a:lnTo>
                  <a:lnTo>
                    <a:pt x="521" y="1348"/>
                  </a:lnTo>
                  <a:lnTo>
                    <a:pt x="498" y="1344"/>
                  </a:lnTo>
                  <a:lnTo>
                    <a:pt x="474" y="1341"/>
                  </a:lnTo>
                  <a:lnTo>
                    <a:pt x="451" y="1341"/>
                  </a:lnTo>
                  <a:lnTo>
                    <a:pt x="426" y="1343"/>
                  </a:lnTo>
                  <a:lnTo>
                    <a:pt x="403" y="1344"/>
                  </a:lnTo>
                  <a:lnTo>
                    <a:pt x="381" y="1344"/>
                  </a:lnTo>
                  <a:lnTo>
                    <a:pt x="356" y="1346"/>
                  </a:lnTo>
                  <a:lnTo>
                    <a:pt x="333" y="1346"/>
                  </a:lnTo>
                  <a:lnTo>
                    <a:pt x="309" y="1344"/>
                  </a:lnTo>
                  <a:lnTo>
                    <a:pt x="299" y="1334"/>
                  </a:lnTo>
                  <a:lnTo>
                    <a:pt x="297" y="1330"/>
                  </a:lnTo>
                  <a:lnTo>
                    <a:pt x="297" y="1327"/>
                  </a:lnTo>
                  <a:lnTo>
                    <a:pt x="297" y="1323"/>
                  </a:lnTo>
                  <a:lnTo>
                    <a:pt x="299" y="1320"/>
                  </a:lnTo>
                  <a:lnTo>
                    <a:pt x="299" y="1315"/>
                  </a:lnTo>
                  <a:lnTo>
                    <a:pt x="300" y="1313"/>
                  </a:lnTo>
                  <a:lnTo>
                    <a:pt x="302" y="1308"/>
                  </a:lnTo>
                  <a:lnTo>
                    <a:pt x="305" y="1305"/>
                  </a:lnTo>
                  <a:lnTo>
                    <a:pt x="306" y="1303"/>
                  </a:lnTo>
                  <a:lnTo>
                    <a:pt x="309" y="1300"/>
                  </a:lnTo>
                  <a:lnTo>
                    <a:pt x="333" y="1297"/>
                  </a:lnTo>
                  <a:lnTo>
                    <a:pt x="359" y="1297"/>
                  </a:lnTo>
                  <a:lnTo>
                    <a:pt x="385" y="1297"/>
                  </a:lnTo>
                  <a:lnTo>
                    <a:pt x="409" y="1297"/>
                  </a:lnTo>
                  <a:lnTo>
                    <a:pt x="435" y="1298"/>
                  </a:lnTo>
                  <a:lnTo>
                    <a:pt x="461" y="1300"/>
                  </a:lnTo>
                  <a:lnTo>
                    <a:pt x="485" y="1301"/>
                  </a:lnTo>
                  <a:lnTo>
                    <a:pt x="509" y="1303"/>
                  </a:lnTo>
                  <a:lnTo>
                    <a:pt x="534" y="1303"/>
                  </a:lnTo>
                  <a:lnTo>
                    <a:pt x="557" y="1304"/>
                  </a:lnTo>
                  <a:lnTo>
                    <a:pt x="557" y="1298"/>
                  </a:lnTo>
                  <a:lnTo>
                    <a:pt x="557" y="1293"/>
                  </a:lnTo>
                  <a:lnTo>
                    <a:pt x="557" y="1287"/>
                  </a:lnTo>
                  <a:lnTo>
                    <a:pt x="557" y="1282"/>
                  </a:lnTo>
                  <a:lnTo>
                    <a:pt x="557" y="1277"/>
                  </a:lnTo>
                  <a:lnTo>
                    <a:pt x="555" y="1272"/>
                  </a:lnTo>
                  <a:lnTo>
                    <a:pt x="555" y="1267"/>
                  </a:lnTo>
                  <a:lnTo>
                    <a:pt x="554" y="1262"/>
                  </a:lnTo>
                  <a:lnTo>
                    <a:pt x="554" y="1257"/>
                  </a:lnTo>
                  <a:lnTo>
                    <a:pt x="552" y="1252"/>
                  </a:lnTo>
                  <a:lnTo>
                    <a:pt x="547" y="1248"/>
                  </a:lnTo>
                  <a:lnTo>
                    <a:pt x="544" y="1242"/>
                  </a:lnTo>
                  <a:lnTo>
                    <a:pt x="542" y="1235"/>
                  </a:lnTo>
                  <a:lnTo>
                    <a:pt x="542" y="1228"/>
                  </a:lnTo>
                  <a:lnTo>
                    <a:pt x="544" y="1219"/>
                  </a:lnTo>
                  <a:lnTo>
                    <a:pt x="545" y="1211"/>
                  </a:lnTo>
                  <a:lnTo>
                    <a:pt x="547" y="1201"/>
                  </a:lnTo>
                  <a:lnTo>
                    <a:pt x="548" y="1192"/>
                  </a:lnTo>
                  <a:lnTo>
                    <a:pt x="550" y="1184"/>
                  </a:lnTo>
                  <a:lnTo>
                    <a:pt x="550" y="1176"/>
                  </a:lnTo>
                  <a:lnTo>
                    <a:pt x="562" y="1070"/>
                  </a:lnTo>
                  <a:lnTo>
                    <a:pt x="568" y="963"/>
                  </a:lnTo>
                  <a:lnTo>
                    <a:pt x="571" y="853"/>
                  </a:lnTo>
                  <a:lnTo>
                    <a:pt x="572" y="742"/>
                  </a:lnTo>
                  <a:lnTo>
                    <a:pt x="575" y="633"/>
                  </a:lnTo>
                  <a:lnTo>
                    <a:pt x="584" y="525"/>
                  </a:lnTo>
                  <a:lnTo>
                    <a:pt x="600" y="418"/>
                  </a:lnTo>
                  <a:lnTo>
                    <a:pt x="627" y="317"/>
                  </a:lnTo>
                  <a:lnTo>
                    <a:pt x="667" y="219"/>
                  </a:lnTo>
                  <a:lnTo>
                    <a:pt x="724" y="128"/>
                  </a:lnTo>
                  <a:lnTo>
                    <a:pt x="721" y="130"/>
                  </a:lnTo>
                  <a:lnTo>
                    <a:pt x="688" y="118"/>
                  </a:lnTo>
                  <a:lnTo>
                    <a:pt x="655" y="105"/>
                  </a:lnTo>
                  <a:lnTo>
                    <a:pt x="624" y="90"/>
                  </a:lnTo>
                  <a:lnTo>
                    <a:pt x="591" y="77"/>
                  </a:lnTo>
                  <a:lnTo>
                    <a:pt x="558" y="63"/>
                  </a:lnTo>
                  <a:lnTo>
                    <a:pt x="527" y="50"/>
                  </a:lnTo>
                  <a:lnTo>
                    <a:pt x="494" y="37"/>
                  </a:lnTo>
                  <a:lnTo>
                    <a:pt x="461" y="24"/>
                  </a:lnTo>
                  <a:lnTo>
                    <a:pt x="428" y="12"/>
                  </a:lnTo>
                  <a:lnTo>
                    <a:pt x="395" y="0"/>
                  </a:lnTo>
                  <a:lnTo>
                    <a:pt x="405" y="7"/>
                  </a:lnTo>
                  <a:lnTo>
                    <a:pt x="405" y="47"/>
                  </a:lnTo>
                  <a:lnTo>
                    <a:pt x="405" y="88"/>
                  </a:lnTo>
                  <a:lnTo>
                    <a:pt x="402" y="128"/>
                  </a:lnTo>
                  <a:lnTo>
                    <a:pt x="399" y="169"/>
                  </a:lnTo>
                  <a:lnTo>
                    <a:pt x="393" y="209"/>
                  </a:lnTo>
                  <a:lnTo>
                    <a:pt x="388" y="249"/>
                  </a:lnTo>
                  <a:lnTo>
                    <a:pt x="382" y="290"/>
                  </a:lnTo>
                  <a:lnTo>
                    <a:pt x="373" y="328"/>
                  </a:lnTo>
                  <a:lnTo>
                    <a:pt x="365" y="367"/>
                  </a:lnTo>
                  <a:lnTo>
                    <a:pt x="356" y="406"/>
                  </a:lnTo>
                  <a:lnTo>
                    <a:pt x="360" y="406"/>
                  </a:lnTo>
                  <a:lnTo>
                    <a:pt x="359" y="403"/>
                  </a:lnTo>
                  <a:lnTo>
                    <a:pt x="359" y="400"/>
                  </a:lnTo>
                  <a:lnTo>
                    <a:pt x="360" y="398"/>
                  </a:lnTo>
                  <a:lnTo>
                    <a:pt x="362" y="397"/>
                  </a:lnTo>
                  <a:lnTo>
                    <a:pt x="363" y="397"/>
                  </a:lnTo>
                  <a:lnTo>
                    <a:pt x="366" y="396"/>
                  </a:lnTo>
                  <a:lnTo>
                    <a:pt x="368" y="396"/>
                  </a:lnTo>
                  <a:lnTo>
                    <a:pt x="371" y="394"/>
                  </a:lnTo>
                  <a:lnTo>
                    <a:pt x="372" y="394"/>
                  </a:lnTo>
                  <a:lnTo>
                    <a:pt x="373" y="393"/>
                  </a:lnTo>
                  <a:lnTo>
                    <a:pt x="376" y="394"/>
                  </a:lnTo>
                  <a:lnTo>
                    <a:pt x="379" y="397"/>
                  </a:lnTo>
                  <a:lnTo>
                    <a:pt x="382" y="400"/>
                  </a:lnTo>
                  <a:lnTo>
                    <a:pt x="383" y="403"/>
                  </a:lnTo>
                  <a:lnTo>
                    <a:pt x="385" y="406"/>
                  </a:lnTo>
                  <a:lnTo>
                    <a:pt x="385" y="408"/>
                  </a:lnTo>
                  <a:lnTo>
                    <a:pt x="386" y="411"/>
                  </a:lnTo>
                  <a:lnTo>
                    <a:pt x="386" y="414"/>
                  </a:lnTo>
                  <a:lnTo>
                    <a:pt x="385" y="417"/>
                  </a:lnTo>
                  <a:lnTo>
                    <a:pt x="385" y="420"/>
                  </a:lnTo>
                  <a:lnTo>
                    <a:pt x="371" y="406"/>
                  </a:lnTo>
                  <a:lnTo>
                    <a:pt x="365" y="413"/>
                  </a:lnTo>
                  <a:lnTo>
                    <a:pt x="359" y="421"/>
                  </a:lnTo>
                  <a:lnTo>
                    <a:pt x="353" y="429"/>
                  </a:lnTo>
                  <a:lnTo>
                    <a:pt x="348" y="436"/>
                  </a:lnTo>
                  <a:lnTo>
                    <a:pt x="343" y="444"/>
                  </a:lnTo>
                  <a:lnTo>
                    <a:pt x="338" y="453"/>
                  </a:lnTo>
                  <a:lnTo>
                    <a:pt x="335" y="461"/>
                  </a:lnTo>
                  <a:lnTo>
                    <a:pt x="332" y="470"/>
                  </a:lnTo>
                  <a:lnTo>
                    <a:pt x="332" y="479"/>
                  </a:lnTo>
                  <a:lnTo>
                    <a:pt x="333" y="489"/>
                  </a:lnTo>
                  <a:lnTo>
                    <a:pt x="343" y="494"/>
                  </a:lnTo>
                  <a:lnTo>
                    <a:pt x="353" y="496"/>
                  </a:lnTo>
                  <a:lnTo>
                    <a:pt x="363" y="496"/>
                  </a:lnTo>
                  <a:lnTo>
                    <a:pt x="372" y="493"/>
                  </a:lnTo>
                  <a:lnTo>
                    <a:pt x="382" y="489"/>
                  </a:lnTo>
                  <a:lnTo>
                    <a:pt x="392" y="483"/>
                  </a:lnTo>
                  <a:lnTo>
                    <a:pt x="401" y="477"/>
                  </a:lnTo>
                  <a:lnTo>
                    <a:pt x="409" y="470"/>
                  </a:lnTo>
                  <a:lnTo>
                    <a:pt x="418" y="463"/>
                  </a:lnTo>
                  <a:lnTo>
                    <a:pt x="425" y="457"/>
                  </a:lnTo>
                  <a:lnTo>
                    <a:pt x="439" y="457"/>
                  </a:lnTo>
                  <a:lnTo>
                    <a:pt x="438" y="463"/>
                  </a:lnTo>
                  <a:lnTo>
                    <a:pt x="435" y="467"/>
                  </a:lnTo>
                  <a:lnTo>
                    <a:pt x="432" y="472"/>
                  </a:lnTo>
                  <a:lnTo>
                    <a:pt x="428" y="474"/>
                  </a:lnTo>
                  <a:lnTo>
                    <a:pt x="423" y="477"/>
                  </a:lnTo>
                  <a:lnTo>
                    <a:pt x="419" y="480"/>
                  </a:lnTo>
                  <a:lnTo>
                    <a:pt x="415" y="483"/>
                  </a:lnTo>
                  <a:lnTo>
                    <a:pt x="409" y="484"/>
                  </a:lnTo>
                  <a:lnTo>
                    <a:pt x="406" y="487"/>
                  </a:lnTo>
                  <a:lnTo>
                    <a:pt x="402" y="492"/>
                  </a:lnTo>
                  <a:lnTo>
                    <a:pt x="446" y="496"/>
                  </a:lnTo>
                  <a:lnTo>
                    <a:pt x="455" y="489"/>
                  </a:lnTo>
                  <a:lnTo>
                    <a:pt x="461" y="482"/>
                  </a:lnTo>
                  <a:lnTo>
                    <a:pt x="464" y="473"/>
                  </a:lnTo>
                  <a:lnTo>
                    <a:pt x="465" y="464"/>
                  </a:lnTo>
                  <a:lnTo>
                    <a:pt x="464" y="456"/>
                  </a:lnTo>
                  <a:lnTo>
                    <a:pt x="461" y="447"/>
                  </a:lnTo>
                  <a:lnTo>
                    <a:pt x="456" y="439"/>
                  </a:lnTo>
                  <a:lnTo>
                    <a:pt x="452" y="431"/>
                  </a:lnTo>
                  <a:lnTo>
                    <a:pt x="448" y="423"/>
                  </a:lnTo>
                  <a:lnTo>
                    <a:pt x="442" y="416"/>
                  </a:lnTo>
                  <a:lnTo>
                    <a:pt x="435" y="426"/>
                  </a:lnTo>
                  <a:lnTo>
                    <a:pt x="426" y="431"/>
                  </a:lnTo>
                  <a:lnTo>
                    <a:pt x="416" y="437"/>
                  </a:lnTo>
                  <a:lnTo>
                    <a:pt x="405" y="441"/>
                  </a:lnTo>
                  <a:lnTo>
                    <a:pt x="395" y="446"/>
                  </a:lnTo>
                  <a:lnTo>
                    <a:pt x="385" y="450"/>
                  </a:lnTo>
                  <a:lnTo>
                    <a:pt x="375" y="456"/>
                  </a:lnTo>
                  <a:lnTo>
                    <a:pt x="368" y="463"/>
                  </a:lnTo>
                  <a:lnTo>
                    <a:pt x="363" y="474"/>
                  </a:lnTo>
                  <a:lnTo>
                    <a:pt x="363" y="489"/>
                  </a:lnTo>
                  <a:lnTo>
                    <a:pt x="362" y="489"/>
                  </a:lnTo>
                  <a:lnTo>
                    <a:pt x="360" y="489"/>
                  </a:lnTo>
                  <a:lnTo>
                    <a:pt x="359" y="489"/>
                  </a:lnTo>
                  <a:lnTo>
                    <a:pt x="358" y="487"/>
                  </a:lnTo>
                  <a:lnTo>
                    <a:pt x="356" y="487"/>
                  </a:lnTo>
                  <a:lnTo>
                    <a:pt x="355" y="486"/>
                  </a:lnTo>
                  <a:lnTo>
                    <a:pt x="353" y="484"/>
                  </a:lnTo>
                  <a:lnTo>
                    <a:pt x="352" y="484"/>
                  </a:lnTo>
                  <a:lnTo>
                    <a:pt x="352" y="483"/>
                  </a:lnTo>
                  <a:lnTo>
                    <a:pt x="350" y="482"/>
                  </a:lnTo>
                  <a:lnTo>
                    <a:pt x="352" y="480"/>
                  </a:lnTo>
                  <a:lnTo>
                    <a:pt x="353" y="479"/>
                  </a:lnTo>
                  <a:lnTo>
                    <a:pt x="355" y="477"/>
                  </a:lnTo>
                  <a:lnTo>
                    <a:pt x="356" y="476"/>
                  </a:lnTo>
                  <a:lnTo>
                    <a:pt x="356" y="473"/>
                  </a:lnTo>
                  <a:lnTo>
                    <a:pt x="358" y="472"/>
                  </a:lnTo>
                  <a:lnTo>
                    <a:pt x="358" y="470"/>
                  </a:lnTo>
                  <a:lnTo>
                    <a:pt x="359" y="467"/>
                  </a:lnTo>
                  <a:lnTo>
                    <a:pt x="359" y="466"/>
                  </a:lnTo>
                  <a:lnTo>
                    <a:pt x="360" y="464"/>
                  </a:lnTo>
                  <a:lnTo>
                    <a:pt x="350" y="461"/>
                  </a:lnTo>
                  <a:lnTo>
                    <a:pt x="355" y="456"/>
                  </a:lnTo>
                  <a:lnTo>
                    <a:pt x="359" y="451"/>
                  </a:lnTo>
                  <a:lnTo>
                    <a:pt x="365" y="449"/>
                  </a:lnTo>
                  <a:lnTo>
                    <a:pt x="371" y="444"/>
                  </a:lnTo>
                  <a:lnTo>
                    <a:pt x="378" y="441"/>
                  </a:lnTo>
                  <a:lnTo>
                    <a:pt x="382" y="439"/>
                  </a:lnTo>
                  <a:lnTo>
                    <a:pt x="386" y="434"/>
                  </a:lnTo>
                  <a:lnTo>
                    <a:pt x="389" y="429"/>
                  </a:lnTo>
                  <a:lnTo>
                    <a:pt x="389" y="423"/>
                  </a:lnTo>
                  <a:lnTo>
                    <a:pt x="388" y="416"/>
                  </a:lnTo>
                  <a:lnTo>
                    <a:pt x="395" y="430"/>
                  </a:lnTo>
                  <a:lnTo>
                    <a:pt x="432" y="406"/>
                  </a:lnTo>
                  <a:lnTo>
                    <a:pt x="436" y="403"/>
                  </a:lnTo>
                  <a:lnTo>
                    <a:pt x="441" y="403"/>
                  </a:lnTo>
                  <a:lnTo>
                    <a:pt x="444" y="403"/>
                  </a:lnTo>
                  <a:lnTo>
                    <a:pt x="446" y="404"/>
                  </a:lnTo>
                  <a:lnTo>
                    <a:pt x="451" y="406"/>
                  </a:lnTo>
                  <a:lnTo>
                    <a:pt x="452" y="408"/>
                  </a:lnTo>
                  <a:lnTo>
                    <a:pt x="455" y="411"/>
                  </a:lnTo>
                  <a:lnTo>
                    <a:pt x="455" y="416"/>
                  </a:lnTo>
                  <a:lnTo>
                    <a:pt x="456" y="418"/>
                  </a:lnTo>
                  <a:lnTo>
                    <a:pt x="456" y="423"/>
                  </a:lnTo>
                  <a:lnTo>
                    <a:pt x="459" y="423"/>
                  </a:lnTo>
                  <a:lnTo>
                    <a:pt x="461" y="423"/>
                  </a:lnTo>
                  <a:lnTo>
                    <a:pt x="464" y="421"/>
                  </a:lnTo>
                  <a:lnTo>
                    <a:pt x="466" y="421"/>
                  </a:lnTo>
                  <a:lnTo>
                    <a:pt x="468" y="420"/>
                  </a:lnTo>
                  <a:lnTo>
                    <a:pt x="469" y="420"/>
                  </a:lnTo>
                  <a:lnTo>
                    <a:pt x="472" y="418"/>
                  </a:lnTo>
                  <a:lnTo>
                    <a:pt x="474" y="417"/>
                  </a:lnTo>
                  <a:lnTo>
                    <a:pt x="475" y="414"/>
                  </a:lnTo>
                  <a:lnTo>
                    <a:pt x="476" y="413"/>
                  </a:lnTo>
                  <a:lnTo>
                    <a:pt x="481" y="411"/>
                  </a:lnTo>
                  <a:lnTo>
                    <a:pt x="487" y="408"/>
                  </a:lnTo>
                  <a:lnTo>
                    <a:pt x="492" y="406"/>
                  </a:lnTo>
                  <a:lnTo>
                    <a:pt x="498" y="404"/>
                  </a:lnTo>
                  <a:lnTo>
                    <a:pt x="505" y="403"/>
                  </a:lnTo>
                  <a:lnTo>
                    <a:pt x="509" y="403"/>
                  </a:lnTo>
                  <a:lnTo>
                    <a:pt x="515" y="404"/>
                  </a:lnTo>
                  <a:lnTo>
                    <a:pt x="519" y="407"/>
                  </a:lnTo>
                  <a:lnTo>
                    <a:pt x="522" y="413"/>
                  </a:lnTo>
                  <a:lnTo>
                    <a:pt x="525" y="420"/>
                  </a:lnTo>
                  <a:lnTo>
                    <a:pt x="527" y="429"/>
                  </a:lnTo>
                  <a:lnTo>
                    <a:pt x="527" y="437"/>
                  </a:lnTo>
                  <a:lnTo>
                    <a:pt x="528" y="444"/>
                  </a:lnTo>
                  <a:lnTo>
                    <a:pt x="528" y="453"/>
                  </a:lnTo>
                  <a:lnTo>
                    <a:pt x="528" y="460"/>
                  </a:lnTo>
                  <a:lnTo>
                    <a:pt x="528" y="469"/>
                  </a:lnTo>
                  <a:lnTo>
                    <a:pt x="525" y="476"/>
                  </a:lnTo>
                  <a:lnTo>
                    <a:pt x="522" y="483"/>
                  </a:lnTo>
                  <a:lnTo>
                    <a:pt x="518" y="489"/>
                  </a:lnTo>
                  <a:lnTo>
                    <a:pt x="511" y="496"/>
                  </a:lnTo>
                  <a:lnTo>
                    <a:pt x="514" y="496"/>
                  </a:lnTo>
                  <a:lnTo>
                    <a:pt x="517" y="496"/>
                  </a:lnTo>
                  <a:lnTo>
                    <a:pt x="519" y="496"/>
                  </a:lnTo>
                  <a:lnTo>
                    <a:pt x="524" y="494"/>
                  </a:lnTo>
                  <a:lnTo>
                    <a:pt x="527" y="494"/>
                  </a:lnTo>
                  <a:lnTo>
                    <a:pt x="529" y="494"/>
                  </a:lnTo>
                  <a:lnTo>
                    <a:pt x="532" y="496"/>
                  </a:lnTo>
                  <a:lnTo>
                    <a:pt x="535" y="496"/>
                  </a:lnTo>
                  <a:lnTo>
                    <a:pt x="537" y="497"/>
                  </a:lnTo>
                  <a:lnTo>
                    <a:pt x="539" y="499"/>
                  </a:lnTo>
                  <a:lnTo>
                    <a:pt x="539" y="500"/>
                  </a:lnTo>
                  <a:lnTo>
                    <a:pt x="539" y="502"/>
                  </a:lnTo>
                  <a:lnTo>
                    <a:pt x="538" y="502"/>
                  </a:lnTo>
                  <a:lnTo>
                    <a:pt x="538" y="503"/>
                  </a:lnTo>
                  <a:lnTo>
                    <a:pt x="537" y="504"/>
                  </a:lnTo>
                  <a:lnTo>
                    <a:pt x="535" y="504"/>
                  </a:lnTo>
                  <a:lnTo>
                    <a:pt x="535" y="506"/>
                  </a:lnTo>
                  <a:lnTo>
                    <a:pt x="534" y="507"/>
                  </a:lnTo>
                  <a:lnTo>
                    <a:pt x="532" y="507"/>
                  </a:lnTo>
                  <a:lnTo>
                    <a:pt x="532" y="509"/>
                  </a:lnTo>
                  <a:lnTo>
                    <a:pt x="336" y="509"/>
                  </a:lnTo>
                  <a:lnTo>
                    <a:pt x="275" y="784"/>
                  </a:lnTo>
                  <a:lnTo>
                    <a:pt x="277" y="788"/>
                  </a:lnTo>
                  <a:lnTo>
                    <a:pt x="270" y="802"/>
                  </a:lnTo>
                  <a:lnTo>
                    <a:pt x="263" y="817"/>
                  </a:lnTo>
                  <a:lnTo>
                    <a:pt x="259" y="831"/>
                  </a:lnTo>
                  <a:lnTo>
                    <a:pt x="253" y="845"/>
                  </a:lnTo>
                  <a:lnTo>
                    <a:pt x="250" y="860"/>
                  </a:lnTo>
                  <a:lnTo>
                    <a:pt x="246" y="874"/>
                  </a:lnTo>
                  <a:lnTo>
                    <a:pt x="240" y="888"/>
                  </a:lnTo>
                  <a:lnTo>
                    <a:pt x="234" y="901"/>
                  </a:lnTo>
                  <a:lnTo>
                    <a:pt x="227" y="916"/>
                  </a:lnTo>
                  <a:lnTo>
                    <a:pt x="219" y="929"/>
                  </a:lnTo>
                  <a:lnTo>
                    <a:pt x="207" y="947"/>
                  </a:lnTo>
                  <a:lnTo>
                    <a:pt x="194" y="964"/>
                  </a:lnTo>
                  <a:lnTo>
                    <a:pt x="179" y="982"/>
                  </a:lnTo>
                  <a:lnTo>
                    <a:pt x="163" y="997"/>
                  </a:lnTo>
                  <a:lnTo>
                    <a:pt x="146" y="1013"/>
                  </a:lnTo>
                  <a:lnTo>
                    <a:pt x="127" y="1027"/>
                  </a:lnTo>
                  <a:lnTo>
                    <a:pt x="107" y="1039"/>
                  </a:lnTo>
                  <a:lnTo>
                    <a:pt x="87" y="1050"/>
                  </a:lnTo>
                  <a:lnTo>
                    <a:pt x="65" y="1059"/>
                  </a:lnTo>
                  <a:lnTo>
                    <a:pt x="44" y="1066"/>
                  </a:lnTo>
                  <a:lnTo>
                    <a:pt x="48" y="1070"/>
                  </a:lnTo>
                  <a:lnTo>
                    <a:pt x="53" y="1075"/>
                  </a:lnTo>
                  <a:lnTo>
                    <a:pt x="55" y="1078"/>
                  </a:lnTo>
                  <a:lnTo>
                    <a:pt x="60" y="1082"/>
                  </a:lnTo>
                  <a:lnTo>
                    <a:pt x="61" y="1086"/>
                  </a:lnTo>
                  <a:lnTo>
                    <a:pt x="64" y="1090"/>
                  </a:lnTo>
                  <a:lnTo>
                    <a:pt x="65" y="1096"/>
                  </a:lnTo>
                  <a:lnTo>
                    <a:pt x="67" y="1101"/>
                  </a:lnTo>
                  <a:lnTo>
                    <a:pt x="67" y="1105"/>
                  </a:lnTo>
                  <a:lnTo>
                    <a:pt x="68" y="1111"/>
                  </a:lnTo>
                  <a:lnTo>
                    <a:pt x="67" y="1115"/>
                  </a:lnTo>
                  <a:lnTo>
                    <a:pt x="65" y="1119"/>
                  </a:lnTo>
                  <a:lnTo>
                    <a:pt x="63" y="1122"/>
                  </a:lnTo>
                  <a:lnTo>
                    <a:pt x="58" y="1125"/>
                  </a:lnTo>
                  <a:lnTo>
                    <a:pt x="55" y="1128"/>
                  </a:lnTo>
                  <a:lnTo>
                    <a:pt x="51" y="1131"/>
                  </a:lnTo>
                  <a:lnTo>
                    <a:pt x="47" y="1132"/>
                  </a:lnTo>
                  <a:lnTo>
                    <a:pt x="44" y="1135"/>
                  </a:lnTo>
                  <a:lnTo>
                    <a:pt x="40" y="1138"/>
                  </a:lnTo>
                  <a:lnTo>
                    <a:pt x="37" y="1142"/>
                  </a:lnTo>
                  <a:lnTo>
                    <a:pt x="34" y="1144"/>
                  </a:lnTo>
                  <a:lnTo>
                    <a:pt x="30" y="1144"/>
                  </a:lnTo>
                  <a:lnTo>
                    <a:pt x="25" y="1145"/>
                  </a:lnTo>
                  <a:lnTo>
                    <a:pt x="21" y="1145"/>
                  </a:lnTo>
                  <a:lnTo>
                    <a:pt x="17" y="1146"/>
                  </a:lnTo>
                  <a:lnTo>
                    <a:pt x="12" y="1145"/>
                  </a:lnTo>
                  <a:lnTo>
                    <a:pt x="8" y="1145"/>
                  </a:lnTo>
                  <a:lnTo>
                    <a:pt x="4" y="1142"/>
                  </a:lnTo>
                  <a:lnTo>
                    <a:pt x="1" y="1139"/>
                  </a:lnTo>
                  <a:lnTo>
                    <a:pt x="0" y="1135"/>
                  </a:lnTo>
                  <a:lnTo>
                    <a:pt x="4" y="1192"/>
                  </a:lnTo>
                  <a:lnTo>
                    <a:pt x="7" y="1251"/>
                  </a:lnTo>
                  <a:lnTo>
                    <a:pt x="8" y="1313"/>
                  </a:lnTo>
                  <a:lnTo>
                    <a:pt x="11" y="1374"/>
                  </a:lnTo>
                  <a:lnTo>
                    <a:pt x="14" y="1436"/>
                  </a:lnTo>
                  <a:lnTo>
                    <a:pt x="17" y="1497"/>
                  </a:lnTo>
                  <a:lnTo>
                    <a:pt x="21" y="1559"/>
                  </a:lnTo>
                  <a:lnTo>
                    <a:pt x="27" y="1618"/>
                  </a:lnTo>
                  <a:lnTo>
                    <a:pt x="35" y="1674"/>
                  </a:lnTo>
                  <a:lnTo>
                    <a:pt x="47" y="1727"/>
                  </a:lnTo>
                  <a:lnTo>
                    <a:pt x="50" y="1732"/>
                  </a:lnTo>
                  <a:lnTo>
                    <a:pt x="51" y="1740"/>
                  </a:lnTo>
                  <a:lnTo>
                    <a:pt x="53" y="1747"/>
                  </a:lnTo>
                  <a:lnTo>
                    <a:pt x="54" y="1752"/>
                  </a:lnTo>
                  <a:lnTo>
                    <a:pt x="54" y="1760"/>
                  </a:lnTo>
                  <a:lnTo>
                    <a:pt x="55" y="1765"/>
                  </a:lnTo>
                  <a:lnTo>
                    <a:pt x="58" y="1771"/>
                  </a:lnTo>
                  <a:lnTo>
                    <a:pt x="61" y="1777"/>
                  </a:lnTo>
                  <a:lnTo>
                    <a:pt x="65" y="1783"/>
                  </a:lnTo>
                  <a:lnTo>
                    <a:pt x="71" y="1788"/>
                  </a:lnTo>
                  <a:lnTo>
                    <a:pt x="71" y="1794"/>
                  </a:lnTo>
                  <a:lnTo>
                    <a:pt x="73" y="1801"/>
                  </a:lnTo>
                  <a:lnTo>
                    <a:pt x="74" y="1807"/>
                  </a:lnTo>
                  <a:lnTo>
                    <a:pt x="77" y="1813"/>
                  </a:lnTo>
                  <a:lnTo>
                    <a:pt x="80" y="1818"/>
                  </a:lnTo>
                  <a:lnTo>
                    <a:pt x="84" y="1824"/>
                  </a:lnTo>
                  <a:lnTo>
                    <a:pt x="88" y="1830"/>
                  </a:lnTo>
                  <a:lnTo>
                    <a:pt x="93" y="1834"/>
                  </a:lnTo>
                  <a:lnTo>
                    <a:pt x="98" y="1838"/>
                  </a:lnTo>
                  <a:lnTo>
                    <a:pt x="103" y="1843"/>
                  </a:lnTo>
                  <a:lnTo>
                    <a:pt x="98" y="1847"/>
                  </a:lnTo>
                  <a:lnTo>
                    <a:pt x="101" y="1848"/>
                  </a:lnTo>
                  <a:lnTo>
                    <a:pt x="104" y="1851"/>
                  </a:lnTo>
                  <a:lnTo>
                    <a:pt x="108" y="1856"/>
                  </a:lnTo>
                  <a:lnTo>
                    <a:pt x="113" y="1860"/>
                  </a:lnTo>
                  <a:lnTo>
                    <a:pt x="116" y="1866"/>
                  </a:lnTo>
                  <a:lnTo>
                    <a:pt x="120" y="1870"/>
                  </a:lnTo>
                  <a:lnTo>
                    <a:pt x="124" y="1874"/>
                  </a:lnTo>
                  <a:lnTo>
                    <a:pt x="128" y="1877"/>
                  </a:lnTo>
                  <a:lnTo>
                    <a:pt x="133" y="1880"/>
                  </a:lnTo>
                  <a:lnTo>
                    <a:pt x="137" y="1881"/>
                  </a:lnTo>
                  <a:lnTo>
                    <a:pt x="153" y="1897"/>
                  </a:lnTo>
                  <a:lnTo>
                    <a:pt x="174" y="1909"/>
                  </a:lnTo>
                  <a:lnTo>
                    <a:pt x="200" y="1917"/>
                  </a:lnTo>
                  <a:lnTo>
                    <a:pt x="227" y="1923"/>
                  </a:lnTo>
                  <a:lnTo>
                    <a:pt x="259" y="1926"/>
                  </a:lnTo>
                  <a:lnTo>
                    <a:pt x="289" y="1926"/>
                  </a:lnTo>
                  <a:lnTo>
                    <a:pt x="320" y="1926"/>
                  </a:lnTo>
                  <a:lnTo>
                    <a:pt x="350" y="1923"/>
                  </a:lnTo>
                  <a:lnTo>
                    <a:pt x="378" y="1920"/>
                  </a:lnTo>
                  <a:lnTo>
                    <a:pt x="402" y="1916"/>
                  </a:lnTo>
                  <a:lnTo>
                    <a:pt x="411" y="1914"/>
                  </a:lnTo>
                  <a:lnTo>
                    <a:pt x="421" y="1913"/>
                  </a:lnTo>
                  <a:lnTo>
                    <a:pt x="429" y="1913"/>
                  </a:lnTo>
                  <a:lnTo>
                    <a:pt x="438" y="1912"/>
                  </a:lnTo>
                  <a:lnTo>
                    <a:pt x="448" y="1912"/>
                  </a:lnTo>
                  <a:lnTo>
                    <a:pt x="456" y="1910"/>
                  </a:lnTo>
                  <a:lnTo>
                    <a:pt x="465" y="1909"/>
                  </a:lnTo>
                  <a:lnTo>
                    <a:pt x="475" y="1907"/>
                  </a:lnTo>
                  <a:lnTo>
                    <a:pt x="484" y="1904"/>
                  </a:lnTo>
                  <a:lnTo>
                    <a:pt x="494" y="1901"/>
                  </a:lnTo>
                  <a:lnTo>
                    <a:pt x="501" y="1907"/>
                  </a:lnTo>
                  <a:lnTo>
                    <a:pt x="507" y="1910"/>
                  </a:lnTo>
                  <a:lnTo>
                    <a:pt x="512" y="1909"/>
                  </a:lnTo>
                  <a:lnTo>
                    <a:pt x="517" y="1906"/>
                  </a:lnTo>
                  <a:lnTo>
                    <a:pt x="521" y="1901"/>
                  </a:lnTo>
                  <a:lnTo>
                    <a:pt x="527" y="1897"/>
                  </a:lnTo>
                  <a:lnTo>
                    <a:pt x="531" y="1893"/>
                  </a:lnTo>
                  <a:lnTo>
                    <a:pt x="537" y="1891"/>
                  </a:lnTo>
                  <a:lnTo>
                    <a:pt x="544" y="1891"/>
                  </a:lnTo>
                  <a:lnTo>
                    <a:pt x="552" y="1894"/>
                  </a:lnTo>
                  <a:lnTo>
                    <a:pt x="548" y="1883"/>
                  </a:lnTo>
                  <a:lnTo>
                    <a:pt x="548" y="1871"/>
                  </a:lnTo>
                  <a:lnTo>
                    <a:pt x="548" y="1860"/>
                  </a:lnTo>
                  <a:lnTo>
                    <a:pt x="551" y="1848"/>
                  </a:lnTo>
                  <a:lnTo>
                    <a:pt x="555" y="1838"/>
                  </a:lnTo>
                  <a:lnTo>
                    <a:pt x="560" y="1827"/>
                  </a:lnTo>
                  <a:lnTo>
                    <a:pt x="564" y="1816"/>
                  </a:lnTo>
                  <a:lnTo>
                    <a:pt x="568" y="1804"/>
                  </a:lnTo>
                  <a:lnTo>
                    <a:pt x="571" y="1793"/>
                  </a:lnTo>
                  <a:lnTo>
                    <a:pt x="574" y="1781"/>
                  </a:lnTo>
                  <a:close/>
                  <a:moveTo>
                    <a:pt x="385" y="565"/>
                  </a:moveTo>
                  <a:lnTo>
                    <a:pt x="391" y="565"/>
                  </a:lnTo>
                  <a:lnTo>
                    <a:pt x="389" y="565"/>
                  </a:lnTo>
                  <a:lnTo>
                    <a:pt x="388" y="565"/>
                  </a:lnTo>
                  <a:lnTo>
                    <a:pt x="386" y="565"/>
                  </a:lnTo>
                  <a:lnTo>
                    <a:pt x="385" y="565"/>
                  </a:lnTo>
                  <a:lnTo>
                    <a:pt x="371" y="565"/>
                  </a:lnTo>
                  <a:lnTo>
                    <a:pt x="372" y="563"/>
                  </a:lnTo>
                  <a:lnTo>
                    <a:pt x="373" y="563"/>
                  </a:lnTo>
                  <a:lnTo>
                    <a:pt x="375" y="563"/>
                  </a:lnTo>
                  <a:lnTo>
                    <a:pt x="376" y="563"/>
                  </a:lnTo>
                  <a:lnTo>
                    <a:pt x="378" y="563"/>
                  </a:lnTo>
                  <a:lnTo>
                    <a:pt x="381" y="563"/>
                  </a:lnTo>
                  <a:lnTo>
                    <a:pt x="382" y="563"/>
                  </a:lnTo>
                  <a:lnTo>
                    <a:pt x="383" y="565"/>
                  </a:lnTo>
                  <a:lnTo>
                    <a:pt x="385" y="565"/>
                  </a:lnTo>
                  <a:close/>
                  <a:moveTo>
                    <a:pt x="339" y="560"/>
                  </a:moveTo>
                  <a:lnTo>
                    <a:pt x="360" y="560"/>
                  </a:lnTo>
                  <a:lnTo>
                    <a:pt x="360" y="565"/>
                  </a:lnTo>
                  <a:lnTo>
                    <a:pt x="339" y="565"/>
                  </a:lnTo>
                  <a:lnTo>
                    <a:pt x="339" y="56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58" name="Freeform 44"/>
            <p:cNvSpPr>
              <a:spLocks/>
            </p:cNvSpPr>
            <p:nvPr/>
          </p:nvSpPr>
          <p:spPr bwMode="auto">
            <a:xfrm>
              <a:off x="2148" y="1871"/>
              <a:ext cx="14" cy="3"/>
            </a:xfrm>
            <a:custGeom>
              <a:avLst/>
              <a:gdLst>
                <a:gd name="T0" fmla="*/ 0 w 29"/>
                <a:gd name="T1" fmla="*/ 3 h 7"/>
                <a:gd name="T2" fmla="*/ 2 w 29"/>
                <a:gd name="T3" fmla="*/ 3 h 7"/>
                <a:gd name="T4" fmla="*/ 3 w 29"/>
                <a:gd name="T5" fmla="*/ 3 h 7"/>
                <a:gd name="T6" fmla="*/ 5 w 29"/>
                <a:gd name="T7" fmla="*/ 3 h 7"/>
                <a:gd name="T8" fmla="*/ 6 w 29"/>
                <a:gd name="T9" fmla="*/ 2 h 7"/>
                <a:gd name="T10" fmla="*/ 8 w 29"/>
                <a:gd name="T11" fmla="*/ 2 h 7"/>
                <a:gd name="T12" fmla="*/ 9 w 29"/>
                <a:gd name="T13" fmla="*/ 2 h 7"/>
                <a:gd name="T14" fmla="*/ 11 w 29"/>
                <a:gd name="T15" fmla="*/ 1 h 7"/>
                <a:gd name="T16" fmla="*/ 12 w 29"/>
                <a:gd name="T17" fmla="*/ 1 h 7"/>
                <a:gd name="T18" fmla="*/ 14 w 29"/>
                <a:gd name="T19" fmla="*/ 1 h 7"/>
                <a:gd name="T20" fmla="*/ 14 w 29"/>
                <a:gd name="T21" fmla="*/ 0 h 7"/>
                <a:gd name="T22" fmla="*/ 14 w 29"/>
                <a:gd name="T23" fmla="*/ 0 h 7"/>
                <a:gd name="T24" fmla="*/ 14 w 29"/>
                <a:gd name="T25" fmla="*/ 0 h 7"/>
                <a:gd name="T26" fmla="*/ 14 w 29"/>
                <a:gd name="T27" fmla="*/ 0 h 7"/>
                <a:gd name="T28" fmla="*/ 14 w 29"/>
                <a:gd name="T29" fmla="*/ 0 h 7"/>
                <a:gd name="T30" fmla="*/ 14 w 29"/>
                <a:gd name="T31" fmla="*/ 0 h 7"/>
                <a:gd name="T32" fmla="*/ 14 w 29"/>
                <a:gd name="T33" fmla="*/ 0 h 7"/>
                <a:gd name="T34" fmla="*/ 14 w 29"/>
                <a:gd name="T35" fmla="*/ 0 h 7"/>
                <a:gd name="T36" fmla="*/ 14 w 29"/>
                <a:gd name="T37" fmla="*/ 0 h 7"/>
                <a:gd name="T38" fmla="*/ 14 w 29"/>
                <a:gd name="T39" fmla="*/ 0 h 7"/>
                <a:gd name="T40" fmla="*/ 14 w 29"/>
                <a:gd name="T41" fmla="*/ 0 h 7"/>
                <a:gd name="T42" fmla="*/ 13 w 29"/>
                <a:gd name="T43" fmla="*/ 0 h 7"/>
                <a:gd name="T44" fmla="*/ 11 w 29"/>
                <a:gd name="T45" fmla="*/ 0 h 7"/>
                <a:gd name="T46" fmla="*/ 10 w 29"/>
                <a:gd name="T47" fmla="*/ 0 h 7"/>
                <a:gd name="T48" fmla="*/ 8 w 29"/>
                <a:gd name="T49" fmla="*/ 0 h 7"/>
                <a:gd name="T50" fmla="*/ 6 w 29"/>
                <a:gd name="T51" fmla="*/ 0 h 7"/>
                <a:gd name="T52" fmla="*/ 5 w 29"/>
                <a:gd name="T53" fmla="*/ 0 h 7"/>
                <a:gd name="T54" fmla="*/ 3 w 29"/>
                <a:gd name="T55" fmla="*/ 0 h 7"/>
                <a:gd name="T56" fmla="*/ 2 w 29"/>
                <a:gd name="T57" fmla="*/ 1 h 7"/>
                <a:gd name="T58" fmla="*/ 1 w 29"/>
                <a:gd name="T59" fmla="*/ 2 h 7"/>
                <a:gd name="T60" fmla="*/ 1 w 29"/>
                <a:gd name="T61" fmla="*/ 3 h 7"/>
                <a:gd name="T62" fmla="*/ 1 w 29"/>
                <a:gd name="T63" fmla="*/ 3 h 7"/>
                <a:gd name="T64" fmla="*/ 0 w 29"/>
                <a:gd name="T65" fmla="*/ 3 h 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9" h="7">
                  <a:moveTo>
                    <a:pt x="0" y="7"/>
                  </a:moveTo>
                  <a:lnTo>
                    <a:pt x="5" y="7"/>
                  </a:lnTo>
                  <a:lnTo>
                    <a:pt x="7" y="6"/>
                  </a:lnTo>
                  <a:lnTo>
                    <a:pt x="10" y="6"/>
                  </a:lnTo>
                  <a:lnTo>
                    <a:pt x="13" y="4"/>
                  </a:lnTo>
                  <a:lnTo>
                    <a:pt x="16" y="4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3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59" name="Freeform 45"/>
            <p:cNvSpPr>
              <a:spLocks/>
            </p:cNvSpPr>
            <p:nvPr/>
          </p:nvSpPr>
          <p:spPr bwMode="auto">
            <a:xfrm>
              <a:off x="2162" y="1347"/>
              <a:ext cx="4" cy="1"/>
            </a:xfrm>
            <a:custGeom>
              <a:avLst/>
              <a:gdLst>
                <a:gd name="T0" fmla="*/ 4 w 7"/>
                <a:gd name="T1" fmla="*/ 0 h 3"/>
                <a:gd name="T2" fmla="*/ 0 w 7"/>
                <a:gd name="T3" fmla="*/ 0 h 3"/>
                <a:gd name="T4" fmla="*/ 1 w 7"/>
                <a:gd name="T5" fmla="*/ 0 h 3"/>
                <a:gd name="T6" fmla="*/ 2 w 7"/>
                <a:gd name="T7" fmla="*/ 0 h 3"/>
                <a:gd name="T8" fmla="*/ 2 w 7"/>
                <a:gd name="T9" fmla="*/ 1 h 3"/>
                <a:gd name="T10" fmla="*/ 2 w 7"/>
                <a:gd name="T11" fmla="*/ 1 h 3"/>
                <a:gd name="T12" fmla="*/ 2 w 7"/>
                <a:gd name="T13" fmla="*/ 1 h 3"/>
                <a:gd name="T14" fmla="*/ 3 w 7"/>
                <a:gd name="T15" fmla="*/ 1 h 3"/>
                <a:gd name="T16" fmla="*/ 3 w 7"/>
                <a:gd name="T17" fmla="*/ 1 h 3"/>
                <a:gd name="T18" fmla="*/ 3 w 7"/>
                <a:gd name="T19" fmla="*/ 1 h 3"/>
                <a:gd name="T20" fmla="*/ 4 w 7"/>
                <a:gd name="T21" fmla="*/ 0 h 3"/>
                <a:gd name="T22" fmla="*/ 4 w 7"/>
                <a:gd name="T23" fmla="*/ 0 h 3"/>
                <a:gd name="T24" fmla="*/ 4 w 7"/>
                <a:gd name="T25" fmla="*/ 0 h 3"/>
                <a:gd name="T26" fmla="*/ 4 w 7"/>
                <a:gd name="T27" fmla="*/ 0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60" name="Freeform 46"/>
            <p:cNvSpPr>
              <a:spLocks/>
            </p:cNvSpPr>
            <p:nvPr/>
          </p:nvSpPr>
          <p:spPr bwMode="auto">
            <a:xfrm>
              <a:off x="2159" y="1345"/>
              <a:ext cx="3" cy="3"/>
            </a:xfrm>
            <a:custGeom>
              <a:avLst/>
              <a:gdLst>
                <a:gd name="T0" fmla="*/ 3 w 6"/>
                <a:gd name="T1" fmla="*/ 3 h 6"/>
                <a:gd name="T2" fmla="*/ 3 w 6"/>
                <a:gd name="T3" fmla="*/ 3 h 6"/>
                <a:gd name="T4" fmla="*/ 3 w 6"/>
                <a:gd name="T5" fmla="*/ 3 h 6"/>
                <a:gd name="T6" fmla="*/ 3 w 6"/>
                <a:gd name="T7" fmla="*/ 3 h 6"/>
                <a:gd name="T8" fmla="*/ 3 w 6"/>
                <a:gd name="T9" fmla="*/ 3 h 6"/>
                <a:gd name="T10" fmla="*/ 3 w 6"/>
                <a:gd name="T11" fmla="*/ 3 h 6"/>
                <a:gd name="T12" fmla="*/ 2 w 6"/>
                <a:gd name="T13" fmla="*/ 2 h 6"/>
                <a:gd name="T14" fmla="*/ 2 w 6"/>
                <a:gd name="T15" fmla="*/ 2 h 6"/>
                <a:gd name="T16" fmla="*/ 1 w 6"/>
                <a:gd name="T17" fmla="*/ 2 h 6"/>
                <a:gd name="T18" fmla="*/ 1 w 6"/>
                <a:gd name="T19" fmla="*/ 1 h 6"/>
                <a:gd name="T20" fmla="*/ 0 w 6"/>
                <a:gd name="T21" fmla="*/ 1 h 6"/>
                <a:gd name="T22" fmla="*/ 0 w 6"/>
                <a:gd name="T23" fmla="*/ 0 h 6"/>
                <a:gd name="T24" fmla="*/ 0 w 6"/>
                <a:gd name="T25" fmla="*/ 1 h 6"/>
                <a:gd name="T26" fmla="*/ 0 w 6"/>
                <a:gd name="T27" fmla="*/ 1 h 6"/>
                <a:gd name="T28" fmla="*/ 1 w 6"/>
                <a:gd name="T29" fmla="*/ 2 h 6"/>
                <a:gd name="T30" fmla="*/ 1 w 6"/>
                <a:gd name="T31" fmla="*/ 2 h 6"/>
                <a:gd name="T32" fmla="*/ 1 w 6"/>
                <a:gd name="T33" fmla="*/ 2 h 6"/>
                <a:gd name="T34" fmla="*/ 2 w 6"/>
                <a:gd name="T35" fmla="*/ 3 h 6"/>
                <a:gd name="T36" fmla="*/ 2 w 6"/>
                <a:gd name="T37" fmla="*/ 3 h 6"/>
                <a:gd name="T38" fmla="*/ 3 w 6"/>
                <a:gd name="T39" fmla="*/ 3 h 6"/>
                <a:gd name="T40" fmla="*/ 3 w 6"/>
                <a:gd name="T41" fmla="*/ 3 h 6"/>
                <a:gd name="T42" fmla="*/ 3 w 6"/>
                <a:gd name="T43" fmla="*/ 3 h 6"/>
                <a:gd name="T44" fmla="*/ 3 w 6"/>
                <a:gd name="T45" fmla="*/ 3 h 6"/>
                <a:gd name="T46" fmla="*/ 3 w 6"/>
                <a:gd name="T47" fmla="*/ 3 h 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6" y="6"/>
                  </a:lnTo>
                  <a:lnTo>
                    <a:pt x="5" y="5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61" name="Freeform 47"/>
            <p:cNvSpPr>
              <a:spLocks/>
            </p:cNvSpPr>
            <p:nvPr/>
          </p:nvSpPr>
          <p:spPr bwMode="auto">
            <a:xfrm>
              <a:off x="2157" y="1339"/>
              <a:ext cx="2" cy="6"/>
            </a:xfrm>
            <a:custGeom>
              <a:avLst/>
              <a:gdLst>
                <a:gd name="T0" fmla="*/ 2 w 4"/>
                <a:gd name="T1" fmla="*/ 6 h 11"/>
                <a:gd name="T2" fmla="*/ 2 w 4"/>
                <a:gd name="T3" fmla="*/ 5 h 11"/>
                <a:gd name="T4" fmla="*/ 2 w 4"/>
                <a:gd name="T5" fmla="*/ 5 h 11"/>
                <a:gd name="T6" fmla="*/ 2 w 4"/>
                <a:gd name="T7" fmla="*/ 5 h 11"/>
                <a:gd name="T8" fmla="*/ 2 w 4"/>
                <a:gd name="T9" fmla="*/ 4 h 11"/>
                <a:gd name="T10" fmla="*/ 2 w 4"/>
                <a:gd name="T11" fmla="*/ 3 h 11"/>
                <a:gd name="T12" fmla="*/ 2 w 4"/>
                <a:gd name="T13" fmla="*/ 2 h 11"/>
                <a:gd name="T14" fmla="*/ 2 w 4"/>
                <a:gd name="T15" fmla="*/ 2 h 11"/>
                <a:gd name="T16" fmla="*/ 1 w 4"/>
                <a:gd name="T17" fmla="*/ 1 h 11"/>
                <a:gd name="T18" fmla="*/ 1 w 4"/>
                <a:gd name="T19" fmla="*/ 1 h 11"/>
                <a:gd name="T20" fmla="*/ 0 w 4"/>
                <a:gd name="T21" fmla="*/ 0 h 11"/>
                <a:gd name="T22" fmla="*/ 0 w 4"/>
                <a:gd name="T23" fmla="*/ 1 h 11"/>
                <a:gd name="T24" fmla="*/ 0 w 4"/>
                <a:gd name="T25" fmla="*/ 2 h 11"/>
                <a:gd name="T26" fmla="*/ 0 w 4"/>
                <a:gd name="T27" fmla="*/ 2 h 11"/>
                <a:gd name="T28" fmla="*/ 0 w 4"/>
                <a:gd name="T29" fmla="*/ 2 h 11"/>
                <a:gd name="T30" fmla="*/ 1 w 4"/>
                <a:gd name="T31" fmla="*/ 3 h 11"/>
                <a:gd name="T32" fmla="*/ 1 w 4"/>
                <a:gd name="T33" fmla="*/ 4 h 11"/>
                <a:gd name="T34" fmla="*/ 1 w 4"/>
                <a:gd name="T35" fmla="*/ 5 h 11"/>
                <a:gd name="T36" fmla="*/ 2 w 4"/>
                <a:gd name="T37" fmla="*/ 5 h 11"/>
                <a:gd name="T38" fmla="*/ 2 w 4"/>
                <a:gd name="T39" fmla="*/ 5 h 11"/>
                <a:gd name="T40" fmla="*/ 2 w 4"/>
                <a:gd name="T41" fmla="*/ 6 h 11"/>
                <a:gd name="T42" fmla="*/ 2 w 4"/>
                <a:gd name="T43" fmla="*/ 6 h 1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" h="11">
                  <a:moveTo>
                    <a:pt x="4" y="11"/>
                  </a:moveTo>
                  <a:lnTo>
                    <a:pt x="4" y="10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9"/>
                  </a:lnTo>
                  <a:lnTo>
                    <a:pt x="3" y="10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62" name="Freeform 48"/>
            <p:cNvSpPr>
              <a:spLocks noEditPoints="1"/>
            </p:cNvSpPr>
            <p:nvPr/>
          </p:nvSpPr>
          <p:spPr bwMode="auto">
            <a:xfrm>
              <a:off x="2138" y="1356"/>
              <a:ext cx="129" cy="361"/>
            </a:xfrm>
            <a:custGeom>
              <a:avLst/>
              <a:gdLst>
                <a:gd name="T0" fmla="*/ 15 w 258"/>
                <a:gd name="T1" fmla="*/ 221 h 723"/>
                <a:gd name="T2" fmla="*/ 18 w 258"/>
                <a:gd name="T3" fmla="*/ 221 h 723"/>
                <a:gd name="T4" fmla="*/ 19 w 258"/>
                <a:gd name="T5" fmla="*/ 224 h 723"/>
                <a:gd name="T6" fmla="*/ 17 w 258"/>
                <a:gd name="T7" fmla="*/ 226 h 723"/>
                <a:gd name="T8" fmla="*/ 15 w 258"/>
                <a:gd name="T9" fmla="*/ 226 h 723"/>
                <a:gd name="T10" fmla="*/ 43 w 258"/>
                <a:gd name="T11" fmla="*/ 332 h 723"/>
                <a:gd name="T12" fmla="*/ 37 w 258"/>
                <a:gd name="T13" fmla="*/ 347 h 723"/>
                <a:gd name="T14" fmla="*/ 35 w 258"/>
                <a:gd name="T15" fmla="*/ 361 h 723"/>
                <a:gd name="T16" fmla="*/ 39 w 258"/>
                <a:gd name="T17" fmla="*/ 352 h 723"/>
                <a:gd name="T18" fmla="*/ 44 w 258"/>
                <a:gd name="T19" fmla="*/ 343 h 723"/>
                <a:gd name="T20" fmla="*/ 61 w 258"/>
                <a:gd name="T21" fmla="*/ 284 h 723"/>
                <a:gd name="T22" fmla="*/ 94 w 258"/>
                <a:gd name="T23" fmla="*/ 173 h 723"/>
                <a:gd name="T24" fmla="*/ 119 w 258"/>
                <a:gd name="T25" fmla="*/ 60 h 723"/>
                <a:gd name="T26" fmla="*/ 116 w 258"/>
                <a:gd name="T27" fmla="*/ 44 h 723"/>
                <a:gd name="T28" fmla="*/ 122 w 258"/>
                <a:gd name="T29" fmla="*/ 23 h 723"/>
                <a:gd name="T30" fmla="*/ 129 w 258"/>
                <a:gd name="T31" fmla="*/ 0 h 723"/>
                <a:gd name="T32" fmla="*/ 116 w 258"/>
                <a:gd name="T33" fmla="*/ 20 h 723"/>
                <a:gd name="T34" fmla="*/ 115 w 258"/>
                <a:gd name="T35" fmla="*/ 49 h 723"/>
                <a:gd name="T36" fmla="*/ 98 w 258"/>
                <a:gd name="T37" fmla="*/ 57 h 723"/>
                <a:gd name="T38" fmla="*/ 76 w 258"/>
                <a:gd name="T39" fmla="*/ 46 h 723"/>
                <a:gd name="T40" fmla="*/ 54 w 258"/>
                <a:gd name="T41" fmla="*/ 34 h 723"/>
                <a:gd name="T42" fmla="*/ 11 w 258"/>
                <a:gd name="T43" fmla="*/ 61 h 723"/>
                <a:gd name="T44" fmla="*/ 5 w 258"/>
                <a:gd name="T45" fmla="*/ 52 h 723"/>
                <a:gd name="T46" fmla="*/ 1 w 258"/>
                <a:gd name="T47" fmla="*/ 48 h 723"/>
                <a:gd name="T48" fmla="*/ 1 w 258"/>
                <a:gd name="T49" fmla="*/ 60 h 723"/>
                <a:gd name="T50" fmla="*/ 3 w 258"/>
                <a:gd name="T51" fmla="*/ 74 h 723"/>
                <a:gd name="T52" fmla="*/ 4 w 258"/>
                <a:gd name="T53" fmla="*/ 120 h 723"/>
                <a:gd name="T54" fmla="*/ 10 w 258"/>
                <a:gd name="T55" fmla="*/ 175 h 723"/>
                <a:gd name="T56" fmla="*/ 15 w 258"/>
                <a:gd name="T57" fmla="*/ 221 h 723"/>
                <a:gd name="T58" fmla="*/ 80 w 258"/>
                <a:gd name="T59" fmla="*/ 84 h 723"/>
                <a:gd name="T60" fmla="*/ 78 w 258"/>
                <a:gd name="T61" fmla="*/ 88 h 723"/>
                <a:gd name="T62" fmla="*/ 78 w 258"/>
                <a:gd name="T63" fmla="*/ 88 h 723"/>
                <a:gd name="T64" fmla="*/ 75 w 258"/>
                <a:gd name="T65" fmla="*/ 124 h 723"/>
                <a:gd name="T66" fmla="*/ 73 w 258"/>
                <a:gd name="T67" fmla="*/ 124 h 723"/>
                <a:gd name="T68" fmla="*/ 68 w 258"/>
                <a:gd name="T69" fmla="*/ 200 h 723"/>
                <a:gd name="T70" fmla="*/ 71 w 258"/>
                <a:gd name="T71" fmla="*/ 152 h 723"/>
                <a:gd name="T72" fmla="*/ 55 w 258"/>
                <a:gd name="T73" fmla="*/ 127 h 723"/>
                <a:gd name="T74" fmla="*/ 51 w 258"/>
                <a:gd name="T75" fmla="*/ 133 h 723"/>
                <a:gd name="T76" fmla="*/ 46 w 258"/>
                <a:gd name="T77" fmla="*/ 135 h 723"/>
                <a:gd name="T78" fmla="*/ 43 w 258"/>
                <a:gd name="T79" fmla="*/ 134 h 723"/>
                <a:gd name="T80" fmla="*/ 41 w 258"/>
                <a:gd name="T81" fmla="*/ 132 h 723"/>
                <a:gd name="T82" fmla="*/ 40 w 258"/>
                <a:gd name="T83" fmla="*/ 125 h 723"/>
                <a:gd name="T84" fmla="*/ 48 w 258"/>
                <a:gd name="T85" fmla="*/ 124 h 723"/>
                <a:gd name="T86" fmla="*/ 54 w 258"/>
                <a:gd name="T87" fmla="*/ 124 h 723"/>
                <a:gd name="T88" fmla="*/ 49 w 258"/>
                <a:gd name="T89" fmla="*/ 228 h 723"/>
                <a:gd name="T90" fmla="*/ 48 w 258"/>
                <a:gd name="T91" fmla="*/ 233 h 723"/>
                <a:gd name="T92" fmla="*/ 45 w 258"/>
                <a:gd name="T93" fmla="*/ 237 h 723"/>
                <a:gd name="T94" fmla="*/ 38 w 258"/>
                <a:gd name="T95" fmla="*/ 226 h 723"/>
                <a:gd name="T96" fmla="*/ 35 w 258"/>
                <a:gd name="T97" fmla="*/ 78 h 723"/>
                <a:gd name="T98" fmla="*/ 29 w 258"/>
                <a:gd name="T99" fmla="*/ 129 h 723"/>
                <a:gd name="T100" fmla="*/ 25 w 258"/>
                <a:gd name="T101" fmla="*/ 179 h 723"/>
                <a:gd name="T102" fmla="*/ 28 w 258"/>
                <a:gd name="T103" fmla="*/ 133 h 723"/>
                <a:gd name="T104" fmla="*/ 33 w 258"/>
                <a:gd name="T105" fmla="*/ 81 h 723"/>
                <a:gd name="T106" fmla="*/ 35 w 258"/>
                <a:gd name="T107" fmla="*/ 55 h 723"/>
                <a:gd name="T108" fmla="*/ 23 w 258"/>
                <a:gd name="T109" fmla="*/ 208 h 72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58" h="723">
                  <a:moveTo>
                    <a:pt x="29" y="442"/>
                  </a:moveTo>
                  <a:lnTo>
                    <a:pt x="29" y="442"/>
                  </a:lnTo>
                  <a:lnTo>
                    <a:pt x="30" y="442"/>
                  </a:lnTo>
                  <a:lnTo>
                    <a:pt x="32" y="442"/>
                  </a:lnTo>
                  <a:lnTo>
                    <a:pt x="33" y="442"/>
                  </a:lnTo>
                  <a:lnTo>
                    <a:pt x="35" y="442"/>
                  </a:lnTo>
                  <a:lnTo>
                    <a:pt x="36" y="442"/>
                  </a:lnTo>
                  <a:lnTo>
                    <a:pt x="38" y="443"/>
                  </a:lnTo>
                  <a:lnTo>
                    <a:pt x="39" y="445"/>
                  </a:lnTo>
                  <a:lnTo>
                    <a:pt x="39" y="447"/>
                  </a:lnTo>
                  <a:lnTo>
                    <a:pt x="38" y="449"/>
                  </a:lnTo>
                  <a:lnTo>
                    <a:pt x="36" y="450"/>
                  </a:lnTo>
                  <a:lnTo>
                    <a:pt x="35" y="450"/>
                  </a:lnTo>
                  <a:lnTo>
                    <a:pt x="33" y="452"/>
                  </a:lnTo>
                  <a:lnTo>
                    <a:pt x="32" y="452"/>
                  </a:lnTo>
                  <a:lnTo>
                    <a:pt x="30" y="452"/>
                  </a:lnTo>
                  <a:lnTo>
                    <a:pt x="29" y="452"/>
                  </a:lnTo>
                  <a:lnTo>
                    <a:pt x="59" y="658"/>
                  </a:lnTo>
                  <a:lnTo>
                    <a:pt x="75" y="659"/>
                  </a:lnTo>
                  <a:lnTo>
                    <a:pt x="85" y="664"/>
                  </a:lnTo>
                  <a:lnTo>
                    <a:pt x="86" y="669"/>
                  </a:lnTo>
                  <a:lnTo>
                    <a:pt x="85" y="677"/>
                  </a:lnTo>
                  <a:lnTo>
                    <a:pt x="79" y="685"/>
                  </a:lnTo>
                  <a:lnTo>
                    <a:pt x="73" y="694"/>
                  </a:lnTo>
                  <a:lnTo>
                    <a:pt x="68" y="702"/>
                  </a:lnTo>
                  <a:lnTo>
                    <a:pt x="63" y="710"/>
                  </a:lnTo>
                  <a:lnTo>
                    <a:pt x="63" y="717"/>
                  </a:lnTo>
                  <a:lnTo>
                    <a:pt x="69" y="723"/>
                  </a:lnTo>
                  <a:lnTo>
                    <a:pt x="70" y="717"/>
                  </a:lnTo>
                  <a:lnTo>
                    <a:pt x="72" y="712"/>
                  </a:lnTo>
                  <a:lnTo>
                    <a:pt x="75" y="708"/>
                  </a:lnTo>
                  <a:lnTo>
                    <a:pt x="78" y="704"/>
                  </a:lnTo>
                  <a:lnTo>
                    <a:pt x="82" y="701"/>
                  </a:lnTo>
                  <a:lnTo>
                    <a:pt x="83" y="697"/>
                  </a:lnTo>
                  <a:lnTo>
                    <a:pt x="86" y="691"/>
                  </a:lnTo>
                  <a:lnTo>
                    <a:pt x="88" y="687"/>
                  </a:lnTo>
                  <a:lnTo>
                    <a:pt x="88" y="681"/>
                  </a:lnTo>
                  <a:lnTo>
                    <a:pt x="86" y="675"/>
                  </a:lnTo>
                  <a:lnTo>
                    <a:pt x="105" y="621"/>
                  </a:lnTo>
                  <a:lnTo>
                    <a:pt x="122" y="568"/>
                  </a:lnTo>
                  <a:lnTo>
                    <a:pt x="139" y="512"/>
                  </a:lnTo>
                  <a:lnTo>
                    <a:pt x="156" y="457"/>
                  </a:lnTo>
                  <a:lnTo>
                    <a:pt x="172" y="402"/>
                  </a:lnTo>
                  <a:lnTo>
                    <a:pt x="188" y="346"/>
                  </a:lnTo>
                  <a:lnTo>
                    <a:pt x="202" y="290"/>
                  </a:lnTo>
                  <a:lnTo>
                    <a:pt x="215" y="234"/>
                  </a:lnTo>
                  <a:lnTo>
                    <a:pt x="227" y="177"/>
                  </a:lnTo>
                  <a:lnTo>
                    <a:pt x="238" y="121"/>
                  </a:lnTo>
                  <a:lnTo>
                    <a:pt x="228" y="115"/>
                  </a:lnTo>
                  <a:lnTo>
                    <a:pt x="235" y="109"/>
                  </a:lnTo>
                  <a:lnTo>
                    <a:pt x="232" y="99"/>
                  </a:lnTo>
                  <a:lnTo>
                    <a:pt x="232" y="88"/>
                  </a:lnTo>
                  <a:lnTo>
                    <a:pt x="234" y="78"/>
                  </a:lnTo>
                  <a:lnTo>
                    <a:pt x="237" y="66"/>
                  </a:lnTo>
                  <a:lnTo>
                    <a:pt x="241" y="56"/>
                  </a:lnTo>
                  <a:lnTo>
                    <a:pt x="244" y="46"/>
                  </a:lnTo>
                  <a:lnTo>
                    <a:pt x="248" y="35"/>
                  </a:lnTo>
                  <a:lnTo>
                    <a:pt x="252" y="23"/>
                  </a:lnTo>
                  <a:lnTo>
                    <a:pt x="255" y="12"/>
                  </a:lnTo>
                  <a:lnTo>
                    <a:pt x="258" y="0"/>
                  </a:lnTo>
                  <a:lnTo>
                    <a:pt x="245" y="8"/>
                  </a:lnTo>
                  <a:lnTo>
                    <a:pt x="237" y="16"/>
                  </a:lnTo>
                  <a:lnTo>
                    <a:pt x="232" y="28"/>
                  </a:lnTo>
                  <a:lnTo>
                    <a:pt x="231" y="40"/>
                  </a:lnTo>
                  <a:lnTo>
                    <a:pt x="231" y="55"/>
                  </a:lnTo>
                  <a:lnTo>
                    <a:pt x="231" y="69"/>
                  </a:lnTo>
                  <a:lnTo>
                    <a:pt x="231" y="83"/>
                  </a:lnTo>
                  <a:lnTo>
                    <a:pt x="229" y="98"/>
                  </a:lnTo>
                  <a:lnTo>
                    <a:pt x="225" y="111"/>
                  </a:lnTo>
                  <a:lnTo>
                    <a:pt x="218" y="121"/>
                  </a:lnTo>
                  <a:lnTo>
                    <a:pt x="207" y="116"/>
                  </a:lnTo>
                  <a:lnTo>
                    <a:pt x="195" y="114"/>
                  </a:lnTo>
                  <a:lnTo>
                    <a:pt x="184" y="109"/>
                  </a:lnTo>
                  <a:lnTo>
                    <a:pt x="172" y="104"/>
                  </a:lnTo>
                  <a:lnTo>
                    <a:pt x="161" y="99"/>
                  </a:lnTo>
                  <a:lnTo>
                    <a:pt x="151" y="93"/>
                  </a:lnTo>
                  <a:lnTo>
                    <a:pt x="139" y="88"/>
                  </a:lnTo>
                  <a:lnTo>
                    <a:pt x="129" y="82"/>
                  </a:lnTo>
                  <a:lnTo>
                    <a:pt x="118" y="76"/>
                  </a:lnTo>
                  <a:lnTo>
                    <a:pt x="108" y="69"/>
                  </a:lnTo>
                  <a:lnTo>
                    <a:pt x="35" y="132"/>
                  </a:lnTo>
                  <a:lnTo>
                    <a:pt x="30" y="129"/>
                  </a:lnTo>
                  <a:lnTo>
                    <a:pt x="26" y="126"/>
                  </a:lnTo>
                  <a:lnTo>
                    <a:pt x="22" y="122"/>
                  </a:lnTo>
                  <a:lnTo>
                    <a:pt x="19" y="118"/>
                  </a:lnTo>
                  <a:lnTo>
                    <a:pt x="16" y="114"/>
                  </a:lnTo>
                  <a:lnTo>
                    <a:pt x="13" y="109"/>
                  </a:lnTo>
                  <a:lnTo>
                    <a:pt x="10" y="105"/>
                  </a:lnTo>
                  <a:lnTo>
                    <a:pt x="9" y="101"/>
                  </a:lnTo>
                  <a:lnTo>
                    <a:pt x="6" y="95"/>
                  </a:lnTo>
                  <a:lnTo>
                    <a:pt x="5" y="91"/>
                  </a:lnTo>
                  <a:lnTo>
                    <a:pt x="2" y="96"/>
                  </a:lnTo>
                  <a:lnTo>
                    <a:pt x="0" y="102"/>
                  </a:lnTo>
                  <a:lnTo>
                    <a:pt x="0" y="108"/>
                  </a:lnTo>
                  <a:lnTo>
                    <a:pt x="0" y="115"/>
                  </a:lnTo>
                  <a:lnTo>
                    <a:pt x="2" y="121"/>
                  </a:lnTo>
                  <a:lnTo>
                    <a:pt x="3" y="126"/>
                  </a:lnTo>
                  <a:lnTo>
                    <a:pt x="5" y="134"/>
                  </a:lnTo>
                  <a:lnTo>
                    <a:pt x="6" y="141"/>
                  </a:lnTo>
                  <a:lnTo>
                    <a:pt x="6" y="148"/>
                  </a:lnTo>
                  <a:lnTo>
                    <a:pt x="7" y="155"/>
                  </a:lnTo>
                  <a:lnTo>
                    <a:pt x="6" y="184"/>
                  </a:lnTo>
                  <a:lnTo>
                    <a:pt x="6" y="212"/>
                  </a:lnTo>
                  <a:lnTo>
                    <a:pt x="7" y="240"/>
                  </a:lnTo>
                  <a:lnTo>
                    <a:pt x="9" y="268"/>
                  </a:lnTo>
                  <a:lnTo>
                    <a:pt x="12" y="296"/>
                  </a:lnTo>
                  <a:lnTo>
                    <a:pt x="16" y="324"/>
                  </a:lnTo>
                  <a:lnTo>
                    <a:pt x="19" y="351"/>
                  </a:lnTo>
                  <a:lnTo>
                    <a:pt x="23" y="381"/>
                  </a:lnTo>
                  <a:lnTo>
                    <a:pt x="26" y="410"/>
                  </a:lnTo>
                  <a:lnTo>
                    <a:pt x="29" y="442"/>
                  </a:lnTo>
                  <a:close/>
                  <a:moveTo>
                    <a:pt x="159" y="159"/>
                  </a:moveTo>
                  <a:lnTo>
                    <a:pt x="162" y="135"/>
                  </a:lnTo>
                  <a:lnTo>
                    <a:pt x="159" y="169"/>
                  </a:lnTo>
                  <a:lnTo>
                    <a:pt x="159" y="159"/>
                  </a:lnTo>
                  <a:close/>
                  <a:moveTo>
                    <a:pt x="155" y="177"/>
                  </a:moveTo>
                  <a:lnTo>
                    <a:pt x="159" y="177"/>
                  </a:lnTo>
                  <a:lnTo>
                    <a:pt x="152" y="235"/>
                  </a:lnTo>
                  <a:lnTo>
                    <a:pt x="149" y="235"/>
                  </a:lnTo>
                  <a:lnTo>
                    <a:pt x="155" y="177"/>
                  </a:lnTo>
                  <a:close/>
                  <a:moveTo>
                    <a:pt x="145" y="248"/>
                  </a:moveTo>
                  <a:lnTo>
                    <a:pt x="149" y="248"/>
                  </a:lnTo>
                  <a:lnTo>
                    <a:pt x="145" y="297"/>
                  </a:lnTo>
                  <a:lnTo>
                    <a:pt x="142" y="297"/>
                  </a:lnTo>
                  <a:lnTo>
                    <a:pt x="145" y="248"/>
                  </a:lnTo>
                  <a:close/>
                  <a:moveTo>
                    <a:pt x="142" y="304"/>
                  </a:moveTo>
                  <a:lnTo>
                    <a:pt x="145" y="304"/>
                  </a:lnTo>
                  <a:lnTo>
                    <a:pt x="135" y="400"/>
                  </a:lnTo>
                  <a:lnTo>
                    <a:pt x="132" y="400"/>
                  </a:lnTo>
                  <a:lnTo>
                    <a:pt x="142" y="304"/>
                  </a:lnTo>
                  <a:close/>
                  <a:moveTo>
                    <a:pt x="108" y="248"/>
                  </a:moveTo>
                  <a:lnTo>
                    <a:pt x="109" y="251"/>
                  </a:lnTo>
                  <a:lnTo>
                    <a:pt x="109" y="253"/>
                  </a:lnTo>
                  <a:lnTo>
                    <a:pt x="109" y="255"/>
                  </a:lnTo>
                  <a:lnTo>
                    <a:pt x="108" y="258"/>
                  </a:lnTo>
                  <a:lnTo>
                    <a:pt x="106" y="261"/>
                  </a:lnTo>
                  <a:lnTo>
                    <a:pt x="105" y="264"/>
                  </a:lnTo>
                  <a:lnTo>
                    <a:pt x="102" y="267"/>
                  </a:lnTo>
                  <a:lnTo>
                    <a:pt x="99" y="268"/>
                  </a:lnTo>
                  <a:lnTo>
                    <a:pt x="96" y="270"/>
                  </a:lnTo>
                  <a:lnTo>
                    <a:pt x="93" y="270"/>
                  </a:lnTo>
                  <a:lnTo>
                    <a:pt x="92" y="270"/>
                  </a:lnTo>
                  <a:lnTo>
                    <a:pt x="91" y="270"/>
                  </a:lnTo>
                  <a:lnTo>
                    <a:pt x="89" y="270"/>
                  </a:lnTo>
                  <a:lnTo>
                    <a:pt x="88" y="268"/>
                  </a:lnTo>
                  <a:lnTo>
                    <a:pt x="86" y="268"/>
                  </a:lnTo>
                  <a:lnTo>
                    <a:pt x="85" y="267"/>
                  </a:lnTo>
                  <a:lnTo>
                    <a:pt x="83" y="265"/>
                  </a:lnTo>
                  <a:lnTo>
                    <a:pt x="82" y="264"/>
                  </a:lnTo>
                  <a:lnTo>
                    <a:pt x="80" y="263"/>
                  </a:lnTo>
                  <a:lnTo>
                    <a:pt x="79" y="257"/>
                  </a:lnTo>
                  <a:lnTo>
                    <a:pt x="79" y="253"/>
                  </a:lnTo>
                  <a:lnTo>
                    <a:pt x="80" y="251"/>
                  </a:lnTo>
                  <a:lnTo>
                    <a:pt x="83" y="248"/>
                  </a:lnTo>
                  <a:lnTo>
                    <a:pt x="88" y="248"/>
                  </a:lnTo>
                  <a:lnTo>
                    <a:pt x="92" y="248"/>
                  </a:lnTo>
                  <a:lnTo>
                    <a:pt x="96" y="248"/>
                  </a:lnTo>
                  <a:lnTo>
                    <a:pt x="101" y="248"/>
                  </a:lnTo>
                  <a:lnTo>
                    <a:pt x="105" y="248"/>
                  </a:lnTo>
                  <a:lnTo>
                    <a:pt x="108" y="248"/>
                  </a:lnTo>
                  <a:close/>
                  <a:moveTo>
                    <a:pt x="76" y="452"/>
                  </a:moveTo>
                  <a:lnTo>
                    <a:pt x="98" y="455"/>
                  </a:lnTo>
                  <a:lnTo>
                    <a:pt x="98" y="457"/>
                  </a:lnTo>
                  <a:lnTo>
                    <a:pt x="98" y="460"/>
                  </a:lnTo>
                  <a:lnTo>
                    <a:pt x="96" y="463"/>
                  </a:lnTo>
                  <a:lnTo>
                    <a:pt x="96" y="465"/>
                  </a:lnTo>
                  <a:lnTo>
                    <a:pt x="96" y="467"/>
                  </a:lnTo>
                  <a:lnTo>
                    <a:pt x="95" y="470"/>
                  </a:lnTo>
                  <a:lnTo>
                    <a:pt x="93" y="472"/>
                  </a:lnTo>
                  <a:lnTo>
                    <a:pt x="91" y="475"/>
                  </a:lnTo>
                  <a:lnTo>
                    <a:pt x="89" y="475"/>
                  </a:lnTo>
                  <a:lnTo>
                    <a:pt x="86" y="476"/>
                  </a:lnTo>
                  <a:lnTo>
                    <a:pt x="73" y="472"/>
                  </a:lnTo>
                  <a:lnTo>
                    <a:pt x="76" y="452"/>
                  </a:lnTo>
                  <a:close/>
                  <a:moveTo>
                    <a:pt x="69" y="111"/>
                  </a:moveTo>
                  <a:lnTo>
                    <a:pt x="69" y="134"/>
                  </a:lnTo>
                  <a:lnTo>
                    <a:pt x="69" y="157"/>
                  </a:lnTo>
                  <a:lnTo>
                    <a:pt x="66" y="182"/>
                  </a:lnTo>
                  <a:lnTo>
                    <a:pt x="65" y="207"/>
                  </a:lnTo>
                  <a:lnTo>
                    <a:pt x="60" y="232"/>
                  </a:lnTo>
                  <a:lnTo>
                    <a:pt x="58" y="258"/>
                  </a:lnTo>
                  <a:lnTo>
                    <a:pt x="55" y="284"/>
                  </a:lnTo>
                  <a:lnTo>
                    <a:pt x="52" y="308"/>
                  </a:lnTo>
                  <a:lnTo>
                    <a:pt x="50" y="334"/>
                  </a:lnTo>
                  <a:lnTo>
                    <a:pt x="49" y="359"/>
                  </a:lnTo>
                  <a:lnTo>
                    <a:pt x="49" y="337"/>
                  </a:lnTo>
                  <a:lnTo>
                    <a:pt x="49" y="316"/>
                  </a:lnTo>
                  <a:lnTo>
                    <a:pt x="52" y="291"/>
                  </a:lnTo>
                  <a:lnTo>
                    <a:pt x="55" y="267"/>
                  </a:lnTo>
                  <a:lnTo>
                    <a:pt x="58" y="241"/>
                  </a:lnTo>
                  <a:lnTo>
                    <a:pt x="60" y="215"/>
                  </a:lnTo>
                  <a:lnTo>
                    <a:pt x="63" y="189"/>
                  </a:lnTo>
                  <a:lnTo>
                    <a:pt x="66" y="162"/>
                  </a:lnTo>
                  <a:lnTo>
                    <a:pt x="68" y="136"/>
                  </a:lnTo>
                  <a:lnTo>
                    <a:pt x="69" y="111"/>
                  </a:lnTo>
                  <a:close/>
                  <a:moveTo>
                    <a:pt x="46" y="390"/>
                  </a:moveTo>
                  <a:lnTo>
                    <a:pt x="49" y="390"/>
                  </a:lnTo>
                  <a:lnTo>
                    <a:pt x="49" y="417"/>
                  </a:lnTo>
                  <a:lnTo>
                    <a:pt x="46" y="417"/>
                  </a:lnTo>
                  <a:lnTo>
                    <a:pt x="46" y="3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63" name="Freeform 49"/>
            <p:cNvSpPr>
              <a:spLocks noEditPoints="1"/>
            </p:cNvSpPr>
            <p:nvPr/>
          </p:nvSpPr>
          <p:spPr bwMode="auto">
            <a:xfrm>
              <a:off x="1848" y="1358"/>
              <a:ext cx="288" cy="877"/>
            </a:xfrm>
            <a:custGeom>
              <a:avLst/>
              <a:gdLst>
                <a:gd name="T0" fmla="*/ 270 w 577"/>
                <a:gd name="T1" fmla="*/ 510 h 1753"/>
                <a:gd name="T2" fmla="*/ 224 w 577"/>
                <a:gd name="T3" fmla="*/ 210 h 1753"/>
                <a:gd name="T4" fmla="*/ 160 w 577"/>
                <a:gd name="T5" fmla="*/ 34 h 1753"/>
                <a:gd name="T6" fmla="*/ 112 w 577"/>
                <a:gd name="T7" fmla="*/ 87 h 1753"/>
                <a:gd name="T8" fmla="*/ 100 w 577"/>
                <a:gd name="T9" fmla="*/ 63 h 1753"/>
                <a:gd name="T10" fmla="*/ 65 w 577"/>
                <a:gd name="T11" fmla="*/ 234 h 1753"/>
                <a:gd name="T12" fmla="*/ 1 w 577"/>
                <a:gd name="T13" fmla="*/ 471 h 1753"/>
                <a:gd name="T14" fmla="*/ 24 w 577"/>
                <a:gd name="T15" fmla="*/ 565 h 1753"/>
                <a:gd name="T16" fmla="*/ 81 w 577"/>
                <a:gd name="T17" fmla="*/ 577 h 1753"/>
                <a:gd name="T18" fmla="*/ 59 w 577"/>
                <a:gd name="T19" fmla="*/ 672 h 1753"/>
                <a:gd name="T20" fmla="*/ 138 w 577"/>
                <a:gd name="T21" fmla="*/ 864 h 1753"/>
                <a:gd name="T22" fmla="*/ 238 w 577"/>
                <a:gd name="T23" fmla="*/ 812 h 1753"/>
                <a:gd name="T24" fmla="*/ 200 w 577"/>
                <a:gd name="T25" fmla="*/ 623 h 1753"/>
                <a:gd name="T26" fmla="*/ 165 w 577"/>
                <a:gd name="T27" fmla="*/ 511 h 1753"/>
                <a:gd name="T28" fmla="*/ 167 w 577"/>
                <a:gd name="T29" fmla="*/ 487 h 1753"/>
                <a:gd name="T30" fmla="*/ 167 w 577"/>
                <a:gd name="T31" fmla="*/ 461 h 1753"/>
                <a:gd name="T32" fmla="*/ 180 w 577"/>
                <a:gd name="T33" fmla="*/ 383 h 1753"/>
                <a:gd name="T34" fmla="*/ 170 w 577"/>
                <a:gd name="T35" fmla="*/ 370 h 1753"/>
                <a:gd name="T36" fmla="*/ 182 w 577"/>
                <a:gd name="T37" fmla="*/ 328 h 1753"/>
                <a:gd name="T38" fmla="*/ 241 w 577"/>
                <a:gd name="T39" fmla="*/ 436 h 1753"/>
                <a:gd name="T40" fmla="*/ 258 w 577"/>
                <a:gd name="T41" fmla="*/ 477 h 1753"/>
                <a:gd name="T42" fmla="*/ 256 w 577"/>
                <a:gd name="T43" fmla="*/ 487 h 1753"/>
                <a:gd name="T44" fmla="*/ 258 w 577"/>
                <a:gd name="T45" fmla="*/ 487 h 1753"/>
                <a:gd name="T46" fmla="*/ 256 w 577"/>
                <a:gd name="T47" fmla="*/ 484 h 1753"/>
                <a:gd name="T48" fmla="*/ 228 w 577"/>
                <a:gd name="T49" fmla="*/ 424 h 1753"/>
                <a:gd name="T50" fmla="*/ 189 w 577"/>
                <a:gd name="T51" fmla="*/ 358 h 1753"/>
                <a:gd name="T52" fmla="*/ 201 w 577"/>
                <a:gd name="T53" fmla="*/ 401 h 1753"/>
                <a:gd name="T54" fmla="*/ 179 w 577"/>
                <a:gd name="T55" fmla="*/ 332 h 1753"/>
                <a:gd name="T56" fmla="*/ 170 w 577"/>
                <a:gd name="T57" fmla="*/ 322 h 1753"/>
                <a:gd name="T58" fmla="*/ 170 w 577"/>
                <a:gd name="T59" fmla="*/ 316 h 1753"/>
                <a:gd name="T60" fmla="*/ 169 w 577"/>
                <a:gd name="T61" fmla="*/ 315 h 1753"/>
                <a:gd name="T62" fmla="*/ 164 w 577"/>
                <a:gd name="T63" fmla="*/ 297 h 1753"/>
                <a:gd name="T64" fmla="*/ 21 w 577"/>
                <a:gd name="T65" fmla="*/ 540 h 1753"/>
                <a:gd name="T66" fmla="*/ 31 w 577"/>
                <a:gd name="T67" fmla="*/ 585 h 1753"/>
                <a:gd name="T68" fmla="*/ 41 w 577"/>
                <a:gd name="T69" fmla="*/ 597 h 1753"/>
                <a:gd name="T70" fmla="*/ 103 w 577"/>
                <a:gd name="T71" fmla="*/ 736 h 1753"/>
                <a:gd name="T72" fmla="*/ 105 w 577"/>
                <a:gd name="T73" fmla="*/ 732 h 1753"/>
                <a:gd name="T74" fmla="*/ 99 w 577"/>
                <a:gd name="T75" fmla="*/ 696 h 1753"/>
                <a:gd name="T76" fmla="*/ 98 w 577"/>
                <a:gd name="T77" fmla="*/ 675 h 1753"/>
                <a:gd name="T78" fmla="*/ 98 w 577"/>
                <a:gd name="T79" fmla="*/ 668 h 1753"/>
                <a:gd name="T80" fmla="*/ 98 w 577"/>
                <a:gd name="T81" fmla="*/ 671 h 1753"/>
                <a:gd name="T82" fmla="*/ 101 w 577"/>
                <a:gd name="T83" fmla="*/ 668 h 1753"/>
                <a:gd name="T84" fmla="*/ 94 w 577"/>
                <a:gd name="T85" fmla="*/ 569 h 1753"/>
                <a:gd name="T86" fmla="*/ 116 w 577"/>
                <a:gd name="T87" fmla="*/ 487 h 1753"/>
                <a:gd name="T88" fmla="*/ 128 w 577"/>
                <a:gd name="T89" fmla="*/ 468 h 1753"/>
                <a:gd name="T90" fmla="*/ 137 w 577"/>
                <a:gd name="T91" fmla="*/ 471 h 1753"/>
                <a:gd name="T92" fmla="*/ 130 w 577"/>
                <a:gd name="T93" fmla="*/ 454 h 1753"/>
                <a:gd name="T94" fmla="*/ 34 w 577"/>
                <a:gd name="T95" fmla="*/ 452 h 1753"/>
                <a:gd name="T96" fmla="*/ 73 w 577"/>
                <a:gd name="T97" fmla="*/ 428 h 1753"/>
                <a:gd name="T98" fmla="*/ 99 w 577"/>
                <a:gd name="T99" fmla="*/ 427 h 1753"/>
                <a:gd name="T100" fmla="*/ 141 w 577"/>
                <a:gd name="T101" fmla="*/ 445 h 1753"/>
                <a:gd name="T102" fmla="*/ 129 w 577"/>
                <a:gd name="T103" fmla="*/ 386 h 1753"/>
                <a:gd name="T104" fmla="*/ 154 w 577"/>
                <a:gd name="T105" fmla="*/ 355 h 1753"/>
                <a:gd name="T106" fmla="*/ 144 w 577"/>
                <a:gd name="T107" fmla="*/ 520 h 1753"/>
                <a:gd name="T108" fmla="*/ 116 w 577"/>
                <a:gd name="T109" fmla="*/ 549 h 1753"/>
                <a:gd name="T110" fmla="*/ 103 w 577"/>
                <a:gd name="T111" fmla="*/ 562 h 1753"/>
                <a:gd name="T112" fmla="*/ 106 w 577"/>
                <a:gd name="T113" fmla="*/ 686 h 1753"/>
                <a:gd name="T114" fmla="*/ 107 w 577"/>
                <a:gd name="T115" fmla="*/ 730 h 1753"/>
                <a:gd name="T116" fmla="*/ 108 w 577"/>
                <a:gd name="T117" fmla="*/ 741 h 1753"/>
                <a:gd name="T118" fmla="*/ 110 w 577"/>
                <a:gd name="T119" fmla="*/ 758 h 1753"/>
                <a:gd name="T120" fmla="*/ 115 w 577"/>
                <a:gd name="T121" fmla="*/ 569 h 1753"/>
                <a:gd name="T122" fmla="*/ 142 w 577"/>
                <a:gd name="T123" fmla="*/ 577 h 1753"/>
                <a:gd name="T124" fmla="*/ 184 w 577"/>
                <a:gd name="T125" fmla="*/ 638 h 175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77" h="1753">
                  <a:moveTo>
                    <a:pt x="330" y="1292"/>
                  </a:moveTo>
                  <a:lnTo>
                    <a:pt x="327" y="1289"/>
                  </a:lnTo>
                  <a:lnTo>
                    <a:pt x="350" y="1271"/>
                  </a:lnTo>
                  <a:lnTo>
                    <a:pt x="373" y="1253"/>
                  </a:lnTo>
                  <a:lnTo>
                    <a:pt x="397" y="1235"/>
                  </a:lnTo>
                  <a:lnTo>
                    <a:pt x="420" y="1216"/>
                  </a:lnTo>
                  <a:lnTo>
                    <a:pt x="443" y="1199"/>
                  </a:lnTo>
                  <a:lnTo>
                    <a:pt x="467" y="1180"/>
                  </a:lnTo>
                  <a:lnTo>
                    <a:pt x="490" y="1163"/>
                  </a:lnTo>
                  <a:lnTo>
                    <a:pt x="514" y="1146"/>
                  </a:lnTo>
                  <a:lnTo>
                    <a:pt x="539" y="1129"/>
                  </a:lnTo>
                  <a:lnTo>
                    <a:pt x="563" y="1113"/>
                  </a:lnTo>
                  <a:lnTo>
                    <a:pt x="546" y="1069"/>
                  </a:lnTo>
                  <a:lnTo>
                    <a:pt x="544" y="1044"/>
                  </a:lnTo>
                  <a:lnTo>
                    <a:pt x="540" y="1020"/>
                  </a:lnTo>
                  <a:lnTo>
                    <a:pt x="536" y="997"/>
                  </a:lnTo>
                  <a:lnTo>
                    <a:pt x="532" y="973"/>
                  </a:lnTo>
                  <a:lnTo>
                    <a:pt x="526" y="948"/>
                  </a:lnTo>
                  <a:lnTo>
                    <a:pt x="520" y="925"/>
                  </a:lnTo>
                  <a:lnTo>
                    <a:pt x="516" y="901"/>
                  </a:lnTo>
                  <a:lnTo>
                    <a:pt x="510" y="877"/>
                  </a:lnTo>
                  <a:lnTo>
                    <a:pt x="506" y="852"/>
                  </a:lnTo>
                  <a:lnTo>
                    <a:pt x="502" y="828"/>
                  </a:lnTo>
                  <a:lnTo>
                    <a:pt x="494" y="828"/>
                  </a:lnTo>
                  <a:lnTo>
                    <a:pt x="481" y="762"/>
                  </a:lnTo>
                  <a:lnTo>
                    <a:pt x="471" y="696"/>
                  </a:lnTo>
                  <a:lnTo>
                    <a:pt x="463" y="627"/>
                  </a:lnTo>
                  <a:lnTo>
                    <a:pt x="456" y="558"/>
                  </a:lnTo>
                  <a:lnTo>
                    <a:pt x="451" y="490"/>
                  </a:lnTo>
                  <a:lnTo>
                    <a:pt x="449" y="419"/>
                  </a:lnTo>
                  <a:lnTo>
                    <a:pt x="447" y="349"/>
                  </a:lnTo>
                  <a:lnTo>
                    <a:pt x="447" y="280"/>
                  </a:lnTo>
                  <a:lnTo>
                    <a:pt x="450" y="212"/>
                  </a:lnTo>
                  <a:lnTo>
                    <a:pt x="454" y="144"/>
                  </a:lnTo>
                  <a:lnTo>
                    <a:pt x="457" y="129"/>
                  </a:lnTo>
                  <a:lnTo>
                    <a:pt x="461" y="114"/>
                  </a:lnTo>
                  <a:lnTo>
                    <a:pt x="464" y="100"/>
                  </a:lnTo>
                  <a:lnTo>
                    <a:pt x="469" y="84"/>
                  </a:lnTo>
                  <a:lnTo>
                    <a:pt x="471" y="70"/>
                  </a:lnTo>
                  <a:lnTo>
                    <a:pt x="476" y="56"/>
                  </a:lnTo>
                  <a:lnTo>
                    <a:pt x="479" y="41"/>
                  </a:lnTo>
                  <a:lnTo>
                    <a:pt x="483" y="27"/>
                  </a:lnTo>
                  <a:lnTo>
                    <a:pt x="487" y="13"/>
                  </a:lnTo>
                  <a:lnTo>
                    <a:pt x="491" y="0"/>
                  </a:lnTo>
                  <a:lnTo>
                    <a:pt x="320" y="68"/>
                  </a:lnTo>
                  <a:lnTo>
                    <a:pt x="308" y="68"/>
                  </a:lnTo>
                  <a:lnTo>
                    <a:pt x="297" y="71"/>
                  </a:lnTo>
                  <a:lnTo>
                    <a:pt x="287" y="76"/>
                  </a:lnTo>
                  <a:lnTo>
                    <a:pt x="277" y="80"/>
                  </a:lnTo>
                  <a:lnTo>
                    <a:pt x="267" y="84"/>
                  </a:lnTo>
                  <a:lnTo>
                    <a:pt x="257" y="90"/>
                  </a:lnTo>
                  <a:lnTo>
                    <a:pt x="247" y="93"/>
                  </a:lnTo>
                  <a:lnTo>
                    <a:pt x="237" y="97"/>
                  </a:lnTo>
                  <a:lnTo>
                    <a:pt x="227" y="99"/>
                  </a:lnTo>
                  <a:lnTo>
                    <a:pt x="217" y="99"/>
                  </a:lnTo>
                  <a:lnTo>
                    <a:pt x="227" y="110"/>
                  </a:lnTo>
                  <a:lnTo>
                    <a:pt x="224" y="126"/>
                  </a:lnTo>
                  <a:lnTo>
                    <a:pt x="222" y="142"/>
                  </a:lnTo>
                  <a:lnTo>
                    <a:pt x="222" y="157"/>
                  </a:lnTo>
                  <a:lnTo>
                    <a:pt x="224" y="174"/>
                  </a:lnTo>
                  <a:lnTo>
                    <a:pt x="225" y="190"/>
                  </a:lnTo>
                  <a:lnTo>
                    <a:pt x="227" y="206"/>
                  </a:lnTo>
                  <a:lnTo>
                    <a:pt x="227" y="222"/>
                  </a:lnTo>
                  <a:lnTo>
                    <a:pt x="227" y="238"/>
                  </a:lnTo>
                  <a:lnTo>
                    <a:pt x="224" y="252"/>
                  </a:lnTo>
                  <a:lnTo>
                    <a:pt x="219" y="265"/>
                  </a:lnTo>
                  <a:lnTo>
                    <a:pt x="212" y="252"/>
                  </a:lnTo>
                  <a:lnTo>
                    <a:pt x="206" y="238"/>
                  </a:lnTo>
                  <a:lnTo>
                    <a:pt x="204" y="222"/>
                  </a:lnTo>
                  <a:lnTo>
                    <a:pt x="201" y="206"/>
                  </a:lnTo>
                  <a:lnTo>
                    <a:pt x="199" y="190"/>
                  </a:lnTo>
                  <a:lnTo>
                    <a:pt x="199" y="174"/>
                  </a:lnTo>
                  <a:lnTo>
                    <a:pt x="199" y="157"/>
                  </a:lnTo>
                  <a:lnTo>
                    <a:pt x="199" y="142"/>
                  </a:lnTo>
                  <a:lnTo>
                    <a:pt x="201" y="126"/>
                  </a:lnTo>
                  <a:lnTo>
                    <a:pt x="202" y="110"/>
                  </a:lnTo>
                  <a:lnTo>
                    <a:pt x="194" y="119"/>
                  </a:lnTo>
                  <a:lnTo>
                    <a:pt x="188" y="127"/>
                  </a:lnTo>
                  <a:lnTo>
                    <a:pt x="182" y="137"/>
                  </a:lnTo>
                  <a:lnTo>
                    <a:pt x="179" y="149"/>
                  </a:lnTo>
                  <a:lnTo>
                    <a:pt x="176" y="160"/>
                  </a:lnTo>
                  <a:lnTo>
                    <a:pt x="175" y="172"/>
                  </a:lnTo>
                  <a:lnTo>
                    <a:pt x="175" y="183"/>
                  </a:lnTo>
                  <a:lnTo>
                    <a:pt x="176" y="195"/>
                  </a:lnTo>
                  <a:lnTo>
                    <a:pt x="179" y="206"/>
                  </a:lnTo>
                  <a:lnTo>
                    <a:pt x="182" y="219"/>
                  </a:lnTo>
                  <a:lnTo>
                    <a:pt x="166" y="280"/>
                  </a:lnTo>
                  <a:lnTo>
                    <a:pt x="154" y="342"/>
                  </a:lnTo>
                  <a:lnTo>
                    <a:pt x="141" y="405"/>
                  </a:lnTo>
                  <a:lnTo>
                    <a:pt x="131" y="467"/>
                  </a:lnTo>
                  <a:lnTo>
                    <a:pt x="119" y="530"/>
                  </a:lnTo>
                  <a:lnTo>
                    <a:pt x="108" y="591"/>
                  </a:lnTo>
                  <a:lnTo>
                    <a:pt x="95" y="653"/>
                  </a:lnTo>
                  <a:lnTo>
                    <a:pt x="80" y="715"/>
                  </a:lnTo>
                  <a:lnTo>
                    <a:pt x="65" y="776"/>
                  </a:lnTo>
                  <a:lnTo>
                    <a:pt x="45" y="838"/>
                  </a:lnTo>
                  <a:lnTo>
                    <a:pt x="40" y="849"/>
                  </a:lnTo>
                  <a:lnTo>
                    <a:pt x="35" y="859"/>
                  </a:lnTo>
                  <a:lnTo>
                    <a:pt x="30" y="871"/>
                  </a:lnTo>
                  <a:lnTo>
                    <a:pt x="25" y="882"/>
                  </a:lnTo>
                  <a:lnTo>
                    <a:pt x="19" y="894"/>
                  </a:lnTo>
                  <a:lnTo>
                    <a:pt x="13" y="905"/>
                  </a:lnTo>
                  <a:lnTo>
                    <a:pt x="9" y="917"/>
                  </a:lnTo>
                  <a:lnTo>
                    <a:pt x="5" y="930"/>
                  </a:lnTo>
                  <a:lnTo>
                    <a:pt x="2" y="942"/>
                  </a:lnTo>
                  <a:lnTo>
                    <a:pt x="0" y="955"/>
                  </a:lnTo>
                  <a:lnTo>
                    <a:pt x="2" y="964"/>
                  </a:lnTo>
                  <a:lnTo>
                    <a:pt x="3" y="973"/>
                  </a:lnTo>
                  <a:lnTo>
                    <a:pt x="3" y="983"/>
                  </a:lnTo>
                  <a:lnTo>
                    <a:pt x="3" y="991"/>
                  </a:lnTo>
                  <a:lnTo>
                    <a:pt x="5" y="1001"/>
                  </a:lnTo>
                  <a:lnTo>
                    <a:pt x="6" y="1010"/>
                  </a:lnTo>
                  <a:lnTo>
                    <a:pt x="7" y="1018"/>
                  </a:lnTo>
                  <a:lnTo>
                    <a:pt x="12" y="1026"/>
                  </a:lnTo>
                  <a:lnTo>
                    <a:pt x="17" y="1033"/>
                  </a:lnTo>
                  <a:lnTo>
                    <a:pt x="25" y="1038"/>
                  </a:lnTo>
                  <a:lnTo>
                    <a:pt x="30" y="1061"/>
                  </a:lnTo>
                  <a:lnTo>
                    <a:pt x="37" y="1084"/>
                  </a:lnTo>
                  <a:lnTo>
                    <a:pt x="43" y="1107"/>
                  </a:lnTo>
                  <a:lnTo>
                    <a:pt x="49" y="1130"/>
                  </a:lnTo>
                  <a:lnTo>
                    <a:pt x="55" y="1153"/>
                  </a:lnTo>
                  <a:lnTo>
                    <a:pt x="60" y="1175"/>
                  </a:lnTo>
                  <a:lnTo>
                    <a:pt x="68" y="1198"/>
                  </a:lnTo>
                  <a:lnTo>
                    <a:pt x="75" y="1219"/>
                  </a:lnTo>
                  <a:lnTo>
                    <a:pt x="83" y="1242"/>
                  </a:lnTo>
                  <a:lnTo>
                    <a:pt x="93" y="1265"/>
                  </a:lnTo>
                  <a:lnTo>
                    <a:pt x="98" y="1251"/>
                  </a:lnTo>
                  <a:lnTo>
                    <a:pt x="102" y="1236"/>
                  </a:lnTo>
                  <a:lnTo>
                    <a:pt x="108" y="1222"/>
                  </a:lnTo>
                  <a:lnTo>
                    <a:pt x="115" y="1208"/>
                  </a:lnTo>
                  <a:lnTo>
                    <a:pt x="122" y="1195"/>
                  </a:lnTo>
                  <a:lnTo>
                    <a:pt x="131" y="1182"/>
                  </a:lnTo>
                  <a:lnTo>
                    <a:pt x="141" y="1170"/>
                  </a:lnTo>
                  <a:lnTo>
                    <a:pt x="151" y="1160"/>
                  </a:lnTo>
                  <a:lnTo>
                    <a:pt x="162" y="1153"/>
                  </a:lnTo>
                  <a:lnTo>
                    <a:pt x="175" y="1147"/>
                  </a:lnTo>
                  <a:lnTo>
                    <a:pt x="168" y="1162"/>
                  </a:lnTo>
                  <a:lnTo>
                    <a:pt x="161" y="1176"/>
                  </a:lnTo>
                  <a:lnTo>
                    <a:pt x="154" y="1190"/>
                  </a:lnTo>
                  <a:lnTo>
                    <a:pt x="148" y="1205"/>
                  </a:lnTo>
                  <a:lnTo>
                    <a:pt x="141" y="1219"/>
                  </a:lnTo>
                  <a:lnTo>
                    <a:pt x="135" y="1233"/>
                  </a:lnTo>
                  <a:lnTo>
                    <a:pt x="129" y="1248"/>
                  </a:lnTo>
                  <a:lnTo>
                    <a:pt x="123" y="1262"/>
                  </a:lnTo>
                  <a:lnTo>
                    <a:pt x="118" y="1276"/>
                  </a:lnTo>
                  <a:lnTo>
                    <a:pt x="113" y="1292"/>
                  </a:lnTo>
                  <a:lnTo>
                    <a:pt x="112" y="1305"/>
                  </a:lnTo>
                  <a:lnTo>
                    <a:pt x="113" y="1318"/>
                  </a:lnTo>
                  <a:lnTo>
                    <a:pt x="115" y="1331"/>
                  </a:lnTo>
                  <a:lnTo>
                    <a:pt x="119" y="1344"/>
                  </a:lnTo>
                  <a:lnTo>
                    <a:pt x="123" y="1358"/>
                  </a:lnTo>
                  <a:lnTo>
                    <a:pt x="126" y="1371"/>
                  </a:lnTo>
                  <a:lnTo>
                    <a:pt x="131" y="1385"/>
                  </a:lnTo>
                  <a:lnTo>
                    <a:pt x="133" y="1400"/>
                  </a:lnTo>
                  <a:lnTo>
                    <a:pt x="133" y="1412"/>
                  </a:lnTo>
                  <a:lnTo>
                    <a:pt x="133" y="1427"/>
                  </a:lnTo>
                  <a:lnTo>
                    <a:pt x="143" y="1463"/>
                  </a:lnTo>
                  <a:lnTo>
                    <a:pt x="154" y="1500"/>
                  </a:lnTo>
                  <a:lnTo>
                    <a:pt x="165" y="1537"/>
                  </a:lnTo>
                  <a:lnTo>
                    <a:pt x="176" y="1574"/>
                  </a:lnTo>
                  <a:lnTo>
                    <a:pt x="189" y="1610"/>
                  </a:lnTo>
                  <a:lnTo>
                    <a:pt x="206" y="1645"/>
                  </a:lnTo>
                  <a:lnTo>
                    <a:pt x="225" y="1676"/>
                  </a:lnTo>
                  <a:lnTo>
                    <a:pt x="248" y="1703"/>
                  </a:lnTo>
                  <a:lnTo>
                    <a:pt x="277" y="1728"/>
                  </a:lnTo>
                  <a:lnTo>
                    <a:pt x="310" y="1746"/>
                  </a:lnTo>
                  <a:lnTo>
                    <a:pt x="305" y="1749"/>
                  </a:lnTo>
                  <a:lnTo>
                    <a:pt x="318" y="1752"/>
                  </a:lnTo>
                  <a:lnTo>
                    <a:pt x="330" y="1753"/>
                  </a:lnTo>
                  <a:lnTo>
                    <a:pt x="343" y="1753"/>
                  </a:lnTo>
                  <a:lnTo>
                    <a:pt x="354" y="1751"/>
                  </a:lnTo>
                  <a:lnTo>
                    <a:pt x="364" y="1748"/>
                  </a:lnTo>
                  <a:lnTo>
                    <a:pt x="374" y="1743"/>
                  </a:lnTo>
                  <a:lnTo>
                    <a:pt x="386" y="1738"/>
                  </a:lnTo>
                  <a:lnTo>
                    <a:pt x="394" y="1732"/>
                  </a:lnTo>
                  <a:lnTo>
                    <a:pt x="404" y="1725"/>
                  </a:lnTo>
                  <a:lnTo>
                    <a:pt x="413" y="1719"/>
                  </a:lnTo>
                  <a:lnTo>
                    <a:pt x="436" y="1689"/>
                  </a:lnTo>
                  <a:lnTo>
                    <a:pt x="456" y="1657"/>
                  </a:lnTo>
                  <a:lnTo>
                    <a:pt x="476" y="1624"/>
                  </a:lnTo>
                  <a:lnTo>
                    <a:pt x="493" y="1590"/>
                  </a:lnTo>
                  <a:lnTo>
                    <a:pt x="510" y="1556"/>
                  </a:lnTo>
                  <a:lnTo>
                    <a:pt x="526" y="1520"/>
                  </a:lnTo>
                  <a:lnTo>
                    <a:pt x="540" y="1484"/>
                  </a:lnTo>
                  <a:lnTo>
                    <a:pt x="553" y="1448"/>
                  </a:lnTo>
                  <a:lnTo>
                    <a:pt x="566" y="1411"/>
                  </a:lnTo>
                  <a:lnTo>
                    <a:pt x="577" y="1375"/>
                  </a:lnTo>
                  <a:lnTo>
                    <a:pt x="567" y="1127"/>
                  </a:lnTo>
                  <a:lnTo>
                    <a:pt x="544" y="1146"/>
                  </a:lnTo>
                  <a:lnTo>
                    <a:pt x="522" y="1163"/>
                  </a:lnTo>
                  <a:lnTo>
                    <a:pt x="499" y="1180"/>
                  </a:lnTo>
                  <a:lnTo>
                    <a:pt x="474" y="1198"/>
                  </a:lnTo>
                  <a:lnTo>
                    <a:pt x="450" y="1213"/>
                  </a:lnTo>
                  <a:lnTo>
                    <a:pt x="426" y="1230"/>
                  </a:lnTo>
                  <a:lnTo>
                    <a:pt x="401" y="1246"/>
                  </a:lnTo>
                  <a:lnTo>
                    <a:pt x="377" y="1261"/>
                  </a:lnTo>
                  <a:lnTo>
                    <a:pt x="353" y="1276"/>
                  </a:lnTo>
                  <a:lnTo>
                    <a:pt x="330" y="1292"/>
                  </a:lnTo>
                  <a:close/>
                  <a:moveTo>
                    <a:pt x="337" y="1073"/>
                  </a:moveTo>
                  <a:lnTo>
                    <a:pt x="334" y="1073"/>
                  </a:lnTo>
                  <a:lnTo>
                    <a:pt x="333" y="1066"/>
                  </a:lnTo>
                  <a:lnTo>
                    <a:pt x="331" y="1059"/>
                  </a:lnTo>
                  <a:lnTo>
                    <a:pt x="330" y="1053"/>
                  </a:lnTo>
                  <a:lnTo>
                    <a:pt x="330" y="1046"/>
                  </a:lnTo>
                  <a:lnTo>
                    <a:pt x="330" y="1040"/>
                  </a:lnTo>
                  <a:lnTo>
                    <a:pt x="330" y="1033"/>
                  </a:lnTo>
                  <a:lnTo>
                    <a:pt x="330" y="1027"/>
                  </a:lnTo>
                  <a:lnTo>
                    <a:pt x="331" y="1021"/>
                  </a:lnTo>
                  <a:lnTo>
                    <a:pt x="333" y="1016"/>
                  </a:lnTo>
                  <a:lnTo>
                    <a:pt x="334" y="1010"/>
                  </a:lnTo>
                  <a:lnTo>
                    <a:pt x="333" y="1007"/>
                  </a:lnTo>
                  <a:lnTo>
                    <a:pt x="331" y="1006"/>
                  </a:lnTo>
                  <a:lnTo>
                    <a:pt x="330" y="1003"/>
                  </a:lnTo>
                  <a:lnTo>
                    <a:pt x="330" y="1001"/>
                  </a:lnTo>
                  <a:lnTo>
                    <a:pt x="328" y="998"/>
                  </a:lnTo>
                  <a:lnTo>
                    <a:pt x="328" y="995"/>
                  </a:lnTo>
                  <a:lnTo>
                    <a:pt x="328" y="994"/>
                  </a:lnTo>
                  <a:lnTo>
                    <a:pt x="327" y="991"/>
                  </a:lnTo>
                  <a:lnTo>
                    <a:pt x="327" y="988"/>
                  </a:lnTo>
                  <a:lnTo>
                    <a:pt x="327" y="987"/>
                  </a:lnTo>
                  <a:lnTo>
                    <a:pt x="330" y="990"/>
                  </a:lnTo>
                  <a:lnTo>
                    <a:pt x="330" y="970"/>
                  </a:lnTo>
                  <a:lnTo>
                    <a:pt x="334" y="973"/>
                  </a:lnTo>
                  <a:lnTo>
                    <a:pt x="334" y="967"/>
                  </a:lnTo>
                  <a:lnTo>
                    <a:pt x="333" y="960"/>
                  </a:lnTo>
                  <a:lnTo>
                    <a:pt x="333" y="955"/>
                  </a:lnTo>
                  <a:lnTo>
                    <a:pt x="331" y="950"/>
                  </a:lnTo>
                  <a:lnTo>
                    <a:pt x="331" y="944"/>
                  </a:lnTo>
                  <a:lnTo>
                    <a:pt x="331" y="940"/>
                  </a:lnTo>
                  <a:lnTo>
                    <a:pt x="331" y="934"/>
                  </a:lnTo>
                  <a:lnTo>
                    <a:pt x="331" y="928"/>
                  </a:lnTo>
                  <a:lnTo>
                    <a:pt x="333" y="924"/>
                  </a:lnTo>
                  <a:lnTo>
                    <a:pt x="334" y="918"/>
                  </a:lnTo>
                  <a:lnTo>
                    <a:pt x="334" y="920"/>
                  </a:lnTo>
                  <a:lnTo>
                    <a:pt x="334" y="921"/>
                  </a:lnTo>
                  <a:lnTo>
                    <a:pt x="334" y="922"/>
                  </a:lnTo>
                  <a:lnTo>
                    <a:pt x="335" y="922"/>
                  </a:lnTo>
                  <a:lnTo>
                    <a:pt x="337" y="924"/>
                  </a:lnTo>
                  <a:lnTo>
                    <a:pt x="340" y="904"/>
                  </a:lnTo>
                  <a:lnTo>
                    <a:pt x="337" y="1073"/>
                  </a:lnTo>
                  <a:close/>
                  <a:moveTo>
                    <a:pt x="337" y="729"/>
                  </a:moveTo>
                  <a:lnTo>
                    <a:pt x="344" y="725"/>
                  </a:lnTo>
                  <a:lnTo>
                    <a:pt x="347" y="735"/>
                  </a:lnTo>
                  <a:lnTo>
                    <a:pt x="351" y="745"/>
                  </a:lnTo>
                  <a:lnTo>
                    <a:pt x="355" y="755"/>
                  </a:lnTo>
                  <a:lnTo>
                    <a:pt x="360" y="765"/>
                  </a:lnTo>
                  <a:lnTo>
                    <a:pt x="364" y="775"/>
                  </a:lnTo>
                  <a:lnTo>
                    <a:pt x="368" y="783"/>
                  </a:lnTo>
                  <a:lnTo>
                    <a:pt x="373" y="793"/>
                  </a:lnTo>
                  <a:lnTo>
                    <a:pt x="377" y="802"/>
                  </a:lnTo>
                  <a:lnTo>
                    <a:pt x="383" y="812"/>
                  </a:lnTo>
                  <a:lnTo>
                    <a:pt x="388" y="821"/>
                  </a:lnTo>
                  <a:lnTo>
                    <a:pt x="381" y="812"/>
                  </a:lnTo>
                  <a:lnTo>
                    <a:pt x="375" y="805"/>
                  </a:lnTo>
                  <a:lnTo>
                    <a:pt x="370" y="795"/>
                  </a:lnTo>
                  <a:lnTo>
                    <a:pt x="364" y="786"/>
                  </a:lnTo>
                  <a:lnTo>
                    <a:pt x="358" y="778"/>
                  </a:lnTo>
                  <a:lnTo>
                    <a:pt x="353" y="768"/>
                  </a:lnTo>
                  <a:lnTo>
                    <a:pt x="348" y="758"/>
                  </a:lnTo>
                  <a:lnTo>
                    <a:pt x="344" y="749"/>
                  </a:lnTo>
                  <a:lnTo>
                    <a:pt x="340" y="739"/>
                  </a:lnTo>
                  <a:lnTo>
                    <a:pt x="337" y="729"/>
                  </a:lnTo>
                  <a:close/>
                  <a:moveTo>
                    <a:pt x="337" y="700"/>
                  </a:moveTo>
                  <a:lnTo>
                    <a:pt x="340" y="700"/>
                  </a:lnTo>
                  <a:lnTo>
                    <a:pt x="344" y="718"/>
                  </a:lnTo>
                  <a:lnTo>
                    <a:pt x="340" y="718"/>
                  </a:lnTo>
                  <a:lnTo>
                    <a:pt x="337" y="700"/>
                  </a:lnTo>
                  <a:close/>
                  <a:moveTo>
                    <a:pt x="322" y="553"/>
                  </a:moveTo>
                  <a:lnTo>
                    <a:pt x="331" y="579"/>
                  </a:lnTo>
                  <a:lnTo>
                    <a:pt x="343" y="604"/>
                  </a:lnTo>
                  <a:lnTo>
                    <a:pt x="353" y="630"/>
                  </a:lnTo>
                  <a:lnTo>
                    <a:pt x="365" y="656"/>
                  </a:lnTo>
                  <a:lnTo>
                    <a:pt x="377" y="680"/>
                  </a:lnTo>
                  <a:lnTo>
                    <a:pt x="390" y="705"/>
                  </a:lnTo>
                  <a:lnTo>
                    <a:pt x="403" y="729"/>
                  </a:lnTo>
                  <a:lnTo>
                    <a:pt x="416" y="753"/>
                  </a:lnTo>
                  <a:lnTo>
                    <a:pt x="428" y="776"/>
                  </a:lnTo>
                  <a:lnTo>
                    <a:pt x="440" y="798"/>
                  </a:lnTo>
                  <a:lnTo>
                    <a:pt x="446" y="803"/>
                  </a:lnTo>
                  <a:lnTo>
                    <a:pt x="451" y="811"/>
                  </a:lnTo>
                  <a:lnTo>
                    <a:pt x="456" y="819"/>
                  </a:lnTo>
                  <a:lnTo>
                    <a:pt x="460" y="828"/>
                  </a:lnTo>
                  <a:lnTo>
                    <a:pt x="464" y="836"/>
                  </a:lnTo>
                  <a:lnTo>
                    <a:pt x="469" y="845"/>
                  </a:lnTo>
                  <a:lnTo>
                    <a:pt x="473" y="854"/>
                  </a:lnTo>
                  <a:lnTo>
                    <a:pt x="477" y="862"/>
                  </a:lnTo>
                  <a:lnTo>
                    <a:pt x="483" y="871"/>
                  </a:lnTo>
                  <a:lnTo>
                    <a:pt x="489" y="879"/>
                  </a:lnTo>
                  <a:lnTo>
                    <a:pt x="490" y="887"/>
                  </a:lnTo>
                  <a:lnTo>
                    <a:pt x="491" y="892"/>
                  </a:lnTo>
                  <a:lnTo>
                    <a:pt x="494" y="898"/>
                  </a:lnTo>
                  <a:lnTo>
                    <a:pt x="497" y="904"/>
                  </a:lnTo>
                  <a:lnTo>
                    <a:pt x="502" y="910"/>
                  </a:lnTo>
                  <a:lnTo>
                    <a:pt x="504" y="915"/>
                  </a:lnTo>
                  <a:lnTo>
                    <a:pt x="507" y="921"/>
                  </a:lnTo>
                  <a:lnTo>
                    <a:pt x="509" y="928"/>
                  </a:lnTo>
                  <a:lnTo>
                    <a:pt x="510" y="937"/>
                  </a:lnTo>
                  <a:lnTo>
                    <a:pt x="509" y="945"/>
                  </a:lnTo>
                  <a:lnTo>
                    <a:pt x="512" y="947"/>
                  </a:lnTo>
                  <a:lnTo>
                    <a:pt x="514" y="948"/>
                  </a:lnTo>
                  <a:lnTo>
                    <a:pt x="514" y="951"/>
                  </a:lnTo>
                  <a:lnTo>
                    <a:pt x="516" y="954"/>
                  </a:lnTo>
                  <a:lnTo>
                    <a:pt x="516" y="955"/>
                  </a:lnTo>
                  <a:lnTo>
                    <a:pt x="514" y="958"/>
                  </a:lnTo>
                  <a:lnTo>
                    <a:pt x="514" y="961"/>
                  </a:lnTo>
                  <a:lnTo>
                    <a:pt x="513" y="964"/>
                  </a:lnTo>
                  <a:lnTo>
                    <a:pt x="513" y="965"/>
                  </a:lnTo>
                  <a:lnTo>
                    <a:pt x="512" y="968"/>
                  </a:lnTo>
                  <a:lnTo>
                    <a:pt x="513" y="970"/>
                  </a:lnTo>
                  <a:lnTo>
                    <a:pt x="513" y="971"/>
                  </a:lnTo>
                  <a:lnTo>
                    <a:pt x="513" y="973"/>
                  </a:lnTo>
                  <a:lnTo>
                    <a:pt x="514" y="973"/>
                  </a:lnTo>
                  <a:lnTo>
                    <a:pt x="516" y="973"/>
                  </a:lnTo>
                  <a:lnTo>
                    <a:pt x="517" y="973"/>
                  </a:lnTo>
                  <a:lnTo>
                    <a:pt x="519" y="973"/>
                  </a:lnTo>
                  <a:lnTo>
                    <a:pt x="517" y="973"/>
                  </a:lnTo>
                  <a:lnTo>
                    <a:pt x="517" y="974"/>
                  </a:lnTo>
                  <a:lnTo>
                    <a:pt x="516" y="974"/>
                  </a:lnTo>
                  <a:lnTo>
                    <a:pt x="514" y="974"/>
                  </a:lnTo>
                  <a:lnTo>
                    <a:pt x="514" y="973"/>
                  </a:lnTo>
                  <a:lnTo>
                    <a:pt x="513" y="973"/>
                  </a:lnTo>
                  <a:lnTo>
                    <a:pt x="513" y="971"/>
                  </a:lnTo>
                  <a:lnTo>
                    <a:pt x="512" y="971"/>
                  </a:lnTo>
                  <a:lnTo>
                    <a:pt x="512" y="970"/>
                  </a:lnTo>
                  <a:lnTo>
                    <a:pt x="512" y="968"/>
                  </a:lnTo>
                  <a:lnTo>
                    <a:pt x="512" y="965"/>
                  </a:lnTo>
                  <a:lnTo>
                    <a:pt x="512" y="963"/>
                  </a:lnTo>
                  <a:lnTo>
                    <a:pt x="510" y="958"/>
                  </a:lnTo>
                  <a:lnTo>
                    <a:pt x="510" y="955"/>
                  </a:lnTo>
                  <a:lnTo>
                    <a:pt x="510" y="952"/>
                  </a:lnTo>
                  <a:lnTo>
                    <a:pt x="509" y="948"/>
                  </a:lnTo>
                  <a:lnTo>
                    <a:pt x="509" y="945"/>
                  </a:lnTo>
                  <a:lnTo>
                    <a:pt x="507" y="942"/>
                  </a:lnTo>
                  <a:lnTo>
                    <a:pt x="507" y="940"/>
                  </a:lnTo>
                  <a:lnTo>
                    <a:pt x="506" y="938"/>
                  </a:lnTo>
                  <a:lnTo>
                    <a:pt x="493" y="915"/>
                  </a:lnTo>
                  <a:lnTo>
                    <a:pt x="480" y="892"/>
                  </a:lnTo>
                  <a:lnTo>
                    <a:pt x="469" y="869"/>
                  </a:lnTo>
                  <a:lnTo>
                    <a:pt x="456" y="848"/>
                  </a:lnTo>
                  <a:lnTo>
                    <a:pt x="443" y="825"/>
                  </a:lnTo>
                  <a:lnTo>
                    <a:pt x="431" y="802"/>
                  </a:lnTo>
                  <a:lnTo>
                    <a:pt x="420" y="779"/>
                  </a:lnTo>
                  <a:lnTo>
                    <a:pt x="407" y="758"/>
                  </a:lnTo>
                  <a:lnTo>
                    <a:pt x="397" y="735"/>
                  </a:lnTo>
                  <a:lnTo>
                    <a:pt x="386" y="712"/>
                  </a:lnTo>
                  <a:lnTo>
                    <a:pt x="384" y="712"/>
                  </a:lnTo>
                  <a:lnTo>
                    <a:pt x="383" y="712"/>
                  </a:lnTo>
                  <a:lnTo>
                    <a:pt x="381" y="712"/>
                  </a:lnTo>
                  <a:lnTo>
                    <a:pt x="380" y="712"/>
                  </a:lnTo>
                  <a:lnTo>
                    <a:pt x="380" y="713"/>
                  </a:lnTo>
                  <a:lnTo>
                    <a:pt x="378" y="715"/>
                  </a:lnTo>
                  <a:lnTo>
                    <a:pt x="384" y="730"/>
                  </a:lnTo>
                  <a:lnTo>
                    <a:pt x="390" y="746"/>
                  </a:lnTo>
                  <a:lnTo>
                    <a:pt x="398" y="762"/>
                  </a:lnTo>
                  <a:lnTo>
                    <a:pt x="406" y="778"/>
                  </a:lnTo>
                  <a:lnTo>
                    <a:pt x="414" y="795"/>
                  </a:lnTo>
                  <a:lnTo>
                    <a:pt x="421" y="811"/>
                  </a:lnTo>
                  <a:lnTo>
                    <a:pt x="430" y="828"/>
                  </a:lnTo>
                  <a:lnTo>
                    <a:pt x="437" y="844"/>
                  </a:lnTo>
                  <a:lnTo>
                    <a:pt x="444" y="861"/>
                  </a:lnTo>
                  <a:lnTo>
                    <a:pt x="450" y="879"/>
                  </a:lnTo>
                  <a:lnTo>
                    <a:pt x="437" y="861"/>
                  </a:lnTo>
                  <a:lnTo>
                    <a:pt x="424" y="841"/>
                  </a:lnTo>
                  <a:lnTo>
                    <a:pt x="414" y="822"/>
                  </a:lnTo>
                  <a:lnTo>
                    <a:pt x="403" y="802"/>
                  </a:lnTo>
                  <a:lnTo>
                    <a:pt x="394" y="782"/>
                  </a:lnTo>
                  <a:lnTo>
                    <a:pt x="386" y="760"/>
                  </a:lnTo>
                  <a:lnTo>
                    <a:pt x="377" y="740"/>
                  </a:lnTo>
                  <a:lnTo>
                    <a:pt x="368" y="719"/>
                  </a:lnTo>
                  <a:lnTo>
                    <a:pt x="361" y="699"/>
                  </a:lnTo>
                  <a:lnTo>
                    <a:pt x="354" y="677"/>
                  </a:lnTo>
                  <a:lnTo>
                    <a:pt x="357" y="677"/>
                  </a:lnTo>
                  <a:lnTo>
                    <a:pt x="354" y="666"/>
                  </a:lnTo>
                  <a:lnTo>
                    <a:pt x="355" y="666"/>
                  </a:lnTo>
                  <a:lnTo>
                    <a:pt x="357" y="666"/>
                  </a:lnTo>
                  <a:lnTo>
                    <a:pt x="358" y="664"/>
                  </a:lnTo>
                  <a:lnTo>
                    <a:pt x="360" y="664"/>
                  </a:lnTo>
                  <a:lnTo>
                    <a:pt x="360" y="663"/>
                  </a:lnTo>
                  <a:lnTo>
                    <a:pt x="361" y="663"/>
                  </a:lnTo>
                  <a:lnTo>
                    <a:pt x="354" y="656"/>
                  </a:lnTo>
                  <a:lnTo>
                    <a:pt x="351" y="660"/>
                  </a:lnTo>
                  <a:lnTo>
                    <a:pt x="350" y="659"/>
                  </a:lnTo>
                  <a:lnTo>
                    <a:pt x="350" y="657"/>
                  </a:lnTo>
                  <a:lnTo>
                    <a:pt x="348" y="654"/>
                  </a:lnTo>
                  <a:lnTo>
                    <a:pt x="345" y="653"/>
                  </a:lnTo>
                  <a:lnTo>
                    <a:pt x="344" y="652"/>
                  </a:lnTo>
                  <a:lnTo>
                    <a:pt x="343" y="650"/>
                  </a:lnTo>
                  <a:lnTo>
                    <a:pt x="341" y="649"/>
                  </a:lnTo>
                  <a:lnTo>
                    <a:pt x="340" y="647"/>
                  </a:lnTo>
                  <a:lnTo>
                    <a:pt x="340" y="644"/>
                  </a:lnTo>
                  <a:lnTo>
                    <a:pt x="340" y="643"/>
                  </a:lnTo>
                  <a:lnTo>
                    <a:pt x="344" y="646"/>
                  </a:lnTo>
                  <a:lnTo>
                    <a:pt x="345" y="646"/>
                  </a:lnTo>
                  <a:lnTo>
                    <a:pt x="345" y="644"/>
                  </a:lnTo>
                  <a:lnTo>
                    <a:pt x="347" y="643"/>
                  </a:lnTo>
                  <a:lnTo>
                    <a:pt x="347" y="642"/>
                  </a:lnTo>
                  <a:lnTo>
                    <a:pt x="347" y="640"/>
                  </a:lnTo>
                  <a:lnTo>
                    <a:pt x="347" y="639"/>
                  </a:lnTo>
                  <a:lnTo>
                    <a:pt x="347" y="637"/>
                  </a:lnTo>
                  <a:lnTo>
                    <a:pt x="347" y="636"/>
                  </a:lnTo>
                  <a:lnTo>
                    <a:pt x="345" y="634"/>
                  </a:lnTo>
                  <a:lnTo>
                    <a:pt x="344" y="633"/>
                  </a:lnTo>
                  <a:lnTo>
                    <a:pt x="343" y="633"/>
                  </a:lnTo>
                  <a:lnTo>
                    <a:pt x="341" y="632"/>
                  </a:lnTo>
                  <a:lnTo>
                    <a:pt x="340" y="632"/>
                  </a:lnTo>
                  <a:lnTo>
                    <a:pt x="340" y="630"/>
                  </a:lnTo>
                  <a:lnTo>
                    <a:pt x="338" y="630"/>
                  </a:lnTo>
                  <a:lnTo>
                    <a:pt x="338" y="632"/>
                  </a:lnTo>
                  <a:lnTo>
                    <a:pt x="338" y="630"/>
                  </a:lnTo>
                  <a:lnTo>
                    <a:pt x="340" y="629"/>
                  </a:lnTo>
                  <a:lnTo>
                    <a:pt x="340" y="627"/>
                  </a:lnTo>
                  <a:lnTo>
                    <a:pt x="340" y="626"/>
                  </a:lnTo>
                  <a:lnTo>
                    <a:pt x="340" y="624"/>
                  </a:lnTo>
                  <a:lnTo>
                    <a:pt x="340" y="623"/>
                  </a:lnTo>
                  <a:lnTo>
                    <a:pt x="340" y="622"/>
                  </a:lnTo>
                  <a:lnTo>
                    <a:pt x="340" y="619"/>
                  </a:lnTo>
                  <a:lnTo>
                    <a:pt x="337" y="613"/>
                  </a:lnTo>
                  <a:lnTo>
                    <a:pt x="334" y="606"/>
                  </a:lnTo>
                  <a:lnTo>
                    <a:pt x="331" y="600"/>
                  </a:lnTo>
                  <a:lnTo>
                    <a:pt x="328" y="594"/>
                  </a:lnTo>
                  <a:lnTo>
                    <a:pt x="325" y="587"/>
                  </a:lnTo>
                  <a:lnTo>
                    <a:pt x="324" y="581"/>
                  </a:lnTo>
                  <a:lnTo>
                    <a:pt x="322" y="574"/>
                  </a:lnTo>
                  <a:lnTo>
                    <a:pt x="321" y="567"/>
                  </a:lnTo>
                  <a:lnTo>
                    <a:pt x="321" y="560"/>
                  </a:lnTo>
                  <a:lnTo>
                    <a:pt x="322" y="553"/>
                  </a:lnTo>
                  <a:close/>
                  <a:moveTo>
                    <a:pt x="62" y="1169"/>
                  </a:moveTo>
                  <a:lnTo>
                    <a:pt x="59" y="1156"/>
                  </a:lnTo>
                  <a:lnTo>
                    <a:pt x="56" y="1142"/>
                  </a:lnTo>
                  <a:lnTo>
                    <a:pt x="52" y="1126"/>
                  </a:lnTo>
                  <a:lnTo>
                    <a:pt x="49" y="1112"/>
                  </a:lnTo>
                  <a:lnTo>
                    <a:pt x="46" y="1096"/>
                  </a:lnTo>
                  <a:lnTo>
                    <a:pt x="43" y="1080"/>
                  </a:lnTo>
                  <a:lnTo>
                    <a:pt x="40" y="1064"/>
                  </a:lnTo>
                  <a:lnTo>
                    <a:pt x="39" y="1047"/>
                  </a:lnTo>
                  <a:lnTo>
                    <a:pt x="37" y="1033"/>
                  </a:lnTo>
                  <a:lnTo>
                    <a:pt x="37" y="1017"/>
                  </a:lnTo>
                  <a:lnTo>
                    <a:pt x="39" y="1030"/>
                  </a:lnTo>
                  <a:lnTo>
                    <a:pt x="42" y="1043"/>
                  </a:lnTo>
                  <a:lnTo>
                    <a:pt x="46" y="1056"/>
                  </a:lnTo>
                  <a:lnTo>
                    <a:pt x="49" y="1070"/>
                  </a:lnTo>
                  <a:lnTo>
                    <a:pt x="53" y="1086"/>
                  </a:lnTo>
                  <a:lnTo>
                    <a:pt x="56" y="1102"/>
                  </a:lnTo>
                  <a:lnTo>
                    <a:pt x="59" y="1117"/>
                  </a:lnTo>
                  <a:lnTo>
                    <a:pt x="62" y="1133"/>
                  </a:lnTo>
                  <a:lnTo>
                    <a:pt x="62" y="1150"/>
                  </a:lnTo>
                  <a:lnTo>
                    <a:pt x="62" y="1169"/>
                  </a:lnTo>
                  <a:close/>
                  <a:moveTo>
                    <a:pt x="82" y="1193"/>
                  </a:moveTo>
                  <a:lnTo>
                    <a:pt x="86" y="1193"/>
                  </a:lnTo>
                  <a:lnTo>
                    <a:pt x="82" y="1182"/>
                  </a:lnTo>
                  <a:lnTo>
                    <a:pt x="85" y="1182"/>
                  </a:lnTo>
                  <a:lnTo>
                    <a:pt x="88" y="1183"/>
                  </a:lnTo>
                  <a:lnTo>
                    <a:pt x="89" y="1185"/>
                  </a:lnTo>
                  <a:lnTo>
                    <a:pt x="89" y="1187"/>
                  </a:lnTo>
                  <a:lnTo>
                    <a:pt x="89" y="1190"/>
                  </a:lnTo>
                  <a:lnTo>
                    <a:pt x="88" y="1192"/>
                  </a:lnTo>
                  <a:lnTo>
                    <a:pt x="88" y="1195"/>
                  </a:lnTo>
                  <a:lnTo>
                    <a:pt x="88" y="1196"/>
                  </a:lnTo>
                  <a:lnTo>
                    <a:pt x="88" y="1198"/>
                  </a:lnTo>
                  <a:lnTo>
                    <a:pt x="89" y="1199"/>
                  </a:lnTo>
                  <a:lnTo>
                    <a:pt x="82" y="1193"/>
                  </a:lnTo>
                  <a:close/>
                  <a:moveTo>
                    <a:pt x="89" y="1176"/>
                  </a:moveTo>
                  <a:lnTo>
                    <a:pt x="82" y="1176"/>
                  </a:lnTo>
                  <a:lnTo>
                    <a:pt x="79" y="1176"/>
                  </a:lnTo>
                  <a:lnTo>
                    <a:pt x="79" y="1169"/>
                  </a:lnTo>
                  <a:lnTo>
                    <a:pt x="82" y="1169"/>
                  </a:lnTo>
                  <a:lnTo>
                    <a:pt x="82" y="1172"/>
                  </a:lnTo>
                  <a:lnTo>
                    <a:pt x="89" y="1172"/>
                  </a:lnTo>
                  <a:lnTo>
                    <a:pt x="89" y="1176"/>
                  </a:lnTo>
                  <a:close/>
                  <a:moveTo>
                    <a:pt x="219" y="1520"/>
                  </a:moveTo>
                  <a:lnTo>
                    <a:pt x="214" y="1520"/>
                  </a:lnTo>
                  <a:lnTo>
                    <a:pt x="206" y="1471"/>
                  </a:lnTo>
                  <a:lnTo>
                    <a:pt x="209" y="1474"/>
                  </a:lnTo>
                  <a:lnTo>
                    <a:pt x="215" y="1470"/>
                  </a:lnTo>
                  <a:lnTo>
                    <a:pt x="215" y="1468"/>
                  </a:lnTo>
                  <a:lnTo>
                    <a:pt x="215" y="1467"/>
                  </a:lnTo>
                  <a:lnTo>
                    <a:pt x="215" y="1465"/>
                  </a:lnTo>
                  <a:lnTo>
                    <a:pt x="214" y="1464"/>
                  </a:lnTo>
                  <a:lnTo>
                    <a:pt x="212" y="1464"/>
                  </a:lnTo>
                  <a:lnTo>
                    <a:pt x="211" y="1464"/>
                  </a:lnTo>
                  <a:lnTo>
                    <a:pt x="209" y="1464"/>
                  </a:lnTo>
                  <a:lnTo>
                    <a:pt x="208" y="1464"/>
                  </a:lnTo>
                  <a:lnTo>
                    <a:pt x="206" y="1464"/>
                  </a:lnTo>
                  <a:lnTo>
                    <a:pt x="205" y="1464"/>
                  </a:lnTo>
                  <a:lnTo>
                    <a:pt x="204" y="1464"/>
                  </a:lnTo>
                  <a:lnTo>
                    <a:pt x="202" y="1464"/>
                  </a:lnTo>
                  <a:lnTo>
                    <a:pt x="202" y="1454"/>
                  </a:lnTo>
                  <a:lnTo>
                    <a:pt x="202" y="1445"/>
                  </a:lnTo>
                  <a:lnTo>
                    <a:pt x="202" y="1435"/>
                  </a:lnTo>
                  <a:lnTo>
                    <a:pt x="202" y="1427"/>
                  </a:lnTo>
                  <a:lnTo>
                    <a:pt x="201" y="1417"/>
                  </a:lnTo>
                  <a:lnTo>
                    <a:pt x="199" y="1408"/>
                  </a:lnTo>
                  <a:lnTo>
                    <a:pt x="199" y="1400"/>
                  </a:lnTo>
                  <a:lnTo>
                    <a:pt x="198" y="1391"/>
                  </a:lnTo>
                  <a:lnTo>
                    <a:pt x="196" y="1382"/>
                  </a:lnTo>
                  <a:lnTo>
                    <a:pt x="196" y="1375"/>
                  </a:lnTo>
                  <a:lnTo>
                    <a:pt x="201" y="1374"/>
                  </a:lnTo>
                  <a:lnTo>
                    <a:pt x="202" y="1371"/>
                  </a:lnTo>
                  <a:lnTo>
                    <a:pt x="202" y="1368"/>
                  </a:lnTo>
                  <a:lnTo>
                    <a:pt x="202" y="1365"/>
                  </a:lnTo>
                  <a:lnTo>
                    <a:pt x="202" y="1362"/>
                  </a:lnTo>
                  <a:lnTo>
                    <a:pt x="201" y="1359"/>
                  </a:lnTo>
                  <a:lnTo>
                    <a:pt x="199" y="1358"/>
                  </a:lnTo>
                  <a:lnTo>
                    <a:pt x="198" y="1355"/>
                  </a:lnTo>
                  <a:lnTo>
                    <a:pt x="198" y="1352"/>
                  </a:lnTo>
                  <a:lnTo>
                    <a:pt x="199" y="1351"/>
                  </a:lnTo>
                  <a:lnTo>
                    <a:pt x="198" y="1351"/>
                  </a:lnTo>
                  <a:lnTo>
                    <a:pt x="196" y="1349"/>
                  </a:lnTo>
                  <a:lnTo>
                    <a:pt x="196" y="1348"/>
                  </a:lnTo>
                  <a:lnTo>
                    <a:pt x="195" y="1347"/>
                  </a:lnTo>
                  <a:lnTo>
                    <a:pt x="195" y="1345"/>
                  </a:lnTo>
                  <a:lnTo>
                    <a:pt x="195" y="1344"/>
                  </a:lnTo>
                  <a:lnTo>
                    <a:pt x="195" y="1342"/>
                  </a:lnTo>
                  <a:lnTo>
                    <a:pt x="196" y="1341"/>
                  </a:lnTo>
                  <a:lnTo>
                    <a:pt x="196" y="1339"/>
                  </a:lnTo>
                  <a:lnTo>
                    <a:pt x="196" y="1338"/>
                  </a:lnTo>
                  <a:lnTo>
                    <a:pt x="196" y="1336"/>
                  </a:lnTo>
                  <a:lnTo>
                    <a:pt x="196" y="1338"/>
                  </a:lnTo>
                  <a:lnTo>
                    <a:pt x="196" y="1339"/>
                  </a:lnTo>
                  <a:lnTo>
                    <a:pt x="196" y="1341"/>
                  </a:lnTo>
                  <a:lnTo>
                    <a:pt x="198" y="1342"/>
                  </a:lnTo>
                  <a:lnTo>
                    <a:pt x="199" y="1344"/>
                  </a:lnTo>
                  <a:lnTo>
                    <a:pt x="201" y="1344"/>
                  </a:lnTo>
                  <a:lnTo>
                    <a:pt x="201" y="1342"/>
                  </a:lnTo>
                  <a:lnTo>
                    <a:pt x="202" y="1342"/>
                  </a:lnTo>
                  <a:lnTo>
                    <a:pt x="202" y="1341"/>
                  </a:lnTo>
                  <a:lnTo>
                    <a:pt x="202" y="1339"/>
                  </a:lnTo>
                  <a:lnTo>
                    <a:pt x="202" y="1338"/>
                  </a:lnTo>
                  <a:lnTo>
                    <a:pt x="202" y="1336"/>
                  </a:lnTo>
                  <a:lnTo>
                    <a:pt x="202" y="1335"/>
                  </a:lnTo>
                  <a:lnTo>
                    <a:pt x="202" y="1334"/>
                  </a:lnTo>
                  <a:lnTo>
                    <a:pt x="199" y="1331"/>
                  </a:lnTo>
                  <a:lnTo>
                    <a:pt x="196" y="1315"/>
                  </a:lnTo>
                  <a:lnTo>
                    <a:pt x="195" y="1298"/>
                  </a:lnTo>
                  <a:lnTo>
                    <a:pt x="194" y="1279"/>
                  </a:lnTo>
                  <a:lnTo>
                    <a:pt x="192" y="1259"/>
                  </a:lnTo>
                  <a:lnTo>
                    <a:pt x="191" y="1240"/>
                  </a:lnTo>
                  <a:lnTo>
                    <a:pt x="189" y="1219"/>
                  </a:lnTo>
                  <a:lnTo>
                    <a:pt x="189" y="1199"/>
                  </a:lnTo>
                  <a:lnTo>
                    <a:pt x="189" y="1179"/>
                  </a:lnTo>
                  <a:lnTo>
                    <a:pt x="189" y="1160"/>
                  </a:lnTo>
                  <a:lnTo>
                    <a:pt x="189" y="1142"/>
                  </a:lnTo>
                  <a:lnTo>
                    <a:pt x="179" y="1152"/>
                  </a:lnTo>
                  <a:lnTo>
                    <a:pt x="189" y="1137"/>
                  </a:lnTo>
                  <a:lnTo>
                    <a:pt x="198" y="1123"/>
                  </a:lnTo>
                  <a:lnTo>
                    <a:pt x="206" y="1109"/>
                  </a:lnTo>
                  <a:lnTo>
                    <a:pt x="215" y="1094"/>
                  </a:lnTo>
                  <a:lnTo>
                    <a:pt x="224" y="1080"/>
                  </a:lnTo>
                  <a:lnTo>
                    <a:pt x="232" y="1066"/>
                  </a:lnTo>
                  <a:lnTo>
                    <a:pt x="242" y="1051"/>
                  </a:lnTo>
                  <a:lnTo>
                    <a:pt x="254" y="1038"/>
                  </a:lnTo>
                  <a:lnTo>
                    <a:pt x="267" y="1026"/>
                  </a:lnTo>
                  <a:lnTo>
                    <a:pt x="282" y="1014"/>
                  </a:lnTo>
                  <a:lnTo>
                    <a:pt x="277" y="1006"/>
                  </a:lnTo>
                  <a:lnTo>
                    <a:pt x="270" y="998"/>
                  </a:lnTo>
                  <a:lnTo>
                    <a:pt x="259" y="993"/>
                  </a:lnTo>
                  <a:lnTo>
                    <a:pt x="249" y="985"/>
                  </a:lnTo>
                  <a:lnTo>
                    <a:pt x="241" y="980"/>
                  </a:lnTo>
                  <a:lnTo>
                    <a:pt x="232" y="974"/>
                  </a:lnTo>
                  <a:lnTo>
                    <a:pt x="225" y="967"/>
                  </a:lnTo>
                  <a:lnTo>
                    <a:pt x="222" y="960"/>
                  </a:lnTo>
                  <a:lnTo>
                    <a:pt x="222" y="951"/>
                  </a:lnTo>
                  <a:lnTo>
                    <a:pt x="227" y="941"/>
                  </a:lnTo>
                  <a:lnTo>
                    <a:pt x="228" y="937"/>
                  </a:lnTo>
                  <a:lnTo>
                    <a:pt x="231" y="935"/>
                  </a:lnTo>
                  <a:lnTo>
                    <a:pt x="234" y="934"/>
                  </a:lnTo>
                  <a:lnTo>
                    <a:pt x="237" y="934"/>
                  </a:lnTo>
                  <a:lnTo>
                    <a:pt x="239" y="934"/>
                  </a:lnTo>
                  <a:lnTo>
                    <a:pt x="242" y="934"/>
                  </a:lnTo>
                  <a:lnTo>
                    <a:pt x="247" y="935"/>
                  </a:lnTo>
                  <a:lnTo>
                    <a:pt x="249" y="935"/>
                  </a:lnTo>
                  <a:lnTo>
                    <a:pt x="254" y="935"/>
                  </a:lnTo>
                  <a:lnTo>
                    <a:pt x="258" y="935"/>
                  </a:lnTo>
                  <a:lnTo>
                    <a:pt x="257" y="935"/>
                  </a:lnTo>
                  <a:lnTo>
                    <a:pt x="255" y="937"/>
                  </a:lnTo>
                  <a:lnTo>
                    <a:pt x="255" y="938"/>
                  </a:lnTo>
                  <a:lnTo>
                    <a:pt x="254" y="940"/>
                  </a:lnTo>
                  <a:lnTo>
                    <a:pt x="254" y="941"/>
                  </a:lnTo>
                  <a:lnTo>
                    <a:pt x="254" y="942"/>
                  </a:lnTo>
                  <a:lnTo>
                    <a:pt x="254" y="944"/>
                  </a:lnTo>
                  <a:lnTo>
                    <a:pt x="254" y="945"/>
                  </a:lnTo>
                  <a:lnTo>
                    <a:pt x="255" y="942"/>
                  </a:lnTo>
                  <a:lnTo>
                    <a:pt x="258" y="941"/>
                  </a:lnTo>
                  <a:lnTo>
                    <a:pt x="262" y="941"/>
                  </a:lnTo>
                  <a:lnTo>
                    <a:pt x="267" y="942"/>
                  </a:lnTo>
                  <a:lnTo>
                    <a:pt x="271" y="942"/>
                  </a:lnTo>
                  <a:lnTo>
                    <a:pt x="275" y="942"/>
                  </a:lnTo>
                  <a:lnTo>
                    <a:pt x="278" y="942"/>
                  </a:lnTo>
                  <a:lnTo>
                    <a:pt x="281" y="940"/>
                  </a:lnTo>
                  <a:lnTo>
                    <a:pt x="282" y="935"/>
                  </a:lnTo>
                  <a:lnTo>
                    <a:pt x="282" y="928"/>
                  </a:lnTo>
                  <a:lnTo>
                    <a:pt x="282" y="925"/>
                  </a:lnTo>
                  <a:lnTo>
                    <a:pt x="282" y="922"/>
                  </a:lnTo>
                  <a:lnTo>
                    <a:pt x="282" y="921"/>
                  </a:lnTo>
                  <a:lnTo>
                    <a:pt x="281" y="918"/>
                  </a:lnTo>
                  <a:lnTo>
                    <a:pt x="281" y="917"/>
                  </a:lnTo>
                  <a:lnTo>
                    <a:pt x="280" y="914"/>
                  </a:lnTo>
                  <a:lnTo>
                    <a:pt x="277" y="912"/>
                  </a:lnTo>
                  <a:lnTo>
                    <a:pt x="275" y="912"/>
                  </a:lnTo>
                  <a:lnTo>
                    <a:pt x="274" y="911"/>
                  </a:lnTo>
                  <a:lnTo>
                    <a:pt x="271" y="911"/>
                  </a:lnTo>
                  <a:lnTo>
                    <a:pt x="261" y="908"/>
                  </a:lnTo>
                  <a:lnTo>
                    <a:pt x="249" y="907"/>
                  </a:lnTo>
                  <a:lnTo>
                    <a:pt x="237" y="907"/>
                  </a:lnTo>
                  <a:lnTo>
                    <a:pt x="224" y="908"/>
                  </a:lnTo>
                  <a:lnTo>
                    <a:pt x="211" y="908"/>
                  </a:lnTo>
                  <a:lnTo>
                    <a:pt x="199" y="908"/>
                  </a:lnTo>
                  <a:lnTo>
                    <a:pt x="188" y="905"/>
                  </a:lnTo>
                  <a:lnTo>
                    <a:pt x="179" y="901"/>
                  </a:lnTo>
                  <a:lnTo>
                    <a:pt x="172" y="892"/>
                  </a:lnTo>
                  <a:lnTo>
                    <a:pt x="168" y="879"/>
                  </a:lnTo>
                  <a:lnTo>
                    <a:pt x="151" y="879"/>
                  </a:lnTo>
                  <a:lnTo>
                    <a:pt x="133" y="882"/>
                  </a:lnTo>
                  <a:lnTo>
                    <a:pt x="116" y="885"/>
                  </a:lnTo>
                  <a:lnTo>
                    <a:pt x="99" y="889"/>
                  </a:lnTo>
                  <a:lnTo>
                    <a:pt x="83" y="897"/>
                  </a:lnTo>
                  <a:lnTo>
                    <a:pt x="69" y="904"/>
                  </a:lnTo>
                  <a:lnTo>
                    <a:pt x="55" y="914"/>
                  </a:lnTo>
                  <a:lnTo>
                    <a:pt x="43" y="924"/>
                  </a:lnTo>
                  <a:lnTo>
                    <a:pt x="33" y="937"/>
                  </a:lnTo>
                  <a:lnTo>
                    <a:pt x="25" y="952"/>
                  </a:lnTo>
                  <a:lnTo>
                    <a:pt x="30" y="937"/>
                  </a:lnTo>
                  <a:lnTo>
                    <a:pt x="39" y="921"/>
                  </a:lnTo>
                  <a:lnTo>
                    <a:pt x="48" y="908"/>
                  </a:lnTo>
                  <a:lnTo>
                    <a:pt x="59" y="897"/>
                  </a:lnTo>
                  <a:lnTo>
                    <a:pt x="72" y="887"/>
                  </a:lnTo>
                  <a:lnTo>
                    <a:pt x="86" y="877"/>
                  </a:lnTo>
                  <a:lnTo>
                    <a:pt x="101" y="869"/>
                  </a:lnTo>
                  <a:lnTo>
                    <a:pt x="115" y="864"/>
                  </a:lnTo>
                  <a:lnTo>
                    <a:pt x="131" y="858"/>
                  </a:lnTo>
                  <a:lnTo>
                    <a:pt x="145" y="855"/>
                  </a:lnTo>
                  <a:lnTo>
                    <a:pt x="146" y="855"/>
                  </a:lnTo>
                  <a:lnTo>
                    <a:pt x="148" y="855"/>
                  </a:lnTo>
                  <a:lnTo>
                    <a:pt x="151" y="855"/>
                  </a:lnTo>
                  <a:lnTo>
                    <a:pt x="152" y="856"/>
                  </a:lnTo>
                  <a:lnTo>
                    <a:pt x="155" y="858"/>
                  </a:lnTo>
                  <a:lnTo>
                    <a:pt x="156" y="858"/>
                  </a:lnTo>
                  <a:lnTo>
                    <a:pt x="158" y="858"/>
                  </a:lnTo>
                  <a:lnTo>
                    <a:pt x="161" y="858"/>
                  </a:lnTo>
                  <a:lnTo>
                    <a:pt x="161" y="855"/>
                  </a:lnTo>
                  <a:lnTo>
                    <a:pt x="162" y="852"/>
                  </a:lnTo>
                  <a:lnTo>
                    <a:pt x="158" y="849"/>
                  </a:lnTo>
                  <a:lnTo>
                    <a:pt x="165" y="846"/>
                  </a:lnTo>
                  <a:lnTo>
                    <a:pt x="172" y="846"/>
                  </a:lnTo>
                  <a:lnTo>
                    <a:pt x="181" y="848"/>
                  </a:lnTo>
                  <a:lnTo>
                    <a:pt x="189" y="851"/>
                  </a:lnTo>
                  <a:lnTo>
                    <a:pt x="199" y="854"/>
                  </a:lnTo>
                  <a:lnTo>
                    <a:pt x="209" y="856"/>
                  </a:lnTo>
                  <a:lnTo>
                    <a:pt x="219" y="859"/>
                  </a:lnTo>
                  <a:lnTo>
                    <a:pt x="229" y="862"/>
                  </a:lnTo>
                  <a:lnTo>
                    <a:pt x="239" y="862"/>
                  </a:lnTo>
                  <a:lnTo>
                    <a:pt x="251" y="862"/>
                  </a:lnTo>
                  <a:lnTo>
                    <a:pt x="249" y="868"/>
                  </a:lnTo>
                  <a:lnTo>
                    <a:pt x="251" y="872"/>
                  </a:lnTo>
                  <a:lnTo>
                    <a:pt x="254" y="875"/>
                  </a:lnTo>
                  <a:lnTo>
                    <a:pt x="258" y="877"/>
                  </a:lnTo>
                  <a:lnTo>
                    <a:pt x="262" y="878"/>
                  </a:lnTo>
                  <a:lnTo>
                    <a:pt x="268" y="878"/>
                  </a:lnTo>
                  <a:lnTo>
                    <a:pt x="272" y="879"/>
                  </a:lnTo>
                  <a:lnTo>
                    <a:pt x="277" y="882"/>
                  </a:lnTo>
                  <a:lnTo>
                    <a:pt x="280" y="885"/>
                  </a:lnTo>
                  <a:lnTo>
                    <a:pt x="282" y="889"/>
                  </a:lnTo>
                  <a:lnTo>
                    <a:pt x="285" y="885"/>
                  </a:lnTo>
                  <a:lnTo>
                    <a:pt x="288" y="882"/>
                  </a:lnTo>
                  <a:lnTo>
                    <a:pt x="288" y="878"/>
                  </a:lnTo>
                  <a:lnTo>
                    <a:pt x="288" y="874"/>
                  </a:lnTo>
                  <a:lnTo>
                    <a:pt x="288" y="869"/>
                  </a:lnTo>
                  <a:lnTo>
                    <a:pt x="287" y="865"/>
                  </a:lnTo>
                  <a:lnTo>
                    <a:pt x="285" y="861"/>
                  </a:lnTo>
                  <a:lnTo>
                    <a:pt x="284" y="856"/>
                  </a:lnTo>
                  <a:lnTo>
                    <a:pt x="282" y="854"/>
                  </a:lnTo>
                  <a:lnTo>
                    <a:pt x="282" y="849"/>
                  </a:lnTo>
                  <a:lnTo>
                    <a:pt x="278" y="845"/>
                  </a:lnTo>
                  <a:lnTo>
                    <a:pt x="268" y="855"/>
                  </a:lnTo>
                  <a:lnTo>
                    <a:pt x="261" y="825"/>
                  </a:lnTo>
                  <a:lnTo>
                    <a:pt x="258" y="796"/>
                  </a:lnTo>
                  <a:lnTo>
                    <a:pt x="259" y="771"/>
                  </a:lnTo>
                  <a:lnTo>
                    <a:pt x="262" y="746"/>
                  </a:lnTo>
                  <a:lnTo>
                    <a:pt x="267" y="722"/>
                  </a:lnTo>
                  <a:lnTo>
                    <a:pt x="271" y="697"/>
                  </a:lnTo>
                  <a:lnTo>
                    <a:pt x="274" y="673"/>
                  </a:lnTo>
                  <a:lnTo>
                    <a:pt x="275" y="647"/>
                  </a:lnTo>
                  <a:lnTo>
                    <a:pt x="274" y="619"/>
                  </a:lnTo>
                  <a:lnTo>
                    <a:pt x="268" y="587"/>
                  </a:lnTo>
                  <a:lnTo>
                    <a:pt x="219" y="282"/>
                  </a:lnTo>
                  <a:lnTo>
                    <a:pt x="234" y="299"/>
                  </a:lnTo>
                  <a:lnTo>
                    <a:pt x="248" y="366"/>
                  </a:lnTo>
                  <a:lnTo>
                    <a:pt x="264" y="434"/>
                  </a:lnTo>
                  <a:lnTo>
                    <a:pt x="277" y="503"/>
                  </a:lnTo>
                  <a:lnTo>
                    <a:pt x="290" y="571"/>
                  </a:lnTo>
                  <a:lnTo>
                    <a:pt x="301" y="642"/>
                  </a:lnTo>
                  <a:lnTo>
                    <a:pt x="308" y="710"/>
                  </a:lnTo>
                  <a:lnTo>
                    <a:pt x="314" y="781"/>
                  </a:lnTo>
                  <a:lnTo>
                    <a:pt x="315" y="848"/>
                  </a:lnTo>
                  <a:lnTo>
                    <a:pt x="311" y="917"/>
                  </a:lnTo>
                  <a:lnTo>
                    <a:pt x="302" y="983"/>
                  </a:lnTo>
                  <a:lnTo>
                    <a:pt x="300" y="987"/>
                  </a:lnTo>
                  <a:lnTo>
                    <a:pt x="297" y="991"/>
                  </a:lnTo>
                  <a:lnTo>
                    <a:pt x="295" y="997"/>
                  </a:lnTo>
                  <a:lnTo>
                    <a:pt x="295" y="1003"/>
                  </a:lnTo>
                  <a:lnTo>
                    <a:pt x="295" y="1010"/>
                  </a:lnTo>
                  <a:lnTo>
                    <a:pt x="295" y="1016"/>
                  </a:lnTo>
                  <a:lnTo>
                    <a:pt x="295" y="1023"/>
                  </a:lnTo>
                  <a:lnTo>
                    <a:pt x="295" y="1028"/>
                  </a:lnTo>
                  <a:lnTo>
                    <a:pt x="295" y="1036"/>
                  </a:lnTo>
                  <a:lnTo>
                    <a:pt x="295" y="1041"/>
                  </a:lnTo>
                  <a:lnTo>
                    <a:pt x="288" y="1040"/>
                  </a:lnTo>
                  <a:lnTo>
                    <a:pt x="281" y="1041"/>
                  </a:lnTo>
                  <a:lnTo>
                    <a:pt x="275" y="1044"/>
                  </a:lnTo>
                  <a:lnTo>
                    <a:pt x="271" y="1048"/>
                  </a:lnTo>
                  <a:lnTo>
                    <a:pt x="267" y="1053"/>
                  </a:lnTo>
                  <a:lnTo>
                    <a:pt x="262" y="1059"/>
                  </a:lnTo>
                  <a:lnTo>
                    <a:pt x="259" y="1064"/>
                  </a:lnTo>
                  <a:lnTo>
                    <a:pt x="257" y="1070"/>
                  </a:lnTo>
                  <a:lnTo>
                    <a:pt x="254" y="1074"/>
                  </a:lnTo>
                  <a:lnTo>
                    <a:pt x="251" y="1079"/>
                  </a:lnTo>
                  <a:lnTo>
                    <a:pt x="248" y="1076"/>
                  </a:lnTo>
                  <a:lnTo>
                    <a:pt x="248" y="1081"/>
                  </a:lnTo>
                  <a:lnTo>
                    <a:pt x="245" y="1087"/>
                  </a:lnTo>
                  <a:lnTo>
                    <a:pt x="242" y="1091"/>
                  </a:lnTo>
                  <a:lnTo>
                    <a:pt x="238" y="1094"/>
                  </a:lnTo>
                  <a:lnTo>
                    <a:pt x="232" y="1097"/>
                  </a:lnTo>
                  <a:lnTo>
                    <a:pt x="227" y="1102"/>
                  </a:lnTo>
                  <a:lnTo>
                    <a:pt x="222" y="1104"/>
                  </a:lnTo>
                  <a:lnTo>
                    <a:pt x="218" y="1109"/>
                  </a:lnTo>
                  <a:lnTo>
                    <a:pt x="215" y="1113"/>
                  </a:lnTo>
                  <a:lnTo>
                    <a:pt x="214" y="1120"/>
                  </a:lnTo>
                  <a:lnTo>
                    <a:pt x="209" y="1117"/>
                  </a:lnTo>
                  <a:lnTo>
                    <a:pt x="208" y="1119"/>
                  </a:lnTo>
                  <a:lnTo>
                    <a:pt x="206" y="1119"/>
                  </a:lnTo>
                  <a:lnTo>
                    <a:pt x="206" y="1120"/>
                  </a:lnTo>
                  <a:lnTo>
                    <a:pt x="206" y="1122"/>
                  </a:lnTo>
                  <a:lnTo>
                    <a:pt x="206" y="1123"/>
                  </a:lnTo>
                  <a:lnTo>
                    <a:pt x="206" y="1124"/>
                  </a:lnTo>
                  <a:lnTo>
                    <a:pt x="199" y="1149"/>
                  </a:lnTo>
                  <a:lnTo>
                    <a:pt x="196" y="1172"/>
                  </a:lnTo>
                  <a:lnTo>
                    <a:pt x="196" y="1193"/>
                  </a:lnTo>
                  <a:lnTo>
                    <a:pt x="198" y="1215"/>
                  </a:lnTo>
                  <a:lnTo>
                    <a:pt x="201" y="1236"/>
                  </a:lnTo>
                  <a:lnTo>
                    <a:pt x="204" y="1256"/>
                  </a:lnTo>
                  <a:lnTo>
                    <a:pt x="208" y="1278"/>
                  </a:lnTo>
                  <a:lnTo>
                    <a:pt x="212" y="1299"/>
                  </a:lnTo>
                  <a:lnTo>
                    <a:pt x="215" y="1321"/>
                  </a:lnTo>
                  <a:lnTo>
                    <a:pt x="217" y="1344"/>
                  </a:lnTo>
                  <a:lnTo>
                    <a:pt x="215" y="1351"/>
                  </a:lnTo>
                  <a:lnTo>
                    <a:pt x="214" y="1357"/>
                  </a:lnTo>
                  <a:lnTo>
                    <a:pt x="214" y="1364"/>
                  </a:lnTo>
                  <a:lnTo>
                    <a:pt x="212" y="1372"/>
                  </a:lnTo>
                  <a:lnTo>
                    <a:pt x="212" y="1379"/>
                  </a:lnTo>
                  <a:lnTo>
                    <a:pt x="212" y="1387"/>
                  </a:lnTo>
                  <a:lnTo>
                    <a:pt x="214" y="1394"/>
                  </a:lnTo>
                  <a:lnTo>
                    <a:pt x="214" y="1400"/>
                  </a:lnTo>
                  <a:lnTo>
                    <a:pt x="214" y="1407"/>
                  </a:lnTo>
                  <a:lnTo>
                    <a:pt x="214" y="1412"/>
                  </a:lnTo>
                  <a:lnTo>
                    <a:pt x="214" y="1417"/>
                  </a:lnTo>
                  <a:lnTo>
                    <a:pt x="214" y="1421"/>
                  </a:lnTo>
                  <a:lnTo>
                    <a:pt x="214" y="1427"/>
                  </a:lnTo>
                  <a:lnTo>
                    <a:pt x="214" y="1431"/>
                  </a:lnTo>
                  <a:lnTo>
                    <a:pt x="214" y="1437"/>
                  </a:lnTo>
                  <a:lnTo>
                    <a:pt x="214" y="1443"/>
                  </a:lnTo>
                  <a:lnTo>
                    <a:pt x="214" y="1448"/>
                  </a:lnTo>
                  <a:lnTo>
                    <a:pt x="214" y="1454"/>
                  </a:lnTo>
                  <a:lnTo>
                    <a:pt x="214" y="1460"/>
                  </a:lnTo>
                  <a:lnTo>
                    <a:pt x="215" y="1465"/>
                  </a:lnTo>
                  <a:lnTo>
                    <a:pt x="215" y="1467"/>
                  </a:lnTo>
                  <a:lnTo>
                    <a:pt x="217" y="1467"/>
                  </a:lnTo>
                  <a:lnTo>
                    <a:pt x="217" y="1468"/>
                  </a:lnTo>
                  <a:lnTo>
                    <a:pt x="215" y="1470"/>
                  </a:lnTo>
                  <a:lnTo>
                    <a:pt x="215" y="1474"/>
                  </a:lnTo>
                  <a:lnTo>
                    <a:pt x="215" y="1478"/>
                  </a:lnTo>
                  <a:lnTo>
                    <a:pt x="217" y="1481"/>
                  </a:lnTo>
                  <a:lnTo>
                    <a:pt x="217" y="1486"/>
                  </a:lnTo>
                  <a:lnTo>
                    <a:pt x="218" y="1490"/>
                  </a:lnTo>
                  <a:lnTo>
                    <a:pt x="218" y="1493"/>
                  </a:lnTo>
                  <a:lnTo>
                    <a:pt x="219" y="1497"/>
                  </a:lnTo>
                  <a:lnTo>
                    <a:pt x="221" y="1500"/>
                  </a:lnTo>
                  <a:lnTo>
                    <a:pt x="222" y="1503"/>
                  </a:lnTo>
                  <a:lnTo>
                    <a:pt x="224" y="1506"/>
                  </a:lnTo>
                  <a:lnTo>
                    <a:pt x="222" y="1507"/>
                  </a:lnTo>
                  <a:lnTo>
                    <a:pt x="221" y="1508"/>
                  </a:lnTo>
                  <a:lnTo>
                    <a:pt x="221" y="1510"/>
                  </a:lnTo>
                  <a:lnTo>
                    <a:pt x="221" y="1511"/>
                  </a:lnTo>
                  <a:lnTo>
                    <a:pt x="221" y="1513"/>
                  </a:lnTo>
                  <a:lnTo>
                    <a:pt x="221" y="1514"/>
                  </a:lnTo>
                  <a:lnTo>
                    <a:pt x="221" y="1516"/>
                  </a:lnTo>
                  <a:lnTo>
                    <a:pt x="221" y="1517"/>
                  </a:lnTo>
                  <a:lnTo>
                    <a:pt x="219" y="1520"/>
                  </a:lnTo>
                  <a:close/>
                  <a:moveTo>
                    <a:pt x="322" y="1193"/>
                  </a:moveTo>
                  <a:lnTo>
                    <a:pt x="311" y="1192"/>
                  </a:lnTo>
                  <a:lnTo>
                    <a:pt x="300" y="1189"/>
                  </a:lnTo>
                  <a:lnTo>
                    <a:pt x="290" y="1185"/>
                  </a:lnTo>
                  <a:lnTo>
                    <a:pt x="280" y="1180"/>
                  </a:lnTo>
                  <a:lnTo>
                    <a:pt x="271" y="1175"/>
                  </a:lnTo>
                  <a:lnTo>
                    <a:pt x="262" y="1167"/>
                  </a:lnTo>
                  <a:lnTo>
                    <a:pt x="254" y="1160"/>
                  </a:lnTo>
                  <a:lnTo>
                    <a:pt x="245" y="1153"/>
                  </a:lnTo>
                  <a:lnTo>
                    <a:pt x="238" y="1146"/>
                  </a:lnTo>
                  <a:lnTo>
                    <a:pt x="231" y="1137"/>
                  </a:lnTo>
                  <a:lnTo>
                    <a:pt x="229" y="1134"/>
                  </a:lnTo>
                  <a:lnTo>
                    <a:pt x="229" y="1132"/>
                  </a:lnTo>
                  <a:lnTo>
                    <a:pt x="229" y="1129"/>
                  </a:lnTo>
                  <a:lnTo>
                    <a:pt x="231" y="1126"/>
                  </a:lnTo>
                  <a:lnTo>
                    <a:pt x="231" y="1122"/>
                  </a:lnTo>
                  <a:lnTo>
                    <a:pt x="232" y="1119"/>
                  </a:lnTo>
                  <a:lnTo>
                    <a:pt x="235" y="1116"/>
                  </a:lnTo>
                  <a:lnTo>
                    <a:pt x="237" y="1113"/>
                  </a:lnTo>
                  <a:lnTo>
                    <a:pt x="238" y="1110"/>
                  </a:lnTo>
                  <a:lnTo>
                    <a:pt x="241" y="1107"/>
                  </a:lnTo>
                  <a:lnTo>
                    <a:pt x="251" y="1113"/>
                  </a:lnTo>
                  <a:lnTo>
                    <a:pt x="259" y="1122"/>
                  </a:lnTo>
                  <a:lnTo>
                    <a:pt x="268" y="1132"/>
                  </a:lnTo>
                  <a:lnTo>
                    <a:pt x="277" y="1143"/>
                  </a:lnTo>
                  <a:lnTo>
                    <a:pt x="285" y="1153"/>
                  </a:lnTo>
                  <a:lnTo>
                    <a:pt x="294" y="1165"/>
                  </a:lnTo>
                  <a:lnTo>
                    <a:pt x="304" y="1173"/>
                  </a:lnTo>
                  <a:lnTo>
                    <a:pt x="314" y="1180"/>
                  </a:lnTo>
                  <a:lnTo>
                    <a:pt x="324" y="1185"/>
                  </a:lnTo>
                  <a:lnTo>
                    <a:pt x="337" y="1186"/>
                  </a:lnTo>
                  <a:lnTo>
                    <a:pt x="322" y="1186"/>
                  </a:lnTo>
                  <a:lnTo>
                    <a:pt x="322" y="1193"/>
                  </a:lnTo>
                  <a:close/>
                  <a:moveTo>
                    <a:pt x="364" y="1279"/>
                  </a:moveTo>
                  <a:lnTo>
                    <a:pt x="363" y="1278"/>
                  </a:lnTo>
                  <a:lnTo>
                    <a:pt x="347" y="1289"/>
                  </a:lnTo>
                  <a:lnTo>
                    <a:pt x="361" y="1275"/>
                  </a:lnTo>
                  <a:lnTo>
                    <a:pt x="363" y="1278"/>
                  </a:lnTo>
                  <a:lnTo>
                    <a:pt x="368" y="1275"/>
                  </a:lnTo>
                  <a:lnTo>
                    <a:pt x="364" y="127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64" name="Freeform 50"/>
            <p:cNvSpPr>
              <a:spLocks/>
            </p:cNvSpPr>
            <p:nvPr/>
          </p:nvSpPr>
          <p:spPr bwMode="auto">
            <a:xfrm>
              <a:off x="2441" y="1405"/>
              <a:ext cx="146" cy="467"/>
            </a:xfrm>
            <a:custGeom>
              <a:avLst/>
              <a:gdLst>
                <a:gd name="T0" fmla="*/ 101 w 292"/>
                <a:gd name="T1" fmla="*/ 66 h 932"/>
                <a:gd name="T2" fmla="*/ 97 w 292"/>
                <a:gd name="T3" fmla="*/ 58 h 932"/>
                <a:gd name="T4" fmla="*/ 96 w 292"/>
                <a:gd name="T5" fmla="*/ 50 h 932"/>
                <a:gd name="T6" fmla="*/ 96 w 292"/>
                <a:gd name="T7" fmla="*/ 41 h 932"/>
                <a:gd name="T8" fmla="*/ 96 w 292"/>
                <a:gd name="T9" fmla="*/ 32 h 932"/>
                <a:gd name="T10" fmla="*/ 95 w 292"/>
                <a:gd name="T11" fmla="*/ 24 h 932"/>
                <a:gd name="T12" fmla="*/ 93 w 292"/>
                <a:gd name="T13" fmla="*/ 18 h 932"/>
                <a:gd name="T14" fmla="*/ 91 w 292"/>
                <a:gd name="T15" fmla="*/ 12 h 932"/>
                <a:gd name="T16" fmla="*/ 89 w 292"/>
                <a:gd name="T17" fmla="*/ 5 h 932"/>
                <a:gd name="T18" fmla="*/ 84 w 292"/>
                <a:gd name="T19" fmla="*/ 1 h 932"/>
                <a:gd name="T20" fmla="*/ 81 w 292"/>
                <a:gd name="T21" fmla="*/ 5 h 932"/>
                <a:gd name="T22" fmla="*/ 78 w 292"/>
                <a:gd name="T23" fmla="*/ 5 h 932"/>
                <a:gd name="T24" fmla="*/ 75 w 292"/>
                <a:gd name="T25" fmla="*/ 5 h 932"/>
                <a:gd name="T26" fmla="*/ 73 w 292"/>
                <a:gd name="T27" fmla="*/ 5 h 932"/>
                <a:gd name="T28" fmla="*/ 71 w 292"/>
                <a:gd name="T29" fmla="*/ 5 h 932"/>
                <a:gd name="T30" fmla="*/ 69 w 292"/>
                <a:gd name="T31" fmla="*/ 4 h 932"/>
                <a:gd name="T32" fmla="*/ 49 w 292"/>
                <a:gd name="T33" fmla="*/ 33 h 932"/>
                <a:gd name="T34" fmla="*/ 33 w 292"/>
                <a:gd name="T35" fmla="*/ 65 h 932"/>
                <a:gd name="T36" fmla="*/ 22 w 292"/>
                <a:gd name="T37" fmla="*/ 97 h 932"/>
                <a:gd name="T38" fmla="*/ 13 w 292"/>
                <a:gd name="T39" fmla="*/ 132 h 932"/>
                <a:gd name="T40" fmla="*/ 7 w 292"/>
                <a:gd name="T41" fmla="*/ 167 h 932"/>
                <a:gd name="T42" fmla="*/ 5 w 292"/>
                <a:gd name="T43" fmla="*/ 181 h 932"/>
                <a:gd name="T44" fmla="*/ 2 w 292"/>
                <a:gd name="T45" fmla="*/ 193 h 932"/>
                <a:gd name="T46" fmla="*/ 0 w 292"/>
                <a:gd name="T47" fmla="*/ 205 h 932"/>
                <a:gd name="T48" fmla="*/ 0 w 292"/>
                <a:gd name="T49" fmla="*/ 217 h 932"/>
                <a:gd name="T50" fmla="*/ 2 w 292"/>
                <a:gd name="T51" fmla="*/ 230 h 932"/>
                <a:gd name="T52" fmla="*/ 0 w 292"/>
                <a:gd name="T53" fmla="*/ 241 h 932"/>
                <a:gd name="T54" fmla="*/ 0 w 292"/>
                <a:gd name="T55" fmla="*/ 251 h 932"/>
                <a:gd name="T56" fmla="*/ 2 w 292"/>
                <a:gd name="T57" fmla="*/ 261 h 932"/>
                <a:gd name="T58" fmla="*/ 3 w 292"/>
                <a:gd name="T59" fmla="*/ 270 h 932"/>
                <a:gd name="T60" fmla="*/ 4 w 292"/>
                <a:gd name="T61" fmla="*/ 279 h 932"/>
                <a:gd name="T62" fmla="*/ 9 w 292"/>
                <a:gd name="T63" fmla="*/ 317 h 932"/>
                <a:gd name="T64" fmla="*/ 13 w 292"/>
                <a:gd name="T65" fmla="*/ 354 h 932"/>
                <a:gd name="T66" fmla="*/ 15 w 292"/>
                <a:gd name="T67" fmla="*/ 392 h 932"/>
                <a:gd name="T68" fmla="*/ 17 w 292"/>
                <a:gd name="T69" fmla="*/ 429 h 932"/>
                <a:gd name="T70" fmla="*/ 17 w 292"/>
                <a:gd name="T71" fmla="*/ 467 h 932"/>
                <a:gd name="T72" fmla="*/ 146 w 292"/>
                <a:gd name="T73" fmla="*/ 357 h 932"/>
                <a:gd name="T74" fmla="*/ 141 w 292"/>
                <a:gd name="T75" fmla="*/ 291 h 932"/>
                <a:gd name="T76" fmla="*/ 133 w 292"/>
                <a:gd name="T77" fmla="*/ 226 h 932"/>
                <a:gd name="T78" fmla="*/ 123 w 292"/>
                <a:gd name="T79" fmla="*/ 163 h 932"/>
                <a:gd name="T80" fmla="*/ 111 w 292"/>
                <a:gd name="T81" fmla="*/ 100 h 932"/>
                <a:gd name="T82" fmla="*/ 105 w 292"/>
                <a:gd name="T83" fmla="*/ 69 h 9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92" h="932">
                  <a:moveTo>
                    <a:pt x="209" y="137"/>
                  </a:moveTo>
                  <a:lnTo>
                    <a:pt x="202" y="131"/>
                  </a:lnTo>
                  <a:lnTo>
                    <a:pt x="196" y="124"/>
                  </a:lnTo>
                  <a:lnTo>
                    <a:pt x="193" y="116"/>
                  </a:lnTo>
                  <a:lnTo>
                    <a:pt x="192" y="109"/>
                  </a:lnTo>
                  <a:lnTo>
                    <a:pt x="192" y="100"/>
                  </a:lnTo>
                  <a:lnTo>
                    <a:pt x="192" y="90"/>
                  </a:lnTo>
                  <a:lnTo>
                    <a:pt x="192" y="81"/>
                  </a:lnTo>
                  <a:lnTo>
                    <a:pt x="192" y="71"/>
                  </a:lnTo>
                  <a:lnTo>
                    <a:pt x="192" y="63"/>
                  </a:lnTo>
                  <a:lnTo>
                    <a:pt x="192" y="54"/>
                  </a:lnTo>
                  <a:lnTo>
                    <a:pt x="189" y="48"/>
                  </a:lnTo>
                  <a:lnTo>
                    <a:pt x="188" y="41"/>
                  </a:lnTo>
                  <a:lnTo>
                    <a:pt x="185" y="35"/>
                  </a:lnTo>
                  <a:lnTo>
                    <a:pt x="183" y="28"/>
                  </a:lnTo>
                  <a:lnTo>
                    <a:pt x="182" y="23"/>
                  </a:lnTo>
                  <a:lnTo>
                    <a:pt x="181" y="15"/>
                  </a:lnTo>
                  <a:lnTo>
                    <a:pt x="178" y="10"/>
                  </a:lnTo>
                  <a:lnTo>
                    <a:pt x="173" y="5"/>
                  </a:lnTo>
                  <a:lnTo>
                    <a:pt x="168" y="2"/>
                  </a:lnTo>
                  <a:lnTo>
                    <a:pt x="162" y="0"/>
                  </a:lnTo>
                  <a:lnTo>
                    <a:pt x="162" y="10"/>
                  </a:lnTo>
                  <a:lnTo>
                    <a:pt x="159" y="10"/>
                  </a:lnTo>
                  <a:lnTo>
                    <a:pt x="156" y="10"/>
                  </a:lnTo>
                  <a:lnTo>
                    <a:pt x="153" y="10"/>
                  </a:lnTo>
                  <a:lnTo>
                    <a:pt x="150" y="10"/>
                  </a:lnTo>
                  <a:lnTo>
                    <a:pt x="149" y="10"/>
                  </a:lnTo>
                  <a:lnTo>
                    <a:pt x="146" y="10"/>
                  </a:lnTo>
                  <a:lnTo>
                    <a:pt x="143" y="10"/>
                  </a:lnTo>
                  <a:lnTo>
                    <a:pt x="142" y="10"/>
                  </a:lnTo>
                  <a:lnTo>
                    <a:pt x="139" y="8"/>
                  </a:lnTo>
                  <a:lnTo>
                    <a:pt x="138" y="7"/>
                  </a:lnTo>
                  <a:lnTo>
                    <a:pt x="116" y="35"/>
                  </a:lnTo>
                  <a:lnTo>
                    <a:pt x="97" y="66"/>
                  </a:lnTo>
                  <a:lnTo>
                    <a:pt x="80" y="97"/>
                  </a:lnTo>
                  <a:lnTo>
                    <a:pt x="66" y="129"/>
                  </a:lnTo>
                  <a:lnTo>
                    <a:pt x="53" y="162"/>
                  </a:lnTo>
                  <a:lnTo>
                    <a:pt x="43" y="194"/>
                  </a:lnTo>
                  <a:lnTo>
                    <a:pt x="33" y="229"/>
                  </a:lnTo>
                  <a:lnTo>
                    <a:pt x="26" y="263"/>
                  </a:lnTo>
                  <a:lnTo>
                    <a:pt x="19" y="298"/>
                  </a:lnTo>
                  <a:lnTo>
                    <a:pt x="13" y="333"/>
                  </a:lnTo>
                  <a:lnTo>
                    <a:pt x="12" y="348"/>
                  </a:lnTo>
                  <a:lnTo>
                    <a:pt x="9" y="361"/>
                  </a:lnTo>
                  <a:lnTo>
                    <a:pt x="6" y="372"/>
                  </a:lnTo>
                  <a:lnTo>
                    <a:pt x="4" y="385"/>
                  </a:lnTo>
                  <a:lnTo>
                    <a:pt x="2" y="397"/>
                  </a:lnTo>
                  <a:lnTo>
                    <a:pt x="0" y="409"/>
                  </a:lnTo>
                  <a:lnTo>
                    <a:pt x="0" y="421"/>
                  </a:lnTo>
                  <a:lnTo>
                    <a:pt x="0" y="434"/>
                  </a:lnTo>
                  <a:lnTo>
                    <a:pt x="0" y="447"/>
                  </a:lnTo>
                  <a:lnTo>
                    <a:pt x="3" y="460"/>
                  </a:lnTo>
                  <a:lnTo>
                    <a:pt x="0" y="470"/>
                  </a:lnTo>
                  <a:lnTo>
                    <a:pt x="0" y="480"/>
                  </a:lnTo>
                  <a:lnTo>
                    <a:pt x="0" y="490"/>
                  </a:lnTo>
                  <a:lnTo>
                    <a:pt x="0" y="500"/>
                  </a:lnTo>
                  <a:lnTo>
                    <a:pt x="2" y="510"/>
                  </a:lnTo>
                  <a:lnTo>
                    <a:pt x="3" y="520"/>
                  </a:lnTo>
                  <a:lnTo>
                    <a:pt x="4" y="528"/>
                  </a:lnTo>
                  <a:lnTo>
                    <a:pt x="6" y="538"/>
                  </a:lnTo>
                  <a:lnTo>
                    <a:pt x="6" y="548"/>
                  </a:lnTo>
                  <a:lnTo>
                    <a:pt x="7" y="557"/>
                  </a:lnTo>
                  <a:lnTo>
                    <a:pt x="13" y="594"/>
                  </a:lnTo>
                  <a:lnTo>
                    <a:pt x="17" y="632"/>
                  </a:lnTo>
                  <a:lnTo>
                    <a:pt x="22" y="669"/>
                  </a:lnTo>
                  <a:lnTo>
                    <a:pt x="26" y="706"/>
                  </a:lnTo>
                  <a:lnTo>
                    <a:pt x="29" y="743"/>
                  </a:lnTo>
                  <a:lnTo>
                    <a:pt x="30" y="782"/>
                  </a:lnTo>
                  <a:lnTo>
                    <a:pt x="32" y="819"/>
                  </a:lnTo>
                  <a:lnTo>
                    <a:pt x="33" y="856"/>
                  </a:lnTo>
                  <a:lnTo>
                    <a:pt x="34" y="895"/>
                  </a:lnTo>
                  <a:lnTo>
                    <a:pt x="34" y="932"/>
                  </a:lnTo>
                  <a:lnTo>
                    <a:pt x="292" y="776"/>
                  </a:lnTo>
                  <a:lnTo>
                    <a:pt x="291" y="712"/>
                  </a:lnTo>
                  <a:lnTo>
                    <a:pt x="288" y="646"/>
                  </a:lnTo>
                  <a:lnTo>
                    <a:pt x="282" y="581"/>
                  </a:lnTo>
                  <a:lnTo>
                    <a:pt x="275" y="517"/>
                  </a:lnTo>
                  <a:lnTo>
                    <a:pt x="265" y="452"/>
                  </a:lnTo>
                  <a:lnTo>
                    <a:pt x="255" y="388"/>
                  </a:lnTo>
                  <a:lnTo>
                    <a:pt x="245" y="325"/>
                  </a:lnTo>
                  <a:lnTo>
                    <a:pt x="234" y="262"/>
                  </a:lnTo>
                  <a:lnTo>
                    <a:pt x="221" y="199"/>
                  </a:lnTo>
                  <a:lnTo>
                    <a:pt x="209" y="13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65" name="Freeform 51"/>
            <p:cNvSpPr>
              <a:spLocks/>
            </p:cNvSpPr>
            <p:nvPr/>
          </p:nvSpPr>
          <p:spPr bwMode="auto">
            <a:xfrm>
              <a:off x="2446" y="1790"/>
              <a:ext cx="141" cy="395"/>
            </a:xfrm>
            <a:custGeom>
              <a:avLst/>
              <a:gdLst>
                <a:gd name="T0" fmla="*/ 0 w 282"/>
                <a:gd name="T1" fmla="*/ 375 h 791"/>
                <a:gd name="T2" fmla="*/ 10 w 282"/>
                <a:gd name="T3" fmla="*/ 377 h 791"/>
                <a:gd name="T4" fmla="*/ 19 w 282"/>
                <a:gd name="T5" fmla="*/ 378 h 791"/>
                <a:gd name="T6" fmla="*/ 29 w 282"/>
                <a:gd name="T7" fmla="*/ 380 h 791"/>
                <a:gd name="T8" fmla="*/ 39 w 282"/>
                <a:gd name="T9" fmla="*/ 381 h 791"/>
                <a:gd name="T10" fmla="*/ 50 w 282"/>
                <a:gd name="T11" fmla="*/ 382 h 791"/>
                <a:gd name="T12" fmla="*/ 60 w 282"/>
                <a:gd name="T13" fmla="*/ 384 h 791"/>
                <a:gd name="T14" fmla="*/ 70 w 282"/>
                <a:gd name="T15" fmla="*/ 386 h 791"/>
                <a:gd name="T16" fmla="*/ 81 w 282"/>
                <a:gd name="T17" fmla="*/ 388 h 791"/>
                <a:gd name="T18" fmla="*/ 91 w 282"/>
                <a:gd name="T19" fmla="*/ 391 h 791"/>
                <a:gd name="T20" fmla="*/ 100 w 282"/>
                <a:gd name="T21" fmla="*/ 395 h 791"/>
                <a:gd name="T22" fmla="*/ 106 w 282"/>
                <a:gd name="T23" fmla="*/ 363 h 791"/>
                <a:gd name="T24" fmla="*/ 111 w 282"/>
                <a:gd name="T25" fmla="*/ 331 h 791"/>
                <a:gd name="T26" fmla="*/ 116 w 282"/>
                <a:gd name="T27" fmla="*/ 298 h 791"/>
                <a:gd name="T28" fmla="*/ 122 w 282"/>
                <a:gd name="T29" fmla="*/ 266 h 791"/>
                <a:gd name="T30" fmla="*/ 126 w 282"/>
                <a:gd name="T31" fmla="*/ 233 h 791"/>
                <a:gd name="T32" fmla="*/ 130 w 282"/>
                <a:gd name="T33" fmla="*/ 200 h 791"/>
                <a:gd name="T34" fmla="*/ 133 w 282"/>
                <a:gd name="T35" fmla="*/ 167 h 791"/>
                <a:gd name="T36" fmla="*/ 136 w 282"/>
                <a:gd name="T37" fmla="*/ 133 h 791"/>
                <a:gd name="T38" fmla="*/ 137 w 282"/>
                <a:gd name="T39" fmla="*/ 100 h 791"/>
                <a:gd name="T40" fmla="*/ 138 w 282"/>
                <a:gd name="T41" fmla="*/ 67 h 791"/>
                <a:gd name="T42" fmla="*/ 139 w 282"/>
                <a:gd name="T43" fmla="*/ 61 h 791"/>
                <a:gd name="T44" fmla="*/ 139 w 282"/>
                <a:gd name="T45" fmla="*/ 54 h 791"/>
                <a:gd name="T46" fmla="*/ 139 w 282"/>
                <a:gd name="T47" fmla="*/ 47 h 791"/>
                <a:gd name="T48" fmla="*/ 140 w 282"/>
                <a:gd name="T49" fmla="*/ 41 h 791"/>
                <a:gd name="T50" fmla="*/ 140 w 282"/>
                <a:gd name="T51" fmla="*/ 34 h 791"/>
                <a:gd name="T52" fmla="*/ 141 w 282"/>
                <a:gd name="T53" fmla="*/ 27 h 791"/>
                <a:gd name="T54" fmla="*/ 141 w 282"/>
                <a:gd name="T55" fmla="*/ 20 h 791"/>
                <a:gd name="T56" fmla="*/ 141 w 282"/>
                <a:gd name="T57" fmla="*/ 13 h 791"/>
                <a:gd name="T58" fmla="*/ 141 w 282"/>
                <a:gd name="T59" fmla="*/ 7 h 791"/>
                <a:gd name="T60" fmla="*/ 141 w 282"/>
                <a:gd name="T61" fmla="*/ 0 h 791"/>
                <a:gd name="T62" fmla="*/ 12 w 282"/>
                <a:gd name="T63" fmla="*/ 78 h 791"/>
                <a:gd name="T64" fmla="*/ 12 w 282"/>
                <a:gd name="T65" fmla="*/ 108 h 791"/>
                <a:gd name="T66" fmla="*/ 12 w 282"/>
                <a:gd name="T67" fmla="*/ 137 h 791"/>
                <a:gd name="T68" fmla="*/ 11 w 282"/>
                <a:gd name="T69" fmla="*/ 167 h 791"/>
                <a:gd name="T70" fmla="*/ 10 w 282"/>
                <a:gd name="T71" fmla="*/ 197 h 791"/>
                <a:gd name="T72" fmla="*/ 8 w 282"/>
                <a:gd name="T73" fmla="*/ 226 h 791"/>
                <a:gd name="T74" fmla="*/ 7 w 282"/>
                <a:gd name="T75" fmla="*/ 256 h 791"/>
                <a:gd name="T76" fmla="*/ 5 w 282"/>
                <a:gd name="T77" fmla="*/ 286 h 791"/>
                <a:gd name="T78" fmla="*/ 3 w 282"/>
                <a:gd name="T79" fmla="*/ 316 h 791"/>
                <a:gd name="T80" fmla="*/ 2 w 282"/>
                <a:gd name="T81" fmla="*/ 345 h 791"/>
                <a:gd name="T82" fmla="*/ 0 w 282"/>
                <a:gd name="T83" fmla="*/ 375 h 791"/>
                <a:gd name="T84" fmla="*/ 0 w 282"/>
                <a:gd name="T85" fmla="*/ 375 h 79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82" h="791">
                  <a:moveTo>
                    <a:pt x="0" y="750"/>
                  </a:moveTo>
                  <a:lnTo>
                    <a:pt x="19" y="754"/>
                  </a:lnTo>
                  <a:lnTo>
                    <a:pt x="37" y="757"/>
                  </a:lnTo>
                  <a:lnTo>
                    <a:pt x="57" y="760"/>
                  </a:lnTo>
                  <a:lnTo>
                    <a:pt x="77" y="762"/>
                  </a:lnTo>
                  <a:lnTo>
                    <a:pt x="99" y="765"/>
                  </a:lnTo>
                  <a:lnTo>
                    <a:pt x="120" y="768"/>
                  </a:lnTo>
                  <a:lnTo>
                    <a:pt x="140" y="773"/>
                  </a:lnTo>
                  <a:lnTo>
                    <a:pt x="161" y="777"/>
                  </a:lnTo>
                  <a:lnTo>
                    <a:pt x="181" y="783"/>
                  </a:lnTo>
                  <a:lnTo>
                    <a:pt x="199" y="791"/>
                  </a:lnTo>
                  <a:lnTo>
                    <a:pt x="211" y="727"/>
                  </a:lnTo>
                  <a:lnTo>
                    <a:pt x="222" y="662"/>
                  </a:lnTo>
                  <a:lnTo>
                    <a:pt x="232" y="596"/>
                  </a:lnTo>
                  <a:lnTo>
                    <a:pt x="244" y="532"/>
                  </a:lnTo>
                  <a:lnTo>
                    <a:pt x="252" y="466"/>
                  </a:lnTo>
                  <a:lnTo>
                    <a:pt x="259" y="400"/>
                  </a:lnTo>
                  <a:lnTo>
                    <a:pt x="266" y="334"/>
                  </a:lnTo>
                  <a:lnTo>
                    <a:pt x="271" y="267"/>
                  </a:lnTo>
                  <a:lnTo>
                    <a:pt x="274" y="201"/>
                  </a:lnTo>
                  <a:lnTo>
                    <a:pt x="275" y="135"/>
                  </a:lnTo>
                  <a:lnTo>
                    <a:pt x="277" y="122"/>
                  </a:lnTo>
                  <a:lnTo>
                    <a:pt x="278" y="108"/>
                  </a:lnTo>
                  <a:lnTo>
                    <a:pt x="278" y="95"/>
                  </a:lnTo>
                  <a:lnTo>
                    <a:pt x="279" y="82"/>
                  </a:lnTo>
                  <a:lnTo>
                    <a:pt x="279" y="68"/>
                  </a:lnTo>
                  <a:lnTo>
                    <a:pt x="281" y="55"/>
                  </a:lnTo>
                  <a:lnTo>
                    <a:pt x="281" y="40"/>
                  </a:lnTo>
                  <a:lnTo>
                    <a:pt x="281" y="27"/>
                  </a:lnTo>
                  <a:lnTo>
                    <a:pt x="282" y="15"/>
                  </a:lnTo>
                  <a:lnTo>
                    <a:pt x="282" y="0"/>
                  </a:lnTo>
                  <a:lnTo>
                    <a:pt x="24" y="156"/>
                  </a:lnTo>
                  <a:lnTo>
                    <a:pt x="24" y="217"/>
                  </a:lnTo>
                  <a:lnTo>
                    <a:pt x="23" y="275"/>
                  </a:lnTo>
                  <a:lnTo>
                    <a:pt x="22" y="334"/>
                  </a:lnTo>
                  <a:lnTo>
                    <a:pt x="19" y="394"/>
                  </a:lnTo>
                  <a:lnTo>
                    <a:pt x="16" y="453"/>
                  </a:lnTo>
                  <a:lnTo>
                    <a:pt x="13" y="513"/>
                  </a:lnTo>
                  <a:lnTo>
                    <a:pt x="9" y="572"/>
                  </a:lnTo>
                  <a:lnTo>
                    <a:pt x="6" y="632"/>
                  </a:lnTo>
                  <a:lnTo>
                    <a:pt x="3" y="691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66" name="Freeform 52"/>
            <p:cNvSpPr>
              <a:spLocks/>
            </p:cNvSpPr>
            <p:nvPr/>
          </p:nvSpPr>
          <p:spPr bwMode="auto">
            <a:xfrm>
              <a:off x="2150" y="1403"/>
              <a:ext cx="3" cy="8"/>
            </a:xfrm>
            <a:custGeom>
              <a:avLst/>
              <a:gdLst>
                <a:gd name="T0" fmla="*/ 3 w 7"/>
                <a:gd name="T1" fmla="*/ 8 h 18"/>
                <a:gd name="T2" fmla="*/ 3 w 7"/>
                <a:gd name="T3" fmla="*/ 5 h 18"/>
                <a:gd name="T4" fmla="*/ 0 w 7"/>
                <a:gd name="T5" fmla="*/ 0 h 18"/>
                <a:gd name="T6" fmla="*/ 3 w 7"/>
                <a:gd name="T7" fmla="*/ 8 h 18"/>
                <a:gd name="T8" fmla="*/ 3 w 7"/>
                <a:gd name="T9" fmla="*/ 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8">
                  <a:moveTo>
                    <a:pt x="7" y="18"/>
                  </a:moveTo>
                  <a:lnTo>
                    <a:pt x="7" y="11"/>
                  </a:lnTo>
                  <a:lnTo>
                    <a:pt x="0" y="0"/>
                  </a:lnTo>
                  <a:lnTo>
                    <a:pt x="7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67" name="Freeform 53"/>
            <p:cNvSpPr>
              <a:spLocks/>
            </p:cNvSpPr>
            <p:nvPr/>
          </p:nvSpPr>
          <p:spPr bwMode="auto">
            <a:xfrm>
              <a:off x="2162" y="1411"/>
              <a:ext cx="10" cy="124"/>
            </a:xfrm>
            <a:custGeom>
              <a:avLst/>
              <a:gdLst>
                <a:gd name="T0" fmla="*/ 10 w 20"/>
                <a:gd name="T1" fmla="*/ 0 h 248"/>
                <a:gd name="T2" fmla="*/ 10 w 20"/>
                <a:gd name="T3" fmla="*/ 13 h 248"/>
                <a:gd name="T4" fmla="*/ 9 w 20"/>
                <a:gd name="T5" fmla="*/ 26 h 248"/>
                <a:gd name="T6" fmla="*/ 7 w 20"/>
                <a:gd name="T7" fmla="*/ 39 h 248"/>
                <a:gd name="T8" fmla="*/ 6 w 20"/>
                <a:gd name="T9" fmla="*/ 52 h 248"/>
                <a:gd name="T10" fmla="*/ 5 w 20"/>
                <a:gd name="T11" fmla="*/ 65 h 248"/>
                <a:gd name="T12" fmla="*/ 3 w 20"/>
                <a:gd name="T13" fmla="*/ 78 h 248"/>
                <a:gd name="T14" fmla="*/ 2 w 20"/>
                <a:gd name="T15" fmla="*/ 90 h 248"/>
                <a:gd name="T16" fmla="*/ 0 w 20"/>
                <a:gd name="T17" fmla="*/ 103 h 248"/>
                <a:gd name="T18" fmla="*/ 0 w 20"/>
                <a:gd name="T19" fmla="*/ 113 h 248"/>
                <a:gd name="T20" fmla="*/ 0 w 20"/>
                <a:gd name="T21" fmla="*/ 124 h 248"/>
                <a:gd name="T22" fmla="*/ 1 w 20"/>
                <a:gd name="T23" fmla="*/ 112 h 248"/>
                <a:gd name="T24" fmla="*/ 2 w 20"/>
                <a:gd name="T25" fmla="*/ 99 h 248"/>
                <a:gd name="T26" fmla="*/ 3 w 20"/>
                <a:gd name="T27" fmla="*/ 87 h 248"/>
                <a:gd name="T28" fmla="*/ 5 w 20"/>
                <a:gd name="T29" fmla="*/ 74 h 248"/>
                <a:gd name="T30" fmla="*/ 6 w 20"/>
                <a:gd name="T31" fmla="*/ 61 h 248"/>
                <a:gd name="T32" fmla="*/ 8 w 20"/>
                <a:gd name="T33" fmla="*/ 48 h 248"/>
                <a:gd name="T34" fmla="*/ 9 w 20"/>
                <a:gd name="T35" fmla="*/ 36 h 248"/>
                <a:gd name="T36" fmla="*/ 10 w 20"/>
                <a:gd name="T37" fmla="*/ 23 h 248"/>
                <a:gd name="T38" fmla="*/ 10 w 20"/>
                <a:gd name="T39" fmla="*/ 12 h 248"/>
                <a:gd name="T40" fmla="*/ 10 w 20"/>
                <a:gd name="T41" fmla="*/ 0 h 248"/>
                <a:gd name="T42" fmla="*/ 10 w 20"/>
                <a:gd name="T43" fmla="*/ 0 h 248"/>
                <a:gd name="T44" fmla="*/ 10 w 20"/>
                <a:gd name="T45" fmla="*/ 0 h 24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0" h="248">
                  <a:moveTo>
                    <a:pt x="19" y="0"/>
                  </a:moveTo>
                  <a:lnTo>
                    <a:pt x="19" y="25"/>
                  </a:lnTo>
                  <a:lnTo>
                    <a:pt x="17" y="51"/>
                  </a:lnTo>
                  <a:lnTo>
                    <a:pt x="14" y="78"/>
                  </a:lnTo>
                  <a:lnTo>
                    <a:pt x="11" y="104"/>
                  </a:lnTo>
                  <a:lnTo>
                    <a:pt x="9" y="130"/>
                  </a:lnTo>
                  <a:lnTo>
                    <a:pt x="6" y="156"/>
                  </a:lnTo>
                  <a:lnTo>
                    <a:pt x="3" y="180"/>
                  </a:lnTo>
                  <a:lnTo>
                    <a:pt x="0" y="205"/>
                  </a:lnTo>
                  <a:lnTo>
                    <a:pt x="0" y="226"/>
                  </a:lnTo>
                  <a:lnTo>
                    <a:pt x="0" y="248"/>
                  </a:lnTo>
                  <a:lnTo>
                    <a:pt x="1" y="223"/>
                  </a:lnTo>
                  <a:lnTo>
                    <a:pt x="3" y="197"/>
                  </a:lnTo>
                  <a:lnTo>
                    <a:pt x="6" y="173"/>
                  </a:lnTo>
                  <a:lnTo>
                    <a:pt x="9" y="147"/>
                  </a:lnTo>
                  <a:lnTo>
                    <a:pt x="11" y="121"/>
                  </a:lnTo>
                  <a:lnTo>
                    <a:pt x="16" y="96"/>
                  </a:lnTo>
                  <a:lnTo>
                    <a:pt x="17" y="71"/>
                  </a:lnTo>
                  <a:lnTo>
                    <a:pt x="20" y="46"/>
                  </a:lnTo>
                  <a:lnTo>
                    <a:pt x="20" y="23"/>
                  </a:lnTo>
                  <a:lnTo>
                    <a:pt x="20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68" name="Freeform 54"/>
            <p:cNvSpPr>
              <a:spLocks/>
            </p:cNvSpPr>
            <p:nvPr/>
          </p:nvSpPr>
          <p:spPr bwMode="auto">
            <a:xfrm>
              <a:off x="2217" y="1424"/>
              <a:ext cx="2" cy="17"/>
            </a:xfrm>
            <a:custGeom>
              <a:avLst/>
              <a:gdLst>
                <a:gd name="T0" fmla="*/ 0 w 3"/>
                <a:gd name="T1" fmla="*/ 12 h 34"/>
                <a:gd name="T2" fmla="*/ 0 w 3"/>
                <a:gd name="T3" fmla="*/ 17 h 34"/>
                <a:gd name="T4" fmla="*/ 2 w 3"/>
                <a:gd name="T5" fmla="*/ 0 h 34"/>
                <a:gd name="T6" fmla="*/ 0 w 3"/>
                <a:gd name="T7" fmla="*/ 12 h 34"/>
                <a:gd name="T8" fmla="*/ 0 w 3"/>
                <a:gd name="T9" fmla="*/ 1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4">
                  <a:moveTo>
                    <a:pt x="0" y="24"/>
                  </a:moveTo>
                  <a:lnTo>
                    <a:pt x="0" y="34"/>
                  </a:lnTo>
                  <a:lnTo>
                    <a:pt x="3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69" name="Freeform 55"/>
            <p:cNvSpPr>
              <a:spLocks/>
            </p:cNvSpPr>
            <p:nvPr/>
          </p:nvSpPr>
          <p:spPr bwMode="auto">
            <a:xfrm>
              <a:off x="2212" y="1444"/>
              <a:ext cx="5" cy="30"/>
            </a:xfrm>
            <a:custGeom>
              <a:avLst/>
              <a:gdLst>
                <a:gd name="T0" fmla="*/ 5 w 10"/>
                <a:gd name="T1" fmla="*/ 0 h 60"/>
                <a:gd name="T2" fmla="*/ 3 w 10"/>
                <a:gd name="T3" fmla="*/ 1 h 60"/>
                <a:gd name="T4" fmla="*/ 0 w 10"/>
                <a:gd name="T5" fmla="*/ 30 h 60"/>
                <a:gd name="T6" fmla="*/ 2 w 10"/>
                <a:gd name="T7" fmla="*/ 30 h 60"/>
                <a:gd name="T8" fmla="*/ 5 w 10"/>
                <a:gd name="T9" fmla="*/ 1 h 60"/>
                <a:gd name="T10" fmla="*/ 5 w 10"/>
                <a:gd name="T11" fmla="*/ 1 h 60"/>
                <a:gd name="T12" fmla="*/ 5 w 10"/>
                <a:gd name="T13" fmla="*/ 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60">
                  <a:moveTo>
                    <a:pt x="10" y="0"/>
                  </a:moveTo>
                  <a:lnTo>
                    <a:pt x="6" y="2"/>
                  </a:lnTo>
                  <a:lnTo>
                    <a:pt x="0" y="60"/>
                  </a:lnTo>
                  <a:lnTo>
                    <a:pt x="3" y="60"/>
                  </a:lnTo>
                  <a:lnTo>
                    <a:pt x="10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70" name="Freeform 56"/>
            <p:cNvSpPr>
              <a:spLocks/>
            </p:cNvSpPr>
            <p:nvPr/>
          </p:nvSpPr>
          <p:spPr bwMode="auto">
            <a:xfrm>
              <a:off x="2282" y="1501"/>
              <a:ext cx="4" cy="14"/>
            </a:xfrm>
            <a:custGeom>
              <a:avLst/>
              <a:gdLst>
                <a:gd name="T0" fmla="*/ 1 w 9"/>
                <a:gd name="T1" fmla="*/ 14 h 27"/>
                <a:gd name="T2" fmla="*/ 1 w 9"/>
                <a:gd name="T3" fmla="*/ 12 h 27"/>
                <a:gd name="T4" fmla="*/ 1 w 9"/>
                <a:gd name="T5" fmla="*/ 11 h 27"/>
                <a:gd name="T6" fmla="*/ 1 w 9"/>
                <a:gd name="T7" fmla="*/ 9 h 27"/>
                <a:gd name="T8" fmla="*/ 1 w 9"/>
                <a:gd name="T9" fmla="*/ 8 h 27"/>
                <a:gd name="T10" fmla="*/ 2 w 9"/>
                <a:gd name="T11" fmla="*/ 7 h 27"/>
                <a:gd name="T12" fmla="*/ 2 w 9"/>
                <a:gd name="T13" fmla="*/ 5 h 27"/>
                <a:gd name="T14" fmla="*/ 3 w 9"/>
                <a:gd name="T15" fmla="*/ 4 h 27"/>
                <a:gd name="T16" fmla="*/ 3 w 9"/>
                <a:gd name="T17" fmla="*/ 2 h 27"/>
                <a:gd name="T18" fmla="*/ 3 w 9"/>
                <a:gd name="T19" fmla="*/ 2 h 27"/>
                <a:gd name="T20" fmla="*/ 4 w 9"/>
                <a:gd name="T21" fmla="*/ 0 h 27"/>
                <a:gd name="T22" fmla="*/ 3 w 9"/>
                <a:gd name="T23" fmla="*/ 1 h 27"/>
                <a:gd name="T24" fmla="*/ 3 w 9"/>
                <a:gd name="T25" fmla="*/ 2 h 27"/>
                <a:gd name="T26" fmla="*/ 2 w 9"/>
                <a:gd name="T27" fmla="*/ 4 h 27"/>
                <a:gd name="T28" fmla="*/ 1 w 9"/>
                <a:gd name="T29" fmla="*/ 4 h 27"/>
                <a:gd name="T30" fmla="*/ 1 w 9"/>
                <a:gd name="T31" fmla="*/ 6 h 27"/>
                <a:gd name="T32" fmla="*/ 1 w 9"/>
                <a:gd name="T33" fmla="*/ 7 h 27"/>
                <a:gd name="T34" fmla="*/ 0 w 9"/>
                <a:gd name="T35" fmla="*/ 9 h 27"/>
                <a:gd name="T36" fmla="*/ 0 w 9"/>
                <a:gd name="T37" fmla="*/ 10 h 27"/>
                <a:gd name="T38" fmla="*/ 0 w 9"/>
                <a:gd name="T39" fmla="*/ 12 h 27"/>
                <a:gd name="T40" fmla="*/ 1 w 9"/>
                <a:gd name="T41" fmla="*/ 14 h 27"/>
                <a:gd name="T42" fmla="*/ 1 w 9"/>
                <a:gd name="T43" fmla="*/ 14 h 2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" h="27">
                  <a:moveTo>
                    <a:pt x="2" y="27"/>
                  </a:moveTo>
                  <a:lnTo>
                    <a:pt x="2" y="24"/>
                  </a:lnTo>
                  <a:lnTo>
                    <a:pt x="2" y="21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6" y="7"/>
                  </a:lnTo>
                  <a:lnTo>
                    <a:pt x="7" y="4"/>
                  </a:lnTo>
                  <a:lnTo>
                    <a:pt x="7" y="3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4" y="7"/>
                  </a:lnTo>
                  <a:lnTo>
                    <a:pt x="3" y="8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71" name="Freeform 57"/>
            <p:cNvSpPr>
              <a:spLocks/>
            </p:cNvSpPr>
            <p:nvPr/>
          </p:nvSpPr>
          <p:spPr bwMode="auto">
            <a:xfrm>
              <a:off x="2286" y="1477"/>
              <a:ext cx="13" cy="24"/>
            </a:xfrm>
            <a:custGeom>
              <a:avLst/>
              <a:gdLst>
                <a:gd name="T0" fmla="*/ 12 w 27"/>
                <a:gd name="T1" fmla="*/ 2 h 49"/>
                <a:gd name="T2" fmla="*/ 10 w 27"/>
                <a:gd name="T3" fmla="*/ 2 h 49"/>
                <a:gd name="T4" fmla="*/ 9 w 27"/>
                <a:gd name="T5" fmla="*/ 2 h 49"/>
                <a:gd name="T6" fmla="*/ 7 w 27"/>
                <a:gd name="T7" fmla="*/ 2 h 49"/>
                <a:gd name="T8" fmla="*/ 7 w 27"/>
                <a:gd name="T9" fmla="*/ 1 h 49"/>
                <a:gd name="T10" fmla="*/ 5 w 27"/>
                <a:gd name="T11" fmla="*/ 1 h 49"/>
                <a:gd name="T12" fmla="*/ 4 w 27"/>
                <a:gd name="T13" fmla="*/ 1 h 49"/>
                <a:gd name="T14" fmla="*/ 3 w 27"/>
                <a:gd name="T15" fmla="*/ 1 h 49"/>
                <a:gd name="T16" fmla="*/ 2 w 27"/>
                <a:gd name="T17" fmla="*/ 0 h 49"/>
                <a:gd name="T18" fmla="*/ 1 w 27"/>
                <a:gd name="T19" fmla="*/ 0 h 49"/>
                <a:gd name="T20" fmla="*/ 0 w 27"/>
                <a:gd name="T21" fmla="*/ 0 h 49"/>
                <a:gd name="T22" fmla="*/ 2 w 27"/>
                <a:gd name="T23" fmla="*/ 3 h 49"/>
                <a:gd name="T24" fmla="*/ 2 w 27"/>
                <a:gd name="T25" fmla="*/ 5 h 49"/>
                <a:gd name="T26" fmla="*/ 3 w 27"/>
                <a:gd name="T27" fmla="*/ 8 h 49"/>
                <a:gd name="T28" fmla="*/ 4 w 27"/>
                <a:gd name="T29" fmla="*/ 10 h 49"/>
                <a:gd name="T30" fmla="*/ 4 w 27"/>
                <a:gd name="T31" fmla="*/ 13 h 49"/>
                <a:gd name="T32" fmla="*/ 3 w 27"/>
                <a:gd name="T33" fmla="*/ 15 h 49"/>
                <a:gd name="T34" fmla="*/ 2 w 27"/>
                <a:gd name="T35" fmla="*/ 17 h 49"/>
                <a:gd name="T36" fmla="*/ 2 w 27"/>
                <a:gd name="T37" fmla="*/ 19 h 49"/>
                <a:gd name="T38" fmla="*/ 1 w 27"/>
                <a:gd name="T39" fmla="*/ 21 h 49"/>
                <a:gd name="T40" fmla="*/ 0 w 27"/>
                <a:gd name="T41" fmla="*/ 24 h 49"/>
                <a:gd name="T42" fmla="*/ 2 w 27"/>
                <a:gd name="T43" fmla="*/ 22 h 49"/>
                <a:gd name="T44" fmla="*/ 4 w 27"/>
                <a:gd name="T45" fmla="*/ 20 h 49"/>
                <a:gd name="T46" fmla="*/ 6 w 27"/>
                <a:gd name="T47" fmla="*/ 18 h 49"/>
                <a:gd name="T48" fmla="*/ 8 w 27"/>
                <a:gd name="T49" fmla="*/ 16 h 49"/>
                <a:gd name="T50" fmla="*/ 10 w 27"/>
                <a:gd name="T51" fmla="*/ 13 h 49"/>
                <a:gd name="T52" fmla="*/ 11 w 27"/>
                <a:gd name="T53" fmla="*/ 12 h 49"/>
                <a:gd name="T54" fmla="*/ 13 w 27"/>
                <a:gd name="T55" fmla="*/ 9 h 49"/>
                <a:gd name="T56" fmla="*/ 13 w 27"/>
                <a:gd name="T57" fmla="*/ 7 h 49"/>
                <a:gd name="T58" fmla="*/ 13 w 27"/>
                <a:gd name="T59" fmla="*/ 5 h 49"/>
                <a:gd name="T60" fmla="*/ 12 w 27"/>
                <a:gd name="T61" fmla="*/ 2 h 49"/>
                <a:gd name="T62" fmla="*/ 12 w 27"/>
                <a:gd name="T63" fmla="*/ 2 h 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7" h="49">
                  <a:moveTo>
                    <a:pt x="24" y="4"/>
                  </a:moveTo>
                  <a:lnTo>
                    <a:pt x="21" y="4"/>
                  </a:lnTo>
                  <a:lnTo>
                    <a:pt x="18" y="4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1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5" y="10"/>
                  </a:lnTo>
                  <a:lnTo>
                    <a:pt x="7" y="16"/>
                  </a:lnTo>
                  <a:lnTo>
                    <a:pt x="8" y="20"/>
                  </a:lnTo>
                  <a:lnTo>
                    <a:pt x="8" y="26"/>
                  </a:lnTo>
                  <a:lnTo>
                    <a:pt x="7" y="30"/>
                  </a:lnTo>
                  <a:lnTo>
                    <a:pt x="5" y="34"/>
                  </a:lnTo>
                  <a:lnTo>
                    <a:pt x="4" y="39"/>
                  </a:lnTo>
                  <a:lnTo>
                    <a:pt x="3" y="43"/>
                  </a:lnTo>
                  <a:lnTo>
                    <a:pt x="0" y="49"/>
                  </a:lnTo>
                  <a:lnTo>
                    <a:pt x="4" y="44"/>
                  </a:lnTo>
                  <a:lnTo>
                    <a:pt x="8" y="40"/>
                  </a:lnTo>
                  <a:lnTo>
                    <a:pt x="13" y="36"/>
                  </a:lnTo>
                  <a:lnTo>
                    <a:pt x="17" y="32"/>
                  </a:lnTo>
                  <a:lnTo>
                    <a:pt x="20" y="27"/>
                  </a:lnTo>
                  <a:lnTo>
                    <a:pt x="23" y="24"/>
                  </a:lnTo>
                  <a:lnTo>
                    <a:pt x="26" y="19"/>
                  </a:lnTo>
                  <a:lnTo>
                    <a:pt x="27" y="14"/>
                  </a:lnTo>
                  <a:lnTo>
                    <a:pt x="26" y="10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72" name="Freeform 58"/>
            <p:cNvSpPr>
              <a:spLocks/>
            </p:cNvSpPr>
            <p:nvPr/>
          </p:nvSpPr>
          <p:spPr bwMode="auto">
            <a:xfrm>
              <a:off x="2177" y="1480"/>
              <a:ext cx="15" cy="11"/>
            </a:xfrm>
            <a:custGeom>
              <a:avLst/>
              <a:gdLst>
                <a:gd name="T0" fmla="*/ 7 w 30"/>
                <a:gd name="T1" fmla="*/ 11 h 22"/>
                <a:gd name="T2" fmla="*/ 9 w 30"/>
                <a:gd name="T3" fmla="*/ 11 h 22"/>
                <a:gd name="T4" fmla="*/ 10 w 30"/>
                <a:gd name="T5" fmla="*/ 10 h 22"/>
                <a:gd name="T6" fmla="*/ 12 w 30"/>
                <a:gd name="T7" fmla="*/ 10 h 22"/>
                <a:gd name="T8" fmla="*/ 13 w 30"/>
                <a:gd name="T9" fmla="*/ 8 h 22"/>
                <a:gd name="T10" fmla="*/ 14 w 30"/>
                <a:gd name="T11" fmla="*/ 7 h 22"/>
                <a:gd name="T12" fmla="*/ 15 w 30"/>
                <a:gd name="T13" fmla="*/ 5 h 22"/>
                <a:gd name="T14" fmla="*/ 15 w 30"/>
                <a:gd name="T15" fmla="*/ 4 h 22"/>
                <a:gd name="T16" fmla="*/ 15 w 30"/>
                <a:gd name="T17" fmla="*/ 3 h 22"/>
                <a:gd name="T18" fmla="*/ 15 w 30"/>
                <a:gd name="T19" fmla="*/ 2 h 22"/>
                <a:gd name="T20" fmla="*/ 15 w 30"/>
                <a:gd name="T21" fmla="*/ 0 h 22"/>
                <a:gd name="T22" fmla="*/ 13 w 30"/>
                <a:gd name="T23" fmla="*/ 0 h 22"/>
                <a:gd name="T24" fmla="*/ 11 w 30"/>
                <a:gd name="T25" fmla="*/ 0 h 22"/>
                <a:gd name="T26" fmla="*/ 9 w 30"/>
                <a:gd name="T27" fmla="*/ 0 h 22"/>
                <a:gd name="T28" fmla="*/ 7 w 30"/>
                <a:gd name="T29" fmla="*/ 0 h 22"/>
                <a:gd name="T30" fmla="*/ 5 w 30"/>
                <a:gd name="T31" fmla="*/ 0 h 22"/>
                <a:gd name="T32" fmla="*/ 2 w 30"/>
                <a:gd name="T33" fmla="*/ 0 h 22"/>
                <a:gd name="T34" fmla="*/ 1 w 30"/>
                <a:gd name="T35" fmla="*/ 2 h 22"/>
                <a:gd name="T36" fmla="*/ 0 w 30"/>
                <a:gd name="T37" fmla="*/ 3 h 22"/>
                <a:gd name="T38" fmla="*/ 0 w 30"/>
                <a:gd name="T39" fmla="*/ 5 h 22"/>
                <a:gd name="T40" fmla="*/ 1 w 30"/>
                <a:gd name="T41" fmla="*/ 8 h 22"/>
                <a:gd name="T42" fmla="*/ 2 w 30"/>
                <a:gd name="T43" fmla="*/ 8 h 22"/>
                <a:gd name="T44" fmla="*/ 2 w 30"/>
                <a:gd name="T45" fmla="*/ 8 h 22"/>
                <a:gd name="T46" fmla="*/ 2 w 30"/>
                <a:gd name="T47" fmla="*/ 9 h 22"/>
                <a:gd name="T48" fmla="*/ 3 w 30"/>
                <a:gd name="T49" fmla="*/ 10 h 22"/>
                <a:gd name="T50" fmla="*/ 4 w 30"/>
                <a:gd name="T51" fmla="*/ 10 h 22"/>
                <a:gd name="T52" fmla="*/ 5 w 30"/>
                <a:gd name="T53" fmla="*/ 10 h 22"/>
                <a:gd name="T54" fmla="*/ 5 w 30"/>
                <a:gd name="T55" fmla="*/ 11 h 22"/>
                <a:gd name="T56" fmla="*/ 6 w 30"/>
                <a:gd name="T57" fmla="*/ 11 h 22"/>
                <a:gd name="T58" fmla="*/ 7 w 30"/>
                <a:gd name="T59" fmla="*/ 11 h 22"/>
                <a:gd name="T60" fmla="*/ 7 w 30"/>
                <a:gd name="T61" fmla="*/ 11 h 22"/>
                <a:gd name="T62" fmla="*/ 7 w 30"/>
                <a:gd name="T63" fmla="*/ 11 h 2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0" h="22">
                  <a:moveTo>
                    <a:pt x="14" y="22"/>
                  </a:moveTo>
                  <a:lnTo>
                    <a:pt x="17" y="22"/>
                  </a:lnTo>
                  <a:lnTo>
                    <a:pt x="20" y="20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27" y="13"/>
                  </a:lnTo>
                  <a:lnTo>
                    <a:pt x="29" y="10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1" y="15"/>
                  </a:lnTo>
                  <a:lnTo>
                    <a:pt x="3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3" y="22"/>
                  </a:lnTo>
                  <a:lnTo>
                    <a:pt x="14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73" name="Freeform 59"/>
            <p:cNvSpPr>
              <a:spLocks/>
            </p:cNvSpPr>
            <p:nvPr/>
          </p:nvSpPr>
          <p:spPr bwMode="auto">
            <a:xfrm>
              <a:off x="2209" y="1480"/>
              <a:ext cx="3" cy="24"/>
            </a:xfrm>
            <a:custGeom>
              <a:avLst/>
              <a:gdLst>
                <a:gd name="T0" fmla="*/ 3 w 7"/>
                <a:gd name="T1" fmla="*/ 0 h 49"/>
                <a:gd name="T2" fmla="*/ 1 w 7"/>
                <a:gd name="T3" fmla="*/ 0 h 49"/>
                <a:gd name="T4" fmla="*/ 0 w 7"/>
                <a:gd name="T5" fmla="*/ 24 h 49"/>
                <a:gd name="T6" fmla="*/ 1 w 7"/>
                <a:gd name="T7" fmla="*/ 24 h 49"/>
                <a:gd name="T8" fmla="*/ 3 w 7"/>
                <a:gd name="T9" fmla="*/ 0 h 49"/>
                <a:gd name="T10" fmla="*/ 3 w 7"/>
                <a:gd name="T11" fmla="*/ 0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49">
                  <a:moveTo>
                    <a:pt x="7" y="0"/>
                  </a:moveTo>
                  <a:lnTo>
                    <a:pt x="3" y="0"/>
                  </a:lnTo>
                  <a:lnTo>
                    <a:pt x="0" y="49"/>
                  </a:lnTo>
                  <a:lnTo>
                    <a:pt x="3" y="4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74" name="Freeform 60"/>
            <p:cNvSpPr>
              <a:spLocks/>
            </p:cNvSpPr>
            <p:nvPr/>
          </p:nvSpPr>
          <p:spPr bwMode="auto">
            <a:xfrm>
              <a:off x="1954" y="2091"/>
              <a:ext cx="2" cy="2"/>
            </a:xfrm>
            <a:custGeom>
              <a:avLst/>
              <a:gdLst>
                <a:gd name="T0" fmla="*/ 0 w 3"/>
                <a:gd name="T1" fmla="*/ 0 h 5"/>
                <a:gd name="T2" fmla="*/ 1 w 3"/>
                <a:gd name="T3" fmla="*/ 0 h 5"/>
                <a:gd name="T4" fmla="*/ 1 w 3"/>
                <a:gd name="T5" fmla="*/ 1 h 5"/>
                <a:gd name="T6" fmla="*/ 1 w 3"/>
                <a:gd name="T7" fmla="*/ 1 h 5"/>
                <a:gd name="T8" fmla="*/ 1 w 3"/>
                <a:gd name="T9" fmla="*/ 1 h 5"/>
                <a:gd name="T10" fmla="*/ 1 w 3"/>
                <a:gd name="T11" fmla="*/ 1 h 5"/>
                <a:gd name="T12" fmla="*/ 1 w 3"/>
                <a:gd name="T13" fmla="*/ 1 h 5"/>
                <a:gd name="T14" fmla="*/ 1 w 3"/>
                <a:gd name="T15" fmla="*/ 1 h 5"/>
                <a:gd name="T16" fmla="*/ 1 w 3"/>
                <a:gd name="T17" fmla="*/ 1 h 5"/>
                <a:gd name="T18" fmla="*/ 1 w 3"/>
                <a:gd name="T19" fmla="*/ 1 h 5"/>
                <a:gd name="T20" fmla="*/ 1 w 3"/>
                <a:gd name="T21" fmla="*/ 2 h 5"/>
                <a:gd name="T22" fmla="*/ 2 w 3"/>
                <a:gd name="T23" fmla="*/ 1 h 5"/>
                <a:gd name="T24" fmla="*/ 2 w 3"/>
                <a:gd name="T25" fmla="*/ 1 h 5"/>
                <a:gd name="T26" fmla="*/ 2 w 3"/>
                <a:gd name="T27" fmla="*/ 1 h 5"/>
                <a:gd name="T28" fmla="*/ 2 w 3"/>
                <a:gd name="T29" fmla="*/ 1 h 5"/>
                <a:gd name="T30" fmla="*/ 1 w 3"/>
                <a:gd name="T31" fmla="*/ 1 h 5"/>
                <a:gd name="T32" fmla="*/ 1 w 3"/>
                <a:gd name="T33" fmla="*/ 1 h 5"/>
                <a:gd name="T34" fmla="*/ 1 w 3"/>
                <a:gd name="T35" fmla="*/ 1 h 5"/>
                <a:gd name="T36" fmla="*/ 1 w 3"/>
                <a:gd name="T37" fmla="*/ 0 h 5"/>
                <a:gd name="T38" fmla="*/ 1 w 3"/>
                <a:gd name="T39" fmla="*/ 0 h 5"/>
                <a:gd name="T40" fmla="*/ 1 w 3"/>
                <a:gd name="T41" fmla="*/ 0 h 5"/>
                <a:gd name="T42" fmla="*/ 1 w 3"/>
                <a:gd name="T43" fmla="*/ 0 h 5"/>
                <a:gd name="T44" fmla="*/ 1 w 3"/>
                <a:gd name="T45" fmla="*/ 0 h 5"/>
                <a:gd name="T46" fmla="*/ 0 w 3"/>
                <a:gd name="T47" fmla="*/ 0 h 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75" name="Freeform 61"/>
            <p:cNvSpPr>
              <a:spLocks noEditPoints="1"/>
            </p:cNvSpPr>
            <p:nvPr/>
          </p:nvSpPr>
          <p:spPr bwMode="auto">
            <a:xfrm>
              <a:off x="1872" y="1616"/>
              <a:ext cx="145" cy="592"/>
            </a:xfrm>
            <a:custGeom>
              <a:avLst/>
              <a:gdLst>
                <a:gd name="T0" fmla="*/ 88 w 290"/>
                <a:gd name="T1" fmla="*/ 477 h 1183"/>
                <a:gd name="T2" fmla="*/ 91 w 290"/>
                <a:gd name="T3" fmla="*/ 421 h 1183"/>
                <a:gd name="T4" fmla="*/ 92 w 290"/>
                <a:gd name="T5" fmla="*/ 419 h 1183"/>
                <a:gd name="T6" fmla="*/ 97 w 290"/>
                <a:gd name="T7" fmla="*/ 414 h 1183"/>
                <a:gd name="T8" fmla="*/ 110 w 290"/>
                <a:gd name="T9" fmla="*/ 403 h 1183"/>
                <a:gd name="T10" fmla="*/ 117 w 290"/>
                <a:gd name="T11" fmla="*/ 391 h 1183"/>
                <a:gd name="T12" fmla="*/ 132 w 290"/>
                <a:gd name="T13" fmla="*/ 379 h 1183"/>
                <a:gd name="T14" fmla="*/ 135 w 290"/>
                <a:gd name="T15" fmla="*/ 364 h 1183"/>
                <a:gd name="T16" fmla="*/ 143 w 290"/>
                <a:gd name="T17" fmla="*/ 318 h 1183"/>
                <a:gd name="T18" fmla="*/ 126 w 290"/>
                <a:gd name="T19" fmla="*/ 111 h 1183"/>
                <a:gd name="T20" fmla="*/ 125 w 290"/>
                <a:gd name="T21" fmla="*/ 169 h 1183"/>
                <a:gd name="T22" fmla="*/ 117 w 290"/>
                <a:gd name="T23" fmla="*/ 245 h 1183"/>
                <a:gd name="T24" fmla="*/ 129 w 290"/>
                <a:gd name="T25" fmla="*/ 286 h 1183"/>
                <a:gd name="T26" fmla="*/ 132 w 290"/>
                <a:gd name="T27" fmla="*/ 298 h 1183"/>
                <a:gd name="T28" fmla="*/ 124 w 290"/>
                <a:gd name="T29" fmla="*/ 299 h 1183"/>
                <a:gd name="T30" fmla="*/ 112 w 290"/>
                <a:gd name="T31" fmla="*/ 293 h 1183"/>
                <a:gd name="T32" fmla="*/ 87 w 290"/>
                <a:gd name="T33" fmla="*/ 286 h 1183"/>
                <a:gd name="T34" fmla="*/ 69 w 290"/>
                <a:gd name="T35" fmla="*/ 285 h 1183"/>
                <a:gd name="T36" fmla="*/ 64 w 290"/>
                <a:gd name="T37" fmla="*/ 287 h 1183"/>
                <a:gd name="T38" fmla="*/ 45 w 290"/>
                <a:gd name="T39" fmla="*/ 291 h 1183"/>
                <a:gd name="T40" fmla="*/ 7 w 290"/>
                <a:gd name="T41" fmla="*/ 320 h 1183"/>
                <a:gd name="T42" fmla="*/ 22 w 290"/>
                <a:gd name="T43" fmla="*/ 311 h 1183"/>
                <a:gd name="T44" fmla="*/ 72 w 290"/>
                <a:gd name="T45" fmla="*/ 299 h 1183"/>
                <a:gd name="T46" fmla="*/ 100 w 290"/>
                <a:gd name="T47" fmla="*/ 313 h 1183"/>
                <a:gd name="T48" fmla="*/ 125 w 290"/>
                <a:gd name="T49" fmla="*/ 315 h 1183"/>
                <a:gd name="T50" fmla="*/ 129 w 290"/>
                <a:gd name="T51" fmla="*/ 320 h 1183"/>
                <a:gd name="T52" fmla="*/ 125 w 290"/>
                <a:gd name="T53" fmla="*/ 330 h 1183"/>
                <a:gd name="T54" fmla="*/ 115 w 290"/>
                <a:gd name="T55" fmla="*/ 332 h 1183"/>
                <a:gd name="T56" fmla="*/ 115 w 290"/>
                <a:gd name="T57" fmla="*/ 328 h 1183"/>
                <a:gd name="T58" fmla="*/ 112 w 290"/>
                <a:gd name="T59" fmla="*/ 327 h 1183"/>
                <a:gd name="T60" fmla="*/ 103 w 290"/>
                <a:gd name="T61" fmla="*/ 327 h 1183"/>
                <a:gd name="T62" fmla="*/ 104 w 290"/>
                <a:gd name="T63" fmla="*/ 346 h 1183"/>
                <a:gd name="T64" fmla="*/ 129 w 290"/>
                <a:gd name="T65" fmla="*/ 366 h 1183"/>
                <a:gd name="T66" fmla="*/ 95 w 290"/>
                <a:gd name="T67" fmla="*/ 406 h 1183"/>
                <a:gd name="T68" fmla="*/ 82 w 290"/>
                <a:gd name="T69" fmla="*/ 439 h 1183"/>
                <a:gd name="T70" fmla="*/ 85 w 290"/>
                <a:gd name="T71" fmla="*/ 499 h 1183"/>
                <a:gd name="T72" fmla="*/ 89 w 290"/>
                <a:gd name="T73" fmla="*/ 527 h 1183"/>
                <a:gd name="T74" fmla="*/ 88 w 290"/>
                <a:gd name="T75" fmla="*/ 530 h 1183"/>
                <a:gd name="T76" fmla="*/ 87 w 290"/>
                <a:gd name="T77" fmla="*/ 530 h 1183"/>
                <a:gd name="T78" fmla="*/ 86 w 290"/>
                <a:gd name="T79" fmla="*/ 529 h 1183"/>
                <a:gd name="T80" fmla="*/ 86 w 290"/>
                <a:gd name="T81" fmla="*/ 533 h 1183"/>
                <a:gd name="T82" fmla="*/ 87 w 290"/>
                <a:gd name="T83" fmla="*/ 537 h 1183"/>
                <a:gd name="T84" fmla="*/ 89 w 290"/>
                <a:gd name="T85" fmla="*/ 545 h 1183"/>
                <a:gd name="T86" fmla="*/ 87 w 290"/>
                <a:gd name="T87" fmla="*/ 563 h 1183"/>
                <a:gd name="T88" fmla="*/ 89 w 290"/>
                <a:gd name="T89" fmla="*/ 591 h 1183"/>
                <a:gd name="T90" fmla="*/ 93 w 290"/>
                <a:gd name="T91" fmla="*/ 591 h 1183"/>
                <a:gd name="T92" fmla="*/ 95 w 290"/>
                <a:gd name="T93" fmla="*/ 586 h 1183"/>
                <a:gd name="T94" fmla="*/ 95 w 290"/>
                <a:gd name="T95" fmla="*/ 570 h 1183"/>
                <a:gd name="T96" fmla="*/ 94 w 290"/>
                <a:gd name="T97" fmla="*/ 553 h 1183"/>
                <a:gd name="T98" fmla="*/ 96 w 290"/>
                <a:gd name="T99" fmla="*/ 531 h 1183"/>
                <a:gd name="T100" fmla="*/ 127 w 290"/>
                <a:gd name="T101" fmla="*/ 263 h 1183"/>
                <a:gd name="T102" fmla="*/ 130 w 290"/>
                <a:gd name="T103" fmla="*/ 280 h 1183"/>
                <a:gd name="T104" fmla="*/ 135 w 290"/>
                <a:gd name="T105" fmla="*/ 269 h 1183"/>
                <a:gd name="T106" fmla="*/ 112 w 290"/>
                <a:gd name="T107" fmla="*/ 308 h 1183"/>
                <a:gd name="T108" fmla="*/ 120 w 290"/>
                <a:gd name="T109" fmla="*/ 349 h 1183"/>
                <a:gd name="T110" fmla="*/ 117 w 290"/>
                <a:gd name="T111" fmla="*/ 351 h 1183"/>
                <a:gd name="T112" fmla="*/ 115 w 290"/>
                <a:gd name="T113" fmla="*/ 349 h 1183"/>
                <a:gd name="T114" fmla="*/ 115 w 290"/>
                <a:gd name="T115" fmla="*/ 346 h 1183"/>
                <a:gd name="T116" fmla="*/ 106 w 290"/>
                <a:gd name="T117" fmla="*/ 337 h 1183"/>
                <a:gd name="T118" fmla="*/ 121 w 290"/>
                <a:gd name="T119" fmla="*/ 335 h 1183"/>
                <a:gd name="T120" fmla="*/ 91 w 290"/>
                <a:gd name="T121" fmla="*/ 578 h 118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90" h="1183">
                  <a:moveTo>
                    <a:pt x="192" y="1060"/>
                  </a:moveTo>
                  <a:lnTo>
                    <a:pt x="190" y="1039"/>
                  </a:lnTo>
                  <a:lnTo>
                    <a:pt x="187" y="1017"/>
                  </a:lnTo>
                  <a:lnTo>
                    <a:pt x="183" y="996"/>
                  </a:lnTo>
                  <a:lnTo>
                    <a:pt x="179" y="974"/>
                  </a:lnTo>
                  <a:lnTo>
                    <a:pt x="176" y="954"/>
                  </a:lnTo>
                  <a:lnTo>
                    <a:pt x="173" y="933"/>
                  </a:lnTo>
                  <a:lnTo>
                    <a:pt x="171" y="911"/>
                  </a:lnTo>
                  <a:lnTo>
                    <a:pt x="171" y="890"/>
                  </a:lnTo>
                  <a:lnTo>
                    <a:pt x="174" y="867"/>
                  </a:lnTo>
                  <a:lnTo>
                    <a:pt x="181" y="842"/>
                  </a:lnTo>
                  <a:lnTo>
                    <a:pt x="181" y="841"/>
                  </a:lnTo>
                  <a:lnTo>
                    <a:pt x="181" y="840"/>
                  </a:lnTo>
                  <a:lnTo>
                    <a:pt x="181" y="838"/>
                  </a:lnTo>
                  <a:lnTo>
                    <a:pt x="181" y="837"/>
                  </a:lnTo>
                  <a:lnTo>
                    <a:pt x="183" y="837"/>
                  </a:lnTo>
                  <a:lnTo>
                    <a:pt x="184" y="835"/>
                  </a:lnTo>
                  <a:lnTo>
                    <a:pt x="189" y="838"/>
                  </a:lnTo>
                  <a:lnTo>
                    <a:pt x="190" y="831"/>
                  </a:lnTo>
                  <a:lnTo>
                    <a:pt x="193" y="827"/>
                  </a:lnTo>
                  <a:lnTo>
                    <a:pt x="197" y="822"/>
                  </a:lnTo>
                  <a:lnTo>
                    <a:pt x="202" y="820"/>
                  </a:lnTo>
                  <a:lnTo>
                    <a:pt x="207" y="815"/>
                  </a:lnTo>
                  <a:lnTo>
                    <a:pt x="213" y="812"/>
                  </a:lnTo>
                  <a:lnTo>
                    <a:pt x="217" y="809"/>
                  </a:lnTo>
                  <a:lnTo>
                    <a:pt x="220" y="805"/>
                  </a:lnTo>
                  <a:lnTo>
                    <a:pt x="223" y="799"/>
                  </a:lnTo>
                  <a:lnTo>
                    <a:pt x="223" y="794"/>
                  </a:lnTo>
                  <a:lnTo>
                    <a:pt x="226" y="797"/>
                  </a:lnTo>
                  <a:lnTo>
                    <a:pt x="229" y="792"/>
                  </a:lnTo>
                  <a:lnTo>
                    <a:pt x="232" y="788"/>
                  </a:lnTo>
                  <a:lnTo>
                    <a:pt x="234" y="782"/>
                  </a:lnTo>
                  <a:lnTo>
                    <a:pt x="237" y="777"/>
                  </a:lnTo>
                  <a:lnTo>
                    <a:pt x="242" y="771"/>
                  </a:lnTo>
                  <a:lnTo>
                    <a:pt x="246" y="766"/>
                  </a:lnTo>
                  <a:lnTo>
                    <a:pt x="250" y="762"/>
                  </a:lnTo>
                  <a:lnTo>
                    <a:pt x="256" y="759"/>
                  </a:lnTo>
                  <a:lnTo>
                    <a:pt x="263" y="758"/>
                  </a:lnTo>
                  <a:lnTo>
                    <a:pt x="270" y="759"/>
                  </a:lnTo>
                  <a:lnTo>
                    <a:pt x="270" y="754"/>
                  </a:lnTo>
                  <a:lnTo>
                    <a:pt x="270" y="746"/>
                  </a:lnTo>
                  <a:lnTo>
                    <a:pt x="270" y="741"/>
                  </a:lnTo>
                  <a:lnTo>
                    <a:pt x="270" y="734"/>
                  </a:lnTo>
                  <a:lnTo>
                    <a:pt x="270" y="728"/>
                  </a:lnTo>
                  <a:lnTo>
                    <a:pt x="270" y="721"/>
                  </a:lnTo>
                  <a:lnTo>
                    <a:pt x="270" y="715"/>
                  </a:lnTo>
                  <a:lnTo>
                    <a:pt x="272" y="709"/>
                  </a:lnTo>
                  <a:lnTo>
                    <a:pt x="275" y="705"/>
                  </a:lnTo>
                  <a:lnTo>
                    <a:pt x="277" y="701"/>
                  </a:lnTo>
                  <a:lnTo>
                    <a:pt x="286" y="635"/>
                  </a:lnTo>
                  <a:lnTo>
                    <a:pt x="290" y="566"/>
                  </a:lnTo>
                  <a:lnTo>
                    <a:pt x="289" y="499"/>
                  </a:lnTo>
                  <a:lnTo>
                    <a:pt x="283" y="428"/>
                  </a:lnTo>
                  <a:lnTo>
                    <a:pt x="276" y="360"/>
                  </a:lnTo>
                  <a:lnTo>
                    <a:pt x="265" y="289"/>
                  </a:lnTo>
                  <a:lnTo>
                    <a:pt x="252" y="221"/>
                  </a:lnTo>
                  <a:lnTo>
                    <a:pt x="239" y="152"/>
                  </a:lnTo>
                  <a:lnTo>
                    <a:pt x="223" y="84"/>
                  </a:lnTo>
                  <a:lnTo>
                    <a:pt x="209" y="17"/>
                  </a:lnTo>
                  <a:lnTo>
                    <a:pt x="194" y="0"/>
                  </a:lnTo>
                  <a:lnTo>
                    <a:pt x="243" y="305"/>
                  </a:lnTo>
                  <a:lnTo>
                    <a:pt x="249" y="337"/>
                  </a:lnTo>
                  <a:lnTo>
                    <a:pt x="250" y="365"/>
                  </a:lnTo>
                  <a:lnTo>
                    <a:pt x="249" y="391"/>
                  </a:lnTo>
                  <a:lnTo>
                    <a:pt x="246" y="415"/>
                  </a:lnTo>
                  <a:lnTo>
                    <a:pt x="242" y="440"/>
                  </a:lnTo>
                  <a:lnTo>
                    <a:pt x="237" y="464"/>
                  </a:lnTo>
                  <a:lnTo>
                    <a:pt x="234" y="489"/>
                  </a:lnTo>
                  <a:lnTo>
                    <a:pt x="233" y="514"/>
                  </a:lnTo>
                  <a:lnTo>
                    <a:pt x="236" y="543"/>
                  </a:lnTo>
                  <a:lnTo>
                    <a:pt x="243" y="573"/>
                  </a:lnTo>
                  <a:lnTo>
                    <a:pt x="253" y="563"/>
                  </a:lnTo>
                  <a:lnTo>
                    <a:pt x="257" y="567"/>
                  </a:lnTo>
                  <a:lnTo>
                    <a:pt x="257" y="572"/>
                  </a:lnTo>
                  <a:lnTo>
                    <a:pt x="259" y="576"/>
                  </a:lnTo>
                  <a:lnTo>
                    <a:pt x="260" y="579"/>
                  </a:lnTo>
                  <a:lnTo>
                    <a:pt x="262" y="583"/>
                  </a:lnTo>
                  <a:lnTo>
                    <a:pt x="263" y="587"/>
                  </a:lnTo>
                  <a:lnTo>
                    <a:pt x="263" y="592"/>
                  </a:lnTo>
                  <a:lnTo>
                    <a:pt x="263" y="596"/>
                  </a:lnTo>
                  <a:lnTo>
                    <a:pt x="263" y="600"/>
                  </a:lnTo>
                  <a:lnTo>
                    <a:pt x="260" y="603"/>
                  </a:lnTo>
                  <a:lnTo>
                    <a:pt x="257" y="607"/>
                  </a:lnTo>
                  <a:lnTo>
                    <a:pt x="255" y="603"/>
                  </a:lnTo>
                  <a:lnTo>
                    <a:pt x="252" y="600"/>
                  </a:lnTo>
                  <a:lnTo>
                    <a:pt x="247" y="597"/>
                  </a:lnTo>
                  <a:lnTo>
                    <a:pt x="243" y="596"/>
                  </a:lnTo>
                  <a:lnTo>
                    <a:pt x="237" y="596"/>
                  </a:lnTo>
                  <a:lnTo>
                    <a:pt x="233" y="595"/>
                  </a:lnTo>
                  <a:lnTo>
                    <a:pt x="229" y="593"/>
                  </a:lnTo>
                  <a:lnTo>
                    <a:pt x="226" y="590"/>
                  </a:lnTo>
                  <a:lnTo>
                    <a:pt x="224" y="586"/>
                  </a:lnTo>
                  <a:lnTo>
                    <a:pt x="226" y="580"/>
                  </a:lnTo>
                  <a:lnTo>
                    <a:pt x="214" y="580"/>
                  </a:lnTo>
                  <a:lnTo>
                    <a:pt x="204" y="580"/>
                  </a:lnTo>
                  <a:lnTo>
                    <a:pt x="194" y="577"/>
                  </a:lnTo>
                  <a:lnTo>
                    <a:pt x="184" y="574"/>
                  </a:lnTo>
                  <a:lnTo>
                    <a:pt x="174" y="572"/>
                  </a:lnTo>
                  <a:lnTo>
                    <a:pt x="164" y="569"/>
                  </a:lnTo>
                  <a:lnTo>
                    <a:pt x="156" y="566"/>
                  </a:lnTo>
                  <a:lnTo>
                    <a:pt x="147" y="564"/>
                  </a:lnTo>
                  <a:lnTo>
                    <a:pt x="140" y="564"/>
                  </a:lnTo>
                  <a:lnTo>
                    <a:pt x="133" y="567"/>
                  </a:lnTo>
                  <a:lnTo>
                    <a:pt x="137" y="570"/>
                  </a:lnTo>
                  <a:lnTo>
                    <a:pt x="136" y="573"/>
                  </a:lnTo>
                  <a:lnTo>
                    <a:pt x="136" y="576"/>
                  </a:lnTo>
                  <a:lnTo>
                    <a:pt x="133" y="576"/>
                  </a:lnTo>
                  <a:lnTo>
                    <a:pt x="131" y="576"/>
                  </a:lnTo>
                  <a:lnTo>
                    <a:pt x="130" y="576"/>
                  </a:lnTo>
                  <a:lnTo>
                    <a:pt x="127" y="574"/>
                  </a:lnTo>
                  <a:lnTo>
                    <a:pt x="126" y="573"/>
                  </a:lnTo>
                  <a:lnTo>
                    <a:pt x="123" y="573"/>
                  </a:lnTo>
                  <a:lnTo>
                    <a:pt x="121" y="573"/>
                  </a:lnTo>
                  <a:lnTo>
                    <a:pt x="120" y="573"/>
                  </a:lnTo>
                  <a:lnTo>
                    <a:pt x="106" y="576"/>
                  </a:lnTo>
                  <a:lnTo>
                    <a:pt x="90" y="582"/>
                  </a:lnTo>
                  <a:lnTo>
                    <a:pt x="76" y="587"/>
                  </a:lnTo>
                  <a:lnTo>
                    <a:pt x="61" y="595"/>
                  </a:lnTo>
                  <a:lnTo>
                    <a:pt x="47" y="605"/>
                  </a:lnTo>
                  <a:lnTo>
                    <a:pt x="34" y="615"/>
                  </a:lnTo>
                  <a:lnTo>
                    <a:pt x="23" y="626"/>
                  </a:lnTo>
                  <a:lnTo>
                    <a:pt x="14" y="639"/>
                  </a:lnTo>
                  <a:lnTo>
                    <a:pt x="5" y="655"/>
                  </a:lnTo>
                  <a:lnTo>
                    <a:pt x="0" y="670"/>
                  </a:lnTo>
                  <a:lnTo>
                    <a:pt x="8" y="655"/>
                  </a:lnTo>
                  <a:lnTo>
                    <a:pt x="18" y="642"/>
                  </a:lnTo>
                  <a:lnTo>
                    <a:pt x="30" y="632"/>
                  </a:lnTo>
                  <a:lnTo>
                    <a:pt x="44" y="622"/>
                  </a:lnTo>
                  <a:lnTo>
                    <a:pt x="58" y="615"/>
                  </a:lnTo>
                  <a:lnTo>
                    <a:pt x="74" y="607"/>
                  </a:lnTo>
                  <a:lnTo>
                    <a:pt x="91" y="603"/>
                  </a:lnTo>
                  <a:lnTo>
                    <a:pt x="108" y="600"/>
                  </a:lnTo>
                  <a:lnTo>
                    <a:pt x="126" y="597"/>
                  </a:lnTo>
                  <a:lnTo>
                    <a:pt x="143" y="597"/>
                  </a:lnTo>
                  <a:lnTo>
                    <a:pt x="147" y="610"/>
                  </a:lnTo>
                  <a:lnTo>
                    <a:pt x="154" y="619"/>
                  </a:lnTo>
                  <a:lnTo>
                    <a:pt x="163" y="623"/>
                  </a:lnTo>
                  <a:lnTo>
                    <a:pt x="174" y="626"/>
                  </a:lnTo>
                  <a:lnTo>
                    <a:pt x="186" y="626"/>
                  </a:lnTo>
                  <a:lnTo>
                    <a:pt x="199" y="626"/>
                  </a:lnTo>
                  <a:lnTo>
                    <a:pt x="212" y="625"/>
                  </a:lnTo>
                  <a:lnTo>
                    <a:pt x="224" y="625"/>
                  </a:lnTo>
                  <a:lnTo>
                    <a:pt x="236" y="626"/>
                  </a:lnTo>
                  <a:lnTo>
                    <a:pt x="246" y="629"/>
                  </a:lnTo>
                  <a:lnTo>
                    <a:pt x="249" y="629"/>
                  </a:lnTo>
                  <a:lnTo>
                    <a:pt x="250" y="630"/>
                  </a:lnTo>
                  <a:lnTo>
                    <a:pt x="252" y="630"/>
                  </a:lnTo>
                  <a:lnTo>
                    <a:pt x="255" y="632"/>
                  </a:lnTo>
                  <a:lnTo>
                    <a:pt x="256" y="635"/>
                  </a:lnTo>
                  <a:lnTo>
                    <a:pt x="256" y="636"/>
                  </a:lnTo>
                  <a:lnTo>
                    <a:pt x="257" y="639"/>
                  </a:lnTo>
                  <a:lnTo>
                    <a:pt x="257" y="640"/>
                  </a:lnTo>
                  <a:lnTo>
                    <a:pt x="257" y="643"/>
                  </a:lnTo>
                  <a:lnTo>
                    <a:pt x="257" y="646"/>
                  </a:lnTo>
                  <a:lnTo>
                    <a:pt x="257" y="653"/>
                  </a:lnTo>
                  <a:lnTo>
                    <a:pt x="256" y="658"/>
                  </a:lnTo>
                  <a:lnTo>
                    <a:pt x="253" y="660"/>
                  </a:lnTo>
                  <a:lnTo>
                    <a:pt x="250" y="660"/>
                  </a:lnTo>
                  <a:lnTo>
                    <a:pt x="246" y="660"/>
                  </a:lnTo>
                  <a:lnTo>
                    <a:pt x="242" y="660"/>
                  </a:lnTo>
                  <a:lnTo>
                    <a:pt x="237" y="659"/>
                  </a:lnTo>
                  <a:lnTo>
                    <a:pt x="233" y="659"/>
                  </a:lnTo>
                  <a:lnTo>
                    <a:pt x="230" y="660"/>
                  </a:lnTo>
                  <a:lnTo>
                    <a:pt x="229" y="663"/>
                  </a:lnTo>
                  <a:lnTo>
                    <a:pt x="229" y="662"/>
                  </a:lnTo>
                  <a:lnTo>
                    <a:pt x="229" y="660"/>
                  </a:lnTo>
                  <a:lnTo>
                    <a:pt x="229" y="659"/>
                  </a:lnTo>
                  <a:lnTo>
                    <a:pt x="229" y="658"/>
                  </a:lnTo>
                  <a:lnTo>
                    <a:pt x="230" y="656"/>
                  </a:lnTo>
                  <a:lnTo>
                    <a:pt x="230" y="655"/>
                  </a:lnTo>
                  <a:lnTo>
                    <a:pt x="232" y="653"/>
                  </a:lnTo>
                  <a:lnTo>
                    <a:pt x="233" y="653"/>
                  </a:lnTo>
                  <a:lnTo>
                    <a:pt x="229" y="653"/>
                  </a:lnTo>
                  <a:lnTo>
                    <a:pt x="224" y="653"/>
                  </a:lnTo>
                  <a:lnTo>
                    <a:pt x="222" y="653"/>
                  </a:lnTo>
                  <a:lnTo>
                    <a:pt x="217" y="652"/>
                  </a:lnTo>
                  <a:lnTo>
                    <a:pt x="214" y="652"/>
                  </a:lnTo>
                  <a:lnTo>
                    <a:pt x="212" y="652"/>
                  </a:lnTo>
                  <a:lnTo>
                    <a:pt x="209" y="652"/>
                  </a:lnTo>
                  <a:lnTo>
                    <a:pt x="206" y="653"/>
                  </a:lnTo>
                  <a:lnTo>
                    <a:pt x="203" y="655"/>
                  </a:lnTo>
                  <a:lnTo>
                    <a:pt x="202" y="659"/>
                  </a:lnTo>
                  <a:lnTo>
                    <a:pt x="197" y="669"/>
                  </a:lnTo>
                  <a:lnTo>
                    <a:pt x="197" y="678"/>
                  </a:lnTo>
                  <a:lnTo>
                    <a:pt x="200" y="685"/>
                  </a:lnTo>
                  <a:lnTo>
                    <a:pt x="207" y="692"/>
                  </a:lnTo>
                  <a:lnTo>
                    <a:pt x="216" y="698"/>
                  </a:lnTo>
                  <a:lnTo>
                    <a:pt x="224" y="703"/>
                  </a:lnTo>
                  <a:lnTo>
                    <a:pt x="234" y="711"/>
                  </a:lnTo>
                  <a:lnTo>
                    <a:pt x="245" y="716"/>
                  </a:lnTo>
                  <a:lnTo>
                    <a:pt x="252" y="724"/>
                  </a:lnTo>
                  <a:lnTo>
                    <a:pt x="257" y="732"/>
                  </a:lnTo>
                  <a:lnTo>
                    <a:pt x="242" y="744"/>
                  </a:lnTo>
                  <a:lnTo>
                    <a:pt x="229" y="756"/>
                  </a:lnTo>
                  <a:lnTo>
                    <a:pt x="217" y="769"/>
                  </a:lnTo>
                  <a:lnTo>
                    <a:pt x="207" y="784"/>
                  </a:lnTo>
                  <a:lnTo>
                    <a:pt x="199" y="798"/>
                  </a:lnTo>
                  <a:lnTo>
                    <a:pt x="190" y="812"/>
                  </a:lnTo>
                  <a:lnTo>
                    <a:pt x="181" y="827"/>
                  </a:lnTo>
                  <a:lnTo>
                    <a:pt x="173" y="841"/>
                  </a:lnTo>
                  <a:lnTo>
                    <a:pt x="164" y="855"/>
                  </a:lnTo>
                  <a:lnTo>
                    <a:pt x="154" y="870"/>
                  </a:lnTo>
                  <a:lnTo>
                    <a:pt x="164" y="860"/>
                  </a:lnTo>
                  <a:lnTo>
                    <a:pt x="164" y="878"/>
                  </a:lnTo>
                  <a:lnTo>
                    <a:pt x="164" y="897"/>
                  </a:lnTo>
                  <a:lnTo>
                    <a:pt x="164" y="917"/>
                  </a:lnTo>
                  <a:lnTo>
                    <a:pt x="164" y="937"/>
                  </a:lnTo>
                  <a:lnTo>
                    <a:pt x="166" y="958"/>
                  </a:lnTo>
                  <a:lnTo>
                    <a:pt x="167" y="977"/>
                  </a:lnTo>
                  <a:lnTo>
                    <a:pt x="169" y="997"/>
                  </a:lnTo>
                  <a:lnTo>
                    <a:pt x="170" y="1016"/>
                  </a:lnTo>
                  <a:lnTo>
                    <a:pt x="171" y="1033"/>
                  </a:lnTo>
                  <a:lnTo>
                    <a:pt x="174" y="1049"/>
                  </a:lnTo>
                  <a:lnTo>
                    <a:pt x="177" y="1052"/>
                  </a:lnTo>
                  <a:lnTo>
                    <a:pt x="177" y="1053"/>
                  </a:lnTo>
                  <a:lnTo>
                    <a:pt x="177" y="1054"/>
                  </a:lnTo>
                  <a:lnTo>
                    <a:pt x="177" y="1056"/>
                  </a:lnTo>
                  <a:lnTo>
                    <a:pt x="177" y="1057"/>
                  </a:lnTo>
                  <a:lnTo>
                    <a:pt x="177" y="1059"/>
                  </a:lnTo>
                  <a:lnTo>
                    <a:pt x="177" y="1060"/>
                  </a:lnTo>
                  <a:lnTo>
                    <a:pt x="176" y="1060"/>
                  </a:lnTo>
                  <a:lnTo>
                    <a:pt x="176" y="1062"/>
                  </a:lnTo>
                  <a:lnTo>
                    <a:pt x="174" y="1062"/>
                  </a:lnTo>
                  <a:lnTo>
                    <a:pt x="173" y="1060"/>
                  </a:lnTo>
                  <a:lnTo>
                    <a:pt x="171" y="1059"/>
                  </a:lnTo>
                  <a:lnTo>
                    <a:pt x="171" y="1057"/>
                  </a:lnTo>
                  <a:lnTo>
                    <a:pt x="171" y="1059"/>
                  </a:lnTo>
                  <a:lnTo>
                    <a:pt x="170" y="1060"/>
                  </a:lnTo>
                  <a:lnTo>
                    <a:pt x="170" y="1062"/>
                  </a:lnTo>
                  <a:lnTo>
                    <a:pt x="170" y="1063"/>
                  </a:lnTo>
                  <a:lnTo>
                    <a:pt x="170" y="1065"/>
                  </a:lnTo>
                  <a:lnTo>
                    <a:pt x="171" y="1066"/>
                  </a:lnTo>
                  <a:lnTo>
                    <a:pt x="171" y="1067"/>
                  </a:lnTo>
                  <a:lnTo>
                    <a:pt x="173" y="1069"/>
                  </a:lnTo>
                  <a:lnTo>
                    <a:pt x="174" y="1069"/>
                  </a:lnTo>
                  <a:lnTo>
                    <a:pt x="173" y="1070"/>
                  </a:lnTo>
                  <a:lnTo>
                    <a:pt x="173" y="1073"/>
                  </a:lnTo>
                  <a:lnTo>
                    <a:pt x="174" y="1076"/>
                  </a:lnTo>
                  <a:lnTo>
                    <a:pt x="176" y="1077"/>
                  </a:lnTo>
                  <a:lnTo>
                    <a:pt x="177" y="1080"/>
                  </a:lnTo>
                  <a:lnTo>
                    <a:pt x="177" y="1083"/>
                  </a:lnTo>
                  <a:lnTo>
                    <a:pt x="177" y="1086"/>
                  </a:lnTo>
                  <a:lnTo>
                    <a:pt x="177" y="1089"/>
                  </a:lnTo>
                  <a:lnTo>
                    <a:pt x="176" y="1092"/>
                  </a:lnTo>
                  <a:lnTo>
                    <a:pt x="171" y="1093"/>
                  </a:lnTo>
                  <a:lnTo>
                    <a:pt x="171" y="1100"/>
                  </a:lnTo>
                  <a:lnTo>
                    <a:pt x="173" y="1109"/>
                  </a:lnTo>
                  <a:lnTo>
                    <a:pt x="174" y="1118"/>
                  </a:lnTo>
                  <a:lnTo>
                    <a:pt x="174" y="1126"/>
                  </a:lnTo>
                  <a:lnTo>
                    <a:pt x="176" y="1135"/>
                  </a:lnTo>
                  <a:lnTo>
                    <a:pt x="177" y="1145"/>
                  </a:lnTo>
                  <a:lnTo>
                    <a:pt x="177" y="1153"/>
                  </a:lnTo>
                  <a:lnTo>
                    <a:pt x="177" y="1163"/>
                  </a:lnTo>
                  <a:lnTo>
                    <a:pt x="177" y="1172"/>
                  </a:lnTo>
                  <a:lnTo>
                    <a:pt x="177" y="1182"/>
                  </a:lnTo>
                  <a:lnTo>
                    <a:pt x="179" y="1182"/>
                  </a:lnTo>
                  <a:lnTo>
                    <a:pt x="180" y="1182"/>
                  </a:lnTo>
                  <a:lnTo>
                    <a:pt x="181" y="1182"/>
                  </a:lnTo>
                  <a:lnTo>
                    <a:pt x="183" y="1182"/>
                  </a:lnTo>
                  <a:lnTo>
                    <a:pt x="184" y="1182"/>
                  </a:lnTo>
                  <a:lnTo>
                    <a:pt x="186" y="1182"/>
                  </a:lnTo>
                  <a:lnTo>
                    <a:pt x="187" y="1182"/>
                  </a:lnTo>
                  <a:lnTo>
                    <a:pt x="189" y="1182"/>
                  </a:lnTo>
                  <a:lnTo>
                    <a:pt x="190" y="1183"/>
                  </a:lnTo>
                  <a:lnTo>
                    <a:pt x="189" y="1178"/>
                  </a:lnTo>
                  <a:lnTo>
                    <a:pt x="189" y="1172"/>
                  </a:lnTo>
                  <a:lnTo>
                    <a:pt x="189" y="1166"/>
                  </a:lnTo>
                  <a:lnTo>
                    <a:pt x="189" y="1161"/>
                  </a:lnTo>
                  <a:lnTo>
                    <a:pt x="189" y="1155"/>
                  </a:lnTo>
                  <a:lnTo>
                    <a:pt x="189" y="1149"/>
                  </a:lnTo>
                  <a:lnTo>
                    <a:pt x="189" y="1145"/>
                  </a:lnTo>
                  <a:lnTo>
                    <a:pt x="189" y="1139"/>
                  </a:lnTo>
                  <a:lnTo>
                    <a:pt x="189" y="1135"/>
                  </a:lnTo>
                  <a:lnTo>
                    <a:pt x="189" y="1130"/>
                  </a:lnTo>
                  <a:lnTo>
                    <a:pt x="189" y="1125"/>
                  </a:lnTo>
                  <a:lnTo>
                    <a:pt x="189" y="1118"/>
                  </a:lnTo>
                  <a:lnTo>
                    <a:pt x="189" y="1112"/>
                  </a:lnTo>
                  <a:lnTo>
                    <a:pt x="187" y="1105"/>
                  </a:lnTo>
                  <a:lnTo>
                    <a:pt x="187" y="1097"/>
                  </a:lnTo>
                  <a:lnTo>
                    <a:pt x="187" y="1090"/>
                  </a:lnTo>
                  <a:lnTo>
                    <a:pt x="189" y="1082"/>
                  </a:lnTo>
                  <a:lnTo>
                    <a:pt x="189" y="1075"/>
                  </a:lnTo>
                  <a:lnTo>
                    <a:pt x="190" y="1069"/>
                  </a:lnTo>
                  <a:lnTo>
                    <a:pt x="192" y="1062"/>
                  </a:lnTo>
                  <a:lnTo>
                    <a:pt x="192" y="1060"/>
                  </a:lnTo>
                  <a:close/>
                  <a:moveTo>
                    <a:pt x="253" y="526"/>
                  </a:moveTo>
                  <a:lnTo>
                    <a:pt x="263" y="464"/>
                  </a:lnTo>
                  <a:lnTo>
                    <a:pt x="270" y="526"/>
                  </a:lnTo>
                  <a:lnTo>
                    <a:pt x="253" y="526"/>
                  </a:lnTo>
                  <a:close/>
                  <a:moveTo>
                    <a:pt x="263" y="573"/>
                  </a:moveTo>
                  <a:lnTo>
                    <a:pt x="262" y="569"/>
                  </a:lnTo>
                  <a:lnTo>
                    <a:pt x="260" y="564"/>
                  </a:lnTo>
                  <a:lnTo>
                    <a:pt x="259" y="560"/>
                  </a:lnTo>
                  <a:lnTo>
                    <a:pt x="257" y="554"/>
                  </a:lnTo>
                  <a:lnTo>
                    <a:pt x="257" y="550"/>
                  </a:lnTo>
                  <a:lnTo>
                    <a:pt x="259" y="546"/>
                  </a:lnTo>
                  <a:lnTo>
                    <a:pt x="260" y="542"/>
                  </a:lnTo>
                  <a:lnTo>
                    <a:pt x="265" y="539"/>
                  </a:lnTo>
                  <a:lnTo>
                    <a:pt x="269" y="537"/>
                  </a:lnTo>
                  <a:lnTo>
                    <a:pt x="275" y="536"/>
                  </a:lnTo>
                  <a:lnTo>
                    <a:pt x="263" y="573"/>
                  </a:lnTo>
                  <a:close/>
                  <a:moveTo>
                    <a:pt x="233" y="619"/>
                  </a:moveTo>
                  <a:lnTo>
                    <a:pt x="223" y="615"/>
                  </a:lnTo>
                  <a:lnTo>
                    <a:pt x="240" y="619"/>
                  </a:lnTo>
                  <a:lnTo>
                    <a:pt x="233" y="619"/>
                  </a:lnTo>
                  <a:close/>
                  <a:moveTo>
                    <a:pt x="246" y="705"/>
                  </a:moveTo>
                  <a:lnTo>
                    <a:pt x="240" y="698"/>
                  </a:lnTo>
                  <a:lnTo>
                    <a:pt x="239" y="699"/>
                  </a:lnTo>
                  <a:lnTo>
                    <a:pt x="237" y="701"/>
                  </a:lnTo>
                  <a:lnTo>
                    <a:pt x="236" y="701"/>
                  </a:lnTo>
                  <a:lnTo>
                    <a:pt x="234" y="701"/>
                  </a:lnTo>
                  <a:lnTo>
                    <a:pt x="233" y="701"/>
                  </a:lnTo>
                  <a:lnTo>
                    <a:pt x="232" y="701"/>
                  </a:lnTo>
                  <a:lnTo>
                    <a:pt x="230" y="701"/>
                  </a:lnTo>
                  <a:lnTo>
                    <a:pt x="229" y="701"/>
                  </a:lnTo>
                  <a:lnTo>
                    <a:pt x="229" y="699"/>
                  </a:lnTo>
                  <a:lnTo>
                    <a:pt x="229" y="698"/>
                  </a:lnTo>
                  <a:lnTo>
                    <a:pt x="229" y="696"/>
                  </a:lnTo>
                  <a:lnTo>
                    <a:pt x="229" y="695"/>
                  </a:lnTo>
                  <a:lnTo>
                    <a:pt x="230" y="693"/>
                  </a:lnTo>
                  <a:lnTo>
                    <a:pt x="230" y="692"/>
                  </a:lnTo>
                  <a:lnTo>
                    <a:pt x="232" y="691"/>
                  </a:lnTo>
                  <a:lnTo>
                    <a:pt x="233" y="691"/>
                  </a:lnTo>
                  <a:lnTo>
                    <a:pt x="212" y="688"/>
                  </a:lnTo>
                  <a:lnTo>
                    <a:pt x="209" y="682"/>
                  </a:lnTo>
                  <a:lnTo>
                    <a:pt x="209" y="678"/>
                  </a:lnTo>
                  <a:lnTo>
                    <a:pt x="212" y="673"/>
                  </a:lnTo>
                  <a:lnTo>
                    <a:pt x="214" y="672"/>
                  </a:lnTo>
                  <a:lnTo>
                    <a:pt x="220" y="670"/>
                  </a:lnTo>
                  <a:lnTo>
                    <a:pt x="224" y="670"/>
                  </a:lnTo>
                  <a:lnTo>
                    <a:pt x="230" y="670"/>
                  </a:lnTo>
                  <a:lnTo>
                    <a:pt x="236" y="670"/>
                  </a:lnTo>
                  <a:lnTo>
                    <a:pt x="242" y="670"/>
                  </a:lnTo>
                  <a:lnTo>
                    <a:pt x="246" y="670"/>
                  </a:lnTo>
                  <a:lnTo>
                    <a:pt x="246" y="705"/>
                  </a:lnTo>
                  <a:close/>
                  <a:moveTo>
                    <a:pt x="184" y="1172"/>
                  </a:moveTo>
                  <a:lnTo>
                    <a:pt x="181" y="1155"/>
                  </a:lnTo>
                  <a:lnTo>
                    <a:pt x="184" y="1155"/>
                  </a:lnTo>
                  <a:lnTo>
                    <a:pt x="189" y="1172"/>
                  </a:lnTo>
                  <a:lnTo>
                    <a:pt x="184" y="11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76" name="Freeform 62"/>
            <p:cNvSpPr>
              <a:spLocks/>
            </p:cNvSpPr>
            <p:nvPr/>
          </p:nvSpPr>
          <p:spPr bwMode="auto">
            <a:xfrm>
              <a:off x="1945" y="2027"/>
              <a:ext cx="1" cy="1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1 h 3"/>
                <a:gd name="T4" fmla="*/ 1 w 1"/>
                <a:gd name="T5" fmla="*/ 1 h 3"/>
                <a:gd name="T6" fmla="*/ 1 w 1"/>
                <a:gd name="T7" fmla="*/ 1 h 3"/>
                <a:gd name="T8" fmla="*/ 1 w 1"/>
                <a:gd name="T9" fmla="*/ 1 h 3"/>
                <a:gd name="T10" fmla="*/ 1 w 1"/>
                <a:gd name="T11" fmla="*/ 1 h 3"/>
                <a:gd name="T12" fmla="*/ 1 w 1"/>
                <a:gd name="T13" fmla="*/ 1 h 3"/>
                <a:gd name="T14" fmla="*/ 1 w 1"/>
                <a:gd name="T15" fmla="*/ 1 h 3"/>
                <a:gd name="T16" fmla="*/ 1 w 1"/>
                <a:gd name="T17" fmla="*/ 0 h 3"/>
                <a:gd name="T18" fmla="*/ 1 w 1"/>
                <a:gd name="T19" fmla="*/ 0 h 3"/>
                <a:gd name="T20" fmla="*/ 1 w 1"/>
                <a:gd name="T21" fmla="*/ 0 h 3"/>
                <a:gd name="T22" fmla="*/ 1 w 1"/>
                <a:gd name="T23" fmla="*/ 0 h 3"/>
                <a:gd name="T24" fmla="*/ 1 w 1"/>
                <a:gd name="T25" fmla="*/ 0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1 h 3"/>
                <a:gd name="T32" fmla="*/ 1 w 1"/>
                <a:gd name="T33" fmla="*/ 1 h 3"/>
                <a:gd name="T34" fmla="*/ 1 w 1"/>
                <a:gd name="T35" fmla="*/ 1 h 3"/>
                <a:gd name="T36" fmla="*/ 1 w 1"/>
                <a:gd name="T37" fmla="*/ 1 h 3"/>
                <a:gd name="T38" fmla="*/ 1 w 1"/>
                <a:gd name="T39" fmla="*/ 1 h 3"/>
                <a:gd name="T40" fmla="*/ 1 w 1"/>
                <a:gd name="T41" fmla="*/ 1 h 3"/>
                <a:gd name="T42" fmla="*/ 1 w 1"/>
                <a:gd name="T43" fmla="*/ 1 h 3"/>
                <a:gd name="T44" fmla="*/ 0 w 1"/>
                <a:gd name="T45" fmla="*/ 1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77" name="Freeform 63"/>
            <p:cNvSpPr>
              <a:spLocks/>
            </p:cNvSpPr>
            <p:nvPr/>
          </p:nvSpPr>
          <p:spPr bwMode="auto">
            <a:xfrm>
              <a:off x="1951" y="2093"/>
              <a:ext cx="8" cy="25"/>
            </a:xfrm>
            <a:custGeom>
              <a:avLst/>
              <a:gdLst>
                <a:gd name="T0" fmla="*/ 1 w 18"/>
                <a:gd name="T1" fmla="*/ 2 h 50"/>
                <a:gd name="T2" fmla="*/ 0 w 18"/>
                <a:gd name="T3" fmla="*/ 1 h 50"/>
                <a:gd name="T4" fmla="*/ 4 w 18"/>
                <a:gd name="T5" fmla="*/ 25 h 50"/>
                <a:gd name="T6" fmla="*/ 6 w 18"/>
                <a:gd name="T7" fmla="*/ 25 h 50"/>
                <a:gd name="T8" fmla="*/ 7 w 18"/>
                <a:gd name="T9" fmla="*/ 24 h 50"/>
                <a:gd name="T10" fmla="*/ 7 w 18"/>
                <a:gd name="T11" fmla="*/ 23 h 50"/>
                <a:gd name="T12" fmla="*/ 7 w 18"/>
                <a:gd name="T13" fmla="*/ 22 h 50"/>
                <a:gd name="T14" fmla="*/ 7 w 18"/>
                <a:gd name="T15" fmla="*/ 22 h 50"/>
                <a:gd name="T16" fmla="*/ 7 w 18"/>
                <a:gd name="T17" fmla="*/ 21 h 50"/>
                <a:gd name="T18" fmla="*/ 7 w 18"/>
                <a:gd name="T19" fmla="*/ 20 h 50"/>
                <a:gd name="T20" fmla="*/ 7 w 18"/>
                <a:gd name="T21" fmla="*/ 19 h 50"/>
                <a:gd name="T22" fmla="*/ 7 w 18"/>
                <a:gd name="T23" fmla="*/ 19 h 50"/>
                <a:gd name="T24" fmla="*/ 7 w 18"/>
                <a:gd name="T25" fmla="*/ 19 h 50"/>
                <a:gd name="T26" fmla="*/ 8 w 18"/>
                <a:gd name="T27" fmla="*/ 18 h 50"/>
                <a:gd name="T28" fmla="*/ 7 w 18"/>
                <a:gd name="T29" fmla="*/ 17 h 50"/>
                <a:gd name="T30" fmla="*/ 7 w 18"/>
                <a:gd name="T31" fmla="*/ 15 h 50"/>
                <a:gd name="T32" fmla="*/ 6 w 18"/>
                <a:gd name="T33" fmla="*/ 14 h 50"/>
                <a:gd name="T34" fmla="*/ 5 w 18"/>
                <a:gd name="T35" fmla="*/ 12 h 50"/>
                <a:gd name="T36" fmla="*/ 5 w 18"/>
                <a:gd name="T37" fmla="*/ 10 h 50"/>
                <a:gd name="T38" fmla="*/ 5 w 18"/>
                <a:gd name="T39" fmla="*/ 8 h 50"/>
                <a:gd name="T40" fmla="*/ 5 w 18"/>
                <a:gd name="T41" fmla="*/ 6 h 50"/>
                <a:gd name="T42" fmla="*/ 4 w 18"/>
                <a:gd name="T43" fmla="*/ 4 h 50"/>
                <a:gd name="T44" fmla="*/ 4 w 18"/>
                <a:gd name="T45" fmla="*/ 2 h 50"/>
                <a:gd name="T46" fmla="*/ 4 w 18"/>
                <a:gd name="T47" fmla="*/ 0 h 50"/>
                <a:gd name="T48" fmla="*/ 1 w 18"/>
                <a:gd name="T49" fmla="*/ 2 h 50"/>
                <a:gd name="T50" fmla="*/ 1 w 18"/>
                <a:gd name="T51" fmla="*/ 2 h 5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" h="50">
                  <a:moveTo>
                    <a:pt x="3" y="4"/>
                  </a:moveTo>
                  <a:lnTo>
                    <a:pt x="0" y="1"/>
                  </a:lnTo>
                  <a:lnTo>
                    <a:pt x="8" y="50"/>
                  </a:lnTo>
                  <a:lnTo>
                    <a:pt x="13" y="50"/>
                  </a:lnTo>
                  <a:lnTo>
                    <a:pt x="15" y="47"/>
                  </a:lnTo>
                  <a:lnTo>
                    <a:pt x="15" y="46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1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6" y="37"/>
                  </a:lnTo>
                  <a:lnTo>
                    <a:pt x="18" y="36"/>
                  </a:lnTo>
                  <a:lnTo>
                    <a:pt x="16" y="33"/>
                  </a:lnTo>
                  <a:lnTo>
                    <a:pt x="15" y="30"/>
                  </a:lnTo>
                  <a:lnTo>
                    <a:pt x="13" y="27"/>
                  </a:lnTo>
                  <a:lnTo>
                    <a:pt x="12" y="23"/>
                  </a:lnTo>
                  <a:lnTo>
                    <a:pt x="12" y="20"/>
                  </a:lnTo>
                  <a:lnTo>
                    <a:pt x="11" y="16"/>
                  </a:lnTo>
                  <a:lnTo>
                    <a:pt x="11" y="11"/>
                  </a:lnTo>
                  <a:lnTo>
                    <a:pt x="9" y="8"/>
                  </a:lnTo>
                  <a:lnTo>
                    <a:pt x="9" y="4"/>
                  </a:lnTo>
                  <a:lnTo>
                    <a:pt x="9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78" name="Freeform 64"/>
            <p:cNvSpPr>
              <a:spLocks/>
            </p:cNvSpPr>
            <p:nvPr/>
          </p:nvSpPr>
          <p:spPr bwMode="auto">
            <a:xfrm>
              <a:off x="2204" y="1508"/>
              <a:ext cx="6" cy="48"/>
            </a:xfrm>
            <a:custGeom>
              <a:avLst/>
              <a:gdLst>
                <a:gd name="T0" fmla="*/ 6 w 13"/>
                <a:gd name="T1" fmla="*/ 0 h 96"/>
                <a:gd name="T2" fmla="*/ 5 w 13"/>
                <a:gd name="T3" fmla="*/ 0 h 96"/>
                <a:gd name="T4" fmla="*/ 0 w 13"/>
                <a:gd name="T5" fmla="*/ 48 h 96"/>
                <a:gd name="T6" fmla="*/ 1 w 13"/>
                <a:gd name="T7" fmla="*/ 48 h 96"/>
                <a:gd name="T8" fmla="*/ 6 w 13"/>
                <a:gd name="T9" fmla="*/ 0 h 96"/>
                <a:gd name="T10" fmla="*/ 6 w 13"/>
                <a:gd name="T11" fmla="*/ 0 h 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96">
                  <a:moveTo>
                    <a:pt x="13" y="0"/>
                  </a:moveTo>
                  <a:lnTo>
                    <a:pt x="10" y="0"/>
                  </a:lnTo>
                  <a:lnTo>
                    <a:pt x="0" y="96"/>
                  </a:lnTo>
                  <a:lnTo>
                    <a:pt x="3" y="9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79" name="Freeform 65"/>
            <p:cNvSpPr>
              <a:spLocks/>
            </p:cNvSpPr>
            <p:nvPr/>
          </p:nvSpPr>
          <p:spPr bwMode="auto">
            <a:xfrm>
              <a:off x="2377" y="155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80" name="Freeform 66"/>
            <p:cNvSpPr>
              <a:spLocks/>
            </p:cNvSpPr>
            <p:nvPr/>
          </p:nvSpPr>
          <p:spPr bwMode="auto">
            <a:xfrm>
              <a:off x="2369" y="1546"/>
              <a:ext cx="29" cy="39"/>
            </a:xfrm>
            <a:custGeom>
              <a:avLst/>
              <a:gdLst>
                <a:gd name="T0" fmla="*/ 0 w 57"/>
                <a:gd name="T1" fmla="*/ 39 h 79"/>
                <a:gd name="T2" fmla="*/ 7 w 57"/>
                <a:gd name="T3" fmla="*/ 39 h 79"/>
                <a:gd name="T4" fmla="*/ 7 w 57"/>
                <a:gd name="T5" fmla="*/ 37 h 79"/>
                <a:gd name="T6" fmla="*/ 7 w 57"/>
                <a:gd name="T7" fmla="*/ 36 h 79"/>
                <a:gd name="T8" fmla="*/ 8 w 57"/>
                <a:gd name="T9" fmla="*/ 36 h 79"/>
                <a:gd name="T10" fmla="*/ 9 w 57"/>
                <a:gd name="T11" fmla="*/ 36 h 79"/>
                <a:gd name="T12" fmla="*/ 9 w 57"/>
                <a:gd name="T13" fmla="*/ 36 h 79"/>
                <a:gd name="T14" fmla="*/ 11 w 57"/>
                <a:gd name="T15" fmla="*/ 36 h 79"/>
                <a:gd name="T16" fmla="*/ 12 w 57"/>
                <a:gd name="T17" fmla="*/ 37 h 79"/>
                <a:gd name="T18" fmla="*/ 13 w 57"/>
                <a:gd name="T19" fmla="*/ 37 h 79"/>
                <a:gd name="T20" fmla="*/ 14 w 57"/>
                <a:gd name="T21" fmla="*/ 37 h 79"/>
                <a:gd name="T22" fmla="*/ 15 w 57"/>
                <a:gd name="T23" fmla="*/ 37 h 79"/>
                <a:gd name="T24" fmla="*/ 18 w 57"/>
                <a:gd name="T25" fmla="*/ 35 h 79"/>
                <a:gd name="T26" fmla="*/ 20 w 57"/>
                <a:gd name="T27" fmla="*/ 32 h 79"/>
                <a:gd name="T28" fmla="*/ 22 w 57"/>
                <a:gd name="T29" fmla="*/ 30 h 79"/>
                <a:gd name="T30" fmla="*/ 25 w 57"/>
                <a:gd name="T31" fmla="*/ 27 h 79"/>
                <a:gd name="T32" fmla="*/ 26 w 57"/>
                <a:gd name="T33" fmla="*/ 24 h 79"/>
                <a:gd name="T34" fmla="*/ 27 w 57"/>
                <a:gd name="T35" fmla="*/ 21 h 79"/>
                <a:gd name="T36" fmla="*/ 28 w 57"/>
                <a:gd name="T37" fmla="*/ 18 h 79"/>
                <a:gd name="T38" fmla="*/ 29 w 57"/>
                <a:gd name="T39" fmla="*/ 15 h 79"/>
                <a:gd name="T40" fmla="*/ 29 w 57"/>
                <a:gd name="T41" fmla="*/ 11 h 79"/>
                <a:gd name="T42" fmla="*/ 29 w 57"/>
                <a:gd name="T43" fmla="*/ 8 h 79"/>
                <a:gd name="T44" fmla="*/ 27 w 57"/>
                <a:gd name="T45" fmla="*/ 3 h 79"/>
                <a:gd name="T46" fmla="*/ 25 w 57"/>
                <a:gd name="T47" fmla="*/ 1 h 79"/>
                <a:gd name="T48" fmla="*/ 22 w 57"/>
                <a:gd name="T49" fmla="*/ 0 h 79"/>
                <a:gd name="T50" fmla="*/ 20 w 57"/>
                <a:gd name="T51" fmla="*/ 0 h 79"/>
                <a:gd name="T52" fmla="*/ 17 w 57"/>
                <a:gd name="T53" fmla="*/ 0 h 79"/>
                <a:gd name="T54" fmla="*/ 15 w 57"/>
                <a:gd name="T55" fmla="*/ 2 h 79"/>
                <a:gd name="T56" fmla="*/ 12 w 57"/>
                <a:gd name="T57" fmla="*/ 4 h 79"/>
                <a:gd name="T58" fmla="*/ 10 w 57"/>
                <a:gd name="T59" fmla="*/ 6 h 79"/>
                <a:gd name="T60" fmla="*/ 9 w 57"/>
                <a:gd name="T61" fmla="*/ 7 h 79"/>
                <a:gd name="T62" fmla="*/ 8 w 57"/>
                <a:gd name="T63" fmla="*/ 8 h 79"/>
                <a:gd name="T64" fmla="*/ 9 w 57"/>
                <a:gd name="T65" fmla="*/ 11 h 79"/>
                <a:gd name="T66" fmla="*/ 9 w 57"/>
                <a:gd name="T67" fmla="*/ 14 h 79"/>
                <a:gd name="T68" fmla="*/ 9 w 57"/>
                <a:gd name="T69" fmla="*/ 18 h 79"/>
                <a:gd name="T70" fmla="*/ 10 w 57"/>
                <a:gd name="T71" fmla="*/ 21 h 79"/>
                <a:gd name="T72" fmla="*/ 10 w 57"/>
                <a:gd name="T73" fmla="*/ 25 h 79"/>
                <a:gd name="T74" fmla="*/ 10 w 57"/>
                <a:gd name="T75" fmla="*/ 28 h 79"/>
                <a:gd name="T76" fmla="*/ 9 w 57"/>
                <a:gd name="T77" fmla="*/ 31 h 79"/>
                <a:gd name="T78" fmla="*/ 7 w 57"/>
                <a:gd name="T79" fmla="*/ 35 h 79"/>
                <a:gd name="T80" fmla="*/ 4 w 57"/>
                <a:gd name="T81" fmla="*/ 37 h 79"/>
                <a:gd name="T82" fmla="*/ 1 w 57"/>
                <a:gd name="T83" fmla="*/ 39 h 79"/>
                <a:gd name="T84" fmla="*/ 1 w 57"/>
                <a:gd name="T85" fmla="*/ 39 h 79"/>
                <a:gd name="T86" fmla="*/ 0 w 57"/>
                <a:gd name="T87" fmla="*/ 39 h 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7" h="79">
                  <a:moveTo>
                    <a:pt x="0" y="79"/>
                  </a:moveTo>
                  <a:lnTo>
                    <a:pt x="13" y="79"/>
                  </a:lnTo>
                  <a:lnTo>
                    <a:pt x="13" y="75"/>
                  </a:lnTo>
                  <a:lnTo>
                    <a:pt x="14" y="73"/>
                  </a:lnTo>
                  <a:lnTo>
                    <a:pt x="16" y="72"/>
                  </a:lnTo>
                  <a:lnTo>
                    <a:pt x="17" y="72"/>
                  </a:lnTo>
                  <a:lnTo>
                    <a:pt x="18" y="72"/>
                  </a:lnTo>
                  <a:lnTo>
                    <a:pt x="21" y="73"/>
                  </a:lnTo>
                  <a:lnTo>
                    <a:pt x="23" y="75"/>
                  </a:lnTo>
                  <a:lnTo>
                    <a:pt x="26" y="75"/>
                  </a:lnTo>
                  <a:lnTo>
                    <a:pt x="27" y="75"/>
                  </a:lnTo>
                  <a:lnTo>
                    <a:pt x="30" y="75"/>
                  </a:lnTo>
                  <a:lnTo>
                    <a:pt x="36" y="70"/>
                  </a:lnTo>
                  <a:lnTo>
                    <a:pt x="40" y="65"/>
                  </a:lnTo>
                  <a:lnTo>
                    <a:pt x="44" y="60"/>
                  </a:lnTo>
                  <a:lnTo>
                    <a:pt x="49" y="55"/>
                  </a:lnTo>
                  <a:lnTo>
                    <a:pt x="51" y="49"/>
                  </a:lnTo>
                  <a:lnTo>
                    <a:pt x="54" y="43"/>
                  </a:lnTo>
                  <a:lnTo>
                    <a:pt x="56" y="36"/>
                  </a:lnTo>
                  <a:lnTo>
                    <a:pt x="57" y="30"/>
                  </a:lnTo>
                  <a:lnTo>
                    <a:pt x="57" y="23"/>
                  </a:lnTo>
                  <a:lnTo>
                    <a:pt x="57" y="16"/>
                  </a:lnTo>
                  <a:lnTo>
                    <a:pt x="54" y="7"/>
                  </a:lnTo>
                  <a:lnTo>
                    <a:pt x="50" y="3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30" y="4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7" y="14"/>
                  </a:lnTo>
                  <a:lnTo>
                    <a:pt x="16" y="16"/>
                  </a:lnTo>
                  <a:lnTo>
                    <a:pt x="17" y="22"/>
                  </a:lnTo>
                  <a:lnTo>
                    <a:pt x="18" y="29"/>
                  </a:lnTo>
                  <a:lnTo>
                    <a:pt x="18" y="36"/>
                  </a:lnTo>
                  <a:lnTo>
                    <a:pt x="20" y="43"/>
                  </a:lnTo>
                  <a:lnTo>
                    <a:pt x="20" y="50"/>
                  </a:lnTo>
                  <a:lnTo>
                    <a:pt x="20" y="57"/>
                  </a:lnTo>
                  <a:lnTo>
                    <a:pt x="17" y="63"/>
                  </a:lnTo>
                  <a:lnTo>
                    <a:pt x="14" y="70"/>
                  </a:lnTo>
                  <a:lnTo>
                    <a:pt x="8" y="75"/>
                  </a:lnTo>
                  <a:lnTo>
                    <a:pt x="1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81" name="Freeform 67"/>
            <p:cNvSpPr>
              <a:spLocks/>
            </p:cNvSpPr>
            <p:nvPr/>
          </p:nvSpPr>
          <p:spPr bwMode="auto">
            <a:xfrm>
              <a:off x="2161" y="1551"/>
              <a:ext cx="1" cy="14"/>
            </a:xfrm>
            <a:custGeom>
              <a:avLst/>
              <a:gdLst>
                <a:gd name="T0" fmla="*/ 1 w 3"/>
                <a:gd name="T1" fmla="*/ 0 h 27"/>
                <a:gd name="T2" fmla="*/ 0 w 3"/>
                <a:gd name="T3" fmla="*/ 0 h 27"/>
                <a:gd name="T4" fmla="*/ 0 w 3"/>
                <a:gd name="T5" fmla="*/ 14 h 27"/>
                <a:gd name="T6" fmla="*/ 1 w 3"/>
                <a:gd name="T7" fmla="*/ 14 h 27"/>
                <a:gd name="T8" fmla="*/ 1 w 3"/>
                <a:gd name="T9" fmla="*/ 0 h 27"/>
                <a:gd name="T10" fmla="*/ 1 w 3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7">
                  <a:moveTo>
                    <a:pt x="3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82" name="Freeform 68"/>
            <p:cNvSpPr>
              <a:spLocks/>
            </p:cNvSpPr>
            <p:nvPr/>
          </p:nvSpPr>
          <p:spPr bwMode="auto">
            <a:xfrm>
              <a:off x="2174" y="1582"/>
              <a:ext cx="12" cy="12"/>
            </a:xfrm>
            <a:custGeom>
              <a:avLst/>
              <a:gdLst>
                <a:gd name="T0" fmla="*/ 11 w 25"/>
                <a:gd name="T1" fmla="*/ 2 h 24"/>
                <a:gd name="T2" fmla="*/ 1 w 25"/>
                <a:gd name="T3" fmla="*/ 0 h 24"/>
                <a:gd name="T4" fmla="*/ 0 w 25"/>
                <a:gd name="T5" fmla="*/ 10 h 24"/>
                <a:gd name="T6" fmla="*/ 6 w 25"/>
                <a:gd name="T7" fmla="*/ 12 h 24"/>
                <a:gd name="T8" fmla="*/ 8 w 25"/>
                <a:gd name="T9" fmla="*/ 12 h 24"/>
                <a:gd name="T10" fmla="*/ 9 w 25"/>
                <a:gd name="T11" fmla="*/ 12 h 24"/>
                <a:gd name="T12" fmla="*/ 10 w 25"/>
                <a:gd name="T13" fmla="*/ 10 h 24"/>
                <a:gd name="T14" fmla="*/ 11 w 25"/>
                <a:gd name="T15" fmla="*/ 9 h 24"/>
                <a:gd name="T16" fmla="*/ 11 w 25"/>
                <a:gd name="T17" fmla="*/ 8 h 24"/>
                <a:gd name="T18" fmla="*/ 11 w 25"/>
                <a:gd name="T19" fmla="*/ 7 h 24"/>
                <a:gd name="T20" fmla="*/ 11 w 25"/>
                <a:gd name="T21" fmla="*/ 6 h 24"/>
                <a:gd name="T22" fmla="*/ 12 w 25"/>
                <a:gd name="T23" fmla="*/ 4 h 24"/>
                <a:gd name="T24" fmla="*/ 12 w 25"/>
                <a:gd name="T25" fmla="*/ 3 h 24"/>
                <a:gd name="T26" fmla="*/ 12 w 25"/>
                <a:gd name="T27" fmla="*/ 2 h 24"/>
                <a:gd name="T28" fmla="*/ 12 w 25"/>
                <a:gd name="T29" fmla="*/ 2 h 24"/>
                <a:gd name="T30" fmla="*/ 11 w 25"/>
                <a:gd name="T31" fmla="*/ 2 h 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" h="24">
                  <a:moveTo>
                    <a:pt x="23" y="3"/>
                  </a:moveTo>
                  <a:lnTo>
                    <a:pt x="3" y="0"/>
                  </a:lnTo>
                  <a:lnTo>
                    <a:pt x="0" y="20"/>
                  </a:lnTo>
                  <a:lnTo>
                    <a:pt x="13" y="24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0"/>
                  </a:lnTo>
                  <a:lnTo>
                    <a:pt x="22" y="18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8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83" name="Freeform 69"/>
            <p:cNvSpPr>
              <a:spLocks/>
            </p:cNvSpPr>
            <p:nvPr/>
          </p:nvSpPr>
          <p:spPr bwMode="auto">
            <a:xfrm>
              <a:off x="2332" y="1620"/>
              <a:ext cx="3" cy="1"/>
            </a:xfrm>
            <a:custGeom>
              <a:avLst/>
              <a:gdLst>
                <a:gd name="T0" fmla="*/ 3 w 6"/>
                <a:gd name="T1" fmla="*/ 0 h 1"/>
                <a:gd name="T2" fmla="*/ 0 w 6"/>
                <a:gd name="T3" fmla="*/ 0 h 1"/>
                <a:gd name="T4" fmla="*/ 0 w 6"/>
                <a:gd name="T5" fmla="*/ 0 h 1"/>
                <a:gd name="T6" fmla="*/ 1 w 6"/>
                <a:gd name="T7" fmla="*/ 0 h 1"/>
                <a:gd name="T8" fmla="*/ 1 w 6"/>
                <a:gd name="T9" fmla="*/ 0 h 1"/>
                <a:gd name="T10" fmla="*/ 2 w 6"/>
                <a:gd name="T11" fmla="*/ 0 h 1"/>
                <a:gd name="T12" fmla="*/ 2 w 6"/>
                <a:gd name="T13" fmla="*/ 0 h 1"/>
                <a:gd name="T14" fmla="*/ 2 w 6"/>
                <a:gd name="T15" fmla="*/ 0 h 1"/>
                <a:gd name="T16" fmla="*/ 2 w 6"/>
                <a:gd name="T17" fmla="*/ 0 h 1"/>
                <a:gd name="T18" fmla="*/ 2 w 6"/>
                <a:gd name="T19" fmla="*/ 0 h 1"/>
                <a:gd name="T20" fmla="*/ 3 w 6"/>
                <a:gd name="T21" fmla="*/ 0 h 1"/>
                <a:gd name="T22" fmla="*/ 3 w 6"/>
                <a:gd name="T23" fmla="*/ 0 h 1"/>
                <a:gd name="T24" fmla="*/ 3 w 6"/>
                <a:gd name="T25" fmla="*/ 0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84" name="Freeform 70"/>
            <p:cNvSpPr>
              <a:spLocks/>
            </p:cNvSpPr>
            <p:nvPr/>
          </p:nvSpPr>
          <p:spPr bwMode="auto">
            <a:xfrm>
              <a:off x="2325" y="1619"/>
              <a:ext cx="7" cy="1"/>
            </a:xfrm>
            <a:custGeom>
              <a:avLst/>
              <a:gdLst>
                <a:gd name="T0" fmla="*/ 0 w 14"/>
                <a:gd name="T1" fmla="*/ 1 h 2"/>
                <a:gd name="T2" fmla="*/ 7 w 14"/>
                <a:gd name="T3" fmla="*/ 1 h 2"/>
                <a:gd name="T4" fmla="*/ 6 w 14"/>
                <a:gd name="T5" fmla="*/ 1 h 2"/>
                <a:gd name="T6" fmla="*/ 6 w 14"/>
                <a:gd name="T7" fmla="*/ 0 h 2"/>
                <a:gd name="T8" fmla="*/ 5 w 14"/>
                <a:gd name="T9" fmla="*/ 0 h 2"/>
                <a:gd name="T10" fmla="*/ 4 w 14"/>
                <a:gd name="T11" fmla="*/ 0 h 2"/>
                <a:gd name="T12" fmla="*/ 3 w 14"/>
                <a:gd name="T13" fmla="*/ 0 h 2"/>
                <a:gd name="T14" fmla="*/ 2 w 14"/>
                <a:gd name="T15" fmla="*/ 0 h 2"/>
                <a:gd name="T16" fmla="*/ 1 w 14"/>
                <a:gd name="T17" fmla="*/ 0 h 2"/>
                <a:gd name="T18" fmla="*/ 1 w 14"/>
                <a:gd name="T19" fmla="*/ 0 h 2"/>
                <a:gd name="T20" fmla="*/ 1 w 14"/>
                <a:gd name="T21" fmla="*/ 0 h 2"/>
                <a:gd name="T22" fmla="*/ 0 w 14"/>
                <a:gd name="T23" fmla="*/ 1 h 2"/>
                <a:gd name="T24" fmla="*/ 0 w 14"/>
                <a:gd name="T25" fmla="*/ 1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" h="2">
                  <a:moveTo>
                    <a:pt x="0" y="2"/>
                  </a:moveTo>
                  <a:lnTo>
                    <a:pt x="14" y="2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85" name="Freeform 71"/>
            <p:cNvSpPr>
              <a:spLocks/>
            </p:cNvSpPr>
            <p:nvPr/>
          </p:nvSpPr>
          <p:spPr bwMode="auto">
            <a:xfrm>
              <a:off x="2309" y="1618"/>
              <a:ext cx="11" cy="2"/>
            </a:xfrm>
            <a:custGeom>
              <a:avLst/>
              <a:gdLst>
                <a:gd name="T0" fmla="*/ 11 w 21"/>
                <a:gd name="T1" fmla="*/ 0 h 5"/>
                <a:gd name="T2" fmla="*/ 0 w 21"/>
                <a:gd name="T3" fmla="*/ 0 h 5"/>
                <a:gd name="T4" fmla="*/ 0 w 21"/>
                <a:gd name="T5" fmla="*/ 2 h 5"/>
                <a:gd name="T6" fmla="*/ 11 w 21"/>
                <a:gd name="T7" fmla="*/ 2 h 5"/>
                <a:gd name="T8" fmla="*/ 11 w 21"/>
                <a:gd name="T9" fmla="*/ 0 h 5"/>
                <a:gd name="T10" fmla="*/ 11 w 21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5">
                  <a:moveTo>
                    <a:pt x="21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21" y="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86" name="Freeform 72"/>
            <p:cNvSpPr>
              <a:spLocks/>
            </p:cNvSpPr>
            <p:nvPr/>
          </p:nvSpPr>
          <p:spPr bwMode="auto">
            <a:xfrm>
              <a:off x="2104" y="1845"/>
              <a:ext cx="3" cy="1"/>
            </a:xfrm>
            <a:custGeom>
              <a:avLst/>
              <a:gdLst>
                <a:gd name="T0" fmla="*/ 3 w 6"/>
                <a:gd name="T1" fmla="*/ 0 h 1"/>
                <a:gd name="T2" fmla="*/ 2 w 6"/>
                <a:gd name="T3" fmla="*/ 0 h 1"/>
                <a:gd name="T4" fmla="*/ 2 w 6"/>
                <a:gd name="T5" fmla="*/ 0 h 1"/>
                <a:gd name="T6" fmla="*/ 2 w 6"/>
                <a:gd name="T7" fmla="*/ 0 h 1"/>
                <a:gd name="T8" fmla="*/ 2 w 6"/>
                <a:gd name="T9" fmla="*/ 0 h 1"/>
                <a:gd name="T10" fmla="*/ 2 w 6"/>
                <a:gd name="T11" fmla="*/ 0 h 1"/>
                <a:gd name="T12" fmla="*/ 1 w 6"/>
                <a:gd name="T13" fmla="*/ 0 h 1"/>
                <a:gd name="T14" fmla="*/ 1 w 6"/>
                <a:gd name="T15" fmla="*/ 0 h 1"/>
                <a:gd name="T16" fmla="*/ 1 w 6"/>
                <a:gd name="T17" fmla="*/ 0 h 1"/>
                <a:gd name="T18" fmla="*/ 1 w 6"/>
                <a:gd name="T19" fmla="*/ 0 h 1"/>
                <a:gd name="T20" fmla="*/ 0 w 6"/>
                <a:gd name="T21" fmla="*/ 0 h 1"/>
                <a:gd name="T22" fmla="*/ 1 w 6"/>
                <a:gd name="T23" fmla="*/ 0 h 1"/>
                <a:gd name="T24" fmla="*/ 1 w 6"/>
                <a:gd name="T25" fmla="*/ 0 h 1"/>
                <a:gd name="T26" fmla="*/ 1 w 6"/>
                <a:gd name="T27" fmla="*/ 1 h 1"/>
                <a:gd name="T28" fmla="*/ 1 w 6"/>
                <a:gd name="T29" fmla="*/ 1 h 1"/>
                <a:gd name="T30" fmla="*/ 2 w 6"/>
                <a:gd name="T31" fmla="*/ 1 h 1"/>
                <a:gd name="T32" fmla="*/ 2 w 6"/>
                <a:gd name="T33" fmla="*/ 1 h 1"/>
                <a:gd name="T34" fmla="*/ 2 w 6"/>
                <a:gd name="T35" fmla="*/ 1 h 1"/>
                <a:gd name="T36" fmla="*/ 2 w 6"/>
                <a:gd name="T37" fmla="*/ 1 h 1"/>
                <a:gd name="T38" fmla="*/ 2 w 6"/>
                <a:gd name="T39" fmla="*/ 0 h 1"/>
                <a:gd name="T40" fmla="*/ 3 w 6"/>
                <a:gd name="T41" fmla="*/ 0 h 1"/>
                <a:gd name="T42" fmla="*/ 3 w 6"/>
                <a:gd name="T43" fmla="*/ 0 h 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87" name="Freeform 73"/>
            <p:cNvSpPr>
              <a:spLocks/>
            </p:cNvSpPr>
            <p:nvPr/>
          </p:nvSpPr>
          <p:spPr bwMode="auto">
            <a:xfrm>
              <a:off x="2008" y="1635"/>
              <a:ext cx="97" cy="208"/>
            </a:xfrm>
            <a:custGeom>
              <a:avLst/>
              <a:gdLst>
                <a:gd name="T0" fmla="*/ 9 w 195"/>
                <a:gd name="T1" fmla="*/ 39 h 415"/>
                <a:gd name="T2" fmla="*/ 10 w 195"/>
                <a:gd name="T3" fmla="*/ 40 h 415"/>
                <a:gd name="T4" fmla="*/ 11 w 195"/>
                <a:gd name="T5" fmla="*/ 40 h 415"/>
                <a:gd name="T6" fmla="*/ 13 w 195"/>
                <a:gd name="T7" fmla="*/ 42 h 415"/>
                <a:gd name="T8" fmla="*/ 13 w 195"/>
                <a:gd name="T9" fmla="*/ 44 h 415"/>
                <a:gd name="T10" fmla="*/ 13 w 195"/>
                <a:gd name="T11" fmla="*/ 45 h 415"/>
                <a:gd name="T12" fmla="*/ 11 w 195"/>
                <a:gd name="T13" fmla="*/ 47 h 415"/>
                <a:gd name="T14" fmla="*/ 9 w 195"/>
                <a:gd name="T15" fmla="*/ 47 h 415"/>
                <a:gd name="T16" fmla="*/ 11 w 195"/>
                <a:gd name="T17" fmla="*/ 50 h 415"/>
                <a:gd name="T18" fmla="*/ 14 w 195"/>
                <a:gd name="T19" fmla="*/ 52 h 415"/>
                <a:gd name="T20" fmla="*/ 16 w 195"/>
                <a:gd name="T21" fmla="*/ 52 h 415"/>
                <a:gd name="T22" fmla="*/ 19 w 195"/>
                <a:gd name="T23" fmla="*/ 56 h 415"/>
                <a:gd name="T24" fmla="*/ 18 w 195"/>
                <a:gd name="T25" fmla="*/ 57 h 415"/>
                <a:gd name="T26" fmla="*/ 17 w 195"/>
                <a:gd name="T27" fmla="*/ 57 h 415"/>
                <a:gd name="T28" fmla="*/ 18 w 195"/>
                <a:gd name="T29" fmla="*/ 62 h 415"/>
                <a:gd name="T30" fmla="*/ 23 w 195"/>
                <a:gd name="T31" fmla="*/ 83 h 415"/>
                <a:gd name="T32" fmla="*/ 36 w 195"/>
                <a:gd name="T33" fmla="*/ 115 h 415"/>
                <a:gd name="T34" fmla="*/ 51 w 195"/>
                <a:gd name="T35" fmla="*/ 144 h 415"/>
                <a:gd name="T36" fmla="*/ 61 w 195"/>
                <a:gd name="T37" fmla="*/ 154 h 415"/>
                <a:gd name="T38" fmla="*/ 50 w 195"/>
                <a:gd name="T39" fmla="*/ 129 h 415"/>
                <a:gd name="T40" fmla="*/ 38 w 195"/>
                <a:gd name="T41" fmla="*/ 105 h 415"/>
                <a:gd name="T42" fmla="*/ 28 w 195"/>
                <a:gd name="T43" fmla="*/ 81 h 415"/>
                <a:gd name="T44" fmla="*/ 29 w 195"/>
                <a:gd name="T45" fmla="*/ 80 h 415"/>
                <a:gd name="T46" fmla="*/ 30 w 195"/>
                <a:gd name="T47" fmla="*/ 80 h 415"/>
                <a:gd name="T48" fmla="*/ 31 w 195"/>
                <a:gd name="T49" fmla="*/ 80 h 415"/>
                <a:gd name="T50" fmla="*/ 43 w 195"/>
                <a:gd name="T51" fmla="*/ 103 h 415"/>
                <a:gd name="T52" fmla="*/ 61 w 195"/>
                <a:gd name="T53" fmla="*/ 136 h 415"/>
                <a:gd name="T54" fmla="*/ 79 w 195"/>
                <a:gd name="T55" fmla="*/ 170 h 415"/>
                <a:gd name="T56" fmla="*/ 93 w 195"/>
                <a:gd name="T57" fmla="*/ 194 h 415"/>
                <a:gd name="T58" fmla="*/ 94 w 195"/>
                <a:gd name="T59" fmla="*/ 198 h 415"/>
                <a:gd name="T60" fmla="*/ 94 w 195"/>
                <a:gd name="T61" fmla="*/ 203 h 415"/>
                <a:gd name="T62" fmla="*/ 95 w 195"/>
                <a:gd name="T63" fmla="*/ 208 h 415"/>
                <a:gd name="T64" fmla="*/ 96 w 195"/>
                <a:gd name="T65" fmla="*/ 204 h 415"/>
                <a:gd name="T66" fmla="*/ 97 w 195"/>
                <a:gd name="T67" fmla="*/ 201 h 415"/>
                <a:gd name="T68" fmla="*/ 95 w 195"/>
                <a:gd name="T69" fmla="*/ 197 h 415"/>
                <a:gd name="T70" fmla="*/ 94 w 195"/>
                <a:gd name="T71" fmla="*/ 188 h 415"/>
                <a:gd name="T72" fmla="*/ 90 w 195"/>
                <a:gd name="T73" fmla="*/ 179 h 415"/>
                <a:gd name="T74" fmla="*/ 85 w 195"/>
                <a:gd name="T75" fmla="*/ 170 h 415"/>
                <a:gd name="T76" fmla="*/ 81 w 195"/>
                <a:gd name="T77" fmla="*/ 159 h 415"/>
                <a:gd name="T78" fmla="*/ 74 w 195"/>
                <a:gd name="T79" fmla="*/ 146 h 415"/>
                <a:gd name="T80" fmla="*/ 67 w 195"/>
                <a:gd name="T81" fmla="*/ 133 h 415"/>
                <a:gd name="T82" fmla="*/ 59 w 195"/>
                <a:gd name="T83" fmla="*/ 123 h 415"/>
                <a:gd name="T84" fmla="*/ 41 w 195"/>
                <a:gd name="T85" fmla="*/ 88 h 415"/>
                <a:gd name="T86" fmla="*/ 22 w 195"/>
                <a:gd name="T87" fmla="*/ 52 h 415"/>
                <a:gd name="T88" fmla="*/ 5 w 195"/>
                <a:gd name="T89" fmla="*/ 13 h 415"/>
                <a:gd name="T90" fmla="*/ 0 w 195"/>
                <a:gd name="T91" fmla="*/ 7 h 415"/>
                <a:gd name="T92" fmla="*/ 2 w 195"/>
                <a:gd name="T93" fmla="*/ 17 h 415"/>
                <a:gd name="T94" fmla="*/ 6 w 195"/>
                <a:gd name="T95" fmla="*/ 27 h 415"/>
                <a:gd name="T96" fmla="*/ 9 w 195"/>
                <a:gd name="T97" fmla="*/ 35 h 415"/>
                <a:gd name="T98" fmla="*/ 9 w 195"/>
                <a:gd name="T99" fmla="*/ 37 h 415"/>
                <a:gd name="T100" fmla="*/ 9 w 195"/>
                <a:gd name="T101" fmla="*/ 38 h 415"/>
                <a:gd name="T102" fmla="*/ 8 w 195"/>
                <a:gd name="T103" fmla="*/ 39 h 41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5" h="415">
                  <a:moveTo>
                    <a:pt x="17" y="77"/>
                  </a:moveTo>
                  <a:lnTo>
                    <a:pt x="17" y="77"/>
                  </a:lnTo>
                  <a:lnTo>
                    <a:pt x="19" y="77"/>
                  </a:lnTo>
                  <a:lnTo>
                    <a:pt x="19" y="79"/>
                  </a:lnTo>
                  <a:lnTo>
                    <a:pt x="20" y="79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6" y="83"/>
                  </a:lnTo>
                  <a:lnTo>
                    <a:pt x="26" y="84"/>
                  </a:lnTo>
                  <a:lnTo>
                    <a:pt x="26" y="86"/>
                  </a:lnTo>
                  <a:lnTo>
                    <a:pt x="26" y="87"/>
                  </a:lnTo>
                  <a:lnTo>
                    <a:pt x="26" y="89"/>
                  </a:lnTo>
                  <a:lnTo>
                    <a:pt x="26" y="90"/>
                  </a:lnTo>
                  <a:lnTo>
                    <a:pt x="24" y="91"/>
                  </a:lnTo>
                  <a:lnTo>
                    <a:pt x="24" y="93"/>
                  </a:lnTo>
                  <a:lnTo>
                    <a:pt x="23" y="93"/>
                  </a:lnTo>
                  <a:lnTo>
                    <a:pt x="19" y="90"/>
                  </a:lnTo>
                  <a:lnTo>
                    <a:pt x="19" y="91"/>
                  </a:lnTo>
                  <a:lnTo>
                    <a:pt x="19" y="94"/>
                  </a:lnTo>
                  <a:lnTo>
                    <a:pt x="20" y="96"/>
                  </a:lnTo>
                  <a:lnTo>
                    <a:pt x="22" y="97"/>
                  </a:lnTo>
                  <a:lnTo>
                    <a:pt x="23" y="99"/>
                  </a:lnTo>
                  <a:lnTo>
                    <a:pt x="24" y="100"/>
                  </a:lnTo>
                  <a:lnTo>
                    <a:pt x="27" y="101"/>
                  </a:lnTo>
                  <a:lnTo>
                    <a:pt x="29" y="104"/>
                  </a:lnTo>
                  <a:lnTo>
                    <a:pt x="29" y="106"/>
                  </a:lnTo>
                  <a:lnTo>
                    <a:pt x="30" y="107"/>
                  </a:lnTo>
                  <a:lnTo>
                    <a:pt x="33" y="103"/>
                  </a:lnTo>
                  <a:lnTo>
                    <a:pt x="40" y="110"/>
                  </a:lnTo>
                  <a:lnTo>
                    <a:pt x="39" y="110"/>
                  </a:lnTo>
                  <a:lnTo>
                    <a:pt x="39" y="111"/>
                  </a:lnTo>
                  <a:lnTo>
                    <a:pt x="37" y="111"/>
                  </a:lnTo>
                  <a:lnTo>
                    <a:pt x="36" y="113"/>
                  </a:lnTo>
                  <a:lnTo>
                    <a:pt x="34" y="113"/>
                  </a:lnTo>
                  <a:lnTo>
                    <a:pt x="33" y="113"/>
                  </a:lnTo>
                  <a:lnTo>
                    <a:pt x="36" y="124"/>
                  </a:lnTo>
                  <a:lnTo>
                    <a:pt x="33" y="124"/>
                  </a:lnTo>
                  <a:lnTo>
                    <a:pt x="40" y="146"/>
                  </a:lnTo>
                  <a:lnTo>
                    <a:pt x="47" y="166"/>
                  </a:lnTo>
                  <a:lnTo>
                    <a:pt x="56" y="187"/>
                  </a:lnTo>
                  <a:lnTo>
                    <a:pt x="65" y="207"/>
                  </a:lnTo>
                  <a:lnTo>
                    <a:pt x="73" y="229"/>
                  </a:lnTo>
                  <a:lnTo>
                    <a:pt x="82" y="249"/>
                  </a:lnTo>
                  <a:lnTo>
                    <a:pt x="93" y="269"/>
                  </a:lnTo>
                  <a:lnTo>
                    <a:pt x="103" y="288"/>
                  </a:lnTo>
                  <a:lnTo>
                    <a:pt x="116" y="308"/>
                  </a:lnTo>
                  <a:lnTo>
                    <a:pt x="129" y="326"/>
                  </a:lnTo>
                  <a:lnTo>
                    <a:pt x="123" y="308"/>
                  </a:lnTo>
                  <a:lnTo>
                    <a:pt x="116" y="291"/>
                  </a:lnTo>
                  <a:lnTo>
                    <a:pt x="109" y="275"/>
                  </a:lnTo>
                  <a:lnTo>
                    <a:pt x="100" y="258"/>
                  </a:lnTo>
                  <a:lnTo>
                    <a:pt x="93" y="242"/>
                  </a:lnTo>
                  <a:lnTo>
                    <a:pt x="85" y="225"/>
                  </a:lnTo>
                  <a:lnTo>
                    <a:pt x="77" y="209"/>
                  </a:lnTo>
                  <a:lnTo>
                    <a:pt x="69" y="193"/>
                  </a:lnTo>
                  <a:lnTo>
                    <a:pt x="63" y="177"/>
                  </a:lnTo>
                  <a:lnTo>
                    <a:pt x="57" y="162"/>
                  </a:lnTo>
                  <a:lnTo>
                    <a:pt x="59" y="160"/>
                  </a:lnTo>
                  <a:lnTo>
                    <a:pt x="59" y="159"/>
                  </a:lnTo>
                  <a:lnTo>
                    <a:pt x="60" y="159"/>
                  </a:lnTo>
                  <a:lnTo>
                    <a:pt x="62" y="159"/>
                  </a:lnTo>
                  <a:lnTo>
                    <a:pt x="63" y="159"/>
                  </a:lnTo>
                  <a:lnTo>
                    <a:pt x="65" y="159"/>
                  </a:lnTo>
                  <a:lnTo>
                    <a:pt x="76" y="182"/>
                  </a:lnTo>
                  <a:lnTo>
                    <a:pt x="86" y="205"/>
                  </a:lnTo>
                  <a:lnTo>
                    <a:pt x="99" y="226"/>
                  </a:lnTo>
                  <a:lnTo>
                    <a:pt x="110" y="249"/>
                  </a:lnTo>
                  <a:lnTo>
                    <a:pt x="122" y="272"/>
                  </a:lnTo>
                  <a:lnTo>
                    <a:pt x="135" y="295"/>
                  </a:lnTo>
                  <a:lnTo>
                    <a:pt x="148" y="316"/>
                  </a:lnTo>
                  <a:lnTo>
                    <a:pt x="159" y="339"/>
                  </a:lnTo>
                  <a:lnTo>
                    <a:pt x="172" y="362"/>
                  </a:lnTo>
                  <a:lnTo>
                    <a:pt x="185" y="385"/>
                  </a:lnTo>
                  <a:lnTo>
                    <a:pt x="186" y="387"/>
                  </a:lnTo>
                  <a:lnTo>
                    <a:pt x="186" y="389"/>
                  </a:lnTo>
                  <a:lnTo>
                    <a:pt x="188" y="392"/>
                  </a:lnTo>
                  <a:lnTo>
                    <a:pt x="188" y="395"/>
                  </a:lnTo>
                  <a:lnTo>
                    <a:pt x="189" y="399"/>
                  </a:lnTo>
                  <a:lnTo>
                    <a:pt x="189" y="402"/>
                  </a:lnTo>
                  <a:lnTo>
                    <a:pt x="189" y="405"/>
                  </a:lnTo>
                  <a:lnTo>
                    <a:pt x="191" y="410"/>
                  </a:lnTo>
                  <a:lnTo>
                    <a:pt x="191" y="412"/>
                  </a:lnTo>
                  <a:lnTo>
                    <a:pt x="191" y="415"/>
                  </a:lnTo>
                  <a:lnTo>
                    <a:pt x="192" y="412"/>
                  </a:lnTo>
                  <a:lnTo>
                    <a:pt x="192" y="411"/>
                  </a:lnTo>
                  <a:lnTo>
                    <a:pt x="193" y="408"/>
                  </a:lnTo>
                  <a:lnTo>
                    <a:pt x="193" y="405"/>
                  </a:lnTo>
                  <a:lnTo>
                    <a:pt x="195" y="402"/>
                  </a:lnTo>
                  <a:lnTo>
                    <a:pt x="195" y="401"/>
                  </a:lnTo>
                  <a:lnTo>
                    <a:pt x="193" y="398"/>
                  </a:lnTo>
                  <a:lnTo>
                    <a:pt x="193" y="395"/>
                  </a:lnTo>
                  <a:lnTo>
                    <a:pt x="191" y="394"/>
                  </a:lnTo>
                  <a:lnTo>
                    <a:pt x="188" y="392"/>
                  </a:lnTo>
                  <a:lnTo>
                    <a:pt x="189" y="384"/>
                  </a:lnTo>
                  <a:lnTo>
                    <a:pt x="188" y="375"/>
                  </a:lnTo>
                  <a:lnTo>
                    <a:pt x="186" y="368"/>
                  </a:lnTo>
                  <a:lnTo>
                    <a:pt x="183" y="362"/>
                  </a:lnTo>
                  <a:lnTo>
                    <a:pt x="181" y="357"/>
                  </a:lnTo>
                  <a:lnTo>
                    <a:pt x="176" y="351"/>
                  </a:lnTo>
                  <a:lnTo>
                    <a:pt x="173" y="345"/>
                  </a:lnTo>
                  <a:lnTo>
                    <a:pt x="170" y="339"/>
                  </a:lnTo>
                  <a:lnTo>
                    <a:pt x="169" y="334"/>
                  </a:lnTo>
                  <a:lnTo>
                    <a:pt x="168" y="326"/>
                  </a:lnTo>
                  <a:lnTo>
                    <a:pt x="162" y="318"/>
                  </a:lnTo>
                  <a:lnTo>
                    <a:pt x="156" y="309"/>
                  </a:lnTo>
                  <a:lnTo>
                    <a:pt x="152" y="301"/>
                  </a:lnTo>
                  <a:lnTo>
                    <a:pt x="148" y="292"/>
                  </a:lnTo>
                  <a:lnTo>
                    <a:pt x="143" y="283"/>
                  </a:lnTo>
                  <a:lnTo>
                    <a:pt x="139" y="275"/>
                  </a:lnTo>
                  <a:lnTo>
                    <a:pt x="135" y="266"/>
                  </a:lnTo>
                  <a:lnTo>
                    <a:pt x="130" y="258"/>
                  </a:lnTo>
                  <a:lnTo>
                    <a:pt x="125" y="250"/>
                  </a:lnTo>
                  <a:lnTo>
                    <a:pt x="119" y="245"/>
                  </a:lnTo>
                  <a:lnTo>
                    <a:pt x="107" y="223"/>
                  </a:lnTo>
                  <a:lnTo>
                    <a:pt x="95" y="200"/>
                  </a:lnTo>
                  <a:lnTo>
                    <a:pt x="82" y="176"/>
                  </a:lnTo>
                  <a:lnTo>
                    <a:pt x="69" y="152"/>
                  </a:lnTo>
                  <a:lnTo>
                    <a:pt x="56" y="127"/>
                  </a:lnTo>
                  <a:lnTo>
                    <a:pt x="44" y="103"/>
                  </a:lnTo>
                  <a:lnTo>
                    <a:pt x="32" y="77"/>
                  </a:lnTo>
                  <a:lnTo>
                    <a:pt x="22" y="51"/>
                  </a:lnTo>
                  <a:lnTo>
                    <a:pt x="10" y="26"/>
                  </a:lnTo>
                  <a:lnTo>
                    <a:pt x="1" y="0"/>
                  </a:lnTo>
                  <a:lnTo>
                    <a:pt x="0" y="7"/>
                  </a:lnTo>
                  <a:lnTo>
                    <a:pt x="0" y="14"/>
                  </a:lnTo>
                  <a:lnTo>
                    <a:pt x="1" y="21"/>
                  </a:lnTo>
                  <a:lnTo>
                    <a:pt x="3" y="28"/>
                  </a:lnTo>
                  <a:lnTo>
                    <a:pt x="4" y="34"/>
                  </a:lnTo>
                  <a:lnTo>
                    <a:pt x="7" y="41"/>
                  </a:lnTo>
                  <a:lnTo>
                    <a:pt x="10" y="47"/>
                  </a:lnTo>
                  <a:lnTo>
                    <a:pt x="13" y="53"/>
                  </a:lnTo>
                  <a:lnTo>
                    <a:pt x="16" y="60"/>
                  </a:lnTo>
                  <a:lnTo>
                    <a:pt x="19" y="66"/>
                  </a:lnTo>
                  <a:lnTo>
                    <a:pt x="19" y="69"/>
                  </a:lnTo>
                  <a:lnTo>
                    <a:pt x="19" y="70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9" y="74"/>
                  </a:lnTo>
                  <a:lnTo>
                    <a:pt x="19" y="76"/>
                  </a:lnTo>
                  <a:lnTo>
                    <a:pt x="17" y="7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88" name="Freeform 74"/>
            <p:cNvSpPr>
              <a:spLocks/>
            </p:cNvSpPr>
            <p:nvPr/>
          </p:nvSpPr>
          <p:spPr bwMode="auto">
            <a:xfrm>
              <a:off x="2103" y="1843"/>
              <a:ext cx="1" cy="2"/>
            </a:xfrm>
            <a:custGeom>
              <a:avLst/>
              <a:gdLst>
                <a:gd name="T0" fmla="*/ 1 w 1"/>
                <a:gd name="T1" fmla="*/ 1 h 5"/>
                <a:gd name="T2" fmla="*/ 1 w 1"/>
                <a:gd name="T3" fmla="*/ 2 h 5"/>
                <a:gd name="T4" fmla="*/ 1 w 1"/>
                <a:gd name="T5" fmla="*/ 1 h 5"/>
                <a:gd name="T6" fmla="*/ 1 w 1"/>
                <a:gd name="T7" fmla="*/ 1 h 5"/>
                <a:gd name="T8" fmla="*/ 1 w 1"/>
                <a:gd name="T9" fmla="*/ 1 h 5"/>
                <a:gd name="T10" fmla="*/ 1 w 1"/>
                <a:gd name="T11" fmla="*/ 1 h 5"/>
                <a:gd name="T12" fmla="*/ 1 w 1"/>
                <a:gd name="T13" fmla="*/ 1 h 5"/>
                <a:gd name="T14" fmla="*/ 1 w 1"/>
                <a:gd name="T15" fmla="*/ 1 h 5"/>
                <a:gd name="T16" fmla="*/ 0 w 1"/>
                <a:gd name="T17" fmla="*/ 0 h 5"/>
                <a:gd name="T18" fmla="*/ 0 w 1"/>
                <a:gd name="T19" fmla="*/ 0 h 5"/>
                <a:gd name="T20" fmla="*/ 0 w 1"/>
                <a:gd name="T21" fmla="*/ 0 h 5"/>
                <a:gd name="T22" fmla="*/ 0 w 1"/>
                <a:gd name="T23" fmla="*/ 0 h 5"/>
                <a:gd name="T24" fmla="*/ 0 w 1"/>
                <a:gd name="T25" fmla="*/ 1 h 5"/>
                <a:gd name="T26" fmla="*/ 0 w 1"/>
                <a:gd name="T27" fmla="*/ 1 h 5"/>
                <a:gd name="T28" fmla="*/ 0 w 1"/>
                <a:gd name="T29" fmla="*/ 1 h 5"/>
                <a:gd name="T30" fmla="*/ 0 w 1"/>
                <a:gd name="T31" fmla="*/ 1 h 5"/>
                <a:gd name="T32" fmla="*/ 0 w 1"/>
                <a:gd name="T33" fmla="*/ 1 h 5"/>
                <a:gd name="T34" fmla="*/ 1 w 1"/>
                <a:gd name="T35" fmla="*/ 1 h 5"/>
                <a:gd name="T36" fmla="*/ 1 w 1"/>
                <a:gd name="T37" fmla="*/ 2 h 5"/>
                <a:gd name="T38" fmla="*/ 1 w 1"/>
                <a:gd name="T39" fmla="*/ 2 h 5"/>
                <a:gd name="T40" fmla="*/ 1 w 1"/>
                <a:gd name="T41" fmla="*/ 2 h 5"/>
                <a:gd name="T42" fmla="*/ 1 w 1"/>
                <a:gd name="T43" fmla="*/ 2 h 5"/>
                <a:gd name="T44" fmla="*/ 1 w 1"/>
                <a:gd name="T45" fmla="*/ 1 h 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5">
                  <a:moveTo>
                    <a:pt x="1" y="3"/>
                  </a:moveTo>
                  <a:lnTo>
                    <a:pt x="1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89" name="Freeform 75"/>
            <p:cNvSpPr>
              <a:spLocks/>
            </p:cNvSpPr>
            <p:nvPr/>
          </p:nvSpPr>
          <p:spPr bwMode="auto">
            <a:xfrm>
              <a:off x="2016" y="1709"/>
              <a:ext cx="3" cy="8"/>
            </a:xfrm>
            <a:custGeom>
              <a:avLst/>
              <a:gdLst>
                <a:gd name="T0" fmla="*/ 1 w 7"/>
                <a:gd name="T1" fmla="*/ 0 h 18"/>
                <a:gd name="T2" fmla="*/ 0 w 7"/>
                <a:gd name="T3" fmla="*/ 0 h 18"/>
                <a:gd name="T4" fmla="*/ 1 w 7"/>
                <a:gd name="T5" fmla="*/ 8 h 18"/>
                <a:gd name="T6" fmla="*/ 3 w 7"/>
                <a:gd name="T7" fmla="*/ 8 h 18"/>
                <a:gd name="T8" fmla="*/ 1 w 7"/>
                <a:gd name="T9" fmla="*/ 0 h 18"/>
                <a:gd name="T10" fmla="*/ 1 w 7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18">
                  <a:moveTo>
                    <a:pt x="3" y="0"/>
                  </a:moveTo>
                  <a:lnTo>
                    <a:pt x="0" y="0"/>
                  </a:lnTo>
                  <a:lnTo>
                    <a:pt x="3" y="18"/>
                  </a:lnTo>
                  <a:lnTo>
                    <a:pt x="7" y="1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90" name="Freeform 76"/>
            <p:cNvSpPr>
              <a:spLocks/>
            </p:cNvSpPr>
            <p:nvPr/>
          </p:nvSpPr>
          <p:spPr bwMode="auto">
            <a:xfrm>
              <a:off x="2016" y="1721"/>
              <a:ext cx="26" cy="48"/>
            </a:xfrm>
            <a:custGeom>
              <a:avLst/>
              <a:gdLst>
                <a:gd name="T0" fmla="*/ 0 w 51"/>
                <a:gd name="T1" fmla="*/ 2 h 96"/>
                <a:gd name="T2" fmla="*/ 2 w 51"/>
                <a:gd name="T3" fmla="*/ 7 h 96"/>
                <a:gd name="T4" fmla="*/ 4 w 51"/>
                <a:gd name="T5" fmla="*/ 12 h 96"/>
                <a:gd name="T6" fmla="*/ 6 w 51"/>
                <a:gd name="T7" fmla="*/ 17 h 96"/>
                <a:gd name="T8" fmla="*/ 8 w 51"/>
                <a:gd name="T9" fmla="*/ 22 h 96"/>
                <a:gd name="T10" fmla="*/ 11 w 51"/>
                <a:gd name="T11" fmla="*/ 27 h 96"/>
                <a:gd name="T12" fmla="*/ 14 w 51"/>
                <a:gd name="T13" fmla="*/ 31 h 96"/>
                <a:gd name="T14" fmla="*/ 17 w 51"/>
                <a:gd name="T15" fmla="*/ 35 h 96"/>
                <a:gd name="T16" fmla="*/ 19 w 51"/>
                <a:gd name="T17" fmla="*/ 40 h 96"/>
                <a:gd name="T18" fmla="*/ 22 w 51"/>
                <a:gd name="T19" fmla="*/ 44 h 96"/>
                <a:gd name="T20" fmla="*/ 26 w 51"/>
                <a:gd name="T21" fmla="*/ 48 h 96"/>
                <a:gd name="T22" fmla="*/ 23 w 51"/>
                <a:gd name="T23" fmla="*/ 44 h 96"/>
                <a:gd name="T24" fmla="*/ 20 w 51"/>
                <a:gd name="T25" fmla="*/ 39 h 96"/>
                <a:gd name="T26" fmla="*/ 18 w 51"/>
                <a:gd name="T27" fmla="*/ 34 h 96"/>
                <a:gd name="T28" fmla="*/ 16 w 51"/>
                <a:gd name="T29" fmla="*/ 29 h 96"/>
                <a:gd name="T30" fmla="*/ 14 w 51"/>
                <a:gd name="T31" fmla="*/ 25 h 96"/>
                <a:gd name="T32" fmla="*/ 12 w 51"/>
                <a:gd name="T33" fmla="*/ 20 h 96"/>
                <a:gd name="T34" fmla="*/ 9 w 51"/>
                <a:gd name="T35" fmla="*/ 15 h 96"/>
                <a:gd name="T36" fmla="*/ 7 w 51"/>
                <a:gd name="T37" fmla="*/ 10 h 96"/>
                <a:gd name="T38" fmla="*/ 5 w 51"/>
                <a:gd name="T39" fmla="*/ 5 h 96"/>
                <a:gd name="T40" fmla="*/ 4 w 51"/>
                <a:gd name="T41" fmla="*/ 0 h 96"/>
                <a:gd name="T42" fmla="*/ 0 w 51"/>
                <a:gd name="T43" fmla="*/ 2 h 96"/>
                <a:gd name="T44" fmla="*/ 0 w 51"/>
                <a:gd name="T45" fmla="*/ 2 h 9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1" h="96">
                  <a:moveTo>
                    <a:pt x="0" y="4"/>
                  </a:moveTo>
                  <a:lnTo>
                    <a:pt x="3" y="14"/>
                  </a:lnTo>
                  <a:lnTo>
                    <a:pt x="7" y="24"/>
                  </a:lnTo>
                  <a:lnTo>
                    <a:pt x="11" y="33"/>
                  </a:lnTo>
                  <a:lnTo>
                    <a:pt x="16" y="43"/>
                  </a:lnTo>
                  <a:lnTo>
                    <a:pt x="21" y="53"/>
                  </a:lnTo>
                  <a:lnTo>
                    <a:pt x="27" y="61"/>
                  </a:lnTo>
                  <a:lnTo>
                    <a:pt x="33" y="70"/>
                  </a:lnTo>
                  <a:lnTo>
                    <a:pt x="38" y="80"/>
                  </a:lnTo>
                  <a:lnTo>
                    <a:pt x="44" y="87"/>
                  </a:lnTo>
                  <a:lnTo>
                    <a:pt x="51" y="96"/>
                  </a:lnTo>
                  <a:lnTo>
                    <a:pt x="46" y="87"/>
                  </a:lnTo>
                  <a:lnTo>
                    <a:pt x="40" y="77"/>
                  </a:lnTo>
                  <a:lnTo>
                    <a:pt x="36" y="68"/>
                  </a:lnTo>
                  <a:lnTo>
                    <a:pt x="31" y="58"/>
                  </a:lnTo>
                  <a:lnTo>
                    <a:pt x="27" y="50"/>
                  </a:lnTo>
                  <a:lnTo>
                    <a:pt x="23" y="40"/>
                  </a:lnTo>
                  <a:lnTo>
                    <a:pt x="18" y="30"/>
                  </a:lnTo>
                  <a:lnTo>
                    <a:pt x="14" y="20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91" name="Freeform 77"/>
            <p:cNvSpPr>
              <a:spLocks/>
            </p:cNvSpPr>
            <p:nvPr/>
          </p:nvSpPr>
          <p:spPr bwMode="auto">
            <a:xfrm>
              <a:off x="1987" y="1732"/>
              <a:ext cx="8" cy="30"/>
            </a:xfrm>
            <a:custGeom>
              <a:avLst/>
              <a:gdLst>
                <a:gd name="T0" fmla="*/ 4 w 17"/>
                <a:gd name="T1" fmla="*/ 0 h 62"/>
                <a:gd name="T2" fmla="*/ 0 w 17"/>
                <a:gd name="T3" fmla="*/ 30 h 62"/>
                <a:gd name="T4" fmla="*/ 8 w 17"/>
                <a:gd name="T5" fmla="*/ 30 h 62"/>
                <a:gd name="T6" fmla="*/ 5 w 17"/>
                <a:gd name="T7" fmla="*/ 0 h 62"/>
                <a:gd name="T8" fmla="*/ 5 w 17"/>
                <a:gd name="T9" fmla="*/ 0 h 62"/>
                <a:gd name="T10" fmla="*/ 4 w 17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62">
                  <a:moveTo>
                    <a:pt x="9" y="0"/>
                  </a:moveTo>
                  <a:lnTo>
                    <a:pt x="0" y="62"/>
                  </a:lnTo>
                  <a:lnTo>
                    <a:pt x="17" y="62"/>
                  </a:lnTo>
                  <a:lnTo>
                    <a:pt x="1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92" name="Freeform 78"/>
            <p:cNvSpPr>
              <a:spLocks/>
            </p:cNvSpPr>
            <p:nvPr/>
          </p:nvSpPr>
          <p:spPr bwMode="auto">
            <a:xfrm>
              <a:off x="1989" y="1767"/>
              <a:ext cx="8" cy="19"/>
            </a:xfrm>
            <a:custGeom>
              <a:avLst/>
              <a:gdLst>
                <a:gd name="T0" fmla="*/ 2 w 18"/>
                <a:gd name="T1" fmla="*/ 19 h 37"/>
                <a:gd name="T2" fmla="*/ 8 w 18"/>
                <a:gd name="T3" fmla="*/ 0 h 37"/>
                <a:gd name="T4" fmla="*/ 5 w 18"/>
                <a:gd name="T5" fmla="*/ 1 h 37"/>
                <a:gd name="T6" fmla="*/ 4 w 18"/>
                <a:gd name="T7" fmla="*/ 2 h 37"/>
                <a:gd name="T8" fmla="*/ 1 w 18"/>
                <a:gd name="T9" fmla="*/ 3 h 37"/>
                <a:gd name="T10" fmla="*/ 1 w 18"/>
                <a:gd name="T11" fmla="*/ 5 h 37"/>
                <a:gd name="T12" fmla="*/ 0 w 18"/>
                <a:gd name="T13" fmla="*/ 7 h 37"/>
                <a:gd name="T14" fmla="*/ 0 w 18"/>
                <a:gd name="T15" fmla="*/ 9 h 37"/>
                <a:gd name="T16" fmla="*/ 1 w 18"/>
                <a:gd name="T17" fmla="*/ 12 h 37"/>
                <a:gd name="T18" fmla="*/ 1 w 18"/>
                <a:gd name="T19" fmla="*/ 14 h 37"/>
                <a:gd name="T20" fmla="*/ 2 w 18"/>
                <a:gd name="T21" fmla="*/ 17 h 37"/>
                <a:gd name="T22" fmla="*/ 3 w 18"/>
                <a:gd name="T23" fmla="*/ 19 h 37"/>
                <a:gd name="T24" fmla="*/ 3 w 18"/>
                <a:gd name="T25" fmla="*/ 19 h 37"/>
                <a:gd name="T26" fmla="*/ 2 w 18"/>
                <a:gd name="T27" fmla="*/ 19 h 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" h="37">
                  <a:moveTo>
                    <a:pt x="5" y="37"/>
                  </a:moveTo>
                  <a:lnTo>
                    <a:pt x="18" y="0"/>
                  </a:lnTo>
                  <a:lnTo>
                    <a:pt x="12" y="1"/>
                  </a:lnTo>
                  <a:lnTo>
                    <a:pt x="8" y="3"/>
                  </a:lnTo>
                  <a:lnTo>
                    <a:pt x="3" y="6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3" y="28"/>
                  </a:lnTo>
                  <a:lnTo>
                    <a:pt x="5" y="33"/>
                  </a:lnTo>
                  <a:lnTo>
                    <a:pt x="6" y="37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93" name="Freeform 79"/>
            <p:cNvSpPr>
              <a:spLocks/>
            </p:cNvSpPr>
            <p:nvPr/>
          </p:nvSpPr>
          <p:spPr bwMode="auto">
            <a:xfrm>
              <a:off x="2433" y="1769"/>
              <a:ext cx="3" cy="16"/>
            </a:xfrm>
            <a:custGeom>
              <a:avLst/>
              <a:gdLst>
                <a:gd name="T0" fmla="*/ 0 w 4"/>
                <a:gd name="T1" fmla="*/ 15 h 31"/>
                <a:gd name="T2" fmla="*/ 3 w 4"/>
                <a:gd name="T3" fmla="*/ 16 h 31"/>
                <a:gd name="T4" fmla="*/ 3 w 4"/>
                <a:gd name="T5" fmla="*/ 0 h 31"/>
                <a:gd name="T6" fmla="*/ 0 w 4"/>
                <a:gd name="T7" fmla="*/ 0 h 31"/>
                <a:gd name="T8" fmla="*/ 0 w 4"/>
                <a:gd name="T9" fmla="*/ 16 h 31"/>
                <a:gd name="T10" fmla="*/ 0 w 4"/>
                <a:gd name="T11" fmla="*/ 16 h 31"/>
                <a:gd name="T12" fmla="*/ 0 w 4"/>
                <a:gd name="T13" fmla="*/ 15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31">
                  <a:moveTo>
                    <a:pt x="0" y="30"/>
                  </a:moveTo>
                  <a:lnTo>
                    <a:pt x="4" y="31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31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94" name="Freeform 80"/>
            <p:cNvSpPr>
              <a:spLocks/>
            </p:cNvSpPr>
            <p:nvPr/>
          </p:nvSpPr>
          <p:spPr bwMode="auto">
            <a:xfrm>
              <a:off x="1972" y="1807"/>
              <a:ext cx="8" cy="2"/>
            </a:xfrm>
            <a:custGeom>
              <a:avLst/>
              <a:gdLst>
                <a:gd name="T0" fmla="*/ 4 w 17"/>
                <a:gd name="T1" fmla="*/ 2 h 4"/>
                <a:gd name="T2" fmla="*/ 8 w 17"/>
                <a:gd name="T3" fmla="*/ 2 h 4"/>
                <a:gd name="T4" fmla="*/ 0 w 17"/>
                <a:gd name="T5" fmla="*/ 0 h 4"/>
                <a:gd name="T6" fmla="*/ 5 w 17"/>
                <a:gd name="T7" fmla="*/ 2 h 4"/>
                <a:gd name="T8" fmla="*/ 5 w 17"/>
                <a:gd name="T9" fmla="*/ 2 h 4"/>
                <a:gd name="T10" fmla="*/ 4 w 17"/>
                <a:gd name="T11" fmla="*/ 2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4">
                  <a:moveTo>
                    <a:pt x="9" y="4"/>
                  </a:moveTo>
                  <a:lnTo>
                    <a:pt x="17" y="4"/>
                  </a:lnTo>
                  <a:lnTo>
                    <a:pt x="0" y="0"/>
                  </a:lnTo>
                  <a:lnTo>
                    <a:pt x="10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95" name="Freeform 81"/>
            <p:cNvSpPr>
              <a:spLocks/>
            </p:cNvSpPr>
            <p:nvPr/>
          </p:nvSpPr>
          <p:spPr bwMode="auto">
            <a:xfrm>
              <a:off x="2011" y="1810"/>
              <a:ext cx="6" cy="85"/>
            </a:xfrm>
            <a:custGeom>
              <a:avLst/>
              <a:gdLst>
                <a:gd name="T0" fmla="*/ 3 w 13"/>
                <a:gd name="T1" fmla="*/ 7 h 169"/>
                <a:gd name="T2" fmla="*/ 3 w 13"/>
                <a:gd name="T3" fmla="*/ 10 h 169"/>
                <a:gd name="T4" fmla="*/ 2 w 13"/>
                <a:gd name="T5" fmla="*/ 12 h 169"/>
                <a:gd name="T6" fmla="*/ 2 w 13"/>
                <a:gd name="T7" fmla="*/ 15 h 169"/>
                <a:gd name="T8" fmla="*/ 2 w 13"/>
                <a:gd name="T9" fmla="*/ 18 h 169"/>
                <a:gd name="T10" fmla="*/ 2 w 13"/>
                <a:gd name="T11" fmla="*/ 20 h 169"/>
                <a:gd name="T12" fmla="*/ 2 w 13"/>
                <a:gd name="T13" fmla="*/ 23 h 169"/>
                <a:gd name="T14" fmla="*/ 3 w 13"/>
                <a:gd name="T15" fmla="*/ 26 h 169"/>
                <a:gd name="T16" fmla="*/ 3 w 13"/>
                <a:gd name="T17" fmla="*/ 28 h 169"/>
                <a:gd name="T18" fmla="*/ 3 w 13"/>
                <a:gd name="T19" fmla="*/ 32 h 169"/>
                <a:gd name="T20" fmla="*/ 3 w 13"/>
                <a:gd name="T21" fmla="*/ 35 h 169"/>
                <a:gd name="T22" fmla="*/ 1 w 13"/>
                <a:gd name="T23" fmla="*/ 33 h 169"/>
                <a:gd name="T24" fmla="*/ 1 w 13"/>
                <a:gd name="T25" fmla="*/ 43 h 169"/>
                <a:gd name="T26" fmla="*/ 0 w 13"/>
                <a:gd name="T27" fmla="*/ 42 h 169"/>
                <a:gd name="T28" fmla="*/ 0 w 13"/>
                <a:gd name="T29" fmla="*/ 42 h 169"/>
                <a:gd name="T30" fmla="*/ 0 w 13"/>
                <a:gd name="T31" fmla="*/ 44 h 169"/>
                <a:gd name="T32" fmla="*/ 0 w 13"/>
                <a:gd name="T33" fmla="*/ 45 h 169"/>
                <a:gd name="T34" fmla="*/ 0 w 13"/>
                <a:gd name="T35" fmla="*/ 46 h 169"/>
                <a:gd name="T36" fmla="*/ 0 w 13"/>
                <a:gd name="T37" fmla="*/ 47 h 169"/>
                <a:gd name="T38" fmla="*/ 1 w 13"/>
                <a:gd name="T39" fmla="*/ 49 h 169"/>
                <a:gd name="T40" fmla="*/ 1 w 13"/>
                <a:gd name="T41" fmla="*/ 50 h 169"/>
                <a:gd name="T42" fmla="*/ 2 w 13"/>
                <a:gd name="T43" fmla="*/ 51 h 169"/>
                <a:gd name="T44" fmla="*/ 3 w 13"/>
                <a:gd name="T45" fmla="*/ 52 h 169"/>
                <a:gd name="T46" fmla="*/ 3 w 13"/>
                <a:gd name="T47" fmla="*/ 53 h 169"/>
                <a:gd name="T48" fmla="*/ 3 w 13"/>
                <a:gd name="T49" fmla="*/ 56 h 169"/>
                <a:gd name="T50" fmla="*/ 2 w 13"/>
                <a:gd name="T51" fmla="*/ 59 h 169"/>
                <a:gd name="T52" fmla="*/ 1 w 13"/>
                <a:gd name="T53" fmla="*/ 62 h 169"/>
                <a:gd name="T54" fmla="*/ 1 w 13"/>
                <a:gd name="T55" fmla="*/ 65 h 169"/>
                <a:gd name="T56" fmla="*/ 1 w 13"/>
                <a:gd name="T57" fmla="*/ 68 h 169"/>
                <a:gd name="T58" fmla="*/ 1 w 13"/>
                <a:gd name="T59" fmla="*/ 71 h 169"/>
                <a:gd name="T60" fmla="*/ 1 w 13"/>
                <a:gd name="T61" fmla="*/ 75 h 169"/>
                <a:gd name="T62" fmla="*/ 2 w 13"/>
                <a:gd name="T63" fmla="*/ 78 h 169"/>
                <a:gd name="T64" fmla="*/ 3 w 13"/>
                <a:gd name="T65" fmla="*/ 81 h 169"/>
                <a:gd name="T66" fmla="*/ 3 w 13"/>
                <a:gd name="T67" fmla="*/ 85 h 169"/>
                <a:gd name="T68" fmla="*/ 5 w 13"/>
                <a:gd name="T69" fmla="*/ 85 h 169"/>
                <a:gd name="T70" fmla="*/ 6 w 13"/>
                <a:gd name="T71" fmla="*/ 0 h 169"/>
                <a:gd name="T72" fmla="*/ 5 w 13"/>
                <a:gd name="T73" fmla="*/ 10 h 169"/>
                <a:gd name="T74" fmla="*/ 5 w 13"/>
                <a:gd name="T75" fmla="*/ 10 h 169"/>
                <a:gd name="T76" fmla="*/ 4 w 13"/>
                <a:gd name="T77" fmla="*/ 9 h 169"/>
                <a:gd name="T78" fmla="*/ 4 w 13"/>
                <a:gd name="T79" fmla="*/ 9 h 169"/>
                <a:gd name="T80" fmla="*/ 3 w 13"/>
                <a:gd name="T81" fmla="*/ 9 h 169"/>
                <a:gd name="T82" fmla="*/ 3 w 13"/>
                <a:gd name="T83" fmla="*/ 9 h 169"/>
                <a:gd name="T84" fmla="*/ 3 w 13"/>
                <a:gd name="T85" fmla="*/ 9 h 169"/>
                <a:gd name="T86" fmla="*/ 3 w 13"/>
                <a:gd name="T87" fmla="*/ 8 h 169"/>
                <a:gd name="T88" fmla="*/ 3 w 13"/>
                <a:gd name="T89" fmla="*/ 8 h 169"/>
                <a:gd name="T90" fmla="*/ 3 w 13"/>
                <a:gd name="T91" fmla="*/ 7 h 169"/>
                <a:gd name="T92" fmla="*/ 3 w 13"/>
                <a:gd name="T93" fmla="*/ 7 h 169"/>
                <a:gd name="T94" fmla="*/ 3 w 13"/>
                <a:gd name="T95" fmla="*/ 7 h 16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3" h="169">
                  <a:moveTo>
                    <a:pt x="7" y="14"/>
                  </a:moveTo>
                  <a:lnTo>
                    <a:pt x="6" y="20"/>
                  </a:lnTo>
                  <a:lnTo>
                    <a:pt x="4" y="24"/>
                  </a:lnTo>
                  <a:lnTo>
                    <a:pt x="4" y="30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46"/>
                  </a:lnTo>
                  <a:lnTo>
                    <a:pt x="6" y="51"/>
                  </a:lnTo>
                  <a:lnTo>
                    <a:pt x="6" y="56"/>
                  </a:lnTo>
                  <a:lnTo>
                    <a:pt x="7" y="63"/>
                  </a:lnTo>
                  <a:lnTo>
                    <a:pt x="7" y="69"/>
                  </a:lnTo>
                  <a:lnTo>
                    <a:pt x="3" y="66"/>
                  </a:lnTo>
                  <a:lnTo>
                    <a:pt x="3" y="86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1" y="91"/>
                  </a:lnTo>
                  <a:lnTo>
                    <a:pt x="1" y="94"/>
                  </a:lnTo>
                  <a:lnTo>
                    <a:pt x="3" y="97"/>
                  </a:lnTo>
                  <a:lnTo>
                    <a:pt x="3" y="99"/>
                  </a:lnTo>
                  <a:lnTo>
                    <a:pt x="4" y="102"/>
                  </a:lnTo>
                  <a:lnTo>
                    <a:pt x="6" y="103"/>
                  </a:lnTo>
                  <a:lnTo>
                    <a:pt x="7" y="106"/>
                  </a:lnTo>
                  <a:lnTo>
                    <a:pt x="6" y="112"/>
                  </a:lnTo>
                  <a:lnTo>
                    <a:pt x="4" y="117"/>
                  </a:lnTo>
                  <a:lnTo>
                    <a:pt x="3" y="123"/>
                  </a:lnTo>
                  <a:lnTo>
                    <a:pt x="3" y="129"/>
                  </a:lnTo>
                  <a:lnTo>
                    <a:pt x="3" y="136"/>
                  </a:lnTo>
                  <a:lnTo>
                    <a:pt x="3" y="142"/>
                  </a:lnTo>
                  <a:lnTo>
                    <a:pt x="3" y="149"/>
                  </a:lnTo>
                  <a:lnTo>
                    <a:pt x="4" y="155"/>
                  </a:lnTo>
                  <a:lnTo>
                    <a:pt x="6" y="162"/>
                  </a:lnTo>
                  <a:lnTo>
                    <a:pt x="7" y="169"/>
                  </a:lnTo>
                  <a:lnTo>
                    <a:pt x="10" y="169"/>
                  </a:lnTo>
                  <a:lnTo>
                    <a:pt x="13" y="0"/>
                  </a:lnTo>
                  <a:lnTo>
                    <a:pt x="10" y="20"/>
                  </a:lnTo>
                  <a:lnTo>
                    <a:pt x="8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96" name="Freeform 82"/>
            <p:cNvSpPr>
              <a:spLocks/>
            </p:cNvSpPr>
            <p:nvPr/>
          </p:nvSpPr>
          <p:spPr bwMode="auto">
            <a:xfrm>
              <a:off x="1964" y="1835"/>
              <a:ext cx="19" cy="17"/>
            </a:xfrm>
            <a:custGeom>
              <a:avLst/>
              <a:gdLst>
                <a:gd name="T0" fmla="*/ 1 w 37"/>
                <a:gd name="T1" fmla="*/ 9 h 35"/>
                <a:gd name="T2" fmla="*/ 12 w 37"/>
                <a:gd name="T3" fmla="*/ 10 h 35"/>
                <a:gd name="T4" fmla="*/ 12 w 37"/>
                <a:gd name="T5" fmla="*/ 10 h 35"/>
                <a:gd name="T6" fmla="*/ 11 w 37"/>
                <a:gd name="T7" fmla="*/ 11 h 35"/>
                <a:gd name="T8" fmla="*/ 11 w 37"/>
                <a:gd name="T9" fmla="*/ 11 h 35"/>
                <a:gd name="T10" fmla="*/ 11 w 37"/>
                <a:gd name="T11" fmla="*/ 11 h 35"/>
                <a:gd name="T12" fmla="*/ 10 w 37"/>
                <a:gd name="T13" fmla="*/ 12 h 35"/>
                <a:gd name="T14" fmla="*/ 10 w 37"/>
                <a:gd name="T15" fmla="*/ 13 h 35"/>
                <a:gd name="T16" fmla="*/ 10 w 37"/>
                <a:gd name="T17" fmla="*/ 14 h 35"/>
                <a:gd name="T18" fmla="*/ 10 w 37"/>
                <a:gd name="T19" fmla="*/ 14 h 35"/>
                <a:gd name="T20" fmla="*/ 10 w 37"/>
                <a:gd name="T21" fmla="*/ 14 h 35"/>
                <a:gd name="T22" fmla="*/ 10 w 37"/>
                <a:gd name="T23" fmla="*/ 15 h 35"/>
                <a:gd name="T24" fmla="*/ 11 w 37"/>
                <a:gd name="T25" fmla="*/ 15 h 35"/>
                <a:gd name="T26" fmla="*/ 12 w 37"/>
                <a:gd name="T27" fmla="*/ 15 h 35"/>
                <a:gd name="T28" fmla="*/ 12 w 37"/>
                <a:gd name="T29" fmla="*/ 15 h 35"/>
                <a:gd name="T30" fmla="*/ 12 w 37"/>
                <a:gd name="T31" fmla="*/ 15 h 35"/>
                <a:gd name="T32" fmla="*/ 13 w 37"/>
                <a:gd name="T33" fmla="*/ 15 h 35"/>
                <a:gd name="T34" fmla="*/ 14 w 37"/>
                <a:gd name="T35" fmla="*/ 15 h 35"/>
                <a:gd name="T36" fmla="*/ 14 w 37"/>
                <a:gd name="T37" fmla="*/ 15 h 35"/>
                <a:gd name="T38" fmla="*/ 15 w 37"/>
                <a:gd name="T39" fmla="*/ 14 h 35"/>
                <a:gd name="T40" fmla="*/ 15 w 37"/>
                <a:gd name="T41" fmla="*/ 14 h 35"/>
                <a:gd name="T42" fmla="*/ 16 w 37"/>
                <a:gd name="T43" fmla="*/ 14 h 35"/>
                <a:gd name="T44" fmla="*/ 19 w 37"/>
                <a:gd name="T45" fmla="*/ 17 h 35"/>
                <a:gd name="T46" fmla="*/ 19 w 37"/>
                <a:gd name="T47" fmla="*/ 0 h 35"/>
                <a:gd name="T48" fmla="*/ 17 w 37"/>
                <a:gd name="T49" fmla="*/ 0 h 35"/>
                <a:gd name="T50" fmla="*/ 14 w 37"/>
                <a:gd name="T51" fmla="*/ 0 h 35"/>
                <a:gd name="T52" fmla="*/ 11 w 37"/>
                <a:gd name="T53" fmla="*/ 0 h 35"/>
                <a:gd name="T54" fmla="*/ 8 w 37"/>
                <a:gd name="T55" fmla="*/ 0 h 35"/>
                <a:gd name="T56" fmla="*/ 6 w 37"/>
                <a:gd name="T57" fmla="*/ 0 h 35"/>
                <a:gd name="T58" fmla="*/ 3 w 37"/>
                <a:gd name="T59" fmla="*/ 1 h 35"/>
                <a:gd name="T60" fmla="*/ 2 w 37"/>
                <a:gd name="T61" fmla="*/ 1 h 35"/>
                <a:gd name="T62" fmla="*/ 0 w 37"/>
                <a:gd name="T63" fmla="*/ 4 h 35"/>
                <a:gd name="T64" fmla="*/ 0 w 37"/>
                <a:gd name="T65" fmla="*/ 6 h 35"/>
                <a:gd name="T66" fmla="*/ 2 w 37"/>
                <a:gd name="T67" fmla="*/ 9 h 35"/>
                <a:gd name="T68" fmla="*/ 2 w 37"/>
                <a:gd name="T69" fmla="*/ 9 h 35"/>
                <a:gd name="T70" fmla="*/ 1 w 37"/>
                <a:gd name="T71" fmla="*/ 9 h 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7" h="35">
                  <a:moveTo>
                    <a:pt x="1" y="18"/>
                  </a:moveTo>
                  <a:lnTo>
                    <a:pt x="24" y="21"/>
                  </a:lnTo>
                  <a:lnTo>
                    <a:pt x="23" y="21"/>
                  </a:lnTo>
                  <a:lnTo>
                    <a:pt x="21" y="22"/>
                  </a:lnTo>
                  <a:lnTo>
                    <a:pt x="21" y="23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8"/>
                  </a:lnTo>
                  <a:lnTo>
                    <a:pt x="20" y="29"/>
                  </a:lnTo>
                  <a:lnTo>
                    <a:pt x="20" y="31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4" y="31"/>
                  </a:lnTo>
                  <a:lnTo>
                    <a:pt x="25" y="31"/>
                  </a:lnTo>
                  <a:lnTo>
                    <a:pt x="27" y="31"/>
                  </a:lnTo>
                  <a:lnTo>
                    <a:pt x="28" y="31"/>
                  </a:lnTo>
                  <a:lnTo>
                    <a:pt x="30" y="29"/>
                  </a:lnTo>
                  <a:lnTo>
                    <a:pt x="31" y="28"/>
                  </a:lnTo>
                  <a:lnTo>
                    <a:pt x="37" y="35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0" y="8"/>
                  </a:lnTo>
                  <a:lnTo>
                    <a:pt x="0" y="12"/>
                  </a:lnTo>
                  <a:lnTo>
                    <a:pt x="3" y="18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97" name="Freeform 83"/>
            <p:cNvSpPr>
              <a:spLocks/>
            </p:cNvSpPr>
            <p:nvPr/>
          </p:nvSpPr>
          <p:spPr bwMode="auto">
            <a:xfrm>
              <a:off x="1866" y="1867"/>
              <a:ext cx="12" cy="76"/>
            </a:xfrm>
            <a:custGeom>
              <a:avLst/>
              <a:gdLst>
                <a:gd name="T0" fmla="*/ 12 w 25"/>
                <a:gd name="T1" fmla="*/ 76 h 152"/>
                <a:gd name="T2" fmla="*/ 12 w 25"/>
                <a:gd name="T3" fmla="*/ 67 h 152"/>
                <a:gd name="T4" fmla="*/ 12 w 25"/>
                <a:gd name="T5" fmla="*/ 58 h 152"/>
                <a:gd name="T6" fmla="*/ 11 w 25"/>
                <a:gd name="T7" fmla="*/ 50 h 152"/>
                <a:gd name="T8" fmla="*/ 9 w 25"/>
                <a:gd name="T9" fmla="*/ 43 h 152"/>
                <a:gd name="T10" fmla="*/ 8 w 25"/>
                <a:gd name="T11" fmla="*/ 35 h 152"/>
                <a:gd name="T12" fmla="*/ 6 w 25"/>
                <a:gd name="T13" fmla="*/ 27 h 152"/>
                <a:gd name="T14" fmla="*/ 4 w 25"/>
                <a:gd name="T15" fmla="*/ 20 h 152"/>
                <a:gd name="T16" fmla="*/ 2 w 25"/>
                <a:gd name="T17" fmla="*/ 13 h 152"/>
                <a:gd name="T18" fmla="*/ 1 w 25"/>
                <a:gd name="T19" fmla="*/ 7 h 152"/>
                <a:gd name="T20" fmla="*/ 0 w 25"/>
                <a:gd name="T21" fmla="*/ 0 h 152"/>
                <a:gd name="T22" fmla="*/ 0 w 25"/>
                <a:gd name="T23" fmla="*/ 8 h 152"/>
                <a:gd name="T24" fmla="*/ 1 w 25"/>
                <a:gd name="T25" fmla="*/ 15 h 152"/>
                <a:gd name="T26" fmla="*/ 1 w 25"/>
                <a:gd name="T27" fmla="*/ 24 h 152"/>
                <a:gd name="T28" fmla="*/ 3 w 25"/>
                <a:gd name="T29" fmla="*/ 32 h 152"/>
                <a:gd name="T30" fmla="*/ 4 w 25"/>
                <a:gd name="T31" fmla="*/ 40 h 152"/>
                <a:gd name="T32" fmla="*/ 6 w 25"/>
                <a:gd name="T33" fmla="*/ 48 h 152"/>
                <a:gd name="T34" fmla="*/ 7 w 25"/>
                <a:gd name="T35" fmla="*/ 55 h 152"/>
                <a:gd name="T36" fmla="*/ 9 w 25"/>
                <a:gd name="T37" fmla="*/ 63 h 152"/>
                <a:gd name="T38" fmla="*/ 11 w 25"/>
                <a:gd name="T39" fmla="*/ 70 h 152"/>
                <a:gd name="T40" fmla="*/ 12 w 25"/>
                <a:gd name="T41" fmla="*/ 76 h 152"/>
                <a:gd name="T42" fmla="*/ 12 w 25"/>
                <a:gd name="T43" fmla="*/ 76 h 15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5" h="152">
                  <a:moveTo>
                    <a:pt x="25" y="152"/>
                  </a:moveTo>
                  <a:lnTo>
                    <a:pt x="25" y="133"/>
                  </a:lnTo>
                  <a:lnTo>
                    <a:pt x="25" y="116"/>
                  </a:lnTo>
                  <a:lnTo>
                    <a:pt x="22" y="100"/>
                  </a:lnTo>
                  <a:lnTo>
                    <a:pt x="19" y="85"/>
                  </a:lnTo>
                  <a:lnTo>
                    <a:pt x="16" y="69"/>
                  </a:lnTo>
                  <a:lnTo>
                    <a:pt x="12" y="53"/>
                  </a:lnTo>
                  <a:lnTo>
                    <a:pt x="9" y="39"/>
                  </a:lnTo>
                  <a:lnTo>
                    <a:pt x="5" y="26"/>
                  </a:lnTo>
                  <a:lnTo>
                    <a:pt x="2" y="1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30"/>
                  </a:lnTo>
                  <a:lnTo>
                    <a:pt x="3" y="47"/>
                  </a:lnTo>
                  <a:lnTo>
                    <a:pt x="6" y="63"/>
                  </a:lnTo>
                  <a:lnTo>
                    <a:pt x="9" y="79"/>
                  </a:lnTo>
                  <a:lnTo>
                    <a:pt x="12" y="95"/>
                  </a:lnTo>
                  <a:lnTo>
                    <a:pt x="15" y="109"/>
                  </a:lnTo>
                  <a:lnTo>
                    <a:pt x="19" y="125"/>
                  </a:lnTo>
                  <a:lnTo>
                    <a:pt x="22" y="139"/>
                  </a:lnTo>
                  <a:lnTo>
                    <a:pt x="25" y="1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98" name="Freeform 84"/>
            <p:cNvSpPr>
              <a:spLocks/>
            </p:cNvSpPr>
            <p:nvPr/>
          </p:nvSpPr>
          <p:spPr bwMode="auto">
            <a:xfrm>
              <a:off x="2146" y="1873"/>
              <a:ext cx="22" cy="32"/>
            </a:xfrm>
            <a:custGeom>
              <a:avLst/>
              <a:gdLst>
                <a:gd name="T0" fmla="*/ 6 w 45"/>
                <a:gd name="T1" fmla="*/ 28 h 63"/>
                <a:gd name="T2" fmla="*/ 7 w 45"/>
                <a:gd name="T3" fmla="*/ 28 h 63"/>
                <a:gd name="T4" fmla="*/ 9 w 45"/>
                <a:gd name="T5" fmla="*/ 28 h 63"/>
                <a:gd name="T6" fmla="*/ 11 w 45"/>
                <a:gd name="T7" fmla="*/ 28 h 63"/>
                <a:gd name="T8" fmla="*/ 12 w 45"/>
                <a:gd name="T9" fmla="*/ 28 h 63"/>
                <a:gd name="T10" fmla="*/ 14 w 45"/>
                <a:gd name="T11" fmla="*/ 27 h 63"/>
                <a:gd name="T12" fmla="*/ 15 w 45"/>
                <a:gd name="T13" fmla="*/ 27 h 63"/>
                <a:gd name="T14" fmla="*/ 16 w 45"/>
                <a:gd name="T15" fmla="*/ 26 h 63"/>
                <a:gd name="T16" fmla="*/ 17 w 45"/>
                <a:gd name="T17" fmla="*/ 25 h 63"/>
                <a:gd name="T18" fmla="*/ 19 w 45"/>
                <a:gd name="T19" fmla="*/ 25 h 63"/>
                <a:gd name="T20" fmla="*/ 19 w 45"/>
                <a:gd name="T21" fmla="*/ 23 h 63"/>
                <a:gd name="T22" fmla="*/ 21 w 45"/>
                <a:gd name="T23" fmla="*/ 19 h 63"/>
                <a:gd name="T24" fmla="*/ 22 w 45"/>
                <a:gd name="T25" fmla="*/ 15 h 63"/>
                <a:gd name="T26" fmla="*/ 21 w 45"/>
                <a:gd name="T27" fmla="*/ 11 h 63"/>
                <a:gd name="T28" fmla="*/ 20 w 45"/>
                <a:gd name="T29" fmla="*/ 7 h 63"/>
                <a:gd name="T30" fmla="*/ 17 w 45"/>
                <a:gd name="T31" fmla="*/ 4 h 63"/>
                <a:gd name="T32" fmla="*/ 14 w 45"/>
                <a:gd name="T33" fmla="*/ 2 h 63"/>
                <a:gd name="T34" fmla="*/ 11 w 45"/>
                <a:gd name="T35" fmla="*/ 0 h 63"/>
                <a:gd name="T36" fmla="*/ 9 w 45"/>
                <a:gd name="T37" fmla="*/ 1 h 63"/>
                <a:gd name="T38" fmla="*/ 6 w 45"/>
                <a:gd name="T39" fmla="*/ 2 h 63"/>
                <a:gd name="T40" fmla="*/ 4 w 45"/>
                <a:gd name="T41" fmla="*/ 6 h 63"/>
                <a:gd name="T42" fmla="*/ 1 w 45"/>
                <a:gd name="T43" fmla="*/ 9 h 63"/>
                <a:gd name="T44" fmla="*/ 1 w 45"/>
                <a:gd name="T45" fmla="*/ 12 h 63"/>
                <a:gd name="T46" fmla="*/ 0 w 45"/>
                <a:gd name="T47" fmla="*/ 15 h 63"/>
                <a:gd name="T48" fmla="*/ 1 w 45"/>
                <a:gd name="T49" fmla="*/ 18 h 63"/>
                <a:gd name="T50" fmla="*/ 1 w 45"/>
                <a:gd name="T51" fmla="*/ 22 h 63"/>
                <a:gd name="T52" fmla="*/ 2 w 45"/>
                <a:gd name="T53" fmla="*/ 25 h 63"/>
                <a:gd name="T54" fmla="*/ 4 w 45"/>
                <a:gd name="T55" fmla="*/ 27 h 63"/>
                <a:gd name="T56" fmla="*/ 4 w 45"/>
                <a:gd name="T57" fmla="*/ 30 h 63"/>
                <a:gd name="T58" fmla="*/ 5 w 45"/>
                <a:gd name="T59" fmla="*/ 31 h 63"/>
                <a:gd name="T60" fmla="*/ 6 w 45"/>
                <a:gd name="T61" fmla="*/ 32 h 63"/>
                <a:gd name="T62" fmla="*/ 6 w 45"/>
                <a:gd name="T63" fmla="*/ 28 h 63"/>
                <a:gd name="T64" fmla="*/ 6 w 45"/>
                <a:gd name="T65" fmla="*/ 28 h 6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5" h="63">
                  <a:moveTo>
                    <a:pt x="12" y="56"/>
                  </a:moveTo>
                  <a:lnTo>
                    <a:pt x="15" y="56"/>
                  </a:lnTo>
                  <a:lnTo>
                    <a:pt x="18" y="56"/>
                  </a:lnTo>
                  <a:lnTo>
                    <a:pt x="22" y="56"/>
                  </a:lnTo>
                  <a:lnTo>
                    <a:pt x="25" y="56"/>
                  </a:lnTo>
                  <a:lnTo>
                    <a:pt x="28" y="54"/>
                  </a:lnTo>
                  <a:lnTo>
                    <a:pt x="31" y="53"/>
                  </a:lnTo>
                  <a:lnTo>
                    <a:pt x="33" y="51"/>
                  </a:lnTo>
                  <a:lnTo>
                    <a:pt x="35" y="50"/>
                  </a:lnTo>
                  <a:lnTo>
                    <a:pt x="38" y="49"/>
                  </a:lnTo>
                  <a:lnTo>
                    <a:pt x="39" y="46"/>
                  </a:lnTo>
                  <a:lnTo>
                    <a:pt x="43" y="37"/>
                  </a:lnTo>
                  <a:lnTo>
                    <a:pt x="45" y="29"/>
                  </a:lnTo>
                  <a:lnTo>
                    <a:pt x="43" y="21"/>
                  </a:lnTo>
                  <a:lnTo>
                    <a:pt x="41" y="14"/>
                  </a:lnTo>
                  <a:lnTo>
                    <a:pt x="35" y="7"/>
                  </a:lnTo>
                  <a:lnTo>
                    <a:pt x="29" y="3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8" y="11"/>
                  </a:lnTo>
                  <a:lnTo>
                    <a:pt x="3" y="17"/>
                  </a:lnTo>
                  <a:lnTo>
                    <a:pt x="2" y="23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3"/>
                  </a:lnTo>
                  <a:lnTo>
                    <a:pt x="5" y="49"/>
                  </a:lnTo>
                  <a:lnTo>
                    <a:pt x="8" y="54"/>
                  </a:lnTo>
                  <a:lnTo>
                    <a:pt x="9" y="59"/>
                  </a:lnTo>
                  <a:lnTo>
                    <a:pt x="10" y="61"/>
                  </a:lnTo>
                  <a:lnTo>
                    <a:pt x="12" y="63"/>
                  </a:lnTo>
                  <a:lnTo>
                    <a:pt x="12" y="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99" name="Freeform 85"/>
            <p:cNvSpPr>
              <a:spLocks/>
            </p:cNvSpPr>
            <p:nvPr/>
          </p:nvSpPr>
          <p:spPr bwMode="auto">
            <a:xfrm>
              <a:off x="2131" y="1883"/>
              <a:ext cx="7" cy="8"/>
            </a:xfrm>
            <a:custGeom>
              <a:avLst/>
              <a:gdLst>
                <a:gd name="T0" fmla="*/ 0 w 13"/>
                <a:gd name="T1" fmla="*/ 0 h 18"/>
                <a:gd name="T2" fmla="*/ 4 w 13"/>
                <a:gd name="T3" fmla="*/ 8 h 18"/>
                <a:gd name="T4" fmla="*/ 7 w 13"/>
                <a:gd name="T5" fmla="*/ 0 h 18"/>
                <a:gd name="T6" fmla="*/ 5 w 13"/>
                <a:gd name="T7" fmla="*/ 1 h 18"/>
                <a:gd name="T8" fmla="*/ 5 w 13"/>
                <a:gd name="T9" fmla="*/ 1 h 18"/>
                <a:gd name="T10" fmla="*/ 5 w 13"/>
                <a:gd name="T11" fmla="*/ 1 h 18"/>
                <a:gd name="T12" fmla="*/ 4 w 13"/>
                <a:gd name="T13" fmla="*/ 0 h 18"/>
                <a:gd name="T14" fmla="*/ 4 w 13"/>
                <a:gd name="T15" fmla="*/ 0 h 18"/>
                <a:gd name="T16" fmla="*/ 3 w 13"/>
                <a:gd name="T17" fmla="*/ 0 h 18"/>
                <a:gd name="T18" fmla="*/ 3 w 13"/>
                <a:gd name="T19" fmla="*/ 0 h 18"/>
                <a:gd name="T20" fmla="*/ 2 w 13"/>
                <a:gd name="T21" fmla="*/ 0 h 18"/>
                <a:gd name="T22" fmla="*/ 1 w 13"/>
                <a:gd name="T23" fmla="*/ 0 h 18"/>
                <a:gd name="T24" fmla="*/ 1 w 13"/>
                <a:gd name="T25" fmla="*/ 0 h 18"/>
                <a:gd name="T26" fmla="*/ 0 w 13"/>
                <a:gd name="T27" fmla="*/ 0 h 18"/>
                <a:gd name="T28" fmla="*/ 0 w 13"/>
                <a:gd name="T29" fmla="*/ 0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" h="18">
                  <a:moveTo>
                    <a:pt x="0" y="0"/>
                  </a:moveTo>
                  <a:lnTo>
                    <a:pt x="8" y="18"/>
                  </a:lnTo>
                  <a:lnTo>
                    <a:pt x="13" y="0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00" name="Freeform 86"/>
            <p:cNvSpPr>
              <a:spLocks/>
            </p:cNvSpPr>
            <p:nvPr/>
          </p:nvSpPr>
          <p:spPr bwMode="auto">
            <a:xfrm>
              <a:off x="2139" y="1891"/>
              <a:ext cx="7" cy="10"/>
            </a:xfrm>
            <a:custGeom>
              <a:avLst/>
              <a:gdLst>
                <a:gd name="T0" fmla="*/ 0 w 14"/>
                <a:gd name="T1" fmla="*/ 1 h 22"/>
                <a:gd name="T2" fmla="*/ 6 w 14"/>
                <a:gd name="T3" fmla="*/ 10 h 22"/>
                <a:gd name="T4" fmla="*/ 7 w 14"/>
                <a:gd name="T5" fmla="*/ 9 h 22"/>
                <a:gd name="T6" fmla="*/ 2 w 14"/>
                <a:gd name="T7" fmla="*/ 0 h 22"/>
                <a:gd name="T8" fmla="*/ 1 w 14"/>
                <a:gd name="T9" fmla="*/ 1 h 22"/>
                <a:gd name="T10" fmla="*/ 1 w 14"/>
                <a:gd name="T11" fmla="*/ 1 h 22"/>
                <a:gd name="T12" fmla="*/ 0 w 14"/>
                <a:gd name="T13" fmla="*/ 1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22">
                  <a:moveTo>
                    <a:pt x="0" y="2"/>
                  </a:moveTo>
                  <a:lnTo>
                    <a:pt x="12" y="22"/>
                  </a:lnTo>
                  <a:lnTo>
                    <a:pt x="14" y="2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01" name="Freeform 87"/>
            <p:cNvSpPr>
              <a:spLocks noEditPoints="1"/>
            </p:cNvSpPr>
            <p:nvPr/>
          </p:nvSpPr>
          <p:spPr bwMode="auto">
            <a:xfrm>
              <a:off x="1962" y="1912"/>
              <a:ext cx="54" cy="43"/>
            </a:xfrm>
            <a:custGeom>
              <a:avLst/>
              <a:gdLst>
                <a:gd name="T0" fmla="*/ 6 w 108"/>
                <a:gd name="T1" fmla="*/ 0 h 86"/>
                <a:gd name="T2" fmla="*/ 5 w 108"/>
                <a:gd name="T3" fmla="*/ 2 h 86"/>
                <a:gd name="T4" fmla="*/ 4 w 108"/>
                <a:gd name="T5" fmla="*/ 3 h 86"/>
                <a:gd name="T6" fmla="*/ 3 w 108"/>
                <a:gd name="T7" fmla="*/ 5 h 86"/>
                <a:gd name="T8" fmla="*/ 2 w 108"/>
                <a:gd name="T9" fmla="*/ 6 h 86"/>
                <a:gd name="T10" fmla="*/ 1 w 108"/>
                <a:gd name="T11" fmla="*/ 8 h 86"/>
                <a:gd name="T12" fmla="*/ 1 w 108"/>
                <a:gd name="T13" fmla="*/ 10 h 86"/>
                <a:gd name="T14" fmla="*/ 0 w 108"/>
                <a:gd name="T15" fmla="*/ 11 h 86"/>
                <a:gd name="T16" fmla="*/ 0 w 108"/>
                <a:gd name="T17" fmla="*/ 13 h 86"/>
                <a:gd name="T18" fmla="*/ 0 w 108"/>
                <a:gd name="T19" fmla="*/ 14 h 86"/>
                <a:gd name="T20" fmla="*/ 1 w 108"/>
                <a:gd name="T21" fmla="*/ 15 h 86"/>
                <a:gd name="T22" fmla="*/ 5 w 108"/>
                <a:gd name="T23" fmla="*/ 20 h 86"/>
                <a:gd name="T24" fmla="*/ 8 w 108"/>
                <a:gd name="T25" fmla="*/ 23 h 86"/>
                <a:gd name="T26" fmla="*/ 13 w 108"/>
                <a:gd name="T27" fmla="*/ 27 h 86"/>
                <a:gd name="T28" fmla="*/ 17 w 108"/>
                <a:gd name="T29" fmla="*/ 30 h 86"/>
                <a:gd name="T30" fmla="*/ 21 w 108"/>
                <a:gd name="T31" fmla="*/ 34 h 86"/>
                <a:gd name="T32" fmla="*/ 26 w 108"/>
                <a:gd name="T33" fmla="*/ 37 h 86"/>
                <a:gd name="T34" fmla="*/ 31 w 108"/>
                <a:gd name="T35" fmla="*/ 39 h 86"/>
                <a:gd name="T36" fmla="*/ 36 w 108"/>
                <a:gd name="T37" fmla="*/ 41 h 86"/>
                <a:gd name="T38" fmla="*/ 41 w 108"/>
                <a:gd name="T39" fmla="*/ 43 h 86"/>
                <a:gd name="T40" fmla="*/ 47 w 108"/>
                <a:gd name="T41" fmla="*/ 43 h 86"/>
                <a:gd name="T42" fmla="*/ 47 w 108"/>
                <a:gd name="T43" fmla="*/ 40 h 86"/>
                <a:gd name="T44" fmla="*/ 54 w 108"/>
                <a:gd name="T45" fmla="*/ 40 h 86"/>
                <a:gd name="T46" fmla="*/ 48 w 108"/>
                <a:gd name="T47" fmla="*/ 39 h 86"/>
                <a:gd name="T48" fmla="*/ 43 w 108"/>
                <a:gd name="T49" fmla="*/ 37 h 86"/>
                <a:gd name="T50" fmla="*/ 38 w 108"/>
                <a:gd name="T51" fmla="*/ 33 h 86"/>
                <a:gd name="T52" fmla="*/ 33 w 108"/>
                <a:gd name="T53" fmla="*/ 29 h 86"/>
                <a:gd name="T54" fmla="*/ 28 w 108"/>
                <a:gd name="T55" fmla="*/ 23 h 86"/>
                <a:gd name="T56" fmla="*/ 24 w 108"/>
                <a:gd name="T57" fmla="*/ 18 h 86"/>
                <a:gd name="T58" fmla="*/ 20 w 108"/>
                <a:gd name="T59" fmla="*/ 13 h 86"/>
                <a:gd name="T60" fmla="*/ 15 w 108"/>
                <a:gd name="T61" fmla="*/ 8 h 86"/>
                <a:gd name="T62" fmla="*/ 11 w 108"/>
                <a:gd name="T63" fmla="*/ 3 h 86"/>
                <a:gd name="T64" fmla="*/ 6 w 108"/>
                <a:gd name="T65" fmla="*/ 0 h 86"/>
                <a:gd name="T66" fmla="*/ 6 w 108"/>
                <a:gd name="T67" fmla="*/ 0 h 86"/>
                <a:gd name="T68" fmla="*/ 6 w 108"/>
                <a:gd name="T69" fmla="*/ 0 h 86"/>
                <a:gd name="T70" fmla="*/ 8 w 108"/>
                <a:gd name="T71" fmla="*/ 15 h 86"/>
                <a:gd name="T72" fmla="*/ 23 w 108"/>
                <a:gd name="T73" fmla="*/ 33 h 86"/>
                <a:gd name="T74" fmla="*/ 23 w 108"/>
                <a:gd name="T75" fmla="*/ 33 h 86"/>
                <a:gd name="T76" fmla="*/ 23 w 108"/>
                <a:gd name="T77" fmla="*/ 33 h 86"/>
                <a:gd name="T78" fmla="*/ 21 w 108"/>
                <a:gd name="T79" fmla="*/ 31 h 86"/>
                <a:gd name="T80" fmla="*/ 18 w 108"/>
                <a:gd name="T81" fmla="*/ 30 h 86"/>
                <a:gd name="T82" fmla="*/ 16 w 108"/>
                <a:gd name="T83" fmla="*/ 28 h 86"/>
                <a:gd name="T84" fmla="*/ 13 w 108"/>
                <a:gd name="T85" fmla="*/ 26 h 86"/>
                <a:gd name="T86" fmla="*/ 11 w 108"/>
                <a:gd name="T87" fmla="*/ 24 h 86"/>
                <a:gd name="T88" fmla="*/ 9 w 108"/>
                <a:gd name="T89" fmla="*/ 21 h 86"/>
                <a:gd name="T90" fmla="*/ 8 w 108"/>
                <a:gd name="T91" fmla="*/ 18 h 86"/>
                <a:gd name="T92" fmla="*/ 8 w 108"/>
                <a:gd name="T93" fmla="*/ 15 h 86"/>
                <a:gd name="T94" fmla="*/ 8 w 108"/>
                <a:gd name="T95" fmla="*/ 15 h 86"/>
                <a:gd name="T96" fmla="*/ 8 w 108"/>
                <a:gd name="T97" fmla="*/ 15 h 8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08" h="86">
                  <a:moveTo>
                    <a:pt x="12" y="0"/>
                  </a:moveTo>
                  <a:lnTo>
                    <a:pt x="9" y="3"/>
                  </a:lnTo>
                  <a:lnTo>
                    <a:pt x="8" y="6"/>
                  </a:lnTo>
                  <a:lnTo>
                    <a:pt x="6" y="9"/>
                  </a:lnTo>
                  <a:lnTo>
                    <a:pt x="3" y="12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2" y="30"/>
                  </a:lnTo>
                  <a:lnTo>
                    <a:pt x="9" y="39"/>
                  </a:lnTo>
                  <a:lnTo>
                    <a:pt x="16" y="46"/>
                  </a:lnTo>
                  <a:lnTo>
                    <a:pt x="25" y="53"/>
                  </a:lnTo>
                  <a:lnTo>
                    <a:pt x="33" y="60"/>
                  </a:lnTo>
                  <a:lnTo>
                    <a:pt x="42" y="68"/>
                  </a:lnTo>
                  <a:lnTo>
                    <a:pt x="51" y="73"/>
                  </a:lnTo>
                  <a:lnTo>
                    <a:pt x="61" y="78"/>
                  </a:lnTo>
                  <a:lnTo>
                    <a:pt x="71" y="82"/>
                  </a:lnTo>
                  <a:lnTo>
                    <a:pt x="82" y="85"/>
                  </a:lnTo>
                  <a:lnTo>
                    <a:pt x="93" y="86"/>
                  </a:lnTo>
                  <a:lnTo>
                    <a:pt x="93" y="79"/>
                  </a:lnTo>
                  <a:lnTo>
                    <a:pt x="108" y="79"/>
                  </a:lnTo>
                  <a:lnTo>
                    <a:pt x="95" y="78"/>
                  </a:lnTo>
                  <a:lnTo>
                    <a:pt x="85" y="73"/>
                  </a:lnTo>
                  <a:lnTo>
                    <a:pt x="75" y="66"/>
                  </a:lnTo>
                  <a:lnTo>
                    <a:pt x="65" y="58"/>
                  </a:lnTo>
                  <a:lnTo>
                    <a:pt x="56" y="46"/>
                  </a:lnTo>
                  <a:lnTo>
                    <a:pt x="48" y="36"/>
                  </a:lnTo>
                  <a:lnTo>
                    <a:pt x="39" y="25"/>
                  </a:lnTo>
                  <a:lnTo>
                    <a:pt x="30" y="15"/>
                  </a:lnTo>
                  <a:lnTo>
                    <a:pt x="22" y="6"/>
                  </a:lnTo>
                  <a:lnTo>
                    <a:pt x="12" y="0"/>
                  </a:lnTo>
                  <a:close/>
                  <a:moveTo>
                    <a:pt x="15" y="30"/>
                  </a:moveTo>
                  <a:lnTo>
                    <a:pt x="46" y="65"/>
                  </a:lnTo>
                  <a:lnTo>
                    <a:pt x="45" y="65"/>
                  </a:lnTo>
                  <a:lnTo>
                    <a:pt x="42" y="62"/>
                  </a:lnTo>
                  <a:lnTo>
                    <a:pt x="36" y="59"/>
                  </a:lnTo>
                  <a:lnTo>
                    <a:pt x="32" y="56"/>
                  </a:lnTo>
                  <a:lnTo>
                    <a:pt x="26" y="52"/>
                  </a:lnTo>
                  <a:lnTo>
                    <a:pt x="22" y="48"/>
                  </a:lnTo>
                  <a:lnTo>
                    <a:pt x="18" y="42"/>
                  </a:lnTo>
                  <a:lnTo>
                    <a:pt x="15" y="36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02" name="Freeform 88"/>
            <p:cNvSpPr>
              <a:spLocks/>
            </p:cNvSpPr>
            <p:nvPr/>
          </p:nvSpPr>
          <p:spPr bwMode="auto">
            <a:xfrm>
              <a:off x="1969" y="1927"/>
              <a:ext cx="16" cy="17"/>
            </a:xfrm>
            <a:custGeom>
              <a:avLst/>
              <a:gdLst>
                <a:gd name="T0" fmla="*/ 0 w 31"/>
                <a:gd name="T1" fmla="*/ 0 h 35"/>
                <a:gd name="T2" fmla="*/ 0 w 31"/>
                <a:gd name="T3" fmla="*/ 3 h 35"/>
                <a:gd name="T4" fmla="*/ 2 w 31"/>
                <a:gd name="T5" fmla="*/ 6 h 35"/>
                <a:gd name="T6" fmla="*/ 4 w 31"/>
                <a:gd name="T7" fmla="*/ 9 h 35"/>
                <a:gd name="T8" fmla="*/ 6 w 31"/>
                <a:gd name="T9" fmla="*/ 11 h 35"/>
                <a:gd name="T10" fmla="*/ 9 w 31"/>
                <a:gd name="T11" fmla="*/ 13 h 35"/>
                <a:gd name="T12" fmla="*/ 11 w 31"/>
                <a:gd name="T13" fmla="*/ 14 h 35"/>
                <a:gd name="T14" fmla="*/ 14 w 31"/>
                <a:gd name="T15" fmla="*/ 16 h 35"/>
                <a:gd name="T16" fmla="*/ 15 w 31"/>
                <a:gd name="T17" fmla="*/ 17 h 35"/>
                <a:gd name="T18" fmla="*/ 16 w 31"/>
                <a:gd name="T19" fmla="*/ 17 h 35"/>
                <a:gd name="T20" fmla="*/ 16 w 31"/>
                <a:gd name="T21" fmla="*/ 17 h 35"/>
                <a:gd name="T22" fmla="*/ 0 w 31"/>
                <a:gd name="T23" fmla="*/ 0 h 35"/>
                <a:gd name="T24" fmla="*/ 0 w 31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35">
                  <a:moveTo>
                    <a:pt x="0" y="0"/>
                  </a:moveTo>
                  <a:lnTo>
                    <a:pt x="0" y="6"/>
                  </a:lnTo>
                  <a:lnTo>
                    <a:pt x="3" y="12"/>
                  </a:lnTo>
                  <a:lnTo>
                    <a:pt x="7" y="18"/>
                  </a:lnTo>
                  <a:lnTo>
                    <a:pt x="11" y="22"/>
                  </a:lnTo>
                  <a:lnTo>
                    <a:pt x="17" y="26"/>
                  </a:lnTo>
                  <a:lnTo>
                    <a:pt x="21" y="29"/>
                  </a:lnTo>
                  <a:lnTo>
                    <a:pt x="27" y="32"/>
                  </a:lnTo>
                  <a:lnTo>
                    <a:pt x="30" y="35"/>
                  </a:lnTo>
                  <a:lnTo>
                    <a:pt x="31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03" name="Freeform 89"/>
            <p:cNvSpPr>
              <a:spLocks/>
            </p:cNvSpPr>
            <p:nvPr/>
          </p:nvSpPr>
          <p:spPr bwMode="auto">
            <a:xfrm>
              <a:off x="1887" y="1943"/>
              <a:ext cx="5" cy="4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0 h 7"/>
                <a:gd name="T4" fmla="*/ 0 w 10"/>
                <a:gd name="T5" fmla="*/ 4 h 7"/>
                <a:gd name="T6" fmla="*/ 2 w 10"/>
                <a:gd name="T7" fmla="*/ 4 h 7"/>
                <a:gd name="T8" fmla="*/ 5 w 10"/>
                <a:gd name="T9" fmla="*/ 4 h 7"/>
                <a:gd name="T10" fmla="*/ 5 w 10"/>
                <a:gd name="T11" fmla="*/ 2 h 7"/>
                <a:gd name="T12" fmla="*/ 2 w 10"/>
                <a:gd name="T13" fmla="*/ 2 h 7"/>
                <a:gd name="T14" fmla="*/ 2 w 10"/>
                <a:gd name="T15" fmla="*/ 0 h 7"/>
                <a:gd name="T16" fmla="*/ 2 w 10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3" y="7"/>
                  </a:lnTo>
                  <a:lnTo>
                    <a:pt x="10" y="7"/>
                  </a:lnTo>
                  <a:lnTo>
                    <a:pt x="1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8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04" name="Freeform 90"/>
            <p:cNvSpPr>
              <a:spLocks/>
            </p:cNvSpPr>
            <p:nvPr/>
          </p:nvSpPr>
          <p:spPr bwMode="auto">
            <a:xfrm>
              <a:off x="1888" y="1949"/>
              <a:ext cx="4" cy="9"/>
            </a:xfrm>
            <a:custGeom>
              <a:avLst/>
              <a:gdLst>
                <a:gd name="T0" fmla="*/ 0 w 7"/>
                <a:gd name="T1" fmla="*/ 0 h 17"/>
                <a:gd name="T2" fmla="*/ 2 w 7"/>
                <a:gd name="T3" fmla="*/ 6 h 17"/>
                <a:gd name="T4" fmla="*/ 0 w 7"/>
                <a:gd name="T5" fmla="*/ 6 h 17"/>
                <a:gd name="T6" fmla="*/ 4 w 7"/>
                <a:gd name="T7" fmla="*/ 9 h 17"/>
                <a:gd name="T8" fmla="*/ 3 w 7"/>
                <a:gd name="T9" fmla="*/ 8 h 17"/>
                <a:gd name="T10" fmla="*/ 3 w 7"/>
                <a:gd name="T11" fmla="*/ 7 h 17"/>
                <a:gd name="T12" fmla="*/ 3 w 7"/>
                <a:gd name="T13" fmla="*/ 7 h 17"/>
                <a:gd name="T14" fmla="*/ 3 w 7"/>
                <a:gd name="T15" fmla="*/ 5 h 17"/>
                <a:gd name="T16" fmla="*/ 4 w 7"/>
                <a:gd name="T17" fmla="*/ 4 h 17"/>
                <a:gd name="T18" fmla="*/ 4 w 7"/>
                <a:gd name="T19" fmla="*/ 3 h 17"/>
                <a:gd name="T20" fmla="*/ 4 w 7"/>
                <a:gd name="T21" fmla="*/ 2 h 17"/>
                <a:gd name="T22" fmla="*/ 3 w 7"/>
                <a:gd name="T23" fmla="*/ 1 h 17"/>
                <a:gd name="T24" fmla="*/ 2 w 7"/>
                <a:gd name="T25" fmla="*/ 0 h 17"/>
                <a:gd name="T26" fmla="*/ 0 w 7"/>
                <a:gd name="T27" fmla="*/ 0 h 17"/>
                <a:gd name="T28" fmla="*/ 0 w 7"/>
                <a:gd name="T29" fmla="*/ 0 h 1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" h="17">
                  <a:moveTo>
                    <a:pt x="0" y="0"/>
                  </a:moveTo>
                  <a:lnTo>
                    <a:pt x="4" y="11"/>
                  </a:lnTo>
                  <a:lnTo>
                    <a:pt x="0" y="11"/>
                  </a:lnTo>
                  <a:lnTo>
                    <a:pt x="7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0"/>
                  </a:lnTo>
                  <a:lnTo>
                    <a:pt x="7" y="8"/>
                  </a:lnTo>
                  <a:lnTo>
                    <a:pt x="7" y="5"/>
                  </a:lnTo>
                  <a:lnTo>
                    <a:pt x="7" y="3"/>
                  </a:lnTo>
                  <a:lnTo>
                    <a:pt x="6" y="1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05" name="Freeform 91"/>
            <p:cNvSpPr>
              <a:spLocks/>
            </p:cNvSpPr>
            <p:nvPr/>
          </p:nvSpPr>
          <p:spPr bwMode="auto">
            <a:xfrm>
              <a:off x="2296" y="1991"/>
              <a:ext cx="93" cy="4"/>
            </a:xfrm>
            <a:custGeom>
              <a:avLst/>
              <a:gdLst>
                <a:gd name="T0" fmla="*/ 93 w 186"/>
                <a:gd name="T1" fmla="*/ 2 h 7"/>
                <a:gd name="T2" fmla="*/ 7 w 186"/>
                <a:gd name="T3" fmla="*/ 0 h 7"/>
                <a:gd name="T4" fmla="*/ 0 w 186"/>
                <a:gd name="T5" fmla="*/ 4 h 7"/>
                <a:gd name="T6" fmla="*/ 9 w 186"/>
                <a:gd name="T7" fmla="*/ 4 h 7"/>
                <a:gd name="T8" fmla="*/ 18 w 186"/>
                <a:gd name="T9" fmla="*/ 4 h 7"/>
                <a:gd name="T10" fmla="*/ 27 w 186"/>
                <a:gd name="T11" fmla="*/ 4 h 7"/>
                <a:gd name="T12" fmla="*/ 36 w 186"/>
                <a:gd name="T13" fmla="*/ 4 h 7"/>
                <a:gd name="T14" fmla="*/ 45 w 186"/>
                <a:gd name="T15" fmla="*/ 4 h 7"/>
                <a:gd name="T16" fmla="*/ 55 w 186"/>
                <a:gd name="T17" fmla="*/ 4 h 7"/>
                <a:gd name="T18" fmla="*/ 65 w 186"/>
                <a:gd name="T19" fmla="*/ 4 h 7"/>
                <a:gd name="T20" fmla="*/ 74 w 186"/>
                <a:gd name="T21" fmla="*/ 3 h 7"/>
                <a:gd name="T22" fmla="*/ 83 w 186"/>
                <a:gd name="T23" fmla="*/ 2 h 7"/>
                <a:gd name="T24" fmla="*/ 93 w 186"/>
                <a:gd name="T25" fmla="*/ 2 h 7"/>
                <a:gd name="T26" fmla="*/ 93 w 186"/>
                <a:gd name="T27" fmla="*/ 2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6" h="7">
                  <a:moveTo>
                    <a:pt x="186" y="3"/>
                  </a:moveTo>
                  <a:lnTo>
                    <a:pt x="14" y="0"/>
                  </a:lnTo>
                  <a:lnTo>
                    <a:pt x="0" y="7"/>
                  </a:lnTo>
                  <a:lnTo>
                    <a:pt x="17" y="7"/>
                  </a:lnTo>
                  <a:lnTo>
                    <a:pt x="36" y="7"/>
                  </a:lnTo>
                  <a:lnTo>
                    <a:pt x="54" y="7"/>
                  </a:lnTo>
                  <a:lnTo>
                    <a:pt x="71" y="7"/>
                  </a:lnTo>
                  <a:lnTo>
                    <a:pt x="90" y="7"/>
                  </a:lnTo>
                  <a:lnTo>
                    <a:pt x="110" y="7"/>
                  </a:lnTo>
                  <a:lnTo>
                    <a:pt x="129" y="7"/>
                  </a:lnTo>
                  <a:lnTo>
                    <a:pt x="147" y="6"/>
                  </a:lnTo>
                  <a:lnTo>
                    <a:pt x="166" y="4"/>
                  </a:lnTo>
                  <a:lnTo>
                    <a:pt x="186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06" name="Freeform 92"/>
            <p:cNvSpPr>
              <a:spLocks/>
            </p:cNvSpPr>
            <p:nvPr/>
          </p:nvSpPr>
          <p:spPr bwMode="auto">
            <a:xfrm>
              <a:off x="2397" y="1994"/>
              <a:ext cx="12" cy="1"/>
            </a:xfrm>
            <a:custGeom>
              <a:avLst/>
              <a:gdLst>
                <a:gd name="T0" fmla="*/ 0 w 24"/>
                <a:gd name="T1" fmla="*/ 1 h 2"/>
                <a:gd name="T2" fmla="*/ 12 w 24"/>
                <a:gd name="T3" fmla="*/ 1 h 2"/>
                <a:gd name="T4" fmla="*/ 11 w 24"/>
                <a:gd name="T5" fmla="*/ 1 h 2"/>
                <a:gd name="T6" fmla="*/ 10 w 24"/>
                <a:gd name="T7" fmla="*/ 1 h 2"/>
                <a:gd name="T8" fmla="*/ 9 w 24"/>
                <a:gd name="T9" fmla="*/ 1 h 2"/>
                <a:gd name="T10" fmla="*/ 8 w 24"/>
                <a:gd name="T11" fmla="*/ 0 h 2"/>
                <a:gd name="T12" fmla="*/ 7 w 24"/>
                <a:gd name="T13" fmla="*/ 0 h 2"/>
                <a:gd name="T14" fmla="*/ 5 w 24"/>
                <a:gd name="T15" fmla="*/ 0 h 2"/>
                <a:gd name="T16" fmla="*/ 4 w 24"/>
                <a:gd name="T17" fmla="*/ 0 h 2"/>
                <a:gd name="T18" fmla="*/ 3 w 24"/>
                <a:gd name="T19" fmla="*/ 0 h 2"/>
                <a:gd name="T20" fmla="*/ 2 w 24"/>
                <a:gd name="T21" fmla="*/ 0 h 2"/>
                <a:gd name="T22" fmla="*/ 1 w 24"/>
                <a:gd name="T23" fmla="*/ 1 h 2"/>
                <a:gd name="T24" fmla="*/ 1 w 24"/>
                <a:gd name="T25" fmla="*/ 1 h 2"/>
                <a:gd name="T26" fmla="*/ 0 w 24"/>
                <a:gd name="T27" fmla="*/ 1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">
                  <a:moveTo>
                    <a:pt x="0" y="1"/>
                  </a:moveTo>
                  <a:lnTo>
                    <a:pt x="24" y="2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07" name="Freeform 93"/>
            <p:cNvSpPr>
              <a:spLocks/>
            </p:cNvSpPr>
            <p:nvPr/>
          </p:nvSpPr>
          <p:spPr bwMode="auto">
            <a:xfrm>
              <a:off x="2408" y="1995"/>
              <a:ext cx="12" cy="2"/>
            </a:xfrm>
            <a:custGeom>
              <a:avLst/>
              <a:gdLst>
                <a:gd name="T0" fmla="*/ 0 w 23"/>
                <a:gd name="T1" fmla="*/ 0 h 3"/>
                <a:gd name="T2" fmla="*/ 1 w 23"/>
                <a:gd name="T3" fmla="*/ 0 h 3"/>
                <a:gd name="T4" fmla="*/ 3 w 23"/>
                <a:gd name="T5" fmla="*/ 1 h 3"/>
                <a:gd name="T6" fmla="*/ 4 w 23"/>
                <a:gd name="T7" fmla="*/ 1 h 3"/>
                <a:gd name="T8" fmla="*/ 5 w 23"/>
                <a:gd name="T9" fmla="*/ 2 h 3"/>
                <a:gd name="T10" fmla="*/ 7 w 23"/>
                <a:gd name="T11" fmla="*/ 2 h 3"/>
                <a:gd name="T12" fmla="*/ 7 w 23"/>
                <a:gd name="T13" fmla="*/ 2 h 3"/>
                <a:gd name="T14" fmla="*/ 9 w 23"/>
                <a:gd name="T15" fmla="*/ 2 h 3"/>
                <a:gd name="T16" fmla="*/ 9 w 23"/>
                <a:gd name="T17" fmla="*/ 2 h 3"/>
                <a:gd name="T18" fmla="*/ 11 w 23"/>
                <a:gd name="T19" fmla="*/ 2 h 3"/>
                <a:gd name="T20" fmla="*/ 12 w 23"/>
                <a:gd name="T21" fmla="*/ 1 h 3"/>
                <a:gd name="T22" fmla="*/ 1 w 23"/>
                <a:gd name="T23" fmla="*/ 0 h 3"/>
                <a:gd name="T24" fmla="*/ 1 w 23"/>
                <a:gd name="T25" fmla="*/ 0 h 3"/>
                <a:gd name="T26" fmla="*/ 0 w 23"/>
                <a:gd name="T27" fmla="*/ 0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3">
                  <a:moveTo>
                    <a:pt x="0" y="0"/>
                  </a:moveTo>
                  <a:lnTo>
                    <a:pt x="2" y="0"/>
                  </a:lnTo>
                  <a:lnTo>
                    <a:pt x="5" y="2"/>
                  </a:lnTo>
                  <a:lnTo>
                    <a:pt x="8" y="2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23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08" name="Freeform 94"/>
            <p:cNvSpPr>
              <a:spLocks/>
            </p:cNvSpPr>
            <p:nvPr/>
          </p:nvSpPr>
          <p:spPr bwMode="auto">
            <a:xfrm>
              <a:off x="2029" y="1996"/>
              <a:ext cx="3" cy="2"/>
            </a:xfrm>
            <a:custGeom>
              <a:avLst/>
              <a:gdLst>
                <a:gd name="T0" fmla="*/ 1 w 5"/>
                <a:gd name="T1" fmla="*/ 2 h 4"/>
                <a:gd name="T2" fmla="*/ 3 w 5"/>
                <a:gd name="T3" fmla="*/ 0 h 4"/>
                <a:gd name="T4" fmla="*/ 0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lnTo>
                    <a:pt x="5" y="0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09" name="Freeform 95"/>
            <p:cNvSpPr>
              <a:spLocks/>
            </p:cNvSpPr>
            <p:nvPr/>
          </p:nvSpPr>
          <p:spPr bwMode="auto">
            <a:xfrm>
              <a:off x="2294" y="2000"/>
              <a:ext cx="126" cy="8"/>
            </a:xfrm>
            <a:custGeom>
              <a:avLst/>
              <a:gdLst>
                <a:gd name="T0" fmla="*/ 124 w 251"/>
                <a:gd name="T1" fmla="*/ 8 h 17"/>
                <a:gd name="T2" fmla="*/ 126 w 251"/>
                <a:gd name="T3" fmla="*/ 7 h 17"/>
                <a:gd name="T4" fmla="*/ 113 w 251"/>
                <a:gd name="T5" fmla="*/ 5 h 17"/>
                <a:gd name="T6" fmla="*/ 101 w 251"/>
                <a:gd name="T7" fmla="*/ 3 h 17"/>
                <a:gd name="T8" fmla="*/ 89 w 251"/>
                <a:gd name="T9" fmla="*/ 2 h 17"/>
                <a:gd name="T10" fmla="*/ 77 w 251"/>
                <a:gd name="T11" fmla="*/ 1 h 17"/>
                <a:gd name="T12" fmla="*/ 65 w 251"/>
                <a:gd name="T13" fmla="*/ 0 h 17"/>
                <a:gd name="T14" fmla="*/ 52 w 251"/>
                <a:gd name="T15" fmla="*/ 0 h 17"/>
                <a:gd name="T16" fmla="*/ 39 w 251"/>
                <a:gd name="T17" fmla="*/ 0 h 17"/>
                <a:gd name="T18" fmla="*/ 26 w 251"/>
                <a:gd name="T19" fmla="*/ 0 h 17"/>
                <a:gd name="T20" fmla="*/ 13 w 251"/>
                <a:gd name="T21" fmla="*/ 0 h 17"/>
                <a:gd name="T22" fmla="*/ 0 w 251"/>
                <a:gd name="T23" fmla="*/ 1 h 17"/>
                <a:gd name="T24" fmla="*/ 12 w 251"/>
                <a:gd name="T25" fmla="*/ 3 h 17"/>
                <a:gd name="T26" fmla="*/ 23 w 251"/>
                <a:gd name="T27" fmla="*/ 3 h 17"/>
                <a:gd name="T28" fmla="*/ 36 w 251"/>
                <a:gd name="T29" fmla="*/ 3 h 17"/>
                <a:gd name="T30" fmla="*/ 50 w 251"/>
                <a:gd name="T31" fmla="*/ 3 h 17"/>
                <a:gd name="T32" fmla="*/ 63 w 251"/>
                <a:gd name="T33" fmla="*/ 3 h 17"/>
                <a:gd name="T34" fmla="*/ 76 w 251"/>
                <a:gd name="T35" fmla="*/ 3 h 17"/>
                <a:gd name="T36" fmla="*/ 89 w 251"/>
                <a:gd name="T37" fmla="*/ 3 h 17"/>
                <a:gd name="T38" fmla="*/ 101 w 251"/>
                <a:gd name="T39" fmla="*/ 4 h 17"/>
                <a:gd name="T40" fmla="*/ 113 w 251"/>
                <a:gd name="T41" fmla="*/ 6 h 17"/>
                <a:gd name="T42" fmla="*/ 124 w 251"/>
                <a:gd name="T43" fmla="*/ 8 h 17"/>
                <a:gd name="T44" fmla="*/ 124 w 251"/>
                <a:gd name="T45" fmla="*/ 8 h 1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1" h="17">
                  <a:moveTo>
                    <a:pt x="248" y="17"/>
                  </a:moveTo>
                  <a:lnTo>
                    <a:pt x="251" y="14"/>
                  </a:lnTo>
                  <a:lnTo>
                    <a:pt x="226" y="10"/>
                  </a:lnTo>
                  <a:lnTo>
                    <a:pt x="202" y="7"/>
                  </a:lnTo>
                  <a:lnTo>
                    <a:pt x="178" y="4"/>
                  </a:lnTo>
                  <a:lnTo>
                    <a:pt x="153" y="3"/>
                  </a:lnTo>
                  <a:lnTo>
                    <a:pt x="129" y="1"/>
                  </a:lnTo>
                  <a:lnTo>
                    <a:pt x="103" y="0"/>
                  </a:lnTo>
                  <a:lnTo>
                    <a:pt x="77" y="0"/>
                  </a:lnTo>
                  <a:lnTo>
                    <a:pt x="51" y="0"/>
                  </a:lnTo>
                  <a:lnTo>
                    <a:pt x="26" y="1"/>
                  </a:lnTo>
                  <a:lnTo>
                    <a:pt x="0" y="3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72" y="7"/>
                  </a:lnTo>
                  <a:lnTo>
                    <a:pt x="99" y="6"/>
                  </a:lnTo>
                  <a:lnTo>
                    <a:pt x="125" y="6"/>
                  </a:lnTo>
                  <a:lnTo>
                    <a:pt x="152" y="6"/>
                  </a:lnTo>
                  <a:lnTo>
                    <a:pt x="178" y="7"/>
                  </a:lnTo>
                  <a:lnTo>
                    <a:pt x="202" y="9"/>
                  </a:lnTo>
                  <a:lnTo>
                    <a:pt x="226" y="12"/>
                  </a:lnTo>
                  <a:lnTo>
                    <a:pt x="248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10" name="Freeform 96"/>
            <p:cNvSpPr>
              <a:spLocks/>
            </p:cNvSpPr>
            <p:nvPr/>
          </p:nvSpPr>
          <p:spPr bwMode="auto">
            <a:xfrm>
              <a:off x="1951" y="2077"/>
              <a:ext cx="3" cy="8"/>
            </a:xfrm>
            <a:custGeom>
              <a:avLst/>
              <a:gdLst>
                <a:gd name="T0" fmla="*/ 0 w 8"/>
                <a:gd name="T1" fmla="*/ 0 h 17"/>
                <a:gd name="T2" fmla="*/ 1 w 8"/>
                <a:gd name="T3" fmla="*/ 8 h 17"/>
                <a:gd name="T4" fmla="*/ 3 w 8"/>
                <a:gd name="T5" fmla="*/ 8 h 17"/>
                <a:gd name="T6" fmla="*/ 1 w 8"/>
                <a:gd name="T7" fmla="*/ 0 h 17"/>
                <a:gd name="T8" fmla="*/ 0 w 8"/>
                <a:gd name="T9" fmla="*/ 0 h 17"/>
                <a:gd name="T10" fmla="*/ 0 w 8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17">
                  <a:moveTo>
                    <a:pt x="0" y="0"/>
                  </a:moveTo>
                  <a:lnTo>
                    <a:pt x="3" y="17"/>
                  </a:lnTo>
                  <a:lnTo>
                    <a:pt x="8" y="17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11" name="Freeform 97"/>
            <p:cNvSpPr>
              <a:spLocks/>
            </p:cNvSpPr>
            <p:nvPr/>
          </p:nvSpPr>
          <p:spPr bwMode="auto">
            <a:xfrm>
              <a:off x="2451" y="2167"/>
              <a:ext cx="7" cy="3"/>
            </a:xfrm>
            <a:custGeom>
              <a:avLst/>
              <a:gdLst>
                <a:gd name="T0" fmla="*/ 7 w 14"/>
                <a:gd name="T1" fmla="*/ 0 h 6"/>
                <a:gd name="T2" fmla="*/ 0 w 14"/>
                <a:gd name="T3" fmla="*/ 1 h 6"/>
                <a:gd name="T4" fmla="*/ 0 w 14"/>
                <a:gd name="T5" fmla="*/ 3 h 6"/>
                <a:gd name="T6" fmla="*/ 7 w 14"/>
                <a:gd name="T7" fmla="*/ 3 h 6"/>
                <a:gd name="T8" fmla="*/ 7 w 14"/>
                <a:gd name="T9" fmla="*/ 1 h 6"/>
                <a:gd name="T10" fmla="*/ 7 w 14"/>
                <a:gd name="T11" fmla="*/ 1 h 6"/>
                <a:gd name="T12" fmla="*/ 7 w 14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6">
                  <a:moveTo>
                    <a:pt x="14" y="0"/>
                  </a:moveTo>
                  <a:lnTo>
                    <a:pt x="0" y="2"/>
                  </a:lnTo>
                  <a:lnTo>
                    <a:pt x="0" y="6"/>
                  </a:lnTo>
                  <a:lnTo>
                    <a:pt x="14" y="6"/>
                  </a:lnTo>
                  <a:lnTo>
                    <a:pt x="14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12" name="Freeform 98"/>
            <p:cNvSpPr>
              <a:spLocks/>
            </p:cNvSpPr>
            <p:nvPr/>
          </p:nvSpPr>
          <p:spPr bwMode="auto">
            <a:xfrm>
              <a:off x="2446" y="2173"/>
              <a:ext cx="91" cy="26"/>
            </a:xfrm>
            <a:custGeom>
              <a:avLst/>
              <a:gdLst>
                <a:gd name="T0" fmla="*/ 31 w 183"/>
                <a:gd name="T1" fmla="*/ 14 h 51"/>
                <a:gd name="T2" fmla="*/ 36 w 183"/>
                <a:gd name="T3" fmla="*/ 15 h 51"/>
                <a:gd name="T4" fmla="*/ 41 w 183"/>
                <a:gd name="T5" fmla="*/ 17 h 51"/>
                <a:gd name="T6" fmla="*/ 46 w 183"/>
                <a:gd name="T7" fmla="*/ 17 h 51"/>
                <a:gd name="T8" fmla="*/ 52 w 183"/>
                <a:gd name="T9" fmla="*/ 18 h 51"/>
                <a:gd name="T10" fmla="*/ 58 w 183"/>
                <a:gd name="T11" fmla="*/ 19 h 51"/>
                <a:gd name="T12" fmla="*/ 64 w 183"/>
                <a:gd name="T13" fmla="*/ 20 h 51"/>
                <a:gd name="T14" fmla="*/ 69 w 183"/>
                <a:gd name="T15" fmla="*/ 21 h 51"/>
                <a:gd name="T16" fmla="*/ 74 w 183"/>
                <a:gd name="T17" fmla="*/ 22 h 51"/>
                <a:gd name="T18" fmla="*/ 79 w 183"/>
                <a:gd name="T19" fmla="*/ 24 h 51"/>
                <a:gd name="T20" fmla="*/ 84 w 183"/>
                <a:gd name="T21" fmla="*/ 26 h 51"/>
                <a:gd name="T22" fmla="*/ 85 w 183"/>
                <a:gd name="T23" fmla="*/ 25 h 51"/>
                <a:gd name="T24" fmla="*/ 86 w 183"/>
                <a:gd name="T25" fmla="*/ 24 h 51"/>
                <a:gd name="T26" fmla="*/ 86 w 183"/>
                <a:gd name="T27" fmla="*/ 23 h 51"/>
                <a:gd name="T28" fmla="*/ 88 w 183"/>
                <a:gd name="T29" fmla="*/ 23 h 51"/>
                <a:gd name="T30" fmla="*/ 89 w 183"/>
                <a:gd name="T31" fmla="*/ 23 h 51"/>
                <a:gd name="T32" fmla="*/ 90 w 183"/>
                <a:gd name="T33" fmla="*/ 23 h 51"/>
                <a:gd name="T34" fmla="*/ 91 w 183"/>
                <a:gd name="T35" fmla="*/ 22 h 51"/>
                <a:gd name="T36" fmla="*/ 91 w 183"/>
                <a:gd name="T37" fmla="*/ 22 h 51"/>
                <a:gd name="T38" fmla="*/ 91 w 183"/>
                <a:gd name="T39" fmla="*/ 20 h 51"/>
                <a:gd name="T40" fmla="*/ 91 w 183"/>
                <a:gd name="T41" fmla="*/ 17 h 51"/>
                <a:gd name="T42" fmla="*/ 5 w 183"/>
                <a:gd name="T43" fmla="*/ 0 h 51"/>
                <a:gd name="T44" fmla="*/ 3 w 183"/>
                <a:gd name="T45" fmla="*/ 0 h 51"/>
                <a:gd name="T46" fmla="*/ 1 w 183"/>
                <a:gd name="T47" fmla="*/ 2 h 51"/>
                <a:gd name="T48" fmla="*/ 0 w 183"/>
                <a:gd name="T49" fmla="*/ 3 h 51"/>
                <a:gd name="T50" fmla="*/ 0 w 183"/>
                <a:gd name="T51" fmla="*/ 5 h 51"/>
                <a:gd name="T52" fmla="*/ 0 w 183"/>
                <a:gd name="T53" fmla="*/ 7 h 51"/>
                <a:gd name="T54" fmla="*/ 0 w 183"/>
                <a:gd name="T55" fmla="*/ 9 h 51"/>
                <a:gd name="T56" fmla="*/ 1 w 183"/>
                <a:gd name="T57" fmla="*/ 12 h 51"/>
                <a:gd name="T58" fmla="*/ 1 w 183"/>
                <a:gd name="T59" fmla="*/ 14 h 51"/>
                <a:gd name="T60" fmla="*/ 1 w 183"/>
                <a:gd name="T61" fmla="*/ 15 h 51"/>
                <a:gd name="T62" fmla="*/ 1 w 183"/>
                <a:gd name="T63" fmla="*/ 16 h 51"/>
                <a:gd name="T64" fmla="*/ 3 w 183"/>
                <a:gd name="T65" fmla="*/ 13 h 51"/>
                <a:gd name="T66" fmla="*/ 6 w 183"/>
                <a:gd name="T67" fmla="*/ 12 h 51"/>
                <a:gd name="T68" fmla="*/ 8 w 183"/>
                <a:gd name="T69" fmla="*/ 11 h 51"/>
                <a:gd name="T70" fmla="*/ 11 w 183"/>
                <a:gd name="T71" fmla="*/ 11 h 51"/>
                <a:gd name="T72" fmla="*/ 14 w 183"/>
                <a:gd name="T73" fmla="*/ 11 h 51"/>
                <a:gd name="T74" fmla="*/ 18 w 183"/>
                <a:gd name="T75" fmla="*/ 12 h 51"/>
                <a:gd name="T76" fmla="*/ 21 w 183"/>
                <a:gd name="T77" fmla="*/ 12 h 51"/>
                <a:gd name="T78" fmla="*/ 24 w 183"/>
                <a:gd name="T79" fmla="*/ 14 h 51"/>
                <a:gd name="T80" fmla="*/ 28 w 183"/>
                <a:gd name="T81" fmla="*/ 14 h 51"/>
                <a:gd name="T82" fmla="*/ 31 w 183"/>
                <a:gd name="T83" fmla="*/ 14 h 51"/>
                <a:gd name="T84" fmla="*/ 31 w 183"/>
                <a:gd name="T85" fmla="*/ 14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83" h="51">
                  <a:moveTo>
                    <a:pt x="62" y="28"/>
                  </a:moveTo>
                  <a:lnTo>
                    <a:pt x="72" y="30"/>
                  </a:lnTo>
                  <a:lnTo>
                    <a:pt x="82" y="33"/>
                  </a:lnTo>
                  <a:lnTo>
                    <a:pt x="93" y="34"/>
                  </a:lnTo>
                  <a:lnTo>
                    <a:pt x="105" y="36"/>
                  </a:lnTo>
                  <a:lnTo>
                    <a:pt x="116" y="37"/>
                  </a:lnTo>
                  <a:lnTo>
                    <a:pt x="128" y="40"/>
                  </a:lnTo>
                  <a:lnTo>
                    <a:pt x="139" y="41"/>
                  </a:lnTo>
                  <a:lnTo>
                    <a:pt x="149" y="44"/>
                  </a:lnTo>
                  <a:lnTo>
                    <a:pt x="159" y="47"/>
                  </a:lnTo>
                  <a:lnTo>
                    <a:pt x="169" y="51"/>
                  </a:lnTo>
                  <a:lnTo>
                    <a:pt x="171" y="49"/>
                  </a:lnTo>
                  <a:lnTo>
                    <a:pt x="172" y="47"/>
                  </a:lnTo>
                  <a:lnTo>
                    <a:pt x="173" y="46"/>
                  </a:lnTo>
                  <a:lnTo>
                    <a:pt x="176" y="46"/>
                  </a:lnTo>
                  <a:lnTo>
                    <a:pt x="179" y="46"/>
                  </a:lnTo>
                  <a:lnTo>
                    <a:pt x="181" y="46"/>
                  </a:lnTo>
                  <a:lnTo>
                    <a:pt x="182" y="44"/>
                  </a:lnTo>
                  <a:lnTo>
                    <a:pt x="183" y="43"/>
                  </a:lnTo>
                  <a:lnTo>
                    <a:pt x="183" y="40"/>
                  </a:lnTo>
                  <a:lnTo>
                    <a:pt x="182" y="34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6" y="26"/>
                  </a:lnTo>
                  <a:lnTo>
                    <a:pt x="12" y="23"/>
                  </a:lnTo>
                  <a:lnTo>
                    <a:pt x="16" y="21"/>
                  </a:lnTo>
                  <a:lnTo>
                    <a:pt x="23" y="21"/>
                  </a:lnTo>
                  <a:lnTo>
                    <a:pt x="29" y="21"/>
                  </a:lnTo>
                  <a:lnTo>
                    <a:pt x="36" y="23"/>
                  </a:lnTo>
                  <a:lnTo>
                    <a:pt x="43" y="24"/>
                  </a:lnTo>
                  <a:lnTo>
                    <a:pt x="49" y="27"/>
                  </a:lnTo>
                  <a:lnTo>
                    <a:pt x="56" y="28"/>
                  </a:lnTo>
                  <a:lnTo>
                    <a:pt x="62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13" name="Freeform 99"/>
            <p:cNvSpPr>
              <a:spLocks/>
            </p:cNvSpPr>
            <p:nvPr/>
          </p:nvSpPr>
          <p:spPr bwMode="auto">
            <a:xfrm>
              <a:off x="2420" y="2189"/>
              <a:ext cx="106" cy="155"/>
            </a:xfrm>
            <a:custGeom>
              <a:avLst/>
              <a:gdLst>
                <a:gd name="T0" fmla="*/ 33 w 213"/>
                <a:gd name="T1" fmla="*/ 99 h 311"/>
                <a:gd name="T2" fmla="*/ 38 w 213"/>
                <a:gd name="T3" fmla="*/ 99 h 311"/>
                <a:gd name="T4" fmla="*/ 43 w 213"/>
                <a:gd name="T5" fmla="*/ 98 h 311"/>
                <a:gd name="T6" fmla="*/ 46 w 213"/>
                <a:gd name="T7" fmla="*/ 99 h 311"/>
                <a:gd name="T8" fmla="*/ 45 w 213"/>
                <a:gd name="T9" fmla="*/ 112 h 311"/>
                <a:gd name="T10" fmla="*/ 42 w 213"/>
                <a:gd name="T11" fmla="*/ 125 h 311"/>
                <a:gd name="T12" fmla="*/ 37 w 213"/>
                <a:gd name="T13" fmla="*/ 137 h 311"/>
                <a:gd name="T14" fmla="*/ 19 w 213"/>
                <a:gd name="T15" fmla="*/ 142 h 311"/>
                <a:gd name="T16" fmla="*/ 19 w 213"/>
                <a:gd name="T17" fmla="*/ 146 h 311"/>
                <a:gd name="T18" fmla="*/ 18 w 213"/>
                <a:gd name="T19" fmla="*/ 150 h 311"/>
                <a:gd name="T20" fmla="*/ 25 w 213"/>
                <a:gd name="T21" fmla="*/ 155 h 311"/>
                <a:gd name="T22" fmla="*/ 47 w 213"/>
                <a:gd name="T23" fmla="*/ 150 h 311"/>
                <a:gd name="T24" fmla="*/ 62 w 213"/>
                <a:gd name="T25" fmla="*/ 131 h 311"/>
                <a:gd name="T26" fmla="*/ 75 w 213"/>
                <a:gd name="T27" fmla="*/ 110 h 311"/>
                <a:gd name="T28" fmla="*/ 75 w 213"/>
                <a:gd name="T29" fmla="*/ 119 h 311"/>
                <a:gd name="T30" fmla="*/ 71 w 213"/>
                <a:gd name="T31" fmla="*/ 129 h 311"/>
                <a:gd name="T32" fmla="*/ 67 w 213"/>
                <a:gd name="T33" fmla="*/ 136 h 311"/>
                <a:gd name="T34" fmla="*/ 79 w 213"/>
                <a:gd name="T35" fmla="*/ 130 h 311"/>
                <a:gd name="T36" fmla="*/ 87 w 213"/>
                <a:gd name="T37" fmla="*/ 114 h 311"/>
                <a:gd name="T38" fmla="*/ 90 w 213"/>
                <a:gd name="T39" fmla="*/ 94 h 311"/>
                <a:gd name="T40" fmla="*/ 95 w 213"/>
                <a:gd name="T41" fmla="*/ 87 h 311"/>
                <a:gd name="T42" fmla="*/ 95 w 213"/>
                <a:gd name="T43" fmla="*/ 100 h 311"/>
                <a:gd name="T44" fmla="*/ 92 w 213"/>
                <a:gd name="T45" fmla="*/ 113 h 311"/>
                <a:gd name="T46" fmla="*/ 90 w 213"/>
                <a:gd name="T47" fmla="*/ 127 h 311"/>
                <a:gd name="T48" fmla="*/ 81 w 213"/>
                <a:gd name="T49" fmla="*/ 135 h 311"/>
                <a:gd name="T50" fmla="*/ 73 w 213"/>
                <a:gd name="T51" fmla="*/ 142 h 311"/>
                <a:gd name="T52" fmla="*/ 65 w 213"/>
                <a:gd name="T53" fmla="*/ 151 h 311"/>
                <a:gd name="T54" fmla="*/ 73 w 213"/>
                <a:gd name="T55" fmla="*/ 151 h 311"/>
                <a:gd name="T56" fmla="*/ 83 w 213"/>
                <a:gd name="T57" fmla="*/ 145 h 311"/>
                <a:gd name="T58" fmla="*/ 93 w 213"/>
                <a:gd name="T59" fmla="*/ 137 h 311"/>
                <a:gd name="T60" fmla="*/ 102 w 213"/>
                <a:gd name="T61" fmla="*/ 122 h 311"/>
                <a:gd name="T62" fmla="*/ 103 w 213"/>
                <a:gd name="T63" fmla="*/ 94 h 311"/>
                <a:gd name="T64" fmla="*/ 103 w 213"/>
                <a:gd name="T65" fmla="*/ 66 h 311"/>
                <a:gd name="T66" fmla="*/ 103 w 213"/>
                <a:gd name="T67" fmla="*/ 38 h 311"/>
                <a:gd name="T68" fmla="*/ 104 w 213"/>
                <a:gd name="T69" fmla="*/ 33 h 311"/>
                <a:gd name="T70" fmla="*/ 104 w 213"/>
                <a:gd name="T71" fmla="*/ 26 h 311"/>
                <a:gd name="T72" fmla="*/ 106 w 213"/>
                <a:gd name="T73" fmla="*/ 19 h 311"/>
                <a:gd name="T74" fmla="*/ 93 w 213"/>
                <a:gd name="T75" fmla="*/ 11 h 311"/>
                <a:gd name="T76" fmla="*/ 71 w 213"/>
                <a:gd name="T77" fmla="*/ 6 h 311"/>
                <a:gd name="T78" fmla="*/ 48 w 213"/>
                <a:gd name="T79" fmla="*/ 3 h 311"/>
                <a:gd name="T80" fmla="*/ 41 w 213"/>
                <a:gd name="T81" fmla="*/ 3 h 311"/>
                <a:gd name="T82" fmla="*/ 22 w 213"/>
                <a:gd name="T83" fmla="*/ 21 h 311"/>
                <a:gd name="T84" fmla="*/ 13 w 213"/>
                <a:gd name="T85" fmla="*/ 46 h 311"/>
                <a:gd name="T86" fmla="*/ 6 w 213"/>
                <a:gd name="T87" fmla="*/ 72 h 311"/>
                <a:gd name="T88" fmla="*/ 1 w 213"/>
                <a:gd name="T89" fmla="*/ 84 h 311"/>
                <a:gd name="T90" fmla="*/ 1 w 213"/>
                <a:gd name="T91" fmla="*/ 100 h 311"/>
                <a:gd name="T92" fmla="*/ 2 w 213"/>
                <a:gd name="T93" fmla="*/ 116 h 311"/>
                <a:gd name="T94" fmla="*/ 12 w 213"/>
                <a:gd name="T95" fmla="*/ 124 h 311"/>
                <a:gd name="T96" fmla="*/ 12 w 213"/>
                <a:gd name="T97" fmla="*/ 129 h 311"/>
                <a:gd name="T98" fmla="*/ 11 w 213"/>
                <a:gd name="T99" fmla="*/ 134 h 311"/>
                <a:gd name="T100" fmla="*/ 7 w 213"/>
                <a:gd name="T101" fmla="*/ 140 h 311"/>
                <a:gd name="T102" fmla="*/ 15 w 213"/>
                <a:gd name="T103" fmla="*/ 131 h 311"/>
                <a:gd name="T104" fmla="*/ 22 w 213"/>
                <a:gd name="T105" fmla="*/ 112 h 311"/>
                <a:gd name="T106" fmla="*/ 25 w 213"/>
                <a:gd name="T107" fmla="*/ 92 h 311"/>
                <a:gd name="T108" fmla="*/ 32 w 213"/>
                <a:gd name="T109" fmla="*/ 84 h 311"/>
                <a:gd name="T110" fmla="*/ 34 w 213"/>
                <a:gd name="T111" fmla="*/ 88 h 311"/>
                <a:gd name="T112" fmla="*/ 32 w 213"/>
                <a:gd name="T113" fmla="*/ 93 h 311"/>
                <a:gd name="T114" fmla="*/ 30 w 213"/>
                <a:gd name="T115" fmla="*/ 98 h 31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13" h="311">
                  <a:moveTo>
                    <a:pt x="61" y="197"/>
                  </a:moveTo>
                  <a:lnTo>
                    <a:pt x="64" y="198"/>
                  </a:lnTo>
                  <a:lnTo>
                    <a:pt x="67" y="199"/>
                  </a:lnTo>
                  <a:lnTo>
                    <a:pt x="70" y="199"/>
                  </a:lnTo>
                  <a:lnTo>
                    <a:pt x="74" y="199"/>
                  </a:lnTo>
                  <a:lnTo>
                    <a:pt x="77" y="199"/>
                  </a:lnTo>
                  <a:lnTo>
                    <a:pt x="81" y="199"/>
                  </a:lnTo>
                  <a:lnTo>
                    <a:pt x="84" y="198"/>
                  </a:lnTo>
                  <a:lnTo>
                    <a:pt x="87" y="197"/>
                  </a:lnTo>
                  <a:lnTo>
                    <a:pt x="90" y="195"/>
                  </a:lnTo>
                  <a:lnTo>
                    <a:pt x="93" y="192"/>
                  </a:lnTo>
                  <a:lnTo>
                    <a:pt x="93" y="199"/>
                  </a:lnTo>
                  <a:lnTo>
                    <a:pt x="93" y="208"/>
                  </a:lnTo>
                  <a:lnTo>
                    <a:pt x="93" y="217"/>
                  </a:lnTo>
                  <a:lnTo>
                    <a:pt x="91" y="224"/>
                  </a:lnTo>
                  <a:lnTo>
                    <a:pt x="90" y="234"/>
                  </a:lnTo>
                  <a:lnTo>
                    <a:pt x="87" y="242"/>
                  </a:lnTo>
                  <a:lnTo>
                    <a:pt x="84" y="251"/>
                  </a:lnTo>
                  <a:lnTo>
                    <a:pt x="81" y="260"/>
                  </a:lnTo>
                  <a:lnTo>
                    <a:pt x="78" y="267"/>
                  </a:lnTo>
                  <a:lnTo>
                    <a:pt x="75" y="275"/>
                  </a:lnTo>
                  <a:lnTo>
                    <a:pt x="41" y="278"/>
                  </a:lnTo>
                  <a:lnTo>
                    <a:pt x="40" y="281"/>
                  </a:lnTo>
                  <a:lnTo>
                    <a:pt x="38" y="284"/>
                  </a:lnTo>
                  <a:lnTo>
                    <a:pt x="38" y="288"/>
                  </a:lnTo>
                  <a:lnTo>
                    <a:pt x="38" y="290"/>
                  </a:lnTo>
                  <a:lnTo>
                    <a:pt x="38" y="293"/>
                  </a:lnTo>
                  <a:lnTo>
                    <a:pt x="38" y="295"/>
                  </a:lnTo>
                  <a:lnTo>
                    <a:pt x="37" y="297"/>
                  </a:lnTo>
                  <a:lnTo>
                    <a:pt x="37" y="300"/>
                  </a:lnTo>
                  <a:lnTo>
                    <a:pt x="34" y="301"/>
                  </a:lnTo>
                  <a:lnTo>
                    <a:pt x="31" y="303"/>
                  </a:lnTo>
                  <a:lnTo>
                    <a:pt x="51" y="310"/>
                  </a:lnTo>
                  <a:lnTo>
                    <a:pt x="68" y="311"/>
                  </a:lnTo>
                  <a:lnTo>
                    <a:pt x="84" y="308"/>
                  </a:lnTo>
                  <a:lnTo>
                    <a:pt x="95" y="301"/>
                  </a:lnTo>
                  <a:lnTo>
                    <a:pt x="107" y="290"/>
                  </a:lnTo>
                  <a:lnTo>
                    <a:pt x="116" y="277"/>
                  </a:lnTo>
                  <a:lnTo>
                    <a:pt x="124" y="263"/>
                  </a:lnTo>
                  <a:lnTo>
                    <a:pt x="133" y="247"/>
                  </a:lnTo>
                  <a:lnTo>
                    <a:pt x="141" y="234"/>
                  </a:lnTo>
                  <a:lnTo>
                    <a:pt x="151" y="221"/>
                  </a:lnTo>
                  <a:lnTo>
                    <a:pt x="153" y="227"/>
                  </a:lnTo>
                  <a:lnTo>
                    <a:pt x="153" y="232"/>
                  </a:lnTo>
                  <a:lnTo>
                    <a:pt x="151" y="238"/>
                  </a:lnTo>
                  <a:lnTo>
                    <a:pt x="148" y="245"/>
                  </a:lnTo>
                  <a:lnTo>
                    <a:pt x="146" y="252"/>
                  </a:lnTo>
                  <a:lnTo>
                    <a:pt x="143" y="258"/>
                  </a:lnTo>
                  <a:lnTo>
                    <a:pt x="138" y="264"/>
                  </a:lnTo>
                  <a:lnTo>
                    <a:pt x="136" y="268"/>
                  </a:lnTo>
                  <a:lnTo>
                    <a:pt x="134" y="273"/>
                  </a:lnTo>
                  <a:lnTo>
                    <a:pt x="134" y="275"/>
                  </a:lnTo>
                  <a:lnTo>
                    <a:pt x="148" y="270"/>
                  </a:lnTo>
                  <a:lnTo>
                    <a:pt x="159" y="261"/>
                  </a:lnTo>
                  <a:lnTo>
                    <a:pt x="166" y="251"/>
                  </a:lnTo>
                  <a:lnTo>
                    <a:pt x="171" y="241"/>
                  </a:lnTo>
                  <a:lnTo>
                    <a:pt x="174" y="228"/>
                  </a:lnTo>
                  <a:lnTo>
                    <a:pt x="177" y="215"/>
                  </a:lnTo>
                  <a:lnTo>
                    <a:pt x="179" y="202"/>
                  </a:lnTo>
                  <a:lnTo>
                    <a:pt x="181" y="189"/>
                  </a:lnTo>
                  <a:lnTo>
                    <a:pt x="184" y="177"/>
                  </a:lnTo>
                  <a:lnTo>
                    <a:pt x="189" y="165"/>
                  </a:lnTo>
                  <a:lnTo>
                    <a:pt x="191" y="174"/>
                  </a:lnTo>
                  <a:lnTo>
                    <a:pt x="193" y="184"/>
                  </a:lnTo>
                  <a:lnTo>
                    <a:pt x="191" y="192"/>
                  </a:lnTo>
                  <a:lnTo>
                    <a:pt x="190" y="201"/>
                  </a:lnTo>
                  <a:lnTo>
                    <a:pt x="189" y="210"/>
                  </a:lnTo>
                  <a:lnTo>
                    <a:pt x="186" y="218"/>
                  </a:lnTo>
                  <a:lnTo>
                    <a:pt x="184" y="227"/>
                  </a:lnTo>
                  <a:lnTo>
                    <a:pt x="183" y="237"/>
                  </a:lnTo>
                  <a:lnTo>
                    <a:pt x="181" y="245"/>
                  </a:lnTo>
                  <a:lnTo>
                    <a:pt x="181" y="255"/>
                  </a:lnTo>
                  <a:lnTo>
                    <a:pt x="176" y="260"/>
                  </a:lnTo>
                  <a:lnTo>
                    <a:pt x="169" y="265"/>
                  </a:lnTo>
                  <a:lnTo>
                    <a:pt x="163" y="270"/>
                  </a:lnTo>
                  <a:lnTo>
                    <a:pt x="159" y="275"/>
                  </a:lnTo>
                  <a:lnTo>
                    <a:pt x="153" y="280"/>
                  </a:lnTo>
                  <a:lnTo>
                    <a:pt x="147" y="285"/>
                  </a:lnTo>
                  <a:lnTo>
                    <a:pt x="143" y="291"/>
                  </a:lnTo>
                  <a:lnTo>
                    <a:pt x="137" y="297"/>
                  </a:lnTo>
                  <a:lnTo>
                    <a:pt x="131" y="303"/>
                  </a:lnTo>
                  <a:lnTo>
                    <a:pt x="127" y="310"/>
                  </a:lnTo>
                  <a:lnTo>
                    <a:pt x="137" y="307"/>
                  </a:lnTo>
                  <a:lnTo>
                    <a:pt x="146" y="303"/>
                  </a:lnTo>
                  <a:lnTo>
                    <a:pt x="154" y="298"/>
                  </a:lnTo>
                  <a:lnTo>
                    <a:pt x="161" y="295"/>
                  </a:lnTo>
                  <a:lnTo>
                    <a:pt x="167" y="290"/>
                  </a:lnTo>
                  <a:lnTo>
                    <a:pt x="174" y="285"/>
                  </a:lnTo>
                  <a:lnTo>
                    <a:pt x="180" y="280"/>
                  </a:lnTo>
                  <a:lnTo>
                    <a:pt x="187" y="274"/>
                  </a:lnTo>
                  <a:lnTo>
                    <a:pt x="194" y="268"/>
                  </a:lnTo>
                  <a:lnTo>
                    <a:pt x="203" y="261"/>
                  </a:lnTo>
                  <a:lnTo>
                    <a:pt x="204" y="244"/>
                  </a:lnTo>
                  <a:lnTo>
                    <a:pt x="206" y="227"/>
                  </a:lnTo>
                  <a:lnTo>
                    <a:pt x="206" y="208"/>
                  </a:lnTo>
                  <a:lnTo>
                    <a:pt x="206" y="189"/>
                  </a:lnTo>
                  <a:lnTo>
                    <a:pt x="206" y="171"/>
                  </a:lnTo>
                  <a:lnTo>
                    <a:pt x="206" y="151"/>
                  </a:lnTo>
                  <a:lnTo>
                    <a:pt x="206" y="132"/>
                  </a:lnTo>
                  <a:lnTo>
                    <a:pt x="206" y="112"/>
                  </a:lnTo>
                  <a:lnTo>
                    <a:pt x="206" y="93"/>
                  </a:lnTo>
                  <a:lnTo>
                    <a:pt x="206" y="76"/>
                  </a:lnTo>
                  <a:lnTo>
                    <a:pt x="207" y="73"/>
                  </a:lnTo>
                  <a:lnTo>
                    <a:pt x="209" y="71"/>
                  </a:lnTo>
                  <a:lnTo>
                    <a:pt x="209" y="66"/>
                  </a:lnTo>
                  <a:lnTo>
                    <a:pt x="209" y="62"/>
                  </a:lnTo>
                  <a:lnTo>
                    <a:pt x="209" y="58"/>
                  </a:lnTo>
                  <a:lnTo>
                    <a:pt x="209" y="52"/>
                  </a:lnTo>
                  <a:lnTo>
                    <a:pt x="210" y="48"/>
                  </a:lnTo>
                  <a:lnTo>
                    <a:pt x="210" y="43"/>
                  </a:lnTo>
                  <a:lnTo>
                    <a:pt x="212" y="39"/>
                  </a:lnTo>
                  <a:lnTo>
                    <a:pt x="213" y="35"/>
                  </a:lnTo>
                  <a:lnTo>
                    <a:pt x="200" y="28"/>
                  </a:lnTo>
                  <a:lnTo>
                    <a:pt x="186" y="22"/>
                  </a:lnTo>
                  <a:lnTo>
                    <a:pt x="171" y="19"/>
                  </a:lnTo>
                  <a:lnTo>
                    <a:pt x="157" y="16"/>
                  </a:lnTo>
                  <a:lnTo>
                    <a:pt x="143" y="13"/>
                  </a:lnTo>
                  <a:lnTo>
                    <a:pt x="127" y="12"/>
                  </a:lnTo>
                  <a:lnTo>
                    <a:pt x="111" y="10"/>
                  </a:lnTo>
                  <a:lnTo>
                    <a:pt x="97" y="7"/>
                  </a:lnTo>
                  <a:lnTo>
                    <a:pt x="83" y="5"/>
                  </a:lnTo>
                  <a:lnTo>
                    <a:pt x="68" y="0"/>
                  </a:lnTo>
                  <a:lnTo>
                    <a:pt x="83" y="7"/>
                  </a:lnTo>
                  <a:lnTo>
                    <a:pt x="67" y="16"/>
                  </a:lnTo>
                  <a:lnTo>
                    <a:pt x="54" y="28"/>
                  </a:lnTo>
                  <a:lnTo>
                    <a:pt x="44" y="42"/>
                  </a:lnTo>
                  <a:lnTo>
                    <a:pt x="37" y="58"/>
                  </a:lnTo>
                  <a:lnTo>
                    <a:pt x="31" y="75"/>
                  </a:lnTo>
                  <a:lnTo>
                    <a:pt x="27" y="92"/>
                  </a:lnTo>
                  <a:lnTo>
                    <a:pt x="22" y="111"/>
                  </a:lnTo>
                  <a:lnTo>
                    <a:pt x="18" y="128"/>
                  </a:lnTo>
                  <a:lnTo>
                    <a:pt x="12" y="145"/>
                  </a:lnTo>
                  <a:lnTo>
                    <a:pt x="7" y="162"/>
                  </a:lnTo>
                  <a:lnTo>
                    <a:pt x="0" y="162"/>
                  </a:lnTo>
                  <a:lnTo>
                    <a:pt x="2" y="169"/>
                  </a:lnTo>
                  <a:lnTo>
                    <a:pt x="2" y="179"/>
                  </a:lnTo>
                  <a:lnTo>
                    <a:pt x="2" y="189"/>
                  </a:lnTo>
                  <a:lnTo>
                    <a:pt x="2" y="201"/>
                  </a:lnTo>
                  <a:lnTo>
                    <a:pt x="2" y="212"/>
                  </a:lnTo>
                  <a:lnTo>
                    <a:pt x="2" y="222"/>
                  </a:lnTo>
                  <a:lnTo>
                    <a:pt x="5" y="232"/>
                  </a:lnTo>
                  <a:lnTo>
                    <a:pt x="8" y="240"/>
                  </a:lnTo>
                  <a:lnTo>
                    <a:pt x="15" y="245"/>
                  </a:lnTo>
                  <a:lnTo>
                    <a:pt x="24" y="248"/>
                  </a:lnTo>
                  <a:lnTo>
                    <a:pt x="25" y="251"/>
                  </a:lnTo>
                  <a:lnTo>
                    <a:pt x="25" y="255"/>
                  </a:lnTo>
                  <a:lnTo>
                    <a:pt x="25" y="258"/>
                  </a:lnTo>
                  <a:lnTo>
                    <a:pt x="25" y="263"/>
                  </a:lnTo>
                  <a:lnTo>
                    <a:pt x="24" y="265"/>
                  </a:lnTo>
                  <a:lnTo>
                    <a:pt x="22" y="268"/>
                  </a:lnTo>
                  <a:lnTo>
                    <a:pt x="20" y="273"/>
                  </a:lnTo>
                  <a:lnTo>
                    <a:pt x="18" y="275"/>
                  </a:lnTo>
                  <a:lnTo>
                    <a:pt x="15" y="280"/>
                  </a:lnTo>
                  <a:lnTo>
                    <a:pt x="14" y="283"/>
                  </a:lnTo>
                  <a:lnTo>
                    <a:pt x="24" y="274"/>
                  </a:lnTo>
                  <a:lnTo>
                    <a:pt x="31" y="263"/>
                  </a:lnTo>
                  <a:lnTo>
                    <a:pt x="37" y="251"/>
                  </a:lnTo>
                  <a:lnTo>
                    <a:pt x="41" y="238"/>
                  </a:lnTo>
                  <a:lnTo>
                    <a:pt x="44" y="225"/>
                  </a:lnTo>
                  <a:lnTo>
                    <a:pt x="45" y="211"/>
                  </a:lnTo>
                  <a:lnTo>
                    <a:pt x="48" y="198"/>
                  </a:lnTo>
                  <a:lnTo>
                    <a:pt x="51" y="185"/>
                  </a:lnTo>
                  <a:lnTo>
                    <a:pt x="55" y="175"/>
                  </a:lnTo>
                  <a:lnTo>
                    <a:pt x="61" y="165"/>
                  </a:lnTo>
                  <a:lnTo>
                    <a:pt x="65" y="168"/>
                  </a:lnTo>
                  <a:lnTo>
                    <a:pt x="67" y="171"/>
                  </a:lnTo>
                  <a:lnTo>
                    <a:pt x="68" y="174"/>
                  </a:lnTo>
                  <a:lnTo>
                    <a:pt x="68" y="177"/>
                  </a:lnTo>
                  <a:lnTo>
                    <a:pt x="67" y="181"/>
                  </a:lnTo>
                  <a:lnTo>
                    <a:pt x="65" y="184"/>
                  </a:lnTo>
                  <a:lnTo>
                    <a:pt x="64" y="187"/>
                  </a:lnTo>
                  <a:lnTo>
                    <a:pt x="63" y="191"/>
                  </a:lnTo>
                  <a:lnTo>
                    <a:pt x="61" y="194"/>
                  </a:lnTo>
                  <a:lnTo>
                    <a:pt x="61" y="197"/>
                  </a:lnTo>
                  <a:close/>
                </a:path>
              </a:pathLst>
            </a:custGeom>
            <a:solidFill>
              <a:srgbClr val="FFE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14" name="Freeform 100"/>
            <p:cNvSpPr>
              <a:spLocks/>
            </p:cNvSpPr>
            <p:nvPr/>
          </p:nvSpPr>
          <p:spPr bwMode="auto">
            <a:xfrm>
              <a:off x="2442" y="2290"/>
              <a:ext cx="17" cy="31"/>
            </a:xfrm>
            <a:custGeom>
              <a:avLst/>
              <a:gdLst>
                <a:gd name="T0" fmla="*/ 17 w 34"/>
                <a:gd name="T1" fmla="*/ 3 h 61"/>
                <a:gd name="T2" fmla="*/ 16 w 34"/>
                <a:gd name="T3" fmla="*/ 3 h 61"/>
                <a:gd name="T4" fmla="*/ 15 w 34"/>
                <a:gd name="T5" fmla="*/ 3 h 61"/>
                <a:gd name="T6" fmla="*/ 14 w 34"/>
                <a:gd name="T7" fmla="*/ 3 h 61"/>
                <a:gd name="T8" fmla="*/ 13 w 34"/>
                <a:gd name="T9" fmla="*/ 2 h 61"/>
                <a:gd name="T10" fmla="*/ 12 w 34"/>
                <a:gd name="T11" fmla="*/ 2 h 61"/>
                <a:gd name="T12" fmla="*/ 11 w 34"/>
                <a:gd name="T13" fmla="*/ 2 h 61"/>
                <a:gd name="T14" fmla="*/ 10 w 34"/>
                <a:gd name="T15" fmla="*/ 2 h 61"/>
                <a:gd name="T16" fmla="*/ 9 w 34"/>
                <a:gd name="T17" fmla="*/ 1 h 61"/>
                <a:gd name="T18" fmla="*/ 8 w 34"/>
                <a:gd name="T19" fmla="*/ 1 h 61"/>
                <a:gd name="T20" fmla="*/ 7 w 34"/>
                <a:gd name="T21" fmla="*/ 0 h 61"/>
                <a:gd name="T22" fmla="*/ 0 w 34"/>
                <a:gd name="T23" fmla="*/ 31 h 61"/>
                <a:gd name="T24" fmla="*/ 2 w 34"/>
                <a:gd name="T25" fmla="*/ 30 h 61"/>
                <a:gd name="T26" fmla="*/ 2 w 34"/>
                <a:gd name="T27" fmla="*/ 30 h 61"/>
                <a:gd name="T28" fmla="*/ 4 w 34"/>
                <a:gd name="T29" fmla="*/ 29 h 61"/>
                <a:gd name="T30" fmla="*/ 5 w 34"/>
                <a:gd name="T31" fmla="*/ 28 h 61"/>
                <a:gd name="T32" fmla="*/ 7 w 34"/>
                <a:gd name="T33" fmla="*/ 27 h 61"/>
                <a:gd name="T34" fmla="*/ 8 w 34"/>
                <a:gd name="T35" fmla="*/ 27 h 61"/>
                <a:gd name="T36" fmla="*/ 10 w 34"/>
                <a:gd name="T37" fmla="*/ 27 h 61"/>
                <a:gd name="T38" fmla="*/ 11 w 34"/>
                <a:gd name="T39" fmla="*/ 27 h 61"/>
                <a:gd name="T40" fmla="*/ 12 w 34"/>
                <a:gd name="T41" fmla="*/ 28 h 61"/>
                <a:gd name="T42" fmla="*/ 14 w 34"/>
                <a:gd name="T43" fmla="*/ 29 h 61"/>
                <a:gd name="T44" fmla="*/ 15 w 34"/>
                <a:gd name="T45" fmla="*/ 27 h 61"/>
                <a:gd name="T46" fmla="*/ 15 w 34"/>
                <a:gd name="T47" fmla="*/ 24 h 61"/>
                <a:gd name="T48" fmla="*/ 15 w 34"/>
                <a:gd name="T49" fmla="*/ 22 h 61"/>
                <a:gd name="T50" fmla="*/ 15 w 34"/>
                <a:gd name="T51" fmla="*/ 19 h 61"/>
                <a:gd name="T52" fmla="*/ 15 w 34"/>
                <a:gd name="T53" fmla="*/ 16 h 61"/>
                <a:gd name="T54" fmla="*/ 15 w 34"/>
                <a:gd name="T55" fmla="*/ 13 h 61"/>
                <a:gd name="T56" fmla="*/ 16 w 34"/>
                <a:gd name="T57" fmla="*/ 11 h 61"/>
                <a:gd name="T58" fmla="*/ 16 w 34"/>
                <a:gd name="T59" fmla="*/ 8 h 61"/>
                <a:gd name="T60" fmla="*/ 17 w 34"/>
                <a:gd name="T61" fmla="*/ 5 h 61"/>
                <a:gd name="T62" fmla="*/ 17 w 34"/>
                <a:gd name="T63" fmla="*/ 3 h 61"/>
                <a:gd name="T64" fmla="*/ 17 w 34"/>
                <a:gd name="T65" fmla="*/ 3 h 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4" h="61">
                  <a:moveTo>
                    <a:pt x="34" y="6"/>
                  </a:moveTo>
                  <a:lnTo>
                    <a:pt x="31" y="6"/>
                  </a:lnTo>
                  <a:lnTo>
                    <a:pt x="30" y="6"/>
                  </a:lnTo>
                  <a:lnTo>
                    <a:pt x="27" y="6"/>
                  </a:lnTo>
                  <a:lnTo>
                    <a:pt x="26" y="4"/>
                  </a:lnTo>
                  <a:lnTo>
                    <a:pt x="23" y="4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0" y="61"/>
                  </a:lnTo>
                  <a:lnTo>
                    <a:pt x="3" y="60"/>
                  </a:lnTo>
                  <a:lnTo>
                    <a:pt x="4" y="59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3" y="54"/>
                  </a:lnTo>
                  <a:lnTo>
                    <a:pt x="16" y="54"/>
                  </a:lnTo>
                  <a:lnTo>
                    <a:pt x="20" y="54"/>
                  </a:lnTo>
                  <a:lnTo>
                    <a:pt x="21" y="54"/>
                  </a:lnTo>
                  <a:lnTo>
                    <a:pt x="24" y="56"/>
                  </a:lnTo>
                  <a:lnTo>
                    <a:pt x="27" y="57"/>
                  </a:lnTo>
                  <a:lnTo>
                    <a:pt x="29" y="53"/>
                  </a:lnTo>
                  <a:lnTo>
                    <a:pt x="30" y="47"/>
                  </a:lnTo>
                  <a:lnTo>
                    <a:pt x="30" y="43"/>
                  </a:lnTo>
                  <a:lnTo>
                    <a:pt x="30" y="37"/>
                  </a:lnTo>
                  <a:lnTo>
                    <a:pt x="30" y="31"/>
                  </a:lnTo>
                  <a:lnTo>
                    <a:pt x="30" y="26"/>
                  </a:lnTo>
                  <a:lnTo>
                    <a:pt x="31" y="21"/>
                  </a:lnTo>
                  <a:lnTo>
                    <a:pt x="31" y="16"/>
                  </a:lnTo>
                  <a:lnTo>
                    <a:pt x="33" y="10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15" name="Freeform 101"/>
            <p:cNvSpPr>
              <a:spLocks/>
            </p:cNvSpPr>
            <p:nvPr/>
          </p:nvSpPr>
          <p:spPr bwMode="auto">
            <a:xfrm>
              <a:off x="2415" y="2310"/>
              <a:ext cx="12" cy="26"/>
            </a:xfrm>
            <a:custGeom>
              <a:avLst/>
              <a:gdLst>
                <a:gd name="T0" fmla="*/ 4 w 24"/>
                <a:gd name="T1" fmla="*/ 1 h 53"/>
                <a:gd name="T2" fmla="*/ 5 w 24"/>
                <a:gd name="T3" fmla="*/ 3 h 53"/>
                <a:gd name="T4" fmla="*/ 4 w 24"/>
                <a:gd name="T5" fmla="*/ 6 h 53"/>
                <a:gd name="T6" fmla="*/ 4 w 24"/>
                <a:gd name="T7" fmla="*/ 8 h 53"/>
                <a:gd name="T8" fmla="*/ 3 w 24"/>
                <a:gd name="T9" fmla="*/ 11 h 53"/>
                <a:gd name="T10" fmla="*/ 2 w 24"/>
                <a:gd name="T11" fmla="*/ 13 h 53"/>
                <a:gd name="T12" fmla="*/ 1 w 24"/>
                <a:gd name="T13" fmla="*/ 15 h 53"/>
                <a:gd name="T14" fmla="*/ 1 w 24"/>
                <a:gd name="T15" fmla="*/ 18 h 53"/>
                <a:gd name="T16" fmla="*/ 1 w 24"/>
                <a:gd name="T17" fmla="*/ 20 h 53"/>
                <a:gd name="T18" fmla="*/ 2 w 24"/>
                <a:gd name="T19" fmla="*/ 21 h 53"/>
                <a:gd name="T20" fmla="*/ 4 w 24"/>
                <a:gd name="T21" fmla="*/ 24 h 53"/>
                <a:gd name="T22" fmla="*/ 0 w 24"/>
                <a:gd name="T23" fmla="*/ 26 h 53"/>
                <a:gd name="T24" fmla="*/ 1 w 24"/>
                <a:gd name="T25" fmla="*/ 26 h 53"/>
                <a:gd name="T26" fmla="*/ 2 w 24"/>
                <a:gd name="T27" fmla="*/ 25 h 53"/>
                <a:gd name="T28" fmla="*/ 4 w 24"/>
                <a:gd name="T29" fmla="*/ 24 h 53"/>
                <a:gd name="T30" fmla="*/ 5 w 24"/>
                <a:gd name="T31" fmla="*/ 24 h 53"/>
                <a:gd name="T32" fmla="*/ 6 w 24"/>
                <a:gd name="T33" fmla="*/ 23 h 53"/>
                <a:gd name="T34" fmla="*/ 8 w 24"/>
                <a:gd name="T35" fmla="*/ 22 h 53"/>
                <a:gd name="T36" fmla="*/ 9 w 24"/>
                <a:gd name="T37" fmla="*/ 21 h 53"/>
                <a:gd name="T38" fmla="*/ 9 w 24"/>
                <a:gd name="T39" fmla="*/ 19 h 53"/>
                <a:gd name="T40" fmla="*/ 10 w 24"/>
                <a:gd name="T41" fmla="*/ 18 h 53"/>
                <a:gd name="T42" fmla="*/ 10 w 24"/>
                <a:gd name="T43" fmla="*/ 16 h 53"/>
                <a:gd name="T44" fmla="*/ 10 w 24"/>
                <a:gd name="T45" fmla="*/ 15 h 53"/>
                <a:gd name="T46" fmla="*/ 11 w 24"/>
                <a:gd name="T47" fmla="*/ 13 h 53"/>
                <a:gd name="T48" fmla="*/ 11 w 24"/>
                <a:gd name="T49" fmla="*/ 11 h 53"/>
                <a:gd name="T50" fmla="*/ 11 w 24"/>
                <a:gd name="T51" fmla="*/ 8 h 53"/>
                <a:gd name="T52" fmla="*/ 12 w 24"/>
                <a:gd name="T53" fmla="*/ 6 h 53"/>
                <a:gd name="T54" fmla="*/ 12 w 24"/>
                <a:gd name="T55" fmla="*/ 4 h 53"/>
                <a:gd name="T56" fmla="*/ 11 w 24"/>
                <a:gd name="T57" fmla="*/ 2 h 53"/>
                <a:gd name="T58" fmla="*/ 10 w 24"/>
                <a:gd name="T59" fmla="*/ 1 h 53"/>
                <a:gd name="T60" fmla="*/ 8 w 24"/>
                <a:gd name="T61" fmla="*/ 0 h 53"/>
                <a:gd name="T62" fmla="*/ 5 w 24"/>
                <a:gd name="T63" fmla="*/ 1 h 53"/>
                <a:gd name="T64" fmla="*/ 5 w 24"/>
                <a:gd name="T65" fmla="*/ 1 h 53"/>
                <a:gd name="T66" fmla="*/ 4 w 24"/>
                <a:gd name="T67" fmla="*/ 1 h 5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" h="53">
                  <a:moveTo>
                    <a:pt x="8" y="2"/>
                  </a:moveTo>
                  <a:lnTo>
                    <a:pt x="10" y="6"/>
                  </a:lnTo>
                  <a:lnTo>
                    <a:pt x="8" y="12"/>
                  </a:lnTo>
                  <a:lnTo>
                    <a:pt x="7" y="16"/>
                  </a:lnTo>
                  <a:lnTo>
                    <a:pt x="5" y="22"/>
                  </a:lnTo>
                  <a:lnTo>
                    <a:pt x="4" y="26"/>
                  </a:lnTo>
                  <a:lnTo>
                    <a:pt x="2" y="31"/>
                  </a:lnTo>
                  <a:lnTo>
                    <a:pt x="2" y="36"/>
                  </a:lnTo>
                  <a:lnTo>
                    <a:pt x="2" y="41"/>
                  </a:lnTo>
                  <a:lnTo>
                    <a:pt x="4" y="43"/>
                  </a:lnTo>
                  <a:lnTo>
                    <a:pt x="7" y="48"/>
                  </a:lnTo>
                  <a:lnTo>
                    <a:pt x="0" y="53"/>
                  </a:lnTo>
                  <a:lnTo>
                    <a:pt x="2" y="52"/>
                  </a:lnTo>
                  <a:lnTo>
                    <a:pt x="4" y="51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5" y="45"/>
                  </a:lnTo>
                  <a:lnTo>
                    <a:pt x="17" y="42"/>
                  </a:lnTo>
                  <a:lnTo>
                    <a:pt x="18" y="39"/>
                  </a:lnTo>
                  <a:lnTo>
                    <a:pt x="20" y="36"/>
                  </a:lnTo>
                  <a:lnTo>
                    <a:pt x="20" y="33"/>
                  </a:lnTo>
                  <a:lnTo>
                    <a:pt x="20" y="31"/>
                  </a:lnTo>
                  <a:lnTo>
                    <a:pt x="21" y="26"/>
                  </a:lnTo>
                  <a:lnTo>
                    <a:pt x="22" y="22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2" y="5"/>
                  </a:lnTo>
                  <a:lnTo>
                    <a:pt x="20" y="2"/>
                  </a:lnTo>
                  <a:lnTo>
                    <a:pt x="15" y="0"/>
                  </a:lnTo>
                  <a:lnTo>
                    <a:pt x="10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16" name="Freeform 102"/>
            <p:cNvSpPr>
              <a:spLocks/>
            </p:cNvSpPr>
            <p:nvPr/>
          </p:nvSpPr>
          <p:spPr bwMode="auto">
            <a:xfrm>
              <a:off x="2087" y="3301"/>
              <a:ext cx="1" cy="1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0 w 2"/>
                <a:gd name="T13" fmla="*/ 0 h 1"/>
                <a:gd name="T14" fmla="*/ 0 w 2"/>
                <a:gd name="T15" fmla="*/ 0 h 1"/>
                <a:gd name="T16" fmla="*/ 0 w 2"/>
                <a:gd name="T17" fmla="*/ 0 h 1"/>
                <a:gd name="T18" fmla="*/ 0 w 2"/>
                <a:gd name="T19" fmla="*/ 0 h 1"/>
                <a:gd name="T20" fmla="*/ 0 w 2"/>
                <a:gd name="T21" fmla="*/ 1 h 1"/>
                <a:gd name="T22" fmla="*/ 0 w 2"/>
                <a:gd name="T23" fmla="*/ 1 h 1"/>
                <a:gd name="T24" fmla="*/ 1 w 2"/>
                <a:gd name="T25" fmla="*/ 0 h 1"/>
                <a:gd name="T26" fmla="*/ 1 w 2"/>
                <a:gd name="T27" fmla="*/ 0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17" name="Freeform 103"/>
            <p:cNvSpPr>
              <a:spLocks/>
            </p:cNvSpPr>
            <p:nvPr/>
          </p:nvSpPr>
          <p:spPr bwMode="auto">
            <a:xfrm>
              <a:off x="2009" y="3296"/>
              <a:ext cx="84" cy="35"/>
            </a:xfrm>
            <a:custGeom>
              <a:avLst/>
              <a:gdLst>
                <a:gd name="T0" fmla="*/ 78 w 169"/>
                <a:gd name="T1" fmla="*/ 6 h 69"/>
                <a:gd name="T2" fmla="*/ 78 w 169"/>
                <a:gd name="T3" fmla="*/ 6 h 69"/>
                <a:gd name="T4" fmla="*/ 70 w 169"/>
                <a:gd name="T5" fmla="*/ 8 h 69"/>
                <a:gd name="T6" fmla="*/ 64 w 169"/>
                <a:gd name="T7" fmla="*/ 9 h 69"/>
                <a:gd name="T8" fmla="*/ 57 w 169"/>
                <a:gd name="T9" fmla="*/ 10 h 69"/>
                <a:gd name="T10" fmla="*/ 51 w 169"/>
                <a:gd name="T11" fmla="*/ 11 h 69"/>
                <a:gd name="T12" fmla="*/ 45 w 169"/>
                <a:gd name="T13" fmla="*/ 13 h 69"/>
                <a:gd name="T14" fmla="*/ 39 w 169"/>
                <a:gd name="T15" fmla="*/ 14 h 69"/>
                <a:gd name="T16" fmla="*/ 33 w 169"/>
                <a:gd name="T17" fmla="*/ 16 h 69"/>
                <a:gd name="T18" fmla="*/ 26 w 169"/>
                <a:gd name="T19" fmla="*/ 18 h 69"/>
                <a:gd name="T20" fmla="*/ 21 w 169"/>
                <a:gd name="T21" fmla="*/ 22 h 69"/>
                <a:gd name="T22" fmla="*/ 14 w 169"/>
                <a:gd name="T23" fmla="*/ 26 h 69"/>
                <a:gd name="T24" fmla="*/ 13 w 169"/>
                <a:gd name="T25" fmla="*/ 27 h 69"/>
                <a:gd name="T26" fmla="*/ 11 w 169"/>
                <a:gd name="T27" fmla="*/ 28 h 69"/>
                <a:gd name="T28" fmla="*/ 9 w 169"/>
                <a:gd name="T29" fmla="*/ 28 h 69"/>
                <a:gd name="T30" fmla="*/ 6 w 169"/>
                <a:gd name="T31" fmla="*/ 28 h 69"/>
                <a:gd name="T32" fmla="*/ 5 w 169"/>
                <a:gd name="T33" fmla="*/ 28 h 69"/>
                <a:gd name="T34" fmla="*/ 3 w 169"/>
                <a:gd name="T35" fmla="*/ 29 h 69"/>
                <a:gd name="T36" fmla="*/ 1 w 169"/>
                <a:gd name="T37" fmla="*/ 30 h 69"/>
                <a:gd name="T38" fmla="*/ 0 w 169"/>
                <a:gd name="T39" fmla="*/ 31 h 69"/>
                <a:gd name="T40" fmla="*/ 0 w 169"/>
                <a:gd name="T41" fmla="*/ 33 h 69"/>
                <a:gd name="T42" fmla="*/ 0 w 169"/>
                <a:gd name="T43" fmla="*/ 35 h 69"/>
                <a:gd name="T44" fmla="*/ 7 w 169"/>
                <a:gd name="T45" fmla="*/ 33 h 69"/>
                <a:gd name="T46" fmla="*/ 14 w 169"/>
                <a:gd name="T47" fmla="*/ 31 h 69"/>
                <a:gd name="T48" fmla="*/ 22 w 169"/>
                <a:gd name="T49" fmla="*/ 30 h 69"/>
                <a:gd name="T50" fmla="*/ 29 w 169"/>
                <a:gd name="T51" fmla="*/ 28 h 69"/>
                <a:gd name="T52" fmla="*/ 37 w 169"/>
                <a:gd name="T53" fmla="*/ 26 h 69"/>
                <a:gd name="T54" fmla="*/ 44 w 169"/>
                <a:gd name="T55" fmla="*/ 25 h 69"/>
                <a:gd name="T56" fmla="*/ 52 w 169"/>
                <a:gd name="T57" fmla="*/ 23 h 69"/>
                <a:gd name="T58" fmla="*/ 59 w 169"/>
                <a:gd name="T59" fmla="*/ 23 h 69"/>
                <a:gd name="T60" fmla="*/ 66 w 169"/>
                <a:gd name="T61" fmla="*/ 21 h 69"/>
                <a:gd name="T62" fmla="*/ 72 w 169"/>
                <a:gd name="T63" fmla="*/ 21 h 69"/>
                <a:gd name="T64" fmla="*/ 74 w 169"/>
                <a:gd name="T65" fmla="*/ 19 h 69"/>
                <a:gd name="T66" fmla="*/ 76 w 169"/>
                <a:gd name="T67" fmla="*/ 18 h 69"/>
                <a:gd name="T68" fmla="*/ 77 w 169"/>
                <a:gd name="T69" fmla="*/ 16 h 69"/>
                <a:gd name="T70" fmla="*/ 79 w 169"/>
                <a:gd name="T71" fmla="*/ 13 h 69"/>
                <a:gd name="T72" fmla="*/ 80 w 169"/>
                <a:gd name="T73" fmla="*/ 11 h 69"/>
                <a:gd name="T74" fmla="*/ 81 w 169"/>
                <a:gd name="T75" fmla="*/ 9 h 69"/>
                <a:gd name="T76" fmla="*/ 82 w 169"/>
                <a:gd name="T77" fmla="*/ 7 h 69"/>
                <a:gd name="T78" fmla="*/ 83 w 169"/>
                <a:gd name="T79" fmla="*/ 5 h 69"/>
                <a:gd name="T80" fmla="*/ 84 w 169"/>
                <a:gd name="T81" fmla="*/ 3 h 69"/>
                <a:gd name="T82" fmla="*/ 84 w 169"/>
                <a:gd name="T83" fmla="*/ 0 h 69"/>
                <a:gd name="T84" fmla="*/ 79 w 169"/>
                <a:gd name="T85" fmla="*/ 6 h 69"/>
                <a:gd name="T86" fmla="*/ 78 w 169"/>
                <a:gd name="T87" fmla="*/ 6 h 69"/>
                <a:gd name="T88" fmla="*/ 78 w 169"/>
                <a:gd name="T89" fmla="*/ 6 h 6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9" h="69">
                  <a:moveTo>
                    <a:pt x="157" y="12"/>
                  </a:moveTo>
                  <a:lnTo>
                    <a:pt x="157" y="12"/>
                  </a:lnTo>
                  <a:lnTo>
                    <a:pt x="141" y="15"/>
                  </a:lnTo>
                  <a:lnTo>
                    <a:pt x="128" y="18"/>
                  </a:lnTo>
                  <a:lnTo>
                    <a:pt x="115" y="19"/>
                  </a:lnTo>
                  <a:lnTo>
                    <a:pt x="102" y="22"/>
                  </a:lnTo>
                  <a:lnTo>
                    <a:pt x="91" y="25"/>
                  </a:lnTo>
                  <a:lnTo>
                    <a:pt x="78" y="28"/>
                  </a:lnTo>
                  <a:lnTo>
                    <a:pt x="66" y="32"/>
                  </a:lnTo>
                  <a:lnTo>
                    <a:pt x="53" y="36"/>
                  </a:lnTo>
                  <a:lnTo>
                    <a:pt x="42" y="43"/>
                  </a:lnTo>
                  <a:lnTo>
                    <a:pt x="29" y="52"/>
                  </a:lnTo>
                  <a:lnTo>
                    <a:pt x="26" y="53"/>
                  </a:lnTo>
                  <a:lnTo>
                    <a:pt x="22" y="55"/>
                  </a:lnTo>
                  <a:lnTo>
                    <a:pt x="18" y="56"/>
                  </a:lnTo>
                  <a:lnTo>
                    <a:pt x="13" y="56"/>
                  </a:lnTo>
                  <a:lnTo>
                    <a:pt x="11" y="56"/>
                  </a:lnTo>
                  <a:lnTo>
                    <a:pt x="6" y="58"/>
                  </a:lnTo>
                  <a:lnTo>
                    <a:pt x="3" y="59"/>
                  </a:lnTo>
                  <a:lnTo>
                    <a:pt x="0" y="61"/>
                  </a:lnTo>
                  <a:lnTo>
                    <a:pt x="0" y="65"/>
                  </a:lnTo>
                  <a:lnTo>
                    <a:pt x="0" y="69"/>
                  </a:lnTo>
                  <a:lnTo>
                    <a:pt x="15" y="66"/>
                  </a:lnTo>
                  <a:lnTo>
                    <a:pt x="29" y="62"/>
                  </a:lnTo>
                  <a:lnTo>
                    <a:pt x="45" y="59"/>
                  </a:lnTo>
                  <a:lnTo>
                    <a:pt x="59" y="56"/>
                  </a:lnTo>
                  <a:lnTo>
                    <a:pt x="75" y="52"/>
                  </a:lnTo>
                  <a:lnTo>
                    <a:pt x="89" y="49"/>
                  </a:lnTo>
                  <a:lnTo>
                    <a:pt x="105" y="46"/>
                  </a:lnTo>
                  <a:lnTo>
                    <a:pt x="118" y="45"/>
                  </a:lnTo>
                  <a:lnTo>
                    <a:pt x="132" y="42"/>
                  </a:lnTo>
                  <a:lnTo>
                    <a:pt x="145" y="41"/>
                  </a:lnTo>
                  <a:lnTo>
                    <a:pt x="148" y="38"/>
                  </a:lnTo>
                  <a:lnTo>
                    <a:pt x="152" y="35"/>
                  </a:lnTo>
                  <a:lnTo>
                    <a:pt x="155" y="31"/>
                  </a:lnTo>
                  <a:lnTo>
                    <a:pt x="158" y="26"/>
                  </a:lnTo>
                  <a:lnTo>
                    <a:pt x="161" y="22"/>
                  </a:lnTo>
                  <a:lnTo>
                    <a:pt x="162" y="18"/>
                  </a:lnTo>
                  <a:lnTo>
                    <a:pt x="165" y="13"/>
                  </a:lnTo>
                  <a:lnTo>
                    <a:pt x="167" y="9"/>
                  </a:lnTo>
                  <a:lnTo>
                    <a:pt x="168" y="5"/>
                  </a:lnTo>
                  <a:lnTo>
                    <a:pt x="169" y="0"/>
                  </a:lnTo>
                  <a:lnTo>
                    <a:pt x="159" y="11"/>
                  </a:lnTo>
                  <a:lnTo>
                    <a:pt x="1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18" name="Freeform 104"/>
            <p:cNvSpPr>
              <a:spLocks/>
            </p:cNvSpPr>
            <p:nvPr/>
          </p:nvSpPr>
          <p:spPr bwMode="auto">
            <a:xfrm>
              <a:off x="2085" y="3298"/>
              <a:ext cx="3" cy="4"/>
            </a:xfrm>
            <a:custGeom>
              <a:avLst/>
              <a:gdLst>
                <a:gd name="T0" fmla="*/ 0 w 5"/>
                <a:gd name="T1" fmla="*/ 0 h 7"/>
                <a:gd name="T2" fmla="*/ 0 w 5"/>
                <a:gd name="T3" fmla="*/ 2 h 7"/>
                <a:gd name="T4" fmla="*/ 2 w 5"/>
                <a:gd name="T5" fmla="*/ 4 h 7"/>
                <a:gd name="T6" fmla="*/ 2 w 5"/>
                <a:gd name="T7" fmla="*/ 3 h 7"/>
                <a:gd name="T8" fmla="*/ 2 w 5"/>
                <a:gd name="T9" fmla="*/ 3 h 7"/>
                <a:gd name="T10" fmla="*/ 2 w 5"/>
                <a:gd name="T11" fmla="*/ 3 h 7"/>
                <a:gd name="T12" fmla="*/ 2 w 5"/>
                <a:gd name="T13" fmla="*/ 3 h 7"/>
                <a:gd name="T14" fmla="*/ 2 w 5"/>
                <a:gd name="T15" fmla="*/ 3 h 7"/>
                <a:gd name="T16" fmla="*/ 2 w 5"/>
                <a:gd name="T17" fmla="*/ 3 h 7"/>
                <a:gd name="T18" fmla="*/ 2 w 5"/>
                <a:gd name="T19" fmla="*/ 3 h 7"/>
                <a:gd name="T20" fmla="*/ 2 w 5"/>
                <a:gd name="T21" fmla="*/ 3 h 7"/>
                <a:gd name="T22" fmla="*/ 3 w 5"/>
                <a:gd name="T23" fmla="*/ 3 h 7"/>
                <a:gd name="T24" fmla="*/ 3 w 5"/>
                <a:gd name="T25" fmla="*/ 3 h 7"/>
                <a:gd name="T26" fmla="*/ 1 w 5"/>
                <a:gd name="T27" fmla="*/ 1 h 7"/>
                <a:gd name="T28" fmla="*/ 1 w 5"/>
                <a:gd name="T29" fmla="*/ 1 h 7"/>
                <a:gd name="T30" fmla="*/ 0 w 5"/>
                <a:gd name="T31" fmla="*/ 0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lnTo>
                    <a:pt x="0" y="4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19" name="Freeform 105"/>
            <p:cNvSpPr>
              <a:spLocks/>
            </p:cNvSpPr>
            <p:nvPr/>
          </p:nvSpPr>
          <p:spPr bwMode="auto">
            <a:xfrm>
              <a:off x="2490" y="3310"/>
              <a:ext cx="93" cy="77"/>
            </a:xfrm>
            <a:custGeom>
              <a:avLst/>
              <a:gdLst>
                <a:gd name="T0" fmla="*/ 44 w 186"/>
                <a:gd name="T1" fmla="*/ 52 h 154"/>
                <a:gd name="T2" fmla="*/ 43 w 186"/>
                <a:gd name="T3" fmla="*/ 52 h 154"/>
                <a:gd name="T4" fmla="*/ 40 w 186"/>
                <a:gd name="T5" fmla="*/ 50 h 154"/>
                <a:gd name="T6" fmla="*/ 38 w 186"/>
                <a:gd name="T7" fmla="*/ 50 h 154"/>
                <a:gd name="T8" fmla="*/ 35 w 186"/>
                <a:gd name="T9" fmla="*/ 50 h 154"/>
                <a:gd name="T10" fmla="*/ 33 w 186"/>
                <a:gd name="T11" fmla="*/ 48 h 154"/>
                <a:gd name="T12" fmla="*/ 32 w 186"/>
                <a:gd name="T13" fmla="*/ 46 h 154"/>
                <a:gd name="T14" fmla="*/ 32 w 186"/>
                <a:gd name="T15" fmla="*/ 45 h 154"/>
                <a:gd name="T16" fmla="*/ 33 w 186"/>
                <a:gd name="T17" fmla="*/ 45 h 154"/>
                <a:gd name="T18" fmla="*/ 33 w 186"/>
                <a:gd name="T19" fmla="*/ 44 h 154"/>
                <a:gd name="T20" fmla="*/ 33 w 186"/>
                <a:gd name="T21" fmla="*/ 43 h 154"/>
                <a:gd name="T22" fmla="*/ 23 w 186"/>
                <a:gd name="T23" fmla="*/ 41 h 154"/>
                <a:gd name="T24" fmla="*/ 21 w 186"/>
                <a:gd name="T25" fmla="*/ 40 h 154"/>
                <a:gd name="T26" fmla="*/ 19 w 186"/>
                <a:gd name="T27" fmla="*/ 38 h 154"/>
                <a:gd name="T28" fmla="*/ 18 w 186"/>
                <a:gd name="T29" fmla="*/ 36 h 154"/>
                <a:gd name="T30" fmla="*/ 17 w 186"/>
                <a:gd name="T31" fmla="*/ 34 h 154"/>
                <a:gd name="T32" fmla="*/ 17 w 186"/>
                <a:gd name="T33" fmla="*/ 32 h 154"/>
                <a:gd name="T34" fmla="*/ 12 w 186"/>
                <a:gd name="T35" fmla="*/ 27 h 154"/>
                <a:gd name="T36" fmla="*/ 8 w 186"/>
                <a:gd name="T37" fmla="*/ 20 h 154"/>
                <a:gd name="T38" fmla="*/ 6 w 186"/>
                <a:gd name="T39" fmla="*/ 13 h 154"/>
                <a:gd name="T40" fmla="*/ 4 w 186"/>
                <a:gd name="T41" fmla="*/ 7 h 154"/>
                <a:gd name="T42" fmla="*/ 0 w 186"/>
                <a:gd name="T43" fmla="*/ 0 h 154"/>
                <a:gd name="T44" fmla="*/ 2 w 186"/>
                <a:gd name="T45" fmla="*/ 9 h 154"/>
                <a:gd name="T46" fmla="*/ 4 w 186"/>
                <a:gd name="T47" fmla="*/ 19 h 154"/>
                <a:gd name="T48" fmla="*/ 5 w 186"/>
                <a:gd name="T49" fmla="*/ 29 h 154"/>
                <a:gd name="T50" fmla="*/ 6 w 186"/>
                <a:gd name="T51" fmla="*/ 38 h 154"/>
                <a:gd name="T52" fmla="*/ 6 w 186"/>
                <a:gd name="T53" fmla="*/ 47 h 154"/>
                <a:gd name="T54" fmla="*/ 20 w 186"/>
                <a:gd name="T55" fmla="*/ 55 h 154"/>
                <a:gd name="T56" fmla="*/ 35 w 186"/>
                <a:gd name="T57" fmla="*/ 62 h 154"/>
                <a:gd name="T58" fmla="*/ 50 w 186"/>
                <a:gd name="T59" fmla="*/ 69 h 154"/>
                <a:gd name="T60" fmla="*/ 65 w 186"/>
                <a:gd name="T61" fmla="*/ 73 h 154"/>
                <a:gd name="T62" fmla="*/ 80 w 186"/>
                <a:gd name="T63" fmla="*/ 74 h 154"/>
                <a:gd name="T64" fmla="*/ 90 w 186"/>
                <a:gd name="T65" fmla="*/ 77 h 154"/>
                <a:gd name="T66" fmla="*/ 92 w 186"/>
                <a:gd name="T67" fmla="*/ 76 h 154"/>
                <a:gd name="T68" fmla="*/ 93 w 186"/>
                <a:gd name="T69" fmla="*/ 74 h 154"/>
                <a:gd name="T70" fmla="*/ 93 w 186"/>
                <a:gd name="T71" fmla="*/ 72 h 154"/>
                <a:gd name="T72" fmla="*/ 93 w 186"/>
                <a:gd name="T73" fmla="*/ 69 h 154"/>
                <a:gd name="T74" fmla="*/ 93 w 186"/>
                <a:gd name="T75" fmla="*/ 67 h 154"/>
                <a:gd name="T76" fmla="*/ 91 w 186"/>
                <a:gd name="T77" fmla="*/ 64 h 154"/>
                <a:gd name="T78" fmla="*/ 89 w 186"/>
                <a:gd name="T79" fmla="*/ 64 h 154"/>
                <a:gd name="T80" fmla="*/ 87 w 186"/>
                <a:gd name="T81" fmla="*/ 65 h 154"/>
                <a:gd name="T82" fmla="*/ 85 w 186"/>
                <a:gd name="T83" fmla="*/ 66 h 154"/>
                <a:gd name="T84" fmla="*/ 83 w 186"/>
                <a:gd name="T85" fmla="*/ 67 h 154"/>
                <a:gd name="T86" fmla="*/ 82 w 186"/>
                <a:gd name="T87" fmla="*/ 66 h 154"/>
                <a:gd name="T88" fmla="*/ 82 w 186"/>
                <a:gd name="T89" fmla="*/ 65 h 154"/>
                <a:gd name="T90" fmla="*/ 81 w 186"/>
                <a:gd name="T91" fmla="*/ 64 h 154"/>
                <a:gd name="T92" fmla="*/ 81 w 186"/>
                <a:gd name="T93" fmla="*/ 63 h 154"/>
                <a:gd name="T94" fmla="*/ 81 w 186"/>
                <a:gd name="T95" fmla="*/ 62 h 154"/>
                <a:gd name="T96" fmla="*/ 73 w 186"/>
                <a:gd name="T97" fmla="*/ 62 h 154"/>
                <a:gd name="T98" fmla="*/ 65 w 186"/>
                <a:gd name="T99" fmla="*/ 62 h 154"/>
                <a:gd name="T100" fmla="*/ 57 w 186"/>
                <a:gd name="T101" fmla="*/ 60 h 154"/>
                <a:gd name="T102" fmla="*/ 50 w 186"/>
                <a:gd name="T103" fmla="*/ 56 h 154"/>
                <a:gd name="T104" fmla="*/ 45 w 186"/>
                <a:gd name="T105" fmla="*/ 53 h 154"/>
                <a:gd name="T106" fmla="*/ 45 w 186"/>
                <a:gd name="T107" fmla="*/ 52 h 15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86" h="154">
                  <a:moveTo>
                    <a:pt x="90" y="104"/>
                  </a:moveTo>
                  <a:lnTo>
                    <a:pt x="87" y="104"/>
                  </a:lnTo>
                  <a:lnTo>
                    <a:pt x="86" y="103"/>
                  </a:lnTo>
                  <a:lnTo>
                    <a:pt x="83" y="101"/>
                  </a:lnTo>
                  <a:lnTo>
                    <a:pt x="80" y="100"/>
                  </a:lnTo>
                  <a:lnTo>
                    <a:pt x="77" y="100"/>
                  </a:lnTo>
                  <a:lnTo>
                    <a:pt x="76" y="100"/>
                  </a:lnTo>
                  <a:lnTo>
                    <a:pt x="73" y="99"/>
                  </a:lnTo>
                  <a:lnTo>
                    <a:pt x="70" y="99"/>
                  </a:lnTo>
                  <a:lnTo>
                    <a:pt x="67" y="97"/>
                  </a:lnTo>
                  <a:lnTo>
                    <a:pt x="66" y="96"/>
                  </a:lnTo>
                  <a:lnTo>
                    <a:pt x="63" y="93"/>
                  </a:lnTo>
                  <a:lnTo>
                    <a:pt x="63" y="91"/>
                  </a:lnTo>
                  <a:lnTo>
                    <a:pt x="64" y="91"/>
                  </a:lnTo>
                  <a:lnTo>
                    <a:pt x="64" y="90"/>
                  </a:lnTo>
                  <a:lnTo>
                    <a:pt x="66" y="89"/>
                  </a:lnTo>
                  <a:lnTo>
                    <a:pt x="66" y="87"/>
                  </a:lnTo>
                  <a:lnTo>
                    <a:pt x="66" y="86"/>
                  </a:lnTo>
                  <a:lnTo>
                    <a:pt x="46" y="81"/>
                  </a:lnTo>
                  <a:lnTo>
                    <a:pt x="43" y="81"/>
                  </a:lnTo>
                  <a:lnTo>
                    <a:pt x="41" y="80"/>
                  </a:lnTo>
                  <a:lnTo>
                    <a:pt x="39" y="77"/>
                  </a:lnTo>
                  <a:lnTo>
                    <a:pt x="37" y="76"/>
                  </a:lnTo>
                  <a:lnTo>
                    <a:pt x="36" y="73"/>
                  </a:lnTo>
                  <a:lnTo>
                    <a:pt x="36" y="71"/>
                  </a:lnTo>
                  <a:lnTo>
                    <a:pt x="34" y="68"/>
                  </a:lnTo>
                  <a:lnTo>
                    <a:pt x="34" y="67"/>
                  </a:lnTo>
                  <a:lnTo>
                    <a:pt x="34" y="64"/>
                  </a:lnTo>
                  <a:lnTo>
                    <a:pt x="27" y="60"/>
                  </a:lnTo>
                  <a:lnTo>
                    <a:pt x="23" y="54"/>
                  </a:lnTo>
                  <a:lnTo>
                    <a:pt x="19" y="47"/>
                  </a:lnTo>
                  <a:lnTo>
                    <a:pt x="16" y="40"/>
                  </a:lnTo>
                  <a:lnTo>
                    <a:pt x="14" y="34"/>
                  </a:lnTo>
                  <a:lnTo>
                    <a:pt x="11" y="25"/>
                  </a:lnTo>
                  <a:lnTo>
                    <a:pt x="10" y="18"/>
                  </a:lnTo>
                  <a:lnTo>
                    <a:pt x="7" y="13"/>
                  </a:lnTo>
                  <a:lnTo>
                    <a:pt x="4" y="5"/>
                  </a:lnTo>
                  <a:lnTo>
                    <a:pt x="0" y="0"/>
                  </a:lnTo>
                  <a:lnTo>
                    <a:pt x="3" y="8"/>
                  </a:lnTo>
                  <a:lnTo>
                    <a:pt x="4" y="18"/>
                  </a:lnTo>
                  <a:lnTo>
                    <a:pt x="6" y="27"/>
                  </a:lnTo>
                  <a:lnTo>
                    <a:pt x="8" y="37"/>
                  </a:lnTo>
                  <a:lnTo>
                    <a:pt x="10" y="47"/>
                  </a:lnTo>
                  <a:lnTo>
                    <a:pt x="10" y="57"/>
                  </a:lnTo>
                  <a:lnTo>
                    <a:pt x="11" y="67"/>
                  </a:lnTo>
                  <a:lnTo>
                    <a:pt x="11" y="76"/>
                  </a:lnTo>
                  <a:lnTo>
                    <a:pt x="11" y="84"/>
                  </a:lnTo>
                  <a:lnTo>
                    <a:pt x="11" y="93"/>
                  </a:lnTo>
                  <a:lnTo>
                    <a:pt x="24" y="101"/>
                  </a:lnTo>
                  <a:lnTo>
                    <a:pt x="39" y="110"/>
                  </a:lnTo>
                  <a:lnTo>
                    <a:pt x="54" y="117"/>
                  </a:lnTo>
                  <a:lnTo>
                    <a:pt x="69" y="124"/>
                  </a:lnTo>
                  <a:lnTo>
                    <a:pt x="84" y="132"/>
                  </a:lnTo>
                  <a:lnTo>
                    <a:pt x="100" y="137"/>
                  </a:lnTo>
                  <a:lnTo>
                    <a:pt x="114" y="142"/>
                  </a:lnTo>
                  <a:lnTo>
                    <a:pt x="130" y="146"/>
                  </a:lnTo>
                  <a:lnTo>
                    <a:pt x="145" y="147"/>
                  </a:lnTo>
                  <a:lnTo>
                    <a:pt x="159" y="147"/>
                  </a:lnTo>
                  <a:lnTo>
                    <a:pt x="159" y="150"/>
                  </a:lnTo>
                  <a:lnTo>
                    <a:pt x="179" y="154"/>
                  </a:lnTo>
                  <a:lnTo>
                    <a:pt x="180" y="153"/>
                  </a:lnTo>
                  <a:lnTo>
                    <a:pt x="183" y="152"/>
                  </a:lnTo>
                  <a:lnTo>
                    <a:pt x="185" y="149"/>
                  </a:lnTo>
                  <a:lnTo>
                    <a:pt x="185" y="147"/>
                  </a:lnTo>
                  <a:lnTo>
                    <a:pt x="186" y="146"/>
                  </a:lnTo>
                  <a:lnTo>
                    <a:pt x="186" y="143"/>
                  </a:lnTo>
                  <a:lnTo>
                    <a:pt x="186" y="140"/>
                  </a:lnTo>
                  <a:lnTo>
                    <a:pt x="186" y="137"/>
                  </a:lnTo>
                  <a:lnTo>
                    <a:pt x="186" y="136"/>
                  </a:lnTo>
                  <a:lnTo>
                    <a:pt x="186" y="133"/>
                  </a:lnTo>
                  <a:lnTo>
                    <a:pt x="185" y="130"/>
                  </a:lnTo>
                  <a:lnTo>
                    <a:pt x="182" y="127"/>
                  </a:lnTo>
                  <a:lnTo>
                    <a:pt x="180" y="127"/>
                  </a:lnTo>
                  <a:lnTo>
                    <a:pt x="177" y="127"/>
                  </a:lnTo>
                  <a:lnTo>
                    <a:pt x="176" y="127"/>
                  </a:lnTo>
                  <a:lnTo>
                    <a:pt x="173" y="129"/>
                  </a:lnTo>
                  <a:lnTo>
                    <a:pt x="172" y="130"/>
                  </a:lnTo>
                  <a:lnTo>
                    <a:pt x="170" y="132"/>
                  </a:lnTo>
                  <a:lnTo>
                    <a:pt x="167" y="132"/>
                  </a:lnTo>
                  <a:lnTo>
                    <a:pt x="166" y="133"/>
                  </a:lnTo>
                  <a:lnTo>
                    <a:pt x="165" y="133"/>
                  </a:lnTo>
                  <a:lnTo>
                    <a:pt x="163" y="132"/>
                  </a:lnTo>
                  <a:lnTo>
                    <a:pt x="163" y="130"/>
                  </a:lnTo>
                  <a:lnTo>
                    <a:pt x="162" y="129"/>
                  </a:lnTo>
                  <a:lnTo>
                    <a:pt x="162" y="127"/>
                  </a:lnTo>
                  <a:lnTo>
                    <a:pt x="162" y="126"/>
                  </a:lnTo>
                  <a:lnTo>
                    <a:pt x="162" y="124"/>
                  </a:lnTo>
                  <a:lnTo>
                    <a:pt x="162" y="123"/>
                  </a:lnTo>
                  <a:lnTo>
                    <a:pt x="155" y="124"/>
                  </a:lnTo>
                  <a:lnTo>
                    <a:pt x="146" y="124"/>
                  </a:lnTo>
                  <a:lnTo>
                    <a:pt x="137" y="124"/>
                  </a:lnTo>
                  <a:lnTo>
                    <a:pt x="130" y="123"/>
                  </a:lnTo>
                  <a:lnTo>
                    <a:pt x="122" y="120"/>
                  </a:lnTo>
                  <a:lnTo>
                    <a:pt x="114" y="119"/>
                  </a:lnTo>
                  <a:lnTo>
                    <a:pt x="107" y="116"/>
                  </a:lnTo>
                  <a:lnTo>
                    <a:pt x="100" y="111"/>
                  </a:lnTo>
                  <a:lnTo>
                    <a:pt x="94" y="109"/>
                  </a:lnTo>
                  <a:lnTo>
                    <a:pt x="90" y="106"/>
                  </a:lnTo>
                  <a:lnTo>
                    <a:pt x="90" y="1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20" name="Freeform 106"/>
            <p:cNvSpPr>
              <a:spLocks/>
            </p:cNvSpPr>
            <p:nvPr/>
          </p:nvSpPr>
          <p:spPr bwMode="auto">
            <a:xfrm>
              <a:off x="2511" y="3348"/>
              <a:ext cx="3" cy="3"/>
            </a:xfrm>
            <a:custGeom>
              <a:avLst/>
              <a:gdLst>
                <a:gd name="T0" fmla="*/ 2 w 6"/>
                <a:gd name="T1" fmla="*/ 0 h 5"/>
                <a:gd name="T2" fmla="*/ 0 w 6"/>
                <a:gd name="T3" fmla="*/ 2 h 5"/>
                <a:gd name="T4" fmla="*/ 2 w 6"/>
                <a:gd name="T5" fmla="*/ 3 h 5"/>
                <a:gd name="T6" fmla="*/ 3 w 6"/>
                <a:gd name="T7" fmla="*/ 2 h 5"/>
                <a:gd name="T8" fmla="*/ 2 w 6"/>
                <a:gd name="T9" fmla="*/ 0 h 5"/>
                <a:gd name="T10" fmla="*/ 2 w 6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lnTo>
                    <a:pt x="0" y="4"/>
                  </a:lnTo>
                  <a:lnTo>
                    <a:pt x="3" y="5"/>
                  </a:lnTo>
                  <a:lnTo>
                    <a:pt x="6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21" name="Freeform 107"/>
            <p:cNvSpPr>
              <a:spLocks/>
            </p:cNvSpPr>
            <p:nvPr/>
          </p:nvSpPr>
          <p:spPr bwMode="auto">
            <a:xfrm>
              <a:off x="2534" y="3362"/>
              <a:ext cx="1" cy="1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1 h 2"/>
                <a:gd name="T4" fmla="*/ 1 w 3"/>
                <a:gd name="T5" fmla="*/ 1 h 2"/>
                <a:gd name="T6" fmla="*/ 1 w 3"/>
                <a:gd name="T7" fmla="*/ 0 h 2"/>
                <a:gd name="T8" fmla="*/ 1 w 3"/>
                <a:gd name="T9" fmla="*/ 0 h 2"/>
                <a:gd name="T10" fmla="*/ 1 w 3"/>
                <a:gd name="T11" fmla="*/ 0 h 2"/>
                <a:gd name="T12" fmla="*/ 1 w 3"/>
                <a:gd name="T13" fmla="*/ 0 h 2"/>
                <a:gd name="T14" fmla="*/ 1 w 3"/>
                <a:gd name="T15" fmla="*/ 0 h 2"/>
                <a:gd name="T16" fmla="*/ 1 w 3"/>
                <a:gd name="T17" fmla="*/ 0 h 2"/>
                <a:gd name="T18" fmla="*/ 0 w 3"/>
                <a:gd name="T19" fmla="*/ 0 h 2"/>
                <a:gd name="T20" fmla="*/ 0 w 3"/>
                <a:gd name="T21" fmla="*/ 0 h 2"/>
                <a:gd name="T22" fmla="*/ 0 w 3"/>
                <a:gd name="T23" fmla="*/ 0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0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22" name="Freeform 108"/>
            <p:cNvSpPr>
              <a:spLocks/>
            </p:cNvSpPr>
            <p:nvPr/>
          </p:nvSpPr>
          <p:spPr bwMode="auto">
            <a:xfrm>
              <a:off x="2534" y="3360"/>
              <a:ext cx="2" cy="3"/>
            </a:xfrm>
            <a:custGeom>
              <a:avLst/>
              <a:gdLst>
                <a:gd name="T0" fmla="*/ 2 w 6"/>
                <a:gd name="T1" fmla="*/ 2 h 6"/>
                <a:gd name="T2" fmla="*/ 2 w 6"/>
                <a:gd name="T3" fmla="*/ 0 h 6"/>
                <a:gd name="T4" fmla="*/ 0 w 6"/>
                <a:gd name="T5" fmla="*/ 2 h 6"/>
                <a:gd name="T6" fmla="*/ 0 w 6"/>
                <a:gd name="T7" fmla="*/ 2 h 6"/>
                <a:gd name="T8" fmla="*/ 1 w 6"/>
                <a:gd name="T9" fmla="*/ 2 h 6"/>
                <a:gd name="T10" fmla="*/ 1 w 6"/>
                <a:gd name="T11" fmla="*/ 2 h 6"/>
                <a:gd name="T12" fmla="*/ 1 w 6"/>
                <a:gd name="T13" fmla="*/ 2 h 6"/>
                <a:gd name="T14" fmla="*/ 1 w 6"/>
                <a:gd name="T15" fmla="*/ 2 h 6"/>
                <a:gd name="T16" fmla="*/ 1 w 6"/>
                <a:gd name="T17" fmla="*/ 2 h 6"/>
                <a:gd name="T18" fmla="*/ 1 w 6"/>
                <a:gd name="T19" fmla="*/ 2 h 6"/>
                <a:gd name="T20" fmla="*/ 1 w 6"/>
                <a:gd name="T21" fmla="*/ 3 h 6"/>
                <a:gd name="T22" fmla="*/ 1 w 6"/>
                <a:gd name="T23" fmla="*/ 3 h 6"/>
                <a:gd name="T24" fmla="*/ 1 w 6"/>
                <a:gd name="T25" fmla="*/ 3 h 6"/>
                <a:gd name="T26" fmla="*/ 2 w 6"/>
                <a:gd name="T27" fmla="*/ 2 h 6"/>
                <a:gd name="T28" fmla="*/ 2 w 6"/>
                <a:gd name="T29" fmla="*/ 2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3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23" name="Freeform 109"/>
            <p:cNvSpPr>
              <a:spLocks/>
            </p:cNvSpPr>
            <p:nvPr/>
          </p:nvSpPr>
          <p:spPr bwMode="auto">
            <a:xfrm>
              <a:off x="2524" y="3327"/>
              <a:ext cx="5" cy="1"/>
            </a:xfrm>
            <a:custGeom>
              <a:avLst/>
              <a:gdLst>
                <a:gd name="T0" fmla="*/ 0 w 8"/>
                <a:gd name="T1" fmla="*/ 1 h 3"/>
                <a:gd name="T2" fmla="*/ 5 w 8"/>
                <a:gd name="T3" fmla="*/ 1 h 3"/>
                <a:gd name="T4" fmla="*/ 5 w 8"/>
                <a:gd name="T5" fmla="*/ 1 h 3"/>
                <a:gd name="T6" fmla="*/ 4 w 8"/>
                <a:gd name="T7" fmla="*/ 1 h 3"/>
                <a:gd name="T8" fmla="*/ 4 w 8"/>
                <a:gd name="T9" fmla="*/ 1 h 3"/>
                <a:gd name="T10" fmla="*/ 3 w 8"/>
                <a:gd name="T11" fmla="*/ 1 h 3"/>
                <a:gd name="T12" fmla="*/ 3 w 8"/>
                <a:gd name="T13" fmla="*/ 0 h 3"/>
                <a:gd name="T14" fmla="*/ 3 w 8"/>
                <a:gd name="T15" fmla="*/ 0 h 3"/>
                <a:gd name="T16" fmla="*/ 2 w 8"/>
                <a:gd name="T17" fmla="*/ 0 h 3"/>
                <a:gd name="T18" fmla="*/ 1 w 8"/>
                <a:gd name="T19" fmla="*/ 0 h 3"/>
                <a:gd name="T20" fmla="*/ 1 w 8"/>
                <a:gd name="T21" fmla="*/ 0 h 3"/>
                <a:gd name="T22" fmla="*/ 0 w 8"/>
                <a:gd name="T23" fmla="*/ 0 h 3"/>
                <a:gd name="T24" fmla="*/ 0 w 8"/>
                <a:gd name="T25" fmla="*/ 0 h 3"/>
                <a:gd name="T26" fmla="*/ 0 w 8"/>
                <a:gd name="T27" fmla="*/ 0 h 3"/>
                <a:gd name="T28" fmla="*/ 0 w 8"/>
                <a:gd name="T29" fmla="*/ 0 h 3"/>
                <a:gd name="T30" fmla="*/ 0 w 8"/>
                <a:gd name="T31" fmla="*/ 0 h 3"/>
                <a:gd name="T32" fmla="*/ 0 w 8"/>
                <a:gd name="T33" fmla="*/ 0 h 3"/>
                <a:gd name="T34" fmla="*/ 0 w 8"/>
                <a:gd name="T35" fmla="*/ 0 h 3"/>
                <a:gd name="T36" fmla="*/ 0 w 8"/>
                <a:gd name="T37" fmla="*/ 0 h 3"/>
                <a:gd name="T38" fmla="*/ 0 w 8"/>
                <a:gd name="T39" fmla="*/ 0 h 3"/>
                <a:gd name="T40" fmla="*/ 0 w 8"/>
                <a:gd name="T41" fmla="*/ 0 h 3"/>
                <a:gd name="T42" fmla="*/ 0 w 8"/>
                <a:gd name="T43" fmla="*/ 0 h 3"/>
                <a:gd name="T44" fmla="*/ 0 w 8"/>
                <a:gd name="T45" fmla="*/ 1 h 3"/>
                <a:gd name="T46" fmla="*/ 0 w 8"/>
                <a:gd name="T47" fmla="*/ 1 h 3"/>
                <a:gd name="T48" fmla="*/ 0 w 8"/>
                <a:gd name="T49" fmla="*/ 1 h 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lnTo>
                    <a:pt x="8" y="3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24" name="Freeform 110"/>
            <p:cNvSpPr>
              <a:spLocks/>
            </p:cNvSpPr>
            <p:nvPr/>
          </p:nvSpPr>
          <p:spPr bwMode="auto">
            <a:xfrm>
              <a:off x="2511" y="3318"/>
              <a:ext cx="13" cy="10"/>
            </a:xfrm>
            <a:custGeom>
              <a:avLst/>
              <a:gdLst>
                <a:gd name="T0" fmla="*/ 13 w 28"/>
                <a:gd name="T1" fmla="*/ 8 h 20"/>
                <a:gd name="T2" fmla="*/ 13 w 28"/>
                <a:gd name="T3" fmla="*/ 6 h 20"/>
                <a:gd name="T4" fmla="*/ 13 w 28"/>
                <a:gd name="T5" fmla="*/ 4 h 20"/>
                <a:gd name="T6" fmla="*/ 12 w 28"/>
                <a:gd name="T7" fmla="*/ 2 h 20"/>
                <a:gd name="T8" fmla="*/ 12 w 28"/>
                <a:gd name="T9" fmla="*/ 2 h 20"/>
                <a:gd name="T10" fmla="*/ 10 w 28"/>
                <a:gd name="T11" fmla="*/ 2 h 20"/>
                <a:gd name="T12" fmla="*/ 8 w 28"/>
                <a:gd name="T13" fmla="*/ 2 h 20"/>
                <a:gd name="T14" fmla="*/ 6 w 28"/>
                <a:gd name="T15" fmla="*/ 2 h 20"/>
                <a:gd name="T16" fmla="*/ 4 w 28"/>
                <a:gd name="T17" fmla="*/ 2 h 20"/>
                <a:gd name="T18" fmla="*/ 2 w 28"/>
                <a:gd name="T19" fmla="*/ 1 h 20"/>
                <a:gd name="T20" fmla="*/ 0 w 28"/>
                <a:gd name="T21" fmla="*/ 0 h 20"/>
                <a:gd name="T22" fmla="*/ 8 w 28"/>
                <a:gd name="T23" fmla="*/ 10 h 20"/>
                <a:gd name="T24" fmla="*/ 9 w 28"/>
                <a:gd name="T25" fmla="*/ 10 h 20"/>
                <a:gd name="T26" fmla="*/ 9 w 28"/>
                <a:gd name="T27" fmla="*/ 10 h 20"/>
                <a:gd name="T28" fmla="*/ 9 w 28"/>
                <a:gd name="T29" fmla="*/ 10 h 20"/>
                <a:gd name="T30" fmla="*/ 10 w 28"/>
                <a:gd name="T31" fmla="*/ 9 h 20"/>
                <a:gd name="T32" fmla="*/ 11 w 28"/>
                <a:gd name="T33" fmla="*/ 9 h 20"/>
                <a:gd name="T34" fmla="*/ 11 w 28"/>
                <a:gd name="T35" fmla="*/ 9 h 20"/>
                <a:gd name="T36" fmla="*/ 12 w 28"/>
                <a:gd name="T37" fmla="*/ 9 h 20"/>
                <a:gd name="T38" fmla="*/ 12 w 28"/>
                <a:gd name="T39" fmla="*/ 9 h 20"/>
                <a:gd name="T40" fmla="*/ 12 w 28"/>
                <a:gd name="T41" fmla="*/ 9 h 20"/>
                <a:gd name="T42" fmla="*/ 13 w 28"/>
                <a:gd name="T43" fmla="*/ 9 h 20"/>
                <a:gd name="T44" fmla="*/ 13 w 28"/>
                <a:gd name="T45" fmla="*/ 9 h 20"/>
                <a:gd name="T46" fmla="*/ 13 w 28"/>
                <a:gd name="T47" fmla="*/ 8 h 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" h="20">
                  <a:moveTo>
                    <a:pt x="28" y="16"/>
                  </a:moveTo>
                  <a:lnTo>
                    <a:pt x="28" y="11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5" y="3"/>
                  </a:lnTo>
                  <a:lnTo>
                    <a:pt x="22" y="3"/>
                  </a:lnTo>
                  <a:lnTo>
                    <a:pt x="18" y="3"/>
                  </a:lnTo>
                  <a:lnTo>
                    <a:pt x="13" y="3"/>
                  </a:lnTo>
                  <a:lnTo>
                    <a:pt x="9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18" y="20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8" y="17"/>
                  </a:lnTo>
                  <a:lnTo>
                    <a:pt x="28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25" name="Freeform 111"/>
            <p:cNvSpPr>
              <a:spLocks noEditPoints="1"/>
            </p:cNvSpPr>
            <p:nvPr/>
          </p:nvSpPr>
          <p:spPr bwMode="auto">
            <a:xfrm>
              <a:off x="2529" y="3318"/>
              <a:ext cx="18" cy="17"/>
            </a:xfrm>
            <a:custGeom>
              <a:avLst/>
              <a:gdLst>
                <a:gd name="T0" fmla="*/ 18 w 37"/>
                <a:gd name="T1" fmla="*/ 15 h 33"/>
                <a:gd name="T2" fmla="*/ 18 w 37"/>
                <a:gd name="T3" fmla="*/ 12 h 33"/>
                <a:gd name="T4" fmla="*/ 17 w 37"/>
                <a:gd name="T5" fmla="*/ 10 h 33"/>
                <a:gd name="T6" fmla="*/ 16 w 37"/>
                <a:gd name="T7" fmla="*/ 8 h 33"/>
                <a:gd name="T8" fmla="*/ 15 w 37"/>
                <a:gd name="T9" fmla="*/ 7 h 33"/>
                <a:gd name="T10" fmla="*/ 13 w 37"/>
                <a:gd name="T11" fmla="*/ 5 h 33"/>
                <a:gd name="T12" fmla="*/ 11 w 37"/>
                <a:gd name="T13" fmla="*/ 4 h 33"/>
                <a:gd name="T14" fmla="*/ 9 w 37"/>
                <a:gd name="T15" fmla="*/ 3 h 33"/>
                <a:gd name="T16" fmla="*/ 7 w 37"/>
                <a:gd name="T17" fmla="*/ 2 h 33"/>
                <a:gd name="T18" fmla="*/ 5 w 37"/>
                <a:gd name="T19" fmla="*/ 1 h 33"/>
                <a:gd name="T20" fmla="*/ 3 w 37"/>
                <a:gd name="T21" fmla="*/ 0 h 33"/>
                <a:gd name="T22" fmla="*/ 1 w 37"/>
                <a:gd name="T23" fmla="*/ 10 h 33"/>
                <a:gd name="T24" fmla="*/ 0 w 37"/>
                <a:gd name="T25" fmla="*/ 10 h 33"/>
                <a:gd name="T26" fmla="*/ 2 w 37"/>
                <a:gd name="T27" fmla="*/ 11 h 33"/>
                <a:gd name="T28" fmla="*/ 3 w 37"/>
                <a:gd name="T29" fmla="*/ 12 h 33"/>
                <a:gd name="T30" fmla="*/ 5 w 37"/>
                <a:gd name="T31" fmla="*/ 14 h 33"/>
                <a:gd name="T32" fmla="*/ 7 w 37"/>
                <a:gd name="T33" fmla="*/ 15 h 33"/>
                <a:gd name="T34" fmla="*/ 8 w 37"/>
                <a:gd name="T35" fmla="*/ 16 h 33"/>
                <a:gd name="T36" fmla="*/ 11 w 37"/>
                <a:gd name="T37" fmla="*/ 17 h 33"/>
                <a:gd name="T38" fmla="*/ 12 w 37"/>
                <a:gd name="T39" fmla="*/ 17 h 33"/>
                <a:gd name="T40" fmla="*/ 14 w 37"/>
                <a:gd name="T41" fmla="*/ 17 h 33"/>
                <a:gd name="T42" fmla="*/ 16 w 37"/>
                <a:gd name="T43" fmla="*/ 17 h 33"/>
                <a:gd name="T44" fmla="*/ 18 w 37"/>
                <a:gd name="T45" fmla="*/ 15 h 33"/>
                <a:gd name="T46" fmla="*/ 18 w 37"/>
                <a:gd name="T47" fmla="*/ 15 h 33"/>
                <a:gd name="T48" fmla="*/ 18 w 37"/>
                <a:gd name="T49" fmla="*/ 15 h 33"/>
                <a:gd name="T50" fmla="*/ 15 w 37"/>
                <a:gd name="T51" fmla="*/ 12 h 33"/>
                <a:gd name="T52" fmla="*/ 15 w 37"/>
                <a:gd name="T53" fmla="*/ 14 h 33"/>
                <a:gd name="T54" fmla="*/ 10 w 37"/>
                <a:gd name="T55" fmla="*/ 7 h 33"/>
                <a:gd name="T56" fmla="*/ 15 w 37"/>
                <a:gd name="T57" fmla="*/ 12 h 33"/>
                <a:gd name="T58" fmla="*/ 15 w 37"/>
                <a:gd name="T59" fmla="*/ 12 h 33"/>
                <a:gd name="T60" fmla="*/ 15 w 37"/>
                <a:gd name="T61" fmla="*/ 12 h 3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7" h="33">
                  <a:moveTo>
                    <a:pt x="37" y="30"/>
                  </a:moveTo>
                  <a:lnTo>
                    <a:pt x="36" y="24"/>
                  </a:lnTo>
                  <a:lnTo>
                    <a:pt x="35" y="20"/>
                  </a:lnTo>
                  <a:lnTo>
                    <a:pt x="33" y="16"/>
                  </a:lnTo>
                  <a:lnTo>
                    <a:pt x="30" y="13"/>
                  </a:lnTo>
                  <a:lnTo>
                    <a:pt x="26" y="10"/>
                  </a:lnTo>
                  <a:lnTo>
                    <a:pt x="23" y="7"/>
                  </a:lnTo>
                  <a:lnTo>
                    <a:pt x="19" y="6"/>
                  </a:lnTo>
                  <a:lnTo>
                    <a:pt x="15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3" y="20"/>
                  </a:lnTo>
                  <a:lnTo>
                    <a:pt x="0" y="20"/>
                  </a:lnTo>
                  <a:lnTo>
                    <a:pt x="5" y="21"/>
                  </a:lnTo>
                  <a:lnTo>
                    <a:pt x="7" y="24"/>
                  </a:lnTo>
                  <a:lnTo>
                    <a:pt x="10" y="27"/>
                  </a:lnTo>
                  <a:lnTo>
                    <a:pt x="15" y="29"/>
                  </a:lnTo>
                  <a:lnTo>
                    <a:pt x="17" y="31"/>
                  </a:lnTo>
                  <a:lnTo>
                    <a:pt x="22" y="33"/>
                  </a:lnTo>
                  <a:lnTo>
                    <a:pt x="25" y="33"/>
                  </a:lnTo>
                  <a:lnTo>
                    <a:pt x="29" y="33"/>
                  </a:lnTo>
                  <a:lnTo>
                    <a:pt x="33" y="33"/>
                  </a:lnTo>
                  <a:lnTo>
                    <a:pt x="37" y="30"/>
                  </a:lnTo>
                  <a:close/>
                  <a:moveTo>
                    <a:pt x="30" y="24"/>
                  </a:moveTo>
                  <a:lnTo>
                    <a:pt x="30" y="27"/>
                  </a:lnTo>
                  <a:lnTo>
                    <a:pt x="20" y="13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26" name="Freeform 112"/>
            <p:cNvSpPr>
              <a:spLocks/>
            </p:cNvSpPr>
            <p:nvPr/>
          </p:nvSpPr>
          <p:spPr bwMode="auto">
            <a:xfrm>
              <a:off x="1982" y="3320"/>
              <a:ext cx="24" cy="26"/>
            </a:xfrm>
            <a:custGeom>
              <a:avLst/>
              <a:gdLst>
                <a:gd name="T0" fmla="*/ 9 w 49"/>
                <a:gd name="T1" fmla="*/ 0 h 51"/>
                <a:gd name="T2" fmla="*/ 9 w 49"/>
                <a:gd name="T3" fmla="*/ 2 h 51"/>
                <a:gd name="T4" fmla="*/ 8 w 49"/>
                <a:gd name="T5" fmla="*/ 3 h 51"/>
                <a:gd name="T6" fmla="*/ 7 w 49"/>
                <a:gd name="T7" fmla="*/ 4 h 51"/>
                <a:gd name="T8" fmla="*/ 6 w 49"/>
                <a:gd name="T9" fmla="*/ 6 h 51"/>
                <a:gd name="T10" fmla="*/ 5 w 49"/>
                <a:gd name="T11" fmla="*/ 8 h 51"/>
                <a:gd name="T12" fmla="*/ 3 w 49"/>
                <a:gd name="T13" fmla="*/ 9 h 51"/>
                <a:gd name="T14" fmla="*/ 3 w 49"/>
                <a:gd name="T15" fmla="*/ 10 h 51"/>
                <a:gd name="T16" fmla="*/ 3 w 49"/>
                <a:gd name="T17" fmla="*/ 12 h 51"/>
                <a:gd name="T18" fmla="*/ 3 w 49"/>
                <a:gd name="T19" fmla="*/ 13 h 51"/>
                <a:gd name="T20" fmla="*/ 5 w 49"/>
                <a:gd name="T21" fmla="*/ 14 h 51"/>
                <a:gd name="T22" fmla="*/ 0 w 49"/>
                <a:gd name="T23" fmla="*/ 14 h 51"/>
                <a:gd name="T24" fmla="*/ 0 w 49"/>
                <a:gd name="T25" fmla="*/ 26 h 51"/>
                <a:gd name="T26" fmla="*/ 16 w 49"/>
                <a:gd name="T27" fmla="*/ 24 h 51"/>
                <a:gd name="T28" fmla="*/ 7 w 49"/>
                <a:gd name="T29" fmla="*/ 21 h 51"/>
                <a:gd name="T30" fmla="*/ 13 w 49"/>
                <a:gd name="T31" fmla="*/ 17 h 51"/>
                <a:gd name="T32" fmla="*/ 7 w 49"/>
                <a:gd name="T33" fmla="*/ 14 h 51"/>
                <a:gd name="T34" fmla="*/ 24 w 49"/>
                <a:gd name="T35" fmla="*/ 9 h 51"/>
                <a:gd name="T36" fmla="*/ 24 w 49"/>
                <a:gd name="T37" fmla="*/ 6 h 51"/>
                <a:gd name="T38" fmla="*/ 23 w 49"/>
                <a:gd name="T39" fmla="*/ 4 h 51"/>
                <a:gd name="T40" fmla="*/ 23 w 49"/>
                <a:gd name="T41" fmla="*/ 2 h 51"/>
                <a:gd name="T42" fmla="*/ 21 w 49"/>
                <a:gd name="T43" fmla="*/ 2 h 51"/>
                <a:gd name="T44" fmla="*/ 20 w 49"/>
                <a:gd name="T45" fmla="*/ 2 h 51"/>
                <a:gd name="T46" fmla="*/ 18 w 49"/>
                <a:gd name="T47" fmla="*/ 2 h 51"/>
                <a:gd name="T48" fmla="*/ 16 w 49"/>
                <a:gd name="T49" fmla="*/ 2 h 51"/>
                <a:gd name="T50" fmla="*/ 14 w 49"/>
                <a:gd name="T51" fmla="*/ 2 h 51"/>
                <a:gd name="T52" fmla="*/ 12 w 49"/>
                <a:gd name="T53" fmla="*/ 1 h 51"/>
                <a:gd name="T54" fmla="*/ 10 w 49"/>
                <a:gd name="T55" fmla="*/ 0 h 51"/>
                <a:gd name="T56" fmla="*/ 10 w 49"/>
                <a:gd name="T57" fmla="*/ 0 h 51"/>
                <a:gd name="T58" fmla="*/ 9 w 49"/>
                <a:gd name="T59" fmla="*/ 0 h 5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9" h="51">
                  <a:moveTo>
                    <a:pt x="19" y="0"/>
                  </a:moveTo>
                  <a:lnTo>
                    <a:pt x="19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2" y="11"/>
                  </a:lnTo>
                  <a:lnTo>
                    <a:pt x="10" y="16"/>
                  </a:lnTo>
                  <a:lnTo>
                    <a:pt x="7" y="17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6"/>
                  </a:lnTo>
                  <a:lnTo>
                    <a:pt x="10" y="27"/>
                  </a:lnTo>
                  <a:lnTo>
                    <a:pt x="0" y="27"/>
                  </a:lnTo>
                  <a:lnTo>
                    <a:pt x="0" y="51"/>
                  </a:lnTo>
                  <a:lnTo>
                    <a:pt x="32" y="48"/>
                  </a:lnTo>
                  <a:lnTo>
                    <a:pt x="14" y="41"/>
                  </a:lnTo>
                  <a:lnTo>
                    <a:pt x="27" y="34"/>
                  </a:lnTo>
                  <a:lnTo>
                    <a:pt x="14" y="27"/>
                  </a:lnTo>
                  <a:lnTo>
                    <a:pt x="49" y="17"/>
                  </a:lnTo>
                  <a:lnTo>
                    <a:pt x="49" y="11"/>
                  </a:lnTo>
                  <a:lnTo>
                    <a:pt x="47" y="7"/>
                  </a:lnTo>
                  <a:lnTo>
                    <a:pt x="46" y="4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36" y="3"/>
                  </a:lnTo>
                  <a:lnTo>
                    <a:pt x="33" y="3"/>
                  </a:lnTo>
                  <a:lnTo>
                    <a:pt x="29" y="3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27" name="Freeform 113"/>
            <p:cNvSpPr>
              <a:spLocks/>
            </p:cNvSpPr>
            <p:nvPr/>
          </p:nvSpPr>
          <p:spPr bwMode="auto">
            <a:xfrm>
              <a:off x="2539" y="3325"/>
              <a:ext cx="5" cy="7"/>
            </a:xfrm>
            <a:custGeom>
              <a:avLst/>
              <a:gdLst>
                <a:gd name="T0" fmla="*/ 5 w 10"/>
                <a:gd name="T1" fmla="*/ 5 h 14"/>
                <a:gd name="T2" fmla="*/ 0 w 10"/>
                <a:gd name="T3" fmla="*/ 0 h 14"/>
                <a:gd name="T4" fmla="*/ 5 w 10"/>
                <a:gd name="T5" fmla="*/ 7 h 14"/>
                <a:gd name="T6" fmla="*/ 5 w 10"/>
                <a:gd name="T7" fmla="*/ 6 h 14"/>
                <a:gd name="T8" fmla="*/ 5 w 10"/>
                <a:gd name="T9" fmla="*/ 6 h 14"/>
                <a:gd name="T10" fmla="*/ 5 w 10"/>
                <a:gd name="T11" fmla="*/ 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4">
                  <a:moveTo>
                    <a:pt x="9" y="10"/>
                  </a:moveTo>
                  <a:lnTo>
                    <a:pt x="0" y="0"/>
                  </a:lnTo>
                  <a:lnTo>
                    <a:pt x="10" y="14"/>
                  </a:lnTo>
                  <a:lnTo>
                    <a:pt x="10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28" name="Freeform 114"/>
            <p:cNvSpPr>
              <a:spLocks/>
            </p:cNvSpPr>
            <p:nvPr/>
          </p:nvSpPr>
          <p:spPr bwMode="auto">
            <a:xfrm>
              <a:off x="2504" y="3380"/>
              <a:ext cx="7" cy="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5 h 10"/>
                <a:gd name="T4" fmla="*/ 7 w 14"/>
                <a:gd name="T5" fmla="*/ 4 h 10"/>
                <a:gd name="T6" fmla="*/ 1 w 14"/>
                <a:gd name="T7" fmla="*/ 0 h 10"/>
                <a:gd name="T8" fmla="*/ 0 w 14"/>
                <a:gd name="T9" fmla="*/ 2 h 10"/>
                <a:gd name="T10" fmla="*/ 0 w 14"/>
                <a:gd name="T11" fmla="*/ 2 h 10"/>
                <a:gd name="T12" fmla="*/ 0 w 14"/>
                <a:gd name="T13" fmla="*/ 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0">
                  <a:moveTo>
                    <a:pt x="0" y="3"/>
                  </a:moveTo>
                  <a:lnTo>
                    <a:pt x="12" y="10"/>
                  </a:lnTo>
                  <a:lnTo>
                    <a:pt x="14" y="7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29" name="Freeform 115"/>
            <p:cNvSpPr>
              <a:spLocks/>
            </p:cNvSpPr>
            <p:nvPr/>
          </p:nvSpPr>
          <p:spPr bwMode="auto">
            <a:xfrm>
              <a:off x="2516" y="3382"/>
              <a:ext cx="19" cy="9"/>
            </a:xfrm>
            <a:custGeom>
              <a:avLst/>
              <a:gdLst>
                <a:gd name="T0" fmla="*/ 19 w 39"/>
                <a:gd name="T1" fmla="*/ 8 h 18"/>
                <a:gd name="T2" fmla="*/ 0 w 39"/>
                <a:gd name="T3" fmla="*/ 0 h 18"/>
                <a:gd name="T4" fmla="*/ 1 w 39"/>
                <a:gd name="T5" fmla="*/ 2 h 18"/>
                <a:gd name="T6" fmla="*/ 3 w 39"/>
                <a:gd name="T7" fmla="*/ 3 h 18"/>
                <a:gd name="T8" fmla="*/ 5 w 39"/>
                <a:gd name="T9" fmla="*/ 3 h 18"/>
                <a:gd name="T10" fmla="*/ 7 w 39"/>
                <a:gd name="T11" fmla="*/ 5 h 18"/>
                <a:gd name="T12" fmla="*/ 9 w 39"/>
                <a:gd name="T13" fmla="*/ 5 h 18"/>
                <a:gd name="T14" fmla="*/ 11 w 39"/>
                <a:gd name="T15" fmla="*/ 6 h 18"/>
                <a:gd name="T16" fmla="*/ 14 w 39"/>
                <a:gd name="T17" fmla="*/ 7 h 18"/>
                <a:gd name="T18" fmla="*/ 16 w 39"/>
                <a:gd name="T19" fmla="*/ 8 h 18"/>
                <a:gd name="T20" fmla="*/ 18 w 39"/>
                <a:gd name="T21" fmla="*/ 8 h 18"/>
                <a:gd name="T22" fmla="*/ 19 w 39"/>
                <a:gd name="T23" fmla="*/ 9 h 18"/>
                <a:gd name="T24" fmla="*/ 19 w 39"/>
                <a:gd name="T25" fmla="*/ 9 h 18"/>
                <a:gd name="T26" fmla="*/ 19 w 39"/>
                <a:gd name="T27" fmla="*/ 8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9" h="18">
                  <a:moveTo>
                    <a:pt x="39" y="16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6" y="5"/>
                  </a:lnTo>
                  <a:lnTo>
                    <a:pt x="10" y="6"/>
                  </a:lnTo>
                  <a:lnTo>
                    <a:pt x="15" y="9"/>
                  </a:lnTo>
                  <a:lnTo>
                    <a:pt x="19" y="10"/>
                  </a:lnTo>
                  <a:lnTo>
                    <a:pt x="23" y="12"/>
                  </a:lnTo>
                  <a:lnTo>
                    <a:pt x="28" y="13"/>
                  </a:lnTo>
                  <a:lnTo>
                    <a:pt x="32" y="15"/>
                  </a:lnTo>
                  <a:lnTo>
                    <a:pt x="36" y="16"/>
                  </a:lnTo>
                  <a:lnTo>
                    <a:pt x="39" y="18"/>
                  </a:lnTo>
                  <a:lnTo>
                    <a:pt x="39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30" name="Freeform 116"/>
            <p:cNvSpPr>
              <a:spLocks/>
            </p:cNvSpPr>
            <p:nvPr/>
          </p:nvSpPr>
          <p:spPr bwMode="auto">
            <a:xfrm>
              <a:off x="2535" y="3391"/>
              <a:ext cx="4" cy="1"/>
            </a:xfrm>
            <a:custGeom>
              <a:avLst/>
              <a:gdLst>
                <a:gd name="T0" fmla="*/ 4 w 7"/>
                <a:gd name="T1" fmla="*/ 1 h 2"/>
                <a:gd name="T2" fmla="*/ 4 w 7"/>
                <a:gd name="T3" fmla="*/ 1 h 2"/>
                <a:gd name="T4" fmla="*/ 4 w 7"/>
                <a:gd name="T5" fmla="*/ 1 h 2"/>
                <a:gd name="T6" fmla="*/ 4 w 7"/>
                <a:gd name="T7" fmla="*/ 1 h 2"/>
                <a:gd name="T8" fmla="*/ 3 w 7"/>
                <a:gd name="T9" fmla="*/ 1 h 2"/>
                <a:gd name="T10" fmla="*/ 3 w 7"/>
                <a:gd name="T11" fmla="*/ 1 h 2"/>
                <a:gd name="T12" fmla="*/ 2 w 7"/>
                <a:gd name="T13" fmla="*/ 1 h 2"/>
                <a:gd name="T14" fmla="*/ 2 w 7"/>
                <a:gd name="T15" fmla="*/ 1 h 2"/>
                <a:gd name="T16" fmla="*/ 2 w 7"/>
                <a:gd name="T17" fmla="*/ 0 h 2"/>
                <a:gd name="T18" fmla="*/ 1 w 7"/>
                <a:gd name="T19" fmla="*/ 0 h 2"/>
                <a:gd name="T20" fmla="*/ 0 w 7"/>
                <a:gd name="T21" fmla="*/ 0 h 2"/>
                <a:gd name="T22" fmla="*/ 4 w 7"/>
                <a:gd name="T23" fmla="*/ 1 h 2"/>
                <a:gd name="T24" fmla="*/ 4 w 7"/>
                <a:gd name="T25" fmla="*/ 1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2">
                  <a:moveTo>
                    <a:pt x="7" y="2"/>
                  </a:moveTo>
                  <a:lnTo>
                    <a:pt x="7" y="2"/>
                  </a:lnTo>
                  <a:lnTo>
                    <a:pt x="6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31" name="Freeform 117"/>
            <p:cNvSpPr>
              <a:spLocks/>
            </p:cNvSpPr>
            <p:nvPr/>
          </p:nvSpPr>
          <p:spPr bwMode="auto">
            <a:xfrm>
              <a:off x="2587" y="3387"/>
              <a:ext cx="5" cy="4"/>
            </a:xfrm>
            <a:custGeom>
              <a:avLst/>
              <a:gdLst>
                <a:gd name="T0" fmla="*/ 2 w 10"/>
                <a:gd name="T1" fmla="*/ 0 h 9"/>
                <a:gd name="T2" fmla="*/ 0 w 10"/>
                <a:gd name="T3" fmla="*/ 4 h 9"/>
                <a:gd name="T4" fmla="*/ 5 w 10"/>
                <a:gd name="T5" fmla="*/ 0 h 9"/>
                <a:gd name="T6" fmla="*/ 2 w 10"/>
                <a:gd name="T7" fmla="*/ 0 h 9"/>
                <a:gd name="T8" fmla="*/ 2 w 10"/>
                <a:gd name="T9" fmla="*/ 0 h 9"/>
                <a:gd name="T10" fmla="*/ 2 w 10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9">
                  <a:moveTo>
                    <a:pt x="3" y="0"/>
                  </a:moveTo>
                  <a:lnTo>
                    <a:pt x="0" y="9"/>
                  </a:lnTo>
                  <a:lnTo>
                    <a:pt x="10" y="1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732" name="Freeform 118"/>
            <p:cNvSpPr>
              <a:spLocks/>
            </p:cNvSpPr>
            <p:nvPr/>
          </p:nvSpPr>
          <p:spPr bwMode="auto">
            <a:xfrm>
              <a:off x="2545" y="3394"/>
              <a:ext cx="31" cy="5"/>
            </a:xfrm>
            <a:custGeom>
              <a:avLst/>
              <a:gdLst>
                <a:gd name="T0" fmla="*/ 25 w 62"/>
                <a:gd name="T1" fmla="*/ 5 h 12"/>
                <a:gd name="T2" fmla="*/ 31 w 62"/>
                <a:gd name="T3" fmla="*/ 5 h 12"/>
                <a:gd name="T4" fmla="*/ 0 w 62"/>
                <a:gd name="T5" fmla="*/ 0 h 12"/>
                <a:gd name="T6" fmla="*/ 25 w 62"/>
                <a:gd name="T7" fmla="*/ 5 h 12"/>
                <a:gd name="T8" fmla="*/ 25 w 62"/>
                <a:gd name="T9" fmla="*/ 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2">
                  <a:moveTo>
                    <a:pt x="49" y="12"/>
                  </a:moveTo>
                  <a:lnTo>
                    <a:pt x="62" y="12"/>
                  </a:lnTo>
                  <a:lnTo>
                    <a:pt x="0" y="0"/>
                  </a:lnTo>
                  <a:lnTo>
                    <a:pt x="4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sp>
        <p:nvSpPr>
          <p:cNvPr id="943223" name="Rectangle 119"/>
          <p:cNvSpPr>
            <a:spLocks noChangeArrowheads="1"/>
          </p:cNvSpPr>
          <p:nvPr/>
        </p:nvSpPr>
        <p:spPr bwMode="auto">
          <a:xfrm>
            <a:off x="533400" y="0"/>
            <a:ext cx="1295400" cy="4343400"/>
          </a:xfrm>
          <a:prstGeom prst="rect">
            <a:avLst/>
          </a:prstGeom>
          <a:gradFill rotWithShape="0">
            <a:gsLst>
              <a:gs pos="0">
                <a:srgbClr val="00FF00"/>
              </a:gs>
              <a:gs pos="100000">
                <a:srgbClr val="0080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>
              <a:spcBef>
                <a:spcPct val="0"/>
              </a:spcBef>
              <a:defRPr/>
            </a:pPr>
            <a:endParaRPr lang="en-US" sz="2000">
              <a:solidFill>
                <a:srgbClr val="000000"/>
              </a:solidFill>
              <a:latin typeface="Arial"/>
              <a:cs typeface="Arial"/>
            </a:endParaRPr>
          </a:p>
        </p:txBody>
      </p:sp>
      <p:pic>
        <p:nvPicPr>
          <p:cNvPr id="13317" name="Picture 121" descr="M:\IMAGES\CELEBHOL\CELEBRTN\MARRIAGE\CCMPG008.WMF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160838" y="457200"/>
            <a:ext cx="1096962" cy="3549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8" name="Picture 122" descr="M:\IMAGES\CELEBHOL\CELEBRTN\MARRIAGE\CCMPG011.WMF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566025" y="609600"/>
            <a:ext cx="1147763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9" name="Picture 123" descr="M:\IMAGES\CELEBHOL\CELEBRTN\MARRIAGE\CCMPR005.WM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483350" y="609600"/>
            <a:ext cx="984250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20" name="Group 124"/>
          <p:cNvGrpSpPr>
            <a:grpSpLocks/>
          </p:cNvGrpSpPr>
          <p:nvPr/>
        </p:nvGrpSpPr>
        <p:grpSpPr bwMode="auto">
          <a:xfrm>
            <a:off x="4967288" y="465138"/>
            <a:ext cx="1433512" cy="3497262"/>
            <a:chOff x="2021" y="866"/>
            <a:chExt cx="903" cy="2203"/>
          </a:xfrm>
        </p:grpSpPr>
        <p:sp>
          <p:nvSpPr>
            <p:cNvPr id="13323" name="Freeform 125"/>
            <p:cNvSpPr>
              <a:spLocks/>
            </p:cNvSpPr>
            <p:nvPr/>
          </p:nvSpPr>
          <p:spPr bwMode="auto">
            <a:xfrm>
              <a:off x="2272" y="1131"/>
              <a:ext cx="3" cy="2"/>
            </a:xfrm>
            <a:custGeom>
              <a:avLst/>
              <a:gdLst>
                <a:gd name="T0" fmla="*/ 3 w 5"/>
                <a:gd name="T1" fmla="*/ 2 h 3"/>
                <a:gd name="T2" fmla="*/ 1 w 5"/>
                <a:gd name="T3" fmla="*/ 0 h 3"/>
                <a:gd name="T4" fmla="*/ 0 w 5"/>
                <a:gd name="T5" fmla="*/ 2 h 3"/>
                <a:gd name="T6" fmla="*/ 3 w 5"/>
                <a:gd name="T7" fmla="*/ 2 h 3"/>
                <a:gd name="T8" fmla="*/ 3 w 5"/>
                <a:gd name="T9" fmla="*/ 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24" name="Freeform 126"/>
            <p:cNvSpPr>
              <a:spLocks/>
            </p:cNvSpPr>
            <p:nvPr/>
          </p:nvSpPr>
          <p:spPr bwMode="auto">
            <a:xfrm>
              <a:off x="2195" y="1191"/>
              <a:ext cx="6" cy="4"/>
            </a:xfrm>
            <a:custGeom>
              <a:avLst/>
              <a:gdLst>
                <a:gd name="T0" fmla="*/ 3 w 13"/>
                <a:gd name="T1" fmla="*/ 0 h 7"/>
                <a:gd name="T2" fmla="*/ 0 w 13"/>
                <a:gd name="T3" fmla="*/ 4 h 7"/>
                <a:gd name="T4" fmla="*/ 6 w 13"/>
                <a:gd name="T5" fmla="*/ 0 h 7"/>
                <a:gd name="T6" fmla="*/ 3 w 13"/>
                <a:gd name="T7" fmla="*/ 0 h 7"/>
                <a:gd name="T8" fmla="*/ 3 w 1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">
                  <a:moveTo>
                    <a:pt x="6" y="0"/>
                  </a:moveTo>
                  <a:lnTo>
                    <a:pt x="0" y="7"/>
                  </a:lnTo>
                  <a:lnTo>
                    <a:pt x="13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25" name="Freeform 127"/>
            <p:cNvSpPr>
              <a:spLocks/>
            </p:cNvSpPr>
            <p:nvPr/>
          </p:nvSpPr>
          <p:spPr bwMode="auto">
            <a:xfrm>
              <a:off x="2021" y="1996"/>
              <a:ext cx="8" cy="7"/>
            </a:xfrm>
            <a:custGeom>
              <a:avLst/>
              <a:gdLst>
                <a:gd name="T0" fmla="*/ 0 w 16"/>
                <a:gd name="T1" fmla="*/ 7 h 14"/>
                <a:gd name="T2" fmla="*/ 8 w 16"/>
                <a:gd name="T3" fmla="*/ 2 h 14"/>
                <a:gd name="T4" fmla="*/ 7 w 16"/>
                <a:gd name="T5" fmla="*/ 0 h 14"/>
                <a:gd name="T6" fmla="*/ 0 w 16"/>
                <a:gd name="T7" fmla="*/ 7 h 14"/>
                <a:gd name="T8" fmla="*/ 0 w 16"/>
                <a:gd name="T9" fmla="*/ 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4">
                  <a:moveTo>
                    <a:pt x="0" y="14"/>
                  </a:moveTo>
                  <a:lnTo>
                    <a:pt x="16" y="3"/>
                  </a:lnTo>
                  <a:lnTo>
                    <a:pt x="14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26" name="Freeform 128"/>
            <p:cNvSpPr>
              <a:spLocks/>
            </p:cNvSpPr>
            <p:nvPr/>
          </p:nvSpPr>
          <p:spPr bwMode="auto">
            <a:xfrm>
              <a:off x="2372" y="3060"/>
              <a:ext cx="2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0 h 2"/>
                <a:gd name="T6" fmla="*/ 1 w 2"/>
                <a:gd name="T7" fmla="*/ 0 h 2"/>
                <a:gd name="T8" fmla="*/ 1 w 2"/>
                <a:gd name="T9" fmla="*/ 0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0 w 2"/>
                <a:gd name="T17" fmla="*/ 1 h 2"/>
                <a:gd name="T18" fmla="*/ 0 w 2"/>
                <a:gd name="T19" fmla="*/ 1 h 2"/>
                <a:gd name="T20" fmla="*/ 0 w 2"/>
                <a:gd name="T21" fmla="*/ 1 h 2"/>
                <a:gd name="T22" fmla="*/ 0 w 2"/>
                <a:gd name="T23" fmla="*/ 1 h 2"/>
                <a:gd name="T24" fmla="*/ 0 w 2"/>
                <a:gd name="T25" fmla="*/ 1 h 2"/>
                <a:gd name="T26" fmla="*/ 1 w 2"/>
                <a:gd name="T27" fmla="*/ 1 h 2"/>
                <a:gd name="T28" fmla="*/ 1 w 2"/>
                <a:gd name="T29" fmla="*/ 1 h 2"/>
                <a:gd name="T30" fmla="*/ 1 w 2"/>
                <a:gd name="T31" fmla="*/ 1 h 2"/>
                <a:gd name="T32" fmla="*/ 1 w 2"/>
                <a:gd name="T33" fmla="*/ 1 h 2"/>
                <a:gd name="T34" fmla="*/ 1 w 2"/>
                <a:gd name="T35" fmla="*/ 0 h 2"/>
                <a:gd name="T36" fmla="*/ 2 w 2"/>
                <a:gd name="T37" fmla="*/ 0 h 2"/>
                <a:gd name="T38" fmla="*/ 2 w 2"/>
                <a:gd name="T39" fmla="*/ 0 h 2"/>
                <a:gd name="T40" fmla="*/ 2 w 2"/>
                <a:gd name="T41" fmla="*/ 0 h 2"/>
                <a:gd name="T42" fmla="*/ 2 w 2"/>
                <a:gd name="T43" fmla="*/ 0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27" name="Freeform 129"/>
            <p:cNvSpPr>
              <a:spLocks/>
            </p:cNvSpPr>
            <p:nvPr/>
          </p:nvSpPr>
          <p:spPr bwMode="auto">
            <a:xfrm>
              <a:off x="2422" y="30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0 h 1"/>
                <a:gd name="T22" fmla="*/ 1 w 1"/>
                <a:gd name="T23" fmla="*/ 0 h 1"/>
                <a:gd name="T24" fmla="*/ 1 w 1"/>
                <a:gd name="T25" fmla="*/ 1 h 1"/>
                <a:gd name="T26" fmla="*/ 0 w 1"/>
                <a:gd name="T27" fmla="*/ 1 h 1"/>
                <a:gd name="T28" fmla="*/ 0 w 1"/>
                <a:gd name="T29" fmla="*/ 1 h 1"/>
                <a:gd name="T30" fmla="*/ 0 w 1"/>
                <a:gd name="T31" fmla="*/ 1 h 1"/>
                <a:gd name="T32" fmla="*/ 0 w 1"/>
                <a:gd name="T33" fmla="*/ 1 h 1"/>
                <a:gd name="T34" fmla="*/ 0 w 1"/>
                <a:gd name="T35" fmla="*/ 1 h 1"/>
                <a:gd name="T36" fmla="*/ 0 w 1"/>
                <a:gd name="T37" fmla="*/ 1 h 1"/>
                <a:gd name="T38" fmla="*/ 1 w 1"/>
                <a:gd name="T39" fmla="*/ 1 h 1"/>
                <a:gd name="T40" fmla="*/ 1 w 1"/>
                <a:gd name="T41" fmla="*/ 1 h 1"/>
                <a:gd name="T42" fmla="*/ 1 w 1"/>
                <a:gd name="T43" fmla="*/ 1 h 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28" name="Freeform 130"/>
            <p:cNvSpPr>
              <a:spLocks noEditPoints="1"/>
            </p:cNvSpPr>
            <p:nvPr/>
          </p:nvSpPr>
          <p:spPr bwMode="auto">
            <a:xfrm>
              <a:off x="2201" y="866"/>
              <a:ext cx="723" cy="2203"/>
            </a:xfrm>
            <a:custGeom>
              <a:avLst/>
              <a:gdLst>
                <a:gd name="T0" fmla="*/ 704 w 1444"/>
                <a:gd name="T1" fmla="*/ 645 h 4406"/>
                <a:gd name="T2" fmla="*/ 369 w 1444"/>
                <a:gd name="T3" fmla="*/ 333 h 4406"/>
                <a:gd name="T4" fmla="*/ 260 w 1444"/>
                <a:gd name="T5" fmla="*/ 161 h 4406"/>
                <a:gd name="T6" fmla="*/ 300 w 1444"/>
                <a:gd name="T7" fmla="*/ 90 h 4406"/>
                <a:gd name="T8" fmla="*/ 435 w 1444"/>
                <a:gd name="T9" fmla="*/ 88 h 4406"/>
                <a:gd name="T10" fmla="*/ 450 w 1444"/>
                <a:gd name="T11" fmla="*/ 160 h 4406"/>
                <a:gd name="T12" fmla="*/ 444 w 1444"/>
                <a:gd name="T13" fmla="*/ 221 h 4406"/>
                <a:gd name="T14" fmla="*/ 256 w 1444"/>
                <a:gd name="T15" fmla="*/ 137 h 4406"/>
                <a:gd name="T16" fmla="*/ 135 w 1444"/>
                <a:gd name="T17" fmla="*/ 716 h 4406"/>
                <a:gd name="T18" fmla="*/ 101 w 1444"/>
                <a:gd name="T19" fmla="*/ 993 h 4406"/>
                <a:gd name="T20" fmla="*/ 128 w 1444"/>
                <a:gd name="T21" fmla="*/ 2203 h 4406"/>
                <a:gd name="T22" fmla="*/ 309 w 1444"/>
                <a:gd name="T23" fmla="*/ 1711 h 4406"/>
                <a:gd name="T24" fmla="*/ 645 w 1444"/>
                <a:gd name="T25" fmla="*/ 2194 h 4406"/>
                <a:gd name="T26" fmla="*/ 358 w 1444"/>
                <a:gd name="T27" fmla="*/ 58 h 4406"/>
                <a:gd name="T28" fmla="*/ 374 w 1444"/>
                <a:gd name="T29" fmla="*/ 56 h 4406"/>
                <a:gd name="T30" fmla="*/ 382 w 1444"/>
                <a:gd name="T31" fmla="*/ 64 h 4406"/>
                <a:gd name="T32" fmla="*/ 353 w 1444"/>
                <a:gd name="T33" fmla="*/ 22 h 4406"/>
                <a:gd name="T34" fmla="*/ 286 w 1444"/>
                <a:gd name="T35" fmla="*/ 65 h 4406"/>
                <a:gd name="T36" fmla="*/ 672 w 1444"/>
                <a:gd name="T37" fmla="*/ 2115 h 4406"/>
                <a:gd name="T38" fmla="*/ 626 w 1444"/>
                <a:gd name="T39" fmla="*/ 1930 h 4406"/>
                <a:gd name="T40" fmla="*/ 598 w 1444"/>
                <a:gd name="T41" fmla="*/ 1243 h 4406"/>
                <a:gd name="T42" fmla="*/ 696 w 1444"/>
                <a:gd name="T43" fmla="*/ 1079 h 4406"/>
                <a:gd name="T44" fmla="*/ 612 w 1444"/>
                <a:gd name="T45" fmla="*/ 476 h 4406"/>
                <a:gd name="T46" fmla="*/ 592 w 1444"/>
                <a:gd name="T47" fmla="*/ 607 h 4406"/>
                <a:gd name="T48" fmla="*/ 554 w 1444"/>
                <a:gd name="T49" fmla="*/ 526 h 4406"/>
                <a:gd name="T50" fmla="*/ 486 w 1444"/>
                <a:gd name="T51" fmla="*/ 611 h 4406"/>
                <a:gd name="T52" fmla="*/ 491 w 1444"/>
                <a:gd name="T53" fmla="*/ 580 h 4406"/>
                <a:gd name="T54" fmla="*/ 462 w 1444"/>
                <a:gd name="T55" fmla="*/ 567 h 4406"/>
                <a:gd name="T56" fmla="*/ 456 w 1444"/>
                <a:gd name="T57" fmla="*/ 716 h 4406"/>
                <a:gd name="T58" fmla="*/ 472 w 1444"/>
                <a:gd name="T59" fmla="*/ 698 h 4406"/>
                <a:gd name="T60" fmla="*/ 417 w 1444"/>
                <a:gd name="T61" fmla="*/ 303 h 4406"/>
                <a:gd name="T62" fmla="*/ 401 w 1444"/>
                <a:gd name="T63" fmla="*/ 698 h 4406"/>
                <a:gd name="T64" fmla="*/ 341 w 1444"/>
                <a:gd name="T65" fmla="*/ 353 h 4406"/>
                <a:gd name="T66" fmla="*/ 309 w 1444"/>
                <a:gd name="T67" fmla="*/ 353 h 4406"/>
                <a:gd name="T68" fmla="*/ 260 w 1444"/>
                <a:gd name="T69" fmla="*/ 341 h 4406"/>
                <a:gd name="T70" fmla="*/ 261 w 1444"/>
                <a:gd name="T71" fmla="*/ 562 h 4406"/>
                <a:gd name="T72" fmla="*/ 134 w 1444"/>
                <a:gd name="T73" fmla="*/ 958 h 4406"/>
                <a:gd name="T74" fmla="*/ 167 w 1444"/>
                <a:gd name="T75" fmla="*/ 1221 h 4406"/>
                <a:gd name="T76" fmla="*/ 174 w 1444"/>
                <a:gd name="T77" fmla="*/ 1217 h 4406"/>
                <a:gd name="T78" fmla="*/ 171 w 1444"/>
                <a:gd name="T79" fmla="*/ 1249 h 4406"/>
                <a:gd name="T80" fmla="*/ 164 w 1444"/>
                <a:gd name="T81" fmla="*/ 1399 h 4406"/>
                <a:gd name="T82" fmla="*/ 169 w 1444"/>
                <a:gd name="T83" fmla="*/ 1327 h 4406"/>
                <a:gd name="T84" fmla="*/ 141 w 1444"/>
                <a:gd name="T85" fmla="*/ 2118 h 4406"/>
                <a:gd name="T86" fmla="*/ 126 w 1444"/>
                <a:gd name="T87" fmla="*/ 2150 h 4406"/>
                <a:gd name="T88" fmla="*/ 171 w 1444"/>
                <a:gd name="T89" fmla="*/ 2131 h 4406"/>
                <a:gd name="T90" fmla="*/ 216 w 1444"/>
                <a:gd name="T91" fmla="*/ 1675 h 4406"/>
                <a:gd name="T92" fmla="*/ 258 w 1444"/>
                <a:gd name="T93" fmla="*/ 1303 h 4406"/>
                <a:gd name="T94" fmla="*/ 268 w 1444"/>
                <a:gd name="T95" fmla="*/ 1189 h 4406"/>
                <a:gd name="T96" fmla="*/ 349 w 1444"/>
                <a:gd name="T97" fmla="*/ 1414 h 4406"/>
                <a:gd name="T98" fmla="*/ 349 w 1444"/>
                <a:gd name="T99" fmla="*/ 1380 h 4406"/>
                <a:gd name="T100" fmla="*/ 391 w 1444"/>
                <a:gd name="T101" fmla="*/ 1052 h 4406"/>
                <a:gd name="T102" fmla="*/ 394 w 1444"/>
                <a:gd name="T103" fmla="*/ 959 h 4406"/>
                <a:gd name="T104" fmla="*/ 412 w 1444"/>
                <a:gd name="T105" fmla="*/ 1292 h 4406"/>
                <a:gd name="T106" fmla="*/ 444 w 1444"/>
                <a:gd name="T107" fmla="*/ 1461 h 4406"/>
                <a:gd name="T108" fmla="*/ 543 w 1444"/>
                <a:gd name="T109" fmla="*/ 1282 h 4406"/>
                <a:gd name="T110" fmla="*/ 545 w 1444"/>
                <a:gd name="T111" fmla="*/ 955 h 4406"/>
                <a:gd name="T112" fmla="*/ 118 w 1444"/>
                <a:gd name="T113" fmla="*/ 958 h 4406"/>
                <a:gd name="T114" fmla="*/ 339 w 1444"/>
                <a:gd name="T115" fmla="*/ 755 h 4406"/>
                <a:gd name="T116" fmla="*/ 400 w 1444"/>
                <a:gd name="T117" fmla="*/ 797 h 4406"/>
                <a:gd name="T118" fmla="*/ 433 w 1444"/>
                <a:gd name="T119" fmla="*/ 794 h 4406"/>
                <a:gd name="T120" fmla="*/ 415 w 1444"/>
                <a:gd name="T121" fmla="*/ 751 h 4406"/>
                <a:gd name="T122" fmla="*/ 414 w 1444"/>
                <a:gd name="T123" fmla="*/ 822 h 4406"/>
                <a:gd name="T124" fmla="*/ 615 w 1444"/>
                <a:gd name="T125" fmla="*/ 2180 h 440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444" h="4406">
                  <a:moveTo>
                    <a:pt x="1444" y="4360"/>
                  </a:moveTo>
                  <a:lnTo>
                    <a:pt x="1439" y="4343"/>
                  </a:lnTo>
                  <a:lnTo>
                    <a:pt x="1434" y="4327"/>
                  </a:lnTo>
                  <a:lnTo>
                    <a:pt x="1428" y="4311"/>
                  </a:lnTo>
                  <a:lnTo>
                    <a:pt x="1421" y="4296"/>
                  </a:lnTo>
                  <a:lnTo>
                    <a:pt x="1413" y="4281"/>
                  </a:lnTo>
                  <a:lnTo>
                    <a:pt x="1403" y="4267"/>
                  </a:lnTo>
                  <a:lnTo>
                    <a:pt x="1392" y="4254"/>
                  </a:lnTo>
                  <a:lnTo>
                    <a:pt x="1381" y="4240"/>
                  </a:lnTo>
                  <a:lnTo>
                    <a:pt x="1368" y="4228"/>
                  </a:lnTo>
                  <a:lnTo>
                    <a:pt x="1353" y="4217"/>
                  </a:lnTo>
                  <a:lnTo>
                    <a:pt x="1337" y="4208"/>
                  </a:lnTo>
                  <a:lnTo>
                    <a:pt x="1327" y="4198"/>
                  </a:lnTo>
                  <a:lnTo>
                    <a:pt x="1323" y="4188"/>
                  </a:lnTo>
                  <a:lnTo>
                    <a:pt x="1323" y="4177"/>
                  </a:lnTo>
                  <a:lnTo>
                    <a:pt x="1325" y="4166"/>
                  </a:lnTo>
                  <a:lnTo>
                    <a:pt x="1330" y="4153"/>
                  </a:lnTo>
                  <a:lnTo>
                    <a:pt x="1335" y="4141"/>
                  </a:lnTo>
                  <a:lnTo>
                    <a:pt x="1340" y="4129"/>
                  </a:lnTo>
                  <a:lnTo>
                    <a:pt x="1341" y="4115"/>
                  </a:lnTo>
                  <a:lnTo>
                    <a:pt x="1340" y="4102"/>
                  </a:lnTo>
                  <a:lnTo>
                    <a:pt x="1340" y="4038"/>
                  </a:lnTo>
                  <a:lnTo>
                    <a:pt x="1338" y="3977"/>
                  </a:lnTo>
                  <a:lnTo>
                    <a:pt x="1335" y="3915"/>
                  </a:lnTo>
                  <a:lnTo>
                    <a:pt x="1332" y="3854"/>
                  </a:lnTo>
                  <a:lnTo>
                    <a:pt x="1328" y="3794"/>
                  </a:lnTo>
                  <a:lnTo>
                    <a:pt x="1324" y="3734"/>
                  </a:lnTo>
                  <a:lnTo>
                    <a:pt x="1322" y="3674"/>
                  </a:lnTo>
                  <a:lnTo>
                    <a:pt x="1319" y="3612"/>
                  </a:lnTo>
                  <a:lnTo>
                    <a:pt x="1317" y="3550"/>
                  </a:lnTo>
                  <a:lnTo>
                    <a:pt x="1317" y="3487"/>
                  </a:lnTo>
                  <a:lnTo>
                    <a:pt x="1313" y="3437"/>
                  </a:lnTo>
                  <a:lnTo>
                    <a:pt x="1307" y="3388"/>
                  </a:lnTo>
                  <a:lnTo>
                    <a:pt x="1298" y="3341"/>
                  </a:lnTo>
                  <a:lnTo>
                    <a:pt x="1289" y="3293"/>
                  </a:lnTo>
                  <a:lnTo>
                    <a:pt x="1281" y="3246"/>
                  </a:lnTo>
                  <a:lnTo>
                    <a:pt x="1270" y="3199"/>
                  </a:lnTo>
                  <a:lnTo>
                    <a:pt x="1260" y="3152"/>
                  </a:lnTo>
                  <a:lnTo>
                    <a:pt x="1250" y="3105"/>
                  </a:lnTo>
                  <a:lnTo>
                    <a:pt x="1241" y="3058"/>
                  </a:lnTo>
                  <a:lnTo>
                    <a:pt x="1234" y="3009"/>
                  </a:lnTo>
                  <a:lnTo>
                    <a:pt x="1237" y="3001"/>
                  </a:lnTo>
                  <a:lnTo>
                    <a:pt x="1241" y="2993"/>
                  </a:lnTo>
                  <a:lnTo>
                    <a:pt x="1245" y="2985"/>
                  </a:lnTo>
                  <a:lnTo>
                    <a:pt x="1247" y="2976"/>
                  </a:lnTo>
                  <a:lnTo>
                    <a:pt x="1250" y="2966"/>
                  </a:lnTo>
                  <a:lnTo>
                    <a:pt x="1251" y="2957"/>
                  </a:lnTo>
                  <a:lnTo>
                    <a:pt x="1252" y="2949"/>
                  </a:lnTo>
                  <a:lnTo>
                    <a:pt x="1254" y="2939"/>
                  </a:lnTo>
                  <a:lnTo>
                    <a:pt x="1254" y="2929"/>
                  </a:lnTo>
                  <a:lnTo>
                    <a:pt x="1255" y="2920"/>
                  </a:lnTo>
                  <a:lnTo>
                    <a:pt x="1270" y="2874"/>
                  </a:lnTo>
                  <a:lnTo>
                    <a:pt x="1283" y="2829"/>
                  </a:lnTo>
                  <a:lnTo>
                    <a:pt x="1296" y="2784"/>
                  </a:lnTo>
                  <a:lnTo>
                    <a:pt x="1306" y="2738"/>
                  </a:lnTo>
                  <a:lnTo>
                    <a:pt x="1315" y="2694"/>
                  </a:lnTo>
                  <a:lnTo>
                    <a:pt x="1322" y="2648"/>
                  </a:lnTo>
                  <a:lnTo>
                    <a:pt x="1327" y="2601"/>
                  </a:lnTo>
                  <a:lnTo>
                    <a:pt x="1329" y="2553"/>
                  </a:lnTo>
                  <a:lnTo>
                    <a:pt x="1328" y="2505"/>
                  </a:lnTo>
                  <a:lnTo>
                    <a:pt x="1323" y="2454"/>
                  </a:lnTo>
                  <a:lnTo>
                    <a:pt x="1348" y="2437"/>
                  </a:lnTo>
                  <a:lnTo>
                    <a:pt x="1365" y="2418"/>
                  </a:lnTo>
                  <a:lnTo>
                    <a:pt x="1377" y="2396"/>
                  </a:lnTo>
                  <a:lnTo>
                    <a:pt x="1385" y="2371"/>
                  </a:lnTo>
                  <a:lnTo>
                    <a:pt x="1389" y="2345"/>
                  </a:lnTo>
                  <a:lnTo>
                    <a:pt x="1390" y="2319"/>
                  </a:lnTo>
                  <a:lnTo>
                    <a:pt x="1391" y="2292"/>
                  </a:lnTo>
                  <a:lnTo>
                    <a:pt x="1392" y="2266"/>
                  </a:lnTo>
                  <a:lnTo>
                    <a:pt x="1395" y="2240"/>
                  </a:lnTo>
                  <a:lnTo>
                    <a:pt x="1400" y="2216"/>
                  </a:lnTo>
                  <a:lnTo>
                    <a:pt x="1396" y="2209"/>
                  </a:lnTo>
                  <a:lnTo>
                    <a:pt x="1395" y="2202"/>
                  </a:lnTo>
                  <a:lnTo>
                    <a:pt x="1394" y="2194"/>
                  </a:lnTo>
                  <a:lnTo>
                    <a:pt x="1395" y="2187"/>
                  </a:lnTo>
                  <a:lnTo>
                    <a:pt x="1397" y="2180"/>
                  </a:lnTo>
                  <a:lnTo>
                    <a:pt x="1398" y="2173"/>
                  </a:lnTo>
                  <a:lnTo>
                    <a:pt x="1401" y="2167"/>
                  </a:lnTo>
                  <a:lnTo>
                    <a:pt x="1403" y="2159"/>
                  </a:lnTo>
                  <a:lnTo>
                    <a:pt x="1405" y="2152"/>
                  </a:lnTo>
                  <a:lnTo>
                    <a:pt x="1406" y="2145"/>
                  </a:lnTo>
                  <a:lnTo>
                    <a:pt x="1410" y="2145"/>
                  </a:lnTo>
                  <a:lnTo>
                    <a:pt x="1412" y="2143"/>
                  </a:lnTo>
                  <a:lnTo>
                    <a:pt x="1415" y="2142"/>
                  </a:lnTo>
                  <a:lnTo>
                    <a:pt x="1417" y="2140"/>
                  </a:lnTo>
                  <a:lnTo>
                    <a:pt x="1420" y="2136"/>
                  </a:lnTo>
                  <a:lnTo>
                    <a:pt x="1422" y="2132"/>
                  </a:lnTo>
                  <a:lnTo>
                    <a:pt x="1423" y="2130"/>
                  </a:lnTo>
                  <a:lnTo>
                    <a:pt x="1426" y="2126"/>
                  </a:lnTo>
                  <a:lnTo>
                    <a:pt x="1426" y="2122"/>
                  </a:lnTo>
                  <a:lnTo>
                    <a:pt x="1427" y="2119"/>
                  </a:lnTo>
                  <a:lnTo>
                    <a:pt x="1429" y="2052"/>
                  </a:lnTo>
                  <a:lnTo>
                    <a:pt x="1431" y="1985"/>
                  </a:lnTo>
                  <a:lnTo>
                    <a:pt x="1432" y="1918"/>
                  </a:lnTo>
                  <a:lnTo>
                    <a:pt x="1433" y="1853"/>
                  </a:lnTo>
                  <a:lnTo>
                    <a:pt x="1432" y="1787"/>
                  </a:lnTo>
                  <a:lnTo>
                    <a:pt x="1431" y="1723"/>
                  </a:lnTo>
                  <a:lnTo>
                    <a:pt x="1429" y="1660"/>
                  </a:lnTo>
                  <a:lnTo>
                    <a:pt x="1426" y="1599"/>
                  </a:lnTo>
                  <a:lnTo>
                    <a:pt x="1422" y="1541"/>
                  </a:lnTo>
                  <a:lnTo>
                    <a:pt x="1418" y="1485"/>
                  </a:lnTo>
                  <a:lnTo>
                    <a:pt x="1416" y="1482"/>
                  </a:lnTo>
                  <a:lnTo>
                    <a:pt x="1415" y="1479"/>
                  </a:lnTo>
                  <a:lnTo>
                    <a:pt x="1415" y="1477"/>
                  </a:lnTo>
                  <a:lnTo>
                    <a:pt x="1416" y="1473"/>
                  </a:lnTo>
                  <a:lnTo>
                    <a:pt x="1417" y="1470"/>
                  </a:lnTo>
                  <a:lnTo>
                    <a:pt x="1417" y="1467"/>
                  </a:lnTo>
                  <a:lnTo>
                    <a:pt x="1418" y="1464"/>
                  </a:lnTo>
                  <a:lnTo>
                    <a:pt x="1417" y="1461"/>
                  </a:lnTo>
                  <a:lnTo>
                    <a:pt x="1416" y="1458"/>
                  </a:lnTo>
                  <a:lnTo>
                    <a:pt x="1412" y="1456"/>
                  </a:lnTo>
                  <a:lnTo>
                    <a:pt x="1418" y="1451"/>
                  </a:lnTo>
                  <a:lnTo>
                    <a:pt x="1417" y="1410"/>
                  </a:lnTo>
                  <a:lnTo>
                    <a:pt x="1415" y="1369"/>
                  </a:lnTo>
                  <a:lnTo>
                    <a:pt x="1411" y="1329"/>
                  </a:lnTo>
                  <a:lnTo>
                    <a:pt x="1406" y="1290"/>
                  </a:lnTo>
                  <a:lnTo>
                    <a:pt x="1400" y="1249"/>
                  </a:lnTo>
                  <a:lnTo>
                    <a:pt x="1395" y="1209"/>
                  </a:lnTo>
                  <a:lnTo>
                    <a:pt x="1390" y="1169"/>
                  </a:lnTo>
                  <a:lnTo>
                    <a:pt x="1385" y="1128"/>
                  </a:lnTo>
                  <a:lnTo>
                    <a:pt x="1381" y="1086"/>
                  </a:lnTo>
                  <a:lnTo>
                    <a:pt x="1379" y="1044"/>
                  </a:lnTo>
                  <a:lnTo>
                    <a:pt x="1369" y="1013"/>
                  </a:lnTo>
                  <a:lnTo>
                    <a:pt x="1363" y="981"/>
                  </a:lnTo>
                  <a:lnTo>
                    <a:pt x="1359" y="946"/>
                  </a:lnTo>
                  <a:lnTo>
                    <a:pt x="1356" y="911"/>
                  </a:lnTo>
                  <a:lnTo>
                    <a:pt x="1355" y="875"/>
                  </a:lnTo>
                  <a:lnTo>
                    <a:pt x="1354" y="841"/>
                  </a:lnTo>
                  <a:lnTo>
                    <a:pt x="1351" y="806"/>
                  </a:lnTo>
                  <a:lnTo>
                    <a:pt x="1346" y="772"/>
                  </a:lnTo>
                  <a:lnTo>
                    <a:pt x="1338" y="739"/>
                  </a:lnTo>
                  <a:lnTo>
                    <a:pt x="1325" y="708"/>
                  </a:lnTo>
                  <a:lnTo>
                    <a:pt x="1324" y="700"/>
                  </a:lnTo>
                  <a:lnTo>
                    <a:pt x="1320" y="694"/>
                  </a:lnTo>
                  <a:lnTo>
                    <a:pt x="1315" y="689"/>
                  </a:lnTo>
                  <a:lnTo>
                    <a:pt x="1309" y="685"/>
                  </a:lnTo>
                  <a:lnTo>
                    <a:pt x="1302" y="684"/>
                  </a:lnTo>
                  <a:lnTo>
                    <a:pt x="1294" y="681"/>
                  </a:lnTo>
                  <a:lnTo>
                    <a:pt x="1287" y="681"/>
                  </a:lnTo>
                  <a:lnTo>
                    <a:pt x="1280" y="681"/>
                  </a:lnTo>
                  <a:lnTo>
                    <a:pt x="1272" y="681"/>
                  </a:lnTo>
                  <a:lnTo>
                    <a:pt x="1266" y="681"/>
                  </a:lnTo>
                  <a:lnTo>
                    <a:pt x="1229" y="668"/>
                  </a:lnTo>
                  <a:lnTo>
                    <a:pt x="1192" y="654"/>
                  </a:lnTo>
                  <a:lnTo>
                    <a:pt x="1154" y="642"/>
                  </a:lnTo>
                  <a:lnTo>
                    <a:pt x="1117" y="629"/>
                  </a:lnTo>
                  <a:lnTo>
                    <a:pt x="1080" y="616"/>
                  </a:lnTo>
                  <a:lnTo>
                    <a:pt x="1043" y="602"/>
                  </a:lnTo>
                  <a:lnTo>
                    <a:pt x="1006" y="589"/>
                  </a:lnTo>
                  <a:lnTo>
                    <a:pt x="969" y="574"/>
                  </a:lnTo>
                  <a:lnTo>
                    <a:pt x="933" y="556"/>
                  </a:lnTo>
                  <a:lnTo>
                    <a:pt x="898" y="539"/>
                  </a:lnTo>
                  <a:lnTo>
                    <a:pt x="894" y="534"/>
                  </a:lnTo>
                  <a:lnTo>
                    <a:pt x="892" y="529"/>
                  </a:lnTo>
                  <a:lnTo>
                    <a:pt x="891" y="524"/>
                  </a:lnTo>
                  <a:lnTo>
                    <a:pt x="888" y="518"/>
                  </a:lnTo>
                  <a:lnTo>
                    <a:pt x="887" y="513"/>
                  </a:lnTo>
                  <a:lnTo>
                    <a:pt x="886" y="507"/>
                  </a:lnTo>
                  <a:lnTo>
                    <a:pt x="886" y="501"/>
                  </a:lnTo>
                  <a:lnTo>
                    <a:pt x="886" y="496"/>
                  </a:lnTo>
                  <a:lnTo>
                    <a:pt x="884" y="490"/>
                  </a:lnTo>
                  <a:lnTo>
                    <a:pt x="884" y="483"/>
                  </a:lnTo>
                  <a:lnTo>
                    <a:pt x="879" y="504"/>
                  </a:lnTo>
                  <a:lnTo>
                    <a:pt x="872" y="524"/>
                  </a:lnTo>
                  <a:lnTo>
                    <a:pt x="862" y="543"/>
                  </a:lnTo>
                  <a:lnTo>
                    <a:pt x="850" y="560"/>
                  </a:lnTo>
                  <a:lnTo>
                    <a:pt x="836" y="577"/>
                  </a:lnTo>
                  <a:lnTo>
                    <a:pt x="821" y="595"/>
                  </a:lnTo>
                  <a:lnTo>
                    <a:pt x="806" y="611"/>
                  </a:lnTo>
                  <a:lnTo>
                    <a:pt x="790" y="627"/>
                  </a:lnTo>
                  <a:lnTo>
                    <a:pt x="775" y="642"/>
                  </a:lnTo>
                  <a:lnTo>
                    <a:pt x="760" y="658"/>
                  </a:lnTo>
                  <a:lnTo>
                    <a:pt x="762" y="658"/>
                  </a:lnTo>
                  <a:lnTo>
                    <a:pt x="762" y="659"/>
                  </a:lnTo>
                  <a:lnTo>
                    <a:pt x="763" y="659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4" y="664"/>
                  </a:lnTo>
                  <a:lnTo>
                    <a:pt x="764" y="665"/>
                  </a:lnTo>
                  <a:lnTo>
                    <a:pt x="764" y="666"/>
                  </a:lnTo>
                  <a:lnTo>
                    <a:pt x="749" y="673"/>
                  </a:lnTo>
                  <a:lnTo>
                    <a:pt x="753" y="675"/>
                  </a:lnTo>
                  <a:lnTo>
                    <a:pt x="757" y="678"/>
                  </a:lnTo>
                  <a:lnTo>
                    <a:pt x="759" y="680"/>
                  </a:lnTo>
                  <a:lnTo>
                    <a:pt x="763" y="683"/>
                  </a:lnTo>
                  <a:lnTo>
                    <a:pt x="767" y="685"/>
                  </a:lnTo>
                  <a:lnTo>
                    <a:pt x="768" y="687"/>
                  </a:lnTo>
                  <a:lnTo>
                    <a:pt x="770" y="690"/>
                  </a:lnTo>
                  <a:lnTo>
                    <a:pt x="770" y="695"/>
                  </a:lnTo>
                  <a:lnTo>
                    <a:pt x="770" y="699"/>
                  </a:lnTo>
                  <a:lnTo>
                    <a:pt x="769" y="705"/>
                  </a:lnTo>
                  <a:lnTo>
                    <a:pt x="768" y="706"/>
                  </a:lnTo>
                  <a:lnTo>
                    <a:pt x="765" y="706"/>
                  </a:lnTo>
                  <a:lnTo>
                    <a:pt x="764" y="707"/>
                  </a:lnTo>
                  <a:lnTo>
                    <a:pt x="762" y="708"/>
                  </a:lnTo>
                  <a:lnTo>
                    <a:pt x="759" y="710"/>
                  </a:lnTo>
                  <a:lnTo>
                    <a:pt x="755" y="711"/>
                  </a:lnTo>
                  <a:lnTo>
                    <a:pt x="753" y="711"/>
                  </a:lnTo>
                  <a:lnTo>
                    <a:pt x="750" y="711"/>
                  </a:lnTo>
                  <a:lnTo>
                    <a:pt x="748" y="710"/>
                  </a:lnTo>
                  <a:lnTo>
                    <a:pt x="746" y="708"/>
                  </a:lnTo>
                  <a:lnTo>
                    <a:pt x="744" y="705"/>
                  </a:lnTo>
                  <a:lnTo>
                    <a:pt x="743" y="702"/>
                  </a:lnTo>
                  <a:lnTo>
                    <a:pt x="743" y="699"/>
                  </a:lnTo>
                  <a:lnTo>
                    <a:pt x="743" y="696"/>
                  </a:lnTo>
                  <a:lnTo>
                    <a:pt x="743" y="692"/>
                  </a:lnTo>
                  <a:lnTo>
                    <a:pt x="743" y="689"/>
                  </a:lnTo>
                  <a:lnTo>
                    <a:pt x="743" y="685"/>
                  </a:lnTo>
                  <a:lnTo>
                    <a:pt x="743" y="681"/>
                  </a:lnTo>
                  <a:lnTo>
                    <a:pt x="743" y="679"/>
                  </a:lnTo>
                  <a:lnTo>
                    <a:pt x="743" y="675"/>
                  </a:lnTo>
                  <a:lnTo>
                    <a:pt x="739" y="673"/>
                  </a:lnTo>
                  <a:lnTo>
                    <a:pt x="736" y="671"/>
                  </a:lnTo>
                  <a:lnTo>
                    <a:pt x="733" y="670"/>
                  </a:lnTo>
                  <a:lnTo>
                    <a:pt x="729" y="668"/>
                  </a:lnTo>
                  <a:lnTo>
                    <a:pt x="726" y="666"/>
                  </a:lnTo>
                  <a:lnTo>
                    <a:pt x="723" y="665"/>
                  </a:lnTo>
                  <a:lnTo>
                    <a:pt x="720" y="663"/>
                  </a:lnTo>
                  <a:lnTo>
                    <a:pt x="716" y="661"/>
                  </a:lnTo>
                  <a:lnTo>
                    <a:pt x="713" y="659"/>
                  </a:lnTo>
                  <a:lnTo>
                    <a:pt x="710" y="658"/>
                  </a:lnTo>
                  <a:lnTo>
                    <a:pt x="713" y="654"/>
                  </a:lnTo>
                  <a:lnTo>
                    <a:pt x="717" y="653"/>
                  </a:lnTo>
                  <a:lnTo>
                    <a:pt x="720" y="653"/>
                  </a:lnTo>
                  <a:lnTo>
                    <a:pt x="722" y="654"/>
                  </a:lnTo>
                  <a:lnTo>
                    <a:pt x="724" y="657"/>
                  </a:lnTo>
                  <a:lnTo>
                    <a:pt x="727" y="659"/>
                  </a:lnTo>
                  <a:lnTo>
                    <a:pt x="729" y="661"/>
                  </a:lnTo>
                  <a:lnTo>
                    <a:pt x="732" y="664"/>
                  </a:lnTo>
                  <a:lnTo>
                    <a:pt x="736" y="666"/>
                  </a:lnTo>
                  <a:lnTo>
                    <a:pt x="739" y="666"/>
                  </a:lnTo>
                  <a:lnTo>
                    <a:pt x="741" y="661"/>
                  </a:lnTo>
                  <a:lnTo>
                    <a:pt x="739" y="658"/>
                  </a:lnTo>
                  <a:lnTo>
                    <a:pt x="738" y="654"/>
                  </a:lnTo>
                  <a:lnTo>
                    <a:pt x="736" y="649"/>
                  </a:lnTo>
                  <a:lnTo>
                    <a:pt x="733" y="645"/>
                  </a:lnTo>
                  <a:lnTo>
                    <a:pt x="729" y="642"/>
                  </a:lnTo>
                  <a:lnTo>
                    <a:pt x="726" y="637"/>
                  </a:lnTo>
                  <a:lnTo>
                    <a:pt x="722" y="633"/>
                  </a:lnTo>
                  <a:lnTo>
                    <a:pt x="718" y="628"/>
                  </a:lnTo>
                  <a:lnTo>
                    <a:pt x="716" y="624"/>
                  </a:lnTo>
                  <a:lnTo>
                    <a:pt x="737" y="626"/>
                  </a:lnTo>
                  <a:lnTo>
                    <a:pt x="757" y="622"/>
                  </a:lnTo>
                  <a:lnTo>
                    <a:pt x="774" y="616"/>
                  </a:lnTo>
                  <a:lnTo>
                    <a:pt x="790" y="606"/>
                  </a:lnTo>
                  <a:lnTo>
                    <a:pt x="805" y="595"/>
                  </a:lnTo>
                  <a:lnTo>
                    <a:pt x="817" y="581"/>
                  </a:lnTo>
                  <a:lnTo>
                    <a:pt x="830" y="566"/>
                  </a:lnTo>
                  <a:lnTo>
                    <a:pt x="842" y="550"/>
                  </a:lnTo>
                  <a:lnTo>
                    <a:pt x="853" y="534"/>
                  </a:lnTo>
                  <a:lnTo>
                    <a:pt x="864" y="518"/>
                  </a:lnTo>
                  <a:lnTo>
                    <a:pt x="867" y="512"/>
                  </a:lnTo>
                  <a:lnTo>
                    <a:pt x="868" y="506"/>
                  </a:lnTo>
                  <a:lnTo>
                    <a:pt x="869" y="499"/>
                  </a:lnTo>
                  <a:lnTo>
                    <a:pt x="869" y="493"/>
                  </a:lnTo>
                  <a:lnTo>
                    <a:pt x="871" y="487"/>
                  </a:lnTo>
                  <a:lnTo>
                    <a:pt x="871" y="481"/>
                  </a:lnTo>
                  <a:lnTo>
                    <a:pt x="871" y="473"/>
                  </a:lnTo>
                  <a:lnTo>
                    <a:pt x="869" y="467"/>
                  </a:lnTo>
                  <a:lnTo>
                    <a:pt x="869" y="462"/>
                  </a:lnTo>
                  <a:lnTo>
                    <a:pt x="868" y="456"/>
                  </a:lnTo>
                  <a:lnTo>
                    <a:pt x="866" y="467"/>
                  </a:lnTo>
                  <a:lnTo>
                    <a:pt x="862" y="478"/>
                  </a:lnTo>
                  <a:lnTo>
                    <a:pt x="857" y="490"/>
                  </a:lnTo>
                  <a:lnTo>
                    <a:pt x="852" y="501"/>
                  </a:lnTo>
                  <a:lnTo>
                    <a:pt x="846" y="511"/>
                  </a:lnTo>
                  <a:lnTo>
                    <a:pt x="840" y="520"/>
                  </a:lnTo>
                  <a:lnTo>
                    <a:pt x="832" y="530"/>
                  </a:lnTo>
                  <a:lnTo>
                    <a:pt x="825" y="540"/>
                  </a:lnTo>
                  <a:lnTo>
                    <a:pt x="819" y="550"/>
                  </a:lnTo>
                  <a:lnTo>
                    <a:pt x="811" y="560"/>
                  </a:lnTo>
                  <a:lnTo>
                    <a:pt x="811" y="561"/>
                  </a:lnTo>
                  <a:lnTo>
                    <a:pt x="811" y="563"/>
                  </a:lnTo>
                  <a:lnTo>
                    <a:pt x="811" y="564"/>
                  </a:lnTo>
                  <a:lnTo>
                    <a:pt x="812" y="564"/>
                  </a:lnTo>
                  <a:lnTo>
                    <a:pt x="814" y="565"/>
                  </a:lnTo>
                  <a:lnTo>
                    <a:pt x="812" y="564"/>
                  </a:lnTo>
                  <a:lnTo>
                    <a:pt x="824" y="551"/>
                  </a:lnTo>
                  <a:lnTo>
                    <a:pt x="826" y="554"/>
                  </a:lnTo>
                  <a:lnTo>
                    <a:pt x="819" y="563"/>
                  </a:lnTo>
                  <a:lnTo>
                    <a:pt x="811" y="571"/>
                  </a:lnTo>
                  <a:lnTo>
                    <a:pt x="803" y="580"/>
                  </a:lnTo>
                  <a:lnTo>
                    <a:pt x="794" y="587"/>
                  </a:lnTo>
                  <a:lnTo>
                    <a:pt x="784" y="595"/>
                  </a:lnTo>
                  <a:lnTo>
                    <a:pt x="774" y="601"/>
                  </a:lnTo>
                  <a:lnTo>
                    <a:pt x="764" y="605"/>
                  </a:lnTo>
                  <a:lnTo>
                    <a:pt x="753" y="608"/>
                  </a:lnTo>
                  <a:lnTo>
                    <a:pt x="742" y="610"/>
                  </a:lnTo>
                  <a:lnTo>
                    <a:pt x="731" y="610"/>
                  </a:lnTo>
                  <a:lnTo>
                    <a:pt x="717" y="610"/>
                  </a:lnTo>
                  <a:lnTo>
                    <a:pt x="703" y="607"/>
                  </a:lnTo>
                  <a:lnTo>
                    <a:pt x="690" y="603"/>
                  </a:lnTo>
                  <a:lnTo>
                    <a:pt x="679" y="596"/>
                  </a:lnTo>
                  <a:lnTo>
                    <a:pt x="666" y="587"/>
                  </a:lnTo>
                  <a:lnTo>
                    <a:pt x="655" y="579"/>
                  </a:lnTo>
                  <a:lnTo>
                    <a:pt x="644" y="567"/>
                  </a:lnTo>
                  <a:lnTo>
                    <a:pt x="633" y="558"/>
                  </a:lnTo>
                  <a:lnTo>
                    <a:pt x="623" y="548"/>
                  </a:lnTo>
                  <a:lnTo>
                    <a:pt x="612" y="539"/>
                  </a:lnTo>
                  <a:lnTo>
                    <a:pt x="601" y="524"/>
                  </a:lnTo>
                  <a:lnTo>
                    <a:pt x="591" y="508"/>
                  </a:lnTo>
                  <a:lnTo>
                    <a:pt x="584" y="491"/>
                  </a:lnTo>
                  <a:lnTo>
                    <a:pt x="578" y="473"/>
                  </a:lnTo>
                  <a:lnTo>
                    <a:pt x="573" y="455"/>
                  </a:lnTo>
                  <a:lnTo>
                    <a:pt x="570" y="438"/>
                  </a:lnTo>
                  <a:lnTo>
                    <a:pt x="566" y="420"/>
                  </a:lnTo>
                  <a:lnTo>
                    <a:pt x="561" y="403"/>
                  </a:lnTo>
                  <a:lnTo>
                    <a:pt x="556" y="388"/>
                  </a:lnTo>
                  <a:lnTo>
                    <a:pt x="550" y="376"/>
                  </a:lnTo>
                  <a:lnTo>
                    <a:pt x="550" y="399"/>
                  </a:lnTo>
                  <a:lnTo>
                    <a:pt x="544" y="386"/>
                  </a:lnTo>
                  <a:lnTo>
                    <a:pt x="539" y="375"/>
                  </a:lnTo>
                  <a:lnTo>
                    <a:pt x="534" y="363"/>
                  </a:lnTo>
                  <a:lnTo>
                    <a:pt x="529" y="353"/>
                  </a:lnTo>
                  <a:lnTo>
                    <a:pt x="524" y="345"/>
                  </a:lnTo>
                  <a:lnTo>
                    <a:pt x="519" y="335"/>
                  </a:lnTo>
                  <a:lnTo>
                    <a:pt x="515" y="325"/>
                  </a:lnTo>
                  <a:lnTo>
                    <a:pt x="513" y="314"/>
                  </a:lnTo>
                  <a:lnTo>
                    <a:pt x="509" y="302"/>
                  </a:lnTo>
                  <a:lnTo>
                    <a:pt x="508" y="287"/>
                  </a:lnTo>
                  <a:lnTo>
                    <a:pt x="514" y="281"/>
                  </a:lnTo>
                  <a:lnTo>
                    <a:pt x="514" y="284"/>
                  </a:lnTo>
                  <a:lnTo>
                    <a:pt x="516" y="288"/>
                  </a:lnTo>
                  <a:lnTo>
                    <a:pt x="519" y="292"/>
                  </a:lnTo>
                  <a:lnTo>
                    <a:pt x="521" y="294"/>
                  </a:lnTo>
                  <a:lnTo>
                    <a:pt x="525" y="298"/>
                  </a:lnTo>
                  <a:lnTo>
                    <a:pt x="527" y="300"/>
                  </a:lnTo>
                  <a:lnTo>
                    <a:pt x="529" y="304"/>
                  </a:lnTo>
                  <a:lnTo>
                    <a:pt x="530" y="308"/>
                  </a:lnTo>
                  <a:lnTo>
                    <a:pt x="530" y="313"/>
                  </a:lnTo>
                  <a:lnTo>
                    <a:pt x="529" y="319"/>
                  </a:lnTo>
                  <a:lnTo>
                    <a:pt x="523" y="308"/>
                  </a:lnTo>
                  <a:lnTo>
                    <a:pt x="521" y="309"/>
                  </a:lnTo>
                  <a:lnTo>
                    <a:pt x="520" y="310"/>
                  </a:lnTo>
                  <a:lnTo>
                    <a:pt x="520" y="311"/>
                  </a:lnTo>
                  <a:lnTo>
                    <a:pt x="520" y="313"/>
                  </a:lnTo>
                  <a:lnTo>
                    <a:pt x="520" y="314"/>
                  </a:lnTo>
                  <a:lnTo>
                    <a:pt x="520" y="316"/>
                  </a:lnTo>
                  <a:lnTo>
                    <a:pt x="520" y="318"/>
                  </a:lnTo>
                  <a:lnTo>
                    <a:pt x="520" y="319"/>
                  </a:lnTo>
                  <a:lnTo>
                    <a:pt x="520" y="321"/>
                  </a:lnTo>
                  <a:lnTo>
                    <a:pt x="520" y="323"/>
                  </a:lnTo>
                  <a:lnTo>
                    <a:pt x="524" y="321"/>
                  </a:lnTo>
                  <a:lnTo>
                    <a:pt x="526" y="321"/>
                  </a:lnTo>
                  <a:lnTo>
                    <a:pt x="529" y="324"/>
                  </a:lnTo>
                  <a:lnTo>
                    <a:pt x="530" y="326"/>
                  </a:lnTo>
                  <a:lnTo>
                    <a:pt x="530" y="330"/>
                  </a:lnTo>
                  <a:lnTo>
                    <a:pt x="531" y="332"/>
                  </a:lnTo>
                  <a:lnTo>
                    <a:pt x="531" y="336"/>
                  </a:lnTo>
                  <a:lnTo>
                    <a:pt x="532" y="339"/>
                  </a:lnTo>
                  <a:lnTo>
                    <a:pt x="532" y="341"/>
                  </a:lnTo>
                  <a:lnTo>
                    <a:pt x="535" y="342"/>
                  </a:lnTo>
                  <a:lnTo>
                    <a:pt x="537" y="342"/>
                  </a:lnTo>
                  <a:lnTo>
                    <a:pt x="536" y="342"/>
                  </a:lnTo>
                  <a:lnTo>
                    <a:pt x="535" y="342"/>
                  </a:lnTo>
                  <a:lnTo>
                    <a:pt x="532" y="345"/>
                  </a:lnTo>
                  <a:lnTo>
                    <a:pt x="532" y="347"/>
                  </a:lnTo>
                  <a:lnTo>
                    <a:pt x="532" y="350"/>
                  </a:lnTo>
                  <a:lnTo>
                    <a:pt x="532" y="352"/>
                  </a:lnTo>
                  <a:lnTo>
                    <a:pt x="534" y="355"/>
                  </a:lnTo>
                  <a:lnTo>
                    <a:pt x="535" y="357"/>
                  </a:lnTo>
                  <a:lnTo>
                    <a:pt x="537" y="360"/>
                  </a:lnTo>
                  <a:lnTo>
                    <a:pt x="539" y="362"/>
                  </a:lnTo>
                  <a:lnTo>
                    <a:pt x="540" y="365"/>
                  </a:lnTo>
                  <a:lnTo>
                    <a:pt x="541" y="367"/>
                  </a:lnTo>
                  <a:lnTo>
                    <a:pt x="544" y="367"/>
                  </a:lnTo>
                  <a:lnTo>
                    <a:pt x="546" y="325"/>
                  </a:lnTo>
                  <a:lnTo>
                    <a:pt x="546" y="328"/>
                  </a:lnTo>
                  <a:lnTo>
                    <a:pt x="546" y="331"/>
                  </a:lnTo>
                  <a:lnTo>
                    <a:pt x="546" y="334"/>
                  </a:lnTo>
                  <a:lnTo>
                    <a:pt x="546" y="337"/>
                  </a:lnTo>
                  <a:lnTo>
                    <a:pt x="546" y="340"/>
                  </a:lnTo>
                  <a:lnTo>
                    <a:pt x="546" y="344"/>
                  </a:lnTo>
                  <a:lnTo>
                    <a:pt x="546" y="346"/>
                  </a:lnTo>
                  <a:lnTo>
                    <a:pt x="547" y="349"/>
                  </a:lnTo>
                  <a:lnTo>
                    <a:pt x="550" y="351"/>
                  </a:lnTo>
                  <a:lnTo>
                    <a:pt x="552" y="352"/>
                  </a:lnTo>
                  <a:lnTo>
                    <a:pt x="555" y="344"/>
                  </a:lnTo>
                  <a:lnTo>
                    <a:pt x="556" y="336"/>
                  </a:lnTo>
                  <a:lnTo>
                    <a:pt x="556" y="328"/>
                  </a:lnTo>
                  <a:lnTo>
                    <a:pt x="555" y="319"/>
                  </a:lnTo>
                  <a:lnTo>
                    <a:pt x="553" y="310"/>
                  </a:lnTo>
                  <a:lnTo>
                    <a:pt x="553" y="302"/>
                  </a:lnTo>
                  <a:lnTo>
                    <a:pt x="552" y="294"/>
                  </a:lnTo>
                  <a:lnTo>
                    <a:pt x="553" y="287"/>
                  </a:lnTo>
                  <a:lnTo>
                    <a:pt x="555" y="279"/>
                  </a:lnTo>
                  <a:lnTo>
                    <a:pt x="558" y="274"/>
                  </a:lnTo>
                  <a:lnTo>
                    <a:pt x="557" y="269"/>
                  </a:lnTo>
                  <a:lnTo>
                    <a:pt x="556" y="264"/>
                  </a:lnTo>
                  <a:lnTo>
                    <a:pt x="556" y="261"/>
                  </a:lnTo>
                  <a:lnTo>
                    <a:pt x="555" y="256"/>
                  </a:lnTo>
                  <a:lnTo>
                    <a:pt x="555" y="251"/>
                  </a:lnTo>
                  <a:lnTo>
                    <a:pt x="553" y="246"/>
                  </a:lnTo>
                  <a:lnTo>
                    <a:pt x="553" y="241"/>
                  </a:lnTo>
                  <a:lnTo>
                    <a:pt x="553" y="235"/>
                  </a:lnTo>
                  <a:lnTo>
                    <a:pt x="552" y="230"/>
                  </a:lnTo>
                  <a:lnTo>
                    <a:pt x="552" y="224"/>
                  </a:lnTo>
                  <a:lnTo>
                    <a:pt x="552" y="219"/>
                  </a:lnTo>
                  <a:lnTo>
                    <a:pt x="552" y="214"/>
                  </a:lnTo>
                  <a:lnTo>
                    <a:pt x="551" y="209"/>
                  </a:lnTo>
                  <a:lnTo>
                    <a:pt x="550" y="204"/>
                  </a:lnTo>
                  <a:lnTo>
                    <a:pt x="550" y="199"/>
                  </a:lnTo>
                  <a:lnTo>
                    <a:pt x="550" y="194"/>
                  </a:lnTo>
                  <a:lnTo>
                    <a:pt x="550" y="189"/>
                  </a:lnTo>
                  <a:lnTo>
                    <a:pt x="551" y="185"/>
                  </a:lnTo>
                  <a:lnTo>
                    <a:pt x="553" y="182"/>
                  </a:lnTo>
                  <a:lnTo>
                    <a:pt x="558" y="179"/>
                  </a:lnTo>
                  <a:lnTo>
                    <a:pt x="556" y="164"/>
                  </a:lnTo>
                  <a:lnTo>
                    <a:pt x="558" y="169"/>
                  </a:lnTo>
                  <a:lnTo>
                    <a:pt x="561" y="175"/>
                  </a:lnTo>
                  <a:lnTo>
                    <a:pt x="565" y="182"/>
                  </a:lnTo>
                  <a:lnTo>
                    <a:pt x="568" y="189"/>
                  </a:lnTo>
                  <a:lnTo>
                    <a:pt x="573" y="196"/>
                  </a:lnTo>
                  <a:lnTo>
                    <a:pt x="580" y="203"/>
                  </a:lnTo>
                  <a:lnTo>
                    <a:pt x="584" y="209"/>
                  </a:lnTo>
                  <a:lnTo>
                    <a:pt x="592" y="215"/>
                  </a:lnTo>
                  <a:lnTo>
                    <a:pt x="598" y="219"/>
                  </a:lnTo>
                  <a:lnTo>
                    <a:pt x="606" y="221"/>
                  </a:lnTo>
                  <a:lnTo>
                    <a:pt x="612" y="215"/>
                  </a:lnTo>
                  <a:lnTo>
                    <a:pt x="604" y="212"/>
                  </a:lnTo>
                  <a:lnTo>
                    <a:pt x="598" y="210"/>
                  </a:lnTo>
                  <a:lnTo>
                    <a:pt x="594" y="206"/>
                  </a:lnTo>
                  <a:lnTo>
                    <a:pt x="592" y="201"/>
                  </a:lnTo>
                  <a:lnTo>
                    <a:pt x="591" y="196"/>
                  </a:lnTo>
                  <a:lnTo>
                    <a:pt x="589" y="190"/>
                  </a:lnTo>
                  <a:lnTo>
                    <a:pt x="589" y="184"/>
                  </a:lnTo>
                  <a:lnTo>
                    <a:pt x="588" y="179"/>
                  </a:lnTo>
                  <a:lnTo>
                    <a:pt x="587" y="173"/>
                  </a:lnTo>
                  <a:lnTo>
                    <a:pt x="586" y="168"/>
                  </a:lnTo>
                  <a:lnTo>
                    <a:pt x="591" y="147"/>
                  </a:lnTo>
                  <a:lnTo>
                    <a:pt x="591" y="149"/>
                  </a:lnTo>
                  <a:lnTo>
                    <a:pt x="592" y="152"/>
                  </a:lnTo>
                  <a:lnTo>
                    <a:pt x="593" y="156"/>
                  </a:lnTo>
                  <a:lnTo>
                    <a:pt x="594" y="159"/>
                  </a:lnTo>
                  <a:lnTo>
                    <a:pt x="597" y="163"/>
                  </a:lnTo>
                  <a:lnTo>
                    <a:pt x="598" y="167"/>
                  </a:lnTo>
                  <a:lnTo>
                    <a:pt x="599" y="170"/>
                  </a:lnTo>
                  <a:lnTo>
                    <a:pt x="601" y="174"/>
                  </a:lnTo>
                  <a:lnTo>
                    <a:pt x="599" y="179"/>
                  </a:lnTo>
                  <a:lnTo>
                    <a:pt x="597" y="183"/>
                  </a:lnTo>
                  <a:lnTo>
                    <a:pt x="604" y="186"/>
                  </a:lnTo>
                  <a:lnTo>
                    <a:pt x="610" y="190"/>
                  </a:lnTo>
                  <a:lnTo>
                    <a:pt x="618" y="193"/>
                  </a:lnTo>
                  <a:lnTo>
                    <a:pt x="624" y="195"/>
                  </a:lnTo>
                  <a:lnTo>
                    <a:pt x="630" y="198"/>
                  </a:lnTo>
                  <a:lnTo>
                    <a:pt x="638" y="199"/>
                  </a:lnTo>
                  <a:lnTo>
                    <a:pt x="644" y="201"/>
                  </a:lnTo>
                  <a:lnTo>
                    <a:pt x="650" y="203"/>
                  </a:lnTo>
                  <a:lnTo>
                    <a:pt x="658" y="205"/>
                  </a:lnTo>
                  <a:lnTo>
                    <a:pt x="665" y="209"/>
                  </a:lnTo>
                  <a:lnTo>
                    <a:pt x="663" y="205"/>
                  </a:lnTo>
                  <a:lnTo>
                    <a:pt x="660" y="201"/>
                  </a:lnTo>
                  <a:lnTo>
                    <a:pt x="658" y="199"/>
                  </a:lnTo>
                  <a:lnTo>
                    <a:pt x="655" y="196"/>
                  </a:lnTo>
                  <a:lnTo>
                    <a:pt x="653" y="194"/>
                  </a:lnTo>
                  <a:lnTo>
                    <a:pt x="650" y="190"/>
                  </a:lnTo>
                  <a:lnTo>
                    <a:pt x="646" y="188"/>
                  </a:lnTo>
                  <a:lnTo>
                    <a:pt x="644" y="184"/>
                  </a:lnTo>
                  <a:lnTo>
                    <a:pt x="641" y="179"/>
                  </a:lnTo>
                  <a:lnTo>
                    <a:pt x="639" y="174"/>
                  </a:lnTo>
                  <a:lnTo>
                    <a:pt x="648" y="179"/>
                  </a:lnTo>
                  <a:lnTo>
                    <a:pt x="656" y="182"/>
                  </a:lnTo>
                  <a:lnTo>
                    <a:pt x="665" y="183"/>
                  </a:lnTo>
                  <a:lnTo>
                    <a:pt x="674" y="183"/>
                  </a:lnTo>
                  <a:lnTo>
                    <a:pt x="682" y="183"/>
                  </a:lnTo>
                  <a:lnTo>
                    <a:pt x="691" y="182"/>
                  </a:lnTo>
                  <a:lnTo>
                    <a:pt x="700" y="182"/>
                  </a:lnTo>
                  <a:lnTo>
                    <a:pt x="707" y="183"/>
                  </a:lnTo>
                  <a:lnTo>
                    <a:pt x="715" y="186"/>
                  </a:lnTo>
                  <a:lnTo>
                    <a:pt x="722" y="191"/>
                  </a:lnTo>
                  <a:lnTo>
                    <a:pt x="724" y="183"/>
                  </a:lnTo>
                  <a:lnTo>
                    <a:pt x="728" y="188"/>
                  </a:lnTo>
                  <a:lnTo>
                    <a:pt x="733" y="191"/>
                  </a:lnTo>
                  <a:lnTo>
                    <a:pt x="738" y="194"/>
                  </a:lnTo>
                  <a:lnTo>
                    <a:pt x="743" y="195"/>
                  </a:lnTo>
                  <a:lnTo>
                    <a:pt x="749" y="196"/>
                  </a:lnTo>
                  <a:lnTo>
                    <a:pt x="754" y="198"/>
                  </a:lnTo>
                  <a:lnTo>
                    <a:pt x="760" y="198"/>
                  </a:lnTo>
                  <a:lnTo>
                    <a:pt x="765" y="199"/>
                  </a:lnTo>
                  <a:lnTo>
                    <a:pt x="770" y="201"/>
                  </a:lnTo>
                  <a:lnTo>
                    <a:pt x="775" y="204"/>
                  </a:lnTo>
                  <a:lnTo>
                    <a:pt x="769" y="204"/>
                  </a:lnTo>
                  <a:lnTo>
                    <a:pt x="764" y="204"/>
                  </a:lnTo>
                  <a:lnTo>
                    <a:pt x="758" y="203"/>
                  </a:lnTo>
                  <a:lnTo>
                    <a:pt x="753" y="201"/>
                  </a:lnTo>
                  <a:lnTo>
                    <a:pt x="748" y="200"/>
                  </a:lnTo>
                  <a:lnTo>
                    <a:pt x="743" y="199"/>
                  </a:lnTo>
                  <a:lnTo>
                    <a:pt x="738" y="196"/>
                  </a:lnTo>
                  <a:lnTo>
                    <a:pt x="733" y="194"/>
                  </a:lnTo>
                  <a:lnTo>
                    <a:pt x="729" y="191"/>
                  </a:lnTo>
                  <a:lnTo>
                    <a:pt x="724" y="189"/>
                  </a:lnTo>
                  <a:lnTo>
                    <a:pt x="724" y="193"/>
                  </a:lnTo>
                  <a:lnTo>
                    <a:pt x="726" y="195"/>
                  </a:lnTo>
                  <a:lnTo>
                    <a:pt x="727" y="198"/>
                  </a:lnTo>
                  <a:lnTo>
                    <a:pt x="731" y="200"/>
                  </a:lnTo>
                  <a:lnTo>
                    <a:pt x="734" y="201"/>
                  </a:lnTo>
                  <a:lnTo>
                    <a:pt x="738" y="203"/>
                  </a:lnTo>
                  <a:lnTo>
                    <a:pt x="742" y="204"/>
                  </a:lnTo>
                  <a:lnTo>
                    <a:pt x="746" y="205"/>
                  </a:lnTo>
                  <a:lnTo>
                    <a:pt x="749" y="206"/>
                  </a:lnTo>
                  <a:lnTo>
                    <a:pt x="752" y="209"/>
                  </a:lnTo>
                  <a:lnTo>
                    <a:pt x="758" y="210"/>
                  </a:lnTo>
                  <a:lnTo>
                    <a:pt x="764" y="211"/>
                  </a:lnTo>
                  <a:lnTo>
                    <a:pt x="770" y="211"/>
                  </a:lnTo>
                  <a:lnTo>
                    <a:pt x="777" y="211"/>
                  </a:lnTo>
                  <a:lnTo>
                    <a:pt x="783" y="211"/>
                  </a:lnTo>
                  <a:lnTo>
                    <a:pt x="789" y="210"/>
                  </a:lnTo>
                  <a:lnTo>
                    <a:pt x="794" y="209"/>
                  </a:lnTo>
                  <a:lnTo>
                    <a:pt x="799" y="206"/>
                  </a:lnTo>
                  <a:lnTo>
                    <a:pt x="804" y="204"/>
                  </a:lnTo>
                  <a:lnTo>
                    <a:pt x="809" y="200"/>
                  </a:lnTo>
                  <a:lnTo>
                    <a:pt x="788" y="200"/>
                  </a:lnTo>
                  <a:lnTo>
                    <a:pt x="794" y="200"/>
                  </a:lnTo>
                  <a:lnTo>
                    <a:pt x="801" y="199"/>
                  </a:lnTo>
                  <a:lnTo>
                    <a:pt x="809" y="198"/>
                  </a:lnTo>
                  <a:lnTo>
                    <a:pt x="816" y="196"/>
                  </a:lnTo>
                  <a:lnTo>
                    <a:pt x="824" y="194"/>
                  </a:lnTo>
                  <a:lnTo>
                    <a:pt x="831" y="191"/>
                  </a:lnTo>
                  <a:lnTo>
                    <a:pt x="838" y="189"/>
                  </a:lnTo>
                  <a:lnTo>
                    <a:pt x="846" y="186"/>
                  </a:lnTo>
                  <a:lnTo>
                    <a:pt x="852" y="185"/>
                  </a:lnTo>
                  <a:lnTo>
                    <a:pt x="858" y="183"/>
                  </a:lnTo>
                  <a:lnTo>
                    <a:pt x="855" y="180"/>
                  </a:lnTo>
                  <a:lnTo>
                    <a:pt x="851" y="179"/>
                  </a:lnTo>
                  <a:lnTo>
                    <a:pt x="847" y="179"/>
                  </a:lnTo>
                  <a:lnTo>
                    <a:pt x="843" y="180"/>
                  </a:lnTo>
                  <a:lnTo>
                    <a:pt x="840" y="180"/>
                  </a:lnTo>
                  <a:lnTo>
                    <a:pt x="835" y="182"/>
                  </a:lnTo>
                  <a:lnTo>
                    <a:pt x="830" y="183"/>
                  </a:lnTo>
                  <a:lnTo>
                    <a:pt x="826" y="184"/>
                  </a:lnTo>
                  <a:lnTo>
                    <a:pt x="821" y="185"/>
                  </a:lnTo>
                  <a:lnTo>
                    <a:pt x="817" y="185"/>
                  </a:lnTo>
                  <a:lnTo>
                    <a:pt x="821" y="183"/>
                  </a:lnTo>
                  <a:lnTo>
                    <a:pt x="825" y="182"/>
                  </a:lnTo>
                  <a:lnTo>
                    <a:pt x="830" y="180"/>
                  </a:lnTo>
                  <a:lnTo>
                    <a:pt x="835" y="179"/>
                  </a:lnTo>
                  <a:lnTo>
                    <a:pt x="840" y="178"/>
                  </a:lnTo>
                  <a:lnTo>
                    <a:pt x="845" y="177"/>
                  </a:lnTo>
                  <a:lnTo>
                    <a:pt x="851" y="177"/>
                  </a:lnTo>
                  <a:lnTo>
                    <a:pt x="856" y="177"/>
                  </a:lnTo>
                  <a:lnTo>
                    <a:pt x="860" y="177"/>
                  </a:lnTo>
                  <a:lnTo>
                    <a:pt x="864" y="177"/>
                  </a:lnTo>
                  <a:lnTo>
                    <a:pt x="862" y="174"/>
                  </a:lnTo>
                  <a:lnTo>
                    <a:pt x="863" y="174"/>
                  </a:lnTo>
                  <a:lnTo>
                    <a:pt x="864" y="174"/>
                  </a:lnTo>
                  <a:lnTo>
                    <a:pt x="866" y="174"/>
                  </a:lnTo>
                  <a:lnTo>
                    <a:pt x="867" y="174"/>
                  </a:lnTo>
                  <a:lnTo>
                    <a:pt x="868" y="173"/>
                  </a:lnTo>
                  <a:lnTo>
                    <a:pt x="869" y="172"/>
                  </a:lnTo>
                  <a:lnTo>
                    <a:pt x="871" y="172"/>
                  </a:lnTo>
                  <a:lnTo>
                    <a:pt x="871" y="170"/>
                  </a:lnTo>
                  <a:lnTo>
                    <a:pt x="869" y="173"/>
                  </a:lnTo>
                  <a:lnTo>
                    <a:pt x="869" y="175"/>
                  </a:lnTo>
                  <a:lnTo>
                    <a:pt x="868" y="178"/>
                  </a:lnTo>
                  <a:lnTo>
                    <a:pt x="868" y="180"/>
                  </a:lnTo>
                  <a:lnTo>
                    <a:pt x="868" y="182"/>
                  </a:lnTo>
                  <a:lnTo>
                    <a:pt x="868" y="184"/>
                  </a:lnTo>
                  <a:lnTo>
                    <a:pt x="869" y="185"/>
                  </a:lnTo>
                  <a:lnTo>
                    <a:pt x="869" y="188"/>
                  </a:lnTo>
                  <a:lnTo>
                    <a:pt x="871" y="189"/>
                  </a:lnTo>
                  <a:lnTo>
                    <a:pt x="871" y="190"/>
                  </a:lnTo>
                  <a:lnTo>
                    <a:pt x="872" y="191"/>
                  </a:lnTo>
                  <a:lnTo>
                    <a:pt x="873" y="193"/>
                  </a:lnTo>
                  <a:lnTo>
                    <a:pt x="874" y="194"/>
                  </a:lnTo>
                  <a:lnTo>
                    <a:pt x="876" y="195"/>
                  </a:lnTo>
                  <a:lnTo>
                    <a:pt x="877" y="196"/>
                  </a:lnTo>
                  <a:lnTo>
                    <a:pt x="878" y="198"/>
                  </a:lnTo>
                  <a:lnTo>
                    <a:pt x="878" y="199"/>
                  </a:lnTo>
                  <a:lnTo>
                    <a:pt x="881" y="200"/>
                  </a:lnTo>
                  <a:lnTo>
                    <a:pt x="884" y="203"/>
                  </a:lnTo>
                  <a:lnTo>
                    <a:pt x="887" y="205"/>
                  </a:lnTo>
                  <a:lnTo>
                    <a:pt x="889" y="206"/>
                  </a:lnTo>
                  <a:lnTo>
                    <a:pt x="892" y="209"/>
                  </a:lnTo>
                  <a:lnTo>
                    <a:pt x="894" y="210"/>
                  </a:lnTo>
                  <a:lnTo>
                    <a:pt x="897" y="212"/>
                  </a:lnTo>
                  <a:lnTo>
                    <a:pt x="898" y="215"/>
                  </a:lnTo>
                  <a:lnTo>
                    <a:pt x="899" y="217"/>
                  </a:lnTo>
                  <a:lnTo>
                    <a:pt x="900" y="221"/>
                  </a:lnTo>
                  <a:lnTo>
                    <a:pt x="898" y="220"/>
                  </a:lnTo>
                  <a:lnTo>
                    <a:pt x="895" y="217"/>
                  </a:lnTo>
                  <a:lnTo>
                    <a:pt x="893" y="216"/>
                  </a:lnTo>
                  <a:lnTo>
                    <a:pt x="891" y="214"/>
                  </a:lnTo>
                  <a:lnTo>
                    <a:pt x="888" y="211"/>
                  </a:lnTo>
                  <a:lnTo>
                    <a:pt x="887" y="209"/>
                  </a:lnTo>
                  <a:lnTo>
                    <a:pt x="884" y="206"/>
                  </a:lnTo>
                  <a:lnTo>
                    <a:pt x="882" y="204"/>
                  </a:lnTo>
                  <a:lnTo>
                    <a:pt x="881" y="201"/>
                  </a:lnTo>
                  <a:lnTo>
                    <a:pt x="878" y="199"/>
                  </a:lnTo>
                  <a:lnTo>
                    <a:pt x="878" y="198"/>
                  </a:lnTo>
                  <a:lnTo>
                    <a:pt x="877" y="198"/>
                  </a:lnTo>
                  <a:lnTo>
                    <a:pt x="876" y="196"/>
                  </a:lnTo>
                  <a:lnTo>
                    <a:pt x="876" y="195"/>
                  </a:lnTo>
                  <a:lnTo>
                    <a:pt x="874" y="195"/>
                  </a:lnTo>
                  <a:lnTo>
                    <a:pt x="873" y="194"/>
                  </a:lnTo>
                  <a:lnTo>
                    <a:pt x="872" y="193"/>
                  </a:lnTo>
                  <a:lnTo>
                    <a:pt x="872" y="191"/>
                  </a:lnTo>
                  <a:lnTo>
                    <a:pt x="871" y="190"/>
                  </a:lnTo>
                  <a:lnTo>
                    <a:pt x="869" y="189"/>
                  </a:lnTo>
                  <a:lnTo>
                    <a:pt x="867" y="188"/>
                  </a:lnTo>
                  <a:lnTo>
                    <a:pt x="864" y="186"/>
                  </a:lnTo>
                  <a:lnTo>
                    <a:pt x="862" y="185"/>
                  </a:lnTo>
                  <a:lnTo>
                    <a:pt x="860" y="185"/>
                  </a:lnTo>
                  <a:lnTo>
                    <a:pt x="856" y="185"/>
                  </a:lnTo>
                  <a:lnTo>
                    <a:pt x="853" y="185"/>
                  </a:lnTo>
                  <a:lnTo>
                    <a:pt x="850" y="186"/>
                  </a:lnTo>
                  <a:lnTo>
                    <a:pt x="847" y="189"/>
                  </a:lnTo>
                  <a:lnTo>
                    <a:pt x="843" y="191"/>
                  </a:lnTo>
                  <a:lnTo>
                    <a:pt x="841" y="194"/>
                  </a:lnTo>
                  <a:lnTo>
                    <a:pt x="845" y="196"/>
                  </a:lnTo>
                  <a:lnTo>
                    <a:pt x="847" y="196"/>
                  </a:lnTo>
                  <a:lnTo>
                    <a:pt x="851" y="198"/>
                  </a:lnTo>
                  <a:lnTo>
                    <a:pt x="855" y="196"/>
                  </a:lnTo>
                  <a:lnTo>
                    <a:pt x="858" y="196"/>
                  </a:lnTo>
                  <a:lnTo>
                    <a:pt x="861" y="196"/>
                  </a:lnTo>
                  <a:lnTo>
                    <a:pt x="863" y="198"/>
                  </a:lnTo>
                  <a:lnTo>
                    <a:pt x="866" y="199"/>
                  </a:lnTo>
                  <a:lnTo>
                    <a:pt x="867" y="201"/>
                  </a:lnTo>
                  <a:lnTo>
                    <a:pt x="868" y="206"/>
                  </a:lnTo>
                  <a:lnTo>
                    <a:pt x="864" y="208"/>
                  </a:lnTo>
                  <a:lnTo>
                    <a:pt x="861" y="208"/>
                  </a:lnTo>
                  <a:lnTo>
                    <a:pt x="858" y="206"/>
                  </a:lnTo>
                  <a:lnTo>
                    <a:pt x="855" y="205"/>
                  </a:lnTo>
                  <a:lnTo>
                    <a:pt x="851" y="204"/>
                  </a:lnTo>
                  <a:lnTo>
                    <a:pt x="848" y="204"/>
                  </a:lnTo>
                  <a:lnTo>
                    <a:pt x="846" y="204"/>
                  </a:lnTo>
                  <a:lnTo>
                    <a:pt x="843" y="205"/>
                  </a:lnTo>
                  <a:lnTo>
                    <a:pt x="842" y="208"/>
                  </a:lnTo>
                  <a:lnTo>
                    <a:pt x="841" y="212"/>
                  </a:lnTo>
                  <a:lnTo>
                    <a:pt x="858" y="233"/>
                  </a:lnTo>
                  <a:lnTo>
                    <a:pt x="847" y="238"/>
                  </a:lnTo>
                  <a:lnTo>
                    <a:pt x="852" y="248"/>
                  </a:lnTo>
                  <a:lnTo>
                    <a:pt x="857" y="258"/>
                  </a:lnTo>
                  <a:lnTo>
                    <a:pt x="861" y="268"/>
                  </a:lnTo>
                  <a:lnTo>
                    <a:pt x="863" y="279"/>
                  </a:lnTo>
                  <a:lnTo>
                    <a:pt x="866" y="290"/>
                  </a:lnTo>
                  <a:lnTo>
                    <a:pt x="867" y="302"/>
                  </a:lnTo>
                  <a:lnTo>
                    <a:pt x="868" y="313"/>
                  </a:lnTo>
                  <a:lnTo>
                    <a:pt x="869" y="325"/>
                  </a:lnTo>
                  <a:lnTo>
                    <a:pt x="871" y="336"/>
                  </a:lnTo>
                  <a:lnTo>
                    <a:pt x="873" y="349"/>
                  </a:lnTo>
                  <a:lnTo>
                    <a:pt x="876" y="350"/>
                  </a:lnTo>
                  <a:lnTo>
                    <a:pt x="877" y="350"/>
                  </a:lnTo>
                  <a:lnTo>
                    <a:pt x="879" y="349"/>
                  </a:lnTo>
                  <a:lnTo>
                    <a:pt x="881" y="349"/>
                  </a:lnTo>
                  <a:lnTo>
                    <a:pt x="882" y="347"/>
                  </a:lnTo>
                  <a:lnTo>
                    <a:pt x="883" y="346"/>
                  </a:lnTo>
                  <a:lnTo>
                    <a:pt x="883" y="345"/>
                  </a:lnTo>
                  <a:lnTo>
                    <a:pt x="884" y="342"/>
                  </a:lnTo>
                  <a:lnTo>
                    <a:pt x="886" y="341"/>
                  </a:lnTo>
                  <a:lnTo>
                    <a:pt x="886" y="340"/>
                  </a:lnTo>
                  <a:lnTo>
                    <a:pt x="888" y="308"/>
                  </a:lnTo>
                  <a:lnTo>
                    <a:pt x="889" y="309"/>
                  </a:lnTo>
                  <a:lnTo>
                    <a:pt x="889" y="310"/>
                  </a:lnTo>
                  <a:lnTo>
                    <a:pt x="891" y="311"/>
                  </a:lnTo>
                  <a:lnTo>
                    <a:pt x="891" y="314"/>
                  </a:lnTo>
                  <a:lnTo>
                    <a:pt x="891" y="315"/>
                  </a:lnTo>
                  <a:lnTo>
                    <a:pt x="891" y="316"/>
                  </a:lnTo>
                  <a:lnTo>
                    <a:pt x="892" y="319"/>
                  </a:lnTo>
                  <a:lnTo>
                    <a:pt x="892" y="320"/>
                  </a:lnTo>
                  <a:lnTo>
                    <a:pt x="893" y="321"/>
                  </a:lnTo>
                  <a:lnTo>
                    <a:pt x="894" y="323"/>
                  </a:lnTo>
                  <a:lnTo>
                    <a:pt x="895" y="323"/>
                  </a:lnTo>
                  <a:lnTo>
                    <a:pt x="897" y="321"/>
                  </a:lnTo>
                  <a:lnTo>
                    <a:pt x="898" y="321"/>
                  </a:lnTo>
                  <a:lnTo>
                    <a:pt x="899" y="320"/>
                  </a:lnTo>
                  <a:lnTo>
                    <a:pt x="900" y="319"/>
                  </a:lnTo>
                  <a:lnTo>
                    <a:pt x="902" y="318"/>
                  </a:lnTo>
                  <a:lnTo>
                    <a:pt x="903" y="316"/>
                  </a:lnTo>
                  <a:lnTo>
                    <a:pt x="904" y="315"/>
                  </a:lnTo>
                  <a:lnTo>
                    <a:pt x="905" y="314"/>
                  </a:lnTo>
                  <a:lnTo>
                    <a:pt x="907" y="313"/>
                  </a:lnTo>
                  <a:lnTo>
                    <a:pt x="907" y="304"/>
                  </a:lnTo>
                  <a:lnTo>
                    <a:pt x="913" y="310"/>
                  </a:lnTo>
                  <a:lnTo>
                    <a:pt x="915" y="308"/>
                  </a:lnTo>
                  <a:lnTo>
                    <a:pt x="917" y="304"/>
                  </a:lnTo>
                  <a:lnTo>
                    <a:pt x="918" y="302"/>
                  </a:lnTo>
                  <a:lnTo>
                    <a:pt x="919" y="298"/>
                  </a:lnTo>
                  <a:lnTo>
                    <a:pt x="920" y="294"/>
                  </a:lnTo>
                  <a:lnTo>
                    <a:pt x="921" y="292"/>
                  </a:lnTo>
                  <a:lnTo>
                    <a:pt x="921" y="288"/>
                  </a:lnTo>
                  <a:lnTo>
                    <a:pt x="923" y="285"/>
                  </a:lnTo>
                  <a:lnTo>
                    <a:pt x="923" y="282"/>
                  </a:lnTo>
                  <a:lnTo>
                    <a:pt x="924" y="278"/>
                  </a:lnTo>
                  <a:lnTo>
                    <a:pt x="921" y="274"/>
                  </a:lnTo>
                  <a:lnTo>
                    <a:pt x="919" y="272"/>
                  </a:lnTo>
                  <a:lnTo>
                    <a:pt x="917" y="272"/>
                  </a:lnTo>
                  <a:lnTo>
                    <a:pt x="914" y="273"/>
                  </a:lnTo>
                  <a:lnTo>
                    <a:pt x="912" y="274"/>
                  </a:lnTo>
                  <a:lnTo>
                    <a:pt x="909" y="277"/>
                  </a:lnTo>
                  <a:lnTo>
                    <a:pt x="907" y="279"/>
                  </a:lnTo>
                  <a:lnTo>
                    <a:pt x="904" y="282"/>
                  </a:lnTo>
                  <a:lnTo>
                    <a:pt x="903" y="284"/>
                  </a:lnTo>
                  <a:lnTo>
                    <a:pt x="900" y="287"/>
                  </a:lnTo>
                  <a:lnTo>
                    <a:pt x="900" y="289"/>
                  </a:lnTo>
                  <a:lnTo>
                    <a:pt x="894" y="289"/>
                  </a:lnTo>
                  <a:lnTo>
                    <a:pt x="894" y="276"/>
                  </a:lnTo>
                  <a:lnTo>
                    <a:pt x="893" y="276"/>
                  </a:lnTo>
                  <a:lnTo>
                    <a:pt x="893" y="274"/>
                  </a:lnTo>
                  <a:lnTo>
                    <a:pt x="892" y="274"/>
                  </a:lnTo>
                  <a:lnTo>
                    <a:pt x="894" y="274"/>
                  </a:lnTo>
                  <a:lnTo>
                    <a:pt x="894" y="276"/>
                  </a:lnTo>
                  <a:lnTo>
                    <a:pt x="897" y="274"/>
                  </a:lnTo>
                  <a:lnTo>
                    <a:pt x="898" y="273"/>
                  </a:lnTo>
                  <a:lnTo>
                    <a:pt x="900" y="271"/>
                  </a:lnTo>
                  <a:lnTo>
                    <a:pt x="903" y="268"/>
                  </a:lnTo>
                  <a:lnTo>
                    <a:pt x="905" y="266"/>
                  </a:lnTo>
                  <a:lnTo>
                    <a:pt x="909" y="263"/>
                  </a:lnTo>
                  <a:lnTo>
                    <a:pt x="912" y="261"/>
                  </a:lnTo>
                  <a:lnTo>
                    <a:pt x="914" y="259"/>
                  </a:lnTo>
                  <a:lnTo>
                    <a:pt x="918" y="259"/>
                  </a:lnTo>
                  <a:lnTo>
                    <a:pt x="921" y="259"/>
                  </a:lnTo>
                  <a:lnTo>
                    <a:pt x="921" y="261"/>
                  </a:lnTo>
                  <a:lnTo>
                    <a:pt x="921" y="263"/>
                  </a:lnTo>
                  <a:lnTo>
                    <a:pt x="923" y="264"/>
                  </a:lnTo>
                  <a:lnTo>
                    <a:pt x="923" y="267"/>
                  </a:lnTo>
                  <a:lnTo>
                    <a:pt x="923" y="268"/>
                  </a:lnTo>
                  <a:lnTo>
                    <a:pt x="923" y="271"/>
                  </a:lnTo>
                  <a:lnTo>
                    <a:pt x="923" y="272"/>
                  </a:lnTo>
                  <a:lnTo>
                    <a:pt x="923" y="274"/>
                  </a:lnTo>
                  <a:lnTo>
                    <a:pt x="924" y="276"/>
                  </a:lnTo>
                  <a:lnTo>
                    <a:pt x="924" y="278"/>
                  </a:lnTo>
                  <a:lnTo>
                    <a:pt x="925" y="294"/>
                  </a:lnTo>
                  <a:lnTo>
                    <a:pt x="925" y="309"/>
                  </a:lnTo>
                  <a:lnTo>
                    <a:pt x="924" y="324"/>
                  </a:lnTo>
                  <a:lnTo>
                    <a:pt x="921" y="340"/>
                  </a:lnTo>
                  <a:lnTo>
                    <a:pt x="919" y="355"/>
                  </a:lnTo>
                  <a:lnTo>
                    <a:pt x="914" y="368"/>
                  </a:lnTo>
                  <a:lnTo>
                    <a:pt x="908" y="382"/>
                  </a:lnTo>
                  <a:lnTo>
                    <a:pt x="900" y="394"/>
                  </a:lnTo>
                  <a:lnTo>
                    <a:pt x="891" y="407"/>
                  </a:lnTo>
                  <a:lnTo>
                    <a:pt x="879" y="417"/>
                  </a:lnTo>
                  <a:lnTo>
                    <a:pt x="881" y="420"/>
                  </a:lnTo>
                  <a:lnTo>
                    <a:pt x="882" y="424"/>
                  </a:lnTo>
                  <a:lnTo>
                    <a:pt x="882" y="426"/>
                  </a:lnTo>
                  <a:lnTo>
                    <a:pt x="883" y="430"/>
                  </a:lnTo>
                  <a:lnTo>
                    <a:pt x="883" y="434"/>
                  </a:lnTo>
                  <a:lnTo>
                    <a:pt x="884" y="438"/>
                  </a:lnTo>
                  <a:lnTo>
                    <a:pt x="884" y="440"/>
                  </a:lnTo>
                  <a:lnTo>
                    <a:pt x="886" y="444"/>
                  </a:lnTo>
                  <a:lnTo>
                    <a:pt x="886" y="447"/>
                  </a:lnTo>
                  <a:lnTo>
                    <a:pt x="886" y="450"/>
                  </a:lnTo>
                  <a:lnTo>
                    <a:pt x="886" y="447"/>
                  </a:lnTo>
                  <a:lnTo>
                    <a:pt x="886" y="444"/>
                  </a:lnTo>
                  <a:lnTo>
                    <a:pt x="886" y="441"/>
                  </a:lnTo>
                  <a:lnTo>
                    <a:pt x="886" y="438"/>
                  </a:lnTo>
                  <a:lnTo>
                    <a:pt x="886" y="435"/>
                  </a:lnTo>
                  <a:lnTo>
                    <a:pt x="886" y="431"/>
                  </a:lnTo>
                  <a:lnTo>
                    <a:pt x="886" y="429"/>
                  </a:lnTo>
                  <a:lnTo>
                    <a:pt x="886" y="426"/>
                  </a:lnTo>
                  <a:lnTo>
                    <a:pt x="886" y="423"/>
                  </a:lnTo>
                  <a:lnTo>
                    <a:pt x="886" y="420"/>
                  </a:lnTo>
                  <a:lnTo>
                    <a:pt x="898" y="408"/>
                  </a:lnTo>
                  <a:lnTo>
                    <a:pt x="908" y="394"/>
                  </a:lnTo>
                  <a:lnTo>
                    <a:pt x="915" y="379"/>
                  </a:lnTo>
                  <a:lnTo>
                    <a:pt x="921" y="363"/>
                  </a:lnTo>
                  <a:lnTo>
                    <a:pt x="926" y="347"/>
                  </a:lnTo>
                  <a:lnTo>
                    <a:pt x="929" y="330"/>
                  </a:lnTo>
                  <a:lnTo>
                    <a:pt x="930" y="311"/>
                  </a:lnTo>
                  <a:lnTo>
                    <a:pt x="930" y="294"/>
                  </a:lnTo>
                  <a:lnTo>
                    <a:pt x="930" y="277"/>
                  </a:lnTo>
                  <a:lnTo>
                    <a:pt x="930" y="259"/>
                  </a:lnTo>
                  <a:lnTo>
                    <a:pt x="920" y="256"/>
                  </a:lnTo>
                  <a:lnTo>
                    <a:pt x="914" y="251"/>
                  </a:lnTo>
                  <a:lnTo>
                    <a:pt x="910" y="243"/>
                  </a:lnTo>
                  <a:lnTo>
                    <a:pt x="909" y="236"/>
                  </a:lnTo>
                  <a:lnTo>
                    <a:pt x="909" y="226"/>
                  </a:lnTo>
                  <a:lnTo>
                    <a:pt x="912" y="217"/>
                  </a:lnTo>
                  <a:lnTo>
                    <a:pt x="913" y="208"/>
                  </a:lnTo>
                  <a:lnTo>
                    <a:pt x="915" y="198"/>
                  </a:lnTo>
                  <a:lnTo>
                    <a:pt x="915" y="188"/>
                  </a:lnTo>
                  <a:lnTo>
                    <a:pt x="915" y="179"/>
                  </a:lnTo>
                  <a:lnTo>
                    <a:pt x="914" y="172"/>
                  </a:lnTo>
                  <a:lnTo>
                    <a:pt x="913" y="164"/>
                  </a:lnTo>
                  <a:lnTo>
                    <a:pt x="910" y="158"/>
                  </a:lnTo>
                  <a:lnTo>
                    <a:pt x="908" y="152"/>
                  </a:lnTo>
                  <a:lnTo>
                    <a:pt x="904" y="146"/>
                  </a:lnTo>
                  <a:lnTo>
                    <a:pt x="902" y="139"/>
                  </a:lnTo>
                  <a:lnTo>
                    <a:pt x="900" y="133"/>
                  </a:lnTo>
                  <a:lnTo>
                    <a:pt x="899" y="127"/>
                  </a:lnTo>
                  <a:lnTo>
                    <a:pt x="899" y="121"/>
                  </a:lnTo>
                  <a:lnTo>
                    <a:pt x="900" y="115"/>
                  </a:lnTo>
                  <a:lnTo>
                    <a:pt x="895" y="109"/>
                  </a:lnTo>
                  <a:lnTo>
                    <a:pt x="889" y="101"/>
                  </a:lnTo>
                  <a:lnTo>
                    <a:pt x="884" y="94"/>
                  </a:lnTo>
                  <a:lnTo>
                    <a:pt x="881" y="86"/>
                  </a:lnTo>
                  <a:lnTo>
                    <a:pt x="876" y="80"/>
                  </a:lnTo>
                  <a:lnTo>
                    <a:pt x="871" y="73"/>
                  </a:lnTo>
                  <a:lnTo>
                    <a:pt x="866" y="65"/>
                  </a:lnTo>
                  <a:lnTo>
                    <a:pt x="861" y="59"/>
                  </a:lnTo>
                  <a:lnTo>
                    <a:pt x="856" y="54"/>
                  </a:lnTo>
                  <a:lnTo>
                    <a:pt x="850" y="49"/>
                  </a:lnTo>
                  <a:lnTo>
                    <a:pt x="781" y="11"/>
                  </a:lnTo>
                  <a:lnTo>
                    <a:pt x="768" y="7"/>
                  </a:lnTo>
                  <a:lnTo>
                    <a:pt x="754" y="5"/>
                  </a:lnTo>
                  <a:lnTo>
                    <a:pt x="741" y="2"/>
                  </a:lnTo>
                  <a:lnTo>
                    <a:pt x="727" y="1"/>
                  </a:lnTo>
                  <a:lnTo>
                    <a:pt x="713" y="0"/>
                  </a:lnTo>
                  <a:lnTo>
                    <a:pt x="700" y="0"/>
                  </a:lnTo>
                  <a:lnTo>
                    <a:pt x="685" y="2"/>
                  </a:lnTo>
                  <a:lnTo>
                    <a:pt x="671" y="5"/>
                  </a:lnTo>
                  <a:lnTo>
                    <a:pt x="659" y="10"/>
                  </a:lnTo>
                  <a:lnTo>
                    <a:pt x="645" y="16"/>
                  </a:lnTo>
                  <a:lnTo>
                    <a:pt x="628" y="15"/>
                  </a:lnTo>
                  <a:lnTo>
                    <a:pt x="612" y="17"/>
                  </a:lnTo>
                  <a:lnTo>
                    <a:pt x="598" y="23"/>
                  </a:lnTo>
                  <a:lnTo>
                    <a:pt x="586" y="32"/>
                  </a:lnTo>
                  <a:lnTo>
                    <a:pt x="573" y="43"/>
                  </a:lnTo>
                  <a:lnTo>
                    <a:pt x="562" y="55"/>
                  </a:lnTo>
                  <a:lnTo>
                    <a:pt x="552" y="68"/>
                  </a:lnTo>
                  <a:lnTo>
                    <a:pt x="541" y="80"/>
                  </a:lnTo>
                  <a:lnTo>
                    <a:pt x="529" y="91"/>
                  </a:lnTo>
                  <a:lnTo>
                    <a:pt x="516" y="100"/>
                  </a:lnTo>
                  <a:lnTo>
                    <a:pt x="514" y="105"/>
                  </a:lnTo>
                  <a:lnTo>
                    <a:pt x="513" y="110"/>
                  </a:lnTo>
                  <a:lnTo>
                    <a:pt x="511" y="115"/>
                  </a:lnTo>
                  <a:lnTo>
                    <a:pt x="510" y="120"/>
                  </a:lnTo>
                  <a:lnTo>
                    <a:pt x="510" y="126"/>
                  </a:lnTo>
                  <a:lnTo>
                    <a:pt x="509" y="131"/>
                  </a:lnTo>
                  <a:lnTo>
                    <a:pt x="508" y="136"/>
                  </a:lnTo>
                  <a:lnTo>
                    <a:pt x="505" y="141"/>
                  </a:lnTo>
                  <a:lnTo>
                    <a:pt x="503" y="146"/>
                  </a:lnTo>
                  <a:lnTo>
                    <a:pt x="499" y="149"/>
                  </a:lnTo>
                  <a:lnTo>
                    <a:pt x="500" y="149"/>
                  </a:lnTo>
                  <a:lnTo>
                    <a:pt x="501" y="149"/>
                  </a:lnTo>
                  <a:lnTo>
                    <a:pt x="503" y="149"/>
                  </a:lnTo>
                  <a:lnTo>
                    <a:pt x="504" y="149"/>
                  </a:lnTo>
                  <a:lnTo>
                    <a:pt x="505" y="151"/>
                  </a:lnTo>
                  <a:lnTo>
                    <a:pt x="506" y="151"/>
                  </a:lnTo>
                  <a:lnTo>
                    <a:pt x="508" y="152"/>
                  </a:lnTo>
                  <a:lnTo>
                    <a:pt x="508" y="153"/>
                  </a:lnTo>
                  <a:lnTo>
                    <a:pt x="504" y="157"/>
                  </a:lnTo>
                  <a:lnTo>
                    <a:pt x="503" y="159"/>
                  </a:lnTo>
                  <a:lnTo>
                    <a:pt x="501" y="161"/>
                  </a:lnTo>
                  <a:lnTo>
                    <a:pt x="501" y="162"/>
                  </a:lnTo>
                  <a:lnTo>
                    <a:pt x="501" y="163"/>
                  </a:lnTo>
                  <a:lnTo>
                    <a:pt x="501" y="164"/>
                  </a:lnTo>
                  <a:lnTo>
                    <a:pt x="503" y="165"/>
                  </a:lnTo>
                  <a:lnTo>
                    <a:pt x="504" y="167"/>
                  </a:lnTo>
                  <a:lnTo>
                    <a:pt x="504" y="170"/>
                  </a:lnTo>
                  <a:lnTo>
                    <a:pt x="505" y="174"/>
                  </a:lnTo>
                  <a:lnTo>
                    <a:pt x="501" y="174"/>
                  </a:lnTo>
                  <a:lnTo>
                    <a:pt x="504" y="184"/>
                  </a:lnTo>
                  <a:lnTo>
                    <a:pt x="505" y="194"/>
                  </a:lnTo>
                  <a:lnTo>
                    <a:pt x="506" y="204"/>
                  </a:lnTo>
                  <a:lnTo>
                    <a:pt x="509" y="214"/>
                  </a:lnTo>
                  <a:lnTo>
                    <a:pt x="510" y="225"/>
                  </a:lnTo>
                  <a:lnTo>
                    <a:pt x="511" y="235"/>
                  </a:lnTo>
                  <a:lnTo>
                    <a:pt x="514" y="245"/>
                  </a:lnTo>
                  <a:lnTo>
                    <a:pt x="515" y="253"/>
                  </a:lnTo>
                  <a:lnTo>
                    <a:pt x="518" y="263"/>
                  </a:lnTo>
                  <a:lnTo>
                    <a:pt x="520" y="272"/>
                  </a:lnTo>
                  <a:lnTo>
                    <a:pt x="519" y="273"/>
                  </a:lnTo>
                  <a:lnTo>
                    <a:pt x="518" y="274"/>
                  </a:lnTo>
                  <a:lnTo>
                    <a:pt x="516" y="274"/>
                  </a:lnTo>
                  <a:lnTo>
                    <a:pt x="515" y="274"/>
                  </a:lnTo>
                  <a:lnTo>
                    <a:pt x="514" y="274"/>
                  </a:lnTo>
                  <a:lnTo>
                    <a:pt x="513" y="274"/>
                  </a:lnTo>
                  <a:lnTo>
                    <a:pt x="511" y="274"/>
                  </a:lnTo>
                  <a:lnTo>
                    <a:pt x="510" y="274"/>
                  </a:lnTo>
                  <a:lnTo>
                    <a:pt x="509" y="274"/>
                  </a:lnTo>
                  <a:lnTo>
                    <a:pt x="508" y="274"/>
                  </a:lnTo>
                  <a:lnTo>
                    <a:pt x="504" y="295"/>
                  </a:lnTo>
                  <a:lnTo>
                    <a:pt x="505" y="316"/>
                  </a:lnTo>
                  <a:lnTo>
                    <a:pt x="511" y="336"/>
                  </a:lnTo>
                  <a:lnTo>
                    <a:pt x="520" y="356"/>
                  </a:lnTo>
                  <a:lnTo>
                    <a:pt x="530" y="376"/>
                  </a:lnTo>
                  <a:lnTo>
                    <a:pt x="541" y="394"/>
                  </a:lnTo>
                  <a:lnTo>
                    <a:pt x="552" y="414"/>
                  </a:lnTo>
                  <a:lnTo>
                    <a:pt x="562" y="434"/>
                  </a:lnTo>
                  <a:lnTo>
                    <a:pt x="568" y="455"/>
                  </a:lnTo>
                  <a:lnTo>
                    <a:pt x="571" y="476"/>
                  </a:lnTo>
                  <a:lnTo>
                    <a:pt x="575" y="490"/>
                  </a:lnTo>
                  <a:lnTo>
                    <a:pt x="581" y="502"/>
                  </a:lnTo>
                  <a:lnTo>
                    <a:pt x="588" y="513"/>
                  </a:lnTo>
                  <a:lnTo>
                    <a:pt x="596" y="524"/>
                  </a:lnTo>
                  <a:lnTo>
                    <a:pt x="602" y="535"/>
                  </a:lnTo>
                  <a:lnTo>
                    <a:pt x="607" y="546"/>
                  </a:lnTo>
                  <a:lnTo>
                    <a:pt x="609" y="558"/>
                  </a:lnTo>
                  <a:lnTo>
                    <a:pt x="608" y="569"/>
                  </a:lnTo>
                  <a:lnTo>
                    <a:pt x="602" y="581"/>
                  </a:lnTo>
                  <a:lnTo>
                    <a:pt x="591" y="595"/>
                  </a:lnTo>
                  <a:lnTo>
                    <a:pt x="567" y="598"/>
                  </a:lnTo>
                  <a:lnTo>
                    <a:pt x="545" y="606"/>
                  </a:lnTo>
                  <a:lnTo>
                    <a:pt x="523" y="614"/>
                  </a:lnTo>
                  <a:lnTo>
                    <a:pt x="500" y="624"/>
                  </a:lnTo>
                  <a:lnTo>
                    <a:pt x="478" y="634"/>
                  </a:lnTo>
                  <a:lnTo>
                    <a:pt x="457" y="645"/>
                  </a:lnTo>
                  <a:lnTo>
                    <a:pt x="435" y="654"/>
                  </a:lnTo>
                  <a:lnTo>
                    <a:pt x="411" y="663"/>
                  </a:lnTo>
                  <a:lnTo>
                    <a:pt x="387" y="669"/>
                  </a:lnTo>
                  <a:lnTo>
                    <a:pt x="363" y="673"/>
                  </a:lnTo>
                  <a:lnTo>
                    <a:pt x="365" y="675"/>
                  </a:lnTo>
                  <a:lnTo>
                    <a:pt x="238" y="720"/>
                  </a:lnTo>
                  <a:lnTo>
                    <a:pt x="238" y="721"/>
                  </a:lnTo>
                  <a:lnTo>
                    <a:pt x="238" y="722"/>
                  </a:lnTo>
                  <a:lnTo>
                    <a:pt x="238" y="723"/>
                  </a:lnTo>
                  <a:lnTo>
                    <a:pt x="239" y="725"/>
                  </a:lnTo>
                  <a:lnTo>
                    <a:pt x="240" y="726"/>
                  </a:lnTo>
                  <a:lnTo>
                    <a:pt x="241" y="726"/>
                  </a:lnTo>
                  <a:lnTo>
                    <a:pt x="243" y="727"/>
                  </a:lnTo>
                  <a:lnTo>
                    <a:pt x="244" y="728"/>
                  </a:lnTo>
                  <a:lnTo>
                    <a:pt x="204" y="732"/>
                  </a:lnTo>
                  <a:lnTo>
                    <a:pt x="192" y="747"/>
                  </a:lnTo>
                  <a:lnTo>
                    <a:pt x="182" y="764"/>
                  </a:lnTo>
                  <a:lnTo>
                    <a:pt x="173" y="783"/>
                  </a:lnTo>
                  <a:lnTo>
                    <a:pt x="168" y="803"/>
                  </a:lnTo>
                  <a:lnTo>
                    <a:pt x="164" y="822"/>
                  </a:lnTo>
                  <a:lnTo>
                    <a:pt x="163" y="843"/>
                  </a:lnTo>
                  <a:lnTo>
                    <a:pt x="163" y="864"/>
                  </a:lnTo>
                  <a:lnTo>
                    <a:pt x="164" y="885"/>
                  </a:lnTo>
                  <a:lnTo>
                    <a:pt x="166" y="905"/>
                  </a:lnTo>
                  <a:lnTo>
                    <a:pt x="169" y="925"/>
                  </a:lnTo>
                  <a:lnTo>
                    <a:pt x="158" y="941"/>
                  </a:lnTo>
                  <a:lnTo>
                    <a:pt x="150" y="958"/>
                  </a:lnTo>
                  <a:lnTo>
                    <a:pt x="142" y="976"/>
                  </a:lnTo>
                  <a:lnTo>
                    <a:pt x="135" y="995"/>
                  </a:lnTo>
                  <a:lnTo>
                    <a:pt x="130" y="1015"/>
                  </a:lnTo>
                  <a:lnTo>
                    <a:pt x="126" y="1035"/>
                  </a:lnTo>
                  <a:lnTo>
                    <a:pt x="124" y="1055"/>
                  </a:lnTo>
                  <a:lnTo>
                    <a:pt x="122" y="1075"/>
                  </a:lnTo>
                  <a:lnTo>
                    <a:pt x="121" y="1094"/>
                  </a:lnTo>
                  <a:lnTo>
                    <a:pt x="121" y="1114"/>
                  </a:lnTo>
                  <a:lnTo>
                    <a:pt x="83" y="1188"/>
                  </a:lnTo>
                  <a:lnTo>
                    <a:pt x="80" y="1201"/>
                  </a:lnTo>
                  <a:lnTo>
                    <a:pt x="78" y="1213"/>
                  </a:lnTo>
                  <a:lnTo>
                    <a:pt x="74" y="1224"/>
                  </a:lnTo>
                  <a:lnTo>
                    <a:pt x="69" y="1234"/>
                  </a:lnTo>
                  <a:lnTo>
                    <a:pt x="65" y="1244"/>
                  </a:lnTo>
                  <a:lnTo>
                    <a:pt x="62" y="1255"/>
                  </a:lnTo>
                  <a:lnTo>
                    <a:pt x="58" y="1266"/>
                  </a:lnTo>
                  <a:lnTo>
                    <a:pt x="55" y="1278"/>
                  </a:lnTo>
                  <a:lnTo>
                    <a:pt x="54" y="1291"/>
                  </a:lnTo>
                  <a:lnTo>
                    <a:pt x="55" y="1305"/>
                  </a:lnTo>
                  <a:lnTo>
                    <a:pt x="47" y="1317"/>
                  </a:lnTo>
                  <a:lnTo>
                    <a:pt x="39" y="1328"/>
                  </a:lnTo>
                  <a:lnTo>
                    <a:pt x="33" y="1341"/>
                  </a:lnTo>
                  <a:lnTo>
                    <a:pt x="26" y="1353"/>
                  </a:lnTo>
                  <a:lnTo>
                    <a:pt x="19" y="1365"/>
                  </a:lnTo>
                  <a:lnTo>
                    <a:pt x="15" y="1378"/>
                  </a:lnTo>
                  <a:lnTo>
                    <a:pt x="10" y="1391"/>
                  </a:lnTo>
                  <a:lnTo>
                    <a:pt x="6" y="1405"/>
                  </a:lnTo>
                  <a:lnTo>
                    <a:pt x="2" y="1419"/>
                  </a:lnTo>
                  <a:lnTo>
                    <a:pt x="0" y="1432"/>
                  </a:lnTo>
                  <a:lnTo>
                    <a:pt x="0" y="1440"/>
                  </a:lnTo>
                  <a:lnTo>
                    <a:pt x="0" y="1447"/>
                  </a:lnTo>
                  <a:lnTo>
                    <a:pt x="2" y="1454"/>
                  </a:lnTo>
                  <a:lnTo>
                    <a:pt x="5" y="1462"/>
                  </a:lnTo>
                  <a:lnTo>
                    <a:pt x="8" y="1468"/>
                  </a:lnTo>
                  <a:lnTo>
                    <a:pt x="11" y="1475"/>
                  </a:lnTo>
                  <a:lnTo>
                    <a:pt x="13" y="1482"/>
                  </a:lnTo>
                  <a:lnTo>
                    <a:pt x="16" y="1489"/>
                  </a:lnTo>
                  <a:lnTo>
                    <a:pt x="18" y="1495"/>
                  </a:lnTo>
                  <a:lnTo>
                    <a:pt x="18" y="1503"/>
                  </a:lnTo>
                  <a:lnTo>
                    <a:pt x="276" y="1478"/>
                  </a:lnTo>
                  <a:lnTo>
                    <a:pt x="276" y="1477"/>
                  </a:lnTo>
                  <a:lnTo>
                    <a:pt x="273" y="1470"/>
                  </a:lnTo>
                  <a:lnTo>
                    <a:pt x="273" y="1464"/>
                  </a:lnTo>
                  <a:lnTo>
                    <a:pt x="273" y="1458"/>
                  </a:lnTo>
                  <a:lnTo>
                    <a:pt x="273" y="1452"/>
                  </a:lnTo>
                  <a:lnTo>
                    <a:pt x="273" y="1447"/>
                  </a:lnTo>
                  <a:lnTo>
                    <a:pt x="273" y="1441"/>
                  </a:lnTo>
                  <a:lnTo>
                    <a:pt x="272" y="1436"/>
                  </a:lnTo>
                  <a:lnTo>
                    <a:pt x="270" y="1431"/>
                  </a:lnTo>
                  <a:lnTo>
                    <a:pt x="266" y="1426"/>
                  </a:lnTo>
                  <a:lnTo>
                    <a:pt x="261" y="1421"/>
                  </a:lnTo>
                  <a:lnTo>
                    <a:pt x="266" y="1406"/>
                  </a:lnTo>
                  <a:lnTo>
                    <a:pt x="272" y="1393"/>
                  </a:lnTo>
                  <a:lnTo>
                    <a:pt x="280" y="1379"/>
                  </a:lnTo>
                  <a:lnTo>
                    <a:pt x="287" y="1365"/>
                  </a:lnTo>
                  <a:lnTo>
                    <a:pt x="295" y="1352"/>
                  </a:lnTo>
                  <a:lnTo>
                    <a:pt x="303" y="1338"/>
                  </a:lnTo>
                  <a:lnTo>
                    <a:pt x="311" y="1323"/>
                  </a:lnTo>
                  <a:lnTo>
                    <a:pt x="318" y="1308"/>
                  </a:lnTo>
                  <a:lnTo>
                    <a:pt x="324" y="1294"/>
                  </a:lnTo>
                  <a:lnTo>
                    <a:pt x="329" y="1278"/>
                  </a:lnTo>
                  <a:lnTo>
                    <a:pt x="333" y="1301"/>
                  </a:lnTo>
                  <a:lnTo>
                    <a:pt x="337" y="1325"/>
                  </a:lnTo>
                  <a:lnTo>
                    <a:pt x="338" y="1347"/>
                  </a:lnTo>
                  <a:lnTo>
                    <a:pt x="339" y="1370"/>
                  </a:lnTo>
                  <a:lnTo>
                    <a:pt x="340" y="1393"/>
                  </a:lnTo>
                  <a:lnTo>
                    <a:pt x="340" y="1415"/>
                  </a:lnTo>
                  <a:lnTo>
                    <a:pt x="342" y="1437"/>
                  </a:lnTo>
                  <a:lnTo>
                    <a:pt x="343" y="1458"/>
                  </a:lnTo>
                  <a:lnTo>
                    <a:pt x="345" y="1479"/>
                  </a:lnTo>
                  <a:lnTo>
                    <a:pt x="348" y="1500"/>
                  </a:lnTo>
                  <a:lnTo>
                    <a:pt x="344" y="1509"/>
                  </a:lnTo>
                  <a:lnTo>
                    <a:pt x="342" y="1517"/>
                  </a:lnTo>
                  <a:lnTo>
                    <a:pt x="342" y="1526"/>
                  </a:lnTo>
                  <a:lnTo>
                    <a:pt x="342" y="1535"/>
                  </a:lnTo>
                  <a:lnTo>
                    <a:pt x="342" y="1543"/>
                  </a:lnTo>
                  <a:lnTo>
                    <a:pt x="343" y="1551"/>
                  </a:lnTo>
                  <a:lnTo>
                    <a:pt x="344" y="1560"/>
                  </a:lnTo>
                  <a:lnTo>
                    <a:pt x="345" y="1567"/>
                  </a:lnTo>
                  <a:lnTo>
                    <a:pt x="345" y="1574"/>
                  </a:lnTo>
                  <a:lnTo>
                    <a:pt x="344" y="1581"/>
                  </a:lnTo>
                  <a:lnTo>
                    <a:pt x="344" y="1584"/>
                  </a:lnTo>
                  <a:lnTo>
                    <a:pt x="344" y="1590"/>
                  </a:lnTo>
                  <a:lnTo>
                    <a:pt x="344" y="1597"/>
                  </a:lnTo>
                  <a:lnTo>
                    <a:pt x="344" y="1604"/>
                  </a:lnTo>
                  <a:lnTo>
                    <a:pt x="344" y="1611"/>
                  </a:lnTo>
                  <a:lnTo>
                    <a:pt x="343" y="1619"/>
                  </a:lnTo>
                  <a:lnTo>
                    <a:pt x="343" y="1626"/>
                  </a:lnTo>
                  <a:lnTo>
                    <a:pt x="340" y="1634"/>
                  </a:lnTo>
                  <a:lnTo>
                    <a:pt x="338" y="1640"/>
                  </a:lnTo>
                  <a:lnTo>
                    <a:pt x="335" y="1646"/>
                  </a:lnTo>
                  <a:lnTo>
                    <a:pt x="342" y="1652"/>
                  </a:lnTo>
                  <a:lnTo>
                    <a:pt x="338" y="1656"/>
                  </a:lnTo>
                  <a:lnTo>
                    <a:pt x="337" y="1661"/>
                  </a:lnTo>
                  <a:lnTo>
                    <a:pt x="335" y="1665"/>
                  </a:lnTo>
                  <a:lnTo>
                    <a:pt x="337" y="1670"/>
                  </a:lnTo>
                  <a:lnTo>
                    <a:pt x="337" y="1675"/>
                  </a:lnTo>
                  <a:lnTo>
                    <a:pt x="338" y="1680"/>
                  </a:lnTo>
                  <a:lnTo>
                    <a:pt x="339" y="1684"/>
                  </a:lnTo>
                  <a:lnTo>
                    <a:pt x="339" y="1688"/>
                  </a:lnTo>
                  <a:lnTo>
                    <a:pt x="338" y="1693"/>
                  </a:lnTo>
                  <a:lnTo>
                    <a:pt x="335" y="1697"/>
                  </a:lnTo>
                  <a:lnTo>
                    <a:pt x="330" y="1678"/>
                  </a:lnTo>
                  <a:lnTo>
                    <a:pt x="324" y="1660"/>
                  </a:lnTo>
                  <a:lnTo>
                    <a:pt x="317" y="1641"/>
                  </a:lnTo>
                  <a:lnTo>
                    <a:pt x="309" y="1623"/>
                  </a:lnTo>
                  <a:lnTo>
                    <a:pt x="302" y="1604"/>
                  </a:lnTo>
                  <a:lnTo>
                    <a:pt x="295" y="1586"/>
                  </a:lnTo>
                  <a:lnTo>
                    <a:pt x="288" y="1566"/>
                  </a:lnTo>
                  <a:lnTo>
                    <a:pt x="285" y="1547"/>
                  </a:lnTo>
                  <a:lnTo>
                    <a:pt x="282" y="1526"/>
                  </a:lnTo>
                  <a:lnTo>
                    <a:pt x="282" y="1506"/>
                  </a:lnTo>
                  <a:lnTo>
                    <a:pt x="278" y="1504"/>
                  </a:lnTo>
                  <a:lnTo>
                    <a:pt x="276" y="1501"/>
                  </a:lnTo>
                  <a:lnTo>
                    <a:pt x="273" y="1499"/>
                  </a:lnTo>
                  <a:lnTo>
                    <a:pt x="273" y="1496"/>
                  </a:lnTo>
                  <a:lnTo>
                    <a:pt x="273" y="1494"/>
                  </a:lnTo>
                  <a:lnTo>
                    <a:pt x="273" y="1490"/>
                  </a:lnTo>
                  <a:lnTo>
                    <a:pt x="275" y="1488"/>
                  </a:lnTo>
                  <a:lnTo>
                    <a:pt x="275" y="1484"/>
                  </a:lnTo>
                  <a:lnTo>
                    <a:pt x="276" y="1480"/>
                  </a:lnTo>
                  <a:lnTo>
                    <a:pt x="276" y="1478"/>
                  </a:lnTo>
                  <a:lnTo>
                    <a:pt x="18" y="1503"/>
                  </a:lnTo>
                  <a:lnTo>
                    <a:pt x="18" y="1504"/>
                  </a:lnTo>
                  <a:lnTo>
                    <a:pt x="18" y="1505"/>
                  </a:lnTo>
                  <a:lnTo>
                    <a:pt x="18" y="1506"/>
                  </a:lnTo>
                  <a:lnTo>
                    <a:pt x="18" y="1508"/>
                  </a:lnTo>
                  <a:lnTo>
                    <a:pt x="18" y="1509"/>
                  </a:lnTo>
                  <a:lnTo>
                    <a:pt x="18" y="1510"/>
                  </a:lnTo>
                  <a:lnTo>
                    <a:pt x="18" y="1511"/>
                  </a:lnTo>
                  <a:lnTo>
                    <a:pt x="18" y="1513"/>
                  </a:lnTo>
                  <a:lnTo>
                    <a:pt x="17" y="1514"/>
                  </a:lnTo>
                  <a:lnTo>
                    <a:pt x="17" y="1515"/>
                  </a:lnTo>
                  <a:lnTo>
                    <a:pt x="26" y="1543"/>
                  </a:lnTo>
                  <a:lnTo>
                    <a:pt x="36" y="1573"/>
                  </a:lnTo>
                  <a:lnTo>
                    <a:pt x="44" y="1602"/>
                  </a:lnTo>
                  <a:lnTo>
                    <a:pt x="53" y="1629"/>
                  </a:lnTo>
                  <a:lnTo>
                    <a:pt x="62" y="1657"/>
                  </a:lnTo>
                  <a:lnTo>
                    <a:pt x="70" y="1684"/>
                  </a:lnTo>
                  <a:lnTo>
                    <a:pt x="80" y="1712"/>
                  </a:lnTo>
                  <a:lnTo>
                    <a:pt x="89" y="1740"/>
                  </a:lnTo>
                  <a:lnTo>
                    <a:pt x="99" y="1767"/>
                  </a:lnTo>
                  <a:lnTo>
                    <a:pt x="110" y="1795"/>
                  </a:lnTo>
                  <a:lnTo>
                    <a:pt x="115" y="1802"/>
                  </a:lnTo>
                  <a:lnTo>
                    <a:pt x="117" y="1811"/>
                  </a:lnTo>
                  <a:lnTo>
                    <a:pt x="121" y="1819"/>
                  </a:lnTo>
                  <a:lnTo>
                    <a:pt x="124" y="1828"/>
                  </a:lnTo>
                  <a:lnTo>
                    <a:pt x="126" y="1837"/>
                  </a:lnTo>
                  <a:lnTo>
                    <a:pt x="129" y="1845"/>
                  </a:lnTo>
                  <a:lnTo>
                    <a:pt x="132" y="1853"/>
                  </a:lnTo>
                  <a:lnTo>
                    <a:pt x="136" y="1859"/>
                  </a:lnTo>
                  <a:lnTo>
                    <a:pt x="141" y="1865"/>
                  </a:lnTo>
                  <a:lnTo>
                    <a:pt x="148" y="1869"/>
                  </a:lnTo>
                  <a:lnTo>
                    <a:pt x="148" y="1886"/>
                  </a:lnTo>
                  <a:lnTo>
                    <a:pt x="155" y="1896"/>
                  </a:lnTo>
                  <a:lnTo>
                    <a:pt x="161" y="1906"/>
                  </a:lnTo>
                  <a:lnTo>
                    <a:pt x="164" y="1917"/>
                  </a:lnTo>
                  <a:lnTo>
                    <a:pt x="168" y="1928"/>
                  </a:lnTo>
                  <a:lnTo>
                    <a:pt x="172" y="1938"/>
                  </a:lnTo>
                  <a:lnTo>
                    <a:pt x="176" y="1949"/>
                  </a:lnTo>
                  <a:lnTo>
                    <a:pt x="179" y="1960"/>
                  </a:lnTo>
                  <a:lnTo>
                    <a:pt x="184" y="1970"/>
                  </a:lnTo>
                  <a:lnTo>
                    <a:pt x="190" y="1979"/>
                  </a:lnTo>
                  <a:lnTo>
                    <a:pt x="199" y="1988"/>
                  </a:lnTo>
                  <a:lnTo>
                    <a:pt x="202" y="1985"/>
                  </a:lnTo>
                  <a:lnTo>
                    <a:pt x="202" y="2000"/>
                  </a:lnTo>
                  <a:lnTo>
                    <a:pt x="209" y="2001"/>
                  </a:lnTo>
                  <a:lnTo>
                    <a:pt x="216" y="2000"/>
                  </a:lnTo>
                  <a:lnTo>
                    <a:pt x="224" y="1997"/>
                  </a:lnTo>
                  <a:lnTo>
                    <a:pt x="230" y="1994"/>
                  </a:lnTo>
                  <a:lnTo>
                    <a:pt x="236" y="1989"/>
                  </a:lnTo>
                  <a:lnTo>
                    <a:pt x="241" y="1984"/>
                  </a:lnTo>
                  <a:lnTo>
                    <a:pt x="246" y="1979"/>
                  </a:lnTo>
                  <a:lnTo>
                    <a:pt x="251" y="1974"/>
                  </a:lnTo>
                  <a:lnTo>
                    <a:pt x="255" y="1969"/>
                  </a:lnTo>
                  <a:lnTo>
                    <a:pt x="259" y="1967"/>
                  </a:lnTo>
                  <a:lnTo>
                    <a:pt x="264" y="1973"/>
                  </a:lnTo>
                  <a:lnTo>
                    <a:pt x="256" y="1999"/>
                  </a:lnTo>
                  <a:lnTo>
                    <a:pt x="250" y="2026"/>
                  </a:lnTo>
                  <a:lnTo>
                    <a:pt x="243" y="2052"/>
                  </a:lnTo>
                  <a:lnTo>
                    <a:pt x="236" y="2078"/>
                  </a:lnTo>
                  <a:lnTo>
                    <a:pt x="230" y="2105"/>
                  </a:lnTo>
                  <a:lnTo>
                    <a:pt x="224" y="2131"/>
                  </a:lnTo>
                  <a:lnTo>
                    <a:pt x="218" y="2158"/>
                  </a:lnTo>
                  <a:lnTo>
                    <a:pt x="212" y="2185"/>
                  </a:lnTo>
                  <a:lnTo>
                    <a:pt x="207" y="2213"/>
                  </a:lnTo>
                  <a:lnTo>
                    <a:pt x="202" y="2240"/>
                  </a:lnTo>
                  <a:lnTo>
                    <a:pt x="203" y="2312"/>
                  </a:lnTo>
                  <a:lnTo>
                    <a:pt x="204" y="2383"/>
                  </a:lnTo>
                  <a:lnTo>
                    <a:pt x="207" y="2454"/>
                  </a:lnTo>
                  <a:lnTo>
                    <a:pt x="210" y="2524"/>
                  </a:lnTo>
                  <a:lnTo>
                    <a:pt x="215" y="2595"/>
                  </a:lnTo>
                  <a:lnTo>
                    <a:pt x="223" y="2664"/>
                  </a:lnTo>
                  <a:lnTo>
                    <a:pt x="231" y="2733"/>
                  </a:lnTo>
                  <a:lnTo>
                    <a:pt x="244" y="2801"/>
                  </a:lnTo>
                  <a:lnTo>
                    <a:pt x="260" y="2869"/>
                  </a:lnTo>
                  <a:lnTo>
                    <a:pt x="278" y="2938"/>
                  </a:lnTo>
                  <a:lnTo>
                    <a:pt x="282" y="2949"/>
                  </a:lnTo>
                  <a:lnTo>
                    <a:pt x="285" y="2960"/>
                  </a:lnTo>
                  <a:lnTo>
                    <a:pt x="287" y="2971"/>
                  </a:lnTo>
                  <a:lnTo>
                    <a:pt x="290" y="2983"/>
                  </a:lnTo>
                  <a:lnTo>
                    <a:pt x="293" y="2994"/>
                  </a:lnTo>
                  <a:lnTo>
                    <a:pt x="297" y="3006"/>
                  </a:lnTo>
                  <a:lnTo>
                    <a:pt x="302" y="3015"/>
                  </a:lnTo>
                  <a:lnTo>
                    <a:pt x="308" y="3024"/>
                  </a:lnTo>
                  <a:lnTo>
                    <a:pt x="317" y="3030"/>
                  </a:lnTo>
                  <a:lnTo>
                    <a:pt x="327" y="3035"/>
                  </a:lnTo>
                  <a:lnTo>
                    <a:pt x="324" y="3044"/>
                  </a:lnTo>
                  <a:lnTo>
                    <a:pt x="321" y="3053"/>
                  </a:lnTo>
                  <a:lnTo>
                    <a:pt x="318" y="3061"/>
                  </a:lnTo>
                  <a:lnTo>
                    <a:pt x="316" y="3071"/>
                  </a:lnTo>
                  <a:lnTo>
                    <a:pt x="314" y="3081"/>
                  </a:lnTo>
                  <a:lnTo>
                    <a:pt x="312" y="3091"/>
                  </a:lnTo>
                  <a:lnTo>
                    <a:pt x="312" y="3101"/>
                  </a:lnTo>
                  <a:lnTo>
                    <a:pt x="312" y="3111"/>
                  </a:lnTo>
                  <a:lnTo>
                    <a:pt x="312" y="3122"/>
                  </a:lnTo>
                  <a:lnTo>
                    <a:pt x="314" y="3133"/>
                  </a:lnTo>
                  <a:lnTo>
                    <a:pt x="291" y="3227"/>
                  </a:lnTo>
                  <a:lnTo>
                    <a:pt x="275" y="3323"/>
                  </a:lnTo>
                  <a:lnTo>
                    <a:pt x="264" y="3421"/>
                  </a:lnTo>
                  <a:lnTo>
                    <a:pt x="256" y="3520"/>
                  </a:lnTo>
                  <a:lnTo>
                    <a:pt x="252" y="3620"/>
                  </a:lnTo>
                  <a:lnTo>
                    <a:pt x="250" y="3721"/>
                  </a:lnTo>
                  <a:lnTo>
                    <a:pt x="249" y="3822"/>
                  </a:lnTo>
                  <a:lnTo>
                    <a:pt x="246" y="3922"/>
                  </a:lnTo>
                  <a:lnTo>
                    <a:pt x="241" y="4024"/>
                  </a:lnTo>
                  <a:lnTo>
                    <a:pt x="234" y="4125"/>
                  </a:lnTo>
                  <a:lnTo>
                    <a:pt x="236" y="4126"/>
                  </a:lnTo>
                  <a:lnTo>
                    <a:pt x="238" y="4127"/>
                  </a:lnTo>
                  <a:lnTo>
                    <a:pt x="239" y="4129"/>
                  </a:lnTo>
                  <a:lnTo>
                    <a:pt x="239" y="4130"/>
                  </a:lnTo>
                  <a:lnTo>
                    <a:pt x="239" y="4132"/>
                  </a:lnTo>
                  <a:lnTo>
                    <a:pt x="238" y="4134"/>
                  </a:lnTo>
                  <a:lnTo>
                    <a:pt x="236" y="4135"/>
                  </a:lnTo>
                  <a:lnTo>
                    <a:pt x="235" y="4136"/>
                  </a:lnTo>
                  <a:lnTo>
                    <a:pt x="235" y="4137"/>
                  </a:lnTo>
                  <a:lnTo>
                    <a:pt x="234" y="4140"/>
                  </a:lnTo>
                  <a:lnTo>
                    <a:pt x="235" y="4144"/>
                  </a:lnTo>
                  <a:lnTo>
                    <a:pt x="235" y="4149"/>
                  </a:lnTo>
                  <a:lnTo>
                    <a:pt x="236" y="4153"/>
                  </a:lnTo>
                  <a:lnTo>
                    <a:pt x="238" y="4158"/>
                  </a:lnTo>
                  <a:lnTo>
                    <a:pt x="240" y="4163"/>
                  </a:lnTo>
                  <a:lnTo>
                    <a:pt x="243" y="4168"/>
                  </a:lnTo>
                  <a:lnTo>
                    <a:pt x="246" y="4172"/>
                  </a:lnTo>
                  <a:lnTo>
                    <a:pt x="250" y="4175"/>
                  </a:lnTo>
                  <a:lnTo>
                    <a:pt x="256" y="4176"/>
                  </a:lnTo>
                  <a:lnTo>
                    <a:pt x="264" y="4176"/>
                  </a:lnTo>
                  <a:lnTo>
                    <a:pt x="257" y="4194"/>
                  </a:lnTo>
                  <a:lnTo>
                    <a:pt x="250" y="4213"/>
                  </a:lnTo>
                  <a:lnTo>
                    <a:pt x="240" y="4231"/>
                  </a:lnTo>
                  <a:lnTo>
                    <a:pt x="230" y="4249"/>
                  </a:lnTo>
                  <a:lnTo>
                    <a:pt x="219" y="4266"/>
                  </a:lnTo>
                  <a:lnTo>
                    <a:pt x="208" y="4283"/>
                  </a:lnTo>
                  <a:lnTo>
                    <a:pt x="197" y="4301"/>
                  </a:lnTo>
                  <a:lnTo>
                    <a:pt x="187" y="4318"/>
                  </a:lnTo>
                  <a:lnTo>
                    <a:pt x="178" y="4335"/>
                  </a:lnTo>
                  <a:lnTo>
                    <a:pt x="169" y="4354"/>
                  </a:lnTo>
                  <a:lnTo>
                    <a:pt x="166" y="4350"/>
                  </a:lnTo>
                  <a:lnTo>
                    <a:pt x="166" y="4375"/>
                  </a:lnTo>
                  <a:lnTo>
                    <a:pt x="169" y="4382"/>
                  </a:lnTo>
                  <a:lnTo>
                    <a:pt x="176" y="4388"/>
                  </a:lnTo>
                  <a:lnTo>
                    <a:pt x="182" y="4392"/>
                  </a:lnTo>
                  <a:lnTo>
                    <a:pt x="190" y="4395"/>
                  </a:lnTo>
                  <a:lnTo>
                    <a:pt x="199" y="4397"/>
                  </a:lnTo>
                  <a:lnTo>
                    <a:pt x="209" y="4397"/>
                  </a:lnTo>
                  <a:lnTo>
                    <a:pt x="218" y="4398"/>
                  </a:lnTo>
                  <a:lnTo>
                    <a:pt x="228" y="4398"/>
                  </a:lnTo>
                  <a:lnTo>
                    <a:pt x="236" y="4400"/>
                  </a:lnTo>
                  <a:lnTo>
                    <a:pt x="244" y="4401"/>
                  </a:lnTo>
                  <a:lnTo>
                    <a:pt x="243" y="4401"/>
                  </a:lnTo>
                  <a:lnTo>
                    <a:pt x="243" y="4402"/>
                  </a:lnTo>
                  <a:lnTo>
                    <a:pt x="241" y="4402"/>
                  </a:lnTo>
                  <a:lnTo>
                    <a:pt x="240" y="4403"/>
                  </a:lnTo>
                  <a:lnTo>
                    <a:pt x="239" y="4403"/>
                  </a:lnTo>
                  <a:lnTo>
                    <a:pt x="239" y="4405"/>
                  </a:lnTo>
                  <a:lnTo>
                    <a:pt x="238" y="4405"/>
                  </a:lnTo>
                  <a:lnTo>
                    <a:pt x="246" y="4406"/>
                  </a:lnTo>
                  <a:lnTo>
                    <a:pt x="255" y="4406"/>
                  </a:lnTo>
                  <a:lnTo>
                    <a:pt x="264" y="4405"/>
                  </a:lnTo>
                  <a:lnTo>
                    <a:pt x="271" y="4403"/>
                  </a:lnTo>
                  <a:lnTo>
                    <a:pt x="280" y="4401"/>
                  </a:lnTo>
                  <a:lnTo>
                    <a:pt x="287" y="4398"/>
                  </a:lnTo>
                  <a:lnTo>
                    <a:pt x="296" y="4397"/>
                  </a:lnTo>
                  <a:lnTo>
                    <a:pt x="303" y="4396"/>
                  </a:lnTo>
                  <a:lnTo>
                    <a:pt x="312" y="4395"/>
                  </a:lnTo>
                  <a:lnTo>
                    <a:pt x="321" y="4395"/>
                  </a:lnTo>
                  <a:lnTo>
                    <a:pt x="324" y="4395"/>
                  </a:lnTo>
                  <a:lnTo>
                    <a:pt x="328" y="4395"/>
                  </a:lnTo>
                  <a:lnTo>
                    <a:pt x="330" y="4392"/>
                  </a:lnTo>
                  <a:lnTo>
                    <a:pt x="332" y="4391"/>
                  </a:lnTo>
                  <a:lnTo>
                    <a:pt x="334" y="4388"/>
                  </a:lnTo>
                  <a:lnTo>
                    <a:pt x="335" y="4386"/>
                  </a:lnTo>
                  <a:lnTo>
                    <a:pt x="338" y="4384"/>
                  </a:lnTo>
                  <a:lnTo>
                    <a:pt x="340" y="4384"/>
                  </a:lnTo>
                  <a:lnTo>
                    <a:pt x="344" y="4384"/>
                  </a:lnTo>
                  <a:lnTo>
                    <a:pt x="348" y="4386"/>
                  </a:lnTo>
                  <a:lnTo>
                    <a:pt x="347" y="4386"/>
                  </a:lnTo>
                  <a:lnTo>
                    <a:pt x="347" y="4387"/>
                  </a:lnTo>
                  <a:lnTo>
                    <a:pt x="345" y="4387"/>
                  </a:lnTo>
                  <a:lnTo>
                    <a:pt x="344" y="4388"/>
                  </a:lnTo>
                  <a:lnTo>
                    <a:pt x="353" y="4385"/>
                  </a:lnTo>
                  <a:lnTo>
                    <a:pt x="361" y="4380"/>
                  </a:lnTo>
                  <a:lnTo>
                    <a:pt x="370" y="4375"/>
                  </a:lnTo>
                  <a:lnTo>
                    <a:pt x="379" y="4369"/>
                  </a:lnTo>
                  <a:lnTo>
                    <a:pt x="386" y="4364"/>
                  </a:lnTo>
                  <a:lnTo>
                    <a:pt x="395" y="4358"/>
                  </a:lnTo>
                  <a:lnTo>
                    <a:pt x="404" y="4351"/>
                  </a:lnTo>
                  <a:lnTo>
                    <a:pt x="412" y="4346"/>
                  </a:lnTo>
                  <a:lnTo>
                    <a:pt x="421" y="4343"/>
                  </a:lnTo>
                  <a:lnTo>
                    <a:pt x="431" y="4339"/>
                  </a:lnTo>
                  <a:lnTo>
                    <a:pt x="425" y="4335"/>
                  </a:lnTo>
                  <a:lnTo>
                    <a:pt x="426" y="4332"/>
                  </a:lnTo>
                  <a:lnTo>
                    <a:pt x="426" y="4329"/>
                  </a:lnTo>
                  <a:lnTo>
                    <a:pt x="427" y="4328"/>
                  </a:lnTo>
                  <a:lnTo>
                    <a:pt x="428" y="4327"/>
                  </a:lnTo>
                  <a:lnTo>
                    <a:pt x="430" y="4325"/>
                  </a:lnTo>
                  <a:lnTo>
                    <a:pt x="432" y="4324"/>
                  </a:lnTo>
                  <a:lnTo>
                    <a:pt x="433" y="4324"/>
                  </a:lnTo>
                  <a:lnTo>
                    <a:pt x="436" y="4323"/>
                  </a:lnTo>
                  <a:lnTo>
                    <a:pt x="438" y="4322"/>
                  </a:lnTo>
                  <a:lnTo>
                    <a:pt x="442" y="4320"/>
                  </a:lnTo>
                  <a:lnTo>
                    <a:pt x="443" y="4320"/>
                  </a:lnTo>
                  <a:lnTo>
                    <a:pt x="443" y="4322"/>
                  </a:lnTo>
                  <a:lnTo>
                    <a:pt x="444" y="4322"/>
                  </a:lnTo>
                  <a:lnTo>
                    <a:pt x="444" y="4323"/>
                  </a:lnTo>
                  <a:lnTo>
                    <a:pt x="457" y="4297"/>
                  </a:lnTo>
                  <a:lnTo>
                    <a:pt x="467" y="4271"/>
                  </a:lnTo>
                  <a:lnTo>
                    <a:pt x="477" y="4244"/>
                  </a:lnTo>
                  <a:lnTo>
                    <a:pt x="485" y="4218"/>
                  </a:lnTo>
                  <a:lnTo>
                    <a:pt x="493" y="4191"/>
                  </a:lnTo>
                  <a:lnTo>
                    <a:pt x="500" y="4163"/>
                  </a:lnTo>
                  <a:lnTo>
                    <a:pt x="508" y="4136"/>
                  </a:lnTo>
                  <a:lnTo>
                    <a:pt x="514" y="4108"/>
                  </a:lnTo>
                  <a:lnTo>
                    <a:pt x="520" y="4080"/>
                  </a:lnTo>
                  <a:lnTo>
                    <a:pt x="526" y="4053"/>
                  </a:lnTo>
                  <a:lnTo>
                    <a:pt x="523" y="4051"/>
                  </a:lnTo>
                  <a:lnTo>
                    <a:pt x="526" y="4030"/>
                  </a:lnTo>
                  <a:lnTo>
                    <a:pt x="530" y="4010"/>
                  </a:lnTo>
                  <a:lnTo>
                    <a:pt x="534" y="3989"/>
                  </a:lnTo>
                  <a:lnTo>
                    <a:pt x="536" y="3968"/>
                  </a:lnTo>
                  <a:lnTo>
                    <a:pt x="539" y="3948"/>
                  </a:lnTo>
                  <a:lnTo>
                    <a:pt x="542" y="3927"/>
                  </a:lnTo>
                  <a:lnTo>
                    <a:pt x="545" y="3906"/>
                  </a:lnTo>
                  <a:lnTo>
                    <a:pt x="547" y="3886"/>
                  </a:lnTo>
                  <a:lnTo>
                    <a:pt x="551" y="3865"/>
                  </a:lnTo>
                  <a:lnTo>
                    <a:pt x="556" y="3845"/>
                  </a:lnTo>
                  <a:lnTo>
                    <a:pt x="562" y="3829"/>
                  </a:lnTo>
                  <a:lnTo>
                    <a:pt x="567" y="3812"/>
                  </a:lnTo>
                  <a:lnTo>
                    <a:pt x="572" y="3795"/>
                  </a:lnTo>
                  <a:lnTo>
                    <a:pt x="576" y="3776"/>
                  </a:lnTo>
                  <a:lnTo>
                    <a:pt x="578" y="3758"/>
                  </a:lnTo>
                  <a:lnTo>
                    <a:pt x="581" y="3740"/>
                  </a:lnTo>
                  <a:lnTo>
                    <a:pt x="583" y="3722"/>
                  </a:lnTo>
                  <a:lnTo>
                    <a:pt x="584" y="3703"/>
                  </a:lnTo>
                  <a:lnTo>
                    <a:pt x="586" y="3685"/>
                  </a:lnTo>
                  <a:lnTo>
                    <a:pt x="588" y="3667"/>
                  </a:lnTo>
                  <a:lnTo>
                    <a:pt x="589" y="3649"/>
                  </a:lnTo>
                  <a:lnTo>
                    <a:pt x="592" y="3631"/>
                  </a:lnTo>
                  <a:lnTo>
                    <a:pt x="594" y="3613"/>
                  </a:lnTo>
                  <a:lnTo>
                    <a:pt x="596" y="3596"/>
                  </a:lnTo>
                  <a:lnTo>
                    <a:pt x="598" y="3578"/>
                  </a:lnTo>
                  <a:lnTo>
                    <a:pt x="601" y="3560"/>
                  </a:lnTo>
                  <a:lnTo>
                    <a:pt x="603" y="3542"/>
                  </a:lnTo>
                  <a:lnTo>
                    <a:pt x="606" y="3525"/>
                  </a:lnTo>
                  <a:lnTo>
                    <a:pt x="608" y="3507"/>
                  </a:lnTo>
                  <a:lnTo>
                    <a:pt x="610" y="3489"/>
                  </a:lnTo>
                  <a:lnTo>
                    <a:pt x="609" y="3489"/>
                  </a:lnTo>
                  <a:lnTo>
                    <a:pt x="609" y="3474"/>
                  </a:lnTo>
                  <a:lnTo>
                    <a:pt x="612" y="3474"/>
                  </a:lnTo>
                  <a:lnTo>
                    <a:pt x="612" y="3484"/>
                  </a:lnTo>
                  <a:lnTo>
                    <a:pt x="612" y="3481"/>
                  </a:lnTo>
                  <a:lnTo>
                    <a:pt x="613" y="3477"/>
                  </a:lnTo>
                  <a:lnTo>
                    <a:pt x="613" y="3473"/>
                  </a:lnTo>
                  <a:lnTo>
                    <a:pt x="614" y="3469"/>
                  </a:lnTo>
                  <a:lnTo>
                    <a:pt x="614" y="3466"/>
                  </a:lnTo>
                  <a:lnTo>
                    <a:pt x="614" y="3462"/>
                  </a:lnTo>
                  <a:lnTo>
                    <a:pt x="615" y="3458"/>
                  </a:lnTo>
                  <a:lnTo>
                    <a:pt x="615" y="3456"/>
                  </a:lnTo>
                  <a:lnTo>
                    <a:pt x="617" y="3452"/>
                  </a:lnTo>
                  <a:lnTo>
                    <a:pt x="617" y="3448"/>
                  </a:lnTo>
                  <a:lnTo>
                    <a:pt x="615" y="3448"/>
                  </a:lnTo>
                  <a:lnTo>
                    <a:pt x="618" y="3421"/>
                  </a:lnTo>
                  <a:lnTo>
                    <a:pt x="620" y="3421"/>
                  </a:lnTo>
                  <a:lnTo>
                    <a:pt x="619" y="3435"/>
                  </a:lnTo>
                  <a:lnTo>
                    <a:pt x="624" y="3401"/>
                  </a:lnTo>
                  <a:lnTo>
                    <a:pt x="629" y="3369"/>
                  </a:lnTo>
                  <a:lnTo>
                    <a:pt x="634" y="3337"/>
                  </a:lnTo>
                  <a:lnTo>
                    <a:pt x="639" y="3305"/>
                  </a:lnTo>
                  <a:lnTo>
                    <a:pt x="644" y="3272"/>
                  </a:lnTo>
                  <a:lnTo>
                    <a:pt x="649" y="3239"/>
                  </a:lnTo>
                  <a:lnTo>
                    <a:pt x="654" y="3207"/>
                  </a:lnTo>
                  <a:lnTo>
                    <a:pt x="658" y="3175"/>
                  </a:lnTo>
                  <a:lnTo>
                    <a:pt x="661" y="3142"/>
                  </a:lnTo>
                  <a:lnTo>
                    <a:pt x="665" y="3109"/>
                  </a:lnTo>
                  <a:lnTo>
                    <a:pt x="674" y="3105"/>
                  </a:lnTo>
                  <a:lnTo>
                    <a:pt x="682" y="3102"/>
                  </a:lnTo>
                  <a:lnTo>
                    <a:pt x="692" y="3101"/>
                  </a:lnTo>
                  <a:lnTo>
                    <a:pt x="702" y="3101"/>
                  </a:lnTo>
                  <a:lnTo>
                    <a:pt x="713" y="3101"/>
                  </a:lnTo>
                  <a:lnTo>
                    <a:pt x="723" y="3101"/>
                  </a:lnTo>
                  <a:lnTo>
                    <a:pt x="733" y="3100"/>
                  </a:lnTo>
                  <a:lnTo>
                    <a:pt x="743" y="3098"/>
                  </a:lnTo>
                  <a:lnTo>
                    <a:pt x="750" y="3095"/>
                  </a:lnTo>
                  <a:lnTo>
                    <a:pt x="758" y="3088"/>
                  </a:lnTo>
                  <a:lnTo>
                    <a:pt x="763" y="3046"/>
                  </a:lnTo>
                  <a:lnTo>
                    <a:pt x="767" y="3004"/>
                  </a:lnTo>
                  <a:lnTo>
                    <a:pt x="769" y="2964"/>
                  </a:lnTo>
                  <a:lnTo>
                    <a:pt x="770" y="2923"/>
                  </a:lnTo>
                  <a:lnTo>
                    <a:pt x="772" y="2883"/>
                  </a:lnTo>
                  <a:lnTo>
                    <a:pt x="772" y="2842"/>
                  </a:lnTo>
                  <a:lnTo>
                    <a:pt x="773" y="2801"/>
                  </a:lnTo>
                  <a:lnTo>
                    <a:pt x="774" y="2761"/>
                  </a:lnTo>
                  <a:lnTo>
                    <a:pt x="775" y="2720"/>
                  </a:lnTo>
                  <a:lnTo>
                    <a:pt x="779" y="2679"/>
                  </a:lnTo>
                  <a:lnTo>
                    <a:pt x="780" y="2715"/>
                  </a:lnTo>
                  <a:lnTo>
                    <a:pt x="781" y="2752"/>
                  </a:lnTo>
                  <a:lnTo>
                    <a:pt x="784" y="2789"/>
                  </a:lnTo>
                  <a:lnTo>
                    <a:pt x="786" y="2829"/>
                  </a:lnTo>
                  <a:lnTo>
                    <a:pt x="788" y="2868"/>
                  </a:lnTo>
                  <a:lnTo>
                    <a:pt x="789" y="2908"/>
                  </a:lnTo>
                  <a:lnTo>
                    <a:pt x="790" y="2947"/>
                  </a:lnTo>
                  <a:lnTo>
                    <a:pt x="791" y="2986"/>
                  </a:lnTo>
                  <a:lnTo>
                    <a:pt x="791" y="3024"/>
                  </a:lnTo>
                  <a:lnTo>
                    <a:pt x="790" y="3062"/>
                  </a:lnTo>
                  <a:lnTo>
                    <a:pt x="790" y="3080"/>
                  </a:lnTo>
                  <a:lnTo>
                    <a:pt x="796" y="3091"/>
                  </a:lnTo>
                  <a:lnTo>
                    <a:pt x="805" y="3100"/>
                  </a:lnTo>
                  <a:lnTo>
                    <a:pt x="816" y="3103"/>
                  </a:lnTo>
                  <a:lnTo>
                    <a:pt x="831" y="3105"/>
                  </a:lnTo>
                  <a:lnTo>
                    <a:pt x="846" y="3105"/>
                  </a:lnTo>
                  <a:lnTo>
                    <a:pt x="862" y="3103"/>
                  </a:lnTo>
                  <a:lnTo>
                    <a:pt x="878" y="3102"/>
                  </a:lnTo>
                  <a:lnTo>
                    <a:pt x="893" y="3102"/>
                  </a:lnTo>
                  <a:lnTo>
                    <a:pt x="907" y="3103"/>
                  </a:lnTo>
                  <a:lnTo>
                    <a:pt x="912" y="3109"/>
                  </a:lnTo>
                  <a:lnTo>
                    <a:pt x="917" y="3117"/>
                  </a:lnTo>
                  <a:lnTo>
                    <a:pt x="919" y="3124"/>
                  </a:lnTo>
                  <a:lnTo>
                    <a:pt x="923" y="3132"/>
                  </a:lnTo>
                  <a:lnTo>
                    <a:pt x="925" y="3139"/>
                  </a:lnTo>
                  <a:lnTo>
                    <a:pt x="928" y="3147"/>
                  </a:lnTo>
                  <a:lnTo>
                    <a:pt x="929" y="3155"/>
                  </a:lnTo>
                  <a:lnTo>
                    <a:pt x="933" y="3163"/>
                  </a:lnTo>
                  <a:lnTo>
                    <a:pt x="935" y="3170"/>
                  </a:lnTo>
                  <a:lnTo>
                    <a:pt x="939" y="3177"/>
                  </a:lnTo>
                  <a:lnTo>
                    <a:pt x="947" y="3231"/>
                  </a:lnTo>
                  <a:lnTo>
                    <a:pt x="954" y="3285"/>
                  </a:lnTo>
                  <a:lnTo>
                    <a:pt x="959" y="3340"/>
                  </a:lnTo>
                  <a:lnTo>
                    <a:pt x="962" y="3394"/>
                  </a:lnTo>
                  <a:lnTo>
                    <a:pt x="966" y="3450"/>
                  </a:lnTo>
                  <a:lnTo>
                    <a:pt x="971" y="3504"/>
                  </a:lnTo>
                  <a:lnTo>
                    <a:pt x="977" y="3558"/>
                  </a:lnTo>
                  <a:lnTo>
                    <a:pt x="985" y="3612"/>
                  </a:lnTo>
                  <a:lnTo>
                    <a:pt x="996" y="3665"/>
                  </a:lnTo>
                  <a:lnTo>
                    <a:pt x="1011" y="3716"/>
                  </a:lnTo>
                  <a:lnTo>
                    <a:pt x="1021" y="3769"/>
                  </a:lnTo>
                  <a:lnTo>
                    <a:pt x="1028" y="3824"/>
                  </a:lnTo>
                  <a:lnTo>
                    <a:pt x="1035" y="3880"/>
                  </a:lnTo>
                  <a:lnTo>
                    <a:pt x="1042" y="3937"/>
                  </a:lnTo>
                  <a:lnTo>
                    <a:pt x="1049" y="3994"/>
                  </a:lnTo>
                  <a:lnTo>
                    <a:pt x="1055" y="4052"/>
                  </a:lnTo>
                  <a:lnTo>
                    <a:pt x="1064" y="4109"/>
                  </a:lnTo>
                  <a:lnTo>
                    <a:pt x="1073" y="4166"/>
                  </a:lnTo>
                  <a:lnTo>
                    <a:pt x="1083" y="4222"/>
                  </a:lnTo>
                  <a:lnTo>
                    <a:pt x="1096" y="4276"/>
                  </a:lnTo>
                  <a:lnTo>
                    <a:pt x="1100" y="4281"/>
                  </a:lnTo>
                  <a:lnTo>
                    <a:pt x="1105" y="4287"/>
                  </a:lnTo>
                  <a:lnTo>
                    <a:pt x="1110" y="4293"/>
                  </a:lnTo>
                  <a:lnTo>
                    <a:pt x="1116" y="4298"/>
                  </a:lnTo>
                  <a:lnTo>
                    <a:pt x="1122" y="4303"/>
                  </a:lnTo>
                  <a:lnTo>
                    <a:pt x="1128" y="4307"/>
                  </a:lnTo>
                  <a:lnTo>
                    <a:pt x="1135" y="4309"/>
                  </a:lnTo>
                  <a:lnTo>
                    <a:pt x="1142" y="4312"/>
                  </a:lnTo>
                  <a:lnTo>
                    <a:pt x="1148" y="4312"/>
                  </a:lnTo>
                  <a:lnTo>
                    <a:pt x="1156" y="4312"/>
                  </a:lnTo>
                  <a:lnTo>
                    <a:pt x="1154" y="4309"/>
                  </a:lnTo>
                  <a:lnTo>
                    <a:pt x="1153" y="4306"/>
                  </a:lnTo>
                  <a:lnTo>
                    <a:pt x="1152" y="4303"/>
                  </a:lnTo>
                  <a:lnTo>
                    <a:pt x="1151" y="4299"/>
                  </a:lnTo>
                  <a:lnTo>
                    <a:pt x="1151" y="4296"/>
                  </a:lnTo>
                  <a:lnTo>
                    <a:pt x="1149" y="4292"/>
                  </a:lnTo>
                  <a:lnTo>
                    <a:pt x="1149" y="4290"/>
                  </a:lnTo>
                  <a:lnTo>
                    <a:pt x="1151" y="4286"/>
                  </a:lnTo>
                  <a:lnTo>
                    <a:pt x="1152" y="4282"/>
                  </a:lnTo>
                  <a:lnTo>
                    <a:pt x="1153" y="4280"/>
                  </a:lnTo>
                  <a:lnTo>
                    <a:pt x="1159" y="4286"/>
                  </a:lnTo>
                  <a:lnTo>
                    <a:pt x="1163" y="4292"/>
                  </a:lnTo>
                  <a:lnTo>
                    <a:pt x="1167" y="4299"/>
                  </a:lnTo>
                  <a:lnTo>
                    <a:pt x="1168" y="4307"/>
                  </a:lnTo>
                  <a:lnTo>
                    <a:pt x="1171" y="4316"/>
                  </a:lnTo>
                  <a:lnTo>
                    <a:pt x="1173" y="4324"/>
                  </a:lnTo>
                  <a:lnTo>
                    <a:pt x="1175" y="4333"/>
                  </a:lnTo>
                  <a:lnTo>
                    <a:pt x="1178" y="4340"/>
                  </a:lnTo>
                  <a:lnTo>
                    <a:pt x="1183" y="4348"/>
                  </a:lnTo>
                  <a:lnTo>
                    <a:pt x="1189" y="4354"/>
                  </a:lnTo>
                  <a:lnTo>
                    <a:pt x="1213" y="4363"/>
                  </a:lnTo>
                  <a:lnTo>
                    <a:pt x="1237" y="4372"/>
                  </a:lnTo>
                  <a:lnTo>
                    <a:pt x="1262" y="4381"/>
                  </a:lnTo>
                  <a:lnTo>
                    <a:pt x="1288" y="4388"/>
                  </a:lnTo>
                  <a:lnTo>
                    <a:pt x="1315" y="4395"/>
                  </a:lnTo>
                  <a:lnTo>
                    <a:pt x="1341" y="4398"/>
                  </a:lnTo>
                  <a:lnTo>
                    <a:pt x="1368" y="4400"/>
                  </a:lnTo>
                  <a:lnTo>
                    <a:pt x="1394" y="4398"/>
                  </a:lnTo>
                  <a:lnTo>
                    <a:pt x="1418" y="4392"/>
                  </a:lnTo>
                  <a:lnTo>
                    <a:pt x="1442" y="4384"/>
                  </a:lnTo>
                  <a:lnTo>
                    <a:pt x="1442" y="4381"/>
                  </a:lnTo>
                  <a:lnTo>
                    <a:pt x="1442" y="4380"/>
                  </a:lnTo>
                  <a:lnTo>
                    <a:pt x="1441" y="4377"/>
                  </a:lnTo>
                  <a:lnTo>
                    <a:pt x="1441" y="4375"/>
                  </a:lnTo>
                  <a:lnTo>
                    <a:pt x="1439" y="4374"/>
                  </a:lnTo>
                  <a:lnTo>
                    <a:pt x="1439" y="4372"/>
                  </a:lnTo>
                  <a:lnTo>
                    <a:pt x="1438" y="4370"/>
                  </a:lnTo>
                  <a:lnTo>
                    <a:pt x="1437" y="4369"/>
                  </a:lnTo>
                  <a:lnTo>
                    <a:pt x="1437" y="4366"/>
                  </a:lnTo>
                  <a:lnTo>
                    <a:pt x="1436" y="4365"/>
                  </a:lnTo>
                  <a:lnTo>
                    <a:pt x="1437" y="4365"/>
                  </a:lnTo>
                  <a:lnTo>
                    <a:pt x="1437" y="4364"/>
                  </a:lnTo>
                  <a:lnTo>
                    <a:pt x="1438" y="4363"/>
                  </a:lnTo>
                  <a:lnTo>
                    <a:pt x="1439" y="4361"/>
                  </a:lnTo>
                  <a:lnTo>
                    <a:pt x="1441" y="4361"/>
                  </a:lnTo>
                  <a:lnTo>
                    <a:pt x="1441" y="4360"/>
                  </a:lnTo>
                  <a:lnTo>
                    <a:pt x="1442" y="4360"/>
                  </a:lnTo>
                  <a:lnTo>
                    <a:pt x="1443" y="4360"/>
                  </a:lnTo>
                  <a:lnTo>
                    <a:pt x="1444" y="4360"/>
                  </a:lnTo>
                  <a:close/>
                  <a:moveTo>
                    <a:pt x="556" y="159"/>
                  </a:moveTo>
                  <a:lnTo>
                    <a:pt x="552" y="159"/>
                  </a:lnTo>
                  <a:lnTo>
                    <a:pt x="552" y="158"/>
                  </a:lnTo>
                  <a:lnTo>
                    <a:pt x="552" y="157"/>
                  </a:lnTo>
                  <a:lnTo>
                    <a:pt x="553" y="154"/>
                  </a:lnTo>
                  <a:lnTo>
                    <a:pt x="553" y="153"/>
                  </a:lnTo>
                  <a:lnTo>
                    <a:pt x="553" y="152"/>
                  </a:lnTo>
                  <a:lnTo>
                    <a:pt x="553" y="149"/>
                  </a:lnTo>
                  <a:lnTo>
                    <a:pt x="552" y="149"/>
                  </a:lnTo>
                  <a:lnTo>
                    <a:pt x="552" y="148"/>
                  </a:lnTo>
                  <a:lnTo>
                    <a:pt x="551" y="148"/>
                  </a:lnTo>
                  <a:lnTo>
                    <a:pt x="551" y="147"/>
                  </a:lnTo>
                  <a:lnTo>
                    <a:pt x="551" y="146"/>
                  </a:lnTo>
                  <a:lnTo>
                    <a:pt x="550" y="146"/>
                  </a:lnTo>
                  <a:lnTo>
                    <a:pt x="550" y="144"/>
                  </a:lnTo>
                  <a:lnTo>
                    <a:pt x="551" y="146"/>
                  </a:lnTo>
                  <a:lnTo>
                    <a:pt x="552" y="146"/>
                  </a:lnTo>
                  <a:lnTo>
                    <a:pt x="552" y="147"/>
                  </a:lnTo>
                  <a:lnTo>
                    <a:pt x="553" y="148"/>
                  </a:lnTo>
                  <a:lnTo>
                    <a:pt x="553" y="149"/>
                  </a:lnTo>
                  <a:lnTo>
                    <a:pt x="553" y="151"/>
                  </a:lnTo>
                  <a:lnTo>
                    <a:pt x="555" y="152"/>
                  </a:lnTo>
                  <a:lnTo>
                    <a:pt x="556" y="153"/>
                  </a:lnTo>
                  <a:lnTo>
                    <a:pt x="556" y="154"/>
                  </a:lnTo>
                  <a:lnTo>
                    <a:pt x="556" y="156"/>
                  </a:lnTo>
                  <a:lnTo>
                    <a:pt x="556" y="157"/>
                  </a:lnTo>
                  <a:lnTo>
                    <a:pt x="556" y="158"/>
                  </a:lnTo>
                  <a:lnTo>
                    <a:pt x="556" y="159"/>
                  </a:lnTo>
                  <a:close/>
                  <a:moveTo>
                    <a:pt x="558" y="138"/>
                  </a:moveTo>
                  <a:lnTo>
                    <a:pt x="557" y="137"/>
                  </a:lnTo>
                  <a:lnTo>
                    <a:pt x="556" y="136"/>
                  </a:lnTo>
                  <a:lnTo>
                    <a:pt x="553" y="136"/>
                  </a:lnTo>
                  <a:lnTo>
                    <a:pt x="551" y="135"/>
                  </a:lnTo>
                  <a:lnTo>
                    <a:pt x="549" y="133"/>
                  </a:lnTo>
                  <a:lnTo>
                    <a:pt x="547" y="133"/>
                  </a:lnTo>
                  <a:lnTo>
                    <a:pt x="546" y="132"/>
                  </a:lnTo>
                  <a:lnTo>
                    <a:pt x="546" y="130"/>
                  </a:lnTo>
                  <a:lnTo>
                    <a:pt x="547" y="128"/>
                  </a:lnTo>
                  <a:lnTo>
                    <a:pt x="550" y="126"/>
                  </a:lnTo>
                  <a:lnTo>
                    <a:pt x="551" y="127"/>
                  </a:lnTo>
                  <a:lnTo>
                    <a:pt x="552" y="128"/>
                  </a:lnTo>
                  <a:lnTo>
                    <a:pt x="552" y="130"/>
                  </a:lnTo>
                  <a:lnTo>
                    <a:pt x="553" y="131"/>
                  </a:lnTo>
                  <a:lnTo>
                    <a:pt x="555" y="131"/>
                  </a:lnTo>
                  <a:lnTo>
                    <a:pt x="555" y="132"/>
                  </a:lnTo>
                  <a:lnTo>
                    <a:pt x="556" y="132"/>
                  </a:lnTo>
                  <a:lnTo>
                    <a:pt x="557" y="132"/>
                  </a:lnTo>
                  <a:lnTo>
                    <a:pt x="558" y="132"/>
                  </a:lnTo>
                  <a:lnTo>
                    <a:pt x="558" y="138"/>
                  </a:lnTo>
                  <a:close/>
                  <a:moveTo>
                    <a:pt x="597" y="135"/>
                  </a:moveTo>
                  <a:lnTo>
                    <a:pt x="594" y="135"/>
                  </a:lnTo>
                  <a:lnTo>
                    <a:pt x="601" y="123"/>
                  </a:lnTo>
                  <a:lnTo>
                    <a:pt x="597" y="135"/>
                  </a:lnTo>
                  <a:close/>
                  <a:moveTo>
                    <a:pt x="675" y="144"/>
                  </a:moveTo>
                  <a:lnTo>
                    <a:pt x="656" y="130"/>
                  </a:lnTo>
                  <a:lnTo>
                    <a:pt x="675" y="141"/>
                  </a:lnTo>
                  <a:lnTo>
                    <a:pt x="675" y="144"/>
                  </a:lnTo>
                  <a:close/>
                  <a:moveTo>
                    <a:pt x="671" y="64"/>
                  </a:moveTo>
                  <a:lnTo>
                    <a:pt x="656" y="64"/>
                  </a:lnTo>
                  <a:lnTo>
                    <a:pt x="656" y="60"/>
                  </a:lnTo>
                  <a:lnTo>
                    <a:pt x="671" y="60"/>
                  </a:lnTo>
                  <a:lnTo>
                    <a:pt x="671" y="64"/>
                  </a:lnTo>
                  <a:close/>
                  <a:moveTo>
                    <a:pt x="716" y="115"/>
                  </a:moveTo>
                  <a:lnTo>
                    <a:pt x="720" y="117"/>
                  </a:lnTo>
                  <a:lnTo>
                    <a:pt x="686" y="111"/>
                  </a:lnTo>
                  <a:lnTo>
                    <a:pt x="716" y="115"/>
                  </a:lnTo>
                  <a:close/>
                  <a:moveTo>
                    <a:pt x="690" y="96"/>
                  </a:moveTo>
                  <a:lnTo>
                    <a:pt x="690" y="94"/>
                  </a:lnTo>
                  <a:lnTo>
                    <a:pt x="717" y="100"/>
                  </a:lnTo>
                  <a:lnTo>
                    <a:pt x="716" y="102"/>
                  </a:lnTo>
                  <a:lnTo>
                    <a:pt x="690" y="96"/>
                  </a:lnTo>
                  <a:close/>
                  <a:moveTo>
                    <a:pt x="705" y="120"/>
                  </a:moveTo>
                  <a:lnTo>
                    <a:pt x="705" y="123"/>
                  </a:lnTo>
                  <a:lnTo>
                    <a:pt x="677" y="120"/>
                  </a:lnTo>
                  <a:lnTo>
                    <a:pt x="677" y="117"/>
                  </a:lnTo>
                  <a:lnTo>
                    <a:pt x="705" y="120"/>
                  </a:lnTo>
                  <a:close/>
                  <a:moveTo>
                    <a:pt x="720" y="162"/>
                  </a:moveTo>
                  <a:lnTo>
                    <a:pt x="705" y="162"/>
                  </a:lnTo>
                  <a:lnTo>
                    <a:pt x="705" y="159"/>
                  </a:lnTo>
                  <a:lnTo>
                    <a:pt x="720" y="159"/>
                  </a:lnTo>
                  <a:lnTo>
                    <a:pt x="720" y="162"/>
                  </a:lnTo>
                  <a:close/>
                  <a:moveTo>
                    <a:pt x="695" y="153"/>
                  </a:moveTo>
                  <a:lnTo>
                    <a:pt x="692" y="149"/>
                  </a:lnTo>
                  <a:lnTo>
                    <a:pt x="694" y="148"/>
                  </a:lnTo>
                  <a:lnTo>
                    <a:pt x="696" y="149"/>
                  </a:lnTo>
                  <a:lnTo>
                    <a:pt x="697" y="149"/>
                  </a:lnTo>
                  <a:lnTo>
                    <a:pt x="700" y="151"/>
                  </a:lnTo>
                  <a:lnTo>
                    <a:pt x="703" y="152"/>
                  </a:lnTo>
                  <a:lnTo>
                    <a:pt x="706" y="152"/>
                  </a:lnTo>
                  <a:lnTo>
                    <a:pt x="708" y="153"/>
                  </a:lnTo>
                  <a:lnTo>
                    <a:pt x="711" y="152"/>
                  </a:lnTo>
                  <a:lnTo>
                    <a:pt x="713" y="151"/>
                  </a:lnTo>
                  <a:lnTo>
                    <a:pt x="716" y="147"/>
                  </a:lnTo>
                  <a:lnTo>
                    <a:pt x="715" y="146"/>
                  </a:lnTo>
                  <a:lnTo>
                    <a:pt x="713" y="144"/>
                  </a:lnTo>
                  <a:lnTo>
                    <a:pt x="712" y="144"/>
                  </a:lnTo>
                  <a:lnTo>
                    <a:pt x="711" y="143"/>
                  </a:lnTo>
                  <a:lnTo>
                    <a:pt x="710" y="143"/>
                  </a:lnTo>
                  <a:lnTo>
                    <a:pt x="707" y="143"/>
                  </a:lnTo>
                  <a:lnTo>
                    <a:pt x="706" y="144"/>
                  </a:lnTo>
                  <a:lnTo>
                    <a:pt x="703" y="144"/>
                  </a:lnTo>
                  <a:lnTo>
                    <a:pt x="702" y="144"/>
                  </a:lnTo>
                  <a:lnTo>
                    <a:pt x="701" y="144"/>
                  </a:lnTo>
                  <a:lnTo>
                    <a:pt x="702" y="143"/>
                  </a:lnTo>
                  <a:lnTo>
                    <a:pt x="705" y="141"/>
                  </a:lnTo>
                  <a:lnTo>
                    <a:pt x="707" y="139"/>
                  </a:lnTo>
                  <a:lnTo>
                    <a:pt x="711" y="139"/>
                  </a:lnTo>
                  <a:lnTo>
                    <a:pt x="715" y="138"/>
                  </a:lnTo>
                  <a:lnTo>
                    <a:pt x="717" y="138"/>
                  </a:lnTo>
                  <a:lnTo>
                    <a:pt x="721" y="138"/>
                  </a:lnTo>
                  <a:lnTo>
                    <a:pt x="723" y="139"/>
                  </a:lnTo>
                  <a:lnTo>
                    <a:pt x="726" y="142"/>
                  </a:lnTo>
                  <a:lnTo>
                    <a:pt x="728" y="144"/>
                  </a:lnTo>
                  <a:lnTo>
                    <a:pt x="728" y="148"/>
                  </a:lnTo>
                  <a:lnTo>
                    <a:pt x="727" y="151"/>
                  </a:lnTo>
                  <a:lnTo>
                    <a:pt x="724" y="153"/>
                  </a:lnTo>
                  <a:lnTo>
                    <a:pt x="722" y="153"/>
                  </a:lnTo>
                  <a:lnTo>
                    <a:pt x="718" y="154"/>
                  </a:lnTo>
                  <a:lnTo>
                    <a:pt x="713" y="153"/>
                  </a:lnTo>
                  <a:lnTo>
                    <a:pt x="708" y="153"/>
                  </a:lnTo>
                  <a:lnTo>
                    <a:pt x="705" y="153"/>
                  </a:lnTo>
                  <a:lnTo>
                    <a:pt x="700" y="153"/>
                  </a:lnTo>
                  <a:lnTo>
                    <a:pt x="695" y="153"/>
                  </a:lnTo>
                  <a:close/>
                  <a:moveTo>
                    <a:pt x="722" y="170"/>
                  </a:moveTo>
                  <a:lnTo>
                    <a:pt x="728" y="170"/>
                  </a:lnTo>
                  <a:lnTo>
                    <a:pt x="728" y="172"/>
                  </a:lnTo>
                  <a:lnTo>
                    <a:pt x="728" y="173"/>
                  </a:lnTo>
                  <a:lnTo>
                    <a:pt x="728" y="174"/>
                  </a:lnTo>
                  <a:lnTo>
                    <a:pt x="729" y="175"/>
                  </a:lnTo>
                  <a:lnTo>
                    <a:pt x="731" y="177"/>
                  </a:lnTo>
                  <a:lnTo>
                    <a:pt x="732" y="177"/>
                  </a:lnTo>
                  <a:lnTo>
                    <a:pt x="733" y="178"/>
                  </a:lnTo>
                  <a:lnTo>
                    <a:pt x="734" y="179"/>
                  </a:lnTo>
                  <a:lnTo>
                    <a:pt x="722" y="170"/>
                  </a:lnTo>
                  <a:close/>
                  <a:moveTo>
                    <a:pt x="731" y="85"/>
                  </a:moveTo>
                  <a:lnTo>
                    <a:pt x="749" y="85"/>
                  </a:lnTo>
                  <a:lnTo>
                    <a:pt x="749" y="90"/>
                  </a:lnTo>
                  <a:lnTo>
                    <a:pt x="731" y="85"/>
                  </a:lnTo>
                  <a:close/>
                  <a:moveTo>
                    <a:pt x="746" y="111"/>
                  </a:moveTo>
                  <a:lnTo>
                    <a:pt x="748" y="111"/>
                  </a:lnTo>
                  <a:lnTo>
                    <a:pt x="750" y="110"/>
                  </a:lnTo>
                  <a:lnTo>
                    <a:pt x="753" y="110"/>
                  </a:lnTo>
                  <a:lnTo>
                    <a:pt x="755" y="111"/>
                  </a:lnTo>
                  <a:lnTo>
                    <a:pt x="758" y="111"/>
                  </a:lnTo>
                  <a:lnTo>
                    <a:pt x="759" y="111"/>
                  </a:lnTo>
                  <a:lnTo>
                    <a:pt x="762" y="112"/>
                  </a:lnTo>
                  <a:lnTo>
                    <a:pt x="764" y="114"/>
                  </a:lnTo>
                  <a:lnTo>
                    <a:pt x="765" y="114"/>
                  </a:lnTo>
                  <a:lnTo>
                    <a:pt x="768" y="115"/>
                  </a:lnTo>
                  <a:lnTo>
                    <a:pt x="779" y="115"/>
                  </a:lnTo>
                  <a:lnTo>
                    <a:pt x="775" y="117"/>
                  </a:lnTo>
                  <a:lnTo>
                    <a:pt x="774" y="117"/>
                  </a:lnTo>
                  <a:lnTo>
                    <a:pt x="773" y="116"/>
                  </a:lnTo>
                  <a:lnTo>
                    <a:pt x="772" y="116"/>
                  </a:lnTo>
                  <a:lnTo>
                    <a:pt x="770" y="116"/>
                  </a:lnTo>
                  <a:lnTo>
                    <a:pt x="769" y="115"/>
                  </a:lnTo>
                  <a:lnTo>
                    <a:pt x="768" y="115"/>
                  </a:lnTo>
                  <a:lnTo>
                    <a:pt x="746" y="115"/>
                  </a:lnTo>
                  <a:lnTo>
                    <a:pt x="746" y="111"/>
                  </a:lnTo>
                  <a:close/>
                  <a:moveTo>
                    <a:pt x="788" y="185"/>
                  </a:moveTo>
                  <a:lnTo>
                    <a:pt x="786" y="185"/>
                  </a:lnTo>
                  <a:lnTo>
                    <a:pt x="785" y="186"/>
                  </a:lnTo>
                  <a:lnTo>
                    <a:pt x="784" y="186"/>
                  </a:lnTo>
                  <a:lnTo>
                    <a:pt x="783" y="186"/>
                  </a:lnTo>
                  <a:lnTo>
                    <a:pt x="781" y="185"/>
                  </a:lnTo>
                  <a:lnTo>
                    <a:pt x="788" y="185"/>
                  </a:lnTo>
                  <a:lnTo>
                    <a:pt x="788" y="184"/>
                  </a:lnTo>
                  <a:lnTo>
                    <a:pt x="789" y="184"/>
                  </a:lnTo>
                  <a:lnTo>
                    <a:pt x="790" y="183"/>
                  </a:lnTo>
                  <a:lnTo>
                    <a:pt x="791" y="183"/>
                  </a:lnTo>
                  <a:lnTo>
                    <a:pt x="793" y="183"/>
                  </a:lnTo>
                  <a:lnTo>
                    <a:pt x="794" y="183"/>
                  </a:lnTo>
                  <a:lnTo>
                    <a:pt x="795" y="184"/>
                  </a:lnTo>
                  <a:lnTo>
                    <a:pt x="796" y="185"/>
                  </a:lnTo>
                  <a:lnTo>
                    <a:pt x="788" y="185"/>
                  </a:lnTo>
                  <a:close/>
                  <a:moveTo>
                    <a:pt x="903" y="185"/>
                  </a:moveTo>
                  <a:lnTo>
                    <a:pt x="892" y="179"/>
                  </a:lnTo>
                  <a:lnTo>
                    <a:pt x="903" y="179"/>
                  </a:lnTo>
                  <a:lnTo>
                    <a:pt x="903" y="185"/>
                  </a:lnTo>
                  <a:close/>
                  <a:moveTo>
                    <a:pt x="775" y="28"/>
                  </a:moveTo>
                  <a:lnTo>
                    <a:pt x="790" y="32"/>
                  </a:lnTo>
                  <a:lnTo>
                    <a:pt x="804" y="38"/>
                  </a:lnTo>
                  <a:lnTo>
                    <a:pt x="817" y="45"/>
                  </a:lnTo>
                  <a:lnTo>
                    <a:pt x="831" y="53"/>
                  </a:lnTo>
                  <a:lnTo>
                    <a:pt x="843" y="63"/>
                  </a:lnTo>
                  <a:lnTo>
                    <a:pt x="855" y="73"/>
                  </a:lnTo>
                  <a:lnTo>
                    <a:pt x="864" y="85"/>
                  </a:lnTo>
                  <a:lnTo>
                    <a:pt x="873" y="97"/>
                  </a:lnTo>
                  <a:lnTo>
                    <a:pt x="881" y="110"/>
                  </a:lnTo>
                  <a:lnTo>
                    <a:pt x="886" y="123"/>
                  </a:lnTo>
                  <a:lnTo>
                    <a:pt x="873" y="123"/>
                  </a:lnTo>
                  <a:lnTo>
                    <a:pt x="903" y="168"/>
                  </a:lnTo>
                  <a:lnTo>
                    <a:pt x="900" y="164"/>
                  </a:lnTo>
                  <a:lnTo>
                    <a:pt x="898" y="162"/>
                  </a:lnTo>
                  <a:lnTo>
                    <a:pt x="895" y="161"/>
                  </a:lnTo>
                  <a:lnTo>
                    <a:pt x="893" y="158"/>
                  </a:lnTo>
                  <a:lnTo>
                    <a:pt x="889" y="157"/>
                  </a:lnTo>
                  <a:lnTo>
                    <a:pt x="887" y="156"/>
                  </a:lnTo>
                  <a:lnTo>
                    <a:pt x="883" y="154"/>
                  </a:lnTo>
                  <a:lnTo>
                    <a:pt x="879" y="154"/>
                  </a:lnTo>
                  <a:lnTo>
                    <a:pt x="877" y="153"/>
                  </a:lnTo>
                  <a:lnTo>
                    <a:pt x="873" y="153"/>
                  </a:lnTo>
                  <a:lnTo>
                    <a:pt x="871" y="156"/>
                  </a:lnTo>
                  <a:lnTo>
                    <a:pt x="869" y="157"/>
                  </a:lnTo>
                  <a:lnTo>
                    <a:pt x="869" y="158"/>
                  </a:lnTo>
                  <a:lnTo>
                    <a:pt x="871" y="159"/>
                  </a:lnTo>
                  <a:lnTo>
                    <a:pt x="873" y="161"/>
                  </a:lnTo>
                  <a:lnTo>
                    <a:pt x="874" y="161"/>
                  </a:lnTo>
                  <a:lnTo>
                    <a:pt x="877" y="162"/>
                  </a:lnTo>
                  <a:lnTo>
                    <a:pt x="878" y="163"/>
                  </a:lnTo>
                  <a:lnTo>
                    <a:pt x="879" y="165"/>
                  </a:lnTo>
                  <a:lnTo>
                    <a:pt x="879" y="168"/>
                  </a:lnTo>
                  <a:lnTo>
                    <a:pt x="858" y="168"/>
                  </a:lnTo>
                  <a:lnTo>
                    <a:pt x="850" y="153"/>
                  </a:lnTo>
                  <a:lnTo>
                    <a:pt x="852" y="152"/>
                  </a:lnTo>
                  <a:lnTo>
                    <a:pt x="855" y="152"/>
                  </a:lnTo>
                  <a:lnTo>
                    <a:pt x="857" y="151"/>
                  </a:lnTo>
                  <a:lnTo>
                    <a:pt x="860" y="149"/>
                  </a:lnTo>
                  <a:lnTo>
                    <a:pt x="862" y="148"/>
                  </a:lnTo>
                  <a:lnTo>
                    <a:pt x="864" y="148"/>
                  </a:lnTo>
                  <a:lnTo>
                    <a:pt x="866" y="147"/>
                  </a:lnTo>
                  <a:lnTo>
                    <a:pt x="868" y="146"/>
                  </a:lnTo>
                  <a:lnTo>
                    <a:pt x="871" y="144"/>
                  </a:lnTo>
                  <a:lnTo>
                    <a:pt x="873" y="144"/>
                  </a:lnTo>
                  <a:lnTo>
                    <a:pt x="871" y="141"/>
                  </a:lnTo>
                  <a:lnTo>
                    <a:pt x="867" y="139"/>
                  </a:lnTo>
                  <a:lnTo>
                    <a:pt x="864" y="138"/>
                  </a:lnTo>
                  <a:lnTo>
                    <a:pt x="862" y="138"/>
                  </a:lnTo>
                  <a:lnTo>
                    <a:pt x="860" y="138"/>
                  </a:lnTo>
                  <a:lnTo>
                    <a:pt x="857" y="138"/>
                  </a:lnTo>
                  <a:lnTo>
                    <a:pt x="855" y="137"/>
                  </a:lnTo>
                  <a:lnTo>
                    <a:pt x="852" y="136"/>
                  </a:lnTo>
                  <a:lnTo>
                    <a:pt x="850" y="133"/>
                  </a:lnTo>
                  <a:lnTo>
                    <a:pt x="847" y="130"/>
                  </a:lnTo>
                  <a:lnTo>
                    <a:pt x="848" y="130"/>
                  </a:lnTo>
                  <a:lnTo>
                    <a:pt x="850" y="130"/>
                  </a:lnTo>
                  <a:lnTo>
                    <a:pt x="852" y="128"/>
                  </a:lnTo>
                  <a:lnTo>
                    <a:pt x="853" y="128"/>
                  </a:lnTo>
                  <a:lnTo>
                    <a:pt x="856" y="128"/>
                  </a:lnTo>
                  <a:lnTo>
                    <a:pt x="857" y="127"/>
                  </a:lnTo>
                  <a:lnTo>
                    <a:pt x="858" y="126"/>
                  </a:lnTo>
                  <a:lnTo>
                    <a:pt x="861" y="126"/>
                  </a:lnTo>
                  <a:lnTo>
                    <a:pt x="862" y="125"/>
                  </a:lnTo>
                  <a:lnTo>
                    <a:pt x="864" y="123"/>
                  </a:lnTo>
                  <a:lnTo>
                    <a:pt x="856" y="121"/>
                  </a:lnTo>
                  <a:lnTo>
                    <a:pt x="847" y="120"/>
                  </a:lnTo>
                  <a:lnTo>
                    <a:pt x="838" y="120"/>
                  </a:lnTo>
                  <a:lnTo>
                    <a:pt x="830" y="120"/>
                  </a:lnTo>
                  <a:lnTo>
                    <a:pt x="821" y="120"/>
                  </a:lnTo>
                  <a:lnTo>
                    <a:pt x="811" y="121"/>
                  </a:lnTo>
                  <a:lnTo>
                    <a:pt x="803" y="122"/>
                  </a:lnTo>
                  <a:lnTo>
                    <a:pt x="793" y="123"/>
                  </a:lnTo>
                  <a:lnTo>
                    <a:pt x="784" y="123"/>
                  </a:lnTo>
                  <a:lnTo>
                    <a:pt x="774" y="125"/>
                  </a:lnTo>
                  <a:lnTo>
                    <a:pt x="773" y="126"/>
                  </a:lnTo>
                  <a:lnTo>
                    <a:pt x="770" y="126"/>
                  </a:lnTo>
                  <a:lnTo>
                    <a:pt x="768" y="126"/>
                  </a:lnTo>
                  <a:lnTo>
                    <a:pt x="767" y="127"/>
                  </a:lnTo>
                  <a:lnTo>
                    <a:pt x="765" y="127"/>
                  </a:lnTo>
                  <a:lnTo>
                    <a:pt x="764" y="127"/>
                  </a:lnTo>
                  <a:lnTo>
                    <a:pt x="763" y="127"/>
                  </a:lnTo>
                  <a:lnTo>
                    <a:pt x="762" y="127"/>
                  </a:lnTo>
                  <a:lnTo>
                    <a:pt x="760" y="126"/>
                  </a:lnTo>
                  <a:lnTo>
                    <a:pt x="762" y="126"/>
                  </a:lnTo>
                  <a:lnTo>
                    <a:pt x="763" y="126"/>
                  </a:lnTo>
                  <a:lnTo>
                    <a:pt x="764" y="126"/>
                  </a:lnTo>
                  <a:lnTo>
                    <a:pt x="765" y="126"/>
                  </a:lnTo>
                  <a:lnTo>
                    <a:pt x="768" y="126"/>
                  </a:lnTo>
                  <a:lnTo>
                    <a:pt x="769" y="126"/>
                  </a:lnTo>
                  <a:lnTo>
                    <a:pt x="770" y="125"/>
                  </a:lnTo>
                  <a:lnTo>
                    <a:pt x="772" y="125"/>
                  </a:lnTo>
                  <a:lnTo>
                    <a:pt x="773" y="125"/>
                  </a:lnTo>
                  <a:lnTo>
                    <a:pt x="774" y="125"/>
                  </a:lnTo>
                  <a:lnTo>
                    <a:pt x="778" y="123"/>
                  </a:lnTo>
                  <a:lnTo>
                    <a:pt x="781" y="122"/>
                  </a:lnTo>
                  <a:lnTo>
                    <a:pt x="785" y="122"/>
                  </a:lnTo>
                  <a:lnTo>
                    <a:pt x="789" y="121"/>
                  </a:lnTo>
                  <a:lnTo>
                    <a:pt x="793" y="120"/>
                  </a:lnTo>
                  <a:lnTo>
                    <a:pt x="796" y="118"/>
                  </a:lnTo>
                  <a:lnTo>
                    <a:pt x="800" y="118"/>
                  </a:lnTo>
                  <a:lnTo>
                    <a:pt x="804" y="117"/>
                  </a:lnTo>
                  <a:lnTo>
                    <a:pt x="807" y="117"/>
                  </a:lnTo>
                  <a:lnTo>
                    <a:pt x="811" y="117"/>
                  </a:lnTo>
                  <a:lnTo>
                    <a:pt x="809" y="116"/>
                  </a:lnTo>
                  <a:lnTo>
                    <a:pt x="805" y="115"/>
                  </a:lnTo>
                  <a:lnTo>
                    <a:pt x="801" y="112"/>
                  </a:lnTo>
                  <a:lnTo>
                    <a:pt x="798" y="111"/>
                  </a:lnTo>
                  <a:lnTo>
                    <a:pt x="793" y="110"/>
                  </a:lnTo>
                  <a:lnTo>
                    <a:pt x="788" y="109"/>
                  </a:lnTo>
                  <a:lnTo>
                    <a:pt x="783" y="107"/>
                  </a:lnTo>
                  <a:lnTo>
                    <a:pt x="778" y="106"/>
                  </a:lnTo>
                  <a:lnTo>
                    <a:pt x="774" y="106"/>
                  </a:lnTo>
                  <a:lnTo>
                    <a:pt x="769" y="105"/>
                  </a:lnTo>
                  <a:lnTo>
                    <a:pt x="775" y="104"/>
                  </a:lnTo>
                  <a:lnTo>
                    <a:pt x="781" y="102"/>
                  </a:lnTo>
                  <a:lnTo>
                    <a:pt x="790" y="102"/>
                  </a:lnTo>
                  <a:lnTo>
                    <a:pt x="799" y="102"/>
                  </a:lnTo>
                  <a:lnTo>
                    <a:pt x="809" y="102"/>
                  </a:lnTo>
                  <a:lnTo>
                    <a:pt x="819" y="102"/>
                  </a:lnTo>
                  <a:lnTo>
                    <a:pt x="829" y="102"/>
                  </a:lnTo>
                  <a:lnTo>
                    <a:pt x="838" y="102"/>
                  </a:lnTo>
                  <a:lnTo>
                    <a:pt x="847" y="104"/>
                  </a:lnTo>
                  <a:lnTo>
                    <a:pt x="856" y="105"/>
                  </a:lnTo>
                  <a:lnTo>
                    <a:pt x="855" y="101"/>
                  </a:lnTo>
                  <a:lnTo>
                    <a:pt x="852" y="99"/>
                  </a:lnTo>
                  <a:lnTo>
                    <a:pt x="850" y="96"/>
                  </a:lnTo>
                  <a:lnTo>
                    <a:pt x="846" y="95"/>
                  </a:lnTo>
                  <a:lnTo>
                    <a:pt x="842" y="94"/>
                  </a:lnTo>
                  <a:lnTo>
                    <a:pt x="838" y="94"/>
                  </a:lnTo>
                  <a:lnTo>
                    <a:pt x="835" y="92"/>
                  </a:lnTo>
                  <a:lnTo>
                    <a:pt x="830" y="92"/>
                  </a:lnTo>
                  <a:lnTo>
                    <a:pt x="827" y="91"/>
                  </a:lnTo>
                  <a:lnTo>
                    <a:pt x="824" y="90"/>
                  </a:lnTo>
                  <a:lnTo>
                    <a:pt x="827" y="89"/>
                  </a:lnTo>
                  <a:lnTo>
                    <a:pt x="831" y="86"/>
                  </a:lnTo>
                  <a:lnTo>
                    <a:pt x="831" y="85"/>
                  </a:lnTo>
                  <a:lnTo>
                    <a:pt x="831" y="83"/>
                  </a:lnTo>
                  <a:lnTo>
                    <a:pt x="831" y="80"/>
                  </a:lnTo>
                  <a:lnTo>
                    <a:pt x="830" y="78"/>
                  </a:lnTo>
                  <a:lnTo>
                    <a:pt x="829" y="75"/>
                  </a:lnTo>
                  <a:lnTo>
                    <a:pt x="829" y="73"/>
                  </a:lnTo>
                  <a:lnTo>
                    <a:pt x="830" y="71"/>
                  </a:lnTo>
                  <a:lnTo>
                    <a:pt x="832" y="70"/>
                  </a:lnTo>
                  <a:lnTo>
                    <a:pt x="826" y="70"/>
                  </a:lnTo>
                  <a:lnTo>
                    <a:pt x="820" y="69"/>
                  </a:lnTo>
                  <a:lnTo>
                    <a:pt x="814" y="68"/>
                  </a:lnTo>
                  <a:lnTo>
                    <a:pt x="806" y="67"/>
                  </a:lnTo>
                  <a:lnTo>
                    <a:pt x="800" y="64"/>
                  </a:lnTo>
                  <a:lnTo>
                    <a:pt x="794" y="62"/>
                  </a:lnTo>
                  <a:lnTo>
                    <a:pt x="788" y="60"/>
                  </a:lnTo>
                  <a:lnTo>
                    <a:pt x="783" y="58"/>
                  </a:lnTo>
                  <a:lnTo>
                    <a:pt x="778" y="57"/>
                  </a:lnTo>
                  <a:lnTo>
                    <a:pt x="775" y="55"/>
                  </a:lnTo>
                  <a:lnTo>
                    <a:pt x="826" y="64"/>
                  </a:lnTo>
                  <a:lnTo>
                    <a:pt x="822" y="58"/>
                  </a:lnTo>
                  <a:lnTo>
                    <a:pt x="819" y="53"/>
                  </a:lnTo>
                  <a:lnTo>
                    <a:pt x="815" y="49"/>
                  </a:lnTo>
                  <a:lnTo>
                    <a:pt x="810" y="45"/>
                  </a:lnTo>
                  <a:lnTo>
                    <a:pt x="804" y="42"/>
                  </a:lnTo>
                  <a:lnTo>
                    <a:pt x="799" y="39"/>
                  </a:lnTo>
                  <a:lnTo>
                    <a:pt x="793" y="36"/>
                  </a:lnTo>
                  <a:lnTo>
                    <a:pt x="786" y="33"/>
                  </a:lnTo>
                  <a:lnTo>
                    <a:pt x="781" y="31"/>
                  </a:lnTo>
                  <a:lnTo>
                    <a:pt x="775" y="28"/>
                  </a:lnTo>
                  <a:close/>
                  <a:moveTo>
                    <a:pt x="754" y="90"/>
                  </a:moveTo>
                  <a:lnTo>
                    <a:pt x="754" y="85"/>
                  </a:lnTo>
                  <a:lnTo>
                    <a:pt x="758" y="85"/>
                  </a:lnTo>
                  <a:lnTo>
                    <a:pt x="760" y="86"/>
                  </a:lnTo>
                  <a:lnTo>
                    <a:pt x="764" y="86"/>
                  </a:lnTo>
                  <a:lnTo>
                    <a:pt x="767" y="86"/>
                  </a:lnTo>
                  <a:lnTo>
                    <a:pt x="770" y="88"/>
                  </a:lnTo>
                  <a:lnTo>
                    <a:pt x="774" y="88"/>
                  </a:lnTo>
                  <a:lnTo>
                    <a:pt x="777" y="88"/>
                  </a:lnTo>
                  <a:lnTo>
                    <a:pt x="780" y="88"/>
                  </a:lnTo>
                  <a:lnTo>
                    <a:pt x="784" y="88"/>
                  </a:lnTo>
                  <a:lnTo>
                    <a:pt x="788" y="88"/>
                  </a:lnTo>
                  <a:lnTo>
                    <a:pt x="788" y="94"/>
                  </a:lnTo>
                  <a:lnTo>
                    <a:pt x="754" y="90"/>
                  </a:lnTo>
                  <a:close/>
                  <a:moveTo>
                    <a:pt x="803" y="79"/>
                  </a:moveTo>
                  <a:lnTo>
                    <a:pt x="803" y="75"/>
                  </a:lnTo>
                  <a:lnTo>
                    <a:pt x="824" y="79"/>
                  </a:lnTo>
                  <a:lnTo>
                    <a:pt x="824" y="81"/>
                  </a:lnTo>
                  <a:lnTo>
                    <a:pt x="803" y="79"/>
                  </a:lnTo>
                  <a:close/>
                  <a:moveTo>
                    <a:pt x="720" y="52"/>
                  </a:moveTo>
                  <a:lnTo>
                    <a:pt x="722" y="55"/>
                  </a:lnTo>
                  <a:lnTo>
                    <a:pt x="677" y="60"/>
                  </a:lnTo>
                  <a:lnTo>
                    <a:pt x="682" y="58"/>
                  </a:lnTo>
                  <a:lnTo>
                    <a:pt x="689" y="55"/>
                  </a:lnTo>
                  <a:lnTo>
                    <a:pt x="695" y="52"/>
                  </a:lnTo>
                  <a:lnTo>
                    <a:pt x="701" y="47"/>
                  </a:lnTo>
                  <a:lnTo>
                    <a:pt x="706" y="43"/>
                  </a:lnTo>
                  <a:lnTo>
                    <a:pt x="712" y="41"/>
                  </a:lnTo>
                  <a:lnTo>
                    <a:pt x="718" y="39"/>
                  </a:lnTo>
                  <a:lnTo>
                    <a:pt x="723" y="39"/>
                  </a:lnTo>
                  <a:lnTo>
                    <a:pt x="729" y="43"/>
                  </a:lnTo>
                  <a:lnTo>
                    <a:pt x="734" y="49"/>
                  </a:lnTo>
                  <a:lnTo>
                    <a:pt x="767" y="52"/>
                  </a:lnTo>
                  <a:lnTo>
                    <a:pt x="720" y="52"/>
                  </a:lnTo>
                  <a:close/>
                  <a:moveTo>
                    <a:pt x="707" y="16"/>
                  </a:moveTo>
                  <a:lnTo>
                    <a:pt x="711" y="12"/>
                  </a:lnTo>
                  <a:lnTo>
                    <a:pt x="717" y="11"/>
                  </a:lnTo>
                  <a:lnTo>
                    <a:pt x="723" y="11"/>
                  </a:lnTo>
                  <a:lnTo>
                    <a:pt x="729" y="11"/>
                  </a:lnTo>
                  <a:lnTo>
                    <a:pt x="736" y="12"/>
                  </a:lnTo>
                  <a:lnTo>
                    <a:pt x="741" y="15"/>
                  </a:lnTo>
                  <a:lnTo>
                    <a:pt x="744" y="17"/>
                  </a:lnTo>
                  <a:lnTo>
                    <a:pt x="747" y="21"/>
                  </a:lnTo>
                  <a:lnTo>
                    <a:pt x="747" y="24"/>
                  </a:lnTo>
                  <a:lnTo>
                    <a:pt x="746" y="28"/>
                  </a:lnTo>
                  <a:lnTo>
                    <a:pt x="758" y="34"/>
                  </a:lnTo>
                  <a:lnTo>
                    <a:pt x="755" y="34"/>
                  </a:lnTo>
                  <a:lnTo>
                    <a:pt x="753" y="33"/>
                  </a:lnTo>
                  <a:lnTo>
                    <a:pt x="749" y="34"/>
                  </a:lnTo>
                  <a:lnTo>
                    <a:pt x="746" y="34"/>
                  </a:lnTo>
                  <a:lnTo>
                    <a:pt x="742" y="34"/>
                  </a:lnTo>
                  <a:lnTo>
                    <a:pt x="738" y="34"/>
                  </a:lnTo>
                  <a:lnTo>
                    <a:pt x="733" y="34"/>
                  </a:lnTo>
                  <a:lnTo>
                    <a:pt x="729" y="33"/>
                  </a:lnTo>
                  <a:lnTo>
                    <a:pt x="726" y="31"/>
                  </a:lnTo>
                  <a:lnTo>
                    <a:pt x="722" y="28"/>
                  </a:lnTo>
                  <a:lnTo>
                    <a:pt x="669" y="37"/>
                  </a:lnTo>
                  <a:lnTo>
                    <a:pt x="675" y="33"/>
                  </a:lnTo>
                  <a:lnTo>
                    <a:pt x="681" y="31"/>
                  </a:lnTo>
                  <a:lnTo>
                    <a:pt x="689" y="28"/>
                  </a:lnTo>
                  <a:lnTo>
                    <a:pt x="696" y="27"/>
                  </a:lnTo>
                  <a:lnTo>
                    <a:pt x="703" y="26"/>
                  </a:lnTo>
                  <a:lnTo>
                    <a:pt x="712" y="26"/>
                  </a:lnTo>
                  <a:lnTo>
                    <a:pt x="720" y="26"/>
                  </a:lnTo>
                  <a:lnTo>
                    <a:pt x="726" y="26"/>
                  </a:lnTo>
                  <a:lnTo>
                    <a:pt x="733" y="27"/>
                  </a:lnTo>
                  <a:lnTo>
                    <a:pt x="739" y="28"/>
                  </a:lnTo>
                  <a:lnTo>
                    <a:pt x="738" y="24"/>
                  </a:lnTo>
                  <a:lnTo>
                    <a:pt x="736" y="22"/>
                  </a:lnTo>
                  <a:lnTo>
                    <a:pt x="733" y="20"/>
                  </a:lnTo>
                  <a:lnTo>
                    <a:pt x="729" y="18"/>
                  </a:lnTo>
                  <a:lnTo>
                    <a:pt x="727" y="17"/>
                  </a:lnTo>
                  <a:lnTo>
                    <a:pt x="723" y="17"/>
                  </a:lnTo>
                  <a:lnTo>
                    <a:pt x="718" y="16"/>
                  </a:lnTo>
                  <a:lnTo>
                    <a:pt x="715" y="16"/>
                  </a:lnTo>
                  <a:lnTo>
                    <a:pt x="711" y="16"/>
                  </a:lnTo>
                  <a:lnTo>
                    <a:pt x="707" y="16"/>
                  </a:lnTo>
                  <a:close/>
                  <a:moveTo>
                    <a:pt x="663" y="41"/>
                  </a:moveTo>
                  <a:lnTo>
                    <a:pt x="650" y="45"/>
                  </a:lnTo>
                  <a:lnTo>
                    <a:pt x="648" y="45"/>
                  </a:lnTo>
                  <a:lnTo>
                    <a:pt x="663" y="41"/>
                  </a:lnTo>
                  <a:close/>
                  <a:moveTo>
                    <a:pt x="634" y="81"/>
                  </a:moveTo>
                  <a:lnTo>
                    <a:pt x="660" y="88"/>
                  </a:lnTo>
                  <a:lnTo>
                    <a:pt x="660" y="90"/>
                  </a:lnTo>
                  <a:lnTo>
                    <a:pt x="633" y="85"/>
                  </a:lnTo>
                  <a:lnTo>
                    <a:pt x="634" y="81"/>
                  </a:lnTo>
                  <a:close/>
                  <a:moveTo>
                    <a:pt x="627" y="105"/>
                  </a:moveTo>
                  <a:lnTo>
                    <a:pt x="612" y="96"/>
                  </a:lnTo>
                  <a:lnTo>
                    <a:pt x="624" y="96"/>
                  </a:lnTo>
                  <a:lnTo>
                    <a:pt x="627" y="105"/>
                  </a:lnTo>
                  <a:close/>
                  <a:moveTo>
                    <a:pt x="576" y="60"/>
                  </a:moveTo>
                  <a:lnTo>
                    <a:pt x="597" y="41"/>
                  </a:lnTo>
                  <a:lnTo>
                    <a:pt x="597" y="43"/>
                  </a:lnTo>
                  <a:lnTo>
                    <a:pt x="597" y="47"/>
                  </a:lnTo>
                  <a:lnTo>
                    <a:pt x="596" y="49"/>
                  </a:lnTo>
                  <a:lnTo>
                    <a:pt x="596" y="53"/>
                  </a:lnTo>
                  <a:lnTo>
                    <a:pt x="596" y="55"/>
                  </a:lnTo>
                  <a:lnTo>
                    <a:pt x="596" y="58"/>
                  </a:lnTo>
                  <a:lnTo>
                    <a:pt x="596" y="62"/>
                  </a:lnTo>
                  <a:lnTo>
                    <a:pt x="597" y="64"/>
                  </a:lnTo>
                  <a:lnTo>
                    <a:pt x="598" y="67"/>
                  </a:lnTo>
                  <a:lnTo>
                    <a:pt x="601" y="70"/>
                  </a:lnTo>
                  <a:lnTo>
                    <a:pt x="603" y="69"/>
                  </a:lnTo>
                  <a:lnTo>
                    <a:pt x="606" y="68"/>
                  </a:lnTo>
                  <a:lnTo>
                    <a:pt x="608" y="68"/>
                  </a:lnTo>
                  <a:lnTo>
                    <a:pt x="609" y="68"/>
                  </a:lnTo>
                  <a:lnTo>
                    <a:pt x="610" y="69"/>
                  </a:lnTo>
                  <a:lnTo>
                    <a:pt x="612" y="69"/>
                  </a:lnTo>
                  <a:lnTo>
                    <a:pt x="613" y="70"/>
                  </a:lnTo>
                  <a:lnTo>
                    <a:pt x="614" y="71"/>
                  </a:lnTo>
                  <a:lnTo>
                    <a:pt x="617" y="74"/>
                  </a:lnTo>
                  <a:lnTo>
                    <a:pt x="618" y="75"/>
                  </a:lnTo>
                  <a:lnTo>
                    <a:pt x="597" y="102"/>
                  </a:lnTo>
                  <a:lnTo>
                    <a:pt x="598" y="104"/>
                  </a:lnTo>
                  <a:lnTo>
                    <a:pt x="599" y="105"/>
                  </a:lnTo>
                  <a:lnTo>
                    <a:pt x="601" y="105"/>
                  </a:lnTo>
                  <a:lnTo>
                    <a:pt x="602" y="105"/>
                  </a:lnTo>
                  <a:lnTo>
                    <a:pt x="604" y="105"/>
                  </a:lnTo>
                  <a:lnTo>
                    <a:pt x="606" y="105"/>
                  </a:lnTo>
                  <a:lnTo>
                    <a:pt x="607" y="105"/>
                  </a:lnTo>
                  <a:lnTo>
                    <a:pt x="608" y="105"/>
                  </a:lnTo>
                  <a:lnTo>
                    <a:pt x="610" y="105"/>
                  </a:lnTo>
                  <a:lnTo>
                    <a:pt x="612" y="105"/>
                  </a:lnTo>
                  <a:lnTo>
                    <a:pt x="607" y="106"/>
                  </a:lnTo>
                  <a:lnTo>
                    <a:pt x="602" y="106"/>
                  </a:lnTo>
                  <a:lnTo>
                    <a:pt x="596" y="107"/>
                  </a:lnTo>
                  <a:lnTo>
                    <a:pt x="591" y="109"/>
                  </a:lnTo>
                  <a:lnTo>
                    <a:pt x="586" y="111"/>
                  </a:lnTo>
                  <a:lnTo>
                    <a:pt x="582" y="112"/>
                  </a:lnTo>
                  <a:lnTo>
                    <a:pt x="577" y="116"/>
                  </a:lnTo>
                  <a:lnTo>
                    <a:pt x="575" y="120"/>
                  </a:lnTo>
                  <a:lnTo>
                    <a:pt x="572" y="123"/>
                  </a:lnTo>
                  <a:lnTo>
                    <a:pt x="571" y="130"/>
                  </a:lnTo>
                  <a:lnTo>
                    <a:pt x="570" y="125"/>
                  </a:lnTo>
                  <a:lnTo>
                    <a:pt x="571" y="121"/>
                  </a:lnTo>
                  <a:lnTo>
                    <a:pt x="571" y="117"/>
                  </a:lnTo>
                  <a:lnTo>
                    <a:pt x="572" y="114"/>
                  </a:lnTo>
                  <a:lnTo>
                    <a:pt x="573" y="110"/>
                  </a:lnTo>
                  <a:lnTo>
                    <a:pt x="575" y="106"/>
                  </a:lnTo>
                  <a:lnTo>
                    <a:pt x="576" y="102"/>
                  </a:lnTo>
                  <a:lnTo>
                    <a:pt x="577" y="99"/>
                  </a:lnTo>
                  <a:lnTo>
                    <a:pt x="577" y="95"/>
                  </a:lnTo>
                  <a:lnTo>
                    <a:pt x="576" y="90"/>
                  </a:lnTo>
                  <a:lnTo>
                    <a:pt x="575" y="88"/>
                  </a:lnTo>
                  <a:lnTo>
                    <a:pt x="572" y="88"/>
                  </a:lnTo>
                  <a:lnTo>
                    <a:pt x="571" y="88"/>
                  </a:lnTo>
                  <a:lnTo>
                    <a:pt x="570" y="88"/>
                  </a:lnTo>
                  <a:lnTo>
                    <a:pt x="567" y="89"/>
                  </a:lnTo>
                  <a:lnTo>
                    <a:pt x="566" y="90"/>
                  </a:lnTo>
                  <a:lnTo>
                    <a:pt x="563" y="91"/>
                  </a:lnTo>
                  <a:lnTo>
                    <a:pt x="562" y="92"/>
                  </a:lnTo>
                  <a:lnTo>
                    <a:pt x="560" y="92"/>
                  </a:lnTo>
                  <a:lnTo>
                    <a:pt x="558" y="94"/>
                  </a:lnTo>
                  <a:lnTo>
                    <a:pt x="560" y="96"/>
                  </a:lnTo>
                  <a:lnTo>
                    <a:pt x="561" y="100"/>
                  </a:lnTo>
                  <a:lnTo>
                    <a:pt x="561" y="102"/>
                  </a:lnTo>
                  <a:lnTo>
                    <a:pt x="562" y="104"/>
                  </a:lnTo>
                  <a:lnTo>
                    <a:pt x="562" y="106"/>
                  </a:lnTo>
                  <a:lnTo>
                    <a:pt x="562" y="109"/>
                  </a:lnTo>
                  <a:lnTo>
                    <a:pt x="562" y="111"/>
                  </a:lnTo>
                  <a:lnTo>
                    <a:pt x="562" y="114"/>
                  </a:lnTo>
                  <a:lnTo>
                    <a:pt x="561" y="116"/>
                  </a:lnTo>
                  <a:lnTo>
                    <a:pt x="561" y="120"/>
                  </a:lnTo>
                  <a:lnTo>
                    <a:pt x="558" y="100"/>
                  </a:lnTo>
                  <a:lnTo>
                    <a:pt x="550" y="100"/>
                  </a:lnTo>
                  <a:lnTo>
                    <a:pt x="588" y="60"/>
                  </a:lnTo>
                  <a:lnTo>
                    <a:pt x="576" y="60"/>
                  </a:lnTo>
                  <a:close/>
                  <a:moveTo>
                    <a:pt x="558" y="75"/>
                  </a:moveTo>
                  <a:lnTo>
                    <a:pt x="561" y="78"/>
                  </a:lnTo>
                  <a:lnTo>
                    <a:pt x="549" y="95"/>
                  </a:lnTo>
                  <a:lnTo>
                    <a:pt x="546" y="94"/>
                  </a:lnTo>
                  <a:lnTo>
                    <a:pt x="558" y="75"/>
                  </a:lnTo>
                  <a:close/>
                  <a:moveTo>
                    <a:pt x="541" y="102"/>
                  </a:moveTo>
                  <a:lnTo>
                    <a:pt x="552" y="117"/>
                  </a:lnTo>
                  <a:lnTo>
                    <a:pt x="526" y="102"/>
                  </a:lnTo>
                  <a:lnTo>
                    <a:pt x="541" y="102"/>
                  </a:lnTo>
                  <a:close/>
                  <a:moveTo>
                    <a:pt x="523" y="111"/>
                  </a:moveTo>
                  <a:lnTo>
                    <a:pt x="531" y="123"/>
                  </a:lnTo>
                  <a:lnTo>
                    <a:pt x="523" y="123"/>
                  </a:lnTo>
                  <a:lnTo>
                    <a:pt x="523" y="111"/>
                  </a:lnTo>
                  <a:close/>
                  <a:moveTo>
                    <a:pt x="544" y="156"/>
                  </a:moveTo>
                  <a:lnTo>
                    <a:pt x="544" y="159"/>
                  </a:lnTo>
                  <a:lnTo>
                    <a:pt x="541" y="158"/>
                  </a:lnTo>
                  <a:lnTo>
                    <a:pt x="539" y="158"/>
                  </a:lnTo>
                  <a:lnTo>
                    <a:pt x="536" y="158"/>
                  </a:lnTo>
                  <a:lnTo>
                    <a:pt x="532" y="159"/>
                  </a:lnTo>
                  <a:lnTo>
                    <a:pt x="530" y="159"/>
                  </a:lnTo>
                  <a:lnTo>
                    <a:pt x="526" y="159"/>
                  </a:lnTo>
                  <a:lnTo>
                    <a:pt x="523" y="158"/>
                  </a:lnTo>
                  <a:lnTo>
                    <a:pt x="520" y="157"/>
                  </a:lnTo>
                  <a:lnTo>
                    <a:pt x="518" y="156"/>
                  </a:lnTo>
                  <a:lnTo>
                    <a:pt x="516" y="153"/>
                  </a:lnTo>
                  <a:lnTo>
                    <a:pt x="544" y="156"/>
                  </a:lnTo>
                  <a:close/>
                  <a:moveTo>
                    <a:pt x="514" y="170"/>
                  </a:moveTo>
                  <a:lnTo>
                    <a:pt x="529" y="170"/>
                  </a:lnTo>
                  <a:lnTo>
                    <a:pt x="531" y="174"/>
                  </a:lnTo>
                  <a:lnTo>
                    <a:pt x="514" y="170"/>
                  </a:lnTo>
                  <a:close/>
                  <a:moveTo>
                    <a:pt x="249" y="812"/>
                  </a:moveTo>
                  <a:lnTo>
                    <a:pt x="270" y="901"/>
                  </a:lnTo>
                  <a:lnTo>
                    <a:pt x="266" y="893"/>
                  </a:lnTo>
                  <a:lnTo>
                    <a:pt x="264" y="884"/>
                  </a:lnTo>
                  <a:lnTo>
                    <a:pt x="261" y="875"/>
                  </a:lnTo>
                  <a:lnTo>
                    <a:pt x="260" y="867"/>
                  </a:lnTo>
                  <a:lnTo>
                    <a:pt x="257" y="857"/>
                  </a:lnTo>
                  <a:lnTo>
                    <a:pt x="256" y="848"/>
                  </a:lnTo>
                  <a:lnTo>
                    <a:pt x="255" y="840"/>
                  </a:lnTo>
                  <a:lnTo>
                    <a:pt x="252" y="830"/>
                  </a:lnTo>
                  <a:lnTo>
                    <a:pt x="251" y="821"/>
                  </a:lnTo>
                  <a:lnTo>
                    <a:pt x="249" y="812"/>
                  </a:lnTo>
                  <a:close/>
                  <a:moveTo>
                    <a:pt x="285" y="961"/>
                  </a:moveTo>
                  <a:lnTo>
                    <a:pt x="287" y="966"/>
                  </a:lnTo>
                  <a:lnTo>
                    <a:pt x="290" y="972"/>
                  </a:lnTo>
                  <a:lnTo>
                    <a:pt x="291" y="978"/>
                  </a:lnTo>
                  <a:lnTo>
                    <a:pt x="292" y="986"/>
                  </a:lnTo>
                  <a:lnTo>
                    <a:pt x="292" y="992"/>
                  </a:lnTo>
                  <a:lnTo>
                    <a:pt x="293" y="998"/>
                  </a:lnTo>
                  <a:lnTo>
                    <a:pt x="295" y="1004"/>
                  </a:lnTo>
                  <a:lnTo>
                    <a:pt x="296" y="1009"/>
                  </a:lnTo>
                  <a:lnTo>
                    <a:pt x="297" y="1012"/>
                  </a:lnTo>
                  <a:lnTo>
                    <a:pt x="300" y="1014"/>
                  </a:lnTo>
                  <a:lnTo>
                    <a:pt x="298" y="1019"/>
                  </a:lnTo>
                  <a:lnTo>
                    <a:pt x="298" y="1025"/>
                  </a:lnTo>
                  <a:lnTo>
                    <a:pt x="300" y="1030"/>
                  </a:lnTo>
                  <a:lnTo>
                    <a:pt x="300" y="1036"/>
                  </a:lnTo>
                  <a:lnTo>
                    <a:pt x="301" y="1042"/>
                  </a:lnTo>
                  <a:lnTo>
                    <a:pt x="302" y="1049"/>
                  </a:lnTo>
                  <a:lnTo>
                    <a:pt x="303" y="1055"/>
                  </a:lnTo>
                  <a:lnTo>
                    <a:pt x="303" y="1061"/>
                  </a:lnTo>
                  <a:lnTo>
                    <a:pt x="304" y="1067"/>
                  </a:lnTo>
                  <a:lnTo>
                    <a:pt x="306" y="1073"/>
                  </a:lnTo>
                  <a:lnTo>
                    <a:pt x="285" y="961"/>
                  </a:lnTo>
                  <a:close/>
                  <a:moveTo>
                    <a:pt x="1349" y="4226"/>
                  </a:moveTo>
                  <a:lnTo>
                    <a:pt x="1343" y="4229"/>
                  </a:lnTo>
                  <a:lnTo>
                    <a:pt x="1335" y="4229"/>
                  </a:lnTo>
                  <a:lnTo>
                    <a:pt x="1329" y="4226"/>
                  </a:lnTo>
                  <a:lnTo>
                    <a:pt x="1324" y="4223"/>
                  </a:lnTo>
                  <a:lnTo>
                    <a:pt x="1318" y="4218"/>
                  </a:lnTo>
                  <a:lnTo>
                    <a:pt x="1312" y="4213"/>
                  </a:lnTo>
                  <a:lnTo>
                    <a:pt x="1306" y="4207"/>
                  </a:lnTo>
                  <a:lnTo>
                    <a:pt x="1301" y="4202"/>
                  </a:lnTo>
                  <a:lnTo>
                    <a:pt x="1294" y="4197"/>
                  </a:lnTo>
                  <a:lnTo>
                    <a:pt x="1289" y="4193"/>
                  </a:lnTo>
                  <a:lnTo>
                    <a:pt x="1296" y="4189"/>
                  </a:lnTo>
                  <a:lnTo>
                    <a:pt x="1303" y="4188"/>
                  </a:lnTo>
                  <a:lnTo>
                    <a:pt x="1309" y="4189"/>
                  </a:lnTo>
                  <a:lnTo>
                    <a:pt x="1315" y="4193"/>
                  </a:lnTo>
                  <a:lnTo>
                    <a:pt x="1320" y="4198"/>
                  </a:lnTo>
                  <a:lnTo>
                    <a:pt x="1327" y="4204"/>
                  </a:lnTo>
                  <a:lnTo>
                    <a:pt x="1333" y="4210"/>
                  </a:lnTo>
                  <a:lnTo>
                    <a:pt x="1338" y="4217"/>
                  </a:lnTo>
                  <a:lnTo>
                    <a:pt x="1343" y="4222"/>
                  </a:lnTo>
                  <a:lnTo>
                    <a:pt x="1349" y="4226"/>
                  </a:lnTo>
                  <a:close/>
                  <a:moveTo>
                    <a:pt x="1281" y="4256"/>
                  </a:moveTo>
                  <a:lnTo>
                    <a:pt x="1282" y="4255"/>
                  </a:lnTo>
                  <a:lnTo>
                    <a:pt x="1282" y="4254"/>
                  </a:lnTo>
                  <a:lnTo>
                    <a:pt x="1283" y="4254"/>
                  </a:lnTo>
                  <a:lnTo>
                    <a:pt x="1284" y="4254"/>
                  </a:lnTo>
                  <a:lnTo>
                    <a:pt x="1284" y="4252"/>
                  </a:lnTo>
                  <a:lnTo>
                    <a:pt x="1286" y="4252"/>
                  </a:lnTo>
                  <a:lnTo>
                    <a:pt x="1287" y="4252"/>
                  </a:lnTo>
                  <a:lnTo>
                    <a:pt x="1288" y="4252"/>
                  </a:lnTo>
                  <a:lnTo>
                    <a:pt x="1289" y="4252"/>
                  </a:lnTo>
                  <a:lnTo>
                    <a:pt x="1289" y="4259"/>
                  </a:lnTo>
                  <a:lnTo>
                    <a:pt x="1288" y="4259"/>
                  </a:lnTo>
                  <a:lnTo>
                    <a:pt x="1287" y="4259"/>
                  </a:lnTo>
                  <a:lnTo>
                    <a:pt x="1286" y="4259"/>
                  </a:lnTo>
                  <a:lnTo>
                    <a:pt x="1284" y="4259"/>
                  </a:lnTo>
                  <a:lnTo>
                    <a:pt x="1283" y="4259"/>
                  </a:lnTo>
                  <a:lnTo>
                    <a:pt x="1282" y="4260"/>
                  </a:lnTo>
                  <a:lnTo>
                    <a:pt x="1281" y="4261"/>
                  </a:lnTo>
                  <a:lnTo>
                    <a:pt x="1281" y="4267"/>
                  </a:lnTo>
                  <a:lnTo>
                    <a:pt x="1272" y="4262"/>
                  </a:lnTo>
                  <a:lnTo>
                    <a:pt x="1263" y="4257"/>
                  </a:lnTo>
                  <a:lnTo>
                    <a:pt x="1255" y="4252"/>
                  </a:lnTo>
                  <a:lnTo>
                    <a:pt x="1246" y="4246"/>
                  </a:lnTo>
                  <a:lnTo>
                    <a:pt x="1237" y="4240"/>
                  </a:lnTo>
                  <a:lnTo>
                    <a:pt x="1228" y="4234"/>
                  </a:lnTo>
                  <a:lnTo>
                    <a:pt x="1220" y="4226"/>
                  </a:lnTo>
                  <a:lnTo>
                    <a:pt x="1211" y="4220"/>
                  </a:lnTo>
                  <a:lnTo>
                    <a:pt x="1204" y="4213"/>
                  </a:lnTo>
                  <a:lnTo>
                    <a:pt x="1198" y="4205"/>
                  </a:lnTo>
                  <a:lnTo>
                    <a:pt x="1210" y="4202"/>
                  </a:lnTo>
                  <a:lnTo>
                    <a:pt x="1221" y="4200"/>
                  </a:lnTo>
                  <a:lnTo>
                    <a:pt x="1230" y="4203"/>
                  </a:lnTo>
                  <a:lnTo>
                    <a:pt x="1239" y="4209"/>
                  </a:lnTo>
                  <a:lnTo>
                    <a:pt x="1246" y="4215"/>
                  </a:lnTo>
                  <a:lnTo>
                    <a:pt x="1254" y="4224"/>
                  </a:lnTo>
                  <a:lnTo>
                    <a:pt x="1260" y="4233"/>
                  </a:lnTo>
                  <a:lnTo>
                    <a:pt x="1266" y="4241"/>
                  </a:lnTo>
                  <a:lnTo>
                    <a:pt x="1273" y="4249"/>
                  </a:lnTo>
                  <a:lnTo>
                    <a:pt x="1281" y="4256"/>
                  </a:lnTo>
                  <a:close/>
                  <a:moveTo>
                    <a:pt x="1270" y="4042"/>
                  </a:moveTo>
                  <a:lnTo>
                    <a:pt x="1262" y="3998"/>
                  </a:lnTo>
                  <a:lnTo>
                    <a:pt x="1255" y="3954"/>
                  </a:lnTo>
                  <a:lnTo>
                    <a:pt x="1249" y="3909"/>
                  </a:lnTo>
                  <a:lnTo>
                    <a:pt x="1242" y="3864"/>
                  </a:lnTo>
                  <a:lnTo>
                    <a:pt x="1236" y="3818"/>
                  </a:lnTo>
                  <a:lnTo>
                    <a:pt x="1231" y="3772"/>
                  </a:lnTo>
                  <a:lnTo>
                    <a:pt x="1228" y="3727"/>
                  </a:lnTo>
                  <a:lnTo>
                    <a:pt x="1224" y="3681"/>
                  </a:lnTo>
                  <a:lnTo>
                    <a:pt x="1221" y="3635"/>
                  </a:lnTo>
                  <a:lnTo>
                    <a:pt x="1219" y="3591"/>
                  </a:lnTo>
                  <a:lnTo>
                    <a:pt x="1219" y="3589"/>
                  </a:lnTo>
                  <a:lnTo>
                    <a:pt x="1219" y="3587"/>
                  </a:lnTo>
                  <a:lnTo>
                    <a:pt x="1219" y="3586"/>
                  </a:lnTo>
                  <a:lnTo>
                    <a:pt x="1219" y="3584"/>
                  </a:lnTo>
                  <a:lnTo>
                    <a:pt x="1219" y="3583"/>
                  </a:lnTo>
                  <a:lnTo>
                    <a:pt x="1219" y="3582"/>
                  </a:lnTo>
                  <a:lnTo>
                    <a:pt x="1218" y="3580"/>
                  </a:lnTo>
                  <a:lnTo>
                    <a:pt x="1218" y="3578"/>
                  </a:lnTo>
                  <a:lnTo>
                    <a:pt x="1218" y="3577"/>
                  </a:lnTo>
                  <a:lnTo>
                    <a:pt x="1218" y="3576"/>
                  </a:lnTo>
                  <a:lnTo>
                    <a:pt x="1213" y="3576"/>
                  </a:lnTo>
                  <a:lnTo>
                    <a:pt x="1200" y="3385"/>
                  </a:lnTo>
                  <a:lnTo>
                    <a:pt x="1201" y="3405"/>
                  </a:lnTo>
                  <a:lnTo>
                    <a:pt x="1204" y="3424"/>
                  </a:lnTo>
                  <a:lnTo>
                    <a:pt x="1205" y="3443"/>
                  </a:lnTo>
                  <a:lnTo>
                    <a:pt x="1206" y="3462"/>
                  </a:lnTo>
                  <a:lnTo>
                    <a:pt x="1209" y="3482"/>
                  </a:lnTo>
                  <a:lnTo>
                    <a:pt x="1210" y="3500"/>
                  </a:lnTo>
                  <a:lnTo>
                    <a:pt x="1213" y="3520"/>
                  </a:lnTo>
                  <a:lnTo>
                    <a:pt x="1214" y="3539"/>
                  </a:lnTo>
                  <a:lnTo>
                    <a:pt x="1216" y="3557"/>
                  </a:lnTo>
                  <a:lnTo>
                    <a:pt x="1218" y="3576"/>
                  </a:lnTo>
                  <a:lnTo>
                    <a:pt x="1219" y="3576"/>
                  </a:lnTo>
                  <a:lnTo>
                    <a:pt x="1219" y="3577"/>
                  </a:lnTo>
                  <a:lnTo>
                    <a:pt x="1219" y="3578"/>
                  </a:lnTo>
                  <a:lnTo>
                    <a:pt x="1219" y="3580"/>
                  </a:lnTo>
                  <a:lnTo>
                    <a:pt x="1219" y="3582"/>
                  </a:lnTo>
                  <a:lnTo>
                    <a:pt x="1219" y="3583"/>
                  </a:lnTo>
                  <a:lnTo>
                    <a:pt x="1219" y="3584"/>
                  </a:lnTo>
                  <a:lnTo>
                    <a:pt x="1219" y="3586"/>
                  </a:lnTo>
                  <a:lnTo>
                    <a:pt x="1219" y="3587"/>
                  </a:lnTo>
                  <a:lnTo>
                    <a:pt x="1219" y="3589"/>
                  </a:lnTo>
                  <a:lnTo>
                    <a:pt x="1219" y="3591"/>
                  </a:lnTo>
                  <a:lnTo>
                    <a:pt x="1224" y="3636"/>
                  </a:lnTo>
                  <a:lnTo>
                    <a:pt x="1229" y="3681"/>
                  </a:lnTo>
                  <a:lnTo>
                    <a:pt x="1234" y="3725"/>
                  </a:lnTo>
                  <a:lnTo>
                    <a:pt x="1239" y="3771"/>
                  </a:lnTo>
                  <a:lnTo>
                    <a:pt x="1244" y="3816"/>
                  </a:lnTo>
                  <a:lnTo>
                    <a:pt x="1250" y="3860"/>
                  </a:lnTo>
                  <a:lnTo>
                    <a:pt x="1255" y="3905"/>
                  </a:lnTo>
                  <a:lnTo>
                    <a:pt x="1260" y="3951"/>
                  </a:lnTo>
                  <a:lnTo>
                    <a:pt x="1265" y="3996"/>
                  </a:lnTo>
                  <a:lnTo>
                    <a:pt x="1270" y="4042"/>
                  </a:lnTo>
                  <a:close/>
                  <a:moveTo>
                    <a:pt x="1376" y="2382"/>
                  </a:moveTo>
                  <a:lnTo>
                    <a:pt x="1304" y="2454"/>
                  </a:lnTo>
                  <a:lnTo>
                    <a:pt x="1306" y="2455"/>
                  </a:lnTo>
                  <a:lnTo>
                    <a:pt x="1307" y="2455"/>
                  </a:lnTo>
                  <a:lnTo>
                    <a:pt x="1307" y="2456"/>
                  </a:lnTo>
                  <a:lnTo>
                    <a:pt x="1307" y="2458"/>
                  </a:lnTo>
                  <a:lnTo>
                    <a:pt x="1307" y="2459"/>
                  </a:lnTo>
                  <a:lnTo>
                    <a:pt x="1306" y="2460"/>
                  </a:lnTo>
                  <a:lnTo>
                    <a:pt x="1304" y="2461"/>
                  </a:lnTo>
                  <a:lnTo>
                    <a:pt x="1303" y="2463"/>
                  </a:lnTo>
                  <a:lnTo>
                    <a:pt x="1303" y="2464"/>
                  </a:lnTo>
                  <a:lnTo>
                    <a:pt x="1302" y="2465"/>
                  </a:lnTo>
                  <a:lnTo>
                    <a:pt x="1293" y="2460"/>
                  </a:lnTo>
                  <a:lnTo>
                    <a:pt x="1293" y="2463"/>
                  </a:lnTo>
                  <a:lnTo>
                    <a:pt x="1293" y="2464"/>
                  </a:lnTo>
                  <a:lnTo>
                    <a:pt x="1292" y="2465"/>
                  </a:lnTo>
                  <a:lnTo>
                    <a:pt x="1291" y="2465"/>
                  </a:lnTo>
                  <a:lnTo>
                    <a:pt x="1289" y="2465"/>
                  </a:lnTo>
                  <a:lnTo>
                    <a:pt x="1288" y="2465"/>
                  </a:lnTo>
                  <a:lnTo>
                    <a:pt x="1286" y="2466"/>
                  </a:lnTo>
                  <a:lnTo>
                    <a:pt x="1284" y="2466"/>
                  </a:lnTo>
                  <a:lnTo>
                    <a:pt x="1282" y="2467"/>
                  </a:lnTo>
                  <a:lnTo>
                    <a:pt x="1281" y="2469"/>
                  </a:lnTo>
                  <a:lnTo>
                    <a:pt x="1299" y="2450"/>
                  </a:lnTo>
                  <a:lnTo>
                    <a:pt x="1294" y="2450"/>
                  </a:lnTo>
                  <a:lnTo>
                    <a:pt x="1291" y="2451"/>
                  </a:lnTo>
                  <a:lnTo>
                    <a:pt x="1287" y="2453"/>
                  </a:lnTo>
                  <a:lnTo>
                    <a:pt x="1284" y="2455"/>
                  </a:lnTo>
                  <a:lnTo>
                    <a:pt x="1281" y="2458"/>
                  </a:lnTo>
                  <a:lnTo>
                    <a:pt x="1278" y="2459"/>
                  </a:lnTo>
                  <a:lnTo>
                    <a:pt x="1275" y="2461"/>
                  </a:lnTo>
                  <a:lnTo>
                    <a:pt x="1272" y="2464"/>
                  </a:lnTo>
                  <a:lnTo>
                    <a:pt x="1270" y="2466"/>
                  </a:lnTo>
                  <a:lnTo>
                    <a:pt x="1266" y="2469"/>
                  </a:lnTo>
                  <a:lnTo>
                    <a:pt x="1262" y="2472"/>
                  </a:lnTo>
                  <a:lnTo>
                    <a:pt x="1260" y="2476"/>
                  </a:lnTo>
                  <a:lnTo>
                    <a:pt x="1257" y="2480"/>
                  </a:lnTo>
                  <a:lnTo>
                    <a:pt x="1255" y="2482"/>
                  </a:lnTo>
                  <a:lnTo>
                    <a:pt x="1252" y="2486"/>
                  </a:lnTo>
                  <a:lnTo>
                    <a:pt x="1251" y="2487"/>
                  </a:lnTo>
                  <a:lnTo>
                    <a:pt x="1249" y="2490"/>
                  </a:lnTo>
                  <a:lnTo>
                    <a:pt x="1245" y="2491"/>
                  </a:lnTo>
                  <a:lnTo>
                    <a:pt x="1241" y="2492"/>
                  </a:lnTo>
                  <a:lnTo>
                    <a:pt x="1236" y="2492"/>
                  </a:lnTo>
                  <a:lnTo>
                    <a:pt x="1239" y="2486"/>
                  </a:lnTo>
                  <a:lnTo>
                    <a:pt x="1242" y="2481"/>
                  </a:lnTo>
                  <a:lnTo>
                    <a:pt x="1247" y="2475"/>
                  </a:lnTo>
                  <a:lnTo>
                    <a:pt x="1252" y="2469"/>
                  </a:lnTo>
                  <a:lnTo>
                    <a:pt x="1258" y="2464"/>
                  </a:lnTo>
                  <a:lnTo>
                    <a:pt x="1263" y="2458"/>
                  </a:lnTo>
                  <a:lnTo>
                    <a:pt x="1270" y="2451"/>
                  </a:lnTo>
                  <a:lnTo>
                    <a:pt x="1275" y="2445"/>
                  </a:lnTo>
                  <a:lnTo>
                    <a:pt x="1280" y="2439"/>
                  </a:lnTo>
                  <a:lnTo>
                    <a:pt x="1284" y="2433"/>
                  </a:lnTo>
                  <a:lnTo>
                    <a:pt x="1275" y="2427"/>
                  </a:lnTo>
                  <a:lnTo>
                    <a:pt x="1270" y="2433"/>
                  </a:lnTo>
                  <a:lnTo>
                    <a:pt x="1263" y="2440"/>
                  </a:lnTo>
                  <a:lnTo>
                    <a:pt x="1257" y="2448"/>
                  </a:lnTo>
                  <a:lnTo>
                    <a:pt x="1251" y="2454"/>
                  </a:lnTo>
                  <a:lnTo>
                    <a:pt x="1244" y="2461"/>
                  </a:lnTo>
                  <a:lnTo>
                    <a:pt x="1237" y="2469"/>
                  </a:lnTo>
                  <a:lnTo>
                    <a:pt x="1231" y="2475"/>
                  </a:lnTo>
                  <a:lnTo>
                    <a:pt x="1225" y="2482"/>
                  </a:lnTo>
                  <a:lnTo>
                    <a:pt x="1219" y="2489"/>
                  </a:lnTo>
                  <a:lnTo>
                    <a:pt x="1213" y="2495"/>
                  </a:lnTo>
                  <a:lnTo>
                    <a:pt x="1211" y="2493"/>
                  </a:lnTo>
                  <a:lnTo>
                    <a:pt x="1210" y="2492"/>
                  </a:lnTo>
                  <a:lnTo>
                    <a:pt x="1209" y="2492"/>
                  </a:lnTo>
                  <a:lnTo>
                    <a:pt x="1208" y="2492"/>
                  </a:lnTo>
                  <a:lnTo>
                    <a:pt x="1206" y="2492"/>
                  </a:lnTo>
                  <a:lnTo>
                    <a:pt x="1203" y="2540"/>
                  </a:lnTo>
                  <a:lnTo>
                    <a:pt x="1201" y="2590"/>
                  </a:lnTo>
                  <a:lnTo>
                    <a:pt x="1200" y="2639"/>
                  </a:lnTo>
                  <a:lnTo>
                    <a:pt x="1200" y="2688"/>
                  </a:lnTo>
                  <a:lnTo>
                    <a:pt x="1203" y="2737"/>
                  </a:lnTo>
                  <a:lnTo>
                    <a:pt x="1204" y="2785"/>
                  </a:lnTo>
                  <a:lnTo>
                    <a:pt x="1208" y="2835"/>
                  </a:lnTo>
                  <a:lnTo>
                    <a:pt x="1211" y="2883"/>
                  </a:lnTo>
                  <a:lnTo>
                    <a:pt x="1216" y="2933"/>
                  </a:lnTo>
                  <a:lnTo>
                    <a:pt x="1221" y="2982"/>
                  </a:lnTo>
                  <a:lnTo>
                    <a:pt x="1213" y="2931"/>
                  </a:lnTo>
                  <a:lnTo>
                    <a:pt x="1206" y="2881"/>
                  </a:lnTo>
                  <a:lnTo>
                    <a:pt x="1201" y="2830"/>
                  </a:lnTo>
                  <a:lnTo>
                    <a:pt x="1199" y="2779"/>
                  </a:lnTo>
                  <a:lnTo>
                    <a:pt x="1197" y="2728"/>
                  </a:lnTo>
                  <a:lnTo>
                    <a:pt x="1195" y="2678"/>
                  </a:lnTo>
                  <a:lnTo>
                    <a:pt x="1195" y="2628"/>
                  </a:lnTo>
                  <a:lnTo>
                    <a:pt x="1195" y="2578"/>
                  </a:lnTo>
                  <a:lnTo>
                    <a:pt x="1197" y="2527"/>
                  </a:lnTo>
                  <a:lnTo>
                    <a:pt x="1198" y="2477"/>
                  </a:lnTo>
                  <a:lnTo>
                    <a:pt x="1197" y="2477"/>
                  </a:lnTo>
                  <a:lnTo>
                    <a:pt x="1197" y="2479"/>
                  </a:lnTo>
                  <a:lnTo>
                    <a:pt x="1195" y="2479"/>
                  </a:lnTo>
                  <a:lnTo>
                    <a:pt x="1195" y="2480"/>
                  </a:lnTo>
                  <a:lnTo>
                    <a:pt x="1195" y="2481"/>
                  </a:lnTo>
                  <a:lnTo>
                    <a:pt x="1195" y="2482"/>
                  </a:lnTo>
                  <a:lnTo>
                    <a:pt x="1195" y="2490"/>
                  </a:lnTo>
                  <a:lnTo>
                    <a:pt x="1195" y="2489"/>
                  </a:lnTo>
                  <a:lnTo>
                    <a:pt x="1195" y="2487"/>
                  </a:lnTo>
                  <a:lnTo>
                    <a:pt x="1195" y="2486"/>
                  </a:lnTo>
                  <a:lnTo>
                    <a:pt x="1195" y="2485"/>
                  </a:lnTo>
                  <a:lnTo>
                    <a:pt x="1195" y="2484"/>
                  </a:lnTo>
                  <a:lnTo>
                    <a:pt x="1194" y="2482"/>
                  </a:lnTo>
                  <a:lnTo>
                    <a:pt x="1195" y="2482"/>
                  </a:lnTo>
                  <a:lnTo>
                    <a:pt x="1192" y="2429"/>
                  </a:lnTo>
                  <a:lnTo>
                    <a:pt x="1192" y="2428"/>
                  </a:lnTo>
                  <a:lnTo>
                    <a:pt x="1192" y="2427"/>
                  </a:lnTo>
                  <a:lnTo>
                    <a:pt x="1192" y="2429"/>
                  </a:lnTo>
                  <a:lnTo>
                    <a:pt x="1192" y="2430"/>
                  </a:lnTo>
                  <a:lnTo>
                    <a:pt x="1193" y="2430"/>
                  </a:lnTo>
                  <a:lnTo>
                    <a:pt x="1193" y="2432"/>
                  </a:lnTo>
                  <a:lnTo>
                    <a:pt x="1194" y="2432"/>
                  </a:lnTo>
                  <a:lnTo>
                    <a:pt x="1195" y="2433"/>
                  </a:lnTo>
                  <a:lnTo>
                    <a:pt x="1198" y="2382"/>
                  </a:lnTo>
                  <a:lnTo>
                    <a:pt x="1195" y="2381"/>
                  </a:lnTo>
                  <a:lnTo>
                    <a:pt x="1192" y="2381"/>
                  </a:lnTo>
                  <a:lnTo>
                    <a:pt x="1189" y="2381"/>
                  </a:lnTo>
                  <a:lnTo>
                    <a:pt x="1187" y="2383"/>
                  </a:lnTo>
                  <a:lnTo>
                    <a:pt x="1183" y="2385"/>
                  </a:lnTo>
                  <a:lnTo>
                    <a:pt x="1180" y="2386"/>
                  </a:lnTo>
                  <a:lnTo>
                    <a:pt x="1177" y="2387"/>
                  </a:lnTo>
                  <a:lnTo>
                    <a:pt x="1174" y="2387"/>
                  </a:lnTo>
                  <a:lnTo>
                    <a:pt x="1171" y="2387"/>
                  </a:lnTo>
                  <a:lnTo>
                    <a:pt x="1168" y="2386"/>
                  </a:lnTo>
                  <a:lnTo>
                    <a:pt x="1168" y="2371"/>
                  </a:lnTo>
                  <a:lnTo>
                    <a:pt x="1185" y="2371"/>
                  </a:lnTo>
                  <a:lnTo>
                    <a:pt x="1187" y="2369"/>
                  </a:lnTo>
                  <a:lnTo>
                    <a:pt x="1187" y="2366"/>
                  </a:lnTo>
                  <a:lnTo>
                    <a:pt x="1185" y="2365"/>
                  </a:lnTo>
                  <a:lnTo>
                    <a:pt x="1185" y="2364"/>
                  </a:lnTo>
                  <a:lnTo>
                    <a:pt x="1184" y="2362"/>
                  </a:lnTo>
                  <a:lnTo>
                    <a:pt x="1183" y="2362"/>
                  </a:lnTo>
                  <a:lnTo>
                    <a:pt x="1180" y="2361"/>
                  </a:lnTo>
                  <a:lnTo>
                    <a:pt x="1179" y="2360"/>
                  </a:lnTo>
                  <a:lnTo>
                    <a:pt x="1178" y="2360"/>
                  </a:lnTo>
                  <a:lnTo>
                    <a:pt x="1177" y="2359"/>
                  </a:lnTo>
                  <a:lnTo>
                    <a:pt x="1171" y="2359"/>
                  </a:lnTo>
                  <a:lnTo>
                    <a:pt x="1172" y="2339"/>
                  </a:lnTo>
                  <a:lnTo>
                    <a:pt x="1175" y="2318"/>
                  </a:lnTo>
                  <a:lnTo>
                    <a:pt x="1178" y="2298"/>
                  </a:lnTo>
                  <a:lnTo>
                    <a:pt x="1183" y="2277"/>
                  </a:lnTo>
                  <a:lnTo>
                    <a:pt x="1189" y="2256"/>
                  </a:lnTo>
                  <a:lnTo>
                    <a:pt x="1197" y="2236"/>
                  </a:lnTo>
                  <a:lnTo>
                    <a:pt x="1205" y="2218"/>
                  </a:lnTo>
                  <a:lnTo>
                    <a:pt x="1216" y="2199"/>
                  </a:lnTo>
                  <a:lnTo>
                    <a:pt x="1228" y="2182"/>
                  </a:lnTo>
                  <a:lnTo>
                    <a:pt x="1242" y="2166"/>
                  </a:lnTo>
                  <a:lnTo>
                    <a:pt x="1256" y="2168"/>
                  </a:lnTo>
                  <a:lnTo>
                    <a:pt x="1271" y="2171"/>
                  </a:lnTo>
                  <a:lnTo>
                    <a:pt x="1286" y="2173"/>
                  </a:lnTo>
                  <a:lnTo>
                    <a:pt x="1299" y="2176"/>
                  </a:lnTo>
                  <a:lnTo>
                    <a:pt x="1314" y="2178"/>
                  </a:lnTo>
                  <a:lnTo>
                    <a:pt x="1328" y="2182"/>
                  </a:lnTo>
                  <a:lnTo>
                    <a:pt x="1343" y="2184"/>
                  </a:lnTo>
                  <a:lnTo>
                    <a:pt x="1356" y="2188"/>
                  </a:lnTo>
                  <a:lnTo>
                    <a:pt x="1371" y="2192"/>
                  </a:lnTo>
                  <a:lnTo>
                    <a:pt x="1385" y="2195"/>
                  </a:lnTo>
                  <a:lnTo>
                    <a:pt x="1387" y="2215"/>
                  </a:lnTo>
                  <a:lnTo>
                    <a:pt x="1387" y="2235"/>
                  </a:lnTo>
                  <a:lnTo>
                    <a:pt x="1386" y="2253"/>
                  </a:lnTo>
                  <a:lnTo>
                    <a:pt x="1382" y="2273"/>
                  </a:lnTo>
                  <a:lnTo>
                    <a:pt x="1379" y="2292"/>
                  </a:lnTo>
                  <a:lnTo>
                    <a:pt x="1375" y="2310"/>
                  </a:lnTo>
                  <a:lnTo>
                    <a:pt x="1372" y="2329"/>
                  </a:lnTo>
                  <a:lnTo>
                    <a:pt x="1371" y="2347"/>
                  </a:lnTo>
                  <a:lnTo>
                    <a:pt x="1372" y="2365"/>
                  </a:lnTo>
                  <a:lnTo>
                    <a:pt x="1376" y="2382"/>
                  </a:lnTo>
                  <a:close/>
                  <a:moveTo>
                    <a:pt x="1391" y="2157"/>
                  </a:moveTo>
                  <a:lnTo>
                    <a:pt x="1389" y="2183"/>
                  </a:lnTo>
                  <a:lnTo>
                    <a:pt x="1372" y="2180"/>
                  </a:lnTo>
                  <a:lnTo>
                    <a:pt x="1356" y="2177"/>
                  </a:lnTo>
                  <a:lnTo>
                    <a:pt x="1341" y="2173"/>
                  </a:lnTo>
                  <a:lnTo>
                    <a:pt x="1325" y="2171"/>
                  </a:lnTo>
                  <a:lnTo>
                    <a:pt x="1311" y="2167"/>
                  </a:lnTo>
                  <a:lnTo>
                    <a:pt x="1294" y="2164"/>
                  </a:lnTo>
                  <a:lnTo>
                    <a:pt x="1278" y="2162"/>
                  </a:lnTo>
                  <a:lnTo>
                    <a:pt x="1262" y="2159"/>
                  </a:lnTo>
                  <a:lnTo>
                    <a:pt x="1246" y="2158"/>
                  </a:lnTo>
                  <a:lnTo>
                    <a:pt x="1230" y="2157"/>
                  </a:lnTo>
                  <a:lnTo>
                    <a:pt x="1229" y="2156"/>
                  </a:lnTo>
                  <a:lnTo>
                    <a:pt x="1229" y="2155"/>
                  </a:lnTo>
                  <a:lnTo>
                    <a:pt x="1228" y="2152"/>
                  </a:lnTo>
                  <a:lnTo>
                    <a:pt x="1226" y="2151"/>
                  </a:lnTo>
                  <a:lnTo>
                    <a:pt x="1226" y="2150"/>
                  </a:lnTo>
                  <a:lnTo>
                    <a:pt x="1225" y="2148"/>
                  </a:lnTo>
                  <a:lnTo>
                    <a:pt x="1225" y="2147"/>
                  </a:lnTo>
                  <a:lnTo>
                    <a:pt x="1224" y="2146"/>
                  </a:lnTo>
                  <a:lnTo>
                    <a:pt x="1224" y="2143"/>
                  </a:lnTo>
                  <a:lnTo>
                    <a:pt x="1225" y="2142"/>
                  </a:lnTo>
                  <a:lnTo>
                    <a:pt x="1239" y="2137"/>
                  </a:lnTo>
                  <a:lnTo>
                    <a:pt x="1254" y="2133"/>
                  </a:lnTo>
                  <a:lnTo>
                    <a:pt x="1270" y="2132"/>
                  </a:lnTo>
                  <a:lnTo>
                    <a:pt x="1287" y="2133"/>
                  </a:lnTo>
                  <a:lnTo>
                    <a:pt x="1304" y="2136"/>
                  </a:lnTo>
                  <a:lnTo>
                    <a:pt x="1323" y="2140"/>
                  </a:lnTo>
                  <a:lnTo>
                    <a:pt x="1340" y="2143"/>
                  </a:lnTo>
                  <a:lnTo>
                    <a:pt x="1358" y="2148"/>
                  </a:lnTo>
                  <a:lnTo>
                    <a:pt x="1375" y="2152"/>
                  </a:lnTo>
                  <a:lnTo>
                    <a:pt x="1391" y="2157"/>
                  </a:lnTo>
                  <a:close/>
                  <a:moveTo>
                    <a:pt x="1240" y="887"/>
                  </a:moveTo>
                  <a:lnTo>
                    <a:pt x="1241" y="888"/>
                  </a:lnTo>
                  <a:lnTo>
                    <a:pt x="1242" y="887"/>
                  </a:lnTo>
                  <a:lnTo>
                    <a:pt x="1244" y="885"/>
                  </a:lnTo>
                  <a:lnTo>
                    <a:pt x="1245" y="883"/>
                  </a:lnTo>
                  <a:lnTo>
                    <a:pt x="1246" y="879"/>
                  </a:lnTo>
                  <a:lnTo>
                    <a:pt x="1246" y="875"/>
                  </a:lnTo>
                  <a:lnTo>
                    <a:pt x="1247" y="871"/>
                  </a:lnTo>
                  <a:lnTo>
                    <a:pt x="1247" y="867"/>
                  </a:lnTo>
                  <a:lnTo>
                    <a:pt x="1249" y="863"/>
                  </a:lnTo>
                  <a:lnTo>
                    <a:pt x="1249" y="859"/>
                  </a:lnTo>
                  <a:lnTo>
                    <a:pt x="1251" y="862"/>
                  </a:lnTo>
                  <a:lnTo>
                    <a:pt x="1251" y="861"/>
                  </a:lnTo>
                  <a:lnTo>
                    <a:pt x="1252" y="861"/>
                  </a:lnTo>
                  <a:lnTo>
                    <a:pt x="1254" y="859"/>
                  </a:lnTo>
                  <a:lnTo>
                    <a:pt x="1254" y="858"/>
                  </a:lnTo>
                  <a:lnTo>
                    <a:pt x="1254" y="857"/>
                  </a:lnTo>
                  <a:lnTo>
                    <a:pt x="1255" y="857"/>
                  </a:lnTo>
                  <a:lnTo>
                    <a:pt x="1251" y="853"/>
                  </a:lnTo>
                  <a:lnTo>
                    <a:pt x="1254" y="852"/>
                  </a:lnTo>
                  <a:lnTo>
                    <a:pt x="1256" y="851"/>
                  </a:lnTo>
                  <a:lnTo>
                    <a:pt x="1256" y="848"/>
                  </a:lnTo>
                  <a:lnTo>
                    <a:pt x="1256" y="846"/>
                  </a:lnTo>
                  <a:lnTo>
                    <a:pt x="1256" y="842"/>
                  </a:lnTo>
                  <a:lnTo>
                    <a:pt x="1255" y="838"/>
                  </a:lnTo>
                  <a:lnTo>
                    <a:pt x="1254" y="835"/>
                  </a:lnTo>
                  <a:lnTo>
                    <a:pt x="1254" y="830"/>
                  </a:lnTo>
                  <a:lnTo>
                    <a:pt x="1255" y="827"/>
                  </a:lnTo>
                  <a:lnTo>
                    <a:pt x="1257" y="824"/>
                  </a:lnTo>
                  <a:lnTo>
                    <a:pt x="1272" y="753"/>
                  </a:lnTo>
                  <a:lnTo>
                    <a:pt x="1272" y="764"/>
                  </a:lnTo>
                  <a:lnTo>
                    <a:pt x="1272" y="774"/>
                  </a:lnTo>
                  <a:lnTo>
                    <a:pt x="1271" y="785"/>
                  </a:lnTo>
                  <a:lnTo>
                    <a:pt x="1270" y="795"/>
                  </a:lnTo>
                  <a:lnTo>
                    <a:pt x="1268" y="806"/>
                  </a:lnTo>
                  <a:lnTo>
                    <a:pt x="1266" y="816"/>
                  </a:lnTo>
                  <a:lnTo>
                    <a:pt x="1263" y="826"/>
                  </a:lnTo>
                  <a:lnTo>
                    <a:pt x="1261" y="836"/>
                  </a:lnTo>
                  <a:lnTo>
                    <a:pt x="1257" y="847"/>
                  </a:lnTo>
                  <a:lnTo>
                    <a:pt x="1255" y="857"/>
                  </a:lnTo>
                  <a:lnTo>
                    <a:pt x="1255" y="858"/>
                  </a:lnTo>
                  <a:lnTo>
                    <a:pt x="1254" y="858"/>
                  </a:lnTo>
                  <a:lnTo>
                    <a:pt x="1254" y="859"/>
                  </a:lnTo>
                  <a:lnTo>
                    <a:pt x="1251" y="864"/>
                  </a:lnTo>
                  <a:lnTo>
                    <a:pt x="1250" y="869"/>
                  </a:lnTo>
                  <a:lnTo>
                    <a:pt x="1249" y="874"/>
                  </a:lnTo>
                  <a:lnTo>
                    <a:pt x="1246" y="880"/>
                  </a:lnTo>
                  <a:lnTo>
                    <a:pt x="1245" y="885"/>
                  </a:lnTo>
                  <a:lnTo>
                    <a:pt x="1242" y="890"/>
                  </a:lnTo>
                  <a:lnTo>
                    <a:pt x="1241" y="895"/>
                  </a:lnTo>
                  <a:lnTo>
                    <a:pt x="1239" y="900"/>
                  </a:lnTo>
                  <a:lnTo>
                    <a:pt x="1237" y="905"/>
                  </a:lnTo>
                  <a:lnTo>
                    <a:pt x="1235" y="910"/>
                  </a:lnTo>
                  <a:lnTo>
                    <a:pt x="1235" y="911"/>
                  </a:lnTo>
                  <a:lnTo>
                    <a:pt x="1236" y="911"/>
                  </a:lnTo>
                  <a:lnTo>
                    <a:pt x="1236" y="913"/>
                  </a:lnTo>
                  <a:lnTo>
                    <a:pt x="1235" y="914"/>
                  </a:lnTo>
                  <a:lnTo>
                    <a:pt x="1234" y="915"/>
                  </a:lnTo>
                  <a:lnTo>
                    <a:pt x="1234" y="916"/>
                  </a:lnTo>
                  <a:lnTo>
                    <a:pt x="1232" y="916"/>
                  </a:lnTo>
                  <a:lnTo>
                    <a:pt x="1232" y="918"/>
                  </a:lnTo>
                  <a:lnTo>
                    <a:pt x="1232" y="919"/>
                  </a:lnTo>
                  <a:lnTo>
                    <a:pt x="1231" y="920"/>
                  </a:lnTo>
                  <a:lnTo>
                    <a:pt x="1231" y="921"/>
                  </a:lnTo>
                  <a:lnTo>
                    <a:pt x="1231" y="922"/>
                  </a:lnTo>
                  <a:lnTo>
                    <a:pt x="1230" y="924"/>
                  </a:lnTo>
                  <a:lnTo>
                    <a:pt x="1230" y="925"/>
                  </a:lnTo>
                  <a:lnTo>
                    <a:pt x="1230" y="926"/>
                  </a:lnTo>
                  <a:lnTo>
                    <a:pt x="1229" y="927"/>
                  </a:lnTo>
                  <a:lnTo>
                    <a:pt x="1229" y="929"/>
                  </a:lnTo>
                  <a:lnTo>
                    <a:pt x="1229" y="931"/>
                  </a:lnTo>
                  <a:lnTo>
                    <a:pt x="1228" y="934"/>
                  </a:lnTo>
                  <a:lnTo>
                    <a:pt x="1228" y="936"/>
                  </a:lnTo>
                  <a:lnTo>
                    <a:pt x="1228" y="939"/>
                  </a:lnTo>
                  <a:lnTo>
                    <a:pt x="1228" y="941"/>
                  </a:lnTo>
                  <a:lnTo>
                    <a:pt x="1226" y="945"/>
                  </a:lnTo>
                  <a:lnTo>
                    <a:pt x="1225" y="947"/>
                  </a:lnTo>
                  <a:lnTo>
                    <a:pt x="1224" y="950"/>
                  </a:lnTo>
                  <a:lnTo>
                    <a:pt x="1223" y="952"/>
                  </a:lnTo>
                  <a:lnTo>
                    <a:pt x="1221" y="955"/>
                  </a:lnTo>
                  <a:lnTo>
                    <a:pt x="1221" y="952"/>
                  </a:lnTo>
                  <a:lnTo>
                    <a:pt x="1223" y="950"/>
                  </a:lnTo>
                  <a:lnTo>
                    <a:pt x="1224" y="947"/>
                  </a:lnTo>
                  <a:lnTo>
                    <a:pt x="1224" y="945"/>
                  </a:lnTo>
                  <a:lnTo>
                    <a:pt x="1225" y="942"/>
                  </a:lnTo>
                  <a:lnTo>
                    <a:pt x="1225" y="940"/>
                  </a:lnTo>
                  <a:lnTo>
                    <a:pt x="1226" y="936"/>
                  </a:lnTo>
                  <a:lnTo>
                    <a:pt x="1228" y="934"/>
                  </a:lnTo>
                  <a:lnTo>
                    <a:pt x="1228" y="931"/>
                  </a:lnTo>
                  <a:lnTo>
                    <a:pt x="1229" y="929"/>
                  </a:lnTo>
                  <a:lnTo>
                    <a:pt x="1229" y="927"/>
                  </a:lnTo>
                  <a:lnTo>
                    <a:pt x="1229" y="926"/>
                  </a:lnTo>
                  <a:lnTo>
                    <a:pt x="1229" y="925"/>
                  </a:lnTo>
                  <a:lnTo>
                    <a:pt x="1230" y="924"/>
                  </a:lnTo>
                  <a:lnTo>
                    <a:pt x="1230" y="922"/>
                  </a:lnTo>
                  <a:lnTo>
                    <a:pt x="1230" y="921"/>
                  </a:lnTo>
                  <a:lnTo>
                    <a:pt x="1231" y="920"/>
                  </a:lnTo>
                  <a:lnTo>
                    <a:pt x="1231" y="919"/>
                  </a:lnTo>
                  <a:lnTo>
                    <a:pt x="1232" y="918"/>
                  </a:lnTo>
                  <a:lnTo>
                    <a:pt x="1232" y="916"/>
                  </a:lnTo>
                  <a:lnTo>
                    <a:pt x="1234" y="915"/>
                  </a:lnTo>
                  <a:lnTo>
                    <a:pt x="1234" y="914"/>
                  </a:lnTo>
                  <a:lnTo>
                    <a:pt x="1234" y="913"/>
                  </a:lnTo>
                  <a:lnTo>
                    <a:pt x="1235" y="913"/>
                  </a:lnTo>
                  <a:lnTo>
                    <a:pt x="1235" y="911"/>
                  </a:lnTo>
                  <a:lnTo>
                    <a:pt x="1235" y="910"/>
                  </a:lnTo>
                  <a:lnTo>
                    <a:pt x="1234" y="908"/>
                  </a:lnTo>
                  <a:lnTo>
                    <a:pt x="1235" y="905"/>
                  </a:lnTo>
                  <a:lnTo>
                    <a:pt x="1235" y="903"/>
                  </a:lnTo>
                  <a:lnTo>
                    <a:pt x="1236" y="901"/>
                  </a:lnTo>
                  <a:lnTo>
                    <a:pt x="1237" y="899"/>
                  </a:lnTo>
                  <a:lnTo>
                    <a:pt x="1239" y="897"/>
                  </a:lnTo>
                  <a:lnTo>
                    <a:pt x="1240" y="894"/>
                  </a:lnTo>
                  <a:lnTo>
                    <a:pt x="1241" y="892"/>
                  </a:lnTo>
                  <a:lnTo>
                    <a:pt x="1241" y="889"/>
                  </a:lnTo>
                  <a:lnTo>
                    <a:pt x="1240" y="887"/>
                  </a:lnTo>
                  <a:close/>
                  <a:moveTo>
                    <a:pt x="1215" y="978"/>
                  </a:moveTo>
                  <a:lnTo>
                    <a:pt x="1215" y="979"/>
                  </a:lnTo>
                  <a:lnTo>
                    <a:pt x="1215" y="981"/>
                  </a:lnTo>
                  <a:lnTo>
                    <a:pt x="1215" y="982"/>
                  </a:lnTo>
                  <a:lnTo>
                    <a:pt x="1215" y="983"/>
                  </a:lnTo>
                  <a:lnTo>
                    <a:pt x="1215" y="984"/>
                  </a:lnTo>
                  <a:lnTo>
                    <a:pt x="1214" y="986"/>
                  </a:lnTo>
                  <a:lnTo>
                    <a:pt x="1214" y="987"/>
                  </a:lnTo>
                  <a:lnTo>
                    <a:pt x="1214" y="988"/>
                  </a:lnTo>
                  <a:lnTo>
                    <a:pt x="1210" y="1008"/>
                  </a:lnTo>
                  <a:lnTo>
                    <a:pt x="1208" y="1004"/>
                  </a:lnTo>
                  <a:lnTo>
                    <a:pt x="1208" y="1002"/>
                  </a:lnTo>
                  <a:lnTo>
                    <a:pt x="1206" y="1000"/>
                  </a:lnTo>
                  <a:lnTo>
                    <a:pt x="1208" y="998"/>
                  </a:lnTo>
                  <a:lnTo>
                    <a:pt x="1208" y="995"/>
                  </a:lnTo>
                  <a:lnTo>
                    <a:pt x="1209" y="994"/>
                  </a:lnTo>
                  <a:lnTo>
                    <a:pt x="1210" y="993"/>
                  </a:lnTo>
                  <a:lnTo>
                    <a:pt x="1211" y="991"/>
                  </a:lnTo>
                  <a:lnTo>
                    <a:pt x="1213" y="989"/>
                  </a:lnTo>
                  <a:lnTo>
                    <a:pt x="1214" y="988"/>
                  </a:lnTo>
                  <a:lnTo>
                    <a:pt x="1215" y="978"/>
                  </a:lnTo>
                  <a:close/>
                  <a:moveTo>
                    <a:pt x="1206" y="1014"/>
                  </a:moveTo>
                  <a:lnTo>
                    <a:pt x="1210" y="1014"/>
                  </a:lnTo>
                  <a:lnTo>
                    <a:pt x="1206" y="1035"/>
                  </a:lnTo>
                  <a:lnTo>
                    <a:pt x="1204" y="1035"/>
                  </a:lnTo>
                  <a:lnTo>
                    <a:pt x="1206" y="1014"/>
                  </a:lnTo>
                  <a:close/>
                  <a:moveTo>
                    <a:pt x="1174" y="1296"/>
                  </a:moveTo>
                  <a:lnTo>
                    <a:pt x="1175" y="1286"/>
                  </a:lnTo>
                  <a:lnTo>
                    <a:pt x="1175" y="1278"/>
                  </a:lnTo>
                  <a:lnTo>
                    <a:pt x="1177" y="1270"/>
                  </a:lnTo>
                  <a:lnTo>
                    <a:pt x="1177" y="1261"/>
                  </a:lnTo>
                  <a:lnTo>
                    <a:pt x="1177" y="1253"/>
                  </a:lnTo>
                  <a:lnTo>
                    <a:pt x="1177" y="1245"/>
                  </a:lnTo>
                  <a:lnTo>
                    <a:pt x="1177" y="1237"/>
                  </a:lnTo>
                  <a:lnTo>
                    <a:pt x="1178" y="1228"/>
                  </a:lnTo>
                  <a:lnTo>
                    <a:pt x="1179" y="1218"/>
                  </a:lnTo>
                  <a:lnTo>
                    <a:pt x="1180" y="1208"/>
                  </a:lnTo>
                  <a:lnTo>
                    <a:pt x="1180" y="1207"/>
                  </a:lnTo>
                  <a:lnTo>
                    <a:pt x="1180" y="1208"/>
                  </a:lnTo>
                  <a:lnTo>
                    <a:pt x="1180" y="1209"/>
                  </a:lnTo>
                  <a:lnTo>
                    <a:pt x="1180" y="1211"/>
                  </a:lnTo>
                  <a:lnTo>
                    <a:pt x="1182" y="1211"/>
                  </a:lnTo>
                  <a:lnTo>
                    <a:pt x="1182" y="1212"/>
                  </a:lnTo>
                  <a:lnTo>
                    <a:pt x="1183" y="1212"/>
                  </a:lnTo>
                  <a:lnTo>
                    <a:pt x="1183" y="1213"/>
                  </a:lnTo>
                  <a:lnTo>
                    <a:pt x="1192" y="1150"/>
                  </a:lnTo>
                  <a:lnTo>
                    <a:pt x="1190" y="1167"/>
                  </a:lnTo>
                  <a:lnTo>
                    <a:pt x="1189" y="1185"/>
                  </a:lnTo>
                  <a:lnTo>
                    <a:pt x="1187" y="1203"/>
                  </a:lnTo>
                  <a:lnTo>
                    <a:pt x="1184" y="1222"/>
                  </a:lnTo>
                  <a:lnTo>
                    <a:pt x="1182" y="1240"/>
                  </a:lnTo>
                  <a:lnTo>
                    <a:pt x="1179" y="1259"/>
                  </a:lnTo>
                  <a:lnTo>
                    <a:pt x="1177" y="1278"/>
                  </a:lnTo>
                  <a:lnTo>
                    <a:pt x="1174" y="1297"/>
                  </a:lnTo>
                  <a:lnTo>
                    <a:pt x="1174" y="1316"/>
                  </a:lnTo>
                  <a:lnTo>
                    <a:pt x="1174" y="1334"/>
                  </a:lnTo>
                  <a:lnTo>
                    <a:pt x="1172" y="1332"/>
                  </a:lnTo>
                  <a:lnTo>
                    <a:pt x="1171" y="1329"/>
                  </a:lnTo>
                  <a:lnTo>
                    <a:pt x="1171" y="1326"/>
                  </a:lnTo>
                  <a:lnTo>
                    <a:pt x="1172" y="1322"/>
                  </a:lnTo>
                  <a:lnTo>
                    <a:pt x="1172" y="1317"/>
                  </a:lnTo>
                  <a:lnTo>
                    <a:pt x="1173" y="1313"/>
                  </a:lnTo>
                  <a:lnTo>
                    <a:pt x="1174" y="1308"/>
                  </a:lnTo>
                  <a:lnTo>
                    <a:pt x="1174" y="1303"/>
                  </a:lnTo>
                  <a:lnTo>
                    <a:pt x="1173" y="1300"/>
                  </a:lnTo>
                  <a:lnTo>
                    <a:pt x="1171" y="1296"/>
                  </a:lnTo>
                  <a:lnTo>
                    <a:pt x="1174" y="1296"/>
                  </a:lnTo>
                  <a:close/>
                  <a:moveTo>
                    <a:pt x="1174" y="1774"/>
                  </a:moveTo>
                  <a:lnTo>
                    <a:pt x="1172" y="1769"/>
                  </a:lnTo>
                  <a:lnTo>
                    <a:pt x="1171" y="1764"/>
                  </a:lnTo>
                  <a:lnTo>
                    <a:pt x="1169" y="1757"/>
                  </a:lnTo>
                  <a:lnTo>
                    <a:pt x="1168" y="1753"/>
                  </a:lnTo>
                  <a:lnTo>
                    <a:pt x="1167" y="1746"/>
                  </a:lnTo>
                  <a:lnTo>
                    <a:pt x="1166" y="1741"/>
                  </a:lnTo>
                  <a:lnTo>
                    <a:pt x="1166" y="1735"/>
                  </a:lnTo>
                  <a:lnTo>
                    <a:pt x="1164" y="1730"/>
                  </a:lnTo>
                  <a:lnTo>
                    <a:pt x="1164" y="1725"/>
                  </a:lnTo>
                  <a:lnTo>
                    <a:pt x="1166" y="1720"/>
                  </a:lnTo>
                  <a:lnTo>
                    <a:pt x="1167" y="1724"/>
                  </a:lnTo>
                  <a:lnTo>
                    <a:pt x="1167" y="1728"/>
                  </a:lnTo>
                  <a:lnTo>
                    <a:pt x="1168" y="1734"/>
                  </a:lnTo>
                  <a:lnTo>
                    <a:pt x="1168" y="1739"/>
                  </a:lnTo>
                  <a:lnTo>
                    <a:pt x="1169" y="1745"/>
                  </a:lnTo>
                  <a:lnTo>
                    <a:pt x="1171" y="1750"/>
                  </a:lnTo>
                  <a:lnTo>
                    <a:pt x="1171" y="1756"/>
                  </a:lnTo>
                  <a:lnTo>
                    <a:pt x="1172" y="1762"/>
                  </a:lnTo>
                  <a:lnTo>
                    <a:pt x="1173" y="1769"/>
                  </a:lnTo>
                  <a:lnTo>
                    <a:pt x="1174" y="1774"/>
                  </a:lnTo>
                  <a:close/>
                  <a:moveTo>
                    <a:pt x="1171" y="1341"/>
                  </a:moveTo>
                  <a:lnTo>
                    <a:pt x="1171" y="1358"/>
                  </a:lnTo>
                  <a:lnTo>
                    <a:pt x="1166" y="1358"/>
                  </a:lnTo>
                  <a:lnTo>
                    <a:pt x="1171" y="1341"/>
                  </a:lnTo>
                  <a:close/>
                  <a:moveTo>
                    <a:pt x="1166" y="1406"/>
                  </a:moveTo>
                  <a:lnTo>
                    <a:pt x="1168" y="1406"/>
                  </a:lnTo>
                  <a:lnTo>
                    <a:pt x="1168" y="1426"/>
                  </a:lnTo>
                  <a:lnTo>
                    <a:pt x="1166" y="1426"/>
                  </a:lnTo>
                  <a:lnTo>
                    <a:pt x="1166" y="1406"/>
                  </a:lnTo>
                  <a:close/>
                  <a:moveTo>
                    <a:pt x="1166" y="1714"/>
                  </a:moveTo>
                  <a:lnTo>
                    <a:pt x="1162" y="1682"/>
                  </a:lnTo>
                  <a:lnTo>
                    <a:pt x="1166" y="1705"/>
                  </a:lnTo>
                  <a:lnTo>
                    <a:pt x="1166" y="1714"/>
                  </a:lnTo>
                  <a:close/>
                  <a:moveTo>
                    <a:pt x="1162" y="1676"/>
                  </a:moveTo>
                  <a:lnTo>
                    <a:pt x="1161" y="1665"/>
                  </a:lnTo>
                  <a:lnTo>
                    <a:pt x="1161" y="1654"/>
                  </a:lnTo>
                  <a:lnTo>
                    <a:pt x="1159" y="1642"/>
                  </a:lnTo>
                  <a:lnTo>
                    <a:pt x="1158" y="1631"/>
                  </a:lnTo>
                  <a:lnTo>
                    <a:pt x="1157" y="1620"/>
                  </a:lnTo>
                  <a:lnTo>
                    <a:pt x="1156" y="1610"/>
                  </a:lnTo>
                  <a:lnTo>
                    <a:pt x="1156" y="1600"/>
                  </a:lnTo>
                  <a:lnTo>
                    <a:pt x="1156" y="1590"/>
                  </a:lnTo>
                  <a:lnTo>
                    <a:pt x="1157" y="1582"/>
                  </a:lnTo>
                  <a:lnTo>
                    <a:pt x="1159" y="1574"/>
                  </a:lnTo>
                  <a:lnTo>
                    <a:pt x="1161" y="1586"/>
                  </a:lnTo>
                  <a:lnTo>
                    <a:pt x="1162" y="1595"/>
                  </a:lnTo>
                  <a:lnTo>
                    <a:pt x="1162" y="1605"/>
                  </a:lnTo>
                  <a:lnTo>
                    <a:pt x="1162" y="1616"/>
                  </a:lnTo>
                  <a:lnTo>
                    <a:pt x="1162" y="1626"/>
                  </a:lnTo>
                  <a:lnTo>
                    <a:pt x="1162" y="1636"/>
                  </a:lnTo>
                  <a:lnTo>
                    <a:pt x="1162" y="1646"/>
                  </a:lnTo>
                  <a:lnTo>
                    <a:pt x="1162" y="1656"/>
                  </a:lnTo>
                  <a:lnTo>
                    <a:pt x="1162" y="1666"/>
                  </a:lnTo>
                  <a:lnTo>
                    <a:pt x="1162" y="1676"/>
                  </a:lnTo>
                  <a:close/>
                  <a:moveTo>
                    <a:pt x="1162" y="1466"/>
                  </a:moveTo>
                  <a:lnTo>
                    <a:pt x="1159" y="1566"/>
                  </a:lnTo>
                  <a:lnTo>
                    <a:pt x="1158" y="1556"/>
                  </a:lnTo>
                  <a:lnTo>
                    <a:pt x="1157" y="1546"/>
                  </a:lnTo>
                  <a:lnTo>
                    <a:pt x="1157" y="1536"/>
                  </a:lnTo>
                  <a:lnTo>
                    <a:pt x="1157" y="1526"/>
                  </a:lnTo>
                  <a:lnTo>
                    <a:pt x="1157" y="1515"/>
                  </a:lnTo>
                  <a:lnTo>
                    <a:pt x="1158" y="1505"/>
                  </a:lnTo>
                  <a:lnTo>
                    <a:pt x="1158" y="1495"/>
                  </a:lnTo>
                  <a:lnTo>
                    <a:pt x="1159" y="1485"/>
                  </a:lnTo>
                  <a:lnTo>
                    <a:pt x="1161" y="1475"/>
                  </a:lnTo>
                  <a:lnTo>
                    <a:pt x="1162" y="1466"/>
                  </a:lnTo>
                  <a:close/>
                  <a:moveTo>
                    <a:pt x="1047" y="1008"/>
                  </a:moveTo>
                  <a:lnTo>
                    <a:pt x="1054" y="1009"/>
                  </a:lnTo>
                  <a:lnTo>
                    <a:pt x="1061" y="1010"/>
                  </a:lnTo>
                  <a:lnTo>
                    <a:pt x="1069" y="1013"/>
                  </a:lnTo>
                  <a:lnTo>
                    <a:pt x="1076" y="1015"/>
                  </a:lnTo>
                  <a:lnTo>
                    <a:pt x="1084" y="1019"/>
                  </a:lnTo>
                  <a:lnTo>
                    <a:pt x="1090" y="1023"/>
                  </a:lnTo>
                  <a:lnTo>
                    <a:pt x="1096" y="1028"/>
                  </a:lnTo>
                  <a:lnTo>
                    <a:pt x="1101" y="1033"/>
                  </a:lnTo>
                  <a:lnTo>
                    <a:pt x="1105" y="1039"/>
                  </a:lnTo>
                  <a:lnTo>
                    <a:pt x="1109" y="1046"/>
                  </a:lnTo>
                  <a:lnTo>
                    <a:pt x="1109" y="1052"/>
                  </a:lnTo>
                  <a:lnTo>
                    <a:pt x="1106" y="1052"/>
                  </a:lnTo>
                  <a:lnTo>
                    <a:pt x="1105" y="1054"/>
                  </a:lnTo>
                  <a:lnTo>
                    <a:pt x="1104" y="1054"/>
                  </a:lnTo>
                  <a:lnTo>
                    <a:pt x="1104" y="1055"/>
                  </a:lnTo>
                  <a:lnTo>
                    <a:pt x="1104" y="1056"/>
                  </a:lnTo>
                  <a:lnTo>
                    <a:pt x="1104" y="1059"/>
                  </a:lnTo>
                  <a:lnTo>
                    <a:pt x="1105" y="1060"/>
                  </a:lnTo>
                  <a:lnTo>
                    <a:pt x="1106" y="1061"/>
                  </a:lnTo>
                  <a:lnTo>
                    <a:pt x="1106" y="1062"/>
                  </a:lnTo>
                  <a:lnTo>
                    <a:pt x="1107" y="1064"/>
                  </a:lnTo>
                  <a:lnTo>
                    <a:pt x="1109" y="1065"/>
                  </a:lnTo>
                  <a:lnTo>
                    <a:pt x="1114" y="1062"/>
                  </a:lnTo>
                  <a:lnTo>
                    <a:pt x="1118" y="1060"/>
                  </a:lnTo>
                  <a:lnTo>
                    <a:pt x="1122" y="1055"/>
                  </a:lnTo>
                  <a:lnTo>
                    <a:pt x="1125" y="1050"/>
                  </a:lnTo>
                  <a:lnTo>
                    <a:pt x="1127" y="1044"/>
                  </a:lnTo>
                  <a:lnTo>
                    <a:pt x="1131" y="1038"/>
                  </a:lnTo>
                  <a:lnTo>
                    <a:pt x="1135" y="1033"/>
                  </a:lnTo>
                  <a:lnTo>
                    <a:pt x="1138" y="1028"/>
                  </a:lnTo>
                  <a:lnTo>
                    <a:pt x="1143" y="1025"/>
                  </a:lnTo>
                  <a:lnTo>
                    <a:pt x="1151" y="1023"/>
                  </a:lnTo>
                  <a:lnTo>
                    <a:pt x="1151" y="1026"/>
                  </a:lnTo>
                  <a:lnTo>
                    <a:pt x="1152" y="1030"/>
                  </a:lnTo>
                  <a:lnTo>
                    <a:pt x="1152" y="1034"/>
                  </a:lnTo>
                  <a:lnTo>
                    <a:pt x="1153" y="1038"/>
                  </a:lnTo>
                  <a:lnTo>
                    <a:pt x="1154" y="1041"/>
                  </a:lnTo>
                  <a:lnTo>
                    <a:pt x="1156" y="1045"/>
                  </a:lnTo>
                  <a:lnTo>
                    <a:pt x="1156" y="1049"/>
                  </a:lnTo>
                  <a:lnTo>
                    <a:pt x="1156" y="1052"/>
                  </a:lnTo>
                  <a:lnTo>
                    <a:pt x="1154" y="1056"/>
                  </a:lnTo>
                  <a:lnTo>
                    <a:pt x="1153" y="1061"/>
                  </a:lnTo>
                  <a:lnTo>
                    <a:pt x="1143" y="1065"/>
                  </a:lnTo>
                  <a:lnTo>
                    <a:pt x="1132" y="1067"/>
                  </a:lnTo>
                  <a:lnTo>
                    <a:pt x="1121" y="1070"/>
                  </a:lnTo>
                  <a:lnTo>
                    <a:pt x="1110" y="1071"/>
                  </a:lnTo>
                  <a:lnTo>
                    <a:pt x="1099" y="1072"/>
                  </a:lnTo>
                  <a:lnTo>
                    <a:pt x="1088" y="1073"/>
                  </a:lnTo>
                  <a:lnTo>
                    <a:pt x="1075" y="1073"/>
                  </a:lnTo>
                  <a:lnTo>
                    <a:pt x="1064" y="1073"/>
                  </a:lnTo>
                  <a:lnTo>
                    <a:pt x="1053" y="1073"/>
                  </a:lnTo>
                  <a:lnTo>
                    <a:pt x="1043" y="1073"/>
                  </a:lnTo>
                  <a:lnTo>
                    <a:pt x="1047" y="1008"/>
                  </a:lnTo>
                  <a:close/>
                  <a:moveTo>
                    <a:pt x="903" y="563"/>
                  </a:moveTo>
                  <a:lnTo>
                    <a:pt x="910" y="569"/>
                  </a:lnTo>
                  <a:lnTo>
                    <a:pt x="919" y="574"/>
                  </a:lnTo>
                  <a:lnTo>
                    <a:pt x="929" y="579"/>
                  </a:lnTo>
                  <a:lnTo>
                    <a:pt x="939" y="582"/>
                  </a:lnTo>
                  <a:lnTo>
                    <a:pt x="949" y="586"/>
                  </a:lnTo>
                  <a:lnTo>
                    <a:pt x="960" y="590"/>
                  </a:lnTo>
                  <a:lnTo>
                    <a:pt x="970" y="595"/>
                  </a:lnTo>
                  <a:lnTo>
                    <a:pt x="978" y="600"/>
                  </a:lnTo>
                  <a:lnTo>
                    <a:pt x="986" y="606"/>
                  </a:lnTo>
                  <a:lnTo>
                    <a:pt x="992" y="613"/>
                  </a:lnTo>
                  <a:lnTo>
                    <a:pt x="1001" y="655"/>
                  </a:lnTo>
                  <a:lnTo>
                    <a:pt x="1007" y="696"/>
                  </a:lnTo>
                  <a:lnTo>
                    <a:pt x="1012" y="734"/>
                  </a:lnTo>
                  <a:lnTo>
                    <a:pt x="1016" y="773"/>
                  </a:lnTo>
                  <a:lnTo>
                    <a:pt x="1018" y="811"/>
                  </a:lnTo>
                  <a:lnTo>
                    <a:pt x="1019" y="850"/>
                  </a:lnTo>
                  <a:lnTo>
                    <a:pt x="1021" y="888"/>
                  </a:lnTo>
                  <a:lnTo>
                    <a:pt x="1022" y="929"/>
                  </a:lnTo>
                  <a:lnTo>
                    <a:pt x="1023" y="971"/>
                  </a:lnTo>
                  <a:lnTo>
                    <a:pt x="1026" y="1014"/>
                  </a:lnTo>
                  <a:lnTo>
                    <a:pt x="1023" y="1046"/>
                  </a:lnTo>
                  <a:lnTo>
                    <a:pt x="1019" y="1078"/>
                  </a:lnTo>
                  <a:lnTo>
                    <a:pt x="1014" y="1109"/>
                  </a:lnTo>
                  <a:lnTo>
                    <a:pt x="1009" y="1141"/>
                  </a:lnTo>
                  <a:lnTo>
                    <a:pt x="1004" y="1174"/>
                  </a:lnTo>
                  <a:lnTo>
                    <a:pt x="1000" y="1205"/>
                  </a:lnTo>
                  <a:lnTo>
                    <a:pt x="993" y="1234"/>
                  </a:lnTo>
                  <a:lnTo>
                    <a:pt x="987" y="1264"/>
                  </a:lnTo>
                  <a:lnTo>
                    <a:pt x="981" y="1294"/>
                  </a:lnTo>
                  <a:lnTo>
                    <a:pt x="975" y="1322"/>
                  </a:lnTo>
                  <a:lnTo>
                    <a:pt x="974" y="1321"/>
                  </a:lnTo>
                  <a:lnTo>
                    <a:pt x="972" y="1317"/>
                  </a:lnTo>
                  <a:lnTo>
                    <a:pt x="972" y="1315"/>
                  </a:lnTo>
                  <a:lnTo>
                    <a:pt x="971" y="1310"/>
                  </a:lnTo>
                  <a:lnTo>
                    <a:pt x="971" y="1306"/>
                  </a:lnTo>
                  <a:lnTo>
                    <a:pt x="971" y="1301"/>
                  </a:lnTo>
                  <a:lnTo>
                    <a:pt x="971" y="1296"/>
                  </a:lnTo>
                  <a:lnTo>
                    <a:pt x="971" y="1291"/>
                  </a:lnTo>
                  <a:lnTo>
                    <a:pt x="970" y="1287"/>
                  </a:lnTo>
                  <a:lnTo>
                    <a:pt x="969" y="1284"/>
                  </a:lnTo>
                  <a:lnTo>
                    <a:pt x="972" y="1287"/>
                  </a:lnTo>
                  <a:lnTo>
                    <a:pt x="971" y="1282"/>
                  </a:lnTo>
                  <a:lnTo>
                    <a:pt x="971" y="1279"/>
                  </a:lnTo>
                  <a:lnTo>
                    <a:pt x="972" y="1276"/>
                  </a:lnTo>
                  <a:lnTo>
                    <a:pt x="972" y="1274"/>
                  </a:lnTo>
                  <a:lnTo>
                    <a:pt x="974" y="1271"/>
                  </a:lnTo>
                  <a:lnTo>
                    <a:pt x="974" y="1269"/>
                  </a:lnTo>
                  <a:lnTo>
                    <a:pt x="975" y="1268"/>
                  </a:lnTo>
                  <a:lnTo>
                    <a:pt x="975" y="1265"/>
                  </a:lnTo>
                  <a:lnTo>
                    <a:pt x="975" y="1263"/>
                  </a:lnTo>
                  <a:lnTo>
                    <a:pt x="975" y="1260"/>
                  </a:lnTo>
                  <a:lnTo>
                    <a:pt x="972" y="1260"/>
                  </a:lnTo>
                  <a:lnTo>
                    <a:pt x="976" y="1258"/>
                  </a:lnTo>
                  <a:lnTo>
                    <a:pt x="977" y="1255"/>
                  </a:lnTo>
                  <a:lnTo>
                    <a:pt x="977" y="1252"/>
                  </a:lnTo>
                  <a:lnTo>
                    <a:pt x="977" y="1248"/>
                  </a:lnTo>
                  <a:lnTo>
                    <a:pt x="977" y="1244"/>
                  </a:lnTo>
                  <a:lnTo>
                    <a:pt x="976" y="1239"/>
                  </a:lnTo>
                  <a:lnTo>
                    <a:pt x="976" y="1235"/>
                  </a:lnTo>
                  <a:lnTo>
                    <a:pt x="977" y="1232"/>
                  </a:lnTo>
                  <a:lnTo>
                    <a:pt x="980" y="1228"/>
                  </a:lnTo>
                  <a:lnTo>
                    <a:pt x="983" y="1224"/>
                  </a:lnTo>
                  <a:lnTo>
                    <a:pt x="972" y="1222"/>
                  </a:lnTo>
                  <a:lnTo>
                    <a:pt x="971" y="1222"/>
                  </a:lnTo>
                  <a:lnTo>
                    <a:pt x="970" y="1222"/>
                  </a:lnTo>
                  <a:lnTo>
                    <a:pt x="969" y="1222"/>
                  </a:lnTo>
                  <a:lnTo>
                    <a:pt x="967" y="1221"/>
                  </a:lnTo>
                  <a:lnTo>
                    <a:pt x="969" y="1221"/>
                  </a:lnTo>
                  <a:lnTo>
                    <a:pt x="969" y="1222"/>
                  </a:lnTo>
                  <a:lnTo>
                    <a:pt x="970" y="1222"/>
                  </a:lnTo>
                  <a:lnTo>
                    <a:pt x="972" y="1222"/>
                  </a:lnTo>
                  <a:lnTo>
                    <a:pt x="975" y="1222"/>
                  </a:lnTo>
                  <a:lnTo>
                    <a:pt x="976" y="1222"/>
                  </a:lnTo>
                  <a:lnTo>
                    <a:pt x="977" y="1222"/>
                  </a:lnTo>
                  <a:lnTo>
                    <a:pt x="978" y="1222"/>
                  </a:lnTo>
                  <a:lnTo>
                    <a:pt x="981" y="1221"/>
                  </a:lnTo>
                  <a:lnTo>
                    <a:pt x="982" y="1221"/>
                  </a:lnTo>
                  <a:lnTo>
                    <a:pt x="982" y="1219"/>
                  </a:lnTo>
                  <a:lnTo>
                    <a:pt x="983" y="1218"/>
                  </a:lnTo>
                  <a:lnTo>
                    <a:pt x="983" y="1217"/>
                  </a:lnTo>
                  <a:lnTo>
                    <a:pt x="983" y="1216"/>
                  </a:lnTo>
                  <a:lnTo>
                    <a:pt x="975" y="1213"/>
                  </a:lnTo>
                  <a:lnTo>
                    <a:pt x="974" y="1213"/>
                  </a:lnTo>
                  <a:lnTo>
                    <a:pt x="972" y="1213"/>
                  </a:lnTo>
                  <a:lnTo>
                    <a:pt x="971" y="1213"/>
                  </a:lnTo>
                  <a:lnTo>
                    <a:pt x="970" y="1213"/>
                  </a:lnTo>
                  <a:lnTo>
                    <a:pt x="969" y="1212"/>
                  </a:lnTo>
                  <a:lnTo>
                    <a:pt x="967" y="1212"/>
                  </a:lnTo>
                  <a:lnTo>
                    <a:pt x="967" y="1211"/>
                  </a:lnTo>
                  <a:lnTo>
                    <a:pt x="966" y="1211"/>
                  </a:lnTo>
                  <a:lnTo>
                    <a:pt x="966" y="1209"/>
                  </a:lnTo>
                  <a:lnTo>
                    <a:pt x="975" y="1213"/>
                  </a:lnTo>
                  <a:lnTo>
                    <a:pt x="977" y="1212"/>
                  </a:lnTo>
                  <a:lnTo>
                    <a:pt x="978" y="1209"/>
                  </a:lnTo>
                  <a:lnTo>
                    <a:pt x="980" y="1208"/>
                  </a:lnTo>
                  <a:lnTo>
                    <a:pt x="980" y="1206"/>
                  </a:lnTo>
                  <a:lnTo>
                    <a:pt x="980" y="1205"/>
                  </a:lnTo>
                  <a:lnTo>
                    <a:pt x="980" y="1202"/>
                  </a:lnTo>
                  <a:lnTo>
                    <a:pt x="978" y="1201"/>
                  </a:lnTo>
                  <a:lnTo>
                    <a:pt x="978" y="1198"/>
                  </a:lnTo>
                  <a:lnTo>
                    <a:pt x="977" y="1197"/>
                  </a:lnTo>
                  <a:lnTo>
                    <a:pt x="976" y="1196"/>
                  </a:lnTo>
                  <a:lnTo>
                    <a:pt x="975" y="1195"/>
                  </a:lnTo>
                  <a:lnTo>
                    <a:pt x="976" y="1195"/>
                  </a:lnTo>
                  <a:lnTo>
                    <a:pt x="976" y="1196"/>
                  </a:lnTo>
                  <a:lnTo>
                    <a:pt x="977" y="1196"/>
                  </a:lnTo>
                  <a:lnTo>
                    <a:pt x="977" y="1197"/>
                  </a:lnTo>
                  <a:lnTo>
                    <a:pt x="978" y="1197"/>
                  </a:lnTo>
                  <a:lnTo>
                    <a:pt x="978" y="1198"/>
                  </a:lnTo>
                  <a:lnTo>
                    <a:pt x="980" y="1198"/>
                  </a:lnTo>
                  <a:lnTo>
                    <a:pt x="981" y="1198"/>
                  </a:lnTo>
                  <a:lnTo>
                    <a:pt x="987" y="1192"/>
                  </a:lnTo>
                  <a:lnTo>
                    <a:pt x="985" y="1191"/>
                  </a:lnTo>
                  <a:lnTo>
                    <a:pt x="983" y="1190"/>
                  </a:lnTo>
                  <a:lnTo>
                    <a:pt x="982" y="1187"/>
                  </a:lnTo>
                  <a:lnTo>
                    <a:pt x="982" y="1185"/>
                  </a:lnTo>
                  <a:lnTo>
                    <a:pt x="982" y="1183"/>
                  </a:lnTo>
                  <a:lnTo>
                    <a:pt x="982" y="1181"/>
                  </a:lnTo>
                  <a:lnTo>
                    <a:pt x="982" y="1179"/>
                  </a:lnTo>
                  <a:lnTo>
                    <a:pt x="981" y="1177"/>
                  </a:lnTo>
                  <a:lnTo>
                    <a:pt x="980" y="1175"/>
                  </a:lnTo>
                  <a:lnTo>
                    <a:pt x="977" y="1175"/>
                  </a:lnTo>
                  <a:lnTo>
                    <a:pt x="976" y="1175"/>
                  </a:lnTo>
                  <a:lnTo>
                    <a:pt x="975" y="1175"/>
                  </a:lnTo>
                  <a:lnTo>
                    <a:pt x="974" y="1175"/>
                  </a:lnTo>
                  <a:lnTo>
                    <a:pt x="972" y="1175"/>
                  </a:lnTo>
                  <a:lnTo>
                    <a:pt x="972" y="1174"/>
                  </a:lnTo>
                  <a:lnTo>
                    <a:pt x="974" y="1174"/>
                  </a:lnTo>
                  <a:lnTo>
                    <a:pt x="975" y="1174"/>
                  </a:lnTo>
                  <a:lnTo>
                    <a:pt x="976" y="1174"/>
                  </a:lnTo>
                  <a:lnTo>
                    <a:pt x="977" y="1175"/>
                  </a:lnTo>
                  <a:lnTo>
                    <a:pt x="977" y="1174"/>
                  </a:lnTo>
                  <a:lnTo>
                    <a:pt x="978" y="1174"/>
                  </a:lnTo>
                  <a:lnTo>
                    <a:pt x="980" y="1172"/>
                  </a:lnTo>
                  <a:lnTo>
                    <a:pt x="981" y="1171"/>
                  </a:lnTo>
                  <a:lnTo>
                    <a:pt x="981" y="1170"/>
                  </a:lnTo>
                  <a:lnTo>
                    <a:pt x="982" y="1169"/>
                  </a:lnTo>
                  <a:lnTo>
                    <a:pt x="982" y="1167"/>
                  </a:lnTo>
                  <a:lnTo>
                    <a:pt x="983" y="1166"/>
                  </a:lnTo>
                  <a:lnTo>
                    <a:pt x="983" y="1164"/>
                  </a:lnTo>
                  <a:lnTo>
                    <a:pt x="983" y="1162"/>
                  </a:lnTo>
                  <a:lnTo>
                    <a:pt x="980" y="1160"/>
                  </a:lnTo>
                  <a:lnTo>
                    <a:pt x="977" y="1159"/>
                  </a:lnTo>
                  <a:lnTo>
                    <a:pt x="975" y="1156"/>
                  </a:lnTo>
                  <a:lnTo>
                    <a:pt x="975" y="1155"/>
                  </a:lnTo>
                  <a:lnTo>
                    <a:pt x="974" y="1153"/>
                  </a:lnTo>
                  <a:lnTo>
                    <a:pt x="974" y="1150"/>
                  </a:lnTo>
                  <a:lnTo>
                    <a:pt x="974" y="1148"/>
                  </a:lnTo>
                  <a:lnTo>
                    <a:pt x="974" y="1145"/>
                  </a:lnTo>
                  <a:lnTo>
                    <a:pt x="972" y="1143"/>
                  </a:lnTo>
                  <a:lnTo>
                    <a:pt x="972" y="1139"/>
                  </a:lnTo>
                  <a:lnTo>
                    <a:pt x="974" y="1139"/>
                  </a:lnTo>
                  <a:lnTo>
                    <a:pt x="975" y="1138"/>
                  </a:lnTo>
                  <a:lnTo>
                    <a:pt x="976" y="1138"/>
                  </a:lnTo>
                  <a:lnTo>
                    <a:pt x="976" y="1136"/>
                  </a:lnTo>
                  <a:lnTo>
                    <a:pt x="977" y="1135"/>
                  </a:lnTo>
                  <a:lnTo>
                    <a:pt x="978" y="1135"/>
                  </a:lnTo>
                  <a:lnTo>
                    <a:pt x="978" y="1134"/>
                  </a:lnTo>
                  <a:lnTo>
                    <a:pt x="980" y="1133"/>
                  </a:lnTo>
                  <a:lnTo>
                    <a:pt x="981" y="1133"/>
                  </a:lnTo>
                  <a:lnTo>
                    <a:pt x="978" y="1130"/>
                  </a:lnTo>
                  <a:lnTo>
                    <a:pt x="977" y="1130"/>
                  </a:lnTo>
                  <a:lnTo>
                    <a:pt x="976" y="1129"/>
                  </a:lnTo>
                  <a:lnTo>
                    <a:pt x="975" y="1130"/>
                  </a:lnTo>
                  <a:lnTo>
                    <a:pt x="974" y="1130"/>
                  </a:lnTo>
                  <a:lnTo>
                    <a:pt x="971" y="1132"/>
                  </a:lnTo>
                  <a:lnTo>
                    <a:pt x="970" y="1132"/>
                  </a:lnTo>
                  <a:lnTo>
                    <a:pt x="969" y="1130"/>
                  </a:lnTo>
                  <a:lnTo>
                    <a:pt x="967" y="1129"/>
                  </a:lnTo>
                  <a:lnTo>
                    <a:pt x="966" y="1127"/>
                  </a:lnTo>
                  <a:lnTo>
                    <a:pt x="975" y="1127"/>
                  </a:lnTo>
                  <a:lnTo>
                    <a:pt x="974" y="1125"/>
                  </a:lnTo>
                  <a:lnTo>
                    <a:pt x="972" y="1123"/>
                  </a:lnTo>
                  <a:lnTo>
                    <a:pt x="972" y="1122"/>
                  </a:lnTo>
                  <a:lnTo>
                    <a:pt x="971" y="1119"/>
                  </a:lnTo>
                  <a:lnTo>
                    <a:pt x="971" y="1117"/>
                  </a:lnTo>
                  <a:lnTo>
                    <a:pt x="970" y="1114"/>
                  </a:lnTo>
                  <a:lnTo>
                    <a:pt x="969" y="1112"/>
                  </a:lnTo>
                  <a:lnTo>
                    <a:pt x="967" y="1109"/>
                  </a:lnTo>
                  <a:lnTo>
                    <a:pt x="965" y="1107"/>
                  </a:lnTo>
                  <a:lnTo>
                    <a:pt x="962" y="1106"/>
                  </a:lnTo>
                  <a:lnTo>
                    <a:pt x="954" y="1118"/>
                  </a:lnTo>
                  <a:lnTo>
                    <a:pt x="957" y="1120"/>
                  </a:lnTo>
                  <a:lnTo>
                    <a:pt x="960" y="1118"/>
                  </a:lnTo>
                  <a:lnTo>
                    <a:pt x="960" y="1123"/>
                  </a:lnTo>
                  <a:lnTo>
                    <a:pt x="960" y="1127"/>
                  </a:lnTo>
                  <a:lnTo>
                    <a:pt x="960" y="1129"/>
                  </a:lnTo>
                  <a:lnTo>
                    <a:pt x="959" y="1129"/>
                  </a:lnTo>
                  <a:lnTo>
                    <a:pt x="957" y="1130"/>
                  </a:lnTo>
                  <a:lnTo>
                    <a:pt x="956" y="1130"/>
                  </a:lnTo>
                  <a:lnTo>
                    <a:pt x="954" y="1130"/>
                  </a:lnTo>
                  <a:lnTo>
                    <a:pt x="950" y="1130"/>
                  </a:lnTo>
                  <a:lnTo>
                    <a:pt x="946" y="1133"/>
                  </a:lnTo>
                  <a:lnTo>
                    <a:pt x="943" y="1135"/>
                  </a:lnTo>
                  <a:lnTo>
                    <a:pt x="945" y="1148"/>
                  </a:lnTo>
                  <a:lnTo>
                    <a:pt x="943" y="1148"/>
                  </a:lnTo>
                  <a:lnTo>
                    <a:pt x="943" y="1165"/>
                  </a:lnTo>
                  <a:lnTo>
                    <a:pt x="940" y="1164"/>
                  </a:lnTo>
                  <a:lnTo>
                    <a:pt x="939" y="1164"/>
                  </a:lnTo>
                  <a:lnTo>
                    <a:pt x="938" y="1162"/>
                  </a:lnTo>
                  <a:lnTo>
                    <a:pt x="936" y="1161"/>
                  </a:lnTo>
                  <a:lnTo>
                    <a:pt x="935" y="1160"/>
                  </a:lnTo>
                  <a:lnTo>
                    <a:pt x="934" y="1158"/>
                  </a:lnTo>
                  <a:lnTo>
                    <a:pt x="933" y="1156"/>
                  </a:lnTo>
                  <a:lnTo>
                    <a:pt x="933" y="1154"/>
                  </a:lnTo>
                  <a:lnTo>
                    <a:pt x="933" y="1153"/>
                  </a:lnTo>
                  <a:lnTo>
                    <a:pt x="933" y="1150"/>
                  </a:lnTo>
                  <a:lnTo>
                    <a:pt x="939" y="1150"/>
                  </a:lnTo>
                  <a:lnTo>
                    <a:pt x="938" y="1148"/>
                  </a:lnTo>
                  <a:lnTo>
                    <a:pt x="936" y="1145"/>
                  </a:lnTo>
                  <a:lnTo>
                    <a:pt x="936" y="1143"/>
                  </a:lnTo>
                  <a:lnTo>
                    <a:pt x="936" y="1139"/>
                  </a:lnTo>
                  <a:lnTo>
                    <a:pt x="938" y="1136"/>
                  </a:lnTo>
                  <a:lnTo>
                    <a:pt x="940" y="1134"/>
                  </a:lnTo>
                  <a:lnTo>
                    <a:pt x="943" y="1132"/>
                  </a:lnTo>
                  <a:lnTo>
                    <a:pt x="945" y="1130"/>
                  </a:lnTo>
                  <a:lnTo>
                    <a:pt x="949" y="1129"/>
                  </a:lnTo>
                  <a:lnTo>
                    <a:pt x="954" y="1129"/>
                  </a:lnTo>
                  <a:lnTo>
                    <a:pt x="957" y="1127"/>
                  </a:lnTo>
                  <a:lnTo>
                    <a:pt x="955" y="1125"/>
                  </a:lnTo>
                  <a:lnTo>
                    <a:pt x="954" y="1123"/>
                  </a:lnTo>
                  <a:lnTo>
                    <a:pt x="951" y="1123"/>
                  </a:lnTo>
                  <a:lnTo>
                    <a:pt x="949" y="1122"/>
                  </a:lnTo>
                  <a:lnTo>
                    <a:pt x="946" y="1122"/>
                  </a:lnTo>
                  <a:lnTo>
                    <a:pt x="944" y="1122"/>
                  </a:lnTo>
                  <a:lnTo>
                    <a:pt x="943" y="1123"/>
                  </a:lnTo>
                  <a:lnTo>
                    <a:pt x="941" y="1124"/>
                  </a:lnTo>
                  <a:lnTo>
                    <a:pt x="941" y="1125"/>
                  </a:lnTo>
                  <a:lnTo>
                    <a:pt x="943" y="1127"/>
                  </a:lnTo>
                  <a:lnTo>
                    <a:pt x="938" y="1125"/>
                  </a:lnTo>
                  <a:lnTo>
                    <a:pt x="935" y="1123"/>
                  </a:lnTo>
                  <a:lnTo>
                    <a:pt x="934" y="1122"/>
                  </a:lnTo>
                  <a:lnTo>
                    <a:pt x="934" y="1119"/>
                  </a:lnTo>
                  <a:lnTo>
                    <a:pt x="934" y="1117"/>
                  </a:lnTo>
                  <a:lnTo>
                    <a:pt x="934" y="1114"/>
                  </a:lnTo>
                  <a:lnTo>
                    <a:pt x="934" y="1112"/>
                  </a:lnTo>
                  <a:lnTo>
                    <a:pt x="934" y="1108"/>
                  </a:lnTo>
                  <a:lnTo>
                    <a:pt x="933" y="1106"/>
                  </a:lnTo>
                  <a:lnTo>
                    <a:pt x="930" y="1103"/>
                  </a:lnTo>
                  <a:lnTo>
                    <a:pt x="925" y="1106"/>
                  </a:lnTo>
                  <a:lnTo>
                    <a:pt x="923" y="1108"/>
                  </a:lnTo>
                  <a:lnTo>
                    <a:pt x="921" y="1112"/>
                  </a:lnTo>
                  <a:lnTo>
                    <a:pt x="921" y="1115"/>
                  </a:lnTo>
                  <a:lnTo>
                    <a:pt x="923" y="1119"/>
                  </a:lnTo>
                  <a:lnTo>
                    <a:pt x="923" y="1123"/>
                  </a:lnTo>
                  <a:lnTo>
                    <a:pt x="924" y="1127"/>
                  </a:lnTo>
                  <a:lnTo>
                    <a:pt x="925" y="1130"/>
                  </a:lnTo>
                  <a:lnTo>
                    <a:pt x="925" y="1135"/>
                  </a:lnTo>
                  <a:lnTo>
                    <a:pt x="924" y="1139"/>
                  </a:lnTo>
                  <a:lnTo>
                    <a:pt x="924" y="1138"/>
                  </a:lnTo>
                  <a:lnTo>
                    <a:pt x="924" y="1136"/>
                  </a:lnTo>
                  <a:lnTo>
                    <a:pt x="924" y="1135"/>
                  </a:lnTo>
                  <a:lnTo>
                    <a:pt x="923" y="1134"/>
                  </a:lnTo>
                  <a:lnTo>
                    <a:pt x="921" y="1133"/>
                  </a:lnTo>
                  <a:lnTo>
                    <a:pt x="919" y="1133"/>
                  </a:lnTo>
                  <a:lnTo>
                    <a:pt x="917" y="1133"/>
                  </a:lnTo>
                  <a:lnTo>
                    <a:pt x="917" y="1134"/>
                  </a:lnTo>
                  <a:lnTo>
                    <a:pt x="917" y="1135"/>
                  </a:lnTo>
                  <a:lnTo>
                    <a:pt x="917" y="1136"/>
                  </a:lnTo>
                  <a:lnTo>
                    <a:pt x="917" y="1139"/>
                  </a:lnTo>
                  <a:lnTo>
                    <a:pt x="917" y="1140"/>
                  </a:lnTo>
                  <a:lnTo>
                    <a:pt x="917" y="1141"/>
                  </a:lnTo>
                  <a:lnTo>
                    <a:pt x="917" y="1143"/>
                  </a:lnTo>
                  <a:lnTo>
                    <a:pt x="915" y="1144"/>
                  </a:lnTo>
                  <a:lnTo>
                    <a:pt x="920" y="1148"/>
                  </a:lnTo>
                  <a:lnTo>
                    <a:pt x="923" y="1153"/>
                  </a:lnTo>
                  <a:lnTo>
                    <a:pt x="924" y="1158"/>
                  </a:lnTo>
                  <a:lnTo>
                    <a:pt x="924" y="1162"/>
                  </a:lnTo>
                  <a:lnTo>
                    <a:pt x="924" y="1169"/>
                  </a:lnTo>
                  <a:lnTo>
                    <a:pt x="923" y="1174"/>
                  </a:lnTo>
                  <a:lnTo>
                    <a:pt x="921" y="1179"/>
                  </a:lnTo>
                  <a:lnTo>
                    <a:pt x="920" y="1183"/>
                  </a:lnTo>
                  <a:lnTo>
                    <a:pt x="920" y="1188"/>
                  </a:lnTo>
                  <a:lnTo>
                    <a:pt x="921" y="1192"/>
                  </a:lnTo>
                  <a:lnTo>
                    <a:pt x="918" y="1192"/>
                  </a:lnTo>
                  <a:lnTo>
                    <a:pt x="918" y="1207"/>
                  </a:lnTo>
                  <a:lnTo>
                    <a:pt x="915" y="1207"/>
                  </a:lnTo>
                  <a:lnTo>
                    <a:pt x="914" y="1212"/>
                  </a:lnTo>
                  <a:lnTo>
                    <a:pt x="914" y="1217"/>
                  </a:lnTo>
                  <a:lnTo>
                    <a:pt x="915" y="1222"/>
                  </a:lnTo>
                  <a:lnTo>
                    <a:pt x="915" y="1227"/>
                  </a:lnTo>
                  <a:lnTo>
                    <a:pt x="917" y="1232"/>
                  </a:lnTo>
                  <a:lnTo>
                    <a:pt x="917" y="1237"/>
                  </a:lnTo>
                  <a:lnTo>
                    <a:pt x="918" y="1242"/>
                  </a:lnTo>
                  <a:lnTo>
                    <a:pt x="918" y="1245"/>
                  </a:lnTo>
                  <a:lnTo>
                    <a:pt x="917" y="1250"/>
                  </a:lnTo>
                  <a:lnTo>
                    <a:pt x="915" y="1254"/>
                  </a:lnTo>
                  <a:lnTo>
                    <a:pt x="909" y="1260"/>
                  </a:lnTo>
                  <a:lnTo>
                    <a:pt x="918" y="1269"/>
                  </a:lnTo>
                  <a:lnTo>
                    <a:pt x="917" y="1268"/>
                  </a:lnTo>
                  <a:lnTo>
                    <a:pt x="915" y="1266"/>
                  </a:lnTo>
                  <a:lnTo>
                    <a:pt x="914" y="1266"/>
                  </a:lnTo>
                  <a:lnTo>
                    <a:pt x="913" y="1268"/>
                  </a:lnTo>
                  <a:lnTo>
                    <a:pt x="913" y="1269"/>
                  </a:lnTo>
                  <a:lnTo>
                    <a:pt x="912" y="1270"/>
                  </a:lnTo>
                  <a:lnTo>
                    <a:pt x="912" y="1273"/>
                  </a:lnTo>
                  <a:lnTo>
                    <a:pt x="910" y="1274"/>
                  </a:lnTo>
                  <a:lnTo>
                    <a:pt x="908" y="1275"/>
                  </a:lnTo>
                  <a:lnTo>
                    <a:pt x="907" y="1275"/>
                  </a:lnTo>
                  <a:lnTo>
                    <a:pt x="913" y="1281"/>
                  </a:lnTo>
                  <a:lnTo>
                    <a:pt x="910" y="1282"/>
                  </a:lnTo>
                  <a:lnTo>
                    <a:pt x="908" y="1284"/>
                  </a:lnTo>
                  <a:lnTo>
                    <a:pt x="908" y="1285"/>
                  </a:lnTo>
                  <a:lnTo>
                    <a:pt x="907" y="1287"/>
                  </a:lnTo>
                  <a:lnTo>
                    <a:pt x="907" y="1289"/>
                  </a:lnTo>
                  <a:lnTo>
                    <a:pt x="908" y="1291"/>
                  </a:lnTo>
                  <a:lnTo>
                    <a:pt x="909" y="1292"/>
                  </a:lnTo>
                  <a:lnTo>
                    <a:pt x="910" y="1294"/>
                  </a:lnTo>
                  <a:lnTo>
                    <a:pt x="912" y="1295"/>
                  </a:lnTo>
                  <a:lnTo>
                    <a:pt x="913" y="1296"/>
                  </a:lnTo>
                  <a:lnTo>
                    <a:pt x="909" y="1296"/>
                  </a:lnTo>
                  <a:lnTo>
                    <a:pt x="908" y="1303"/>
                  </a:lnTo>
                  <a:lnTo>
                    <a:pt x="907" y="1311"/>
                  </a:lnTo>
                  <a:lnTo>
                    <a:pt x="907" y="1317"/>
                  </a:lnTo>
                  <a:lnTo>
                    <a:pt x="905" y="1325"/>
                  </a:lnTo>
                  <a:lnTo>
                    <a:pt x="904" y="1332"/>
                  </a:lnTo>
                  <a:lnTo>
                    <a:pt x="904" y="1338"/>
                  </a:lnTo>
                  <a:lnTo>
                    <a:pt x="904" y="1346"/>
                  </a:lnTo>
                  <a:lnTo>
                    <a:pt x="904" y="1353"/>
                  </a:lnTo>
                  <a:lnTo>
                    <a:pt x="905" y="1359"/>
                  </a:lnTo>
                  <a:lnTo>
                    <a:pt x="907" y="1367"/>
                  </a:lnTo>
                  <a:lnTo>
                    <a:pt x="900" y="1373"/>
                  </a:lnTo>
                  <a:lnTo>
                    <a:pt x="903" y="1373"/>
                  </a:lnTo>
                  <a:lnTo>
                    <a:pt x="904" y="1374"/>
                  </a:lnTo>
                  <a:lnTo>
                    <a:pt x="905" y="1375"/>
                  </a:lnTo>
                  <a:lnTo>
                    <a:pt x="907" y="1376"/>
                  </a:lnTo>
                  <a:lnTo>
                    <a:pt x="907" y="1378"/>
                  </a:lnTo>
                  <a:lnTo>
                    <a:pt x="907" y="1380"/>
                  </a:lnTo>
                  <a:lnTo>
                    <a:pt x="907" y="1381"/>
                  </a:lnTo>
                  <a:lnTo>
                    <a:pt x="907" y="1384"/>
                  </a:lnTo>
                  <a:lnTo>
                    <a:pt x="907" y="1386"/>
                  </a:lnTo>
                  <a:lnTo>
                    <a:pt x="907" y="1388"/>
                  </a:lnTo>
                  <a:lnTo>
                    <a:pt x="908" y="1388"/>
                  </a:lnTo>
                  <a:lnTo>
                    <a:pt x="909" y="1388"/>
                  </a:lnTo>
                  <a:lnTo>
                    <a:pt x="910" y="1388"/>
                  </a:lnTo>
                  <a:lnTo>
                    <a:pt x="912" y="1388"/>
                  </a:lnTo>
                  <a:lnTo>
                    <a:pt x="913" y="1388"/>
                  </a:lnTo>
                  <a:lnTo>
                    <a:pt x="909" y="1391"/>
                  </a:lnTo>
                  <a:lnTo>
                    <a:pt x="908" y="1390"/>
                  </a:lnTo>
                  <a:lnTo>
                    <a:pt x="908" y="1389"/>
                  </a:lnTo>
                  <a:lnTo>
                    <a:pt x="907" y="1389"/>
                  </a:lnTo>
                  <a:lnTo>
                    <a:pt x="907" y="1388"/>
                  </a:lnTo>
                  <a:lnTo>
                    <a:pt x="905" y="1389"/>
                  </a:lnTo>
                  <a:lnTo>
                    <a:pt x="903" y="1391"/>
                  </a:lnTo>
                  <a:lnTo>
                    <a:pt x="903" y="1394"/>
                  </a:lnTo>
                  <a:lnTo>
                    <a:pt x="902" y="1396"/>
                  </a:lnTo>
                  <a:lnTo>
                    <a:pt x="902" y="1400"/>
                  </a:lnTo>
                  <a:lnTo>
                    <a:pt x="900" y="1404"/>
                  </a:lnTo>
                  <a:lnTo>
                    <a:pt x="900" y="1406"/>
                  </a:lnTo>
                  <a:lnTo>
                    <a:pt x="899" y="1410"/>
                  </a:lnTo>
                  <a:lnTo>
                    <a:pt x="899" y="1412"/>
                  </a:lnTo>
                  <a:lnTo>
                    <a:pt x="898" y="1415"/>
                  </a:lnTo>
                  <a:lnTo>
                    <a:pt x="898" y="1417"/>
                  </a:lnTo>
                  <a:lnTo>
                    <a:pt x="913" y="1417"/>
                  </a:lnTo>
                  <a:lnTo>
                    <a:pt x="914" y="1422"/>
                  </a:lnTo>
                  <a:lnTo>
                    <a:pt x="913" y="1426"/>
                  </a:lnTo>
                  <a:lnTo>
                    <a:pt x="910" y="1431"/>
                  </a:lnTo>
                  <a:lnTo>
                    <a:pt x="908" y="1435"/>
                  </a:lnTo>
                  <a:lnTo>
                    <a:pt x="905" y="1438"/>
                  </a:lnTo>
                  <a:lnTo>
                    <a:pt x="903" y="1442"/>
                  </a:lnTo>
                  <a:lnTo>
                    <a:pt x="902" y="1446"/>
                  </a:lnTo>
                  <a:lnTo>
                    <a:pt x="903" y="1449"/>
                  </a:lnTo>
                  <a:lnTo>
                    <a:pt x="905" y="1451"/>
                  </a:lnTo>
                  <a:lnTo>
                    <a:pt x="913" y="1453"/>
                  </a:lnTo>
                  <a:lnTo>
                    <a:pt x="909" y="1458"/>
                  </a:lnTo>
                  <a:lnTo>
                    <a:pt x="907" y="1464"/>
                  </a:lnTo>
                  <a:lnTo>
                    <a:pt x="904" y="1469"/>
                  </a:lnTo>
                  <a:lnTo>
                    <a:pt x="902" y="1475"/>
                  </a:lnTo>
                  <a:lnTo>
                    <a:pt x="900" y="1480"/>
                  </a:lnTo>
                  <a:lnTo>
                    <a:pt x="898" y="1485"/>
                  </a:lnTo>
                  <a:lnTo>
                    <a:pt x="897" y="1490"/>
                  </a:lnTo>
                  <a:lnTo>
                    <a:pt x="894" y="1495"/>
                  </a:lnTo>
                  <a:lnTo>
                    <a:pt x="892" y="1500"/>
                  </a:lnTo>
                  <a:lnTo>
                    <a:pt x="888" y="1504"/>
                  </a:lnTo>
                  <a:lnTo>
                    <a:pt x="893" y="1417"/>
                  </a:lnTo>
                  <a:lnTo>
                    <a:pt x="898" y="1329"/>
                  </a:lnTo>
                  <a:lnTo>
                    <a:pt x="902" y="1239"/>
                  </a:lnTo>
                  <a:lnTo>
                    <a:pt x="905" y="1148"/>
                  </a:lnTo>
                  <a:lnTo>
                    <a:pt x="908" y="1055"/>
                  </a:lnTo>
                  <a:lnTo>
                    <a:pt x="909" y="961"/>
                  </a:lnTo>
                  <a:lnTo>
                    <a:pt x="909" y="866"/>
                  </a:lnTo>
                  <a:lnTo>
                    <a:pt x="909" y="769"/>
                  </a:lnTo>
                  <a:lnTo>
                    <a:pt x="908" y="673"/>
                  </a:lnTo>
                  <a:lnTo>
                    <a:pt x="907" y="575"/>
                  </a:lnTo>
                  <a:lnTo>
                    <a:pt x="905" y="574"/>
                  </a:lnTo>
                  <a:lnTo>
                    <a:pt x="904" y="572"/>
                  </a:lnTo>
                  <a:lnTo>
                    <a:pt x="903" y="571"/>
                  </a:lnTo>
                  <a:lnTo>
                    <a:pt x="902" y="570"/>
                  </a:lnTo>
                  <a:lnTo>
                    <a:pt x="900" y="569"/>
                  </a:lnTo>
                  <a:lnTo>
                    <a:pt x="900" y="567"/>
                  </a:lnTo>
                  <a:lnTo>
                    <a:pt x="900" y="566"/>
                  </a:lnTo>
                  <a:lnTo>
                    <a:pt x="900" y="565"/>
                  </a:lnTo>
                  <a:lnTo>
                    <a:pt x="902" y="564"/>
                  </a:lnTo>
                  <a:lnTo>
                    <a:pt x="903" y="563"/>
                  </a:lnTo>
                  <a:close/>
                  <a:moveTo>
                    <a:pt x="943" y="1396"/>
                  </a:moveTo>
                  <a:lnTo>
                    <a:pt x="943" y="1396"/>
                  </a:lnTo>
                  <a:lnTo>
                    <a:pt x="941" y="1396"/>
                  </a:lnTo>
                  <a:lnTo>
                    <a:pt x="941" y="1397"/>
                  </a:lnTo>
                  <a:lnTo>
                    <a:pt x="941" y="1399"/>
                  </a:lnTo>
                  <a:lnTo>
                    <a:pt x="940" y="1400"/>
                  </a:lnTo>
                  <a:lnTo>
                    <a:pt x="940" y="1401"/>
                  </a:lnTo>
                  <a:lnTo>
                    <a:pt x="940" y="1402"/>
                  </a:lnTo>
                  <a:lnTo>
                    <a:pt x="939" y="1404"/>
                  </a:lnTo>
                  <a:lnTo>
                    <a:pt x="939" y="1405"/>
                  </a:lnTo>
                  <a:lnTo>
                    <a:pt x="939" y="1406"/>
                  </a:lnTo>
                  <a:lnTo>
                    <a:pt x="933" y="1400"/>
                  </a:lnTo>
                  <a:lnTo>
                    <a:pt x="934" y="1400"/>
                  </a:lnTo>
                  <a:lnTo>
                    <a:pt x="935" y="1400"/>
                  </a:lnTo>
                  <a:lnTo>
                    <a:pt x="936" y="1400"/>
                  </a:lnTo>
                  <a:lnTo>
                    <a:pt x="938" y="1400"/>
                  </a:lnTo>
                  <a:lnTo>
                    <a:pt x="938" y="1399"/>
                  </a:lnTo>
                  <a:lnTo>
                    <a:pt x="939" y="1399"/>
                  </a:lnTo>
                  <a:lnTo>
                    <a:pt x="940" y="1399"/>
                  </a:lnTo>
                  <a:lnTo>
                    <a:pt x="940" y="1397"/>
                  </a:lnTo>
                  <a:lnTo>
                    <a:pt x="941" y="1397"/>
                  </a:lnTo>
                  <a:lnTo>
                    <a:pt x="941" y="1396"/>
                  </a:lnTo>
                  <a:lnTo>
                    <a:pt x="943" y="1395"/>
                  </a:lnTo>
                  <a:lnTo>
                    <a:pt x="941" y="1395"/>
                  </a:lnTo>
                  <a:lnTo>
                    <a:pt x="940" y="1394"/>
                  </a:lnTo>
                  <a:lnTo>
                    <a:pt x="939" y="1394"/>
                  </a:lnTo>
                  <a:lnTo>
                    <a:pt x="938" y="1394"/>
                  </a:lnTo>
                  <a:lnTo>
                    <a:pt x="936" y="1394"/>
                  </a:lnTo>
                  <a:lnTo>
                    <a:pt x="935" y="1394"/>
                  </a:lnTo>
                  <a:lnTo>
                    <a:pt x="934" y="1394"/>
                  </a:lnTo>
                  <a:lnTo>
                    <a:pt x="933" y="1394"/>
                  </a:lnTo>
                  <a:lnTo>
                    <a:pt x="931" y="1394"/>
                  </a:lnTo>
                  <a:lnTo>
                    <a:pt x="930" y="1394"/>
                  </a:lnTo>
                  <a:lnTo>
                    <a:pt x="943" y="1388"/>
                  </a:lnTo>
                  <a:lnTo>
                    <a:pt x="933" y="1379"/>
                  </a:lnTo>
                  <a:lnTo>
                    <a:pt x="936" y="1381"/>
                  </a:lnTo>
                  <a:lnTo>
                    <a:pt x="938" y="1379"/>
                  </a:lnTo>
                  <a:lnTo>
                    <a:pt x="939" y="1376"/>
                  </a:lnTo>
                  <a:lnTo>
                    <a:pt x="939" y="1374"/>
                  </a:lnTo>
                  <a:lnTo>
                    <a:pt x="940" y="1372"/>
                  </a:lnTo>
                  <a:lnTo>
                    <a:pt x="940" y="1368"/>
                  </a:lnTo>
                  <a:lnTo>
                    <a:pt x="941" y="1365"/>
                  </a:lnTo>
                  <a:lnTo>
                    <a:pt x="943" y="1364"/>
                  </a:lnTo>
                  <a:lnTo>
                    <a:pt x="945" y="1362"/>
                  </a:lnTo>
                  <a:lnTo>
                    <a:pt x="947" y="1362"/>
                  </a:lnTo>
                  <a:lnTo>
                    <a:pt x="951" y="1362"/>
                  </a:lnTo>
                  <a:lnTo>
                    <a:pt x="954" y="1337"/>
                  </a:lnTo>
                  <a:lnTo>
                    <a:pt x="969" y="1337"/>
                  </a:lnTo>
                  <a:lnTo>
                    <a:pt x="967" y="1343"/>
                  </a:lnTo>
                  <a:lnTo>
                    <a:pt x="965" y="1349"/>
                  </a:lnTo>
                  <a:lnTo>
                    <a:pt x="962" y="1355"/>
                  </a:lnTo>
                  <a:lnTo>
                    <a:pt x="960" y="1362"/>
                  </a:lnTo>
                  <a:lnTo>
                    <a:pt x="956" y="1367"/>
                  </a:lnTo>
                  <a:lnTo>
                    <a:pt x="954" y="1373"/>
                  </a:lnTo>
                  <a:lnTo>
                    <a:pt x="950" y="1378"/>
                  </a:lnTo>
                  <a:lnTo>
                    <a:pt x="947" y="1384"/>
                  </a:lnTo>
                  <a:lnTo>
                    <a:pt x="945" y="1389"/>
                  </a:lnTo>
                  <a:lnTo>
                    <a:pt x="943" y="1395"/>
                  </a:lnTo>
                  <a:lnTo>
                    <a:pt x="943" y="1396"/>
                  </a:lnTo>
                  <a:close/>
                  <a:moveTo>
                    <a:pt x="933" y="1415"/>
                  </a:moveTo>
                  <a:lnTo>
                    <a:pt x="931" y="1415"/>
                  </a:lnTo>
                  <a:lnTo>
                    <a:pt x="931" y="1416"/>
                  </a:lnTo>
                  <a:lnTo>
                    <a:pt x="930" y="1416"/>
                  </a:lnTo>
                  <a:lnTo>
                    <a:pt x="929" y="1417"/>
                  </a:lnTo>
                  <a:lnTo>
                    <a:pt x="928" y="1419"/>
                  </a:lnTo>
                  <a:lnTo>
                    <a:pt x="926" y="1419"/>
                  </a:lnTo>
                  <a:lnTo>
                    <a:pt x="926" y="1420"/>
                  </a:lnTo>
                  <a:lnTo>
                    <a:pt x="925" y="1420"/>
                  </a:lnTo>
                  <a:lnTo>
                    <a:pt x="925" y="1421"/>
                  </a:lnTo>
                  <a:lnTo>
                    <a:pt x="924" y="1423"/>
                  </a:lnTo>
                  <a:lnTo>
                    <a:pt x="924" y="1425"/>
                  </a:lnTo>
                  <a:lnTo>
                    <a:pt x="924" y="1427"/>
                  </a:lnTo>
                  <a:lnTo>
                    <a:pt x="923" y="1430"/>
                  </a:lnTo>
                  <a:lnTo>
                    <a:pt x="923" y="1431"/>
                  </a:lnTo>
                  <a:lnTo>
                    <a:pt x="921" y="1433"/>
                  </a:lnTo>
                  <a:lnTo>
                    <a:pt x="920" y="1436"/>
                  </a:lnTo>
                  <a:lnTo>
                    <a:pt x="918" y="1438"/>
                  </a:lnTo>
                  <a:lnTo>
                    <a:pt x="915" y="1441"/>
                  </a:lnTo>
                  <a:lnTo>
                    <a:pt x="917" y="1436"/>
                  </a:lnTo>
                  <a:lnTo>
                    <a:pt x="917" y="1432"/>
                  </a:lnTo>
                  <a:lnTo>
                    <a:pt x="918" y="1430"/>
                  </a:lnTo>
                  <a:lnTo>
                    <a:pt x="918" y="1427"/>
                  </a:lnTo>
                  <a:lnTo>
                    <a:pt x="919" y="1426"/>
                  </a:lnTo>
                  <a:lnTo>
                    <a:pt x="919" y="1425"/>
                  </a:lnTo>
                  <a:lnTo>
                    <a:pt x="920" y="1423"/>
                  </a:lnTo>
                  <a:lnTo>
                    <a:pt x="921" y="1422"/>
                  </a:lnTo>
                  <a:lnTo>
                    <a:pt x="923" y="1421"/>
                  </a:lnTo>
                  <a:lnTo>
                    <a:pt x="925" y="1420"/>
                  </a:lnTo>
                  <a:lnTo>
                    <a:pt x="926" y="1420"/>
                  </a:lnTo>
                  <a:lnTo>
                    <a:pt x="926" y="1419"/>
                  </a:lnTo>
                  <a:lnTo>
                    <a:pt x="928" y="1417"/>
                  </a:lnTo>
                  <a:lnTo>
                    <a:pt x="929" y="1416"/>
                  </a:lnTo>
                  <a:lnTo>
                    <a:pt x="930" y="1416"/>
                  </a:lnTo>
                  <a:lnTo>
                    <a:pt x="931" y="1415"/>
                  </a:lnTo>
                  <a:lnTo>
                    <a:pt x="933" y="1415"/>
                  </a:lnTo>
                  <a:close/>
                  <a:moveTo>
                    <a:pt x="873" y="542"/>
                  </a:moveTo>
                  <a:lnTo>
                    <a:pt x="883" y="545"/>
                  </a:lnTo>
                  <a:lnTo>
                    <a:pt x="881" y="550"/>
                  </a:lnTo>
                  <a:lnTo>
                    <a:pt x="879" y="555"/>
                  </a:lnTo>
                  <a:lnTo>
                    <a:pt x="877" y="560"/>
                  </a:lnTo>
                  <a:lnTo>
                    <a:pt x="874" y="566"/>
                  </a:lnTo>
                  <a:lnTo>
                    <a:pt x="872" y="571"/>
                  </a:lnTo>
                  <a:lnTo>
                    <a:pt x="868" y="576"/>
                  </a:lnTo>
                  <a:lnTo>
                    <a:pt x="866" y="581"/>
                  </a:lnTo>
                  <a:lnTo>
                    <a:pt x="861" y="586"/>
                  </a:lnTo>
                  <a:lnTo>
                    <a:pt x="856" y="590"/>
                  </a:lnTo>
                  <a:lnTo>
                    <a:pt x="850" y="592"/>
                  </a:lnTo>
                  <a:lnTo>
                    <a:pt x="841" y="592"/>
                  </a:lnTo>
                  <a:lnTo>
                    <a:pt x="845" y="587"/>
                  </a:lnTo>
                  <a:lnTo>
                    <a:pt x="848" y="582"/>
                  </a:lnTo>
                  <a:lnTo>
                    <a:pt x="852" y="577"/>
                  </a:lnTo>
                  <a:lnTo>
                    <a:pt x="856" y="572"/>
                  </a:lnTo>
                  <a:lnTo>
                    <a:pt x="858" y="567"/>
                  </a:lnTo>
                  <a:lnTo>
                    <a:pt x="862" y="563"/>
                  </a:lnTo>
                  <a:lnTo>
                    <a:pt x="866" y="559"/>
                  </a:lnTo>
                  <a:lnTo>
                    <a:pt x="869" y="554"/>
                  </a:lnTo>
                  <a:lnTo>
                    <a:pt x="874" y="549"/>
                  </a:lnTo>
                  <a:lnTo>
                    <a:pt x="879" y="545"/>
                  </a:lnTo>
                  <a:lnTo>
                    <a:pt x="873" y="542"/>
                  </a:lnTo>
                  <a:close/>
                  <a:moveTo>
                    <a:pt x="888" y="556"/>
                  </a:moveTo>
                  <a:lnTo>
                    <a:pt x="891" y="569"/>
                  </a:lnTo>
                  <a:lnTo>
                    <a:pt x="893" y="582"/>
                  </a:lnTo>
                  <a:lnTo>
                    <a:pt x="894" y="595"/>
                  </a:lnTo>
                  <a:lnTo>
                    <a:pt x="894" y="607"/>
                  </a:lnTo>
                  <a:lnTo>
                    <a:pt x="894" y="619"/>
                  </a:lnTo>
                  <a:lnTo>
                    <a:pt x="894" y="633"/>
                  </a:lnTo>
                  <a:lnTo>
                    <a:pt x="894" y="645"/>
                  </a:lnTo>
                  <a:lnTo>
                    <a:pt x="895" y="658"/>
                  </a:lnTo>
                  <a:lnTo>
                    <a:pt x="895" y="670"/>
                  </a:lnTo>
                  <a:lnTo>
                    <a:pt x="898" y="684"/>
                  </a:lnTo>
                  <a:lnTo>
                    <a:pt x="893" y="679"/>
                  </a:lnTo>
                  <a:lnTo>
                    <a:pt x="887" y="673"/>
                  </a:lnTo>
                  <a:lnTo>
                    <a:pt x="882" y="668"/>
                  </a:lnTo>
                  <a:lnTo>
                    <a:pt x="877" y="664"/>
                  </a:lnTo>
                  <a:lnTo>
                    <a:pt x="872" y="659"/>
                  </a:lnTo>
                  <a:lnTo>
                    <a:pt x="867" y="655"/>
                  </a:lnTo>
                  <a:lnTo>
                    <a:pt x="862" y="652"/>
                  </a:lnTo>
                  <a:lnTo>
                    <a:pt x="856" y="649"/>
                  </a:lnTo>
                  <a:lnTo>
                    <a:pt x="850" y="645"/>
                  </a:lnTo>
                  <a:lnTo>
                    <a:pt x="843" y="643"/>
                  </a:lnTo>
                  <a:lnTo>
                    <a:pt x="841" y="633"/>
                  </a:lnTo>
                  <a:lnTo>
                    <a:pt x="842" y="626"/>
                  </a:lnTo>
                  <a:lnTo>
                    <a:pt x="846" y="617"/>
                  </a:lnTo>
                  <a:lnTo>
                    <a:pt x="853" y="610"/>
                  </a:lnTo>
                  <a:lnTo>
                    <a:pt x="861" y="601"/>
                  </a:lnTo>
                  <a:lnTo>
                    <a:pt x="869" y="593"/>
                  </a:lnTo>
                  <a:lnTo>
                    <a:pt x="877" y="585"/>
                  </a:lnTo>
                  <a:lnTo>
                    <a:pt x="883" y="576"/>
                  </a:lnTo>
                  <a:lnTo>
                    <a:pt x="887" y="566"/>
                  </a:lnTo>
                  <a:lnTo>
                    <a:pt x="888" y="556"/>
                  </a:lnTo>
                  <a:close/>
                  <a:moveTo>
                    <a:pt x="769" y="675"/>
                  </a:moveTo>
                  <a:lnTo>
                    <a:pt x="832" y="605"/>
                  </a:lnTo>
                  <a:lnTo>
                    <a:pt x="834" y="608"/>
                  </a:lnTo>
                  <a:lnTo>
                    <a:pt x="834" y="612"/>
                  </a:lnTo>
                  <a:lnTo>
                    <a:pt x="832" y="616"/>
                  </a:lnTo>
                  <a:lnTo>
                    <a:pt x="831" y="618"/>
                  </a:lnTo>
                  <a:lnTo>
                    <a:pt x="829" y="621"/>
                  </a:lnTo>
                  <a:lnTo>
                    <a:pt x="825" y="623"/>
                  </a:lnTo>
                  <a:lnTo>
                    <a:pt x="822" y="626"/>
                  </a:lnTo>
                  <a:lnTo>
                    <a:pt x="819" y="627"/>
                  </a:lnTo>
                  <a:lnTo>
                    <a:pt x="816" y="629"/>
                  </a:lnTo>
                  <a:lnTo>
                    <a:pt x="814" y="631"/>
                  </a:lnTo>
                  <a:lnTo>
                    <a:pt x="815" y="633"/>
                  </a:lnTo>
                  <a:lnTo>
                    <a:pt x="817" y="633"/>
                  </a:lnTo>
                  <a:lnTo>
                    <a:pt x="819" y="634"/>
                  </a:lnTo>
                  <a:lnTo>
                    <a:pt x="821" y="634"/>
                  </a:lnTo>
                  <a:lnTo>
                    <a:pt x="822" y="633"/>
                  </a:lnTo>
                  <a:lnTo>
                    <a:pt x="825" y="632"/>
                  </a:lnTo>
                  <a:lnTo>
                    <a:pt x="826" y="631"/>
                  </a:lnTo>
                  <a:lnTo>
                    <a:pt x="829" y="629"/>
                  </a:lnTo>
                  <a:lnTo>
                    <a:pt x="830" y="628"/>
                  </a:lnTo>
                  <a:lnTo>
                    <a:pt x="832" y="628"/>
                  </a:lnTo>
                  <a:lnTo>
                    <a:pt x="832" y="637"/>
                  </a:lnTo>
                  <a:lnTo>
                    <a:pt x="829" y="643"/>
                  </a:lnTo>
                  <a:lnTo>
                    <a:pt x="825" y="647"/>
                  </a:lnTo>
                  <a:lnTo>
                    <a:pt x="819" y="650"/>
                  </a:lnTo>
                  <a:lnTo>
                    <a:pt x="812" y="653"/>
                  </a:lnTo>
                  <a:lnTo>
                    <a:pt x="805" y="655"/>
                  </a:lnTo>
                  <a:lnTo>
                    <a:pt x="798" y="658"/>
                  </a:lnTo>
                  <a:lnTo>
                    <a:pt x="790" y="660"/>
                  </a:lnTo>
                  <a:lnTo>
                    <a:pt x="784" y="664"/>
                  </a:lnTo>
                  <a:lnTo>
                    <a:pt x="779" y="669"/>
                  </a:lnTo>
                  <a:lnTo>
                    <a:pt x="788" y="669"/>
                  </a:lnTo>
                  <a:lnTo>
                    <a:pt x="798" y="666"/>
                  </a:lnTo>
                  <a:lnTo>
                    <a:pt x="806" y="664"/>
                  </a:lnTo>
                  <a:lnTo>
                    <a:pt x="815" y="660"/>
                  </a:lnTo>
                  <a:lnTo>
                    <a:pt x="824" y="658"/>
                  </a:lnTo>
                  <a:lnTo>
                    <a:pt x="832" y="655"/>
                  </a:lnTo>
                  <a:lnTo>
                    <a:pt x="841" y="654"/>
                  </a:lnTo>
                  <a:lnTo>
                    <a:pt x="851" y="655"/>
                  </a:lnTo>
                  <a:lnTo>
                    <a:pt x="860" y="660"/>
                  </a:lnTo>
                  <a:lnTo>
                    <a:pt x="868" y="669"/>
                  </a:lnTo>
                  <a:lnTo>
                    <a:pt x="892" y="694"/>
                  </a:lnTo>
                  <a:lnTo>
                    <a:pt x="886" y="697"/>
                  </a:lnTo>
                  <a:lnTo>
                    <a:pt x="879" y="702"/>
                  </a:lnTo>
                  <a:lnTo>
                    <a:pt x="873" y="711"/>
                  </a:lnTo>
                  <a:lnTo>
                    <a:pt x="867" y="720"/>
                  </a:lnTo>
                  <a:lnTo>
                    <a:pt x="860" y="728"/>
                  </a:lnTo>
                  <a:lnTo>
                    <a:pt x="851" y="736"/>
                  </a:lnTo>
                  <a:lnTo>
                    <a:pt x="842" y="742"/>
                  </a:lnTo>
                  <a:lnTo>
                    <a:pt x="831" y="744"/>
                  </a:lnTo>
                  <a:lnTo>
                    <a:pt x="821" y="744"/>
                  </a:lnTo>
                  <a:lnTo>
                    <a:pt x="809" y="738"/>
                  </a:lnTo>
                  <a:lnTo>
                    <a:pt x="799" y="733"/>
                  </a:lnTo>
                  <a:lnTo>
                    <a:pt x="793" y="728"/>
                  </a:lnTo>
                  <a:lnTo>
                    <a:pt x="789" y="721"/>
                  </a:lnTo>
                  <a:lnTo>
                    <a:pt x="786" y="713"/>
                  </a:lnTo>
                  <a:lnTo>
                    <a:pt x="785" y="705"/>
                  </a:lnTo>
                  <a:lnTo>
                    <a:pt x="785" y="696"/>
                  </a:lnTo>
                  <a:lnTo>
                    <a:pt x="784" y="689"/>
                  </a:lnTo>
                  <a:lnTo>
                    <a:pt x="781" y="683"/>
                  </a:lnTo>
                  <a:lnTo>
                    <a:pt x="777" y="678"/>
                  </a:lnTo>
                  <a:lnTo>
                    <a:pt x="769" y="675"/>
                  </a:lnTo>
                  <a:close/>
                  <a:moveTo>
                    <a:pt x="773" y="717"/>
                  </a:moveTo>
                  <a:lnTo>
                    <a:pt x="778" y="722"/>
                  </a:lnTo>
                  <a:lnTo>
                    <a:pt x="783" y="728"/>
                  </a:lnTo>
                  <a:lnTo>
                    <a:pt x="788" y="734"/>
                  </a:lnTo>
                  <a:lnTo>
                    <a:pt x="794" y="742"/>
                  </a:lnTo>
                  <a:lnTo>
                    <a:pt x="800" y="748"/>
                  </a:lnTo>
                  <a:lnTo>
                    <a:pt x="806" y="754"/>
                  </a:lnTo>
                  <a:lnTo>
                    <a:pt x="814" y="759"/>
                  </a:lnTo>
                  <a:lnTo>
                    <a:pt x="821" y="763"/>
                  </a:lnTo>
                  <a:lnTo>
                    <a:pt x="830" y="764"/>
                  </a:lnTo>
                  <a:lnTo>
                    <a:pt x="838" y="764"/>
                  </a:lnTo>
                  <a:lnTo>
                    <a:pt x="843" y="758"/>
                  </a:lnTo>
                  <a:lnTo>
                    <a:pt x="841" y="756"/>
                  </a:lnTo>
                  <a:lnTo>
                    <a:pt x="841" y="752"/>
                  </a:lnTo>
                  <a:lnTo>
                    <a:pt x="842" y="751"/>
                  </a:lnTo>
                  <a:lnTo>
                    <a:pt x="846" y="749"/>
                  </a:lnTo>
                  <a:lnTo>
                    <a:pt x="850" y="749"/>
                  </a:lnTo>
                  <a:lnTo>
                    <a:pt x="853" y="749"/>
                  </a:lnTo>
                  <a:lnTo>
                    <a:pt x="857" y="749"/>
                  </a:lnTo>
                  <a:lnTo>
                    <a:pt x="860" y="748"/>
                  </a:lnTo>
                  <a:lnTo>
                    <a:pt x="862" y="747"/>
                  </a:lnTo>
                  <a:lnTo>
                    <a:pt x="863" y="743"/>
                  </a:lnTo>
                  <a:lnTo>
                    <a:pt x="862" y="738"/>
                  </a:lnTo>
                  <a:lnTo>
                    <a:pt x="868" y="728"/>
                  </a:lnTo>
                  <a:lnTo>
                    <a:pt x="868" y="730"/>
                  </a:lnTo>
                  <a:lnTo>
                    <a:pt x="868" y="731"/>
                  </a:lnTo>
                  <a:lnTo>
                    <a:pt x="868" y="732"/>
                  </a:lnTo>
                  <a:lnTo>
                    <a:pt x="868" y="733"/>
                  </a:lnTo>
                  <a:lnTo>
                    <a:pt x="869" y="733"/>
                  </a:lnTo>
                  <a:lnTo>
                    <a:pt x="871" y="734"/>
                  </a:lnTo>
                  <a:lnTo>
                    <a:pt x="898" y="699"/>
                  </a:lnTo>
                  <a:lnTo>
                    <a:pt x="898" y="748"/>
                  </a:lnTo>
                  <a:lnTo>
                    <a:pt x="898" y="795"/>
                  </a:lnTo>
                  <a:lnTo>
                    <a:pt x="897" y="842"/>
                  </a:lnTo>
                  <a:lnTo>
                    <a:pt x="897" y="887"/>
                  </a:lnTo>
                  <a:lnTo>
                    <a:pt x="895" y="932"/>
                  </a:lnTo>
                  <a:lnTo>
                    <a:pt x="894" y="977"/>
                  </a:lnTo>
                  <a:lnTo>
                    <a:pt x="893" y="1021"/>
                  </a:lnTo>
                  <a:lnTo>
                    <a:pt x="891" y="1067"/>
                  </a:lnTo>
                  <a:lnTo>
                    <a:pt x="889" y="1114"/>
                  </a:lnTo>
                  <a:lnTo>
                    <a:pt x="888" y="1162"/>
                  </a:lnTo>
                  <a:lnTo>
                    <a:pt x="877" y="1191"/>
                  </a:lnTo>
                  <a:lnTo>
                    <a:pt x="866" y="1221"/>
                  </a:lnTo>
                  <a:lnTo>
                    <a:pt x="856" y="1250"/>
                  </a:lnTo>
                  <a:lnTo>
                    <a:pt x="846" y="1280"/>
                  </a:lnTo>
                  <a:lnTo>
                    <a:pt x="836" y="1310"/>
                  </a:lnTo>
                  <a:lnTo>
                    <a:pt x="825" y="1339"/>
                  </a:lnTo>
                  <a:lnTo>
                    <a:pt x="812" y="1368"/>
                  </a:lnTo>
                  <a:lnTo>
                    <a:pt x="800" y="1396"/>
                  </a:lnTo>
                  <a:lnTo>
                    <a:pt x="785" y="1423"/>
                  </a:lnTo>
                  <a:lnTo>
                    <a:pt x="769" y="1451"/>
                  </a:lnTo>
                  <a:lnTo>
                    <a:pt x="720" y="1302"/>
                  </a:lnTo>
                  <a:lnTo>
                    <a:pt x="720" y="756"/>
                  </a:lnTo>
                  <a:lnTo>
                    <a:pt x="726" y="753"/>
                  </a:lnTo>
                  <a:lnTo>
                    <a:pt x="732" y="748"/>
                  </a:lnTo>
                  <a:lnTo>
                    <a:pt x="737" y="744"/>
                  </a:lnTo>
                  <a:lnTo>
                    <a:pt x="741" y="739"/>
                  </a:lnTo>
                  <a:lnTo>
                    <a:pt x="744" y="734"/>
                  </a:lnTo>
                  <a:lnTo>
                    <a:pt x="749" y="730"/>
                  </a:lnTo>
                  <a:lnTo>
                    <a:pt x="753" y="725"/>
                  </a:lnTo>
                  <a:lnTo>
                    <a:pt x="759" y="721"/>
                  </a:lnTo>
                  <a:lnTo>
                    <a:pt x="765" y="718"/>
                  </a:lnTo>
                  <a:lnTo>
                    <a:pt x="773" y="717"/>
                  </a:lnTo>
                  <a:close/>
                  <a:moveTo>
                    <a:pt x="817" y="1530"/>
                  </a:moveTo>
                  <a:lnTo>
                    <a:pt x="815" y="1530"/>
                  </a:lnTo>
                  <a:lnTo>
                    <a:pt x="814" y="1530"/>
                  </a:lnTo>
                  <a:lnTo>
                    <a:pt x="812" y="1530"/>
                  </a:lnTo>
                  <a:lnTo>
                    <a:pt x="810" y="1530"/>
                  </a:lnTo>
                  <a:lnTo>
                    <a:pt x="809" y="1530"/>
                  </a:lnTo>
                  <a:lnTo>
                    <a:pt x="807" y="1529"/>
                  </a:lnTo>
                  <a:lnTo>
                    <a:pt x="806" y="1529"/>
                  </a:lnTo>
                  <a:lnTo>
                    <a:pt x="805" y="1527"/>
                  </a:lnTo>
                  <a:lnTo>
                    <a:pt x="804" y="1526"/>
                  </a:lnTo>
                  <a:lnTo>
                    <a:pt x="803" y="1525"/>
                  </a:lnTo>
                  <a:lnTo>
                    <a:pt x="805" y="1521"/>
                  </a:lnTo>
                  <a:lnTo>
                    <a:pt x="805" y="1519"/>
                  </a:lnTo>
                  <a:lnTo>
                    <a:pt x="805" y="1516"/>
                  </a:lnTo>
                  <a:lnTo>
                    <a:pt x="804" y="1515"/>
                  </a:lnTo>
                  <a:lnTo>
                    <a:pt x="803" y="1513"/>
                  </a:lnTo>
                  <a:lnTo>
                    <a:pt x="800" y="1511"/>
                  </a:lnTo>
                  <a:lnTo>
                    <a:pt x="799" y="1509"/>
                  </a:lnTo>
                  <a:lnTo>
                    <a:pt x="798" y="1508"/>
                  </a:lnTo>
                  <a:lnTo>
                    <a:pt x="798" y="1504"/>
                  </a:lnTo>
                  <a:lnTo>
                    <a:pt x="799" y="1500"/>
                  </a:lnTo>
                  <a:lnTo>
                    <a:pt x="809" y="1500"/>
                  </a:lnTo>
                  <a:lnTo>
                    <a:pt x="805" y="1504"/>
                  </a:lnTo>
                  <a:lnTo>
                    <a:pt x="814" y="1506"/>
                  </a:lnTo>
                  <a:lnTo>
                    <a:pt x="812" y="1506"/>
                  </a:lnTo>
                  <a:lnTo>
                    <a:pt x="811" y="1506"/>
                  </a:lnTo>
                  <a:lnTo>
                    <a:pt x="810" y="1506"/>
                  </a:lnTo>
                  <a:lnTo>
                    <a:pt x="809" y="1506"/>
                  </a:lnTo>
                  <a:lnTo>
                    <a:pt x="809" y="1508"/>
                  </a:lnTo>
                  <a:lnTo>
                    <a:pt x="807" y="1508"/>
                  </a:lnTo>
                  <a:lnTo>
                    <a:pt x="806" y="1508"/>
                  </a:lnTo>
                  <a:lnTo>
                    <a:pt x="806" y="1509"/>
                  </a:lnTo>
                  <a:lnTo>
                    <a:pt x="805" y="1510"/>
                  </a:lnTo>
                  <a:lnTo>
                    <a:pt x="806" y="1513"/>
                  </a:lnTo>
                  <a:lnTo>
                    <a:pt x="809" y="1514"/>
                  </a:lnTo>
                  <a:lnTo>
                    <a:pt x="811" y="1515"/>
                  </a:lnTo>
                  <a:lnTo>
                    <a:pt x="814" y="1516"/>
                  </a:lnTo>
                  <a:lnTo>
                    <a:pt x="816" y="1517"/>
                  </a:lnTo>
                  <a:lnTo>
                    <a:pt x="819" y="1520"/>
                  </a:lnTo>
                  <a:lnTo>
                    <a:pt x="820" y="1521"/>
                  </a:lnTo>
                  <a:lnTo>
                    <a:pt x="820" y="1524"/>
                  </a:lnTo>
                  <a:lnTo>
                    <a:pt x="820" y="1526"/>
                  </a:lnTo>
                  <a:lnTo>
                    <a:pt x="817" y="1530"/>
                  </a:lnTo>
                  <a:close/>
                  <a:moveTo>
                    <a:pt x="796" y="1492"/>
                  </a:moveTo>
                  <a:lnTo>
                    <a:pt x="794" y="1489"/>
                  </a:lnTo>
                  <a:lnTo>
                    <a:pt x="794" y="1487"/>
                  </a:lnTo>
                  <a:lnTo>
                    <a:pt x="794" y="1483"/>
                  </a:lnTo>
                  <a:lnTo>
                    <a:pt x="794" y="1480"/>
                  </a:lnTo>
                  <a:lnTo>
                    <a:pt x="795" y="1478"/>
                  </a:lnTo>
                  <a:lnTo>
                    <a:pt x="796" y="1475"/>
                  </a:lnTo>
                  <a:lnTo>
                    <a:pt x="798" y="1473"/>
                  </a:lnTo>
                  <a:lnTo>
                    <a:pt x="799" y="1470"/>
                  </a:lnTo>
                  <a:lnTo>
                    <a:pt x="801" y="1468"/>
                  </a:lnTo>
                  <a:lnTo>
                    <a:pt x="803" y="1466"/>
                  </a:lnTo>
                  <a:lnTo>
                    <a:pt x="804" y="1466"/>
                  </a:lnTo>
                  <a:lnTo>
                    <a:pt x="805" y="1466"/>
                  </a:lnTo>
                  <a:lnTo>
                    <a:pt x="806" y="1466"/>
                  </a:lnTo>
                  <a:lnTo>
                    <a:pt x="807" y="1467"/>
                  </a:lnTo>
                  <a:lnTo>
                    <a:pt x="809" y="1468"/>
                  </a:lnTo>
                  <a:lnTo>
                    <a:pt x="810" y="1469"/>
                  </a:lnTo>
                  <a:lnTo>
                    <a:pt x="810" y="1472"/>
                  </a:lnTo>
                  <a:lnTo>
                    <a:pt x="811" y="1473"/>
                  </a:lnTo>
                  <a:lnTo>
                    <a:pt x="811" y="1474"/>
                  </a:lnTo>
                  <a:lnTo>
                    <a:pt x="812" y="1478"/>
                  </a:lnTo>
                  <a:lnTo>
                    <a:pt x="812" y="1482"/>
                  </a:lnTo>
                  <a:lnTo>
                    <a:pt x="811" y="1484"/>
                  </a:lnTo>
                  <a:lnTo>
                    <a:pt x="810" y="1485"/>
                  </a:lnTo>
                  <a:lnTo>
                    <a:pt x="809" y="1487"/>
                  </a:lnTo>
                  <a:lnTo>
                    <a:pt x="806" y="1488"/>
                  </a:lnTo>
                  <a:lnTo>
                    <a:pt x="805" y="1489"/>
                  </a:lnTo>
                  <a:lnTo>
                    <a:pt x="803" y="1489"/>
                  </a:lnTo>
                  <a:lnTo>
                    <a:pt x="799" y="1490"/>
                  </a:lnTo>
                  <a:lnTo>
                    <a:pt x="796" y="1492"/>
                  </a:lnTo>
                  <a:close/>
                  <a:moveTo>
                    <a:pt x="790" y="1451"/>
                  </a:moveTo>
                  <a:lnTo>
                    <a:pt x="799" y="1432"/>
                  </a:lnTo>
                  <a:lnTo>
                    <a:pt x="800" y="1433"/>
                  </a:lnTo>
                  <a:lnTo>
                    <a:pt x="801" y="1435"/>
                  </a:lnTo>
                  <a:lnTo>
                    <a:pt x="801" y="1437"/>
                  </a:lnTo>
                  <a:lnTo>
                    <a:pt x="801" y="1438"/>
                  </a:lnTo>
                  <a:lnTo>
                    <a:pt x="801" y="1441"/>
                  </a:lnTo>
                  <a:lnTo>
                    <a:pt x="800" y="1442"/>
                  </a:lnTo>
                  <a:lnTo>
                    <a:pt x="799" y="1444"/>
                  </a:lnTo>
                  <a:lnTo>
                    <a:pt x="798" y="1447"/>
                  </a:lnTo>
                  <a:lnTo>
                    <a:pt x="798" y="1448"/>
                  </a:lnTo>
                  <a:lnTo>
                    <a:pt x="796" y="1451"/>
                  </a:lnTo>
                  <a:lnTo>
                    <a:pt x="790" y="1451"/>
                  </a:lnTo>
                  <a:close/>
                  <a:moveTo>
                    <a:pt x="731" y="684"/>
                  </a:moveTo>
                  <a:lnTo>
                    <a:pt x="663" y="696"/>
                  </a:lnTo>
                  <a:lnTo>
                    <a:pt x="663" y="702"/>
                  </a:lnTo>
                  <a:lnTo>
                    <a:pt x="669" y="704"/>
                  </a:lnTo>
                  <a:lnTo>
                    <a:pt x="676" y="705"/>
                  </a:lnTo>
                  <a:lnTo>
                    <a:pt x="682" y="705"/>
                  </a:lnTo>
                  <a:lnTo>
                    <a:pt x="690" y="705"/>
                  </a:lnTo>
                  <a:lnTo>
                    <a:pt x="697" y="706"/>
                  </a:lnTo>
                  <a:lnTo>
                    <a:pt x="705" y="705"/>
                  </a:lnTo>
                  <a:lnTo>
                    <a:pt x="712" y="705"/>
                  </a:lnTo>
                  <a:lnTo>
                    <a:pt x="718" y="704"/>
                  </a:lnTo>
                  <a:lnTo>
                    <a:pt x="724" y="701"/>
                  </a:lnTo>
                  <a:lnTo>
                    <a:pt x="731" y="699"/>
                  </a:lnTo>
                  <a:lnTo>
                    <a:pt x="729" y="701"/>
                  </a:lnTo>
                  <a:lnTo>
                    <a:pt x="729" y="704"/>
                  </a:lnTo>
                  <a:lnTo>
                    <a:pt x="731" y="706"/>
                  </a:lnTo>
                  <a:lnTo>
                    <a:pt x="732" y="708"/>
                  </a:lnTo>
                  <a:lnTo>
                    <a:pt x="733" y="711"/>
                  </a:lnTo>
                  <a:lnTo>
                    <a:pt x="734" y="712"/>
                  </a:lnTo>
                  <a:lnTo>
                    <a:pt x="737" y="713"/>
                  </a:lnTo>
                  <a:lnTo>
                    <a:pt x="739" y="715"/>
                  </a:lnTo>
                  <a:lnTo>
                    <a:pt x="741" y="716"/>
                  </a:lnTo>
                  <a:lnTo>
                    <a:pt x="743" y="717"/>
                  </a:lnTo>
                  <a:lnTo>
                    <a:pt x="732" y="723"/>
                  </a:lnTo>
                  <a:lnTo>
                    <a:pt x="722" y="731"/>
                  </a:lnTo>
                  <a:lnTo>
                    <a:pt x="712" y="739"/>
                  </a:lnTo>
                  <a:lnTo>
                    <a:pt x="702" y="747"/>
                  </a:lnTo>
                  <a:lnTo>
                    <a:pt x="694" y="753"/>
                  </a:lnTo>
                  <a:lnTo>
                    <a:pt x="685" y="757"/>
                  </a:lnTo>
                  <a:lnTo>
                    <a:pt x="675" y="758"/>
                  </a:lnTo>
                  <a:lnTo>
                    <a:pt x="665" y="754"/>
                  </a:lnTo>
                  <a:lnTo>
                    <a:pt x="655" y="747"/>
                  </a:lnTo>
                  <a:lnTo>
                    <a:pt x="645" y="732"/>
                  </a:lnTo>
                  <a:lnTo>
                    <a:pt x="644" y="738"/>
                  </a:lnTo>
                  <a:lnTo>
                    <a:pt x="646" y="744"/>
                  </a:lnTo>
                  <a:lnTo>
                    <a:pt x="649" y="748"/>
                  </a:lnTo>
                  <a:lnTo>
                    <a:pt x="654" y="753"/>
                  </a:lnTo>
                  <a:lnTo>
                    <a:pt x="660" y="756"/>
                  </a:lnTo>
                  <a:lnTo>
                    <a:pt x="665" y="759"/>
                  </a:lnTo>
                  <a:lnTo>
                    <a:pt x="671" y="763"/>
                  </a:lnTo>
                  <a:lnTo>
                    <a:pt x="676" y="767"/>
                  </a:lnTo>
                  <a:lnTo>
                    <a:pt x="681" y="772"/>
                  </a:lnTo>
                  <a:lnTo>
                    <a:pt x="684" y="777"/>
                  </a:lnTo>
                  <a:lnTo>
                    <a:pt x="710" y="758"/>
                  </a:lnTo>
                  <a:lnTo>
                    <a:pt x="710" y="1284"/>
                  </a:lnTo>
                  <a:lnTo>
                    <a:pt x="689" y="1229"/>
                  </a:lnTo>
                  <a:lnTo>
                    <a:pt x="671" y="1174"/>
                  </a:lnTo>
                  <a:lnTo>
                    <a:pt x="658" y="1118"/>
                  </a:lnTo>
                  <a:lnTo>
                    <a:pt x="646" y="1061"/>
                  </a:lnTo>
                  <a:lnTo>
                    <a:pt x="639" y="1005"/>
                  </a:lnTo>
                  <a:lnTo>
                    <a:pt x="633" y="948"/>
                  </a:lnTo>
                  <a:lnTo>
                    <a:pt x="628" y="893"/>
                  </a:lnTo>
                  <a:lnTo>
                    <a:pt x="625" y="836"/>
                  </a:lnTo>
                  <a:lnTo>
                    <a:pt x="623" y="779"/>
                  </a:lnTo>
                  <a:lnTo>
                    <a:pt x="620" y="723"/>
                  </a:lnTo>
                  <a:lnTo>
                    <a:pt x="622" y="725"/>
                  </a:lnTo>
                  <a:lnTo>
                    <a:pt x="623" y="725"/>
                  </a:lnTo>
                  <a:lnTo>
                    <a:pt x="623" y="726"/>
                  </a:lnTo>
                  <a:lnTo>
                    <a:pt x="624" y="726"/>
                  </a:lnTo>
                  <a:lnTo>
                    <a:pt x="625" y="726"/>
                  </a:lnTo>
                  <a:lnTo>
                    <a:pt x="627" y="726"/>
                  </a:lnTo>
                  <a:lnTo>
                    <a:pt x="633" y="720"/>
                  </a:lnTo>
                  <a:lnTo>
                    <a:pt x="627" y="713"/>
                  </a:lnTo>
                  <a:lnTo>
                    <a:pt x="630" y="706"/>
                  </a:lnTo>
                  <a:lnTo>
                    <a:pt x="635" y="699"/>
                  </a:lnTo>
                  <a:lnTo>
                    <a:pt x="640" y="692"/>
                  </a:lnTo>
                  <a:lnTo>
                    <a:pt x="646" y="686"/>
                  </a:lnTo>
                  <a:lnTo>
                    <a:pt x="654" y="681"/>
                  </a:lnTo>
                  <a:lnTo>
                    <a:pt x="660" y="675"/>
                  </a:lnTo>
                  <a:lnTo>
                    <a:pt x="667" y="671"/>
                  </a:lnTo>
                  <a:lnTo>
                    <a:pt x="675" y="666"/>
                  </a:lnTo>
                  <a:lnTo>
                    <a:pt x="682" y="663"/>
                  </a:lnTo>
                  <a:lnTo>
                    <a:pt x="690" y="660"/>
                  </a:lnTo>
                  <a:lnTo>
                    <a:pt x="694" y="661"/>
                  </a:lnTo>
                  <a:lnTo>
                    <a:pt x="698" y="664"/>
                  </a:lnTo>
                  <a:lnTo>
                    <a:pt x="703" y="666"/>
                  </a:lnTo>
                  <a:lnTo>
                    <a:pt x="708" y="669"/>
                  </a:lnTo>
                  <a:lnTo>
                    <a:pt x="713" y="671"/>
                  </a:lnTo>
                  <a:lnTo>
                    <a:pt x="717" y="675"/>
                  </a:lnTo>
                  <a:lnTo>
                    <a:pt x="722" y="678"/>
                  </a:lnTo>
                  <a:lnTo>
                    <a:pt x="726" y="680"/>
                  </a:lnTo>
                  <a:lnTo>
                    <a:pt x="728" y="683"/>
                  </a:lnTo>
                  <a:lnTo>
                    <a:pt x="731" y="684"/>
                  </a:lnTo>
                  <a:close/>
                  <a:moveTo>
                    <a:pt x="618" y="705"/>
                  </a:moveTo>
                  <a:lnTo>
                    <a:pt x="612" y="634"/>
                  </a:lnTo>
                  <a:lnTo>
                    <a:pt x="614" y="640"/>
                  </a:lnTo>
                  <a:lnTo>
                    <a:pt x="617" y="645"/>
                  </a:lnTo>
                  <a:lnTo>
                    <a:pt x="619" y="649"/>
                  </a:lnTo>
                  <a:lnTo>
                    <a:pt x="622" y="653"/>
                  </a:lnTo>
                  <a:lnTo>
                    <a:pt x="624" y="657"/>
                  </a:lnTo>
                  <a:lnTo>
                    <a:pt x="628" y="659"/>
                  </a:lnTo>
                  <a:lnTo>
                    <a:pt x="632" y="661"/>
                  </a:lnTo>
                  <a:lnTo>
                    <a:pt x="635" y="665"/>
                  </a:lnTo>
                  <a:lnTo>
                    <a:pt x="640" y="669"/>
                  </a:lnTo>
                  <a:lnTo>
                    <a:pt x="645" y="673"/>
                  </a:lnTo>
                  <a:lnTo>
                    <a:pt x="643" y="675"/>
                  </a:lnTo>
                  <a:lnTo>
                    <a:pt x="641" y="678"/>
                  </a:lnTo>
                  <a:lnTo>
                    <a:pt x="639" y="679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4" y="681"/>
                  </a:lnTo>
                  <a:lnTo>
                    <a:pt x="632" y="681"/>
                  </a:lnTo>
                  <a:lnTo>
                    <a:pt x="629" y="681"/>
                  </a:lnTo>
                  <a:lnTo>
                    <a:pt x="627" y="681"/>
                  </a:lnTo>
                  <a:lnTo>
                    <a:pt x="624" y="681"/>
                  </a:lnTo>
                  <a:lnTo>
                    <a:pt x="628" y="683"/>
                  </a:lnTo>
                  <a:lnTo>
                    <a:pt x="629" y="685"/>
                  </a:lnTo>
                  <a:lnTo>
                    <a:pt x="630" y="687"/>
                  </a:lnTo>
                  <a:lnTo>
                    <a:pt x="629" y="690"/>
                  </a:lnTo>
                  <a:lnTo>
                    <a:pt x="628" y="692"/>
                  </a:lnTo>
                  <a:lnTo>
                    <a:pt x="625" y="695"/>
                  </a:lnTo>
                  <a:lnTo>
                    <a:pt x="623" y="697"/>
                  </a:lnTo>
                  <a:lnTo>
                    <a:pt x="620" y="700"/>
                  </a:lnTo>
                  <a:lnTo>
                    <a:pt x="619" y="702"/>
                  </a:lnTo>
                  <a:lnTo>
                    <a:pt x="618" y="705"/>
                  </a:lnTo>
                  <a:close/>
                  <a:moveTo>
                    <a:pt x="713" y="634"/>
                  </a:moveTo>
                  <a:lnTo>
                    <a:pt x="695" y="619"/>
                  </a:lnTo>
                  <a:lnTo>
                    <a:pt x="697" y="621"/>
                  </a:lnTo>
                  <a:lnTo>
                    <a:pt x="700" y="622"/>
                  </a:lnTo>
                  <a:lnTo>
                    <a:pt x="702" y="623"/>
                  </a:lnTo>
                  <a:lnTo>
                    <a:pt x="703" y="624"/>
                  </a:lnTo>
                  <a:lnTo>
                    <a:pt x="705" y="626"/>
                  </a:lnTo>
                  <a:lnTo>
                    <a:pt x="706" y="627"/>
                  </a:lnTo>
                  <a:lnTo>
                    <a:pt x="708" y="628"/>
                  </a:lnTo>
                  <a:lnTo>
                    <a:pt x="710" y="631"/>
                  </a:lnTo>
                  <a:lnTo>
                    <a:pt x="711" y="632"/>
                  </a:lnTo>
                  <a:lnTo>
                    <a:pt x="713" y="634"/>
                  </a:lnTo>
                  <a:close/>
                  <a:moveTo>
                    <a:pt x="713" y="645"/>
                  </a:moveTo>
                  <a:lnTo>
                    <a:pt x="710" y="647"/>
                  </a:lnTo>
                  <a:lnTo>
                    <a:pt x="706" y="647"/>
                  </a:lnTo>
                  <a:lnTo>
                    <a:pt x="701" y="648"/>
                  </a:lnTo>
                  <a:lnTo>
                    <a:pt x="697" y="649"/>
                  </a:lnTo>
                  <a:lnTo>
                    <a:pt x="694" y="650"/>
                  </a:lnTo>
                  <a:lnTo>
                    <a:pt x="690" y="652"/>
                  </a:lnTo>
                  <a:lnTo>
                    <a:pt x="686" y="652"/>
                  </a:lnTo>
                  <a:lnTo>
                    <a:pt x="682" y="652"/>
                  </a:lnTo>
                  <a:lnTo>
                    <a:pt x="679" y="652"/>
                  </a:lnTo>
                  <a:lnTo>
                    <a:pt x="675" y="652"/>
                  </a:lnTo>
                  <a:lnTo>
                    <a:pt x="680" y="652"/>
                  </a:lnTo>
                  <a:lnTo>
                    <a:pt x="624" y="565"/>
                  </a:lnTo>
                  <a:lnTo>
                    <a:pt x="713" y="645"/>
                  </a:lnTo>
                  <a:close/>
                  <a:moveTo>
                    <a:pt x="615" y="575"/>
                  </a:moveTo>
                  <a:lnTo>
                    <a:pt x="617" y="585"/>
                  </a:lnTo>
                  <a:lnTo>
                    <a:pt x="619" y="592"/>
                  </a:lnTo>
                  <a:lnTo>
                    <a:pt x="623" y="600"/>
                  </a:lnTo>
                  <a:lnTo>
                    <a:pt x="628" y="607"/>
                  </a:lnTo>
                  <a:lnTo>
                    <a:pt x="634" y="614"/>
                  </a:lnTo>
                  <a:lnTo>
                    <a:pt x="640" y="621"/>
                  </a:lnTo>
                  <a:lnTo>
                    <a:pt x="646" y="628"/>
                  </a:lnTo>
                  <a:lnTo>
                    <a:pt x="653" y="634"/>
                  </a:lnTo>
                  <a:lnTo>
                    <a:pt x="659" y="643"/>
                  </a:lnTo>
                  <a:lnTo>
                    <a:pt x="665" y="652"/>
                  </a:lnTo>
                  <a:lnTo>
                    <a:pt x="656" y="666"/>
                  </a:lnTo>
                  <a:lnTo>
                    <a:pt x="649" y="663"/>
                  </a:lnTo>
                  <a:lnTo>
                    <a:pt x="643" y="658"/>
                  </a:lnTo>
                  <a:lnTo>
                    <a:pt x="638" y="653"/>
                  </a:lnTo>
                  <a:lnTo>
                    <a:pt x="632" y="648"/>
                  </a:lnTo>
                  <a:lnTo>
                    <a:pt x="628" y="642"/>
                  </a:lnTo>
                  <a:lnTo>
                    <a:pt x="623" y="636"/>
                  </a:lnTo>
                  <a:lnTo>
                    <a:pt x="619" y="628"/>
                  </a:lnTo>
                  <a:lnTo>
                    <a:pt x="615" y="622"/>
                  </a:lnTo>
                  <a:lnTo>
                    <a:pt x="613" y="614"/>
                  </a:lnTo>
                  <a:lnTo>
                    <a:pt x="609" y="607"/>
                  </a:lnTo>
                  <a:lnTo>
                    <a:pt x="615" y="575"/>
                  </a:lnTo>
                  <a:close/>
                  <a:moveTo>
                    <a:pt x="505" y="660"/>
                  </a:moveTo>
                  <a:lnTo>
                    <a:pt x="508" y="649"/>
                  </a:lnTo>
                  <a:lnTo>
                    <a:pt x="513" y="640"/>
                  </a:lnTo>
                  <a:lnTo>
                    <a:pt x="519" y="633"/>
                  </a:lnTo>
                  <a:lnTo>
                    <a:pt x="527" y="628"/>
                  </a:lnTo>
                  <a:lnTo>
                    <a:pt x="537" y="624"/>
                  </a:lnTo>
                  <a:lnTo>
                    <a:pt x="549" y="621"/>
                  </a:lnTo>
                  <a:lnTo>
                    <a:pt x="560" y="618"/>
                  </a:lnTo>
                  <a:lnTo>
                    <a:pt x="570" y="614"/>
                  </a:lnTo>
                  <a:lnTo>
                    <a:pt x="580" y="611"/>
                  </a:lnTo>
                  <a:lnTo>
                    <a:pt x="588" y="605"/>
                  </a:lnTo>
                  <a:lnTo>
                    <a:pt x="591" y="608"/>
                  </a:lnTo>
                  <a:lnTo>
                    <a:pt x="593" y="612"/>
                  </a:lnTo>
                  <a:lnTo>
                    <a:pt x="596" y="614"/>
                  </a:lnTo>
                  <a:lnTo>
                    <a:pt x="598" y="617"/>
                  </a:lnTo>
                  <a:lnTo>
                    <a:pt x="599" y="619"/>
                  </a:lnTo>
                  <a:lnTo>
                    <a:pt x="599" y="622"/>
                  </a:lnTo>
                  <a:lnTo>
                    <a:pt x="601" y="626"/>
                  </a:lnTo>
                  <a:lnTo>
                    <a:pt x="599" y="629"/>
                  </a:lnTo>
                  <a:lnTo>
                    <a:pt x="598" y="633"/>
                  </a:lnTo>
                  <a:lnTo>
                    <a:pt x="597" y="639"/>
                  </a:lnTo>
                  <a:lnTo>
                    <a:pt x="588" y="631"/>
                  </a:lnTo>
                  <a:lnTo>
                    <a:pt x="587" y="632"/>
                  </a:lnTo>
                  <a:lnTo>
                    <a:pt x="586" y="633"/>
                  </a:lnTo>
                  <a:lnTo>
                    <a:pt x="584" y="634"/>
                  </a:lnTo>
                  <a:lnTo>
                    <a:pt x="584" y="636"/>
                  </a:lnTo>
                  <a:lnTo>
                    <a:pt x="583" y="636"/>
                  </a:lnTo>
                  <a:lnTo>
                    <a:pt x="582" y="637"/>
                  </a:lnTo>
                  <a:lnTo>
                    <a:pt x="581" y="637"/>
                  </a:lnTo>
                  <a:lnTo>
                    <a:pt x="580" y="637"/>
                  </a:lnTo>
                  <a:lnTo>
                    <a:pt x="586" y="619"/>
                  </a:lnTo>
                  <a:lnTo>
                    <a:pt x="582" y="618"/>
                  </a:lnTo>
                  <a:lnTo>
                    <a:pt x="580" y="618"/>
                  </a:lnTo>
                  <a:lnTo>
                    <a:pt x="577" y="621"/>
                  </a:lnTo>
                  <a:lnTo>
                    <a:pt x="575" y="623"/>
                  </a:lnTo>
                  <a:lnTo>
                    <a:pt x="573" y="627"/>
                  </a:lnTo>
                  <a:lnTo>
                    <a:pt x="571" y="629"/>
                  </a:lnTo>
                  <a:lnTo>
                    <a:pt x="570" y="632"/>
                  </a:lnTo>
                  <a:lnTo>
                    <a:pt x="568" y="632"/>
                  </a:lnTo>
                  <a:lnTo>
                    <a:pt x="566" y="631"/>
                  </a:lnTo>
                  <a:lnTo>
                    <a:pt x="565" y="628"/>
                  </a:lnTo>
                  <a:lnTo>
                    <a:pt x="552" y="649"/>
                  </a:lnTo>
                  <a:lnTo>
                    <a:pt x="552" y="647"/>
                  </a:lnTo>
                  <a:lnTo>
                    <a:pt x="552" y="645"/>
                  </a:lnTo>
                  <a:lnTo>
                    <a:pt x="552" y="643"/>
                  </a:lnTo>
                  <a:lnTo>
                    <a:pt x="553" y="640"/>
                  </a:lnTo>
                  <a:lnTo>
                    <a:pt x="555" y="639"/>
                  </a:lnTo>
                  <a:lnTo>
                    <a:pt x="555" y="638"/>
                  </a:lnTo>
                  <a:lnTo>
                    <a:pt x="556" y="636"/>
                  </a:lnTo>
                  <a:lnTo>
                    <a:pt x="555" y="634"/>
                  </a:lnTo>
                  <a:lnTo>
                    <a:pt x="555" y="632"/>
                  </a:lnTo>
                  <a:lnTo>
                    <a:pt x="552" y="631"/>
                  </a:lnTo>
                  <a:lnTo>
                    <a:pt x="545" y="637"/>
                  </a:lnTo>
                  <a:lnTo>
                    <a:pt x="537" y="644"/>
                  </a:lnTo>
                  <a:lnTo>
                    <a:pt x="532" y="653"/>
                  </a:lnTo>
                  <a:lnTo>
                    <a:pt x="527" y="661"/>
                  </a:lnTo>
                  <a:lnTo>
                    <a:pt x="524" y="670"/>
                  </a:lnTo>
                  <a:lnTo>
                    <a:pt x="520" y="681"/>
                  </a:lnTo>
                  <a:lnTo>
                    <a:pt x="519" y="691"/>
                  </a:lnTo>
                  <a:lnTo>
                    <a:pt x="519" y="702"/>
                  </a:lnTo>
                  <a:lnTo>
                    <a:pt x="520" y="713"/>
                  </a:lnTo>
                  <a:lnTo>
                    <a:pt x="523" y="726"/>
                  </a:lnTo>
                  <a:lnTo>
                    <a:pt x="524" y="730"/>
                  </a:lnTo>
                  <a:lnTo>
                    <a:pt x="526" y="731"/>
                  </a:lnTo>
                  <a:lnTo>
                    <a:pt x="529" y="732"/>
                  </a:lnTo>
                  <a:lnTo>
                    <a:pt x="530" y="732"/>
                  </a:lnTo>
                  <a:lnTo>
                    <a:pt x="532" y="731"/>
                  </a:lnTo>
                  <a:lnTo>
                    <a:pt x="535" y="730"/>
                  </a:lnTo>
                  <a:lnTo>
                    <a:pt x="537" y="728"/>
                  </a:lnTo>
                  <a:lnTo>
                    <a:pt x="540" y="727"/>
                  </a:lnTo>
                  <a:lnTo>
                    <a:pt x="542" y="727"/>
                  </a:lnTo>
                  <a:lnTo>
                    <a:pt x="544" y="728"/>
                  </a:lnTo>
                  <a:lnTo>
                    <a:pt x="544" y="732"/>
                  </a:lnTo>
                  <a:lnTo>
                    <a:pt x="546" y="732"/>
                  </a:lnTo>
                  <a:lnTo>
                    <a:pt x="547" y="732"/>
                  </a:lnTo>
                  <a:lnTo>
                    <a:pt x="550" y="732"/>
                  </a:lnTo>
                  <a:lnTo>
                    <a:pt x="551" y="730"/>
                  </a:lnTo>
                  <a:lnTo>
                    <a:pt x="553" y="728"/>
                  </a:lnTo>
                  <a:lnTo>
                    <a:pt x="555" y="727"/>
                  </a:lnTo>
                  <a:lnTo>
                    <a:pt x="557" y="726"/>
                  </a:lnTo>
                  <a:lnTo>
                    <a:pt x="558" y="725"/>
                  </a:lnTo>
                  <a:lnTo>
                    <a:pt x="561" y="723"/>
                  </a:lnTo>
                  <a:lnTo>
                    <a:pt x="565" y="723"/>
                  </a:lnTo>
                  <a:lnTo>
                    <a:pt x="562" y="725"/>
                  </a:lnTo>
                  <a:lnTo>
                    <a:pt x="562" y="727"/>
                  </a:lnTo>
                  <a:lnTo>
                    <a:pt x="562" y="728"/>
                  </a:lnTo>
                  <a:lnTo>
                    <a:pt x="562" y="730"/>
                  </a:lnTo>
                  <a:lnTo>
                    <a:pt x="562" y="732"/>
                  </a:lnTo>
                  <a:lnTo>
                    <a:pt x="563" y="733"/>
                  </a:lnTo>
                  <a:lnTo>
                    <a:pt x="565" y="736"/>
                  </a:lnTo>
                  <a:lnTo>
                    <a:pt x="565" y="737"/>
                  </a:lnTo>
                  <a:lnTo>
                    <a:pt x="565" y="739"/>
                  </a:lnTo>
                  <a:lnTo>
                    <a:pt x="565" y="741"/>
                  </a:lnTo>
                  <a:lnTo>
                    <a:pt x="566" y="741"/>
                  </a:lnTo>
                  <a:lnTo>
                    <a:pt x="567" y="741"/>
                  </a:lnTo>
                  <a:lnTo>
                    <a:pt x="568" y="739"/>
                  </a:lnTo>
                  <a:lnTo>
                    <a:pt x="570" y="739"/>
                  </a:lnTo>
                  <a:lnTo>
                    <a:pt x="570" y="738"/>
                  </a:lnTo>
                  <a:lnTo>
                    <a:pt x="571" y="737"/>
                  </a:lnTo>
                  <a:lnTo>
                    <a:pt x="571" y="736"/>
                  </a:lnTo>
                  <a:lnTo>
                    <a:pt x="571" y="734"/>
                  </a:lnTo>
                  <a:lnTo>
                    <a:pt x="571" y="723"/>
                  </a:lnTo>
                  <a:lnTo>
                    <a:pt x="573" y="726"/>
                  </a:lnTo>
                  <a:lnTo>
                    <a:pt x="576" y="723"/>
                  </a:lnTo>
                  <a:lnTo>
                    <a:pt x="580" y="721"/>
                  </a:lnTo>
                  <a:lnTo>
                    <a:pt x="583" y="717"/>
                  </a:lnTo>
                  <a:lnTo>
                    <a:pt x="588" y="713"/>
                  </a:lnTo>
                  <a:lnTo>
                    <a:pt x="592" y="708"/>
                  </a:lnTo>
                  <a:lnTo>
                    <a:pt x="596" y="704"/>
                  </a:lnTo>
                  <a:lnTo>
                    <a:pt x="598" y="699"/>
                  </a:lnTo>
                  <a:lnTo>
                    <a:pt x="601" y="692"/>
                  </a:lnTo>
                  <a:lnTo>
                    <a:pt x="603" y="687"/>
                  </a:lnTo>
                  <a:lnTo>
                    <a:pt x="603" y="681"/>
                  </a:lnTo>
                  <a:lnTo>
                    <a:pt x="603" y="680"/>
                  </a:lnTo>
                  <a:lnTo>
                    <a:pt x="603" y="679"/>
                  </a:lnTo>
                  <a:lnTo>
                    <a:pt x="603" y="678"/>
                  </a:lnTo>
                  <a:lnTo>
                    <a:pt x="603" y="676"/>
                  </a:lnTo>
                  <a:lnTo>
                    <a:pt x="603" y="675"/>
                  </a:lnTo>
                  <a:lnTo>
                    <a:pt x="603" y="674"/>
                  </a:lnTo>
                  <a:lnTo>
                    <a:pt x="603" y="673"/>
                  </a:lnTo>
                  <a:lnTo>
                    <a:pt x="603" y="674"/>
                  </a:lnTo>
                  <a:lnTo>
                    <a:pt x="603" y="675"/>
                  </a:lnTo>
                  <a:lnTo>
                    <a:pt x="603" y="676"/>
                  </a:lnTo>
                  <a:lnTo>
                    <a:pt x="603" y="678"/>
                  </a:lnTo>
                  <a:lnTo>
                    <a:pt x="603" y="679"/>
                  </a:lnTo>
                  <a:lnTo>
                    <a:pt x="603" y="680"/>
                  </a:lnTo>
                  <a:lnTo>
                    <a:pt x="603" y="681"/>
                  </a:lnTo>
                  <a:lnTo>
                    <a:pt x="609" y="767"/>
                  </a:lnTo>
                  <a:lnTo>
                    <a:pt x="614" y="851"/>
                  </a:lnTo>
                  <a:lnTo>
                    <a:pt x="619" y="935"/>
                  </a:lnTo>
                  <a:lnTo>
                    <a:pt x="624" y="1019"/>
                  </a:lnTo>
                  <a:lnTo>
                    <a:pt x="629" y="1103"/>
                  </a:lnTo>
                  <a:lnTo>
                    <a:pt x="633" y="1187"/>
                  </a:lnTo>
                  <a:lnTo>
                    <a:pt x="638" y="1271"/>
                  </a:lnTo>
                  <a:lnTo>
                    <a:pt x="643" y="1355"/>
                  </a:lnTo>
                  <a:lnTo>
                    <a:pt x="648" y="1441"/>
                  </a:lnTo>
                  <a:lnTo>
                    <a:pt x="654" y="1527"/>
                  </a:lnTo>
                  <a:lnTo>
                    <a:pt x="644" y="1511"/>
                  </a:lnTo>
                  <a:lnTo>
                    <a:pt x="633" y="1494"/>
                  </a:lnTo>
                  <a:lnTo>
                    <a:pt x="623" y="1477"/>
                  </a:lnTo>
                  <a:lnTo>
                    <a:pt x="612" y="1459"/>
                  </a:lnTo>
                  <a:lnTo>
                    <a:pt x="602" y="1441"/>
                  </a:lnTo>
                  <a:lnTo>
                    <a:pt x="592" y="1422"/>
                  </a:lnTo>
                  <a:lnTo>
                    <a:pt x="583" y="1402"/>
                  </a:lnTo>
                  <a:lnTo>
                    <a:pt x="576" y="1383"/>
                  </a:lnTo>
                  <a:lnTo>
                    <a:pt x="570" y="1362"/>
                  </a:lnTo>
                  <a:lnTo>
                    <a:pt x="565" y="1341"/>
                  </a:lnTo>
                  <a:lnTo>
                    <a:pt x="558" y="1322"/>
                  </a:lnTo>
                  <a:lnTo>
                    <a:pt x="552" y="1302"/>
                  </a:lnTo>
                  <a:lnTo>
                    <a:pt x="545" y="1282"/>
                  </a:lnTo>
                  <a:lnTo>
                    <a:pt x="539" y="1263"/>
                  </a:lnTo>
                  <a:lnTo>
                    <a:pt x="534" y="1242"/>
                  </a:lnTo>
                  <a:lnTo>
                    <a:pt x="529" y="1222"/>
                  </a:lnTo>
                  <a:lnTo>
                    <a:pt x="524" y="1202"/>
                  </a:lnTo>
                  <a:lnTo>
                    <a:pt x="520" y="1182"/>
                  </a:lnTo>
                  <a:lnTo>
                    <a:pt x="518" y="1162"/>
                  </a:lnTo>
                  <a:lnTo>
                    <a:pt x="516" y="1144"/>
                  </a:lnTo>
                  <a:lnTo>
                    <a:pt x="511" y="1124"/>
                  </a:lnTo>
                  <a:lnTo>
                    <a:pt x="513" y="1123"/>
                  </a:lnTo>
                  <a:lnTo>
                    <a:pt x="514" y="1124"/>
                  </a:lnTo>
                  <a:lnTo>
                    <a:pt x="515" y="1124"/>
                  </a:lnTo>
                  <a:lnTo>
                    <a:pt x="516" y="1124"/>
                  </a:lnTo>
                  <a:lnTo>
                    <a:pt x="519" y="1124"/>
                  </a:lnTo>
                  <a:lnTo>
                    <a:pt x="520" y="1124"/>
                  </a:lnTo>
                  <a:lnTo>
                    <a:pt x="521" y="1123"/>
                  </a:lnTo>
                  <a:lnTo>
                    <a:pt x="523" y="1120"/>
                  </a:lnTo>
                  <a:lnTo>
                    <a:pt x="523" y="1118"/>
                  </a:lnTo>
                  <a:lnTo>
                    <a:pt x="523" y="1115"/>
                  </a:lnTo>
                  <a:lnTo>
                    <a:pt x="523" y="1113"/>
                  </a:lnTo>
                  <a:lnTo>
                    <a:pt x="523" y="1112"/>
                  </a:lnTo>
                  <a:lnTo>
                    <a:pt x="523" y="1109"/>
                  </a:lnTo>
                  <a:lnTo>
                    <a:pt x="521" y="1108"/>
                  </a:lnTo>
                  <a:lnTo>
                    <a:pt x="520" y="1107"/>
                  </a:lnTo>
                  <a:lnTo>
                    <a:pt x="519" y="1106"/>
                  </a:lnTo>
                  <a:lnTo>
                    <a:pt x="518" y="1104"/>
                  </a:lnTo>
                  <a:lnTo>
                    <a:pt x="515" y="1103"/>
                  </a:lnTo>
                  <a:lnTo>
                    <a:pt x="514" y="1103"/>
                  </a:lnTo>
                  <a:lnTo>
                    <a:pt x="513" y="1104"/>
                  </a:lnTo>
                  <a:lnTo>
                    <a:pt x="511" y="1104"/>
                  </a:lnTo>
                  <a:lnTo>
                    <a:pt x="511" y="1106"/>
                  </a:lnTo>
                  <a:lnTo>
                    <a:pt x="510" y="1107"/>
                  </a:lnTo>
                  <a:lnTo>
                    <a:pt x="510" y="1108"/>
                  </a:lnTo>
                  <a:lnTo>
                    <a:pt x="510" y="1109"/>
                  </a:lnTo>
                  <a:lnTo>
                    <a:pt x="511" y="1111"/>
                  </a:lnTo>
                  <a:lnTo>
                    <a:pt x="511" y="1112"/>
                  </a:lnTo>
                  <a:lnTo>
                    <a:pt x="511" y="1113"/>
                  </a:lnTo>
                  <a:lnTo>
                    <a:pt x="511" y="1114"/>
                  </a:lnTo>
                  <a:lnTo>
                    <a:pt x="505" y="1068"/>
                  </a:lnTo>
                  <a:lnTo>
                    <a:pt x="500" y="1023"/>
                  </a:lnTo>
                  <a:lnTo>
                    <a:pt x="497" y="978"/>
                  </a:lnTo>
                  <a:lnTo>
                    <a:pt x="495" y="932"/>
                  </a:lnTo>
                  <a:lnTo>
                    <a:pt x="495" y="888"/>
                  </a:lnTo>
                  <a:lnTo>
                    <a:pt x="495" y="842"/>
                  </a:lnTo>
                  <a:lnTo>
                    <a:pt x="497" y="798"/>
                  </a:lnTo>
                  <a:lnTo>
                    <a:pt x="499" y="752"/>
                  </a:lnTo>
                  <a:lnTo>
                    <a:pt x="501" y="706"/>
                  </a:lnTo>
                  <a:lnTo>
                    <a:pt x="505" y="660"/>
                  </a:lnTo>
                  <a:close/>
                  <a:moveTo>
                    <a:pt x="223" y="1985"/>
                  </a:moveTo>
                  <a:lnTo>
                    <a:pt x="219" y="1981"/>
                  </a:lnTo>
                  <a:lnTo>
                    <a:pt x="218" y="1978"/>
                  </a:lnTo>
                  <a:lnTo>
                    <a:pt x="216" y="1974"/>
                  </a:lnTo>
                  <a:lnTo>
                    <a:pt x="218" y="1970"/>
                  </a:lnTo>
                  <a:lnTo>
                    <a:pt x="218" y="1967"/>
                  </a:lnTo>
                  <a:lnTo>
                    <a:pt x="219" y="1963"/>
                  </a:lnTo>
                  <a:lnTo>
                    <a:pt x="220" y="1958"/>
                  </a:lnTo>
                  <a:lnTo>
                    <a:pt x="220" y="1954"/>
                  </a:lnTo>
                  <a:lnTo>
                    <a:pt x="220" y="1949"/>
                  </a:lnTo>
                  <a:lnTo>
                    <a:pt x="219" y="1945"/>
                  </a:lnTo>
                  <a:lnTo>
                    <a:pt x="220" y="1948"/>
                  </a:lnTo>
                  <a:lnTo>
                    <a:pt x="223" y="1950"/>
                  </a:lnTo>
                  <a:lnTo>
                    <a:pt x="224" y="1953"/>
                  </a:lnTo>
                  <a:lnTo>
                    <a:pt x="226" y="1957"/>
                  </a:lnTo>
                  <a:lnTo>
                    <a:pt x="229" y="1959"/>
                  </a:lnTo>
                  <a:lnTo>
                    <a:pt x="230" y="1963"/>
                  </a:lnTo>
                  <a:lnTo>
                    <a:pt x="233" y="1965"/>
                  </a:lnTo>
                  <a:lnTo>
                    <a:pt x="235" y="1969"/>
                  </a:lnTo>
                  <a:lnTo>
                    <a:pt x="236" y="1971"/>
                  </a:lnTo>
                  <a:lnTo>
                    <a:pt x="238" y="1975"/>
                  </a:lnTo>
                  <a:lnTo>
                    <a:pt x="223" y="1985"/>
                  </a:lnTo>
                  <a:close/>
                  <a:moveTo>
                    <a:pt x="314" y="1886"/>
                  </a:moveTo>
                  <a:lnTo>
                    <a:pt x="314" y="1896"/>
                  </a:lnTo>
                  <a:lnTo>
                    <a:pt x="309" y="1900"/>
                  </a:lnTo>
                  <a:lnTo>
                    <a:pt x="307" y="1902"/>
                  </a:lnTo>
                  <a:lnTo>
                    <a:pt x="303" y="1906"/>
                  </a:lnTo>
                  <a:lnTo>
                    <a:pt x="301" y="1910"/>
                  </a:lnTo>
                  <a:lnTo>
                    <a:pt x="300" y="1912"/>
                  </a:lnTo>
                  <a:lnTo>
                    <a:pt x="297" y="1916"/>
                  </a:lnTo>
                  <a:lnTo>
                    <a:pt x="296" y="1919"/>
                  </a:lnTo>
                  <a:lnTo>
                    <a:pt x="295" y="1923"/>
                  </a:lnTo>
                  <a:lnTo>
                    <a:pt x="293" y="1928"/>
                  </a:lnTo>
                  <a:lnTo>
                    <a:pt x="291" y="1934"/>
                  </a:lnTo>
                  <a:lnTo>
                    <a:pt x="288" y="1931"/>
                  </a:lnTo>
                  <a:lnTo>
                    <a:pt x="287" y="1934"/>
                  </a:lnTo>
                  <a:lnTo>
                    <a:pt x="285" y="1939"/>
                  </a:lnTo>
                  <a:lnTo>
                    <a:pt x="282" y="1943"/>
                  </a:lnTo>
                  <a:lnTo>
                    <a:pt x="281" y="1948"/>
                  </a:lnTo>
                  <a:lnTo>
                    <a:pt x="278" y="1952"/>
                  </a:lnTo>
                  <a:lnTo>
                    <a:pt x="277" y="1955"/>
                  </a:lnTo>
                  <a:lnTo>
                    <a:pt x="277" y="1960"/>
                  </a:lnTo>
                  <a:lnTo>
                    <a:pt x="277" y="1964"/>
                  </a:lnTo>
                  <a:lnTo>
                    <a:pt x="278" y="1968"/>
                  </a:lnTo>
                  <a:lnTo>
                    <a:pt x="282" y="1973"/>
                  </a:lnTo>
                  <a:lnTo>
                    <a:pt x="285" y="1967"/>
                  </a:lnTo>
                  <a:lnTo>
                    <a:pt x="285" y="1965"/>
                  </a:lnTo>
                  <a:lnTo>
                    <a:pt x="286" y="1964"/>
                  </a:lnTo>
                  <a:lnTo>
                    <a:pt x="286" y="1963"/>
                  </a:lnTo>
                  <a:lnTo>
                    <a:pt x="286" y="1962"/>
                  </a:lnTo>
                  <a:lnTo>
                    <a:pt x="287" y="1962"/>
                  </a:lnTo>
                  <a:lnTo>
                    <a:pt x="287" y="1960"/>
                  </a:lnTo>
                  <a:lnTo>
                    <a:pt x="288" y="1959"/>
                  </a:lnTo>
                  <a:lnTo>
                    <a:pt x="290" y="1958"/>
                  </a:lnTo>
                  <a:lnTo>
                    <a:pt x="290" y="1957"/>
                  </a:lnTo>
                  <a:lnTo>
                    <a:pt x="291" y="1955"/>
                  </a:lnTo>
                  <a:lnTo>
                    <a:pt x="285" y="1967"/>
                  </a:lnTo>
                  <a:lnTo>
                    <a:pt x="283" y="1974"/>
                  </a:lnTo>
                  <a:lnTo>
                    <a:pt x="285" y="1981"/>
                  </a:lnTo>
                  <a:lnTo>
                    <a:pt x="286" y="1989"/>
                  </a:lnTo>
                  <a:lnTo>
                    <a:pt x="290" y="1997"/>
                  </a:lnTo>
                  <a:lnTo>
                    <a:pt x="292" y="2005"/>
                  </a:lnTo>
                  <a:lnTo>
                    <a:pt x="296" y="2014"/>
                  </a:lnTo>
                  <a:lnTo>
                    <a:pt x="300" y="2021"/>
                  </a:lnTo>
                  <a:lnTo>
                    <a:pt x="303" y="2028"/>
                  </a:lnTo>
                  <a:lnTo>
                    <a:pt x="306" y="2037"/>
                  </a:lnTo>
                  <a:lnTo>
                    <a:pt x="308" y="2044"/>
                  </a:lnTo>
                  <a:lnTo>
                    <a:pt x="314" y="2124"/>
                  </a:lnTo>
                  <a:lnTo>
                    <a:pt x="312" y="2108"/>
                  </a:lnTo>
                  <a:lnTo>
                    <a:pt x="309" y="2090"/>
                  </a:lnTo>
                  <a:lnTo>
                    <a:pt x="307" y="2073"/>
                  </a:lnTo>
                  <a:lnTo>
                    <a:pt x="303" y="2054"/>
                  </a:lnTo>
                  <a:lnTo>
                    <a:pt x="298" y="2036"/>
                  </a:lnTo>
                  <a:lnTo>
                    <a:pt x="293" y="2016"/>
                  </a:lnTo>
                  <a:lnTo>
                    <a:pt x="287" y="1997"/>
                  </a:lnTo>
                  <a:lnTo>
                    <a:pt x="280" y="1979"/>
                  </a:lnTo>
                  <a:lnTo>
                    <a:pt x="271" y="1960"/>
                  </a:lnTo>
                  <a:lnTo>
                    <a:pt x="261" y="1943"/>
                  </a:lnTo>
                  <a:lnTo>
                    <a:pt x="264" y="1928"/>
                  </a:lnTo>
                  <a:lnTo>
                    <a:pt x="267" y="1916"/>
                  </a:lnTo>
                  <a:lnTo>
                    <a:pt x="273" y="1902"/>
                  </a:lnTo>
                  <a:lnTo>
                    <a:pt x="281" y="1891"/>
                  </a:lnTo>
                  <a:lnTo>
                    <a:pt x="288" y="1880"/>
                  </a:lnTo>
                  <a:lnTo>
                    <a:pt x="298" y="1870"/>
                  </a:lnTo>
                  <a:lnTo>
                    <a:pt x="308" y="1861"/>
                  </a:lnTo>
                  <a:lnTo>
                    <a:pt x="319" y="1853"/>
                  </a:lnTo>
                  <a:lnTo>
                    <a:pt x="332" y="1847"/>
                  </a:lnTo>
                  <a:lnTo>
                    <a:pt x="344" y="1842"/>
                  </a:lnTo>
                  <a:lnTo>
                    <a:pt x="340" y="1845"/>
                  </a:lnTo>
                  <a:lnTo>
                    <a:pt x="338" y="1850"/>
                  </a:lnTo>
                  <a:lnTo>
                    <a:pt x="335" y="1855"/>
                  </a:lnTo>
                  <a:lnTo>
                    <a:pt x="333" y="1859"/>
                  </a:lnTo>
                  <a:lnTo>
                    <a:pt x="330" y="1864"/>
                  </a:lnTo>
                  <a:lnTo>
                    <a:pt x="328" y="1869"/>
                  </a:lnTo>
                  <a:lnTo>
                    <a:pt x="326" y="1874"/>
                  </a:lnTo>
                  <a:lnTo>
                    <a:pt x="322" y="1877"/>
                  </a:lnTo>
                  <a:lnTo>
                    <a:pt x="318" y="1882"/>
                  </a:lnTo>
                  <a:lnTo>
                    <a:pt x="314" y="1886"/>
                  </a:lnTo>
                  <a:close/>
                  <a:moveTo>
                    <a:pt x="327" y="2323"/>
                  </a:moveTo>
                  <a:lnTo>
                    <a:pt x="327" y="2308"/>
                  </a:lnTo>
                  <a:lnTo>
                    <a:pt x="329" y="2308"/>
                  </a:lnTo>
                  <a:lnTo>
                    <a:pt x="329" y="2323"/>
                  </a:lnTo>
                  <a:lnTo>
                    <a:pt x="327" y="2323"/>
                  </a:lnTo>
                  <a:close/>
                  <a:moveTo>
                    <a:pt x="329" y="2338"/>
                  </a:moveTo>
                  <a:lnTo>
                    <a:pt x="329" y="2356"/>
                  </a:lnTo>
                  <a:lnTo>
                    <a:pt x="327" y="2356"/>
                  </a:lnTo>
                  <a:lnTo>
                    <a:pt x="327" y="2338"/>
                  </a:lnTo>
                  <a:lnTo>
                    <a:pt x="329" y="2338"/>
                  </a:lnTo>
                  <a:close/>
                  <a:moveTo>
                    <a:pt x="327" y="2486"/>
                  </a:moveTo>
                  <a:lnTo>
                    <a:pt x="327" y="2486"/>
                  </a:lnTo>
                  <a:lnTo>
                    <a:pt x="327" y="2485"/>
                  </a:lnTo>
                  <a:lnTo>
                    <a:pt x="328" y="2484"/>
                  </a:lnTo>
                  <a:lnTo>
                    <a:pt x="328" y="2482"/>
                  </a:lnTo>
                  <a:lnTo>
                    <a:pt x="328" y="2481"/>
                  </a:lnTo>
                  <a:lnTo>
                    <a:pt x="328" y="2480"/>
                  </a:lnTo>
                  <a:lnTo>
                    <a:pt x="328" y="2479"/>
                  </a:lnTo>
                  <a:lnTo>
                    <a:pt x="328" y="2477"/>
                  </a:lnTo>
                  <a:lnTo>
                    <a:pt x="329" y="2476"/>
                  </a:lnTo>
                  <a:lnTo>
                    <a:pt x="329" y="2475"/>
                  </a:lnTo>
                  <a:lnTo>
                    <a:pt x="338" y="2486"/>
                  </a:lnTo>
                  <a:lnTo>
                    <a:pt x="338" y="2485"/>
                  </a:lnTo>
                  <a:lnTo>
                    <a:pt x="339" y="2482"/>
                  </a:lnTo>
                  <a:lnTo>
                    <a:pt x="340" y="2481"/>
                  </a:lnTo>
                  <a:lnTo>
                    <a:pt x="342" y="2480"/>
                  </a:lnTo>
                  <a:lnTo>
                    <a:pt x="343" y="2480"/>
                  </a:lnTo>
                  <a:lnTo>
                    <a:pt x="344" y="2480"/>
                  </a:lnTo>
                  <a:lnTo>
                    <a:pt x="345" y="2479"/>
                  </a:lnTo>
                  <a:lnTo>
                    <a:pt x="347" y="2479"/>
                  </a:lnTo>
                  <a:lnTo>
                    <a:pt x="348" y="2477"/>
                  </a:lnTo>
                  <a:lnTo>
                    <a:pt x="348" y="2476"/>
                  </a:lnTo>
                  <a:lnTo>
                    <a:pt x="348" y="2475"/>
                  </a:lnTo>
                  <a:lnTo>
                    <a:pt x="348" y="2474"/>
                  </a:lnTo>
                  <a:lnTo>
                    <a:pt x="348" y="2472"/>
                  </a:lnTo>
                  <a:lnTo>
                    <a:pt x="348" y="2471"/>
                  </a:lnTo>
                  <a:lnTo>
                    <a:pt x="342" y="2471"/>
                  </a:lnTo>
                  <a:lnTo>
                    <a:pt x="344" y="2469"/>
                  </a:lnTo>
                  <a:lnTo>
                    <a:pt x="344" y="2467"/>
                  </a:lnTo>
                  <a:lnTo>
                    <a:pt x="343" y="2466"/>
                  </a:lnTo>
                  <a:lnTo>
                    <a:pt x="342" y="2466"/>
                  </a:lnTo>
                  <a:lnTo>
                    <a:pt x="340" y="2465"/>
                  </a:lnTo>
                  <a:lnTo>
                    <a:pt x="339" y="2465"/>
                  </a:lnTo>
                  <a:lnTo>
                    <a:pt x="338" y="2465"/>
                  </a:lnTo>
                  <a:lnTo>
                    <a:pt x="337" y="2465"/>
                  </a:lnTo>
                  <a:lnTo>
                    <a:pt x="335" y="2465"/>
                  </a:lnTo>
                  <a:lnTo>
                    <a:pt x="338" y="2463"/>
                  </a:lnTo>
                  <a:lnTo>
                    <a:pt x="339" y="2459"/>
                  </a:lnTo>
                  <a:lnTo>
                    <a:pt x="339" y="2456"/>
                  </a:lnTo>
                  <a:lnTo>
                    <a:pt x="338" y="2454"/>
                  </a:lnTo>
                  <a:lnTo>
                    <a:pt x="337" y="2453"/>
                  </a:lnTo>
                  <a:lnTo>
                    <a:pt x="334" y="2450"/>
                  </a:lnTo>
                  <a:lnTo>
                    <a:pt x="332" y="2448"/>
                  </a:lnTo>
                  <a:lnTo>
                    <a:pt x="330" y="2446"/>
                  </a:lnTo>
                  <a:lnTo>
                    <a:pt x="328" y="2446"/>
                  </a:lnTo>
                  <a:lnTo>
                    <a:pt x="327" y="2445"/>
                  </a:lnTo>
                  <a:lnTo>
                    <a:pt x="328" y="2445"/>
                  </a:lnTo>
                  <a:lnTo>
                    <a:pt x="329" y="2445"/>
                  </a:lnTo>
                  <a:lnTo>
                    <a:pt x="330" y="2445"/>
                  </a:lnTo>
                  <a:lnTo>
                    <a:pt x="330" y="2444"/>
                  </a:lnTo>
                  <a:lnTo>
                    <a:pt x="332" y="2444"/>
                  </a:lnTo>
                  <a:lnTo>
                    <a:pt x="333" y="2443"/>
                  </a:lnTo>
                  <a:lnTo>
                    <a:pt x="334" y="2441"/>
                  </a:lnTo>
                  <a:lnTo>
                    <a:pt x="335" y="2440"/>
                  </a:lnTo>
                  <a:lnTo>
                    <a:pt x="335" y="2439"/>
                  </a:lnTo>
                  <a:lnTo>
                    <a:pt x="337" y="2438"/>
                  </a:lnTo>
                  <a:lnTo>
                    <a:pt x="333" y="2430"/>
                  </a:lnTo>
                  <a:lnTo>
                    <a:pt x="335" y="2433"/>
                  </a:lnTo>
                  <a:lnTo>
                    <a:pt x="335" y="2434"/>
                  </a:lnTo>
                  <a:lnTo>
                    <a:pt x="337" y="2435"/>
                  </a:lnTo>
                  <a:lnTo>
                    <a:pt x="337" y="2437"/>
                  </a:lnTo>
                  <a:lnTo>
                    <a:pt x="337" y="2438"/>
                  </a:lnTo>
                  <a:lnTo>
                    <a:pt x="338" y="2441"/>
                  </a:lnTo>
                  <a:lnTo>
                    <a:pt x="339" y="2440"/>
                  </a:lnTo>
                  <a:lnTo>
                    <a:pt x="342" y="2439"/>
                  </a:lnTo>
                  <a:lnTo>
                    <a:pt x="343" y="2439"/>
                  </a:lnTo>
                  <a:lnTo>
                    <a:pt x="344" y="2438"/>
                  </a:lnTo>
                  <a:lnTo>
                    <a:pt x="345" y="2437"/>
                  </a:lnTo>
                  <a:lnTo>
                    <a:pt x="345" y="2435"/>
                  </a:lnTo>
                  <a:lnTo>
                    <a:pt x="347" y="2435"/>
                  </a:lnTo>
                  <a:lnTo>
                    <a:pt x="347" y="2434"/>
                  </a:lnTo>
                  <a:lnTo>
                    <a:pt x="345" y="2432"/>
                  </a:lnTo>
                  <a:lnTo>
                    <a:pt x="345" y="2430"/>
                  </a:lnTo>
                  <a:lnTo>
                    <a:pt x="344" y="2429"/>
                  </a:lnTo>
                  <a:lnTo>
                    <a:pt x="343" y="2428"/>
                  </a:lnTo>
                  <a:lnTo>
                    <a:pt x="340" y="2427"/>
                  </a:lnTo>
                  <a:lnTo>
                    <a:pt x="339" y="2424"/>
                  </a:lnTo>
                  <a:lnTo>
                    <a:pt x="338" y="2423"/>
                  </a:lnTo>
                  <a:lnTo>
                    <a:pt x="338" y="2420"/>
                  </a:lnTo>
                  <a:lnTo>
                    <a:pt x="338" y="2418"/>
                  </a:lnTo>
                  <a:lnTo>
                    <a:pt x="338" y="2416"/>
                  </a:lnTo>
                  <a:lnTo>
                    <a:pt x="333" y="2416"/>
                  </a:lnTo>
                  <a:lnTo>
                    <a:pt x="333" y="2424"/>
                  </a:lnTo>
                  <a:lnTo>
                    <a:pt x="330" y="2419"/>
                  </a:lnTo>
                  <a:lnTo>
                    <a:pt x="328" y="2413"/>
                  </a:lnTo>
                  <a:lnTo>
                    <a:pt x="327" y="2407"/>
                  </a:lnTo>
                  <a:lnTo>
                    <a:pt x="327" y="2401"/>
                  </a:lnTo>
                  <a:lnTo>
                    <a:pt x="326" y="2394"/>
                  </a:lnTo>
                  <a:lnTo>
                    <a:pt x="326" y="2387"/>
                  </a:lnTo>
                  <a:lnTo>
                    <a:pt x="327" y="2382"/>
                  </a:lnTo>
                  <a:lnTo>
                    <a:pt x="327" y="2376"/>
                  </a:lnTo>
                  <a:lnTo>
                    <a:pt x="327" y="2371"/>
                  </a:lnTo>
                  <a:lnTo>
                    <a:pt x="327" y="2367"/>
                  </a:lnTo>
                  <a:lnTo>
                    <a:pt x="327" y="2366"/>
                  </a:lnTo>
                  <a:lnTo>
                    <a:pt x="327" y="2365"/>
                  </a:lnTo>
                  <a:lnTo>
                    <a:pt x="327" y="2366"/>
                  </a:lnTo>
                  <a:lnTo>
                    <a:pt x="327" y="2367"/>
                  </a:lnTo>
                  <a:lnTo>
                    <a:pt x="327" y="2369"/>
                  </a:lnTo>
                  <a:lnTo>
                    <a:pt x="328" y="2369"/>
                  </a:lnTo>
                  <a:lnTo>
                    <a:pt x="328" y="2370"/>
                  </a:lnTo>
                  <a:lnTo>
                    <a:pt x="329" y="2370"/>
                  </a:lnTo>
                  <a:lnTo>
                    <a:pt x="329" y="2371"/>
                  </a:lnTo>
                  <a:lnTo>
                    <a:pt x="332" y="2351"/>
                  </a:lnTo>
                  <a:lnTo>
                    <a:pt x="334" y="2333"/>
                  </a:lnTo>
                  <a:lnTo>
                    <a:pt x="334" y="2314"/>
                  </a:lnTo>
                  <a:lnTo>
                    <a:pt x="335" y="2296"/>
                  </a:lnTo>
                  <a:lnTo>
                    <a:pt x="334" y="2277"/>
                  </a:lnTo>
                  <a:lnTo>
                    <a:pt x="333" y="2258"/>
                  </a:lnTo>
                  <a:lnTo>
                    <a:pt x="332" y="2240"/>
                  </a:lnTo>
                  <a:lnTo>
                    <a:pt x="330" y="2221"/>
                  </a:lnTo>
                  <a:lnTo>
                    <a:pt x="328" y="2202"/>
                  </a:lnTo>
                  <a:lnTo>
                    <a:pt x="327" y="2183"/>
                  </a:lnTo>
                  <a:lnTo>
                    <a:pt x="330" y="2208"/>
                  </a:lnTo>
                  <a:lnTo>
                    <a:pt x="334" y="2232"/>
                  </a:lnTo>
                  <a:lnTo>
                    <a:pt x="337" y="2257"/>
                  </a:lnTo>
                  <a:lnTo>
                    <a:pt x="339" y="2282"/>
                  </a:lnTo>
                  <a:lnTo>
                    <a:pt x="340" y="2307"/>
                  </a:lnTo>
                  <a:lnTo>
                    <a:pt x="342" y="2331"/>
                  </a:lnTo>
                  <a:lnTo>
                    <a:pt x="344" y="2357"/>
                  </a:lnTo>
                  <a:lnTo>
                    <a:pt x="344" y="2382"/>
                  </a:lnTo>
                  <a:lnTo>
                    <a:pt x="345" y="2408"/>
                  </a:lnTo>
                  <a:lnTo>
                    <a:pt x="347" y="2434"/>
                  </a:lnTo>
                  <a:lnTo>
                    <a:pt x="347" y="2438"/>
                  </a:lnTo>
                  <a:lnTo>
                    <a:pt x="347" y="2441"/>
                  </a:lnTo>
                  <a:lnTo>
                    <a:pt x="347" y="2445"/>
                  </a:lnTo>
                  <a:lnTo>
                    <a:pt x="347" y="2449"/>
                  </a:lnTo>
                  <a:lnTo>
                    <a:pt x="347" y="2453"/>
                  </a:lnTo>
                  <a:lnTo>
                    <a:pt x="347" y="2456"/>
                  </a:lnTo>
                  <a:lnTo>
                    <a:pt x="347" y="2460"/>
                  </a:lnTo>
                  <a:lnTo>
                    <a:pt x="347" y="2464"/>
                  </a:lnTo>
                  <a:lnTo>
                    <a:pt x="348" y="2467"/>
                  </a:lnTo>
                  <a:lnTo>
                    <a:pt x="348" y="2471"/>
                  </a:lnTo>
                  <a:lnTo>
                    <a:pt x="348" y="2472"/>
                  </a:lnTo>
                  <a:lnTo>
                    <a:pt x="348" y="2474"/>
                  </a:lnTo>
                  <a:lnTo>
                    <a:pt x="348" y="2475"/>
                  </a:lnTo>
                  <a:lnTo>
                    <a:pt x="348" y="2476"/>
                  </a:lnTo>
                  <a:lnTo>
                    <a:pt x="348" y="2477"/>
                  </a:lnTo>
                  <a:lnTo>
                    <a:pt x="348" y="2479"/>
                  </a:lnTo>
                  <a:lnTo>
                    <a:pt x="348" y="2480"/>
                  </a:lnTo>
                  <a:lnTo>
                    <a:pt x="348" y="2481"/>
                  </a:lnTo>
                  <a:lnTo>
                    <a:pt x="348" y="2482"/>
                  </a:lnTo>
                  <a:lnTo>
                    <a:pt x="348" y="2484"/>
                  </a:lnTo>
                  <a:lnTo>
                    <a:pt x="348" y="2485"/>
                  </a:lnTo>
                  <a:lnTo>
                    <a:pt x="348" y="2486"/>
                  </a:lnTo>
                  <a:lnTo>
                    <a:pt x="344" y="2484"/>
                  </a:lnTo>
                  <a:lnTo>
                    <a:pt x="344" y="2485"/>
                  </a:lnTo>
                  <a:lnTo>
                    <a:pt x="343" y="2486"/>
                  </a:lnTo>
                  <a:lnTo>
                    <a:pt x="343" y="2487"/>
                  </a:lnTo>
                  <a:lnTo>
                    <a:pt x="342" y="2489"/>
                  </a:lnTo>
                  <a:lnTo>
                    <a:pt x="342" y="2490"/>
                  </a:lnTo>
                  <a:lnTo>
                    <a:pt x="342" y="2491"/>
                  </a:lnTo>
                  <a:lnTo>
                    <a:pt x="342" y="2492"/>
                  </a:lnTo>
                  <a:lnTo>
                    <a:pt x="342" y="2493"/>
                  </a:lnTo>
                  <a:lnTo>
                    <a:pt x="342" y="2495"/>
                  </a:lnTo>
                  <a:lnTo>
                    <a:pt x="342" y="2496"/>
                  </a:lnTo>
                  <a:lnTo>
                    <a:pt x="342" y="2498"/>
                  </a:lnTo>
                  <a:lnTo>
                    <a:pt x="342" y="2501"/>
                  </a:lnTo>
                  <a:lnTo>
                    <a:pt x="342" y="2503"/>
                  </a:lnTo>
                  <a:lnTo>
                    <a:pt x="342" y="2506"/>
                  </a:lnTo>
                  <a:lnTo>
                    <a:pt x="342" y="2508"/>
                  </a:lnTo>
                  <a:lnTo>
                    <a:pt x="342" y="2511"/>
                  </a:lnTo>
                  <a:lnTo>
                    <a:pt x="342" y="2512"/>
                  </a:lnTo>
                  <a:lnTo>
                    <a:pt x="342" y="2514"/>
                  </a:lnTo>
                  <a:lnTo>
                    <a:pt x="342" y="2517"/>
                  </a:lnTo>
                  <a:lnTo>
                    <a:pt x="342" y="2519"/>
                  </a:lnTo>
                  <a:lnTo>
                    <a:pt x="340" y="2519"/>
                  </a:lnTo>
                  <a:lnTo>
                    <a:pt x="339" y="2519"/>
                  </a:lnTo>
                  <a:lnTo>
                    <a:pt x="338" y="2519"/>
                  </a:lnTo>
                  <a:lnTo>
                    <a:pt x="337" y="2519"/>
                  </a:lnTo>
                  <a:lnTo>
                    <a:pt x="337" y="2518"/>
                  </a:lnTo>
                  <a:lnTo>
                    <a:pt x="335" y="2518"/>
                  </a:lnTo>
                  <a:lnTo>
                    <a:pt x="334" y="2518"/>
                  </a:lnTo>
                  <a:lnTo>
                    <a:pt x="334" y="2517"/>
                  </a:lnTo>
                  <a:lnTo>
                    <a:pt x="333" y="2517"/>
                  </a:lnTo>
                  <a:lnTo>
                    <a:pt x="333" y="2516"/>
                  </a:lnTo>
                  <a:lnTo>
                    <a:pt x="338" y="2519"/>
                  </a:lnTo>
                  <a:lnTo>
                    <a:pt x="339" y="2517"/>
                  </a:lnTo>
                  <a:lnTo>
                    <a:pt x="340" y="2516"/>
                  </a:lnTo>
                  <a:lnTo>
                    <a:pt x="340" y="2513"/>
                  </a:lnTo>
                  <a:lnTo>
                    <a:pt x="342" y="2511"/>
                  </a:lnTo>
                  <a:lnTo>
                    <a:pt x="342" y="2508"/>
                  </a:lnTo>
                  <a:lnTo>
                    <a:pt x="342" y="2506"/>
                  </a:lnTo>
                  <a:lnTo>
                    <a:pt x="342" y="2503"/>
                  </a:lnTo>
                  <a:lnTo>
                    <a:pt x="342" y="2501"/>
                  </a:lnTo>
                  <a:lnTo>
                    <a:pt x="342" y="2498"/>
                  </a:lnTo>
                  <a:lnTo>
                    <a:pt x="342" y="2496"/>
                  </a:lnTo>
                  <a:lnTo>
                    <a:pt x="342" y="2495"/>
                  </a:lnTo>
                  <a:lnTo>
                    <a:pt x="335" y="2495"/>
                  </a:lnTo>
                  <a:lnTo>
                    <a:pt x="335" y="2493"/>
                  </a:lnTo>
                  <a:lnTo>
                    <a:pt x="335" y="2492"/>
                  </a:lnTo>
                  <a:lnTo>
                    <a:pt x="335" y="2491"/>
                  </a:lnTo>
                  <a:lnTo>
                    <a:pt x="335" y="2490"/>
                  </a:lnTo>
                  <a:lnTo>
                    <a:pt x="334" y="2489"/>
                  </a:lnTo>
                  <a:lnTo>
                    <a:pt x="334" y="2487"/>
                  </a:lnTo>
                  <a:lnTo>
                    <a:pt x="333" y="2486"/>
                  </a:lnTo>
                  <a:lnTo>
                    <a:pt x="332" y="2486"/>
                  </a:lnTo>
                  <a:lnTo>
                    <a:pt x="330" y="2485"/>
                  </a:lnTo>
                  <a:lnTo>
                    <a:pt x="329" y="2484"/>
                  </a:lnTo>
                  <a:lnTo>
                    <a:pt x="327" y="2486"/>
                  </a:lnTo>
                  <a:lnTo>
                    <a:pt x="327" y="2487"/>
                  </a:lnTo>
                  <a:lnTo>
                    <a:pt x="327" y="2489"/>
                  </a:lnTo>
                  <a:lnTo>
                    <a:pt x="327" y="2490"/>
                  </a:lnTo>
                  <a:lnTo>
                    <a:pt x="327" y="2489"/>
                  </a:lnTo>
                  <a:lnTo>
                    <a:pt x="327" y="2487"/>
                  </a:lnTo>
                  <a:lnTo>
                    <a:pt x="327" y="2486"/>
                  </a:lnTo>
                  <a:close/>
                  <a:moveTo>
                    <a:pt x="371" y="2989"/>
                  </a:moveTo>
                  <a:lnTo>
                    <a:pt x="368" y="2988"/>
                  </a:lnTo>
                  <a:lnTo>
                    <a:pt x="378" y="2965"/>
                  </a:lnTo>
                  <a:lnTo>
                    <a:pt x="380" y="2965"/>
                  </a:lnTo>
                  <a:lnTo>
                    <a:pt x="371" y="2989"/>
                  </a:lnTo>
                  <a:close/>
                  <a:moveTo>
                    <a:pt x="383" y="3722"/>
                  </a:moveTo>
                  <a:lnTo>
                    <a:pt x="380" y="3748"/>
                  </a:lnTo>
                  <a:lnTo>
                    <a:pt x="380" y="3739"/>
                  </a:lnTo>
                  <a:lnTo>
                    <a:pt x="383" y="3722"/>
                  </a:lnTo>
                  <a:close/>
                  <a:moveTo>
                    <a:pt x="380" y="3754"/>
                  </a:moveTo>
                  <a:lnTo>
                    <a:pt x="378" y="3819"/>
                  </a:lnTo>
                  <a:lnTo>
                    <a:pt x="374" y="3819"/>
                  </a:lnTo>
                  <a:lnTo>
                    <a:pt x="378" y="3754"/>
                  </a:lnTo>
                  <a:lnTo>
                    <a:pt x="380" y="3754"/>
                  </a:lnTo>
                  <a:close/>
                  <a:moveTo>
                    <a:pt x="374" y="3831"/>
                  </a:moveTo>
                  <a:lnTo>
                    <a:pt x="374" y="3858"/>
                  </a:lnTo>
                  <a:lnTo>
                    <a:pt x="371" y="3858"/>
                  </a:lnTo>
                  <a:lnTo>
                    <a:pt x="371" y="3831"/>
                  </a:lnTo>
                  <a:lnTo>
                    <a:pt x="374" y="3831"/>
                  </a:lnTo>
                  <a:close/>
                  <a:moveTo>
                    <a:pt x="371" y="2994"/>
                  </a:moveTo>
                  <a:lnTo>
                    <a:pt x="344" y="3065"/>
                  </a:lnTo>
                  <a:lnTo>
                    <a:pt x="344" y="3064"/>
                  </a:lnTo>
                  <a:lnTo>
                    <a:pt x="345" y="3062"/>
                  </a:lnTo>
                  <a:lnTo>
                    <a:pt x="345" y="3060"/>
                  </a:lnTo>
                  <a:lnTo>
                    <a:pt x="345" y="3059"/>
                  </a:lnTo>
                  <a:lnTo>
                    <a:pt x="347" y="3058"/>
                  </a:lnTo>
                  <a:lnTo>
                    <a:pt x="347" y="3056"/>
                  </a:lnTo>
                  <a:lnTo>
                    <a:pt x="347" y="3055"/>
                  </a:lnTo>
                  <a:lnTo>
                    <a:pt x="348" y="3054"/>
                  </a:lnTo>
                  <a:lnTo>
                    <a:pt x="348" y="3051"/>
                  </a:lnTo>
                  <a:lnTo>
                    <a:pt x="348" y="3050"/>
                  </a:lnTo>
                  <a:lnTo>
                    <a:pt x="344" y="3048"/>
                  </a:lnTo>
                  <a:lnTo>
                    <a:pt x="340" y="3055"/>
                  </a:lnTo>
                  <a:lnTo>
                    <a:pt x="339" y="3056"/>
                  </a:lnTo>
                  <a:lnTo>
                    <a:pt x="339" y="3058"/>
                  </a:lnTo>
                  <a:lnTo>
                    <a:pt x="338" y="3059"/>
                  </a:lnTo>
                  <a:lnTo>
                    <a:pt x="338" y="3060"/>
                  </a:lnTo>
                  <a:lnTo>
                    <a:pt x="338" y="3061"/>
                  </a:lnTo>
                  <a:lnTo>
                    <a:pt x="337" y="3062"/>
                  </a:lnTo>
                  <a:lnTo>
                    <a:pt x="337" y="3064"/>
                  </a:lnTo>
                  <a:lnTo>
                    <a:pt x="335" y="3064"/>
                  </a:lnTo>
                  <a:lnTo>
                    <a:pt x="335" y="3065"/>
                  </a:lnTo>
                  <a:lnTo>
                    <a:pt x="340" y="3055"/>
                  </a:lnTo>
                  <a:lnTo>
                    <a:pt x="343" y="3050"/>
                  </a:lnTo>
                  <a:lnTo>
                    <a:pt x="344" y="3045"/>
                  </a:lnTo>
                  <a:lnTo>
                    <a:pt x="347" y="3039"/>
                  </a:lnTo>
                  <a:lnTo>
                    <a:pt x="349" y="3033"/>
                  </a:lnTo>
                  <a:lnTo>
                    <a:pt x="352" y="3027"/>
                  </a:lnTo>
                  <a:lnTo>
                    <a:pt x="354" y="3019"/>
                  </a:lnTo>
                  <a:lnTo>
                    <a:pt x="357" y="3013"/>
                  </a:lnTo>
                  <a:lnTo>
                    <a:pt x="359" y="3007"/>
                  </a:lnTo>
                  <a:lnTo>
                    <a:pt x="360" y="3001"/>
                  </a:lnTo>
                  <a:lnTo>
                    <a:pt x="363" y="2994"/>
                  </a:lnTo>
                  <a:lnTo>
                    <a:pt x="371" y="2994"/>
                  </a:lnTo>
                  <a:close/>
                  <a:moveTo>
                    <a:pt x="371" y="3866"/>
                  </a:moveTo>
                  <a:lnTo>
                    <a:pt x="371" y="3888"/>
                  </a:lnTo>
                  <a:lnTo>
                    <a:pt x="368" y="3888"/>
                  </a:lnTo>
                  <a:lnTo>
                    <a:pt x="368" y="3866"/>
                  </a:lnTo>
                  <a:lnTo>
                    <a:pt x="371" y="3866"/>
                  </a:lnTo>
                  <a:close/>
                  <a:moveTo>
                    <a:pt x="329" y="2840"/>
                  </a:moveTo>
                  <a:lnTo>
                    <a:pt x="333" y="2840"/>
                  </a:lnTo>
                  <a:lnTo>
                    <a:pt x="333" y="2857"/>
                  </a:lnTo>
                  <a:lnTo>
                    <a:pt x="329" y="2857"/>
                  </a:lnTo>
                  <a:lnTo>
                    <a:pt x="329" y="2840"/>
                  </a:lnTo>
                  <a:close/>
                  <a:moveTo>
                    <a:pt x="327" y="2819"/>
                  </a:moveTo>
                  <a:lnTo>
                    <a:pt x="327" y="2798"/>
                  </a:lnTo>
                  <a:lnTo>
                    <a:pt x="329" y="2798"/>
                  </a:lnTo>
                  <a:lnTo>
                    <a:pt x="329" y="2819"/>
                  </a:lnTo>
                  <a:lnTo>
                    <a:pt x="327" y="2819"/>
                  </a:lnTo>
                  <a:close/>
                  <a:moveTo>
                    <a:pt x="329" y="2587"/>
                  </a:moveTo>
                  <a:lnTo>
                    <a:pt x="329" y="2560"/>
                  </a:lnTo>
                  <a:lnTo>
                    <a:pt x="333" y="2560"/>
                  </a:lnTo>
                  <a:lnTo>
                    <a:pt x="332" y="2564"/>
                  </a:lnTo>
                  <a:lnTo>
                    <a:pt x="332" y="2566"/>
                  </a:lnTo>
                  <a:lnTo>
                    <a:pt x="332" y="2569"/>
                  </a:lnTo>
                  <a:lnTo>
                    <a:pt x="333" y="2569"/>
                  </a:lnTo>
                  <a:lnTo>
                    <a:pt x="334" y="2569"/>
                  </a:lnTo>
                  <a:lnTo>
                    <a:pt x="337" y="2569"/>
                  </a:lnTo>
                  <a:lnTo>
                    <a:pt x="338" y="2569"/>
                  </a:lnTo>
                  <a:lnTo>
                    <a:pt x="340" y="2570"/>
                  </a:lnTo>
                  <a:lnTo>
                    <a:pt x="342" y="2571"/>
                  </a:lnTo>
                  <a:lnTo>
                    <a:pt x="343" y="2573"/>
                  </a:lnTo>
                  <a:lnTo>
                    <a:pt x="345" y="2570"/>
                  </a:lnTo>
                  <a:lnTo>
                    <a:pt x="348" y="2573"/>
                  </a:lnTo>
                  <a:lnTo>
                    <a:pt x="344" y="2575"/>
                  </a:lnTo>
                  <a:lnTo>
                    <a:pt x="343" y="2578"/>
                  </a:lnTo>
                  <a:lnTo>
                    <a:pt x="343" y="2581"/>
                  </a:lnTo>
                  <a:lnTo>
                    <a:pt x="343" y="2585"/>
                  </a:lnTo>
                  <a:lnTo>
                    <a:pt x="344" y="2589"/>
                  </a:lnTo>
                  <a:lnTo>
                    <a:pt x="344" y="2591"/>
                  </a:lnTo>
                  <a:lnTo>
                    <a:pt x="345" y="2595"/>
                  </a:lnTo>
                  <a:lnTo>
                    <a:pt x="345" y="2597"/>
                  </a:lnTo>
                  <a:lnTo>
                    <a:pt x="345" y="2599"/>
                  </a:lnTo>
                  <a:lnTo>
                    <a:pt x="344" y="2599"/>
                  </a:lnTo>
                  <a:lnTo>
                    <a:pt x="344" y="2597"/>
                  </a:lnTo>
                  <a:lnTo>
                    <a:pt x="344" y="2596"/>
                  </a:lnTo>
                  <a:lnTo>
                    <a:pt x="344" y="2595"/>
                  </a:lnTo>
                  <a:lnTo>
                    <a:pt x="344" y="2594"/>
                  </a:lnTo>
                  <a:lnTo>
                    <a:pt x="344" y="2592"/>
                  </a:lnTo>
                  <a:lnTo>
                    <a:pt x="343" y="2591"/>
                  </a:lnTo>
                  <a:lnTo>
                    <a:pt x="342" y="2590"/>
                  </a:lnTo>
                  <a:lnTo>
                    <a:pt x="338" y="2594"/>
                  </a:lnTo>
                  <a:lnTo>
                    <a:pt x="338" y="2595"/>
                  </a:lnTo>
                  <a:lnTo>
                    <a:pt x="337" y="2595"/>
                  </a:lnTo>
                  <a:lnTo>
                    <a:pt x="338" y="2594"/>
                  </a:lnTo>
                  <a:lnTo>
                    <a:pt x="339" y="2591"/>
                  </a:lnTo>
                  <a:lnTo>
                    <a:pt x="339" y="2590"/>
                  </a:lnTo>
                  <a:lnTo>
                    <a:pt x="340" y="2587"/>
                  </a:lnTo>
                  <a:lnTo>
                    <a:pt x="340" y="2585"/>
                  </a:lnTo>
                  <a:lnTo>
                    <a:pt x="340" y="2583"/>
                  </a:lnTo>
                  <a:lnTo>
                    <a:pt x="340" y="2580"/>
                  </a:lnTo>
                  <a:lnTo>
                    <a:pt x="340" y="2578"/>
                  </a:lnTo>
                  <a:lnTo>
                    <a:pt x="339" y="2575"/>
                  </a:lnTo>
                  <a:lnTo>
                    <a:pt x="338" y="2574"/>
                  </a:lnTo>
                  <a:lnTo>
                    <a:pt x="335" y="2573"/>
                  </a:lnTo>
                  <a:lnTo>
                    <a:pt x="334" y="2574"/>
                  </a:lnTo>
                  <a:lnTo>
                    <a:pt x="333" y="2575"/>
                  </a:lnTo>
                  <a:lnTo>
                    <a:pt x="333" y="2576"/>
                  </a:lnTo>
                  <a:lnTo>
                    <a:pt x="332" y="2578"/>
                  </a:lnTo>
                  <a:lnTo>
                    <a:pt x="332" y="2579"/>
                  </a:lnTo>
                  <a:lnTo>
                    <a:pt x="332" y="2581"/>
                  </a:lnTo>
                  <a:lnTo>
                    <a:pt x="333" y="2583"/>
                  </a:lnTo>
                  <a:lnTo>
                    <a:pt x="333" y="2584"/>
                  </a:lnTo>
                  <a:lnTo>
                    <a:pt x="333" y="2586"/>
                  </a:lnTo>
                  <a:lnTo>
                    <a:pt x="333" y="2587"/>
                  </a:lnTo>
                  <a:lnTo>
                    <a:pt x="329" y="2587"/>
                  </a:lnTo>
                  <a:close/>
                  <a:moveTo>
                    <a:pt x="329" y="2549"/>
                  </a:moveTo>
                  <a:lnTo>
                    <a:pt x="335" y="2539"/>
                  </a:lnTo>
                  <a:lnTo>
                    <a:pt x="335" y="2538"/>
                  </a:lnTo>
                  <a:lnTo>
                    <a:pt x="337" y="2538"/>
                  </a:lnTo>
                  <a:lnTo>
                    <a:pt x="337" y="2537"/>
                  </a:lnTo>
                  <a:lnTo>
                    <a:pt x="338" y="2537"/>
                  </a:lnTo>
                  <a:lnTo>
                    <a:pt x="339" y="2537"/>
                  </a:lnTo>
                  <a:lnTo>
                    <a:pt x="342" y="2534"/>
                  </a:lnTo>
                  <a:lnTo>
                    <a:pt x="348" y="2539"/>
                  </a:lnTo>
                  <a:lnTo>
                    <a:pt x="347" y="2539"/>
                  </a:lnTo>
                  <a:lnTo>
                    <a:pt x="345" y="2539"/>
                  </a:lnTo>
                  <a:lnTo>
                    <a:pt x="344" y="2539"/>
                  </a:lnTo>
                  <a:lnTo>
                    <a:pt x="343" y="2538"/>
                  </a:lnTo>
                  <a:lnTo>
                    <a:pt x="342" y="2538"/>
                  </a:lnTo>
                  <a:lnTo>
                    <a:pt x="340" y="2537"/>
                  </a:lnTo>
                  <a:lnTo>
                    <a:pt x="339" y="2537"/>
                  </a:lnTo>
                  <a:lnTo>
                    <a:pt x="329" y="2549"/>
                  </a:lnTo>
                  <a:close/>
                  <a:moveTo>
                    <a:pt x="333" y="2602"/>
                  </a:moveTo>
                  <a:lnTo>
                    <a:pt x="335" y="2602"/>
                  </a:lnTo>
                  <a:lnTo>
                    <a:pt x="335" y="2641"/>
                  </a:lnTo>
                  <a:lnTo>
                    <a:pt x="333" y="2641"/>
                  </a:lnTo>
                  <a:lnTo>
                    <a:pt x="333" y="2602"/>
                  </a:lnTo>
                  <a:close/>
                  <a:moveTo>
                    <a:pt x="335" y="2655"/>
                  </a:moveTo>
                  <a:lnTo>
                    <a:pt x="338" y="2658"/>
                  </a:lnTo>
                  <a:lnTo>
                    <a:pt x="338" y="2657"/>
                  </a:lnTo>
                  <a:lnTo>
                    <a:pt x="338" y="2655"/>
                  </a:lnTo>
                  <a:lnTo>
                    <a:pt x="338" y="2654"/>
                  </a:lnTo>
                  <a:lnTo>
                    <a:pt x="338" y="2653"/>
                  </a:lnTo>
                  <a:lnTo>
                    <a:pt x="338" y="2652"/>
                  </a:lnTo>
                  <a:lnTo>
                    <a:pt x="338" y="2651"/>
                  </a:lnTo>
                  <a:lnTo>
                    <a:pt x="338" y="2649"/>
                  </a:lnTo>
                  <a:lnTo>
                    <a:pt x="335" y="2647"/>
                  </a:lnTo>
                  <a:lnTo>
                    <a:pt x="338" y="2643"/>
                  </a:lnTo>
                  <a:lnTo>
                    <a:pt x="338" y="2644"/>
                  </a:lnTo>
                  <a:lnTo>
                    <a:pt x="338" y="2646"/>
                  </a:lnTo>
                  <a:lnTo>
                    <a:pt x="338" y="2647"/>
                  </a:lnTo>
                  <a:lnTo>
                    <a:pt x="338" y="2648"/>
                  </a:lnTo>
                  <a:lnTo>
                    <a:pt x="338" y="2649"/>
                  </a:lnTo>
                  <a:lnTo>
                    <a:pt x="342" y="2653"/>
                  </a:lnTo>
                  <a:lnTo>
                    <a:pt x="343" y="2653"/>
                  </a:lnTo>
                  <a:lnTo>
                    <a:pt x="343" y="2654"/>
                  </a:lnTo>
                  <a:lnTo>
                    <a:pt x="344" y="2655"/>
                  </a:lnTo>
                  <a:lnTo>
                    <a:pt x="342" y="2653"/>
                  </a:lnTo>
                  <a:lnTo>
                    <a:pt x="340" y="2653"/>
                  </a:lnTo>
                  <a:lnTo>
                    <a:pt x="339" y="2653"/>
                  </a:lnTo>
                  <a:lnTo>
                    <a:pt x="338" y="2653"/>
                  </a:lnTo>
                  <a:lnTo>
                    <a:pt x="338" y="2658"/>
                  </a:lnTo>
                  <a:lnTo>
                    <a:pt x="338" y="2659"/>
                  </a:lnTo>
                  <a:lnTo>
                    <a:pt x="338" y="2662"/>
                  </a:lnTo>
                  <a:lnTo>
                    <a:pt x="338" y="2664"/>
                  </a:lnTo>
                  <a:lnTo>
                    <a:pt x="338" y="2667"/>
                  </a:lnTo>
                  <a:lnTo>
                    <a:pt x="338" y="2668"/>
                  </a:lnTo>
                  <a:lnTo>
                    <a:pt x="338" y="2670"/>
                  </a:lnTo>
                  <a:lnTo>
                    <a:pt x="338" y="2673"/>
                  </a:lnTo>
                  <a:lnTo>
                    <a:pt x="338" y="2674"/>
                  </a:lnTo>
                  <a:lnTo>
                    <a:pt x="338" y="2677"/>
                  </a:lnTo>
                  <a:lnTo>
                    <a:pt x="338" y="2679"/>
                  </a:lnTo>
                  <a:lnTo>
                    <a:pt x="338" y="2680"/>
                  </a:lnTo>
                  <a:lnTo>
                    <a:pt x="339" y="2683"/>
                  </a:lnTo>
                  <a:lnTo>
                    <a:pt x="339" y="2684"/>
                  </a:lnTo>
                  <a:lnTo>
                    <a:pt x="340" y="2685"/>
                  </a:lnTo>
                  <a:lnTo>
                    <a:pt x="340" y="2686"/>
                  </a:lnTo>
                  <a:lnTo>
                    <a:pt x="342" y="2688"/>
                  </a:lnTo>
                  <a:lnTo>
                    <a:pt x="342" y="2689"/>
                  </a:lnTo>
                  <a:lnTo>
                    <a:pt x="343" y="2690"/>
                  </a:lnTo>
                  <a:lnTo>
                    <a:pt x="344" y="2691"/>
                  </a:lnTo>
                  <a:lnTo>
                    <a:pt x="344" y="2698"/>
                  </a:lnTo>
                  <a:lnTo>
                    <a:pt x="345" y="2704"/>
                  </a:lnTo>
                  <a:lnTo>
                    <a:pt x="345" y="2710"/>
                  </a:lnTo>
                  <a:lnTo>
                    <a:pt x="344" y="2716"/>
                  </a:lnTo>
                  <a:lnTo>
                    <a:pt x="344" y="2721"/>
                  </a:lnTo>
                  <a:lnTo>
                    <a:pt x="344" y="2727"/>
                  </a:lnTo>
                  <a:lnTo>
                    <a:pt x="343" y="2735"/>
                  </a:lnTo>
                  <a:lnTo>
                    <a:pt x="343" y="2741"/>
                  </a:lnTo>
                  <a:lnTo>
                    <a:pt x="342" y="2747"/>
                  </a:lnTo>
                  <a:lnTo>
                    <a:pt x="342" y="2753"/>
                  </a:lnTo>
                  <a:lnTo>
                    <a:pt x="342" y="2757"/>
                  </a:lnTo>
                  <a:lnTo>
                    <a:pt x="342" y="2762"/>
                  </a:lnTo>
                  <a:lnTo>
                    <a:pt x="342" y="2766"/>
                  </a:lnTo>
                  <a:lnTo>
                    <a:pt x="342" y="2769"/>
                  </a:lnTo>
                  <a:lnTo>
                    <a:pt x="342" y="2773"/>
                  </a:lnTo>
                  <a:lnTo>
                    <a:pt x="342" y="2778"/>
                  </a:lnTo>
                  <a:lnTo>
                    <a:pt x="342" y="2782"/>
                  </a:lnTo>
                  <a:lnTo>
                    <a:pt x="342" y="2787"/>
                  </a:lnTo>
                  <a:lnTo>
                    <a:pt x="342" y="2790"/>
                  </a:lnTo>
                  <a:lnTo>
                    <a:pt x="342" y="2795"/>
                  </a:lnTo>
                  <a:lnTo>
                    <a:pt x="342" y="2790"/>
                  </a:lnTo>
                  <a:lnTo>
                    <a:pt x="340" y="2787"/>
                  </a:lnTo>
                  <a:lnTo>
                    <a:pt x="340" y="2782"/>
                  </a:lnTo>
                  <a:lnTo>
                    <a:pt x="340" y="2778"/>
                  </a:lnTo>
                  <a:lnTo>
                    <a:pt x="340" y="2773"/>
                  </a:lnTo>
                  <a:lnTo>
                    <a:pt x="340" y="2769"/>
                  </a:lnTo>
                  <a:lnTo>
                    <a:pt x="340" y="2766"/>
                  </a:lnTo>
                  <a:lnTo>
                    <a:pt x="342" y="2761"/>
                  </a:lnTo>
                  <a:lnTo>
                    <a:pt x="342" y="2757"/>
                  </a:lnTo>
                  <a:lnTo>
                    <a:pt x="342" y="2753"/>
                  </a:lnTo>
                  <a:lnTo>
                    <a:pt x="342" y="2746"/>
                  </a:lnTo>
                  <a:lnTo>
                    <a:pt x="340" y="2738"/>
                  </a:lnTo>
                  <a:lnTo>
                    <a:pt x="340" y="2730"/>
                  </a:lnTo>
                  <a:lnTo>
                    <a:pt x="340" y="2722"/>
                  </a:lnTo>
                  <a:lnTo>
                    <a:pt x="339" y="2715"/>
                  </a:lnTo>
                  <a:lnTo>
                    <a:pt x="339" y="2709"/>
                  </a:lnTo>
                  <a:lnTo>
                    <a:pt x="339" y="2701"/>
                  </a:lnTo>
                  <a:lnTo>
                    <a:pt x="338" y="2694"/>
                  </a:lnTo>
                  <a:lnTo>
                    <a:pt x="338" y="2686"/>
                  </a:lnTo>
                  <a:lnTo>
                    <a:pt x="338" y="2679"/>
                  </a:lnTo>
                  <a:lnTo>
                    <a:pt x="337" y="2677"/>
                  </a:lnTo>
                  <a:lnTo>
                    <a:pt x="337" y="2674"/>
                  </a:lnTo>
                  <a:lnTo>
                    <a:pt x="337" y="2672"/>
                  </a:lnTo>
                  <a:lnTo>
                    <a:pt x="335" y="2669"/>
                  </a:lnTo>
                  <a:lnTo>
                    <a:pt x="335" y="2667"/>
                  </a:lnTo>
                  <a:lnTo>
                    <a:pt x="335" y="2664"/>
                  </a:lnTo>
                  <a:lnTo>
                    <a:pt x="335" y="2662"/>
                  </a:lnTo>
                  <a:lnTo>
                    <a:pt x="335" y="2659"/>
                  </a:lnTo>
                  <a:lnTo>
                    <a:pt x="335" y="2657"/>
                  </a:lnTo>
                  <a:lnTo>
                    <a:pt x="335" y="2655"/>
                  </a:lnTo>
                  <a:close/>
                  <a:moveTo>
                    <a:pt x="318" y="4193"/>
                  </a:moveTo>
                  <a:lnTo>
                    <a:pt x="278" y="4231"/>
                  </a:lnTo>
                  <a:lnTo>
                    <a:pt x="282" y="4235"/>
                  </a:lnTo>
                  <a:lnTo>
                    <a:pt x="259" y="4246"/>
                  </a:lnTo>
                  <a:lnTo>
                    <a:pt x="265" y="4241"/>
                  </a:lnTo>
                  <a:lnTo>
                    <a:pt x="270" y="4234"/>
                  </a:lnTo>
                  <a:lnTo>
                    <a:pt x="275" y="4226"/>
                  </a:lnTo>
                  <a:lnTo>
                    <a:pt x="278" y="4217"/>
                  </a:lnTo>
                  <a:lnTo>
                    <a:pt x="282" y="4208"/>
                  </a:lnTo>
                  <a:lnTo>
                    <a:pt x="287" y="4200"/>
                  </a:lnTo>
                  <a:lnTo>
                    <a:pt x="292" y="4194"/>
                  </a:lnTo>
                  <a:lnTo>
                    <a:pt x="300" y="4191"/>
                  </a:lnTo>
                  <a:lnTo>
                    <a:pt x="308" y="4189"/>
                  </a:lnTo>
                  <a:lnTo>
                    <a:pt x="318" y="4193"/>
                  </a:lnTo>
                  <a:close/>
                  <a:moveTo>
                    <a:pt x="264" y="4301"/>
                  </a:moveTo>
                  <a:lnTo>
                    <a:pt x="269" y="4304"/>
                  </a:lnTo>
                  <a:lnTo>
                    <a:pt x="275" y="4307"/>
                  </a:lnTo>
                  <a:lnTo>
                    <a:pt x="281" y="4308"/>
                  </a:lnTo>
                  <a:lnTo>
                    <a:pt x="288" y="4308"/>
                  </a:lnTo>
                  <a:lnTo>
                    <a:pt x="296" y="4307"/>
                  </a:lnTo>
                  <a:lnTo>
                    <a:pt x="302" y="4306"/>
                  </a:lnTo>
                  <a:lnTo>
                    <a:pt x="309" y="4304"/>
                  </a:lnTo>
                  <a:lnTo>
                    <a:pt x="317" y="4303"/>
                  </a:lnTo>
                  <a:lnTo>
                    <a:pt x="323" y="4302"/>
                  </a:lnTo>
                  <a:lnTo>
                    <a:pt x="329" y="4303"/>
                  </a:lnTo>
                  <a:lnTo>
                    <a:pt x="326" y="4307"/>
                  </a:lnTo>
                  <a:lnTo>
                    <a:pt x="323" y="4309"/>
                  </a:lnTo>
                  <a:lnTo>
                    <a:pt x="319" y="4311"/>
                  </a:lnTo>
                  <a:lnTo>
                    <a:pt x="314" y="4312"/>
                  </a:lnTo>
                  <a:lnTo>
                    <a:pt x="311" y="4312"/>
                  </a:lnTo>
                  <a:lnTo>
                    <a:pt x="307" y="4313"/>
                  </a:lnTo>
                  <a:lnTo>
                    <a:pt x="302" y="4313"/>
                  </a:lnTo>
                  <a:lnTo>
                    <a:pt x="298" y="4313"/>
                  </a:lnTo>
                  <a:lnTo>
                    <a:pt x="293" y="4314"/>
                  </a:lnTo>
                  <a:lnTo>
                    <a:pt x="290" y="4316"/>
                  </a:lnTo>
                  <a:lnTo>
                    <a:pt x="288" y="4316"/>
                  </a:lnTo>
                  <a:lnTo>
                    <a:pt x="287" y="4316"/>
                  </a:lnTo>
                  <a:lnTo>
                    <a:pt x="286" y="4317"/>
                  </a:lnTo>
                  <a:lnTo>
                    <a:pt x="285" y="4317"/>
                  </a:lnTo>
                  <a:lnTo>
                    <a:pt x="283" y="4318"/>
                  </a:lnTo>
                  <a:lnTo>
                    <a:pt x="282" y="4318"/>
                  </a:lnTo>
                  <a:lnTo>
                    <a:pt x="283" y="4317"/>
                  </a:lnTo>
                  <a:lnTo>
                    <a:pt x="285" y="4317"/>
                  </a:lnTo>
                  <a:lnTo>
                    <a:pt x="286" y="4317"/>
                  </a:lnTo>
                  <a:lnTo>
                    <a:pt x="286" y="4316"/>
                  </a:lnTo>
                  <a:lnTo>
                    <a:pt x="287" y="4316"/>
                  </a:lnTo>
                  <a:lnTo>
                    <a:pt x="288" y="4316"/>
                  </a:lnTo>
                  <a:lnTo>
                    <a:pt x="290" y="4316"/>
                  </a:lnTo>
                  <a:lnTo>
                    <a:pt x="290" y="4314"/>
                  </a:lnTo>
                  <a:lnTo>
                    <a:pt x="291" y="4314"/>
                  </a:lnTo>
                  <a:lnTo>
                    <a:pt x="291" y="4313"/>
                  </a:lnTo>
                  <a:lnTo>
                    <a:pt x="292" y="4313"/>
                  </a:lnTo>
                  <a:lnTo>
                    <a:pt x="293" y="4312"/>
                  </a:lnTo>
                  <a:lnTo>
                    <a:pt x="291" y="4309"/>
                  </a:lnTo>
                  <a:lnTo>
                    <a:pt x="287" y="4309"/>
                  </a:lnTo>
                  <a:lnTo>
                    <a:pt x="283" y="4309"/>
                  </a:lnTo>
                  <a:lnTo>
                    <a:pt x="280" y="4309"/>
                  </a:lnTo>
                  <a:lnTo>
                    <a:pt x="276" y="4309"/>
                  </a:lnTo>
                  <a:lnTo>
                    <a:pt x="272" y="4309"/>
                  </a:lnTo>
                  <a:lnTo>
                    <a:pt x="270" y="4309"/>
                  </a:lnTo>
                  <a:lnTo>
                    <a:pt x="267" y="4308"/>
                  </a:lnTo>
                  <a:lnTo>
                    <a:pt x="265" y="4304"/>
                  </a:lnTo>
                  <a:lnTo>
                    <a:pt x="264" y="4301"/>
                  </a:lnTo>
                  <a:close/>
                  <a:moveTo>
                    <a:pt x="187" y="4363"/>
                  </a:moveTo>
                  <a:lnTo>
                    <a:pt x="181" y="4363"/>
                  </a:lnTo>
                  <a:lnTo>
                    <a:pt x="178" y="4358"/>
                  </a:lnTo>
                  <a:lnTo>
                    <a:pt x="177" y="4353"/>
                  </a:lnTo>
                  <a:lnTo>
                    <a:pt x="177" y="4348"/>
                  </a:lnTo>
                  <a:lnTo>
                    <a:pt x="177" y="4345"/>
                  </a:lnTo>
                  <a:lnTo>
                    <a:pt x="178" y="4341"/>
                  </a:lnTo>
                  <a:lnTo>
                    <a:pt x="181" y="4338"/>
                  </a:lnTo>
                  <a:lnTo>
                    <a:pt x="183" y="4335"/>
                  </a:lnTo>
                  <a:lnTo>
                    <a:pt x="187" y="4333"/>
                  </a:lnTo>
                  <a:lnTo>
                    <a:pt x="189" y="4330"/>
                  </a:lnTo>
                  <a:lnTo>
                    <a:pt x="192" y="4327"/>
                  </a:lnTo>
                  <a:lnTo>
                    <a:pt x="193" y="4327"/>
                  </a:lnTo>
                  <a:lnTo>
                    <a:pt x="193" y="4325"/>
                  </a:lnTo>
                  <a:lnTo>
                    <a:pt x="194" y="4325"/>
                  </a:lnTo>
                  <a:lnTo>
                    <a:pt x="194" y="4324"/>
                  </a:lnTo>
                  <a:lnTo>
                    <a:pt x="195" y="4323"/>
                  </a:lnTo>
                  <a:lnTo>
                    <a:pt x="197" y="4320"/>
                  </a:lnTo>
                  <a:lnTo>
                    <a:pt x="198" y="4319"/>
                  </a:lnTo>
                  <a:lnTo>
                    <a:pt x="199" y="4318"/>
                  </a:lnTo>
                  <a:lnTo>
                    <a:pt x="199" y="4316"/>
                  </a:lnTo>
                  <a:lnTo>
                    <a:pt x="200" y="4314"/>
                  </a:lnTo>
                  <a:lnTo>
                    <a:pt x="200" y="4312"/>
                  </a:lnTo>
                  <a:lnTo>
                    <a:pt x="202" y="4311"/>
                  </a:lnTo>
                  <a:lnTo>
                    <a:pt x="202" y="4308"/>
                  </a:lnTo>
                  <a:lnTo>
                    <a:pt x="202" y="4306"/>
                  </a:lnTo>
                  <a:lnTo>
                    <a:pt x="234" y="4273"/>
                  </a:lnTo>
                  <a:lnTo>
                    <a:pt x="233" y="4280"/>
                  </a:lnTo>
                  <a:lnTo>
                    <a:pt x="233" y="4285"/>
                  </a:lnTo>
                  <a:lnTo>
                    <a:pt x="235" y="4288"/>
                  </a:lnTo>
                  <a:lnTo>
                    <a:pt x="239" y="4291"/>
                  </a:lnTo>
                  <a:lnTo>
                    <a:pt x="243" y="4294"/>
                  </a:lnTo>
                  <a:lnTo>
                    <a:pt x="247" y="4297"/>
                  </a:lnTo>
                  <a:lnTo>
                    <a:pt x="251" y="4299"/>
                  </a:lnTo>
                  <a:lnTo>
                    <a:pt x="254" y="4302"/>
                  </a:lnTo>
                  <a:lnTo>
                    <a:pt x="255" y="4306"/>
                  </a:lnTo>
                  <a:lnTo>
                    <a:pt x="255" y="4309"/>
                  </a:lnTo>
                  <a:lnTo>
                    <a:pt x="247" y="4309"/>
                  </a:lnTo>
                  <a:lnTo>
                    <a:pt x="241" y="4309"/>
                  </a:lnTo>
                  <a:lnTo>
                    <a:pt x="234" y="4309"/>
                  </a:lnTo>
                  <a:lnTo>
                    <a:pt x="228" y="4309"/>
                  </a:lnTo>
                  <a:lnTo>
                    <a:pt x="221" y="4311"/>
                  </a:lnTo>
                  <a:lnTo>
                    <a:pt x="215" y="4312"/>
                  </a:lnTo>
                  <a:lnTo>
                    <a:pt x="210" y="4313"/>
                  </a:lnTo>
                  <a:lnTo>
                    <a:pt x="205" y="4316"/>
                  </a:lnTo>
                  <a:lnTo>
                    <a:pt x="199" y="4319"/>
                  </a:lnTo>
                  <a:lnTo>
                    <a:pt x="194" y="4324"/>
                  </a:lnTo>
                  <a:lnTo>
                    <a:pt x="194" y="4325"/>
                  </a:lnTo>
                  <a:lnTo>
                    <a:pt x="193" y="4325"/>
                  </a:lnTo>
                  <a:lnTo>
                    <a:pt x="193" y="4327"/>
                  </a:lnTo>
                  <a:lnTo>
                    <a:pt x="192" y="4327"/>
                  </a:lnTo>
                  <a:lnTo>
                    <a:pt x="192" y="4328"/>
                  </a:lnTo>
                  <a:lnTo>
                    <a:pt x="190" y="4329"/>
                  </a:lnTo>
                  <a:lnTo>
                    <a:pt x="190" y="4330"/>
                  </a:lnTo>
                  <a:lnTo>
                    <a:pt x="189" y="4330"/>
                  </a:lnTo>
                  <a:lnTo>
                    <a:pt x="189" y="4332"/>
                  </a:lnTo>
                  <a:lnTo>
                    <a:pt x="188" y="4333"/>
                  </a:lnTo>
                  <a:lnTo>
                    <a:pt x="187" y="4334"/>
                  </a:lnTo>
                  <a:lnTo>
                    <a:pt x="187" y="4335"/>
                  </a:lnTo>
                  <a:lnTo>
                    <a:pt x="188" y="4339"/>
                  </a:lnTo>
                  <a:lnTo>
                    <a:pt x="189" y="4343"/>
                  </a:lnTo>
                  <a:lnTo>
                    <a:pt x="189" y="4345"/>
                  </a:lnTo>
                  <a:lnTo>
                    <a:pt x="190" y="4349"/>
                  </a:lnTo>
                  <a:lnTo>
                    <a:pt x="190" y="4353"/>
                  </a:lnTo>
                  <a:lnTo>
                    <a:pt x="190" y="4355"/>
                  </a:lnTo>
                  <a:lnTo>
                    <a:pt x="190" y="4358"/>
                  </a:lnTo>
                  <a:lnTo>
                    <a:pt x="189" y="4359"/>
                  </a:lnTo>
                  <a:lnTo>
                    <a:pt x="188" y="4361"/>
                  </a:lnTo>
                  <a:lnTo>
                    <a:pt x="187" y="4363"/>
                  </a:lnTo>
                  <a:close/>
                  <a:moveTo>
                    <a:pt x="204" y="4380"/>
                  </a:moveTo>
                  <a:lnTo>
                    <a:pt x="204" y="4369"/>
                  </a:lnTo>
                  <a:lnTo>
                    <a:pt x="205" y="4370"/>
                  </a:lnTo>
                  <a:lnTo>
                    <a:pt x="207" y="4370"/>
                  </a:lnTo>
                  <a:lnTo>
                    <a:pt x="208" y="4370"/>
                  </a:lnTo>
                  <a:lnTo>
                    <a:pt x="209" y="4370"/>
                  </a:lnTo>
                  <a:lnTo>
                    <a:pt x="212" y="4370"/>
                  </a:lnTo>
                  <a:lnTo>
                    <a:pt x="213" y="4369"/>
                  </a:lnTo>
                  <a:lnTo>
                    <a:pt x="214" y="4370"/>
                  </a:lnTo>
                  <a:lnTo>
                    <a:pt x="215" y="4370"/>
                  </a:lnTo>
                  <a:lnTo>
                    <a:pt x="215" y="4372"/>
                  </a:lnTo>
                  <a:lnTo>
                    <a:pt x="216" y="4375"/>
                  </a:lnTo>
                  <a:lnTo>
                    <a:pt x="204" y="4380"/>
                  </a:lnTo>
                  <a:close/>
                  <a:moveTo>
                    <a:pt x="333" y="4371"/>
                  </a:moveTo>
                  <a:lnTo>
                    <a:pt x="323" y="4371"/>
                  </a:lnTo>
                  <a:lnTo>
                    <a:pt x="333" y="4365"/>
                  </a:lnTo>
                  <a:lnTo>
                    <a:pt x="333" y="4371"/>
                  </a:lnTo>
                  <a:close/>
                  <a:moveTo>
                    <a:pt x="327" y="4360"/>
                  </a:moveTo>
                  <a:lnTo>
                    <a:pt x="238" y="4371"/>
                  </a:lnTo>
                  <a:lnTo>
                    <a:pt x="244" y="4366"/>
                  </a:lnTo>
                  <a:lnTo>
                    <a:pt x="250" y="4363"/>
                  </a:lnTo>
                  <a:lnTo>
                    <a:pt x="257" y="4360"/>
                  </a:lnTo>
                  <a:lnTo>
                    <a:pt x="265" y="4359"/>
                  </a:lnTo>
                  <a:lnTo>
                    <a:pt x="272" y="4358"/>
                  </a:lnTo>
                  <a:lnTo>
                    <a:pt x="281" y="4358"/>
                  </a:lnTo>
                  <a:lnTo>
                    <a:pt x="288" y="4356"/>
                  </a:lnTo>
                  <a:lnTo>
                    <a:pt x="297" y="4355"/>
                  </a:lnTo>
                  <a:lnTo>
                    <a:pt x="304" y="4351"/>
                  </a:lnTo>
                  <a:lnTo>
                    <a:pt x="312" y="4348"/>
                  </a:lnTo>
                  <a:lnTo>
                    <a:pt x="318" y="4354"/>
                  </a:lnTo>
                  <a:lnTo>
                    <a:pt x="319" y="4350"/>
                  </a:lnTo>
                  <a:lnTo>
                    <a:pt x="322" y="4349"/>
                  </a:lnTo>
                  <a:lnTo>
                    <a:pt x="326" y="4348"/>
                  </a:lnTo>
                  <a:lnTo>
                    <a:pt x="329" y="4348"/>
                  </a:lnTo>
                  <a:lnTo>
                    <a:pt x="334" y="4348"/>
                  </a:lnTo>
                  <a:lnTo>
                    <a:pt x="338" y="4348"/>
                  </a:lnTo>
                  <a:lnTo>
                    <a:pt x="342" y="4348"/>
                  </a:lnTo>
                  <a:lnTo>
                    <a:pt x="345" y="4346"/>
                  </a:lnTo>
                  <a:lnTo>
                    <a:pt x="348" y="4344"/>
                  </a:lnTo>
                  <a:lnTo>
                    <a:pt x="350" y="4339"/>
                  </a:lnTo>
                  <a:lnTo>
                    <a:pt x="350" y="4341"/>
                  </a:lnTo>
                  <a:lnTo>
                    <a:pt x="368" y="4330"/>
                  </a:lnTo>
                  <a:lnTo>
                    <a:pt x="374" y="4345"/>
                  </a:lnTo>
                  <a:lnTo>
                    <a:pt x="371" y="4343"/>
                  </a:lnTo>
                  <a:lnTo>
                    <a:pt x="368" y="4343"/>
                  </a:lnTo>
                  <a:lnTo>
                    <a:pt x="364" y="4343"/>
                  </a:lnTo>
                  <a:lnTo>
                    <a:pt x="359" y="4345"/>
                  </a:lnTo>
                  <a:lnTo>
                    <a:pt x="354" y="4348"/>
                  </a:lnTo>
                  <a:lnTo>
                    <a:pt x="349" y="4351"/>
                  </a:lnTo>
                  <a:lnTo>
                    <a:pt x="344" y="4354"/>
                  </a:lnTo>
                  <a:lnTo>
                    <a:pt x="338" y="4356"/>
                  </a:lnTo>
                  <a:lnTo>
                    <a:pt x="332" y="4359"/>
                  </a:lnTo>
                  <a:lnTo>
                    <a:pt x="327" y="4360"/>
                  </a:lnTo>
                  <a:close/>
                  <a:moveTo>
                    <a:pt x="380" y="4341"/>
                  </a:moveTo>
                  <a:lnTo>
                    <a:pt x="378" y="4333"/>
                  </a:lnTo>
                  <a:lnTo>
                    <a:pt x="386" y="4330"/>
                  </a:lnTo>
                  <a:lnTo>
                    <a:pt x="380" y="4341"/>
                  </a:lnTo>
                  <a:close/>
                  <a:moveTo>
                    <a:pt x="344" y="4265"/>
                  </a:moveTo>
                  <a:lnTo>
                    <a:pt x="344" y="4265"/>
                  </a:lnTo>
                  <a:lnTo>
                    <a:pt x="343" y="4264"/>
                  </a:lnTo>
                  <a:lnTo>
                    <a:pt x="343" y="4262"/>
                  </a:lnTo>
                  <a:lnTo>
                    <a:pt x="342" y="4262"/>
                  </a:lnTo>
                  <a:lnTo>
                    <a:pt x="340" y="4261"/>
                  </a:lnTo>
                  <a:lnTo>
                    <a:pt x="339" y="4261"/>
                  </a:lnTo>
                  <a:lnTo>
                    <a:pt x="338" y="4261"/>
                  </a:lnTo>
                  <a:lnTo>
                    <a:pt x="338" y="4276"/>
                  </a:lnTo>
                  <a:lnTo>
                    <a:pt x="327" y="4273"/>
                  </a:lnTo>
                  <a:lnTo>
                    <a:pt x="323" y="4286"/>
                  </a:lnTo>
                  <a:lnTo>
                    <a:pt x="323" y="4285"/>
                  </a:lnTo>
                  <a:lnTo>
                    <a:pt x="323" y="4283"/>
                  </a:lnTo>
                  <a:lnTo>
                    <a:pt x="323" y="4282"/>
                  </a:lnTo>
                  <a:lnTo>
                    <a:pt x="323" y="4281"/>
                  </a:lnTo>
                  <a:lnTo>
                    <a:pt x="323" y="4280"/>
                  </a:lnTo>
                  <a:lnTo>
                    <a:pt x="323" y="4278"/>
                  </a:lnTo>
                  <a:lnTo>
                    <a:pt x="322" y="4277"/>
                  </a:lnTo>
                  <a:lnTo>
                    <a:pt x="321" y="4276"/>
                  </a:lnTo>
                  <a:lnTo>
                    <a:pt x="318" y="4294"/>
                  </a:lnTo>
                  <a:lnTo>
                    <a:pt x="308" y="4286"/>
                  </a:lnTo>
                  <a:lnTo>
                    <a:pt x="311" y="4282"/>
                  </a:lnTo>
                  <a:lnTo>
                    <a:pt x="314" y="4280"/>
                  </a:lnTo>
                  <a:lnTo>
                    <a:pt x="317" y="4277"/>
                  </a:lnTo>
                  <a:lnTo>
                    <a:pt x="319" y="4275"/>
                  </a:lnTo>
                  <a:lnTo>
                    <a:pt x="322" y="4273"/>
                  </a:lnTo>
                  <a:lnTo>
                    <a:pt x="324" y="4271"/>
                  </a:lnTo>
                  <a:lnTo>
                    <a:pt x="327" y="4270"/>
                  </a:lnTo>
                  <a:lnTo>
                    <a:pt x="329" y="4267"/>
                  </a:lnTo>
                  <a:lnTo>
                    <a:pt x="333" y="4265"/>
                  </a:lnTo>
                  <a:lnTo>
                    <a:pt x="335" y="4261"/>
                  </a:lnTo>
                  <a:lnTo>
                    <a:pt x="333" y="4261"/>
                  </a:lnTo>
                  <a:lnTo>
                    <a:pt x="330" y="4261"/>
                  </a:lnTo>
                  <a:lnTo>
                    <a:pt x="328" y="4260"/>
                  </a:lnTo>
                  <a:lnTo>
                    <a:pt x="326" y="4260"/>
                  </a:lnTo>
                  <a:lnTo>
                    <a:pt x="323" y="4259"/>
                  </a:lnTo>
                  <a:lnTo>
                    <a:pt x="321" y="4259"/>
                  </a:lnTo>
                  <a:lnTo>
                    <a:pt x="319" y="4257"/>
                  </a:lnTo>
                  <a:lnTo>
                    <a:pt x="317" y="4256"/>
                  </a:lnTo>
                  <a:lnTo>
                    <a:pt x="314" y="4254"/>
                  </a:lnTo>
                  <a:lnTo>
                    <a:pt x="312" y="4252"/>
                  </a:lnTo>
                  <a:lnTo>
                    <a:pt x="316" y="4254"/>
                  </a:lnTo>
                  <a:lnTo>
                    <a:pt x="318" y="4252"/>
                  </a:lnTo>
                  <a:lnTo>
                    <a:pt x="321" y="4252"/>
                  </a:lnTo>
                  <a:lnTo>
                    <a:pt x="323" y="4250"/>
                  </a:lnTo>
                  <a:lnTo>
                    <a:pt x="324" y="4247"/>
                  </a:lnTo>
                  <a:lnTo>
                    <a:pt x="326" y="4245"/>
                  </a:lnTo>
                  <a:lnTo>
                    <a:pt x="328" y="4243"/>
                  </a:lnTo>
                  <a:lnTo>
                    <a:pt x="329" y="4240"/>
                  </a:lnTo>
                  <a:lnTo>
                    <a:pt x="330" y="4238"/>
                  </a:lnTo>
                  <a:lnTo>
                    <a:pt x="333" y="4235"/>
                  </a:lnTo>
                  <a:lnTo>
                    <a:pt x="333" y="4234"/>
                  </a:lnTo>
                  <a:lnTo>
                    <a:pt x="333" y="4233"/>
                  </a:lnTo>
                  <a:lnTo>
                    <a:pt x="333" y="4231"/>
                  </a:lnTo>
                  <a:lnTo>
                    <a:pt x="333" y="4230"/>
                  </a:lnTo>
                  <a:lnTo>
                    <a:pt x="332" y="4229"/>
                  </a:lnTo>
                  <a:lnTo>
                    <a:pt x="332" y="4228"/>
                  </a:lnTo>
                  <a:lnTo>
                    <a:pt x="330" y="4228"/>
                  </a:lnTo>
                  <a:lnTo>
                    <a:pt x="330" y="4226"/>
                  </a:lnTo>
                  <a:lnTo>
                    <a:pt x="329" y="4226"/>
                  </a:lnTo>
                  <a:lnTo>
                    <a:pt x="334" y="4220"/>
                  </a:lnTo>
                  <a:lnTo>
                    <a:pt x="342" y="4214"/>
                  </a:lnTo>
                  <a:lnTo>
                    <a:pt x="349" y="4209"/>
                  </a:lnTo>
                  <a:lnTo>
                    <a:pt x="357" y="4204"/>
                  </a:lnTo>
                  <a:lnTo>
                    <a:pt x="364" y="4202"/>
                  </a:lnTo>
                  <a:lnTo>
                    <a:pt x="373" y="4199"/>
                  </a:lnTo>
                  <a:lnTo>
                    <a:pt x="381" y="4199"/>
                  </a:lnTo>
                  <a:lnTo>
                    <a:pt x="389" y="4202"/>
                  </a:lnTo>
                  <a:lnTo>
                    <a:pt x="396" y="4205"/>
                  </a:lnTo>
                  <a:lnTo>
                    <a:pt x="404" y="4212"/>
                  </a:lnTo>
                  <a:lnTo>
                    <a:pt x="407" y="4220"/>
                  </a:lnTo>
                  <a:lnTo>
                    <a:pt x="401" y="4224"/>
                  </a:lnTo>
                  <a:lnTo>
                    <a:pt x="394" y="4228"/>
                  </a:lnTo>
                  <a:lnTo>
                    <a:pt x="386" y="4231"/>
                  </a:lnTo>
                  <a:lnTo>
                    <a:pt x="378" y="4234"/>
                  </a:lnTo>
                  <a:lnTo>
                    <a:pt x="370" y="4238"/>
                  </a:lnTo>
                  <a:lnTo>
                    <a:pt x="364" y="4241"/>
                  </a:lnTo>
                  <a:lnTo>
                    <a:pt x="357" y="4245"/>
                  </a:lnTo>
                  <a:lnTo>
                    <a:pt x="352" y="4250"/>
                  </a:lnTo>
                  <a:lnTo>
                    <a:pt x="347" y="4257"/>
                  </a:lnTo>
                  <a:lnTo>
                    <a:pt x="344" y="4265"/>
                  </a:lnTo>
                  <a:close/>
                  <a:moveTo>
                    <a:pt x="386" y="3713"/>
                  </a:moveTo>
                  <a:lnTo>
                    <a:pt x="383" y="3712"/>
                  </a:lnTo>
                  <a:lnTo>
                    <a:pt x="412" y="3463"/>
                  </a:lnTo>
                  <a:lnTo>
                    <a:pt x="416" y="3463"/>
                  </a:lnTo>
                  <a:lnTo>
                    <a:pt x="386" y="3713"/>
                  </a:lnTo>
                  <a:close/>
                  <a:moveTo>
                    <a:pt x="431" y="3383"/>
                  </a:moveTo>
                  <a:lnTo>
                    <a:pt x="430" y="3383"/>
                  </a:lnTo>
                  <a:lnTo>
                    <a:pt x="428" y="3390"/>
                  </a:lnTo>
                  <a:lnTo>
                    <a:pt x="427" y="3398"/>
                  </a:lnTo>
                  <a:lnTo>
                    <a:pt x="426" y="3405"/>
                  </a:lnTo>
                  <a:lnTo>
                    <a:pt x="425" y="3413"/>
                  </a:lnTo>
                  <a:lnTo>
                    <a:pt x="423" y="3420"/>
                  </a:lnTo>
                  <a:lnTo>
                    <a:pt x="422" y="3427"/>
                  </a:lnTo>
                  <a:lnTo>
                    <a:pt x="421" y="3435"/>
                  </a:lnTo>
                  <a:lnTo>
                    <a:pt x="420" y="3442"/>
                  </a:lnTo>
                  <a:lnTo>
                    <a:pt x="417" y="3450"/>
                  </a:lnTo>
                  <a:lnTo>
                    <a:pt x="416" y="3457"/>
                  </a:lnTo>
                  <a:lnTo>
                    <a:pt x="416" y="3445"/>
                  </a:lnTo>
                  <a:lnTo>
                    <a:pt x="417" y="3432"/>
                  </a:lnTo>
                  <a:lnTo>
                    <a:pt x="418" y="3420"/>
                  </a:lnTo>
                  <a:lnTo>
                    <a:pt x="420" y="3408"/>
                  </a:lnTo>
                  <a:lnTo>
                    <a:pt x="421" y="3395"/>
                  </a:lnTo>
                  <a:lnTo>
                    <a:pt x="423" y="3383"/>
                  </a:lnTo>
                  <a:lnTo>
                    <a:pt x="426" y="3370"/>
                  </a:lnTo>
                  <a:lnTo>
                    <a:pt x="427" y="3359"/>
                  </a:lnTo>
                  <a:lnTo>
                    <a:pt x="431" y="3347"/>
                  </a:lnTo>
                  <a:lnTo>
                    <a:pt x="433" y="3336"/>
                  </a:lnTo>
                  <a:lnTo>
                    <a:pt x="433" y="3340"/>
                  </a:lnTo>
                  <a:lnTo>
                    <a:pt x="433" y="3342"/>
                  </a:lnTo>
                  <a:lnTo>
                    <a:pt x="433" y="3346"/>
                  </a:lnTo>
                  <a:lnTo>
                    <a:pt x="432" y="3349"/>
                  </a:lnTo>
                  <a:lnTo>
                    <a:pt x="432" y="3353"/>
                  </a:lnTo>
                  <a:lnTo>
                    <a:pt x="432" y="3357"/>
                  </a:lnTo>
                  <a:lnTo>
                    <a:pt x="432" y="3361"/>
                  </a:lnTo>
                  <a:lnTo>
                    <a:pt x="431" y="3364"/>
                  </a:lnTo>
                  <a:lnTo>
                    <a:pt x="431" y="3367"/>
                  </a:lnTo>
                  <a:lnTo>
                    <a:pt x="431" y="3370"/>
                  </a:lnTo>
                  <a:lnTo>
                    <a:pt x="431" y="3383"/>
                  </a:lnTo>
                  <a:close/>
                  <a:moveTo>
                    <a:pt x="437" y="3323"/>
                  </a:moveTo>
                  <a:lnTo>
                    <a:pt x="437" y="3316"/>
                  </a:lnTo>
                  <a:lnTo>
                    <a:pt x="438" y="3309"/>
                  </a:lnTo>
                  <a:lnTo>
                    <a:pt x="440" y="3300"/>
                  </a:lnTo>
                  <a:lnTo>
                    <a:pt x="441" y="3291"/>
                  </a:lnTo>
                  <a:lnTo>
                    <a:pt x="443" y="3281"/>
                  </a:lnTo>
                  <a:lnTo>
                    <a:pt x="444" y="3272"/>
                  </a:lnTo>
                  <a:lnTo>
                    <a:pt x="446" y="3263"/>
                  </a:lnTo>
                  <a:lnTo>
                    <a:pt x="447" y="3253"/>
                  </a:lnTo>
                  <a:lnTo>
                    <a:pt x="447" y="3243"/>
                  </a:lnTo>
                  <a:lnTo>
                    <a:pt x="446" y="3234"/>
                  </a:lnTo>
                  <a:lnTo>
                    <a:pt x="446" y="3233"/>
                  </a:lnTo>
                  <a:lnTo>
                    <a:pt x="446" y="3232"/>
                  </a:lnTo>
                  <a:lnTo>
                    <a:pt x="446" y="3233"/>
                  </a:lnTo>
                  <a:lnTo>
                    <a:pt x="446" y="3234"/>
                  </a:lnTo>
                  <a:lnTo>
                    <a:pt x="446" y="3236"/>
                  </a:lnTo>
                  <a:lnTo>
                    <a:pt x="447" y="3236"/>
                  </a:lnTo>
                  <a:lnTo>
                    <a:pt x="448" y="3237"/>
                  </a:lnTo>
                  <a:lnTo>
                    <a:pt x="448" y="3232"/>
                  </a:lnTo>
                  <a:lnTo>
                    <a:pt x="449" y="3227"/>
                  </a:lnTo>
                  <a:lnTo>
                    <a:pt x="451" y="3222"/>
                  </a:lnTo>
                  <a:lnTo>
                    <a:pt x="452" y="3216"/>
                  </a:lnTo>
                  <a:lnTo>
                    <a:pt x="453" y="3210"/>
                  </a:lnTo>
                  <a:lnTo>
                    <a:pt x="454" y="3203"/>
                  </a:lnTo>
                  <a:lnTo>
                    <a:pt x="454" y="3199"/>
                  </a:lnTo>
                  <a:lnTo>
                    <a:pt x="453" y="3192"/>
                  </a:lnTo>
                  <a:lnTo>
                    <a:pt x="452" y="3186"/>
                  </a:lnTo>
                  <a:lnTo>
                    <a:pt x="448" y="3181"/>
                  </a:lnTo>
                  <a:lnTo>
                    <a:pt x="451" y="3180"/>
                  </a:lnTo>
                  <a:lnTo>
                    <a:pt x="452" y="3177"/>
                  </a:lnTo>
                  <a:lnTo>
                    <a:pt x="453" y="3175"/>
                  </a:lnTo>
                  <a:lnTo>
                    <a:pt x="454" y="3173"/>
                  </a:lnTo>
                  <a:lnTo>
                    <a:pt x="454" y="3170"/>
                  </a:lnTo>
                  <a:lnTo>
                    <a:pt x="454" y="3168"/>
                  </a:lnTo>
                  <a:lnTo>
                    <a:pt x="454" y="3164"/>
                  </a:lnTo>
                  <a:lnTo>
                    <a:pt x="453" y="3161"/>
                  </a:lnTo>
                  <a:lnTo>
                    <a:pt x="453" y="3160"/>
                  </a:lnTo>
                  <a:lnTo>
                    <a:pt x="452" y="3158"/>
                  </a:lnTo>
                  <a:lnTo>
                    <a:pt x="454" y="3160"/>
                  </a:lnTo>
                  <a:lnTo>
                    <a:pt x="454" y="3128"/>
                  </a:lnTo>
                  <a:lnTo>
                    <a:pt x="457" y="3130"/>
                  </a:lnTo>
                  <a:lnTo>
                    <a:pt x="472" y="2991"/>
                  </a:lnTo>
                  <a:lnTo>
                    <a:pt x="473" y="3023"/>
                  </a:lnTo>
                  <a:lnTo>
                    <a:pt x="472" y="3056"/>
                  </a:lnTo>
                  <a:lnTo>
                    <a:pt x="470" y="3090"/>
                  </a:lnTo>
                  <a:lnTo>
                    <a:pt x="467" y="3123"/>
                  </a:lnTo>
                  <a:lnTo>
                    <a:pt x="463" y="3156"/>
                  </a:lnTo>
                  <a:lnTo>
                    <a:pt x="458" y="3190"/>
                  </a:lnTo>
                  <a:lnTo>
                    <a:pt x="453" y="3223"/>
                  </a:lnTo>
                  <a:lnTo>
                    <a:pt x="447" y="3257"/>
                  </a:lnTo>
                  <a:lnTo>
                    <a:pt x="442" y="3290"/>
                  </a:lnTo>
                  <a:lnTo>
                    <a:pt x="437" y="3323"/>
                  </a:lnTo>
                  <a:close/>
                  <a:moveTo>
                    <a:pt x="514" y="2709"/>
                  </a:moveTo>
                  <a:lnTo>
                    <a:pt x="511" y="2709"/>
                  </a:lnTo>
                  <a:lnTo>
                    <a:pt x="511" y="2694"/>
                  </a:lnTo>
                  <a:lnTo>
                    <a:pt x="514" y="2694"/>
                  </a:lnTo>
                  <a:lnTo>
                    <a:pt x="514" y="2709"/>
                  </a:lnTo>
                  <a:close/>
                  <a:moveTo>
                    <a:pt x="511" y="2688"/>
                  </a:moveTo>
                  <a:lnTo>
                    <a:pt x="508" y="2683"/>
                  </a:lnTo>
                  <a:lnTo>
                    <a:pt x="505" y="2679"/>
                  </a:lnTo>
                  <a:lnTo>
                    <a:pt x="508" y="2683"/>
                  </a:lnTo>
                  <a:lnTo>
                    <a:pt x="514" y="2655"/>
                  </a:lnTo>
                  <a:lnTo>
                    <a:pt x="511" y="2688"/>
                  </a:lnTo>
                  <a:close/>
                  <a:moveTo>
                    <a:pt x="531" y="2475"/>
                  </a:moveTo>
                  <a:lnTo>
                    <a:pt x="531" y="2475"/>
                  </a:lnTo>
                  <a:lnTo>
                    <a:pt x="529" y="2491"/>
                  </a:lnTo>
                  <a:lnTo>
                    <a:pt x="527" y="2507"/>
                  </a:lnTo>
                  <a:lnTo>
                    <a:pt x="525" y="2523"/>
                  </a:lnTo>
                  <a:lnTo>
                    <a:pt x="524" y="2539"/>
                  </a:lnTo>
                  <a:lnTo>
                    <a:pt x="523" y="2555"/>
                  </a:lnTo>
                  <a:lnTo>
                    <a:pt x="520" y="2571"/>
                  </a:lnTo>
                  <a:lnTo>
                    <a:pt x="519" y="2586"/>
                  </a:lnTo>
                  <a:lnTo>
                    <a:pt x="518" y="2602"/>
                  </a:lnTo>
                  <a:lnTo>
                    <a:pt x="518" y="2618"/>
                  </a:lnTo>
                  <a:lnTo>
                    <a:pt x="516" y="2634"/>
                  </a:lnTo>
                  <a:lnTo>
                    <a:pt x="515" y="2620"/>
                  </a:lnTo>
                  <a:lnTo>
                    <a:pt x="515" y="2606"/>
                  </a:lnTo>
                  <a:lnTo>
                    <a:pt x="516" y="2591"/>
                  </a:lnTo>
                  <a:lnTo>
                    <a:pt x="518" y="2575"/>
                  </a:lnTo>
                  <a:lnTo>
                    <a:pt x="519" y="2560"/>
                  </a:lnTo>
                  <a:lnTo>
                    <a:pt x="521" y="2545"/>
                  </a:lnTo>
                  <a:lnTo>
                    <a:pt x="524" y="2529"/>
                  </a:lnTo>
                  <a:lnTo>
                    <a:pt x="525" y="2514"/>
                  </a:lnTo>
                  <a:lnTo>
                    <a:pt x="527" y="2498"/>
                  </a:lnTo>
                  <a:lnTo>
                    <a:pt x="529" y="2484"/>
                  </a:lnTo>
                  <a:lnTo>
                    <a:pt x="523" y="2477"/>
                  </a:lnTo>
                  <a:lnTo>
                    <a:pt x="531" y="2475"/>
                  </a:lnTo>
                  <a:lnTo>
                    <a:pt x="531" y="2474"/>
                  </a:lnTo>
                  <a:lnTo>
                    <a:pt x="531" y="2472"/>
                  </a:lnTo>
                  <a:lnTo>
                    <a:pt x="531" y="2470"/>
                  </a:lnTo>
                  <a:lnTo>
                    <a:pt x="530" y="2469"/>
                  </a:lnTo>
                  <a:lnTo>
                    <a:pt x="530" y="2466"/>
                  </a:lnTo>
                  <a:lnTo>
                    <a:pt x="529" y="2464"/>
                  </a:lnTo>
                  <a:lnTo>
                    <a:pt x="527" y="2463"/>
                  </a:lnTo>
                  <a:lnTo>
                    <a:pt x="526" y="2460"/>
                  </a:lnTo>
                  <a:lnTo>
                    <a:pt x="526" y="2459"/>
                  </a:lnTo>
                  <a:lnTo>
                    <a:pt x="525" y="2458"/>
                  </a:lnTo>
                  <a:lnTo>
                    <a:pt x="524" y="2455"/>
                  </a:lnTo>
                  <a:lnTo>
                    <a:pt x="523" y="2454"/>
                  </a:lnTo>
                  <a:lnTo>
                    <a:pt x="525" y="2454"/>
                  </a:lnTo>
                  <a:lnTo>
                    <a:pt x="527" y="2454"/>
                  </a:lnTo>
                  <a:lnTo>
                    <a:pt x="529" y="2454"/>
                  </a:lnTo>
                  <a:lnTo>
                    <a:pt x="530" y="2451"/>
                  </a:lnTo>
                  <a:lnTo>
                    <a:pt x="531" y="2450"/>
                  </a:lnTo>
                  <a:lnTo>
                    <a:pt x="531" y="2448"/>
                  </a:lnTo>
                  <a:lnTo>
                    <a:pt x="531" y="2445"/>
                  </a:lnTo>
                  <a:lnTo>
                    <a:pt x="531" y="2443"/>
                  </a:lnTo>
                  <a:lnTo>
                    <a:pt x="531" y="2441"/>
                  </a:lnTo>
                  <a:lnTo>
                    <a:pt x="531" y="2439"/>
                  </a:lnTo>
                  <a:lnTo>
                    <a:pt x="531" y="2438"/>
                  </a:lnTo>
                  <a:lnTo>
                    <a:pt x="532" y="2435"/>
                  </a:lnTo>
                  <a:lnTo>
                    <a:pt x="532" y="2434"/>
                  </a:lnTo>
                  <a:lnTo>
                    <a:pt x="532" y="2433"/>
                  </a:lnTo>
                  <a:lnTo>
                    <a:pt x="532" y="2432"/>
                  </a:lnTo>
                  <a:lnTo>
                    <a:pt x="532" y="2430"/>
                  </a:lnTo>
                  <a:lnTo>
                    <a:pt x="531" y="2430"/>
                  </a:lnTo>
                  <a:lnTo>
                    <a:pt x="531" y="2429"/>
                  </a:lnTo>
                  <a:lnTo>
                    <a:pt x="531" y="2430"/>
                  </a:lnTo>
                  <a:lnTo>
                    <a:pt x="531" y="2429"/>
                  </a:lnTo>
                  <a:lnTo>
                    <a:pt x="530" y="2429"/>
                  </a:lnTo>
                  <a:lnTo>
                    <a:pt x="529" y="2428"/>
                  </a:lnTo>
                  <a:lnTo>
                    <a:pt x="527" y="2428"/>
                  </a:lnTo>
                  <a:lnTo>
                    <a:pt x="526" y="2428"/>
                  </a:lnTo>
                  <a:lnTo>
                    <a:pt x="525" y="2427"/>
                  </a:lnTo>
                  <a:lnTo>
                    <a:pt x="525" y="2425"/>
                  </a:lnTo>
                  <a:lnTo>
                    <a:pt x="525" y="2423"/>
                  </a:lnTo>
                  <a:lnTo>
                    <a:pt x="525" y="2420"/>
                  </a:lnTo>
                  <a:lnTo>
                    <a:pt x="526" y="2418"/>
                  </a:lnTo>
                  <a:lnTo>
                    <a:pt x="526" y="2419"/>
                  </a:lnTo>
                  <a:lnTo>
                    <a:pt x="526" y="2420"/>
                  </a:lnTo>
                  <a:lnTo>
                    <a:pt x="527" y="2420"/>
                  </a:lnTo>
                  <a:lnTo>
                    <a:pt x="527" y="2422"/>
                  </a:lnTo>
                  <a:lnTo>
                    <a:pt x="527" y="2423"/>
                  </a:lnTo>
                  <a:lnTo>
                    <a:pt x="527" y="2424"/>
                  </a:lnTo>
                  <a:lnTo>
                    <a:pt x="529" y="2425"/>
                  </a:lnTo>
                  <a:lnTo>
                    <a:pt x="529" y="2427"/>
                  </a:lnTo>
                  <a:lnTo>
                    <a:pt x="529" y="2428"/>
                  </a:lnTo>
                  <a:lnTo>
                    <a:pt x="530" y="2429"/>
                  </a:lnTo>
                  <a:lnTo>
                    <a:pt x="531" y="2429"/>
                  </a:lnTo>
                  <a:lnTo>
                    <a:pt x="534" y="2427"/>
                  </a:lnTo>
                  <a:lnTo>
                    <a:pt x="535" y="2423"/>
                  </a:lnTo>
                  <a:lnTo>
                    <a:pt x="535" y="2419"/>
                  </a:lnTo>
                  <a:lnTo>
                    <a:pt x="534" y="2417"/>
                  </a:lnTo>
                  <a:lnTo>
                    <a:pt x="532" y="2413"/>
                  </a:lnTo>
                  <a:lnTo>
                    <a:pt x="531" y="2411"/>
                  </a:lnTo>
                  <a:lnTo>
                    <a:pt x="530" y="2407"/>
                  </a:lnTo>
                  <a:lnTo>
                    <a:pt x="529" y="2403"/>
                  </a:lnTo>
                  <a:lnTo>
                    <a:pt x="529" y="2401"/>
                  </a:lnTo>
                  <a:lnTo>
                    <a:pt x="529" y="2397"/>
                  </a:lnTo>
                  <a:lnTo>
                    <a:pt x="535" y="2403"/>
                  </a:lnTo>
                  <a:lnTo>
                    <a:pt x="535" y="2398"/>
                  </a:lnTo>
                  <a:lnTo>
                    <a:pt x="535" y="2393"/>
                  </a:lnTo>
                  <a:lnTo>
                    <a:pt x="535" y="2388"/>
                  </a:lnTo>
                  <a:lnTo>
                    <a:pt x="535" y="2383"/>
                  </a:lnTo>
                  <a:lnTo>
                    <a:pt x="535" y="2378"/>
                  </a:lnTo>
                  <a:lnTo>
                    <a:pt x="534" y="2373"/>
                  </a:lnTo>
                  <a:lnTo>
                    <a:pt x="534" y="2370"/>
                  </a:lnTo>
                  <a:lnTo>
                    <a:pt x="535" y="2365"/>
                  </a:lnTo>
                  <a:lnTo>
                    <a:pt x="535" y="2360"/>
                  </a:lnTo>
                  <a:lnTo>
                    <a:pt x="535" y="2356"/>
                  </a:lnTo>
                  <a:lnTo>
                    <a:pt x="534" y="2345"/>
                  </a:lnTo>
                  <a:lnTo>
                    <a:pt x="534" y="2335"/>
                  </a:lnTo>
                  <a:lnTo>
                    <a:pt x="535" y="2324"/>
                  </a:lnTo>
                  <a:lnTo>
                    <a:pt x="535" y="2314"/>
                  </a:lnTo>
                  <a:lnTo>
                    <a:pt x="536" y="2304"/>
                  </a:lnTo>
                  <a:lnTo>
                    <a:pt x="537" y="2294"/>
                  </a:lnTo>
                  <a:lnTo>
                    <a:pt x="539" y="2284"/>
                  </a:lnTo>
                  <a:lnTo>
                    <a:pt x="540" y="2273"/>
                  </a:lnTo>
                  <a:lnTo>
                    <a:pt x="541" y="2263"/>
                  </a:lnTo>
                  <a:lnTo>
                    <a:pt x="544" y="2252"/>
                  </a:lnTo>
                  <a:lnTo>
                    <a:pt x="544" y="2275"/>
                  </a:lnTo>
                  <a:lnTo>
                    <a:pt x="545" y="2297"/>
                  </a:lnTo>
                  <a:lnTo>
                    <a:pt x="544" y="2319"/>
                  </a:lnTo>
                  <a:lnTo>
                    <a:pt x="542" y="2341"/>
                  </a:lnTo>
                  <a:lnTo>
                    <a:pt x="541" y="2362"/>
                  </a:lnTo>
                  <a:lnTo>
                    <a:pt x="540" y="2385"/>
                  </a:lnTo>
                  <a:lnTo>
                    <a:pt x="537" y="2407"/>
                  </a:lnTo>
                  <a:lnTo>
                    <a:pt x="536" y="2429"/>
                  </a:lnTo>
                  <a:lnTo>
                    <a:pt x="534" y="2450"/>
                  </a:lnTo>
                  <a:lnTo>
                    <a:pt x="531" y="2472"/>
                  </a:lnTo>
                  <a:lnTo>
                    <a:pt x="531" y="2474"/>
                  </a:lnTo>
                  <a:lnTo>
                    <a:pt x="531" y="2475"/>
                  </a:lnTo>
                  <a:close/>
                  <a:moveTo>
                    <a:pt x="734" y="2655"/>
                  </a:moveTo>
                  <a:lnTo>
                    <a:pt x="732" y="2659"/>
                  </a:lnTo>
                  <a:lnTo>
                    <a:pt x="729" y="2664"/>
                  </a:lnTo>
                  <a:lnTo>
                    <a:pt x="728" y="2669"/>
                  </a:lnTo>
                  <a:lnTo>
                    <a:pt x="727" y="2674"/>
                  </a:lnTo>
                  <a:lnTo>
                    <a:pt x="726" y="2680"/>
                  </a:lnTo>
                  <a:lnTo>
                    <a:pt x="724" y="2685"/>
                  </a:lnTo>
                  <a:lnTo>
                    <a:pt x="724" y="2690"/>
                  </a:lnTo>
                  <a:lnTo>
                    <a:pt x="726" y="2695"/>
                  </a:lnTo>
                  <a:lnTo>
                    <a:pt x="726" y="2699"/>
                  </a:lnTo>
                  <a:lnTo>
                    <a:pt x="728" y="2703"/>
                  </a:lnTo>
                  <a:lnTo>
                    <a:pt x="728" y="2705"/>
                  </a:lnTo>
                  <a:lnTo>
                    <a:pt x="728" y="2706"/>
                  </a:lnTo>
                  <a:lnTo>
                    <a:pt x="728" y="2705"/>
                  </a:lnTo>
                  <a:lnTo>
                    <a:pt x="727" y="2704"/>
                  </a:lnTo>
                  <a:lnTo>
                    <a:pt x="727" y="2703"/>
                  </a:lnTo>
                  <a:lnTo>
                    <a:pt x="726" y="2701"/>
                  </a:lnTo>
                  <a:lnTo>
                    <a:pt x="726" y="2700"/>
                  </a:lnTo>
                  <a:lnTo>
                    <a:pt x="724" y="2700"/>
                  </a:lnTo>
                  <a:lnTo>
                    <a:pt x="724" y="2703"/>
                  </a:lnTo>
                  <a:lnTo>
                    <a:pt x="723" y="2704"/>
                  </a:lnTo>
                  <a:lnTo>
                    <a:pt x="723" y="2706"/>
                  </a:lnTo>
                  <a:lnTo>
                    <a:pt x="722" y="2709"/>
                  </a:lnTo>
                  <a:lnTo>
                    <a:pt x="721" y="2710"/>
                  </a:lnTo>
                  <a:lnTo>
                    <a:pt x="720" y="2712"/>
                  </a:lnTo>
                  <a:lnTo>
                    <a:pt x="720" y="2715"/>
                  </a:lnTo>
                  <a:lnTo>
                    <a:pt x="720" y="2717"/>
                  </a:lnTo>
                  <a:lnTo>
                    <a:pt x="720" y="2719"/>
                  </a:lnTo>
                  <a:lnTo>
                    <a:pt x="721" y="2721"/>
                  </a:lnTo>
                  <a:lnTo>
                    <a:pt x="723" y="2719"/>
                  </a:lnTo>
                  <a:lnTo>
                    <a:pt x="724" y="2721"/>
                  </a:lnTo>
                  <a:lnTo>
                    <a:pt x="720" y="2726"/>
                  </a:lnTo>
                  <a:lnTo>
                    <a:pt x="716" y="2732"/>
                  </a:lnTo>
                  <a:lnTo>
                    <a:pt x="713" y="2740"/>
                  </a:lnTo>
                  <a:lnTo>
                    <a:pt x="712" y="2748"/>
                  </a:lnTo>
                  <a:lnTo>
                    <a:pt x="711" y="2757"/>
                  </a:lnTo>
                  <a:lnTo>
                    <a:pt x="710" y="2767"/>
                  </a:lnTo>
                  <a:lnTo>
                    <a:pt x="708" y="2775"/>
                  </a:lnTo>
                  <a:lnTo>
                    <a:pt x="706" y="2785"/>
                  </a:lnTo>
                  <a:lnTo>
                    <a:pt x="703" y="2794"/>
                  </a:lnTo>
                  <a:lnTo>
                    <a:pt x="701" y="2801"/>
                  </a:lnTo>
                  <a:lnTo>
                    <a:pt x="707" y="2804"/>
                  </a:lnTo>
                  <a:lnTo>
                    <a:pt x="706" y="2804"/>
                  </a:lnTo>
                  <a:lnTo>
                    <a:pt x="705" y="2805"/>
                  </a:lnTo>
                  <a:lnTo>
                    <a:pt x="702" y="2806"/>
                  </a:lnTo>
                  <a:lnTo>
                    <a:pt x="701" y="2809"/>
                  </a:lnTo>
                  <a:lnTo>
                    <a:pt x="701" y="2811"/>
                  </a:lnTo>
                  <a:lnTo>
                    <a:pt x="700" y="2815"/>
                  </a:lnTo>
                  <a:lnTo>
                    <a:pt x="698" y="2819"/>
                  </a:lnTo>
                  <a:lnTo>
                    <a:pt x="698" y="2821"/>
                  </a:lnTo>
                  <a:lnTo>
                    <a:pt x="698" y="2825"/>
                  </a:lnTo>
                  <a:lnTo>
                    <a:pt x="698" y="2827"/>
                  </a:lnTo>
                  <a:lnTo>
                    <a:pt x="698" y="2829"/>
                  </a:lnTo>
                  <a:lnTo>
                    <a:pt x="700" y="2829"/>
                  </a:lnTo>
                  <a:lnTo>
                    <a:pt x="700" y="2830"/>
                  </a:lnTo>
                  <a:lnTo>
                    <a:pt x="701" y="2831"/>
                  </a:lnTo>
                  <a:lnTo>
                    <a:pt x="701" y="2832"/>
                  </a:lnTo>
                  <a:lnTo>
                    <a:pt x="701" y="2834"/>
                  </a:lnTo>
                  <a:lnTo>
                    <a:pt x="700" y="2832"/>
                  </a:lnTo>
                  <a:lnTo>
                    <a:pt x="700" y="2831"/>
                  </a:lnTo>
                  <a:lnTo>
                    <a:pt x="700" y="2830"/>
                  </a:lnTo>
                  <a:lnTo>
                    <a:pt x="698" y="2830"/>
                  </a:lnTo>
                  <a:lnTo>
                    <a:pt x="698" y="2829"/>
                  </a:lnTo>
                  <a:lnTo>
                    <a:pt x="698" y="2827"/>
                  </a:lnTo>
                  <a:lnTo>
                    <a:pt x="697" y="2829"/>
                  </a:lnTo>
                  <a:lnTo>
                    <a:pt x="696" y="2831"/>
                  </a:lnTo>
                  <a:lnTo>
                    <a:pt x="696" y="2834"/>
                  </a:lnTo>
                  <a:lnTo>
                    <a:pt x="695" y="2835"/>
                  </a:lnTo>
                  <a:lnTo>
                    <a:pt x="695" y="2837"/>
                  </a:lnTo>
                  <a:lnTo>
                    <a:pt x="694" y="2840"/>
                  </a:lnTo>
                  <a:lnTo>
                    <a:pt x="694" y="2842"/>
                  </a:lnTo>
                  <a:lnTo>
                    <a:pt x="694" y="2844"/>
                  </a:lnTo>
                  <a:lnTo>
                    <a:pt x="692" y="2846"/>
                  </a:lnTo>
                  <a:lnTo>
                    <a:pt x="692" y="2848"/>
                  </a:lnTo>
                  <a:lnTo>
                    <a:pt x="698" y="2851"/>
                  </a:lnTo>
                  <a:lnTo>
                    <a:pt x="692" y="2852"/>
                  </a:lnTo>
                  <a:lnTo>
                    <a:pt x="690" y="2856"/>
                  </a:lnTo>
                  <a:lnTo>
                    <a:pt x="689" y="2860"/>
                  </a:lnTo>
                  <a:lnTo>
                    <a:pt x="690" y="2865"/>
                  </a:lnTo>
                  <a:lnTo>
                    <a:pt x="692" y="2869"/>
                  </a:lnTo>
                  <a:lnTo>
                    <a:pt x="695" y="2874"/>
                  </a:lnTo>
                  <a:lnTo>
                    <a:pt x="695" y="2881"/>
                  </a:lnTo>
                  <a:lnTo>
                    <a:pt x="695" y="2886"/>
                  </a:lnTo>
                  <a:lnTo>
                    <a:pt x="691" y="2889"/>
                  </a:lnTo>
                  <a:lnTo>
                    <a:pt x="684" y="2893"/>
                  </a:lnTo>
                  <a:lnTo>
                    <a:pt x="682" y="2905"/>
                  </a:lnTo>
                  <a:lnTo>
                    <a:pt x="680" y="2918"/>
                  </a:lnTo>
                  <a:lnTo>
                    <a:pt x="679" y="2930"/>
                  </a:lnTo>
                  <a:lnTo>
                    <a:pt x="677" y="2942"/>
                  </a:lnTo>
                  <a:lnTo>
                    <a:pt x="675" y="2955"/>
                  </a:lnTo>
                  <a:lnTo>
                    <a:pt x="674" y="2967"/>
                  </a:lnTo>
                  <a:lnTo>
                    <a:pt x="671" y="2978"/>
                  </a:lnTo>
                  <a:lnTo>
                    <a:pt x="667" y="2991"/>
                  </a:lnTo>
                  <a:lnTo>
                    <a:pt x="664" y="3002"/>
                  </a:lnTo>
                  <a:lnTo>
                    <a:pt x="660" y="3014"/>
                  </a:lnTo>
                  <a:lnTo>
                    <a:pt x="661" y="3006"/>
                  </a:lnTo>
                  <a:lnTo>
                    <a:pt x="663" y="2997"/>
                  </a:lnTo>
                  <a:lnTo>
                    <a:pt x="665" y="2987"/>
                  </a:lnTo>
                  <a:lnTo>
                    <a:pt x="666" y="2976"/>
                  </a:lnTo>
                  <a:lnTo>
                    <a:pt x="669" y="2965"/>
                  </a:lnTo>
                  <a:lnTo>
                    <a:pt x="670" y="2954"/>
                  </a:lnTo>
                  <a:lnTo>
                    <a:pt x="671" y="2942"/>
                  </a:lnTo>
                  <a:lnTo>
                    <a:pt x="674" y="2930"/>
                  </a:lnTo>
                  <a:lnTo>
                    <a:pt x="674" y="2919"/>
                  </a:lnTo>
                  <a:lnTo>
                    <a:pt x="675" y="2908"/>
                  </a:lnTo>
                  <a:lnTo>
                    <a:pt x="674" y="2909"/>
                  </a:lnTo>
                  <a:lnTo>
                    <a:pt x="674" y="2910"/>
                  </a:lnTo>
                  <a:lnTo>
                    <a:pt x="672" y="2912"/>
                  </a:lnTo>
                  <a:lnTo>
                    <a:pt x="672" y="2913"/>
                  </a:lnTo>
                  <a:lnTo>
                    <a:pt x="671" y="2914"/>
                  </a:lnTo>
                  <a:lnTo>
                    <a:pt x="671" y="2915"/>
                  </a:lnTo>
                  <a:lnTo>
                    <a:pt x="671" y="2916"/>
                  </a:lnTo>
                  <a:lnTo>
                    <a:pt x="670" y="2918"/>
                  </a:lnTo>
                  <a:lnTo>
                    <a:pt x="670" y="2920"/>
                  </a:lnTo>
                  <a:lnTo>
                    <a:pt x="670" y="2921"/>
                  </a:lnTo>
                  <a:lnTo>
                    <a:pt x="670" y="2923"/>
                  </a:lnTo>
                  <a:lnTo>
                    <a:pt x="669" y="2925"/>
                  </a:lnTo>
                  <a:lnTo>
                    <a:pt x="669" y="2926"/>
                  </a:lnTo>
                  <a:lnTo>
                    <a:pt x="669" y="2928"/>
                  </a:lnTo>
                  <a:lnTo>
                    <a:pt x="669" y="2930"/>
                  </a:lnTo>
                  <a:lnTo>
                    <a:pt x="669" y="2931"/>
                  </a:lnTo>
                  <a:lnTo>
                    <a:pt x="669" y="2934"/>
                  </a:lnTo>
                  <a:lnTo>
                    <a:pt x="669" y="2936"/>
                  </a:lnTo>
                  <a:lnTo>
                    <a:pt x="669" y="2938"/>
                  </a:lnTo>
                  <a:lnTo>
                    <a:pt x="669" y="2940"/>
                  </a:lnTo>
                  <a:lnTo>
                    <a:pt x="669" y="2938"/>
                  </a:lnTo>
                  <a:lnTo>
                    <a:pt x="669" y="2936"/>
                  </a:lnTo>
                  <a:lnTo>
                    <a:pt x="669" y="2934"/>
                  </a:lnTo>
                  <a:lnTo>
                    <a:pt x="669" y="2933"/>
                  </a:lnTo>
                  <a:lnTo>
                    <a:pt x="669" y="2930"/>
                  </a:lnTo>
                  <a:lnTo>
                    <a:pt x="669" y="2929"/>
                  </a:lnTo>
                  <a:lnTo>
                    <a:pt x="669" y="2926"/>
                  </a:lnTo>
                  <a:lnTo>
                    <a:pt x="669" y="2925"/>
                  </a:lnTo>
                  <a:lnTo>
                    <a:pt x="669" y="2923"/>
                  </a:lnTo>
                  <a:lnTo>
                    <a:pt x="670" y="2921"/>
                  </a:lnTo>
                  <a:lnTo>
                    <a:pt x="670" y="2912"/>
                  </a:lnTo>
                  <a:lnTo>
                    <a:pt x="671" y="2903"/>
                  </a:lnTo>
                  <a:lnTo>
                    <a:pt x="672" y="2895"/>
                  </a:lnTo>
                  <a:lnTo>
                    <a:pt x="674" y="2888"/>
                  </a:lnTo>
                  <a:lnTo>
                    <a:pt x="675" y="2879"/>
                  </a:lnTo>
                  <a:lnTo>
                    <a:pt x="677" y="2872"/>
                  </a:lnTo>
                  <a:lnTo>
                    <a:pt x="679" y="2863"/>
                  </a:lnTo>
                  <a:lnTo>
                    <a:pt x="681" y="2855"/>
                  </a:lnTo>
                  <a:lnTo>
                    <a:pt x="684" y="2845"/>
                  </a:lnTo>
                  <a:lnTo>
                    <a:pt x="686" y="2834"/>
                  </a:lnTo>
                  <a:lnTo>
                    <a:pt x="690" y="2836"/>
                  </a:lnTo>
                  <a:lnTo>
                    <a:pt x="689" y="2832"/>
                  </a:lnTo>
                  <a:lnTo>
                    <a:pt x="687" y="2830"/>
                  </a:lnTo>
                  <a:lnTo>
                    <a:pt x="689" y="2827"/>
                  </a:lnTo>
                  <a:lnTo>
                    <a:pt x="689" y="2825"/>
                  </a:lnTo>
                  <a:lnTo>
                    <a:pt x="690" y="2822"/>
                  </a:lnTo>
                  <a:lnTo>
                    <a:pt x="691" y="2820"/>
                  </a:lnTo>
                  <a:lnTo>
                    <a:pt x="692" y="2818"/>
                  </a:lnTo>
                  <a:lnTo>
                    <a:pt x="694" y="2814"/>
                  </a:lnTo>
                  <a:lnTo>
                    <a:pt x="695" y="2810"/>
                  </a:lnTo>
                  <a:lnTo>
                    <a:pt x="695" y="2806"/>
                  </a:lnTo>
                  <a:lnTo>
                    <a:pt x="697" y="2801"/>
                  </a:lnTo>
                  <a:lnTo>
                    <a:pt x="697" y="2797"/>
                  </a:lnTo>
                  <a:lnTo>
                    <a:pt x="697" y="2793"/>
                  </a:lnTo>
                  <a:lnTo>
                    <a:pt x="696" y="2789"/>
                  </a:lnTo>
                  <a:lnTo>
                    <a:pt x="695" y="2785"/>
                  </a:lnTo>
                  <a:lnTo>
                    <a:pt x="694" y="2782"/>
                  </a:lnTo>
                  <a:lnTo>
                    <a:pt x="692" y="2778"/>
                  </a:lnTo>
                  <a:lnTo>
                    <a:pt x="692" y="2774"/>
                  </a:lnTo>
                  <a:lnTo>
                    <a:pt x="692" y="2771"/>
                  </a:lnTo>
                  <a:lnTo>
                    <a:pt x="695" y="2766"/>
                  </a:lnTo>
                  <a:lnTo>
                    <a:pt x="695" y="2764"/>
                  </a:lnTo>
                  <a:lnTo>
                    <a:pt x="695" y="2763"/>
                  </a:lnTo>
                  <a:lnTo>
                    <a:pt x="695" y="2762"/>
                  </a:lnTo>
                  <a:lnTo>
                    <a:pt x="696" y="2761"/>
                  </a:lnTo>
                  <a:lnTo>
                    <a:pt x="697" y="2761"/>
                  </a:lnTo>
                  <a:lnTo>
                    <a:pt x="697" y="2759"/>
                  </a:lnTo>
                  <a:lnTo>
                    <a:pt x="698" y="2759"/>
                  </a:lnTo>
                  <a:lnTo>
                    <a:pt x="697" y="2761"/>
                  </a:lnTo>
                  <a:lnTo>
                    <a:pt x="697" y="2762"/>
                  </a:lnTo>
                  <a:lnTo>
                    <a:pt x="696" y="2762"/>
                  </a:lnTo>
                  <a:lnTo>
                    <a:pt x="696" y="2763"/>
                  </a:lnTo>
                  <a:lnTo>
                    <a:pt x="695" y="2764"/>
                  </a:lnTo>
                  <a:lnTo>
                    <a:pt x="695" y="2766"/>
                  </a:lnTo>
                  <a:lnTo>
                    <a:pt x="695" y="2767"/>
                  </a:lnTo>
                  <a:lnTo>
                    <a:pt x="695" y="2768"/>
                  </a:lnTo>
                  <a:lnTo>
                    <a:pt x="695" y="2769"/>
                  </a:lnTo>
                  <a:lnTo>
                    <a:pt x="695" y="2771"/>
                  </a:lnTo>
                  <a:lnTo>
                    <a:pt x="695" y="2772"/>
                  </a:lnTo>
                  <a:lnTo>
                    <a:pt x="698" y="2774"/>
                  </a:lnTo>
                  <a:lnTo>
                    <a:pt x="700" y="2772"/>
                  </a:lnTo>
                  <a:lnTo>
                    <a:pt x="702" y="2769"/>
                  </a:lnTo>
                  <a:lnTo>
                    <a:pt x="703" y="2766"/>
                  </a:lnTo>
                  <a:lnTo>
                    <a:pt x="705" y="2763"/>
                  </a:lnTo>
                  <a:lnTo>
                    <a:pt x="706" y="2759"/>
                  </a:lnTo>
                  <a:lnTo>
                    <a:pt x="707" y="2757"/>
                  </a:lnTo>
                  <a:lnTo>
                    <a:pt x="707" y="2753"/>
                  </a:lnTo>
                  <a:lnTo>
                    <a:pt x="706" y="2751"/>
                  </a:lnTo>
                  <a:lnTo>
                    <a:pt x="703" y="2748"/>
                  </a:lnTo>
                  <a:lnTo>
                    <a:pt x="701" y="2747"/>
                  </a:lnTo>
                  <a:lnTo>
                    <a:pt x="716" y="2685"/>
                  </a:lnTo>
                  <a:lnTo>
                    <a:pt x="720" y="2688"/>
                  </a:lnTo>
                  <a:lnTo>
                    <a:pt x="724" y="2649"/>
                  </a:lnTo>
                  <a:lnTo>
                    <a:pt x="726" y="2649"/>
                  </a:lnTo>
                  <a:lnTo>
                    <a:pt x="727" y="2649"/>
                  </a:lnTo>
                  <a:lnTo>
                    <a:pt x="728" y="2649"/>
                  </a:lnTo>
                  <a:lnTo>
                    <a:pt x="729" y="2648"/>
                  </a:lnTo>
                  <a:lnTo>
                    <a:pt x="731" y="2647"/>
                  </a:lnTo>
                  <a:lnTo>
                    <a:pt x="732" y="2646"/>
                  </a:lnTo>
                  <a:lnTo>
                    <a:pt x="732" y="2644"/>
                  </a:lnTo>
                  <a:lnTo>
                    <a:pt x="733" y="2644"/>
                  </a:lnTo>
                  <a:lnTo>
                    <a:pt x="734" y="2643"/>
                  </a:lnTo>
                  <a:lnTo>
                    <a:pt x="732" y="2637"/>
                  </a:lnTo>
                  <a:lnTo>
                    <a:pt x="731" y="2631"/>
                  </a:lnTo>
                  <a:lnTo>
                    <a:pt x="731" y="2625"/>
                  </a:lnTo>
                  <a:lnTo>
                    <a:pt x="732" y="2617"/>
                  </a:lnTo>
                  <a:lnTo>
                    <a:pt x="733" y="2610"/>
                  </a:lnTo>
                  <a:lnTo>
                    <a:pt x="736" y="2602"/>
                  </a:lnTo>
                  <a:lnTo>
                    <a:pt x="737" y="2595"/>
                  </a:lnTo>
                  <a:lnTo>
                    <a:pt x="739" y="2587"/>
                  </a:lnTo>
                  <a:lnTo>
                    <a:pt x="742" y="2580"/>
                  </a:lnTo>
                  <a:lnTo>
                    <a:pt x="743" y="2573"/>
                  </a:lnTo>
                  <a:lnTo>
                    <a:pt x="742" y="2580"/>
                  </a:lnTo>
                  <a:lnTo>
                    <a:pt x="742" y="2587"/>
                  </a:lnTo>
                  <a:lnTo>
                    <a:pt x="741" y="2595"/>
                  </a:lnTo>
                  <a:lnTo>
                    <a:pt x="741" y="2604"/>
                  </a:lnTo>
                  <a:lnTo>
                    <a:pt x="739" y="2612"/>
                  </a:lnTo>
                  <a:lnTo>
                    <a:pt x="739" y="2621"/>
                  </a:lnTo>
                  <a:lnTo>
                    <a:pt x="738" y="2631"/>
                  </a:lnTo>
                  <a:lnTo>
                    <a:pt x="737" y="2639"/>
                  </a:lnTo>
                  <a:lnTo>
                    <a:pt x="736" y="2647"/>
                  </a:lnTo>
                  <a:lnTo>
                    <a:pt x="734" y="2655"/>
                  </a:lnTo>
                  <a:close/>
                  <a:moveTo>
                    <a:pt x="660" y="2967"/>
                  </a:moveTo>
                  <a:lnTo>
                    <a:pt x="663" y="2952"/>
                  </a:lnTo>
                  <a:lnTo>
                    <a:pt x="665" y="2952"/>
                  </a:lnTo>
                  <a:lnTo>
                    <a:pt x="663" y="2967"/>
                  </a:lnTo>
                  <a:lnTo>
                    <a:pt x="660" y="2967"/>
                  </a:lnTo>
                  <a:close/>
                  <a:moveTo>
                    <a:pt x="752" y="2596"/>
                  </a:moveTo>
                  <a:lnTo>
                    <a:pt x="749" y="2596"/>
                  </a:lnTo>
                  <a:lnTo>
                    <a:pt x="752" y="2579"/>
                  </a:lnTo>
                  <a:lnTo>
                    <a:pt x="754" y="2579"/>
                  </a:lnTo>
                  <a:lnTo>
                    <a:pt x="752" y="2596"/>
                  </a:lnTo>
                  <a:close/>
                  <a:moveTo>
                    <a:pt x="781" y="2178"/>
                  </a:moveTo>
                  <a:lnTo>
                    <a:pt x="781" y="2177"/>
                  </a:lnTo>
                  <a:lnTo>
                    <a:pt x="781" y="2176"/>
                  </a:lnTo>
                  <a:lnTo>
                    <a:pt x="781" y="2174"/>
                  </a:lnTo>
                  <a:lnTo>
                    <a:pt x="781" y="2173"/>
                  </a:lnTo>
                  <a:lnTo>
                    <a:pt x="781" y="2172"/>
                  </a:lnTo>
                  <a:lnTo>
                    <a:pt x="781" y="2171"/>
                  </a:lnTo>
                  <a:lnTo>
                    <a:pt x="780" y="2169"/>
                  </a:lnTo>
                  <a:lnTo>
                    <a:pt x="779" y="2168"/>
                  </a:lnTo>
                  <a:lnTo>
                    <a:pt x="769" y="2317"/>
                  </a:lnTo>
                  <a:lnTo>
                    <a:pt x="770" y="2279"/>
                  </a:lnTo>
                  <a:lnTo>
                    <a:pt x="772" y="2242"/>
                  </a:lnTo>
                  <a:lnTo>
                    <a:pt x="773" y="2204"/>
                  </a:lnTo>
                  <a:lnTo>
                    <a:pt x="773" y="2166"/>
                  </a:lnTo>
                  <a:lnTo>
                    <a:pt x="774" y="2129"/>
                  </a:lnTo>
                  <a:lnTo>
                    <a:pt x="775" y="2090"/>
                  </a:lnTo>
                  <a:lnTo>
                    <a:pt x="775" y="2054"/>
                  </a:lnTo>
                  <a:lnTo>
                    <a:pt x="778" y="2017"/>
                  </a:lnTo>
                  <a:lnTo>
                    <a:pt x="779" y="1983"/>
                  </a:lnTo>
                  <a:lnTo>
                    <a:pt x="781" y="1949"/>
                  </a:lnTo>
                  <a:lnTo>
                    <a:pt x="781" y="1963"/>
                  </a:lnTo>
                  <a:lnTo>
                    <a:pt x="781" y="1975"/>
                  </a:lnTo>
                  <a:lnTo>
                    <a:pt x="781" y="1988"/>
                  </a:lnTo>
                  <a:lnTo>
                    <a:pt x="781" y="2000"/>
                  </a:lnTo>
                  <a:lnTo>
                    <a:pt x="781" y="2011"/>
                  </a:lnTo>
                  <a:lnTo>
                    <a:pt x="781" y="2023"/>
                  </a:lnTo>
                  <a:lnTo>
                    <a:pt x="781" y="2035"/>
                  </a:lnTo>
                  <a:lnTo>
                    <a:pt x="781" y="2046"/>
                  </a:lnTo>
                  <a:lnTo>
                    <a:pt x="781" y="2057"/>
                  </a:lnTo>
                  <a:lnTo>
                    <a:pt x="781" y="2068"/>
                  </a:lnTo>
                  <a:lnTo>
                    <a:pt x="781" y="2104"/>
                  </a:lnTo>
                  <a:lnTo>
                    <a:pt x="780" y="2104"/>
                  </a:lnTo>
                  <a:lnTo>
                    <a:pt x="780" y="2105"/>
                  </a:lnTo>
                  <a:lnTo>
                    <a:pt x="780" y="2108"/>
                  </a:lnTo>
                  <a:lnTo>
                    <a:pt x="780" y="2109"/>
                  </a:lnTo>
                  <a:lnTo>
                    <a:pt x="779" y="2110"/>
                  </a:lnTo>
                  <a:lnTo>
                    <a:pt x="779" y="2112"/>
                  </a:lnTo>
                  <a:lnTo>
                    <a:pt x="779" y="2114"/>
                  </a:lnTo>
                  <a:lnTo>
                    <a:pt x="779" y="2116"/>
                  </a:lnTo>
                  <a:lnTo>
                    <a:pt x="779" y="2117"/>
                  </a:lnTo>
                  <a:lnTo>
                    <a:pt x="779" y="2119"/>
                  </a:lnTo>
                  <a:lnTo>
                    <a:pt x="779" y="2121"/>
                  </a:lnTo>
                  <a:lnTo>
                    <a:pt x="778" y="2127"/>
                  </a:lnTo>
                  <a:lnTo>
                    <a:pt x="778" y="2133"/>
                  </a:lnTo>
                  <a:lnTo>
                    <a:pt x="779" y="2140"/>
                  </a:lnTo>
                  <a:lnTo>
                    <a:pt x="779" y="2147"/>
                  </a:lnTo>
                  <a:lnTo>
                    <a:pt x="780" y="2153"/>
                  </a:lnTo>
                  <a:lnTo>
                    <a:pt x="781" y="2158"/>
                  </a:lnTo>
                  <a:lnTo>
                    <a:pt x="781" y="2164"/>
                  </a:lnTo>
                  <a:lnTo>
                    <a:pt x="783" y="2169"/>
                  </a:lnTo>
                  <a:lnTo>
                    <a:pt x="781" y="2174"/>
                  </a:lnTo>
                  <a:lnTo>
                    <a:pt x="781" y="2178"/>
                  </a:lnTo>
                  <a:close/>
                  <a:moveTo>
                    <a:pt x="781" y="1932"/>
                  </a:moveTo>
                  <a:lnTo>
                    <a:pt x="781" y="1943"/>
                  </a:lnTo>
                  <a:lnTo>
                    <a:pt x="781" y="1942"/>
                  </a:lnTo>
                  <a:lnTo>
                    <a:pt x="781" y="1941"/>
                  </a:lnTo>
                  <a:lnTo>
                    <a:pt x="780" y="1939"/>
                  </a:lnTo>
                  <a:lnTo>
                    <a:pt x="780" y="1938"/>
                  </a:lnTo>
                  <a:lnTo>
                    <a:pt x="780" y="1937"/>
                  </a:lnTo>
                  <a:lnTo>
                    <a:pt x="780" y="1936"/>
                  </a:lnTo>
                  <a:lnTo>
                    <a:pt x="780" y="1934"/>
                  </a:lnTo>
                  <a:lnTo>
                    <a:pt x="781" y="1933"/>
                  </a:lnTo>
                  <a:lnTo>
                    <a:pt x="781" y="1932"/>
                  </a:lnTo>
                  <a:lnTo>
                    <a:pt x="781" y="1803"/>
                  </a:lnTo>
                  <a:lnTo>
                    <a:pt x="784" y="1803"/>
                  </a:lnTo>
                  <a:lnTo>
                    <a:pt x="785" y="1797"/>
                  </a:lnTo>
                  <a:lnTo>
                    <a:pt x="786" y="1790"/>
                  </a:lnTo>
                  <a:lnTo>
                    <a:pt x="788" y="1782"/>
                  </a:lnTo>
                  <a:lnTo>
                    <a:pt x="789" y="1775"/>
                  </a:lnTo>
                  <a:lnTo>
                    <a:pt x="789" y="1766"/>
                  </a:lnTo>
                  <a:lnTo>
                    <a:pt x="790" y="1759"/>
                  </a:lnTo>
                  <a:lnTo>
                    <a:pt x="791" y="1750"/>
                  </a:lnTo>
                  <a:lnTo>
                    <a:pt x="791" y="1741"/>
                  </a:lnTo>
                  <a:lnTo>
                    <a:pt x="793" y="1731"/>
                  </a:lnTo>
                  <a:lnTo>
                    <a:pt x="794" y="1723"/>
                  </a:lnTo>
                  <a:lnTo>
                    <a:pt x="798" y="1729"/>
                  </a:lnTo>
                  <a:lnTo>
                    <a:pt x="801" y="1735"/>
                  </a:lnTo>
                  <a:lnTo>
                    <a:pt x="803" y="1741"/>
                  </a:lnTo>
                  <a:lnTo>
                    <a:pt x="803" y="1748"/>
                  </a:lnTo>
                  <a:lnTo>
                    <a:pt x="801" y="1755"/>
                  </a:lnTo>
                  <a:lnTo>
                    <a:pt x="800" y="1761"/>
                  </a:lnTo>
                  <a:lnTo>
                    <a:pt x="798" y="1769"/>
                  </a:lnTo>
                  <a:lnTo>
                    <a:pt x="795" y="1775"/>
                  </a:lnTo>
                  <a:lnTo>
                    <a:pt x="793" y="1781"/>
                  </a:lnTo>
                  <a:lnTo>
                    <a:pt x="790" y="1788"/>
                  </a:lnTo>
                  <a:lnTo>
                    <a:pt x="794" y="1854"/>
                  </a:lnTo>
                  <a:lnTo>
                    <a:pt x="793" y="1854"/>
                  </a:lnTo>
                  <a:lnTo>
                    <a:pt x="791" y="1854"/>
                  </a:lnTo>
                  <a:lnTo>
                    <a:pt x="790" y="1854"/>
                  </a:lnTo>
                  <a:lnTo>
                    <a:pt x="789" y="1855"/>
                  </a:lnTo>
                  <a:lnTo>
                    <a:pt x="788" y="1856"/>
                  </a:lnTo>
                  <a:lnTo>
                    <a:pt x="788" y="1858"/>
                  </a:lnTo>
                  <a:lnTo>
                    <a:pt x="788" y="1859"/>
                  </a:lnTo>
                  <a:lnTo>
                    <a:pt x="788" y="1860"/>
                  </a:lnTo>
                  <a:lnTo>
                    <a:pt x="788" y="1861"/>
                  </a:lnTo>
                  <a:lnTo>
                    <a:pt x="788" y="1863"/>
                  </a:lnTo>
                  <a:lnTo>
                    <a:pt x="788" y="1864"/>
                  </a:lnTo>
                  <a:lnTo>
                    <a:pt x="788" y="1865"/>
                  </a:lnTo>
                  <a:lnTo>
                    <a:pt x="788" y="1866"/>
                  </a:lnTo>
                  <a:lnTo>
                    <a:pt x="788" y="1868"/>
                  </a:lnTo>
                  <a:lnTo>
                    <a:pt x="788" y="1869"/>
                  </a:lnTo>
                  <a:lnTo>
                    <a:pt x="788" y="1870"/>
                  </a:lnTo>
                  <a:lnTo>
                    <a:pt x="789" y="1870"/>
                  </a:lnTo>
                  <a:lnTo>
                    <a:pt x="790" y="1871"/>
                  </a:lnTo>
                  <a:lnTo>
                    <a:pt x="791" y="1871"/>
                  </a:lnTo>
                  <a:lnTo>
                    <a:pt x="791" y="1870"/>
                  </a:lnTo>
                  <a:lnTo>
                    <a:pt x="793" y="1870"/>
                  </a:lnTo>
                  <a:lnTo>
                    <a:pt x="793" y="1869"/>
                  </a:lnTo>
                  <a:lnTo>
                    <a:pt x="794" y="1868"/>
                  </a:lnTo>
                  <a:lnTo>
                    <a:pt x="794" y="1866"/>
                  </a:lnTo>
                  <a:lnTo>
                    <a:pt x="794" y="1865"/>
                  </a:lnTo>
                  <a:lnTo>
                    <a:pt x="794" y="1864"/>
                  </a:lnTo>
                  <a:lnTo>
                    <a:pt x="794" y="1863"/>
                  </a:lnTo>
                  <a:lnTo>
                    <a:pt x="794" y="1875"/>
                  </a:lnTo>
                  <a:lnTo>
                    <a:pt x="790" y="1871"/>
                  </a:lnTo>
                  <a:lnTo>
                    <a:pt x="789" y="1874"/>
                  </a:lnTo>
                  <a:lnTo>
                    <a:pt x="788" y="1877"/>
                  </a:lnTo>
                  <a:lnTo>
                    <a:pt x="788" y="1881"/>
                  </a:lnTo>
                  <a:lnTo>
                    <a:pt x="788" y="1885"/>
                  </a:lnTo>
                  <a:lnTo>
                    <a:pt x="788" y="1887"/>
                  </a:lnTo>
                  <a:lnTo>
                    <a:pt x="788" y="1891"/>
                  </a:lnTo>
                  <a:lnTo>
                    <a:pt x="788" y="1895"/>
                  </a:lnTo>
                  <a:lnTo>
                    <a:pt x="788" y="1898"/>
                  </a:lnTo>
                  <a:lnTo>
                    <a:pt x="789" y="1901"/>
                  </a:lnTo>
                  <a:lnTo>
                    <a:pt x="790" y="1905"/>
                  </a:lnTo>
                  <a:lnTo>
                    <a:pt x="791" y="1902"/>
                  </a:lnTo>
                  <a:lnTo>
                    <a:pt x="793" y="1901"/>
                  </a:lnTo>
                  <a:lnTo>
                    <a:pt x="794" y="1898"/>
                  </a:lnTo>
                  <a:lnTo>
                    <a:pt x="794" y="1897"/>
                  </a:lnTo>
                  <a:lnTo>
                    <a:pt x="794" y="1896"/>
                  </a:lnTo>
                  <a:lnTo>
                    <a:pt x="794" y="1894"/>
                  </a:lnTo>
                  <a:lnTo>
                    <a:pt x="794" y="1892"/>
                  </a:lnTo>
                  <a:lnTo>
                    <a:pt x="794" y="1891"/>
                  </a:lnTo>
                  <a:lnTo>
                    <a:pt x="794" y="1889"/>
                  </a:lnTo>
                  <a:lnTo>
                    <a:pt x="794" y="1886"/>
                  </a:lnTo>
                  <a:lnTo>
                    <a:pt x="795" y="1891"/>
                  </a:lnTo>
                  <a:lnTo>
                    <a:pt x="795" y="1895"/>
                  </a:lnTo>
                  <a:lnTo>
                    <a:pt x="795" y="1900"/>
                  </a:lnTo>
                  <a:lnTo>
                    <a:pt x="794" y="1903"/>
                  </a:lnTo>
                  <a:lnTo>
                    <a:pt x="791" y="1908"/>
                  </a:lnTo>
                  <a:lnTo>
                    <a:pt x="789" y="1912"/>
                  </a:lnTo>
                  <a:lnTo>
                    <a:pt x="786" y="1917"/>
                  </a:lnTo>
                  <a:lnTo>
                    <a:pt x="785" y="1922"/>
                  </a:lnTo>
                  <a:lnTo>
                    <a:pt x="783" y="1927"/>
                  </a:lnTo>
                  <a:lnTo>
                    <a:pt x="781" y="1932"/>
                  </a:lnTo>
                  <a:close/>
                  <a:moveTo>
                    <a:pt x="907" y="3083"/>
                  </a:moveTo>
                  <a:lnTo>
                    <a:pt x="902" y="3050"/>
                  </a:lnTo>
                  <a:lnTo>
                    <a:pt x="894" y="3018"/>
                  </a:lnTo>
                  <a:lnTo>
                    <a:pt x="888" y="2987"/>
                  </a:lnTo>
                  <a:lnTo>
                    <a:pt x="881" y="2955"/>
                  </a:lnTo>
                  <a:lnTo>
                    <a:pt x="873" y="2924"/>
                  </a:lnTo>
                  <a:lnTo>
                    <a:pt x="867" y="2893"/>
                  </a:lnTo>
                  <a:lnTo>
                    <a:pt x="860" y="2862"/>
                  </a:lnTo>
                  <a:lnTo>
                    <a:pt x="855" y="2831"/>
                  </a:lnTo>
                  <a:lnTo>
                    <a:pt x="850" y="2799"/>
                  </a:lnTo>
                  <a:lnTo>
                    <a:pt x="847" y="2766"/>
                  </a:lnTo>
                  <a:lnTo>
                    <a:pt x="841" y="2752"/>
                  </a:lnTo>
                  <a:lnTo>
                    <a:pt x="836" y="2736"/>
                  </a:lnTo>
                  <a:lnTo>
                    <a:pt x="832" y="2720"/>
                  </a:lnTo>
                  <a:lnTo>
                    <a:pt x="830" y="2703"/>
                  </a:lnTo>
                  <a:lnTo>
                    <a:pt x="829" y="2685"/>
                  </a:lnTo>
                  <a:lnTo>
                    <a:pt x="827" y="2667"/>
                  </a:lnTo>
                  <a:lnTo>
                    <a:pt x="825" y="2648"/>
                  </a:lnTo>
                  <a:lnTo>
                    <a:pt x="822" y="2630"/>
                  </a:lnTo>
                  <a:lnTo>
                    <a:pt x="819" y="2611"/>
                  </a:lnTo>
                  <a:lnTo>
                    <a:pt x="814" y="2594"/>
                  </a:lnTo>
                  <a:lnTo>
                    <a:pt x="796" y="2513"/>
                  </a:lnTo>
                  <a:lnTo>
                    <a:pt x="799" y="2516"/>
                  </a:lnTo>
                  <a:lnTo>
                    <a:pt x="800" y="2518"/>
                  </a:lnTo>
                  <a:lnTo>
                    <a:pt x="801" y="2521"/>
                  </a:lnTo>
                  <a:lnTo>
                    <a:pt x="803" y="2524"/>
                  </a:lnTo>
                  <a:lnTo>
                    <a:pt x="804" y="2527"/>
                  </a:lnTo>
                  <a:lnTo>
                    <a:pt x="804" y="2529"/>
                  </a:lnTo>
                  <a:lnTo>
                    <a:pt x="805" y="2533"/>
                  </a:lnTo>
                  <a:lnTo>
                    <a:pt x="805" y="2536"/>
                  </a:lnTo>
                  <a:lnTo>
                    <a:pt x="806" y="2539"/>
                  </a:lnTo>
                  <a:lnTo>
                    <a:pt x="807" y="2542"/>
                  </a:lnTo>
                  <a:lnTo>
                    <a:pt x="809" y="2540"/>
                  </a:lnTo>
                  <a:lnTo>
                    <a:pt x="811" y="2543"/>
                  </a:lnTo>
                  <a:lnTo>
                    <a:pt x="810" y="2543"/>
                  </a:lnTo>
                  <a:lnTo>
                    <a:pt x="810" y="2544"/>
                  </a:lnTo>
                  <a:lnTo>
                    <a:pt x="809" y="2544"/>
                  </a:lnTo>
                  <a:lnTo>
                    <a:pt x="809" y="2545"/>
                  </a:lnTo>
                  <a:lnTo>
                    <a:pt x="809" y="2547"/>
                  </a:lnTo>
                  <a:lnTo>
                    <a:pt x="807" y="2547"/>
                  </a:lnTo>
                  <a:lnTo>
                    <a:pt x="807" y="2548"/>
                  </a:lnTo>
                  <a:lnTo>
                    <a:pt x="807" y="2549"/>
                  </a:lnTo>
                  <a:lnTo>
                    <a:pt x="809" y="2549"/>
                  </a:lnTo>
                  <a:lnTo>
                    <a:pt x="809" y="2550"/>
                  </a:lnTo>
                  <a:lnTo>
                    <a:pt x="809" y="2552"/>
                  </a:lnTo>
                  <a:lnTo>
                    <a:pt x="809" y="2553"/>
                  </a:lnTo>
                  <a:lnTo>
                    <a:pt x="809" y="2554"/>
                  </a:lnTo>
                  <a:lnTo>
                    <a:pt x="810" y="2557"/>
                  </a:lnTo>
                  <a:lnTo>
                    <a:pt x="810" y="2555"/>
                  </a:lnTo>
                  <a:lnTo>
                    <a:pt x="811" y="2555"/>
                  </a:lnTo>
                  <a:lnTo>
                    <a:pt x="811" y="2554"/>
                  </a:lnTo>
                  <a:lnTo>
                    <a:pt x="811" y="2553"/>
                  </a:lnTo>
                  <a:lnTo>
                    <a:pt x="811" y="2552"/>
                  </a:lnTo>
                  <a:lnTo>
                    <a:pt x="812" y="2552"/>
                  </a:lnTo>
                  <a:lnTo>
                    <a:pt x="812" y="2550"/>
                  </a:lnTo>
                  <a:lnTo>
                    <a:pt x="814" y="2549"/>
                  </a:lnTo>
                  <a:lnTo>
                    <a:pt x="814" y="2550"/>
                  </a:lnTo>
                  <a:lnTo>
                    <a:pt x="814" y="2552"/>
                  </a:lnTo>
                  <a:lnTo>
                    <a:pt x="814" y="2553"/>
                  </a:lnTo>
                  <a:lnTo>
                    <a:pt x="814" y="2554"/>
                  </a:lnTo>
                  <a:lnTo>
                    <a:pt x="814" y="2555"/>
                  </a:lnTo>
                  <a:lnTo>
                    <a:pt x="812" y="2557"/>
                  </a:lnTo>
                  <a:lnTo>
                    <a:pt x="811" y="2558"/>
                  </a:lnTo>
                  <a:lnTo>
                    <a:pt x="810" y="2557"/>
                  </a:lnTo>
                  <a:lnTo>
                    <a:pt x="810" y="2559"/>
                  </a:lnTo>
                  <a:lnTo>
                    <a:pt x="810" y="2561"/>
                  </a:lnTo>
                  <a:lnTo>
                    <a:pt x="811" y="2564"/>
                  </a:lnTo>
                  <a:lnTo>
                    <a:pt x="812" y="2566"/>
                  </a:lnTo>
                  <a:lnTo>
                    <a:pt x="814" y="2568"/>
                  </a:lnTo>
                  <a:lnTo>
                    <a:pt x="815" y="2570"/>
                  </a:lnTo>
                  <a:lnTo>
                    <a:pt x="816" y="2573"/>
                  </a:lnTo>
                  <a:lnTo>
                    <a:pt x="817" y="2575"/>
                  </a:lnTo>
                  <a:lnTo>
                    <a:pt x="819" y="2576"/>
                  </a:lnTo>
                  <a:lnTo>
                    <a:pt x="820" y="2579"/>
                  </a:lnTo>
                  <a:lnTo>
                    <a:pt x="821" y="2580"/>
                  </a:lnTo>
                  <a:lnTo>
                    <a:pt x="822" y="2580"/>
                  </a:lnTo>
                  <a:lnTo>
                    <a:pt x="822" y="2581"/>
                  </a:lnTo>
                  <a:lnTo>
                    <a:pt x="824" y="2583"/>
                  </a:lnTo>
                  <a:lnTo>
                    <a:pt x="824" y="2584"/>
                  </a:lnTo>
                  <a:lnTo>
                    <a:pt x="824" y="2585"/>
                  </a:lnTo>
                  <a:lnTo>
                    <a:pt x="824" y="2586"/>
                  </a:lnTo>
                  <a:lnTo>
                    <a:pt x="824" y="2587"/>
                  </a:lnTo>
                  <a:lnTo>
                    <a:pt x="824" y="2586"/>
                  </a:lnTo>
                  <a:lnTo>
                    <a:pt x="822" y="2585"/>
                  </a:lnTo>
                  <a:lnTo>
                    <a:pt x="822" y="2584"/>
                  </a:lnTo>
                  <a:lnTo>
                    <a:pt x="822" y="2583"/>
                  </a:lnTo>
                  <a:lnTo>
                    <a:pt x="821" y="2581"/>
                  </a:lnTo>
                  <a:lnTo>
                    <a:pt x="821" y="2580"/>
                  </a:lnTo>
                  <a:lnTo>
                    <a:pt x="820" y="2579"/>
                  </a:lnTo>
                  <a:lnTo>
                    <a:pt x="819" y="2585"/>
                  </a:lnTo>
                  <a:lnTo>
                    <a:pt x="817" y="2592"/>
                  </a:lnTo>
                  <a:lnTo>
                    <a:pt x="817" y="2600"/>
                  </a:lnTo>
                  <a:lnTo>
                    <a:pt x="819" y="2606"/>
                  </a:lnTo>
                  <a:lnTo>
                    <a:pt x="820" y="2613"/>
                  </a:lnTo>
                  <a:lnTo>
                    <a:pt x="821" y="2621"/>
                  </a:lnTo>
                  <a:lnTo>
                    <a:pt x="824" y="2630"/>
                  </a:lnTo>
                  <a:lnTo>
                    <a:pt x="825" y="2637"/>
                  </a:lnTo>
                  <a:lnTo>
                    <a:pt x="827" y="2644"/>
                  </a:lnTo>
                  <a:lnTo>
                    <a:pt x="829" y="2653"/>
                  </a:lnTo>
                  <a:lnTo>
                    <a:pt x="832" y="2672"/>
                  </a:lnTo>
                  <a:lnTo>
                    <a:pt x="836" y="2691"/>
                  </a:lnTo>
                  <a:lnTo>
                    <a:pt x="840" y="2710"/>
                  </a:lnTo>
                  <a:lnTo>
                    <a:pt x="843" y="2731"/>
                  </a:lnTo>
                  <a:lnTo>
                    <a:pt x="847" y="2751"/>
                  </a:lnTo>
                  <a:lnTo>
                    <a:pt x="850" y="2771"/>
                  </a:lnTo>
                  <a:lnTo>
                    <a:pt x="853" y="2790"/>
                  </a:lnTo>
                  <a:lnTo>
                    <a:pt x="857" y="2810"/>
                  </a:lnTo>
                  <a:lnTo>
                    <a:pt x="861" y="2830"/>
                  </a:lnTo>
                  <a:lnTo>
                    <a:pt x="864" y="2848"/>
                  </a:lnTo>
                  <a:lnTo>
                    <a:pt x="866" y="2846"/>
                  </a:lnTo>
                  <a:lnTo>
                    <a:pt x="868" y="2848"/>
                  </a:lnTo>
                  <a:lnTo>
                    <a:pt x="867" y="2848"/>
                  </a:lnTo>
                  <a:lnTo>
                    <a:pt x="867" y="2850"/>
                  </a:lnTo>
                  <a:lnTo>
                    <a:pt x="866" y="2850"/>
                  </a:lnTo>
                  <a:lnTo>
                    <a:pt x="866" y="2851"/>
                  </a:lnTo>
                  <a:lnTo>
                    <a:pt x="864" y="2851"/>
                  </a:lnTo>
                  <a:lnTo>
                    <a:pt x="864" y="2852"/>
                  </a:lnTo>
                  <a:lnTo>
                    <a:pt x="864" y="2853"/>
                  </a:lnTo>
                  <a:lnTo>
                    <a:pt x="864" y="2855"/>
                  </a:lnTo>
                  <a:lnTo>
                    <a:pt x="866" y="2857"/>
                  </a:lnTo>
                  <a:lnTo>
                    <a:pt x="867" y="2861"/>
                  </a:lnTo>
                  <a:lnTo>
                    <a:pt x="867" y="2866"/>
                  </a:lnTo>
                  <a:lnTo>
                    <a:pt x="868" y="2871"/>
                  </a:lnTo>
                  <a:lnTo>
                    <a:pt x="868" y="2876"/>
                  </a:lnTo>
                  <a:lnTo>
                    <a:pt x="868" y="2879"/>
                  </a:lnTo>
                  <a:lnTo>
                    <a:pt x="869" y="2884"/>
                  </a:lnTo>
                  <a:lnTo>
                    <a:pt x="872" y="2888"/>
                  </a:lnTo>
                  <a:lnTo>
                    <a:pt x="874" y="2891"/>
                  </a:lnTo>
                  <a:lnTo>
                    <a:pt x="879" y="2893"/>
                  </a:lnTo>
                  <a:lnTo>
                    <a:pt x="883" y="2893"/>
                  </a:lnTo>
                  <a:lnTo>
                    <a:pt x="883" y="2902"/>
                  </a:lnTo>
                  <a:lnTo>
                    <a:pt x="879" y="2902"/>
                  </a:lnTo>
                  <a:lnTo>
                    <a:pt x="879" y="2900"/>
                  </a:lnTo>
                  <a:lnTo>
                    <a:pt x="879" y="2899"/>
                  </a:lnTo>
                  <a:lnTo>
                    <a:pt x="879" y="2898"/>
                  </a:lnTo>
                  <a:lnTo>
                    <a:pt x="879" y="2897"/>
                  </a:lnTo>
                  <a:lnTo>
                    <a:pt x="879" y="2895"/>
                  </a:lnTo>
                  <a:lnTo>
                    <a:pt x="879" y="2894"/>
                  </a:lnTo>
                  <a:lnTo>
                    <a:pt x="878" y="2894"/>
                  </a:lnTo>
                  <a:lnTo>
                    <a:pt x="878" y="2893"/>
                  </a:lnTo>
                  <a:lnTo>
                    <a:pt x="877" y="2893"/>
                  </a:lnTo>
                  <a:lnTo>
                    <a:pt x="876" y="2894"/>
                  </a:lnTo>
                  <a:lnTo>
                    <a:pt x="874" y="2895"/>
                  </a:lnTo>
                  <a:lnTo>
                    <a:pt x="873" y="2897"/>
                  </a:lnTo>
                  <a:lnTo>
                    <a:pt x="873" y="2898"/>
                  </a:lnTo>
                  <a:lnTo>
                    <a:pt x="873" y="2900"/>
                  </a:lnTo>
                  <a:lnTo>
                    <a:pt x="873" y="2902"/>
                  </a:lnTo>
                  <a:lnTo>
                    <a:pt x="873" y="2903"/>
                  </a:lnTo>
                  <a:lnTo>
                    <a:pt x="873" y="2904"/>
                  </a:lnTo>
                  <a:lnTo>
                    <a:pt x="873" y="2907"/>
                  </a:lnTo>
                  <a:lnTo>
                    <a:pt x="873" y="2908"/>
                  </a:lnTo>
                  <a:lnTo>
                    <a:pt x="874" y="2909"/>
                  </a:lnTo>
                  <a:lnTo>
                    <a:pt x="876" y="2910"/>
                  </a:lnTo>
                  <a:lnTo>
                    <a:pt x="877" y="2910"/>
                  </a:lnTo>
                  <a:lnTo>
                    <a:pt x="878" y="2910"/>
                  </a:lnTo>
                  <a:lnTo>
                    <a:pt x="879" y="2910"/>
                  </a:lnTo>
                  <a:lnTo>
                    <a:pt x="881" y="2910"/>
                  </a:lnTo>
                  <a:lnTo>
                    <a:pt x="882" y="2910"/>
                  </a:lnTo>
                  <a:lnTo>
                    <a:pt x="883" y="2910"/>
                  </a:lnTo>
                  <a:lnTo>
                    <a:pt x="882" y="2910"/>
                  </a:lnTo>
                  <a:lnTo>
                    <a:pt x="881" y="2910"/>
                  </a:lnTo>
                  <a:lnTo>
                    <a:pt x="879" y="2912"/>
                  </a:lnTo>
                  <a:lnTo>
                    <a:pt x="878" y="2912"/>
                  </a:lnTo>
                  <a:lnTo>
                    <a:pt x="878" y="2913"/>
                  </a:lnTo>
                  <a:lnTo>
                    <a:pt x="877" y="2914"/>
                  </a:lnTo>
                  <a:lnTo>
                    <a:pt x="877" y="2920"/>
                  </a:lnTo>
                  <a:lnTo>
                    <a:pt x="878" y="2921"/>
                  </a:lnTo>
                  <a:lnTo>
                    <a:pt x="879" y="2923"/>
                  </a:lnTo>
                  <a:lnTo>
                    <a:pt x="881" y="2921"/>
                  </a:lnTo>
                  <a:lnTo>
                    <a:pt x="882" y="2921"/>
                  </a:lnTo>
                  <a:lnTo>
                    <a:pt x="882" y="2920"/>
                  </a:lnTo>
                  <a:lnTo>
                    <a:pt x="882" y="2919"/>
                  </a:lnTo>
                  <a:lnTo>
                    <a:pt x="883" y="2918"/>
                  </a:lnTo>
                  <a:lnTo>
                    <a:pt x="884" y="2919"/>
                  </a:lnTo>
                  <a:lnTo>
                    <a:pt x="886" y="2921"/>
                  </a:lnTo>
                  <a:lnTo>
                    <a:pt x="886" y="2923"/>
                  </a:lnTo>
                  <a:lnTo>
                    <a:pt x="888" y="2923"/>
                  </a:lnTo>
                  <a:lnTo>
                    <a:pt x="888" y="2931"/>
                  </a:lnTo>
                  <a:lnTo>
                    <a:pt x="886" y="2931"/>
                  </a:lnTo>
                  <a:lnTo>
                    <a:pt x="886" y="2930"/>
                  </a:lnTo>
                  <a:lnTo>
                    <a:pt x="886" y="2929"/>
                  </a:lnTo>
                  <a:lnTo>
                    <a:pt x="886" y="2928"/>
                  </a:lnTo>
                  <a:lnTo>
                    <a:pt x="886" y="2926"/>
                  </a:lnTo>
                  <a:lnTo>
                    <a:pt x="886" y="2925"/>
                  </a:lnTo>
                  <a:lnTo>
                    <a:pt x="886" y="2924"/>
                  </a:lnTo>
                  <a:lnTo>
                    <a:pt x="886" y="2923"/>
                  </a:lnTo>
                  <a:lnTo>
                    <a:pt x="886" y="2921"/>
                  </a:lnTo>
                  <a:lnTo>
                    <a:pt x="884" y="2921"/>
                  </a:lnTo>
                  <a:lnTo>
                    <a:pt x="884" y="2920"/>
                  </a:lnTo>
                  <a:lnTo>
                    <a:pt x="883" y="2920"/>
                  </a:lnTo>
                  <a:lnTo>
                    <a:pt x="881" y="2928"/>
                  </a:lnTo>
                  <a:lnTo>
                    <a:pt x="881" y="2934"/>
                  </a:lnTo>
                  <a:lnTo>
                    <a:pt x="882" y="2939"/>
                  </a:lnTo>
                  <a:lnTo>
                    <a:pt x="886" y="2945"/>
                  </a:lnTo>
                  <a:lnTo>
                    <a:pt x="889" y="2950"/>
                  </a:lnTo>
                  <a:lnTo>
                    <a:pt x="892" y="2955"/>
                  </a:lnTo>
                  <a:lnTo>
                    <a:pt x="894" y="2960"/>
                  </a:lnTo>
                  <a:lnTo>
                    <a:pt x="895" y="2966"/>
                  </a:lnTo>
                  <a:lnTo>
                    <a:pt x="895" y="2972"/>
                  </a:lnTo>
                  <a:lnTo>
                    <a:pt x="892" y="2980"/>
                  </a:lnTo>
                  <a:lnTo>
                    <a:pt x="900" y="2980"/>
                  </a:lnTo>
                  <a:lnTo>
                    <a:pt x="897" y="2985"/>
                  </a:lnTo>
                  <a:lnTo>
                    <a:pt x="895" y="2987"/>
                  </a:lnTo>
                  <a:lnTo>
                    <a:pt x="895" y="2989"/>
                  </a:lnTo>
                  <a:lnTo>
                    <a:pt x="895" y="2991"/>
                  </a:lnTo>
                  <a:lnTo>
                    <a:pt x="898" y="2992"/>
                  </a:lnTo>
                  <a:lnTo>
                    <a:pt x="899" y="2993"/>
                  </a:lnTo>
                  <a:lnTo>
                    <a:pt x="900" y="2994"/>
                  </a:lnTo>
                  <a:lnTo>
                    <a:pt x="902" y="2997"/>
                  </a:lnTo>
                  <a:lnTo>
                    <a:pt x="903" y="3001"/>
                  </a:lnTo>
                  <a:lnTo>
                    <a:pt x="903" y="3006"/>
                  </a:lnTo>
                  <a:lnTo>
                    <a:pt x="903" y="3013"/>
                  </a:lnTo>
                  <a:lnTo>
                    <a:pt x="903" y="3020"/>
                  </a:lnTo>
                  <a:lnTo>
                    <a:pt x="903" y="3028"/>
                  </a:lnTo>
                  <a:lnTo>
                    <a:pt x="904" y="3035"/>
                  </a:lnTo>
                  <a:lnTo>
                    <a:pt x="905" y="3043"/>
                  </a:lnTo>
                  <a:lnTo>
                    <a:pt x="907" y="3051"/>
                  </a:lnTo>
                  <a:lnTo>
                    <a:pt x="907" y="3059"/>
                  </a:lnTo>
                  <a:lnTo>
                    <a:pt x="908" y="3066"/>
                  </a:lnTo>
                  <a:lnTo>
                    <a:pt x="907" y="3075"/>
                  </a:lnTo>
                  <a:lnTo>
                    <a:pt x="907" y="3083"/>
                  </a:lnTo>
                  <a:close/>
                  <a:moveTo>
                    <a:pt x="829" y="2617"/>
                  </a:moveTo>
                  <a:lnTo>
                    <a:pt x="832" y="2616"/>
                  </a:lnTo>
                  <a:lnTo>
                    <a:pt x="835" y="2625"/>
                  </a:lnTo>
                  <a:lnTo>
                    <a:pt x="832" y="2626"/>
                  </a:lnTo>
                  <a:lnTo>
                    <a:pt x="829" y="2617"/>
                  </a:lnTo>
                  <a:close/>
                  <a:moveTo>
                    <a:pt x="1117" y="2745"/>
                  </a:moveTo>
                  <a:lnTo>
                    <a:pt x="1115" y="2747"/>
                  </a:lnTo>
                  <a:lnTo>
                    <a:pt x="1114" y="2731"/>
                  </a:lnTo>
                  <a:lnTo>
                    <a:pt x="1111" y="2714"/>
                  </a:lnTo>
                  <a:lnTo>
                    <a:pt x="1110" y="2696"/>
                  </a:lnTo>
                  <a:lnTo>
                    <a:pt x="1107" y="2679"/>
                  </a:lnTo>
                  <a:lnTo>
                    <a:pt x="1105" y="2660"/>
                  </a:lnTo>
                  <a:lnTo>
                    <a:pt x="1101" y="2643"/>
                  </a:lnTo>
                  <a:lnTo>
                    <a:pt x="1099" y="2626"/>
                  </a:lnTo>
                  <a:lnTo>
                    <a:pt x="1096" y="2607"/>
                  </a:lnTo>
                  <a:lnTo>
                    <a:pt x="1094" y="2591"/>
                  </a:lnTo>
                  <a:lnTo>
                    <a:pt x="1091" y="2575"/>
                  </a:lnTo>
                  <a:lnTo>
                    <a:pt x="1090" y="2576"/>
                  </a:lnTo>
                  <a:lnTo>
                    <a:pt x="1089" y="2578"/>
                  </a:lnTo>
                  <a:lnTo>
                    <a:pt x="1088" y="2579"/>
                  </a:lnTo>
                  <a:lnTo>
                    <a:pt x="1088" y="2580"/>
                  </a:lnTo>
                  <a:lnTo>
                    <a:pt x="1088" y="2583"/>
                  </a:lnTo>
                  <a:lnTo>
                    <a:pt x="1088" y="2584"/>
                  </a:lnTo>
                  <a:lnTo>
                    <a:pt x="1088" y="2585"/>
                  </a:lnTo>
                  <a:lnTo>
                    <a:pt x="1088" y="2586"/>
                  </a:lnTo>
                  <a:lnTo>
                    <a:pt x="1088" y="2589"/>
                  </a:lnTo>
                  <a:lnTo>
                    <a:pt x="1088" y="2590"/>
                  </a:lnTo>
                  <a:lnTo>
                    <a:pt x="1086" y="2586"/>
                  </a:lnTo>
                  <a:lnTo>
                    <a:pt x="1086" y="2583"/>
                  </a:lnTo>
                  <a:lnTo>
                    <a:pt x="1088" y="2580"/>
                  </a:lnTo>
                  <a:lnTo>
                    <a:pt x="1089" y="2576"/>
                  </a:lnTo>
                  <a:lnTo>
                    <a:pt x="1089" y="2574"/>
                  </a:lnTo>
                  <a:lnTo>
                    <a:pt x="1090" y="2570"/>
                  </a:lnTo>
                  <a:lnTo>
                    <a:pt x="1090" y="2568"/>
                  </a:lnTo>
                  <a:lnTo>
                    <a:pt x="1090" y="2564"/>
                  </a:lnTo>
                  <a:lnTo>
                    <a:pt x="1090" y="2561"/>
                  </a:lnTo>
                  <a:lnTo>
                    <a:pt x="1088" y="2558"/>
                  </a:lnTo>
                  <a:lnTo>
                    <a:pt x="1086" y="2559"/>
                  </a:lnTo>
                  <a:lnTo>
                    <a:pt x="1085" y="2560"/>
                  </a:lnTo>
                  <a:lnTo>
                    <a:pt x="1085" y="2561"/>
                  </a:lnTo>
                  <a:lnTo>
                    <a:pt x="1085" y="2563"/>
                  </a:lnTo>
                  <a:lnTo>
                    <a:pt x="1085" y="2564"/>
                  </a:lnTo>
                  <a:lnTo>
                    <a:pt x="1085" y="2566"/>
                  </a:lnTo>
                  <a:lnTo>
                    <a:pt x="1085" y="2568"/>
                  </a:lnTo>
                  <a:lnTo>
                    <a:pt x="1085" y="2569"/>
                  </a:lnTo>
                  <a:lnTo>
                    <a:pt x="1085" y="2571"/>
                  </a:lnTo>
                  <a:lnTo>
                    <a:pt x="1085" y="2573"/>
                  </a:lnTo>
                  <a:lnTo>
                    <a:pt x="1084" y="2563"/>
                  </a:lnTo>
                  <a:lnTo>
                    <a:pt x="1083" y="2552"/>
                  </a:lnTo>
                  <a:lnTo>
                    <a:pt x="1080" y="2542"/>
                  </a:lnTo>
                  <a:lnTo>
                    <a:pt x="1079" y="2532"/>
                  </a:lnTo>
                  <a:lnTo>
                    <a:pt x="1078" y="2522"/>
                  </a:lnTo>
                  <a:lnTo>
                    <a:pt x="1076" y="2511"/>
                  </a:lnTo>
                  <a:lnTo>
                    <a:pt x="1075" y="2501"/>
                  </a:lnTo>
                  <a:lnTo>
                    <a:pt x="1074" y="2491"/>
                  </a:lnTo>
                  <a:lnTo>
                    <a:pt x="1071" y="2481"/>
                  </a:lnTo>
                  <a:lnTo>
                    <a:pt x="1070" y="2471"/>
                  </a:lnTo>
                  <a:lnTo>
                    <a:pt x="1066" y="2475"/>
                  </a:lnTo>
                  <a:lnTo>
                    <a:pt x="1070" y="2463"/>
                  </a:lnTo>
                  <a:lnTo>
                    <a:pt x="1070" y="2464"/>
                  </a:lnTo>
                  <a:lnTo>
                    <a:pt x="1070" y="2465"/>
                  </a:lnTo>
                  <a:lnTo>
                    <a:pt x="1070" y="2466"/>
                  </a:lnTo>
                  <a:lnTo>
                    <a:pt x="1070" y="2467"/>
                  </a:lnTo>
                  <a:lnTo>
                    <a:pt x="1070" y="2469"/>
                  </a:lnTo>
                  <a:lnTo>
                    <a:pt x="1070" y="2470"/>
                  </a:lnTo>
                  <a:lnTo>
                    <a:pt x="1071" y="2470"/>
                  </a:lnTo>
                  <a:lnTo>
                    <a:pt x="1071" y="2471"/>
                  </a:lnTo>
                  <a:lnTo>
                    <a:pt x="1073" y="2471"/>
                  </a:lnTo>
                  <a:lnTo>
                    <a:pt x="1073" y="2459"/>
                  </a:lnTo>
                  <a:lnTo>
                    <a:pt x="1074" y="2446"/>
                  </a:lnTo>
                  <a:lnTo>
                    <a:pt x="1073" y="2433"/>
                  </a:lnTo>
                  <a:lnTo>
                    <a:pt x="1071" y="2420"/>
                  </a:lnTo>
                  <a:lnTo>
                    <a:pt x="1070" y="2408"/>
                  </a:lnTo>
                  <a:lnTo>
                    <a:pt x="1069" y="2394"/>
                  </a:lnTo>
                  <a:lnTo>
                    <a:pt x="1066" y="2382"/>
                  </a:lnTo>
                  <a:lnTo>
                    <a:pt x="1065" y="2370"/>
                  </a:lnTo>
                  <a:lnTo>
                    <a:pt x="1063" y="2357"/>
                  </a:lnTo>
                  <a:lnTo>
                    <a:pt x="1061" y="2346"/>
                  </a:lnTo>
                  <a:lnTo>
                    <a:pt x="1064" y="2456"/>
                  </a:lnTo>
                  <a:lnTo>
                    <a:pt x="1061" y="2437"/>
                  </a:lnTo>
                  <a:lnTo>
                    <a:pt x="1059" y="2418"/>
                  </a:lnTo>
                  <a:lnTo>
                    <a:pt x="1057" y="2398"/>
                  </a:lnTo>
                  <a:lnTo>
                    <a:pt x="1054" y="2380"/>
                  </a:lnTo>
                  <a:lnTo>
                    <a:pt x="1050" y="2361"/>
                  </a:lnTo>
                  <a:lnTo>
                    <a:pt x="1048" y="2341"/>
                  </a:lnTo>
                  <a:lnTo>
                    <a:pt x="1045" y="2323"/>
                  </a:lnTo>
                  <a:lnTo>
                    <a:pt x="1043" y="2304"/>
                  </a:lnTo>
                  <a:lnTo>
                    <a:pt x="1042" y="2286"/>
                  </a:lnTo>
                  <a:lnTo>
                    <a:pt x="1040" y="2267"/>
                  </a:lnTo>
                  <a:lnTo>
                    <a:pt x="1037" y="2270"/>
                  </a:lnTo>
                  <a:lnTo>
                    <a:pt x="1038" y="2266"/>
                  </a:lnTo>
                  <a:lnTo>
                    <a:pt x="1038" y="2261"/>
                  </a:lnTo>
                  <a:lnTo>
                    <a:pt x="1038" y="2255"/>
                  </a:lnTo>
                  <a:lnTo>
                    <a:pt x="1037" y="2247"/>
                  </a:lnTo>
                  <a:lnTo>
                    <a:pt x="1035" y="2239"/>
                  </a:lnTo>
                  <a:lnTo>
                    <a:pt x="1034" y="2230"/>
                  </a:lnTo>
                  <a:lnTo>
                    <a:pt x="1033" y="2221"/>
                  </a:lnTo>
                  <a:lnTo>
                    <a:pt x="1031" y="2211"/>
                  </a:lnTo>
                  <a:lnTo>
                    <a:pt x="1029" y="2203"/>
                  </a:lnTo>
                  <a:lnTo>
                    <a:pt x="1028" y="2195"/>
                  </a:lnTo>
                  <a:lnTo>
                    <a:pt x="1042" y="2236"/>
                  </a:lnTo>
                  <a:lnTo>
                    <a:pt x="1053" y="2278"/>
                  </a:lnTo>
                  <a:lnTo>
                    <a:pt x="1061" y="2322"/>
                  </a:lnTo>
                  <a:lnTo>
                    <a:pt x="1069" y="2366"/>
                  </a:lnTo>
                  <a:lnTo>
                    <a:pt x="1074" y="2411"/>
                  </a:lnTo>
                  <a:lnTo>
                    <a:pt x="1079" y="2455"/>
                  </a:lnTo>
                  <a:lnTo>
                    <a:pt x="1084" y="2500"/>
                  </a:lnTo>
                  <a:lnTo>
                    <a:pt x="1089" y="2544"/>
                  </a:lnTo>
                  <a:lnTo>
                    <a:pt x="1095" y="2589"/>
                  </a:lnTo>
                  <a:lnTo>
                    <a:pt x="1102" y="2632"/>
                  </a:lnTo>
                  <a:lnTo>
                    <a:pt x="1106" y="2632"/>
                  </a:lnTo>
                  <a:lnTo>
                    <a:pt x="1106" y="2602"/>
                  </a:lnTo>
                  <a:lnTo>
                    <a:pt x="1130" y="2842"/>
                  </a:lnTo>
                  <a:lnTo>
                    <a:pt x="1127" y="2832"/>
                  </a:lnTo>
                  <a:lnTo>
                    <a:pt x="1126" y="2822"/>
                  </a:lnTo>
                  <a:lnTo>
                    <a:pt x="1123" y="2813"/>
                  </a:lnTo>
                  <a:lnTo>
                    <a:pt x="1123" y="2803"/>
                  </a:lnTo>
                  <a:lnTo>
                    <a:pt x="1122" y="2793"/>
                  </a:lnTo>
                  <a:lnTo>
                    <a:pt x="1121" y="2783"/>
                  </a:lnTo>
                  <a:lnTo>
                    <a:pt x="1121" y="2774"/>
                  </a:lnTo>
                  <a:lnTo>
                    <a:pt x="1120" y="2764"/>
                  </a:lnTo>
                  <a:lnTo>
                    <a:pt x="1118" y="2754"/>
                  </a:lnTo>
                  <a:lnTo>
                    <a:pt x="1117" y="2745"/>
                  </a:lnTo>
                  <a:close/>
                  <a:moveTo>
                    <a:pt x="1132" y="2848"/>
                  </a:moveTo>
                  <a:lnTo>
                    <a:pt x="1136" y="2848"/>
                  </a:lnTo>
                  <a:lnTo>
                    <a:pt x="1138" y="2881"/>
                  </a:lnTo>
                  <a:lnTo>
                    <a:pt x="1136" y="2881"/>
                  </a:lnTo>
                  <a:lnTo>
                    <a:pt x="1132" y="2848"/>
                  </a:lnTo>
                  <a:close/>
                  <a:moveTo>
                    <a:pt x="1138" y="2895"/>
                  </a:moveTo>
                  <a:lnTo>
                    <a:pt x="1141" y="2895"/>
                  </a:lnTo>
                  <a:lnTo>
                    <a:pt x="1141" y="2914"/>
                  </a:lnTo>
                  <a:lnTo>
                    <a:pt x="1138" y="2914"/>
                  </a:lnTo>
                  <a:lnTo>
                    <a:pt x="1138" y="2895"/>
                  </a:lnTo>
                  <a:close/>
                  <a:moveTo>
                    <a:pt x="1141" y="2925"/>
                  </a:moveTo>
                  <a:lnTo>
                    <a:pt x="1144" y="2925"/>
                  </a:lnTo>
                  <a:lnTo>
                    <a:pt x="1144" y="2938"/>
                  </a:lnTo>
                  <a:lnTo>
                    <a:pt x="1141" y="2938"/>
                  </a:lnTo>
                  <a:lnTo>
                    <a:pt x="1141" y="2925"/>
                  </a:lnTo>
                  <a:close/>
                  <a:moveTo>
                    <a:pt x="1147" y="2955"/>
                  </a:moveTo>
                  <a:lnTo>
                    <a:pt x="1144" y="2955"/>
                  </a:lnTo>
                  <a:lnTo>
                    <a:pt x="1144" y="2944"/>
                  </a:lnTo>
                  <a:lnTo>
                    <a:pt x="1147" y="2944"/>
                  </a:lnTo>
                  <a:lnTo>
                    <a:pt x="1147" y="2955"/>
                  </a:lnTo>
                  <a:close/>
                  <a:moveTo>
                    <a:pt x="1121" y="1901"/>
                  </a:moveTo>
                  <a:lnTo>
                    <a:pt x="1104" y="1905"/>
                  </a:lnTo>
                  <a:lnTo>
                    <a:pt x="1088" y="1910"/>
                  </a:lnTo>
                  <a:lnTo>
                    <a:pt x="1071" y="1915"/>
                  </a:lnTo>
                  <a:lnTo>
                    <a:pt x="1055" y="1919"/>
                  </a:lnTo>
                  <a:lnTo>
                    <a:pt x="1039" y="1924"/>
                  </a:lnTo>
                  <a:lnTo>
                    <a:pt x="1023" y="1931"/>
                  </a:lnTo>
                  <a:lnTo>
                    <a:pt x="1007" y="1937"/>
                  </a:lnTo>
                  <a:lnTo>
                    <a:pt x="991" y="1942"/>
                  </a:lnTo>
                  <a:lnTo>
                    <a:pt x="976" y="1949"/>
                  </a:lnTo>
                  <a:lnTo>
                    <a:pt x="960" y="1955"/>
                  </a:lnTo>
                  <a:lnTo>
                    <a:pt x="952" y="1948"/>
                  </a:lnTo>
                  <a:lnTo>
                    <a:pt x="947" y="1941"/>
                  </a:lnTo>
                  <a:lnTo>
                    <a:pt x="945" y="1932"/>
                  </a:lnTo>
                  <a:lnTo>
                    <a:pt x="944" y="1923"/>
                  </a:lnTo>
                  <a:lnTo>
                    <a:pt x="944" y="1913"/>
                  </a:lnTo>
                  <a:lnTo>
                    <a:pt x="945" y="1903"/>
                  </a:lnTo>
                  <a:lnTo>
                    <a:pt x="945" y="1895"/>
                  </a:lnTo>
                  <a:lnTo>
                    <a:pt x="944" y="1885"/>
                  </a:lnTo>
                  <a:lnTo>
                    <a:pt x="943" y="1875"/>
                  </a:lnTo>
                  <a:lnTo>
                    <a:pt x="939" y="1866"/>
                  </a:lnTo>
                  <a:lnTo>
                    <a:pt x="915" y="1771"/>
                  </a:lnTo>
                  <a:lnTo>
                    <a:pt x="912" y="1775"/>
                  </a:lnTo>
                  <a:lnTo>
                    <a:pt x="907" y="1778"/>
                  </a:lnTo>
                  <a:lnTo>
                    <a:pt x="902" y="1782"/>
                  </a:lnTo>
                  <a:lnTo>
                    <a:pt x="897" y="1783"/>
                  </a:lnTo>
                  <a:lnTo>
                    <a:pt x="891" y="1785"/>
                  </a:lnTo>
                  <a:lnTo>
                    <a:pt x="886" y="1786"/>
                  </a:lnTo>
                  <a:lnTo>
                    <a:pt x="879" y="1785"/>
                  </a:lnTo>
                  <a:lnTo>
                    <a:pt x="874" y="1783"/>
                  </a:lnTo>
                  <a:lnTo>
                    <a:pt x="869" y="1781"/>
                  </a:lnTo>
                  <a:lnTo>
                    <a:pt x="864" y="1777"/>
                  </a:lnTo>
                  <a:lnTo>
                    <a:pt x="805" y="1684"/>
                  </a:lnTo>
                  <a:lnTo>
                    <a:pt x="794" y="1694"/>
                  </a:lnTo>
                  <a:lnTo>
                    <a:pt x="784" y="1705"/>
                  </a:lnTo>
                  <a:lnTo>
                    <a:pt x="775" y="1717"/>
                  </a:lnTo>
                  <a:lnTo>
                    <a:pt x="767" y="1728"/>
                  </a:lnTo>
                  <a:lnTo>
                    <a:pt x="758" y="1740"/>
                  </a:lnTo>
                  <a:lnTo>
                    <a:pt x="750" y="1753"/>
                  </a:lnTo>
                  <a:lnTo>
                    <a:pt x="743" y="1765"/>
                  </a:lnTo>
                  <a:lnTo>
                    <a:pt x="736" y="1777"/>
                  </a:lnTo>
                  <a:lnTo>
                    <a:pt x="729" y="1788"/>
                  </a:lnTo>
                  <a:lnTo>
                    <a:pt x="722" y="1801"/>
                  </a:lnTo>
                  <a:lnTo>
                    <a:pt x="713" y="1798"/>
                  </a:lnTo>
                  <a:lnTo>
                    <a:pt x="705" y="1795"/>
                  </a:lnTo>
                  <a:lnTo>
                    <a:pt x="697" y="1790"/>
                  </a:lnTo>
                  <a:lnTo>
                    <a:pt x="689" y="1783"/>
                  </a:lnTo>
                  <a:lnTo>
                    <a:pt x="681" y="1777"/>
                  </a:lnTo>
                  <a:lnTo>
                    <a:pt x="674" y="1770"/>
                  </a:lnTo>
                  <a:lnTo>
                    <a:pt x="667" y="1764"/>
                  </a:lnTo>
                  <a:lnTo>
                    <a:pt x="660" y="1756"/>
                  </a:lnTo>
                  <a:lnTo>
                    <a:pt x="653" y="1750"/>
                  </a:lnTo>
                  <a:lnTo>
                    <a:pt x="645" y="1744"/>
                  </a:lnTo>
                  <a:lnTo>
                    <a:pt x="635" y="1761"/>
                  </a:lnTo>
                  <a:lnTo>
                    <a:pt x="625" y="1778"/>
                  </a:lnTo>
                  <a:lnTo>
                    <a:pt x="617" y="1796"/>
                  </a:lnTo>
                  <a:lnTo>
                    <a:pt x="607" y="1814"/>
                  </a:lnTo>
                  <a:lnTo>
                    <a:pt x="598" y="1833"/>
                  </a:lnTo>
                  <a:lnTo>
                    <a:pt x="588" y="1851"/>
                  </a:lnTo>
                  <a:lnTo>
                    <a:pt x="578" y="1869"/>
                  </a:lnTo>
                  <a:lnTo>
                    <a:pt x="567" y="1886"/>
                  </a:lnTo>
                  <a:lnTo>
                    <a:pt x="555" y="1903"/>
                  </a:lnTo>
                  <a:lnTo>
                    <a:pt x="541" y="1919"/>
                  </a:lnTo>
                  <a:lnTo>
                    <a:pt x="541" y="1921"/>
                  </a:lnTo>
                  <a:lnTo>
                    <a:pt x="541" y="1922"/>
                  </a:lnTo>
                  <a:lnTo>
                    <a:pt x="542" y="1923"/>
                  </a:lnTo>
                  <a:lnTo>
                    <a:pt x="542" y="1924"/>
                  </a:lnTo>
                  <a:lnTo>
                    <a:pt x="544" y="1926"/>
                  </a:lnTo>
                  <a:lnTo>
                    <a:pt x="544" y="1927"/>
                  </a:lnTo>
                  <a:lnTo>
                    <a:pt x="544" y="1928"/>
                  </a:lnTo>
                  <a:lnTo>
                    <a:pt x="544" y="1929"/>
                  </a:lnTo>
                  <a:lnTo>
                    <a:pt x="544" y="1931"/>
                  </a:lnTo>
                  <a:lnTo>
                    <a:pt x="524" y="1924"/>
                  </a:lnTo>
                  <a:lnTo>
                    <a:pt x="505" y="1917"/>
                  </a:lnTo>
                  <a:lnTo>
                    <a:pt x="487" y="1907"/>
                  </a:lnTo>
                  <a:lnTo>
                    <a:pt x="469" y="1896"/>
                  </a:lnTo>
                  <a:lnTo>
                    <a:pt x="452" y="1884"/>
                  </a:lnTo>
                  <a:lnTo>
                    <a:pt x="435" y="1871"/>
                  </a:lnTo>
                  <a:lnTo>
                    <a:pt x="417" y="1859"/>
                  </a:lnTo>
                  <a:lnTo>
                    <a:pt x="400" y="1847"/>
                  </a:lnTo>
                  <a:lnTo>
                    <a:pt x="383" y="1837"/>
                  </a:lnTo>
                  <a:lnTo>
                    <a:pt x="364" y="1827"/>
                  </a:lnTo>
                  <a:lnTo>
                    <a:pt x="363" y="1827"/>
                  </a:lnTo>
                  <a:lnTo>
                    <a:pt x="361" y="1827"/>
                  </a:lnTo>
                  <a:lnTo>
                    <a:pt x="360" y="1827"/>
                  </a:lnTo>
                  <a:lnTo>
                    <a:pt x="359" y="1827"/>
                  </a:lnTo>
                  <a:lnTo>
                    <a:pt x="358" y="1827"/>
                  </a:lnTo>
                  <a:lnTo>
                    <a:pt x="357" y="1827"/>
                  </a:lnTo>
                  <a:lnTo>
                    <a:pt x="355" y="1827"/>
                  </a:lnTo>
                  <a:lnTo>
                    <a:pt x="343" y="1830"/>
                  </a:lnTo>
                  <a:lnTo>
                    <a:pt x="330" y="1834"/>
                  </a:lnTo>
                  <a:lnTo>
                    <a:pt x="318" y="1840"/>
                  </a:lnTo>
                  <a:lnTo>
                    <a:pt x="307" y="1848"/>
                  </a:lnTo>
                  <a:lnTo>
                    <a:pt x="297" y="1856"/>
                  </a:lnTo>
                  <a:lnTo>
                    <a:pt x="287" y="1866"/>
                  </a:lnTo>
                  <a:lnTo>
                    <a:pt x="277" y="1876"/>
                  </a:lnTo>
                  <a:lnTo>
                    <a:pt x="269" y="1887"/>
                  </a:lnTo>
                  <a:lnTo>
                    <a:pt x="260" y="1900"/>
                  </a:lnTo>
                  <a:lnTo>
                    <a:pt x="252" y="1911"/>
                  </a:lnTo>
                  <a:lnTo>
                    <a:pt x="252" y="1916"/>
                  </a:lnTo>
                  <a:lnTo>
                    <a:pt x="252" y="1919"/>
                  </a:lnTo>
                  <a:lnTo>
                    <a:pt x="252" y="1924"/>
                  </a:lnTo>
                  <a:lnTo>
                    <a:pt x="251" y="1928"/>
                  </a:lnTo>
                  <a:lnTo>
                    <a:pt x="250" y="1932"/>
                  </a:lnTo>
                  <a:lnTo>
                    <a:pt x="247" y="1936"/>
                  </a:lnTo>
                  <a:lnTo>
                    <a:pt x="245" y="1939"/>
                  </a:lnTo>
                  <a:lnTo>
                    <a:pt x="244" y="1943"/>
                  </a:lnTo>
                  <a:lnTo>
                    <a:pt x="241" y="1945"/>
                  </a:lnTo>
                  <a:lnTo>
                    <a:pt x="240" y="1949"/>
                  </a:lnTo>
                  <a:lnTo>
                    <a:pt x="239" y="1945"/>
                  </a:lnTo>
                  <a:lnTo>
                    <a:pt x="238" y="1941"/>
                  </a:lnTo>
                  <a:lnTo>
                    <a:pt x="236" y="1936"/>
                  </a:lnTo>
                  <a:lnTo>
                    <a:pt x="235" y="1929"/>
                  </a:lnTo>
                  <a:lnTo>
                    <a:pt x="235" y="1922"/>
                  </a:lnTo>
                  <a:lnTo>
                    <a:pt x="235" y="1915"/>
                  </a:lnTo>
                  <a:lnTo>
                    <a:pt x="235" y="1908"/>
                  </a:lnTo>
                  <a:lnTo>
                    <a:pt x="236" y="1902"/>
                  </a:lnTo>
                  <a:lnTo>
                    <a:pt x="239" y="1896"/>
                  </a:lnTo>
                  <a:lnTo>
                    <a:pt x="244" y="1892"/>
                  </a:lnTo>
                  <a:lnTo>
                    <a:pt x="246" y="1889"/>
                  </a:lnTo>
                  <a:lnTo>
                    <a:pt x="249" y="1885"/>
                  </a:lnTo>
                  <a:lnTo>
                    <a:pt x="251" y="1881"/>
                  </a:lnTo>
                  <a:lnTo>
                    <a:pt x="254" y="1877"/>
                  </a:lnTo>
                  <a:lnTo>
                    <a:pt x="257" y="1874"/>
                  </a:lnTo>
                  <a:lnTo>
                    <a:pt x="261" y="1871"/>
                  </a:lnTo>
                  <a:lnTo>
                    <a:pt x="266" y="1868"/>
                  </a:lnTo>
                  <a:lnTo>
                    <a:pt x="270" y="1865"/>
                  </a:lnTo>
                  <a:lnTo>
                    <a:pt x="273" y="1863"/>
                  </a:lnTo>
                  <a:lnTo>
                    <a:pt x="278" y="1860"/>
                  </a:lnTo>
                  <a:lnTo>
                    <a:pt x="276" y="1856"/>
                  </a:lnTo>
                  <a:lnTo>
                    <a:pt x="282" y="1853"/>
                  </a:lnTo>
                  <a:lnTo>
                    <a:pt x="290" y="1849"/>
                  </a:lnTo>
                  <a:lnTo>
                    <a:pt x="296" y="1845"/>
                  </a:lnTo>
                  <a:lnTo>
                    <a:pt x="302" y="1840"/>
                  </a:lnTo>
                  <a:lnTo>
                    <a:pt x="308" y="1837"/>
                  </a:lnTo>
                  <a:lnTo>
                    <a:pt x="313" y="1833"/>
                  </a:lnTo>
                  <a:lnTo>
                    <a:pt x="319" y="1828"/>
                  </a:lnTo>
                  <a:lnTo>
                    <a:pt x="326" y="1824"/>
                  </a:lnTo>
                  <a:lnTo>
                    <a:pt x="332" y="1821"/>
                  </a:lnTo>
                  <a:lnTo>
                    <a:pt x="338" y="1818"/>
                  </a:lnTo>
                  <a:lnTo>
                    <a:pt x="339" y="1821"/>
                  </a:lnTo>
                  <a:lnTo>
                    <a:pt x="339" y="1822"/>
                  </a:lnTo>
                  <a:lnTo>
                    <a:pt x="342" y="1823"/>
                  </a:lnTo>
                  <a:lnTo>
                    <a:pt x="343" y="1824"/>
                  </a:lnTo>
                  <a:lnTo>
                    <a:pt x="344" y="1825"/>
                  </a:lnTo>
                  <a:lnTo>
                    <a:pt x="347" y="1825"/>
                  </a:lnTo>
                  <a:lnTo>
                    <a:pt x="348" y="1827"/>
                  </a:lnTo>
                  <a:lnTo>
                    <a:pt x="350" y="1827"/>
                  </a:lnTo>
                  <a:lnTo>
                    <a:pt x="353" y="1827"/>
                  </a:lnTo>
                  <a:lnTo>
                    <a:pt x="355" y="1827"/>
                  </a:lnTo>
                  <a:lnTo>
                    <a:pt x="357" y="1827"/>
                  </a:lnTo>
                  <a:lnTo>
                    <a:pt x="358" y="1827"/>
                  </a:lnTo>
                  <a:lnTo>
                    <a:pt x="359" y="1827"/>
                  </a:lnTo>
                  <a:lnTo>
                    <a:pt x="360" y="1827"/>
                  </a:lnTo>
                  <a:lnTo>
                    <a:pt x="361" y="1827"/>
                  </a:lnTo>
                  <a:lnTo>
                    <a:pt x="363" y="1827"/>
                  </a:lnTo>
                  <a:lnTo>
                    <a:pt x="364" y="1827"/>
                  </a:lnTo>
                  <a:lnTo>
                    <a:pt x="366" y="1827"/>
                  </a:lnTo>
                  <a:lnTo>
                    <a:pt x="369" y="1827"/>
                  </a:lnTo>
                  <a:lnTo>
                    <a:pt x="373" y="1827"/>
                  </a:lnTo>
                  <a:lnTo>
                    <a:pt x="375" y="1827"/>
                  </a:lnTo>
                  <a:lnTo>
                    <a:pt x="378" y="1828"/>
                  </a:lnTo>
                  <a:lnTo>
                    <a:pt x="380" y="1828"/>
                  </a:lnTo>
                  <a:lnTo>
                    <a:pt x="383" y="1829"/>
                  </a:lnTo>
                  <a:lnTo>
                    <a:pt x="385" y="1829"/>
                  </a:lnTo>
                  <a:lnTo>
                    <a:pt x="386" y="1832"/>
                  </a:lnTo>
                  <a:lnTo>
                    <a:pt x="389" y="1833"/>
                  </a:lnTo>
                  <a:lnTo>
                    <a:pt x="405" y="1837"/>
                  </a:lnTo>
                  <a:lnTo>
                    <a:pt x="420" y="1843"/>
                  </a:lnTo>
                  <a:lnTo>
                    <a:pt x="435" y="1851"/>
                  </a:lnTo>
                  <a:lnTo>
                    <a:pt x="448" y="1859"/>
                  </a:lnTo>
                  <a:lnTo>
                    <a:pt x="463" y="1869"/>
                  </a:lnTo>
                  <a:lnTo>
                    <a:pt x="477" y="1879"/>
                  </a:lnTo>
                  <a:lnTo>
                    <a:pt x="490" y="1889"/>
                  </a:lnTo>
                  <a:lnTo>
                    <a:pt x="504" y="1897"/>
                  </a:lnTo>
                  <a:lnTo>
                    <a:pt x="518" y="1906"/>
                  </a:lnTo>
                  <a:lnTo>
                    <a:pt x="531" y="1913"/>
                  </a:lnTo>
                  <a:lnTo>
                    <a:pt x="551" y="1881"/>
                  </a:lnTo>
                  <a:lnTo>
                    <a:pt x="570" y="1849"/>
                  </a:lnTo>
                  <a:lnTo>
                    <a:pt x="588" y="1818"/>
                  </a:lnTo>
                  <a:lnTo>
                    <a:pt x="607" y="1787"/>
                  </a:lnTo>
                  <a:lnTo>
                    <a:pt x="623" y="1756"/>
                  </a:lnTo>
                  <a:lnTo>
                    <a:pt x="638" y="1725"/>
                  </a:lnTo>
                  <a:lnTo>
                    <a:pt x="651" y="1692"/>
                  </a:lnTo>
                  <a:lnTo>
                    <a:pt x="663" y="1658"/>
                  </a:lnTo>
                  <a:lnTo>
                    <a:pt x="671" y="1624"/>
                  </a:lnTo>
                  <a:lnTo>
                    <a:pt x="677" y="1587"/>
                  </a:lnTo>
                  <a:lnTo>
                    <a:pt x="680" y="1589"/>
                  </a:lnTo>
                  <a:lnTo>
                    <a:pt x="681" y="1583"/>
                  </a:lnTo>
                  <a:lnTo>
                    <a:pt x="682" y="1576"/>
                  </a:lnTo>
                  <a:lnTo>
                    <a:pt x="682" y="1567"/>
                  </a:lnTo>
                  <a:lnTo>
                    <a:pt x="684" y="1560"/>
                  </a:lnTo>
                  <a:lnTo>
                    <a:pt x="682" y="1551"/>
                  </a:lnTo>
                  <a:lnTo>
                    <a:pt x="682" y="1542"/>
                  </a:lnTo>
                  <a:lnTo>
                    <a:pt x="681" y="1535"/>
                  </a:lnTo>
                  <a:lnTo>
                    <a:pt x="680" y="1526"/>
                  </a:lnTo>
                  <a:lnTo>
                    <a:pt x="680" y="1517"/>
                  </a:lnTo>
                  <a:lnTo>
                    <a:pt x="677" y="1510"/>
                  </a:lnTo>
                  <a:lnTo>
                    <a:pt x="677" y="1509"/>
                  </a:lnTo>
                  <a:lnTo>
                    <a:pt x="677" y="1508"/>
                  </a:lnTo>
                  <a:lnTo>
                    <a:pt x="677" y="1506"/>
                  </a:lnTo>
                  <a:lnTo>
                    <a:pt x="677" y="1508"/>
                  </a:lnTo>
                  <a:lnTo>
                    <a:pt x="677" y="1509"/>
                  </a:lnTo>
                  <a:lnTo>
                    <a:pt x="677" y="1510"/>
                  </a:lnTo>
                  <a:lnTo>
                    <a:pt x="679" y="1510"/>
                  </a:lnTo>
                  <a:lnTo>
                    <a:pt x="679" y="1511"/>
                  </a:lnTo>
                  <a:lnTo>
                    <a:pt x="680" y="1511"/>
                  </a:lnTo>
                  <a:lnTo>
                    <a:pt x="680" y="1513"/>
                  </a:lnTo>
                  <a:lnTo>
                    <a:pt x="681" y="1513"/>
                  </a:lnTo>
                  <a:lnTo>
                    <a:pt x="682" y="1514"/>
                  </a:lnTo>
                  <a:lnTo>
                    <a:pt x="682" y="1515"/>
                  </a:lnTo>
                  <a:lnTo>
                    <a:pt x="684" y="1515"/>
                  </a:lnTo>
                  <a:lnTo>
                    <a:pt x="689" y="1505"/>
                  </a:lnTo>
                  <a:lnTo>
                    <a:pt x="689" y="1504"/>
                  </a:lnTo>
                  <a:lnTo>
                    <a:pt x="690" y="1504"/>
                  </a:lnTo>
                  <a:lnTo>
                    <a:pt x="689" y="1505"/>
                  </a:lnTo>
                  <a:lnTo>
                    <a:pt x="690" y="1506"/>
                  </a:lnTo>
                  <a:lnTo>
                    <a:pt x="690" y="1508"/>
                  </a:lnTo>
                  <a:lnTo>
                    <a:pt x="690" y="1509"/>
                  </a:lnTo>
                  <a:lnTo>
                    <a:pt x="691" y="1511"/>
                  </a:lnTo>
                  <a:lnTo>
                    <a:pt x="691" y="1514"/>
                  </a:lnTo>
                  <a:lnTo>
                    <a:pt x="692" y="1516"/>
                  </a:lnTo>
                  <a:lnTo>
                    <a:pt x="694" y="1519"/>
                  </a:lnTo>
                  <a:lnTo>
                    <a:pt x="694" y="1520"/>
                  </a:lnTo>
                  <a:lnTo>
                    <a:pt x="695" y="1522"/>
                  </a:lnTo>
                  <a:lnTo>
                    <a:pt x="695" y="1525"/>
                  </a:lnTo>
                  <a:lnTo>
                    <a:pt x="696" y="1525"/>
                  </a:lnTo>
                  <a:lnTo>
                    <a:pt x="698" y="1525"/>
                  </a:lnTo>
                  <a:lnTo>
                    <a:pt x="700" y="1525"/>
                  </a:lnTo>
                  <a:lnTo>
                    <a:pt x="701" y="1524"/>
                  </a:lnTo>
                  <a:lnTo>
                    <a:pt x="702" y="1524"/>
                  </a:lnTo>
                  <a:lnTo>
                    <a:pt x="703" y="1522"/>
                  </a:lnTo>
                  <a:lnTo>
                    <a:pt x="703" y="1521"/>
                  </a:lnTo>
                  <a:lnTo>
                    <a:pt x="705" y="1520"/>
                  </a:lnTo>
                  <a:lnTo>
                    <a:pt x="706" y="1520"/>
                  </a:lnTo>
                  <a:lnTo>
                    <a:pt x="707" y="1519"/>
                  </a:lnTo>
                  <a:lnTo>
                    <a:pt x="703" y="1511"/>
                  </a:lnTo>
                  <a:lnTo>
                    <a:pt x="701" y="1505"/>
                  </a:lnTo>
                  <a:lnTo>
                    <a:pt x="700" y="1498"/>
                  </a:lnTo>
                  <a:lnTo>
                    <a:pt x="698" y="1490"/>
                  </a:lnTo>
                  <a:lnTo>
                    <a:pt x="697" y="1484"/>
                  </a:lnTo>
                  <a:lnTo>
                    <a:pt x="696" y="1477"/>
                  </a:lnTo>
                  <a:lnTo>
                    <a:pt x="695" y="1469"/>
                  </a:lnTo>
                  <a:lnTo>
                    <a:pt x="692" y="1462"/>
                  </a:lnTo>
                  <a:lnTo>
                    <a:pt x="690" y="1454"/>
                  </a:lnTo>
                  <a:lnTo>
                    <a:pt x="686" y="1447"/>
                  </a:lnTo>
                  <a:lnTo>
                    <a:pt x="686" y="1489"/>
                  </a:lnTo>
                  <a:lnTo>
                    <a:pt x="680" y="1453"/>
                  </a:lnTo>
                  <a:lnTo>
                    <a:pt x="674" y="1417"/>
                  </a:lnTo>
                  <a:lnTo>
                    <a:pt x="667" y="1383"/>
                  </a:lnTo>
                  <a:lnTo>
                    <a:pt x="661" y="1347"/>
                  </a:lnTo>
                  <a:lnTo>
                    <a:pt x="658" y="1312"/>
                  </a:lnTo>
                  <a:lnTo>
                    <a:pt x="653" y="1276"/>
                  </a:lnTo>
                  <a:lnTo>
                    <a:pt x="650" y="1240"/>
                  </a:lnTo>
                  <a:lnTo>
                    <a:pt x="648" y="1203"/>
                  </a:lnTo>
                  <a:lnTo>
                    <a:pt x="646" y="1165"/>
                  </a:lnTo>
                  <a:lnTo>
                    <a:pt x="648" y="1127"/>
                  </a:lnTo>
                  <a:lnTo>
                    <a:pt x="656" y="1175"/>
                  </a:lnTo>
                  <a:lnTo>
                    <a:pt x="671" y="1222"/>
                  </a:lnTo>
                  <a:lnTo>
                    <a:pt x="687" y="1268"/>
                  </a:lnTo>
                  <a:lnTo>
                    <a:pt x="706" y="1312"/>
                  </a:lnTo>
                  <a:lnTo>
                    <a:pt x="724" y="1357"/>
                  </a:lnTo>
                  <a:lnTo>
                    <a:pt x="742" y="1402"/>
                  </a:lnTo>
                  <a:lnTo>
                    <a:pt x="755" y="1448"/>
                  </a:lnTo>
                  <a:lnTo>
                    <a:pt x="767" y="1495"/>
                  </a:lnTo>
                  <a:lnTo>
                    <a:pt x="772" y="1545"/>
                  </a:lnTo>
                  <a:lnTo>
                    <a:pt x="769" y="1595"/>
                  </a:lnTo>
                  <a:lnTo>
                    <a:pt x="775" y="1595"/>
                  </a:lnTo>
                  <a:lnTo>
                    <a:pt x="774" y="1603"/>
                  </a:lnTo>
                  <a:lnTo>
                    <a:pt x="773" y="1609"/>
                  </a:lnTo>
                  <a:lnTo>
                    <a:pt x="773" y="1615"/>
                  </a:lnTo>
                  <a:lnTo>
                    <a:pt x="774" y="1621"/>
                  </a:lnTo>
                  <a:lnTo>
                    <a:pt x="775" y="1628"/>
                  </a:lnTo>
                  <a:lnTo>
                    <a:pt x="777" y="1634"/>
                  </a:lnTo>
                  <a:lnTo>
                    <a:pt x="779" y="1640"/>
                  </a:lnTo>
                  <a:lnTo>
                    <a:pt x="780" y="1646"/>
                  </a:lnTo>
                  <a:lnTo>
                    <a:pt x="783" y="1654"/>
                  </a:lnTo>
                  <a:lnTo>
                    <a:pt x="784" y="1661"/>
                  </a:lnTo>
                  <a:lnTo>
                    <a:pt x="790" y="1673"/>
                  </a:lnTo>
                  <a:lnTo>
                    <a:pt x="794" y="1649"/>
                  </a:lnTo>
                  <a:lnTo>
                    <a:pt x="795" y="1654"/>
                  </a:lnTo>
                  <a:lnTo>
                    <a:pt x="799" y="1657"/>
                  </a:lnTo>
                  <a:lnTo>
                    <a:pt x="801" y="1661"/>
                  </a:lnTo>
                  <a:lnTo>
                    <a:pt x="805" y="1663"/>
                  </a:lnTo>
                  <a:lnTo>
                    <a:pt x="809" y="1665"/>
                  </a:lnTo>
                  <a:lnTo>
                    <a:pt x="814" y="1666"/>
                  </a:lnTo>
                  <a:lnTo>
                    <a:pt x="819" y="1667"/>
                  </a:lnTo>
                  <a:lnTo>
                    <a:pt x="822" y="1667"/>
                  </a:lnTo>
                  <a:lnTo>
                    <a:pt x="827" y="1666"/>
                  </a:lnTo>
                  <a:lnTo>
                    <a:pt x="832" y="1663"/>
                  </a:lnTo>
                  <a:lnTo>
                    <a:pt x="836" y="1657"/>
                  </a:lnTo>
                  <a:lnTo>
                    <a:pt x="838" y="1652"/>
                  </a:lnTo>
                  <a:lnTo>
                    <a:pt x="838" y="1646"/>
                  </a:lnTo>
                  <a:lnTo>
                    <a:pt x="837" y="1640"/>
                  </a:lnTo>
                  <a:lnTo>
                    <a:pt x="835" y="1635"/>
                  </a:lnTo>
                  <a:lnTo>
                    <a:pt x="832" y="1629"/>
                  </a:lnTo>
                  <a:lnTo>
                    <a:pt x="829" y="1624"/>
                  </a:lnTo>
                  <a:lnTo>
                    <a:pt x="825" y="1619"/>
                  </a:lnTo>
                  <a:lnTo>
                    <a:pt x="822" y="1614"/>
                  </a:lnTo>
                  <a:lnTo>
                    <a:pt x="820" y="1610"/>
                  </a:lnTo>
                  <a:lnTo>
                    <a:pt x="819" y="1608"/>
                  </a:lnTo>
                  <a:lnTo>
                    <a:pt x="817" y="1607"/>
                  </a:lnTo>
                  <a:lnTo>
                    <a:pt x="815" y="1607"/>
                  </a:lnTo>
                  <a:lnTo>
                    <a:pt x="812" y="1608"/>
                  </a:lnTo>
                  <a:lnTo>
                    <a:pt x="811" y="1609"/>
                  </a:lnTo>
                  <a:lnTo>
                    <a:pt x="807" y="1609"/>
                  </a:lnTo>
                  <a:lnTo>
                    <a:pt x="805" y="1608"/>
                  </a:lnTo>
                  <a:lnTo>
                    <a:pt x="803" y="1605"/>
                  </a:lnTo>
                  <a:lnTo>
                    <a:pt x="801" y="1600"/>
                  </a:lnTo>
                  <a:lnTo>
                    <a:pt x="799" y="1593"/>
                  </a:lnTo>
                  <a:lnTo>
                    <a:pt x="803" y="1593"/>
                  </a:lnTo>
                  <a:lnTo>
                    <a:pt x="807" y="1594"/>
                  </a:lnTo>
                  <a:lnTo>
                    <a:pt x="811" y="1595"/>
                  </a:lnTo>
                  <a:lnTo>
                    <a:pt x="815" y="1597"/>
                  </a:lnTo>
                  <a:lnTo>
                    <a:pt x="820" y="1598"/>
                  </a:lnTo>
                  <a:lnTo>
                    <a:pt x="824" y="1600"/>
                  </a:lnTo>
                  <a:lnTo>
                    <a:pt x="827" y="1602"/>
                  </a:lnTo>
                  <a:lnTo>
                    <a:pt x="830" y="1603"/>
                  </a:lnTo>
                  <a:lnTo>
                    <a:pt x="832" y="1604"/>
                  </a:lnTo>
                  <a:lnTo>
                    <a:pt x="835" y="1604"/>
                  </a:lnTo>
                  <a:lnTo>
                    <a:pt x="831" y="1597"/>
                  </a:lnTo>
                  <a:lnTo>
                    <a:pt x="827" y="1590"/>
                  </a:lnTo>
                  <a:lnTo>
                    <a:pt x="824" y="1586"/>
                  </a:lnTo>
                  <a:lnTo>
                    <a:pt x="821" y="1582"/>
                  </a:lnTo>
                  <a:lnTo>
                    <a:pt x="817" y="1579"/>
                  </a:lnTo>
                  <a:lnTo>
                    <a:pt x="814" y="1577"/>
                  </a:lnTo>
                  <a:lnTo>
                    <a:pt x="809" y="1574"/>
                  </a:lnTo>
                  <a:lnTo>
                    <a:pt x="805" y="1573"/>
                  </a:lnTo>
                  <a:lnTo>
                    <a:pt x="799" y="1573"/>
                  </a:lnTo>
                  <a:lnTo>
                    <a:pt x="794" y="1572"/>
                  </a:lnTo>
                  <a:lnTo>
                    <a:pt x="794" y="1571"/>
                  </a:lnTo>
                  <a:lnTo>
                    <a:pt x="793" y="1569"/>
                  </a:lnTo>
                  <a:lnTo>
                    <a:pt x="793" y="1568"/>
                  </a:lnTo>
                  <a:lnTo>
                    <a:pt x="791" y="1568"/>
                  </a:lnTo>
                  <a:lnTo>
                    <a:pt x="791" y="1567"/>
                  </a:lnTo>
                  <a:lnTo>
                    <a:pt x="790" y="1566"/>
                  </a:lnTo>
                  <a:lnTo>
                    <a:pt x="786" y="1573"/>
                  </a:lnTo>
                  <a:lnTo>
                    <a:pt x="785" y="1582"/>
                  </a:lnTo>
                  <a:lnTo>
                    <a:pt x="786" y="1589"/>
                  </a:lnTo>
                  <a:lnTo>
                    <a:pt x="789" y="1598"/>
                  </a:lnTo>
                  <a:lnTo>
                    <a:pt x="793" y="1605"/>
                  </a:lnTo>
                  <a:lnTo>
                    <a:pt x="796" y="1613"/>
                  </a:lnTo>
                  <a:lnTo>
                    <a:pt x="798" y="1620"/>
                  </a:lnTo>
                  <a:lnTo>
                    <a:pt x="799" y="1628"/>
                  </a:lnTo>
                  <a:lnTo>
                    <a:pt x="796" y="1636"/>
                  </a:lnTo>
                  <a:lnTo>
                    <a:pt x="790" y="1644"/>
                  </a:lnTo>
                  <a:lnTo>
                    <a:pt x="784" y="1581"/>
                  </a:lnTo>
                  <a:lnTo>
                    <a:pt x="775" y="1584"/>
                  </a:lnTo>
                  <a:lnTo>
                    <a:pt x="779" y="1582"/>
                  </a:lnTo>
                  <a:lnTo>
                    <a:pt x="781" y="1579"/>
                  </a:lnTo>
                  <a:lnTo>
                    <a:pt x="783" y="1577"/>
                  </a:lnTo>
                  <a:lnTo>
                    <a:pt x="784" y="1573"/>
                  </a:lnTo>
                  <a:lnTo>
                    <a:pt x="784" y="1571"/>
                  </a:lnTo>
                  <a:lnTo>
                    <a:pt x="784" y="1568"/>
                  </a:lnTo>
                  <a:lnTo>
                    <a:pt x="784" y="1566"/>
                  </a:lnTo>
                  <a:lnTo>
                    <a:pt x="783" y="1563"/>
                  </a:lnTo>
                  <a:lnTo>
                    <a:pt x="781" y="1560"/>
                  </a:lnTo>
                  <a:lnTo>
                    <a:pt x="781" y="1557"/>
                  </a:lnTo>
                  <a:lnTo>
                    <a:pt x="783" y="1550"/>
                  </a:lnTo>
                  <a:lnTo>
                    <a:pt x="783" y="1541"/>
                  </a:lnTo>
                  <a:lnTo>
                    <a:pt x="781" y="1531"/>
                  </a:lnTo>
                  <a:lnTo>
                    <a:pt x="781" y="1520"/>
                  </a:lnTo>
                  <a:lnTo>
                    <a:pt x="780" y="1509"/>
                  </a:lnTo>
                  <a:lnTo>
                    <a:pt x="779" y="1498"/>
                  </a:lnTo>
                  <a:lnTo>
                    <a:pt x="779" y="1487"/>
                  </a:lnTo>
                  <a:lnTo>
                    <a:pt x="779" y="1475"/>
                  </a:lnTo>
                  <a:lnTo>
                    <a:pt x="779" y="1464"/>
                  </a:lnTo>
                  <a:lnTo>
                    <a:pt x="781" y="1453"/>
                  </a:lnTo>
                  <a:lnTo>
                    <a:pt x="790" y="1462"/>
                  </a:lnTo>
                  <a:lnTo>
                    <a:pt x="789" y="1463"/>
                  </a:lnTo>
                  <a:lnTo>
                    <a:pt x="788" y="1466"/>
                  </a:lnTo>
                  <a:lnTo>
                    <a:pt x="786" y="1469"/>
                  </a:lnTo>
                  <a:lnTo>
                    <a:pt x="784" y="1472"/>
                  </a:lnTo>
                  <a:lnTo>
                    <a:pt x="783" y="1475"/>
                  </a:lnTo>
                  <a:lnTo>
                    <a:pt x="781" y="1479"/>
                  </a:lnTo>
                  <a:lnTo>
                    <a:pt x="781" y="1483"/>
                  </a:lnTo>
                  <a:lnTo>
                    <a:pt x="781" y="1488"/>
                  </a:lnTo>
                  <a:lnTo>
                    <a:pt x="781" y="1492"/>
                  </a:lnTo>
                  <a:lnTo>
                    <a:pt x="784" y="1495"/>
                  </a:lnTo>
                  <a:lnTo>
                    <a:pt x="786" y="1499"/>
                  </a:lnTo>
                  <a:lnTo>
                    <a:pt x="788" y="1504"/>
                  </a:lnTo>
                  <a:lnTo>
                    <a:pt x="790" y="1511"/>
                  </a:lnTo>
                  <a:lnTo>
                    <a:pt x="791" y="1517"/>
                  </a:lnTo>
                  <a:lnTo>
                    <a:pt x="793" y="1525"/>
                  </a:lnTo>
                  <a:lnTo>
                    <a:pt x="795" y="1531"/>
                  </a:lnTo>
                  <a:lnTo>
                    <a:pt x="799" y="1536"/>
                  </a:lnTo>
                  <a:lnTo>
                    <a:pt x="804" y="1541"/>
                  </a:lnTo>
                  <a:lnTo>
                    <a:pt x="811" y="1542"/>
                  </a:lnTo>
                  <a:lnTo>
                    <a:pt x="820" y="1542"/>
                  </a:lnTo>
                  <a:lnTo>
                    <a:pt x="826" y="1534"/>
                  </a:lnTo>
                  <a:lnTo>
                    <a:pt x="829" y="1536"/>
                  </a:lnTo>
                  <a:lnTo>
                    <a:pt x="832" y="1532"/>
                  </a:lnTo>
                  <a:lnTo>
                    <a:pt x="835" y="1529"/>
                  </a:lnTo>
                  <a:lnTo>
                    <a:pt x="837" y="1525"/>
                  </a:lnTo>
                  <a:lnTo>
                    <a:pt x="838" y="1520"/>
                  </a:lnTo>
                  <a:lnTo>
                    <a:pt x="840" y="1515"/>
                  </a:lnTo>
                  <a:lnTo>
                    <a:pt x="840" y="1510"/>
                  </a:lnTo>
                  <a:lnTo>
                    <a:pt x="841" y="1504"/>
                  </a:lnTo>
                  <a:lnTo>
                    <a:pt x="841" y="1499"/>
                  </a:lnTo>
                  <a:lnTo>
                    <a:pt x="842" y="1494"/>
                  </a:lnTo>
                  <a:lnTo>
                    <a:pt x="843" y="1489"/>
                  </a:lnTo>
                  <a:lnTo>
                    <a:pt x="835" y="1557"/>
                  </a:lnTo>
                  <a:lnTo>
                    <a:pt x="837" y="1556"/>
                  </a:lnTo>
                  <a:lnTo>
                    <a:pt x="838" y="1555"/>
                  </a:lnTo>
                  <a:lnTo>
                    <a:pt x="841" y="1553"/>
                  </a:lnTo>
                  <a:lnTo>
                    <a:pt x="843" y="1552"/>
                  </a:lnTo>
                  <a:lnTo>
                    <a:pt x="845" y="1550"/>
                  </a:lnTo>
                  <a:lnTo>
                    <a:pt x="846" y="1547"/>
                  </a:lnTo>
                  <a:lnTo>
                    <a:pt x="847" y="1545"/>
                  </a:lnTo>
                  <a:lnTo>
                    <a:pt x="848" y="1542"/>
                  </a:lnTo>
                  <a:lnTo>
                    <a:pt x="850" y="1540"/>
                  </a:lnTo>
                  <a:lnTo>
                    <a:pt x="850" y="1536"/>
                  </a:lnTo>
                  <a:lnTo>
                    <a:pt x="851" y="1540"/>
                  </a:lnTo>
                  <a:lnTo>
                    <a:pt x="851" y="1545"/>
                  </a:lnTo>
                  <a:lnTo>
                    <a:pt x="851" y="1550"/>
                  </a:lnTo>
                  <a:lnTo>
                    <a:pt x="851" y="1556"/>
                  </a:lnTo>
                  <a:lnTo>
                    <a:pt x="851" y="1562"/>
                  </a:lnTo>
                  <a:lnTo>
                    <a:pt x="852" y="1568"/>
                  </a:lnTo>
                  <a:lnTo>
                    <a:pt x="853" y="1573"/>
                  </a:lnTo>
                  <a:lnTo>
                    <a:pt x="856" y="1578"/>
                  </a:lnTo>
                  <a:lnTo>
                    <a:pt x="860" y="1583"/>
                  </a:lnTo>
                  <a:lnTo>
                    <a:pt x="864" y="1587"/>
                  </a:lnTo>
                  <a:lnTo>
                    <a:pt x="879" y="1444"/>
                  </a:lnTo>
                  <a:lnTo>
                    <a:pt x="877" y="1443"/>
                  </a:lnTo>
                  <a:lnTo>
                    <a:pt x="876" y="1442"/>
                  </a:lnTo>
                  <a:lnTo>
                    <a:pt x="873" y="1442"/>
                  </a:lnTo>
                  <a:lnTo>
                    <a:pt x="871" y="1442"/>
                  </a:lnTo>
                  <a:lnTo>
                    <a:pt x="868" y="1443"/>
                  </a:lnTo>
                  <a:lnTo>
                    <a:pt x="866" y="1443"/>
                  </a:lnTo>
                  <a:lnTo>
                    <a:pt x="863" y="1444"/>
                  </a:lnTo>
                  <a:lnTo>
                    <a:pt x="861" y="1444"/>
                  </a:lnTo>
                  <a:lnTo>
                    <a:pt x="858" y="1444"/>
                  </a:lnTo>
                  <a:lnTo>
                    <a:pt x="856" y="1444"/>
                  </a:lnTo>
                  <a:lnTo>
                    <a:pt x="856" y="1446"/>
                  </a:lnTo>
                  <a:lnTo>
                    <a:pt x="856" y="1447"/>
                  </a:lnTo>
                  <a:lnTo>
                    <a:pt x="856" y="1448"/>
                  </a:lnTo>
                  <a:lnTo>
                    <a:pt x="857" y="1449"/>
                  </a:lnTo>
                  <a:lnTo>
                    <a:pt x="858" y="1449"/>
                  </a:lnTo>
                  <a:lnTo>
                    <a:pt x="858" y="1451"/>
                  </a:lnTo>
                  <a:lnTo>
                    <a:pt x="860" y="1451"/>
                  </a:lnTo>
                  <a:lnTo>
                    <a:pt x="861" y="1451"/>
                  </a:lnTo>
                  <a:lnTo>
                    <a:pt x="862" y="1451"/>
                  </a:lnTo>
                  <a:lnTo>
                    <a:pt x="871" y="1451"/>
                  </a:lnTo>
                  <a:lnTo>
                    <a:pt x="871" y="1452"/>
                  </a:lnTo>
                  <a:lnTo>
                    <a:pt x="869" y="1453"/>
                  </a:lnTo>
                  <a:lnTo>
                    <a:pt x="869" y="1454"/>
                  </a:lnTo>
                  <a:lnTo>
                    <a:pt x="868" y="1456"/>
                  </a:lnTo>
                  <a:lnTo>
                    <a:pt x="868" y="1457"/>
                  </a:lnTo>
                  <a:lnTo>
                    <a:pt x="868" y="1458"/>
                  </a:lnTo>
                  <a:lnTo>
                    <a:pt x="868" y="1461"/>
                  </a:lnTo>
                  <a:lnTo>
                    <a:pt x="868" y="1462"/>
                  </a:lnTo>
                  <a:lnTo>
                    <a:pt x="868" y="1463"/>
                  </a:lnTo>
                  <a:lnTo>
                    <a:pt x="868" y="1466"/>
                  </a:lnTo>
                  <a:lnTo>
                    <a:pt x="858" y="1466"/>
                  </a:lnTo>
                  <a:lnTo>
                    <a:pt x="858" y="1472"/>
                  </a:lnTo>
                  <a:lnTo>
                    <a:pt x="860" y="1478"/>
                  </a:lnTo>
                  <a:lnTo>
                    <a:pt x="858" y="1484"/>
                  </a:lnTo>
                  <a:lnTo>
                    <a:pt x="857" y="1490"/>
                  </a:lnTo>
                  <a:lnTo>
                    <a:pt x="857" y="1498"/>
                  </a:lnTo>
                  <a:lnTo>
                    <a:pt x="856" y="1504"/>
                  </a:lnTo>
                  <a:lnTo>
                    <a:pt x="855" y="1510"/>
                  </a:lnTo>
                  <a:lnTo>
                    <a:pt x="853" y="1517"/>
                  </a:lnTo>
                  <a:lnTo>
                    <a:pt x="853" y="1524"/>
                  </a:lnTo>
                  <a:lnTo>
                    <a:pt x="853" y="1530"/>
                  </a:lnTo>
                  <a:lnTo>
                    <a:pt x="852" y="1524"/>
                  </a:lnTo>
                  <a:lnTo>
                    <a:pt x="852" y="1517"/>
                  </a:lnTo>
                  <a:lnTo>
                    <a:pt x="853" y="1510"/>
                  </a:lnTo>
                  <a:lnTo>
                    <a:pt x="853" y="1504"/>
                  </a:lnTo>
                  <a:lnTo>
                    <a:pt x="855" y="1496"/>
                  </a:lnTo>
                  <a:lnTo>
                    <a:pt x="855" y="1488"/>
                  </a:lnTo>
                  <a:lnTo>
                    <a:pt x="856" y="1480"/>
                  </a:lnTo>
                  <a:lnTo>
                    <a:pt x="856" y="1473"/>
                  </a:lnTo>
                  <a:lnTo>
                    <a:pt x="855" y="1466"/>
                  </a:lnTo>
                  <a:lnTo>
                    <a:pt x="853" y="1459"/>
                  </a:lnTo>
                  <a:lnTo>
                    <a:pt x="852" y="1461"/>
                  </a:lnTo>
                  <a:lnTo>
                    <a:pt x="852" y="1462"/>
                  </a:lnTo>
                  <a:lnTo>
                    <a:pt x="851" y="1463"/>
                  </a:lnTo>
                  <a:lnTo>
                    <a:pt x="851" y="1464"/>
                  </a:lnTo>
                  <a:lnTo>
                    <a:pt x="850" y="1466"/>
                  </a:lnTo>
                  <a:lnTo>
                    <a:pt x="848" y="1468"/>
                  </a:lnTo>
                  <a:lnTo>
                    <a:pt x="848" y="1469"/>
                  </a:lnTo>
                  <a:lnTo>
                    <a:pt x="847" y="1470"/>
                  </a:lnTo>
                  <a:lnTo>
                    <a:pt x="847" y="1472"/>
                  </a:lnTo>
                  <a:lnTo>
                    <a:pt x="847" y="1473"/>
                  </a:lnTo>
                  <a:lnTo>
                    <a:pt x="847" y="1474"/>
                  </a:lnTo>
                  <a:lnTo>
                    <a:pt x="847" y="1475"/>
                  </a:lnTo>
                  <a:lnTo>
                    <a:pt x="847" y="1477"/>
                  </a:lnTo>
                  <a:lnTo>
                    <a:pt x="847" y="1478"/>
                  </a:lnTo>
                  <a:lnTo>
                    <a:pt x="847" y="1479"/>
                  </a:lnTo>
                  <a:lnTo>
                    <a:pt x="847" y="1480"/>
                  </a:lnTo>
                  <a:lnTo>
                    <a:pt x="847" y="1479"/>
                  </a:lnTo>
                  <a:lnTo>
                    <a:pt x="847" y="1478"/>
                  </a:lnTo>
                  <a:lnTo>
                    <a:pt x="846" y="1478"/>
                  </a:lnTo>
                  <a:lnTo>
                    <a:pt x="846" y="1477"/>
                  </a:lnTo>
                  <a:lnTo>
                    <a:pt x="846" y="1475"/>
                  </a:lnTo>
                  <a:lnTo>
                    <a:pt x="847" y="1474"/>
                  </a:lnTo>
                  <a:lnTo>
                    <a:pt x="847" y="1473"/>
                  </a:lnTo>
                  <a:lnTo>
                    <a:pt x="847" y="1470"/>
                  </a:lnTo>
                  <a:lnTo>
                    <a:pt x="847" y="1467"/>
                  </a:lnTo>
                  <a:lnTo>
                    <a:pt x="847" y="1463"/>
                  </a:lnTo>
                  <a:lnTo>
                    <a:pt x="847" y="1459"/>
                  </a:lnTo>
                  <a:lnTo>
                    <a:pt x="847" y="1456"/>
                  </a:lnTo>
                  <a:lnTo>
                    <a:pt x="847" y="1453"/>
                  </a:lnTo>
                  <a:lnTo>
                    <a:pt x="846" y="1449"/>
                  </a:lnTo>
                  <a:lnTo>
                    <a:pt x="846" y="1447"/>
                  </a:lnTo>
                  <a:lnTo>
                    <a:pt x="845" y="1443"/>
                  </a:lnTo>
                  <a:lnTo>
                    <a:pt x="843" y="1441"/>
                  </a:lnTo>
                  <a:lnTo>
                    <a:pt x="842" y="1448"/>
                  </a:lnTo>
                  <a:lnTo>
                    <a:pt x="841" y="1454"/>
                  </a:lnTo>
                  <a:lnTo>
                    <a:pt x="840" y="1462"/>
                  </a:lnTo>
                  <a:lnTo>
                    <a:pt x="838" y="1468"/>
                  </a:lnTo>
                  <a:lnTo>
                    <a:pt x="837" y="1475"/>
                  </a:lnTo>
                  <a:lnTo>
                    <a:pt x="836" y="1482"/>
                  </a:lnTo>
                  <a:lnTo>
                    <a:pt x="835" y="1489"/>
                  </a:lnTo>
                  <a:lnTo>
                    <a:pt x="834" y="1496"/>
                  </a:lnTo>
                  <a:lnTo>
                    <a:pt x="832" y="1503"/>
                  </a:lnTo>
                  <a:lnTo>
                    <a:pt x="832" y="1510"/>
                  </a:lnTo>
                  <a:lnTo>
                    <a:pt x="829" y="1501"/>
                  </a:lnTo>
                  <a:lnTo>
                    <a:pt x="829" y="1503"/>
                  </a:lnTo>
                  <a:lnTo>
                    <a:pt x="827" y="1503"/>
                  </a:lnTo>
                  <a:lnTo>
                    <a:pt x="826" y="1504"/>
                  </a:lnTo>
                  <a:lnTo>
                    <a:pt x="829" y="1500"/>
                  </a:lnTo>
                  <a:lnTo>
                    <a:pt x="829" y="1501"/>
                  </a:lnTo>
                  <a:lnTo>
                    <a:pt x="832" y="1496"/>
                  </a:lnTo>
                  <a:lnTo>
                    <a:pt x="834" y="1492"/>
                  </a:lnTo>
                  <a:lnTo>
                    <a:pt x="832" y="1487"/>
                  </a:lnTo>
                  <a:lnTo>
                    <a:pt x="830" y="1482"/>
                  </a:lnTo>
                  <a:lnTo>
                    <a:pt x="827" y="1477"/>
                  </a:lnTo>
                  <a:lnTo>
                    <a:pt x="822" y="1472"/>
                  </a:lnTo>
                  <a:lnTo>
                    <a:pt x="819" y="1467"/>
                  </a:lnTo>
                  <a:lnTo>
                    <a:pt x="815" y="1462"/>
                  </a:lnTo>
                  <a:lnTo>
                    <a:pt x="812" y="1457"/>
                  </a:lnTo>
                  <a:lnTo>
                    <a:pt x="811" y="1453"/>
                  </a:lnTo>
                  <a:lnTo>
                    <a:pt x="810" y="1454"/>
                  </a:lnTo>
                  <a:lnTo>
                    <a:pt x="810" y="1456"/>
                  </a:lnTo>
                  <a:lnTo>
                    <a:pt x="809" y="1456"/>
                  </a:lnTo>
                  <a:lnTo>
                    <a:pt x="810" y="1454"/>
                  </a:lnTo>
                  <a:lnTo>
                    <a:pt x="811" y="1453"/>
                  </a:lnTo>
                  <a:lnTo>
                    <a:pt x="812" y="1452"/>
                  </a:lnTo>
                  <a:lnTo>
                    <a:pt x="814" y="1449"/>
                  </a:lnTo>
                  <a:lnTo>
                    <a:pt x="815" y="1447"/>
                  </a:lnTo>
                  <a:lnTo>
                    <a:pt x="816" y="1444"/>
                  </a:lnTo>
                  <a:lnTo>
                    <a:pt x="817" y="1442"/>
                  </a:lnTo>
                  <a:lnTo>
                    <a:pt x="817" y="1438"/>
                  </a:lnTo>
                  <a:lnTo>
                    <a:pt x="817" y="1436"/>
                  </a:lnTo>
                  <a:lnTo>
                    <a:pt x="816" y="1433"/>
                  </a:lnTo>
                  <a:lnTo>
                    <a:pt x="814" y="1431"/>
                  </a:lnTo>
                  <a:lnTo>
                    <a:pt x="811" y="1430"/>
                  </a:lnTo>
                  <a:lnTo>
                    <a:pt x="805" y="1423"/>
                  </a:lnTo>
                  <a:lnTo>
                    <a:pt x="814" y="1406"/>
                  </a:lnTo>
                  <a:lnTo>
                    <a:pt x="821" y="1389"/>
                  </a:lnTo>
                  <a:lnTo>
                    <a:pt x="829" y="1370"/>
                  </a:lnTo>
                  <a:lnTo>
                    <a:pt x="836" y="1353"/>
                  </a:lnTo>
                  <a:lnTo>
                    <a:pt x="842" y="1334"/>
                  </a:lnTo>
                  <a:lnTo>
                    <a:pt x="848" y="1316"/>
                  </a:lnTo>
                  <a:lnTo>
                    <a:pt x="855" y="1299"/>
                  </a:lnTo>
                  <a:lnTo>
                    <a:pt x="861" y="1280"/>
                  </a:lnTo>
                  <a:lnTo>
                    <a:pt x="867" y="1263"/>
                  </a:lnTo>
                  <a:lnTo>
                    <a:pt x="873" y="1245"/>
                  </a:lnTo>
                  <a:lnTo>
                    <a:pt x="878" y="1244"/>
                  </a:lnTo>
                  <a:lnTo>
                    <a:pt x="881" y="1242"/>
                  </a:lnTo>
                  <a:lnTo>
                    <a:pt x="882" y="1239"/>
                  </a:lnTo>
                  <a:lnTo>
                    <a:pt x="882" y="1237"/>
                  </a:lnTo>
                  <a:lnTo>
                    <a:pt x="882" y="1234"/>
                  </a:lnTo>
                  <a:lnTo>
                    <a:pt x="882" y="1231"/>
                  </a:lnTo>
                  <a:lnTo>
                    <a:pt x="882" y="1228"/>
                  </a:lnTo>
                  <a:lnTo>
                    <a:pt x="882" y="1224"/>
                  </a:lnTo>
                  <a:lnTo>
                    <a:pt x="883" y="1221"/>
                  </a:lnTo>
                  <a:lnTo>
                    <a:pt x="886" y="1218"/>
                  </a:lnTo>
                  <a:lnTo>
                    <a:pt x="887" y="1253"/>
                  </a:lnTo>
                  <a:lnTo>
                    <a:pt x="887" y="1286"/>
                  </a:lnTo>
                  <a:lnTo>
                    <a:pt x="886" y="1320"/>
                  </a:lnTo>
                  <a:lnTo>
                    <a:pt x="884" y="1353"/>
                  </a:lnTo>
                  <a:lnTo>
                    <a:pt x="883" y="1385"/>
                  </a:lnTo>
                  <a:lnTo>
                    <a:pt x="881" y="1419"/>
                  </a:lnTo>
                  <a:lnTo>
                    <a:pt x="879" y="1451"/>
                  </a:lnTo>
                  <a:lnTo>
                    <a:pt x="877" y="1484"/>
                  </a:lnTo>
                  <a:lnTo>
                    <a:pt x="873" y="1517"/>
                  </a:lnTo>
                  <a:lnTo>
                    <a:pt x="871" y="1551"/>
                  </a:lnTo>
                  <a:lnTo>
                    <a:pt x="877" y="1583"/>
                  </a:lnTo>
                  <a:lnTo>
                    <a:pt x="884" y="1618"/>
                  </a:lnTo>
                  <a:lnTo>
                    <a:pt x="894" y="1652"/>
                  </a:lnTo>
                  <a:lnTo>
                    <a:pt x="904" y="1688"/>
                  </a:lnTo>
                  <a:lnTo>
                    <a:pt x="914" y="1724"/>
                  </a:lnTo>
                  <a:lnTo>
                    <a:pt x="924" y="1761"/>
                  </a:lnTo>
                  <a:lnTo>
                    <a:pt x="933" y="1798"/>
                  </a:lnTo>
                  <a:lnTo>
                    <a:pt x="941" y="1834"/>
                  </a:lnTo>
                  <a:lnTo>
                    <a:pt x="947" y="1871"/>
                  </a:lnTo>
                  <a:lnTo>
                    <a:pt x="951" y="1907"/>
                  </a:lnTo>
                  <a:lnTo>
                    <a:pt x="962" y="1931"/>
                  </a:lnTo>
                  <a:lnTo>
                    <a:pt x="982" y="1922"/>
                  </a:lnTo>
                  <a:lnTo>
                    <a:pt x="1003" y="1915"/>
                  </a:lnTo>
                  <a:lnTo>
                    <a:pt x="1023" y="1908"/>
                  </a:lnTo>
                  <a:lnTo>
                    <a:pt x="1044" y="1903"/>
                  </a:lnTo>
                  <a:lnTo>
                    <a:pt x="1066" y="1897"/>
                  </a:lnTo>
                  <a:lnTo>
                    <a:pt x="1088" y="1892"/>
                  </a:lnTo>
                  <a:lnTo>
                    <a:pt x="1109" y="1887"/>
                  </a:lnTo>
                  <a:lnTo>
                    <a:pt x="1130" y="1881"/>
                  </a:lnTo>
                  <a:lnTo>
                    <a:pt x="1151" y="1876"/>
                  </a:lnTo>
                  <a:lnTo>
                    <a:pt x="1171" y="1869"/>
                  </a:lnTo>
                  <a:lnTo>
                    <a:pt x="1169" y="1875"/>
                  </a:lnTo>
                  <a:lnTo>
                    <a:pt x="1167" y="1879"/>
                  </a:lnTo>
                  <a:lnTo>
                    <a:pt x="1163" y="1884"/>
                  </a:lnTo>
                  <a:lnTo>
                    <a:pt x="1158" y="1886"/>
                  </a:lnTo>
                  <a:lnTo>
                    <a:pt x="1152" y="1889"/>
                  </a:lnTo>
                  <a:lnTo>
                    <a:pt x="1146" y="1891"/>
                  </a:lnTo>
                  <a:lnTo>
                    <a:pt x="1138" y="1894"/>
                  </a:lnTo>
                  <a:lnTo>
                    <a:pt x="1132" y="1896"/>
                  </a:lnTo>
                  <a:lnTo>
                    <a:pt x="1126" y="1898"/>
                  </a:lnTo>
                  <a:lnTo>
                    <a:pt x="1121" y="1901"/>
                  </a:lnTo>
                  <a:close/>
                  <a:moveTo>
                    <a:pt x="809" y="1625"/>
                  </a:moveTo>
                  <a:lnTo>
                    <a:pt x="811" y="1625"/>
                  </a:lnTo>
                  <a:lnTo>
                    <a:pt x="814" y="1626"/>
                  </a:lnTo>
                  <a:lnTo>
                    <a:pt x="816" y="1626"/>
                  </a:lnTo>
                  <a:lnTo>
                    <a:pt x="817" y="1628"/>
                  </a:lnTo>
                  <a:lnTo>
                    <a:pt x="820" y="1629"/>
                  </a:lnTo>
                  <a:lnTo>
                    <a:pt x="822" y="1631"/>
                  </a:lnTo>
                  <a:lnTo>
                    <a:pt x="824" y="1633"/>
                  </a:lnTo>
                  <a:lnTo>
                    <a:pt x="825" y="1635"/>
                  </a:lnTo>
                  <a:lnTo>
                    <a:pt x="826" y="1637"/>
                  </a:lnTo>
                  <a:lnTo>
                    <a:pt x="826" y="1640"/>
                  </a:lnTo>
                  <a:lnTo>
                    <a:pt x="826" y="1644"/>
                  </a:lnTo>
                  <a:lnTo>
                    <a:pt x="826" y="1647"/>
                  </a:lnTo>
                  <a:lnTo>
                    <a:pt x="825" y="1650"/>
                  </a:lnTo>
                  <a:lnTo>
                    <a:pt x="824" y="1651"/>
                  </a:lnTo>
                  <a:lnTo>
                    <a:pt x="821" y="1654"/>
                  </a:lnTo>
                  <a:lnTo>
                    <a:pt x="819" y="1655"/>
                  </a:lnTo>
                  <a:lnTo>
                    <a:pt x="816" y="1655"/>
                  </a:lnTo>
                  <a:lnTo>
                    <a:pt x="812" y="1655"/>
                  </a:lnTo>
                  <a:lnTo>
                    <a:pt x="809" y="1655"/>
                  </a:lnTo>
                  <a:lnTo>
                    <a:pt x="805" y="1655"/>
                  </a:lnTo>
                  <a:lnTo>
                    <a:pt x="803" y="1652"/>
                  </a:lnTo>
                  <a:lnTo>
                    <a:pt x="801" y="1649"/>
                  </a:lnTo>
                  <a:lnTo>
                    <a:pt x="800" y="1645"/>
                  </a:lnTo>
                  <a:lnTo>
                    <a:pt x="800" y="1642"/>
                  </a:lnTo>
                  <a:lnTo>
                    <a:pt x="800" y="1639"/>
                  </a:lnTo>
                  <a:lnTo>
                    <a:pt x="800" y="1635"/>
                  </a:lnTo>
                  <a:lnTo>
                    <a:pt x="801" y="1633"/>
                  </a:lnTo>
                  <a:lnTo>
                    <a:pt x="803" y="1629"/>
                  </a:lnTo>
                  <a:lnTo>
                    <a:pt x="805" y="1626"/>
                  </a:lnTo>
                  <a:lnTo>
                    <a:pt x="809" y="1625"/>
                  </a:lnTo>
                  <a:close/>
                  <a:moveTo>
                    <a:pt x="1156" y="1945"/>
                  </a:moveTo>
                  <a:lnTo>
                    <a:pt x="1162" y="1955"/>
                  </a:lnTo>
                  <a:lnTo>
                    <a:pt x="1164" y="1953"/>
                  </a:lnTo>
                  <a:lnTo>
                    <a:pt x="1164" y="1949"/>
                  </a:lnTo>
                  <a:lnTo>
                    <a:pt x="1166" y="1947"/>
                  </a:lnTo>
                  <a:lnTo>
                    <a:pt x="1166" y="1944"/>
                  </a:lnTo>
                  <a:lnTo>
                    <a:pt x="1164" y="1942"/>
                  </a:lnTo>
                  <a:lnTo>
                    <a:pt x="1163" y="1938"/>
                  </a:lnTo>
                  <a:lnTo>
                    <a:pt x="1162" y="1936"/>
                  </a:lnTo>
                  <a:lnTo>
                    <a:pt x="1161" y="1933"/>
                  </a:lnTo>
                  <a:lnTo>
                    <a:pt x="1159" y="1931"/>
                  </a:lnTo>
                  <a:lnTo>
                    <a:pt x="1159" y="1928"/>
                  </a:lnTo>
                  <a:lnTo>
                    <a:pt x="1154" y="1934"/>
                  </a:lnTo>
                  <a:lnTo>
                    <a:pt x="1154" y="1936"/>
                  </a:lnTo>
                  <a:lnTo>
                    <a:pt x="1153" y="1936"/>
                  </a:lnTo>
                  <a:lnTo>
                    <a:pt x="1153" y="1937"/>
                  </a:lnTo>
                  <a:lnTo>
                    <a:pt x="1154" y="1934"/>
                  </a:lnTo>
                  <a:lnTo>
                    <a:pt x="1156" y="1933"/>
                  </a:lnTo>
                  <a:lnTo>
                    <a:pt x="1156" y="1932"/>
                  </a:lnTo>
                  <a:lnTo>
                    <a:pt x="1157" y="1929"/>
                  </a:lnTo>
                  <a:lnTo>
                    <a:pt x="1157" y="1928"/>
                  </a:lnTo>
                  <a:lnTo>
                    <a:pt x="1158" y="1926"/>
                  </a:lnTo>
                  <a:lnTo>
                    <a:pt x="1158" y="1923"/>
                  </a:lnTo>
                  <a:lnTo>
                    <a:pt x="1158" y="1921"/>
                  </a:lnTo>
                  <a:lnTo>
                    <a:pt x="1158" y="1918"/>
                  </a:lnTo>
                  <a:lnTo>
                    <a:pt x="1158" y="1916"/>
                  </a:lnTo>
                  <a:lnTo>
                    <a:pt x="1158" y="1913"/>
                  </a:lnTo>
                  <a:lnTo>
                    <a:pt x="1158" y="1912"/>
                  </a:lnTo>
                  <a:lnTo>
                    <a:pt x="1158" y="1911"/>
                  </a:lnTo>
                  <a:lnTo>
                    <a:pt x="1157" y="1910"/>
                  </a:lnTo>
                  <a:lnTo>
                    <a:pt x="1157" y="1908"/>
                  </a:lnTo>
                  <a:lnTo>
                    <a:pt x="1157" y="1907"/>
                  </a:lnTo>
                  <a:lnTo>
                    <a:pt x="1156" y="1906"/>
                  </a:lnTo>
                  <a:lnTo>
                    <a:pt x="1156" y="1905"/>
                  </a:lnTo>
                  <a:lnTo>
                    <a:pt x="1156" y="1906"/>
                  </a:lnTo>
                  <a:lnTo>
                    <a:pt x="1157" y="1906"/>
                  </a:lnTo>
                  <a:lnTo>
                    <a:pt x="1157" y="1907"/>
                  </a:lnTo>
                  <a:lnTo>
                    <a:pt x="1157" y="1908"/>
                  </a:lnTo>
                  <a:lnTo>
                    <a:pt x="1158" y="1908"/>
                  </a:lnTo>
                  <a:lnTo>
                    <a:pt x="1158" y="1910"/>
                  </a:lnTo>
                  <a:lnTo>
                    <a:pt x="1158" y="1911"/>
                  </a:lnTo>
                  <a:lnTo>
                    <a:pt x="1158" y="1912"/>
                  </a:lnTo>
                  <a:lnTo>
                    <a:pt x="1158" y="1913"/>
                  </a:lnTo>
                  <a:lnTo>
                    <a:pt x="1168" y="1944"/>
                  </a:lnTo>
                  <a:lnTo>
                    <a:pt x="1174" y="1974"/>
                  </a:lnTo>
                  <a:lnTo>
                    <a:pt x="1179" y="2004"/>
                  </a:lnTo>
                  <a:lnTo>
                    <a:pt x="1183" y="2035"/>
                  </a:lnTo>
                  <a:lnTo>
                    <a:pt x="1184" y="2065"/>
                  </a:lnTo>
                  <a:lnTo>
                    <a:pt x="1185" y="2096"/>
                  </a:lnTo>
                  <a:lnTo>
                    <a:pt x="1185" y="2127"/>
                  </a:lnTo>
                  <a:lnTo>
                    <a:pt x="1185" y="2159"/>
                  </a:lnTo>
                  <a:lnTo>
                    <a:pt x="1185" y="2192"/>
                  </a:lnTo>
                  <a:lnTo>
                    <a:pt x="1185" y="2225"/>
                  </a:lnTo>
                  <a:lnTo>
                    <a:pt x="1185" y="2195"/>
                  </a:lnTo>
                  <a:lnTo>
                    <a:pt x="1184" y="2166"/>
                  </a:lnTo>
                  <a:lnTo>
                    <a:pt x="1183" y="2137"/>
                  </a:lnTo>
                  <a:lnTo>
                    <a:pt x="1182" y="2110"/>
                  </a:lnTo>
                  <a:lnTo>
                    <a:pt x="1179" y="2082"/>
                  </a:lnTo>
                  <a:lnTo>
                    <a:pt x="1177" y="2054"/>
                  </a:lnTo>
                  <a:lnTo>
                    <a:pt x="1172" y="2027"/>
                  </a:lnTo>
                  <a:lnTo>
                    <a:pt x="1168" y="2000"/>
                  </a:lnTo>
                  <a:lnTo>
                    <a:pt x="1162" y="1973"/>
                  </a:lnTo>
                  <a:lnTo>
                    <a:pt x="1156" y="1945"/>
                  </a:lnTo>
                  <a:close/>
                  <a:moveTo>
                    <a:pt x="1168" y="3139"/>
                  </a:moveTo>
                  <a:lnTo>
                    <a:pt x="1173" y="3161"/>
                  </a:lnTo>
                  <a:lnTo>
                    <a:pt x="1179" y="3185"/>
                  </a:lnTo>
                  <a:lnTo>
                    <a:pt x="1184" y="3208"/>
                  </a:lnTo>
                  <a:lnTo>
                    <a:pt x="1189" y="3232"/>
                  </a:lnTo>
                  <a:lnTo>
                    <a:pt x="1193" y="3255"/>
                  </a:lnTo>
                  <a:lnTo>
                    <a:pt x="1195" y="3279"/>
                  </a:lnTo>
                  <a:lnTo>
                    <a:pt x="1198" y="3302"/>
                  </a:lnTo>
                  <a:lnTo>
                    <a:pt x="1199" y="3327"/>
                  </a:lnTo>
                  <a:lnTo>
                    <a:pt x="1199" y="3352"/>
                  </a:lnTo>
                  <a:lnTo>
                    <a:pt x="1198" y="3377"/>
                  </a:lnTo>
                  <a:lnTo>
                    <a:pt x="1168" y="3139"/>
                  </a:lnTo>
                  <a:close/>
                  <a:moveTo>
                    <a:pt x="1195" y="4350"/>
                  </a:moveTo>
                  <a:lnTo>
                    <a:pt x="1200" y="4345"/>
                  </a:lnTo>
                  <a:lnTo>
                    <a:pt x="1221" y="4363"/>
                  </a:lnTo>
                  <a:lnTo>
                    <a:pt x="1225" y="4360"/>
                  </a:lnTo>
                  <a:lnTo>
                    <a:pt x="1229" y="4359"/>
                  </a:lnTo>
                  <a:lnTo>
                    <a:pt x="1234" y="4359"/>
                  </a:lnTo>
                  <a:lnTo>
                    <a:pt x="1239" y="4360"/>
                  </a:lnTo>
                  <a:lnTo>
                    <a:pt x="1244" y="4361"/>
                  </a:lnTo>
                  <a:lnTo>
                    <a:pt x="1249" y="4364"/>
                  </a:lnTo>
                  <a:lnTo>
                    <a:pt x="1254" y="4366"/>
                  </a:lnTo>
                  <a:lnTo>
                    <a:pt x="1258" y="4369"/>
                  </a:lnTo>
                  <a:lnTo>
                    <a:pt x="1265" y="4370"/>
                  </a:lnTo>
                  <a:lnTo>
                    <a:pt x="1270" y="4371"/>
                  </a:lnTo>
                  <a:lnTo>
                    <a:pt x="1265" y="4372"/>
                  </a:lnTo>
                  <a:lnTo>
                    <a:pt x="1258" y="4372"/>
                  </a:lnTo>
                  <a:lnTo>
                    <a:pt x="1252" y="4371"/>
                  </a:lnTo>
                  <a:lnTo>
                    <a:pt x="1244" y="4370"/>
                  </a:lnTo>
                  <a:lnTo>
                    <a:pt x="1235" y="4367"/>
                  </a:lnTo>
                  <a:lnTo>
                    <a:pt x="1226" y="4365"/>
                  </a:lnTo>
                  <a:lnTo>
                    <a:pt x="1218" y="4361"/>
                  </a:lnTo>
                  <a:lnTo>
                    <a:pt x="1209" y="4358"/>
                  </a:lnTo>
                  <a:lnTo>
                    <a:pt x="1201" y="4354"/>
                  </a:lnTo>
                  <a:lnTo>
                    <a:pt x="1195" y="4350"/>
                  </a:lnTo>
                  <a:close/>
                  <a:moveTo>
                    <a:pt x="1379" y="4356"/>
                  </a:moveTo>
                  <a:lnTo>
                    <a:pt x="1370" y="4348"/>
                  </a:lnTo>
                  <a:lnTo>
                    <a:pt x="1366" y="4351"/>
                  </a:lnTo>
                  <a:lnTo>
                    <a:pt x="1363" y="4354"/>
                  </a:lnTo>
                  <a:lnTo>
                    <a:pt x="1358" y="4354"/>
                  </a:lnTo>
                  <a:lnTo>
                    <a:pt x="1354" y="4353"/>
                  </a:lnTo>
                  <a:lnTo>
                    <a:pt x="1349" y="4350"/>
                  </a:lnTo>
                  <a:lnTo>
                    <a:pt x="1345" y="4349"/>
                  </a:lnTo>
                  <a:lnTo>
                    <a:pt x="1340" y="4346"/>
                  </a:lnTo>
                  <a:lnTo>
                    <a:pt x="1335" y="4346"/>
                  </a:lnTo>
                  <a:lnTo>
                    <a:pt x="1330" y="4348"/>
                  </a:lnTo>
                  <a:lnTo>
                    <a:pt x="1325" y="4350"/>
                  </a:lnTo>
                  <a:lnTo>
                    <a:pt x="1353" y="4369"/>
                  </a:lnTo>
                  <a:lnTo>
                    <a:pt x="1346" y="4369"/>
                  </a:lnTo>
                  <a:lnTo>
                    <a:pt x="1340" y="4369"/>
                  </a:lnTo>
                  <a:lnTo>
                    <a:pt x="1335" y="4369"/>
                  </a:lnTo>
                  <a:lnTo>
                    <a:pt x="1329" y="4369"/>
                  </a:lnTo>
                  <a:lnTo>
                    <a:pt x="1324" y="4367"/>
                  </a:lnTo>
                  <a:lnTo>
                    <a:pt x="1319" y="4366"/>
                  </a:lnTo>
                  <a:lnTo>
                    <a:pt x="1313" y="4365"/>
                  </a:lnTo>
                  <a:lnTo>
                    <a:pt x="1308" y="4363"/>
                  </a:lnTo>
                  <a:lnTo>
                    <a:pt x="1304" y="4360"/>
                  </a:lnTo>
                  <a:lnTo>
                    <a:pt x="1299" y="4356"/>
                  </a:lnTo>
                  <a:lnTo>
                    <a:pt x="1298" y="4356"/>
                  </a:lnTo>
                  <a:lnTo>
                    <a:pt x="1298" y="4358"/>
                  </a:lnTo>
                  <a:lnTo>
                    <a:pt x="1297" y="4358"/>
                  </a:lnTo>
                  <a:lnTo>
                    <a:pt x="1297" y="4359"/>
                  </a:lnTo>
                  <a:lnTo>
                    <a:pt x="1296" y="4359"/>
                  </a:lnTo>
                  <a:lnTo>
                    <a:pt x="1296" y="4360"/>
                  </a:lnTo>
                  <a:lnTo>
                    <a:pt x="1296" y="4361"/>
                  </a:lnTo>
                  <a:lnTo>
                    <a:pt x="1296" y="4363"/>
                  </a:lnTo>
                  <a:lnTo>
                    <a:pt x="1293" y="4363"/>
                  </a:lnTo>
                  <a:lnTo>
                    <a:pt x="1291" y="4364"/>
                  </a:lnTo>
                  <a:lnTo>
                    <a:pt x="1289" y="4363"/>
                  </a:lnTo>
                  <a:lnTo>
                    <a:pt x="1289" y="4361"/>
                  </a:lnTo>
                  <a:lnTo>
                    <a:pt x="1289" y="4360"/>
                  </a:lnTo>
                  <a:lnTo>
                    <a:pt x="1288" y="4359"/>
                  </a:lnTo>
                  <a:lnTo>
                    <a:pt x="1288" y="4358"/>
                  </a:lnTo>
                  <a:lnTo>
                    <a:pt x="1288" y="4356"/>
                  </a:lnTo>
                  <a:lnTo>
                    <a:pt x="1288" y="4355"/>
                  </a:lnTo>
                  <a:lnTo>
                    <a:pt x="1287" y="4354"/>
                  </a:lnTo>
                  <a:lnTo>
                    <a:pt x="1278" y="4353"/>
                  </a:lnTo>
                  <a:lnTo>
                    <a:pt x="1271" y="4351"/>
                  </a:lnTo>
                  <a:lnTo>
                    <a:pt x="1262" y="4349"/>
                  </a:lnTo>
                  <a:lnTo>
                    <a:pt x="1254" y="4345"/>
                  </a:lnTo>
                  <a:lnTo>
                    <a:pt x="1245" y="4343"/>
                  </a:lnTo>
                  <a:lnTo>
                    <a:pt x="1237" y="4339"/>
                  </a:lnTo>
                  <a:lnTo>
                    <a:pt x="1229" y="4335"/>
                  </a:lnTo>
                  <a:lnTo>
                    <a:pt x="1220" y="4333"/>
                  </a:lnTo>
                  <a:lnTo>
                    <a:pt x="1213" y="4329"/>
                  </a:lnTo>
                  <a:lnTo>
                    <a:pt x="1204" y="4327"/>
                  </a:lnTo>
                  <a:lnTo>
                    <a:pt x="1203" y="4323"/>
                  </a:lnTo>
                  <a:lnTo>
                    <a:pt x="1203" y="4319"/>
                  </a:lnTo>
                  <a:lnTo>
                    <a:pt x="1201" y="4314"/>
                  </a:lnTo>
                  <a:lnTo>
                    <a:pt x="1200" y="4311"/>
                  </a:lnTo>
                  <a:lnTo>
                    <a:pt x="1198" y="4307"/>
                  </a:lnTo>
                  <a:lnTo>
                    <a:pt x="1197" y="4303"/>
                  </a:lnTo>
                  <a:lnTo>
                    <a:pt x="1194" y="4299"/>
                  </a:lnTo>
                  <a:lnTo>
                    <a:pt x="1192" y="4296"/>
                  </a:lnTo>
                  <a:lnTo>
                    <a:pt x="1188" y="4292"/>
                  </a:lnTo>
                  <a:lnTo>
                    <a:pt x="1185" y="4288"/>
                  </a:lnTo>
                  <a:lnTo>
                    <a:pt x="1204" y="4296"/>
                  </a:lnTo>
                  <a:lnTo>
                    <a:pt x="1223" y="4303"/>
                  </a:lnTo>
                  <a:lnTo>
                    <a:pt x="1241" y="4309"/>
                  </a:lnTo>
                  <a:lnTo>
                    <a:pt x="1261" y="4317"/>
                  </a:lnTo>
                  <a:lnTo>
                    <a:pt x="1280" y="4323"/>
                  </a:lnTo>
                  <a:lnTo>
                    <a:pt x="1299" y="4329"/>
                  </a:lnTo>
                  <a:lnTo>
                    <a:pt x="1318" y="4334"/>
                  </a:lnTo>
                  <a:lnTo>
                    <a:pt x="1337" y="4339"/>
                  </a:lnTo>
                  <a:lnTo>
                    <a:pt x="1355" y="4344"/>
                  </a:lnTo>
                  <a:lnTo>
                    <a:pt x="1374" y="4348"/>
                  </a:lnTo>
                  <a:lnTo>
                    <a:pt x="1377" y="4348"/>
                  </a:lnTo>
                  <a:lnTo>
                    <a:pt x="1380" y="4346"/>
                  </a:lnTo>
                  <a:lnTo>
                    <a:pt x="1382" y="4345"/>
                  </a:lnTo>
                  <a:lnTo>
                    <a:pt x="1386" y="4344"/>
                  </a:lnTo>
                  <a:lnTo>
                    <a:pt x="1389" y="4341"/>
                  </a:lnTo>
                  <a:lnTo>
                    <a:pt x="1391" y="4340"/>
                  </a:lnTo>
                  <a:lnTo>
                    <a:pt x="1394" y="4339"/>
                  </a:lnTo>
                  <a:lnTo>
                    <a:pt x="1397" y="4339"/>
                  </a:lnTo>
                  <a:lnTo>
                    <a:pt x="1400" y="4339"/>
                  </a:lnTo>
                  <a:lnTo>
                    <a:pt x="1403" y="4341"/>
                  </a:lnTo>
                  <a:lnTo>
                    <a:pt x="1403" y="4345"/>
                  </a:lnTo>
                  <a:lnTo>
                    <a:pt x="1402" y="4349"/>
                  </a:lnTo>
                  <a:lnTo>
                    <a:pt x="1400" y="4350"/>
                  </a:lnTo>
                  <a:lnTo>
                    <a:pt x="1397" y="4351"/>
                  </a:lnTo>
                  <a:lnTo>
                    <a:pt x="1395" y="4353"/>
                  </a:lnTo>
                  <a:lnTo>
                    <a:pt x="1391" y="4353"/>
                  </a:lnTo>
                  <a:lnTo>
                    <a:pt x="1387" y="4354"/>
                  </a:lnTo>
                  <a:lnTo>
                    <a:pt x="1384" y="4354"/>
                  </a:lnTo>
                  <a:lnTo>
                    <a:pt x="1381" y="4355"/>
                  </a:lnTo>
                  <a:lnTo>
                    <a:pt x="1379" y="4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29" name="Freeform 131"/>
            <p:cNvSpPr>
              <a:spLocks/>
            </p:cNvSpPr>
            <p:nvPr/>
          </p:nvSpPr>
          <p:spPr bwMode="auto">
            <a:xfrm>
              <a:off x="2422" y="3027"/>
              <a:ext cx="2" cy="4"/>
            </a:xfrm>
            <a:custGeom>
              <a:avLst/>
              <a:gdLst>
                <a:gd name="T0" fmla="*/ 1 w 4"/>
                <a:gd name="T1" fmla="*/ 0 h 6"/>
                <a:gd name="T2" fmla="*/ 1 w 4"/>
                <a:gd name="T3" fmla="*/ 1 h 6"/>
                <a:gd name="T4" fmla="*/ 1 w 4"/>
                <a:gd name="T5" fmla="*/ 1 h 6"/>
                <a:gd name="T6" fmla="*/ 1 w 4"/>
                <a:gd name="T7" fmla="*/ 1 h 6"/>
                <a:gd name="T8" fmla="*/ 1 w 4"/>
                <a:gd name="T9" fmla="*/ 1 h 6"/>
                <a:gd name="T10" fmla="*/ 1 w 4"/>
                <a:gd name="T11" fmla="*/ 3 h 6"/>
                <a:gd name="T12" fmla="*/ 1 w 4"/>
                <a:gd name="T13" fmla="*/ 3 h 6"/>
                <a:gd name="T14" fmla="*/ 1 w 4"/>
                <a:gd name="T15" fmla="*/ 3 h 6"/>
                <a:gd name="T16" fmla="*/ 1 w 4"/>
                <a:gd name="T17" fmla="*/ 3 h 6"/>
                <a:gd name="T18" fmla="*/ 1 w 4"/>
                <a:gd name="T19" fmla="*/ 3 h 6"/>
                <a:gd name="T20" fmla="*/ 0 w 4"/>
                <a:gd name="T21" fmla="*/ 4 h 6"/>
                <a:gd name="T22" fmla="*/ 1 w 4"/>
                <a:gd name="T23" fmla="*/ 4 h 6"/>
                <a:gd name="T24" fmla="*/ 1 w 4"/>
                <a:gd name="T25" fmla="*/ 3 h 6"/>
                <a:gd name="T26" fmla="*/ 1 w 4"/>
                <a:gd name="T27" fmla="*/ 3 h 6"/>
                <a:gd name="T28" fmla="*/ 1 w 4"/>
                <a:gd name="T29" fmla="*/ 3 h 6"/>
                <a:gd name="T30" fmla="*/ 1 w 4"/>
                <a:gd name="T31" fmla="*/ 3 h 6"/>
                <a:gd name="T32" fmla="*/ 1 w 4"/>
                <a:gd name="T33" fmla="*/ 1 h 6"/>
                <a:gd name="T34" fmla="*/ 1 w 4"/>
                <a:gd name="T35" fmla="*/ 1 h 6"/>
                <a:gd name="T36" fmla="*/ 2 w 4"/>
                <a:gd name="T37" fmla="*/ 1 h 6"/>
                <a:gd name="T38" fmla="*/ 2 w 4"/>
                <a:gd name="T39" fmla="*/ 1 h 6"/>
                <a:gd name="T40" fmla="*/ 1 w 4"/>
                <a:gd name="T41" fmla="*/ 0 h 6"/>
                <a:gd name="T42" fmla="*/ 1 w 4"/>
                <a:gd name="T43" fmla="*/ 0 h 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30" name="Freeform 132"/>
            <p:cNvSpPr>
              <a:spLocks/>
            </p:cNvSpPr>
            <p:nvPr/>
          </p:nvSpPr>
          <p:spPr bwMode="auto">
            <a:xfrm>
              <a:off x="2536" y="871"/>
              <a:ext cx="44" cy="13"/>
            </a:xfrm>
            <a:custGeom>
              <a:avLst/>
              <a:gdLst>
                <a:gd name="T0" fmla="*/ 0 w 89"/>
                <a:gd name="T1" fmla="*/ 13 h 26"/>
                <a:gd name="T2" fmla="*/ 26 w 89"/>
                <a:gd name="T3" fmla="*/ 9 h 26"/>
                <a:gd name="T4" fmla="*/ 28 w 89"/>
                <a:gd name="T5" fmla="*/ 10 h 26"/>
                <a:gd name="T6" fmla="*/ 30 w 89"/>
                <a:gd name="T7" fmla="*/ 11 h 26"/>
                <a:gd name="T8" fmla="*/ 32 w 89"/>
                <a:gd name="T9" fmla="*/ 12 h 26"/>
                <a:gd name="T10" fmla="*/ 34 w 89"/>
                <a:gd name="T11" fmla="*/ 12 h 26"/>
                <a:gd name="T12" fmla="*/ 36 w 89"/>
                <a:gd name="T13" fmla="*/ 12 h 26"/>
                <a:gd name="T14" fmla="*/ 38 w 89"/>
                <a:gd name="T15" fmla="*/ 12 h 26"/>
                <a:gd name="T16" fmla="*/ 40 w 89"/>
                <a:gd name="T17" fmla="*/ 12 h 26"/>
                <a:gd name="T18" fmla="*/ 42 w 89"/>
                <a:gd name="T19" fmla="*/ 11 h 26"/>
                <a:gd name="T20" fmla="*/ 43 w 89"/>
                <a:gd name="T21" fmla="*/ 12 h 26"/>
                <a:gd name="T22" fmla="*/ 44 w 89"/>
                <a:gd name="T23" fmla="*/ 12 h 26"/>
                <a:gd name="T24" fmla="*/ 38 w 89"/>
                <a:gd name="T25" fmla="*/ 9 h 26"/>
                <a:gd name="T26" fmla="*/ 39 w 89"/>
                <a:gd name="T27" fmla="*/ 7 h 26"/>
                <a:gd name="T28" fmla="*/ 39 w 89"/>
                <a:gd name="T29" fmla="*/ 5 h 26"/>
                <a:gd name="T30" fmla="*/ 37 w 89"/>
                <a:gd name="T31" fmla="*/ 3 h 26"/>
                <a:gd name="T32" fmla="*/ 36 w 89"/>
                <a:gd name="T33" fmla="*/ 2 h 26"/>
                <a:gd name="T34" fmla="*/ 33 w 89"/>
                <a:gd name="T35" fmla="*/ 1 h 26"/>
                <a:gd name="T36" fmla="*/ 30 w 89"/>
                <a:gd name="T37" fmla="*/ 0 h 26"/>
                <a:gd name="T38" fmla="*/ 27 w 89"/>
                <a:gd name="T39" fmla="*/ 0 h 26"/>
                <a:gd name="T40" fmla="*/ 24 w 89"/>
                <a:gd name="T41" fmla="*/ 0 h 26"/>
                <a:gd name="T42" fmla="*/ 21 w 89"/>
                <a:gd name="T43" fmla="*/ 1 h 26"/>
                <a:gd name="T44" fmla="*/ 19 w 89"/>
                <a:gd name="T45" fmla="*/ 3 h 26"/>
                <a:gd name="T46" fmla="*/ 21 w 89"/>
                <a:gd name="T47" fmla="*/ 3 h 26"/>
                <a:gd name="T48" fmla="*/ 23 w 89"/>
                <a:gd name="T49" fmla="*/ 3 h 26"/>
                <a:gd name="T50" fmla="*/ 24 w 89"/>
                <a:gd name="T51" fmla="*/ 3 h 26"/>
                <a:gd name="T52" fmla="*/ 27 w 89"/>
                <a:gd name="T53" fmla="*/ 3 h 26"/>
                <a:gd name="T54" fmla="*/ 29 w 89"/>
                <a:gd name="T55" fmla="*/ 3 h 26"/>
                <a:gd name="T56" fmla="*/ 30 w 89"/>
                <a:gd name="T57" fmla="*/ 4 h 26"/>
                <a:gd name="T58" fmla="*/ 32 w 89"/>
                <a:gd name="T59" fmla="*/ 5 h 26"/>
                <a:gd name="T60" fmla="*/ 33 w 89"/>
                <a:gd name="T61" fmla="*/ 6 h 26"/>
                <a:gd name="T62" fmla="*/ 34 w 89"/>
                <a:gd name="T63" fmla="*/ 7 h 26"/>
                <a:gd name="T64" fmla="*/ 35 w 89"/>
                <a:gd name="T65" fmla="*/ 9 h 26"/>
                <a:gd name="T66" fmla="*/ 32 w 89"/>
                <a:gd name="T67" fmla="*/ 8 h 26"/>
                <a:gd name="T68" fmla="*/ 28 w 89"/>
                <a:gd name="T69" fmla="*/ 8 h 26"/>
                <a:gd name="T70" fmla="*/ 25 w 89"/>
                <a:gd name="T71" fmla="*/ 8 h 26"/>
                <a:gd name="T72" fmla="*/ 21 w 89"/>
                <a:gd name="T73" fmla="*/ 8 h 26"/>
                <a:gd name="T74" fmla="*/ 17 w 89"/>
                <a:gd name="T75" fmla="*/ 8 h 26"/>
                <a:gd name="T76" fmla="*/ 13 w 89"/>
                <a:gd name="T77" fmla="*/ 8 h 26"/>
                <a:gd name="T78" fmla="*/ 10 w 89"/>
                <a:gd name="T79" fmla="*/ 9 h 26"/>
                <a:gd name="T80" fmla="*/ 6 w 89"/>
                <a:gd name="T81" fmla="*/ 10 h 26"/>
                <a:gd name="T82" fmla="*/ 3 w 89"/>
                <a:gd name="T83" fmla="*/ 11 h 26"/>
                <a:gd name="T84" fmla="*/ 0 w 89"/>
                <a:gd name="T85" fmla="*/ 13 h 26"/>
                <a:gd name="T86" fmla="*/ 0 w 89"/>
                <a:gd name="T87" fmla="*/ 13 h 26"/>
                <a:gd name="T88" fmla="*/ 0 w 89"/>
                <a:gd name="T89" fmla="*/ 13 h 2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9" h="26">
                  <a:moveTo>
                    <a:pt x="0" y="25"/>
                  </a:moveTo>
                  <a:lnTo>
                    <a:pt x="53" y="17"/>
                  </a:lnTo>
                  <a:lnTo>
                    <a:pt x="57" y="20"/>
                  </a:lnTo>
                  <a:lnTo>
                    <a:pt x="60" y="22"/>
                  </a:lnTo>
                  <a:lnTo>
                    <a:pt x="64" y="23"/>
                  </a:lnTo>
                  <a:lnTo>
                    <a:pt x="69" y="23"/>
                  </a:lnTo>
                  <a:lnTo>
                    <a:pt x="73" y="23"/>
                  </a:lnTo>
                  <a:lnTo>
                    <a:pt x="77" y="23"/>
                  </a:lnTo>
                  <a:lnTo>
                    <a:pt x="80" y="23"/>
                  </a:lnTo>
                  <a:lnTo>
                    <a:pt x="84" y="22"/>
                  </a:lnTo>
                  <a:lnTo>
                    <a:pt x="86" y="23"/>
                  </a:lnTo>
                  <a:lnTo>
                    <a:pt x="89" y="23"/>
                  </a:lnTo>
                  <a:lnTo>
                    <a:pt x="77" y="17"/>
                  </a:lnTo>
                  <a:lnTo>
                    <a:pt x="78" y="13"/>
                  </a:lnTo>
                  <a:lnTo>
                    <a:pt x="78" y="10"/>
                  </a:lnTo>
                  <a:lnTo>
                    <a:pt x="75" y="6"/>
                  </a:lnTo>
                  <a:lnTo>
                    <a:pt x="72" y="4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1"/>
                  </a:lnTo>
                  <a:lnTo>
                    <a:pt x="38" y="5"/>
                  </a:lnTo>
                  <a:lnTo>
                    <a:pt x="42" y="5"/>
                  </a:lnTo>
                  <a:lnTo>
                    <a:pt x="46" y="5"/>
                  </a:lnTo>
                  <a:lnTo>
                    <a:pt x="49" y="5"/>
                  </a:lnTo>
                  <a:lnTo>
                    <a:pt x="54" y="6"/>
                  </a:lnTo>
                  <a:lnTo>
                    <a:pt x="58" y="6"/>
                  </a:lnTo>
                  <a:lnTo>
                    <a:pt x="60" y="7"/>
                  </a:lnTo>
                  <a:lnTo>
                    <a:pt x="64" y="9"/>
                  </a:lnTo>
                  <a:lnTo>
                    <a:pt x="67" y="11"/>
                  </a:lnTo>
                  <a:lnTo>
                    <a:pt x="69" y="13"/>
                  </a:lnTo>
                  <a:lnTo>
                    <a:pt x="70" y="17"/>
                  </a:lnTo>
                  <a:lnTo>
                    <a:pt x="64" y="16"/>
                  </a:lnTo>
                  <a:lnTo>
                    <a:pt x="57" y="15"/>
                  </a:lnTo>
                  <a:lnTo>
                    <a:pt x="51" y="15"/>
                  </a:lnTo>
                  <a:lnTo>
                    <a:pt x="43" y="15"/>
                  </a:lnTo>
                  <a:lnTo>
                    <a:pt x="34" y="15"/>
                  </a:lnTo>
                  <a:lnTo>
                    <a:pt x="27" y="16"/>
                  </a:lnTo>
                  <a:lnTo>
                    <a:pt x="20" y="17"/>
                  </a:lnTo>
                  <a:lnTo>
                    <a:pt x="12" y="20"/>
                  </a:lnTo>
                  <a:lnTo>
                    <a:pt x="6" y="22"/>
                  </a:lnTo>
                  <a:lnTo>
                    <a:pt x="0" y="2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31" name="Freeform 133"/>
            <p:cNvSpPr>
              <a:spLocks/>
            </p:cNvSpPr>
            <p:nvPr/>
          </p:nvSpPr>
          <p:spPr bwMode="auto">
            <a:xfrm>
              <a:off x="2582" y="928"/>
              <a:ext cx="7" cy="2"/>
            </a:xfrm>
            <a:custGeom>
              <a:avLst/>
              <a:gdLst>
                <a:gd name="T0" fmla="*/ 7 w 14"/>
                <a:gd name="T1" fmla="*/ 0 h 2"/>
                <a:gd name="T2" fmla="*/ 7 w 14"/>
                <a:gd name="T3" fmla="*/ 0 h 2"/>
                <a:gd name="T4" fmla="*/ 6 w 14"/>
                <a:gd name="T5" fmla="*/ 0 h 2"/>
                <a:gd name="T6" fmla="*/ 5 w 14"/>
                <a:gd name="T7" fmla="*/ 0 h 2"/>
                <a:gd name="T8" fmla="*/ 5 w 14"/>
                <a:gd name="T9" fmla="*/ 1 h 2"/>
                <a:gd name="T10" fmla="*/ 4 w 14"/>
                <a:gd name="T11" fmla="*/ 1 h 2"/>
                <a:gd name="T12" fmla="*/ 3 w 14"/>
                <a:gd name="T13" fmla="*/ 1 h 2"/>
                <a:gd name="T14" fmla="*/ 2 w 14"/>
                <a:gd name="T15" fmla="*/ 1 h 2"/>
                <a:gd name="T16" fmla="*/ 2 w 14"/>
                <a:gd name="T17" fmla="*/ 1 h 2"/>
                <a:gd name="T18" fmla="*/ 1 w 14"/>
                <a:gd name="T19" fmla="*/ 1 h 2"/>
                <a:gd name="T20" fmla="*/ 0 w 14"/>
                <a:gd name="T21" fmla="*/ 1 h 2"/>
                <a:gd name="T22" fmla="*/ 0 w 14"/>
                <a:gd name="T23" fmla="*/ 1 h 2"/>
                <a:gd name="T24" fmla="*/ 1 w 14"/>
                <a:gd name="T25" fmla="*/ 2 h 2"/>
                <a:gd name="T26" fmla="*/ 2 w 14"/>
                <a:gd name="T27" fmla="*/ 2 h 2"/>
                <a:gd name="T28" fmla="*/ 2 w 14"/>
                <a:gd name="T29" fmla="*/ 2 h 2"/>
                <a:gd name="T30" fmla="*/ 3 w 14"/>
                <a:gd name="T31" fmla="*/ 2 h 2"/>
                <a:gd name="T32" fmla="*/ 4 w 14"/>
                <a:gd name="T33" fmla="*/ 2 h 2"/>
                <a:gd name="T34" fmla="*/ 4 w 14"/>
                <a:gd name="T35" fmla="*/ 1 h 2"/>
                <a:gd name="T36" fmla="*/ 5 w 14"/>
                <a:gd name="T37" fmla="*/ 1 h 2"/>
                <a:gd name="T38" fmla="*/ 7 w 14"/>
                <a:gd name="T39" fmla="*/ 1 h 2"/>
                <a:gd name="T40" fmla="*/ 7 w 14"/>
                <a:gd name="T41" fmla="*/ 0 h 2"/>
                <a:gd name="T42" fmla="*/ 7 w 14"/>
                <a:gd name="T43" fmla="*/ 0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2">
                  <a:moveTo>
                    <a:pt x="14" y="0"/>
                  </a:move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3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32" name="Freeform 134"/>
            <p:cNvSpPr>
              <a:spLocks/>
            </p:cNvSpPr>
            <p:nvPr/>
          </p:nvSpPr>
          <p:spPr bwMode="auto">
            <a:xfrm>
              <a:off x="2586" y="880"/>
              <a:ext cx="67" cy="70"/>
            </a:xfrm>
            <a:custGeom>
              <a:avLst/>
              <a:gdLst>
                <a:gd name="T0" fmla="*/ 30 w 134"/>
                <a:gd name="T1" fmla="*/ 23 h 140"/>
                <a:gd name="T2" fmla="*/ 31 w 134"/>
                <a:gd name="T3" fmla="*/ 26 h 140"/>
                <a:gd name="T4" fmla="*/ 31 w 134"/>
                <a:gd name="T5" fmla="*/ 29 h 140"/>
                <a:gd name="T6" fmla="*/ 29 w 134"/>
                <a:gd name="T7" fmla="*/ 32 h 140"/>
                <a:gd name="T8" fmla="*/ 35 w 134"/>
                <a:gd name="T9" fmla="*/ 33 h 140"/>
                <a:gd name="T10" fmla="*/ 41 w 134"/>
                <a:gd name="T11" fmla="*/ 34 h 140"/>
                <a:gd name="T12" fmla="*/ 44 w 134"/>
                <a:gd name="T13" fmla="*/ 39 h 140"/>
                <a:gd name="T14" fmla="*/ 30 w 134"/>
                <a:gd name="T15" fmla="*/ 37 h 140"/>
                <a:gd name="T16" fmla="*/ 15 w 134"/>
                <a:gd name="T17" fmla="*/ 37 h 140"/>
                <a:gd name="T18" fmla="*/ 3 w 134"/>
                <a:gd name="T19" fmla="*/ 38 h 140"/>
                <a:gd name="T20" fmla="*/ 5 w 134"/>
                <a:gd name="T21" fmla="*/ 39 h 140"/>
                <a:gd name="T22" fmla="*/ 12 w 134"/>
                <a:gd name="T23" fmla="*/ 41 h 140"/>
                <a:gd name="T24" fmla="*/ 18 w 134"/>
                <a:gd name="T25" fmla="*/ 44 h 140"/>
                <a:gd name="T26" fmla="*/ 19 w 134"/>
                <a:gd name="T27" fmla="*/ 45 h 140"/>
                <a:gd name="T28" fmla="*/ 14 w 134"/>
                <a:gd name="T29" fmla="*/ 45 h 140"/>
                <a:gd name="T30" fmla="*/ 8 w 134"/>
                <a:gd name="T31" fmla="*/ 47 h 140"/>
                <a:gd name="T32" fmla="*/ 3 w 134"/>
                <a:gd name="T33" fmla="*/ 49 h 140"/>
                <a:gd name="T34" fmla="*/ 17 w 134"/>
                <a:gd name="T35" fmla="*/ 47 h 140"/>
                <a:gd name="T36" fmla="*/ 31 w 134"/>
                <a:gd name="T37" fmla="*/ 46 h 140"/>
                <a:gd name="T38" fmla="*/ 44 w 134"/>
                <a:gd name="T39" fmla="*/ 47 h 140"/>
                <a:gd name="T40" fmla="*/ 46 w 134"/>
                <a:gd name="T41" fmla="*/ 49 h 140"/>
                <a:gd name="T42" fmla="*/ 44 w 134"/>
                <a:gd name="T43" fmla="*/ 50 h 140"/>
                <a:gd name="T44" fmla="*/ 41 w 134"/>
                <a:gd name="T45" fmla="*/ 51 h 140"/>
                <a:gd name="T46" fmla="*/ 41 w 134"/>
                <a:gd name="T47" fmla="*/ 53 h 140"/>
                <a:gd name="T48" fmla="*/ 44 w 134"/>
                <a:gd name="T49" fmla="*/ 55 h 140"/>
                <a:gd name="T50" fmla="*/ 48 w 134"/>
                <a:gd name="T51" fmla="*/ 55 h 140"/>
                <a:gd name="T52" fmla="*/ 52 w 134"/>
                <a:gd name="T53" fmla="*/ 58 h 140"/>
                <a:gd name="T54" fmla="*/ 49 w 134"/>
                <a:gd name="T55" fmla="*/ 60 h 140"/>
                <a:gd name="T56" fmla="*/ 46 w 134"/>
                <a:gd name="T57" fmla="*/ 61 h 140"/>
                <a:gd name="T58" fmla="*/ 42 w 134"/>
                <a:gd name="T59" fmla="*/ 62 h 140"/>
                <a:gd name="T60" fmla="*/ 55 w 134"/>
                <a:gd name="T61" fmla="*/ 70 h 140"/>
                <a:gd name="T62" fmla="*/ 54 w 134"/>
                <a:gd name="T63" fmla="*/ 67 h 140"/>
                <a:gd name="T64" fmla="*/ 51 w 134"/>
                <a:gd name="T65" fmla="*/ 66 h 140"/>
                <a:gd name="T66" fmla="*/ 51 w 134"/>
                <a:gd name="T67" fmla="*/ 64 h 140"/>
                <a:gd name="T68" fmla="*/ 55 w 134"/>
                <a:gd name="T69" fmla="*/ 63 h 140"/>
                <a:gd name="T70" fmla="*/ 60 w 134"/>
                <a:gd name="T71" fmla="*/ 65 h 140"/>
                <a:gd name="T72" fmla="*/ 65 w 134"/>
                <a:gd name="T73" fmla="*/ 67 h 140"/>
                <a:gd name="T74" fmla="*/ 52 w 134"/>
                <a:gd name="T75" fmla="*/ 48 h 140"/>
                <a:gd name="T76" fmla="*/ 52 w 134"/>
                <a:gd name="T77" fmla="*/ 35 h 140"/>
                <a:gd name="T78" fmla="*/ 37 w 134"/>
                <a:gd name="T79" fmla="*/ 18 h 140"/>
                <a:gd name="T80" fmla="*/ 18 w 134"/>
                <a:gd name="T81" fmla="*/ 5 h 140"/>
                <a:gd name="T82" fmla="*/ 6 w 134"/>
                <a:gd name="T83" fmla="*/ 2 h 140"/>
                <a:gd name="T84" fmla="*/ 15 w 134"/>
                <a:gd name="T85" fmla="*/ 6 h 140"/>
                <a:gd name="T86" fmla="*/ 23 w 134"/>
                <a:gd name="T87" fmla="*/ 11 h 140"/>
                <a:gd name="T88" fmla="*/ 29 w 134"/>
                <a:gd name="T89" fmla="*/ 18 h 140"/>
                <a:gd name="T90" fmla="*/ 7 w 134"/>
                <a:gd name="T91" fmla="*/ 15 h 140"/>
                <a:gd name="T92" fmla="*/ 16 w 134"/>
                <a:gd name="T93" fmla="*/ 18 h 140"/>
                <a:gd name="T94" fmla="*/ 26 w 134"/>
                <a:gd name="T95" fmla="*/ 21 h 140"/>
                <a:gd name="T96" fmla="*/ 32 w 134"/>
                <a:gd name="T97" fmla="*/ 21 h 14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34" h="140">
                  <a:moveTo>
                    <a:pt x="63" y="41"/>
                  </a:moveTo>
                  <a:lnTo>
                    <a:pt x="61" y="43"/>
                  </a:lnTo>
                  <a:lnTo>
                    <a:pt x="60" y="45"/>
                  </a:lnTo>
                  <a:lnTo>
                    <a:pt x="60" y="47"/>
                  </a:lnTo>
                  <a:lnTo>
                    <a:pt x="61" y="50"/>
                  </a:lnTo>
                  <a:lnTo>
                    <a:pt x="62" y="52"/>
                  </a:lnTo>
                  <a:lnTo>
                    <a:pt x="62" y="55"/>
                  </a:lnTo>
                  <a:lnTo>
                    <a:pt x="62" y="57"/>
                  </a:lnTo>
                  <a:lnTo>
                    <a:pt x="62" y="58"/>
                  </a:lnTo>
                  <a:lnTo>
                    <a:pt x="58" y="61"/>
                  </a:lnTo>
                  <a:lnTo>
                    <a:pt x="55" y="62"/>
                  </a:lnTo>
                  <a:lnTo>
                    <a:pt x="58" y="63"/>
                  </a:lnTo>
                  <a:lnTo>
                    <a:pt x="61" y="64"/>
                  </a:lnTo>
                  <a:lnTo>
                    <a:pt x="66" y="64"/>
                  </a:lnTo>
                  <a:lnTo>
                    <a:pt x="69" y="66"/>
                  </a:lnTo>
                  <a:lnTo>
                    <a:pt x="73" y="66"/>
                  </a:lnTo>
                  <a:lnTo>
                    <a:pt x="77" y="67"/>
                  </a:lnTo>
                  <a:lnTo>
                    <a:pt x="81" y="68"/>
                  </a:lnTo>
                  <a:lnTo>
                    <a:pt x="83" y="71"/>
                  </a:lnTo>
                  <a:lnTo>
                    <a:pt x="86" y="73"/>
                  </a:lnTo>
                  <a:lnTo>
                    <a:pt x="87" y="77"/>
                  </a:lnTo>
                  <a:lnTo>
                    <a:pt x="78" y="76"/>
                  </a:lnTo>
                  <a:lnTo>
                    <a:pt x="69" y="74"/>
                  </a:lnTo>
                  <a:lnTo>
                    <a:pt x="60" y="74"/>
                  </a:lnTo>
                  <a:lnTo>
                    <a:pt x="50" y="74"/>
                  </a:lnTo>
                  <a:lnTo>
                    <a:pt x="40" y="74"/>
                  </a:lnTo>
                  <a:lnTo>
                    <a:pt x="30" y="74"/>
                  </a:lnTo>
                  <a:lnTo>
                    <a:pt x="21" y="74"/>
                  </a:lnTo>
                  <a:lnTo>
                    <a:pt x="12" y="74"/>
                  </a:lnTo>
                  <a:lnTo>
                    <a:pt x="6" y="76"/>
                  </a:lnTo>
                  <a:lnTo>
                    <a:pt x="0" y="77"/>
                  </a:lnTo>
                  <a:lnTo>
                    <a:pt x="5" y="78"/>
                  </a:lnTo>
                  <a:lnTo>
                    <a:pt x="9" y="78"/>
                  </a:lnTo>
                  <a:lnTo>
                    <a:pt x="14" y="79"/>
                  </a:lnTo>
                  <a:lnTo>
                    <a:pt x="19" y="81"/>
                  </a:lnTo>
                  <a:lnTo>
                    <a:pt x="24" y="82"/>
                  </a:lnTo>
                  <a:lnTo>
                    <a:pt x="29" y="83"/>
                  </a:lnTo>
                  <a:lnTo>
                    <a:pt x="32" y="84"/>
                  </a:lnTo>
                  <a:lnTo>
                    <a:pt x="36" y="87"/>
                  </a:lnTo>
                  <a:lnTo>
                    <a:pt x="40" y="88"/>
                  </a:lnTo>
                  <a:lnTo>
                    <a:pt x="42" y="89"/>
                  </a:lnTo>
                  <a:lnTo>
                    <a:pt x="38" y="89"/>
                  </a:lnTo>
                  <a:lnTo>
                    <a:pt x="35" y="89"/>
                  </a:lnTo>
                  <a:lnTo>
                    <a:pt x="31" y="90"/>
                  </a:lnTo>
                  <a:lnTo>
                    <a:pt x="27" y="90"/>
                  </a:lnTo>
                  <a:lnTo>
                    <a:pt x="24" y="92"/>
                  </a:lnTo>
                  <a:lnTo>
                    <a:pt x="20" y="93"/>
                  </a:lnTo>
                  <a:lnTo>
                    <a:pt x="16" y="94"/>
                  </a:lnTo>
                  <a:lnTo>
                    <a:pt x="12" y="94"/>
                  </a:lnTo>
                  <a:lnTo>
                    <a:pt x="9" y="95"/>
                  </a:lnTo>
                  <a:lnTo>
                    <a:pt x="5" y="97"/>
                  </a:lnTo>
                  <a:lnTo>
                    <a:pt x="15" y="95"/>
                  </a:lnTo>
                  <a:lnTo>
                    <a:pt x="24" y="95"/>
                  </a:lnTo>
                  <a:lnTo>
                    <a:pt x="34" y="94"/>
                  </a:lnTo>
                  <a:lnTo>
                    <a:pt x="42" y="93"/>
                  </a:lnTo>
                  <a:lnTo>
                    <a:pt x="52" y="92"/>
                  </a:lnTo>
                  <a:lnTo>
                    <a:pt x="61" y="92"/>
                  </a:lnTo>
                  <a:lnTo>
                    <a:pt x="69" y="92"/>
                  </a:lnTo>
                  <a:lnTo>
                    <a:pt x="78" y="92"/>
                  </a:lnTo>
                  <a:lnTo>
                    <a:pt x="87" y="93"/>
                  </a:lnTo>
                  <a:lnTo>
                    <a:pt x="95" y="95"/>
                  </a:lnTo>
                  <a:lnTo>
                    <a:pt x="93" y="97"/>
                  </a:lnTo>
                  <a:lnTo>
                    <a:pt x="92" y="98"/>
                  </a:lnTo>
                  <a:lnTo>
                    <a:pt x="89" y="98"/>
                  </a:lnTo>
                  <a:lnTo>
                    <a:pt x="88" y="99"/>
                  </a:lnTo>
                  <a:lnTo>
                    <a:pt x="87" y="100"/>
                  </a:lnTo>
                  <a:lnTo>
                    <a:pt x="84" y="100"/>
                  </a:lnTo>
                  <a:lnTo>
                    <a:pt x="83" y="100"/>
                  </a:lnTo>
                  <a:lnTo>
                    <a:pt x="81" y="102"/>
                  </a:lnTo>
                  <a:lnTo>
                    <a:pt x="79" y="102"/>
                  </a:lnTo>
                  <a:lnTo>
                    <a:pt x="78" y="102"/>
                  </a:lnTo>
                  <a:lnTo>
                    <a:pt x="81" y="105"/>
                  </a:lnTo>
                  <a:lnTo>
                    <a:pt x="83" y="108"/>
                  </a:lnTo>
                  <a:lnTo>
                    <a:pt x="86" y="109"/>
                  </a:lnTo>
                  <a:lnTo>
                    <a:pt x="88" y="110"/>
                  </a:lnTo>
                  <a:lnTo>
                    <a:pt x="91" y="110"/>
                  </a:lnTo>
                  <a:lnTo>
                    <a:pt x="93" y="110"/>
                  </a:lnTo>
                  <a:lnTo>
                    <a:pt x="95" y="110"/>
                  </a:lnTo>
                  <a:lnTo>
                    <a:pt x="98" y="111"/>
                  </a:lnTo>
                  <a:lnTo>
                    <a:pt x="102" y="113"/>
                  </a:lnTo>
                  <a:lnTo>
                    <a:pt x="104" y="116"/>
                  </a:lnTo>
                  <a:lnTo>
                    <a:pt x="102" y="116"/>
                  </a:lnTo>
                  <a:lnTo>
                    <a:pt x="99" y="118"/>
                  </a:lnTo>
                  <a:lnTo>
                    <a:pt x="97" y="119"/>
                  </a:lnTo>
                  <a:lnTo>
                    <a:pt x="95" y="120"/>
                  </a:lnTo>
                  <a:lnTo>
                    <a:pt x="93" y="120"/>
                  </a:lnTo>
                  <a:lnTo>
                    <a:pt x="91" y="121"/>
                  </a:lnTo>
                  <a:lnTo>
                    <a:pt x="88" y="123"/>
                  </a:lnTo>
                  <a:lnTo>
                    <a:pt x="86" y="124"/>
                  </a:lnTo>
                  <a:lnTo>
                    <a:pt x="83" y="124"/>
                  </a:lnTo>
                  <a:lnTo>
                    <a:pt x="81" y="125"/>
                  </a:lnTo>
                  <a:lnTo>
                    <a:pt x="89" y="140"/>
                  </a:lnTo>
                  <a:lnTo>
                    <a:pt x="110" y="140"/>
                  </a:lnTo>
                  <a:lnTo>
                    <a:pt x="110" y="137"/>
                  </a:lnTo>
                  <a:lnTo>
                    <a:pt x="109" y="135"/>
                  </a:lnTo>
                  <a:lnTo>
                    <a:pt x="108" y="134"/>
                  </a:lnTo>
                  <a:lnTo>
                    <a:pt x="105" y="133"/>
                  </a:lnTo>
                  <a:lnTo>
                    <a:pt x="104" y="133"/>
                  </a:lnTo>
                  <a:lnTo>
                    <a:pt x="102" y="131"/>
                  </a:lnTo>
                  <a:lnTo>
                    <a:pt x="100" y="130"/>
                  </a:lnTo>
                  <a:lnTo>
                    <a:pt x="100" y="129"/>
                  </a:lnTo>
                  <a:lnTo>
                    <a:pt x="102" y="128"/>
                  </a:lnTo>
                  <a:lnTo>
                    <a:pt x="104" y="125"/>
                  </a:lnTo>
                  <a:lnTo>
                    <a:pt x="108" y="125"/>
                  </a:lnTo>
                  <a:lnTo>
                    <a:pt x="110" y="126"/>
                  </a:lnTo>
                  <a:lnTo>
                    <a:pt x="114" y="126"/>
                  </a:lnTo>
                  <a:lnTo>
                    <a:pt x="118" y="128"/>
                  </a:lnTo>
                  <a:lnTo>
                    <a:pt x="120" y="129"/>
                  </a:lnTo>
                  <a:lnTo>
                    <a:pt x="124" y="130"/>
                  </a:lnTo>
                  <a:lnTo>
                    <a:pt x="126" y="133"/>
                  </a:lnTo>
                  <a:lnTo>
                    <a:pt x="129" y="134"/>
                  </a:lnTo>
                  <a:lnTo>
                    <a:pt x="131" y="136"/>
                  </a:lnTo>
                  <a:lnTo>
                    <a:pt x="134" y="140"/>
                  </a:lnTo>
                  <a:lnTo>
                    <a:pt x="104" y="95"/>
                  </a:lnTo>
                  <a:lnTo>
                    <a:pt x="117" y="95"/>
                  </a:lnTo>
                  <a:lnTo>
                    <a:pt x="112" y="82"/>
                  </a:lnTo>
                  <a:lnTo>
                    <a:pt x="104" y="69"/>
                  </a:lnTo>
                  <a:lnTo>
                    <a:pt x="95" y="57"/>
                  </a:lnTo>
                  <a:lnTo>
                    <a:pt x="86" y="45"/>
                  </a:lnTo>
                  <a:lnTo>
                    <a:pt x="74" y="35"/>
                  </a:lnTo>
                  <a:lnTo>
                    <a:pt x="62" y="25"/>
                  </a:lnTo>
                  <a:lnTo>
                    <a:pt x="48" y="17"/>
                  </a:lnTo>
                  <a:lnTo>
                    <a:pt x="35" y="10"/>
                  </a:lnTo>
                  <a:lnTo>
                    <a:pt x="21" y="4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7" y="5"/>
                  </a:lnTo>
                  <a:lnTo>
                    <a:pt x="24" y="8"/>
                  </a:lnTo>
                  <a:lnTo>
                    <a:pt x="30" y="11"/>
                  </a:lnTo>
                  <a:lnTo>
                    <a:pt x="35" y="14"/>
                  </a:lnTo>
                  <a:lnTo>
                    <a:pt x="41" y="17"/>
                  </a:lnTo>
                  <a:lnTo>
                    <a:pt x="46" y="21"/>
                  </a:lnTo>
                  <a:lnTo>
                    <a:pt x="50" y="25"/>
                  </a:lnTo>
                  <a:lnTo>
                    <a:pt x="53" y="30"/>
                  </a:lnTo>
                  <a:lnTo>
                    <a:pt x="57" y="36"/>
                  </a:lnTo>
                  <a:lnTo>
                    <a:pt x="6" y="27"/>
                  </a:lnTo>
                  <a:lnTo>
                    <a:pt x="9" y="29"/>
                  </a:lnTo>
                  <a:lnTo>
                    <a:pt x="14" y="30"/>
                  </a:lnTo>
                  <a:lnTo>
                    <a:pt x="19" y="32"/>
                  </a:lnTo>
                  <a:lnTo>
                    <a:pt x="25" y="34"/>
                  </a:lnTo>
                  <a:lnTo>
                    <a:pt x="31" y="36"/>
                  </a:lnTo>
                  <a:lnTo>
                    <a:pt x="37" y="39"/>
                  </a:lnTo>
                  <a:lnTo>
                    <a:pt x="45" y="40"/>
                  </a:lnTo>
                  <a:lnTo>
                    <a:pt x="51" y="41"/>
                  </a:lnTo>
                  <a:lnTo>
                    <a:pt x="57" y="42"/>
                  </a:lnTo>
                  <a:lnTo>
                    <a:pt x="63" y="42"/>
                  </a:lnTo>
                  <a:lnTo>
                    <a:pt x="63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33" name="Freeform 135"/>
            <p:cNvSpPr>
              <a:spLocks/>
            </p:cNvSpPr>
            <p:nvPr/>
          </p:nvSpPr>
          <p:spPr bwMode="auto">
            <a:xfrm>
              <a:off x="2476" y="886"/>
              <a:ext cx="34" cy="45"/>
            </a:xfrm>
            <a:custGeom>
              <a:avLst/>
              <a:gdLst>
                <a:gd name="T0" fmla="*/ 6 w 68"/>
                <a:gd name="T1" fmla="*/ 40 h 89"/>
                <a:gd name="T2" fmla="*/ 6 w 68"/>
                <a:gd name="T3" fmla="*/ 37 h 89"/>
                <a:gd name="T4" fmla="*/ 6 w 68"/>
                <a:gd name="T5" fmla="*/ 34 h 89"/>
                <a:gd name="T6" fmla="*/ 6 w 68"/>
                <a:gd name="T7" fmla="*/ 32 h 89"/>
                <a:gd name="T8" fmla="*/ 6 w 68"/>
                <a:gd name="T9" fmla="*/ 30 h 89"/>
                <a:gd name="T10" fmla="*/ 4 w 68"/>
                <a:gd name="T11" fmla="*/ 27 h 89"/>
                <a:gd name="T12" fmla="*/ 6 w 68"/>
                <a:gd name="T13" fmla="*/ 26 h 89"/>
                <a:gd name="T14" fmla="*/ 8 w 68"/>
                <a:gd name="T15" fmla="*/ 25 h 89"/>
                <a:gd name="T16" fmla="*/ 10 w 68"/>
                <a:gd name="T17" fmla="*/ 24 h 89"/>
                <a:gd name="T18" fmla="*/ 11 w 68"/>
                <a:gd name="T19" fmla="*/ 24 h 89"/>
                <a:gd name="T20" fmla="*/ 13 w 68"/>
                <a:gd name="T21" fmla="*/ 25 h 89"/>
                <a:gd name="T22" fmla="*/ 14 w 68"/>
                <a:gd name="T23" fmla="*/ 29 h 89"/>
                <a:gd name="T24" fmla="*/ 13 w 68"/>
                <a:gd name="T25" fmla="*/ 33 h 89"/>
                <a:gd name="T26" fmla="*/ 11 w 68"/>
                <a:gd name="T27" fmla="*/ 37 h 89"/>
                <a:gd name="T28" fmla="*/ 11 w 68"/>
                <a:gd name="T29" fmla="*/ 40 h 89"/>
                <a:gd name="T30" fmla="*/ 11 w 68"/>
                <a:gd name="T31" fmla="*/ 45 h 89"/>
                <a:gd name="T32" fmla="*/ 13 w 68"/>
                <a:gd name="T33" fmla="*/ 40 h 89"/>
                <a:gd name="T34" fmla="*/ 16 w 68"/>
                <a:gd name="T35" fmla="*/ 36 h 89"/>
                <a:gd name="T36" fmla="*/ 21 w 68"/>
                <a:gd name="T37" fmla="*/ 34 h 89"/>
                <a:gd name="T38" fmla="*/ 26 w 68"/>
                <a:gd name="T39" fmla="*/ 33 h 89"/>
                <a:gd name="T40" fmla="*/ 31 w 68"/>
                <a:gd name="T41" fmla="*/ 32 h 89"/>
                <a:gd name="T42" fmla="*/ 29 w 68"/>
                <a:gd name="T43" fmla="*/ 32 h 89"/>
                <a:gd name="T44" fmla="*/ 28 w 68"/>
                <a:gd name="T45" fmla="*/ 32 h 89"/>
                <a:gd name="T46" fmla="*/ 26 w 68"/>
                <a:gd name="T47" fmla="*/ 32 h 89"/>
                <a:gd name="T48" fmla="*/ 25 w 68"/>
                <a:gd name="T49" fmla="*/ 32 h 89"/>
                <a:gd name="T50" fmla="*/ 24 w 68"/>
                <a:gd name="T51" fmla="*/ 31 h 89"/>
                <a:gd name="T52" fmla="*/ 34 w 68"/>
                <a:gd name="T53" fmla="*/ 17 h 89"/>
                <a:gd name="T54" fmla="*/ 32 w 68"/>
                <a:gd name="T55" fmla="*/ 15 h 89"/>
                <a:gd name="T56" fmla="*/ 30 w 68"/>
                <a:gd name="T57" fmla="*/ 14 h 89"/>
                <a:gd name="T58" fmla="*/ 29 w 68"/>
                <a:gd name="T59" fmla="*/ 14 h 89"/>
                <a:gd name="T60" fmla="*/ 27 w 68"/>
                <a:gd name="T61" fmla="*/ 14 h 89"/>
                <a:gd name="T62" fmla="*/ 24 w 68"/>
                <a:gd name="T63" fmla="*/ 13 h 89"/>
                <a:gd name="T64" fmla="*/ 23 w 68"/>
                <a:gd name="T65" fmla="*/ 11 h 89"/>
                <a:gd name="T66" fmla="*/ 23 w 68"/>
                <a:gd name="T67" fmla="*/ 7 h 89"/>
                <a:gd name="T68" fmla="*/ 23 w 68"/>
                <a:gd name="T69" fmla="*/ 4 h 89"/>
                <a:gd name="T70" fmla="*/ 24 w 68"/>
                <a:gd name="T71" fmla="*/ 1 h 89"/>
                <a:gd name="T72" fmla="*/ 13 w 68"/>
                <a:gd name="T73" fmla="*/ 10 h 89"/>
                <a:gd name="T74" fmla="*/ 0 w 68"/>
                <a:gd name="T75" fmla="*/ 30 h 89"/>
                <a:gd name="T76" fmla="*/ 4 w 68"/>
                <a:gd name="T77" fmla="*/ 30 h 8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8" h="89">
                  <a:moveTo>
                    <a:pt x="8" y="58"/>
                  </a:moveTo>
                  <a:lnTo>
                    <a:pt x="11" y="79"/>
                  </a:lnTo>
                  <a:lnTo>
                    <a:pt x="11" y="75"/>
                  </a:lnTo>
                  <a:lnTo>
                    <a:pt x="12" y="73"/>
                  </a:lnTo>
                  <a:lnTo>
                    <a:pt x="12" y="70"/>
                  </a:lnTo>
                  <a:lnTo>
                    <a:pt x="12" y="68"/>
                  </a:lnTo>
                  <a:lnTo>
                    <a:pt x="12" y="65"/>
                  </a:lnTo>
                  <a:lnTo>
                    <a:pt x="12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0" y="55"/>
                  </a:lnTo>
                  <a:lnTo>
                    <a:pt x="8" y="53"/>
                  </a:lnTo>
                  <a:lnTo>
                    <a:pt x="10" y="51"/>
                  </a:lnTo>
                  <a:lnTo>
                    <a:pt x="12" y="51"/>
                  </a:lnTo>
                  <a:lnTo>
                    <a:pt x="13" y="50"/>
                  </a:lnTo>
                  <a:lnTo>
                    <a:pt x="16" y="49"/>
                  </a:lnTo>
                  <a:lnTo>
                    <a:pt x="17" y="48"/>
                  </a:lnTo>
                  <a:lnTo>
                    <a:pt x="20" y="47"/>
                  </a:lnTo>
                  <a:lnTo>
                    <a:pt x="21" y="47"/>
                  </a:lnTo>
                  <a:lnTo>
                    <a:pt x="22" y="47"/>
                  </a:lnTo>
                  <a:lnTo>
                    <a:pt x="25" y="47"/>
                  </a:lnTo>
                  <a:lnTo>
                    <a:pt x="26" y="49"/>
                  </a:lnTo>
                  <a:lnTo>
                    <a:pt x="27" y="54"/>
                  </a:lnTo>
                  <a:lnTo>
                    <a:pt x="27" y="58"/>
                  </a:lnTo>
                  <a:lnTo>
                    <a:pt x="26" y="61"/>
                  </a:lnTo>
                  <a:lnTo>
                    <a:pt x="25" y="65"/>
                  </a:lnTo>
                  <a:lnTo>
                    <a:pt x="23" y="69"/>
                  </a:lnTo>
                  <a:lnTo>
                    <a:pt x="22" y="73"/>
                  </a:lnTo>
                  <a:lnTo>
                    <a:pt x="21" y="76"/>
                  </a:lnTo>
                  <a:lnTo>
                    <a:pt x="21" y="80"/>
                  </a:lnTo>
                  <a:lnTo>
                    <a:pt x="20" y="84"/>
                  </a:lnTo>
                  <a:lnTo>
                    <a:pt x="21" y="89"/>
                  </a:lnTo>
                  <a:lnTo>
                    <a:pt x="22" y="82"/>
                  </a:lnTo>
                  <a:lnTo>
                    <a:pt x="25" y="79"/>
                  </a:lnTo>
                  <a:lnTo>
                    <a:pt x="27" y="75"/>
                  </a:lnTo>
                  <a:lnTo>
                    <a:pt x="32" y="71"/>
                  </a:lnTo>
                  <a:lnTo>
                    <a:pt x="36" y="70"/>
                  </a:lnTo>
                  <a:lnTo>
                    <a:pt x="41" y="68"/>
                  </a:lnTo>
                  <a:lnTo>
                    <a:pt x="46" y="66"/>
                  </a:lnTo>
                  <a:lnTo>
                    <a:pt x="52" y="65"/>
                  </a:lnTo>
                  <a:lnTo>
                    <a:pt x="57" y="65"/>
                  </a:lnTo>
                  <a:lnTo>
                    <a:pt x="62" y="64"/>
                  </a:lnTo>
                  <a:lnTo>
                    <a:pt x="60" y="64"/>
                  </a:lnTo>
                  <a:lnTo>
                    <a:pt x="58" y="64"/>
                  </a:lnTo>
                  <a:lnTo>
                    <a:pt x="57" y="64"/>
                  </a:lnTo>
                  <a:lnTo>
                    <a:pt x="56" y="64"/>
                  </a:lnTo>
                  <a:lnTo>
                    <a:pt x="54" y="64"/>
                  </a:lnTo>
                  <a:lnTo>
                    <a:pt x="52" y="64"/>
                  </a:lnTo>
                  <a:lnTo>
                    <a:pt x="51" y="64"/>
                  </a:lnTo>
                  <a:lnTo>
                    <a:pt x="49" y="64"/>
                  </a:lnTo>
                  <a:lnTo>
                    <a:pt x="48" y="63"/>
                  </a:lnTo>
                  <a:lnTo>
                    <a:pt x="47" y="61"/>
                  </a:lnTo>
                  <a:lnTo>
                    <a:pt x="68" y="34"/>
                  </a:lnTo>
                  <a:lnTo>
                    <a:pt x="67" y="33"/>
                  </a:lnTo>
                  <a:lnTo>
                    <a:pt x="64" y="30"/>
                  </a:lnTo>
                  <a:lnTo>
                    <a:pt x="63" y="29"/>
                  </a:lnTo>
                  <a:lnTo>
                    <a:pt x="62" y="28"/>
                  </a:lnTo>
                  <a:lnTo>
                    <a:pt x="60" y="28"/>
                  </a:lnTo>
                  <a:lnTo>
                    <a:pt x="59" y="27"/>
                  </a:lnTo>
                  <a:lnTo>
                    <a:pt x="58" y="27"/>
                  </a:lnTo>
                  <a:lnTo>
                    <a:pt x="56" y="27"/>
                  </a:lnTo>
                  <a:lnTo>
                    <a:pt x="53" y="28"/>
                  </a:lnTo>
                  <a:lnTo>
                    <a:pt x="51" y="29"/>
                  </a:lnTo>
                  <a:lnTo>
                    <a:pt x="48" y="26"/>
                  </a:lnTo>
                  <a:lnTo>
                    <a:pt x="47" y="23"/>
                  </a:lnTo>
                  <a:lnTo>
                    <a:pt x="46" y="21"/>
                  </a:lnTo>
                  <a:lnTo>
                    <a:pt x="46" y="17"/>
                  </a:lnTo>
                  <a:lnTo>
                    <a:pt x="46" y="14"/>
                  </a:lnTo>
                  <a:lnTo>
                    <a:pt x="46" y="12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2"/>
                  </a:lnTo>
                  <a:lnTo>
                    <a:pt x="47" y="0"/>
                  </a:lnTo>
                  <a:lnTo>
                    <a:pt x="26" y="19"/>
                  </a:lnTo>
                  <a:lnTo>
                    <a:pt x="38" y="19"/>
                  </a:lnTo>
                  <a:lnTo>
                    <a:pt x="0" y="59"/>
                  </a:lnTo>
                  <a:lnTo>
                    <a:pt x="8" y="59"/>
                  </a:lnTo>
                  <a:lnTo>
                    <a:pt x="8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34" name="Freeform 136"/>
            <p:cNvSpPr>
              <a:spLocks/>
            </p:cNvSpPr>
            <p:nvPr/>
          </p:nvSpPr>
          <p:spPr bwMode="auto">
            <a:xfrm>
              <a:off x="2540" y="886"/>
              <a:ext cx="45" cy="10"/>
            </a:xfrm>
            <a:custGeom>
              <a:avLst/>
              <a:gdLst>
                <a:gd name="T0" fmla="*/ 0 w 90"/>
                <a:gd name="T1" fmla="*/ 10 h 21"/>
                <a:gd name="T2" fmla="*/ 23 w 90"/>
                <a:gd name="T3" fmla="*/ 8 h 21"/>
                <a:gd name="T4" fmla="*/ 22 w 90"/>
                <a:gd name="T5" fmla="*/ 6 h 21"/>
                <a:gd name="T6" fmla="*/ 45 w 90"/>
                <a:gd name="T7" fmla="*/ 6 h 21"/>
                <a:gd name="T8" fmla="*/ 29 w 90"/>
                <a:gd name="T9" fmla="*/ 5 h 21"/>
                <a:gd name="T10" fmla="*/ 26 w 90"/>
                <a:gd name="T11" fmla="*/ 2 h 21"/>
                <a:gd name="T12" fmla="*/ 23 w 90"/>
                <a:gd name="T13" fmla="*/ 0 h 21"/>
                <a:gd name="T14" fmla="*/ 21 w 90"/>
                <a:gd name="T15" fmla="*/ 0 h 21"/>
                <a:gd name="T16" fmla="*/ 18 w 90"/>
                <a:gd name="T17" fmla="*/ 1 h 21"/>
                <a:gd name="T18" fmla="*/ 15 w 90"/>
                <a:gd name="T19" fmla="*/ 2 h 21"/>
                <a:gd name="T20" fmla="*/ 12 w 90"/>
                <a:gd name="T21" fmla="*/ 4 h 21"/>
                <a:gd name="T22" fmla="*/ 9 w 90"/>
                <a:gd name="T23" fmla="*/ 6 h 21"/>
                <a:gd name="T24" fmla="*/ 6 w 90"/>
                <a:gd name="T25" fmla="*/ 8 h 21"/>
                <a:gd name="T26" fmla="*/ 3 w 90"/>
                <a:gd name="T27" fmla="*/ 9 h 21"/>
                <a:gd name="T28" fmla="*/ 0 w 90"/>
                <a:gd name="T29" fmla="*/ 10 h 21"/>
                <a:gd name="T30" fmla="*/ 0 w 90"/>
                <a:gd name="T31" fmla="*/ 10 h 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0" h="21">
                  <a:moveTo>
                    <a:pt x="0" y="21"/>
                  </a:moveTo>
                  <a:lnTo>
                    <a:pt x="45" y="16"/>
                  </a:lnTo>
                  <a:lnTo>
                    <a:pt x="43" y="13"/>
                  </a:lnTo>
                  <a:lnTo>
                    <a:pt x="90" y="13"/>
                  </a:lnTo>
                  <a:lnTo>
                    <a:pt x="57" y="10"/>
                  </a:lnTo>
                  <a:lnTo>
                    <a:pt x="52" y="4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5" y="2"/>
                  </a:lnTo>
                  <a:lnTo>
                    <a:pt x="29" y="4"/>
                  </a:lnTo>
                  <a:lnTo>
                    <a:pt x="24" y="8"/>
                  </a:lnTo>
                  <a:lnTo>
                    <a:pt x="18" y="13"/>
                  </a:lnTo>
                  <a:lnTo>
                    <a:pt x="12" y="16"/>
                  </a:lnTo>
                  <a:lnTo>
                    <a:pt x="5" y="19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35" name="Freeform 137"/>
            <p:cNvSpPr>
              <a:spLocks/>
            </p:cNvSpPr>
            <p:nvPr/>
          </p:nvSpPr>
          <p:spPr bwMode="auto">
            <a:xfrm>
              <a:off x="2530" y="896"/>
              <a:ext cx="7" cy="2"/>
            </a:xfrm>
            <a:custGeom>
              <a:avLst/>
              <a:gdLst>
                <a:gd name="T0" fmla="*/ 0 w 15"/>
                <a:gd name="T1" fmla="*/ 2 h 4"/>
                <a:gd name="T2" fmla="*/ 7 w 15"/>
                <a:gd name="T3" fmla="*/ 2 h 4"/>
                <a:gd name="T4" fmla="*/ 7 w 15"/>
                <a:gd name="T5" fmla="*/ 0 h 4"/>
                <a:gd name="T6" fmla="*/ 0 w 15"/>
                <a:gd name="T7" fmla="*/ 0 h 4"/>
                <a:gd name="T8" fmla="*/ 0 w 15"/>
                <a:gd name="T9" fmla="*/ 2 h 4"/>
                <a:gd name="T10" fmla="*/ 0 w 15"/>
                <a:gd name="T11" fmla="*/ 2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4">
                  <a:moveTo>
                    <a:pt x="0" y="4"/>
                  </a:moveTo>
                  <a:lnTo>
                    <a:pt x="15" y="4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36" name="Freeform 138"/>
            <p:cNvSpPr>
              <a:spLocks/>
            </p:cNvSpPr>
            <p:nvPr/>
          </p:nvSpPr>
          <p:spPr bwMode="auto">
            <a:xfrm>
              <a:off x="2475" y="904"/>
              <a:ext cx="7" cy="9"/>
            </a:xfrm>
            <a:custGeom>
              <a:avLst/>
              <a:gdLst>
                <a:gd name="T0" fmla="*/ 7 w 15"/>
                <a:gd name="T1" fmla="*/ 1 h 20"/>
                <a:gd name="T2" fmla="*/ 6 w 15"/>
                <a:gd name="T3" fmla="*/ 0 h 20"/>
                <a:gd name="T4" fmla="*/ 0 w 15"/>
                <a:gd name="T5" fmla="*/ 9 h 20"/>
                <a:gd name="T6" fmla="*/ 1 w 15"/>
                <a:gd name="T7" fmla="*/ 9 h 20"/>
                <a:gd name="T8" fmla="*/ 7 w 15"/>
                <a:gd name="T9" fmla="*/ 1 h 20"/>
                <a:gd name="T10" fmla="*/ 7 w 15"/>
                <a:gd name="T11" fmla="*/ 1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0">
                  <a:moveTo>
                    <a:pt x="15" y="3"/>
                  </a:moveTo>
                  <a:lnTo>
                    <a:pt x="12" y="0"/>
                  </a:lnTo>
                  <a:lnTo>
                    <a:pt x="0" y="19"/>
                  </a:lnTo>
                  <a:lnTo>
                    <a:pt x="3" y="20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37" name="Freeform 139"/>
            <p:cNvSpPr>
              <a:spLocks/>
            </p:cNvSpPr>
            <p:nvPr/>
          </p:nvSpPr>
          <p:spPr bwMode="auto">
            <a:xfrm>
              <a:off x="2603" y="904"/>
              <a:ext cx="10" cy="3"/>
            </a:xfrm>
            <a:custGeom>
              <a:avLst/>
              <a:gdLst>
                <a:gd name="T0" fmla="*/ 9 w 21"/>
                <a:gd name="T1" fmla="*/ 2 h 6"/>
                <a:gd name="T2" fmla="*/ 0 w 21"/>
                <a:gd name="T3" fmla="*/ 0 h 6"/>
                <a:gd name="T4" fmla="*/ 0 w 21"/>
                <a:gd name="T5" fmla="*/ 2 h 6"/>
                <a:gd name="T6" fmla="*/ 10 w 21"/>
                <a:gd name="T7" fmla="*/ 3 h 6"/>
                <a:gd name="T8" fmla="*/ 10 w 21"/>
                <a:gd name="T9" fmla="*/ 2 h 6"/>
                <a:gd name="T10" fmla="*/ 10 w 21"/>
                <a:gd name="T11" fmla="*/ 2 h 6"/>
                <a:gd name="T12" fmla="*/ 9 w 21"/>
                <a:gd name="T13" fmla="*/ 2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6">
                  <a:moveTo>
                    <a:pt x="19" y="4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38" name="Freeform 140"/>
            <p:cNvSpPr>
              <a:spLocks/>
            </p:cNvSpPr>
            <p:nvPr/>
          </p:nvSpPr>
          <p:spPr bwMode="auto">
            <a:xfrm>
              <a:off x="2518" y="907"/>
              <a:ext cx="14" cy="4"/>
            </a:xfrm>
            <a:custGeom>
              <a:avLst/>
              <a:gdLst>
                <a:gd name="T0" fmla="*/ 14 w 27"/>
                <a:gd name="T1" fmla="*/ 3 h 9"/>
                <a:gd name="T2" fmla="*/ 1 w 27"/>
                <a:gd name="T3" fmla="*/ 0 h 9"/>
                <a:gd name="T4" fmla="*/ 0 w 27"/>
                <a:gd name="T5" fmla="*/ 2 h 9"/>
                <a:gd name="T6" fmla="*/ 14 w 27"/>
                <a:gd name="T7" fmla="*/ 4 h 9"/>
                <a:gd name="T8" fmla="*/ 14 w 27"/>
                <a:gd name="T9" fmla="*/ 3 h 9"/>
                <a:gd name="T10" fmla="*/ 14 w 27"/>
                <a:gd name="T11" fmla="*/ 3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9">
                  <a:moveTo>
                    <a:pt x="27" y="7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27" y="9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39" name="Freeform 141"/>
            <p:cNvSpPr>
              <a:spLocks/>
            </p:cNvSpPr>
            <p:nvPr/>
          </p:nvSpPr>
          <p:spPr bwMode="auto">
            <a:xfrm>
              <a:off x="2567" y="909"/>
              <a:ext cx="9" cy="2"/>
            </a:xfrm>
            <a:custGeom>
              <a:avLst/>
              <a:gdLst>
                <a:gd name="T0" fmla="*/ 9 w 18"/>
                <a:gd name="T1" fmla="*/ 0 h 5"/>
                <a:gd name="T2" fmla="*/ 0 w 18"/>
                <a:gd name="T3" fmla="*/ 0 h 5"/>
                <a:gd name="T4" fmla="*/ 9 w 18"/>
                <a:gd name="T5" fmla="*/ 2 h 5"/>
                <a:gd name="T6" fmla="*/ 9 w 18"/>
                <a:gd name="T7" fmla="*/ 0 h 5"/>
                <a:gd name="T8" fmla="*/ 9 w 18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5">
                  <a:moveTo>
                    <a:pt x="18" y="0"/>
                  </a:moveTo>
                  <a:lnTo>
                    <a:pt x="0" y="0"/>
                  </a:lnTo>
                  <a:lnTo>
                    <a:pt x="18" y="5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40" name="Freeform 142"/>
            <p:cNvSpPr>
              <a:spLocks/>
            </p:cNvSpPr>
            <p:nvPr/>
          </p:nvSpPr>
          <p:spPr bwMode="auto">
            <a:xfrm>
              <a:off x="2579" y="909"/>
              <a:ext cx="16" cy="4"/>
            </a:xfrm>
            <a:custGeom>
              <a:avLst/>
              <a:gdLst>
                <a:gd name="T0" fmla="*/ 16 w 34"/>
                <a:gd name="T1" fmla="*/ 1 h 9"/>
                <a:gd name="T2" fmla="*/ 14 w 34"/>
                <a:gd name="T3" fmla="*/ 1 h 9"/>
                <a:gd name="T4" fmla="*/ 12 w 34"/>
                <a:gd name="T5" fmla="*/ 1 h 9"/>
                <a:gd name="T6" fmla="*/ 11 w 34"/>
                <a:gd name="T7" fmla="*/ 1 h 9"/>
                <a:gd name="T8" fmla="*/ 9 w 34"/>
                <a:gd name="T9" fmla="*/ 1 h 9"/>
                <a:gd name="T10" fmla="*/ 8 w 34"/>
                <a:gd name="T11" fmla="*/ 1 h 9"/>
                <a:gd name="T12" fmla="*/ 6 w 34"/>
                <a:gd name="T13" fmla="*/ 0 h 9"/>
                <a:gd name="T14" fmla="*/ 5 w 34"/>
                <a:gd name="T15" fmla="*/ 0 h 9"/>
                <a:gd name="T16" fmla="*/ 3 w 34"/>
                <a:gd name="T17" fmla="*/ 0 h 9"/>
                <a:gd name="T18" fmla="*/ 2 w 34"/>
                <a:gd name="T19" fmla="*/ 0 h 9"/>
                <a:gd name="T20" fmla="*/ 0 w 34"/>
                <a:gd name="T21" fmla="*/ 0 h 9"/>
                <a:gd name="T22" fmla="*/ 0 w 34"/>
                <a:gd name="T23" fmla="*/ 2 h 9"/>
                <a:gd name="T24" fmla="*/ 16 w 34"/>
                <a:gd name="T25" fmla="*/ 4 h 9"/>
                <a:gd name="T26" fmla="*/ 16 w 34"/>
                <a:gd name="T27" fmla="*/ 1 h 9"/>
                <a:gd name="T28" fmla="*/ 16 w 34"/>
                <a:gd name="T29" fmla="*/ 1 h 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4" h="9">
                  <a:moveTo>
                    <a:pt x="34" y="3"/>
                  </a:moveTo>
                  <a:lnTo>
                    <a:pt x="30" y="3"/>
                  </a:lnTo>
                  <a:lnTo>
                    <a:pt x="26" y="3"/>
                  </a:lnTo>
                  <a:lnTo>
                    <a:pt x="23" y="3"/>
                  </a:lnTo>
                  <a:lnTo>
                    <a:pt x="20" y="3"/>
                  </a:lnTo>
                  <a:lnTo>
                    <a:pt x="16" y="3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34" y="9"/>
                  </a:lnTo>
                  <a:lnTo>
                    <a:pt x="3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41" name="Freeform 143"/>
            <p:cNvSpPr>
              <a:spLocks/>
            </p:cNvSpPr>
            <p:nvPr/>
          </p:nvSpPr>
          <p:spPr bwMode="auto">
            <a:xfrm>
              <a:off x="2507" y="914"/>
              <a:ext cx="8" cy="4"/>
            </a:xfrm>
            <a:custGeom>
              <a:avLst/>
              <a:gdLst>
                <a:gd name="T0" fmla="*/ 8 w 15"/>
                <a:gd name="T1" fmla="*/ 4 h 9"/>
                <a:gd name="T2" fmla="*/ 6 w 15"/>
                <a:gd name="T3" fmla="*/ 0 h 9"/>
                <a:gd name="T4" fmla="*/ 0 w 15"/>
                <a:gd name="T5" fmla="*/ 0 h 9"/>
                <a:gd name="T6" fmla="*/ 8 w 15"/>
                <a:gd name="T7" fmla="*/ 4 h 9"/>
                <a:gd name="T8" fmla="*/ 8 w 15"/>
                <a:gd name="T9" fmla="*/ 4 h 9"/>
                <a:gd name="T10" fmla="*/ 8 w 15"/>
                <a:gd name="T11" fmla="*/ 4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9">
                  <a:moveTo>
                    <a:pt x="15" y="8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15" y="9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42" name="Freeform 144"/>
            <p:cNvSpPr>
              <a:spLocks/>
            </p:cNvSpPr>
            <p:nvPr/>
          </p:nvSpPr>
          <p:spPr bwMode="auto">
            <a:xfrm>
              <a:off x="2546" y="913"/>
              <a:ext cx="14" cy="4"/>
            </a:xfrm>
            <a:custGeom>
              <a:avLst/>
              <a:gdLst>
                <a:gd name="T0" fmla="*/ 14 w 27"/>
                <a:gd name="T1" fmla="*/ 3 h 8"/>
                <a:gd name="T2" fmla="*/ 0 w 27"/>
                <a:gd name="T3" fmla="*/ 0 h 8"/>
                <a:gd name="T4" fmla="*/ 0 w 27"/>
                <a:gd name="T5" fmla="*/ 1 h 8"/>
                <a:gd name="T6" fmla="*/ 13 w 27"/>
                <a:gd name="T7" fmla="*/ 4 h 8"/>
                <a:gd name="T8" fmla="*/ 14 w 27"/>
                <a:gd name="T9" fmla="*/ 3 h 8"/>
                <a:gd name="T10" fmla="*/ 14 w 27"/>
                <a:gd name="T11" fmla="*/ 3 h 8"/>
                <a:gd name="T12" fmla="*/ 14 w 27"/>
                <a:gd name="T13" fmla="*/ 3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8">
                  <a:moveTo>
                    <a:pt x="27" y="5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6" y="8"/>
                  </a:lnTo>
                  <a:lnTo>
                    <a:pt x="27" y="6"/>
                  </a:lnTo>
                  <a:lnTo>
                    <a:pt x="27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43" name="Freeform 145"/>
            <p:cNvSpPr>
              <a:spLocks/>
            </p:cNvSpPr>
            <p:nvPr/>
          </p:nvSpPr>
          <p:spPr bwMode="auto">
            <a:xfrm>
              <a:off x="2465" y="917"/>
              <a:ext cx="13" cy="8"/>
            </a:xfrm>
            <a:custGeom>
              <a:avLst/>
              <a:gdLst>
                <a:gd name="T0" fmla="*/ 8 w 26"/>
                <a:gd name="T1" fmla="*/ 0 h 15"/>
                <a:gd name="T2" fmla="*/ 0 w 26"/>
                <a:gd name="T3" fmla="*/ 0 h 15"/>
                <a:gd name="T4" fmla="*/ 13 w 26"/>
                <a:gd name="T5" fmla="*/ 8 h 15"/>
                <a:gd name="T6" fmla="*/ 8 w 26"/>
                <a:gd name="T7" fmla="*/ 0 h 15"/>
                <a:gd name="T8" fmla="*/ 8 w 26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5">
                  <a:moveTo>
                    <a:pt x="15" y="0"/>
                  </a:moveTo>
                  <a:lnTo>
                    <a:pt x="0" y="0"/>
                  </a:lnTo>
                  <a:lnTo>
                    <a:pt x="26" y="15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44" name="Freeform 146"/>
            <p:cNvSpPr>
              <a:spLocks/>
            </p:cNvSpPr>
            <p:nvPr/>
          </p:nvSpPr>
          <p:spPr bwMode="auto">
            <a:xfrm>
              <a:off x="2463" y="921"/>
              <a:ext cx="4" cy="7"/>
            </a:xfrm>
            <a:custGeom>
              <a:avLst/>
              <a:gdLst>
                <a:gd name="T0" fmla="*/ 0 w 8"/>
                <a:gd name="T1" fmla="*/ 0 h 13"/>
                <a:gd name="T2" fmla="*/ 0 w 8"/>
                <a:gd name="T3" fmla="*/ 7 h 13"/>
                <a:gd name="T4" fmla="*/ 4 w 8"/>
                <a:gd name="T5" fmla="*/ 7 h 13"/>
                <a:gd name="T6" fmla="*/ 0 w 8"/>
                <a:gd name="T7" fmla="*/ 1 h 13"/>
                <a:gd name="T8" fmla="*/ 0 w 8"/>
                <a:gd name="T9" fmla="*/ 1 h 13"/>
                <a:gd name="T10" fmla="*/ 0 w 8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13">
                  <a:moveTo>
                    <a:pt x="0" y="0"/>
                  </a:moveTo>
                  <a:lnTo>
                    <a:pt x="0" y="13"/>
                  </a:lnTo>
                  <a:lnTo>
                    <a:pt x="8" y="1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45" name="Freeform 147"/>
            <p:cNvSpPr>
              <a:spLocks/>
            </p:cNvSpPr>
            <p:nvPr/>
          </p:nvSpPr>
          <p:spPr bwMode="auto">
            <a:xfrm>
              <a:off x="2545" y="922"/>
              <a:ext cx="16" cy="3"/>
            </a:xfrm>
            <a:custGeom>
              <a:avLst/>
              <a:gdLst>
                <a:gd name="T0" fmla="*/ 16 w 34"/>
                <a:gd name="T1" fmla="*/ 3 h 6"/>
                <a:gd name="T2" fmla="*/ 14 w 34"/>
                <a:gd name="T3" fmla="*/ 2 h 6"/>
                <a:gd name="T4" fmla="*/ 0 w 34"/>
                <a:gd name="T5" fmla="*/ 0 h 6"/>
                <a:gd name="T6" fmla="*/ 16 w 34"/>
                <a:gd name="T7" fmla="*/ 3 h 6"/>
                <a:gd name="T8" fmla="*/ 16 w 34"/>
                <a:gd name="T9" fmla="*/ 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6">
                  <a:moveTo>
                    <a:pt x="34" y="6"/>
                  </a:moveTo>
                  <a:lnTo>
                    <a:pt x="30" y="4"/>
                  </a:lnTo>
                  <a:lnTo>
                    <a:pt x="0" y="0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46" name="Freeform 148"/>
            <p:cNvSpPr>
              <a:spLocks/>
            </p:cNvSpPr>
            <p:nvPr/>
          </p:nvSpPr>
          <p:spPr bwMode="auto">
            <a:xfrm>
              <a:off x="2585" y="923"/>
              <a:ext cx="6" cy="2"/>
            </a:xfrm>
            <a:custGeom>
              <a:avLst/>
              <a:gdLst>
                <a:gd name="T0" fmla="*/ 5 w 11"/>
                <a:gd name="T1" fmla="*/ 0 h 2"/>
                <a:gd name="T2" fmla="*/ 0 w 11"/>
                <a:gd name="T3" fmla="*/ 0 h 2"/>
                <a:gd name="T4" fmla="*/ 1 w 11"/>
                <a:gd name="T5" fmla="*/ 0 h 2"/>
                <a:gd name="T6" fmla="*/ 1 w 11"/>
                <a:gd name="T7" fmla="*/ 0 h 2"/>
                <a:gd name="T8" fmla="*/ 1 w 11"/>
                <a:gd name="T9" fmla="*/ 1 h 2"/>
                <a:gd name="T10" fmla="*/ 1 w 11"/>
                <a:gd name="T11" fmla="*/ 1 h 2"/>
                <a:gd name="T12" fmla="*/ 2 w 11"/>
                <a:gd name="T13" fmla="*/ 1 h 2"/>
                <a:gd name="T14" fmla="*/ 2 w 11"/>
                <a:gd name="T15" fmla="*/ 1 h 2"/>
                <a:gd name="T16" fmla="*/ 3 w 11"/>
                <a:gd name="T17" fmla="*/ 1 h 2"/>
                <a:gd name="T18" fmla="*/ 3 w 11"/>
                <a:gd name="T19" fmla="*/ 2 h 2"/>
                <a:gd name="T20" fmla="*/ 3 w 11"/>
                <a:gd name="T21" fmla="*/ 2 h 2"/>
                <a:gd name="T22" fmla="*/ 4 w 11"/>
                <a:gd name="T23" fmla="*/ 2 h 2"/>
                <a:gd name="T24" fmla="*/ 6 w 11"/>
                <a:gd name="T25" fmla="*/ 0 h 2"/>
                <a:gd name="T26" fmla="*/ 6 w 11"/>
                <a:gd name="T27" fmla="*/ 0 h 2"/>
                <a:gd name="T28" fmla="*/ 5 w 11"/>
                <a:gd name="T29" fmla="*/ 0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" h="2">
                  <a:moveTo>
                    <a:pt x="1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47" name="Freeform 149"/>
            <p:cNvSpPr>
              <a:spLocks/>
            </p:cNvSpPr>
            <p:nvPr/>
          </p:nvSpPr>
          <p:spPr bwMode="auto">
            <a:xfrm>
              <a:off x="2574" y="921"/>
              <a:ext cx="11" cy="2"/>
            </a:xfrm>
            <a:custGeom>
              <a:avLst/>
              <a:gdLst>
                <a:gd name="T0" fmla="*/ 0 w 22"/>
                <a:gd name="T1" fmla="*/ 0 h 5"/>
                <a:gd name="T2" fmla="*/ 0 w 22"/>
                <a:gd name="T3" fmla="*/ 2 h 5"/>
                <a:gd name="T4" fmla="*/ 11 w 22"/>
                <a:gd name="T5" fmla="*/ 2 h 5"/>
                <a:gd name="T6" fmla="*/ 10 w 22"/>
                <a:gd name="T7" fmla="*/ 2 h 5"/>
                <a:gd name="T8" fmla="*/ 9 w 22"/>
                <a:gd name="T9" fmla="*/ 2 h 5"/>
                <a:gd name="T10" fmla="*/ 8 w 22"/>
                <a:gd name="T11" fmla="*/ 1 h 5"/>
                <a:gd name="T12" fmla="*/ 7 w 22"/>
                <a:gd name="T13" fmla="*/ 0 h 5"/>
                <a:gd name="T14" fmla="*/ 6 w 22"/>
                <a:gd name="T15" fmla="*/ 0 h 5"/>
                <a:gd name="T16" fmla="*/ 5 w 22"/>
                <a:gd name="T17" fmla="*/ 0 h 5"/>
                <a:gd name="T18" fmla="*/ 4 w 22"/>
                <a:gd name="T19" fmla="*/ 0 h 5"/>
                <a:gd name="T20" fmla="*/ 2 w 22"/>
                <a:gd name="T21" fmla="*/ 0 h 5"/>
                <a:gd name="T22" fmla="*/ 1 w 22"/>
                <a:gd name="T23" fmla="*/ 0 h 5"/>
                <a:gd name="T24" fmla="*/ 0 w 22"/>
                <a:gd name="T25" fmla="*/ 0 h 5"/>
                <a:gd name="T26" fmla="*/ 0 w 22"/>
                <a:gd name="T27" fmla="*/ 0 h 5"/>
                <a:gd name="T28" fmla="*/ 0 w 22"/>
                <a:gd name="T29" fmla="*/ 0 h 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" h="5">
                  <a:moveTo>
                    <a:pt x="0" y="0"/>
                  </a:moveTo>
                  <a:lnTo>
                    <a:pt x="0" y="5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48" name="Freeform 150"/>
            <p:cNvSpPr>
              <a:spLocks/>
            </p:cNvSpPr>
            <p:nvPr/>
          </p:nvSpPr>
          <p:spPr bwMode="auto">
            <a:xfrm>
              <a:off x="2540" y="925"/>
              <a:ext cx="14" cy="3"/>
            </a:xfrm>
            <a:custGeom>
              <a:avLst/>
              <a:gdLst>
                <a:gd name="T0" fmla="*/ 0 w 28"/>
                <a:gd name="T1" fmla="*/ 2 h 6"/>
                <a:gd name="T2" fmla="*/ 14 w 28"/>
                <a:gd name="T3" fmla="*/ 3 h 6"/>
                <a:gd name="T4" fmla="*/ 14 w 28"/>
                <a:gd name="T5" fmla="*/ 2 h 6"/>
                <a:gd name="T6" fmla="*/ 0 w 28"/>
                <a:gd name="T7" fmla="*/ 0 h 6"/>
                <a:gd name="T8" fmla="*/ 0 w 28"/>
                <a:gd name="T9" fmla="*/ 2 h 6"/>
                <a:gd name="T10" fmla="*/ 0 w 28"/>
                <a:gd name="T11" fmla="*/ 2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6">
                  <a:moveTo>
                    <a:pt x="0" y="3"/>
                  </a:moveTo>
                  <a:lnTo>
                    <a:pt x="28" y="6"/>
                  </a:lnTo>
                  <a:lnTo>
                    <a:pt x="28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49" name="Freeform 151"/>
            <p:cNvSpPr>
              <a:spLocks/>
            </p:cNvSpPr>
            <p:nvPr/>
          </p:nvSpPr>
          <p:spPr bwMode="auto">
            <a:xfrm>
              <a:off x="2499" y="928"/>
              <a:ext cx="3" cy="5"/>
            </a:xfrm>
            <a:custGeom>
              <a:avLst/>
              <a:gdLst>
                <a:gd name="T0" fmla="*/ 1 w 7"/>
                <a:gd name="T1" fmla="*/ 5 h 12"/>
                <a:gd name="T2" fmla="*/ 3 w 7"/>
                <a:gd name="T3" fmla="*/ 0 h 12"/>
                <a:gd name="T4" fmla="*/ 0 w 7"/>
                <a:gd name="T5" fmla="*/ 5 h 12"/>
                <a:gd name="T6" fmla="*/ 1 w 7"/>
                <a:gd name="T7" fmla="*/ 5 h 12"/>
                <a:gd name="T8" fmla="*/ 1 w 7"/>
                <a:gd name="T9" fmla="*/ 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2">
                  <a:moveTo>
                    <a:pt x="3" y="12"/>
                  </a:moveTo>
                  <a:lnTo>
                    <a:pt x="7" y="0"/>
                  </a:lnTo>
                  <a:lnTo>
                    <a:pt x="0" y="12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50" name="Freeform 152"/>
            <p:cNvSpPr>
              <a:spLocks/>
            </p:cNvSpPr>
            <p:nvPr/>
          </p:nvSpPr>
          <p:spPr bwMode="auto">
            <a:xfrm>
              <a:off x="2475" y="928"/>
              <a:ext cx="6" cy="7"/>
            </a:xfrm>
            <a:custGeom>
              <a:avLst/>
              <a:gdLst>
                <a:gd name="T0" fmla="*/ 2 w 12"/>
                <a:gd name="T1" fmla="*/ 0 h 13"/>
                <a:gd name="T2" fmla="*/ 1 w 12"/>
                <a:gd name="T3" fmla="*/ 2 h 13"/>
                <a:gd name="T4" fmla="*/ 0 w 12"/>
                <a:gd name="T5" fmla="*/ 3 h 13"/>
                <a:gd name="T6" fmla="*/ 0 w 12"/>
                <a:gd name="T7" fmla="*/ 4 h 13"/>
                <a:gd name="T8" fmla="*/ 1 w 12"/>
                <a:gd name="T9" fmla="*/ 4 h 13"/>
                <a:gd name="T10" fmla="*/ 2 w 12"/>
                <a:gd name="T11" fmla="*/ 4 h 13"/>
                <a:gd name="T12" fmla="*/ 3 w 12"/>
                <a:gd name="T13" fmla="*/ 5 h 13"/>
                <a:gd name="T14" fmla="*/ 4 w 12"/>
                <a:gd name="T15" fmla="*/ 6 h 13"/>
                <a:gd name="T16" fmla="*/ 5 w 12"/>
                <a:gd name="T17" fmla="*/ 6 h 13"/>
                <a:gd name="T18" fmla="*/ 6 w 12"/>
                <a:gd name="T19" fmla="*/ 6 h 13"/>
                <a:gd name="T20" fmla="*/ 6 w 12"/>
                <a:gd name="T21" fmla="*/ 7 h 13"/>
                <a:gd name="T22" fmla="*/ 6 w 12"/>
                <a:gd name="T23" fmla="*/ 4 h 13"/>
                <a:gd name="T24" fmla="*/ 6 w 12"/>
                <a:gd name="T25" fmla="*/ 4 h 13"/>
                <a:gd name="T26" fmla="*/ 5 w 12"/>
                <a:gd name="T27" fmla="*/ 4 h 13"/>
                <a:gd name="T28" fmla="*/ 5 w 12"/>
                <a:gd name="T29" fmla="*/ 4 h 13"/>
                <a:gd name="T30" fmla="*/ 5 w 12"/>
                <a:gd name="T31" fmla="*/ 3 h 13"/>
                <a:gd name="T32" fmla="*/ 4 w 12"/>
                <a:gd name="T33" fmla="*/ 3 h 13"/>
                <a:gd name="T34" fmla="*/ 3 w 12"/>
                <a:gd name="T35" fmla="*/ 3 h 13"/>
                <a:gd name="T36" fmla="*/ 3 w 12"/>
                <a:gd name="T37" fmla="*/ 2 h 13"/>
                <a:gd name="T38" fmla="*/ 3 w 12"/>
                <a:gd name="T39" fmla="*/ 1 h 13"/>
                <a:gd name="T40" fmla="*/ 3 w 12"/>
                <a:gd name="T41" fmla="*/ 1 h 13"/>
                <a:gd name="T42" fmla="*/ 2 w 12"/>
                <a:gd name="T43" fmla="*/ 1 h 13"/>
                <a:gd name="T44" fmla="*/ 2 w 12"/>
                <a:gd name="T45" fmla="*/ 1 h 13"/>
                <a:gd name="T46" fmla="*/ 2 w 12"/>
                <a:gd name="T47" fmla="*/ 0 h 1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1"/>
                  </a:lnTo>
                  <a:lnTo>
                    <a:pt x="10" y="11"/>
                  </a:lnTo>
                  <a:lnTo>
                    <a:pt x="11" y="12"/>
                  </a:lnTo>
                  <a:lnTo>
                    <a:pt x="12" y="13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5"/>
                  </a:lnTo>
                  <a:lnTo>
                    <a:pt x="6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51" name="Freeform 153"/>
            <p:cNvSpPr>
              <a:spLocks/>
            </p:cNvSpPr>
            <p:nvPr/>
          </p:nvSpPr>
          <p:spPr bwMode="auto">
            <a:xfrm>
              <a:off x="2530" y="931"/>
              <a:ext cx="9" cy="7"/>
            </a:xfrm>
            <a:custGeom>
              <a:avLst/>
              <a:gdLst>
                <a:gd name="T0" fmla="*/ 9 w 19"/>
                <a:gd name="T1" fmla="*/ 7 h 14"/>
                <a:gd name="T2" fmla="*/ 9 w 19"/>
                <a:gd name="T3" fmla="*/ 6 h 14"/>
                <a:gd name="T4" fmla="*/ 0 w 19"/>
                <a:gd name="T5" fmla="*/ 0 h 14"/>
                <a:gd name="T6" fmla="*/ 9 w 19"/>
                <a:gd name="T7" fmla="*/ 7 h 14"/>
                <a:gd name="T8" fmla="*/ 9 w 19"/>
                <a:gd name="T9" fmla="*/ 7 h 14"/>
                <a:gd name="T10" fmla="*/ 9 w 19"/>
                <a:gd name="T11" fmla="*/ 7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4">
                  <a:moveTo>
                    <a:pt x="19" y="13"/>
                  </a:moveTo>
                  <a:lnTo>
                    <a:pt x="19" y="11"/>
                  </a:lnTo>
                  <a:lnTo>
                    <a:pt x="0" y="0"/>
                  </a:lnTo>
                  <a:lnTo>
                    <a:pt x="19" y="14"/>
                  </a:lnTo>
                  <a:lnTo>
                    <a:pt x="19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52" name="Freeform 154"/>
            <p:cNvSpPr>
              <a:spLocks/>
            </p:cNvSpPr>
            <p:nvPr/>
          </p:nvSpPr>
          <p:spPr bwMode="auto">
            <a:xfrm>
              <a:off x="2548" y="935"/>
              <a:ext cx="18" cy="8"/>
            </a:xfrm>
            <a:custGeom>
              <a:avLst/>
              <a:gdLst>
                <a:gd name="T0" fmla="*/ 18 w 36"/>
                <a:gd name="T1" fmla="*/ 3 h 16"/>
                <a:gd name="T2" fmla="*/ 17 w 36"/>
                <a:gd name="T3" fmla="*/ 2 h 16"/>
                <a:gd name="T4" fmla="*/ 16 w 36"/>
                <a:gd name="T5" fmla="*/ 1 h 16"/>
                <a:gd name="T6" fmla="*/ 15 w 36"/>
                <a:gd name="T7" fmla="*/ 0 h 16"/>
                <a:gd name="T8" fmla="*/ 13 w 36"/>
                <a:gd name="T9" fmla="*/ 0 h 16"/>
                <a:gd name="T10" fmla="*/ 12 w 36"/>
                <a:gd name="T11" fmla="*/ 0 h 16"/>
                <a:gd name="T12" fmla="*/ 10 w 36"/>
                <a:gd name="T13" fmla="*/ 1 h 16"/>
                <a:gd name="T14" fmla="*/ 8 w 36"/>
                <a:gd name="T15" fmla="*/ 1 h 16"/>
                <a:gd name="T16" fmla="*/ 7 w 36"/>
                <a:gd name="T17" fmla="*/ 2 h 16"/>
                <a:gd name="T18" fmla="*/ 5 w 36"/>
                <a:gd name="T19" fmla="*/ 3 h 16"/>
                <a:gd name="T20" fmla="*/ 5 w 36"/>
                <a:gd name="T21" fmla="*/ 3 h 16"/>
                <a:gd name="T22" fmla="*/ 5 w 36"/>
                <a:gd name="T23" fmla="*/ 3 h 16"/>
                <a:gd name="T24" fmla="*/ 6 w 36"/>
                <a:gd name="T25" fmla="*/ 3 h 16"/>
                <a:gd name="T26" fmla="*/ 7 w 36"/>
                <a:gd name="T27" fmla="*/ 3 h 16"/>
                <a:gd name="T28" fmla="*/ 8 w 36"/>
                <a:gd name="T29" fmla="*/ 3 h 16"/>
                <a:gd name="T30" fmla="*/ 9 w 36"/>
                <a:gd name="T31" fmla="*/ 3 h 16"/>
                <a:gd name="T32" fmla="*/ 10 w 36"/>
                <a:gd name="T33" fmla="*/ 3 h 16"/>
                <a:gd name="T34" fmla="*/ 10 w 36"/>
                <a:gd name="T35" fmla="*/ 3 h 16"/>
                <a:gd name="T36" fmla="*/ 11 w 36"/>
                <a:gd name="T37" fmla="*/ 3 h 16"/>
                <a:gd name="T38" fmla="*/ 12 w 36"/>
                <a:gd name="T39" fmla="*/ 4 h 16"/>
                <a:gd name="T40" fmla="*/ 12 w 36"/>
                <a:gd name="T41" fmla="*/ 5 h 16"/>
                <a:gd name="T42" fmla="*/ 11 w 36"/>
                <a:gd name="T43" fmla="*/ 7 h 16"/>
                <a:gd name="T44" fmla="*/ 10 w 36"/>
                <a:gd name="T45" fmla="*/ 7 h 16"/>
                <a:gd name="T46" fmla="*/ 8 w 36"/>
                <a:gd name="T47" fmla="*/ 8 h 16"/>
                <a:gd name="T48" fmla="*/ 7 w 36"/>
                <a:gd name="T49" fmla="*/ 7 h 16"/>
                <a:gd name="T50" fmla="*/ 6 w 36"/>
                <a:gd name="T51" fmla="*/ 7 h 16"/>
                <a:gd name="T52" fmla="*/ 4 w 36"/>
                <a:gd name="T53" fmla="*/ 7 h 16"/>
                <a:gd name="T54" fmla="*/ 3 w 36"/>
                <a:gd name="T55" fmla="*/ 6 h 16"/>
                <a:gd name="T56" fmla="*/ 2 w 36"/>
                <a:gd name="T57" fmla="*/ 6 h 16"/>
                <a:gd name="T58" fmla="*/ 1 w 36"/>
                <a:gd name="T59" fmla="*/ 5 h 16"/>
                <a:gd name="T60" fmla="*/ 0 w 36"/>
                <a:gd name="T61" fmla="*/ 6 h 16"/>
                <a:gd name="T62" fmla="*/ 2 w 36"/>
                <a:gd name="T63" fmla="*/ 8 h 16"/>
                <a:gd name="T64" fmla="*/ 4 w 36"/>
                <a:gd name="T65" fmla="*/ 8 h 16"/>
                <a:gd name="T66" fmla="*/ 7 w 36"/>
                <a:gd name="T67" fmla="*/ 8 h 16"/>
                <a:gd name="T68" fmla="*/ 8 w 36"/>
                <a:gd name="T69" fmla="*/ 8 h 16"/>
                <a:gd name="T70" fmla="*/ 11 w 36"/>
                <a:gd name="T71" fmla="*/ 8 h 16"/>
                <a:gd name="T72" fmla="*/ 13 w 36"/>
                <a:gd name="T73" fmla="*/ 8 h 16"/>
                <a:gd name="T74" fmla="*/ 15 w 36"/>
                <a:gd name="T75" fmla="*/ 8 h 16"/>
                <a:gd name="T76" fmla="*/ 16 w 36"/>
                <a:gd name="T77" fmla="*/ 8 h 16"/>
                <a:gd name="T78" fmla="*/ 18 w 36"/>
                <a:gd name="T79" fmla="*/ 7 h 16"/>
                <a:gd name="T80" fmla="*/ 18 w 36"/>
                <a:gd name="T81" fmla="*/ 5 h 16"/>
                <a:gd name="T82" fmla="*/ 18 w 36"/>
                <a:gd name="T83" fmla="*/ 3 h 16"/>
                <a:gd name="T84" fmla="*/ 18 w 36"/>
                <a:gd name="T85" fmla="*/ 3 h 16"/>
                <a:gd name="T86" fmla="*/ 18 w 36"/>
                <a:gd name="T87" fmla="*/ 3 h 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6" h="16">
                  <a:moveTo>
                    <a:pt x="36" y="5"/>
                  </a:moveTo>
                  <a:lnTo>
                    <a:pt x="34" y="4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5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4" y="6"/>
                  </a:lnTo>
                  <a:lnTo>
                    <a:pt x="15" y="5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20" y="6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4" y="9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6" y="15"/>
                  </a:lnTo>
                  <a:lnTo>
                    <a:pt x="14" y="14"/>
                  </a:lnTo>
                  <a:lnTo>
                    <a:pt x="11" y="14"/>
                  </a:lnTo>
                  <a:lnTo>
                    <a:pt x="8" y="13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2" y="10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8" y="15"/>
                  </a:lnTo>
                  <a:lnTo>
                    <a:pt x="13" y="15"/>
                  </a:lnTo>
                  <a:lnTo>
                    <a:pt x="16" y="15"/>
                  </a:lnTo>
                  <a:lnTo>
                    <a:pt x="21" y="15"/>
                  </a:lnTo>
                  <a:lnTo>
                    <a:pt x="26" y="16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5" y="13"/>
                  </a:lnTo>
                  <a:lnTo>
                    <a:pt x="36" y="10"/>
                  </a:lnTo>
                  <a:lnTo>
                    <a:pt x="36" y="6"/>
                  </a:lnTo>
                  <a:lnTo>
                    <a:pt x="36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53" name="Freeform 155"/>
            <p:cNvSpPr>
              <a:spLocks/>
            </p:cNvSpPr>
            <p:nvPr/>
          </p:nvSpPr>
          <p:spPr bwMode="auto">
            <a:xfrm>
              <a:off x="2477" y="941"/>
              <a:ext cx="2" cy="5"/>
            </a:xfrm>
            <a:custGeom>
              <a:avLst/>
              <a:gdLst>
                <a:gd name="T0" fmla="*/ 0 w 5"/>
                <a:gd name="T1" fmla="*/ 5 h 10"/>
                <a:gd name="T2" fmla="*/ 2 w 5"/>
                <a:gd name="T3" fmla="*/ 5 h 10"/>
                <a:gd name="T4" fmla="*/ 2 w 5"/>
                <a:gd name="T5" fmla="*/ 5 h 10"/>
                <a:gd name="T6" fmla="*/ 2 w 5"/>
                <a:gd name="T7" fmla="*/ 4 h 10"/>
                <a:gd name="T8" fmla="*/ 2 w 5"/>
                <a:gd name="T9" fmla="*/ 4 h 10"/>
                <a:gd name="T10" fmla="*/ 2 w 5"/>
                <a:gd name="T11" fmla="*/ 3 h 10"/>
                <a:gd name="T12" fmla="*/ 2 w 5"/>
                <a:gd name="T13" fmla="*/ 3 h 10"/>
                <a:gd name="T14" fmla="*/ 2 w 5"/>
                <a:gd name="T15" fmla="*/ 2 h 10"/>
                <a:gd name="T16" fmla="*/ 2 w 5"/>
                <a:gd name="T17" fmla="*/ 2 h 10"/>
                <a:gd name="T18" fmla="*/ 2 w 5"/>
                <a:gd name="T19" fmla="*/ 2 h 10"/>
                <a:gd name="T20" fmla="*/ 1 w 5"/>
                <a:gd name="T21" fmla="*/ 1 h 10"/>
                <a:gd name="T22" fmla="*/ 1 w 5"/>
                <a:gd name="T23" fmla="*/ 0 h 10"/>
                <a:gd name="T24" fmla="*/ 1 w 5"/>
                <a:gd name="T25" fmla="*/ 2 h 10"/>
                <a:gd name="T26" fmla="*/ 1 w 5"/>
                <a:gd name="T27" fmla="*/ 2 h 10"/>
                <a:gd name="T28" fmla="*/ 1 w 5"/>
                <a:gd name="T29" fmla="*/ 3 h 10"/>
                <a:gd name="T30" fmla="*/ 0 w 5"/>
                <a:gd name="T31" fmla="*/ 4 h 10"/>
                <a:gd name="T32" fmla="*/ 0 w 5"/>
                <a:gd name="T33" fmla="*/ 5 h 10"/>
                <a:gd name="T34" fmla="*/ 0 w 5"/>
                <a:gd name="T35" fmla="*/ 5 h 10"/>
                <a:gd name="T36" fmla="*/ 0 w 5"/>
                <a:gd name="T37" fmla="*/ 5 h 10"/>
                <a:gd name="T38" fmla="*/ 0 w 5"/>
                <a:gd name="T39" fmla="*/ 5 h 10"/>
                <a:gd name="T40" fmla="*/ 0 w 5"/>
                <a:gd name="T41" fmla="*/ 5 h 10"/>
                <a:gd name="T42" fmla="*/ 0 w 5"/>
                <a:gd name="T43" fmla="*/ 5 h 10"/>
                <a:gd name="T44" fmla="*/ 0 w 5"/>
                <a:gd name="T45" fmla="*/ 5 h 10"/>
                <a:gd name="T46" fmla="*/ 0 w 5"/>
                <a:gd name="T47" fmla="*/ 5 h 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" h="10">
                  <a:moveTo>
                    <a:pt x="0" y="10"/>
                  </a:moveTo>
                  <a:lnTo>
                    <a:pt x="5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54" name="Freeform 156"/>
            <p:cNvSpPr>
              <a:spLocks/>
            </p:cNvSpPr>
            <p:nvPr/>
          </p:nvSpPr>
          <p:spPr bwMode="auto">
            <a:xfrm>
              <a:off x="2476" y="938"/>
              <a:ext cx="2" cy="3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1 h 6"/>
                <a:gd name="T4" fmla="*/ 0 w 3"/>
                <a:gd name="T5" fmla="*/ 2 h 6"/>
                <a:gd name="T6" fmla="*/ 1 w 3"/>
                <a:gd name="T7" fmla="*/ 2 h 6"/>
                <a:gd name="T8" fmla="*/ 1 w 3"/>
                <a:gd name="T9" fmla="*/ 2 h 6"/>
                <a:gd name="T10" fmla="*/ 1 w 3"/>
                <a:gd name="T11" fmla="*/ 2 h 6"/>
                <a:gd name="T12" fmla="*/ 1 w 3"/>
                <a:gd name="T13" fmla="*/ 3 h 6"/>
                <a:gd name="T14" fmla="*/ 1 w 3"/>
                <a:gd name="T15" fmla="*/ 3 h 6"/>
                <a:gd name="T16" fmla="*/ 1 w 3"/>
                <a:gd name="T17" fmla="*/ 3 h 6"/>
                <a:gd name="T18" fmla="*/ 2 w 3"/>
                <a:gd name="T19" fmla="*/ 3 h 6"/>
                <a:gd name="T20" fmla="*/ 2 w 3"/>
                <a:gd name="T21" fmla="*/ 3 h 6"/>
                <a:gd name="T22" fmla="*/ 2 w 3"/>
                <a:gd name="T23" fmla="*/ 3 h 6"/>
                <a:gd name="T24" fmla="*/ 2 w 3"/>
                <a:gd name="T25" fmla="*/ 3 h 6"/>
                <a:gd name="T26" fmla="*/ 2 w 3"/>
                <a:gd name="T27" fmla="*/ 3 h 6"/>
                <a:gd name="T28" fmla="*/ 1 w 3"/>
                <a:gd name="T29" fmla="*/ 2 h 6"/>
                <a:gd name="T30" fmla="*/ 1 w 3"/>
                <a:gd name="T31" fmla="*/ 2 h 6"/>
                <a:gd name="T32" fmla="*/ 1 w 3"/>
                <a:gd name="T33" fmla="*/ 2 h 6"/>
                <a:gd name="T34" fmla="*/ 1 w 3"/>
                <a:gd name="T35" fmla="*/ 2 h 6"/>
                <a:gd name="T36" fmla="*/ 1 w 3"/>
                <a:gd name="T37" fmla="*/ 2 h 6"/>
                <a:gd name="T38" fmla="*/ 0 w 3"/>
                <a:gd name="T39" fmla="*/ 1 h 6"/>
                <a:gd name="T40" fmla="*/ 0 w 3"/>
                <a:gd name="T41" fmla="*/ 1 h 6"/>
                <a:gd name="T42" fmla="*/ 0 w 3"/>
                <a:gd name="T43" fmla="*/ 1 h 6"/>
                <a:gd name="T44" fmla="*/ 0 w 3"/>
                <a:gd name="T45" fmla="*/ 0 h 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55" name="Freeform 157"/>
            <p:cNvSpPr>
              <a:spLocks/>
            </p:cNvSpPr>
            <p:nvPr/>
          </p:nvSpPr>
          <p:spPr bwMode="auto">
            <a:xfrm>
              <a:off x="2644" y="1091"/>
              <a:ext cx="1" cy="17"/>
            </a:xfrm>
            <a:custGeom>
              <a:avLst/>
              <a:gdLst>
                <a:gd name="T0" fmla="*/ 0 w 3"/>
                <a:gd name="T1" fmla="*/ 16 h 33"/>
                <a:gd name="T2" fmla="*/ 1 w 3"/>
                <a:gd name="T3" fmla="*/ 15 h 33"/>
                <a:gd name="T4" fmla="*/ 1 w 3"/>
                <a:gd name="T5" fmla="*/ 14 h 33"/>
                <a:gd name="T6" fmla="*/ 1 w 3"/>
                <a:gd name="T7" fmla="*/ 12 h 33"/>
                <a:gd name="T8" fmla="*/ 1 w 3"/>
                <a:gd name="T9" fmla="*/ 10 h 33"/>
                <a:gd name="T10" fmla="*/ 1 w 3"/>
                <a:gd name="T11" fmla="*/ 9 h 33"/>
                <a:gd name="T12" fmla="*/ 1 w 3"/>
                <a:gd name="T13" fmla="*/ 7 h 33"/>
                <a:gd name="T14" fmla="*/ 1 w 3"/>
                <a:gd name="T15" fmla="*/ 5 h 33"/>
                <a:gd name="T16" fmla="*/ 1 w 3"/>
                <a:gd name="T17" fmla="*/ 4 h 33"/>
                <a:gd name="T18" fmla="*/ 1 w 3"/>
                <a:gd name="T19" fmla="*/ 2 h 33"/>
                <a:gd name="T20" fmla="*/ 1 w 3"/>
                <a:gd name="T21" fmla="*/ 0 h 33"/>
                <a:gd name="T22" fmla="*/ 1 w 3"/>
                <a:gd name="T23" fmla="*/ 2 h 33"/>
                <a:gd name="T24" fmla="*/ 1 w 3"/>
                <a:gd name="T25" fmla="*/ 4 h 33"/>
                <a:gd name="T26" fmla="*/ 1 w 3"/>
                <a:gd name="T27" fmla="*/ 5 h 33"/>
                <a:gd name="T28" fmla="*/ 1 w 3"/>
                <a:gd name="T29" fmla="*/ 7 h 33"/>
                <a:gd name="T30" fmla="*/ 1 w 3"/>
                <a:gd name="T31" fmla="*/ 9 h 33"/>
                <a:gd name="T32" fmla="*/ 1 w 3"/>
                <a:gd name="T33" fmla="*/ 10 h 33"/>
                <a:gd name="T34" fmla="*/ 0 w 3"/>
                <a:gd name="T35" fmla="*/ 12 h 33"/>
                <a:gd name="T36" fmla="*/ 0 w 3"/>
                <a:gd name="T37" fmla="*/ 14 h 33"/>
                <a:gd name="T38" fmla="*/ 0 w 3"/>
                <a:gd name="T39" fmla="*/ 15 h 33"/>
                <a:gd name="T40" fmla="*/ 0 w 3"/>
                <a:gd name="T41" fmla="*/ 17 h 33"/>
                <a:gd name="T42" fmla="*/ 0 w 3"/>
                <a:gd name="T43" fmla="*/ 17 h 33"/>
                <a:gd name="T44" fmla="*/ 0 w 3"/>
                <a:gd name="T45" fmla="*/ 16 h 3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" h="33">
                  <a:moveTo>
                    <a:pt x="0" y="32"/>
                  </a:moveTo>
                  <a:lnTo>
                    <a:pt x="2" y="30"/>
                  </a:lnTo>
                  <a:lnTo>
                    <a:pt x="2" y="27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3" y="10"/>
                  </a:lnTo>
                  <a:lnTo>
                    <a:pt x="3" y="7"/>
                  </a:lnTo>
                  <a:lnTo>
                    <a:pt x="2" y="4"/>
                  </a:lnTo>
                  <a:lnTo>
                    <a:pt x="2" y="0"/>
                  </a:lnTo>
                  <a:lnTo>
                    <a:pt x="2" y="4"/>
                  </a:lnTo>
                  <a:lnTo>
                    <a:pt x="2" y="7"/>
                  </a:lnTo>
                  <a:lnTo>
                    <a:pt x="2" y="10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56" name="Freeform 158"/>
            <p:cNvSpPr>
              <a:spLocks/>
            </p:cNvSpPr>
            <p:nvPr/>
          </p:nvSpPr>
          <p:spPr bwMode="auto">
            <a:xfrm>
              <a:off x="2649" y="996"/>
              <a:ext cx="14" cy="15"/>
            </a:xfrm>
            <a:custGeom>
              <a:avLst/>
              <a:gdLst>
                <a:gd name="T0" fmla="*/ 0 w 30"/>
                <a:gd name="T1" fmla="*/ 8 h 30"/>
                <a:gd name="T2" fmla="*/ 0 w 30"/>
                <a:gd name="T3" fmla="*/ 15 h 30"/>
                <a:gd name="T4" fmla="*/ 3 w 30"/>
                <a:gd name="T5" fmla="*/ 15 h 30"/>
                <a:gd name="T6" fmla="*/ 3 w 30"/>
                <a:gd name="T7" fmla="*/ 14 h 30"/>
                <a:gd name="T8" fmla="*/ 4 w 30"/>
                <a:gd name="T9" fmla="*/ 13 h 30"/>
                <a:gd name="T10" fmla="*/ 5 w 30"/>
                <a:gd name="T11" fmla="*/ 12 h 30"/>
                <a:gd name="T12" fmla="*/ 6 w 30"/>
                <a:gd name="T13" fmla="*/ 10 h 30"/>
                <a:gd name="T14" fmla="*/ 7 w 30"/>
                <a:gd name="T15" fmla="*/ 9 h 30"/>
                <a:gd name="T16" fmla="*/ 8 w 30"/>
                <a:gd name="T17" fmla="*/ 8 h 30"/>
                <a:gd name="T18" fmla="*/ 9 w 30"/>
                <a:gd name="T19" fmla="*/ 7 h 30"/>
                <a:gd name="T20" fmla="*/ 11 w 30"/>
                <a:gd name="T21" fmla="*/ 7 h 30"/>
                <a:gd name="T22" fmla="*/ 12 w 30"/>
                <a:gd name="T23" fmla="*/ 7 h 30"/>
                <a:gd name="T24" fmla="*/ 13 w 30"/>
                <a:gd name="T25" fmla="*/ 8 h 30"/>
                <a:gd name="T26" fmla="*/ 14 w 30"/>
                <a:gd name="T27" fmla="*/ 10 h 30"/>
                <a:gd name="T28" fmla="*/ 14 w 30"/>
                <a:gd name="T29" fmla="*/ 9 h 30"/>
                <a:gd name="T30" fmla="*/ 14 w 30"/>
                <a:gd name="T31" fmla="*/ 8 h 30"/>
                <a:gd name="T32" fmla="*/ 14 w 30"/>
                <a:gd name="T33" fmla="*/ 7 h 30"/>
                <a:gd name="T34" fmla="*/ 14 w 30"/>
                <a:gd name="T35" fmla="*/ 6 h 30"/>
                <a:gd name="T36" fmla="*/ 14 w 30"/>
                <a:gd name="T37" fmla="*/ 5 h 30"/>
                <a:gd name="T38" fmla="*/ 14 w 30"/>
                <a:gd name="T39" fmla="*/ 4 h 30"/>
                <a:gd name="T40" fmla="*/ 14 w 30"/>
                <a:gd name="T41" fmla="*/ 3 h 30"/>
                <a:gd name="T42" fmla="*/ 13 w 30"/>
                <a:gd name="T43" fmla="*/ 2 h 30"/>
                <a:gd name="T44" fmla="*/ 13 w 30"/>
                <a:gd name="T45" fmla="*/ 1 h 30"/>
                <a:gd name="T46" fmla="*/ 13 w 30"/>
                <a:gd name="T47" fmla="*/ 0 h 30"/>
                <a:gd name="T48" fmla="*/ 11 w 30"/>
                <a:gd name="T49" fmla="*/ 0 h 30"/>
                <a:gd name="T50" fmla="*/ 9 w 30"/>
                <a:gd name="T51" fmla="*/ 0 h 30"/>
                <a:gd name="T52" fmla="*/ 8 w 30"/>
                <a:gd name="T53" fmla="*/ 1 h 30"/>
                <a:gd name="T54" fmla="*/ 7 w 30"/>
                <a:gd name="T55" fmla="*/ 2 h 30"/>
                <a:gd name="T56" fmla="*/ 5 w 30"/>
                <a:gd name="T57" fmla="*/ 4 h 30"/>
                <a:gd name="T58" fmla="*/ 4 w 30"/>
                <a:gd name="T59" fmla="*/ 5 h 30"/>
                <a:gd name="T60" fmla="*/ 3 w 30"/>
                <a:gd name="T61" fmla="*/ 6 h 30"/>
                <a:gd name="T62" fmla="*/ 2 w 30"/>
                <a:gd name="T63" fmla="*/ 7 h 30"/>
                <a:gd name="T64" fmla="*/ 1 w 30"/>
                <a:gd name="T65" fmla="*/ 8 h 30"/>
                <a:gd name="T66" fmla="*/ 0 w 30"/>
                <a:gd name="T67" fmla="*/ 9 h 30"/>
                <a:gd name="T68" fmla="*/ 0 w 30"/>
                <a:gd name="T69" fmla="*/ 9 h 30"/>
                <a:gd name="T70" fmla="*/ 0 w 30"/>
                <a:gd name="T71" fmla="*/ 8 h 3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0" h="30">
                  <a:moveTo>
                    <a:pt x="0" y="15"/>
                  </a:moveTo>
                  <a:lnTo>
                    <a:pt x="0" y="30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9" y="25"/>
                  </a:lnTo>
                  <a:lnTo>
                    <a:pt x="10" y="23"/>
                  </a:lnTo>
                  <a:lnTo>
                    <a:pt x="13" y="20"/>
                  </a:lnTo>
                  <a:lnTo>
                    <a:pt x="15" y="18"/>
                  </a:lnTo>
                  <a:lnTo>
                    <a:pt x="18" y="15"/>
                  </a:lnTo>
                  <a:lnTo>
                    <a:pt x="20" y="14"/>
                  </a:lnTo>
                  <a:lnTo>
                    <a:pt x="23" y="13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30" y="19"/>
                  </a:lnTo>
                  <a:lnTo>
                    <a:pt x="30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9" y="5"/>
                  </a:lnTo>
                  <a:lnTo>
                    <a:pt x="27" y="4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5" y="4"/>
                  </a:lnTo>
                  <a:lnTo>
                    <a:pt x="11" y="7"/>
                  </a:lnTo>
                  <a:lnTo>
                    <a:pt x="9" y="9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0" y="1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57" name="Freeform 159"/>
            <p:cNvSpPr>
              <a:spLocks/>
            </p:cNvSpPr>
            <p:nvPr/>
          </p:nvSpPr>
          <p:spPr bwMode="auto">
            <a:xfrm>
              <a:off x="2663" y="1004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1 h 1"/>
                <a:gd name="T26" fmla="*/ 1 w 1"/>
                <a:gd name="T27" fmla="*/ 1 h 1"/>
                <a:gd name="T28" fmla="*/ 1 w 1"/>
                <a:gd name="T29" fmla="*/ 1 h 1"/>
                <a:gd name="T30" fmla="*/ 1 w 1"/>
                <a:gd name="T31" fmla="*/ 1 h 1"/>
                <a:gd name="T32" fmla="*/ 1 w 1"/>
                <a:gd name="T33" fmla="*/ 1 h 1"/>
                <a:gd name="T34" fmla="*/ 1 w 1"/>
                <a:gd name="T35" fmla="*/ 1 h 1"/>
                <a:gd name="T36" fmla="*/ 1 w 1"/>
                <a:gd name="T37" fmla="*/ 1 h 1"/>
                <a:gd name="T38" fmla="*/ 1 w 1"/>
                <a:gd name="T39" fmla="*/ 1 h 1"/>
                <a:gd name="T40" fmla="*/ 1 w 1"/>
                <a:gd name="T41" fmla="*/ 1 h 1"/>
                <a:gd name="T42" fmla="*/ 1 w 1"/>
                <a:gd name="T43" fmla="*/ 1 h 1"/>
                <a:gd name="T44" fmla="*/ 1 w 1"/>
                <a:gd name="T45" fmla="*/ 1 h 1"/>
                <a:gd name="T46" fmla="*/ 1 w 1"/>
                <a:gd name="T47" fmla="*/ 1 h 1"/>
                <a:gd name="T48" fmla="*/ 1 w 1"/>
                <a:gd name="T49" fmla="*/ 1 h 1"/>
                <a:gd name="T50" fmla="*/ 1 w 1"/>
                <a:gd name="T51" fmla="*/ 1 h 1"/>
                <a:gd name="T52" fmla="*/ 1 w 1"/>
                <a:gd name="T53" fmla="*/ 1 h 1"/>
                <a:gd name="T54" fmla="*/ 1 w 1"/>
                <a:gd name="T55" fmla="*/ 1 h 1"/>
                <a:gd name="T56" fmla="*/ 1 w 1"/>
                <a:gd name="T57" fmla="*/ 1 h 1"/>
                <a:gd name="T58" fmla="*/ 1 w 1"/>
                <a:gd name="T59" fmla="*/ 1 h 1"/>
                <a:gd name="T60" fmla="*/ 1 w 1"/>
                <a:gd name="T61" fmla="*/ 1 h 1"/>
                <a:gd name="T62" fmla="*/ 1 w 1"/>
                <a:gd name="T63" fmla="*/ 1 h 1"/>
                <a:gd name="T64" fmla="*/ 0 w 1"/>
                <a:gd name="T65" fmla="*/ 0 h 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58" name="Freeform 160"/>
            <p:cNvSpPr>
              <a:spLocks noEditPoints="1"/>
            </p:cNvSpPr>
            <p:nvPr/>
          </p:nvSpPr>
          <p:spPr bwMode="auto">
            <a:xfrm>
              <a:off x="2455" y="939"/>
              <a:ext cx="209" cy="282"/>
            </a:xfrm>
            <a:custGeom>
              <a:avLst/>
              <a:gdLst>
                <a:gd name="T0" fmla="*/ 196 w 417"/>
                <a:gd name="T1" fmla="*/ 87 h 564"/>
                <a:gd name="T2" fmla="*/ 188 w 417"/>
                <a:gd name="T3" fmla="*/ 100 h 564"/>
                <a:gd name="T4" fmla="*/ 167 w 417"/>
                <a:gd name="T5" fmla="*/ 31 h 564"/>
                <a:gd name="T6" fmla="*/ 167 w 417"/>
                <a:gd name="T7" fmla="*/ 24 h 564"/>
                <a:gd name="T8" fmla="*/ 181 w 417"/>
                <a:gd name="T9" fmla="*/ 14 h 564"/>
                <a:gd name="T10" fmla="*/ 164 w 417"/>
                <a:gd name="T11" fmla="*/ 16 h 564"/>
                <a:gd name="T12" fmla="*/ 158 w 417"/>
                <a:gd name="T13" fmla="*/ 24 h 564"/>
                <a:gd name="T14" fmla="*/ 117 w 417"/>
                <a:gd name="T15" fmla="*/ 29 h 564"/>
                <a:gd name="T16" fmla="*/ 129 w 417"/>
                <a:gd name="T17" fmla="*/ 26 h 564"/>
                <a:gd name="T18" fmla="*/ 66 w 417"/>
                <a:gd name="T19" fmla="*/ 14 h 564"/>
                <a:gd name="T20" fmla="*/ 48 w 417"/>
                <a:gd name="T21" fmla="*/ 20 h 564"/>
                <a:gd name="T22" fmla="*/ 43 w 417"/>
                <a:gd name="T23" fmla="*/ 30 h 564"/>
                <a:gd name="T24" fmla="*/ 21 w 417"/>
                <a:gd name="T25" fmla="*/ 24 h 564"/>
                <a:gd name="T26" fmla="*/ 22 w 417"/>
                <a:gd name="T27" fmla="*/ 74 h 564"/>
                <a:gd name="T28" fmla="*/ 17 w 417"/>
                <a:gd name="T29" fmla="*/ 110 h 564"/>
                <a:gd name="T30" fmla="*/ 8 w 417"/>
                <a:gd name="T31" fmla="*/ 87 h 564"/>
                <a:gd name="T32" fmla="*/ 6 w 417"/>
                <a:gd name="T33" fmla="*/ 73 h 564"/>
                <a:gd name="T34" fmla="*/ 31 w 417"/>
                <a:gd name="T35" fmla="*/ 146 h 564"/>
                <a:gd name="T36" fmla="*/ 128 w 417"/>
                <a:gd name="T37" fmla="*/ 229 h 564"/>
                <a:gd name="T38" fmla="*/ 152 w 417"/>
                <a:gd name="T39" fmla="*/ 207 h 564"/>
                <a:gd name="T40" fmla="*/ 180 w 417"/>
                <a:gd name="T41" fmla="*/ 180 h 564"/>
                <a:gd name="T42" fmla="*/ 115 w 417"/>
                <a:gd name="T43" fmla="*/ 254 h 564"/>
                <a:gd name="T44" fmla="*/ 111 w 417"/>
                <a:gd name="T45" fmla="*/ 261 h 564"/>
                <a:gd name="T46" fmla="*/ 126 w 417"/>
                <a:gd name="T47" fmla="*/ 282 h 564"/>
                <a:gd name="T48" fmla="*/ 128 w 417"/>
                <a:gd name="T49" fmla="*/ 258 h 564"/>
                <a:gd name="T50" fmla="*/ 188 w 417"/>
                <a:gd name="T51" fmla="*/ 165 h 564"/>
                <a:gd name="T52" fmla="*/ 192 w 417"/>
                <a:gd name="T53" fmla="*/ 130 h 564"/>
                <a:gd name="T54" fmla="*/ 108 w 417"/>
                <a:gd name="T55" fmla="*/ 159 h 564"/>
                <a:gd name="T56" fmla="*/ 103 w 417"/>
                <a:gd name="T57" fmla="*/ 168 h 564"/>
                <a:gd name="T58" fmla="*/ 84 w 417"/>
                <a:gd name="T59" fmla="*/ 158 h 564"/>
                <a:gd name="T60" fmla="*/ 120 w 417"/>
                <a:gd name="T61" fmla="*/ 107 h 564"/>
                <a:gd name="T62" fmla="*/ 136 w 417"/>
                <a:gd name="T63" fmla="*/ 110 h 564"/>
                <a:gd name="T64" fmla="*/ 116 w 417"/>
                <a:gd name="T65" fmla="*/ 108 h 564"/>
                <a:gd name="T66" fmla="*/ 86 w 417"/>
                <a:gd name="T67" fmla="*/ 143 h 564"/>
                <a:gd name="T68" fmla="*/ 76 w 417"/>
                <a:gd name="T69" fmla="*/ 126 h 564"/>
                <a:gd name="T70" fmla="*/ 84 w 417"/>
                <a:gd name="T71" fmla="*/ 116 h 564"/>
                <a:gd name="T72" fmla="*/ 58 w 417"/>
                <a:gd name="T73" fmla="*/ 89 h 564"/>
                <a:gd name="T74" fmla="*/ 50 w 417"/>
                <a:gd name="T75" fmla="*/ 90 h 564"/>
                <a:gd name="T76" fmla="*/ 74 w 417"/>
                <a:gd name="T77" fmla="*/ 103 h 564"/>
                <a:gd name="T78" fmla="*/ 82 w 417"/>
                <a:gd name="T79" fmla="*/ 103 h 564"/>
                <a:gd name="T80" fmla="*/ 57 w 417"/>
                <a:gd name="T81" fmla="*/ 170 h 564"/>
                <a:gd name="T82" fmla="*/ 45 w 417"/>
                <a:gd name="T83" fmla="*/ 168 h 564"/>
                <a:gd name="T84" fmla="*/ 66 w 417"/>
                <a:gd name="T85" fmla="*/ 112 h 564"/>
                <a:gd name="T86" fmla="*/ 115 w 417"/>
                <a:gd name="T87" fmla="*/ 200 h 564"/>
                <a:gd name="T88" fmla="*/ 107 w 417"/>
                <a:gd name="T89" fmla="*/ 180 h 564"/>
                <a:gd name="T90" fmla="*/ 97 w 417"/>
                <a:gd name="T91" fmla="*/ 180 h 564"/>
                <a:gd name="T92" fmla="*/ 96 w 417"/>
                <a:gd name="T93" fmla="*/ 187 h 564"/>
                <a:gd name="T94" fmla="*/ 121 w 417"/>
                <a:gd name="T95" fmla="*/ 181 h 564"/>
                <a:gd name="T96" fmla="*/ 97 w 417"/>
                <a:gd name="T97" fmla="*/ 188 h 564"/>
                <a:gd name="T98" fmla="*/ 91 w 417"/>
                <a:gd name="T99" fmla="*/ 187 h 564"/>
                <a:gd name="T100" fmla="*/ 75 w 417"/>
                <a:gd name="T101" fmla="*/ 174 h 564"/>
                <a:gd name="T102" fmla="*/ 104 w 417"/>
                <a:gd name="T103" fmla="*/ 181 h 564"/>
                <a:gd name="T104" fmla="*/ 118 w 417"/>
                <a:gd name="T105" fmla="*/ 174 h 564"/>
                <a:gd name="T106" fmla="*/ 141 w 417"/>
                <a:gd name="T107" fmla="*/ 167 h 564"/>
                <a:gd name="T108" fmla="*/ 122 w 417"/>
                <a:gd name="T109" fmla="*/ 97 h 564"/>
                <a:gd name="T110" fmla="*/ 119 w 417"/>
                <a:gd name="T111" fmla="*/ 93 h 564"/>
                <a:gd name="T112" fmla="*/ 118 w 417"/>
                <a:gd name="T113" fmla="*/ 92 h 564"/>
                <a:gd name="T114" fmla="*/ 112 w 417"/>
                <a:gd name="T115" fmla="*/ 92 h 564"/>
                <a:gd name="T116" fmla="*/ 135 w 417"/>
                <a:gd name="T117" fmla="*/ 87 h 564"/>
                <a:gd name="T118" fmla="*/ 132 w 417"/>
                <a:gd name="T119" fmla="*/ 94 h 564"/>
                <a:gd name="T120" fmla="*/ 155 w 417"/>
                <a:gd name="T121" fmla="*/ 167 h 564"/>
                <a:gd name="T122" fmla="*/ 153 w 417"/>
                <a:gd name="T123" fmla="*/ 155 h 5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17" h="564">
                  <a:moveTo>
                    <a:pt x="415" y="131"/>
                  </a:moveTo>
                  <a:lnTo>
                    <a:pt x="415" y="135"/>
                  </a:lnTo>
                  <a:lnTo>
                    <a:pt x="415" y="138"/>
                  </a:lnTo>
                  <a:lnTo>
                    <a:pt x="413" y="141"/>
                  </a:lnTo>
                  <a:lnTo>
                    <a:pt x="413" y="145"/>
                  </a:lnTo>
                  <a:lnTo>
                    <a:pt x="412" y="147"/>
                  </a:lnTo>
                  <a:lnTo>
                    <a:pt x="411" y="151"/>
                  </a:lnTo>
                  <a:lnTo>
                    <a:pt x="410" y="155"/>
                  </a:lnTo>
                  <a:lnTo>
                    <a:pt x="409" y="157"/>
                  </a:lnTo>
                  <a:lnTo>
                    <a:pt x="407" y="161"/>
                  </a:lnTo>
                  <a:lnTo>
                    <a:pt x="405" y="163"/>
                  </a:lnTo>
                  <a:lnTo>
                    <a:pt x="399" y="157"/>
                  </a:lnTo>
                  <a:lnTo>
                    <a:pt x="399" y="166"/>
                  </a:lnTo>
                  <a:lnTo>
                    <a:pt x="397" y="167"/>
                  </a:lnTo>
                  <a:lnTo>
                    <a:pt x="396" y="168"/>
                  </a:lnTo>
                  <a:lnTo>
                    <a:pt x="395" y="169"/>
                  </a:lnTo>
                  <a:lnTo>
                    <a:pt x="394" y="171"/>
                  </a:lnTo>
                  <a:lnTo>
                    <a:pt x="392" y="172"/>
                  </a:lnTo>
                  <a:lnTo>
                    <a:pt x="391" y="173"/>
                  </a:lnTo>
                  <a:lnTo>
                    <a:pt x="390" y="174"/>
                  </a:lnTo>
                  <a:lnTo>
                    <a:pt x="389" y="174"/>
                  </a:lnTo>
                  <a:lnTo>
                    <a:pt x="387" y="176"/>
                  </a:lnTo>
                  <a:lnTo>
                    <a:pt x="386" y="176"/>
                  </a:lnTo>
                  <a:lnTo>
                    <a:pt x="385" y="174"/>
                  </a:lnTo>
                  <a:lnTo>
                    <a:pt x="384" y="173"/>
                  </a:lnTo>
                  <a:lnTo>
                    <a:pt x="384" y="172"/>
                  </a:lnTo>
                  <a:lnTo>
                    <a:pt x="383" y="169"/>
                  </a:lnTo>
                  <a:lnTo>
                    <a:pt x="383" y="168"/>
                  </a:lnTo>
                  <a:lnTo>
                    <a:pt x="383" y="167"/>
                  </a:lnTo>
                  <a:lnTo>
                    <a:pt x="383" y="164"/>
                  </a:lnTo>
                  <a:lnTo>
                    <a:pt x="381" y="163"/>
                  </a:lnTo>
                  <a:lnTo>
                    <a:pt x="381" y="162"/>
                  </a:lnTo>
                  <a:lnTo>
                    <a:pt x="380" y="161"/>
                  </a:lnTo>
                  <a:lnTo>
                    <a:pt x="378" y="193"/>
                  </a:lnTo>
                  <a:lnTo>
                    <a:pt x="378" y="194"/>
                  </a:lnTo>
                  <a:lnTo>
                    <a:pt x="376" y="195"/>
                  </a:lnTo>
                  <a:lnTo>
                    <a:pt x="375" y="198"/>
                  </a:lnTo>
                  <a:lnTo>
                    <a:pt x="375" y="199"/>
                  </a:lnTo>
                  <a:lnTo>
                    <a:pt x="374" y="200"/>
                  </a:lnTo>
                  <a:lnTo>
                    <a:pt x="373" y="202"/>
                  </a:lnTo>
                  <a:lnTo>
                    <a:pt x="371" y="202"/>
                  </a:lnTo>
                  <a:lnTo>
                    <a:pt x="369" y="203"/>
                  </a:lnTo>
                  <a:lnTo>
                    <a:pt x="368" y="203"/>
                  </a:lnTo>
                  <a:lnTo>
                    <a:pt x="365" y="202"/>
                  </a:lnTo>
                  <a:lnTo>
                    <a:pt x="363" y="189"/>
                  </a:lnTo>
                  <a:lnTo>
                    <a:pt x="361" y="178"/>
                  </a:lnTo>
                  <a:lnTo>
                    <a:pt x="360" y="166"/>
                  </a:lnTo>
                  <a:lnTo>
                    <a:pt x="359" y="155"/>
                  </a:lnTo>
                  <a:lnTo>
                    <a:pt x="358" y="143"/>
                  </a:lnTo>
                  <a:lnTo>
                    <a:pt x="355" y="132"/>
                  </a:lnTo>
                  <a:lnTo>
                    <a:pt x="353" y="121"/>
                  </a:lnTo>
                  <a:lnTo>
                    <a:pt x="349" y="111"/>
                  </a:lnTo>
                  <a:lnTo>
                    <a:pt x="344" y="101"/>
                  </a:lnTo>
                  <a:lnTo>
                    <a:pt x="339" y="91"/>
                  </a:lnTo>
                  <a:lnTo>
                    <a:pt x="350" y="86"/>
                  </a:lnTo>
                  <a:lnTo>
                    <a:pt x="333" y="65"/>
                  </a:lnTo>
                  <a:lnTo>
                    <a:pt x="334" y="61"/>
                  </a:lnTo>
                  <a:lnTo>
                    <a:pt x="335" y="58"/>
                  </a:lnTo>
                  <a:lnTo>
                    <a:pt x="338" y="57"/>
                  </a:lnTo>
                  <a:lnTo>
                    <a:pt x="340" y="57"/>
                  </a:lnTo>
                  <a:lnTo>
                    <a:pt x="343" y="57"/>
                  </a:lnTo>
                  <a:lnTo>
                    <a:pt x="347" y="58"/>
                  </a:lnTo>
                  <a:lnTo>
                    <a:pt x="350" y="59"/>
                  </a:lnTo>
                  <a:lnTo>
                    <a:pt x="353" y="61"/>
                  </a:lnTo>
                  <a:lnTo>
                    <a:pt x="356" y="61"/>
                  </a:lnTo>
                  <a:lnTo>
                    <a:pt x="360" y="59"/>
                  </a:lnTo>
                  <a:lnTo>
                    <a:pt x="359" y="54"/>
                  </a:lnTo>
                  <a:lnTo>
                    <a:pt x="358" y="52"/>
                  </a:lnTo>
                  <a:lnTo>
                    <a:pt x="355" y="51"/>
                  </a:lnTo>
                  <a:lnTo>
                    <a:pt x="353" y="49"/>
                  </a:lnTo>
                  <a:lnTo>
                    <a:pt x="350" y="49"/>
                  </a:lnTo>
                  <a:lnTo>
                    <a:pt x="347" y="49"/>
                  </a:lnTo>
                  <a:lnTo>
                    <a:pt x="343" y="51"/>
                  </a:lnTo>
                  <a:lnTo>
                    <a:pt x="339" y="49"/>
                  </a:lnTo>
                  <a:lnTo>
                    <a:pt x="337" y="49"/>
                  </a:lnTo>
                  <a:lnTo>
                    <a:pt x="333" y="47"/>
                  </a:lnTo>
                  <a:lnTo>
                    <a:pt x="335" y="44"/>
                  </a:lnTo>
                  <a:lnTo>
                    <a:pt x="339" y="42"/>
                  </a:lnTo>
                  <a:lnTo>
                    <a:pt x="342" y="39"/>
                  </a:lnTo>
                  <a:lnTo>
                    <a:pt x="345" y="38"/>
                  </a:lnTo>
                  <a:lnTo>
                    <a:pt x="348" y="38"/>
                  </a:lnTo>
                  <a:lnTo>
                    <a:pt x="352" y="38"/>
                  </a:lnTo>
                  <a:lnTo>
                    <a:pt x="354" y="38"/>
                  </a:lnTo>
                  <a:lnTo>
                    <a:pt x="356" y="39"/>
                  </a:lnTo>
                  <a:lnTo>
                    <a:pt x="359" y="41"/>
                  </a:lnTo>
                  <a:lnTo>
                    <a:pt x="361" y="42"/>
                  </a:lnTo>
                  <a:lnTo>
                    <a:pt x="363" y="43"/>
                  </a:lnTo>
                  <a:lnTo>
                    <a:pt x="363" y="42"/>
                  </a:lnTo>
                  <a:lnTo>
                    <a:pt x="361" y="41"/>
                  </a:lnTo>
                  <a:lnTo>
                    <a:pt x="361" y="38"/>
                  </a:lnTo>
                  <a:lnTo>
                    <a:pt x="360" y="37"/>
                  </a:lnTo>
                  <a:lnTo>
                    <a:pt x="360" y="35"/>
                  </a:lnTo>
                  <a:lnTo>
                    <a:pt x="360" y="33"/>
                  </a:lnTo>
                  <a:lnTo>
                    <a:pt x="360" y="31"/>
                  </a:lnTo>
                  <a:lnTo>
                    <a:pt x="361" y="28"/>
                  </a:lnTo>
                  <a:lnTo>
                    <a:pt x="361" y="26"/>
                  </a:lnTo>
                  <a:lnTo>
                    <a:pt x="363" y="23"/>
                  </a:lnTo>
                  <a:lnTo>
                    <a:pt x="363" y="25"/>
                  </a:lnTo>
                  <a:lnTo>
                    <a:pt x="361" y="25"/>
                  </a:lnTo>
                  <a:lnTo>
                    <a:pt x="360" y="26"/>
                  </a:lnTo>
                  <a:lnTo>
                    <a:pt x="359" y="27"/>
                  </a:lnTo>
                  <a:lnTo>
                    <a:pt x="358" y="27"/>
                  </a:lnTo>
                  <a:lnTo>
                    <a:pt x="356" y="27"/>
                  </a:lnTo>
                  <a:lnTo>
                    <a:pt x="355" y="27"/>
                  </a:lnTo>
                  <a:lnTo>
                    <a:pt x="354" y="27"/>
                  </a:lnTo>
                  <a:lnTo>
                    <a:pt x="356" y="30"/>
                  </a:lnTo>
                  <a:lnTo>
                    <a:pt x="352" y="30"/>
                  </a:lnTo>
                  <a:lnTo>
                    <a:pt x="348" y="30"/>
                  </a:lnTo>
                  <a:lnTo>
                    <a:pt x="343" y="30"/>
                  </a:lnTo>
                  <a:lnTo>
                    <a:pt x="337" y="30"/>
                  </a:lnTo>
                  <a:lnTo>
                    <a:pt x="332" y="31"/>
                  </a:lnTo>
                  <a:lnTo>
                    <a:pt x="327" y="32"/>
                  </a:lnTo>
                  <a:lnTo>
                    <a:pt x="322" y="33"/>
                  </a:lnTo>
                  <a:lnTo>
                    <a:pt x="317" y="35"/>
                  </a:lnTo>
                  <a:lnTo>
                    <a:pt x="313" y="36"/>
                  </a:lnTo>
                  <a:lnTo>
                    <a:pt x="309" y="38"/>
                  </a:lnTo>
                  <a:lnTo>
                    <a:pt x="313" y="38"/>
                  </a:lnTo>
                  <a:lnTo>
                    <a:pt x="318" y="37"/>
                  </a:lnTo>
                  <a:lnTo>
                    <a:pt x="322" y="36"/>
                  </a:lnTo>
                  <a:lnTo>
                    <a:pt x="327" y="35"/>
                  </a:lnTo>
                  <a:lnTo>
                    <a:pt x="332" y="33"/>
                  </a:lnTo>
                  <a:lnTo>
                    <a:pt x="335" y="33"/>
                  </a:lnTo>
                  <a:lnTo>
                    <a:pt x="339" y="32"/>
                  </a:lnTo>
                  <a:lnTo>
                    <a:pt x="343" y="32"/>
                  </a:lnTo>
                  <a:lnTo>
                    <a:pt x="347" y="33"/>
                  </a:lnTo>
                  <a:lnTo>
                    <a:pt x="350" y="36"/>
                  </a:lnTo>
                  <a:lnTo>
                    <a:pt x="344" y="38"/>
                  </a:lnTo>
                  <a:lnTo>
                    <a:pt x="338" y="39"/>
                  </a:lnTo>
                  <a:lnTo>
                    <a:pt x="330" y="42"/>
                  </a:lnTo>
                  <a:lnTo>
                    <a:pt x="323" y="44"/>
                  </a:lnTo>
                  <a:lnTo>
                    <a:pt x="316" y="47"/>
                  </a:lnTo>
                  <a:lnTo>
                    <a:pt x="308" y="49"/>
                  </a:lnTo>
                  <a:lnTo>
                    <a:pt x="301" y="51"/>
                  </a:lnTo>
                  <a:lnTo>
                    <a:pt x="293" y="52"/>
                  </a:lnTo>
                  <a:lnTo>
                    <a:pt x="286" y="53"/>
                  </a:lnTo>
                  <a:lnTo>
                    <a:pt x="280" y="53"/>
                  </a:lnTo>
                  <a:lnTo>
                    <a:pt x="301" y="53"/>
                  </a:lnTo>
                  <a:lnTo>
                    <a:pt x="296" y="57"/>
                  </a:lnTo>
                  <a:lnTo>
                    <a:pt x="291" y="59"/>
                  </a:lnTo>
                  <a:lnTo>
                    <a:pt x="286" y="62"/>
                  </a:lnTo>
                  <a:lnTo>
                    <a:pt x="281" y="63"/>
                  </a:lnTo>
                  <a:lnTo>
                    <a:pt x="275" y="64"/>
                  </a:lnTo>
                  <a:lnTo>
                    <a:pt x="269" y="64"/>
                  </a:lnTo>
                  <a:lnTo>
                    <a:pt x="262" y="64"/>
                  </a:lnTo>
                  <a:lnTo>
                    <a:pt x="256" y="64"/>
                  </a:lnTo>
                  <a:lnTo>
                    <a:pt x="250" y="63"/>
                  </a:lnTo>
                  <a:lnTo>
                    <a:pt x="244" y="62"/>
                  </a:lnTo>
                  <a:lnTo>
                    <a:pt x="241" y="59"/>
                  </a:lnTo>
                  <a:lnTo>
                    <a:pt x="238" y="58"/>
                  </a:lnTo>
                  <a:lnTo>
                    <a:pt x="234" y="57"/>
                  </a:lnTo>
                  <a:lnTo>
                    <a:pt x="230" y="56"/>
                  </a:lnTo>
                  <a:lnTo>
                    <a:pt x="226" y="54"/>
                  </a:lnTo>
                  <a:lnTo>
                    <a:pt x="223" y="53"/>
                  </a:lnTo>
                  <a:lnTo>
                    <a:pt x="219" y="51"/>
                  </a:lnTo>
                  <a:lnTo>
                    <a:pt x="218" y="48"/>
                  </a:lnTo>
                  <a:lnTo>
                    <a:pt x="216" y="46"/>
                  </a:lnTo>
                  <a:lnTo>
                    <a:pt x="216" y="42"/>
                  </a:lnTo>
                  <a:lnTo>
                    <a:pt x="221" y="44"/>
                  </a:lnTo>
                  <a:lnTo>
                    <a:pt x="225" y="47"/>
                  </a:lnTo>
                  <a:lnTo>
                    <a:pt x="230" y="49"/>
                  </a:lnTo>
                  <a:lnTo>
                    <a:pt x="235" y="52"/>
                  </a:lnTo>
                  <a:lnTo>
                    <a:pt x="240" y="53"/>
                  </a:lnTo>
                  <a:lnTo>
                    <a:pt x="245" y="54"/>
                  </a:lnTo>
                  <a:lnTo>
                    <a:pt x="250" y="56"/>
                  </a:lnTo>
                  <a:lnTo>
                    <a:pt x="256" y="57"/>
                  </a:lnTo>
                  <a:lnTo>
                    <a:pt x="261" y="57"/>
                  </a:lnTo>
                  <a:lnTo>
                    <a:pt x="267" y="57"/>
                  </a:lnTo>
                  <a:lnTo>
                    <a:pt x="262" y="54"/>
                  </a:lnTo>
                  <a:lnTo>
                    <a:pt x="257" y="52"/>
                  </a:lnTo>
                  <a:lnTo>
                    <a:pt x="252" y="51"/>
                  </a:lnTo>
                  <a:lnTo>
                    <a:pt x="246" y="51"/>
                  </a:lnTo>
                  <a:lnTo>
                    <a:pt x="241" y="49"/>
                  </a:lnTo>
                  <a:lnTo>
                    <a:pt x="235" y="48"/>
                  </a:lnTo>
                  <a:lnTo>
                    <a:pt x="230" y="47"/>
                  </a:lnTo>
                  <a:lnTo>
                    <a:pt x="225" y="44"/>
                  </a:lnTo>
                  <a:lnTo>
                    <a:pt x="220" y="41"/>
                  </a:lnTo>
                  <a:lnTo>
                    <a:pt x="216" y="36"/>
                  </a:lnTo>
                  <a:lnTo>
                    <a:pt x="214" y="44"/>
                  </a:lnTo>
                  <a:lnTo>
                    <a:pt x="207" y="39"/>
                  </a:lnTo>
                  <a:lnTo>
                    <a:pt x="199" y="36"/>
                  </a:lnTo>
                  <a:lnTo>
                    <a:pt x="192" y="35"/>
                  </a:lnTo>
                  <a:lnTo>
                    <a:pt x="183" y="35"/>
                  </a:lnTo>
                  <a:lnTo>
                    <a:pt x="174" y="36"/>
                  </a:lnTo>
                  <a:lnTo>
                    <a:pt x="166" y="36"/>
                  </a:lnTo>
                  <a:lnTo>
                    <a:pt x="157" y="36"/>
                  </a:lnTo>
                  <a:lnTo>
                    <a:pt x="148" y="35"/>
                  </a:lnTo>
                  <a:lnTo>
                    <a:pt x="140" y="32"/>
                  </a:lnTo>
                  <a:lnTo>
                    <a:pt x="131" y="27"/>
                  </a:lnTo>
                  <a:lnTo>
                    <a:pt x="133" y="32"/>
                  </a:lnTo>
                  <a:lnTo>
                    <a:pt x="136" y="37"/>
                  </a:lnTo>
                  <a:lnTo>
                    <a:pt x="138" y="41"/>
                  </a:lnTo>
                  <a:lnTo>
                    <a:pt x="142" y="43"/>
                  </a:lnTo>
                  <a:lnTo>
                    <a:pt x="145" y="47"/>
                  </a:lnTo>
                  <a:lnTo>
                    <a:pt x="147" y="49"/>
                  </a:lnTo>
                  <a:lnTo>
                    <a:pt x="150" y="52"/>
                  </a:lnTo>
                  <a:lnTo>
                    <a:pt x="152" y="54"/>
                  </a:lnTo>
                  <a:lnTo>
                    <a:pt x="155" y="58"/>
                  </a:lnTo>
                  <a:lnTo>
                    <a:pt x="157" y="62"/>
                  </a:lnTo>
                  <a:lnTo>
                    <a:pt x="150" y="58"/>
                  </a:lnTo>
                  <a:lnTo>
                    <a:pt x="142" y="56"/>
                  </a:lnTo>
                  <a:lnTo>
                    <a:pt x="136" y="54"/>
                  </a:lnTo>
                  <a:lnTo>
                    <a:pt x="130" y="52"/>
                  </a:lnTo>
                  <a:lnTo>
                    <a:pt x="122" y="51"/>
                  </a:lnTo>
                  <a:lnTo>
                    <a:pt x="116" y="48"/>
                  </a:lnTo>
                  <a:lnTo>
                    <a:pt x="110" y="46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89" y="36"/>
                  </a:lnTo>
                  <a:lnTo>
                    <a:pt x="91" y="32"/>
                  </a:lnTo>
                  <a:lnTo>
                    <a:pt x="93" y="27"/>
                  </a:lnTo>
                  <a:lnTo>
                    <a:pt x="91" y="23"/>
                  </a:lnTo>
                  <a:lnTo>
                    <a:pt x="90" y="20"/>
                  </a:lnTo>
                  <a:lnTo>
                    <a:pt x="89" y="16"/>
                  </a:lnTo>
                  <a:lnTo>
                    <a:pt x="86" y="12"/>
                  </a:lnTo>
                  <a:lnTo>
                    <a:pt x="85" y="9"/>
                  </a:lnTo>
                  <a:lnTo>
                    <a:pt x="84" y="5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78" y="21"/>
                  </a:lnTo>
                  <a:lnTo>
                    <a:pt x="79" y="26"/>
                  </a:lnTo>
                  <a:lnTo>
                    <a:pt x="80" y="32"/>
                  </a:lnTo>
                  <a:lnTo>
                    <a:pt x="81" y="37"/>
                  </a:lnTo>
                  <a:lnTo>
                    <a:pt x="81" y="43"/>
                  </a:lnTo>
                  <a:lnTo>
                    <a:pt x="83" y="49"/>
                  </a:lnTo>
                  <a:lnTo>
                    <a:pt x="84" y="54"/>
                  </a:lnTo>
                  <a:lnTo>
                    <a:pt x="86" y="59"/>
                  </a:lnTo>
                  <a:lnTo>
                    <a:pt x="90" y="63"/>
                  </a:lnTo>
                  <a:lnTo>
                    <a:pt x="96" y="65"/>
                  </a:lnTo>
                  <a:lnTo>
                    <a:pt x="104" y="68"/>
                  </a:lnTo>
                  <a:lnTo>
                    <a:pt x="98" y="74"/>
                  </a:lnTo>
                  <a:lnTo>
                    <a:pt x="90" y="72"/>
                  </a:lnTo>
                  <a:lnTo>
                    <a:pt x="84" y="68"/>
                  </a:lnTo>
                  <a:lnTo>
                    <a:pt x="76" y="62"/>
                  </a:lnTo>
                  <a:lnTo>
                    <a:pt x="72" y="56"/>
                  </a:lnTo>
                  <a:lnTo>
                    <a:pt x="65" y="49"/>
                  </a:lnTo>
                  <a:lnTo>
                    <a:pt x="60" y="42"/>
                  </a:lnTo>
                  <a:lnTo>
                    <a:pt x="57" y="35"/>
                  </a:lnTo>
                  <a:lnTo>
                    <a:pt x="53" y="28"/>
                  </a:lnTo>
                  <a:lnTo>
                    <a:pt x="50" y="22"/>
                  </a:lnTo>
                  <a:lnTo>
                    <a:pt x="48" y="17"/>
                  </a:lnTo>
                  <a:lnTo>
                    <a:pt x="50" y="32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2" y="42"/>
                  </a:lnTo>
                  <a:lnTo>
                    <a:pt x="42" y="47"/>
                  </a:lnTo>
                  <a:lnTo>
                    <a:pt x="42" y="52"/>
                  </a:lnTo>
                  <a:lnTo>
                    <a:pt x="42" y="57"/>
                  </a:lnTo>
                  <a:lnTo>
                    <a:pt x="43" y="62"/>
                  </a:lnTo>
                  <a:lnTo>
                    <a:pt x="44" y="67"/>
                  </a:lnTo>
                  <a:lnTo>
                    <a:pt x="44" y="72"/>
                  </a:lnTo>
                  <a:lnTo>
                    <a:pt x="44" y="77"/>
                  </a:lnTo>
                  <a:lnTo>
                    <a:pt x="44" y="83"/>
                  </a:lnTo>
                  <a:lnTo>
                    <a:pt x="45" y="88"/>
                  </a:lnTo>
                  <a:lnTo>
                    <a:pt x="45" y="94"/>
                  </a:lnTo>
                  <a:lnTo>
                    <a:pt x="45" y="99"/>
                  </a:lnTo>
                  <a:lnTo>
                    <a:pt x="47" y="104"/>
                  </a:lnTo>
                  <a:lnTo>
                    <a:pt x="47" y="109"/>
                  </a:lnTo>
                  <a:lnTo>
                    <a:pt x="48" y="114"/>
                  </a:lnTo>
                  <a:lnTo>
                    <a:pt x="48" y="117"/>
                  </a:lnTo>
                  <a:lnTo>
                    <a:pt x="49" y="122"/>
                  </a:lnTo>
                  <a:lnTo>
                    <a:pt x="50" y="127"/>
                  </a:lnTo>
                  <a:lnTo>
                    <a:pt x="47" y="132"/>
                  </a:lnTo>
                  <a:lnTo>
                    <a:pt x="45" y="140"/>
                  </a:lnTo>
                  <a:lnTo>
                    <a:pt x="44" y="147"/>
                  </a:lnTo>
                  <a:lnTo>
                    <a:pt x="45" y="155"/>
                  </a:lnTo>
                  <a:lnTo>
                    <a:pt x="45" y="163"/>
                  </a:lnTo>
                  <a:lnTo>
                    <a:pt x="47" y="172"/>
                  </a:lnTo>
                  <a:lnTo>
                    <a:pt x="48" y="181"/>
                  </a:lnTo>
                  <a:lnTo>
                    <a:pt x="48" y="189"/>
                  </a:lnTo>
                  <a:lnTo>
                    <a:pt x="47" y="197"/>
                  </a:lnTo>
                  <a:lnTo>
                    <a:pt x="44" y="205"/>
                  </a:lnTo>
                  <a:lnTo>
                    <a:pt x="42" y="204"/>
                  </a:lnTo>
                  <a:lnTo>
                    <a:pt x="39" y="202"/>
                  </a:lnTo>
                  <a:lnTo>
                    <a:pt x="38" y="199"/>
                  </a:lnTo>
                  <a:lnTo>
                    <a:pt x="38" y="197"/>
                  </a:lnTo>
                  <a:lnTo>
                    <a:pt x="38" y="193"/>
                  </a:lnTo>
                  <a:lnTo>
                    <a:pt x="38" y="190"/>
                  </a:lnTo>
                  <a:lnTo>
                    <a:pt x="38" y="187"/>
                  </a:lnTo>
                  <a:lnTo>
                    <a:pt x="38" y="184"/>
                  </a:lnTo>
                  <a:lnTo>
                    <a:pt x="38" y="181"/>
                  </a:lnTo>
                  <a:lnTo>
                    <a:pt x="38" y="178"/>
                  </a:lnTo>
                  <a:lnTo>
                    <a:pt x="36" y="220"/>
                  </a:lnTo>
                  <a:lnTo>
                    <a:pt x="33" y="220"/>
                  </a:lnTo>
                  <a:lnTo>
                    <a:pt x="32" y="218"/>
                  </a:lnTo>
                  <a:lnTo>
                    <a:pt x="31" y="215"/>
                  </a:lnTo>
                  <a:lnTo>
                    <a:pt x="29" y="213"/>
                  </a:lnTo>
                  <a:lnTo>
                    <a:pt x="27" y="210"/>
                  </a:lnTo>
                  <a:lnTo>
                    <a:pt x="26" y="208"/>
                  </a:lnTo>
                  <a:lnTo>
                    <a:pt x="24" y="205"/>
                  </a:lnTo>
                  <a:lnTo>
                    <a:pt x="24" y="203"/>
                  </a:lnTo>
                  <a:lnTo>
                    <a:pt x="24" y="200"/>
                  </a:lnTo>
                  <a:lnTo>
                    <a:pt x="24" y="198"/>
                  </a:lnTo>
                  <a:lnTo>
                    <a:pt x="27" y="195"/>
                  </a:lnTo>
                  <a:lnTo>
                    <a:pt x="24" y="194"/>
                  </a:lnTo>
                  <a:lnTo>
                    <a:pt x="24" y="192"/>
                  </a:lnTo>
                  <a:lnTo>
                    <a:pt x="23" y="189"/>
                  </a:lnTo>
                  <a:lnTo>
                    <a:pt x="23" y="185"/>
                  </a:lnTo>
                  <a:lnTo>
                    <a:pt x="22" y="183"/>
                  </a:lnTo>
                  <a:lnTo>
                    <a:pt x="22" y="179"/>
                  </a:lnTo>
                  <a:lnTo>
                    <a:pt x="21" y="177"/>
                  </a:lnTo>
                  <a:lnTo>
                    <a:pt x="18" y="174"/>
                  </a:lnTo>
                  <a:lnTo>
                    <a:pt x="16" y="174"/>
                  </a:lnTo>
                  <a:lnTo>
                    <a:pt x="12" y="176"/>
                  </a:lnTo>
                  <a:lnTo>
                    <a:pt x="12" y="174"/>
                  </a:lnTo>
                  <a:lnTo>
                    <a:pt x="12" y="172"/>
                  </a:lnTo>
                  <a:lnTo>
                    <a:pt x="12" y="171"/>
                  </a:lnTo>
                  <a:lnTo>
                    <a:pt x="12" y="169"/>
                  </a:lnTo>
                  <a:lnTo>
                    <a:pt x="12" y="167"/>
                  </a:lnTo>
                  <a:lnTo>
                    <a:pt x="12" y="166"/>
                  </a:lnTo>
                  <a:lnTo>
                    <a:pt x="12" y="164"/>
                  </a:lnTo>
                  <a:lnTo>
                    <a:pt x="12" y="163"/>
                  </a:lnTo>
                  <a:lnTo>
                    <a:pt x="13" y="162"/>
                  </a:lnTo>
                  <a:lnTo>
                    <a:pt x="15" y="161"/>
                  </a:lnTo>
                  <a:lnTo>
                    <a:pt x="21" y="172"/>
                  </a:lnTo>
                  <a:lnTo>
                    <a:pt x="22" y="166"/>
                  </a:lnTo>
                  <a:lnTo>
                    <a:pt x="22" y="161"/>
                  </a:lnTo>
                  <a:lnTo>
                    <a:pt x="21" y="157"/>
                  </a:lnTo>
                  <a:lnTo>
                    <a:pt x="19" y="153"/>
                  </a:lnTo>
                  <a:lnTo>
                    <a:pt x="17" y="151"/>
                  </a:lnTo>
                  <a:lnTo>
                    <a:pt x="13" y="147"/>
                  </a:lnTo>
                  <a:lnTo>
                    <a:pt x="11" y="145"/>
                  </a:lnTo>
                  <a:lnTo>
                    <a:pt x="8" y="141"/>
                  </a:lnTo>
                  <a:lnTo>
                    <a:pt x="6" y="137"/>
                  </a:lnTo>
                  <a:lnTo>
                    <a:pt x="6" y="134"/>
                  </a:lnTo>
                  <a:lnTo>
                    <a:pt x="0" y="140"/>
                  </a:lnTo>
                  <a:lnTo>
                    <a:pt x="1" y="155"/>
                  </a:lnTo>
                  <a:lnTo>
                    <a:pt x="5" y="167"/>
                  </a:lnTo>
                  <a:lnTo>
                    <a:pt x="7" y="178"/>
                  </a:lnTo>
                  <a:lnTo>
                    <a:pt x="11" y="188"/>
                  </a:lnTo>
                  <a:lnTo>
                    <a:pt x="16" y="198"/>
                  </a:lnTo>
                  <a:lnTo>
                    <a:pt x="21" y="206"/>
                  </a:lnTo>
                  <a:lnTo>
                    <a:pt x="26" y="216"/>
                  </a:lnTo>
                  <a:lnTo>
                    <a:pt x="31" y="228"/>
                  </a:lnTo>
                  <a:lnTo>
                    <a:pt x="36" y="239"/>
                  </a:lnTo>
                  <a:lnTo>
                    <a:pt x="42" y="252"/>
                  </a:lnTo>
                  <a:lnTo>
                    <a:pt x="42" y="229"/>
                  </a:lnTo>
                  <a:lnTo>
                    <a:pt x="48" y="241"/>
                  </a:lnTo>
                  <a:lnTo>
                    <a:pt x="53" y="256"/>
                  </a:lnTo>
                  <a:lnTo>
                    <a:pt x="58" y="273"/>
                  </a:lnTo>
                  <a:lnTo>
                    <a:pt x="62" y="291"/>
                  </a:lnTo>
                  <a:lnTo>
                    <a:pt x="65" y="308"/>
                  </a:lnTo>
                  <a:lnTo>
                    <a:pt x="70" y="326"/>
                  </a:lnTo>
                  <a:lnTo>
                    <a:pt x="76" y="344"/>
                  </a:lnTo>
                  <a:lnTo>
                    <a:pt x="83" y="361"/>
                  </a:lnTo>
                  <a:lnTo>
                    <a:pt x="93" y="377"/>
                  </a:lnTo>
                  <a:lnTo>
                    <a:pt x="104" y="392"/>
                  </a:lnTo>
                  <a:lnTo>
                    <a:pt x="115" y="401"/>
                  </a:lnTo>
                  <a:lnTo>
                    <a:pt x="125" y="411"/>
                  </a:lnTo>
                  <a:lnTo>
                    <a:pt x="136" y="420"/>
                  </a:lnTo>
                  <a:lnTo>
                    <a:pt x="147" y="432"/>
                  </a:lnTo>
                  <a:lnTo>
                    <a:pt x="158" y="440"/>
                  </a:lnTo>
                  <a:lnTo>
                    <a:pt x="171" y="449"/>
                  </a:lnTo>
                  <a:lnTo>
                    <a:pt x="182" y="456"/>
                  </a:lnTo>
                  <a:lnTo>
                    <a:pt x="195" y="460"/>
                  </a:lnTo>
                  <a:lnTo>
                    <a:pt x="209" y="463"/>
                  </a:lnTo>
                  <a:lnTo>
                    <a:pt x="223" y="463"/>
                  </a:lnTo>
                  <a:lnTo>
                    <a:pt x="234" y="463"/>
                  </a:lnTo>
                  <a:lnTo>
                    <a:pt x="245" y="461"/>
                  </a:lnTo>
                  <a:lnTo>
                    <a:pt x="256" y="458"/>
                  </a:lnTo>
                  <a:lnTo>
                    <a:pt x="266" y="454"/>
                  </a:lnTo>
                  <a:lnTo>
                    <a:pt x="276" y="448"/>
                  </a:lnTo>
                  <a:lnTo>
                    <a:pt x="286" y="440"/>
                  </a:lnTo>
                  <a:lnTo>
                    <a:pt x="295" y="433"/>
                  </a:lnTo>
                  <a:lnTo>
                    <a:pt x="303" y="424"/>
                  </a:lnTo>
                  <a:lnTo>
                    <a:pt x="311" y="416"/>
                  </a:lnTo>
                  <a:lnTo>
                    <a:pt x="318" y="407"/>
                  </a:lnTo>
                  <a:lnTo>
                    <a:pt x="316" y="404"/>
                  </a:lnTo>
                  <a:lnTo>
                    <a:pt x="304" y="417"/>
                  </a:lnTo>
                  <a:lnTo>
                    <a:pt x="306" y="418"/>
                  </a:lnTo>
                  <a:lnTo>
                    <a:pt x="304" y="417"/>
                  </a:lnTo>
                  <a:lnTo>
                    <a:pt x="303" y="417"/>
                  </a:lnTo>
                  <a:lnTo>
                    <a:pt x="303" y="416"/>
                  </a:lnTo>
                  <a:lnTo>
                    <a:pt x="303" y="414"/>
                  </a:lnTo>
                  <a:lnTo>
                    <a:pt x="303" y="413"/>
                  </a:lnTo>
                  <a:lnTo>
                    <a:pt x="311" y="403"/>
                  </a:lnTo>
                  <a:lnTo>
                    <a:pt x="317" y="393"/>
                  </a:lnTo>
                  <a:lnTo>
                    <a:pt x="324" y="383"/>
                  </a:lnTo>
                  <a:lnTo>
                    <a:pt x="332" y="373"/>
                  </a:lnTo>
                  <a:lnTo>
                    <a:pt x="338" y="364"/>
                  </a:lnTo>
                  <a:lnTo>
                    <a:pt x="344" y="354"/>
                  </a:lnTo>
                  <a:lnTo>
                    <a:pt x="349" y="343"/>
                  </a:lnTo>
                  <a:lnTo>
                    <a:pt x="354" y="331"/>
                  </a:lnTo>
                  <a:lnTo>
                    <a:pt x="358" y="320"/>
                  </a:lnTo>
                  <a:lnTo>
                    <a:pt x="360" y="309"/>
                  </a:lnTo>
                  <a:lnTo>
                    <a:pt x="361" y="315"/>
                  </a:lnTo>
                  <a:lnTo>
                    <a:pt x="361" y="320"/>
                  </a:lnTo>
                  <a:lnTo>
                    <a:pt x="363" y="326"/>
                  </a:lnTo>
                  <a:lnTo>
                    <a:pt x="363" y="334"/>
                  </a:lnTo>
                  <a:lnTo>
                    <a:pt x="363" y="340"/>
                  </a:lnTo>
                  <a:lnTo>
                    <a:pt x="361" y="346"/>
                  </a:lnTo>
                  <a:lnTo>
                    <a:pt x="361" y="352"/>
                  </a:lnTo>
                  <a:lnTo>
                    <a:pt x="360" y="359"/>
                  </a:lnTo>
                  <a:lnTo>
                    <a:pt x="359" y="365"/>
                  </a:lnTo>
                  <a:lnTo>
                    <a:pt x="356" y="371"/>
                  </a:lnTo>
                  <a:lnTo>
                    <a:pt x="345" y="387"/>
                  </a:lnTo>
                  <a:lnTo>
                    <a:pt x="334" y="403"/>
                  </a:lnTo>
                  <a:lnTo>
                    <a:pt x="322" y="419"/>
                  </a:lnTo>
                  <a:lnTo>
                    <a:pt x="309" y="434"/>
                  </a:lnTo>
                  <a:lnTo>
                    <a:pt x="297" y="448"/>
                  </a:lnTo>
                  <a:lnTo>
                    <a:pt x="282" y="459"/>
                  </a:lnTo>
                  <a:lnTo>
                    <a:pt x="266" y="469"/>
                  </a:lnTo>
                  <a:lnTo>
                    <a:pt x="249" y="475"/>
                  </a:lnTo>
                  <a:lnTo>
                    <a:pt x="229" y="479"/>
                  </a:lnTo>
                  <a:lnTo>
                    <a:pt x="208" y="477"/>
                  </a:lnTo>
                  <a:lnTo>
                    <a:pt x="210" y="481"/>
                  </a:lnTo>
                  <a:lnTo>
                    <a:pt x="214" y="486"/>
                  </a:lnTo>
                  <a:lnTo>
                    <a:pt x="218" y="490"/>
                  </a:lnTo>
                  <a:lnTo>
                    <a:pt x="221" y="495"/>
                  </a:lnTo>
                  <a:lnTo>
                    <a:pt x="225" y="498"/>
                  </a:lnTo>
                  <a:lnTo>
                    <a:pt x="228" y="502"/>
                  </a:lnTo>
                  <a:lnTo>
                    <a:pt x="230" y="507"/>
                  </a:lnTo>
                  <a:lnTo>
                    <a:pt x="231" y="511"/>
                  </a:lnTo>
                  <a:lnTo>
                    <a:pt x="233" y="514"/>
                  </a:lnTo>
                  <a:lnTo>
                    <a:pt x="231" y="519"/>
                  </a:lnTo>
                  <a:lnTo>
                    <a:pt x="228" y="519"/>
                  </a:lnTo>
                  <a:lnTo>
                    <a:pt x="224" y="517"/>
                  </a:lnTo>
                  <a:lnTo>
                    <a:pt x="221" y="514"/>
                  </a:lnTo>
                  <a:lnTo>
                    <a:pt x="219" y="512"/>
                  </a:lnTo>
                  <a:lnTo>
                    <a:pt x="216" y="510"/>
                  </a:lnTo>
                  <a:lnTo>
                    <a:pt x="214" y="507"/>
                  </a:lnTo>
                  <a:lnTo>
                    <a:pt x="212" y="506"/>
                  </a:lnTo>
                  <a:lnTo>
                    <a:pt x="209" y="506"/>
                  </a:lnTo>
                  <a:lnTo>
                    <a:pt x="205" y="507"/>
                  </a:lnTo>
                  <a:lnTo>
                    <a:pt x="202" y="511"/>
                  </a:lnTo>
                  <a:lnTo>
                    <a:pt x="205" y="512"/>
                  </a:lnTo>
                  <a:lnTo>
                    <a:pt x="208" y="514"/>
                  </a:lnTo>
                  <a:lnTo>
                    <a:pt x="212" y="516"/>
                  </a:lnTo>
                  <a:lnTo>
                    <a:pt x="215" y="518"/>
                  </a:lnTo>
                  <a:lnTo>
                    <a:pt x="218" y="519"/>
                  </a:lnTo>
                  <a:lnTo>
                    <a:pt x="221" y="521"/>
                  </a:lnTo>
                  <a:lnTo>
                    <a:pt x="225" y="523"/>
                  </a:lnTo>
                  <a:lnTo>
                    <a:pt x="229" y="524"/>
                  </a:lnTo>
                  <a:lnTo>
                    <a:pt x="231" y="526"/>
                  </a:lnTo>
                  <a:lnTo>
                    <a:pt x="235" y="528"/>
                  </a:lnTo>
                  <a:lnTo>
                    <a:pt x="235" y="532"/>
                  </a:lnTo>
                  <a:lnTo>
                    <a:pt x="235" y="534"/>
                  </a:lnTo>
                  <a:lnTo>
                    <a:pt x="235" y="538"/>
                  </a:lnTo>
                  <a:lnTo>
                    <a:pt x="235" y="542"/>
                  </a:lnTo>
                  <a:lnTo>
                    <a:pt x="235" y="545"/>
                  </a:lnTo>
                  <a:lnTo>
                    <a:pt x="235" y="549"/>
                  </a:lnTo>
                  <a:lnTo>
                    <a:pt x="235" y="552"/>
                  </a:lnTo>
                  <a:lnTo>
                    <a:pt x="235" y="555"/>
                  </a:lnTo>
                  <a:lnTo>
                    <a:pt x="236" y="558"/>
                  </a:lnTo>
                  <a:lnTo>
                    <a:pt x="238" y="561"/>
                  </a:lnTo>
                  <a:lnTo>
                    <a:pt x="240" y="563"/>
                  </a:lnTo>
                  <a:lnTo>
                    <a:pt x="242" y="564"/>
                  </a:lnTo>
                  <a:lnTo>
                    <a:pt x="245" y="564"/>
                  </a:lnTo>
                  <a:lnTo>
                    <a:pt x="247" y="564"/>
                  </a:lnTo>
                  <a:lnTo>
                    <a:pt x="251" y="563"/>
                  </a:lnTo>
                  <a:lnTo>
                    <a:pt x="254" y="561"/>
                  </a:lnTo>
                  <a:lnTo>
                    <a:pt x="256" y="560"/>
                  </a:lnTo>
                  <a:lnTo>
                    <a:pt x="257" y="559"/>
                  </a:lnTo>
                  <a:lnTo>
                    <a:pt x="260" y="559"/>
                  </a:lnTo>
                  <a:lnTo>
                    <a:pt x="261" y="558"/>
                  </a:lnTo>
                  <a:lnTo>
                    <a:pt x="262" y="552"/>
                  </a:lnTo>
                  <a:lnTo>
                    <a:pt x="262" y="548"/>
                  </a:lnTo>
                  <a:lnTo>
                    <a:pt x="262" y="543"/>
                  </a:lnTo>
                  <a:lnTo>
                    <a:pt x="260" y="540"/>
                  </a:lnTo>
                  <a:lnTo>
                    <a:pt x="259" y="538"/>
                  </a:lnTo>
                  <a:lnTo>
                    <a:pt x="255" y="536"/>
                  </a:lnTo>
                  <a:lnTo>
                    <a:pt x="251" y="533"/>
                  </a:lnTo>
                  <a:lnTo>
                    <a:pt x="249" y="531"/>
                  </a:lnTo>
                  <a:lnTo>
                    <a:pt x="245" y="528"/>
                  </a:lnTo>
                  <a:lnTo>
                    <a:pt x="241" y="526"/>
                  </a:lnTo>
                  <a:lnTo>
                    <a:pt x="256" y="519"/>
                  </a:lnTo>
                  <a:lnTo>
                    <a:pt x="256" y="518"/>
                  </a:lnTo>
                  <a:lnTo>
                    <a:pt x="256" y="517"/>
                  </a:lnTo>
                  <a:lnTo>
                    <a:pt x="256" y="516"/>
                  </a:lnTo>
                  <a:lnTo>
                    <a:pt x="256" y="514"/>
                  </a:lnTo>
                  <a:lnTo>
                    <a:pt x="255" y="513"/>
                  </a:lnTo>
                  <a:lnTo>
                    <a:pt x="255" y="512"/>
                  </a:lnTo>
                  <a:lnTo>
                    <a:pt x="254" y="512"/>
                  </a:lnTo>
                  <a:lnTo>
                    <a:pt x="254" y="511"/>
                  </a:lnTo>
                  <a:lnTo>
                    <a:pt x="252" y="511"/>
                  </a:lnTo>
                  <a:lnTo>
                    <a:pt x="267" y="495"/>
                  </a:lnTo>
                  <a:lnTo>
                    <a:pt x="282" y="480"/>
                  </a:lnTo>
                  <a:lnTo>
                    <a:pt x="298" y="464"/>
                  </a:lnTo>
                  <a:lnTo>
                    <a:pt x="313" y="448"/>
                  </a:lnTo>
                  <a:lnTo>
                    <a:pt x="328" y="430"/>
                  </a:lnTo>
                  <a:lnTo>
                    <a:pt x="342" y="413"/>
                  </a:lnTo>
                  <a:lnTo>
                    <a:pt x="354" y="396"/>
                  </a:lnTo>
                  <a:lnTo>
                    <a:pt x="364" y="377"/>
                  </a:lnTo>
                  <a:lnTo>
                    <a:pt x="371" y="357"/>
                  </a:lnTo>
                  <a:lnTo>
                    <a:pt x="376" y="336"/>
                  </a:lnTo>
                  <a:lnTo>
                    <a:pt x="376" y="333"/>
                  </a:lnTo>
                  <a:lnTo>
                    <a:pt x="376" y="330"/>
                  </a:lnTo>
                  <a:lnTo>
                    <a:pt x="376" y="326"/>
                  </a:lnTo>
                  <a:lnTo>
                    <a:pt x="378" y="323"/>
                  </a:lnTo>
                  <a:lnTo>
                    <a:pt x="378" y="320"/>
                  </a:lnTo>
                  <a:lnTo>
                    <a:pt x="378" y="317"/>
                  </a:lnTo>
                  <a:lnTo>
                    <a:pt x="378" y="313"/>
                  </a:lnTo>
                  <a:lnTo>
                    <a:pt x="378" y="310"/>
                  </a:lnTo>
                  <a:lnTo>
                    <a:pt x="378" y="307"/>
                  </a:lnTo>
                  <a:lnTo>
                    <a:pt x="378" y="303"/>
                  </a:lnTo>
                  <a:lnTo>
                    <a:pt x="378" y="300"/>
                  </a:lnTo>
                  <a:lnTo>
                    <a:pt x="378" y="297"/>
                  </a:lnTo>
                  <a:lnTo>
                    <a:pt x="376" y="293"/>
                  </a:lnTo>
                  <a:lnTo>
                    <a:pt x="376" y="291"/>
                  </a:lnTo>
                  <a:lnTo>
                    <a:pt x="375" y="287"/>
                  </a:lnTo>
                  <a:lnTo>
                    <a:pt x="375" y="283"/>
                  </a:lnTo>
                  <a:lnTo>
                    <a:pt x="374" y="279"/>
                  </a:lnTo>
                  <a:lnTo>
                    <a:pt x="374" y="277"/>
                  </a:lnTo>
                  <a:lnTo>
                    <a:pt x="373" y="273"/>
                  </a:lnTo>
                  <a:lnTo>
                    <a:pt x="371" y="270"/>
                  </a:lnTo>
                  <a:lnTo>
                    <a:pt x="383" y="260"/>
                  </a:lnTo>
                  <a:lnTo>
                    <a:pt x="392" y="247"/>
                  </a:lnTo>
                  <a:lnTo>
                    <a:pt x="400" y="235"/>
                  </a:lnTo>
                  <a:lnTo>
                    <a:pt x="406" y="221"/>
                  </a:lnTo>
                  <a:lnTo>
                    <a:pt x="411" y="208"/>
                  </a:lnTo>
                  <a:lnTo>
                    <a:pt x="413" y="193"/>
                  </a:lnTo>
                  <a:lnTo>
                    <a:pt x="416" y="177"/>
                  </a:lnTo>
                  <a:lnTo>
                    <a:pt x="417" y="162"/>
                  </a:lnTo>
                  <a:lnTo>
                    <a:pt x="417" y="147"/>
                  </a:lnTo>
                  <a:lnTo>
                    <a:pt x="416" y="131"/>
                  </a:lnTo>
                  <a:lnTo>
                    <a:pt x="415" y="131"/>
                  </a:lnTo>
                  <a:close/>
                  <a:moveTo>
                    <a:pt x="390" y="184"/>
                  </a:moveTo>
                  <a:lnTo>
                    <a:pt x="392" y="176"/>
                  </a:lnTo>
                  <a:lnTo>
                    <a:pt x="390" y="193"/>
                  </a:lnTo>
                  <a:lnTo>
                    <a:pt x="390" y="184"/>
                  </a:lnTo>
                  <a:close/>
                  <a:moveTo>
                    <a:pt x="216" y="320"/>
                  </a:moveTo>
                  <a:lnTo>
                    <a:pt x="216" y="317"/>
                  </a:lnTo>
                  <a:lnTo>
                    <a:pt x="218" y="314"/>
                  </a:lnTo>
                  <a:lnTo>
                    <a:pt x="220" y="310"/>
                  </a:lnTo>
                  <a:lnTo>
                    <a:pt x="223" y="308"/>
                  </a:lnTo>
                  <a:lnTo>
                    <a:pt x="226" y="305"/>
                  </a:lnTo>
                  <a:lnTo>
                    <a:pt x="230" y="304"/>
                  </a:lnTo>
                  <a:lnTo>
                    <a:pt x="234" y="302"/>
                  </a:lnTo>
                  <a:lnTo>
                    <a:pt x="239" y="300"/>
                  </a:lnTo>
                  <a:lnTo>
                    <a:pt x="242" y="299"/>
                  </a:lnTo>
                  <a:lnTo>
                    <a:pt x="246" y="299"/>
                  </a:lnTo>
                  <a:lnTo>
                    <a:pt x="245" y="304"/>
                  </a:lnTo>
                  <a:lnTo>
                    <a:pt x="241" y="309"/>
                  </a:lnTo>
                  <a:lnTo>
                    <a:pt x="239" y="313"/>
                  </a:lnTo>
                  <a:lnTo>
                    <a:pt x="234" y="317"/>
                  </a:lnTo>
                  <a:lnTo>
                    <a:pt x="230" y="320"/>
                  </a:lnTo>
                  <a:lnTo>
                    <a:pt x="225" y="324"/>
                  </a:lnTo>
                  <a:lnTo>
                    <a:pt x="220" y="328"/>
                  </a:lnTo>
                  <a:lnTo>
                    <a:pt x="215" y="330"/>
                  </a:lnTo>
                  <a:lnTo>
                    <a:pt x="210" y="333"/>
                  </a:lnTo>
                  <a:lnTo>
                    <a:pt x="205" y="335"/>
                  </a:lnTo>
                  <a:lnTo>
                    <a:pt x="187" y="335"/>
                  </a:lnTo>
                  <a:lnTo>
                    <a:pt x="190" y="333"/>
                  </a:lnTo>
                  <a:lnTo>
                    <a:pt x="189" y="333"/>
                  </a:lnTo>
                  <a:lnTo>
                    <a:pt x="189" y="331"/>
                  </a:lnTo>
                  <a:lnTo>
                    <a:pt x="188" y="331"/>
                  </a:lnTo>
                  <a:lnTo>
                    <a:pt x="188" y="330"/>
                  </a:lnTo>
                  <a:lnTo>
                    <a:pt x="187" y="330"/>
                  </a:lnTo>
                  <a:lnTo>
                    <a:pt x="186" y="329"/>
                  </a:lnTo>
                  <a:lnTo>
                    <a:pt x="184" y="329"/>
                  </a:lnTo>
                  <a:lnTo>
                    <a:pt x="178" y="335"/>
                  </a:lnTo>
                  <a:lnTo>
                    <a:pt x="176" y="334"/>
                  </a:lnTo>
                  <a:lnTo>
                    <a:pt x="174" y="330"/>
                  </a:lnTo>
                  <a:lnTo>
                    <a:pt x="172" y="328"/>
                  </a:lnTo>
                  <a:lnTo>
                    <a:pt x="171" y="324"/>
                  </a:lnTo>
                  <a:lnTo>
                    <a:pt x="169" y="319"/>
                  </a:lnTo>
                  <a:lnTo>
                    <a:pt x="168" y="315"/>
                  </a:lnTo>
                  <a:lnTo>
                    <a:pt x="167" y="312"/>
                  </a:lnTo>
                  <a:lnTo>
                    <a:pt x="164" y="308"/>
                  </a:lnTo>
                  <a:lnTo>
                    <a:pt x="161" y="305"/>
                  </a:lnTo>
                  <a:lnTo>
                    <a:pt x="157" y="303"/>
                  </a:lnTo>
                  <a:lnTo>
                    <a:pt x="164" y="303"/>
                  </a:lnTo>
                  <a:lnTo>
                    <a:pt x="171" y="304"/>
                  </a:lnTo>
                  <a:lnTo>
                    <a:pt x="177" y="308"/>
                  </a:lnTo>
                  <a:lnTo>
                    <a:pt x="183" y="313"/>
                  </a:lnTo>
                  <a:lnTo>
                    <a:pt x="188" y="317"/>
                  </a:lnTo>
                  <a:lnTo>
                    <a:pt x="193" y="322"/>
                  </a:lnTo>
                  <a:lnTo>
                    <a:pt x="198" y="324"/>
                  </a:lnTo>
                  <a:lnTo>
                    <a:pt x="203" y="325"/>
                  </a:lnTo>
                  <a:lnTo>
                    <a:pt x="209" y="324"/>
                  </a:lnTo>
                  <a:lnTo>
                    <a:pt x="216" y="320"/>
                  </a:lnTo>
                  <a:close/>
                  <a:moveTo>
                    <a:pt x="231" y="216"/>
                  </a:moveTo>
                  <a:lnTo>
                    <a:pt x="235" y="215"/>
                  </a:lnTo>
                  <a:lnTo>
                    <a:pt x="239" y="214"/>
                  </a:lnTo>
                  <a:lnTo>
                    <a:pt x="242" y="214"/>
                  </a:lnTo>
                  <a:lnTo>
                    <a:pt x="246" y="214"/>
                  </a:lnTo>
                  <a:lnTo>
                    <a:pt x="250" y="214"/>
                  </a:lnTo>
                  <a:lnTo>
                    <a:pt x="254" y="215"/>
                  </a:lnTo>
                  <a:lnTo>
                    <a:pt x="257" y="216"/>
                  </a:lnTo>
                  <a:lnTo>
                    <a:pt x="260" y="218"/>
                  </a:lnTo>
                  <a:lnTo>
                    <a:pt x="264" y="218"/>
                  </a:lnTo>
                  <a:lnTo>
                    <a:pt x="267" y="219"/>
                  </a:lnTo>
                  <a:lnTo>
                    <a:pt x="269" y="219"/>
                  </a:lnTo>
                  <a:lnTo>
                    <a:pt x="270" y="219"/>
                  </a:lnTo>
                  <a:lnTo>
                    <a:pt x="271" y="219"/>
                  </a:lnTo>
                  <a:lnTo>
                    <a:pt x="271" y="220"/>
                  </a:lnTo>
                  <a:lnTo>
                    <a:pt x="272" y="220"/>
                  </a:lnTo>
                  <a:lnTo>
                    <a:pt x="273" y="220"/>
                  </a:lnTo>
                  <a:lnTo>
                    <a:pt x="272" y="220"/>
                  </a:lnTo>
                  <a:lnTo>
                    <a:pt x="271" y="220"/>
                  </a:lnTo>
                  <a:lnTo>
                    <a:pt x="270" y="219"/>
                  </a:lnTo>
                  <a:lnTo>
                    <a:pt x="269" y="219"/>
                  </a:lnTo>
                  <a:lnTo>
                    <a:pt x="267" y="219"/>
                  </a:lnTo>
                  <a:lnTo>
                    <a:pt x="264" y="219"/>
                  </a:lnTo>
                  <a:lnTo>
                    <a:pt x="260" y="220"/>
                  </a:lnTo>
                  <a:lnTo>
                    <a:pt x="256" y="220"/>
                  </a:lnTo>
                  <a:lnTo>
                    <a:pt x="252" y="221"/>
                  </a:lnTo>
                  <a:lnTo>
                    <a:pt x="249" y="221"/>
                  </a:lnTo>
                  <a:lnTo>
                    <a:pt x="245" y="223"/>
                  </a:lnTo>
                  <a:lnTo>
                    <a:pt x="241" y="223"/>
                  </a:lnTo>
                  <a:lnTo>
                    <a:pt x="238" y="221"/>
                  </a:lnTo>
                  <a:lnTo>
                    <a:pt x="235" y="219"/>
                  </a:lnTo>
                  <a:lnTo>
                    <a:pt x="231" y="216"/>
                  </a:lnTo>
                  <a:close/>
                  <a:moveTo>
                    <a:pt x="182" y="276"/>
                  </a:moveTo>
                  <a:lnTo>
                    <a:pt x="182" y="277"/>
                  </a:lnTo>
                  <a:lnTo>
                    <a:pt x="181" y="278"/>
                  </a:lnTo>
                  <a:lnTo>
                    <a:pt x="181" y="279"/>
                  </a:lnTo>
                  <a:lnTo>
                    <a:pt x="181" y="281"/>
                  </a:lnTo>
                  <a:lnTo>
                    <a:pt x="179" y="282"/>
                  </a:lnTo>
                  <a:lnTo>
                    <a:pt x="179" y="283"/>
                  </a:lnTo>
                  <a:lnTo>
                    <a:pt x="178" y="284"/>
                  </a:lnTo>
                  <a:lnTo>
                    <a:pt x="178" y="286"/>
                  </a:lnTo>
                  <a:lnTo>
                    <a:pt x="178" y="287"/>
                  </a:lnTo>
                  <a:lnTo>
                    <a:pt x="178" y="288"/>
                  </a:lnTo>
                  <a:lnTo>
                    <a:pt x="177" y="288"/>
                  </a:lnTo>
                  <a:lnTo>
                    <a:pt x="176" y="288"/>
                  </a:lnTo>
                  <a:lnTo>
                    <a:pt x="174" y="288"/>
                  </a:lnTo>
                  <a:lnTo>
                    <a:pt x="173" y="287"/>
                  </a:lnTo>
                  <a:lnTo>
                    <a:pt x="172" y="287"/>
                  </a:lnTo>
                  <a:lnTo>
                    <a:pt x="171" y="286"/>
                  </a:lnTo>
                  <a:lnTo>
                    <a:pt x="169" y="284"/>
                  </a:lnTo>
                  <a:lnTo>
                    <a:pt x="168" y="284"/>
                  </a:lnTo>
                  <a:lnTo>
                    <a:pt x="168" y="283"/>
                  </a:lnTo>
                  <a:lnTo>
                    <a:pt x="167" y="282"/>
                  </a:lnTo>
                  <a:lnTo>
                    <a:pt x="168" y="281"/>
                  </a:lnTo>
                  <a:lnTo>
                    <a:pt x="168" y="279"/>
                  </a:lnTo>
                  <a:lnTo>
                    <a:pt x="169" y="278"/>
                  </a:lnTo>
                  <a:lnTo>
                    <a:pt x="172" y="277"/>
                  </a:lnTo>
                  <a:lnTo>
                    <a:pt x="173" y="277"/>
                  </a:lnTo>
                  <a:lnTo>
                    <a:pt x="174" y="277"/>
                  </a:lnTo>
                  <a:lnTo>
                    <a:pt x="176" y="276"/>
                  </a:lnTo>
                  <a:lnTo>
                    <a:pt x="178" y="276"/>
                  </a:lnTo>
                  <a:lnTo>
                    <a:pt x="179" y="276"/>
                  </a:lnTo>
                  <a:lnTo>
                    <a:pt x="182" y="276"/>
                  </a:lnTo>
                  <a:close/>
                  <a:moveTo>
                    <a:pt x="155" y="252"/>
                  </a:moveTo>
                  <a:lnTo>
                    <a:pt x="153" y="252"/>
                  </a:lnTo>
                  <a:lnTo>
                    <a:pt x="152" y="252"/>
                  </a:lnTo>
                  <a:lnTo>
                    <a:pt x="151" y="252"/>
                  </a:lnTo>
                  <a:lnTo>
                    <a:pt x="150" y="252"/>
                  </a:lnTo>
                  <a:lnTo>
                    <a:pt x="148" y="252"/>
                  </a:lnTo>
                  <a:lnTo>
                    <a:pt x="146" y="252"/>
                  </a:lnTo>
                  <a:lnTo>
                    <a:pt x="145" y="252"/>
                  </a:lnTo>
                  <a:lnTo>
                    <a:pt x="143" y="252"/>
                  </a:lnTo>
                  <a:lnTo>
                    <a:pt x="143" y="253"/>
                  </a:lnTo>
                  <a:lnTo>
                    <a:pt x="142" y="255"/>
                  </a:lnTo>
                  <a:lnTo>
                    <a:pt x="142" y="251"/>
                  </a:lnTo>
                  <a:lnTo>
                    <a:pt x="142" y="247"/>
                  </a:lnTo>
                  <a:lnTo>
                    <a:pt x="145" y="244"/>
                  </a:lnTo>
                  <a:lnTo>
                    <a:pt x="147" y="241"/>
                  </a:lnTo>
                  <a:lnTo>
                    <a:pt x="150" y="240"/>
                  </a:lnTo>
                  <a:lnTo>
                    <a:pt x="153" y="237"/>
                  </a:lnTo>
                  <a:lnTo>
                    <a:pt x="157" y="235"/>
                  </a:lnTo>
                  <a:lnTo>
                    <a:pt x="161" y="234"/>
                  </a:lnTo>
                  <a:lnTo>
                    <a:pt x="164" y="231"/>
                  </a:lnTo>
                  <a:lnTo>
                    <a:pt x="167" y="229"/>
                  </a:lnTo>
                  <a:lnTo>
                    <a:pt x="168" y="231"/>
                  </a:lnTo>
                  <a:lnTo>
                    <a:pt x="168" y="234"/>
                  </a:lnTo>
                  <a:lnTo>
                    <a:pt x="168" y="236"/>
                  </a:lnTo>
                  <a:lnTo>
                    <a:pt x="167" y="239"/>
                  </a:lnTo>
                  <a:lnTo>
                    <a:pt x="166" y="241"/>
                  </a:lnTo>
                  <a:lnTo>
                    <a:pt x="163" y="244"/>
                  </a:lnTo>
                  <a:lnTo>
                    <a:pt x="161" y="246"/>
                  </a:lnTo>
                  <a:lnTo>
                    <a:pt x="159" y="249"/>
                  </a:lnTo>
                  <a:lnTo>
                    <a:pt x="157" y="250"/>
                  </a:lnTo>
                  <a:lnTo>
                    <a:pt x="155" y="252"/>
                  </a:lnTo>
                  <a:close/>
                  <a:moveTo>
                    <a:pt x="65" y="184"/>
                  </a:moveTo>
                  <a:lnTo>
                    <a:pt x="72" y="176"/>
                  </a:lnTo>
                  <a:lnTo>
                    <a:pt x="78" y="171"/>
                  </a:lnTo>
                  <a:lnTo>
                    <a:pt x="85" y="168"/>
                  </a:lnTo>
                  <a:lnTo>
                    <a:pt x="93" y="169"/>
                  </a:lnTo>
                  <a:lnTo>
                    <a:pt x="100" y="172"/>
                  </a:lnTo>
                  <a:lnTo>
                    <a:pt x="109" y="176"/>
                  </a:lnTo>
                  <a:lnTo>
                    <a:pt x="116" y="178"/>
                  </a:lnTo>
                  <a:lnTo>
                    <a:pt x="125" y="181"/>
                  </a:lnTo>
                  <a:lnTo>
                    <a:pt x="132" y="181"/>
                  </a:lnTo>
                  <a:lnTo>
                    <a:pt x="140" y="178"/>
                  </a:lnTo>
                  <a:lnTo>
                    <a:pt x="140" y="179"/>
                  </a:lnTo>
                  <a:lnTo>
                    <a:pt x="140" y="181"/>
                  </a:lnTo>
                  <a:lnTo>
                    <a:pt x="140" y="182"/>
                  </a:lnTo>
                  <a:lnTo>
                    <a:pt x="141" y="182"/>
                  </a:lnTo>
                  <a:lnTo>
                    <a:pt x="141" y="183"/>
                  </a:lnTo>
                  <a:lnTo>
                    <a:pt x="142" y="183"/>
                  </a:lnTo>
                  <a:lnTo>
                    <a:pt x="142" y="184"/>
                  </a:lnTo>
                  <a:lnTo>
                    <a:pt x="135" y="185"/>
                  </a:lnTo>
                  <a:lnTo>
                    <a:pt x="129" y="185"/>
                  </a:lnTo>
                  <a:lnTo>
                    <a:pt x="121" y="184"/>
                  </a:lnTo>
                  <a:lnTo>
                    <a:pt x="114" y="183"/>
                  </a:lnTo>
                  <a:lnTo>
                    <a:pt x="107" y="181"/>
                  </a:lnTo>
                  <a:lnTo>
                    <a:pt x="100" y="179"/>
                  </a:lnTo>
                  <a:lnTo>
                    <a:pt x="93" y="178"/>
                  </a:lnTo>
                  <a:lnTo>
                    <a:pt x="86" y="179"/>
                  </a:lnTo>
                  <a:lnTo>
                    <a:pt x="80" y="182"/>
                  </a:lnTo>
                  <a:lnTo>
                    <a:pt x="74" y="187"/>
                  </a:lnTo>
                  <a:lnTo>
                    <a:pt x="65" y="184"/>
                  </a:lnTo>
                  <a:close/>
                  <a:moveTo>
                    <a:pt x="163" y="205"/>
                  </a:moveTo>
                  <a:lnTo>
                    <a:pt x="166" y="208"/>
                  </a:lnTo>
                  <a:lnTo>
                    <a:pt x="167" y="209"/>
                  </a:lnTo>
                  <a:lnTo>
                    <a:pt x="166" y="209"/>
                  </a:lnTo>
                  <a:lnTo>
                    <a:pt x="164" y="208"/>
                  </a:lnTo>
                  <a:lnTo>
                    <a:pt x="163" y="206"/>
                  </a:lnTo>
                  <a:lnTo>
                    <a:pt x="161" y="204"/>
                  </a:lnTo>
                  <a:lnTo>
                    <a:pt x="158" y="203"/>
                  </a:lnTo>
                  <a:lnTo>
                    <a:pt x="156" y="203"/>
                  </a:lnTo>
                  <a:lnTo>
                    <a:pt x="153" y="203"/>
                  </a:lnTo>
                  <a:lnTo>
                    <a:pt x="152" y="205"/>
                  </a:lnTo>
                  <a:lnTo>
                    <a:pt x="147" y="206"/>
                  </a:lnTo>
                  <a:lnTo>
                    <a:pt x="142" y="206"/>
                  </a:lnTo>
                  <a:lnTo>
                    <a:pt x="135" y="208"/>
                  </a:lnTo>
                  <a:lnTo>
                    <a:pt x="127" y="208"/>
                  </a:lnTo>
                  <a:lnTo>
                    <a:pt x="120" y="208"/>
                  </a:lnTo>
                  <a:lnTo>
                    <a:pt x="112" y="206"/>
                  </a:lnTo>
                  <a:lnTo>
                    <a:pt x="104" y="206"/>
                  </a:lnTo>
                  <a:lnTo>
                    <a:pt x="96" y="206"/>
                  </a:lnTo>
                  <a:lnTo>
                    <a:pt x="88" y="206"/>
                  </a:lnTo>
                  <a:lnTo>
                    <a:pt x="80" y="208"/>
                  </a:lnTo>
                  <a:lnTo>
                    <a:pt x="86" y="203"/>
                  </a:lnTo>
                  <a:lnTo>
                    <a:pt x="94" y="199"/>
                  </a:lnTo>
                  <a:lnTo>
                    <a:pt x="102" y="197"/>
                  </a:lnTo>
                  <a:lnTo>
                    <a:pt x="112" y="194"/>
                  </a:lnTo>
                  <a:lnTo>
                    <a:pt x="121" y="193"/>
                  </a:lnTo>
                  <a:lnTo>
                    <a:pt x="131" y="192"/>
                  </a:lnTo>
                  <a:lnTo>
                    <a:pt x="140" y="193"/>
                  </a:lnTo>
                  <a:lnTo>
                    <a:pt x="148" y="195"/>
                  </a:lnTo>
                  <a:lnTo>
                    <a:pt x="157" y="199"/>
                  </a:lnTo>
                  <a:lnTo>
                    <a:pt x="163" y="205"/>
                  </a:lnTo>
                  <a:close/>
                  <a:moveTo>
                    <a:pt x="112" y="339"/>
                  </a:moveTo>
                  <a:lnTo>
                    <a:pt x="112" y="338"/>
                  </a:lnTo>
                  <a:lnTo>
                    <a:pt x="112" y="335"/>
                  </a:lnTo>
                  <a:lnTo>
                    <a:pt x="112" y="331"/>
                  </a:lnTo>
                  <a:lnTo>
                    <a:pt x="112" y="329"/>
                  </a:lnTo>
                  <a:lnTo>
                    <a:pt x="112" y="325"/>
                  </a:lnTo>
                  <a:lnTo>
                    <a:pt x="112" y="322"/>
                  </a:lnTo>
                  <a:lnTo>
                    <a:pt x="114" y="319"/>
                  </a:lnTo>
                  <a:lnTo>
                    <a:pt x="115" y="317"/>
                  </a:lnTo>
                  <a:lnTo>
                    <a:pt x="116" y="314"/>
                  </a:lnTo>
                  <a:lnTo>
                    <a:pt x="119" y="313"/>
                  </a:lnTo>
                  <a:lnTo>
                    <a:pt x="122" y="312"/>
                  </a:lnTo>
                  <a:lnTo>
                    <a:pt x="112" y="338"/>
                  </a:lnTo>
                  <a:lnTo>
                    <a:pt x="112" y="339"/>
                  </a:lnTo>
                  <a:lnTo>
                    <a:pt x="114" y="339"/>
                  </a:lnTo>
                  <a:lnTo>
                    <a:pt x="114" y="340"/>
                  </a:lnTo>
                  <a:lnTo>
                    <a:pt x="112" y="340"/>
                  </a:lnTo>
                  <a:lnTo>
                    <a:pt x="112" y="339"/>
                  </a:lnTo>
                  <a:close/>
                  <a:moveTo>
                    <a:pt x="98" y="365"/>
                  </a:moveTo>
                  <a:lnTo>
                    <a:pt x="95" y="369"/>
                  </a:lnTo>
                  <a:lnTo>
                    <a:pt x="98" y="365"/>
                  </a:lnTo>
                  <a:lnTo>
                    <a:pt x="99" y="361"/>
                  </a:lnTo>
                  <a:lnTo>
                    <a:pt x="99" y="357"/>
                  </a:lnTo>
                  <a:lnTo>
                    <a:pt x="98" y="354"/>
                  </a:lnTo>
                  <a:lnTo>
                    <a:pt x="95" y="350"/>
                  </a:lnTo>
                  <a:lnTo>
                    <a:pt x="94" y="348"/>
                  </a:lnTo>
                  <a:lnTo>
                    <a:pt x="91" y="344"/>
                  </a:lnTo>
                  <a:lnTo>
                    <a:pt x="90" y="340"/>
                  </a:lnTo>
                  <a:lnTo>
                    <a:pt x="89" y="336"/>
                  </a:lnTo>
                  <a:lnTo>
                    <a:pt x="89" y="333"/>
                  </a:lnTo>
                  <a:lnTo>
                    <a:pt x="125" y="398"/>
                  </a:lnTo>
                  <a:lnTo>
                    <a:pt x="98" y="365"/>
                  </a:lnTo>
                  <a:close/>
                  <a:moveTo>
                    <a:pt x="152" y="216"/>
                  </a:moveTo>
                  <a:lnTo>
                    <a:pt x="150" y="218"/>
                  </a:lnTo>
                  <a:lnTo>
                    <a:pt x="147" y="219"/>
                  </a:lnTo>
                  <a:lnTo>
                    <a:pt x="145" y="220"/>
                  </a:lnTo>
                  <a:lnTo>
                    <a:pt x="142" y="221"/>
                  </a:lnTo>
                  <a:lnTo>
                    <a:pt x="140" y="223"/>
                  </a:lnTo>
                  <a:lnTo>
                    <a:pt x="137" y="224"/>
                  </a:lnTo>
                  <a:lnTo>
                    <a:pt x="133" y="225"/>
                  </a:lnTo>
                  <a:lnTo>
                    <a:pt x="131" y="225"/>
                  </a:lnTo>
                  <a:lnTo>
                    <a:pt x="127" y="225"/>
                  </a:lnTo>
                  <a:lnTo>
                    <a:pt x="125" y="225"/>
                  </a:lnTo>
                  <a:lnTo>
                    <a:pt x="127" y="224"/>
                  </a:lnTo>
                  <a:lnTo>
                    <a:pt x="130" y="224"/>
                  </a:lnTo>
                  <a:lnTo>
                    <a:pt x="132" y="223"/>
                  </a:lnTo>
                  <a:lnTo>
                    <a:pt x="135" y="221"/>
                  </a:lnTo>
                  <a:lnTo>
                    <a:pt x="138" y="221"/>
                  </a:lnTo>
                  <a:lnTo>
                    <a:pt x="141" y="220"/>
                  </a:lnTo>
                  <a:lnTo>
                    <a:pt x="143" y="219"/>
                  </a:lnTo>
                  <a:lnTo>
                    <a:pt x="146" y="219"/>
                  </a:lnTo>
                  <a:lnTo>
                    <a:pt x="150" y="218"/>
                  </a:lnTo>
                  <a:lnTo>
                    <a:pt x="152" y="216"/>
                  </a:lnTo>
                  <a:close/>
                  <a:moveTo>
                    <a:pt x="187" y="407"/>
                  </a:moveTo>
                  <a:lnTo>
                    <a:pt x="176" y="398"/>
                  </a:lnTo>
                  <a:lnTo>
                    <a:pt x="182" y="402"/>
                  </a:lnTo>
                  <a:lnTo>
                    <a:pt x="188" y="403"/>
                  </a:lnTo>
                  <a:lnTo>
                    <a:pt x="194" y="403"/>
                  </a:lnTo>
                  <a:lnTo>
                    <a:pt x="202" y="403"/>
                  </a:lnTo>
                  <a:lnTo>
                    <a:pt x="208" y="403"/>
                  </a:lnTo>
                  <a:lnTo>
                    <a:pt x="215" y="402"/>
                  </a:lnTo>
                  <a:lnTo>
                    <a:pt x="221" y="401"/>
                  </a:lnTo>
                  <a:lnTo>
                    <a:pt x="229" y="399"/>
                  </a:lnTo>
                  <a:lnTo>
                    <a:pt x="236" y="399"/>
                  </a:lnTo>
                  <a:lnTo>
                    <a:pt x="244" y="401"/>
                  </a:lnTo>
                  <a:lnTo>
                    <a:pt x="239" y="404"/>
                  </a:lnTo>
                  <a:lnTo>
                    <a:pt x="233" y="408"/>
                  </a:lnTo>
                  <a:lnTo>
                    <a:pt x="228" y="411"/>
                  </a:lnTo>
                  <a:lnTo>
                    <a:pt x="223" y="412"/>
                  </a:lnTo>
                  <a:lnTo>
                    <a:pt x="216" y="413"/>
                  </a:lnTo>
                  <a:lnTo>
                    <a:pt x="212" y="413"/>
                  </a:lnTo>
                  <a:lnTo>
                    <a:pt x="205" y="413"/>
                  </a:lnTo>
                  <a:lnTo>
                    <a:pt x="199" y="412"/>
                  </a:lnTo>
                  <a:lnTo>
                    <a:pt x="193" y="409"/>
                  </a:lnTo>
                  <a:lnTo>
                    <a:pt x="187" y="407"/>
                  </a:lnTo>
                  <a:close/>
                  <a:moveTo>
                    <a:pt x="218" y="357"/>
                  </a:moveTo>
                  <a:lnTo>
                    <a:pt x="216" y="357"/>
                  </a:lnTo>
                  <a:lnTo>
                    <a:pt x="215" y="359"/>
                  </a:lnTo>
                  <a:lnTo>
                    <a:pt x="214" y="360"/>
                  </a:lnTo>
                  <a:lnTo>
                    <a:pt x="213" y="360"/>
                  </a:lnTo>
                  <a:lnTo>
                    <a:pt x="212" y="361"/>
                  </a:lnTo>
                  <a:lnTo>
                    <a:pt x="210" y="361"/>
                  </a:lnTo>
                  <a:lnTo>
                    <a:pt x="209" y="361"/>
                  </a:lnTo>
                  <a:lnTo>
                    <a:pt x="208" y="361"/>
                  </a:lnTo>
                  <a:lnTo>
                    <a:pt x="207" y="362"/>
                  </a:lnTo>
                  <a:lnTo>
                    <a:pt x="205" y="362"/>
                  </a:lnTo>
                  <a:lnTo>
                    <a:pt x="202" y="361"/>
                  </a:lnTo>
                  <a:lnTo>
                    <a:pt x="197" y="361"/>
                  </a:lnTo>
                  <a:lnTo>
                    <a:pt x="193" y="360"/>
                  </a:lnTo>
                  <a:lnTo>
                    <a:pt x="188" y="359"/>
                  </a:lnTo>
                  <a:lnTo>
                    <a:pt x="184" y="357"/>
                  </a:lnTo>
                  <a:lnTo>
                    <a:pt x="179" y="356"/>
                  </a:lnTo>
                  <a:lnTo>
                    <a:pt x="176" y="356"/>
                  </a:lnTo>
                  <a:lnTo>
                    <a:pt x="172" y="356"/>
                  </a:lnTo>
                  <a:lnTo>
                    <a:pt x="167" y="356"/>
                  </a:lnTo>
                  <a:lnTo>
                    <a:pt x="163" y="359"/>
                  </a:lnTo>
                  <a:lnTo>
                    <a:pt x="166" y="360"/>
                  </a:lnTo>
                  <a:lnTo>
                    <a:pt x="168" y="362"/>
                  </a:lnTo>
                  <a:lnTo>
                    <a:pt x="171" y="364"/>
                  </a:lnTo>
                  <a:lnTo>
                    <a:pt x="174" y="365"/>
                  </a:lnTo>
                  <a:lnTo>
                    <a:pt x="177" y="367"/>
                  </a:lnTo>
                  <a:lnTo>
                    <a:pt x="179" y="369"/>
                  </a:lnTo>
                  <a:lnTo>
                    <a:pt x="183" y="370"/>
                  </a:lnTo>
                  <a:lnTo>
                    <a:pt x="186" y="371"/>
                  </a:lnTo>
                  <a:lnTo>
                    <a:pt x="189" y="372"/>
                  </a:lnTo>
                  <a:lnTo>
                    <a:pt x="192" y="373"/>
                  </a:lnTo>
                  <a:lnTo>
                    <a:pt x="193" y="373"/>
                  </a:lnTo>
                  <a:lnTo>
                    <a:pt x="193" y="375"/>
                  </a:lnTo>
                  <a:lnTo>
                    <a:pt x="197" y="376"/>
                  </a:lnTo>
                  <a:lnTo>
                    <a:pt x="200" y="376"/>
                  </a:lnTo>
                  <a:lnTo>
                    <a:pt x="204" y="377"/>
                  </a:lnTo>
                  <a:lnTo>
                    <a:pt x="208" y="377"/>
                  </a:lnTo>
                  <a:lnTo>
                    <a:pt x="210" y="377"/>
                  </a:lnTo>
                  <a:lnTo>
                    <a:pt x="214" y="377"/>
                  </a:lnTo>
                  <a:lnTo>
                    <a:pt x="218" y="376"/>
                  </a:lnTo>
                  <a:lnTo>
                    <a:pt x="221" y="375"/>
                  </a:lnTo>
                  <a:lnTo>
                    <a:pt x="225" y="373"/>
                  </a:lnTo>
                  <a:lnTo>
                    <a:pt x="229" y="371"/>
                  </a:lnTo>
                  <a:lnTo>
                    <a:pt x="241" y="362"/>
                  </a:lnTo>
                  <a:lnTo>
                    <a:pt x="239" y="365"/>
                  </a:lnTo>
                  <a:lnTo>
                    <a:pt x="235" y="367"/>
                  </a:lnTo>
                  <a:lnTo>
                    <a:pt x="231" y="370"/>
                  </a:lnTo>
                  <a:lnTo>
                    <a:pt x="226" y="372"/>
                  </a:lnTo>
                  <a:lnTo>
                    <a:pt x="221" y="375"/>
                  </a:lnTo>
                  <a:lnTo>
                    <a:pt x="216" y="377"/>
                  </a:lnTo>
                  <a:lnTo>
                    <a:pt x="210" y="378"/>
                  </a:lnTo>
                  <a:lnTo>
                    <a:pt x="205" y="380"/>
                  </a:lnTo>
                  <a:lnTo>
                    <a:pt x="200" y="378"/>
                  </a:lnTo>
                  <a:lnTo>
                    <a:pt x="197" y="377"/>
                  </a:lnTo>
                  <a:lnTo>
                    <a:pt x="195" y="376"/>
                  </a:lnTo>
                  <a:lnTo>
                    <a:pt x="194" y="376"/>
                  </a:lnTo>
                  <a:lnTo>
                    <a:pt x="194" y="375"/>
                  </a:lnTo>
                  <a:lnTo>
                    <a:pt x="193" y="375"/>
                  </a:lnTo>
                  <a:lnTo>
                    <a:pt x="192" y="373"/>
                  </a:lnTo>
                  <a:lnTo>
                    <a:pt x="190" y="373"/>
                  </a:lnTo>
                  <a:lnTo>
                    <a:pt x="189" y="373"/>
                  </a:lnTo>
                  <a:lnTo>
                    <a:pt x="188" y="373"/>
                  </a:lnTo>
                  <a:lnTo>
                    <a:pt x="187" y="373"/>
                  </a:lnTo>
                  <a:lnTo>
                    <a:pt x="186" y="373"/>
                  </a:lnTo>
                  <a:lnTo>
                    <a:pt x="183" y="373"/>
                  </a:lnTo>
                  <a:lnTo>
                    <a:pt x="182" y="373"/>
                  </a:lnTo>
                  <a:lnTo>
                    <a:pt x="181" y="373"/>
                  </a:lnTo>
                  <a:lnTo>
                    <a:pt x="179" y="373"/>
                  </a:lnTo>
                  <a:lnTo>
                    <a:pt x="178" y="373"/>
                  </a:lnTo>
                  <a:lnTo>
                    <a:pt x="176" y="380"/>
                  </a:lnTo>
                  <a:lnTo>
                    <a:pt x="163" y="373"/>
                  </a:lnTo>
                  <a:lnTo>
                    <a:pt x="167" y="371"/>
                  </a:lnTo>
                  <a:lnTo>
                    <a:pt x="162" y="371"/>
                  </a:lnTo>
                  <a:lnTo>
                    <a:pt x="157" y="371"/>
                  </a:lnTo>
                  <a:lnTo>
                    <a:pt x="155" y="367"/>
                  </a:lnTo>
                  <a:lnTo>
                    <a:pt x="152" y="364"/>
                  </a:lnTo>
                  <a:lnTo>
                    <a:pt x="150" y="360"/>
                  </a:lnTo>
                  <a:lnTo>
                    <a:pt x="147" y="355"/>
                  </a:lnTo>
                  <a:lnTo>
                    <a:pt x="145" y="351"/>
                  </a:lnTo>
                  <a:lnTo>
                    <a:pt x="141" y="348"/>
                  </a:lnTo>
                  <a:lnTo>
                    <a:pt x="136" y="345"/>
                  </a:lnTo>
                  <a:lnTo>
                    <a:pt x="131" y="344"/>
                  </a:lnTo>
                  <a:lnTo>
                    <a:pt x="131" y="339"/>
                  </a:lnTo>
                  <a:lnTo>
                    <a:pt x="136" y="343"/>
                  </a:lnTo>
                  <a:lnTo>
                    <a:pt x="142" y="346"/>
                  </a:lnTo>
                  <a:lnTo>
                    <a:pt x="150" y="348"/>
                  </a:lnTo>
                  <a:lnTo>
                    <a:pt x="156" y="348"/>
                  </a:lnTo>
                  <a:lnTo>
                    <a:pt x="163" y="348"/>
                  </a:lnTo>
                  <a:lnTo>
                    <a:pt x="171" y="348"/>
                  </a:lnTo>
                  <a:lnTo>
                    <a:pt x="178" y="348"/>
                  </a:lnTo>
                  <a:lnTo>
                    <a:pt x="186" y="348"/>
                  </a:lnTo>
                  <a:lnTo>
                    <a:pt x="193" y="348"/>
                  </a:lnTo>
                  <a:lnTo>
                    <a:pt x="199" y="350"/>
                  </a:lnTo>
                  <a:lnTo>
                    <a:pt x="197" y="354"/>
                  </a:lnTo>
                  <a:lnTo>
                    <a:pt x="198" y="355"/>
                  </a:lnTo>
                  <a:lnTo>
                    <a:pt x="198" y="357"/>
                  </a:lnTo>
                  <a:lnTo>
                    <a:pt x="199" y="359"/>
                  </a:lnTo>
                  <a:lnTo>
                    <a:pt x="200" y="359"/>
                  </a:lnTo>
                  <a:lnTo>
                    <a:pt x="200" y="360"/>
                  </a:lnTo>
                  <a:lnTo>
                    <a:pt x="202" y="361"/>
                  </a:lnTo>
                  <a:lnTo>
                    <a:pt x="203" y="361"/>
                  </a:lnTo>
                  <a:lnTo>
                    <a:pt x="204" y="361"/>
                  </a:lnTo>
                  <a:lnTo>
                    <a:pt x="205" y="362"/>
                  </a:lnTo>
                  <a:lnTo>
                    <a:pt x="207" y="361"/>
                  </a:lnTo>
                  <a:lnTo>
                    <a:pt x="208" y="361"/>
                  </a:lnTo>
                  <a:lnTo>
                    <a:pt x="209" y="360"/>
                  </a:lnTo>
                  <a:lnTo>
                    <a:pt x="210" y="360"/>
                  </a:lnTo>
                  <a:lnTo>
                    <a:pt x="212" y="359"/>
                  </a:lnTo>
                  <a:lnTo>
                    <a:pt x="213" y="359"/>
                  </a:lnTo>
                  <a:lnTo>
                    <a:pt x="214" y="359"/>
                  </a:lnTo>
                  <a:lnTo>
                    <a:pt x="215" y="357"/>
                  </a:lnTo>
                  <a:lnTo>
                    <a:pt x="216" y="357"/>
                  </a:lnTo>
                  <a:lnTo>
                    <a:pt x="218" y="357"/>
                  </a:lnTo>
                  <a:lnTo>
                    <a:pt x="219" y="356"/>
                  </a:lnTo>
                  <a:lnTo>
                    <a:pt x="221" y="355"/>
                  </a:lnTo>
                  <a:lnTo>
                    <a:pt x="223" y="354"/>
                  </a:lnTo>
                  <a:lnTo>
                    <a:pt x="224" y="352"/>
                  </a:lnTo>
                  <a:lnTo>
                    <a:pt x="226" y="351"/>
                  </a:lnTo>
                  <a:lnTo>
                    <a:pt x="228" y="350"/>
                  </a:lnTo>
                  <a:lnTo>
                    <a:pt x="230" y="349"/>
                  </a:lnTo>
                  <a:lnTo>
                    <a:pt x="231" y="349"/>
                  </a:lnTo>
                  <a:lnTo>
                    <a:pt x="234" y="348"/>
                  </a:lnTo>
                  <a:lnTo>
                    <a:pt x="235" y="348"/>
                  </a:lnTo>
                  <a:lnTo>
                    <a:pt x="233" y="345"/>
                  </a:lnTo>
                  <a:lnTo>
                    <a:pt x="230" y="345"/>
                  </a:lnTo>
                  <a:lnTo>
                    <a:pt x="228" y="344"/>
                  </a:lnTo>
                  <a:lnTo>
                    <a:pt x="225" y="345"/>
                  </a:lnTo>
                  <a:lnTo>
                    <a:pt x="223" y="346"/>
                  </a:lnTo>
                  <a:lnTo>
                    <a:pt x="221" y="348"/>
                  </a:lnTo>
                  <a:lnTo>
                    <a:pt x="219" y="349"/>
                  </a:lnTo>
                  <a:lnTo>
                    <a:pt x="216" y="349"/>
                  </a:lnTo>
                  <a:lnTo>
                    <a:pt x="214" y="350"/>
                  </a:lnTo>
                  <a:lnTo>
                    <a:pt x="212" y="350"/>
                  </a:lnTo>
                  <a:lnTo>
                    <a:pt x="219" y="345"/>
                  </a:lnTo>
                  <a:lnTo>
                    <a:pt x="226" y="343"/>
                  </a:lnTo>
                  <a:lnTo>
                    <a:pt x="235" y="341"/>
                  </a:lnTo>
                  <a:lnTo>
                    <a:pt x="242" y="341"/>
                  </a:lnTo>
                  <a:lnTo>
                    <a:pt x="251" y="340"/>
                  </a:lnTo>
                  <a:lnTo>
                    <a:pt x="259" y="340"/>
                  </a:lnTo>
                  <a:lnTo>
                    <a:pt x="266" y="339"/>
                  </a:lnTo>
                  <a:lnTo>
                    <a:pt x="273" y="336"/>
                  </a:lnTo>
                  <a:lnTo>
                    <a:pt x="281" y="333"/>
                  </a:lnTo>
                  <a:lnTo>
                    <a:pt x="288" y="326"/>
                  </a:lnTo>
                  <a:lnTo>
                    <a:pt x="286" y="334"/>
                  </a:lnTo>
                  <a:lnTo>
                    <a:pt x="282" y="340"/>
                  </a:lnTo>
                  <a:lnTo>
                    <a:pt x="276" y="344"/>
                  </a:lnTo>
                  <a:lnTo>
                    <a:pt x="270" y="348"/>
                  </a:lnTo>
                  <a:lnTo>
                    <a:pt x="261" y="350"/>
                  </a:lnTo>
                  <a:lnTo>
                    <a:pt x="252" y="351"/>
                  </a:lnTo>
                  <a:lnTo>
                    <a:pt x="244" y="352"/>
                  </a:lnTo>
                  <a:lnTo>
                    <a:pt x="235" y="354"/>
                  </a:lnTo>
                  <a:lnTo>
                    <a:pt x="226" y="355"/>
                  </a:lnTo>
                  <a:lnTo>
                    <a:pt x="218" y="357"/>
                  </a:lnTo>
                  <a:close/>
                  <a:moveTo>
                    <a:pt x="241" y="202"/>
                  </a:moveTo>
                  <a:lnTo>
                    <a:pt x="240" y="203"/>
                  </a:lnTo>
                  <a:lnTo>
                    <a:pt x="240" y="202"/>
                  </a:lnTo>
                  <a:lnTo>
                    <a:pt x="241" y="199"/>
                  </a:lnTo>
                  <a:lnTo>
                    <a:pt x="242" y="197"/>
                  </a:lnTo>
                  <a:lnTo>
                    <a:pt x="244" y="194"/>
                  </a:lnTo>
                  <a:lnTo>
                    <a:pt x="244" y="192"/>
                  </a:lnTo>
                  <a:lnTo>
                    <a:pt x="244" y="189"/>
                  </a:lnTo>
                  <a:lnTo>
                    <a:pt x="242" y="189"/>
                  </a:lnTo>
                  <a:lnTo>
                    <a:pt x="240" y="192"/>
                  </a:lnTo>
                  <a:lnTo>
                    <a:pt x="235" y="195"/>
                  </a:lnTo>
                  <a:lnTo>
                    <a:pt x="226" y="205"/>
                  </a:lnTo>
                  <a:lnTo>
                    <a:pt x="225" y="204"/>
                  </a:lnTo>
                  <a:lnTo>
                    <a:pt x="225" y="203"/>
                  </a:lnTo>
                  <a:lnTo>
                    <a:pt x="224" y="203"/>
                  </a:lnTo>
                  <a:lnTo>
                    <a:pt x="223" y="203"/>
                  </a:lnTo>
                  <a:lnTo>
                    <a:pt x="221" y="202"/>
                  </a:lnTo>
                  <a:lnTo>
                    <a:pt x="220" y="202"/>
                  </a:lnTo>
                  <a:lnTo>
                    <a:pt x="219" y="202"/>
                  </a:lnTo>
                  <a:lnTo>
                    <a:pt x="218" y="202"/>
                  </a:lnTo>
                  <a:lnTo>
                    <a:pt x="216" y="202"/>
                  </a:lnTo>
                  <a:lnTo>
                    <a:pt x="238" y="187"/>
                  </a:lnTo>
                  <a:lnTo>
                    <a:pt x="238" y="185"/>
                  </a:lnTo>
                  <a:lnTo>
                    <a:pt x="236" y="185"/>
                  </a:lnTo>
                  <a:lnTo>
                    <a:pt x="236" y="184"/>
                  </a:lnTo>
                  <a:lnTo>
                    <a:pt x="235" y="184"/>
                  </a:lnTo>
                  <a:lnTo>
                    <a:pt x="234" y="183"/>
                  </a:lnTo>
                  <a:lnTo>
                    <a:pt x="233" y="183"/>
                  </a:lnTo>
                  <a:lnTo>
                    <a:pt x="231" y="182"/>
                  </a:lnTo>
                  <a:lnTo>
                    <a:pt x="230" y="182"/>
                  </a:lnTo>
                  <a:lnTo>
                    <a:pt x="229" y="182"/>
                  </a:lnTo>
                  <a:lnTo>
                    <a:pt x="228" y="182"/>
                  </a:lnTo>
                  <a:lnTo>
                    <a:pt x="226" y="182"/>
                  </a:lnTo>
                  <a:lnTo>
                    <a:pt x="225" y="183"/>
                  </a:lnTo>
                  <a:lnTo>
                    <a:pt x="224" y="183"/>
                  </a:lnTo>
                  <a:lnTo>
                    <a:pt x="223" y="184"/>
                  </a:lnTo>
                  <a:lnTo>
                    <a:pt x="229" y="181"/>
                  </a:lnTo>
                  <a:lnTo>
                    <a:pt x="236" y="177"/>
                  </a:lnTo>
                  <a:lnTo>
                    <a:pt x="244" y="173"/>
                  </a:lnTo>
                  <a:lnTo>
                    <a:pt x="251" y="171"/>
                  </a:lnTo>
                  <a:lnTo>
                    <a:pt x="259" y="168"/>
                  </a:lnTo>
                  <a:lnTo>
                    <a:pt x="266" y="166"/>
                  </a:lnTo>
                  <a:lnTo>
                    <a:pt x="275" y="163"/>
                  </a:lnTo>
                  <a:lnTo>
                    <a:pt x="282" y="161"/>
                  </a:lnTo>
                  <a:lnTo>
                    <a:pt x="290" y="158"/>
                  </a:lnTo>
                  <a:lnTo>
                    <a:pt x="297" y="155"/>
                  </a:lnTo>
                  <a:lnTo>
                    <a:pt x="295" y="157"/>
                  </a:lnTo>
                  <a:lnTo>
                    <a:pt x="306" y="161"/>
                  </a:lnTo>
                  <a:lnTo>
                    <a:pt x="303" y="161"/>
                  </a:lnTo>
                  <a:lnTo>
                    <a:pt x="306" y="172"/>
                  </a:lnTo>
                  <a:lnTo>
                    <a:pt x="298" y="171"/>
                  </a:lnTo>
                  <a:lnTo>
                    <a:pt x="292" y="171"/>
                  </a:lnTo>
                  <a:lnTo>
                    <a:pt x="285" y="172"/>
                  </a:lnTo>
                  <a:lnTo>
                    <a:pt x="277" y="173"/>
                  </a:lnTo>
                  <a:lnTo>
                    <a:pt x="270" y="174"/>
                  </a:lnTo>
                  <a:lnTo>
                    <a:pt x="264" y="177"/>
                  </a:lnTo>
                  <a:lnTo>
                    <a:pt x="256" y="179"/>
                  </a:lnTo>
                  <a:lnTo>
                    <a:pt x="249" y="181"/>
                  </a:lnTo>
                  <a:lnTo>
                    <a:pt x="242" y="183"/>
                  </a:lnTo>
                  <a:lnTo>
                    <a:pt x="235" y="184"/>
                  </a:lnTo>
                  <a:lnTo>
                    <a:pt x="242" y="185"/>
                  </a:lnTo>
                  <a:lnTo>
                    <a:pt x="249" y="187"/>
                  </a:lnTo>
                  <a:lnTo>
                    <a:pt x="256" y="187"/>
                  </a:lnTo>
                  <a:lnTo>
                    <a:pt x="264" y="187"/>
                  </a:lnTo>
                  <a:lnTo>
                    <a:pt x="271" y="187"/>
                  </a:lnTo>
                  <a:lnTo>
                    <a:pt x="278" y="187"/>
                  </a:lnTo>
                  <a:lnTo>
                    <a:pt x="286" y="187"/>
                  </a:lnTo>
                  <a:lnTo>
                    <a:pt x="293" y="188"/>
                  </a:lnTo>
                  <a:lnTo>
                    <a:pt x="299" y="189"/>
                  </a:lnTo>
                  <a:lnTo>
                    <a:pt x="306" y="193"/>
                  </a:lnTo>
                  <a:lnTo>
                    <a:pt x="301" y="195"/>
                  </a:lnTo>
                  <a:lnTo>
                    <a:pt x="296" y="197"/>
                  </a:lnTo>
                  <a:lnTo>
                    <a:pt x="290" y="198"/>
                  </a:lnTo>
                  <a:lnTo>
                    <a:pt x="283" y="199"/>
                  </a:lnTo>
                  <a:lnTo>
                    <a:pt x="277" y="200"/>
                  </a:lnTo>
                  <a:lnTo>
                    <a:pt x="270" y="202"/>
                  </a:lnTo>
                  <a:lnTo>
                    <a:pt x="262" y="202"/>
                  </a:lnTo>
                  <a:lnTo>
                    <a:pt x="256" y="202"/>
                  </a:lnTo>
                  <a:lnTo>
                    <a:pt x="249" y="202"/>
                  </a:lnTo>
                  <a:lnTo>
                    <a:pt x="241" y="202"/>
                  </a:lnTo>
                  <a:close/>
                  <a:moveTo>
                    <a:pt x="309" y="333"/>
                  </a:moveTo>
                  <a:lnTo>
                    <a:pt x="308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6" y="336"/>
                  </a:lnTo>
                  <a:lnTo>
                    <a:pt x="306" y="338"/>
                  </a:lnTo>
                  <a:lnTo>
                    <a:pt x="306" y="339"/>
                  </a:lnTo>
                  <a:lnTo>
                    <a:pt x="306" y="340"/>
                  </a:lnTo>
                  <a:lnTo>
                    <a:pt x="306" y="341"/>
                  </a:lnTo>
                  <a:lnTo>
                    <a:pt x="303" y="341"/>
                  </a:lnTo>
                  <a:lnTo>
                    <a:pt x="302" y="338"/>
                  </a:lnTo>
                  <a:lnTo>
                    <a:pt x="302" y="334"/>
                  </a:lnTo>
                  <a:lnTo>
                    <a:pt x="303" y="330"/>
                  </a:lnTo>
                  <a:lnTo>
                    <a:pt x="304" y="326"/>
                  </a:lnTo>
                  <a:lnTo>
                    <a:pt x="306" y="322"/>
                  </a:lnTo>
                  <a:lnTo>
                    <a:pt x="306" y="318"/>
                  </a:lnTo>
                  <a:lnTo>
                    <a:pt x="306" y="314"/>
                  </a:lnTo>
                  <a:lnTo>
                    <a:pt x="306" y="310"/>
                  </a:lnTo>
                  <a:lnTo>
                    <a:pt x="304" y="307"/>
                  </a:lnTo>
                  <a:lnTo>
                    <a:pt x="301" y="303"/>
                  </a:lnTo>
                  <a:lnTo>
                    <a:pt x="303" y="305"/>
                  </a:lnTo>
                  <a:lnTo>
                    <a:pt x="306" y="308"/>
                  </a:lnTo>
                  <a:lnTo>
                    <a:pt x="307" y="310"/>
                  </a:lnTo>
                  <a:lnTo>
                    <a:pt x="308" y="314"/>
                  </a:lnTo>
                  <a:lnTo>
                    <a:pt x="308" y="318"/>
                  </a:lnTo>
                  <a:lnTo>
                    <a:pt x="309" y="320"/>
                  </a:lnTo>
                  <a:lnTo>
                    <a:pt x="309" y="324"/>
                  </a:lnTo>
                  <a:lnTo>
                    <a:pt x="309" y="326"/>
                  </a:lnTo>
                  <a:lnTo>
                    <a:pt x="309" y="330"/>
                  </a:lnTo>
                  <a:lnTo>
                    <a:pt x="309" y="333"/>
                  </a:lnTo>
                  <a:close/>
                </a:path>
              </a:pathLst>
            </a:custGeom>
            <a:solidFill>
              <a:srgbClr val="FFE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59" name="Freeform 161"/>
            <p:cNvSpPr>
              <a:spLocks/>
            </p:cNvSpPr>
            <p:nvPr/>
          </p:nvSpPr>
          <p:spPr bwMode="auto">
            <a:xfrm>
              <a:off x="2469" y="1037"/>
              <a:ext cx="1" cy="1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0 w 2"/>
                <a:gd name="T13" fmla="*/ 0 h 1"/>
                <a:gd name="T14" fmla="*/ 0 w 2"/>
                <a:gd name="T15" fmla="*/ 0 h 1"/>
                <a:gd name="T16" fmla="*/ 0 w 2"/>
                <a:gd name="T17" fmla="*/ 0 h 1"/>
                <a:gd name="T18" fmla="*/ 0 w 2"/>
                <a:gd name="T19" fmla="*/ 0 h 1"/>
                <a:gd name="T20" fmla="*/ 0 w 2"/>
                <a:gd name="T21" fmla="*/ 0 h 1"/>
                <a:gd name="T22" fmla="*/ 0 w 2"/>
                <a:gd name="T23" fmla="*/ 0 h 1"/>
                <a:gd name="T24" fmla="*/ 0 w 2"/>
                <a:gd name="T25" fmla="*/ 0 h 1"/>
                <a:gd name="T26" fmla="*/ 0 w 2"/>
                <a:gd name="T27" fmla="*/ 0 h 1"/>
                <a:gd name="T28" fmla="*/ 0 w 2"/>
                <a:gd name="T29" fmla="*/ 0 h 1"/>
                <a:gd name="T30" fmla="*/ 0 w 2"/>
                <a:gd name="T31" fmla="*/ 0 h 1"/>
                <a:gd name="T32" fmla="*/ 1 w 2"/>
                <a:gd name="T33" fmla="*/ 0 h 1"/>
                <a:gd name="T34" fmla="*/ 1 w 2"/>
                <a:gd name="T35" fmla="*/ 0 h 1"/>
                <a:gd name="T36" fmla="*/ 1 w 2"/>
                <a:gd name="T37" fmla="*/ 0 h 1"/>
                <a:gd name="T38" fmla="*/ 1 w 2"/>
                <a:gd name="T39" fmla="*/ 0 h 1"/>
                <a:gd name="T40" fmla="*/ 1 w 2"/>
                <a:gd name="T41" fmla="*/ 0 h 1"/>
                <a:gd name="T42" fmla="*/ 1 w 2"/>
                <a:gd name="T43" fmla="*/ 0 h 1"/>
                <a:gd name="T44" fmla="*/ 1 w 2"/>
                <a:gd name="T45" fmla="*/ 0 h 1"/>
                <a:gd name="T46" fmla="*/ 1 w 2"/>
                <a:gd name="T47" fmla="*/ 0 h 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60" name="Freeform 162"/>
            <p:cNvSpPr>
              <a:spLocks/>
            </p:cNvSpPr>
            <p:nvPr/>
          </p:nvSpPr>
          <p:spPr bwMode="auto">
            <a:xfrm>
              <a:off x="2637" y="961"/>
              <a:ext cx="4" cy="4"/>
            </a:xfrm>
            <a:custGeom>
              <a:avLst/>
              <a:gdLst>
                <a:gd name="T0" fmla="*/ 4 w 7"/>
                <a:gd name="T1" fmla="*/ 4 h 9"/>
                <a:gd name="T2" fmla="*/ 4 w 7"/>
                <a:gd name="T3" fmla="*/ 4 h 9"/>
                <a:gd name="T4" fmla="*/ 3 w 7"/>
                <a:gd name="T5" fmla="*/ 3 h 9"/>
                <a:gd name="T6" fmla="*/ 3 w 7"/>
                <a:gd name="T7" fmla="*/ 3 h 9"/>
                <a:gd name="T8" fmla="*/ 3 w 7"/>
                <a:gd name="T9" fmla="*/ 2 h 9"/>
                <a:gd name="T10" fmla="*/ 2 w 7"/>
                <a:gd name="T11" fmla="*/ 2 h 9"/>
                <a:gd name="T12" fmla="*/ 2 w 7"/>
                <a:gd name="T13" fmla="*/ 2 h 9"/>
                <a:gd name="T14" fmla="*/ 1 w 7"/>
                <a:gd name="T15" fmla="*/ 1 h 9"/>
                <a:gd name="T16" fmla="*/ 1 w 7"/>
                <a:gd name="T17" fmla="*/ 1 h 9"/>
                <a:gd name="T18" fmla="*/ 1 w 7"/>
                <a:gd name="T19" fmla="*/ 0 h 9"/>
                <a:gd name="T20" fmla="*/ 0 w 7"/>
                <a:gd name="T21" fmla="*/ 0 h 9"/>
                <a:gd name="T22" fmla="*/ 1 w 7"/>
                <a:gd name="T23" fmla="*/ 0 h 9"/>
                <a:gd name="T24" fmla="*/ 1 w 7"/>
                <a:gd name="T25" fmla="*/ 1 h 9"/>
                <a:gd name="T26" fmla="*/ 1 w 7"/>
                <a:gd name="T27" fmla="*/ 2 h 9"/>
                <a:gd name="T28" fmla="*/ 1 w 7"/>
                <a:gd name="T29" fmla="*/ 2 h 9"/>
                <a:gd name="T30" fmla="*/ 2 w 7"/>
                <a:gd name="T31" fmla="*/ 2 h 9"/>
                <a:gd name="T32" fmla="*/ 3 w 7"/>
                <a:gd name="T33" fmla="*/ 2 h 9"/>
                <a:gd name="T34" fmla="*/ 3 w 7"/>
                <a:gd name="T35" fmla="*/ 3 h 9"/>
                <a:gd name="T36" fmla="*/ 3 w 7"/>
                <a:gd name="T37" fmla="*/ 4 h 9"/>
                <a:gd name="T38" fmla="*/ 4 w 7"/>
                <a:gd name="T39" fmla="*/ 4 h 9"/>
                <a:gd name="T40" fmla="*/ 4 w 7"/>
                <a:gd name="T41" fmla="*/ 4 h 9"/>
                <a:gd name="T42" fmla="*/ 4 w 7"/>
                <a:gd name="T43" fmla="*/ 4 h 9"/>
                <a:gd name="T44" fmla="*/ 4 w 7"/>
                <a:gd name="T45" fmla="*/ 4 h 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" h="9">
                  <a:moveTo>
                    <a:pt x="7" y="8"/>
                  </a:moveTo>
                  <a:lnTo>
                    <a:pt x="7" y="8"/>
                  </a:lnTo>
                  <a:lnTo>
                    <a:pt x="6" y="6"/>
                  </a:lnTo>
                  <a:lnTo>
                    <a:pt x="5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61" name="Freeform 163"/>
            <p:cNvSpPr>
              <a:spLocks/>
            </p:cNvSpPr>
            <p:nvPr/>
          </p:nvSpPr>
          <p:spPr bwMode="auto">
            <a:xfrm>
              <a:off x="2647" y="1003"/>
              <a:ext cx="2" cy="1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0 h 3"/>
                <a:gd name="T8" fmla="*/ 1 w 2"/>
                <a:gd name="T9" fmla="*/ 0 h 3"/>
                <a:gd name="T10" fmla="*/ 1 w 2"/>
                <a:gd name="T11" fmla="*/ 0 h 3"/>
                <a:gd name="T12" fmla="*/ 1 w 2"/>
                <a:gd name="T13" fmla="*/ 1 h 3"/>
                <a:gd name="T14" fmla="*/ 1 w 2"/>
                <a:gd name="T15" fmla="*/ 1 h 3"/>
                <a:gd name="T16" fmla="*/ 1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2 w 2"/>
                <a:gd name="T23" fmla="*/ 0 h 3"/>
                <a:gd name="T24" fmla="*/ 0 w 2"/>
                <a:gd name="T25" fmla="*/ 0 h 3"/>
                <a:gd name="T26" fmla="*/ 0 w 2"/>
                <a:gd name="T27" fmla="*/ 0 h 3"/>
                <a:gd name="T28" fmla="*/ 0 w 2"/>
                <a:gd name="T29" fmla="*/ 0 h 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62" name="Freeform 164"/>
            <p:cNvSpPr>
              <a:spLocks/>
            </p:cNvSpPr>
            <p:nvPr/>
          </p:nvSpPr>
          <p:spPr bwMode="auto">
            <a:xfrm>
              <a:off x="2641" y="965"/>
              <a:ext cx="11" cy="12"/>
            </a:xfrm>
            <a:custGeom>
              <a:avLst/>
              <a:gdLst>
                <a:gd name="T0" fmla="*/ 11 w 22"/>
                <a:gd name="T1" fmla="*/ 12 h 22"/>
                <a:gd name="T2" fmla="*/ 11 w 22"/>
                <a:gd name="T3" fmla="*/ 10 h 22"/>
                <a:gd name="T4" fmla="*/ 10 w 22"/>
                <a:gd name="T5" fmla="*/ 9 h 22"/>
                <a:gd name="T6" fmla="*/ 10 w 22"/>
                <a:gd name="T7" fmla="*/ 7 h 22"/>
                <a:gd name="T8" fmla="*/ 8 w 22"/>
                <a:gd name="T9" fmla="*/ 6 h 22"/>
                <a:gd name="T10" fmla="*/ 7 w 22"/>
                <a:gd name="T11" fmla="*/ 5 h 22"/>
                <a:gd name="T12" fmla="*/ 6 w 22"/>
                <a:gd name="T13" fmla="*/ 4 h 22"/>
                <a:gd name="T14" fmla="*/ 5 w 22"/>
                <a:gd name="T15" fmla="*/ 3 h 22"/>
                <a:gd name="T16" fmla="*/ 3 w 22"/>
                <a:gd name="T17" fmla="*/ 2 h 22"/>
                <a:gd name="T18" fmla="*/ 2 w 22"/>
                <a:gd name="T19" fmla="*/ 1 h 22"/>
                <a:gd name="T20" fmla="*/ 0 w 22"/>
                <a:gd name="T21" fmla="*/ 0 h 22"/>
                <a:gd name="T22" fmla="*/ 2 w 22"/>
                <a:gd name="T23" fmla="*/ 1 h 22"/>
                <a:gd name="T24" fmla="*/ 2 w 22"/>
                <a:gd name="T25" fmla="*/ 3 h 22"/>
                <a:gd name="T26" fmla="*/ 3 w 22"/>
                <a:gd name="T27" fmla="*/ 4 h 22"/>
                <a:gd name="T28" fmla="*/ 5 w 22"/>
                <a:gd name="T29" fmla="*/ 5 h 22"/>
                <a:gd name="T30" fmla="*/ 5 w 22"/>
                <a:gd name="T31" fmla="*/ 7 h 22"/>
                <a:gd name="T32" fmla="*/ 7 w 22"/>
                <a:gd name="T33" fmla="*/ 8 h 22"/>
                <a:gd name="T34" fmla="*/ 8 w 22"/>
                <a:gd name="T35" fmla="*/ 9 h 22"/>
                <a:gd name="T36" fmla="*/ 9 w 22"/>
                <a:gd name="T37" fmla="*/ 10 h 22"/>
                <a:gd name="T38" fmla="*/ 10 w 22"/>
                <a:gd name="T39" fmla="*/ 11 h 22"/>
                <a:gd name="T40" fmla="*/ 11 w 22"/>
                <a:gd name="T41" fmla="*/ 12 h 22"/>
                <a:gd name="T42" fmla="*/ 11 w 22"/>
                <a:gd name="T43" fmla="*/ 12 h 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2" h="22">
                  <a:moveTo>
                    <a:pt x="22" y="22"/>
                  </a:moveTo>
                  <a:lnTo>
                    <a:pt x="21" y="18"/>
                  </a:lnTo>
                  <a:lnTo>
                    <a:pt x="20" y="16"/>
                  </a:lnTo>
                  <a:lnTo>
                    <a:pt x="19" y="13"/>
                  </a:lnTo>
                  <a:lnTo>
                    <a:pt x="16" y="11"/>
                  </a:lnTo>
                  <a:lnTo>
                    <a:pt x="14" y="10"/>
                  </a:lnTo>
                  <a:lnTo>
                    <a:pt x="11" y="7"/>
                  </a:lnTo>
                  <a:lnTo>
                    <a:pt x="9" y="6"/>
                  </a:lnTo>
                  <a:lnTo>
                    <a:pt x="6" y="4"/>
                  </a:ln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lnTo>
                    <a:pt x="4" y="5"/>
                  </a:lnTo>
                  <a:lnTo>
                    <a:pt x="6" y="7"/>
                  </a:lnTo>
                  <a:lnTo>
                    <a:pt x="9" y="10"/>
                  </a:lnTo>
                  <a:lnTo>
                    <a:pt x="10" y="12"/>
                  </a:lnTo>
                  <a:lnTo>
                    <a:pt x="13" y="15"/>
                  </a:lnTo>
                  <a:lnTo>
                    <a:pt x="15" y="17"/>
                  </a:lnTo>
                  <a:lnTo>
                    <a:pt x="17" y="18"/>
                  </a:lnTo>
                  <a:lnTo>
                    <a:pt x="20" y="21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63" name="Freeform 165"/>
            <p:cNvSpPr>
              <a:spLocks/>
            </p:cNvSpPr>
            <p:nvPr/>
          </p:nvSpPr>
          <p:spPr bwMode="auto">
            <a:xfrm>
              <a:off x="2460" y="943"/>
              <a:ext cx="13" cy="3"/>
            </a:xfrm>
            <a:custGeom>
              <a:avLst/>
              <a:gdLst>
                <a:gd name="T0" fmla="*/ 12 w 28"/>
                <a:gd name="T1" fmla="*/ 3 h 6"/>
                <a:gd name="T2" fmla="*/ 13 w 28"/>
                <a:gd name="T3" fmla="*/ 2 h 6"/>
                <a:gd name="T4" fmla="*/ 0 w 28"/>
                <a:gd name="T5" fmla="*/ 0 h 6"/>
                <a:gd name="T6" fmla="*/ 1 w 28"/>
                <a:gd name="T7" fmla="*/ 2 h 6"/>
                <a:gd name="T8" fmla="*/ 2 w 28"/>
                <a:gd name="T9" fmla="*/ 2 h 6"/>
                <a:gd name="T10" fmla="*/ 3 w 28"/>
                <a:gd name="T11" fmla="*/ 3 h 6"/>
                <a:gd name="T12" fmla="*/ 5 w 28"/>
                <a:gd name="T13" fmla="*/ 3 h 6"/>
                <a:gd name="T14" fmla="*/ 7 w 28"/>
                <a:gd name="T15" fmla="*/ 3 h 6"/>
                <a:gd name="T16" fmla="*/ 7 w 28"/>
                <a:gd name="T17" fmla="*/ 3 h 6"/>
                <a:gd name="T18" fmla="*/ 9 w 28"/>
                <a:gd name="T19" fmla="*/ 3 h 6"/>
                <a:gd name="T20" fmla="*/ 11 w 28"/>
                <a:gd name="T21" fmla="*/ 3 h 6"/>
                <a:gd name="T22" fmla="*/ 12 w 28"/>
                <a:gd name="T23" fmla="*/ 3 h 6"/>
                <a:gd name="T24" fmla="*/ 13 w 28"/>
                <a:gd name="T25" fmla="*/ 3 h 6"/>
                <a:gd name="T26" fmla="*/ 13 w 28"/>
                <a:gd name="T27" fmla="*/ 3 h 6"/>
                <a:gd name="T28" fmla="*/ 12 w 28"/>
                <a:gd name="T29" fmla="*/ 3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" h="6">
                  <a:moveTo>
                    <a:pt x="26" y="6"/>
                  </a:moveTo>
                  <a:lnTo>
                    <a:pt x="28" y="3"/>
                  </a:lnTo>
                  <a:lnTo>
                    <a:pt x="0" y="0"/>
                  </a:lnTo>
                  <a:lnTo>
                    <a:pt x="2" y="3"/>
                  </a:lnTo>
                  <a:lnTo>
                    <a:pt x="4" y="4"/>
                  </a:lnTo>
                  <a:lnTo>
                    <a:pt x="7" y="5"/>
                  </a:lnTo>
                  <a:lnTo>
                    <a:pt x="10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5" y="5"/>
                  </a:lnTo>
                  <a:lnTo>
                    <a:pt x="28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64" name="Freeform 166"/>
            <p:cNvSpPr>
              <a:spLocks/>
            </p:cNvSpPr>
            <p:nvPr/>
          </p:nvSpPr>
          <p:spPr bwMode="auto">
            <a:xfrm>
              <a:off x="2554" y="946"/>
              <a:ext cx="7" cy="1"/>
            </a:xfrm>
            <a:custGeom>
              <a:avLst/>
              <a:gdLst>
                <a:gd name="T0" fmla="*/ 0 w 15"/>
                <a:gd name="T1" fmla="*/ 1 h 3"/>
                <a:gd name="T2" fmla="*/ 7 w 15"/>
                <a:gd name="T3" fmla="*/ 1 h 3"/>
                <a:gd name="T4" fmla="*/ 7 w 15"/>
                <a:gd name="T5" fmla="*/ 0 h 3"/>
                <a:gd name="T6" fmla="*/ 0 w 15"/>
                <a:gd name="T7" fmla="*/ 0 h 3"/>
                <a:gd name="T8" fmla="*/ 0 w 15"/>
                <a:gd name="T9" fmla="*/ 1 h 3"/>
                <a:gd name="T10" fmla="*/ 0 w 15"/>
                <a:gd name="T11" fmla="*/ 1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">
                  <a:moveTo>
                    <a:pt x="0" y="3"/>
                  </a:moveTo>
                  <a:lnTo>
                    <a:pt x="15" y="3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65" name="Freeform 167"/>
            <p:cNvSpPr>
              <a:spLocks/>
            </p:cNvSpPr>
            <p:nvPr/>
          </p:nvSpPr>
          <p:spPr bwMode="auto">
            <a:xfrm>
              <a:off x="2458" y="951"/>
              <a:ext cx="9" cy="2"/>
            </a:xfrm>
            <a:custGeom>
              <a:avLst/>
              <a:gdLst>
                <a:gd name="T0" fmla="*/ 8 w 17"/>
                <a:gd name="T1" fmla="*/ 0 h 4"/>
                <a:gd name="T2" fmla="*/ 0 w 17"/>
                <a:gd name="T3" fmla="*/ 0 h 4"/>
                <a:gd name="T4" fmla="*/ 9 w 17"/>
                <a:gd name="T5" fmla="*/ 2 h 4"/>
                <a:gd name="T6" fmla="*/ 8 w 17"/>
                <a:gd name="T7" fmla="*/ 0 h 4"/>
                <a:gd name="T8" fmla="*/ 8 w 17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4">
                  <a:moveTo>
                    <a:pt x="15" y="0"/>
                  </a:moveTo>
                  <a:lnTo>
                    <a:pt x="0" y="0"/>
                  </a:lnTo>
                  <a:lnTo>
                    <a:pt x="17" y="4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66" name="Freeform 168"/>
            <p:cNvSpPr>
              <a:spLocks/>
            </p:cNvSpPr>
            <p:nvPr/>
          </p:nvSpPr>
          <p:spPr bwMode="auto">
            <a:xfrm>
              <a:off x="2563" y="951"/>
              <a:ext cx="6" cy="5"/>
            </a:xfrm>
            <a:custGeom>
              <a:avLst/>
              <a:gdLst>
                <a:gd name="T0" fmla="*/ 3 w 12"/>
                <a:gd name="T1" fmla="*/ 0 h 9"/>
                <a:gd name="T2" fmla="*/ 0 w 12"/>
                <a:gd name="T3" fmla="*/ 0 h 9"/>
                <a:gd name="T4" fmla="*/ 6 w 12"/>
                <a:gd name="T5" fmla="*/ 5 h 9"/>
                <a:gd name="T6" fmla="*/ 6 w 12"/>
                <a:gd name="T7" fmla="*/ 4 h 9"/>
                <a:gd name="T8" fmla="*/ 6 w 12"/>
                <a:gd name="T9" fmla="*/ 4 h 9"/>
                <a:gd name="T10" fmla="*/ 5 w 12"/>
                <a:gd name="T11" fmla="*/ 4 h 9"/>
                <a:gd name="T12" fmla="*/ 5 w 12"/>
                <a:gd name="T13" fmla="*/ 4 h 9"/>
                <a:gd name="T14" fmla="*/ 4 w 12"/>
                <a:gd name="T15" fmla="*/ 3 h 9"/>
                <a:gd name="T16" fmla="*/ 4 w 12"/>
                <a:gd name="T17" fmla="*/ 3 h 9"/>
                <a:gd name="T18" fmla="*/ 3 w 12"/>
                <a:gd name="T19" fmla="*/ 2 h 9"/>
                <a:gd name="T20" fmla="*/ 3 w 12"/>
                <a:gd name="T21" fmla="*/ 2 h 9"/>
                <a:gd name="T22" fmla="*/ 3 w 12"/>
                <a:gd name="T23" fmla="*/ 1 h 9"/>
                <a:gd name="T24" fmla="*/ 3 w 12"/>
                <a:gd name="T25" fmla="*/ 0 h 9"/>
                <a:gd name="T26" fmla="*/ 3 w 12"/>
                <a:gd name="T27" fmla="*/ 0 h 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" h="9">
                  <a:moveTo>
                    <a:pt x="6" y="0"/>
                  </a:moveTo>
                  <a:lnTo>
                    <a:pt x="0" y="0"/>
                  </a:lnTo>
                  <a:lnTo>
                    <a:pt x="12" y="9"/>
                  </a:lnTo>
                  <a:lnTo>
                    <a:pt x="11" y="8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67" name="Freeform 169"/>
            <p:cNvSpPr>
              <a:spLocks/>
            </p:cNvSpPr>
            <p:nvPr/>
          </p:nvSpPr>
          <p:spPr bwMode="auto">
            <a:xfrm>
              <a:off x="2647" y="956"/>
              <a:ext cx="6" cy="3"/>
            </a:xfrm>
            <a:custGeom>
              <a:avLst/>
              <a:gdLst>
                <a:gd name="T0" fmla="*/ 6 w 11"/>
                <a:gd name="T1" fmla="*/ 3 h 6"/>
                <a:gd name="T2" fmla="*/ 6 w 11"/>
                <a:gd name="T3" fmla="*/ 0 h 6"/>
                <a:gd name="T4" fmla="*/ 0 w 11"/>
                <a:gd name="T5" fmla="*/ 0 h 6"/>
                <a:gd name="T6" fmla="*/ 6 w 11"/>
                <a:gd name="T7" fmla="*/ 3 h 6"/>
                <a:gd name="T8" fmla="*/ 6 w 11"/>
                <a:gd name="T9" fmla="*/ 3 h 6"/>
                <a:gd name="T10" fmla="*/ 6 w 11"/>
                <a:gd name="T11" fmla="*/ 3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6">
                  <a:moveTo>
                    <a:pt x="11" y="5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11" y="6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68" name="Freeform 170"/>
            <p:cNvSpPr>
              <a:spLocks/>
            </p:cNvSpPr>
            <p:nvPr/>
          </p:nvSpPr>
          <p:spPr bwMode="auto">
            <a:xfrm>
              <a:off x="2592" y="958"/>
              <a:ext cx="3" cy="1"/>
            </a:xfrm>
            <a:custGeom>
              <a:avLst/>
              <a:gdLst>
                <a:gd name="T0" fmla="*/ 2 w 7"/>
                <a:gd name="T1" fmla="*/ 0 h 2"/>
                <a:gd name="T2" fmla="*/ 0 w 7"/>
                <a:gd name="T3" fmla="*/ 1 h 2"/>
                <a:gd name="T4" fmla="*/ 0 w 7"/>
                <a:gd name="T5" fmla="*/ 1 h 2"/>
                <a:gd name="T6" fmla="*/ 1 w 7"/>
                <a:gd name="T7" fmla="*/ 1 h 2"/>
                <a:gd name="T8" fmla="*/ 1 w 7"/>
                <a:gd name="T9" fmla="*/ 1 h 2"/>
                <a:gd name="T10" fmla="*/ 1 w 7"/>
                <a:gd name="T11" fmla="*/ 1 h 2"/>
                <a:gd name="T12" fmla="*/ 1 w 7"/>
                <a:gd name="T13" fmla="*/ 1 h 2"/>
                <a:gd name="T14" fmla="*/ 2 w 7"/>
                <a:gd name="T15" fmla="*/ 1 h 2"/>
                <a:gd name="T16" fmla="*/ 2 w 7"/>
                <a:gd name="T17" fmla="*/ 1 h 2"/>
                <a:gd name="T18" fmla="*/ 2 w 7"/>
                <a:gd name="T19" fmla="*/ 1 h 2"/>
                <a:gd name="T20" fmla="*/ 2 w 7"/>
                <a:gd name="T21" fmla="*/ 1 h 2"/>
                <a:gd name="T22" fmla="*/ 3 w 7"/>
                <a:gd name="T23" fmla="*/ 1 h 2"/>
                <a:gd name="T24" fmla="*/ 3 w 7"/>
                <a:gd name="T25" fmla="*/ 1 h 2"/>
                <a:gd name="T26" fmla="*/ 2 w 7"/>
                <a:gd name="T27" fmla="*/ 0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" h="2">
                  <a:moveTo>
                    <a:pt x="5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69" name="Freeform 171"/>
            <p:cNvSpPr>
              <a:spLocks/>
            </p:cNvSpPr>
            <p:nvPr/>
          </p:nvSpPr>
          <p:spPr bwMode="auto">
            <a:xfrm>
              <a:off x="2595" y="957"/>
              <a:ext cx="5" cy="2"/>
            </a:xfrm>
            <a:custGeom>
              <a:avLst/>
              <a:gdLst>
                <a:gd name="T0" fmla="*/ 0 w 10"/>
                <a:gd name="T1" fmla="*/ 1 h 2"/>
                <a:gd name="T2" fmla="*/ 5 w 10"/>
                <a:gd name="T3" fmla="*/ 2 h 2"/>
                <a:gd name="T4" fmla="*/ 5 w 10"/>
                <a:gd name="T5" fmla="*/ 1 h 2"/>
                <a:gd name="T6" fmla="*/ 4 w 10"/>
                <a:gd name="T7" fmla="*/ 0 h 2"/>
                <a:gd name="T8" fmla="*/ 4 w 10"/>
                <a:gd name="T9" fmla="*/ 0 h 2"/>
                <a:gd name="T10" fmla="*/ 4 w 10"/>
                <a:gd name="T11" fmla="*/ 0 h 2"/>
                <a:gd name="T12" fmla="*/ 3 w 10"/>
                <a:gd name="T13" fmla="*/ 0 h 2"/>
                <a:gd name="T14" fmla="*/ 3 w 10"/>
                <a:gd name="T15" fmla="*/ 0 h 2"/>
                <a:gd name="T16" fmla="*/ 2 w 10"/>
                <a:gd name="T17" fmla="*/ 0 h 2"/>
                <a:gd name="T18" fmla="*/ 2 w 10"/>
                <a:gd name="T19" fmla="*/ 1 h 2"/>
                <a:gd name="T20" fmla="*/ 1 w 10"/>
                <a:gd name="T21" fmla="*/ 1 h 2"/>
                <a:gd name="T22" fmla="*/ 1 w 10"/>
                <a:gd name="T23" fmla="*/ 2 h 2"/>
                <a:gd name="T24" fmla="*/ 1 w 10"/>
                <a:gd name="T25" fmla="*/ 2 h 2"/>
                <a:gd name="T26" fmla="*/ 0 w 10"/>
                <a:gd name="T27" fmla="*/ 1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" h="2">
                  <a:moveTo>
                    <a:pt x="0" y="1"/>
                  </a:move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70" name="Freeform 172"/>
            <p:cNvSpPr>
              <a:spLocks/>
            </p:cNvSpPr>
            <p:nvPr/>
          </p:nvSpPr>
          <p:spPr bwMode="auto">
            <a:xfrm>
              <a:off x="2573" y="10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w 1"/>
                <a:gd name="T45" fmla="*/ 0 h 1"/>
                <a:gd name="T46" fmla="*/ 0 w 1"/>
                <a:gd name="T47" fmla="*/ 0 h 1"/>
                <a:gd name="T48" fmla="*/ 0 w 1"/>
                <a:gd name="T49" fmla="*/ 0 h 1"/>
                <a:gd name="T50" fmla="*/ 0 w 1"/>
                <a:gd name="T51" fmla="*/ 0 h 1"/>
                <a:gd name="T52" fmla="*/ 0 w 1"/>
                <a:gd name="T53" fmla="*/ 0 h 1"/>
                <a:gd name="T54" fmla="*/ 0 w 1"/>
                <a:gd name="T55" fmla="*/ 0 h 1"/>
                <a:gd name="T56" fmla="*/ 0 w 1"/>
                <a:gd name="T57" fmla="*/ 0 h 1"/>
                <a:gd name="T58" fmla="*/ 0 w 1"/>
                <a:gd name="T59" fmla="*/ 0 h 1"/>
                <a:gd name="T60" fmla="*/ 0 w 1"/>
                <a:gd name="T61" fmla="*/ 0 h 1"/>
                <a:gd name="T62" fmla="*/ 0 w 1"/>
                <a:gd name="T63" fmla="*/ 0 h 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71" name="Freeform 173"/>
            <p:cNvSpPr>
              <a:spLocks/>
            </p:cNvSpPr>
            <p:nvPr/>
          </p:nvSpPr>
          <p:spPr bwMode="auto">
            <a:xfrm>
              <a:off x="2567" y="1017"/>
              <a:ext cx="41" cy="15"/>
            </a:xfrm>
            <a:custGeom>
              <a:avLst/>
              <a:gdLst>
                <a:gd name="T0" fmla="*/ 41 w 83"/>
                <a:gd name="T1" fmla="*/ 9 h 29"/>
                <a:gd name="T2" fmla="*/ 40 w 83"/>
                <a:gd name="T3" fmla="*/ 3 h 29"/>
                <a:gd name="T4" fmla="*/ 41 w 83"/>
                <a:gd name="T5" fmla="*/ 3 h 29"/>
                <a:gd name="T6" fmla="*/ 36 w 83"/>
                <a:gd name="T7" fmla="*/ 1 h 29"/>
                <a:gd name="T8" fmla="*/ 37 w 83"/>
                <a:gd name="T9" fmla="*/ 0 h 29"/>
                <a:gd name="T10" fmla="*/ 33 w 83"/>
                <a:gd name="T11" fmla="*/ 2 h 29"/>
                <a:gd name="T12" fmla="*/ 29 w 83"/>
                <a:gd name="T13" fmla="*/ 3 h 29"/>
                <a:gd name="T14" fmla="*/ 26 w 83"/>
                <a:gd name="T15" fmla="*/ 4 h 29"/>
                <a:gd name="T16" fmla="*/ 21 w 83"/>
                <a:gd name="T17" fmla="*/ 6 h 29"/>
                <a:gd name="T18" fmla="*/ 18 w 83"/>
                <a:gd name="T19" fmla="*/ 7 h 29"/>
                <a:gd name="T20" fmla="*/ 14 w 83"/>
                <a:gd name="T21" fmla="*/ 8 h 29"/>
                <a:gd name="T22" fmla="*/ 10 w 83"/>
                <a:gd name="T23" fmla="*/ 9 h 29"/>
                <a:gd name="T24" fmla="*/ 6 w 83"/>
                <a:gd name="T25" fmla="*/ 11 h 29"/>
                <a:gd name="T26" fmla="*/ 3 w 83"/>
                <a:gd name="T27" fmla="*/ 13 h 29"/>
                <a:gd name="T28" fmla="*/ 0 w 83"/>
                <a:gd name="T29" fmla="*/ 15 h 29"/>
                <a:gd name="T30" fmla="*/ 0 w 83"/>
                <a:gd name="T31" fmla="*/ 14 h 29"/>
                <a:gd name="T32" fmla="*/ 1 w 83"/>
                <a:gd name="T33" fmla="*/ 14 h 29"/>
                <a:gd name="T34" fmla="*/ 1 w 83"/>
                <a:gd name="T35" fmla="*/ 14 h 29"/>
                <a:gd name="T36" fmla="*/ 2 w 83"/>
                <a:gd name="T37" fmla="*/ 14 h 29"/>
                <a:gd name="T38" fmla="*/ 3 w 83"/>
                <a:gd name="T39" fmla="*/ 14 h 29"/>
                <a:gd name="T40" fmla="*/ 3 w 83"/>
                <a:gd name="T41" fmla="*/ 14 h 29"/>
                <a:gd name="T42" fmla="*/ 4 w 83"/>
                <a:gd name="T43" fmla="*/ 14 h 29"/>
                <a:gd name="T44" fmla="*/ 5 w 83"/>
                <a:gd name="T45" fmla="*/ 14 h 29"/>
                <a:gd name="T46" fmla="*/ 5 w 83"/>
                <a:gd name="T47" fmla="*/ 14 h 29"/>
                <a:gd name="T48" fmla="*/ 6 w 83"/>
                <a:gd name="T49" fmla="*/ 15 h 29"/>
                <a:gd name="T50" fmla="*/ 9 w 83"/>
                <a:gd name="T51" fmla="*/ 14 h 29"/>
                <a:gd name="T52" fmla="*/ 13 w 83"/>
                <a:gd name="T53" fmla="*/ 13 h 29"/>
                <a:gd name="T54" fmla="*/ 16 w 83"/>
                <a:gd name="T55" fmla="*/ 12 h 29"/>
                <a:gd name="T56" fmla="*/ 20 w 83"/>
                <a:gd name="T57" fmla="*/ 11 h 29"/>
                <a:gd name="T58" fmla="*/ 23 w 83"/>
                <a:gd name="T59" fmla="*/ 10 h 29"/>
                <a:gd name="T60" fmla="*/ 27 w 83"/>
                <a:gd name="T61" fmla="*/ 9 h 29"/>
                <a:gd name="T62" fmla="*/ 31 w 83"/>
                <a:gd name="T63" fmla="*/ 9 h 29"/>
                <a:gd name="T64" fmla="*/ 34 w 83"/>
                <a:gd name="T65" fmla="*/ 8 h 29"/>
                <a:gd name="T66" fmla="*/ 37 w 83"/>
                <a:gd name="T67" fmla="*/ 8 h 29"/>
                <a:gd name="T68" fmla="*/ 41 w 83"/>
                <a:gd name="T69" fmla="*/ 9 h 29"/>
                <a:gd name="T70" fmla="*/ 41 w 83"/>
                <a:gd name="T71" fmla="*/ 9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3" h="29">
                  <a:moveTo>
                    <a:pt x="83" y="17"/>
                  </a:moveTo>
                  <a:lnTo>
                    <a:pt x="80" y="6"/>
                  </a:lnTo>
                  <a:lnTo>
                    <a:pt x="83" y="6"/>
                  </a:lnTo>
                  <a:lnTo>
                    <a:pt x="72" y="2"/>
                  </a:lnTo>
                  <a:lnTo>
                    <a:pt x="74" y="0"/>
                  </a:lnTo>
                  <a:lnTo>
                    <a:pt x="67" y="3"/>
                  </a:lnTo>
                  <a:lnTo>
                    <a:pt x="59" y="6"/>
                  </a:lnTo>
                  <a:lnTo>
                    <a:pt x="52" y="8"/>
                  </a:lnTo>
                  <a:lnTo>
                    <a:pt x="43" y="11"/>
                  </a:lnTo>
                  <a:lnTo>
                    <a:pt x="36" y="13"/>
                  </a:lnTo>
                  <a:lnTo>
                    <a:pt x="28" y="16"/>
                  </a:lnTo>
                  <a:lnTo>
                    <a:pt x="21" y="18"/>
                  </a:lnTo>
                  <a:lnTo>
                    <a:pt x="13" y="22"/>
                  </a:lnTo>
                  <a:lnTo>
                    <a:pt x="6" y="26"/>
                  </a:lnTo>
                  <a:lnTo>
                    <a:pt x="0" y="29"/>
                  </a:lnTo>
                  <a:lnTo>
                    <a:pt x="1" y="28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6" y="27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10" y="28"/>
                  </a:lnTo>
                  <a:lnTo>
                    <a:pt x="11" y="28"/>
                  </a:lnTo>
                  <a:lnTo>
                    <a:pt x="12" y="29"/>
                  </a:lnTo>
                  <a:lnTo>
                    <a:pt x="19" y="28"/>
                  </a:lnTo>
                  <a:lnTo>
                    <a:pt x="26" y="26"/>
                  </a:lnTo>
                  <a:lnTo>
                    <a:pt x="33" y="24"/>
                  </a:lnTo>
                  <a:lnTo>
                    <a:pt x="41" y="22"/>
                  </a:lnTo>
                  <a:lnTo>
                    <a:pt x="47" y="19"/>
                  </a:lnTo>
                  <a:lnTo>
                    <a:pt x="54" y="18"/>
                  </a:lnTo>
                  <a:lnTo>
                    <a:pt x="62" y="17"/>
                  </a:lnTo>
                  <a:lnTo>
                    <a:pt x="69" y="16"/>
                  </a:lnTo>
                  <a:lnTo>
                    <a:pt x="75" y="16"/>
                  </a:lnTo>
                  <a:lnTo>
                    <a:pt x="8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72" name="Freeform 174"/>
            <p:cNvSpPr>
              <a:spLocks noEditPoints="1"/>
            </p:cNvSpPr>
            <p:nvPr/>
          </p:nvSpPr>
          <p:spPr bwMode="auto">
            <a:xfrm>
              <a:off x="2564" y="1032"/>
              <a:ext cx="44" cy="10"/>
            </a:xfrm>
            <a:custGeom>
              <a:avLst/>
              <a:gdLst>
                <a:gd name="T0" fmla="*/ 9 w 90"/>
                <a:gd name="T1" fmla="*/ 0 h 21"/>
                <a:gd name="T2" fmla="*/ 9 w 90"/>
                <a:gd name="T3" fmla="*/ 0 h 21"/>
                <a:gd name="T4" fmla="*/ 10 w 90"/>
                <a:gd name="T5" fmla="*/ 0 h 21"/>
                <a:gd name="T6" fmla="*/ 10 w 90"/>
                <a:gd name="T7" fmla="*/ 0 h 21"/>
                <a:gd name="T8" fmla="*/ 10 w 90"/>
                <a:gd name="T9" fmla="*/ 0 h 21"/>
                <a:gd name="T10" fmla="*/ 10 w 90"/>
                <a:gd name="T11" fmla="*/ 0 h 21"/>
                <a:gd name="T12" fmla="*/ 10 w 90"/>
                <a:gd name="T13" fmla="*/ 0 h 21"/>
                <a:gd name="T14" fmla="*/ 10 w 90"/>
                <a:gd name="T15" fmla="*/ 0 h 21"/>
                <a:gd name="T16" fmla="*/ 11 w 90"/>
                <a:gd name="T17" fmla="*/ 0 h 21"/>
                <a:gd name="T18" fmla="*/ 11 w 90"/>
                <a:gd name="T19" fmla="*/ 1 h 21"/>
                <a:gd name="T20" fmla="*/ 11 w 90"/>
                <a:gd name="T21" fmla="*/ 1 h 21"/>
                <a:gd name="T22" fmla="*/ 0 w 90"/>
                <a:gd name="T23" fmla="*/ 9 h 21"/>
                <a:gd name="T24" fmla="*/ 1 w 90"/>
                <a:gd name="T25" fmla="*/ 9 h 21"/>
                <a:gd name="T26" fmla="*/ 1 w 90"/>
                <a:gd name="T27" fmla="*/ 9 h 21"/>
                <a:gd name="T28" fmla="*/ 2 w 90"/>
                <a:gd name="T29" fmla="*/ 9 h 21"/>
                <a:gd name="T30" fmla="*/ 2 w 90"/>
                <a:gd name="T31" fmla="*/ 9 h 21"/>
                <a:gd name="T32" fmla="*/ 2 w 90"/>
                <a:gd name="T33" fmla="*/ 9 h 21"/>
                <a:gd name="T34" fmla="*/ 3 w 90"/>
                <a:gd name="T35" fmla="*/ 9 h 21"/>
                <a:gd name="T36" fmla="*/ 4 w 90"/>
                <a:gd name="T37" fmla="*/ 9 h 21"/>
                <a:gd name="T38" fmla="*/ 4 w 90"/>
                <a:gd name="T39" fmla="*/ 9 h 21"/>
                <a:gd name="T40" fmla="*/ 4 w 90"/>
                <a:gd name="T41" fmla="*/ 10 h 21"/>
                <a:gd name="T42" fmla="*/ 5 w 90"/>
                <a:gd name="T43" fmla="*/ 10 h 21"/>
                <a:gd name="T44" fmla="*/ 9 w 90"/>
                <a:gd name="T45" fmla="*/ 5 h 21"/>
                <a:gd name="T46" fmla="*/ 12 w 90"/>
                <a:gd name="T47" fmla="*/ 4 h 21"/>
                <a:gd name="T48" fmla="*/ 13 w 90"/>
                <a:gd name="T49" fmla="*/ 2 h 21"/>
                <a:gd name="T50" fmla="*/ 14 w 90"/>
                <a:gd name="T51" fmla="*/ 2 h 21"/>
                <a:gd name="T52" fmla="*/ 14 w 90"/>
                <a:gd name="T53" fmla="*/ 4 h 21"/>
                <a:gd name="T54" fmla="*/ 14 w 90"/>
                <a:gd name="T55" fmla="*/ 5 h 21"/>
                <a:gd name="T56" fmla="*/ 13 w 90"/>
                <a:gd name="T57" fmla="*/ 6 h 21"/>
                <a:gd name="T58" fmla="*/ 12 w 90"/>
                <a:gd name="T59" fmla="*/ 7 h 21"/>
                <a:gd name="T60" fmla="*/ 12 w 90"/>
                <a:gd name="T61" fmla="*/ 9 h 21"/>
                <a:gd name="T62" fmla="*/ 12 w 90"/>
                <a:gd name="T63" fmla="*/ 9 h 21"/>
                <a:gd name="T64" fmla="*/ 12 w 90"/>
                <a:gd name="T65" fmla="*/ 9 h 21"/>
                <a:gd name="T66" fmla="*/ 16 w 90"/>
                <a:gd name="T67" fmla="*/ 9 h 21"/>
                <a:gd name="T68" fmla="*/ 20 w 90"/>
                <a:gd name="T69" fmla="*/ 9 h 21"/>
                <a:gd name="T70" fmla="*/ 22 w 90"/>
                <a:gd name="T71" fmla="*/ 9 h 21"/>
                <a:gd name="T72" fmla="*/ 26 w 90"/>
                <a:gd name="T73" fmla="*/ 9 h 21"/>
                <a:gd name="T74" fmla="*/ 30 w 90"/>
                <a:gd name="T75" fmla="*/ 8 h 21"/>
                <a:gd name="T76" fmla="*/ 33 w 90"/>
                <a:gd name="T77" fmla="*/ 7 h 21"/>
                <a:gd name="T78" fmla="*/ 36 w 90"/>
                <a:gd name="T79" fmla="*/ 7 h 21"/>
                <a:gd name="T80" fmla="*/ 39 w 90"/>
                <a:gd name="T81" fmla="*/ 6 h 21"/>
                <a:gd name="T82" fmla="*/ 42 w 90"/>
                <a:gd name="T83" fmla="*/ 5 h 21"/>
                <a:gd name="T84" fmla="*/ 44 w 90"/>
                <a:gd name="T85" fmla="*/ 4 h 21"/>
                <a:gd name="T86" fmla="*/ 41 w 90"/>
                <a:gd name="T87" fmla="*/ 2 h 21"/>
                <a:gd name="T88" fmla="*/ 38 w 90"/>
                <a:gd name="T89" fmla="*/ 2 h 21"/>
                <a:gd name="T90" fmla="*/ 34 w 90"/>
                <a:gd name="T91" fmla="*/ 1 h 21"/>
                <a:gd name="T92" fmla="*/ 30 w 90"/>
                <a:gd name="T93" fmla="*/ 1 h 21"/>
                <a:gd name="T94" fmla="*/ 27 w 90"/>
                <a:gd name="T95" fmla="*/ 1 h 21"/>
                <a:gd name="T96" fmla="*/ 23 w 90"/>
                <a:gd name="T97" fmla="*/ 1 h 21"/>
                <a:gd name="T98" fmla="*/ 20 w 90"/>
                <a:gd name="T99" fmla="*/ 1 h 21"/>
                <a:gd name="T100" fmla="*/ 16 w 90"/>
                <a:gd name="T101" fmla="*/ 1 h 21"/>
                <a:gd name="T102" fmla="*/ 13 w 90"/>
                <a:gd name="T103" fmla="*/ 0 h 21"/>
                <a:gd name="T104" fmla="*/ 9 w 90"/>
                <a:gd name="T105" fmla="*/ 0 h 21"/>
                <a:gd name="T106" fmla="*/ 9 w 90"/>
                <a:gd name="T107" fmla="*/ 0 h 21"/>
                <a:gd name="T108" fmla="*/ 9 w 90"/>
                <a:gd name="T109" fmla="*/ 0 h 21"/>
                <a:gd name="T110" fmla="*/ 20 w 90"/>
                <a:gd name="T111" fmla="*/ 7 h 21"/>
                <a:gd name="T112" fmla="*/ 15 w 90"/>
                <a:gd name="T113" fmla="*/ 7 h 21"/>
                <a:gd name="T114" fmla="*/ 20 w 90"/>
                <a:gd name="T115" fmla="*/ 4 h 21"/>
                <a:gd name="T116" fmla="*/ 20 w 90"/>
                <a:gd name="T117" fmla="*/ 7 h 21"/>
                <a:gd name="T118" fmla="*/ 20 w 90"/>
                <a:gd name="T119" fmla="*/ 7 h 21"/>
                <a:gd name="T120" fmla="*/ 20 w 90"/>
                <a:gd name="T121" fmla="*/ 7 h 2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0" h="21">
                  <a:moveTo>
                    <a:pt x="19" y="0"/>
                  </a:move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3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10" y="21"/>
                  </a:lnTo>
                  <a:lnTo>
                    <a:pt x="19" y="11"/>
                  </a:lnTo>
                  <a:lnTo>
                    <a:pt x="24" y="8"/>
                  </a:lnTo>
                  <a:lnTo>
                    <a:pt x="26" y="5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6" y="13"/>
                  </a:lnTo>
                  <a:lnTo>
                    <a:pt x="25" y="15"/>
                  </a:lnTo>
                  <a:lnTo>
                    <a:pt x="24" y="18"/>
                  </a:lnTo>
                  <a:lnTo>
                    <a:pt x="24" y="19"/>
                  </a:lnTo>
                  <a:lnTo>
                    <a:pt x="25" y="18"/>
                  </a:lnTo>
                  <a:lnTo>
                    <a:pt x="33" y="18"/>
                  </a:lnTo>
                  <a:lnTo>
                    <a:pt x="40" y="18"/>
                  </a:lnTo>
                  <a:lnTo>
                    <a:pt x="46" y="18"/>
                  </a:lnTo>
                  <a:lnTo>
                    <a:pt x="54" y="18"/>
                  </a:lnTo>
                  <a:lnTo>
                    <a:pt x="61" y="16"/>
                  </a:lnTo>
                  <a:lnTo>
                    <a:pt x="67" y="15"/>
                  </a:lnTo>
                  <a:lnTo>
                    <a:pt x="74" y="14"/>
                  </a:lnTo>
                  <a:lnTo>
                    <a:pt x="80" y="13"/>
                  </a:lnTo>
                  <a:lnTo>
                    <a:pt x="85" y="11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7" y="4"/>
                  </a:lnTo>
                  <a:lnTo>
                    <a:pt x="70" y="3"/>
                  </a:lnTo>
                  <a:lnTo>
                    <a:pt x="62" y="3"/>
                  </a:lnTo>
                  <a:lnTo>
                    <a:pt x="55" y="3"/>
                  </a:lnTo>
                  <a:lnTo>
                    <a:pt x="48" y="3"/>
                  </a:lnTo>
                  <a:lnTo>
                    <a:pt x="40" y="3"/>
                  </a:lnTo>
                  <a:lnTo>
                    <a:pt x="33" y="3"/>
                  </a:lnTo>
                  <a:lnTo>
                    <a:pt x="26" y="1"/>
                  </a:lnTo>
                  <a:lnTo>
                    <a:pt x="19" y="0"/>
                  </a:lnTo>
                  <a:close/>
                  <a:moveTo>
                    <a:pt x="40" y="15"/>
                  </a:moveTo>
                  <a:lnTo>
                    <a:pt x="30" y="15"/>
                  </a:lnTo>
                  <a:lnTo>
                    <a:pt x="40" y="9"/>
                  </a:lnTo>
                  <a:lnTo>
                    <a:pt x="4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73" name="Freeform 175"/>
            <p:cNvSpPr>
              <a:spLocks/>
            </p:cNvSpPr>
            <p:nvPr/>
          </p:nvSpPr>
          <p:spPr bwMode="auto">
            <a:xfrm>
              <a:off x="2488" y="1024"/>
              <a:ext cx="39" cy="9"/>
            </a:xfrm>
            <a:custGeom>
              <a:avLst/>
              <a:gdLst>
                <a:gd name="T0" fmla="*/ 39 w 77"/>
                <a:gd name="T1" fmla="*/ 8 h 19"/>
                <a:gd name="T2" fmla="*/ 39 w 77"/>
                <a:gd name="T3" fmla="*/ 7 h 19"/>
                <a:gd name="T4" fmla="*/ 38 w 77"/>
                <a:gd name="T5" fmla="*/ 7 h 19"/>
                <a:gd name="T6" fmla="*/ 38 w 77"/>
                <a:gd name="T7" fmla="*/ 7 h 19"/>
                <a:gd name="T8" fmla="*/ 38 w 77"/>
                <a:gd name="T9" fmla="*/ 7 h 19"/>
                <a:gd name="T10" fmla="*/ 38 w 77"/>
                <a:gd name="T11" fmla="*/ 6 h 19"/>
                <a:gd name="T12" fmla="*/ 38 w 77"/>
                <a:gd name="T13" fmla="*/ 6 h 19"/>
                <a:gd name="T14" fmla="*/ 38 w 77"/>
                <a:gd name="T15" fmla="*/ 5 h 19"/>
                <a:gd name="T16" fmla="*/ 38 w 77"/>
                <a:gd name="T17" fmla="*/ 5 h 19"/>
                <a:gd name="T18" fmla="*/ 38 w 77"/>
                <a:gd name="T19" fmla="*/ 5 h 19"/>
                <a:gd name="T20" fmla="*/ 38 w 77"/>
                <a:gd name="T21" fmla="*/ 5 h 19"/>
                <a:gd name="T22" fmla="*/ 34 w 77"/>
                <a:gd name="T23" fmla="*/ 6 h 19"/>
                <a:gd name="T24" fmla="*/ 30 w 77"/>
                <a:gd name="T25" fmla="*/ 6 h 19"/>
                <a:gd name="T26" fmla="*/ 26 w 77"/>
                <a:gd name="T27" fmla="*/ 5 h 19"/>
                <a:gd name="T28" fmla="*/ 22 w 77"/>
                <a:gd name="T29" fmla="*/ 4 h 19"/>
                <a:gd name="T30" fmla="*/ 18 w 77"/>
                <a:gd name="T31" fmla="*/ 2 h 19"/>
                <a:gd name="T32" fmla="*/ 14 w 77"/>
                <a:gd name="T33" fmla="*/ 0 h 19"/>
                <a:gd name="T34" fmla="*/ 10 w 77"/>
                <a:gd name="T35" fmla="*/ 0 h 19"/>
                <a:gd name="T36" fmla="*/ 7 w 77"/>
                <a:gd name="T37" fmla="*/ 1 h 19"/>
                <a:gd name="T38" fmla="*/ 4 w 77"/>
                <a:gd name="T39" fmla="*/ 4 h 19"/>
                <a:gd name="T40" fmla="*/ 0 w 77"/>
                <a:gd name="T41" fmla="*/ 8 h 19"/>
                <a:gd name="T42" fmla="*/ 5 w 77"/>
                <a:gd name="T43" fmla="*/ 9 h 19"/>
                <a:gd name="T44" fmla="*/ 8 w 77"/>
                <a:gd name="T45" fmla="*/ 7 h 19"/>
                <a:gd name="T46" fmla="*/ 11 w 77"/>
                <a:gd name="T47" fmla="*/ 5 h 19"/>
                <a:gd name="T48" fmla="*/ 14 w 77"/>
                <a:gd name="T49" fmla="*/ 5 h 19"/>
                <a:gd name="T50" fmla="*/ 18 w 77"/>
                <a:gd name="T51" fmla="*/ 5 h 19"/>
                <a:gd name="T52" fmla="*/ 21 w 77"/>
                <a:gd name="T53" fmla="*/ 6 h 19"/>
                <a:gd name="T54" fmla="*/ 25 w 77"/>
                <a:gd name="T55" fmla="*/ 7 h 19"/>
                <a:gd name="T56" fmla="*/ 28 w 77"/>
                <a:gd name="T57" fmla="*/ 8 h 19"/>
                <a:gd name="T58" fmla="*/ 32 w 77"/>
                <a:gd name="T59" fmla="*/ 8 h 19"/>
                <a:gd name="T60" fmla="*/ 35 w 77"/>
                <a:gd name="T61" fmla="*/ 8 h 19"/>
                <a:gd name="T62" fmla="*/ 39 w 77"/>
                <a:gd name="T63" fmla="*/ 8 h 19"/>
                <a:gd name="T64" fmla="*/ 39 w 77"/>
                <a:gd name="T65" fmla="*/ 8 h 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7" h="19">
                  <a:moveTo>
                    <a:pt x="77" y="16"/>
                  </a:moveTo>
                  <a:lnTo>
                    <a:pt x="77" y="15"/>
                  </a:lnTo>
                  <a:lnTo>
                    <a:pt x="76" y="15"/>
                  </a:lnTo>
                  <a:lnTo>
                    <a:pt x="76" y="14"/>
                  </a:lnTo>
                  <a:lnTo>
                    <a:pt x="75" y="14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5" y="10"/>
                  </a:lnTo>
                  <a:lnTo>
                    <a:pt x="67" y="13"/>
                  </a:lnTo>
                  <a:lnTo>
                    <a:pt x="60" y="13"/>
                  </a:lnTo>
                  <a:lnTo>
                    <a:pt x="51" y="10"/>
                  </a:lnTo>
                  <a:lnTo>
                    <a:pt x="44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7" y="8"/>
                  </a:lnTo>
                  <a:lnTo>
                    <a:pt x="0" y="16"/>
                  </a:lnTo>
                  <a:lnTo>
                    <a:pt x="9" y="19"/>
                  </a:lnTo>
                  <a:lnTo>
                    <a:pt x="15" y="14"/>
                  </a:lnTo>
                  <a:lnTo>
                    <a:pt x="21" y="11"/>
                  </a:lnTo>
                  <a:lnTo>
                    <a:pt x="28" y="10"/>
                  </a:lnTo>
                  <a:lnTo>
                    <a:pt x="35" y="11"/>
                  </a:lnTo>
                  <a:lnTo>
                    <a:pt x="42" y="13"/>
                  </a:lnTo>
                  <a:lnTo>
                    <a:pt x="49" y="15"/>
                  </a:lnTo>
                  <a:lnTo>
                    <a:pt x="56" y="16"/>
                  </a:lnTo>
                  <a:lnTo>
                    <a:pt x="64" y="17"/>
                  </a:lnTo>
                  <a:lnTo>
                    <a:pt x="70" y="17"/>
                  </a:lnTo>
                  <a:lnTo>
                    <a:pt x="77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74" name="Freeform 176"/>
            <p:cNvSpPr>
              <a:spLocks/>
            </p:cNvSpPr>
            <p:nvPr/>
          </p:nvSpPr>
          <p:spPr bwMode="auto">
            <a:xfrm>
              <a:off x="2650" y="1027"/>
              <a:ext cx="2" cy="9"/>
            </a:xfrm>
            <a:custGeom>
              <a:avLst/>
              <a:gdLst>
                <a:gd name="T0" fmla="*/ 0 w 3"/>
                <a:gd name="T1" fmla="*/ 4 h 17"/>
                <a:gd name="T2" fmla="*/ 1 w 3"/>
                <a:gd name="T3" fmla="*/ 9 h 17"/>
                <a:gd name="T4" fmla="*/ 2 w 3"/>
                <a:gd name="T5" fmla="*/ 0 h 17"/>
                <a:gd name="T6" fmla="*/ 1 w 3"/>
                <a:gd name="T7" fmla="*/ 4 h 17"/>
                <a:gd name="T8" fmla="*/ 1 w 3"/>
                <a:gd name="T9" fmla="*/ 4 h 17"/>
                <a:gd name="T10" fmla="*/ 0 w 3"/>
                <a:gd name="T11" fmla="*/ 4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7">
                  <a:moveTo>
                    <a:pt x="0" y="8"/>
                  </a:moveTo>
                  <a:lnTo>
                    <a:pt x="1" y="17"/>
                  </a:lnTo>
                  <a:lnTo>
                    <a:pt x="3" y="0"/>
                  </a:lnTo>
                  <a:lnTo>
                    <a:pt x="1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75" name="Freeform 177"/>
            <p:cNvSpPr>
              <a:spLocks/>
            </p:cNvSpPr>
            <p:nvPr/>
          </p:nvSpPr>
          <p:spPr bwMode="auto">
            <a:xfrm>
              <a:off x="2496" y="1035"/>
              <a:ext cx="43" cy="9"/>
            </a:xfrm>
            <a:custGeom>
              <a:avLst/>
              <a:gdLst>
                <a:gd name="T0" fmla="*/ 36 w 87"/>
                <a:gd name="T1" fmla="*/ 6 h 17"/>
                <a:gd name="T2" fmla="*/ 36 w 87"/>
                <a:gd name="T3" fmla="*/ 6 h 17"/>
                <a:gd name="T4" fmla="*/ 38 w 87"/>
                <a:gd name="T5" fmla="*/ 6 h 17"/>
                <a:gd name="T6" fmla="*/ 39 w 87"/>
                <a:gd name="T7" fmla="*/ 6 h 17"/>
                <a:gd name="T8" fmla="*/ 40 w 87"/>
                <a:gd name="T9" fmla="*/ 6 h 17"/>
                <a:gd name="T10" fmla="*/ 41 w 87"/>
                <a:gd name="T11" fmla="*/ 7 h 17"/>
                <a:gd name="T12" fmla="*/ 42 w 87"/>
                <a:gd name="T13" fmla="*/ 8 h 17"/>
                <a:gd name="T14" fmla="*/ 43 w 87"/>
                <a:gd name="T15" fmla="*/ 9 h 17"/>
                <a:gd name="T16" fmla="*/ 43 w 87"/>
                <a:gd name="T17" fmla="*/ 9 h 17"/>
                <a:gd name="T18" fmla="*/ 43 w 87"/>
                <a:gd name="T19" fmla="*/ 8 h 17"/>
                <a:gd name="T20" fmla="*/ 41 w 87"/>
                <a:gd name="T21" fmla="*/ 7 h 17"/>
                <a:gd name="T22" fmla="*/ 38 w 87"/>
                <a:gd name="T23" fmla="*/ 4 h 17"/>
                <a:gd name="T24" fmla="*/ 34 w 87"/>
                <a:gd name="T25" fmla="*/ 2 h 17"/>
                <a:gd name="T26" fmla="*/ 30 w 87"/>
                <a:gd name="T27" fmla="*/ 1 h 17"/>
                <a:gd name="T28" fmla="*/ 25 w 87"/>
                <a:gd name="T29" fmla="*/ 0 h 17"/>
                <a:gd name="T30" fmla="*/ 20 w 87"/>
                <a:gd name="T31" fmla="*/ 1 h 17"/>
                <a:gd name="T32" fmla="*/ 16 w 87"/>
                <a:gd name="T33" fmla="*/ 1 h 17"/>
                <a:gd name="T34" fmla="*/ 11 w 87"/>
                <a:gd name="T35" fmla="*/ 3 h 17"/>
                <a:gd name="T36" fmla="*/ 7 w 87"/>
                <a:gd name="T37" fmla="*/ 4 h 17"/>
                <a:gd name="T38" fmla="*/ 3 w 87"/>
                <a:gd name="T39" fmla="*/ 6 h 17"/>
                <a:gd name="T40" fmla="*/ 0 w 87"/>
                <a:gd name="T41" fmla="*/ 8 h 17"/>
                <a:gd name="T42" fmla="*/ 4 w 87"/>
                <a:gd name="T43" fmla="*/ 7 h 17"/>
                <a:gd name="T44" fmla="*/ 8 w 87"/>
                <a:gd name="T45" fmla="*/ 7 h 17"/>
                <a:gd name="T46" fmla="*/ 12 w 87"/>
                <a:gd name="T47" fmla="*/ 7 h 17"/>
                <a:gd name="T48" fmla="*/ 16 w 87"/>
                <a:gd name="T49" fmla="*/ 7 h 17"/>
                <a:gd name="T50" fmla="*/ 20 w 87"/>
                <a:gd name="T51" fmla="*/ 8 h 17"/>
                <a:gd name="T52" fmla="*/ 23 w 87"/>
                <a:gd name="T53" fmla="*/ 8 h 17"/>
                <a:gd name="T54" fmla="*/ 27 w 87"/>
                <a:gd name="T55" fmla="*/ 8 h 17"/>
                <a:gd name="T56" fmla="*/ 31 w 87"/>
                <a:gd name="T57" fmla="*/ 7 h 17"/>
                <a:gd name="T58" fmla="*/ 33 w 87"/>
                <a:gd name="T59" fmla="*/ 7 h 17"/>
                <a:gd name="T60" fmla="*/ 36 w 87"/>
                <a:gd name="T61" fmla="*/ 7 h 17"/>
                <a:gd name="T62" fmla="*/ 36 w 87"/>
                <a:gd name="T63" fmla="*/ 7 h 17"/>
                <a:gd name="T64" fmla="*/ 36 w 87"/>
                <a:gd name="T65" fmla="*/ 6 h 1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7" h="17">
                  <a:moveTo>
                    <a:pt x="72" y="12"/>
                  </a:move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81" y="12"/>
                  </a:lnTo>
                  <a:lnTo>
                    <a:pt x="83" y="14"/>
                  </a:lnTo>
                  <a:lnTo>
                    <a:pt x="84" y="16"/>
                  </a:lnTo>
                  <a:lnTo>
                    <a:pt x="86" y="17"/>
                  </a:lnTo>
                  <a:lnTo>
                    <a:pt x="87" y="17"/>
                  </a:lnTo>
                  <a:lnTo>
                    <a:pt x="86" y="16"/>
                  </a:lnTo>
                  <a:lnTo>
                    <a:pt x="83" y="13"/>
                  </a:lnTo>
                  <a:lnTo>
                    <a:pt x="77" y="7"/>
                  </a:lnTo>
                  <a:lnTo>
                    <a:pt x="68" y="3"/>
                  </a:lnTo>
                  <a:lnTo>
                    <a:pt x="60" y="1"/>
                  </a:lnTo>
                  <a:lnTo>
                    <a:pt x="51" y="0"/>
                  </a:lnTo>
                  <a:lnTo>
                    <a:pt x="41" y="1"/>
                  </a:lnTo>
                  <a:lnTo>
                    <a:pt x="32" y="2"/>
                  </a:lnTo>
                  <a:lnTo>
                    <a:pt x="22" y="5"/>
                  </a:lnTo>
                  <a:lnTo>
                    <a:pt x="14" y="7"/>
                  </a:lnTo>
                  <a:lnTo>
                    <a:pt x="6" y="11"/>
                  </a:lnTo>
                  <a:lnTo>
                    <a:pt x="0" y="16"/>
                  </a:lnTo>
                  <a:lnTo>
                    <a:pt x="8" y="14"/>
                  </a:lnTo>
                  <a:lnTo>
                    <a:pt x="16" y="14"/>
                  </a:lnTo>
                  <a:lnTo>
                    <a:pt x="24" y="14"/>
                  </a:lnTo>
                  <a:lnTo>
                    <a:pt x="32" y="14"/>
                  </a:lnTo>
                  <a:lnTo>
                    <a:pt x="40" y="16"/>
                  </a:lnTo>
                  <a:lnTo>
                    <a:pt x="47" y="16"/>
                  </a:lnTo>
                  <a:lnTo>
                    <a:pt x="55" y="16"/>
                  </a:lnTo>
                  <a:lnTo>
                    <a:pt x="62" y="14"/>
                  </a:lnTo>
                  <a:lnTo>
                    <a:pt x="67" y="14"/>
                  </a:lnTo>
                  <a:lnTo>
                    <a:pt x="72" y="13"/>
                  </a:lnTo>
                  <a:lnTo>
                    <a:pt x="72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76" name="Freeform 178"/>
            <p:cNvSpPr>
              <a:spLocks/>
            </p:cNvSpPr>
            <p:nvPr/>
          </p:nvSpPr>
          <p:spPr bwMode="auto">
            <a:xfrm>
              <a:off x="2579" y="1036"/>
              <a:ext cx="5" cy="3"/>
            </a:xfrm>
            <a:custGeom>
              <a:avLst/>
              <a:gdLst>
                <a:gd name="T0" fmla="*/ 5 w 10"/>
                <a:gd name="T1" fmla="*/ 3 h 6"/>
                <a:gd name="T2" fmla="*/ 5 w 10"/>
                <a:gd name="T3" fmla="*/ 0 h 6"/>
                <a:gd name="T4" fmla="*/ 0 w 10"/>
                <a:gd name="T5" fmla="*/ 3 h 6"/>
                <a:gd name="T6" fmla="*/ 5 w 10"/>
                <a:gd name="T7" fmla="*/ 3 h 6"/>
                <a:gd name="T8" fmla="*/ 5 w 10"/>
                <a:gd name="T9" fmla="*/ 3 h 6"/>
                <a:gd name="T10" fmla="*/ 5 w 10"/>
                <a:gd name="T11" fmla="*/ 3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6">
                  <a:moveTo>
                    <a:pt x="10" y="5"/>
                  </a:moveTo>
                  <a:lnTo>
                    <a:pt x="10" y="0"/>
                  </a:lnTo>
                  <a:lnTo>
                    <a:pt x="0" y="6"/>
                  </a:lnTo>
                  <a:lnTo>
                    <a:pt x="10" y="6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77" name="Freeform 179"/>
            <p:cNvSpPr>
              <a:spLocks/>
            </p:cNvSpPr>
            <p:nvPr/>
          </p:nvSpPr>
          <p:spPr bwMode="auto">
            <a:xfrm>
              <a:off x="2571" y="1046"/>
              <a:ext cx="18" cy="5"/>
            </a:xfrm>
            <a:custGeom>
              <a:avLst/>
              <a:gdLst>
                <a:gd name="T0" fmla="*/ 0 w 36"/>
                <a:gd name="T1" fmla="*/ 1 h 9"/>
                <a:gd name="T2" fmla="*/ 2 w 36"/>
                <a:gd name="T3" fmla="*/ 3 h 9"/>
                <a:gd name="T4" fmla="*/ 4 w 36"/>
                <a:gd name="T5" fmla="*/ 4 h 9"/>
                <a:gd name="T6" fmla="*/ 5 w 36"/>
                <a:gd name="T7" fmla="*/ 5 h 9"/>
                <a:gd name="T8" fmla="*/ 7 w 36"/>
                <a:gd name="T9" fmla="*/ 5 h 9"/>
                <a:gd name="T10" fmla="*/ 9 w 36"/>
                <a:gd name="T11" fmla="*/ 4 h 9"/>
                <a:gd name="T12" fmla="*/ 11 w 36"/>
                <a:gd name="T13" fmla="*/ 4 h 9"/>
                <a:gd name="T14" fmla="*/ 13 w 36"/>
                <a:gd name="T15" fmla="*/ 3 h 9"/>
                <a:gd name="T16" fmla="*/ 15 w 36"/>
                <a:gd name="T17" fmla="*/ 3 h 9"/>
                <a:gd name="T18" fmla="*/ 17 w 36"/>
                <a:gd name="T19" fmla="*/ 3 h 9"/>
                <a:gd name="T20" fmla="*/ 18 w 36"/>
                <a:gd name="T21" fmla="*/ 3 h 9"/>
                <a:gd name="T22" fmla="*/ 17 w 36"/>
                <a:gd name="T23" fmla="*/ 2 h 9"/>
                <a:gd name="T24" fmla="*/ 15 w 36"/>
                <a:gd name="T25" fmla="*/ 2 h 9"/>
                <a:gd name="T26" fmla="*/ 13 w 36"/>
                <a:gd name="T27" fmla="*/ 1 h 9"/>
                <a:gd name="T28" fmla="*/ 12 w 36"/>
                <a:gd name="T29" fmla="*/ 1 h 9"/>
                <a:gd name="T30" fmla="*/ 10 w 36"/>
                <a:gd name="T31" fmla="*/ 0 h 9"/>
                <a:gd name="T32" fmla="*/ 8 w 36"/>
                <a:gd name="T33" fmla="*/ 0 h 9"/>
                <a:gd name="T34" fmla="*/ 6 w 36"/>
                <a:gd name="T35" fmla="*/ 0 h 9"/>
                <a:gd name="T36" fmla="*/ 4 w 36"/>
                <a:gd name="T37" fmla="*/ 0 h 9"/>
                <a:gd name="T38" fmla="*/ 2 w 36"/>
                <a:gd name="T39" fmla="*/ 1 h 9"/>
                <a:gd name="T40" fmla="*/ 0 w 36"/>
                <a:gd name="T41" fmla="*/ 1 h 9"/>
                <a:gd name="T42" fmla="*/ 0 w 36"/>
                <a:gd name="T43" fmla="*/ 1 h 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6" h="9">
                  <a:moveTo>
                    <a:pt x="0" y="2"/>
                  </a:moveTo>
                  <a:lnTo>
                    <a:pt x="4" y="5"/>
                  </a:lnTo>
                  <a:lnTo>
                    <a:pt x="7" y="7"/>
                  </a:lnTo>
                  <a:lnTo>
                    <a:pt x="10" y="9"/>
                  </a:lnTo>
                  <a:lnTo>
                    <a:pt x="14" y="9"/>
                  </a:lnTo>
                  <a:lnTo>
                    <a:pt x="18" y="7"/>
                  </a:lnTo>
                  <a:lnTo>
                    <a:pt x="21" y="7"/>
                  </a:lnTo>
                  <a:lnTo>
                    <a:pt x="25" y="6"/>
                  </a:lnTo>
                  <a:lnTo>
                    <a:pt x="29" y="6"/>
                  </a:lnTo>
                  <a:lnTo>
                    <a:pt x="33" y="5"/>
                  </a:lnTo>
                  <a:lnTo>
                    <a:pt x="36" y="5"/>
                  </a:lnTo>
                  <a:lnTo>
                    <a:pt x="33" y="4"/>
                  </a:lnTo>
                  <a:lnTo>
                    <a:pt x="29" y="4"/>
                  </a:lnTo>
                  <a:lnTo>
                    <a:pt x="26" y="2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4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78" name="Freeform 180"/>
            <p:cNvSpPr>
              <a:spLocks/>
            </p:cNvSpPr>
            <p:nvPr/>
          </p:nvSpPr>
          <p:spPr bwMode="auto">
            <a:xfrm>
              <a:off x="2589" y="1049"/>
              <a:ext cx="3" cy="1"/>
            </a:xfrm>
            <a:custGeom>
              <a:avLst/>
              <a:gdLst>
                <a:gd name="T0" fmla="*/ 0 w 6"/>
                <a:gd name="T1" fmla="*/ 0 h 1"/>
                <a:gd name="T2" fmla="*/ 1 w 6"/>
                <a:gd name="T3" fmla="*/ 0 h 1"/>
                <a:gd name="T4" fmla="*/ 1 w 6"/>
                <a:gd name="T5" fmla="*/ 0 h 1"/>
                <a:gd name="T6" fmla="*/ 2 w 6"/>
                <a:gd name="T7" fmla="*/ 0 h 1"/>
                <a:gd name="T8" fmla="*/ 2 w 6"/>
                <a:gd name="T9" fmla="*/ 0 h 1"/>
                <a:gd name="T10" fmla="*/ 2 w 6"/>
                <a:gd name="T11" fmla="*/ 1 h 1"/>
                <a:gd name="T12" fmla="*/ 2 w 6"/>
                <a:gd name="T13" fmla="*/ 1 h 1"/>
                <a:gd name="T14" fmla="*/ 2 w 6"/>
                <a:gd name="T15" fmla="*/ 1 h 1"/>
                <a:gd name="T16" fmla="*/ 3 w 6"/>
                <a:gd name="T17" fmla="*/ 1 h 1"/>
                <a:gd name="T18" fmla="*/ 3 w 6"/>
                <a:gd name="T19" fmla="*/ 1 h 1"/>
                <a:gd name="T20" fmla="*/ 3 w 6"/>
                <a:gd name="T21" fmla="*/ 1 h 1"/>
                <a:gd name="T22" fmla="*/ 3 w 6"/>
                <a:gd name="T23" fmla="*/ 1 h 1"/>
                <a:gd name="T24" fmla="*/ 3 w 6"/>
                <a:gd name="T25" fmla="*/ 1 h 1"/>
                <a:gd name="T26" fmla="*/ 2 w 6"/>
                <a:gd name="T27" fmla="*/ 1 h 1"/>
                <a:gd name="T28" fmla="*/ 2 w 6"/>
                <a:gd name="T29" fmla="*/ 0 h 1"/>
                <a:gd name="T30" fmla="*/ 2 w 6"/>
                <a:gd name="T31" fmla="*/ 0 h 1"/>
                <a:gd name="T32" fmla="*/ 2 w 6"/>
                <a:gd name="T33" fmla="*/ 0 h 1"/>
                <a:gd name="T34" fmla="*/ 2 w 6"/>
                <a:gd name="T35" fmla="*/ 0 h 1"/>
                <a:gd name="T36" fmla="*/ 1 w 6"/>
                <a:gd name="T37" fmla="*/ 0 h 1"/>
                <a:gd name="T38" fmla="*/ 1 w 6"/>
                <a:gd name="T39" fmla="*/ 0 h 1"/>
                <a:gd name="T40" fmla="*/ 0 w 6"/>
                <a:gd name="T41" fmla="*/ 0 h 1"/>
                <a:gd name="T42" fmla="*/ 0 w 6"/>
                <a:gd name="T43" fmla="*/ 0 h 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79" name="Freeform 181"/>
            <p:cNvSpPr>
              <a:spLocks/>
            </p:cNvSpPr>
            <p:nvPr/>
          </p:nvSpPr>
          <p:spPr bwMode="auto">
            <a:xfrm>
              <a:off x="2518" y="1048"/>
              <a:ext cx="14" cy="4"/>
            </a:xfrm>
            <a:custGeom>
              <a:avLst/>
              <a:gdLst>
                <a:gd name="T0" fmla="*/ 0 w 27"/>
                <a:gd name="T1" fmla="*/ 4 h 9"/>
                <a:gd name="T2" fmla="*/ 1 w 27"/>
                <a:gd name="T3" fmla="*/ 4 h 9"/>
                <a:gd name="T4" fmla="*/ 3 w 27"/>
                <a:gd name="T5" fmla="*/ 4 h 9"/>
                <a:gd name="T6" fmla="*/ 4 w 27"/>
                <a:gd name="T7" fmla="*/ 4 h 9"/>
                <a:gd name="T8" fmla="*/ 6 w 27"/>
                <a:gd name="T9" fmla="*/ 4 h 9"/>
                <a:gd name="T10" fmla="*/ 8 w 27"/>
                <a:gd name="T11" fmla="*/ 3 h 9"/>
                <a:gd name="T12" fmla="*/ 9 w 27"/>
                <a:gd name="T13" fmla="*/ 2 h 9"/>
                <a:gd name="T14" fmla="*/ 10 w 27"/>
                <a:gd name="T15" fmla="*/ 2 h 9"/>
                <a:gd name="T16" fmla="*/ 11 w 27"/>
                <a:gd name="T17" fmla="*/ 1 h 9"/>
                <a:gd name="T18" fmla="*/ 13 w 27"/>
                <a:gd name="T19" fmla="*/ 1 h 9"/>
                <a:gd name="T20" fmla="*/ 14 w 27"/>
                <a:gd name="T21" fmla="*/ 0 h 9"/>
                <a:gd name="T22" fmla="*/ 13 w 27"/>
                <a:gd name="T23" fmla="*/ 1 h 9"/>
                <a:gd name="T24" fmla="*/ 11 w 27"/>
                <a:gd name="T25" fmla="*/ 1 h 9"/>
                <a:gd name="T26" fmla="*/ 9 w 27"/>
                <a:gd name="T27" fmla="*/ 1 h 9"/>
                <a:gd name="T28" fmla="*/ 8 w 27"/>
                <a:gd name="T29" fmla="*/ 2 h 9"/>
                <a:gd name="T30" fmla="*/ 7 w 27"/>
                <a:gd name="T31" fmla="*/ 2 h 9"/>
                <a:gd name="T32" fmla="*/ 5 w 27"/>
                <a:gd name="T33" fmla="*/ 2 h 9"/>
                <a:gd name="T34" fmla="*/ 4 w 27"/>
                <a:gd name="T35" fmla="*/ 3 h 9"/>
                <a:gd name="T36" fmla="*/ 3 w 27"/>
                <a:gd name="T37" fmla="*/ 4 h 9"/>
                <a:gd name="T38" fmla="*/ 1 w 27"/>
                <a:gd name="T39" fmla="*/ 4 h 9"/>
                <a:gd name="T40" fmla="*/ 0 w 27"/>
                <a:gd name="T41" fmla="*/ 4 h 9"/>
                <a:gd name="T42" fmla="*/ 0 w 27"/>
                <a:gd name="T43" fmla="*/ 4 h 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7" h="9">
                  <a:moveTo>
                    <a:pt x="0" y="9"/>
                  </a:moveTo>
                  <a:lnTo>
                    <a:pt x="2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12" y="8"/>
                  </a:lnTo>
                  <a:lnTo>
                    <a:pt x="15" y="7"/>
                  </a:lnTo>
                  <a:lnTo>
                    <a:pt x="17" y="5"/>
                  </a:lnTo>
                  <a:lnTo>
                    <a:pt x="20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3" y="5"/>
                  </a:lnTo>
                  <a:lnTo>
                    <a:pt x="10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2" y="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80" name="Freeform 182"/>
            <p:cNvSpPr>
              <a:spLocks/>
            </p:cNvSpPr>
            <p:nvPr/>
          </p:nvSpPr>
          <p:spPr bwMode="auto">
            <a:xfrm>
              <a:off x="2527" y="1054"/>
              <a:ext cx="13" cy="13"/>
            </a:xfrm>
            <a:custGeom>
              <a:avLst/>
              <a:gdLst>
                <a:gd name="T0" fmla="*/ 0 w 26"/>
                <a:gd name="T1" fmla="*/ 12 h 26"/>
                <a:gd name="T2" fmla="*/ 1 w 26"/>
                <a:gd name="T3" fmla="*/ 12 h 26"/>
                <a:gd name="T4" fmla="*/ 1 w 26"/>
                <a:gd name="T5" fmla="*/ 12 h 26"/>
                <a:gd name="T6" fmla="*/ 2 w 26"/>
                <a:gd name="T7" fmla="*/ 12 h 26"/>
                <a:gd name="T8" fmla="*/ 2 w 26"/>
                <a:gd name="T9" fmla="*/ 12 h 26"/>
                <a:gd name="T10" fmla="*/ 3 w 26"/>
                <a:gd name="T11" fmla="*/ 12 h 26"/>
                <a:gd name="T12" fmla="*/ 4 w 26"/>
                <a:gd name="T13" fmla="*/ 12 h 26"/>
                <a:gd name="T14" fmla="*/ 5 w 26"/>
                <a:gd name="T15" fmla="*/ 12 h 26"/>
                <a:gd name="T16" fmla="*/ 5 w 26"/>
                <a:gd name="T17" fmla="*/ 12 h 26"/>
                <a:gd name="T18" fmla="*/ 6 w 26"/>
                <a:gd name="T19" fmla="*/ 12 h 26"/>
                <a:gd name="T20" fmla="*/ 7 w 26"/>
                <a:gd name="T21" fmla="*/ 12 h 26"/>
                <a:gd name="T22" fmla="*/ 8 w 26"/>
                <a:gd name="T23" fmla="*/ 11 h 26"/>
                <a:gd name="T24" fmla="*/ 9 w 26"/>
                <a:gd name="T25" fmla="*/ 10 h 26"/>
                <a:gd name="T26" fmla="*/ 10 w 26"/>
                <a:gd name="T27" fmla="*/ 9 h 26"/>
                <a:gd name="T28" fmla="*/ 11 w 26"/>
                <a:gd name="T29" fmla="*/ 8 h 26"/>
                <a:gd name="T30" fmla="*/ 12 w 26"/>
                <a:gd name="T31" fmla="*/ 6 h 26"/>
                <a:gd name="T32" fmla="*/ 13 w 26"/>
                <a:gd name="T33" fmla="*/ 5 h 26"/>
                <a:gd name="T34" fmla="*/ 13 w 26"/>
                <a:gd name="T35" fmla="*/ 4 h 26"/>
                <a:gd name="T36" fmla="*/ 13 w 26"/>
                <a:gd name="T37" fmla="*/ 3 h 26"/>
                <a:gd name="T38" fmla="*/ 13 w 26"/>
                <a:gd name="T39" fmla="*/ 1 h 26"/>
                <a:gd name="T40" fmla="*/ 13 w 26"/>
                <a:gd name="T41" fmla="*/ 0 h 26"/>
                <a:gd name="T42" fmla="*/ 11 w 26"/>
                <a:gd name="T43" fmla="*/ 1 h 26"/>
                <a:gd name="T44" fmla="*/ 10 w 26"/>
                <a:gd name="T45" fmla="*/ 3 h 26"/>
                <a:gd name="T46" fmla="*/ 8 w 26"/>
                <a:gd name="T47" fmla="*/ 3 h 26"/>
                <a:gd name="T48" fmla="*/ 6 w 26"/>
                <a:gd name="T49" fmla="*/ 4 h 26"/>
                <a:gd name="T50" fmla="*/ 4 w 26"/>
                <a:gd name="T51" fmla="*/ 6 h 26"/>
                <a:gd name="T52" fmla="*/ 3 w 26"/>
                <a:gd name="T53" fmla="*/ 6 h 26"/>
                <a:gd name="T54" fmla="*/ 2 w 26"/>
                <a:gd name="T55" fmla="*/ 8 h 26"/>
                <a:gd name="T56" fmla="*/ 0 w 26"/>
                <a:gd name="T57" fmla="*/ 9 h 26"/>
                <a:gd name="T58" fmla="*/ 0 w 26"/>
                <a:gd name="T59" fmla="*/ 11 h 26"/>
                <a:gd name="T60" fmla="*/ 0 w 26"/>
                <a:gd name="T61" fmla="*/ 13 h 26"/>
                <a:gd name="T62" fmla="*/ 0 w 26"/>
                <a:gd name="T63" fmla="*/ 13 h 26"/>
                <a:gd name="T64" fmla="*/ 0 w 26"/>
                <a:gd name="T65" fmla="*/ 12 h 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6" h="26">
                  <a:moveTo>
                    <a:pt x="0" y="24"/>
                  </a:moveTo>
                  <a:lnTo>
                    <a:pt x="1" y="24"/>
                  </a:lnTo>
                  <a:lnTo>
                    <a:pt x="1" y="23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4" y="12"/>
                  </a:lnTo>
                  <a:lnTo>
                    <a:pt x="25" y="10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2" y="2"/>
                  </a:lnTo>
                  <a:lnTo>
                    <a:pt x="19" y="5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1"/>
                  </a:lnTo>
                  <a:lnTo>
                    <a:pt x="5" y="12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81" name="Freeform 183"/>
            <p:cNvSpPr>
              <a:spLocks/>
            </p:cNvSpPr>
            <p:nvPr/>
          </p:nvSpPr>
          <p:spPr bwMode="auto">
            <a:xfrm>
              <a:off x="2539" y="1077"/>
              <a:ext cx="7" cy="7"/>
            </a:xfrm>
            <a:custGeom>
              <a:avLst/>
              <a:gdLst>
                <a:gd name="T0" fmla="*/ 5 w 15"/>
                <a:gd name="T1" fmla="*/ 7 h 12"/>
                <a:gd name="T2" fmla="*/ 5 w 15"/>
                <a:gd name="T3" fmla="*/ 6 h 12"/>
                <a:gd name="T4" fmla="*/ 5 w 15"/>
                <a:gd name="T5" fmla="*/ 6 h 12"/>
                <a:gd name="T6" fmla="*/ 5 w 15"/>
                <a:gd name="T7" fmla="*/ 5 h 12"/>
                <a:gd name="T8" fmla="*/ 6 w 15"/>
                <a:gd name="T9" fmla="*/ 4 h 12"/>
                <a:gd name="T10" fmla="*/ 6 w 15"/>
                <a:gd name="T11" fmla="*/ 4 h 12"/>
                <a:gd name="T12" fmla="*/ 7 w 15"/>
                <a:gd name="T13" fmla="*/ 3 h 12"/>
                <a:gd name="T14" fmla="*/ 7 w 15"/>
                <a:gd name="T15" fmla="*/ 2 h 12"/>
                <a:gd name="T16" fmla="*/ 7 w 15"/>
                <a:gd name="T17" fmla="*/ 1 h 12"/>
                <a:gd name="T18" fmla="*/ 7 w 15"/>
                <a:gd name="T19" fmla="*/ 1 h 12"/>
                <a:gd name="T20" fmla="*/ 7 w 15"/>
                <a:gd name="T21" fmla="*/ 0 h 12"/>
                <a:gd name="T22" fmla="*/ 6 w 15"/>
                <a:gd name="T23" fmla="*/ 0 h 12"/>
                <a:gd name="T24" fmla="*/ 5 w 15"/>
                <a:gd name="T25" fmla="*/ 0 h 12"/>
                <a:gd name="T26" fmla="*/ 4 w 15"/>
                <a:gd name="T27" fmla="*/ 0 h 12"/>
                <a:gd name="T28" fmla="*/ 3 w 15"/>
                <a:gd name="T29" fmla="*/ 1 h 12"/>
                <a:gd name="T30" fmla="*/ 3 w 15"/>
                <a:gd name="T31" fmla="*/ 1 h 12"/>
                <a:gd name="T32" fmla="*/ 2 w 15"/>
                <a:gd name="T33" fmla="*/ 1 h 12"/>
                <a:gd name="T34" fmla="*/ 1 w 15"/>
                <a:gd name="T35" fmla="*/ 1 h 12"/>
                <a:gd name="T36" fmla="*/ 0 w 15"/>
                <a:gd name="T37" fmla="*/ 2 h 12"/>
                <a:gd name="T38" fmla="*/ 0 w 15"/>
                <a:gd name="T39" fmla="*/ 3 h 12"/>
                <a:gd name="T40" fmla="*/ 0 w 15"/>
                <a:gd name="T41" fmla="*/ 4 h 12"/>
                <a:gd name="T42" fmla="*/ 0 w 15"/>
                <a:gd name="T43" fmla="*/ 4 h 12"/>
                <a:gd name="T44" fmla="*/ 0 w 15"/>
                <a:gd name="T45" fmla="*/ 5 h 12"/>
                <a:gd name="T46" fmla="*/ 1 w 15"/>
                <a:gd name="T47" fmla="*/ 5 h 12"/>
                <a:gd name="T48" fmla="*/ 2 w 15"/>
                <a:gd name="T49" fmla="*/ 6 h 12"/>
                <a:gd name="T50" fmla="*/ 2 w 15"/>
                <a:gd name="T51" fmla="*/ 6 h 12"/>
                <a:gd name="T52" fmla="*/ 3 w 15"/>
                <a:gd name="T53" fmla="*/ 6 h 12"/>
                <a:gd name="T54" fmla="*/ 3 w 15"/>
                <a:gd name="T55" fmla="*/ 7 h 12"/>
                <a:gd name="T56" fmla="*/ 4 w 15"/>
                <a:gd name="T57" fmla="*/ 7 h 12"/>
                <a:gd name="T58" fmla="*/ 5 w 15"/>
                <a:gd name="T59" fmla="*/ 7 h 12"/>
                <a:gd name="T60" fmla="*/ 5 w 15"/>
                <a:gd name="T61" fmla="*/ 7 h 12"/>
                <a:gd name="T62" fmla="*/ 5 w 15"/>
                <a:gd name="T63" fmla="*/ 7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" h="12">
                  <a:moveTo>
                    <a:pt x="11" y="12"/>
                  </a:moveTo>
                  <a:lnTo>
                    <a:pt x="11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82" name="Freeform 184"/>
            <p:cNvSpPr>
              <a:spLocks/>
            </p:cNvSpPr>
            <p:nvPr/>
          </p:nvSpPr>
          <p:spPr bwMode="auto">
            <a:xfrm>
              <a:off x="2534" y="1089"/>
              <a:ext cx="45" cy="18"/>
            </a:xfrm>
            <a:custGeom>
              <a:avLst/>
              <a:gdLst>
                <a:gd name="T0" fmla="*/ 0 w 89"/>
                <a:gd name="T1" fmla="*/ 2 h 36"/>
                <a:gd name="T2" fmla="*/ 2 w 89"/>
                <a:gd name="T3" fmla="*/ 3 h 36"/>
                <a:gd name="T4" fmla="*/ 4 w 89"/>
                <a:gd name="T5" fmla="*/ 5 h 36"/>
                <a:gd name="T6" fmla="*/ 5 w 89"/>
                <a:gd name="T7" fmla="*/ 7 h 36"/>
                <a:gd name="T8" fmla="*/ 6 w 89"/>
                <a:gd name="T9" fmla="*/ 8 h 36"/>
                <a:gd name="T10" fmla="*/ 6 w 89"/>
                <a:gd name="T11" fmla="*/ 10 h 36"/>
                <a:gd name="T12" fmla="*/ 7 w 89"/>
                <a:gd name="T13" fmla="*/ 13 h 36"/>
                <a:gd name="T14" fmla="*/ 8 w 89"/>
                <a:gd name="T15" fmla="*/ 15 h 36"/>
                <a:gd name="T16" fmla="*/ 9 w 89"/>
                <a:gd name="T17" fmla="*/ 16 h 36"/>
                <a:gd name="T18" fmla="*/ 10 w 89"/>
                <a:gd name="T19" fmla="*/ 18 h 36"/>
                <a:gd name="T20" fmla="*/ 11 w 89"/>
                <a:gd name="T21" fmla="*/ 18 h 36"/>
                <a:gd name="T22" fmla="*/ 14 w 89"/>
                <a:gd name="T23" fmla="*/ 15 h 36"/>
                <a:gd name="T24" fmla="*/ 14 w 89"/>
                <a:gd name="T25" fmla="*/ 15 h 36"/>
                <a:gd name="T26" fmla="*/ 15 w 89"/>
                <a:gd name="T27" fmla="*/ 15 h 36"/>
                <a:gd name="T28" fmla="*/ 15 w 89"/>
                <a:gd name="T29" fmla="*/ 15 h 36"/>
                <a:gd name="T30" fmla="*/ 15 w 89"/>
                <a:gd name="T31" fmla="*/ 16 h 36"/>
                <a:gd name="T32" fmla="*/ 15 w 89"/>
                <a:gd name="T33" fmla="*/ 16 h 36"/>
                <a:gd name="T34" fmla="*/ 16 w 89"/>
                <a:gd name="T35" fmla="*/ 16 h 36"/>
                <a:gd name="T36" fmla="*/ 16 w 89"/>
                <a:gd name="T37" fmla="*/ 16 h 36"/>
                <a:gd name="T38" fmla="*/ 16 w 89"/>
                <a:gd name="T39" fmla="*/ 16 h 36"/>
                <a:gd name="T40" fmla="*/ 16 w 89"/>
                <a:gd name="T41" fmla="*/ 17 h 36"/>
                <a:gd name="T42" fmla="*/ 17 w 89"/>
                <a:gd name="T43" fmla="*/ 17 h 36"/>
                <a:gd name="T44" fmla="*/ 15 w 89"/>
                <a:gd name="T45" fmla="*/ 18 h 36"/>
                <a:gd name="T46" fmla="*/ 24 w 89"/>
                <a:gd name="T47" fmla="*/ 18 h 36"/>
                <a:gd name="T48" fmla="*/ 27 w 89"/>
                <a:gd name="T49" fmla="*/ 17 h 36"/>
                <a:gd name="T50" fmla="*/ 29 w 89"/>
                <a:gd name="T51" fmla="*/ 16 h 36"/>
                <a:gd name="T52" fmla="*/ 32 w 89"/>
                <a:gd name="T53" fmla="*/ 15 h 36"/>
                <a:gd name="T54" fmla="*/ 34 w 89"/>
                <a:gd name="T55" fmla="*/ 13 h 36"/>
                <a:gd name="T56" fmla="*/ 37 w 89"/>
                <a:gd name="T57" fmla="*/ 11 h 36"/>
                <a:gd name="T58" fmla="*/ 39 w 89"/>
                <a:gd name="T59" fmla="*/ 9 h 36"/>
                <a:gd name="T60" fmla="*/ 41 w 89"/>
                <a:gd name="T61" fmla="*/ 7 h 36"/>
                <a:gd name="T62" fmla="*/ 42 w 89"/>
                <a:gd name="T63" fmla="*/ 5 h 36"/>
                <a:gd name="T64" fmla="*/ 44 w 89"/>
                <a:gd name="T65" fmla="*/ 3 h 36"/>
                <a:gd name="T66" fmla="*/ 45 w 89"/>
                <a:gd name="T67" fmla="*/ 0 h 36"/>
                <a:gd name="T68" fmla="*/ 43 w 89"/>
                <a:gd name="T69" fmla="*/ 0 h 36"/>
                <a:gd name="T70" fmla="*/ 41 w 89"/>
                <a:gd name="T71" fmla="*/ 1 h 36"/>
                <a:gd name="T72" fmla="*/ 39 w 89"/>
                <a:gd name="T73" fmla="*/ 2 h 36"/>
                <a:gd name="T74" fmla="*/ 37 w 89"/>
                <a:gd name="T75" fmla="*/ 3 h 36"/>
                <a:gd name="T76" fmla="*/ 35 w 89"/>
                <a:gd name="T77" fmla="*/ 3 h 36"/>
                <a:gd name="T78" fmla="*/ 33 w 89"/>
                <a:gd name="T79" fmla="*/ 5 h 36"/>
                <a:gd name="T80" fmla="*/ 32 w 89"/>
                <a:gd name="T81" fmla="*/ 6 h 36"/>
                <a:gd name="T82" fmla="*/ 31 w 89"/>
                <a:gd name="T83" fmla="*/ 8 h 36"/>
                <a:gd name="T84" fmla="*/ 30 w 89"/>
                <a:gd name="T85" fmla="*/ 9 h 36"/>
                <a:gd name="T86" fmla="*/ 30 w 89"/>
                <a:gd name="T87" fmla="*/ 11 h 36"/>
                <a:gd name="T88" fmla="*/ 26 w 89"/>
                <a:gd name="T89" fmla="*/ 13 h 36"/>
                <a:gd name="T90" fmla="*/ 23 w 89"/>
                <a:gd name="T91" fmla="*/ 13 h 36"/>
                <a:gd name="T92" fmla="*/ 21 w 89"/>
                <a:gd name="T93" fmla="*/ 13 h 36"/>
                <a:gd name="T94" fmla="*/ 18 w 89"/>
                <a:gd name="T95" fmla="*/ 12 h 36"/>
                <a:gd name="T96" fmla="*/ 16 w 89"/>
                <a:gd name="T97" fmla="*/ 9 h 36"/>
                <a:gd name="T98" fmla="*/ 13 w 89"/>
                <a:gd name="T99" fmla="*/ 7 h 36"/>
                <a:gd name="T100" fmla="*/ 10 w 89"/>
                <a:gd name="T101" fmla="*/ 5 h 36"/>
                <a:gd name="T102" fmla="*/ 7 w 89"/>
                <a:gd name="T103" fmla="*/ 3 h 36"/>
                <a:gd name="T104" fmla="*/ 4 w 89"/>
                <a:gd name="T105" fmla="*/ 2 h 36"/>
                <a:gd name="T106" fmla="*/ 0 w 89"/>
                <a:gd name="T107" fmla="*/ 2 h 36"/>
                <a:gd name="T108" fmla="*/ 0 w 89"/>
                <a:gd name="T109" fmla="*/ 2 h 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9" h="36">
                  <a:moveTo>
                    <a:pt x="0" y="4"/>
                  </a:moveTo>
                  <a:lnTo>
                    <a:pt x="4" y="6"/>
                  </a:lnTo>
                  <a:lnTo>
                    <a:pt x="7" y="9"/>
                  </a:lnTo>
                  <a:lnTo>
                    <a:pt x="10" y="13"/>
                  </a:lnTo>
                  <a:lnTo>
                    <a:pt x="11" y="16"/>
                  </a:lnTo>
                  <a:lnTo>
                    <a:pt x="12" y="20"/>
                  </a:lnTo>
                  <a:lnTo>
                    <a:pt x="14" y="25"/>
                  </a:lnTo>
                  <a:lnTo>
                    <a:pt x="15" y="29"/>
                  </a:lnTo>
                  <a:lnTo>
                    <a:pt x="17" y="31"/>
                  </a:lnTo>
                  <a:lnTo>
                    <a:pt x="19" y="35"/>
                  </a:lnTo>
                  <a:lnTo>
                    <a:pt x="21" y="36"/>
                  </a:lnTo>
                  <a:lnTo>
                    <a:pt x="27" y="30"/>
                  </a:lnTo>
                  <a:lnTo>
                    <a:pt x="29" y="30"/>
                  </a:lnTo>
                  <a:lnTo>
                    <a:pt x="30" y="31"/>
                  </a:lnTo>
                  <a:lnTo>
                    <a:pt x="31" y="31"/>
                  </a:lnTo>
                  <a:lnTo>
                    <a:pt x="31" y="32"/>
                  </a:lnTo>
                  <a:lnTo>
                    <a:pt x="32" y="32"/>
                  </a:lnTo>
                  <a:lnTo>
                    <a:pt x="32" y="34"/>
                  </a:lnTo>
                  <a:lnTo>
                    <a:pt x="33" y="34"/>
                  </a:lnTo>
                  <a:lnTo>
                    <a:pt x="30" y="36"/>
                  </a:lnTo>
                  <a:lnTo>
                    <a:pt x="48" y="36"/>
                  </a:lnTo>
                  <a:lnTo>
                    <a:pt x="53" y="34"/>
                  </a:lnTo>
                  <a:lnTo>
                    <a:pt x="58" y="31"/>
                  </a:lnTo>
                  <a:lnTo>
                    <a:pt x="63" y="29"/>
                  </a:lnTo>
                  <a:lnTo>
                    <a:pt x="68" y="25"/>
                  </a:lnTo>
                  <a:lnTo>
                    <a:pt x="73" y="21"/>
                  </a:lnTo>
                  <a:lnTo>
                    <a:pt x="77" y="18"/>
                  </a:lnTo>
                  <a:lnTo>
                    <a:pt x="82" y="14"/>
                  </a:lnTo>
                  <a:lnTo>
                    <a:pt x="84" y="10"/>
                  </a:lnTo>
                  <a:lnTo>
                    <a:pt x="88" y="5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77" y="3"/>
                  </a:lnTo>
                  <a:lnTo>
                    <a:pt x="73" y="5"/>
                  </a:lnTo>
                  <a:lnTo>
                    <a:pt x="69" y="6"/>
                  </a:lnTo>
                  <a:lnTo>
                    <a:pt x="66" y="9"/>
                  </a:lnTo>
                  <a:lnTo>
                    <a:pt x="63" y="11"/>
                  </a:lnTo>
                  <a:lnTo>
                    <a:pt x="61" y="15"/>
                  </a:lnTo>
                  <a:lnTo>
                    <a:pt x="59" y="18"/>
                  </a:lnTo>
                  <a:lnTo>
                    <a:pt x="59" y="21"/>
                  </a:lnTo>
                  <a:lnTo>
                    <a:pt x="52" y="25"/>
                  </a:lnTo>
                  <a:lnTo>
                    <a:pt x="46" y="26"/>
                  </a:lnTo>
                  <a:lnTo>
                    <a:pt x="41" y="25"/>
                  </a:lnTo>
                  <a:lnTo>
                    <a:pt x="36" y="23"/>
                  </a:lnTo>
                  <a:lnTo>
                    <a:pt x="31" y="18"/>
                  </a:lnTo>
                  <a:lnTo>
                    <a:pt x="26" y="14"/>
                  </a:lnTo>
                  <a:lnTo>
                    <a:pt x="20" y="9"/>
                  </a:lnTo>
                  <a:lnTo>
                    <a:pt x="14" y="5"/>
                  </a:lnTo>
                  <a:lnTo>
                    <a:pt x="7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83" name="Freeform 185"/>
            <p:cNvSpPr>
              <a:spLocks/>
            </p:cNvSpPr>
            <p:nvPr/>
          </p:nvSpPr>
          <p:spPr bwMode="auto">
            <a:xfrm>
              <a:off x="2606" y="1091"/>
              <a:ext cx="4" cy="19"/>
            </a:xfrm>
            <a:custGeom>
              <a:avLst/>
              <a:gdLst>
                <a:gd name="T0" fmla="*/ 0 w 8"/>
                <a:gd name="T1" fmla="*/ 0 h 38"/>
                <a:gd name="T2" fmla="*/ 2 w 8"/>
                <a:gd name="T3" fmla="*/ 2 h 38"/>
                <a:gd name="T4" fmla="*/ 3 w 8"/>
                <a:gd name="T5" fmla="*/ 4 h 38"/>
                <a:gd name="T6" fmla="*/ 3 w 8"/>
                <a:gd name="T7" fmla="*/ 6 h 38"/>
                <a:gd name="T8" fmla="*/ 3 w 8"/>
                <a:gd name="T9" fmla="*/ 8 h 38"/>
                <a:gd name="T10" fmla="*/ 3 w 8"/>
                <a:gd name="T11" fmla="*/ 10 h 38"/>
                <a:gd name="T12" fmla="*/ 2 w 8"/>
                <a:gd name="T13" fmla="*/ 12 h 38"/>
                <a:gd name="T14" fmla="*/ 1 w 8"/>
                <a:gd name="T15" fmla="*/ 14 h 38"/>
                <a:gd name="T16" fmla="*/ 1 w 8"/>
                <a:gd name="T17" fmla="*/ 16 h 38"/>
                <a:gd name="T18" fmla="*/ 1 w 8"/>
                <a:gd name="T19" fmla="*/ 18 h 38"/>
                <a:gd name="T20" fmla="*/ 1 w 8"/>
                <a:gd name="T21" fmla="*/ 19 h 38"/>
                <a:gd name="T22" fmla="*/ 3 w 8"/>
                <a:gd name="T23" fmla="*/ 19 h 38"/>
                <a:gd name="T24" fmla="*/ 3 w 8"/>
                <a:gd name="T25" fmla="*/ 19 h 38"/>
                <a:gd name="T26" fmla="*/ 3 w 8"/>
                <a:gd name="T27" fmla="*/ 18 h 38"/>
                <a:gd name="T28" fmla="*/ 3 w 8"/>
                <a:gd name="T29" fmla="*/ 18 h 38"/>
                <a:gd name="T30" fmla="*/ 3 w 8"/>
                <a:gd name="T31" fmla="*/ 17 h 38"/>
                <a:gd name="T32" fmla="*/ 3 w 8"/>
                <a:gd name="T33" fmla="*/ 17 h 38"/>
                <a:gd name="T34" fmla="*/ 3 w 8"/>
                <a:gd name="T35" fmla="*/ 16 h 38"/>
                <a:gd name="T36" fmla="*/ 3 w 8"/>
                <a:gd name="T37" fmla="*/ 16 h 38"/>
                <a:gd name="T38" fmla="*/ 3 w 8"/>
                <a:gd name="T39" fmla="*/ 16 h 38"/>
                <a:gd name="T40" fmla="*/ 4 w 8"/>
                <a:gd name="T41" fmla="*/ 15 h 38"/>
                <a:gd name="T42" fmla="*/ 4 w 8"/>
                <a:gd name="T43" fmla="*/ 15 h 38"/>
                <a:gd name="T44" fmla="*/ 4 w 8"/>
                <a:gd name="T45" fmla="*/ 14 h 38"/>
                <a:gd name="T46" fmla="*/ 4 w 8"/>
                <a:gd name="T47" fmla="*/ 12 h 38"/>
                <a:gd name="T48" fmla="*/ 4 w 8"/>
                <a:gd name="T49" fmla="*/ 11 h 38"/>
                <a:gd name="T50" fmla="*/ 4 w 8"/>
                <a:gd name="T51" fmla="*/ 9 h 38"/>
                <a:gd name="T52" fmla="*/ 4 w 8"/>
                <a:gd name="T53" fmla="*/ 8 h 38"/>
                <a:gd name="T54" fmla="*/ 4 w 8"/>
                <a:gd name="T55" fmla="*/ 6 h 38"/>
                <a:gd name="T56" fmla="*/ 3 w 8"/>
                <a:gd name="T57" fmla="*/ 4 h 38"/>
                <a:gd name="T58" fmla="*/ 3 w 8"/>
                <a:gd name="T59" fmla="*/ 3 h 38"/>
                <a:gd name="T60" fmla="*/ 1 w 8"/>
                <a:gd name="T61" fmla="*/ 1 h 38"/>
                <a:gd name="T62" fmla="*/ 0 w 8"/>
                <a:gd name="T63" fmla="*/ 0 h 38"/>
                <a:gd name="T64" fmla="*/ 0 w 8"/>
                <a:gd name="T65" fmla="*/ 0 h 3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" h="38">
                  <a:moveTo>
                    <a:pt x="0" y="0"/>
                  </a:moveTo>
                  <a:lnTo>
                    <a:pt x="3" y="4"/>
                  </a:lnTo>
                  <a:lnTo>
                    <a:pt x="5" y="7"/>
                  </a:lnTo>
                  <a:lnTo>
                    <a:pt x="5" y="11"/>
                  </a:lnTo>
                  <a:lnTo>
                    <a:pt x="5" y="15"/>
                  </a:lnTo>
                  <a:lnTo>
                    <a:pt x="5" y="19"/>
                  </a:lnTo>
                  <a:lnTo>
                    <a:pt x="3" y="23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2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7" y="30"/>
                  </a:lnTo>
                  <a:lnTo>
                    <a:pt x="8" y="30"/>
                  </a:lnTo>
                  <a:lnTo>
                    <a:pt x="8" y="27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8" y="17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6" y="7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84" name="Freeform 186"/>
            <p:cNvSpPr>
              <a:spLocks/>
            </p:cNvSpPr>
            <p:nvPr/>
          </p:nvSpPr>
          <p:spPr bwMode="auto">
            <a:xfrm>
              <a:off x="2512" y="1095"/>
              <a:ext cx="5" cy="13"/>
            </a:xfrm>
            <a:custGeom>
              <a:avLst/>
              <a:gdLst>
                <a:gd name="T0" fmla="*/ 0 w 10"/>
                <a:gd name="T1" fmla="*/ 12 h 26"/>
                <a:gd name="T2" fmla="*/ 5 w 10"/>
                <a:gd name="T3" fmla="*/ 0 h 26"/>
                <a:gd name="T4" fmla="*/ 4 w 10"/>
                <a:gd name="T5" fmla="*/ 1 h 26"/>
                <a:gd name="T6" fmla="*/ 2 w 10"/>
                <a:gd name="T7" fmla="*/ 1 h 26"/>
                <a:gd name="T8" fmla="*/ 2 w 10"/>
                <a:gd name="T9" fmla="*/ 3 h 26"/>
                <a:gd name="T10" fmla="*/ 1 w 10"/>
                <a:gd name="T11" fmla="*/ 4 h 26"/>
                <a:gd name="T12" fmla="*/ 0 w 10"/>
                <a:gd name="T13" fmla="*/ 5 h 26"/>
                <a:gd name="T14" fmla="*/ 0 w 10"/>
                <a:gd name="T15" fmla="*/ 7 h 26"/>
                <a:gd name="T16" fmla="*/ 0 w 10"/>
                <a:gd name="T17" fmla="*/ 9 h 26"/>
                <a:gd name="T18" fmla="*/ 0 w 10"/>
                <a:gd name="T19" fmla="*/ 10 h 26"/>
                <a:gd name="T20" fmla="*/ 0 w 10"/>
                <a:gd name="T21" fmla="*/ 12 h 26"/>
                <a:gd name="T22" fmla="*/ 0 w 10"/>
                <a:gd name="T23" fmla="*/ 13 h 26"/>
                <a:gd name="T24" fmla="*/ 0 w 10"/>
                <a:gd name="T25" fmla="*/ 13 h 26"/>
                <a:gd name="T26" fmla="*/ 0 w 10"/>
                <a:gd name="T27" fmla="*/ 12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" h="26">
                  <a:moveTo>
                    <a:pt x="0" y="24"/>
                  </a:moveTo>
                  <a:lnTo>
                    <a:pt x="10" y="0"/>
                  </a:lnTo>
                  <a:lnTo>
                    <a:pt x="7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85" name="Freeform 187"/>
            <p:cNvSpPr>
              <a:spLocks/>
            </p:cNvSpPr>
            <p:nvPr/>
          </p:nvSpPr>
          <p:spPr bwMode="auto">
            <a:xfrm>
              <a:off x="2512" y="1108"/>
              <a:ext cx="1" cy="2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1 w 2"/>
                <a:gd name="T11" fmla="*/ 2 h 4"/>
                <a:gd name="T12" fmla="*/ 1 w 2"/>
                <a:gd name="T13" fmla="*/ 2 h 4"/>
                <a:gd name="T14" fmla="*/ 1 w 2"/>
                <a:gd name="T15" fmla="*/ 2 h 4"/>
                <a:gd name="T16" fmla="*/ 1 w 2"/>
                <a:gd name="T17" fmla="*/ 2 h 4"/>
                <a:gd name="T18" fmla="*/ 0 w 2"/>
                <a:gd name="T19" fmla="*/ 2 h 4"/>
                <a:gd name="T20" fmla="*/ 0 w 2"/>
                <a:gd name="T21" fmla="*/ 1 h 4"/>
                <a:gd name="T22" fmla="*/ 0 w 2"/>
                <a:gd name="T23" fmla="*/ 1 h 4"/>
                <a:gd name="T24" fmla="*/ 0 w 2"/>
                <a:gd name="T25" fmla="*/ 1 h 4"/>
                <a:gd name="T26" fmla="*/ 0 w 2"/>
                <a:gd name="T27" fmla="*/ 0 h 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86" name="Freeform 188"/>
            <p:cNvSpPr>
              <a:spLocks/>
            </p:cNvSpPr>
            <p:nvPr/>
          </p:nvSpPr>
          <p:spPr bwMode="auto">
            <a:xfrm>
              <a:off x="2561" y="1103"/>
              <a:ext cx="39" cy="15"/>
            </a:xfrm>
            <a:custGeom>
              <a:avLst/>
              <a:gdLst>
                <a:gd name="T0" fmla="*/ 12 w 76"/>
                <a:gd name="T1" fmla="*/ 10 h 31"/>
                <a:gd name="T2" fmla="*/ 11 w 76"/>
                <a:gd name="T3" fmla="*/ 11 h 31"/>
                <a:gd name="T4" fmla="*/ 10 w 76"/>
                <a:gd name="T5" fmla="*/ 11 h 31"/>
                <a:gd name="T6" fmla="*/ 9 w 76"/>
                <a:gd name="T7" fmla="*/ 11 h 31"/>
                <a:gd name="T8" fmla="*/ 8 w 76"/>
                <a:gd name="T9" fmla="*/ 12 h 31"/>
                <a:gd name="T10" fmla="*/ 7 w 76"/>
                <a:gd name="T11" fmla="*/ 12 h 31"/>
                <a:gd name="T12" fmla="*/ 6 w 76"/>
                <a:gd name="T13" fmla="*/ 13 h 31"/>
                <a:gd name="T14" fmla="*/ 6 w 76"/>
                <a:gd name="T15" fmla="*/ 14 h 31"/>
                <a:gd name="T16" fmla="*/ 5 w 76"/>
                <a:gd name="T17" fmla="*/ 14 h 31"/>
                <a:gd name="T18" fmla="*/ 4 w 76"/>
                <a:gd name="T19" fmla="*/ 15 h 31"/>
                <a:gd name="T20" fmla="*/ 3 w 76"/>
                <a:gd name="T21" fmla="*/ 15 h 31"/>
                <a:gd name="T22" fmla="*/ 7 w 76"/>
                <a:gd name="T23" fmla="*/ 14 h 31"/>
                <a:gd name="T24" fmla="*/ 12 w 76"/>
                <a:gd name="T25" fmla="*/ 14 h 31"/>
                <a:gd name="T26" fmla="*/ 16 w 76"/>
                <a:gd name="T27" fmla="*/ 13 h 31"/>
                <a:gd name="T28" fmla="*/ 21 w 76"/>
                <a:gd name="T29" fmla="*/ 12 h 31"/>
                <a:gd name="T30" fmla="*/ 25 w 76"/>
                <a:gd name="T31" fmla="*/ 12 h 31"/>
                <a:gd name="T32" fmla="*/ 30 w 76"/>
                <a:gd name="T33" fmla="*/ 11 h 31"/>
                <a:gd name="T34" fmla="*/ 33 w 76"/>
                <a:gd name="T35" fmla="*/ 9 h 31"/>
                <a:gd name="T36" fmla="*/ 36 w 76"/>
                <a:gd name="T37" fmla="*/ 7 h 31"/>
                <a:gd name="T38" fmla="*/ 38 w 76"/>
                <a:gd name="T39" fmla="*/ 4 h 31"/>
                <a:gd name="T40" fmla="*/ 39 w 76"/>
                <a:gd name="T41" fmla="*/ 0 h 31"/>
                <a:gd name="T42" fmla="*/ 35 w 76"/>
                <a:gd name="T43" fmla="*/ 3 h 31"/>
                <a:gd name="T44" fmla="*/ 31 w 76"/>
                <a:gd name="T45" fmla="*/ 5 h 31"/>
                <a:gd name="T46" fmla="*/ 28 w 76"/>
                <a:gd name="T47" fmla="*/ 6 h 31"/>
                <a:gd name="T48" fmla="*/ 24 w 76"/>
                <a:gd name="T49" fmla="*/ 7 h 31"/>
                <a:gd name="T50" fmla="*/ 20 w 76"/>
                <a:gd name="T51" fmla="*/ 7 h 31"/>
                <a:gd name="T52" fmla="*/ 15 w 76"/>
                <a:gd name="T53" fmla="*/ 7 h 31"/>
                <a:gd name="T54" fmla="*/ 12 w 76"/>
                <a:gd name="T55" fmla="*/ 7 h 31"/>
                <a:gd name="T56" fmla="*/ 7 w 76"/>
                <a:gd name="T57" fmla="*/ 8 h 31"/>
                <a:gd name="T58" fmla="*/ 4 w 76"/>
                <a:gd name="T59" fmla="*/ 9 h 31"/>
                <a:gd name="T60" fmla="*/ 0 w 76"/>
                <a:gd name="T61" fmla="*/ 12 h 31"/>
                <a:gd name="T62" fmla="*/ 1 w 76"/>
                <a:gd name="T63" fmla="*/ 12 h 31"/>
                <a:gd name="T64" fmla="*/ 2 w 76"/>
                <a:gd name="T65" fmla="*/ 11 h 31"/>
                <a:gd name="T66" fmla="*/ 4 w 76"/>
                <a:gd name="T67" fmla="*/ 11 h 31"/>
                <a:gd name="T68" fmla="*/ 5 w 76"/>
                <a:gd name="T69" fmla="*/ 11 h 31"/>
                <a:gd name="T70" fmla="*/ 6 w 76"/>
                <a:gd name="T71" fmla="*/ 10 h 31"/>
                <a:gd name="T72" fmla="*/ 7 w 76"/>
                <a:gd name="T73" fmla="*/ 9 h 31"/>
                <a:gd name="T74" fmla="*/ 8 w 76"/>
                <a:gd name="T75" fmla="*/ 9 h 31"/>
                <a:gd name="T76" fmla="*/ 9 w 76"/>
                <a:gd name="T77" fmla="*/ 9 h 31"/>
                <a:gd name="T78" fmla="*/ 11 w 76"/>
                <a:gd name="T79" fmla="*/ 9 h 31"/>
                <a:gd name="T80" fmla="*/ 12 w 76"/>
                <a:gd name="T81" fmla="*/ 11 h 31"/>
                <a:gd name="T82" fmla="*/ 12 w 76"/>
                <a:gd name="T83" fmla="*/ 11 h 31"/>
                <a:gd name="T84" fmla="*/ 12 w 76"/>
                <a:gd name="T85" fmla="*/ 10 h 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6" h="31">
                  <a:moveTo>
                    <a:pt x="23" y="20"/>
                  </a:moveTo>
                  <a:lnTo>
                    <a:pt x="22" y="22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6" y="24"/>
                  </a:lnTo>
                  <a:lnTo>
                    <a:pt x="14" y="25"/>
                  </a:lnTo>
                  <a:lnTo>
                    <a:pt x="12" y="26"/>
                  </a:lnTo>
                  <a:lnTo>
                    <a:pt x="11" y="28"/>
                  </a:lnTo>
                  <a:lnTo>
                    <a:pt x="9" y="29"/>
                  </a:lnTo>
                  <a:lnTo>
                    <a:pt x="7" y="30"/>
                  </a:lnTo>
                  <a:lnTo>
                    <a:pt x="6" y="31"/>
                  </a:lnTo>
                  <a:lnTo>
                    <a:pt x="14" y="29"/>
                  </a:lnTo>
                  <a:lnTo>
                    <a:pt x="23" y="28"/>
                  </a:lnTo>
                  <a:lnTo>
                    <a:pt x="32" y="26"/>
                  </a:lnTo>
                  <a:lnTo>
                    <a:pt x="40" y="25"/>
                  </a:lnTo>
                  <a:lnTo>
                    <a:pt x="49" y="24"/>
                  </a:lnTo>
                  <a:lnTo>
                    <a:pt x="58" y="22"/>
                  </a:lnTo>
                  <a:lnTo>
                    <a:pt x="64" y="18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6" y="0"/>
                  </a:lnTo>
                  <a:lnTo>
                    <a:pt x="69" y="7"/>
                  </a:lnTo>
                  <a:lnTo>
                    <a:pt x="61" y="10"/>
                  </a:lnTo>
                  <a:lnTo>
                    <a:pt x="54" y="13"/>
                  </a:lnTo>
                  <a:lnTo>
                    <a:pt x="47" y="14"/>
                  </a:lnTo>
                  <a:lnTo>
                    <a:pt x="39" y="14"/>
                  </a:lnTo>
                  <a:lnTo>
                    <a:pt x="30" y="15"/>
                  </a:lnTo>
                  <a:lnTo>
                    <a:pt x="23" y="15"/>
                  </a:lnTo>
                  <a:lnTo>
                    <a:pt x="14" y="17"/>
                  </a:lnTo>
                  <a:lnTo>
                    <a:pt x="7" y="19"/>
                  </a:lnTo>
                  <a:lnTo>
                    <a:pt x="0" y="24"/>
                  </a:lnTo>
                  <a:lnTo>
                    <a:pt x="2" y="24"/>
                  </a:lnTo>
                  <a:lnTo>
                    <a:pt x="4" y="23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1" y="20"/>
                  </a:lnTo>
                  <a:lnTo>
                    <a:pt x="13" y="19"/>
                  </a:lnTo>
                  <a:lnTo>
                    <a:pt x="16" y="18"/>
                  </a:lnTo>
                  <a:lnTo>
                    <a:pt x="18" y="19"/>
                  </a:lnTo>
                  <a:lnTo>
                    <a:pt x="21" y="19"/>
                  </a:lnTo>
                  <a:lnTo>
                    <a:pt x="23" y="22"/>
                  </a:lnTo>
                  <a:lnTo>
                    <a:pt x="23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87" name="Freeform 189"/>
            <p:cNvSpPr>
              <a:spLocks/>
            </p:cNvSpPr>
            <p:nvPr/>
          </p:nvSpPr>
          <p:spPr bwMode="auto">
            <a:xfrm>
              <a:off x="2551" y="1126"/>
              <a:ext cx="1" cy="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1 h 2"/>
                <a:gd name="T28" fmla="*/ 1 w 1"/>
                <a:gd name="T29" fmla="*/ 1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0 h 2"/>
                <a:gd name="T36" fmla="*/ 0 w 1"/>
                <a:gd name="T37" fmla="*/ 0 h 2"/>
                <a:gd name="T38" fmla="*/ 0 w 1"/>
                <a:gd name="T39" fmla="*/ 0 h 2"/>
                <a:gd name="T40" fmla="*/ 0 w 1"/>
                <a:gd name="T41" fmla="*/ 0 h 2"/>
                <a:gd name="T42" fmla="*/ 0 w 1"/>
                <a:gd name="T43" fmla="*/ 0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88" name="Freeform 190"/>
            <p:cNvSpPr>
              <a:spLocks/>
            </p:cNvSpPr>
            <p:nvPr/>
          </p:nvSpPr>
          <p:spPr bwMode="auto">
            <a:xfrm>
              <a:off x="2558" y="1118"/>
              <a:ext cx="6" cy="3"/>
            </a:xfrm>
            <a:custGeom>
              <a:avLst/>
              <a:gdLst>
                <a:gd name="T0" fmla="*/ 5 w 13"/>
                <a:gd name="T1" fmla="*/ 0 h 6"/>
                <a:gd name="T2" fmla="*/ 5 w 13"/>
                <a:gd name="T3" fmla="*/ 1 h 6"/>
                <a:gd name="T4" fmla="*/ 5 w 13"/>
                <a:gd name="T5" fmla="*/ 1 h 6"/>
                <a:gd name="T6" fmla="*/ 4 w 13"/>
                <a:gd name="T7" fmla="*/ 2 h 6"/>
                <a:gd name="T8" fmla="*/ 4 w 13"/>
                <a:gd name="T9" fmla="*/ 2 h 6"/>
                <a:gd name="T10" fmla="*/ 3 w 13"/>
                <a:gd name="T11" fmla="*/ 2 h 6"/>
                <a:gd name="T12" fmla="*/ 2 w 13"/>
                <a:gd name="T13" fmla="*/ 2 h 6"/>
                <a:gd name="T14" fmla="*/ 2 w 13"/>
                <a:gd name="T15" fmla="*/ 2 h 6"/>
                <a:gd name="T16" fmla="*/ 1 w 13"/>
                <a:gd name="T17" fmla="*/ 3 h 6"/>
                <a:gd name="T18" fmla="*/ 1 w 13"/>
                <a:gd name="T19" fmla="*/ 3 h 6"/>
                <a:gd name="T20" fmla="*/ 0 w 13"/>
                <a:gd name="T21" fmla="*/ 3 h 6"/>
                <a:gd name="T22" fmla="*/ 1 w 13"/>
                <a:gd name="T23" fmla="*/ 3 h 6"/>
                <a:gd name="T24" fmla="*/ 1 w 13"/>
                <a:gd name="T25" fmla="*/ 3 h 6"/>
                <a:gd name="T26" fmla="*/ 2 w 13"/>
                <a:gd name="T27" fmla="*/ 3 h 6"/>
                <a:gd name="T28" fmla="*/ 2 w 13"/>
                <a:gd name="T29" fmla="*/ 3 h 6"/>
                <a:gd name="T30" fmla="*/ 3 w 13"/>
                <a:gd name="T31" fmla="*/ 3 h 6"/>
                <a:gd name="T32" fmla="*/ 4 w 13"/>
                <a:gd name="T33" fmla="*/ 2 h 6"/>
                <a:gd name="T34" fmla="*/ 4 w 13"/>
                <a:gd name="T35" fmla="*/ 2 h 6"/>
                <a:gd name="T36" fmla="*/ 5 w 13"/>
                <a:gd name="T37" fmla="*/ 2 h 6"/>
                <a:gd name="T38" fmla="*/ 5 w 13"/>
                <a:gd name="T39" fmla="*/ 1 h 6"/>
                <a:gd name="T40" fmla="*/ 6 w 13"/>
                <a:gd name="T41" fmla="*/ 1 h 6"/>
                <a:gd name="T42" fmla="*/ 6 w 13"/>
                <a:gd name="T43" fmla="*/ 1 h 6"/>
                <a:gd name="T44" fmla="*/ 5 w 13"/>
                <a:gd name="T45" fmla="*/ 0 h 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" h="6">
                  <a:moveTo>
                    <a:pt x="11" y="0"/>
                  </a:moveTo>
                  <a:lnTo>
                    <a:pt x="11" y="1"/>
                  </a:lnTo>
                  <a:lnTo>
                    <a:pt x="10" y="1"/>
                  </a:lnTo>
                  <a:lnTo>
                    <a:pt x="9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89" name="Freeform 191"/>
            <p:cNvSpPr>
              <a:spLocks/>
            </p:cNvSpPr>
            <p:nvPr/>
          </p:nvSpPr>
          <p:spPr bwMode="auto">
            <a:xfrm>
              <a:off x="2521" y="1109"/>
              <a:ext cx="37" cy="20"/>
            </a:xfrm>
            <a:custGeom>
              <a:avLst/>
              <a:gdLst>
                <a:gd name="T0" fmla="*/ 34 w 74"/>
                <a:gd name="T1" fmla="*/ 5 h 41"/>
                <a:gd name="T2" fmla="*/ 28 w 74"/>
                <a:gd name="T3" fmla="*/ 4 h 41"/>
                <a:gd name="T4" fmla="*/ 20 w 74"/>
                <a:gd name="T5" fmla="*/ 4 h 41"/>
                <a:gd name="T6" fmla="*/ 13 w 74"/>
                <a:gd name="T7" fmla="*/ 4 h 41"/>
                <a:gd name="T8" fmla="*/ 6 w 74"/>
                <a:gd name="T9" fmla="*/ 3 h 41"/>
                <a:gd name="T10" fmla="*/ 0 w 74"/>
                <a:gd name="T11" fmla="*/ 0 h 41"/>
                <a:gd name="T12" fmla="*/ 3 w 74"/>
                <a:gd name="T13" fmla="*/ 3 h 41"/>
                <a:gd name="T14" fmla="*/ 7 w 74"/>
                <a:gd name="T15" fmla="*/ 6 h 41"/>
                <a:gd name="T16" fmla="*/ 10 w 74"/>
                <a:gd name="T17" fmla="*/ 10 h 41"/>
                <a:gd name="T18" fmla="*/ 12 w 74"/>
                <a:gd name="T19" fmla="*/ 14 h 41"/>
                <a:gd name="T20" fmla="*/ 16 w 74"/>
                <a:gd name="T21" fmla="*/ 16 h 41"/>
                <a:gd name="T22" fmla="*/ 16 w 74"/>
                <a:gd name="T23" fmla="*/ 17 h 41"/>
                <a:gd name="T24" fmla="*/ 24 w 74"/>
                <a:gd name="T25" fmla="*/ 17 h 41"/>
                <a:gd name="T26" fmla="*/ 25 w 74"/>
                <a:gd name="T27" fmla="*/ 17 h 41"/>
                <a:gd name="T28" fmla="*/ 26 w 74"/>
                <a:gd name="T29" fmla="*/ 17 h 41"/>
                <a:gd name="T30" fmla="*/ 28 w 74"/>
                <a:gd name="T31" fmla="*/ 17 h 41"/>
                <a:gd name="T32" fmla="*/ 29 w 74"/>
                <a:gd name="T33" fmla="*/ 17 h 41"/>
                <a:gd name="T34" fmla="*/ 31 w 74"/>
                <a:gd name="T35" fmla="*/ 17 h 41"/>
                <a:gd name="T36" fmla="*/ 28 w 74"/>
                <a:gd name="T37" fmla="*/ 16 h 41"/>
                <a:gd name="T38" fmla="*/ 24 w 74"/>
                <a:gd name="T39" fmla="*/ 15 h 41"/>
                <a:gd name="T40" fmla="*/ 22 w 74"/>
                <a:gd name="T41" fmla="*/ 13 h 41"/>
                <a:gd name="T42" fmla="*/ 19 w 74"/>
                <a:gd name="T43" fmla="*/ 11 h 41"/>
                <a:gd name="T44" fmla="*/ 16 w 74"/>
                <a:gd name="T45" fmla="*/ 10 h 41"/>
                <a:gd name="T46" fmla="*/ 21 w 74"/>
                <a:gd name="T47" fmla="*/ 8 h 41"/>
                <a:gd name="T48" fmla="*/ 24 w 74"/>
                <a:gd name="T49" fmla="*/ 8 h 41"/>
                <a:gd name="T50" fmla="*/ 29 w 74"/>
                <a:gd name="T51" fmla="*/ 10 h 41"/>
                <a:gd name="T52" fmla="*/ 33 w 74"/>
                <a:gd name="T53" fmla="*/ 11 h 41"/>
                <a:gd name="T54" fmla="*/ 37 w 74"/>
                <a:gd name="T55" fmla="*/ 11 h 41"/>
                <a:gd name="T56" fmla="*/ 37 w 74"/>
                <a:gd name="T57" fmla="*/ 11 h 41"/>
                <a:gd name="T58" fmla="*/ 37 w 74"/>
                <a:gd name="T59" fmla="*/ 11 h 41"/>
                <a:gd name="T60" fmla="*/ 37 w 74"/>
                <a:gd name="T61" fmla="*/ 11 h 41"/>
                <a:gd name="T62" fmla="*/ 37 w 74"/>
                <a:gd name="T63" fmla="*/ 11 h 41"/>
                <a:gd name="T64" fmla="*/ 37 w 74"/>
                <a:gd name="T65" fmla="*/ 11 h 41"/>
                <a:gd name="T66" fmla="*/ 37 w 74"/>
                <a:gd name="T67" fmla="*/ 11 h 41"/>
                <a:gd name="T68" fmla="*/ 36 w 74"/>
                <a:gd name="T69" fmla="*/ 11 h 41"/>
                <a:gd name="T70" fmla="*/ 35 w 74"/>
                <a:gd name="T71" fmla="*/ 10 h 41"/>
                <a:gd name="T72" fmla="*/ 34 w 74"/>
                <a:gd name="T73" fmla="*/ 9 h 41"/>
                <a:gd name="T74" fmla="*/ 33 w 74"/>
                <a:gd name="T75" fmla="*/ 7 h 41"/>
                <a:gd name="T76" fmla="*/ 33 w 74"/>
                <a:gd name="T77" fmla="*/ 6 h 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4" h="41">
                  <a:moveTo>
                    <a:pt x="66" y="13"/>
                  </a:moveTo>
                  <a:lnTo>
                    <a:pt x="68" y="11"/>
                  </a:lnTo>
                  <a:lnTo>
                    <a:pt x="62" y="9"/>
                  </a:lnTo>
                  <a:lnTo>
                    <a:pt x="55" y="9"/>
                  </a:lnTo>
                  <a:lnTo>
                    <a:pt x="47" y="9"/>
                  </a:lnTo>
                  <a:lnTo>
                    <a:pt x="40" y="9"/>
                  </a:lnTo>
                  <a:lnTo>
                    <a:pt x="32" y="9"/>
                  </a:lnTo>
                  <a:lnTo>
                    <a:pt x="25" y="9"/>
                  </a:lnTo>
                  <a:lnTo>
                    <a:pt x="19" y="9"/>
                  </a:lnTo>
                  <a:lnTo>
                    <a:pt x="11" y="7"/>
                  </a:lnTo>
                  <a:lnTo>
                    <a:pt x="5" y="4"/>
                  </a:lnTo>
                  <a:lnTo>
                    <a:pt x="0" y="0"/>
                  </a:lnTo>
                  <a:lnTo>
                    <a:pt x="0" y="5"/>
                  </a:lnTo>
                  <a:lnTo>
                    <a:pt x="5" y="6"/>
                  </a:lnTo>
                  <a:lnTo>
                    <a:pt x="10" y="9"/>
                  </a:lnTo>
                  <a:lnTo>
                    <a:pt x="14" y="12"/>
                  </a:lnTo>
                  <a:lnTo>
                    <a:pt x="16" y="16"/>
                  </a:lnTo>
                  <a:lnTo>
                    <a:pt x="19" y="21"/>
                  </a:lnTo>
                  <a:lnTo>
                    <a:pt x="21" y="25"/>
                  </a:lnTo>
                  <a:lnTo>
                    <a:pt x="24" y="28"/>
                  </a:lnTo>
                  <a:lnTo>
                    <a:pt x="26" y="32"/>
                  </a:lnTo>
                  <a:lnTo>
                    <a:pt x="31" y="32"/>
                  </a:lnTo>
                  <a:lnTo>
                    <a:pt x="36" y="32"/>
                  </a:lnTo>
                  <a:lnTo>
                    <a:pt x="32" y="34"/>
                  </a:lnTo>
                  <a:lnTo>
                    <a:pt x="45" y="41"/>
                  </a:lnTo>
                  <a:lnTo>
                    <a:pt x="47" y="34"/>
                  </a:lnTo>
                  <a:lnTo>
                    <a:pt x="48" y="34"/>
                  </a:lnTo>
                  <a:lnTo>
                    <a:pt x="50" y="34"/>
                  </a:lnTo>
                  <a:lnTo>
                    <a:pt x="51" y="34"/>
                  </a:lnTo>
                  <a:lnTo>
                    <a:pt x="52" y="34"/>
                  </a:lnTo>
                  <a:lnTo>
                    <a:pt x="55" y="34"/>
                  </a:lnTo>
                  <a:lnTo>
                    <a:pt x="56" y="34"/>
                  </a:lnTo>
                  <a:lnTo>
                    <a:pt x="57" y="34"/>
                  </a:lnTo>
                  <a:lnTo>
                    <a:pt x="58" y="34"/>
                  </a:lnTo>
                  <a:lnTo>
                    <a:pt x="59" y="34"/>
                  </a:lnTo>
                  <a:lnTo>
                    <a:pt x="61" y="34"/>
                  </a:lnTo>
                  <a:lnTo>
                    <a:pt x="58" y="33"/>
                  </a:lnTo>
                  <a:lnTo>
                    <a:pt x="55" y="32"/>
                  </a:lnTo>
                  <a:lnTo>
                    <a:pt x="52" y="31"/>
                  </a:lnTo>
                  <a:lnTo>
                    <a:pt x="48" y="30"/>
                  </a:lnTo>
                  <a:lnTo>
                    <a:pt x="46" y="28"/>
                  </a:lnTo>
                  <a:lnTo>
                    <a:pt x="43" y="26"/>
                  </a:lnTo>
                  <a:lnTo>
                    <a:pt x="40" y="25"/>
                  </a:lnTo>
                  <a:lnTo>
                    <a:pt x="37" y="23"/>
                  </a:lnTo>
                  <a:lnTo>
                    <a:pt x="35" y="21"/>
                  </a:lnTo>
                  <a:lnTo>
                    <a:pt x="32" y="20"/>
                  </a:lnTo>
                  <a:lnTo>
                    <a:pt x="36" y="17"/>
                  </a:lnTo>
                  <a:lnTo>
                    <a:pt x="41" y="17"/>
                  </a:lnTo>
                  <a:lnTo>
                    <a:pt x="45" y="17"/>
                  </a:lnTo>
                  <a:lnTo>
                    <a:pt x="48" y="17"/>
                  </a:lnTo>
                  <a:lnTo>
                    <a:pt x="53" y="18"/>
                  </a:lnTo>
                  <a:lnTo>
                    <a:pt x="57" y="20"/>
                  </a:lnTo>
                  <a:lnTo>
                    <a:pt x="62" y="21"/>
                  </a:lnTo>
                  <a:lnTo>
                    <a:pt x="66" y="22"/>
                  </a:lnTo>
                  <a:lnTo>
                    <a:pt x="71" y="22"/>
                  </a:lnTo>
                  <a:lnTo>
                    <a:pt x="74" y="23"/>
                  </a:lnTo>
                  <a:lnTo>
                    <a:pt x="73" y="22"/>
                  </a:lnTo>
                  <a:lnTo>
                    <a:pt x="72" y="22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0"/>
                  </a:lnTo>
                  <a:lnTo>
                    <a:pt x="68" y="20"/>
                  </a:lnTo>
                  <a:lnTo>
                    <a:pt x="67" y="18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90" name="Freeform 192"/>
            <p:cNvSpPr>
              <a:spLocks/>
            </p:cNvSpPr>
            <p:nvPr/>
          </p:nvSpPr>
          <p:spPr bwMode="auto">
            <a:xfrm>
              <a:off x="2552" y="1121"/>
              <a:ext cx="24" cy="8"/>
            </a:xfrm>
            <a:custGeom>
              <a:avLst/>
              <a:gdLst>
                <a:gd name="T0" fmla="*/ 24 w 48"/>
                <a:gd name="T1" fmla="*/ 0 h 18"/>
                <a:gd name="T2" fmla="*/ 18 w 48"/>
                <a:gd name="T3" fmla="*/ 4 h 18"/>
                <a:gd name="T4" fmla="*/ 16 w 48"/>
                <a:gd name="T5" fmla="*/ 5 h 18"/>
                <a:gd name="T6" fmla="*/ 14 w 48"/>
                <a:gd name="T7" fmla="*/ 6 h 18"/>
                <a:gd name="T8" fmla="*/ 13 w 48"/>
                <a:gd name="T9" fmla="*/ 6 h 18"/>
                <a:gd name="T10" fmla="*/ 11 w 48"/>
                <a:gd name="T11" fmla="*/ 7 h 18"/>
                <a:gd name="T12" fmla="*/ 9 w 48"/>
                <a:gd name="T13" fmla="*/ 7 h 18"/>
                <a:gd name="T14" fmla="*/ 8 w 48"/>
                <a:gd name="T15" fmla="*/ 7 h 18"/>
                <a:gd name="T16" fmla="*/ 6 w 48"/>
                <a:gd name="T17" fmla="*/ 7 h 18"/>
                <a:gd name="T18" fmla="*/ 4 w 48"/>
                <a:gd name="T19" fmla="*/ 6 h 18"/>
                <a:gd name="T20" fmla="*/ 2 w 48"/>
                <a:gd name="T21" fmla="*/ 6 h 18"/>
                <a:gd name="T22" fmla="*/ 0 w 48"/>
                <a:gd name="T23" fmla="*/ 6 h 18"/>
                <a:gd name="T24" fmla="*/ 0 w 48"/>
                <a:gd name="T25" fmla="*/ 6 h 18"/>
                <a:gd name="T26" fmla="*/ 1 w 48"/>
                <a:gd name="T27" fmla="*/ 6 h 18"/>
                <a:gd name="T28" fmla="*/ 1 w 48"/>
                <a:gd name="T29" fmla="*/ 6 h 18"/>
                <a:gd name="T30" fmla="*/ 1 w 48"/>
                <a:gd name="T31" fmla="*/ 6 h 18"/>
                <a:gd name="T32" fmla="*/ 1 w 48"/>
                <a:gd name="T33" fmla="*/ 6 h 18"/>
                <a:gd name="T34" fmla="*/ 1 w 48"/>
                <a:gd name="T35" fmla="*/ 6 h 18"/>
                <a:gd name="T36" fmla="*/ 1 w 48"/>
                <a:gd name="T37" fmla="*/ 6 h 18"/>
                <a:gd name="T38" fmla="*/ 1 w 48"/>
                <a:gd name="T39" fmla="*/ 6 h 18"/>
                <a:gd name="T40" fmla="*/ 2 w 48"/>
                <a:gd name="T41" fmla="*/ 7 h 18"/>
                <a:gd name="T42" fmla="*/ 2 w 48"/>
                <a:gd name="T43" fmla="*/ 7 h 18"/>
                <a:gd name="T44" fmla="*/ 4 w 48"/>
                <a:gd name="T45" fmla="*/ 7 h 18"/>
                <a:gd name="T46" fmla="*/ 6 w 48"/>
                <a:gd name="T47" fmla="*/ 8 h 18"/>
                <a:gd name="T48" fmla="*/ 9 w 48"/>
                <a:gd name="T49" fmla="*/ 7 h 18"/>
                <a:gd name="T50" fmla="*/ 12 w 48"/>
                <a:gd name="T51" fmla="*/ 7 h 18"/>
                <a:gd name="T52" fmla="*/ 14 w 48"/>
                <a:gd name="T53" fmla="*/ 6 h 18"/>
                <a:gd name="T54" fmla="*/ 17 w 48"/>
                <a:gd name="T55" fmla="*/ 4 h 18"/>
                <a:gd name="T56" fmla="*/ 19 w 48"/>
                <a:gd name="T57" fmla="*/ 4 h 18"/>
                <a:gd name="T58" fmla="*/ 21 w 48"/>
                <a:gd name="T59" fmla="*/ 2 h 18"/>
                <a:gd name="T60" fmla="*/ 23 w 48"/>
                <a:gd name="T61" fmla="*/ 1 h 18"/>
                <a:gd name="T62" fmla="*/ 24 w 48"/>
                <a:gd name="T63" fmla="*/ 0 h 18"/>
                <a:gd name="T64" fmla="*/ 24 w 48"/>
                <a:gd name="T65" fmla="*/ 0 h 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8" h="18">
                  <a:moveTo>
                    <a:pt x="48" y="0"/>
                  </a:moveTo>
                  <a:lnTo>
                    <a:pt x="36" y="9"/>
                  </a:lnTo>
                  <a:lnTo>
                    <a:pt x="32" y="11"/>
                  </a:lnTo>
                  <a:lnTo>
                    <a:pt x="28" y="13"/>
                  </a:lnTo>
                  <a:lnTo>
                    <a:pt x="25" y="14"/>
                  </a:lnTo>
                  <a:lnTo>
                    <a:pt x="21" y="15"/>
                  </a:lnTo>
                  <a:lnTo>
                    <a:pt x="17" y="15"/>
                  </a:lnTo>
                  <a:lnTo>
                    <a:pt x="15" y="15"/>
                  </a:lnTo>
                  <a:lnTo>
                    <a:pt x="11" y="15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7" y="16"/>
                  </a:lnTo>
                  <a:lnTo>
                    <a:pt x="12" y="18"/>
                  </a:lnTo>
                  <a:lnTo>
                    <a:pt x="17" y="16"/>
                  </a:lnTo>
                  <a:lnTo>
                    <a:pt x="23" y="15"/>
                  </a:lnTo>
                  <a:lnTo>
                    <a:pt x="28" y="13"/>
                  </a:lnTo>
                  <a:lnTo>
                    <a:pt x="33" y="10"/>
                  </a:lnTo>
                  <a:lnTo>
                    <a:pt x="38" y="8"/>
                  </a:lnTo>
                  <a:lnTo>
                    <a:pt x="42" y="5"/>
                  </a:lnTo>
                  <a:lnTo>
                    <a:pt x="46" y="3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91" name="Freeform 193"/>
            <p:cNvSpPr>
              <a:spLocks/>
            </p:cNvSpPr>
            <p:nvPr/>
          </p:nvSpPr>
          <p:spPr bwMode="auto">
            <a:xfrm>
              <a:off x="2500" y="1106"/>
              <a:ext cx="18" cy="33"/>
            </a:xfrm>
            <a:custGeom>
              <a:avLst/>
              <a:gdLst>
                <a:gd name="T0" fmla="*/ 3 w 36"/>
                <a:gd name="T1" fmla="*/ 17 h 65"/>
                <a:gd name="T2" fmla="*/ 5 w 36"/>
                <a:gd name="T3" fmla="*/ 16 h 65"/>
                <a:gd name="T4" fmla="*/ 18 w 36"/>
                <a:gd name="T5" fmla="*/ 33 h 65"/>
                <a:gd name="T6" fmla="*/ 0 w 36"/>
                <a:gd name="T7" fmla="*/ 0 h 65"/>
                <a:gd name="T8" fmla="*/ 0 w 36"/>
                <a:gd name="T9" fmla="*/ 2 h 65"/>
                <a:gd name="T10" fmla="*/ 1 w 36"/>
                <a:gd name="T11" fmla="*/ 4 h 65"/>
                <a:gd name="T12" fmla="*/ 1 w 36"/>
                <a:gd name="T13" fmla="*/ 6 h 65"/>
                <a:gd name="T14" fmla="*/ 3 w 36"/>
                <a:gd name="T15" fmla="*/ 8 h 65"/>
                <a:gd name="T16" fmla="*/ 3 w 36"/>
                <a:gd name="T17" fmla="*/ 9 h 65"/>
                <a:gd name="T18" fmla="*/ 5 w 36"/>
                <a:gd name="T19" fmla="*/ 11 h 65"/>
                <a:gd name="T20" fmla="*/ 5 w 36"/>
                <a:gd name="T21" fmla="*/ 12 h 65"/>
                <a:gd name="T22" fmla="*/ 5 w 36"/>
                <a:gd name="T23" fmla="*/ 14 h 65"/>
                <a:gd name="T24" fmla="*/ 5 w 36"/>
                <a:gd name="T25" fmla="*/ 16 h 65"/>
                <a:gd name="T26" fmla="*/ 3 w 36"/>
                <a:gd name="T27" fmla="*/ 18 h 65"/>
                <a:gd name="T28" fmla="*/ 3 w 36"/>
                <a:gd name="T29" fmla="*/ 18 h 65"/>
                <a:gd name="T30" fmla="*/ 3 w 36"/>
                <a:gd name="T31" fmla="*/ 17 h 6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6" h="65">
                  <a:moveTo>
                    <a:pt x="6" y="34"/>
                  </a:moveTo>
                  <a:lnTo>
                    <a:pt x="9" y="32"/>
                  </a:lnTo>
                  <a:lnTo>
                    <a:pt x="36" y="65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7"/>
                  </a:lnTo>
                  <a:lnTo>
                    <a:pt x="2" y="11"/>
                  </a:lnTo>
                  <a:lnTo>
                    <a:pt x="5" y="15"/>
                  </a:lnTo>
                  <a:lnTo>
                    <a:pt x="6" y="17"/>
                  </a:lnTo>
                  <a:lnTo>
                    <a:pt x="9" y="21"/>
                  </a:lnTo>
                  <a:lnTo>
                    <a:pt x="10" y="24"/>
                  </a:lnTo>
                  <a:lnTo>
                    <a:pt x="10" y="28"/>
                  </a:lnTo>
                  <a:lnTo>
                    <a:pt x="9" y="32"/>
                  </a:lnTo>
                  <a:lnTo>
                    <a:pt x="6" y="36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92" name="Freeform 194"/>
            <p:cNvSpPr>
              <a:spLocks/>
            </p:cNvSpPr>
            <p:nvPr/>
          </p:nvSpPr>
          <p:spPr bwMode="auto">
            <a:xfrm>
              <a:off x="2622" y="1137"/>
              <a:ext cx="21" cy="25"/>
            </a:xfrm>
            <a:custGeom>
              <a:avLst/>
              <a:gdLst>
                <a:gd name="T0" fmla="*/ 0 w 42"/>
                <a:gd name="T1" fmla="*/ 25 h 50"/>
                <a:gd name="T2" fmla="*/ 5 w 42"/>
                <a:gd name="T3" fmla="*/ 25 h 50"/>
                <a:gd name="T4" fmla="*/ 8 w 42"/>
                <a:gd name="T5" fmla="*/ 24 h 50"/>
                <a:gd name="T6" fmla="*/ 10 w 42"/>
                <a:gd name="T7" fmla="*/ 22 h 50"/>
                <a:gd name="T8" fmla="*/ 13 w 42"/>
                <a:gd name="T9" fmla="*/ 20 h 50"/>
                <a:gd name="T10" fmla="*/ 14 w 42"/>
                <a:gd name="T11" fmla="*/ 17 h 50"/>
                <a:gd name="T12" fmla="*/ 16 w 42"/>
                <a:gd name="T13" fmla="*/ 15 h 50"/>
                <a:gd name="T14" fmla="*/ 17 w 42"/>
                <a:gd name="T15" fmla="*/ 12 h 50"/>
                <a:gd name="T16" fmla="*/ 18 w 42"/>
                <a:gd name="T17" fmla="*/ 9 h 50"/>
                <a:gd name="T18" fmla="*/ 19 w 42"/>
                <a:gd name="T19" fmla="*/ 7 h 50"/>
                <a:gd name="T20" fmla="*/ 20 w 42"/>
                <a:gd name="T21" fmla="*/ 4 h 50"/>
                <a:gd name="T22" fmla="*/ 21 w 42"/>
                <a:gd name="T23" fmla="*/ 2 h 50"/>
                <a:gd name="T24" fmla="*/ 16 w 42"/>
                <a:gd name="T25" fmla="*/ 0 h 50"/>
                <a:gd name="T26" fmla="*/ 19 w 42"/>
                <a:gd name="T27" fmla="*/ 2 h 50"/>
                <a:gd name="T28" fmla="*/ 17 w 42"/>
                <a:gd name="T29" fmla="*/ 4 h 50"/>
                <a:gd name="T30" fmla="*/ 14 w 42"/>
                <a:gd name="T31" fmla="*/ 6 h 50"/>
                <a:gd name="T32" fmla="*/ 13 w 42"/>
                <a:gd name="T33" fmla="*/ 9 h 50"/>
                <a:gd name="T34" fmla="*/ 11 w 42"/>
                <a:gd name="T35" fmla="*/ 11 h 50"/>
                <a:gd name="T36" fmla="*/ 9 w 42"/>
                <a:gd name="T37" fmla="*/ 13 h 50"/>
                <a:gd name="T38" fmla="*/ 8 w 42"/>
                <a:gd name="T39" fmla="*/ 15 h 50"/>
                <a:gd name="T40" fmla="*/ 6 w 42"/>
                <a:gd name="T41" fmla="*/ 18 h 50"/>
                <a:gd name="T42" fmla="*/ 4 w 42"/>
                <a:gd name="T43" fmla="*/ 20 h 50"/>
                <a:gd name="T44" fmla="*/ 2 w 42"/>
                <a:gd name="T45" fmla="*/ 23 h 50"/>
                <a:gd name="T46" fmla="*/ 0 w 42"/>
                <a:gd name="T47" fmla="*/ 25 h 50"/>
                <a:gd name="T48" fmla="*/ 0 w 42"/>
                <a:gd name="T49" fmla="*/ 25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2" h="50">
                  <a:moveTo>
                    <a:pt x="0" y="50"/>
                  </a:moveTo>
                  <a:lnTo>
                    <a:pt x="9" y="50"/>
                  </a:lnTo>
                  <a:lnTo>
                    <a:pt x="15" y="48"/>
                  </a:lnTo>
                  <a:lnTo>
                    <a:pt x="20" y="44"/>
                  </a:lnTo>
                  <a:lnTo>
                    <a:pt x="25" y="39"/>
                  </a:lnTo>
                  <a:lnTo>
                    <a:pt x="27" y="34"/>
                  </a:lnTo>
                  <a:lnTo>
                    <a:pt x="31" y="29"/>
                  </a:lnTo>
                  <a:lnTo>
                    <a:pt x="33" y="24"/>
                  </a:lnTo>
                  <a:lnTo>
                    <a:pt x="36" y="18"/>
                  </a:lnTo>
                  <a:lnTo>
                    <a:pt x="38" y="13"/>
                  </a:lnTo>
                  <a:lnTo>
                    <a:pt x="40" y="8"/>
                  </a:lnTo>
                  <a:lnTo>
                    <a:pt x="42" y="3"/>
                  </a:lnTo>
                  <a:lnTo>
                    <a:pt x="32" y="0"/>
                  </a:lnTo>
                  <a:lnTo>
                    <a:pt x="38" y="3"/>
                  </a:lnTo>
                  <a:lnTo>
                    <a:pt x="33" y="7"/>
                  </a:lnTo>
                  <a:lnTo>
                    <a:pt x="28" y="12"/>
                  </a:lnTo>
                  <a:lnTo>
                    <a:pt x="25" y="17"/>
                  </a:lnTo>
                  <a:lnTo>
                    <a:pt x="21" y="21"/>
                  </a:lnTo>
                  <a:lnTo>
                    <a:pt x="17" y="25"/>
                  </a:lnTo>
                  <a:lnTo>
                    <a:pt x="15" y="30"/>
                  </a:lnTo>
                  <a:lnTo>
                    <a:pt x="11" y="35"/>
                  </a:lnTo>
                  <a:lnTo>
                    <a:pt x="7" y="40"/>
                  </a:lnTo>
                  <a:lnTo>
                    <a:pt x="4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93" name="Freeform 195"/>
            <p:cNvSpPr>
              <a:spLocks/>
            </p:cNvSpPr>
            <p:nvPr/>
          </p:nvSpPr>
          <p:spPr bwMode="auto">
            <a:xfrm>
              <a:off x="2543" y="1138"/>
              <a:ext cx="34" cy="8"/>
            </a:xfrm>
            <a:custGeom>
              <a:avLst/>
              <a:gdLst>
                <a:gd name="T0" fmla="*/ 0 w 68"/>
                <a:gd name="T1" fmla="*/ 0 h 16"/>
                <a:gd name="T2" fmla="*/ 6 w 68"/>
                <a:gd name="T3" fmla="*/ 5 h 16"/>
                <a:gd name="T4" fmla="*/ 9 w 68"/>
                <a:gd name="T5" fmla="*/ 6 h 16"/>
                <a:gd name="T6" fmla="*/ 12 w 68"/>
                <a:gd name="T7" fmla="*/ 8 h 16"/>
                <a:gd name="T8" fmla="*/ 15 w 68"/>
                <a:gd name="T9" fmla="*/ 8 h 16"/>
                <a:gd name="T10" fmla="*/ 18 w 68"/>
                <a:gd name="T11" fmla="*/ 8 h 16"/>
                <a:gd name="T12" fmla="*/ 20 w 68"/>
                <a:gd name="T13" fmla="*/ 8 h 16"/>
                <a:gd name="T14" fmla="*/ 24 w 68"/>
                <a:gd name="T15" fmla="*/ 8 h 16"/>
                <a:gd name="T16" fmla="*/ 26 w 68"/>
                <a:gd name="T17" fmla="*/ 7 h 16"/>
                <a:gd name="T18" fmla="*/ 29 w 68"/>
                <a:gd name="T19" fmla="*/ 6 h 16"/>
                <a:gd name="T20" fmla="*/ 32 w 68"/>
                <a:gd name="T21" fmla="*/ 4 h 16"/>
                <a:gd name="T22" fmla="*/ 34 w 68"/>
                <a:gd name="T23" fmla="*/ 2 h 16"/>
                <a:gd name="T24" fmla="*/ 30 w 68"/>
                <a:gd name="T25" fmla="*/ 1 h 16"/>
                <a:gd name="T26" fmla="*/ 27 w 68"/>
                <a:gd name="T27" fmla="*/ 1 h 16"/>
                <a:gd name="T28" fmla="*/ 23 w 68"/>
                <a:gd name="T29" fmla="*/ 2 h 16"/>
                <a:gd name="T30" fmla="*/ 20 w 68"/>
                <a:gd name="T31" fmla="*/ 3 h 16"/>
                <a:gd name="T32" fmla="*/ 16 w 68"/>
                <a:gd name="T33" fmla="*/ 3 h 16"/>
                <a:gd name="T34" fmla="*/ 13 w 68"/>
                <a:gd name="T35" fmla="*/ 3 h 16"/>
                <a:gd name="T36" fmla="*/ 9 w 68"/>
                <a:gd name="T37" fmla="*/ 3 h 16"/>
                <a:gd name="T38" fmla="*/ 6 w 68"/>
                <a:gd name="T39" fmla="*/ 3 h 16"/>
                <a:gd name="T40" fmla="*/ 3 w 68"/>
                <a:gd name="T41" fmla="*/ 3 h 16"/>
                <a:gd name="T42" fmla="*/ 0 w 68"/>
                <a:gd name="T43" fmla="*/ 1 h 16"/>
                <a:gd name="T44" fmla="*/ 0 w 68"/>
                <a:gd name="T45" fmla="*/ 1 h 16"/>
                <a:gd name="T46" fmla="*/ 0 w 68"/>
                <a:gd name="T47" fmla="*/ 0 h 1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8" h="16">
                  <a:moveTo>
                    <a:pt x="0" y="0"/>
                  </a:moveTo>
                  <a:lnTo>
                    <a:pt x="11" y="10"/>
                  </a:lnTo>
                  <a:lnTo>
                    <a:pt x="17" y="12"/>
                  </a:lnTo>
                  <a:lnTo>
                    <a:pt x="23" y="15"/>
                  </a:lnTo>
                  <a:lnTo>
                    <a:pt x="29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7" y="15"/>
                  </a:lnTo>
                  <a:lnTo>
                    <a:pt x="52" y="14"/>
                  </a:lnTo>
                  <a:lnTo>
                    <a:pt x="57" y="11"/>
                  </a:lnTo>
                  <a:lnTo>
                    <a:pt x="63" y="7"/>
                  </a:lnTo>
                  <a:lnTo>
                    <a:pt x="68" y="4"/>
                  </a:lnTo>
                  <a:lnTo>
                    <a:pt x="60" y="2"/>
                  </a:lnTo>
                  <a:lnTo>
                    <a:pt x="53" y="2"/>
                  </a:lnTo>
                  <a:lnTo>
                    <a:pt x="45" y="4"/>
                  </a:lnTo>
                  <a:lnTo>
                    <a:pt x="39" y="5"/>
                  </a:lnTo>
                  <a:lnTo>
                    <a:pt x="32" y="6"/>
                  </a:lnTo>
                  <a:lnTo>
                    <a:pt x="26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94" name="Freeform 196"/>
            <p:cNvSpPr>
              <a:spLocks/>
            </p:cNvSpPr>
            <p:nvPr/>
          </p:nvSpPr>
          <p:spPr bwMode="auto">
            <a:xfrm>
              <a:off x="2622" y="1144"/>
              <a:ext cx="28" cy="64"/>
            </a:xfrm>
            <a:custGeom>
              <a:avLst/>
              <a:gdLst>
                <a:gd name="T0" fmla="*/ 28 w 57"/>
                <a:gd name="T1" fmla="*/ 64 h 128"/>
                <a:gd name="T2" fmla="*/ 27 w 57"/>
                <a:gd name="T3" fmla="*/ 57 h 128"/>
                <a:gd name="T4" fmla="*/ 27 w 57"/>
                <a:gd name="T5" fmla="*/ 51 h 128"/>
                <a:gd name="T6" fmla="*/ 26 w 57"/>
                <a:gd name="T7" fmla="*/ 45 h 128"/>
                <a:gd name="T8" fmla="*/ 26 w 57"/>
                <a:gd name="T9" fmla="*/ 39 h 128"/>
                <a:gd name="T10" fmla="*/ 26 w 57"/>
                <a:gd name="T11" fmla="*/ 32 h 128"/>
                <a:gd name="T12" fmla="*/ 26 w 57"/>
                <a:gd name="T13" fmla="*/ 26 h 128"/>
                <a:gd name="T14" fmla="*/ 26 w 57"/>
                <a:gd name="T15" fmla="*/ 20 h 128"/>
                <a:gd name="T16" fmla="*/ 26 w 57"/>
                <a:gd name="T17" fmla="*/ 13 h 128"/>
                <a:gd name="T18" fmla="*/ 25 w 57"/>
                <a:gd name="T19" fmla="*/ 7 h 128"/>
                <a:gd name="T20" fmla="*/ 23 w 57"/>
                <a:gd name="T21" fmla="*/ 0 h 128"/>
                <a:gd name="T22" fmla="*/ 23 w 57"/>
                <a:gd name="T23" fmla="*/ 5 h 128"/>
                <a:gd name="T24" fmla="*/ 21 w 57"/>
                <a:gd name="T25" fmla="*/ 10 h 128"/>
                <a:gd name="T26" fmla="*/ 18 w 57"/>
                <a:gd name="T27" fmla="*/ 15 h 128"/>
                <a:gd name="T28" fmla="*/ 14 w 57"/>
                <a:gd name="T29" fmla="*/ 19 h 128"/>
                <a:gd name="T30" fmla="*/ 10 w 57"/>
                <a:gd name="T31" fmla="*/ 23 h 128"/>
                <a:gd name="T32" fmla="*/ 6 w 57"/>
                <a:gd name="T33" fmla="*/ 27 h 128"/>
                <a:gd name="T34" fmla="*/ 2 w 57"/>
                <a:gd name="T35" fmla="*/ 31 h 128"/>
                <a:gd name="T36" fmla="*/ 0 w 57"/>
                <a:gd name="T37" fmla="*/ 35 h 128"/>
                <a:gd name="T38" fmla="*/ 0 w 57"/>
                <a:gd name="T39" fmla="*/ 39 h 128"/>
                <a:gd name="T40" fmla="*/ 1 w 57"/>
                <a:gd name="T41" fmla="*/ 44 h 128"/>
                <a:gd name="T42" fmla="*/ 4 w 57"/>
                <a:gd name="T43" fmla="*/ 45 h 128"/>
                <a:gd name="T44" fmla="*/ 7 w 57"/>
                <a:gd name="T45" fmla="*/ 47 h 128"/>
                <a:gd name="T46" fmla="*/ 10 w 57"/>
                <a:gd name="T47" fmla="*/ 48 h 128"/>
                <a:gd name="T48" fmla="*/ 13 w 57"/>
                <a:gd name="T49" fmla="*/ 50 h 128"/>
                <a:gd name="T50" fmla="*/ 15 w 57"/>
                <a:gd name="T51" fmla="*/ 52 h 128"/>
                <a:gd name="T52" fmla="*/ 18 w 57"/>
                <a:gd name="T53" fmla="*/ 54 h 128"/>
                <a:gd name="T54" fmla="*/ 20 w 57"/>
                <a:gd name="T55" fmla="*/ 56 h 128"/>
                <a:gd name="T56" fmla="*/ 23 w 57"/>
                <a:gd name="T57" fmla="*/ 59 h 128"/>
                <a:gd name="T58" fmla="*/ 26 w 57"/>
                <a:gd name="T59" fmla="*/ 62 h 128"/>
                <a:gd name="T60" fmla="*/ 28 w 57"/>
                <a:gd name="T61" fmla="*/ 64 h 128"/>
                <a:gd name="T62" fmla="*/ 28 w 57"/>
                <a:gd name="T63" fmla="*/ 64 h 128"/>
                <a:gd name="T64" fmla="*/ 28 w 57"/>
                <a:gd name="T65" fmla="*/ 64 h 1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7" h="128">
                  <a:moveTo>
                    <a:pt x="56" y="128"/>
                  </a:moveTo>
                  <a:lnTo>
                    <a:pt x="54" y="114"/>
                  </a:lnTo>
                  <a:lnTo>
                    <a:pt x="54" y="102"/>
                  </a:lnTo>
                  <a:lnTo>
                    <a:pt x="53" y="89"/>
                  </a:lnTo>
                  <a:lnTo>
                    <a:pt x="53" y="77"/>
                  </a:lnTo>
                  <a:lnTo>
                    <a:pt x="53" y="63"/>
                  </a:lnTo>
                  <a:lnTo>
                    <a:pt x="53" y="51"/>
                  </a:lnTo>
                  <a:lnTo>
                    <a:pt x="53" y="39"/>
                  </a:lnTo>
                  <a:lnTo>
                    <a:pt x="52" y="26"/>
                  </a:lnTo>
                  <a:lnTo>
                    <a:pt x="50" y="13"/>
                  </a:lnTo>
                  <a:lnTo>
                    <a:pt x="47" y="0"/>
                  </a:lnTo>
                  <a:lnTo>
                    <a:pt x="46" y="10"/>
                  </a:lnTo>
                  <a:lnTo>
                    <a:pt x="42" y="20"/>
                  </a:lnTo>
                  <a:lnTo>
                    <a:pt x="36" y="29"/>
                  </a:lnTo>
                  <a:lnTo>
                    <a:pt x="28" y="37"/>
                  </a:lnTo>
                  <a:lnTo>
                    <a:pt x="20" y="45"/>
                  </a:lnTo>
                  <a:lnTo>
                    <a:pt x="12" y="54"/>
                  </a:lnTo>
                  <a:lnTo>
                    <a:pt x="5" y="61"/>
                  </a:lnTo>
                  <a:lnTo>
                    <a:pt x="1" y="70"/>
                  </a:lnTo>
                  <a:lnTo>
                    <a:pt x="0" y="77"/>
                  </a:lnTo>
                  <a:lnTo>
                    <a:pt x="2" y="87"/>
                  </a:lnTo>
                  <a:lnTo>
                    <a:pt x="9" y="89"/>
                  </a:lnTo>
                  <a:lnTo>
                    <a:pt x="15" y="93"/>
                  </a:lnTo>
                  <a:lnTo>
                    <a:pt x="21" y="96"/>
                  </a:lnTo>
                  <a:lnTo>
                    <a:pt x="26" y="99"/>
                  </a:lnTo>
                  <a:lnTo>
                    <a:pt x="31" y="103"/>
                  </a:lnTo>
                  <a:lnTo>
                    <a:pt x="36" y="108"/>
                  </a:lnTo>
                  <a:lnTo>
                    <a:pt x="41" y="112"/>
                  </a:lnTo>
                  <a:lnTo>
                    <a:pt x="46" y="117"/>
                  </a:lnTo>
                  <a:lnTo>
                    <a:pt x="52" y="123"/>
                  </a:lnTo>
                  <a:lnTo>
                    <a:pt x="57" y="128"/>
                  </a:lnTo>
                  <a:lnTo>
                    <a:pt x="56" y="1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95" name="Freeform 197"/>
            <p:cNvSpPr>
              <a:spLocks/>
            </p:cNvSpPr>
            <p:nvPr/>
          </p:nvSpPr>
          <p:spPr bwMode="auto">
            <a:xfrm>
              <a:off x="2685" y="1476"/>
              <a:ext cx="3" cy="1"/>
            </a:xfrm>
            <a:custGeom>
              <a:avLst/>
              <a:gdLst>
                <a:gd name="T0" fmla="*/ 3 w 5"/>
                <a:gd name="T1" fmla="*/ 1 h 1"/>
                <a:gd name="T2" fmla="*/ 3 w 5"/>
                <a:gd name="T3" fmla="*/ 1 h 1"/>
                <a:gd name="T4" fmla="*/ 2 w 5"/>
                <a:gd name="T5" fmla="*/ 1 h 1"/>
                <a:gd name="T6" fmla="*/ 1 w 5"/>
                <a:gd name="T7" fmla="*/ 1 h 1"/>
                <a:gd name="T8" fmla="*/ 1 w 5"/>
                <a:gd name="T9" fmla="*/ 0 h 1"/>
                <a:gd name="T10" fmla="*/ 0 w 5"/>
                <a:gd name="T11" fmla="*/ 0 h 1"/>
                <a:gd name="T12" fmla="*/ 1 w 5"/>
                <a:gd name="T13" fmla="*/ 1 h 1"/>
                <a:gd name="T14" fmla="*/ 1 w 5"/>
                <a:gd name="T15" fmla="*/ 1 h 1"/>
                <a:gd name="T16" fmla="*/ 1 w 5"/>
                <a:gd name="T17" fmla="*/ 1 h 1"/>
                <a:gd name="T18" fmla="*/ 2 w 5"/>
                <a:gd name="T19" fmla="*/ 1 h 1"/>
                <a:gd name="T20" fmla="*/ 2 w 5"/>
                <a:gd name="T21" fmla="*/ 1 h 1"/>
                <a:gd name="T22" fmla="*/ 3 w 5"/>
                <a:gd name="T23" fmla="*/ 1 h 1"/>
                <a:gd name="T24" fmla="*/ 3 w 5"/>
                <a:gd name="T25" fmla="*/ 1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96" name="Freeform 198"/>
            <p:cNvSpPr>
              <a:spLocks/>
            </p:cNvSpPr>
            <p:nvPr/>
          </p:nvSpPr>
          <p:spPr bwMode="auto">
            <a:xfrm>
              <a:off x="2689" y="14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97" name="Freeform 199"/>
            <p:cNvSpPr>
              <a:spLocks noEditPoints="1"/>
            </p:cNvSpPr>
            <p:nvPr/>
          </p:nvSpPr>
          <p:spPr bwMode="auto">
            <a:xfrm>
              <a:off x="2646" y="1147"/>
              <a:ext cx="68" cy="471"/>
            </a:xfrm>
            <a:custGeom>
              <a:avLst/>
              <a:gdLst>
                <a:gd name="T0" fmla="*/ 0 w 138"/>
                <a:gd name="T1" fmla="*/ 471 h 941"/>
                <a:gd name="T2" fmla="*/ 8 w 138"/>
                <a:gd name="T3" fmla="*/ 444 h 941"/>
                <a:gd name="T4" fmla="*/ 5 w 138"/>
                <a:gd name="T5" fmla="*/ 426 h 941"/>
                <a:gd name="T6" fmla="*/ 9 w 138"/>
                <a:gd name="T7" fmla="*/ 412 h 941"/>
                <a:gd name="T8" fmla="*/ 8 w 138"/>
                <a:gd name="T9" fmla="*/ 398 h 941"/>
                <a:gd name="T10" fmla="*/ 12 w 138"/>
                <a:gd name="T11" fmla="*/ 366 h 941"/>
                <a:gd name="T12" fmla="*/ 10 w 138"/>
                <a:gd name="T13" fmla="*/ 356 h 941"/>
                <a:gd name="T14" fmla="*/ 13 w 138"/>
                <a:gd name="T15" fmla="*/ 346 h 941"/>
                <a:gd name="T16" fmla="*/ 15 w 138"/>
                <a:gd name="T17" fmla="*/ 322 h 941"/>
                <a:gd name="T18" fmla="*/ 16 w 138"/>
                <a:gd name="T19" fmla="*/ 293 h 941"/>
                <a:gd name="T20" fmla="*/ 16 w 138"/>
                <a:gd name="T21" fmla="*/ 285 h 941"/>
                <a:gd name="T22" fmla="*/ 18 w 138"/>
                <a:gd name="T23" fmla="*/ 286 h 941"/>
                <a:gd name="T24" fmla="*/ 23 w 138"/>
                <a:gd name="T25" fmla="*/ 273 h 941"/>
                <a:gd name="T26" fmla="*/ 27 w 138"/>
                <a:gd name="T27" fmla="*/ 280 h 941"/>
                <a:gd name="T28" fmla="*/ 27 w 138"/>
                <a:gd name="T29" fmla="*/ 285 h 941"/>
                <a:gd name="T30" fmla="*/ 22 w 138"/>
                <a:gd name="T31" fmla="*/ 297 h 941"/>
                <a:gd name="T32" fmla="*/ 29 w 138"/>
                <a:gd name="T33" fmla="*/ 285 h 941"/>
                <a:gd name="T34" fmla="*/ 33 w 138"/>
                <a:gd name="T35" fmla="*/ 278 h 941"/>
                <a:gd name="T36" fmla="*/ 43 w 138"/>
                <a:gd name="T37" fmla="*/ 282 h 941"/>
                <a:gd name="T38" fmla="*/ 46 w 138"/>
                <a:gd name="T39" fmla="*/ 285 h 941"/>
                <a:gd name="T40" fmla="*/ 41 w 138"/>
                <a:gd name="T41" fmla="*/ 290 h 941"/>
                <a:gd name="T42" fmla="*/ 47 w 138"/>
                <a:gd name="T43" fmla="*/ 302 h 941"/>
                <a:gd name="T44" fmla="*/ 46 w 138"/>
                <a:gd name="T45" fmla="*/ 308 h 941"/>
                <a:gd name="T46" fmla="*/ 45 w 138"/>
                <a:gd name="T47" fmla="*/ 318 h 941"/>
                <a:gd name="T48" fmla="*/ 45 w 138"/>
                <a:gd name="T49" fmla="*/ 320 h 941"/>
                <a:gd name="T50" fmla="*/ 46 w 138"/>
                <a:gd name="T51" fmla="*/ 329 h 941"/>
                <a:gd name="T52" fmla="*/ 43 w 138"/>
                <a:gd name="T53" fmla="*/ 338 h 941"/>
                <a:gd name="T54" fmla="*/ 42 w 138"/>
                <a:gd name="T55" fmla="*/ 354 h 941"/>
                <a:gd name="T56" fmla="*/ 41 w 138"/>
                <a:gd name="T57" fmla="*/ 369 h 941"/>
                <a:gd name="T58" fmla="*/ 57 w 138"/>
                <a:gd name="T59" fmla="*/ 306 h 941"/>
                <a:gd name="T60" fmla="*/ 63 w 138"/>
                <a:gd name="T61" fmla="*/ 105 h 941"/>
                <a:gd name="T62" fmla="*/ 20 w 138"/>
                <a:gd name="T63" fmla="*/ 8 h 941"/>
                <a:gd name="T64" fmla="*/ 8 w 138"/>
                <a:gd name="T65" fmla="*/ 5 h 941"/>
                <a:gd name="T66" fmla="*/ 15 w 138"/>
                <a:gd name="T67" fmla="*/ 301 h 941"/>
                <a:gd name="T68" fmla="*/ 22 w 138"/>
                <a:gd name="T69" fmla="*/ 261 h 941"/>
                <a:gd name="T70" fmla="*/ 28 w 138"/>
                <a:gd name="T71" fmla="*/ 267 h 941"/>
                <a:gd name="T72" fmla="*/ 32 w 138"/>
                <a:gd name="T73" fmla="*/ 268 h 941"/>
                <a:gd name="T74" fmla="*/ 31 w 138"/>
                <a:gd name="T75" fmla="*/ 255 h 941"/>
                <a:gd name="T76" fmla="*/ 34 w 138"/>
                <a:gd name="T77" fmla="*/ 252 h 941"/>
                <a:gd name="T78" fmla="*/ 40 w 138"/>
                <a:gd name="T79" fmla="*/ 272 h 941"/>
                <a:gd name="T80" fmla="*/ 35 w 138"/>
                <a:gd name="T81" fmla="*/ 267 h 941"/>
                <a:gd name="T82" fmla="*/ 17 w 138"/>
                <a:gd name="T83" fmla="*/ 75 h 941"/>
                <a:gd name="T84" fmla="*/ 16 w 138"/>
                <a:gd name="T85" fmla="*/ 66 h 941"/>
                <a:gd name="T86" fmla="*/ 21 w 138"/>
                <a:gd name="T87" fmla="*/ 61 h 941"/>
                <a:gd name="T88" fmla="*/ 21 w 138"/>
                <a:gd name="T89" fmla="*/ 55 h 941"/>
                <a:gd name="T90" fmla="*/ 24 w 138"/>
                <a:gd name="T91" fmla="*/ 56 h 941"/>
                <a:gd name="T92" fmla="*/ 36 w 138"/>
                <a:gd name="T93" fmla="*/ 51 h 941"/>
                <a:gd name="T94" fmla="*/ 52 w 138"/>
                <a:gd name="T95" fmla="*/ 62 h 941"/>
                <a:gd name="T96" fmla="*/ 55 w 138"/>
                <a:gd name="T97" fmla="*/ 90 h 941"/>
                <a:gd name="T98" fmla="*/ 44 w 138"/>
                <a:gd name="T99" fmla="*/ 114 h 941"/>
                <a:gd name="T100" fmla="*/ 38 w 138"/>
                <a:gd name="T101" fmla="*/ 122 h 941"/>
                <a:gd name="T102" fmla="*/ 23 w 138"/>
                <a:gd name="T103" fmla="*/ 122 h 941"/>
                <a:gd name="T104" fmla="*/ 22 w 138"/>
                <a:gd name="T105" fmla="*/ 123 h 941"/>
                <a:gd name="T106" fmla="*/ 24 w 138"/>
                <a:gd name="T107" fmla="*/ 121 h 941"/>
                <a:gd name="T108" fmla="*/ 23 w 138"/>
                <a:gd name="T109" fmla="*/ 116 h 941"/>
                <a:gd name="T110" fmla="*/ 21 w 138"/>
                <a:gd name="T111" fmla="*/ 112 h 941"/>
                <a:gd name="T112" fmla="*/ 15 w 138"/>
                <a:gd name="T113" fmla="*/ 106 h 941"/>
                <a:gd name="T114" fmla="*/ 15 w 138"/>
                <a:gd name="T115" fmla="*/ 103 h 941"/>
                <a:gd name="T116" fmla="*/ 14 w 138"/>
                <a:gd name="T117" fmla="*/ 101 h 941"/>
                <a:gd name="T118" fmla="*/ 17 w 138"/>
                <a:gd name="T119" fmla="*/ 97 h 941"/>
                <a:gd name="T120" fmla="*/ 13 w 138"/>
                <a:gd name="T121" fmla="*/ 89 h 941"/>
                <a:gd name="T122" fmla="*/ 13 w 138"/>
                <a:gd name="T123" fmla="*/ 86 h 9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38" h="941">
                  <a:moveTo>
                    <a:pt x="19" y="11"/>
                  </a:moveTo>
                  <a:lnTo>
                    <a:pt x="20" y="110"/>
                  </a:lnTo>
                  <a:lnTo>
                    <a:pt x="21" y="206"/>
                  </a:lnTo>
                  <a:lnTo>
                    <a:pt x="21" y="303"/>
                  </a:lnTo>
                  <a:lnTo>
                    <a:pt x="21" y="398"/>
                  </a:lnTo>
                  <a:lnTo>
                    <a:pt x="20" y="492"/>
                  </a:lnTo>
                  <a:lnTo>
                    <a:pt x="17" y="585"/>
                  </a:lnTo>
                  <a:lnTo>
                    <a:pt x="14" y="676"/>
                  </a:lnTo>
                  <a:lnTo>
                    <a:pt x="10" y="766"/>
                  </a:lnTo>
                  <a:lnTo>
                    <a:pt x="5" y="854"/>
                  </a:lnTo>
                  <a:lnTo>
                    <a:pt x="0" y="941"/>
                  </a:lnTo>
                  <a:lnTo>
                    <a:pt x="4" y="937"/>
                  </a:lnTo>
                  <a:lnTo>
                    <a:pt x="6" y="932"/>
                  </a:lnTo>
                  <a:lnTo>
                    <a:pt x="9" y="927"/>
                  </a:lnTo>
                  <a:lnTo>
                    <a:pt x="10" y="922"/>
                  </a:lnTo>
                  <a:lnTo>
                    <a:pt x="12" y="917"/>
                  </a:lnTo>
                  <a:lnTo>
                    <a:pt x="14" y="912"/>
                  </a:lnTo>
                  <a:lnTo>
                    <a:pt x="16" y="906"/>
                  </a:lnTo>
                  <a:lnTo>
                    <a:pt x="19" y="901"/>
                  </a:lnTo>
                  <a:lnTo>
                    <a:pt x="21" y="895"/>
                  </a:lnTo>
                  <a:lnTo>
                    <a:pt x="25" y="890"/>
                  </a:lnTo>
                  <a:lnTo>
                    <a:pt x="17" y="888"/>
                  </a:lnTo>
                  <a:lnTo>
                    <a:pt x="15" y="885"/>
                  </a:lnTo>
                  <a:lnTo>
                    <a:pt x="14" y="883"/>
                  </a:lnTo>
                  <a:lnTo>
                    <a:pt x="15" y="879"/>
                  </a:lnTo>
                  <a:lnTo>
                    <a:pt x="17" y="875"/>
                  </a:lnTo>
                  <a:lnTo>
                    <a:pt x="20" y="872"/>
                  </a:lnTo>
                  <a:lnTo>
                    <a:pt x="22" y="868"/>
                  </a:lnTo>
                  <a:lnTo>
                    <a:pt x="25" y="863"/>
                  </a:lnTo>
                  <a:lnTo>
                    <a:pt x="26" y="859"/>
                  </a:lnTo>
                  <a:lnTo>
                    <a:pt x="25" y="854"/>
                  </a:lnTo>
                  <a:lnTo>
                    <a:pt x="10" y="854"/>
                  </a:lnTo>
                  <a:lnTo>
                    <a:pt x="10" y="852"/>
                  </a:lnTo>
                  <a:lnTo>
                    <a:pt x="11" y="849"/>
                  </a:lnTo>
                  <a:lnTo>
                    <a:pt x="11" y="847"/>
                  </a:lnTo>
                  <a:lnTo>
                    <a:pt x="12" y="843"/>
                  </a:lnTo>
                  <a:lnTo>
                    <a:pt x="12" y="841"/>
                  </a:lnTo>
                  <a:lnTo>
                    <a:pt x="14" y="837"/>
                  </a:lnTo>
                  <a:lnTo>
                    <a:pt x="14" y="833"/>
                  </a:lnTo>
                  <a:lnTo>
                    <a:pt x="15" y="831"/>
                  </a:lnTo>
                  <a:lnTo>
                    <a:pt x="15" y="828"/>
                  </a:lnTo>
                  <a:lnTo>
                    <a:pt x="17" y="826"/>
                  </a:lnTo>
                  <a:lnTo>
                    <a:pt x="19" y="825"/>
                  </a:lnTo>
                  <a:lnTo>
                    <a:pt x="19" y="823"/>
                  </a:lnTo>
                  <a:lnTo>
                    <a:pt x="19" y="821"/>
                  </a:lnTo>
                  <a:lnTo>
                    <a:pt x="19" y="818"/>
                  </a:lnTo>
                  <a:lnTo>
                    <a:pt x="19" y="817"/>
                  </a:lnTo>
                  <a:lnTo>
                    <a:pt x="19" y="815"/>
                  </a:lnTo>
                  <a:lnTo>
                    <a:pt x="19" y="813"/>
                  </a:lnTo>
                  <a:lnTo>
                    <a:pt x="17" y="812"/>
                  </a:lnTo>
                  <a:lnTo>
                    <a:pt x="16" y="811"/>
                  </a:lnTo>
                  <a:lnTo>
                    <a:pt x="15" y="810"/>
                  </a:lnTo>
                  <a:lnTo>
                    <a:pt x="12" y="810"/>
                  </a:lnTo>
                  <a:lnTo>
                    <a:pt x="19" y="804"/>
                  </a:lnTo>
                  <a:lnTo>
                    <a:pt x="17" y="796"/>
                  </a:lnTo>
                  <a:lnTo>
                    <a:pt x="16" y="790"/>
                  </a:lnTo>
                  <a:lnTo>
                    <a:pt x="16" y="783"/>
                  </a:lnTo>
                  <a:lnTo>
                    <a:pt x="16" y="775"/>
                  </a:lnTo>
                  <a:lnTo>
                    <a:pt x="16" y="769"/>
                  </a:lnTo>
                  <a:lnTo>
                    <a:pt x="17" y="762"/>
                  </a:lnTo>
                  <a:lnTo>
                    <a:pt x="19" y="754"/>
                  </a:lnTo>
                  <a:lnTo>
                    <a:pt x="19" y="748"/>
                  </a:lnTo>
                  <a:lnTo>
                    <a:pt x="20" y="740"/>
                  </a:lnTo>
                  <a:lnTo>
                    <a:pt x="21" y="733"/>
                  </a:lnTo>
                  <a:lnTo>
                    <a:pt x="25" y="733"/>
                  </a:lnTo>
                  <a:lnTo>
                    <a:pt x="24" y="732"/>
                  </a:lnTo>
                  <a:lnTo>
                    <a:pt x="22" y="731"/>
                  </a:lnTo>
                  <a:lnTo>
                    <a:pt x="21" y="729"/>
                  </a:lnTo>
                  <a:lnTo>
                    <a:pt x="20" y="728"/>
                  </a:lnTo>
                  <a:lnTo>
                    <a:pt x="19" y="726"/>
                  </a:lnTo>
                  <a:lnTo>
                    <a:pt x="19" y="724"/>
                  </a:lnTo>
                  <a:lnTo>
                    <a:pt x="20" y="722"/>
                  </a:lnTo>
                  <a:lnTo>
                    <a:pt x="20" y="721"/>
                  </a:lnTo>
                  <a:lnTo>
                    <a:pt x="22" y="719"/>
                  </a:lnTo>
                  <a:lnTo>
                    <a:pt x="25" y="718"/>
                  </a:lnTo>
                  <a:lnTo>
                    <a:pt x="19" y="712"/>
                  </a:lnTo>
                  <a:lnTo>
                    <a:pt x="20" y="712"/>
                  </a:lnTo>
                  <a:lnTo>
                    <a:pt x="22" y="711"/>
                  </a:lnTo>
                  <a:lnTo>
                    <a:pt x="24" y="710"/>
                  </a:lnTo>
                  <a:lnTo>
                    <a:pt x="24" y="707"/>
                  </a:lnTo>
                  <a:lnTo>
                    <a:pt x="25" y="706"/>
                  </a:lnTo>
                  <a:lnTo>
                    <a:pt x="25" y="705"/>
                  </a:lnTo>
                  <a:lnTo>
                    <a:pt x="26" y="703"/>
                  </a:lnTo>
                  <a:lnTo>
                    <a:pt x="27" y="703"/>
                  </a:lnTo>
                  <a:lnTo>
                    <a:pt x="29" y="705"/>
                  </a:lnTo>
                  <a:lnTo>
                    <a:pt x="30" y="706"/>
                  </a:lnTo>
                  <a:lnTo>
                    <a:pt x="21" y="697"/>
                  </a:lnTo>
                  <a:lnTo>
                    <a:pt x="27" y="691"/>
                  </a:lnTo>
                  <a:lnTo>
                    <a:pt x="29" y="687"/>
                  </a:lnTo>
                  <a:lnTo>
                    <a:pt x="30" y="682"/>
                  </a:lnTo>
                  <a:lnTo>
                    <a:pt x="30" y="679"/>
                  </a:lnTo>
                  <a:lnTo>
                    <a:pt x="29" y="674"/>
                  </a:lnTo>
                  <a:lnTo>
                    <a:pt x="29" y="669"/>
                  </a:lnTo>
                  <a:lnTo>
                    <a:pt x="27" y="664"/>
                  </a:lnTo>
                  <a:lnTo>
                    <a:pt x="27" y="659"/>
                  </a:lnTo>
                  <a:lnTo>
                    <a:pt x="26" y="654"/>
                  </a:lnTo>
                  <a:lnTo>
                    <a:pt x="26" y="649"/>
                  </a:lnTo>
                  <a:lnTo>
                    <a:pt x="27" y="644"/>
                  </a:lnTo>
                  <a:lnTo>
                    <a:pt x="30" y="644"/>
                  </a:lnTo>
                  <a:lnTo>
                    <a:pt x="30" y="629"/>
                  </a:lnTo>
                  <a:lnTo>
                    <a:pt x="33" y="629"/>
                  </a:lnTo>
                  <a:lnTo>
                    <a:pt x="32" y="625"/>
                  </a:lnTo>
                  <a:lnTo>
                    <a:pt x="32" y="620"/>
                  </a:lnTo>
                  <a:lnTo>
                    <a:pt x="33" y="616"/>
                  </a:lnTo>
                  <a:lnTo>
                    <a:pt x="35" y="611"/>
                  </a:lnTo>
                  <a:lnTo>
                    <a:pt x="36" y="606"/>
                  </a:lnTo>
                  <a:lnTo>
                    <a:pt x="36" y="599"/>
                  </a:lnTo>
                  <a:lnTo>
                    <a:pt x="36" y="595"/>
                  </a:lnTo>
                  <a:lnTo>
                    <a:pt x="35" y="590"/>
                  </a:lnTo>
                  <a:lnTo>
                    <a:pt x="32" y="585"/>
                  </a:lnTo>
                  <a:lnTo>
                    <a:pt x="27" y="581"/>
                  </a:lnTo>
                  <a:lnTo>
                    <a:pt x="29" y="580"/>
                  </a:lnTo>
                  <a:lnTo>
                    <a:pt x="29" y="578"/>
                  </a:lnTo>
                  <a:lnTo>
                    <a:pt x="29" y="577"/>
                  </a:lnTo>
                  <a:lnTo>
                    <a:pt x="29" y="576"/>
                  </a:lnTo>
                  <a:lnTo>
                    <a:pt x="29" y="573"/>
                  </a:lnTo>
                  <a:lnTo>
                    <a:pt x="29" y="572"/>
                  </a:lnTo>
                  <a:lnTo>
                    <a:pt x="29" y="571"/>
                  </a:lnTo>
                  <a:lnTo>
                    <a:pt x="29" y="570"/>
                  </a:lnTo>
                  <a:lnTo>
                    <a:pt x="31" y="570"/>
                  </a:lnTo>
                  <a:lnTo>
                    <a:pt x="33" y="570"/>
                  </a:lnTo>
                  <a:lnTo>
                    <a:pt x="35" y="571"/>
                  </a:lnTo>
                  <a:lnTo>
                    <a:pt x="36" y="572"/>
                  </a:lnTo>
                  <a:lnTo>
                    <a:pt x="36" y="573"/>
                  </a:lnTo>
                  <a:lnTo>
                    <a:pt x="36" y="575"/>
                  </a:lnTo>
                  <a:lnTo>
                    <a:pt x="36" y="576"/>
                  </a:lnTo>
                  <a:lnTo>
                    <a:pt x="37" y="572"/>
                  </a:lnTo>
                  <a:lnTo>
                    <a:pt x="37" y="567"/>
                  </a:lnTo>
                  <a:lnTo>
                    <a:pt x="36" y="564"/>
                  </a:lnTo>
                  <a:lnTo>
                    <a:pt x="35" y="560"/>
                  </a:lnTo>
                  <a:lnTo>
                    <a:pt x="35" y="556"/>
                  </a:lnTo>
                  <a:lnTo>
                    <a:pt x="33" y="552"/>
                  </a:lnTo>
                  <a:lnTo>
                    <a:pt x="33" y="549"/>
                  </a:lnTo>
                  <a:lnTo>
                    <a:pt x="35" y="545"/>
                  </a:lnTo>
                  <a:lnTo>
                    <a:pt x="37" y="543"/>
                  </a:lnTo>
                  <a:lnTo>
                    <a:pt x="42" y="540"/>
                  </a:lnTo>
                  <a:lnTo>
                    <a:pt x="45" y="543"/>
                  </a:lnTo>
                  <a:lnTo>
                    <a:pt x="46" y="545"/>
                  </a:lnTo>
                  <a:lnTo>
                    <a:pt x="46" y="549"/>
                  </a:lnTo>
                  <a:lnTo>
                    <a:pt x="46" y="551"/>
                  </a:lnTo>
                  <a:lnTo>
                    <a:pt x="46" y="554"/>
                  </a:lnTo>
                  <a:lnTo>
                    <a:pt x="46" y="556"/>
                  </a:lnTo>
                  <a:lnTo>
                    <a:pt x="46" y="559"/>
                  </a:lnTo>
                  <a:lnTo>
                    <a:pt x="47" y="560"/>
                  </a:lnTo>
                  <a:lnTo>
                    <a:pt x="50" y="562"/>
                  </a:lnTo>
                  <a:lnTo>
                    <a:pt x="55" y="564"/>
                  </a:lnTo>
                  <a:lnTo>
                    <a:pt x="53" y="562"/>
                  </a:lnTo>
                  <a:lnTo>
                    <a:pt x="53" y="560"/>
                  </a:lnTo>
                  <a:lnTo>
                    <a:pt x="55" y="560"/>
                  </a:lnTo>
                  <a:lnTo>
                    <a:pt x="56" y="559"/>
                  </a:lnTo>
                  <a:lnTo>
                    <a:pt x="58" y="559"/>
                  </a:lnTo>
                  <a:lnTo>
                    <a:pt x="61" y="559"/>
                  </a:lnTo>
                  <a:lnTo>
                    <a:pt x="63" y="560"/>
                  </a:lnTo>
                  <a:lnTo>
                    <a:pt x="66" y="561"/>
                  </a:lnTo>
                  <a:lnTo>
                    <a:pt x="67" y="562"/>
                  </a:lnTo>
                  <a:lnTo>
                    <a:pt x="69" y="564"/>
                  </a:lnTo>
                  <a:lnTo>
                    <a:pt x="66" y="566"/>
                  </a:lnTo>
                  <a:lnTo>
                    <a:pt x="61" y="566"/>
                  </a:lnTo>
                  <a:lnTo>
                    <a:pt x="57" y="567"/>
                  </a:lnTo>
                  <a:lnTo>
                    <a:pt x="55" y="569"/>
                  </a:lnTo>
                  <a:lnTo>
                    <a:pt x="52" y="571"/>
                  </a:lnTo>
                  <a:lnTo>
                    <a:pt x="50" y="573"/>
                  </a:lnTo>
                  <a:lnTo>
                    <a:pt x="48" y="576"/>
                  </a:lnTo>
                  <a:lnTo>
                    <a:pt x="48" y="580"/>
                  </a:lnTo>
                  <a:lnTo>
                    <a:pt x="48" y="582"/>
                  </a:lnTo>
                  <a:lnTo>
                    <a:pt x="50" y="585"/>
                  </a:lnTo>
                  <a:lnTo>
                    <a:pt x="51" y="587"/>
                  </a:lnTo>
                  <a:lnTo>
                    <a:pt x="45" y="587"/>
                  </a:lnTo>
                  <a:lnTo>
                    <a:pt x="45" y="590"/>
                  </a:lnTo>
                  <a:lnTo>
                    <a:pt x="45" y="591"/>
                  </a:lnTo>
                  <a:lnTo>
                    <a:pt x="45" y="593"/>
                  </a:lnTo>
                  <a:lnTo>
                    <a:pt x="46" y="595"/>
                  </a:lnTo>
                  <a:lnTo>
                    <a:pt x="47" y="597"/>
                  </a:lnTo>
                  <a:lnTo>
                    <a:pt x="48" y="598"/>
                  </a:lnTo>
                  <a:lnTo>
                    <a:pt x="50" y="599"/>
                  </a:lnTo>
                  <a:lnTo>
                    <a:pt x="51" y="601"/>
                  </a:lnTo>
                  <a:lnTo>
                    <a:pt x="52" y="601"/>
                  </a:lnTo>
                  <a:lnTo>
                    <a:pt x="55" y="602"/>
                  </a:lnTo>
                  <a:lnTo>
                    <a:pt x="55" y="585"/>
                  </a:lnTo>
                  <a:lnTo>
                    <a:pt x="57" y="585"/>
                  </a:lnTo>
                  <a:lnTo>
                    <a:pt x="55" y="572"/>
                  </a:lnTo>
                  <a:lnTo>
                    <a:pt x="58" y="570"/>
                  </a:lnTo>
                  <a:lnTo>
                    <a:pt x="62" y="567"/>
                  </a:lnTo>
                  <a:lnTo>
                    <a:pt x="66" y="567"/>
                  </a:lnTo>
                  <a:lnTo>
                    <a:pt x="68" y="567"/>
                  </a:lnTo>
                  <a:lnTo>
                    <a:pt x="69" y="567"/>
                  </a:lnTo>
                  <a:lnTo>
                    <a:pt x="71" y="566"/>
                  </a:lnTo>
                  <a:lnTo>
                    <a:pt x="72" y="566"/>
                  </a:lnTo>
                  <a:lnTo>
                    <a:pt x="72" y="564"/>
                  </a:lnTo>
                  <a:lnTo>
                    <a:pt x="72" y="560"/>
                  </a:lnTo>
                  <a:lnTo>
                    <a:pt x="72" y="555"/>
                  </a:lnTo>
                  <a:lnTo>
                    <a:pt x="69" y="557"/>
                  </a:lnTo>
                  <a:lnTo>
                    <a:pt x="66" y="555"/>
                  </a:lnTo>
                  <a:lnTo>
                    <a:pt x="74" y="543"/>
                  </a:lnTo>
                  <a:lnTo>
                    <a:pt x="77" y="544"/>
                  </a:lnTo>
                  <a:lnTo>
                    <a:pt x="79" y="546"/>
                  </a:lnTo>
                  <a:lnTo>
                    <a:pt x="81" y="549"/>
                  </a:lnTo>
                  <a:lnTo>
                    <a:pt x="82" y="551"/>
                  </a:lnTo>
                  <a:lnTo>
                    <a:pt x="83" y="554"/>
                  </a:lnTo>
                  <a:lnTo>
                    <a:pt x="83" y="556"/>
                  </a:lnTo>
                  <a:lnTo>
                    <a:pt x="84" y="559"/>
                  </a:lnTo>
                  <a:lnTo>
                    <a:pt x="84" y="560"/>
                  </a:lnTo>
                  <a:lnTo>
                    <a:pt x="86" y="562"/>
                  </a:lnTo>
                  <a:lnTo>
                    <a:pt x="87" y="564"/>
                  </a:lnTo>
                  <a:lnTo>
                    <a:pt x="78" y="564"/>
                  </a:lnTo>
                  <a:lnTo>
                    <a:pt x="79" y="566"/>
                  </a:lnTo>
                  <a:lnTo>
                    <a:pt x="81" y="567"/>
                  </a:lnTo>
                  <a:lnTo>
                    <a:pt x="82" y="569"/>
                  </a:lnTo>
                  <a:lnTo>
                    <a:pt x="83" y="569"/>
                  </a:lnTo>
                  <a:lnTo>
                    <a:pt x="86" y="567"/>
                  </a:lnTo>
                  <a:lnTo>
                    <a:pt x="87" y="567"/>
                  </a:lnTo>
                  <a:lnTo>
                    <a:pt x="88" y="566"/>
                  </a:lnTo>
                  <a:lnTo>
                    <a:pt x="89" y="567"/>
                  </a:lnTo>
                  <a:lnTo>
                    <a:pt x="90" y="567"/>
                  </a:lnTo>
                  <a:lnTo>
                    <a:pt x="93" y="570"/>
                  </a:lnTo>
                  <a:lnTo>
                    <a:pt x="92" y="570"/>
                  </a:lnTo>
                  <a:lnTo>
                    <a:pt x="90" y="571"/>
                  </a:lnTo>
                  <a:lnTo>
                    <a:pt x="90" y="572"/>
                  </a:lnTo>
                  <a:lnTo>
                    <a:pt x="89" y="572"/>
                  </a:lnTo>
                  <a:lnTo>
                    <a:pt x="88" y="573"/>
                  </a:lnTo>
                  <a:lnTo>
                    <a:pt x="88" y="575"/>
                  </a:lnTo>
                  <a:lnTo>
                    <a:pt x="87" y="575"/>
                  </a:lnTo>
                  <a:lnTo>
                    <a:pt x="86" y="576"/>
                  </a:lnTo>
                  <a:lnTo>
                    <a:pt x="84" y="576"/>
                  </a:lnTo>
                  <a:lnTo>
                    <a:pt x="84" y="580"/>
                  </a:lnTo>
                  <a:lnTo>
                    <a:pt x="86" y="582"/>
                  </a:lnTo>
                  <a:lnTo>
                    <a:pt x="86" y="585"/>
                  </a:lnTo>
                  <a:lnTo>
                    <a:pt x="86" y="587"/>
                  </a:lnTo>
                  <a:lnTo>
                    <a:pt x="86" y="590"/>
                  </a:lnTo>
                  <a:lnTo>
                    <a:pt x="87" y="592"/>
                  </a:lnTo>
                  <a:lnTo>
                    <a:pt x="87" y="593"/>
                  </a:lnTo>
                  <a:lnTo>
                    <a:pt x="89" y="596"/>
                  </a:lnTo>
                  <a:lnTo>
                    <a:pt x="92" y="597"/>
                  </a:lnTo>
                  <a:lnTo>
                    <a:pt x="95" y="599"/>
                  </a:lnTo>
                  <a:lnTo>
                    <a:pt x="95" y="601"/>
                  </a:lnTo>
                  <a:lnTo>
                    <a:pt x="95" y="603"/>
                  </a:lnTo>
                  <a:lnTo>
                    <a:pt x="94" y="604"/>
                  </a:lnTo>
                  <a:lnTo>
                    <a:pt x="94" y="606"/>
                  </a:lnTo>
                  <a:lnTo>
                    <a:pt x="93" y="607"/>
                  </a:lnTo>
                  <a:lnTo>
                    <a:pt x="93" y="608"/>
                  </a:lnTo>
                  <a:lnTo>
                    <a:pt x="92" y="609"/>
                  </a:lnTo>
                  <a:lnTo>
                    <a:pt x="90" y="611"/>
                  </a:lnTo>
                  <a:lnTo>
                    <a:pt x="89" y="611"/>
                  </a:lnTo>
                  <a:lnTo>
                    <a:pt x="89" y="612"/>
                  </a:lnTo>
                  <a:lnTo>
                    <a:pt x="92" y="612"/>
                  </a:lnTo>
                  <a:lnTo>
                    <a:pt x="93" y="614"/>
                  </a:lnTo>
                  <a:lnTo>
                    <a:pt x="94" y="616"/>
                  </a:lnTo>
                  <a:lnTo>
                    <a:pt x="94" y="618"/>
                  </a:lnTo>
                  <a:lnTo>
                    <a:pt x="94" y="620"/>
                  </a:lnTo>
                  <a:lnTo>
                    <a:pt x="94" y="622"/>
                  </a:lnTo>
                  <a:lnTo>
                    <a:pt x="94" y="624"/>
                  </a:lnTo>
                  <a:lnTo>
                    <a:pt x="95" y="627"/>
                  </a:lnTo>
                  <a:lnTo>
                    <a:pt x="97" y="628"/>
                  </a:lnTo>
                  <a:lnTo>
                    <a:pt x="99" y="629"/>
                  </a:lnTo>
                  <a:lnTo>
                    <a:pt x="93" y="635"/>
                  </a:lnTo>
                  <a:lnTo>
                    <a:pt x="92" y="635"/>
                  </a:lnTo>
                  <a:lnTo>
                    <a:pt x="90" y="635"/>
                  </a:lnTo>
                  <a:lnTo>
                    <a:pt x="90" y="634"/>
                  </a:lnTo>
                  <a:lnTo>
                    <a:pt x="89" y="634"/>
                  </a:lnTo>
                  <a:lnTo>
                    <a:pt x="89" y="633"/>
                  </a:lnTo>
                  <a:lnTo>
                    <a:pt x="88" y="633"/>
                  </a:lnTo>
                  <a:lnTo>
                    <a:pt x="89" y="634"/>
                  </a:lnTo>
                  <a:lnTo>
                    <a:pt x="90" y="635"/>
                  </a:lnTo>
                  <a:lnTo>
                    <a:pt x="90" y="638"/>
                  </a:lnTo>
                  <a:lnTo>
                    <a:pt x="92" y="639"/>
                  </a:lnTo>
                  <a:lnTo>
                    <a:pt x="92" y="642"/>
                  </a:lnTo>
                  <a:lnTo>
                    <a:pt x="92" y="643"/>
                  </a:lnTo>
                  <a:lnTo>
                    <a:pt x="92" y="645"/>
                  </a:lnTo>
                  <a:lnTo>
                    <a:pt x="90" y="646"/>
                  </a:lnTo>
                  <a:lnTo>
                    <a:pt x="89" y="649"/>
                  </a:lnTo>
                  <a:lnTo>
                    <a:pt x="87" y="650"/>
                  </a:lnTo>
                  <a:lnTo>
                    <a:pt x="95" y="653"/>
                  </a:lnTo>
                  <a:lnTo>
                    <a:pt x="95" y="654"/>
                  </a:lnTo>
                  <a:lnTo>
                    <a:pt x="95" y="655"/>
                  </a:lnTo>
                  <a:lnTo>
                    <a:pt x="94" y="656"/>
                  </a:lnTo>
                  <a:lnTo>
                    <a:pt x="94" y="658"/>
                  </a:lnTo>
                  <a:lnTo>
                    <a:pt x="93" y="658"/>
                  </a:lnTo>
                  <a:lnTo>
                    <a:pt x="90" y="659"/>
                  </a:lnTo>
                  <a:lnTo>
                    <a:pt x="89" y="659"/>
                  </a:lnTo>
                  <a:lnTo>
                    <a:pt x="88" y="659"/>
                  </a:lnTo>
                  <a:lnTo>
                    <a:pt x="87" y="659"/>
                  </a:lnTo>
                  <a:lnTo>
                    <a:pt x="84" y="659"/>
                  </a:lnTo>
                  <a:lnTo>
                    <a:pt x="95" y="661"/>
                  </a:lnTo>
                  <a:lnTo>
                    <a:pt x="92" y="665"/>
                  </a:lnTo>
                  <a:lnTo>
                    <a:pt x="89" y="669"/>
                  </a:lnTo>
                  <a:lnTo>
                    <a:pt x="88" y="672"/>
                  </a:lnTo>
                  <a:lnTo>
                    <a:pt x="88" y="676"/>
                  </a:lnTo>
                  <a:lnTo>
                    <a:pt x="89" y="681"/>
                  </a:lnTo>
                  <a:lnTo>
                    <a:pt x="89" y="685"/>
                  </a:lnTo>
                  <a:lnTo>
                    <a:pt x="89" y="689"/>
                  </a:lnTo>
                  <a:lnTo>
                    <a:pt x="89" y="692"/>
                  </a:lnTo>
                  <a:lnTo>
                    <a:pt x="88" y="695"/>
                  </a:lnTo>
                  <a:lnTo>
                    <a:pt x="84" y="697"/>
                  </a:lnTo>
                  <a:lnTo>
                    <a:pt x="87" y="697"/>
                  </a:lnTo>
                  <a:lnTo>
                    <a:pt x="87" y="700"/>
                  </a:lnTo>
                  <a:lnTo>
                    <a:pt x="87" y="702"/>
                  </a:lnTo>
                  <a:lnTo>
                    <a:pt x="87" y="705"/>
                  </a:lnTo>
                  <a:lnTo>
                    <a:pt x="86" y="707"/>
                  </a:lnTo>
                  <a:lnTo>
                    <a:pt x="86" y="708"/>
                  </a:lnTo>
                  <a:lnTo>
                    <a:pt x="84" y="711"/>
                  </a:lnTo>
                  <a:lnTo>
                    <a:pt x="84" y="713"/>
                  </a:lnTo>
                  <a:lnTo>
                    <a:pt x="83" y="716"/>
                  </a:lnTo>
                  <a:lnTo>
                    <a:pt x="83" y="719"/>
                  </a:lnTo>
                  <a:lnTo>
                    <a:pt x="84" y="724"/>
                  </a:lnTo>
                  <a:lnTo>
                    <a:pt x="81" y="721"/>
                  </a:lnTo>
                  <a:lnTo>
                    <a:pt x="82" y="724"/>
                  </a:lnTo>
                  <a:lnTo>
                    <a:pt x="83" y="728"/>
                  </a:lnTo>
                  <a:lnTo>
                    <a:pt x="83" y="733"/>
                  </a:lnTo>
                  <a:lnTo>
                    <a:pt x="83" y="738"/>
                  </a:lnTo>
                  <a:lnTo>
                    <a:pt x="83" y="743"/>
                  </a:lnTo>
                  <a:lnTo>
                    <a:pt x="83" y="747"/>
                  </a:lnTo>
                  <a:lnTo>
                    <a:pt x="84" y="752"/>
                  </a:lnTo>
                  <a:lnTo>
                    <a:pt x="84" y="754"/>
                  </a:lnTo>
                  <a:lnTo>
                    <a:pt x="86" y="758"/>
                  </a:lnTo>
                  <a:lnTo>
                    <a:pt x="87" y="759"/>
                  </a:lnTo>
                  <a:lnTo>
                    <a:pt x="93" y="731"/>
                  </a:lnTo>
                  <a:lnTo>
                    <a:pt x="99" y="701"/>
                  </a:lnTo>
                  <a:lnTo>
                    <a:pt x="105" y="671"/>
                  </a:lnTo>
                  <a:lnTo>
                    <a:pt x="112" y="642"/>
                  </a:lnTo>
                  <a:lnTo>
                    <a:pt x="116" y="611"/>
                  </a:lnTo>
                  <a:lnTo>
                    <a:pt x="121" y="578"/>
                  </a:lnTo>
                  <a:lnTo>
                    <a:pt x="126" y="546"/>
                  </a:lnTo>
                  <a:lnTo>
                    <a:pt x="131" y="515"/>
                  </a:lnTo>
                  <a:lnTo>
                    <a:pt x="135" y="483"/>
                  </a:lnTo>
                  <a:lnTo>
                    <a:pt x="138" y="451"/>
                  </a:lnTo>
                  <a:lnTo>
                    <a:pt x="135" y="408"/>
                  </a:lnTo>
                  <a:lnTo>
                    <a:pt x="134" y="366"/>
                  </a:lnTo>
                  <a:lnTo>
                    <a:pt x="133" y="325"/>
                  </a:lnTo>
                  <a:lnTo>
                    <a:pt x="131" y="287"/>
                  </a:lnTo>
                  <a:lnTo>
                    <a:pt x="130" y="248"/>
                  </a:lnTo>
                  <a:lnTo>
                    <a:pt x="128" y="210"/>
                  </a:lnTo>
                  <a:lnTo>
                    <a:pt x="124" y="171"/>
                  </a:lnTo>
                  <a:lnTo>
                    <a:pt x="119" y="133"/>
                  </a:lnTo>
                  <a:lnTo>
                    <a:pt x="113" y="92"/>
                  </a:lnTo>
                  <a:lnTo>
                    <a:pt x="104" y="50"/>
                  </a:lnTo>
                  <a:lnTo>
                    <a:pt x="98" y="43"/>
                  </a:lnTo>
                  <a:lnTo>
                    <a:pt x="90" y="37"/>
                  </a:lnTo>
                  <a:lnTo>
                    <a:pt x="82" y="32"/>
                  </a:lnTo>
                  <a:lnTo>
                    <a:pt x="72" y="27"/>
                  </a:lnTo>
                  <a:lnTo>
                    <a:pt x="61" y="23"/>
                  </a:lnTo>
                  <a:lnTo>
                    <a:pt x="51" y="19"/>
                  </a:lnTo>
                  <a:lnTo>
                    <a:pt x="41" y="16"/>
                  </a:lnTo>
                  <a:lnTo>
                    <a:pt x="31" y="11"/>
                  </a:lnTo>
                  <a:lnTo>
                    <a:pt x="22" y="6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4" y="7"/>
                  </a:lnTo>
                  <a:lnTo>
                    <a:pt x="15" y="8"/>
                  </a:lnTo>
                  <a:lnTo>
                    <a:pt x="16" y="9"/>
                  </a:lnTo>
                  <a:lnTo>
                    <a:pt x="17" y="11"/>
                  </a:lnTo>
                  <a:lnTo>
                    <a:pt x="19" y="12"/>
                  </a:lnTo>
                  <a:lnTo>
                    <a:pt x="19" y="11"/>
                  </a:lnTo>
                  <a:close/>
                  <a:moveTo>
                    <a:pt x="33" y="596"/>
                  </a:moveTo>
                  <a:lnTo>
                    <a:pt x="32" y="597"/>
                  </a:lnTo>
                  <a:lnTo>
                    <a:pt x="31" y="597"/>
                  </a:lnTo>
                  <a:lnTo>
                    <a:pt x="31" y="598"/>
                  </a:lnTo>
                  <a:lnTo>
                    <a:pt x="31" y="599"/>
                  </a:lnTo>
                  <a:lnTo>
                    <a:pt x="30" y="601"/>
                  </a:lnTo>
                  <a:lnTo>
                    <a:pt x="30" y="602"/>
                  </a:lnTo>
                  <a:lnTo>
                    <a:pt x="30" y="603"/>
                  </a:lnTo>
                  <a:lnTo>
                    <a:pt x="30" y="604"/>
                  </a:lnTo>
                  <a:lnTo>
                    <a:pt x="30" y="606"/>
                  </a:lnTo>
                  <a:lnTo>
                    <a:pt x="27" y="596"/>
                  </a:lnTo>
                  <a:lnTo>
                    <a:pt x="33" y="596"/>
                  </a:lnTo>
                  <a:close/>
                  <a:moveTo>
                    <a:pt x="45" y="531"/>
                  </a:moveTo>
                  <a:lnTo>
                    <a:pt x="40" y="522"/>
                  </a:lnTo>
                  <a:lnTo>
                    <a:pt x="45" y="522"/>
                  </a:lnTo>
                  <a:lnTo>
                    <a:pt x="45" y="531"/>
                  </a:lnTo>
                  <a:close/>
                  <a:moveTo>
                    <a:pt x="63" y="540"/>
                  </a:moveTo>
                  <a:lnTo>
                    <a:pt x="62" y="536"/>
                  </a:lnTo>
                  <a:lnTo>
                    <a:pt x="62" y="535"/>
                  </a:lnTo>
                  <a:lnTo>
                    <a:pt x="61" y="534"/>
                  </a:lnTo>
                  <a:lnTo>
                    <a:pt x="59" y="534"/>
                  </a:lnTo>
                  <a:lnTo>
                    <a:pt x="58" y="534"/>
                  </a:lnTo>
                  <a:lnTo>
                    <a:pt x="57" y="534"/>
                  </a:lnTo>
                  <a:lnTo>
                    <a:pt x="57" y="533"/>
                  </a:lnTo>
                  <a:lnTo>
                    <a:pt x="57" y="531"/>
                  </a:lnTo>
                  <a:lnTo>
                    <a:pt x="59" y="528"/>
                  </a:lnTo>
                  <a:lnTo>
                    <a:pt x="61" y="529"/>
                  </a:lnTo>
                  <a:lnTo>
                    <a:pt x="63" y="529"/>
                  </a:lnTo>
                  <a:lnTo>
                    <a:pt x="64" y="530"/>
                  </a:lnTo>
                  <a:lnTo>
                    <a:pt x="64" y="531"/>
                  </a:lnTo>
                  <a:lnTo>
                    <a:pt x="64" y="533"/>
                  </a:lnTo>
                  <a:lnTo>
                    <a:pt x="64" y="534"/>
                  </a:lnTo>
                  <a:lnTo>
                    <a:pt x="64" y="535"/>
                  </a:lnTo>
                  <a:lnTo>
                    <a:pt x="64" y="536"/>
                  </a:lnTo>
                  <a:lnTo>
                    <a:pt x="63" y="538"/>
                  </a:lnTo>
                  <a:lnTo>
                    <a:pt x="63" y="540"/>
                  </a:lnTo>
                  <a:close/>
                  <a:moveTo>
                    <a:pt x="57" y="519"/>
                  </a:moveTo>
                  <a:lnTo>
                    <a:pt x="66" y="519"/>
                  </a:lnTo>
                  <a:lnTo>
                    <a:pt x="72" y="525"/>
                  </a:lnTo>
                  <a:lnTo>
                    <a:pt x="57" y="519"/>
                  </a:lnTo>
                  <a:close/>
                  <a:moveTo>
                    <a:pt x="63" y="510"/>
                  </a:moveTo>
                  <a:lnTo>
                    <a:pt x="63" y="496"/>
                  </a:lnTo>
                  <a:lnTo>
                    <a:pt x="66" y="496"/>
                  </a:lnTo>
                  <a:lnTo>
                    <a:pt x="66" y="497"/>
                  </a:lnTo>
                  <a:lnTo>
                    <a:pt x="66" y="498"/>
                  </a:lnTo>
                  <a:lnTo>
                    <a:pt x="66" y="499"/>
                  </a:lnTo>
                  <a:lnTo>
                    <a:pt x="66" y="501"/>
                  </a:lnTo>
                  <a:lnTo>
                    <a:pt x="67" y="502"/>
                  </a:lnTo>
                  <a:lnTo>
                    <a:pt x="67" y="503"/>
                  </a:lnTo>
                  <a:lnTo>
                    <a:pt x="68" y="504"/>
                  </a:lnTo>
                  <a:lnTo>
                    <a:pt x="69" y="504"/>
                  </a:lnTo>
                  <a:lnTo>
                    <a:pt x="72" y="502"/>
                  </a:lnTo>
                  <a:lnTo>
                    <a:pt x="66" y="510"/>
                  </a:lnTo>
                  <a:lnTo>
                    <a:pt x="63" y="510"/>
                  </a:lnTo>
                  <a:close/>
                  <a:moveTo>
                    <a:pt x="72" y="534"/>
                  </a:moveTo>
                  <a:lnTo>
                    <a:pt x="78" y="531"/>
                  </a:lnTo>
                  <a:lnTo>
                    <a:pt x="74" y="536"/>
                  </a:lnTo>
                  <a:lnTo>
                    <a:pt x="84" y="543"/>
                  </a:lnTo>
                  <a:lnTo>
                    <a:pt x="82" y="543"/>
                  </a:lnTo>
                  <a:lnTo>
                    <a:pt x="81" y="543"/>
                  </a:lnTo>
                  <a:lnTo>
                    <a:pt x="78" y="543"/>
                  </a:lnTo>
                  <a:lnTo>
                    <a:pt x="76" y="543"/>
                  </a:lnTo>
                  <a:lnTo>
                    <a:pt x="74" y="541"/>
                  </a:lnTo>
                  <a:lnTo>
                    <a:pt x="73" y="540"/>
                  </a:lnTo>
                  <a:lnTo>
                    <a:pt x="72" y="539"/>
                  </a:lnTo>
                  <a:lnTo>
                    <a:pt x="71" y="538"/>
                  </a:lnTo>
                  <a:lnTo>
                    <a:pt x="71" y="536"/>
                  </a:lnTo>
                  <a:lnTo>
                    <a:pt x="72" y="534"/>
                  </a:lnTo>
                  <a:close/>
                  <a:moveTo>
                    <a:pt x="30" y="171"/>
                  </a:moveTo>
                  <a:lnTo>
                    <a:pt x="36" y="178"/>
                  </a:lnTo>
                  <a:lnTo>
                    <a:pt x="40" y="165"/>
                  </a:lnTo>
                  <a:lnTo>
                    <a:pt x="27" y="163"/>
                  </a:lnTo>
                  <a:lnTo>
                    <a:pt x="30" y="160"/>
                  </a:lnTo>
                  <a:lnTo>
                    <a:pt x="32" y="159"/>
                  </a:lnTo>
                  <a:lnTo>
                    <a:pt x="32" y="157"/>
                  </a:lnTo>
                  <a:lnTo>
                    <a:pt x="33" y="155"/>
                  </a:lnTo>
                  <a:lnTo>
                    <a:pt x="33" y="153"/>
                  </a:lnTo>
                  <a:lnTo>
                    <a:pt x="35" y="152"/>
                  </a:lnTo>
                  <a:lnTo>
                    <a:pt x="35" y="150"/>
                  </a:lnTo>
                  <a:lnTo>
                    <a:pt x="36" y="149"/>
                  </a:lnTo>
                  <a:lnTo>
                    <a:pt x="38" y="148"/>
                  </a:lnTo>
                  <a:lnTo>
                    <a:pt x="42" y="148"/>
                  </a:lnTo>
                  <a:lnTo>
                    <a:pt x="38" y="148"/>
                  </a:lnTo>
                  <a:lnTo>
                    <a:pt x="36" y="147"/>
                  </a:lnTo>
                  <a:lnTo>
                    <a:pt x="33" y="145"/>
                  </a:lnTo>
                  <a:lnTo>
                    <a:pt x="33" y="143"/>
                  </a:lnTo>
                  <a:lnTo>
                    <a:pt x="33" y="141"/>
                  </a:lnTo>
                  <a:lnTo>
                    <a:pt x="33" y="138"/>
                  </a:lnTo>
                  <a:lnTo>
                    <a:pt x="32" y="136"/>
                  </a:lnTo>
                  <a:lnTo>
                    <a:pt x="32" y="132"/>
                  </a:lnTo>
                  <a:lnTo>
                    <a:pt x="30" y="129"/>
                  </a:lnTo>
                  <a:lnTo>
                    <a:pt x="27" y="127"/>
                  </a:lnTo>
                  <a:lnTo>
                    <a:pt x="29" y="124"/>
                  </a:lnTo>
                  <a:lnTo>
                    <a:pt x="30" y="123"/>
                  </a:lnTo>
                  <a:lnTo>
                    <a:pt x="31" y="122"/>
                  </a:lnTo>
                  <a:lnTo>
                    <a:pt x="33" y="121"/>
                  </a:lnTo>
                  <a:lnTo>
                    <a:pt x="36" y="120"/>
                  </a:lnTo>
                  <a:lnTo>
                    <a:pt x="37" y="120"/>
                  </a:lnTo>
                  <a:lnTo>
                    <a:pt x="40" y="120"/>
                  </a:lnTo>
                  <a:lnTo>
                    <a:pt x="41" y="121"/>
                  </a:lnTo>
                  <a:lnTo>
                    <a:pt x="43" y="122"/>
                  </a:lnTo>
                  <a:lnTo>
                    <a:pt x="45" y="124"/>
                  </a:lnTo>
                  <a:lnTo>
                    <a:pt x="46" y="123"/>
                  </a:lnTo>
                  <a:lnTo>
                    <a:pt x="46" y="122"/>
                  </a:lnTo>
                  <a:lnTo>
                    <a:pt x="46" y="121"/>
                  </a:lnTo>
                  <a:lnTo>
                    <a:pt x="46" y="118"/>
                  </a:lnTo>
                  <a:lnTo>
                    <a:pt x="46" y="117"/>
                  </a:lnTo>
                  <a:lnTo>
                    <a:pt x="45" y="116"/>
                  </a:lnTo>
                  <a:lnTo>
                    <a:pt x="45" y="113"/>
                  </a:lnTo>
                  <a:lnTo>
                    <a:pt x="43" y="112"/>
                  </a:lnTo>
                  <a:lnTo>
                    <a:pt x="43" y="111"/>
                  </a:lnTo>
                  <a:lnTo>
                    <a:pt x="42" y="110"/>
                  </a:lnTo>
                  <a:lnTo>
                    <a:pt x="51" y="106"/>
                  </a:lnTo>
                  <a:lnTo>
                    <a:pt x="51" y="107"/>
                  </a:lnTo>
                  <a:lnTo>
                    <a:pt x="51" y="108"/>
                  </a:lnTo>
                  <a:lnTo>
                    <a:pt x="51" y="110"/>
                  </a:lnTo>
                  <a:lnTo>
                    <a:pt x="50" y="111"/>
                  </a:lnTo>
                  <a:lnTo>
                    <a:pt x="48" y="112"/>
                  </a:lnTo>
                  <a:lnTo>
                    <a:pt x="51" y="116"/>
                  </a:lnTo>
                  <a:lnTo>
                    <a:pt x="55" y="113"/>
                  </a:lnTo>
                  <a:lnTo>
                    <a:pt x="57" y="111"/>
                  </a:lnTo>
                  <a:lnTo>
                    <a:pt x="59" y="107"/>
                  </a:lnTo>
                  <a:lnTo>
                    <a:pt x="61" y="105"/>
                  </a:lnTo>
                  <a:lnTo>
                    <a:pt x="62" y="102"/>
                  </a:lnTo>
                  <a:lnTo>
                    <a:pt x="63" y="100"/>
                  </a:lnTo>
                  <a:lnTo>
                    <a:pt x="64" y="98"/>
                  </a:lnTo>
                  <a:lnTo>
                    <a:pt x="67" y="97"/>
                  </a:lnTo>
                  <a:lnTo>
                    <a:pt x="69" y="98"/>
                  </a:lnTo>
                  <a:lnTo>
                    <a:pt x="74" y="101"/>
                  </a:lnTo>
                  <a:lnTo>
                    <a:pt x="74" y="105"/>
                  </a:lnTo>
                  <a:lnTo>
                    <a:pt x="76" y="108"/>
                  </a:lnTo>
                  <a:lnTo>
                    <a:pt x="78" y="111"/>
                  </a:lnTo>
                  <a:lnTo>
                    <a:pt x="81" y="113"/>
                  </a:lnTo>
                  <a:lnTo>
                    <a:pt x="84" y="115"/>
                  </a:lnTo>
                  <a:lnTo>
                    <a:pt x="88" y="116"/>
                  </a:lnTo>
                  <a:lnTo>
                    <a:pt x="92" y="117"/>
                  </a:lnTo>
                  <a:lnTo>
                    <a:pt x="97" y="118"/>
                  </a:lnTo>
                  <a:lnTo>
                    <a:pt x="100" y="118"/>
                  </a:lnTo>
                  <a:lnTo>
                    <a:pt x="104" y="118"/>
                  </a:lnTo>
                  <a:lnTo>
                    <a:pt x="105" y="124"/>
                  </a:lnTo>
                  <a:lnTo>
                    <a:pt x="107" y="129"/>
                  </a:lnTo>
                  <a:lnTo>
                    <a:pt x="107" y="136"/>
                  </a:lnTo>
                  <a:lnTo>
                    <a:pt x="107" y="141"/>
                  </a:lnTo>
                  <a:lnTo>
                    <a:pt x="107" y="147"/>
                  </a:lnTo>
                  <a:lnTo>
                    <a:pt x="107" y="152"/>
                  </a:lnTo>
                  <a:lnTo>
                    <a:pt x="108" y="157"/>
                  </a:lnTo>
                  <a:lnTo>
                    <a:pt x="109" y="162"/>
                  </a:lnTo>
                  <a:lnTo>
                    <a:pt x="110" y="167"/>
                  </a:lnTo>
                  <a:lnTo>
                    <a:pt x="114" y="171"/>
                  </a:lnTo>
                  <a:lnTo>
                    <a:pt x="113" y="175"/>
                  </a:lnTo>
                  <a:lnTo>
                    <a:pt x="112" y="180"/>
                  </a:lnTo>
                  <a:lnTo>
                    <a:pt x="110" y="185"/>
                  </a:lnTo>
                  <a:lnTo>
                    <a:pt x="108" y="190"/>
                  </a:lnTo>
                  <a:lnTo>
                    <a:pt x="105" y="194"/>
                  </a:lnTo>
                  <a:lnTo>
                    <a:pt x="103" y="199"/>
                  </a:lnTo>
                  <a:lnTo>
                    <a:pt x="100" y="204"/>
                  </a:lnTo>
                  <a:lnTo>
                    <a:pt x="97" y="207"/>
                  </a:lnTo>
                  <a:lnTo>
                    <a:pt x="92" y="211"/>
                  </a:lnTo>
                  <a:lnTo>
                    <a:pt x="87" y="214"/>
                  </a:lnTo>
                  <a:lnTo>
                    <a:pt x="89" y="216"/>
                  </a:lnTo>
                  <a:lnTo>
                    <a:pt x="84" y="222"/>
                  </a:lnTo>
                  <a:lnTo>
                    <a:pt x="89" y="228"/>
                  </a:lnTo>
                  <a:lnTo>
                    <a:pt x="87" y="230"/>
                  </a:lnTo>
                  <a:lnTo>
                    <a:pt x="84" y="231"/>
                  </a:lnTo>
                  <a:lnTo>
                    <a:pt x="82" y="231"/>
                  </a:lnTo>
                  <a:lnTo>
                    <a:pt x="78" y="232"/>
                  </a:lnTo>
                  <a:lnTo>
                    <a:pt x="76" y="233"/>
                  </a:lnTo>
                  <a:lnTo>
                    <a:pt x="73" y="235"/>
                  </a:lnTo>
                  <a:lnTo>
                    <a:pt x="69" y="236"/>
                  </a:lnTo>
                  <a:lnTo>
                    <a:pt x="68" y="238"/>
                  </a:lnTo>
                  <a:lnTo>
                    <a:pt x="67" y="241"/>
                  </a:lnTo>
                  <a:lnTo>
                    <a:pt x="66" y="246"/>
                  </a:lnTo>
                  <a:lnTo>
                    <a:pt x="78" y="243"/>
                  </a:lnTo>
                  <a:lnTo>
                    <a:pt x="66" y="254"/>
                  </a:lnTo>
                  <a:lnTo>
                    <a:pt x="66" y="252"/>
                  </a:lnTo>
                  <a:lnTo>
                    <a:pt x="64" y="251"/>
                  </a:lnTo>
                  <a:lnTo>
                    <a:pt x="63" y="248"/>
                  </a:lnTo>
                  <a:lnTo>
                    <a:pt x="62" y="247"/>
                  </a:lnTo>
                  <a:lnTo>
                    <a:pt x="59" y="244"/>
                  </a:lnTo>
                  <a:lnTo>
                    <a:pt x="57" y="243"/>
                  </a:lnTo>
                  <a:lnTo>
                    <a:pt x="55" y="243"/>
                  </a:lnTo>
                  <a:lnTo>
                    <a:pt x="52" y="243"/>
                  </a:lnTo>
                  <a:lnTo>
                    <a:pt x="50" y="243"/>
                  </a:lnTo>
                  <a:lnTo>
                    <a:pt x="47" y="244"/>
                  </a:lnTo>
                  <a:lnTo>
                    <a:pt x="46" y="244"/>
                  </a:lnTo>
                  <a:lnTo>
                    <a:pt x="46" y="246"/>
                  </a:lnTo>
                  <a:lnTo>
                    <a:pt x="45" y="246"/>
                  </a:lnTo>
                  <a:lnTo>
                    <a:pt x="46" y="244"/>
                  </a:lnTo>
                  <a:lnTo>
                    <a:pt x="47" y="244"/>
                  </a:lnTo>
                  <a:lnTo>
                    <a:pt x="47" y="243"/>
                  </a:lnTo>
                  <a:lnTo>
                    <a:pt x="48" y="242"/>
                  </a:lnTo>
                  <a:lnTo>
                    <a:pt x="48" y="241"/>
                  </a:lnTo>
                  <a:lnTo>
                    <a:pt x="48" y="240"/>
                  </a:lnTo>
                  <a:lnTo>
                    <a:pt x="48" y="238"/>
                  </a:lnTo>
                  <a:lnTo>
                    <a:pt x="48" y="237"/>
                  </a:lnTo>
                  <a:lnTo>
                    <a:pt x="48" y="236"/>
                  </a:lnTo>
                  <a:lnTo>
                    <a:pt x="48" y="235"/>
                  </a:lnTo>
                  <a:lnTo>
                    <a:pt x="47" y="233"/>
                  </a:lnTo>
                  <a:lnTo>
                    <a:pt x="47" y="232"/>
                  </a:lnTo>
                  <a:lnTo>
                    <a:pt x="46" y="232"/>
                  </a:lnTo>
                  <a:lnTo>
                    <a:pt x="45" y="232"/>
                  </a:lnTo>
                  <a:lnTo>
                    <a:pt x="43" y="231"/>
                  </a:lnTo>
                  <a:lnTo>
                    <a:pt x="42" y="231"/>
                  </a:lnTo>
                  <a:lnTo>
                    <a:pt x="41" y="231"/>
                  </a:lnTo>
                  <a:lnTo>
                    <a:pt x="40" y="231"/>
                  </a:lnTo>
                  <a:lnTo>
                    <a:pt x="42" y="231"/>
                  </a:lnTo>
                  <a:lnTo>
                    <a:pt x="43" y="228"/>
                  </a:lnTo>
                  <a:lnTo>
                    <a:pt x="43" y="226"/>
                  </a:lnTo>
                  <a:lnTo>
                    <a:pt x="42" y="223"/>
                  </a:lnTo>
                  <a:lnTo>
                    <a:pt x="41" y="221"/>
                  </a:lnTo>
                  <a:lnTo>
                    <a:pt x="40" y="218"/>
                  </a:lnTo>
                  <a:lnTo>
                    <a:pt x="37" y="217"/>
                  </a:lnTo>
                  <a:lnTo>
                    <a:pt x="36" y="215"/>
                  </a:lnTo>
                  <a:lnTo>
                    <a:pt x="35" y="214"/>
                  </a:lnTo>
                  <a:lnTo>
                    <a:pt x="33" y="211"/>
                  </a:lnTo>
                  <a:lnTo>
                    <a:pt x="33" y="210"/>
                  </a:lnTo>
                  <a:lnTo>
                    <a:pt x="30" y="214"/>
                  </a:lnTo>
                  <a:lnTo>
                    <a:pt x="30" y="212"/>
                  </a:lnTo>
                  <a:lnTo>
                    <a:pt x="30" y="211"/>
                  </a:lnTo>
                  <a:lnTo>
                    <a:pt x="30" y="210"/>
                  </a:lnTo>
                  <a:lnTo>
                    <a:pt x="30" y="209"/>
                  </a:lnTo>
                  <a:lnTo>
                    <a:pt x="30" y="207"/>
                  </a:lnTo>
                  <a:lnTo>
                    <a:pt x="30" y="206"/>
                  </a:lnTo>
                  <a:lnTo>
                    <a:pt x="30" y="205"/>
                  </a:lnTo>
                  <a:lnTo>
                    <a:pt x="27" y="201"/>
                  </a:lnTo>
                  <a:lnTo>
                    <a:pt x="29" y="201"/>
                  </a:lnTo>
                  <a:lnTo>
                    <a:pt x="29" y="202"/>
                  </a:lnTo>
                  <a:lnTo>
                    <a:pt x="30" y="202"/>
                  </a:lnTo>
                  <a:lnTo>
                    <a:pt x="30" y="204"/>
                  </a:lnTo>
                  <a:lnTo>
                    <a:pt x="30" y="205"/>
                  </a:lnTo>
                  <a:lnTo>
                    <a:pt x="33" y="201"/>
                  </a:lnTo>
                  <a:lnTo>
                    <a:pt x="35" y="199"/>
                  </a:lnTo>
                  <a:lnTo>
                    <a:pt x="36" y="196"/>
                  </a:lnTo>
                  <a:lnTo>
                    <a:pt x="35" y="194"/>
                  </a:lnTo>
                  <a:lnTo>
                    <a:pt x="35" y="193"/>
                  </a:lnTo>
                  <a:lnTo>
                    <a:pt x="33" y="190"/>
                  </a:lnTo>
                  <a:lnTo>
                    <a:pt x="32" y="189"/>
                  </a:lnTo>
                  <a:lnTo>
                    <a:pt x="31" y="186"/>
                  </a:lnTo>
                  <a:lnTo>
                    <a:pt x="32" y="184"/>
                  </a:lnTo>
                  <a:lnTo>
                    <a:pt x="33" y="180"/>
                  </a:lnTo>
                  <a:lnTo>
                    <a:pt x="27" y="180"/>
                  </a:lnTo>
                  <a:lnTo>
                    <a:pt x="27" y="179"/>
                  </a:lnTo>
                  <a:lnTo>
                    <a:pt x="27" y="178"/>
                  </a:lnTo>
                  <a:lnTo>
                    <a:pt x="26" y="176"/>
                  </a:lnTo>
                  <a:lnTo>
                    <a:pt x="25" y="175"/>
                  </a:lnTo>
                  <a:lnTo>
                    <a:pt x="25" y="174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1"/>
                  </a:lnTo>
                  <a:lnTo>
                    <a:pt x="29" y="171"/>
                  </a:lnTo>
                  <a:lnTo>
                    <a:pt x="30" y="1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98" name="Freeform 200"/>
            <p:cNvSpPr>
              <a:spLocks/>
            </p:cNvSpPr>
            <p:nvPr/>
          </p:nvSpPr>
          <p:spPr bwMode="auto">
            <a:xfrm>
              <a:off x="2688" y="1453"/>
              <a:ext cx="2" cy="1"/>
            </a:xfrm>
            <a:custGeom>
              <a:avLst/>
              <a:gdLst>
                <a:gd name="T0" fmla="*/ 2 w 5"/>
                <a:gd name="T1" fmla="*/ 0 h 1"/>
                <a:gd name="T2" fmla="*/ 2 w 5"/>
                <a:gd name="T3" fmla="*/ 0 h 1"/>
                <a:gd name="T4" fmla="*/ 2 w 5"/>
                <a:gd name="T5" fmla="*/ 0 h 1"/>
                <a:gd name="T6" fmla="*/ 2 w 5"/>
                <a:gd name="T7" fmla="*/ 0 h 1"/>
                <a:gd name="T8" fmla="*/ 1 w 5"/>
                <a:gd name="T9" fmla="*/ 0 h 1"/>
                <a:gd name="T10" fmla="*/ 1 w 5"/>
                <a:gd name="T11" fmla="*/ 0 h 1"/>
                <a:gd name="T12" fmla="*/ 1 w 5"/>
                <a:gd name="T13" fmla="*/ 0 h 1"/>
                <a:gd name="T14" fmla="*/ 1 w 5"/>
                <a:gd name="T15" fmla="*/ 0 h 1"/>
                <a:gd name="T16" fmla="*/ 1 w 5"/>
                <a:gd name="T17" fmla="*/ 0 h 1"/>
                <a:gd name="T18" fmla="*/ 0 w 5"/>
                <a:gd name="T19" fmla="*/ 0 h 1"/>
                <a:gd name="T20" fmla="*/ 0 w 5"/>
                <a:gd name="T21" fmla="*/ 0 h 1"/>
                <a:gd name="T22" fmla="*/ 0 w 5"/>
                <a:gd name="T23" fmla="*/ 0 h 1"/>
                <a:gd name="T24" fmla="*/ 0 w 5"/>
                <a:gd name="T25" fmla="*/ 1 h 1"/>
                <a:gd name="T26" fmla="*/ 1 w 5"/>
                <a:gd name="T27" fmla="*/ 1 h 1"/>
                <a:gd name="T28" fmla="*/ 1 w 5"/>
                <a:gd name="T29" fmla="*/ 1 h 1"/>
                <a:gd name="T30" fmla="*/ 1 w 5"/>
                <a:gd name="T31" fmla="*/ 1 h 1"/>
                <a:gd name="T32" fmla="*/ 1 w 5"/>
                <a:gd name="T33" fmla="*/ 1 h 1"/>
                <a:gd name="T34" fmla="*/ 1 w 5"/>
                <a:gd name="T35" fmla="*/ 1 h 1"/>
                <a:gd name="T36" fmla="*/ 2 w 5"/>
                <a:gd name="T37" fmla="*/ 1 h 1"/>
                <a:gd name="T38" fmla="*/ 2 w 5"/>
                <a:gd name="T39" fmla="*/ 1 h 1"/>
                <a:gd name="T40" fmla="*/ 2 w 5"/>
                <a:gd name="T41" fmla="*/ 1 h 1"/>
                <a:gd name="T42" fmla="*/ 2 w 5"/>
                <a:gd name="T43" fmla="*/ 1 h 1"/>
                <a:gd name="T44" fmla="*/ 2 w 5"/>
                <a:gd name="T45" fmla="*/ 0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399" name="Freeform 201"/>
            <p:cNvSpPr>
              <a:spLocks/>
            </p:cNvSpPr>
            <p:nvPr/>
          </p:nvSpPr>
          <p:spPr bwMode="auto">
            <a:xfrm>
              <a:off x="2655" y="1560"/>
              <a:ext cx="3" cy="2"/>
            </a:xfrm>
            <a:custGeom>
              <a:avLst/>
              <a:gdLst>
                <a:gd name="T0" fmla="*/ 3 w 6"/>
                <a:gd name="T1" fmla="*/ 0 h 3"/>
                <a:gd name="T2" fmla="*/ 3 w 6"/>
                <a:gd name="T3" fmla="*/ 0 h 3"/>
                <a:gd name="T4" fmla="*/ 3 w 6"/>
                <a:gd name="T5" fmla="*/ 0 h 3"/>
                <a:gd name="T6" fmla="*/ 2 w 6"/>
                <a:gd name="T7" fmla="*/ 0 h 3"/>
                <a:gd name="T8" fmla="*/ 2 w 6"/>
                <a:gd name="T9" fmla="*/ 0 h 3"/>
                <a:gd name="T10" fmla="*/ 1 w 6"/>
                <a:gd name="T11" fmla="*/ 0 h 3"/>
                <a:gd name="T12" fmla="*/ 1 w 6"/>
                <a:gd name="T13" fmla="*/ 0 h 3"/>
                <a:gd name="T14" fmla="*/ 1 w 6"/>
                <a:gd name="T15" fmla="*/ 0 h 3"/>
                <a:gd name="T16" fmla="*/ 1 w 6"/>
                <a:gd name="T17" fmla="*/ 0 h 3"/>
                <a:gd name="T18" fmla="*/ 0 w 6"/>
                <a:gd name="T19" fmla="*/ 0 h 3"/>
                <a:gd name="T20" fmla="*/ 0 w 6"/>
                <a:gd name="T21" fmla="*/ 0 h 3"/>
                <a:gd name="T22" fmla="*/ 0 w 6"/>
                <a:gd name="T23" fmla="*/ 1 h 3"/>
                <a:gd name="T24" fmla="*/ 0 w 6"/>
                <a:gd name="T25" fmla="*/ 1 h 3"/>
                <a:gd name="T26" fmla="*/ 0 w 6"/>
                <a:gd name="T27" fmla="*/ 1 h 3"/>
                <a:gd name="T28" fmla="*/ 1 w 6"/>
                <a:gd name="T29" fmla="*/ 1 h 3"/>
                <a:gd name="T30" fmla="*/ 1 w 6"/>
                <a:gd name="T31" fmla="*/ 1 h 3"/>
                <a:gd name="T32" fmla="*/ 1 w 6"/>
                <a:gd name="T33" fmla="*/ 1 h 3"/>
                <a:gd name="T34" fmla="*/ 1 w 6"/>
                <a:gd name="T35" fmla="*/ 1 h 3"/>
                <a:gd name="T36" fmla="*/ 1 w 6"/>
                <a:gd name="T37" fmla="*/ 1 h 3"/>
                <a:gd name="T38" fmla="*/ 1 w 6"/>
                <a:gd name="T39" fmla="*/ 2 h 3"/>
                <a:gd name="T40" fmla="*/ 1 w 6"/>
                <a:gd name="T41" fmla="*/ 2 h 3"/>
                <a:gd name="T42" fmla="*/ 3 w 6"/>
                <a:gd name="T43" fmla="*/ 0 h 3"/>
                <a:gd name="T44" fmla="*/ 3 w 6"/>
                <a:gd name="T45" fmla="*/ 0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00" name="Freeform 202"/>
            <p:cNvSpPr>
              <a:spLocks/>
            </p:cNvSpPr>
            <p:nvPr/>
          </p:nvSpPr>
          <p:spPr bwMode="auto">
            <a:xfrm>
              <a:off x="2685" y="1471"/>
              <a:ext cx="4" cy="2"/>
            </a:xfrm>
            <a:custGeom>
              <a:avLst/>
              <a:gdLst>
                <a:gd name="T0" fmla="*/ 4 w 9"/>
                <a:gd name="T1" fmla="*/ 2 h 4"/>
                <a:gd name="T2" fmla="*/ 4 w 9"/>
                <a:gd name="T3" fmla="*/ 2 h 4"/>
                <a:gd name="T4" fmla="*/ 4 w 9"/>
                <a:gd name="T5" fmla="*/ 2 h 4"/>
                <a:gd name="T6" fmla="*/ 4 w 9"/>
                <a:gd name="T7" fmla="*/ 2 h 4"/>
                <a:gd name="T8" fmla="*/ 4 w 9"/>
                <a:gd name="T9" fmla="*/ 2 h 4"/>
                <a:gd name="T10" fmla="*/ 4 w 9"/>
                <a:gd name="T11" fmla="*/ 2 h 4"/>
                <a:gd name="T12" fmla="*/ 4 w 9"/>
                <a:gd name="T13" fmla="*/ 2 h 4"/>
                <a:gd name="T14" fmla="*/ 4 w 9"/>
                <a:gd name="T15" fmla="*/ 2 h 4"/>
                <a:gd name="T16" fmla="*/ 4 w 9"/>
                <a:gd name="T17" fmla="*/ 2 h 4"/>
                <a:gd name="T18" fmla="*/ 4 w 9"/>
                <a:gd name="T19" fmla="*/ 2 h 4"/>
                <a:gd name="T20" fmla="*/ 4 w 9"/>
                <a:gd name="T21" fmla="*/ 2 h 4"/>
                <a:gd name="T22" fmla="*/ 0 w 9"/>
                <a:gd name="T23" fmla="*/ 0 h 4"/>
                <a:gd name="T24" fmla="*/ 0 w 9"/>
                <a:gd name="T25" fmla="*/ 1 h 4"/>
                <a:gd name="T26" fmla="*/ 0 w 9"/>
                <a:gd name="T27" fmla="*/ 1 h 4"/>
                <a:gd name="T28" fmla="*/ 0 w 9"/>
                <a:gd name="T29" fmla="*/ 2 h 4"/>
                <a:gd name="T30" fmla="*/ 1 w 9"/>
                <a:gd name="T31" fmla="*/ 2 h 4"/>
                <a:gd name="T32" fmla="*/ 2 w 9"/>
                <a:gd name="T33" fmla="*/ 2 h 4"/>
                <a:gd name="T34" fmla="*/ 2 w 9"/>
                <a:gd name="T35" fmla="*/ 2 h 4"/>
                <a:gd name="T36" fmla="*/ 2 w 9"/>
                <a:gd name="T37" fmla="*/ 2 h 4"/>
                <a:gd name="T38" fmla="*/ 3 w 9"/>
                <a:gd name="T39" fmla="*/ 2 h 4"/>
                <a:gd name="T40" fmla="*/ 4 w 9"/>
                <a:gd name="T41" fmla="*/ 2 h 4"/>
                <a:gd name="T42" fmla="*/ 4 w 9"/>
                <a:gd name="T43" fmla="*/ 2 h 4"/>
                <a:gd name="T44" fmla="*/ 4 w 9"/>
                <a:gd name="T45" fmla="*/ 2 h 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" h="4">
                  <a:moveTo>
                    <a:pt x="9" y="4"/>
                  </a:moveTo>
                  <a:lnTo>
                    <a:pt x="9" y="4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01" name="Freeform 203"/>
            <p:cNvSpPr>
              <a:spLocks/>
            </p:cNvSpPr>
            <p:nvPr/>
          </p:nvSpPr>
          <p:spPr bwMode="auto">
            <a:xfrm>
              <a:off x="2514" y="1149"/>
              <a:ext cx="44" cy="43"/>
            </a:xfrm>
            <a:custGeom>
              <a:avLst/>
              <a:gdLst>
                <a:gd name="T0" fmla="*/ 25 w 89"/>
                <a:gd name="T1" fmla="*/ 43 h 87"/>
                <a:gd name="T2" fmla="*/ 27 w 89"/>
                <a:gd name="T3" fmla="*/ 43 h 87"/>
                <a:gd name="T4" fmla="*/ 29 w 89"/>
                <a:gd name="T5" fmla="*/ 43 h 87"/>
                <a:gd name="T6" fmla="*/ 31 w 89"/>
                <a:gd name="T7" fmla="*/ 43 h 87"/>
                <a:gd name="T8" fmla="*/ 33 w 89"/>
                <a:gd name="T9" fmla="*/ 43 h 87"/>
                <a:gd name="T10" fmla="*/ 35 w 89"/>
                <a:gd name="T11" fmla="*/ 42 h 87"/>
                <a:gd name="T12" fmla="*/ 36 w 89"/>
                <a:gd name="T13" fmla="*/ 42 h 87"/>
                <a:gd name="T14" fmla="*/ 38 w 89"/>
                <a:gd name="T15" fmla="*/ 41 h 87"/>
                <a:gd name="T16" fmla="*/ 41 w 89"/>
                <a:gd name="T17" fmla="*/ 41 h 87"/>
                <a:gd name="T18" fmla="*/ 43 w 89"/>
                <a:gd name="T19" fmla="*/ 41 h 87"/>
                <a:gd name="T20" fmla="*/ 44 w 89"/>
                <a:gd name="T21" fmla="*/ 40 h 87"/>
                <a:gd name="T22" fmla="*/ 0 w 89"/>
                <a:gd name="T23" fmla="*/ 0 h 87"/>
                <a:gd name="T24" fmla="*/ 28 w 89"/>
                <a:gd name="T25" fmla="*/ 43 h 87"/>
                <a:gd name="T26" fmla="*/ 25 w 89"/>
                <a:gd name="T27" fmla="*/ 43 h 87"/>
                <a:gd name="T28" fmla="*/ 25 w 89"/>
                <a:gd name="T29" fmla="*/ 43 h 8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9" h="87">
                  <a:moveTo>
                    <a:pt x="51" y="87"/>
                  </a:moveTo>
                  <a:lnTo>
                    <a:pt x="55" y="87"/>
                  </a:lnTo>
                  <a:lnTo>
                    <a:pt x="58" y="87"/>
                  </a:lnTo>
                  <a:lnTo>
                    <a:pt x="62" y="87"/>
                  </a:lnTo>
                  <a:lnTo>
                    <a:pt x="66" y="87"/>
                  </a:lnTo>
                  <a:lnTo>
                    <a:pt x="70" y="85"/>
                  </a:lnTo>
                  <a:lnTo>
                    <a:pt x="73" y="84"/>
                  </a:lnTo>
                  <a:lnTo>
                    <a:pt x="77" y="83"/>
                  </a:lnTo>
                  <a:lnTo>
                    <a:pt x="82" y="82"/>
                  </a:lnTo>
                  <a:lnTo>
                    <a:pt x="86" y="82"/>
                  </a:lnTo>
                  <a:lnTo>
                    <a:pt x="89" y="80"/>
                  </a:lnTo>
                  <a:lnTo>
                    <a:pt x="0" y="0"/>
                  </a:lnTo>
                  <a:lnTo>
                    <a:pt x="56" y="87"/>
                  </a:lnTo>
                  <a:lnTo>
                    <a:pt x="51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02" name="Freeform 204"/>
            <p:cNvSpPr>
              <a:spLocks/>
            </p:cNvSpPr>
            <p:nvPr/>
          </p:nvSpPr>
          <p:spPr bwMode="auto">
            <a:xfrm>
              <a:off x="2506" y="1153"/>
              <a:ext cx="28" cy="46"/>
            </a:xfrm>
            <a:custGeom>
              <a:avLst/>
              <a:gdLst>
                <a:gd name="T0" fmla="*/ 24 w 56"/>
                <a:gd name="T1" fmla="*/ 46 h 91"/>
                <a:gd name="T2" fmla="*/ 28 w 56"/>
                <a:gd name="T3" fmla="*/ 39 h 91"/>
                <a:gd name="T4" fmla="*/ 25 w 56"/>
                <a:gd name="T5" fmla="*/ 34 h 91"/>
                <a:gd name="T6" fmla="*/ 22 w 56"/>
                <a:gd name="T7" fmla="*/ 30 h 91"/>
                <a:gd name="T8" fmla="*/ 19 w 56"/>
                <a:gd name="T9" fmla="*/ 27 h 91"/>
                <a:gd name="T10" fmla="*/ 16 w 56"/>
                <a:gd name="T11" fmla="*/ 23 h 91"/>
                <a:gd name="T12" fmla="*/ 13 w 56"/>
                <a:gd name="T13" fmla="*/ 20 h 91"/>
                <a:gd name="T14" fmla="*/ 10 w 56"/>
                <a:gd name="T15" fmla="*/ 16 h 91"/>
                <a:gd name="T16" fmla="*/ 7 w 56"/>
                <a:gd name="T17" fmla="*/ 13 h 91"/>
                <a:gd name="T18" fmla="*/ 5 w 56"/>
                <a:gd name="T19" fmla="*/ 9 h 91"/>
                <a:gd name="T20" fmla="*/ 4 w 56"/>
                <a:gd name="T21" fmla="*/ 5 h 91"/>
                <a:gd name="T22" fmla="*/ 3 w 56"/>
                <a:gd name="T23" fmla="*/ 0 h 91"/>
                <a:gd name="T24" fmla="*/ 0 w 56"/>
                <a:gd name="T25" fmla="*/ 16 h 91"/>
                <a:gd name="T26" fmla="*/ 2 w 56"/>
                <a:gd name="T27" fmla="*/ 20 h 91"/>
                <a:gd name="T28" fmla="*/ 3 w 56"/>
                <a:gd name="T29" fmla="*/ 24 h 91"/>
                <a:gd name="T30" fmla="*/ 5 w 56"/>
                <a:gd name="T31" fmla="*/ 27 h 91"/>
                <a:gd name="T32" fmla="*/ 7 w 56"/>
                <a:gd name="T33" fmla="*/ 31 h 91"/>
                <a:gd name="T34" fmla="*/ 10 w 56"/>
                <a:gd name="T35" fmla="*/ 34 h 91"/>
                <a:gd name="T36" fmla="*/ 12 w 56"/>
                <a:gd name="T37" fmla="*/ 37 h 91"/>
                <a:gd name="T38" fmla="*/ 15 w 56"/>
                <a:gd name="T39" fmla="*/ 39 h 91"/>
                <a:gd name="T40" fmla="*/ 17 w 56"/>
                <a:gd name="T41" fmla="*/ 42 h 91"/>
                <a:gd name="T42" fmla="*/ 20 w 56"/>
                <a:gd name="T43" fmla="*/ 44 h 91"/>
                <a:gd name="T44" fmla="*/ 24 w 56"/>
                <a:gd name="T45" fmla="*/ 46 h 91"/>
                <a:gd name="T46" fmla="*/ 24 w 56"/>
                <a:gd name="T47" fmla="*/ 46 h 9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6" h="91">
                  <a:moveTo>
                    <a:pt x="47" y="91"/>
                  </a:moveTo>
                  <a:lnTo>
                    <a:pt x="56" y="77"/>
                  </a:lnTo>
                  <a:lnTo>
                    <a:pt x="50" y="68"/>
                  </a:lnTo>
                  <a:lnTo>
                    <a:pt x="44" y="59"/>
                  </a:lnTo>
                  <a:lnTo>
                    <a:pt x="37" y="53"/>
                  </a:lnTo>
                  <a:lnTo>
                    <a:pt x="31" y="46"/>
                  </a:lnTo>
                  <a:lnTo>
                    <a:pt x="25" y="39"/>
                  </a:lnTo>
                  <a:lnTo>
                    <a:pt x="19" y="32"/>
                  </a:lnTo>
                  <a:lnTo>
                    <a:pt x="14" y="25"/>
                  </a:lnTo>
                  <a:lnTo>
                    <a:pt x="10" y="17"/>
                  </a:lnTo>
                  <a:lnTo>
                    <a:pt x="8" y="10"/>
                  </a:lnTo>
                  <a:lnTo>
                    <a:pt x="6" y="0"/>
                  </a:lnTo>
                  <a:lnTo>
                    <a:pt x="0" y="32"/>
                  </a:lnTo>
                  <a:lnTo>
                    <a:pt x="4" y="39"/>
                  </a:lnTo>
                  <a:lnTo>
                    <a:pt x="6" y="47"/>
                  </a:lnTo>
                  <a:lnTo>
                    <a:pt x="10" y="53"/>
                  </a:lnTo>
                  <a:lnTo>
                    <a:pt x="14" y="61"/>
                  </a:lnTo>
                  <a:lnTo>
                    <a:pt x="19" y="67"/>
                  </a:lnTo>
                  <a:lnTo>
                    <a:pt x="23" y="73"/>
                  </a:lnTo>
                  <a:lnTo>
                    <a:pt x="29" y="78"/>
                  </a:lnTo>
                  <a:lnTo>
                    <a:pt x="34" y="83"/>
                  </a:lnTo>
                  <a:lnTo>
                    <a:pt x="40" y="88"/>
                  </a:lnTo>
                  <a:lnTo>
                    <a:pt x="47" y="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03" name="Freeform 205"/>
            <p:cNvSpPr>
              <a:spLocks noEditPoints="1"/>
            </p:cNvSpPr>
            <p:nvPr/>
          </p:nvSpPr>
          <p:spPr bwMode="auto">
            <a:xfrm>
              <a:off x="2449" y="1168"/>
              <a:ext cx="79" cy="462"/>
            </a:xfrm>
            <a:custGeom>
              <a:avLst/>
              <a:gdLst>
                <a:gd name="T0" fmla="*/ 10 w 159"/>
                <a:gd name="T1" fmla="*/ 260 h 922"/>
                <a:gd name="T2" fmla="*/ 40 w 159"/>
                <a:gd name="T3" fmla="*/ 390 h 922"/>
                <a:gd name="T4" fmla="*/ 57 w 159"/>
                <a:gd name="T5" fmla="*/ 81 h 922"/>
                <a:gd name="T6" fmla="*/ 37 w 159"/>
                <a:gd name="T7" fmla="*/ 67 h 922"/>
                <a:gd name="T8" fmla="*/ 33 w 159"/>
                <a:gd name="T9" fmla="*/ 59 h 922"/>
                <a:gd name="T10" fmla="*/ 17 w 159"/>
                <a:gd name="T11" fmla="*/ 64 h 922"/>
                <a:gd name="T12" fmla="*/ 30 w 159"/>
                <a:gd name="T13" fmla="*/ 17 h 922"/>
                <a:gd name="T14" fmla="*/ 45 w 159"/>
                <a:gd name="T15" fmla="*/ 7 h 922"/>
                <a:gd name="T16" fmla="*/ 52 w 159"/>
                <a:gd name="T17" fmla="*/ 7 h 922"/>
                <a:gd name="T18" fmla="*/ 2 w 159"/>
                <a:gd name="T19" fmla="*/ 74 h 922"/>
                <a:gd name="T20" fmla="*/ 9 w 159"/>
                <a:gd name="T21" fmla="*/ 250 h 922"/>
                <a:gd name="T22" fmla="*/ 37 w 159"/>
                <a:gd name="T23" fmla="*/ 322 h 922"/>
                <a:gd name="T24" fmla="*/ 9 w 159"/>
                <a:gd name="T25" fmla="*/ 158 h 922"/>
                <a:gd name="T26" fmla="*/ 10 w 159"/>
                <a:gd name="T27" fmla="*/ 174 h 922"/>
                <a:gd name="T28" fmla="*/ 8 w 159"/>
                <a:gd name="T29" fmla="*/ 178 h 922"/>
                <a:gd name="T30" fmla="*/ 12 w 159"/>
                <a:gd name="T31" fmla="*/ 187 h 922"/>
                <a:gd name="T32" fmla="*/ 15 w 159"/>
                <a:gd name="T33" fmla="*/ 193 h 922"/>
                <a:gd name="T34" fmla="*/ 10 w 159"/>
                <a:gd name="T35" fmla="*/ 194 h 922"/>
                <a:gd name="T36" fmla="*/ 10 w 159"/>
                <a:gd name="T37" fmla="*/ 185 h 922"/>
                <a:gd name="T38" fmla="*/ 11 w 159"/>
                <a:gd name="T39" fmla="*/ 205 h 922"/>
                <a:gd name="T40" fmla="*/ 7 w 159"/>
                <a:gd name="T41" fmla="*/ 210 h 922"/>
                <a:gd name="T42" fmla="*/ 15 w 159"/>
                <a:gd name="T43" fmla="*/ 221 h 922"/>
                <a:gd name="T44" fmla="*/ 12 w 159"/>
                <a:gd name="T45" fmla="*/ 230 h 922"/>
                <a:gd name="T46" fmla="*/ 22 w 159"/>
                <a:gd name="T47" fmla="*/ 220 h 922"/>
                <a:gd name="T48" fmla="*/ 17 w 159"/>
                <a:gd name="T49" fmla="*/ 215 h 922"/>
                <a:gd name="T50" fmla="*/ 22 w 159"/>
                <a:gd name="T51" fmla="*/ 204 h 922"/>
                <a:gd name="T52" fmla="*/ 19 w 159"/>
                <a:gd name="T53" fmla="*/ 181 h 922"/>
                <a:gd name="T54" fmla="*/ 18 w 159"/>
                <a:gd name="T55" fmla="*/ 150 h 922"/>
                <a:gd name="T56" fmla="*/ 17 w 159"/>
                <a:gd name="T57" fmla="*/ 152 h 922"/>
                <a:gd name="T58" fmla="*/ 19 w 159"/>
                <a:gd name="T59" fmla="*/ 148 h 922"/>
                <a:gd name="T60" fmla="*/ 38 w 159"/>
                <a:gd name="T61" fmla="*/ 163 h 922"/>
                <a:gd name="T62" fmla="*/ 42 w 159"/>
                <a:gd name="T63" fmla="*/ 182 h 922"/>
                <a:gd name="T64" fmla="*/ 40 w 159"/>
                <a:gd name="T65" fmla="*/ 191 h 922"/>
                <a:gd name="T66" fmla="*/ 38 w 159"/>
                <a:gd name="T67" fmla="*/ 210 h 922"/>
                <a:gd name="T68" fmla="*/ 38 w 159"/>
                <a:gd name="T69" fmla="*/ 232 h 922"/>
                <a:gd name="T70" fmla="*/ 35 w 159"/>
                <a:gd name="T71" fmla="*/ 214 h 922"/>
                <a:gd name="T72" fmla="*/ 25 w 159"/>
                <a:gd name="T73" fmla="*/ 224 h 922"/>
                <a:gd name="T74" fmla="*/ 31 w 159"/>
                <a:gd name="T75" fmla="*/ 220 h 922"/>
                <a:gd name="T76" fmla="*/ 30 w 159"/>
                <a:gd name="T77" fmla="*/ 230 h 922"/>
                <a:gd name="T78" fmla="*/ 38 w 159"/>
                <a:gd name="T79" fmla="*/ 250 h 922"/>
                <a:gd name="T80" fmla="*/ 38 w 159"/>
                <a:gd name="T81" fmla="*/ 257 h 922"/>
                <a:gd name="T82" fmla="*/ 44 w 159"/>
                <a:gd name="T83" fmla="*/ 267 h 922"/>
                <a:gd name="T84" fmla="*/ 33 w 159"/>
                <a:gd name="T85" fmla="*/ 269 h 922"/>
                <a:gd name="T86" fmla="*/ 38 w 159"/>
                <a:gd name="T87" fmla="*/ 271 h 922"/>
                <a:gd name="T88" fmla="*/ 38 w 159"/>
                <a:gd name="T89" fmla="*/ 279 h 922"/>
                <a:gd name="T90" fmla="*/ 44 w 159"/>
                <a:gd name="T91" fmla="*/ 291 h 922"/>
                <a:gd name="T92" fmla="*/ 45 w 159"/>
                <a:gd name="T93" fmla="*/ 291 h 922"/>
                <a:gd name="T94" fmla="*/ 40 w 159"/>
                <a:gd name="T95" fmla="*/ 296 h 922"/>
                <a:gd name="T96" fmla="*/ 45 w 159"/>
                <a:gd name="T97" fmla="*/ 297 h 922"/>
                <a:gd name="T98" fmla="*/ 43 w 159"/>
                <a:gd name="T99" fmla="*/ 315 h 922"/>
                <a:gd name="T100" fmla="*/ 27 w 159"/>
                <a:gd name="T101" fmla="*/ 309 h 922"/>
                <a:gd name="T102" fmla="*/ 20 w 159"/>
                <a:gd name="T103" fmla="*/ 297 h 922"/>
                <a:gd name="T104" fmla="*/ 17 w 159"/>
                <a:gd name="T105" fmla="*/ 263 h 922"/>
                <a:gd name="T106" fmla="*/ 14 w 159"/>
                <a:gd name="T107" fmla="*/ 269 h 922"/>
                <a:gd name="T108" fmla="*/ 14 w 159"/>
                <a:gd name="T109" fmla="*/ 260 h 922"/>
                <a:gd name="T110" fmla="*/ 8 w 159"/>
                <a:gd name="T111" fmla="*/ 245 h 922"/>
                <a:gd name="T112" fmla="*/ 9 w 159"/>
                <a:gd name="T113" fmla="*/ 247 h 922"/>
                <a:gd name="T114" fmla="*/ 17 w 159"/>
                <a:gd name="T115" fmla="*/ 249 h 922"/>
                <a:gd name="T116" fmla="*/ 7 w 159"/>
                <a:gd name="T117" fmla="*/ 239 h 922"/>
                <a:gd name="T118" fmla="*/ 41 w 159"/>
                <a:gd name="T119" fmla="*/ 243 h 922"/>
                <a:gd name="T120" fmla="*/ 42 w 159"/>
                <a:gd name="T121" fmla="*/ 233 h 922"/>
                <a:gd name="T122" fmla="*/ 49 w 159"/>
                <a:gd name="T123" fmla="*/ 283 h 9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59" h="922">
                  <a:moveTo>
                    <a:pt x="19" y="498"/>
                  </a:moveTo>
                  <a:lnTo>
                    <a:pt x="20" y="498"/>
                  </a:lnTo>
                  <a:lnTo>
                    <a:pt x="23" y="499"/>
                  </a:lnTo>
                  <a:lnTo>
                    <a:pt x="24" y="501"/>
                  </a:lnTo>
                  <a:lnTo>
                    <a:pt x="25" y="502"/>
                  </a:lnTo>
                  <a:lnTo>
                    <a:pt x="26" y="503"/>
                  </a:lnTo>
                  <a:lnTo>
                    <a:pt x="28" y="504"/>
                  </a:lnTo>
                  <a:lnTo>
                    <a:pt x="28" y="507"/>
                  </a:lnTo>
                  <a:lnTo>
                    <a:pt x="28" y="508"/>
                  </a:lnTo>
                  <a:lnTo>
                    <a:pt x="28" y="510"/>
                  </a:lnTo>
                  <a:lnTo>
                    <a:pt x="28" y="513"/>
                  </a:lnTo>
                  <a:lnTo>
                    <a:pt x="28" y="515"/>
                  </a:lnTo>
                  <a:lnTo>
                    <a:pt x="26" y="518"/>
                  </a:lnTo>
                  <a:lnTo>
                    <a:pt x="25" y="519"/>
                  </a:lnTo>
                  <a:lnTo>
                    <a:pt x="24" y="519"/>
                  </a:lnTo>
                  <a:lnTo>
                    <a:pt x="21" y="519"/>
                  </a:lnTo>
                  <a:lnTo>
                    <a:pt x="20" y="519"/>
                  </a:lnTo>
                  <a:lnTo>
                    <a:pt x="19" y="519"/>
                  </a:lnTo>
                  <a:lnTo>
                    <a:pt x="18" y="518"/>
                  </a:lnTo>
                  <a:lnTo>
                    <a:pt x="16" y="519"/>
                  </a:lnTo>
                  <a:lnTo>
                    <a:pt x="21" y="539"/>
                  </a:lnTo>
                  <a:lnTo>
                    <a:pt x="23" y="557"/>
                  </a:lnTo>
                  <a:lnTo>
                    <a:pt x="25" y="577"/>
                  </a:lnTo>
                  <a:lnTo>
                    <a:pt x="29" y="597"/>
                  </a:lnTo>
                  <a:lnTo>
                    <a:pt x="34" y="617"/>
                  </a:lnTo>
                  <a:lnTo>
                    <a:pt x="39" y="637"/>
                  </a:lnTo>
                  <a:lnTo>
                    <a:pt x="44" y="658"/>
                  </a:lnTo>
                  <a:lnTo>
                    <a:pt x="50" y="677"/>
                  </a:lnTo>
                  <a:lnTo>
                    <a:pt x="57" y="697"/>
                  </a:lnTo>
                  <a:lnTo>
                    <a:pt x="63" y="717"/>
                  </a:lnTo>
                  <a:lnTo>
                    <a:pt x="70" y="736"/>
                  </a:lnTo>
                  <a:lnTo>
                    <a:pt x="75" y="757"/>
                  </a:lnTo>
                  <a:lnTo>
                    <a:pt x="81" y="778"/>
                  </a:lnTo>
                  <a:lnTo>
                    <a:pt x="88" y="797"/>
                  </a:lnTo>
                  <a:lnTo>
                    <a:pt x="97" y="817"/>
                  </a:lnTo>
                  <a:lnTo>
                    <a:pt x="107" y="836"/>
                  </a:lnTo>
                  <a:lnTo>
                    <a:pt x="117" y="854"/>
                  </a:lnTo>
                  <a:lnTo>
                    <a:pt x="128" y="872"/>
                  </a:lnTo>
                  <a:lnTo>
                    <a:pt x="138" y="889"/>
                  </a:lnTo>
                  <a:lnTo>
                    <a:pt x="149" y="906"/>
                  </a:lnTo>
                  <a:lnTo>
                    <a:pt x="159" y="922"/>
                  </a:lnTo>
                  <a:lnTo>
                    <a:pt x="153" y="836"/>
                  </a:lnTo>
                  <a:lnTo>
                    <a:pt x="148" y="750"/>
                  </a:lnTo>
                  <a:lnTo>
                    <a:pt x="143" y="666"/>
                  </a:lnTo>
                  <a:lnTo>
                    <a:pt x="138" y="582"/>
                  </a:lnTo>
                  <a:lnTo>
                    <a:pt x="134" y="498"/>
                  </a:lnTo>
                  <a:lnTo>
                    <a:pt x="129" y="414"/>
                  </a:lnTo>
                  <a:lnTo>
                    <a:pt x="124" y="330"/>
                  </a:lnTo>
                  <a:lnTo>
                    <a:pt x="119" y="246"/>
                  </a:lnTo>
                  <a:lnTo>
                    <a:pt x="114" y="162"/>
                  </a:lnTo>
                  <a:lnTo>
                    <a:pt x="108" y="76"/>
                  </a:lnTo>
                  <a:lnTo>
                    <a:pt x="108" y="82"/>
                  </a:lnTo>
                  <a:lnTo>
                    <a:pt x="106" y="87"/>
                  </a:lnTo>
                  <a:lnTo>
                    <a:pt x="103" y="94"/>
                  </a:lnTo>
                  <a:lnTo>
                    <a:pt x="101" y="99"/>
                  </a:lnTo>
                  <a:lnTo>
                    <a:pt x="97" y="103"/>
                  </a:lnTo>
                  <a:lnTo>
                    <a:pt x="93" y="108"/>
                  </a:lnTo>
                  <a:lnTo>
                    <a:pt x="88" y="112"/>
                  </a:lnTo>
                  <a:lnTo>
                    <a:pt x="85" y="116"/>
                  </a:lnTo>
                  <a:lnTo>
                    <a:pt x="81" y="118"/>
                  </a:lnTo>
                  <a:lnTo>
                    <a:pt x="78" y="121"/>
                  </a:lnTo>
                  <a:lnTo>
                    <a:pt x="76" y="118"/>
                  </a:lnTo>
                  <a:lnTo>
                    <a:pt x="76" y="129"/>
                  </a:lnTo>
                  <a:lnTo>
                    <a:pt x="76" y="131"/>
                  </a:lnTo>
                  <a:lnTo>
                    <a:pt x="76" y="132"/>
                  </a:lnTo>
                  <a:lnTo>
                    <a:pt x="75" y="133"/>
                  </a:lnTo>
                  <a:lnTo>
                    <a:pt x="75" y="134"/>
                  </a:lnTo>
                  <a:lnTo>
                    <a:pt x="73" y="134"/>
                  </a:lnTo>
                  <a:lnTo>
                    <a:pt x="72" y="136"/>
                  </a:lnTo>
                  <a:lnTo>
                    <a:pt x="71" y="136"/>
                  </a:lnTo>
                  <a:lnTo>
                    <a:pt x="70" y="136"/>
                  </a:lnTo>
                  <a:lnTo>
                    <a:pt x="70" y="134"/>
                  </a:lnTo>
                  <a:lnTo>
                    <a:pt x="70" y="132"/>
                  </a:lnTo>
                  <a:lnTo>
                    <a:pt x="70" y="131"/>
                  </a:lnTo>
                  <a:lnTo>
                    <a:pt x="68" y="128"/>
                  </a:lnTo>
                  <a:lnTo>
                    <a:pt x="67" y="127"/>
                  </a:lnTo>
                  <a:lnTo>
                    <a:pt x="67" y="125"/>
                  </a:lnTo>
                  <a:lnTo>
                    <a:pt x="67" y="123"/>
                  </a:lnTo>
                  <a:lnTo>
                    <a:pt x="67" y="122"/>
                  </a:lnTo>
                  <a:lnTo>
                    <a:pt x="67" y="120"/>
                  </a:lnTo>
                  <a:lnTo>
                    <a:pt x="70" y="118"/>
                  </a:lnTo>
                  <a:lnTo>
                    <a:pt x="66" y="118"/>
                  </a:lnTo>
                  <a:lnTo>
                    <a:pt x="63" y="120"/>
                  </a:lnTo>
                  <a:lnTo>
                    <a:pt x="62" y="121"/>
                  </a:lnTo>
                  <a:lnTo>
                    <a:pt x="60" y="122"/>
                  </a:lnTo>
                  <a:lnTo>
                    <a:pt x="58" y="123"/>
                  </a:lnTo>
                  <a:lnTo>
                    <a:pt x="56" y="125"/>
                  </a:lnTo>
                  <a:lnTo>
                    <a:pt x="55" y="127"/>
                  </a:lnTo>
                  <a:lnTo>
                    <a:pt x="52" y="127"/>
                  </a:lnTo>
                  <a:lnTo>
                    <a:pt x="51" y="127"/>
                  </a:lnTo>
                  <a:lnTo>
                    <a:pt x="49" y="127"/>
                  </a:lnTo>
                  <a:lnTo>
                    <a:pt x="49" y="123"/>
                  </a:lnTo>
                  <a:lnTo>
                    <a:pt x="47" y="122"/>
                  </a:lnTo>
                  <a:lnTo>
                    <a:pt x="45" y="122"/>
                  </a:lnTo>
                  <a:lnTo>
                    <a:pt x="42" y="123"/>
                  </a:lnTo>
                  <a:lnTo>
                    <a:pt x="40" y="125"/>
                  </a:lnTo>
                  <a:lnTo>
                    <a:pt x="37" y="126"/>
                  </a:lnTo>
                  <a:lnTo>
                    <a:pt x="35" y="127"/>
                  </a:lnTo>
                  <a:lnTo>
                    <a:pt x="34" y="127"/>
                  </a:lnTo>
                  <a:lnTo>
                    <a:pt x="31" y="126"/>
                  </a:lnTo>
                  <a:lnTo>
                    <a:pt x="29" y="125"/>
                  </a:lnTo>
                  <a:lnTo>
                    <a:pt x="28" y="121"/>
                  </a:lnTo>
                  <a:lnTo>
                    <a:pt x="25" y="108"/>
                  </a:lnTo>
                  <a:lnTo>
                    <a:pt x="24" y="97"/>
                  </a:lnTo>
                  <a:lnTo>
                    <a:pt x="24" y="86"/>
                  </a:lnTo>
                  <a:lnTo>
                    <a:pt x="25" y="76"/>
                  </a:lnTo>
                  <a:lnTo>
                    <a:pt x="29" y="65"/>
                  </a:lnTo>
                  <a:lnTo>
                    <a:pt x="32" y="56"/>
                  </a:lnTo>
                  <a:lnTo>
                    <a:pt x="37" y="48"/>
                  </a:lnTo>
                  <a:lnTo>
                    <a:pt x="42" y="39"/>
                  </a:lnTo>
                  <a:lnTo>
                    <a:pt x="50" y="32"/>
                  </a:lnTo>
                  <a:lnTo>
                    <a:pt x="57" y="26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61" y="31"/>
                  </a:lnTo>
                  <a:lnTo>
                    <a:pt x="60" y="33"/>
                  </a:lnTo>
                  <a:lnTo>
                    <a:pt x="60" y="34"/>
                  </a:lnTo>
                  <a:lnTo>
                    <a:pt x="58" y="35"/>
                  </a:lnTo>
                  <a:lnTo>
                    <a:pt x="57" y="38"/>
                  </a:lnTo>
                  <a:lnTo>
                    <a:pt x="57" y="40"/>
                  </a:lnTo>
                  <a:lnTo>
                    <a:pt x="57" y="42"/>
                  </a:lnTo>
                  <a:lnTo>
                    <a:pt x="57" y="44"/>
                  </a:lnTo>
                  <a:lnTo>
                    <a:pt x="70" y="23"/>
                  </a:lnTo>
                  <a:lnTo>
                    <a:pt x="71" y="26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6" y="24"/>
                  </a:lnTo>
                  <a:lnTo>
                    <a:pt x="78" y="22"/>
                  </a:lnTo>
                  <a:lnTo>
                    <a:pt x="80" y="18"/>
                  </a:lnTo>
                  <a:lnTo>
                    <a:pt x="82" y="16"/>
                  </a:lnTo>
                  <a:lnTo>
                    <a:pt x="85" y="13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85" y="32"/>
                  </a:lnTo>
                  <a:lnTo>
                    <a:pt x="86" y="32"/>
                  </a:lnTo>
                  <a:lnTo>
                    <a:pt x="87" y="32"/>
                  </a:lnTo>
                  <a:lnTo>
                    <a:pt x="88" y="31"/>
                  </a:lnTo>
                  <a:lnTo>
                    <a:pt x="89" y="31"/>
                  </a:lnTo>
                  <a:lnTo>
                    <a:pt x="89" y="29"/>
                  </a:lnTo>
                  <a:lnTo>
                    <a:pt x="91" y="28"/>
                  </a:lnTo>
                  <a:lnTo>
                    <a:pt x="92" y="27"/>
                  </a:lnTo>
                  <a:lnTo>
                    <a:pt x="93" y="26"/>
                  </a:lnTo>
                  <a:lnTo>
                    <a:pt x="102" y="34"/>
                  </a:lnTo>
                  <a:lnTo>
                    <a:pt x="103" y="28"/>
                  </a:lnTo>
                  <a:lnTo>
                    <a:pt x="104" y="24"/>
                  </a:lnTo>
                  <a:lnTo>
                    <a:pt x="106" y="21"/>
                  </a:lnTo>
                  <a:lnTo>
                    <a:pt x="104" y="17"/>
                  </a:lnTo>
                  <a:lnTo>
                    <a:pt x="104" y="14"/>
                  </a:lnTo>
                  <a:lnTo>
                    <a:pt x="103" y="12"/>
                  </a:lnTo>
                  <a:lnTo>
                    <a:pt x="101" y="9"/>
                  </a:lnTo>
                  <a:lnTo>
                    <a:pt x="98" y="7"/>
                  </a:lnTo>
                  <a:lnTo>
                    <a:pt x="96" y="3"/>
                  </a:lnTo>
                  <a:lnTo>
                    <a:pt x="93" y="0"/>
                  </a:lnTo>
                  <a:lnTo>
                    <a:pt x="85" y="6"/>
                  </a:lnTo>
                  <a:lnTo>
                    <a:pt x="75" y="9"/>
                  </a:lnTo>
                  <a:lnTo>
                    <a:pt x="65" y="13"/>
                  </a:lnTo>
                  <a:lnTo>
                    <a:pt x="54" y="16"/>
                  </a:lnTo>
                  <a:lnTo>
                    <a:pt x="42" y="19"/>
                  </a:lnTo>
                  <a:lnTo>
                    <a:pt x="32" y="23"/>
                  </a:lnTo>
                  <a:lnTo>
                    <a:pt x="24" y="28"/>
                  </a:lnTo>
                  <a:lnTo>
                    <a:pt x="18" y="35"/>
                  </a:lnTo>
                  <a:lnTo>
                    <a:pt x="13" y="44"/>
                  </a:lnTo>
                  <a:lnTo>
                    <a:pt x="10" y="55"/>
                  </a:lnTo>
                  <a:lnTo>
                    <a:pt x="6" y="101"/>
                  </a:lnTo>
                  <a:lnTo>
                    <a:pt x="4" y="147"/>
                  </a:lnTo>
                  <a:lnTo>
                    <a:pt x="2" y="193"/>
                  </a:lnTo>
                  <a:lnTo>
                    <a:pt x="0" y="237"/>
                  </a:lnTo>
                  <a:lnTo>
                    <a:pt x="0" y="283"/>
                  </a:lnTo>
                  <a:lnTo>
                    <a:pt x="0" y="327"/>
                  </a:lnTo>
                  <a:lnTo>
                    <a:pt x="2" y="373"/>
                  </a:lnTo>
                  <a:lnTo>
                    <a:pt x="5" y="418"/>
                  </a:lnTo>
                  <a:lnTo>
                    <a:pt x="10" y="463"/>
                  </a:lnTo>
                  <a:lnTo>
                    <a:pt x="16" y="509"/>
                  </a:lnTo>
                  <a:lnTo>
                    <a:pt x="16" y="508"/>
                  </a:lnTo>
                  <a:lnTo>
                    <a:pt x="16" y="507"/>
                  </a:lnTo>
                  <a:lnTo>
                    <a:pt x="16" y="506"/>
                  </a:lnTo>
                  <a:lnTo>
                    <a:pt x="15" y="504"/>
                  </a:lnTo>
                  <a:lnTo>
                    <a:pt x="15" y="503"/>
                  </a:lnTo>
                  <a:lnTo>
                    <a:pt x="15" y="502"/>
                  </a:lnTo>
                  <a:lnTo>
                    <a:pt x="16" y="501"/>
                  </a:lnTo>
                  <a:lnTo>
                    <a:pt x="16" y="499"/>
                  </a:lnTo>
                  <a:lnTo>
                    <a:pt x="18" y="499"/>
                  </a:lnTo>
                  <a:lnTo>
                    <a:pt x="19" y="498"/>
                  </a:lnTo>
                  <a:close/>
                  <a:moveTo>
                    <a:pt x="51" y="632"/>
                  </a:moveTo>
                  <a:lnTo>
                    <a:pt x="49" y="626"/>
                  </a:lnTo>
                  <a:lnTo>
                    <a:pt x="57" y="628"/>
                  </a:lnTo>
                  <a:lnTo>
                    <a:pt x="51" y="632"/>
                  </a:lnTo>
                  <a:close/>
                  <a:moveTo>
                    <a:pt x="70" y="643"/>
                  </a:moveTo>
                  <a:lnTo>
                    <a:pt x="72" y="638"/>
                  </a:lnTo>
                  <a:lnTo>
                    <a:pt x="78" y="640"/>
                  </a:lnTo>
                  <a:lnTo>
                    <a:pt x="78" y="642"/>
                  </a:lnTo>
                  <a:lnTo>
                    <a:pt x="77" y="642"/>
                  </a:lnTo>
                  <a:lnTo>
                    <a:pt x="76" y="643"/>
                  </a:lnTo>
                  <a:lnTo>
                    <a:pt x="75" y="643"/>
                  </a:lnTo>
                  <a:lnTo>
                    <a:pt x="73" y="643"/>
                  </a:lnTo>
                  <a:lnTo>
                    <a:pt x="72" y="643"/>
                  </a:lnTo>
                  <a:lnTo>
                    <a:pt x="71" y="643"/>
                  </a:lnTo>
                  <a:lnTo>
                    <a:pt x="70" y="643"/>
                  </a:lnTo>
                  <a:close/>
                  <a:moveTo>
                    <a:pt x="10" y="371"/>
                  </a:moveTo>
                  <a:lnTo>
                    <a:pt x="13" y="371"/>
                  </a:lnTo>
                  <a:lnTo>
                    <a:pt x="10" y="272"/>
                  </a:lnTo>
                  <a:lnTo>
                    <a:pt x="15" y="277"/>
                  </a:lnTo>
                  <a:lnTo>
                    <a:pt x="18" y="283"/>
                  </a:lnTo>
                  <a:lnTo>
                    <a:pt x="20" y="289"/>
                  </a:lnTo>
                  <a:lnTo>
                    <a:pt x="20" y="295"/>
                  </a:lnTo>
                  <a:lnTo>
                    <a:pt x="20" y="303"/>
                  </a:lnTo>
                  <a:lnTo>
                    <a:pt x="20" y="309"/>
                  </a:lnTo>
                  <a:lnTo>
                    <a:pt x="19" y="316"/>
                  </a:lnTo>
                  <a:lnTo>
                    <a:pt x="19" y="322"/>
                  </a:lnTo>
                  <a:lnTo>
                    <a:pt x="20" y="329"/>
                  </a:lnTo>
                  <a:lnTo>
                    <a:pt x="21" y="335"/>
                  </a:lnTo>
                  <a:lnTo>
                    <a:pt x="20" y="336"/>
                  </a:lnTo>
                  <a:lnTo>
                    <a:pt x="19" y="336"/>
                  </a:lnTo>
                  <a:lnTo>
                    <a:pt x="19" y="337"/>
                  </a:lnTo>
                  <a:lnTo>
                    <a:pt x="19" y="339"/>
                  </a:lnTo>
                  <a:lnTo>
                    <a:pt x="19" y="340"/>
                  </a:lnTo>
                  <a:lnTo>
                    <a:pt x="19" y="341"/>
                  </a:lnTo>
                  <a:lnTo>
                    <a:pt x="19" y="342"/>
                  </a:lnTo>
                  <a:lnTo>
                    <a:pt x="19" y="343"/>
                  </a:lnTo>
                  <a:lnTo>
                    <a:pt x="19" y="345"/>
                  </a:lnTo>
                  <a:lnTo>
                    <a:pt x="19" y="346"/>
                  </a:lnTo>
                  <a:lnTo>
                    <a:pt x="19" y="347"/>
                  </a:lnTo>
                  <a:lnTo>
                    <a:pt x="20" y="347"/>
                  </a:lnTo>
                  <a:lnTo>
                    <a:pt x="20" y="348"/>
                  </a:lnTo>
                  <a:lnTo>
                    <a:pt x="21" y="348"/>
                  </a:lnTo>
                  <a:lnTo>
                    <a:pt x="23" y="350"/>
                  </a:lnTo>
                  <a:lnTo>
                    <a:pt x="24" y="350"/>
                  </a:lnTo>
                  <a:lnTo>
                    <a:pt x="25" y="350"/>
                  </a:lnTo>
                  <a:lnTo>
                    <a:pt x="26" y="350"/>
                  </a:lnTo>
                  <a:lnTo>
                    <a:pt x="28" y="350"/>
                  </a:lnTo>
                  <a:lnTo>
                    <a:pt x="26" y="350"/>
                  </a:lnTo>
                  <a:lnTo>
                    <a:pt x="25" y="350"/>
                  </a:lnTo>
                  <a:lnTo>
                    <a:pt x="24" y="350"/>
                  </a:lnTo>
                  <a:lnTo>
                    <a:pt x="23" y="348"/>
                  </a:lnTo>
                  <a:lnTo>
                    <a:pt x="20" y="348"/>
                  </a:lnTo>
                  <a:lnTo>
                    <a:pt x="18" y="348"/>
                  </a:lnTo>
                  <a:lnTo>
                    <a:pt x="16" y="348"/>
                  </a:lnTo>
                  <a:lnTo>
                    <a:pt x="14" y="350"/>
                  </a:lnTo>
                  <a:lnTo>
                    <a:pt x="13" y="352"/>
                  </a:lnTo>
                  <a:lnTo>
                    <a:pt x="13" y="356"/>
                  </a:lnTo>
                  <a:lnTo>
                    <a:pt x="16" y="355"/>
                  </a:lnTo>
                  <a:lnTo>
                    <a:pt x="19" y="355"/>
                  </a:lnTo>
                  <a:lnTo>
                    <a:pt x="21" y="355"/>
                  </a:lnTo>
                  <a:lnTo>
                    <a:pt x="23" y="357"/>
                  </a:lnTo>
                  <a:lnTo>
                    <a:pt x="24" y="360"/>
                  </a:lnTo>
                  <a:lnTo>
                    <a:pt x="24" y="362"/>
                  </a:lnTo>
                  <a:lnTo>
                    <a:pt x="25" y="364"/>
                  </a:lnTo>
                  <a:lnTo>
                    <a:pt x="25" y="367"/>
                  </a:lnTo>
                  <a:lnTo>
                    <a:pt x="26" y="369"/>
                  </a:lnTo>
                  <a:lnTo>
                    <a:pt x="28" y="371"/>
                  </a:lnTo>
                  <a:lnTo>
                    <a:pt x="25" y="373"/>
                  </a:lnTo>
                  <a:lnTo>
                    <a:pt x="24" y="373"/>
                  </a:lnTo>
                  <a:lnTo>
                    <a:pt x="21" y="376"/>
                  </a:lnTo>
                  <a:lnTo>
                    <a:pt x="31" y="386"/>
                  </a:lnTo>
                  <a:lnTo>
                    <a:pt x="31" y="384"/>
                  </a:lnTo>
                  <a:lnTo>
                    <a:pt x="31" y="386"/>
                  </a:lnTo>
                  <a:lnTo>
                    <a:pt x="30" y="386"/>
                  </a:lnTo>
                  <a:lnTo>
                    <a:pt x="29" y="386"/>
                  </a:lnTo>
                  <a:lnTo>
                    <a:pt x="29" y="387"/>
                  </a:lnTo>
                  <a:lnTo>
                    <a:pt x="28" y="387"/>
                  </a:lnTo>
                  <a:lnTo>
                    <a:pt x="26" y="388"/>
                  </a:lnTo>
                  <a:lnTo>
                    <a:pt x="25" y="388"/>
                  </a:lnTo>
                  <a:lnTo>
                    <a:pt x="23" y="388"/>
                  </a:lnTo>
                  <a:lnTo>
                    <a:pt x="21" y="388"/>
                  </a:lnTo>
                  <a:lnTo>
                    <a:pt x="20" y="388"/>
                  </a:lnTo>
                  <a:lnTo>
                    <a:pt x="19" y="388"/>
                  </a:lnTo>
                  <a:lnTo>
                    <a:pt x="21" y="386"/>
                  </a:lnTo>
                  <a:lnTo>
                    <a:pt x="23" y="384"/>
                  </a:lnTo>
                  <a:lnTo>
                    <a:pt x="24" y="382"/>
                  </a:lnTo>
                  <a:lnTo>
                    <a:pt x="23" y="381"/>
                  </a:lnTo>
                  <a:lnTo>
                    <a:pt x="23" y="379"/>
                  </a:lnTo>
                  <a:lnTo>
                    <a:pt x="21" y="377"/>
                  </a:lnTo>
                  <a:lnTo>
                    <a:pt x="20" y="376"/>
                  </a:lnTo>
                  <a:lnTo>
                    <a:pt x="21" y="374"/>
                  </a:lnTo>
                  <a:lnTo>
                    <a:pt x="24" y="373"/>
                  </a:lnTo>
                  <a:lnTo>
                    <a:pt x="25" y="373"/>
                  </a:lnTo>
                  <a:lnTo>
                    <a:pt x="24" y="372"/>
                  </a:lnTo>
                  <a:lnTo>
                    <a:pt x="23" y="371"/>
                  </a:lnTo>
                  <a:lnTo>
                    <a:pt x="21" y="369"/>
                  </a:lnTo>
                  <a:lnTo>
                    <a:pt x="20" y="368"/>
                  </a:lnTo>
                  <a:lnTo>
                    <a:pt x="19" y="367"/>
                  </a:lnTo>
                  <a:lnTo>
                    <a:pt x="18" y="367"/>
                  </a:lnTo>
                  <a:lnTo>
                    <a:pt x="16" y="367"/>
                  </a:lnTo>
                  <a:lnTo>
                    <a:pt x="10" y="382"/>
                  </a:lnTo>
                  <a:lnTo>
                    <a:pt x="10" y="371"/>
                  </a:lnTo>
                  <a:close/>
                  <a:moveTo>
                    <a:pt x="36" y="409"/>
                  </a:moveTo>
                  <a:lnTo>
                    <a:pt x="34" y="410"/>
                  </a:lnTo>
                  <a:lnTo>
                    <a:pt x="30" y="412"/>
                  </a:lnTo>
                  <a:lnTo>
                    <a:pt x="28" y="412"/>
                  </a:lnTo>
                  <a:lnTo>
                    <a:pt x="26" y="412"/>
                  </a:lnTo>
                  <a:lnTo>
                    <a:pt x="24" y="412"/>
                  </a:lnTo>
                  <a:lnTo>
                    <a:pt x="23" y="410"/>
                  </a:lnTo>
                  <a:lnTo>
                    <a:pt x="21" y="408"/>
                  </a:lnTo>
                  <a:lnTo>
                    <a:pt x="21" y="407"/>
                  </a:lnTo>
                  <a:lnTo>
                    <a:pt x="21" y="404"/>
                  </a:lnTo>
                  <a:lnTo>
                    <a:pt x="21" y="403"/>
                  </a:lnTo>
                  <a:lnTo>
                    <a:pt x="36" y="409"/>
                  </a:lnTo>
                  <a:close/>
                  <a:moveTo>
                    <a:pt x="13" y="421"/>
                  </a:moveTo>
                  <a:lnTo>
                    <a:pt x="10" y="415"/>
                  </a:lnTo>
                  <a:lnTo>
                    <a:pt x="11" y="415"/>
                  </a:lnTo>
                  <a:lnTo>
                    <a:pt x="11" y="416"/>
                  </a:lnTo>
                  <a:lnTo>
                    <a:pt x="13" y="416"/>
                  </a:lnTo>
                  <a:lnTo>
                    <a:pt x="13" y="418"/>
                  </a:lnTo>
                  <a:lnTo>
                    <a:pt x="14" y="418"/>
                  </a:lnTo>
                  <a:lnTo>
                    <a:pt x="14" y="419"/>
                  </a:lnTo>
                  <a:lnTo>
                    <a:pt x="14" y="420"/>
                  </a:lnTo>
                  <a:lnTo>
                    <a:pt x="13" y="421"/>
                  </a:lnTo>
                  <a:lnTo>
                    <a:pt x="16" y="430"/>
                  </a:lnTo>
                  <a:lnTo>
                    <a:pt x="14" y="430"/>
                  </a:lnTo>
                  <a:lnTo>
                    <a:pt x="11" y="429"/>
                  </a:lnTo>
                  <a:lnTo>
                    <a:pt x="10" y="429"/>
                  </a:lnTo>
                  <a:lnTo>
                    <a:pt x="10" y="428"/>
                  </a:lnTo>
                  <a:lnTo>
                    <a:pt x="10" y="426"/>
                  </a:lnTo>
                  <a:lnTo>
                    <a:pt x="10" y="425"/>
                  </a:lnTo>
                  <a:lnTo>
                    <a:pt x="11" y="424"/>
                  </a:lnTo>
                  <a:lnTo>
                    <a:pt x="13" y="423"/>
                  </a:lnTo>
                  <a:lnTo>
                    <a:pt x="13" y="421"/>
                  </a:lnTo>
                  <a:close/>
                  <a:moveTo>
                    <a:pt x="21" y="445"/>
                  </a:moveTo>
                  <a:lnTo>
                    <a:pt x="31" y="441"/>
                  </a:lnTo>
                  <a:lnTo>
                    <a:pt x="29" y="444"/>
                  </a:lnTo>
                  <a:lnTo>
                    <a:pt x="28" y="445"/>
                  </a:lnTo>
                  <a:lnTo>
                    <a:pt x="25" y="446"/>
                  </a:lnTo>
                  <a:lnTo>
                    <a:pt x="24" y="447"/>
                  </a:lnTo>
                  <a:lnTo>
                    <a:pt x="21" y="449"/>
                  </a:lnTo>
                  <a:lnTo>
                    <a:pt x="20" y="449"/>
                  </a:lnTo>
                  <a:lnTo>
                    <a:pt x="19" y="450"/>
                  </a:lnTo>
                  <a:lnTo>
                    <a:pt x="18" y="452"/>
                  </a:lnTo>
                  <a:lnTo>
                    <a:pt x="16" y="456"/>
                  </a:lnTo>
                  <a:lnTo>
                    <a:pt x="16" y="460"/>
                  </a:lnTo>
                  <a:lnTo>
                    <a:pt x="21" y="465"/>
                  </a:lnTo>
                  <a:lnTo>
                    <a:pt x="23" y="465"/>
                  </a:lnTo>
                  <a:lnTo>
                    <a:pt x="23" y="463"/>
                  </a:lnTo>
                  <a:lnTo>
                    <a:pt x="24" y="463"/>
                  </a:lnTo>
                  <a:lnTo>
                    <a:pt x="24" y="462"/>
                  </a:lnTo>
                  <a:lnTo>
                    <a:pt x="25" y="461"/>
                  </a:lnTo>
                  <a:lnTo>
                    <a:pt x="25" y="460"/>
                  </a:lnTo>
                  <a:lnTo>
                    <a:pt x="25" y="459"/>
                  </a:lnTo>
                  <a:lnTo>
                    <a:pt x="25" y="457"/>
                  </a:lnTo>
                  <a:lnTo>
                    <a:pt x="25" y="456"/>
                  </a:lnTo>
                  <a:lnTo>
                    <a:pt x="28" y="459"/>
                  </a:lnTo>
                  <a:lnTo>
                    <a:pt x="31" y="460"/>
                  </a:lnTo>
                  <a:lnTo>
                    <a:pt x="34" y="460"/>
                  </a:lnTo>
                  <a:lnTo>
                    <a:pt x="36" y="459"/>
                  </a:lnTo>
                  <a:lnTo>
                    <a:pt x="40" y="456"/>
                  </a:lnTo>
                  <a:lnTo>
                    <a:pt x="42" y="454"/>
                  </a:lnTo>
                  <a:lnTo>
                    <a:pt x="44" y="451"/>
                  </a:lnTo>
                  <a:lnTo>
                    <a:pt x="46" y="449"/>
                  </a:lnTo>
                  <a:lnTo>
                    <a:pt x="46" y="446"/>
                  </a:lnTo>
                  <a:lnTo>
                    <a:pt x="46" y="445"/>
                  </a:lnTo>
                  <a:lnTo>
                    <a:pt x="46" y="442"/>
                  </a:lnTo>
                  <a:lnTo>
                    <a:pt x="46" y="441"/>
                  </a:lnTo>
                  <a:lnTo>
                    <a:pt x="45" y="439"/>
                  </a:lnTo>
                  <a:lnTo>
                    <a:pt x="44" y="437"/>
                  </a:lnTo>
                  <a:lnTo>
                    <a:pt x="42" y="435"/>
                  </a:lnTo>
                  <a:lnTo>
                    <a:pt x="41" y="434"/>
                  </a:lnTo>
                  <a:lnTo>
                    <a:pt x="40" y="433"/>
                  </a:lnTo>
                  <a:lnTo>
                    <a:pt x="39" y="430"/>
                  </a:lnTo>
                  <a:lnTo>
                    <a:pt x="36" y="429"/>
                  </a:lnTo>
                  <a:lnTo>
                    <a:pt x="35" y="428"/>
                  </a:lnTo>
                  <a:lnTo>
                    <a:pt x="35" y="429"/>
                  </a:lnTo>
                  <a:lnTo>
                    <a:pt x="34" y="429"/>
                  </a:lnTo>
                  <a:lnTo>
                    <a:pt x="34" y="430"/>
                  </a:lnTo>
                  <a:lnTo>
                    <a:pt x="31" y="426"/>
                  </a:lnTo>
                  <a:lnTo>
                    <a:pt x="32" y="426"/>
                  </a:lnTo>
                  <a:lnTo>
                    <a:pt x="32" y="428"/>
                  </a:lnTo>
                  <a:lnTo>
                    <a:pt x="34" y="428"/>
                  </a:lnTo>
                  <a:lnTo>
                    <a:pt x="35" y="428"/>
                  </a:lnTo>
                  <a:lnTo>
                    <a:pt x="37" y="425"/>
                  </a:lnTo>
                  <a:lnTo>
                    <a:pt x="39" y="421"/>
                  </a:lnTo>
                  <a:lnTo>
                    <a:pt x="41" y="419"/>
                  </a:lnTo>
                  <a:lnTo>
                    <a:pt x="42" y="415"/>
                  </a:lnTo>
                  <a:lnTo>
                    <a:pt x="45" y="412"/>
                  </a:lnTo>
                  <a:lnTo>
                    <a:pt x="45" y="408"/>
                  </a:lnTo>
                  <a:lnTo>
                    <a:pt x="46" y="405"/>
                  </a:lnTo>
                  <a:lnTo>
                    <a:pt x="45" y="402"/>
                  </a:lnTo>
                  <a:lnTo>
                    <a:pt x="44" y="399"/>
                  </a:lnTo>
                  <a:lnTo>
                    <a:pt x="42" y="397"/>
                  </a:lnTo>
                  <a:lnTo>
                    <a:pt x="40" y="394"/>
                  </a:lnTo>
                  <a:lnTo>
                    <a:pt x="40" y="393"/>
                  </a:lnTo>
                  <a:lnTo>
                    <a:pt x="40" y="392"/>
                  </a:lnTo>
                  <a:lnTo>
                    <a:pt x="41" y="392"/>
                  </a:lnTo>
                  <a:lnTo>
                    <a:pt x="42" y="390"/>
                  </a:lnTo>
                  <a:lnTo>
                    <a:pt x="44" y="389"/>
                  </a:lnTo>
                  <a:lnTo>
                    <a:pt x="45" y="388"/>
                  </a:lnTo>
                  <a:lnTo>
                    <a:pt x="45" y="386"/>
                  </a:lnTo>
                  <a:lnTo>
                    <a:pt x="44" y="383"/>
                  </a:lnTo>
                  <a:lnTo>
                    <a:pt x="42" y="379"/>
                  </a:lnTo>
                  <a:lnTo>
                    <a:pt x="41" y="374"/>
                  </a:lnTo>
                  <a:lnTo>
                    <a:pt x="40" y="368"/>
                  </a:lnTo>
                  <a:lnTo>
                    <a:pt x="39" y="361"/>
                  </a:lnTo>
                  <a:lnTo>
                    <a:pt x="39" y="355"/>
                  </a:lnTo>
                  <a:lnTo>
                    <a:pt x="39" y="347"/>
                  </a:lnTo>
                  <a:lnTo>
                    <a:pt x="40" y="339"/>
                  </a:lnTo>
                  <a:lnTo>
                    <a:pt x="40" y="331"/>
                  </a:lnTo>
                  <a:lnTo>
                    <a:pt x="42" y="325"/>
                  </a:lnTo>
                  <a:lnTo>
                    <a:pt x="44" y="317"/>
                  </a:lnTo>
                  <a:lnTo>
                    <a:pt x="46" y="311"/>
                  </a:lnTo>
                  <a:lnTo>
                    <a:pt x="46" y="310"/>
                  </a:lnTo>
                  <a:lnTo>
                    <a:pt x="46" y="309"/>
                  </a:lnTo>
                  <a:lnTo>
                    <a:pt x="46" y="305"/>
                  </a:lnTo>
                  <a:lnTo>
                    <a:pt x="46" y="303"/>
                  </a:lnTo>
                  <a:lnTo>
                    <a:pt x="46" y="300"/>
                  </a:lnTo>
                  <a:lnTo>
                    <a:pt x="46" y="298"/>
                  </a:lnTo>
                  <a:lnTo>
                    <a:pt x="45" y="296"/>
                  </a:lnTo>
                  <a:lnTo>
                    <a:pt x="44" y="295"/>
                  </a:lnTo>
                  <a:lnTo>
                    <a:pt x="41" y="296"/>
                  </a:lnTo>
                  <a:lnTo>
                    <a:pt x="36" y="299"/>
                  </a:lnTo>
                  <a:lnTo>
                    <a:pt x="36" y="305"/>
                  </a:lnTo>
                  <a:lnTo>
                    <a:pt x="35" y="304"/>
                  </a:lnTo>
                  <a:lnTo>
                    <a:pt x="35" y="303"/>
                  </a:lnTo>
                  <a:lnTo>
                    <a:pt x="35" y="301"/>
                  </a:lnTo>
                  <a:lnTo>
                    <a:pt x="35" y="300"/>
                  </a:lnTo>
                  <a:lnTo>
                    <a:pt x="36" y="300"/>
                  </a:lnTo>
                  <a:lnTo>
                    <a:pt x="36" y="299"/>
                  </a:lnTo>
                  <a:lnTo>
                    <a:pt x="37" y="296"/>
                  </a:lnTo>
                  <a:lnTo>
                    <a:pt x="39" y="295"/>
                  </a:lnTo>
                  <a:lnTo>
                    <a:pt x="40" y="294"/>
                  </a:lnTo>
                  <a:lnTo>
                    <a:pt x="41" y="293"/>
                  </a:lnTo>
                  <a:lnTo>
                    <a:pt x="42" y="290"/>
                  </a:lnTo>
                  <a:lnTo>
                    <a:pt x="44" y="289"/>
                  </a:lnTo>
                  <a:lnTo>
                    <a:pt x="45" y="289"/>
                  </a:lnTo>
                  <a:lnTo>
                    <a:pt x="46" y="288"/>
                  </a:lnTo>
                  <a:lnTo>
                    <a:pt x="47" y="287"/>
                  </a:lnTo>
                  <a:lnTo>
                    <a:pt x="49" y="287"/>
                  </a:lnTo>
                  <a:lnTo>
                    <a:pt x="55" y="308"/>
                  </a:lnTo>
                  <a:lnTo>
                    <a:pt x="46" y="320"/>
                  </a:lnTo>
                  <a:lnTo>
                    <a:pt x="49" y="324"/>
                  </a:lnTo>
                  <a:lnTo>
                    <a:pt x="54" y="325"/>
                  </a:lnTo>
                  <a:lnTo>
                    <a:pt x="58" y="326"/>
                  </a:lnTo>
                  <a:lnTo>
                    <a:pt x="65" y="326"/>
                  </a:lnTo>
                  <a:lnTo>
                    <a:pt x="70" y="325"/>
                  </a:lnTo>
                  <a:lnTo>
                    <a:pt x="73" y="325"/>
                  </a:lnTo>
                  <a:lnTo>
                    <a:pt x="76" y="326"/>
                  </a:lnTo>
                  <a:lnTo>
                    <a:pt x="77" y="329"/>
                  </a:lnTo>
                  <a:lnTo>
                    <a:pt x="75" y="334"/>
                  </a:lnTo>
                  <a:lnTo>
                    <a:pt x="70" y="341"/>
                  </a:lnTo>
                  <a:lnTo>
                    <a:pt x="71" y="342"/>
                  </a:lnTo>
                  <a:lnTo>
                    <a:pt x="72" y="342"/>
                  </a:lnTo>
                  <a:lnTo>
                    <a:pt x="73" y="342"/>
                  </a:lnTo>
                  <a:lnTo>
                    <a:pt x="75" y="342"/>
                  </a:lnTo>
                  <a:lnTo>
                    <a:pt x="76" y="341"/>
                  </a:lnTo>
                  <a:lnTo>
                    <a:pt x="77" y="341"/>
                  </a:lnTo>
                  <a:lnTo>
                    <a:pt x="77" y="342"/>
                  </a:lnTo>
                  <a:lnTo>
                    <a:pt x="78" y="343"/>
                  </a:lnTo>
                  <a:lnTo>
                    <a:pt x="78" y="346"/>
                  </a:lnTo>
                  <a:lnTo>
                    <a:pt x="72" y="352"/>
                  </a:lnTo>
                  <a:lnTo>
                    <a:pt x="75" y="351"/>
                  </a:lnTo>
                  <a:lnTo>
                    <a:pt x="86" y="362"/>
                  </a:lnTo>
                  <a:lnTo>
                    <a:pt x="85" y="364"/>
                  </a:lnTo>
                  <a:lnTo>
                    <a:pt x="83" y="363"/>
                  </a:lnTo>
                  <a:lnTo>
                    <a:pt x="83" y="362"/>
                  </a:lnTo>
                  <a:lnTo>
                    <a:pt x="82" y="362"/>
                  </a:lnTo>
                  <a:lnTo>
                    <a:pt x="81" y="362"/>
                  </a:lnTo>
                  <a:lnTo>
                    <a:pt x="80" y="361"/>
                  </a:lnTo>
                  <a:lnTo>
                    <a:pt x="78" y="361"/>
                  </a:lnTo>
                  <a:lnTo>
                    <a:pt x="77" y="361"/>
                  </a:lnTo>
                  <a:lnTo>
                    <a:pt x="76" y="361"/>
                  </a:lnTo>
                  <a:lnTo>
                    <a:pt x="72" y="364"/>
                  </a:lnTo>
                  <a:lnTo>
                    <a:pt x="81" y="373"/>
                  </a:lnTo>
                  <a:lnTo>
                    <a:pt x="78" y="373"/>
                  </a:lnTo>
                  <a:lnTo>
                    <a:pt x="78" y="376"/>
                  </a:lnTo>
                  <a:lnTo>
                    <a:pt x="80" y="378"/>
                  </a:lnTo>
                  <a:lnTo>
                    <a:pt x="80" y="381"/>
                  </a:lnTo>
                  <a:lnTo>
                    <a:pt x="81" y="382"/>
                  </a:lnTo>
                  <a:lnTo>
                    <a:pt x="81" y="384"/>
                  </a:lnTo>
                  <a:lnTo>
                    <a:pt x="81" y="386"/>
                  </a:lnTo>
                  <a:lnTo>
                    <a:pt x="82" y="388"/>
                  </a:lnTo>
                  <a:lnTo>
                    <a:pt x="82" y="390"/>
                  </a:lnTo>
                  <a:lnTo>
                    <a:pt x="81" y="392"/>
                  </a:lnTo>
                  <a:lnTo>
                    <a:pt x="81" y="394"/>
                  </a:lnTo>
                  <a:lnTo>
                    <a:pt x="78" y="390"/>
                  </a:lnTo>
                  <a:lnTo>
                    <a:pt x="72" y="397"/>
                  </a:lnTo>
                  <a:lnTo>
                    <a:pt x="87" y="405"/>
                  </a:lnTo>
                  <a:lnTo>
                    <a:pt x="85" y="405"/>
                  </a:lnTo>
                  <a:lnTo>
                    <a:pt x="87" y="418"/>
                  </a:lnTo>
                  <a:lnTo>
                    <a:pt x="81" y="409"/>
                  </a:lnTo>
                  <a:lnTo>
                    <a:pt x="77" y="410"/>
                  </a:lnTo>
                  <a:lnTo>
                    <a:pt x="75" y="413"/>
                  </a:lnTo>
                  <a:lnTo>
                    <a:pt x="75" y="415"/>
                  </a:lnTo>
                  <a:lnTo>
                    <a:pt x="76" y="418"/>
                  </a:lnTo>
                  <a:lnTo>
                    <a:pt x="77" y="419"/>
                  </a:lnTo>
                  <a:lnTo>
                    <a:pt x="80" y="421"/>
                  </a:lnTo>
                  <a:lnTo>
                    <a:pt x="81" y="424"/>
                  </a:lnTo>
                  <a:lnTo>
                    <a:pt x="82" y="426"/>
                  </a:lnTo>
                  <a:lnTo>
                    <a:pt x="82" y="428"/>
                  </a:lnTo>
                  <a:lnTo>
                    <a:pt x="81" y="430"/>
                  </a:lnTo>
                  <a:lnTo>
                    <a:pt x="91" y="430"/>
                  </a:lnTo>
                  <a:lnTo>
                    <a:pt x="89" y="433"/>
                  </a:lnTo>
                  <a:lnTo>
                    <a:pt x="88" y="436"/>
                  </a:lnTo>
                  <a:lnTo>
                    <a:pt x="87" y="440"/>
                  </a:lnTo>
                  <a:lnTo>
                    <a:pt x="87" y="444"/>
                  </a:lnTo>
                  <a:lnTo>
                    <a:pt x="86" y="447"/>
                  </a:lnTo>
                  <a:lnTo>
                    <a:pt x="86" y="451"/>
                  </a:lnTo>
                  <a:lnTo>
                    <a:pt x="85" y="455"/>
                  </a:lnTo>
                  <a:lnTo>
                    <a:pt x="83" y="459"/>
                  </a:lnTo>
                  <a:lnTo>
                    <a:pt x="81" y="461"/>
                  </a:lnTo>
                  <a:lnTo>
                    <a:pt x="78" y="465"/>
                  </a:lnTo>
                  <a:lnTo>
                    <a:pt x="77" y="463"/>
                  </a:lnTo>
                  <a:lnTo>
                    <a:pt x="76" y="463"/>
                  </a:lnTo>
                  <a:lnTo>
                    <a:pt x="76" y="462"/>
                  </a:lnTo>
                  <a:lnTo>
                    <a:pt x="75" y="461"/>
                  </a:lnTo>
                  <a:lnTo>
                    <a:pt x="75" y="460"/>
                  </a:lnTo>
                  <a:lnTo>
                    <a:pt x="75" y="459"/>
                  </a:lnTo>
                  <a:lnTo>
                    <a:pt x="76" y="457"/>
                  </a:lnTo>
                  <a:lnTo>
                    <a:pt x="76" y="456"/>
                  </a:lnTo>
                  <a:lnTo>
                    <a:pt x="76" y="455"/>
                  </a:lnTo>
                  <a:lnTo>
                    <a:pt x="76" y="454"/>
                  </a:lnTo>
                  <a:lnTo>
                    <a:pt x="81" y="454"/>
                  </a:lnTo>
                  <a:lnTo>
                    <a:pt x="81" y="450"/>
                  </a:lnTo>
                  <a:lnTo>
                    <a:pt x="80" y="446"/>
                  </a:lnTo>
                  <a:lnTo>
                    <a:pt x="80" y="442"/>
                  </a:lnTo>
                  <a:lnTo>
                    <a:pt x="77" y="439"/>
                  </a:lnTo>
                  <a:lnTo>
                    <a:pt x="76" y="435"/>
                  </a:lnTo>
                  <a:lnTo>
                    <a:pt x="73" y="431"/>
                  </a:lnTo>
                  <a:lnTo>
                    <a:pt x="71" y="428"/>
                  </a:lnTo>
                  <a:lnTo>
                    <a:pt x="67" y="425"/>
                  </a:lnTo>
                  <a:lnTo>
                    <a:pt x="65" y="423"/>
                  </a:lnTo>
                  <a:lnTo>
                    <a:pt x="61" y="420"/>
                  </a:lnTo>
                  <a:lnTo>
                    <a:pt x="62" y="423"/>
                  </a:lnTo>
                  <a:lnTo>
                    <a:pt x="62" y="426"/>
                  </a:lnTo>
                  <a:lnTo>
                    <a:pt x="61" y="429"/>
                  </a:lnTo>
                  <a:lnTo>
                    <a:pt x="60" y="431"/>
                  </a:lnTo>
                  <a:lnTo>
                    <a:pt x="57" y="434"/>
                  </a:lnTo>
                  <a:lnTo>
                    <a:pt x="55" y="435"/>
                  </a:lnTo>
                  <a:lnTo>
                    <a:pt x="54" y="437"/>
                  </a:lnTo>
                  <a:lnTo>
                    <a:pt x="52" y="439"/>
                  </a:lnTo>
                  <a:lnTo>
                    <a:pt x="51" y="440"/>
                  </a:lnTo>
                  <a:lnTo>
                    <a:pt x="51" y="441"/>
                  </a:lnTo>
                  <a:lnTo>
                    <a:pt x="49" y="445"/>
                  </a:lnTo>
                  <a:lnTo>
                    <a:pt x="50" y="446"/>
                  </a:lnTo>
                  <a:lnTo>
                    <a:pt x="50" y="447"/>
                  </a:lnTo>
                  <a:lnTo>
                    <a:pt x="51" y="447"/>
                  </a:lnTo>
                  <a:lnTo>
                    <a:pt x="52" y="447"/>
                  </a:lnTo>
                  <a:lnTo>
                    <a:pt x="54" y="447"/>
                  </a:lnTo>
                  <a:lnTo>
                    <a:pt x="55" y="447"/>
                  </a:lnTo>
                  <a:lnTo>
                    <a:pt x="56" y="447"/>
                  </a:lnTo>
                  <a:lnTo>
                    <a:pt x="58" y="447"/>
                  </a:lnTo>
                  <a:lnTo>
                    <a:pt x="60" y="447"/>
                  </a:lnTo>
                  <a:lnTo>
                    <a:pt x="61" y="447"/>
                  </a:lnTo>
                  <a:lnTo>
                    <a:pt x="62" y="447"/>
                  </a:lnTo>
                  <a:lnTo>
                    <a:pt x="62" y="446"/>
                  </a:lnTo>
                  <a:lnTo>
                    <a:pt x="63" y="445"/>
                  </a:lnTo>
                  <a:lnTo>
                    <a:pt x="63" y="444"/>
                  </a:lnTo>
                  <a:lnTo>
                    <a:pt x="63" y="442"/>
                  </a:lnTo>
                  <a:lnTo>
                    <a:pt x="63" y="441"/>
                  </a:lnTo>
                  <a:lnTo>
                    <a:pt x="63" y="440"/>
                  </a:lnTo>
                  <a:lnTo>
                    <a:pt x="63" y="439"/>
                  </a:lnTo>
                  <a:lnTo>
                    <a:pt x="70" y="445"/>
                  </a:lnTo>
                  <a:lnTo>
                    <a:pt x="67" y="446"/>
                  </a:lnTo>
                  <a:lnTo>
                    <a:pt x="66" y="447"/>
                  </a:lnTo>
                  <a:lnTo>
                    <a:pt x="65" y="449"/>
                  </a:lnTo>
                  <a:lnTo>
                    <a:pt x="65" y="451"/>
                  </a:lnTo>
                  <a:lnTo>
                    <a:pt x="65" y="452"/>
                  </a:lnTo>
                  <a:lnTo>
                    <a:pt x="65" y="455"/>
                  </a:lnTo>
                  <a:lnTo>
                    <a:pt x="66" y="456"/>
                  </a:lnTo>
                  <a:lnTo>
                    <a:pt x="67" y="457"/>
                  </a:lnTo>
                  <a:lnTo>
                    <a:pt x="68" y="459"/>
                  </a:lnTo>
                  <a:lnTo>
                    <a:pt x="70" y="460"/>
                  </a:lnTo>
                  <a:lnTo>
                    <a:pt x="68" y="459"/>
                  </a:lnTo>
                  <a:lnTo>
                    <a:pt x="67" y="459"/>
                  </a:lnTo>
                  <a:lnTo>
                    <a:pt x="66" y="459"/>
                  </a:lnTo>
                  <a:lnTo>
                    <a:pt x="63" y="459"/>
                  </a:lnTo>
                  <a:lnTo>
                    <a:pt x="62" y="459"/>
                  </a:lnTo>
                  <a:lnTo>
                    <a:pt x="61" y="459"/>
                  </a:lnTo>
                  <a:lnTo>
                    <a:pt x="58" y="460"/>
                  </a:lnTo>
                  <a:lnTo>
                    <a:pt x="57" y="461"/>
                  </a:lnTo>
                  <a:lnTo>
                    <a:pt x="56" y="461"/>
                  </a:lnTo>
                  <a:lnTo>
                    <a:pt x="55" y="462"/>
                  </a:lnTo>
                  <a:lnTo>
                    <a:pt x="61" y="461"/>
                  </a:lnTo>
                  <a:lnTo>
                    <a:pt x="65" y="461"/>
                  </a:lnTo>
                  <a:lnTo>
                    <a:pt x="68" y="463"/>
                  </a:lnTo>
                  <a:lnTo>
                    <a:pt x="70" y="467"/>
                  </a:lnTo>
                  <a:lnTo>
                    <a:pt x="71" y="472"/>
                  </a:lnTo>
                  <a:lnTo>
                    <a:pt x="72" y="478"/>
                  </a:lnTo>
                  <a:lnTo>
                    <a:pt x="72" y="483"/>
                  </a:lnTo>
                  <a:lnTo>
                    <a:pt x="72" y="489"/>
                  </a:lnTo>
                  <a:lnTo>
                    <a:pt x="72" y="494"/>
                  </a:lnTo>
                  <a:lnTo>
                    <a:pt x="72" y="498"/>
                  </a:lnTo>
                  <a:lnTo>
                    <a:pt x="93" y="494"/>
                  </a:lnTo>
                  <a:lnTo>
                    <a:pt x="93" y="504"/>
                  </a:lnTo>
                  <a:lnTo>
                    <a:pt x="76" y="498"/>
                  </a:lnTo>
                  <a:lnTo>
                    <a:pt x="75" y="501"/>
                  </a:lnTo>
                  <a:lnTo>
                    <a:pt x="75" y="503"/>
                  </a:lnTo>
                  <a:lnTo>
                    <a:pt x="72" y="504"/>
                  </a:lnTo>
                  <a:lnTo>
                    <a:pt x="71" y="506"/>
                  </a:lnTo>
                  <a:lnTo>
                    <a:pt x="70" y="506"/>
                  </a:lnTo>
                  <a:lnTo>
                    <a:pt x="67" y="507"/>
                  </a:lnTo>
                  <a:lnTo>
                    <a:pt x="66" y="507"/>
                  </a:lnTo>
                  <a:lnTo>
                    <a:pt x="63" y="508"/>
                  </a:lnTo>
                  <a:lnTo>
                    <a:pt x="62" y="510"/>
                  </a:lnTo>
                  <a:lnTo>
                    <a:pt x="61" y="513"/>
                  </a:lnTo>
                  <a:lnTo>
                    <a:pt x="62" y="514"/>
                  </a:lnTo>
                  <a:lnTo>
                    <a:pt x="65" y="515"/>
                  </a:lnTo>
                  <a:lnTo>
                    <a:pt x="67" y="515"/>
                  </a:lnTo>
                  <a:lnTo>
                    <a:pt x="70" y="515"/>
                  </a:lnTo>
                  <a:lnTo>
                    <a:pt x="71" y="514"/>
                  </a:lnTo>
                  <a:lnTo>
                    <a:pt x="73" y="513"/>
                  </a:lnTo>
                  <a:lnTo>
                    <a:pt x="76" y="512"/>
                  </a:lnTo>
                  <a:lnTo>
                    <a:pt x="77" y="510"/>
                  </a:lnTo>
                  <a:lnTo>
                    <a:pt x="80" y="508"/>
                  </a:lnTo>
                  <a:lnTo>
                    <a:pt x="81" y="507"/>
                  </a:lnTo>
                  <a:lnTo>
                    <a:pt x="80" y="510"/>
                  </a:lnTo>
                  <a:lnTo>
                    <a:pt x="80" y="514"/>
                  </a:lnTo>
                  <a:lnTo>
                    <a:pt x="81" y="517"/>
                  </a:lnTo>
                  <a:lnTo>
                    <a:pt x="82" y="519"/>
                  </a:lnTo>
                  <a:lnTo>
                    <a:pt x="85" y="520"/>
                  </a:lnTo>
                  <a:lnTo>
                    <a:pt x="87" y="523"/>
                  </a:lnTo>
                  <a:lnTo>
                    <a:pt x="89" y="523"/>
                  </a:lnTo>
                  <a:lnTo>
                    <a:pt x="92" y="524"/>
                  </a:lnTo>
                  <a:lnTo>
                    <a:pt x="93" y="524"/>
                  </a:lnTo>
                  <a:lnTo>
                    <a:pt x="96" y="524"/>
                  </a:lnTo>
                  <a:lnTo>
                    <a:pt x="93" y="534"/>
                  </a:lnTo>
                  <a:lnTo>
                    <a:pt x="92" y="534"/>
                  </a:lnTo>
                  <a:lnTo>
                    <a:pt x="91" y="533"/>
                  </a:lnTo>
                  <a:lnTo>
                    <a:pt x="89" y="533"/>
                  </a:lnTo>
                  <a:lnTo>
                    <a:pt x="88" y="533"/>
                  </a:lnTo>
                  <a:lnTo>
                    <a:pt x="87" y="531"/>
                  </a:lnTo>
                  <a:lnTo>
                    <a:pt x="86" y="531"/>
                  </a:lnTo>
                  <a:lnTo>
                    <a:pt x="86" y="530"/>
                  </a:lnTo>
                  <a:lnTo>
                    <a:pt x="85" y="529"/>
                  </a:lnTo>
                  <a:lnTo>
                    <a:pt x="85" y="528"/>
                  </a:lnTo>
                  <a:lnTo>
                    <a:pt x="83" y="529"/>
                  </a:lnTo>
                  <a:lnTo>
                    <a:pt x="81" y="529"/>
                  </a:lnTo>
                  <a:lnTo>
                    <a:pt x="78" y="529"/>
                  </a:lnTo>
                  <a:lnTo>
                    <a:pt x="75" y="528"/>
                  </a:lnTo>
                  <a:lnTo>
                    <a:pt x="71" y="528"/>
                  </a:lnTo>
                  <a:lnTo>
                    <a:pt x="68" y="527"/>
                  </a:lnTo>
                  <a:lnTo>
                    <a:pt x="66" y="527"/>
                  </a:lnTo>
                  <a:lnTo>
                    <a:pt x="65" y="529"/>
                  </a:lnTo>
                  <a:lnTo>
                    <a:pt x="65" y="531"/>
                  </a:lnTo>
                  <a:lnTo>
                    <a:pt x="66" y="536"/>
                  </a:lnTo>
                  <a:lnTo>
                    <a:pt x="66" y="538"/>
                  </a:lnTo>
                  <a:lnTo>
                    <a:pt x="65" y="538"/>
                  </a:lnTo>
                  <a:lnTo>
                    <a:pt x="63" y="539"/>
                  </a:lnTo>
                  <a:lnTo>
                    <a:pt x="62" y="540"/>
                  </a:lnTo>
                  <a:lnTo>
                    <a:pt x="62" y="541"/>
                  </a:lnTo>
                  <a:lnTo>
                    <a:pt x="61" y="541"/>
                  </a:lnTo>
                  <a:lnTo>
                    <a:pt x="61" y="543"/>
                  </a:lnTo>
                  <a:lnTo>
                    <a:pt x="61" y="544"/>
                  </a:lnTo>
                  <a:lnTo>
                    <a:pt x="61" y="545"/>
                  </a:lnTo>
                  <a:lnTo>
                    <a:pt x="63" y="546"/>
                  </a:lnTo>
                  <a:lnTo>
                    <a:pt x="66" y="546"/>
                  </a:lnTo>
                  <a:lnTo>
                    <a:pt x="68" y="546"/>
                  </a:lnTo>
                  <a:lnTo>
                    <a:pt x="70" y="546"/>
                  </a:lnTo>
                  <a:lnTo>
                    <a:pt x="72" y="545"/>
                  </a:lnTo>
                  <a:lnTo>
                    <a:pt x="75" y="544"/>
                  </a:lnTo>
                  <a:lnTo>
                    <a:pt x="76" y="541"/>
                  </a:lnTo>
                  <a:lnTo>
                    <a:pt x="77" y="540"/>
                  </a:lnTo>
                  <a:lnTo>
                    <a:pt x="80" y="538"/>
                  </a:lnTo>
                  <a:lnTo>
                    <a:pt x="81" y="536"/>
                  </a:lnTo>
                  <a:lnTo>
                    <a:pt x="82" y="540"/>
                  </a:lnTo>
                  <a:lnTo>
                    <a:pt x="82" y="543"/>
                  </a:lnTo>
                  <a:lnTo>
                    <a:pt x="81" y="544"/>
                  </a:lnTo>
                  <a:lnTo>
                    <a:pt x="80" y="545"/>
                  </a:lnTo>
                  <a:lnTo>
                    <a:pt x="77" y="546"/>
                  </a:lnTo>
                  <a:lnTo>
                    <a:pt x="76" y="548"/>
                  </a:lnTo>
                  <a:lnTo>
                    <a:pt x="75" y="549"/>
                  </a:lnTo>
                  <a:lnTo>
                    <a:pt x="75" y="550"/>
                  </a:lnTo>
                  <a:lnTo>
                    <a:pt x="77" y="551"/>
                  </a:lnTo>
                  <a:lnTo>
                    <a:pt x="81" y="554"/>
                  </a:lnTo>
                  <a:lnTo>
                    <a:pt x="81" y="555"/>
                  </a:lnTo>
                  <a:lnTo>
                    <a:pt x="80" y="556"/>
                  </a:lnTo>
                  <a:lnTo>
                    <a:pt x="78" y="556"/>
                  </a:lnTo>
                  <a:lnTo>
                    <a:pt x="76" y="557"/>
                  </a:lnTo>
                  <a:lnTo>
                    <a:pt x="73" y="559"/>
                  </a:lnTo>
                  <a:lnTo>
                    <a:pt x="71" y="560"/>
                  </a:lnTo>
                  <a:lnTo>
                    <a:pt x="67" y="561"/>
                  </a:lnTo>
                  <a:lnTo>
                    <a:pt x="65" y="562"/>
                  </a:lnTo>
                  <a:lnTo>
                    <a:pt x="62" y="564"/>
                  </a:lnTo>
                  <a:lnTo>
                    <a:pt x="61" y="566"/>
                  </a:lnTo>
                  <a:lnTo>
                    <a:pt x="62" y="570"/>
                  </a:lnTo>
                  <a:lnTo>
                    <a:pt x="65" y="572"/>
                  </a:lnTo>
                  <a:lnTo>
                    <a:pt x="67" y="574"/>
                  </a:lnTo>
                  <a:lnTo>
                    <a:pt x="70" y="575"/>
                  </a:lnTo>
                  <a:lnTo>
                    <a:pt x="73" y="576"/>
                  </a:lnTo>
                  <a:lnTo>
                    <a:pt x="76" y="577"/>
                  </a:lnTo>
                  <a:lnTo>
                    <a:pt x="80" y="577"/>
                  </a:lnTo>
                  <a:lnTo>
                    <a:pt x="82" y="578"/>
                  </a:lnTo>
                  <a:lnTo>
                    <a:pt x="86" y="578"/>
                  </a:lnTo>
                  <a:lnTo>
                    <a:pt x="89" y="580"/>
                  </a:lnTo>
                  <a:lnTo>
                    <a:pt x="91" y="580"/>
                  </a:lnTo>
                  <a:lnTo>
                    <a:pt x="92" y="580"/>
                  </a:lnTo>
                  <a:lnTo>
                    <a:pt x="93" y="578"/>
                  </a:lnTo>
                  <a:lnTo>
                    <a:pt x="94" y="578"/>
                  </a:lnTo>
                  <a:lnTo>
                    <a:pt x="96" y="578"/>
                  </a:lnTo>
                  <a:lnTo>
                    <a:pt x="93" y="581"/>
                  </a:lnTo>
                  <a:lnTo>
                    <a:pt x="92" y="581"/>
                  </a:lnTo>
                  <a:lnTo>
                    <a:pt x="92" y="580"/>
                  </a:lnTo>
                  <a:lnTo>
                    <a:pt x="91" y="580"/>
                  </a:lnTo>
                  <a:lnTo>
                    <a:pt x="89" y="580"/>
                  </a:lnTo>
                  <a:lnTo>
                    <a:pt x="87" y="580"/>
                  </a:lnTo>
                  <a:lnTo>
                    <a:pt x="86" y="580"/>
                  </a:lnTo>
                  <a:lnTo>
                    <a:pt x="85" y="580"/>
                  </a:lnTo>
                  <a:lnTo>
                    <a:pt x="82" y="580"/>
                  </a:lnTo>
                  <a:lnTo>
                    <a:pt x="81" y="581"/>
                  </a:lnTo>
                  <a:lnTo>
                    <a:pt x="80" y="581"/>
                  </a:lnTo>
                  <a:lnTo>
                    <a:pt x="78" y="582"/>
                  </a:lnTo>
                  <a:lnTo>
                    <a:pt x="77" y="583"/>
                  </a:lnTo>
                  <a:lnTo>
                    <a:pt x="76" y="585"/>
                  </a:lnTo>
                  <a:lnTo>
                    <a:pt x="76" y="587"/>
                  </a:lnTo>
                  <a:lnTo>
                    <a:pt x="77" y="588"/>
                  </a:lnTo>
                  <a:lnTo>
                    <a:pt x="77" y="590"/>
                  </a:lnTo>
                  <a:lnTo>
                    <a:pt x="78" y="591"/>
                  </a:lnTo>
                  <a:lnTo>
                    <a:pt x="80" y="591"/>
                  </a:lnTo>
                  <a:lnTo>
                    <a:pt x="82" y="592"/>
                  </a:lnTo>
                  <a:lnTo>
                    <a:pt x="83" y="592"/>
                  </a:lnTo>
                  <a:lnTo>
                    <a:pt x="85" y="593"/>
                  </a:lnTo>
                  <a:lnTo>
                    <a:pt x="87" y="593"/>
                  </a:lnTo>
                  <a:lnTo>
                    <a:pt x="88" y="593"/>
                  </a:lnTo>
                  <a:lnTo>
                    <a:pt x="91" y="593"/>
                  </a:lnTo>
                  <a:lnTo>
                    <a:pt x="91" y="592"/>
                  </a:lnTo>
                  <a:lnTo>
                    <a:pt x="92" y="591"/>
                  </a:lnTo>
                  <a:lnTo>
                    <a:pt x="92" y="590"/>
                  </a:lnTo>
                  <a:lnTo>
                    <a:pt x="93" y="590"/>
                  </a:lnTo>
                  <a:lnTo>
                    <a:pt x="91" y="593"/>
                  </a:lnTo>
                  <a:lnTo>
                    <a:pt x="88" y="597"/>
                  </a:lnTo>
                  <a:lnTo>
                    <a:pt x="88" y="603"/>
                  </a:lnTo>
                  <a:lnTo>
                    <a:pt x="88" y="608"/>
                  </a:lnTo>
                  <a:lnTo>
                    <a:pt x="88" y="613"/>
                  </a:lnTo>
                  <a:lnTo>
                    <a:pt x="88" y="619"/>
                  </a:lnTo>
                  <a:lnTo>
                    <a:pt x="88" y="624"/>
                  </a:lnTo>
                  <a:lnTo>
                    <a:pt x="86" y="628"/>
                  </a:lnTo>
                  <a:lnTo>
                    <a:pt x="82" y="630"/>
                  </a:lnTo>
                  <a:lnTo>
                    <a:pt x="77" y="632"/>
                  </a:lnTo>
                  <a:lnTo>
                    <a:pt x="70" y="632"/>
                  </a:lnTo>
                  <a:lnTo>
                    <a:pt x="63" y="613"/>
                  </a:lnTo>
                  <a:lnTo>
                    <a:pt x="54" y="617"/>
                  </a:lnTo>
                  <a:lnTo>
                    <a:pt x="54" y="618"/>
                  </a:lnTo>
                  <a:lnTo>
                    <a:pt x="52" y="618"/>
                  </a:lnTo>
                  <a:lnTo>
                    <a:pt x="51" y="619"/>
                  </a:lnTo>
                  <a:lnTo>
                    <a:pt x="50" y="619"/>
                  </a:lnTo>
                  <a:lnTo>
                    <a:pt x="49" y="619"/>
                  </a:lnTo>
                  <a:lnTo>
                    <a:pt x="54" y="617"/>
                  </a:lnTo>
                  <a:lnTo>
                    <a:pt x="55" y="616"/>
                  </a:lnTo>
                  <a:lnTo>
                    <a:pt x="56" y="614"/>
                  </a:lnTo>
                  <a:lnTo>
                    <a:pt x="56" y="613"/>
                  </a:lnTo>
                  <a:lnTo>
                    <a:pt x="57" y="613"/>
                  </a:lnTo>
                  <a:lnTo>
                    <a:pt x="51" y="604"/>
                  </a:lnTo>
                  <a:lnTo>
                    <a:pt x="46" y="613"/>
                  </a:lnTo>
                  <a:lnTo>
                    <a:pt x="44" y="611"/>
                  </a:lnTo>
                  <a:lnTo>
                    <a:pt x="42" y="607"/>
                  </a:lnTo>
                  <a:lnTo>
                    <a:pt x="41" y="604"/>
                  </a:lnTo>
                  <a:lnTo>
                    <a:pt x="41" y="601"/>
                  </a:lnTo>
                  <a:lnTo>
                    <a:pt x="40" y="597"/>
                  </a:lnTo>
                  <a:lnTo>
                    <a:pt x="40" y="593"/>
                  </a:lnTo>
                  <a:lnTo>
                    <a:pt x="40" y="590"/>
                  </a:lnTo>
                  <a:lnTo>
                    <a:pt x="40" y="587"/>
                  </a:lnTo>
                  <a:lnTo>
                    <a:pt x="41" y="583"/>
                  </a:lnTo>
                  <a:lnTo>
                    <a:pt x="42" y="581"/>
                  </a:lnTo>
                  <a:lnTo>
                    <a:pt x="46" y="583"/>
                  </a:lnTo>
                  <a:lnTo>
                    <a:pt x="51" y="578"/>
                  </a:lnTo>
                  <a:lnTo>
                    <a:pt x="45" y="575"/>
                  </a:lnTo>
                  <a:lnTo>
                    <a:pt x="40" y="571"/>
                  </a:lnTo>
                  <a:lnTo>
                    <a:pt x="37" y="567"/>
                  </a:lnTo>
                  <a:lnTo>
                    <a:pt x="35" y="564"/>
                  </a:lnTo>
                  <a:lnTo>
                    <a:pt x="35" y="559"/>
                  </a:lnTo>
                  <a:lnTo>
                    <a:pt x="36" y="554"/>
                  </a:lnTo>
                  <a:lnTo>
                    <a:pt x="36" y="549"/>
                  </a:lnTo>
                  <a:lnTo>
                    <a:pt x="37" y="544"/>
                  </a:lnTo>
                  <a:lnTo>
                    <a:pt x="39" y="538"/>
                  </a:lnTo>
                  <a:lnTo>
                    <a:pt x="40" y="530"/>
                  </a:lnTo>
                  <a:lnTo>
                    <a:pt x="34" y="525"/>
                  </a:lnTo>
                  <a:lnTo>
                    <a:pt x="29" y="535"/>
                  </a:lnTo>
                  <a:lnTo>
                    <a:pt x="28" y="538"/>
                  </a:lnTo>
                  <a:lnTo>
                    <a:pt x="25" y="536"/>
                  </a:lnTo>
                  <a:lnTo>
                    <a:pt x="26" y="536"/>
                  </a:lnTo>
                  <a:lnTo>
                    <a:pt x="28" y="536"/>
                  </a:lnTo>
                  <a:lnTo>
                    <a:pt x="28" y="535"/>
                  </a:lnTo>
                  <a:lnTo>
                    <a:pt x="29" y="535"/>
                  </a:lnTo>
                  <a:lnTo>
                    <a:pt x="29" y="534"/>
                  </a:lnTo>
                  <a:lnTo>
                    <a:pt x="28" y="533"/>
                  </a:lnTo>
                  <a:lnTo>
                    <a:pt x="26" y="531"/>
                  </a:lnTo>
                  <a:lnTo>
                    <a:pt x="25" y="530"/>
                  </a:lnTo>
                  <a:lnTo>
                    <a:pt x="23" y="529"/>
                  </a:lnTo>
                  <a:lnTo>
                    <a:pt x="23" y="527"/>
                  </a:lnTo>
                  <a:lnTo>
                    <a:pt x="21" y="525"/>
                  </a:lnTo>
                  <a:lnTo>
                    <a:pt x="23" y="523"/>
                  </a:lnTo>
                  <a:lnTo>
                    <a:pt x="24" y="522"/>
                  </a:lnTo>
                  <a:lnTo>
                    <a:pt x="28" y="519"/>
                  </a:lnTo>
                  <a:lnTo>
                    <a:pt x="31" y="522"/>
                  </a:lnTo>
                  <a:lnTo>
                    <a:pt x="32" y="518"/>
                  </a:lnTo>
                  <a:lnTo>
                    <a:pt x="32" y="514"/>
                  </a:lnTo>
                  <a:lnTo>
                    <a:pt x="31" y="512"/>
                  </a:lnTo>
                  <a:lnTo>
                    <a:pt x="30" y="508"/>
                  </a:lnTo>
                  <a:lnTo>
                    <a:pt x="29" y="506"/>
                  </a:lnTo>
                  <a:lnTo>
                    <a:pt x="26" y="503"/>
                  </a:lnTo>
                  <a:lnTo>
                    <a:pt x="25" y="501"/>
                  </a:lnTo>
                  <a:lnTo>
                    <a:pt x="23" y="497"/>
                  </a:lnTo>
                  <a:lnTo>
                    <a:pt x="20" y="494"/>
                  </a:lnTo>
                  <a:lnTo>
                    <a:pt x="19" y="492"/>
                  </a:lnTo>
                  <a:lnTo>
                    <a:pt x="18" y="491"/>
                  </a:lnTo>
                  <a:lnTo>
                    <a:pt x="16" y="489"/>
                  </a:lnTo>
                  <a:lnTo>
                    <a:pt x="16" y="488"/>
                  </a:lnTo>
                  <a:lnTo>
                    <a:pt x="16" y="487"/>
                  </a:lnTo>
                  <a:lnTo>
                    <a:pt x="16" y="486"/>
                  </a:lnTo>
                  <a:lnTo>
                    <a:pt x="16" y="487"/>
                  </a:lnTo>
                  <a:lnTo>
                    <a:pt x="16" y="488"/>
                  </a:lnTo>
                  <a:lnTo>
                    <a:pt x="18" y="488"/>
                  </a:lnTo>
                  <a:lnTo>
                    <a:pt x="18" y="489"/>
                  </a:lnTo>
                  <a:lnTo>
                    <a:pt x="18" y="491"/>
                  </a:lnTo>
                  <a:lnTo>
                    <a:pt x="19" y="491"/>
                  </a:lnTo>
                  <a:lnTo>
                    <a:pt x="19" y="492"/>
                  </a:lnTo>
                  <a:lnTo>
                    <a:pt x="25" y="492"/>
                  </a:lnTo>
                  <a:lnTo>
                    <a:pt x="28" y="475"/>
                  </a:lnTo>
                  <a:lnTo>
                    <a:pt x="30" y="477"/>
                  </a:lnTo>
                  <a:lnTo>
                    <a:pt x="30" y="481"/>
                  </a:lnTo>
                  <a:lnTo>
                    <a:pt x="31" y="483"/>
                  </a:lnTo>
                  <a:lnTo>
                    <a:pt x="31" y="486"/>
                  </a:lnTo>
                  <a:lnTo>
                    <a:pt x="31" y="488"/>
                  </a:lnTo>
                  <a:lnTo>
                    <a:pt x="31" y="491"/>
                  </a:lnTo>
                  <a:lnTo>
                    <a:pt x="31" y="493"/>
                  </a:lnTo>
                  <a:lnTo>
                    <a:pt x="34" y="496"/>
                  </a:lnTo>
                  <a:lnTo>
                    <a:pt x="36" y="497"/>
                  </a:lnTo>
                  <a:lnTo>
                    <a:pt x="40" y="498"/>
                  </a:lnTo>
                  <a:lnTo>
                    <a:pt x="46" y="492"/>
                  </a:lnTo>
                  <a:lnTo>
                    <a:pt x="40" y="486"/>
                  </a:lnTo>
                  <a:lnTo>
                    <a:pt x="49" y="477"/>
                  </a:lnTo>
                  <a:lnTo>
                    <a:pt x="34" y="460"/>
                  </a:lnTo>
                  <a:lnTo>
                    <a:pt x="32" y="465"/>
                  </a:lnTo>
                  <a:lnTo>
                    <a:pt x="30" y="467"/>
                  </a:lnTo>
                  <a:lnTo>
                    <a:pt x="28" y="468"/>
                  </a:lnTo>
                  <a:lnTo>
                    <a:pt x="25" y="468"/>
                  </a:lnTo>
                  <a:lnTo>
                    <a:pt x="21" y="467"/>
                  </a:lnTo>
                  <a:lnTo>
                    <a:pt x="19" y="467"/>
                  </a:lnTo>
                  <a:lnTo>
                    <a:pt x="16" y="467"/>
                  </a:lnTo>
                  <a:lnTo>
                    <a:pt x="15" y="470"/>
                  </a:lnTo>
                  <a:lnTo>
                    <a:pt x="15" y="473"/>
                  </a:lnTo>
                  <a:lnTo>
                    <a:pt x="16" y="480"/>
                  </a:lnTo>
                  <a:lnTo>
                    <a:pt x="15" y="476"/>
                  </a:lnTo>
                  <a:lnTo>
                    <a:pt x="14" y="472"/>
                  </a:lnTo>
                  <a:lnTo>
                    <a:pt x="13" y="467"/>
                  </a:lnTo>
                  <a:lnTo>
                    <a:pt x="13" y="463"/>
                  </a:lnTo>
                  <a:lnTo>
                    <a:pt x="14" y="460"/>
                  </a:lnTo>
                  <a:lnTo>
                    <a:pt x="14" y="455"/>
                  </a:lnTo>
                  <a:lnTo>
                    <a:pt x="15" y="452"/>
                  </a:lnTo>
                  <a:lnTo>
                    <a:pt x="18" y="449"/>
                  </a:lnTo>
                  <a:lnTo>
                    <a:pt x="19" y="446"/>
                  </a:lnTo>
                  <a:lnTo>
                    <a:pt x="21" y="445"/>
                  </a:lnTo>
                  <a:close/>
                  <a:moveTo>
                    <a:pt x="91" y="486"/>
                  </a:moveTo>
                  <a:lnTo>
                    <a:pt x="89" y="486"/>
                  </a:lnTo>
                  <a:lnTo>
                    <a:pt x="87" y="486"/>
                  </a:lnTo>
                  <a:lnTo>
                    <a:pt x="86" y="484"/>
                  </a:lnTo>
                  <a:lnTo>
                    <a:pt x="85" y="484"/>
                  </a:lnTo>
                  <a:lnTo>
                    <a:pt x="83" y="484"/>
                  </a:lnTo>
                  <a:lnTo>
                    <a:pt x="82" y="484"/>
                  </a:lnTo>
                  <a:lnTo>
                    <a:pt x="81" y="484"/>
                  </a:lnTo>
                  <a:lnTo>
                    <a:pt x="80" y="484"/>
                  </a:lnTo>
                  <a:lnTo>
                    <a:pt x="78" y="484"/>
                  </a:lnTo>
                  <a:lnTo>
                    <a:pt x="78" y="486"/>
                  </a:lnTo>
                  <a:lnTo>
                    <a:pt x="78" y="484"/>
                  </a:lnTo>
                  <a:lnTo>
                    <a:pt x="85" y="465"/>
                  </a:lnTo>
                  <a:lnTo>
                    <a:pt x="87" y="466"/>
                  </a:lnTo>
                  <a:lnTo>
                    <a:pt x="88" y="467"/>
                  </a:lnTo>
                  <a:lnTo>
                    <a:pt x="89" y="470"/>
                  </a:lnTo>
                  <a:lnTo>
                    <a:pt x="91" y="472"/>
                  </a:lnTo>
                  <a:lnTo>
                    <a:pt x="91" y="475"/>
                  </a:lnTo>
                  <a:lnTo>
                    <a:pt x="92" y="477"/>
                  </a:lnTo>
                  <a:lnTo>
                    <a:pt x="92" y="480"/>
                  </a:lnTo>
                  <a:lnTo>
                    <a:pt x="91" y="482"/>
                  </a:lnTo>
                  <a:lnTo>
                    <a:pt x="91" y="484"/>
                  </a:lnTo>
                  <a:lnTo>
                    <a:pt x="91" y="486"/>
                  </a:lnTo>
                  <a:close/>
                  <a:moveTo>
                    <a:pt x="99" y="564"/>
                  </a:moveTo>
                  <a:lnTo>
                    <a:pt x="91" y="566"/>
                  </a:lnTo>
                  <a:lnTo>
                    <a:pt x="93" y="557"/>
                  </a:lnTo>
                  <a:lnTo>
                    <a:pt x="99" y="5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04" name="Freeform 206"/>
            <p:cNvSpPr>
              <a:spLocks/>
            </p:cNvSpPr>
            <p:nvPr/>
          </p:nvSpPr>
          <p:spPr bwMode="auto">
            <a:xfrm>
              <a:off x="2503" y="1202"/>
              <a:ext cx="1" cy="5"/>
            </a:xfrm>
            <a:custGeom>
              <a:avLst/>
              <a:gdLst>
                <a:gd name="T0" fmla="*/ 0 w 1"/>
                <a:gd name="T1" fmla="*/ 0 h 8"/>
                <a:gd name="T2" fmla="*/ 0 w 1"/>
                <a:gd name="T3" fmla="*/ 1 h 8"/>
                <a:gd name="T4" fmla="*/ 0 w 1"/>
                <a:gd name="T5" fmla="*/ 1 h 8"/>
                <a:gd name="T6" fmla="*/ 0 w 1"/>
                <a:gd name="T7" fmla="*/ 1 h 8"/>
                <a:gd name="T8" fmla="*/ 0 w 1"/>
                <a:gd name="T9" fmla="*/ 2 h 8"/>
                <a:gd name="T10" fmla="*/ 0 w 1"/>
                <a:gd name="T11" fmla="*/ 2 h 8"/>
                <a:gd name="T12" fmla="*/ 0 w 1"/>
                <a:gd name="T13" fmla="*/ 3 h 8"/>
                <a:gd name="T14" fmla="*/ 0 w 1"/>
                <a:gd name="T15" fmla="*/ 4 h 8"/>
                <a:gd name="T16" fmla="*/ 0 w 1"/>
                <a:gd name="T17" fmla="*/ 4 h 8"/>
                <a:gd name="T18" fmla="*/ 0 w 1"/>
                <a:gd name="T19" fmla="*/ 4 h 8"/>
                <a:gd name="T20" fmla="*/ 0 w 1"/>
                <a:gd name="T21" fmla="*/ 5 h 8"/>
                <a:gd name="T22" fmla="*/ 0 w 1"/>
                <a:gd name="T23" fmla="*/ 4 h 8"/>
                <a:gd name="T24" fmla="*/ 0 w 1"/>
                <a:gd name="T25" fmla="*/ 4 h 8"/>
                <a:gd name="T26" fmla="*/ 0 w 1"/>
                <a:gd name="T27" fmla="*/ 4 h 8"/>
                <a:gd name="T28" fmla="*/ 0 w 1"/>
                <a:gd name="T29" fmla="*/ 3 h 8"/>
                <a:gd name="T30" fmla="*/ 0 w 1"/>
                <a:gd name="T31" fmla="*/ 2 h 8"/>
                <a:gd name="T32" fmla="*/ 0 w 1"/>
                <a:gd name="T33" fmla="*/ 2 h 8"/>
                <a:gd name="T34" fmla="*/ 0 w 1"/>
                <a:gd name="T35" fmla="*/ 1 h 8"/>
                <a:gd name="T36" fmla="*/ 0 w 1"/>
                <a:gd name="T37" fmla="*/ 1 h 8"/>
                <a:gd name="T38" fmla="*/ 0 w 1"/>
                <a:gd name="T39" fmla="*/ 1 h 8"/>
                <a:gd name="T40" fmla="*/ 0 w 1"/>
                <a:gd name="T41" fmla="*/ 0 h 8"/>
                <a:gd name="T42" fmla="*/ 0 w 1"/>
                <a:gd name="T43" fmla="*/ 0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8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05" name="Freeform 207"/>
            <p:cNvSpPr>
              <a:spLocks noEditPoints="1"/>
            </p:cNvSpPr>
            <p:nvPr/>
          </p:nvSpPr>
          <p:spPr bwMode="auto">
            <a:xfrm>
              <a:off x="2586" y="1168"/>
              <a:ext cx="61" cy="70"/>
            </a:xfrm>
            <a:custGeom>
              <a:avLst/>
              <a:gdLst>
                <a:gd name="T0" fmla="*/ 26 w 123"/>
                <a:gd name="T1" fmla="*/ 70 h 139"/>
                <a:gd name="T2" fmla="*/ 36 w 123"/>
                <a:gd name="T3" fmla="*/ 69 h 139"/>
                <a:gd name="T4" fmla="*/ 45 w 123"/>
                <a:gd name="T5" fmla="*/ 62 h 139"/>
                <a:gd name="T6" fmla="*/ 52 w 123"/>
                <a:gd name="T7" fmla="*/ 53 h 139"/>
                <a:gd name="T8" fmla="*/ 58 w 123"/>
                <a:gd name="T9" fmla="*/ 46 h 139"/>
                <a:gd name="T10" fmla="*/ 49 w 123"/>
                <a:gd name="T11" fmla="*/ 32 h 139"/>
                <a:gd name="T12" fmla="*/ 41 w 123"/>
                <a:gd name="T13" fmla="*/ 25 h 139"/>
                <a:gd name="T14" fmla="*/ 31 w 123"/>
                <a:gd name="T15" fmla="*/ 25 h 139"/>
                <a:gd name="T16" fmla="*/ 23 w 123"/>
                <a:gd name="T17" fmla="*/ 28 h 139"/>
                <a:gd name="T18" fmla="*/ 14 w 123"/>
                <a:gd name="T19" fmla="*/ 31 h 139"/>
                <a:gd name="T20" fmla="*/ 5 w 123"/>
                <a:gd name="T21" fmla="*/ 32 h 139"/>
                <a:gd name="T22" fmla="*/ 10 w 123"/>
                <a:gd name="T23" fmla="*/ 28 h 139"/>
                <a:gd name="T24" fmla="*/ 18 w 123"/>
                <a:gd name="T25" fmla="*/ 25 h 139"/>
                <a:gd name="T26" fmla="*/ 25 w 123"/>
                <a:gd name="T27" fmla="*/ 23 h 139"/>
                <a:gd name="T28" fmla="*/ 30 w 123"/>
                <a:gd name="T29" fmla="*/ 19 h 139"/>
                <a:gd name="T30" fmla="*/ 31 w 123"/>
                <a:gd name="T31" fmla="*/ 12 h 139"/>
                <a:gd name="T32" fmla="*/ 30 w 123"/>
                <a:gd name="T33" fmla="*/ 12 h 139"/>
                <a:gd name="T34" fmla="*/ 28 w 123"/>
                <a:gd name="T35" fmla="*/ 14 h 139"/>
                <a:gd name="T36" fmla="*/ 26 w 123"/>
                <a:gd name="T37" fmla="*/ 15 h 139"/>
                <a:gd name="T38" fmla="*/ 24 w 123"/>
                <a:gd name="T39" fmla="*/ 14 h 139"/>
                <a:gd name="T40" fmla="*/ 22 w 123"/>
                <a:gd name="T41" fmla="*/ 13 h 139"/>
                <a:gd name="T42" fmla="*/ 25 w 123"/>
                <a:gd name="T43" fmla="*/ 11 h 139"/>
                <a:gd name="T44" fmla="*/ 28 w 123"/>
                <a:gd name="T45" fmla="*/ 9 h 139"/>
                <a:gd name="T46" fmla="*/ 31 w 123"/>
                <a:gd name="T47" fmla="*/ 7 h 139"/>
                <a:gd name="T48" fmla="*/ 32 w 123"/>
                <a:gd name="T49" fmla="*/ 4 h 139"/>
                <a:gd name="T50" fmla="*/ 31 w 123"/>
                <a:gd name="T51" fmla="*/ 0 h 139"/>
                <a:gd name="T52" fmla="*/ 4 w 123"/>
                <a:gd name="T53" fmla="*/ 37 h 139"/>
                <a:gd name="T54" fmla="*/ 7 w 123"/>
                <a:gd name="T55" fmla="*/ 42 h 139"/>
                <a:gd name="T56" fmla="*/ 8 w 123"/>
                <a:gd name="T57" fmla="*/ 50 h 139"/>
                <a:gd name="T58" fmla="*/ 10 w 123"/>
                <a:gd name="T59" fmla="*/ 58 h 139"/>
                <a:gd name="T60" fmla="*/ 15 w 123"/>
                <a:gd name="T61" fmla="*/ 64 h 139"/>
                <a:gd name="T62" fmla="*/ 20 w 123"/>
                <a:gd name="T63" fmla="*/ 67 h 139"/>
                <a:gd name="T64" fmla="*/ 47 w 123"/>
                <a:gd name="T65" fmla="*/ 38 h 139"/>
                <a:gd name="T66" fmla="*/ 44 w 123"/>
                <a:gd name="T67" fmla="*/ 45 h 139"/>
                <a:gd name="T68" fmla="*/ 44 w 123"/>
                <a:gd name="T69" fmla="*/ 43 h 139"/>
                <a:gd name="T70" fmla="*/ 43 w 123"/>
                <a:gd name="T71" fmla="*/ 42 h 139"/>
                <a:gd name="T72" fmla="*/ 41 w 123"/>
                <a:gd name="T73" fmla="*/ 41 h 139"/>
                <a:gd name="T74" fmla="*/ 40 w 123"/>
                <a:gd name="T75" fmla="*/ 41 h 139"/>
                <a:gd name="T76" fmla="*/ 39 w 123"/>
                <a:gd name="T77" fmla="*/ 41 h 139"/>
                <a:gd name="T78" fmla="*/ 36 w 123"/>
                <a:gd name="T79" fmla="*/ 47 h 139"/>
                <a:gd name="T80" fmla="*/ 30 w 123"/>
                <a:gd name="T81" fmla="*/ 49 h 139"/>
                <a:gd name="T82" fmla="*/ 24 w 123"/>
                <a:gd name="T83" fmla="*/ 49 h 139"/>
                <a:gd name="T84" fmla="*/ 17 w 123"/>
                <a:gd name="T85" fmla="*/ 48 h 139"/>
                <a:gd name="T86" fmla="*/ 12 w 123"/>
                <a:gd name="T87" fmla="*/ 49 h 139"/>
                <a:gd name="T88" fmla="*/ 12 w 123"/>
                <a:gd name="T89" fmla="*/ 48 h 139"/>
                <a:gd name="T90" fmla="*/ 12 w 123"/>
                <a:gd name="T91" fmla="*/ 48 h 139"/>
                <a:gd name="T92" fmla="*/ 11 w 123"/>
                <a:gd name="T93" fmla="*/ 47 h 139"/>
                <a:gd name="T94" fmla="*/ 11 w 123"/>
                <a:gd name="T95" fmla="*/ 46 h 139"/>
                <a:gd name="T96" fmla="*/ 10 w 123"/>
                <a:gd name="T97" fmla="*/ 46 h 139"/>
                <a:gd name="T98" fmla="*/ 16 w 123"/>
                <a:gd name="T99" fmla="*/ 43 h 139"/>
                <a:gd name="T100" fmla="*/ 23 w 123"/>
                <a:gd name="T101" fmla="*/ 40 h 139"/>
                <a:gd name="T102" fmla="*/ 30 w 123"/>
                <a:gd name="T103" fmla="*/ 39 h 139"/>
                <a:gd name="T104" fmla="*/ 39 w 123"/>
                <a:gd name="T105" fmla="*/ 38 h 139"/>
                <a:gd name="T106" fmla="*/ 47 w 123"/>
                <a:gd name="T107" fmla="*/ 38 h 139"/>
                <a:gd name="T108" fmla="*/ 47 w 123"/>
                <a:gd name="T109" fmla="*/ 38 h 1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3" h="139">
                  <a:moveTo>
                    <a:pt x="40" y="133"/>
                  </a:moveTo>
                  <a:lnTo>
                    <a:pt x="52" y="139"/>
                  </a:lnTo>
                  <a:lnTo>
                    <a:pt x="62" y="139"/>
                  </a:lnTo>
                  <a:lnTo>
                    <a:pt x="73" y="137"/>
                  </a:lnTo>
                  <a:lnTo>
                    <a:pt x="82" y="131"/>
                  </a:lnTo>
                  <a:lnTo>
                    <a:pt x="91" y="123"/>
                  </a:lnTo>
                  <a:lnTo>
                    <a:pt x="98" y="115"/>
                  </a:lnTo>
                  <a:lnTo>
                    <a:pt x="104" y="106"/>
                  </a:lnTo>
                  <a:lnTo>
                    <a:pt x="110" y="97"/>
                  </a:lnTo>
                  <a:lnTo>
                    <a:pt x="117" y="92"/>
                  </a:lnTo>
                  <a:lnTo>
                    <a:pt x="123" y="89"/>
                  </a:lnTo>
                  <a:lnTo>
                    <a:pt x="99" y="64"/>
                  </a:lnTo>
                  <a:lnTo>
                    <a:pt x="91" y="55"/>
                  </a:lnTo>
                  <a:lnTo>
                    <a:pt x="82" y="50"/>
                  </a:lnTo>
                  <a:lnTo>
                    <a:pt x="72" y="49"/>
                  </a:lnTo>
                  <a:lnTo>
                    <a:pt x="63" y="50"/>
                  </a:lnTo>
                  <a:lnTo>
                    <a:pt x="55" y="53"/>
                  </a:lnTo>
                  <a:lnTo>
                    <a:pt x="46" y="55"/>
                  </a:lnTo>
                  <a:lnTo>
                    <a:pt x="37" y="59"/>
                  </a:lnTo>
                  <a:lnTo>
                    <a:pt x="29" y="61"/>
                  </a:lnTo>
                  <a:lnTo>
                    <a:pt x="19" y="64"/>
                  </a:lnTo>
                  <a:lnTo>
                    <a:pt x="10" y="64"/>
                  </a:lnTo>
                  <a:lnTo>
                    <a:pt x="15" y="59"/>
                  </a:lnTo>
                  <a:lnTo>
                    <a:pt x="21" y="55"/>
                  </a:lnTo>
                  <a:lnTo>
                    <a:pt x="29" y="53"/>
                  </a:lnTo>
                  <a:lnTo>
                    <a:pt x="36" y="50"/>
                  </a:lnTo>
                  <a:lnTo>
                    <a:pt x="43" y="48"/>
                  </a:lnTo>
                  <a:lnTo>
                    <a:pt x="50" y="45"/>
                  </a:lnTo>
                  <a:lnTo>
                    <a:pt x="56" y="42"/>
                  </a:lnTo>
                  <a:lnTo>
                    <a:pt x="60" y="38"/>
                  </a:lnTo>
                  <a:lnTo>
                    <a:pt x="63" y="32"/>
                  </a:lnTo>
                  <a:lnTo>
                    <a:pt x="63" y="23"/>
                  </a:lnTo>
                  <a:lnTo>
                    <a:pt x="61" y="23"/>
                  </a:lnTo>
                  <a:lnTo>
                    <a:pt x="60" y="24"/>
                  </a:lnTo>
                  <a:lnTo>
                    <a:pt x="57" y="26"/>
                  </a:lnTo>
                  <a:lnTo>
                    <a:pt x="56" y="27"/>
                  </a:lnTo>
                  <a:lnTo>
                    <a:pt x="53" y="28"/>
                  </a:lnTo>
                  <a:lnTo>
                    <a:pt x="52" y="29"/>
                  </a:lnTo>
                  <a:lnTo>
                    <a:pt x="50" y="29"/>
                  </a:lnTo>
                  <a:lnTo>
                    <a:pt x="48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7" y="24"/>
                  </a:lnTo>
                  <a:lnTo>
                    <a:pt x="50" y="22"/>
                  </a:lnTo>
                  <a:lnTo>
                    <a:pt x="53" y="21"/>
                  </a:lnTo>
                  <a:lnTo>
                    <a:pt x="56" y="18"/>
                  </a:lnTo>
                  <a:lnTo>
                    <a:pt x="60" y="16"/>
                  </a:lnTo>
                  <a:lnTo>
                    <a:pt x="62" y="13"/>
                  </a:lnTo>
                  <a:lnTo>
                    <a:pt x="63" y="11"/>
                  </a:lnTo>
                  <a:lnTo>
                    <a:pt x="65" y="7"/>
                  </a:lnTo>
                  <a:lnTo>
                    <a:pt x="65" y="3"/>
                  </a:lnTo>
                  <a:lnTo>
                    <a:pt x="63" y="0"/>
                  </a:lnTo>
                  <a:lnTo>
                    <a:pt x="0" y="70"/>
                  </a:lnTo>
                  <a:lnTo>
                    <a:pt x="8" y="73"/>
                  </a:lnTo>
                  <a:lnTo>
                    <a:pt x="12" y="78"/>
                  </a:lnTo>
                  <a:lnTo>
                    <a:pt x="15" y="84"/>
                  </a:lnTo>
                  <a:lnTo>
                    <a:pt x="16" y="91"/>
                  </a:lnTo>
                  <a:lnTo>
                    <a:pt x="16" y="100"/>
                  </a:lnTo>
                  <a:lnTo>
                    <a:pt x="17" y="108"/>
                  </a:lnTo>
                  <a:lnTo>
                    <a:pt x="20" y="116"/>
                  </a:lnTo>
                  <a:lnTo>
                    <a:pt x="24" y="123"/>
                  </a:lnTo>
                  <a:lnTo>
                    <a:pt x="30" y="128"/>
                  </a:lnTo>
                  <a:lnTo>
                    <a:pt x="40" y="133"/>
                  </a:lnTo>
                  <a:close/>
                  <a:moveTo>
                    <a:pt x="95" y="76"/>
                  </a:moveTo>
                  <a:lnTo>
                    <a:pt x="87" y="79"/>
                  </a:lnTo>
                  <a:lnTo>
                    <a:pt x="89" y="89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7" y="85"/>
                  </a:lnTo>
                  <a:lnTo>
                    <a:pt x="86" y="84"/>
                  </a:lnTo>
                  <a:lnTo>
                    <a:pt x="84" y="84"/>
                  </a:lnTo>
                  <a:lnTo>
                    <a:pt x="83" y="82"/>
                  </a:lnTo>
                  <a:lnTo>
                    <a:pt x="82" y="82"/>
                  </a:lnTo>
                  <a:lnTo>
                    <a:pt x="81" y="81"/>
                  </a:lnTo>
                  <a:lnTo>
                    <a:pt x="79" y="81"/>
                  </a:lnTo>
                  <a:lnTo>
                    <a:pt x="78" y="82"/>
                  </a:lnTo>
                  <a:lnTo>
                    <a:pt x="76" y="89"/>
                  </a:lnTo>
                  <a:lnTo>
                    <a:pt x="72" y="94"/>
                  </a:lnTo>
                  <a:lnTo>
                    <a:pt x="67" y="96"/>
                  </a:lnTo>
                  <a:lnTo>
                    <a:pt x="61" y="97"/>
                  </a:lnTo>
                  <a:lnTo>
                    <a:pt x="55" y="99"/>
                  </a:lnTo>
                  <a:lnTo>
                    <a:pt x="48" y="97"/>
                  </a:lnTo>
                  <a:lnTo>
                    <a:pt x="41" y="97"/>
                  </a:lnTo>
                  <a:lnTo>
                    <a:pt x="35" y="96"/>
                  </a:lnTo>
                  <a:lnTo>
                    <a:pt x="30" y="96"/>
                  </a:lnTo>
                  <a:lnTo>
                    <a:pt x="25" y="97"/>
                  </a:lnTo>
                  <a:lnTo>
                    <a:pt x="25" y="96"/>
                  </a:lnTo>
                  <a:lnTo>
                    <a:pt x="24" y="95"/>
                  </a:lnTo>
                  <a:lnTo>
                    <a:pt x="24" y="94"/>
                  </a:lnTo>
                  <a:lnTo>
                    <a:pt x="22" y="94"/>
                  </a:lnTo>
                  <a:lnTo>
                    <a:pt x="22" y="92"/>
                  </a:lnTo>
                  <a:lnTo>
                    <a:pt x="21" y="91"/>
                  </a:lnTo>
                  <a:lnTo>
                    <a:pt x="26" y="89"/>
                  </a:lnTo>
                  <a:lnTo>
                    <a:pt x="32" y="85"/>
                  </a:lnTo>
                  <a:lnTo>
                    <a:pt x="38" y="82"/>
                  </a:lnTo>
                  <a:lnTo>
                    <a:pt x="46" y="80"/>
                  </a:lnTo>
                  <a:lnTo>
                    <a:pt x="53" y="79"/>
                  </a:lnTo>
                  <a:lnTo>
                    <a:pt x="61" y="78"/>
                  </a:lnTo>
                  <a:lnTo>
                    <a:pt x="69" y="76"/>
                  </a:lnTo>
                  <a:lnTo>
                    <a:pt x="78" y="75"/>
                  </a:lnTo>
                  <a:lnTo>
                    <a:pt x="87" y="75"/>
                  </a:lnTo>
                  <a:lnTo>
                    <a:pt x="95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06" name="Freeform 208"/>
            <p:cNvSpPr>
              <a:spLocks/>
            </p:cNvSpPr>
            <p:nvPr/>
          </p:nvSpPr>
          <p:spPr bwMode="auto">
            <a:xfrm>
              <a:off x="2549" y="1176"/>
              <a:ext cx="9" cy="7"/>
            </a:xfrm>
            <a:custGeom>
              <a:avLst/>
              <a:gdLst>
                <a:gd name="T0" fmla="*/ 0 w 18"/>
                <a:gd name="T1" fmla="*/ 0 h 15"/>
                <a:gd name="T2" fmla="*/ 9 w 18"/>
                <a:gd name="T3" fmla="*/ 7 h 15"/>
                <a:gd name="T4" fmla="*/ 8 w 18"/>
                <a:gd name="T5" fmla="*/ 6 h 15"/>
                <a:gd name="T6" fmla="*/ 8 w 18"/>
                <a:gd name="T7" fmla="*/ 6 h 15"/>
                <a:gd name="T8" fmla="*/ 7 w 18"/>
                <a:gd name="T9" fmla="*/ 4 h 15"/>
                <a:gd name="T10" fmla="*/ 6 w 18"/>
                <a:gd name="T11" fmla="*/ 4 h 15"/>
                <a:gd name="T12" fmla="*/ 5 w 18"/>
                <a:gd name="T13" fmla="*/ 3 h 15"/>
                <a:gd name="T14" fmla="*/ 4 w 18"/>
                <a:gd name="T15" fmla="*/ 2 h 15"/>
                <a:gd name="T16" fmla="*/ 4 w 18"/>
                <a:gd name="T17" fmla="*/ 2 h 15"/>
                <a:gd name="T18" fmla="*/ 3 w 18"/>
                <a:gd name="T19" fmla="*/ 1 h 15"/>
                <a:gd name="T20" fmla="*/ 1 w 18"/>
                <a:gd name="T21" fmla="*/ 1 h 15"/>
                <a:gd name="T22" fmla="*/ 0 w 18"/>
                <a:gd name="T23" fmla="*/ 0 h 15"/>
                <a:gd name="T24" fmla="*/ 0 w 18"/>
                <a:gd name="T25" fmla="*/ 0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5">
                  <a:moveTo>
                    <a:pt x="0" y="0"/>
                  </a:moveTo>
                  <a:lnTo>
                    <a:pt x="18" y="15"/>
                  </a:lnTo>
                  <a:lnTo>
                    <a:pt x="16" y="13"/>
                  </a:lnTo>
                  <a:lnTo>
                    <a:pt x="15" y="12"/>
                  </a:lnTo>
                  <a:lnTo>
                    <a:pt x="13" y="9"/>
                  </a:lnTo>
                  <a:lnTo>
                    <a:pt x="11" y="8"/>
                  </a:lnTo>
                  <a:lnTo>
                    <a:pt x="10" y="7"/>
                  </a:lnTo>
                  <a:lnTo>
                    <a:pt x="8" y="5"/>
                  </a:lnTo>
                  <a:lnTo>
                    <a:pt x="7" y="4"/>
                  </a:lnTo>
                  <a:lnTo>
                    <a:pt x="5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07" name="Freeform 209"/>
            <p:cNvSpPr>
              <a:spLocks/>
            </p:cNvSpPr>
            <p:nvPr/>
          </p:nvSpPr>
          <p:spPr bwMode="auto">
            <a:xfrm>
              <a:off x="2507" y="1183"/>
              <a:ext cx="17" cy="35"/>
            </a:xfrm>
            <a:custGeom>
              <a:avLst/>
              <a:gdLst>
                <a:gd name="T0" fmla="*/ 17 w 33"/>
                <a:gd name="T1" fmla="*/ 19 h 71"/>
                <a:gd name="T2" fmla="*/ 14 w 33"/>
                <a:gd name="T3" fmla="*/ 17 h 71"/>
                <a:gd name="T4" fmla="*/ 12 w 33"/>
                <a:gd name="T5" fmla="*/ 15 h 71"/>
                <a:gd name="T6" fmla="*/ 10 w 33"/>
                <a:gd name="T7" fmla="*/ 13 h 71"/>
                <a:gd name="T8" fmla="*/ 8 w 33"/>
                <a:gd name="T9" fmla="*/ 12 h 71"/>
                <a:gd name="T10" fmla="*/ 6 w 33"/>
                <a:gd name="T11" fmla="*/ 11 h 71"/>
                <a:gd name="T12" fmla="*/ 5 w 33"/>
                <a:gd name="T13" fmla="*/ 9 h 71"/>
                <a:gd name="T14" fmla="*/ 4 w 33"/>
                <a:gd name="T15" fmla="*/ 7 h 71"/>
                <a:gd name="T16" fmla="*/ 3 w 33"/>
                <a:gd name="T17" fmla="*/ 5 h 71"/>
                <a:gd name="T18" fmla="*/ 1 w 33"/>
                <a:gd name="T19" fmla="*/ 3 h 71"/>
                <a:gd name="T20" fmla="*/ 0 w 33"/>
                <a:gd name="T21" fmla="*/ 0 h 71"/>
                <a:gd name="T22" fmla="*/ 3 w 33"/>
                <a:gd name="T23" fmla="*/ 35 h 71"/>
                <a:gd name="T24" fmla="*/ 4 w 33"/>
                <a:gd name="T25" fmla="*/ 34 h 71"/>
                <a:gd name="T26" fmla="*/ 4 w 33"/>
                <a:gd name="T27" fmla="*/ 33 h 71"/>
                <a:gd name="T28" fmla="*/ 6 w 33"/>
                <a:gd name="T29" fmla="*/ 31 h 71"/>
                <a:gd name="T30" fmla="*/ 7 w 33"/>
                <a:gd name="T31" fmla="*/ 30 h 71"/>
                <a:gd name="T32" fmla="*/ 8 w 33"/>
                <a:gd name="T33" fmla="*/ 29 h 71"/>
                <a:gd name="T34" fmla="*/ 9 w 33"/>
                <a:gd name="T35" fmla="*/ 28 h 71"/>
                <a:gd name="T36" fmla="*/ 9 w 33"/>
                <a:gd name="T37" fmla="*/ 26 h 71"/>
                <a:gd name="T38" fmla="*/ 9 w 33"/>
                <a:gd name="T39" fmla="*/ 25 h 71"/>
                <a:gd name="T40" fmla="*/ 8 w 33"/>
                <a:gd name="T41" fmla="*/ 24 h 71"/>
                <a:gd name="T42" fmla="*/ 6 w 33"/>
                <a:gd name="T43" fmla="*/ 23 h 71"/>
                <a:gd name="T44" fmla="*/ 8 w 33"/>
                <a:gd name="T45" fmla="*/ 23 h 71"/>
                <a:gd name="T46" fmla="*/ 9 w 33"/>
                <a:gd name="T47" fmla="*/ 23 h 71"/>
                <a:gd name="T48" fmla="*/ 10 w 33"/>
                <a:gd name="T49" fmla="*/ 23 h 71"/>
                <a:gd name="T50" fmla="*/ 11 w 33"/>
                <a:gd name="T51" fmla="*/ 23 h 71"/>
                <a:gd name="T52" fmla="*/ 12 w 33"/>
                <a:gd name="T53" fmla="*/ 23 h 71"/>
                <a:gd name="T54" fmla="*/ 13 w 33"/>
                <a:gd name="T55" fmla="*/ 23 h 71"/>
                <a:gd name="T56" fmla="*/ 14 w 33"/>
                <a:gd name="T57" fmla="*/ 22 h 71"/>
                <a:gd name="T58" fmla="*/ 15 w 33"/>
                <a:gd name="T59" fmla="*/ 22 h 71"/>
                <a:gd name="T60" fmla="*/ 16 w 33"/>
                <a:gd name="T61" fmla="*/ 20 h 71"/>
                <a:gd name="T62" fmla="*/ 17 w 33"/>
                <a:gd name="T63" fmla="*/ 19 h 71"/>
                <a:gd name="T64" fmla="*/ 17 w 33"/>
                <a:gd name="T65" fmla="*/ 19 h 7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" h="71">
                  <a:moveTo>
                    <a:pt x="33" y="39"/>
                  </a:moveTo>
                  <a:lnTo>
                    <a:pt x="28" y="35"/>
                  </a:lnTo>
                  <a:lnTo>
                    <a:pt x="23" y="31"/>
                  </a:lnTo>
                  <a:lnTo>
                    <a:pt x="20" y="27"/>
                  </a:lnTo>
                  <a:lnTo>
                    <a:pt x="16" y="25"/>
                  </a:lnTo>
                  <a:lnTo>
                    <a:pt x="12" y="23"/>
                  </a:lnTo>
                  <a:lnTo>
                    <a:pt x="10" y="19"/>
                  </a:lnTo>
                  <a:lnTo>
                    <a:pt x="7" y="15"/>
                  </a:lnTo>
                  <a:lnTo>
                    <a:pt x="5" y="11"/>
                  </a:lnTo>
                  <a:lnTo>
                    <a:pt x="2" y="6"/>
                  </a:lnTo>
                  <a:lnTo>
                    <a:pt x="0" y="0"/>
                  </a:lnTo>
                  <a:lnTo>
                    <a:pt x="6" y="71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11" y="63"/>
                  </a:lnTo>
                  <a:lnTo>
                    <a:pt x="13" y="61"/>
                  </a:lnTo>
                  <a:lnTo>
                    <a:pt x="16" y="58"/>
                  </a:lnTo>
                  <a:lnTo>
                    <a:pt x="17" y="56"/>
                  </a:lnTo>
                  <a:lnTo>
                    <a:pt x="18" y="53"/>
                  </a:lnTo>
                  <a:lnTo>
                    <a:pt x="17" y="51"/>
                  </a:lnTo>
                  <a:lnTo>
                    <a:pt x="16" y="49"/>
                  </a:lnTo>
                  <a:lnTo>
                    <a:pt x="12" y="47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20" y="47"/>
                  </a:lnTo>
                  <a:lnTo>
                    <a:pt x="22" y="47"/>
                  </a:lnTo>
                  <a:lnTo>
                    <a:pt x="23" y="46"/>
                  </a:lnTo>
                  <a:lnTo>
                    <a:pt x="26" y="46"/>
                  </a:lnTo>
                  <a:lnTo>
                    <a:pt x="27" y="45"/>
                  </a:lnTo>
                  <a:lnTo>
                    <a:pt x="29" y="44"/>
                  </a:lnTo>
                  <a:lnTo>
                    <a:pt x="31" y="41"/>
                  </a:lnTo>
                  <a:lnTo>
                    <a:pt x="33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08" name="Freeform 210"/>
            <p:cNvSpPr>
              <a:spLocks/>
            </p:cNvSpPr>
            <p:nvPr/>
          </p:nvSpPr>
          <p:spPr bwMode="auto">
            <a:xfrm>
              <a:off x="2512" y="1196"/>
              <a:ext cx="61" cy="312"/>
            </a:xfrm>
            <a:custGeom>
              <a:avLst/>
              <a:gdLst>
                <a:gd name="T0" fmla="*/ 6 w 123"/>
                <a:gd name="T1" fmla="*/ 30 h 624"/>
                <a:gd name="T2" fmla="*/ 2 w 123"/>
                <a:gd name="T3" fmla="*/ 33 h 624"/>
                <a:gd name="T4" fmla="*/ 2 w 123"/>
                <a:gd name="T5" fmla="*/ 33 h 624"/>
                <a:gd name="T6" fmla="*/ 1 w 123"/>
                <a:gd name="T7" fmla="*/ 33 h 624"/>
                <a:gd name="T8" fmla="*/ 1 w 123"/>
                <a:gd name="T9" fmla="*/ 33 h 624"/>
                <a:gd name="T10" fmla="*/ 0 w 123"/>
                <a:gd name="T11" fmla="*/ 32 h 624"/>
                <a:gd name="T12" fmla="*/ 1 w 123"/>
                <a:gd name="T13" fmla="*/ 60 h 624"/>
                <a:gd name="T14" fmla="*/ 4 w 123"/>
                <a:gd name="T15" fmla="*/ 117 h 624"/>
                <a:gd name="T16" fmla="*/ 9 w 123"/>
                <a:gd name="T17" fmla="*/ 173 h 624"/>
                <a:gd name="T18" fmla="*/ 19 w 123"/>
                <a:gd name="T19" fmla="*/ 229 h 624"/>
                <a:gd name="T20" fmla="*/ 34 w 123"/>
                <a:gd name="T21" fmla="*/ 285 h 624"/>
                <a:gd name="T22" fmla="*/ 45 w 123"/>
                <a:gd name="T23" fmla="*/ 49 h 624"/>
                <a:gd name="T24" fmla="*/ 30 w 123"/>
                <a:gd name="T25" fmla="*/ 56 h 624"/>
                <a:gd name="T26" fmla="*/ 25 w 123"/>
                <a:gd name="T27" fmla="*/ 52 h 624"/>
                <a:gd name="T28" fmla="*/ 20 w 123"/>
                <a:gd name="T29" fmla="*/ 48 h 624"/>
                <a:gd name="T30" fmla="*/ 14 w 123"/>
                <a:gd name="T31" fmla="*/ 44 h 624"/>
                <a:gd name="T32" fmla="*/ 12 w 123"/>
                <a:gd name="T33" fmla="*/ 39 h 624"/>
                <a:gd name="T34" fmla="*/ 17 w 123"/>
                <a:gd name="T35" fmla="*/ 44 h 624"/>
                <a:gd name="T36" fmla="*/ 27 w 123"/>
                <a:gd name="T37" fmla="*/ 49 h 624"/>
                <a:gd name="T38" fmla="*/ 37 w 123"/>
                <a:gd name="T39" fmla="*/ 47 h 624"/>
                <a:gd name="T40" fmla="*/ 46 w 123"/>
                <a:gd name="T41" fmla="*/ 40 h 624"/>
                <a:gd name="T42" fmla="*/ 56 w 123"/>
                <a:gd name="T43" fmla="*/ 32 h 624"/>
                <a:gd name="T44" fmla="*/ 60 w 123"/>
                <a:gd name="T45" fmla="*/ 28 h 624"/>
                <a:gd name="T46" fmla="*/ 58 w 123"/>
                <a:gd name="T47" fmla="*/ 27 h 624"/>
                <a:gd name="T48" fmla="*/ 56 w 123"/>
                <a:gd name="T49" fmla="*/ 26 h 624"/>
                <a:gd name="T50" fmla="*/ 55 w 123"/>
                <a:gd name="T51" fmla="*/ 23 h 624"/>
                <a:gd name="T52" fmla="*/ 54 w 123"/>
                <a:gd name="T53" fmla="*/ 21 h 624"/>
                <a:gd name="T54" fmla="*/ 52 w 123"/>
                <a:gd name="T55" fmla="*/ 21 h 624"/>
                <a:gd name="T56" fmla="*/ 46 w 123"/>
                <a:gd name="T57" fmla="*/ 23 h 624"/>
                <a:gd name="T58" fmla="*/ 38 w 123"/>
                <a:gd name="T59" fmla="*/ 23 h 624"/>
                <a:gd name="T60" fmla="*/ 31 w 123"/>
                <a:gd name="T61" fmla="*/ 23 h 624"/>
                <a:gd name="T62" fmla="*/ 24 w 123"/>
                <a:gd name="T63" fmla="*/ 22 h 624"/>
                <a:gd name="T64" fmla="*/ 21 w 123"/>
                <a:gd name="T65" fmla="*/ 18 h 624"/>
                <a:gd name="T66" fmla="*/ 54 w 123"/>
                <a:gd name="T67" fmla="*/ 12 h 624"/>
                <a:gd name="T68" fmla="*/ 51 w 123"/>
                <a:gd name="T69" fmla="*/ 9 h 624"/>
                <a:gd name="T70" fmla="*/ 46 w 123"/>
                <a:gd name="T71" fmla="*/ 6 h 624"/>
                <a:gd name="T72" fmla="*/ 41 w 123"/>
                <a:gd name="T73" fmla="*/ 3 h 624"/>
                <a:gd name="T74" fmla="*/ 37 w 123"/>
                <a:gd name="T75" fmla="*/ 1 h 624"/>
                <a:gd name="T76" fmla="*/ 31 w 123"/>
                <a:gd name="T77" fmla="*/ 2 h 624"/>
                <a:gd name="T78" fmla="*/ 23 w 123"/>
                <a:gd name="T79" fmla="*/ 6 h 624"/>
                <a:gd name="T80" fmla="*/ 17 w 123"/>
                <a:gd name="T81" fmla="*/ 11 h 624"/>
                <a:gd name="T82" fmla="*/ 10 w 123"/>
                <a:gd name="T83" fmla="*/ 16 h 624"/>
                <a:gd name="T84" fmla="*/ 5 w 123"/>
                <a:gd name="T85" fmla="*/ 23 h 624"/>
                <a:gd name="T86" fmla="*/ 3 w 123"/>
                <a:gd name="T87" fmla="*/ 27 h 6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3" h="624">
                  <a:moveTo>
                    <a:pt x="7" y="53"/>
                  </a:moveTo>
                  <a:lnTo>
                    <a:pt x="13" y="60"/>
                  </a:lnTo>
                  <a:lnTo>
                    <a:pt x="7" y="66"/>
                  </a:lnTo>
                  <a:lnTo>
                    <a:pt x="5" y="66"/>
                  </a:lnTo>
                  <a:lnTo>
                    <a:pt x="4" y="66"/>
                  </a:lnTo>
                  <a:lnTo>
                    <a:pt x="3" y="66"/>
                  </a:lnTo>
                  <a:lnTo>
                    <a:pt x="3" y="65"/>
                  </a:lnTo>
                  <a:lnTo>
                    <a:pt x="2" y="65"/>
                  </a:lnTo>
                  <a:lnTo>
                    <a:pt x="0" y="63"/>
                  </a:lnTo>
                  <a:lnTo>
                    <a:pt x="3" y="119"/>
                  </a:lnTo>
                  <a:lnTo>
                    <a:pt x="5" y="176"/>
                  </a:lnTo>
                  <a:lnTo>
                    <a:pt x="8" y="233"/>
                  </a:lnTo>
                  <a:lnTo>
                    <a:pt x="13" y="288"/>
                  </a:lnTo>
                  <a:lnTo>
                    <a:pt x="19" y="345"/>
                  </a:lnTo>
                  <a:lnTo>
                    <a:pt x="26" y="401"/>
                  </a:lnTo>
                  <a:lnTo>
                    <a:pt x="38" y="458"/>
                  </a:lnTo>
                  <a:lnTo>
                    <a:pt x="51" y="514"/>
                  </a:lnTo>
                  <a:lnTo>
                    <a:pt x="69" y="569"/>
                  </a:lnTo>
                  <a:lnTo>
                    <a:pt x="90" y="624"/>
                  </a:lnTo>
                  <a:lnTo>
                    <a:pt x="90" y="98"/>
                  </a:lnTo>
                  <a:lnTo>
                    <a:pt x="64" y="117"/>
                  </a:lnTo>
                  <a:lnTo>
                    <a:pt x="61" y="112"/>
                  </a:lnTo>
                  <a:lnTo>
                    <a:pt x="56" y="107"/>
                  </a:lnTo>
                  <a:lnTo>
                    <a:pt x="51" y="103"/>
                  </a:lnTo>
                  <a:lnTo>
                    <a:pt x="45" y="99"/>
                  </a:lnTo>
                  <a:lnTo>
                    <a:pt x="40" y="96"/>
                  </a:lnTo>
                  <a:lnTo>
                    <a:pt x="34" y="93"/>
                  </a:lnTo>
                  <a:lnTo>
                    <a:pt x="29" y="88"/>
                  </a:lnTo>
                  <a:lnTo>
                    <a:pt x="26" y="84"/>
                  </a:lnTo>
                  <a:lnTo>
                    <a:pt x="24" y="78"/>
                  </a:lnTo>
                  <a:lnTo>
                    <a:pt x="25" y="72"/>
                  </a:lnTo>
                  <a:lnTo>
                    <a:pt x="35" y="87"/>
                  </a:lnTo>
                  <a:lnTo>
                    <a:pt x="45" y="94"/>
                  </a:lnTo>
                  <a:lnTo>
                    <a:pt x="55" y="98"/>
                  </a:lnTo>
                  <a:lnTo>
                    <a:pt x="65" y="97"/>
                  </a:lnTo>
                  <a:lnTo>
                    <a:pt x="74" y="93"/>
                  </a:lnTo>
                  <a:lnTo>
                    <a:pt x="82" y="87"/>
                  </a:lnTo>
                  <a:lnTo>
                    <a:pt x="92" y="79"/>
                  </a:lnTo>
                  <a:lnTo>
                    <a:pt x="102" y="71"/>
                  </a:lnTo>
                  <a:lnTo>
                    <a:pt x="112" y="63"/>
                  </a:lnTo>
                  <a:lnTo>
                    <a:pt x="123" y="57"/>
                  </a:lnTo>
                  <a:lnTo>
                    <a:pt x="121" y="56"/>
                  </a:lnTo>
                  <a:lnTo>
                    <a:pt x="119" y="55"/>
                  </a:lnTo>
                  <a:lnTo>
                    <a:pt x="117" y="53"/>
                  </a:lnTo>
                  <a:lnTo>
                    <a:pt x="114" y="52"/>
                  </a:lnTo>
                  <a:lnTo>
                    <a:pt x="113" y="51"/>
                  </a:lnTo>
                  <a:lnTo>
                    <a:pt x="112" y="48"/>
                  </a:lnTo>
                  <a:lnTo>
                    <a:pt x="111" y="46"/>
                  </a:lnTo>
                  <a:lnTo>
                    <a:pt x="109" y="44"/>
                  </a:lnTo>
                  <a:lnTo>
                    <a:pt x="109" y="41"/>
                  </a:lnTo>
                  <a:lnTo>
                    <a:pt x="111" y="39"/>
                  </a:lnTo>
                  <a:lnTo>
                    <a:pt x="104" y="41"/>
                  </a:lnTo>
                  <a:lnTo>
                    <a:pt x="98" y="44"/>
                  </a:lnTo>
                  <a:lnTo>
                    <a:pt x="92" y="45"/>
                  </a:lnTo>
                  <a:lnTo>
                    <a:pt x="85" y="45"/>
                  </a:lnTo>
                  <a:lnTo>
                    <a:pt x="77" y="46"/>
                  </a:lnTo>
                  <a:lnTo>
                    <a:pt x="70" y="45"/>
                  </a:lnTo>
                  <a:lnTo>
                    <a:pt x="62" y="45"/>
                  </a:lnTo>
                  <a:lnTo>
                    <a:pt x="56" y="45"/>
                  </a:lnTo>
                  <a:lnTo>
                    <a:pt x="49" y="44"/>
                  </a:lnTo>
                  <a:lnTo>
                    <a:pt x="43" y="42"/>
                  </a:lnTo>
                  <a:lnTo>
                    <a:pt x="43" y="36"/>
                  </a:lnTo>
                  <a:lnTo>
                    <a:pt x="111" y="24"/>
                  </a:lnTo>
                  <a:lnTo>
                    <a:pt x="108" y="23"/>
                  </a:lnTo>
                  <a:lnTo>
                    <a:pt x="106" y="20"/>
                  </a:lnTo>
                  <a:lnTo>
                    <a:pt x="102" y="18"/>
                  </a:lnTo>
                  <a:lnTo>
                    <a:pt x="97" y="15"/>
                  </a:lnTo>
                  <a:lnTo>
                    <a:pt x="93" y="11"/>
                  </a:lnTo>
                  <a:lnTo>
                    <a:pt x="88" y="9"/>
                  </a:lnTo>
                  <a:lnTo>
                    <a:pt x="83" y="6"/>
                  </a:lnTo>
                  <a:lnTo>
                    <a:pt x="78" y="4"/>
                  </a:lnTo>
                  <a:lnTo>
                    <a:pt x="74" y="1"/>
                  </a:lnTo>
                  <a:lnTo>
                    <a:pt x="70" y="0"/>
                  </a:lnTo>
                  <a:lnTo>
                    <a:pt x="62" y="3"/>
                  </a:lnTo>
                  <a:lnTo>
                    <a:pt x="55" y="6"/>
                  </a:lnTo>
                  <a:lnTo>
                    <a:pt x="47" y="11"/>
                  </a:lnTo>
                  <a:lnTo>
                    <a:pt x="40" y="15"/>
                  </a:lnTo>
                  <a:lnTo>
                    <a:pt x="34" y="21"/>
                  </a:lnTo>
                  <a:lnTo>
                    <a:pt x="26" y="26"/>
                  </a:lnTo>
                  <a:lnTo>
                    <a:pt x="20" y="32"/>
                  </a:lnTo>
                  <a:lnTo>
                    <a:pt x="15" y="39"/>
                  </a:lnTo>
                  <a:lnTo>
                    <a:pt x="10" y="46"/>
                  </a:lnTo>
                  <a:lnTo>
                    <a:pt x="7" y="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09" name="Freeform 211"/>
            <p:cNvSpPr>
              <a:spLocks/>
            </p:cNvSpPr>
            <p:nvPr/>
          </p:nvSpPr>
          <p:spPr bwMode="auto">
            <a:xfrm>
              <a:off x="2659" y="1248"/>
              <a:ext cx="1" cy="2"/>
            </a:xfrm>
            <a:custGeom>
              <a:avLst/>
              <a:gdLst>
                <a:gd name="T0" fmla="*/ 0 w 3"/>
                <a:gd name="T1" fmla="*/ 0 h 4"/>
                <a:gd name="T2" fmla="*/ 1 w 3"/>
                <a:gd name="T3" fmla="*/ 2 h 4"/>
                <a:gd name="T4" fmla="*/ 1 w 3"/>
                <a:gd name="T5" fmla="*/ 2 h 4"/>
                <a:gd name="T6" fmla="*/ 1 w 3"/>
                <a:gd name="T7" fmla="*/ 2 h 4"/>
                <a:gd name="T8" fmla="*/ 1 w 3"/>
                <a:gd name="T9" fmla="*/ 2 h 4"/>
                <a:gd name="T10" fmla="*/ 1 w 3"/>
                <a:gd name="T11" fmla="*/ 2 h 4"/>
                <a:gd name="T12" fmla="*/ 1 w 3"/>
                <a:gd name="T13" fmla="*/ 2 h 4"/>
                <a:gd name="T14" fmla="*/ 1 w 3"/>
                <a:gd name="T15" fmla="*/ 2 h 4"/>
                <a:gd name="T16" fmla="*/ 1 w 3"/>
                <a:gd name="T17" fmla="*/ 2 h 4"/>
                <a:gd name="T18" fmla="*/ 1 w 3"/>
                <a:gd name="T19" fmla="*/ 2 h 4"/>
                <a:gd name="T20" fmla="*/ 1 w 3"/>
                <a:gd name="T21" fmla="*/ 2 h 4"/>
                <a:gd name="T22" fmla="*/ 1 w 3"/>
                <a:gd name="T23" fmla="*/ 2 h 4"/>
                <a:gd name="T24" fmla="*/ 1 w 3"/>
                <a:gd name="T25" fmla="*/ 2 h 4"/>
                <a:gd name="T26" fmla="*/ 1 w 3"/>
                <a:gd name="T27" fmla="*/ 2 h 4"/>
                <a:gd name="T28" fmla="*/ 1 w 3"/>
                <a:gd name="T29" fmla="*/ 2 h 4"/>
                <a:gd name="T30" fmla="*/ 1 w 3"/>
                <a:gd name="T31" fmla="*/ 1 h 4"/>
                <a:gd name="T32" fmla="*/ 1 w 3"/>
                <a:gd name="T33" fmla="*/ 1 h 4"/>
                <a:gd name="T34" fmla="*/ 1 w 3"/>
                <a:gd name="T35" fmla="*/ 1 h 4"/>
                <a:gd name="T36" fmla="*/ 1 w 3"/>
                <a:gd name="T37" fmla="*/ 1 h 4"/>
                <a:gd name="T38" fmla="*/ 1 w 3"/>
                <a:gd name="T39" fmla="*/ 0 h 4"/>
                <a:gd name="T40" fmla="*/ 0 w 3"/>
                <a:gd name="T41" fmla="*/ 0 h 4"/>
                <a:gd name="T42" fmla="*/ 0 w 3"/>
                <a:gd name="T43" fmla="*/ 0 h 4"/>
                <a:gd name="T44" fmla="*/ 0 w 3"/>
                <a:gd name="T45" fmla="*/ 0 h 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3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10" name="Freeform 212"/>
            <p:cNvSpPr>
              <a:spLocks/>
            </p:cNvSpPr>
            <p:nvPr/>
          </p:nvSpPr>
          <p:spPr bwMode="auto">
            <a:xfrm>
              <a:off x="2668" y="1269"/>
              <a:ext cx="1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1 w 2"/>
                <a:gd name="T9" fmla="*/ 0 h 3"/>
                <a:gd name="T10" fmla="*/ 1 w 2"/>
                <a:gd name="T11" fmla="*/ 0 h 3"/>
                <a:gd name="T12" fmla="*/ 1 w 2"/>
                <a:gd name="T13" fmla="*/ 0 h 3"/>
                <a:gd name="T14" fmla="*/ 0 w 2"/>
                <a:gd name="T15" fmla="*/ 1 h 3"/>
                <a:gd name="T16" fmla="*/ 0 w 2"/>
                <a:gd name="T17" fmla="*/ 1 h 3"/>
                <a:gd name="T18" fmla="*/ 0 w 2"/>
                <a:gd name="T19" fmla="*/ 1 h 3"/>
                <a:gd name="T20" fmla="*/ 0 w 2"/>
                <a:gd name="T21" fmla="*/ 1 h 3"/>
                <a:gd name="T22" fmla="*/ 0 w 2"/>
                <a:gd name="T23" fmla="*/ 1 h 3"/>
                <a:gd name="T24" fmla="*/ 0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1 w 2"/>
                <a:gd name="T33" fmla="*/ 0 h 3"/>
                <a:gd name="T34" fmla="*/ 1 w 2"/>
                <a:gd name="T35" fmla="*/ 0 h 3"/>
                <a:gd name="T36" fmla="*/ 1 w 2"/>
                <a:gd name="T37" fmla="*/ 0 h 3"/>
                <a:gd name="T38" fmla="*/ 1 w 2"/>
                <a:gd name="T39" fmla="*/ 0 h 3"/>
                <a:gd name="T40" fmla="*/ 1 w 2"/>
                <a:gd name="T41" fmla="*/ 0 h 3"/>
                <a:gd name="T42" fmla="*/ 1 w 2"/>
                <a:gd name="T43" fmla="*/ 0 h 3"/>
                <a:gd name="T44" fmla="*/ 1 w 2"/>
                <a:gd name="T45" fmla="*/ 0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11" name="Freeform 213"/>
            <p:cNvSpPr>
              <a:spLocks/>
            </p:cNvSpPr>
            <p:nvPr/>
          </p:nvSpPr>
          <p:spPr bwMode="auto">
            <a:xfrm>
              <a:off x="2658" y="1196"/>
              <a:ext cx="45" cy="79"/>
            </a:xfrm>
            <a:custGeom>
              <a:avLst/>
              <a:gdLst>
                <a:gd name="T0" fmla="*/ 3 w 89"/>
                <a:gd name="T1" fmla="*/ 45 h 157"/>
                <a:gd name="T2" fmla="*/ 5 w 89"/>
                <a:gd name="T3" fmla="*/ 49 h 157"/>
                <a:gd name="T4" fmla="*/ 3 w 89"/>
                <a:gd name="T5" fmla="*/ 54 h 157"/>
                <a:gd name="T6" fmla="*/ 3 w 89"/>
                <a:gd name="T7" fmla="*/ 56 h 157"/>
                <a:gd name="T8" fmla="*/ 3 w 89"/>
                <a:gd name="T9" fmla="*/ 58 h 157"/>
                <a:gd name="T10" fmla="*/ 4 w 89"/>
                <a:gd name="T11" fmla="*/ 57 h 157"/>
                <a:gd name="T12" fmla="*/ 8 w 89"/>
                <a:gd name="T13" fmla="*/ 61 h 157"/>
                <a:gd name="T14" fmla="*/ 9 w 89"/>
                <a:gd name="T15" fmla="*/ 66 h 157"/>
                <a:gd name="T16" fmla="*/ 8 w 89"/>
                <a:gd name="T17" fmla="*/ 67 h 157"/>
                <a:gd name="T18" fmla="*/ 10 w 89"/>
                <a:gd name="T19" fmla="*/ 68 h 157"/>
                <a:gd name="T20" fmla="*/ 12 w 89"/>
                <a:gd name="T21" fmla="*/ 69 h 157"/>
                <a:gd name="T22" fmla="*/ 12 w 89"/>
                <a:gd name="T23" fmla="*/ 71 h 157"/>
                <a:gd name="T24" fmla="*/ 12 w 89"/>
                <a:gd name="T25" fmla="*/ 73 h 157"/>
                <a:gd name="T26" fmla="*/ 14 w 89"/>
                <a:gd name="T27" fmla="*/ 73 h 157"/>
                <a:gd name="T28" fmla="*/ 19 w 89"/>
                <a:gd name="T29" fmla="*/ 75 h 157"/>
                <a:gd name="T30" fmla="*/ 21 w 89"/>
                <a:gd name="T31" fmla="*/ 79 h 157"/>
                <a:gd name="T32" fmla="*/ 22 w 89"/>
                <a:gd name="T33" fmla="*/ 71 h 157"/>
                <a:gd name="T34" fmla="*/ 27 w 89"/>
                <a:gd name="T35" fmla="*/ 68 h 157"/>
                <a:gd name="T36" fmla="*/ 32 w 89"/>
                <a:gd name="T37" fmla="*/ 66 h 157"/>
                <a:gd name="T38" fmla="*/ 34 w 89"/>
                <a:gd name="T39" fmla="*/ 57 h 157"/>
                <a:gd name="T40" fmla="*/ 40 w 89"/>
                <a:gd name="T41" fmla="*/ 49 h 157"/>
                <a:gd name="T42" fmla="*/ 44 w 89"/>
                <a:gd name="T43" fmla="*/ 39 h 157"/>
                <a:gd name="T44" fmla="*/ 42 w 89"/>
                <a:gd name="T45" fmla="*/ 30 h 157"/>
                <a:gd name="T46" fmla="*/ 41 w 89"/>
                <a:gd name="T47" fmla="*/ 20 h 157"/>
                <a:gd name="T48" fmla="*/ 38 w 89"/>
                <a:gd name="T49" fmla="*/ 11 h 157"/>
                <a:gd name="T50" fmla="*/ 30 w 89"/>
                <a:gd name="T51" fmla="*/ 9 h 157"/>
                <a:gd name="T52" fmla="*/ 25 w 89"/>
                <a:gd name="T53" fmla="*/ 4 h 157"/>
                <a:gd name="T54" fmla="*/ 20 w 89"/>
                <a:gd name="T55" fmla="*/ 1 h 157"/>
                <a:gd name="T56" fmla="*/ 17 w 89"/>
                <a:gd name="T57" fmla="*/ 5 h 157"/>
                <a:gd name="T58" fmla="*/ 12 w 89"/>
                <a:gd name="T59" fmla="*/ 8 h 157"/>
                <a:gd name="T60" fmla="*/ 13 w 89"/>
                <a:gd name="T61" fmla="*/ 7 h 157"/>
                <a:gd name="T62" fmla="*/ 13 w 89"/>
                <a:gd name="T63" fmla="*/ 5 h 157"/>
                <a:gd name="T64" fmla="*/ 9 w 89"/>
                <a:gd name="T65" fmla="*/ 7 h 157"/>
                <a:gd name="T66" fmla="*/ 11 w 89"/>
                <a:gd name="T67" fmla="*/ 10 h 157"/>
                <a:gd name="T68" fmla="*/ 11 w 89"/>
                <a:gd name="T69" fmla="*/ 13 h 157"/>
                <a:gd name="T70" fmla="*/ 8 w 89"/>
                <a:gd name="T71" fmla="*/ 12 h 157"/>
                <a:gd name="T72" fmla="*/ 3 w 89"/>
                <a:gd name="T73" fmla="*/ 13 h 157"/>
                <a:gd name="T74" fmla="*/ 3 w 89"/>
                <a:gd name="T75" fmla="*/ 16 h 157"/>
                <a:gd name="T76" fmla="*/ 4 w 89"/>
                <a:gd name="T77" fmla="*/ 22 h 157"/>
                <a:gd name="T78" fmla="*/ 7 w 89"/>
                <a:gd name="T79" fmla="*/ 26 h 157"/>
                <a:gd name="T80" fmla="*/ 5 w 89"/>
                <a:gd name="T81" fmla="*/ 27 h 157"/>
                <a:gd name="T82" fmla="*/ 4 w 89"/>
                <a:gd name="T83" fmla="*/ 30 h 157"/>
                <a:gd name="T84" fmla="*/ 8 w 89"/>
                <a:gd name="T85" fmla="*/ 34 h 157"/>
                <a:gd name="T86" fmla="*/ 2 w 89"/>
                <a:gd name="T87" fmla="*/ 37 h 157"/>
                <a:gd name="T88" fmla="*/ 1 w 89"/>
                <a:gd name="T89" fmla="*/ 38 h 157"/>
                <a:gd name="T90" fmla="*/ 0 w 89"/>
                <a:gd name="T91" fmla="*/ 39 h 157"/>
                <a:gd name="T92" fmla="*/ 1 w 89"/>
                <a:gd name="T93" fmla="*/ 40 h 157"/>
                <a:gd name="T94" fmla="*/ 1 w 89"/>
                <a:gd name="T95" fmla="*/ 41 h 15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89" h="157">
                  <a:moveTo>
                    <a:pt x="2" y="83"/>
                  </a:moveTo>
                  <a:lnTo>
                    <a:pt x="8" y="83"/>
                  </a:lnTo>
                  <a:lnTo>
                    <a:pt x="7" y="87"/>
                  </a:lnTo>
                  <a:lnTo>
                    <a:pt x="6" y="89"/>
                  </a:lnTo>
                  <a:lnTo>
                    <a:pt x="7" y="92"/>
                  </a:lnTo>
                  <a:lnTo>
                    <a:pt x="8" y="93"/>
                  </a:lnTo>
                  <a:lnTo>
                    <a:pt x="10" y="96"/>
                  </a:lnTo>
                  <a:lnTo>
                    <a:pt x="10" y="97"/>
                  </a:lnTo>
                  <a:lnTo>
                    <a:pt x="11" y="99"/>
                  </a:lnTo>
                  <a:lnTo>
                    <a:pt x="10" y="102"/>
                  </a:lnTo>
                  <a:lnTo>
                    <a:pt x="8" y="104"/>
                  </a:lnTo>
                  <a:lnTo>
                    <a:pt x="5" y="108"/>
                  </a:lnTo>
                  <a:lnTo>
                    <a:pt x="5" y="109"/>
                  </a:lnTo>
                  <a:lnTo>
                    <a:pt x="5" y="110"/>
                  </a:lnTo>
                  <a:lnTo>
                    <a:pt x="5" y="112"/>
                  </a:lnTo>
                  <a:lnTo>
                    <a:pt x="5" y="113"/>
                  </a:lnTo>
                  <a:lnTo>
                    <a:pt x="5" y="114"/>
                  </a:lnTo>
                  <a:lnTo>
                    <a:pt x="5" y="115"/>
                  </a:lnTo>
                  <a:lnTo>
                    <a:pt x="5" y="117"/>
                  </a:lnTo>
                  <a:lnTo>
                    <a:pt x="8" y="113"/>
                  </a:lnTo>
                  <a:lnTo>
                    <a:pt x="8" y="114"/>
                  </a:lnTo>
                  <a:lnTo>
                    <a:pt x="10" y="117"/>
                  </a:lnTo>
                  <a:lnTo>
                    <a:pt x="11" y="118"/>
                  </a:lnTo>
                  <a:lnTo>
                    <a:pt x="12" y="120"/>
                  </a:lnTo>
                  <a:lnTo>
                    <a:pt x="15" y="121"/>
                  </a:lnTo>
                  <a:lnTo>
                    <a:pt x="16" y="124"/>
                  </a:lnTo>
                  <a:lnTo>
                    <a:pt x="17" y="126"/>
                  </a:lnTo>
                  <a:lnTo>
                    <a:pt x="18" y="129"/>
                  </a:lnTo>
                  <a:lnTo>
                    <a:pt x="18" y="131"/>
                  </a:lnTo>
                  <a:lnTo>
                    <a:pt x="17" y="134"/>
                  </a:lnTo>
                  <a:lnTo>
                    <a:pt x="15" y="134"/>
                  </a:lnTo>
                  <a:lnTo>
                    <a:pt x="16" y="134"/>
                  </a:lnTo>
                  <a:lnTo>
                    <a:pt x="17" y="134"/>
                  </a:lnTo>
                  <a:lnTo>
                    <a:pt x="18" y="134"/>
                  </a:lnTo>
                  <a:lnTo>
                    <a:pt x="20" y="135"/>
                  </a:lnTo>
                  <a:lnTo>
                    <a:pt x="21" y="135"/>
                  </a:lnTo>
                  <a:lnTo>
                    <a:pt x="22" y="135"/>
                  </a:lnTo>
                  <a:lnTo>
                    <a:pt x="22" y="136"/>
                  </a:lnTo>
                  <a:lnTo>
                    <a:pt x="23" y="138"/>
                  </a:lnTo>
                  <a:lnTo>
                    <a:pt x="23" y="139"/>
                  </a:lnTo>
                  <a:lnTo>
                    <a:pt x="23" y="140"/>
                  </a:lnTo>
                  <a:lnTo>
                    <a:pt x="23" y="141"/>
                  </a:lnTo>
                  <a:lnTo>
                    <a:pt x="23" y="143"/>
                  </a:lnTo>
                  <a:lnTo>
                    <a:pt x="23" y="144"/>
                  </a:lnTo>
                  <a:lnTo>
                    <a:pt x="23" y="145"/>
                  </a:lnTo>
                  <a:lnTo>
                    <a:pt x="22" y="146"/>
                  </a:lnTo>
                  <a:lnTo>
                    <a:pt x="22" y="147"/>
                  </a:lnTo>
                  <a:lnTo>
                    <a:pt x="25" y="146"/>
                  </a:lnTo>
                  <a:lnTo>
                    <a:pt x="27" y="146"/>
                  </a:lnTo>
                  <a:lnTo>
                    <a:pt x="30" y="146"/>
                  </a:lnTo>
                  <a:lnTo>
                    <a:pt x="32" y="146"/>
                  </a:lnTo>
                  <a:lnTo>
                    <a:pt x="34" y="147"/>
                  </a:lnTo>
                  <a:lnTo>
                    <a:pt x="37" y="150"/>
                  </a:lnTo>
                  <a:lnTo>
                    <a:pt x="38" y="151"/>
                  </a:lnTo>
                  <a:lnTo>
                    <a:pt x="39" y="154"/>
                  </a:lnTo>
                  <a:lnTo>
                    <a:pt x="41" y="155"/>
                  </a:lnTo>
                  <a:lnTo>
                    <a:pt x="41" y="157"/>
                  </a:lnTo>
                  <a:lnTo>
                    <a:pt x="53" y="146"/>
                  </a:lnTo>
                  <a:lnTo>
                    <a:pt x="41" y="149"/>
                  </a:lnTo>
                  <a:lnTo>
                    <a:pt x="42" y="144"/>
                  </a:lnTo>
                  <a:lnTo>
                    <a:pt x="43" y="141"/>
                  </a:lnTo>
                  <a:lnTo>
                    <a:pt x="44" y="139"/>
                  </a:lnTo>
                  <a:lnTo>
                    <a:pt x="48" y="138"/>
                  </a:lnTo>
                  <a:lnTo>
                    <a:pt x="51" y="136"/>
                  </a:lnTo>
                  <a:lnTo>
                    <a:pt x="53" y="135"/>
                  </a:lnTo>
                  <a:lnTo>
                    <a:pt x="57" y="134"/>
                  </a:lnTo>
                  <a:lnTo>
                    <a:pt x="59" y="134"/>
                  </a:lnTo>
                  <a:lnTo>
                    <a:pt x="62" y="133"/>
                  </a:lnTo>
                  <a:lnTo>
                    <a:pt x="64" y="131"/>
                  </a:lnTo>
                  <a:lnTo>
                    <a:pt x="59" y="125"/>
                  </a:lnTo>
                  <a:lnTo>
                    <a:pt x="64" y="119"/>
                  </a:lnTo>
                  <a:lnTo>
                    <a:pt x="62" y="117"/>
                  </a:lnTo>
                  <a:lnTo>
                    <a:pt x="67" y="114"/>
                  </a:lnTo>
                  <a:lnTo>
                    <a:pt x="72" y="110"/>
                  </a:lnTo>
                  <a:lnTo>
                    <a:pt x="75" y="107"/>
                  </a:lnTo>
                  <a:lnTo>
                    <a:pt x="78" y="102"/>
                  </a:lnTo>
                  <a:lnTo>
                    <a:pt x="80" y="97"/>
                  </a:lnTo>
                  <a:lnTo>
                    <a:pt x="83" y="93"/>
                  </a:lnTo>
                  <a:lnTo>
                    <a:pt x="85" y="88"/>
                  </a:lnTo>
                  <a:lnTo>
                    <a:pt x="87" y="83"/>
                  </a:lnTo>
                  <a:lnTo>
                    <a:pt x="88" y="78"/>
                  </a:lnTo>
                  <a:lnTo>
                    <a:pt x="89" y="74"/>
                  </a:lnTo>
                  <a:lnTo>
                    <a:pt x="85" y="70"/>
                  </a:lnTo>
                  <a:lnTo>
                    <a:pt x="84" y="65"/>
                  </a:lnTo>
                  <a:lnTo>
                    <a:pt x="83" y="60"/>
                  </a:lnTo>
                  <a:lnTo>
                    <a:pt x="82" y="55"/>
                  </a:lnTo>
                  <a:lnTo>
                    <a:pt x="82" y="50"/>
                  </a:lnTo>
                  <a:lnTo>
                    <a:pt x="82" y="44"/>
                  </a:lnTo>
                  <a:lnTo>
                    <a:pt x="82" y="39"/>
                  </a:lnTo>
                  <a:lnTo>
                    <a:pt x="82" y="32"/>
                  </a:lnTo>
                  <a:lnTo>
                    <a:pt x="80" y="27"/>
                  </a:lnTo>
                  <a:lnTo>
                    <a:pt x="79" y="21"/>
                  </a:lnTo>
                  <a:lnTo>
                    <a:pt x="75" y="21"/>
                  </a:lnTo>
                  <a:lnTo>
                    <a:pt x="72" y="20"/>
                  </a:lnTo>
                  <a:lnTo>
                    <a:pt x="67" y="20"/>
                  </a:lnTo>
                  <a:lnTo>
                    <a:pt x="63" y="19"/>
                  </a:lnTo>
                  <a:lnTo>
                    <a:pt x="59" y="18"/>
                  </a:lnTo>
                  <a:lnTo>
                    <a:pt x="56" y="16"/>
                  </a:lnTo>
                  <a:lnTo>
                    <a:pt x="53" y="14"/>
                  </a:lnTo>
                  <a:lnTo>
                    <a:pt x="51" y="11"/>
                  </a:lnTo>
                  <a:lnTo>
                    <a:pt x="49" y="8"/>
                  </a:lnTo>
                  <a:lnTo>
                    <a:pt x="49" y="4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6" y="8"/>
                  </a:lnTo>
                  <a:lnTo>
                    <a:pt x="34" y="10"/>
                  </a:lnTo>
                  <a:lnTo>
                    <a:pt x="32" y="14"/>
                  </a:lnTo>
                  <a:lnTo>
                    <a:pt x="30" y="16"/>
                  </a:lnTo>
                  <a:lnTo>
                    <a:pt x="26" y="19"/>
                  </a:lnTo>
                  <a:lnTo>
                    <a:pt x="23" y="15"/>
                  </a:lnTo>
                  <a:lnTo>
                    <a:pt x="25" y="14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17" y="13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20" y="16"/>
                  </a:lnTo>
                  <a:lnTo>
                    <a:pt x="20" y="19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1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5"/>
                  </a:lnTo>
                  <a:lnTo>
                    <a:pt x="16" y="24"/>
                  </a:lnTo>
                  <a:lnTo>
                    <a:pt x="15" y="23"/>
                  </a:lnTo>
                  <a:lnTo>
                    <a:pt x="12" y="23"/>
                  </a:lnTo>
                  <a:lnTo>
                    <a:pt x="11" y="23"/>
                  </a:lnTo>
                  <a:lnTo>
                    <a:pt x="8" y="24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27"/>
                  </a:lnTo>
                  <a:lnTo>
                    <a:pt x="2" y="30"/>
                  </a:lnTo>
                  <a:lnTo>
                    <a:pt x="5" y="32"/>
                  </a:lnTo>
                  <a:lnTo>
                    <a:pt x="7" y="35"/>
                  </a:lnTo>
                  <a:lnTo>
                    <a:pt x="7" y="39"/>
                  </a:lnTo>
                  <a:lnTo>
                    <a:pt x="8" y="41"/>
                  </a:lnTo>
                  <a:lnTo>
                    <a:pt x="8" y="44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1" y="50"/>
                  </a:lnTo>
                  <a:lnTo>
                    <a:pt x="13" y="51"/>
                  </a:lnTo>
                  <a:lnTo>
                    <a:pt x="17" y="51"/>
                  </a:lnTo>
                  <a:lnTo>
                    <a:pt x="13" y="51"/>
                  </a:lnTo>
                  <a:lnTo>
                    <a:pt x="11" y="52"/>
                  </a:lnTo>
                  <a:lnTo>
                    <a:pt x="10" y="53"/>
                  </a:lnTo>
                  <a:lnTo>
                    <a:pt x="10" y="55"/>
                  </a:lnTo>
                  <a:lnTo>
                    <a:pt x="8" y="56"/>
                  </a:lnTo>
                  <a:lnTo>
                    <a:pt x="8" y="58"/>
                  </a:lnTo>
                  <a:lnTo>
                    <a:pt x="7" y="60"/>
                  </a:lnTo>
                  <a:lnTo>
                    <a:pt x="7" y="62"/>
                  </a:lnTo>
                  <a:lnTo>
                    <a:pt x="5" y="63"/>
                  </a:lnTo>
                  <a:lnTo>
                    <a:pt x="2" y="66"/>
                  </a:lnTo>
                  <a:lnTo>
                    <a:pt x="15" y="68"/>
                  </a:lnTo>
                  <a:lnTo>
                    <a:pt x="11" y="81"/>
                  </a:lnTo>
                  <a:lnTo>
                    <a:pt x="5" y="74"/>
                  </a:lnTo>
                  <a:lnTo>
                    <a:pt x="4" y="74"/>
                  </a:lnTo>
                  <a:lnTo>
                    <a:pt x="2" y="74"/>
                  </a:lnTo>
                  <a:lnTo>
                    <a:pt x="1" y="76"/>
                  </a:lnTo>
                  <a:lnTo>
                    <a:pt x="1" y="77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2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12" name="Freeform 214"/>
            <p:cNvSpPr>
              <a:spLocks/>
            </p:cNvSpPr>
            <p:nvPr/>
          </p:nvSpPr>
          <p:spPr bwMode="auto">
            <a:xfrm>
              <a:off x="2597" y="1206"/>
              <a:ext cx="37" cy="12"/>
            </a:xfrm>
            <a:custGeom>
              <a:avLst/>
              <a:gdLst>
                <a:gd name="T0" fmla="*/ 29 w 74"/>
                <a:gd name="T1" fmla="*/ 4 h 24"/>
                <a:gd name="T2" fmla="*/ 29 w 74"/>
                <a:gd name="T3" fmla="*/ 3 h 24"/>
                <a:gd name="T4" fmla="*/ 30 w 74"/>
                <a:gd name="T5" fmla="*/ 3 h 24"/>
                <a:gd name="T6" fmla="*/ 31 w 74"/>
                <a:gd name="T7" fmla="*/ 4 h 24"/>
                <a:gd name="T8" fmla="*/ 31 w 74"/>
                <a:gd name="T9" fmla="*/ 4 h 24"/>
                <a:gd name="T10" fmla="*/ 32 w 74"/>
                <a:gd name="T11" fmla="*/ 5 h 24"/>
                <a:gd name="T12" fmla="*/ 33 w 74"/>
                <a:gd name="T13" fmla="*/ 5 h 24"/>
                <a:gd name="T14" fmla="*/ 33 w 74"/>
                <a:gd name="T15" fmla="*/ 5 h 24"/>
                <a:gd name="T16" fmla="*/ 34 w 74"/>
                <a:gd name="T17" fmla="*/ 6 h 24"/>
                <a:gd name="T18" fmla="*/ 34 w 74"/>
                <a:gd name="T19" fmla="*/ 6 h 24"/>
                <a:gd name="T20" fmla="*/ 34 w 74"/>
                <a:gd name="T21" fmla="*/ 7 h 24"/>
                <a:gd name="T22" fmla="*/ 33 w 74"/>
                <a:gd name="T23" fmla="*/ 2 h 24"/>
                <a:gd name="T24" fmla="*/ 37 w 74"/>
                <a:gd name="T25" fmla="*/ 1 h 24"/>
                <a:gd name="T26" fmla="*/ 33 w 74"/>
                <a:gd name="T27" fmla="*/ 0 h 24"/>
                <a:gd name="T28" fmla="*/ 29 w 74"/>
                <a:gd name="T29" fmla="*/ 0 h 24"/>
                <a:gd name="T30" fmla="*/ 24 w 74"/>
                <a:gd name="T31" fmla="*/ 1 h 24"/>
                <a:gd name="T32" fmla="*/ 20 w 74"/>
                <a:gd name="T33" fmla="*/ 2 h 24"/>
                <a:gd name="T34" fmla="*/ 16 w 74"/>
                <a:gd name="T35" fmla="*/ 2 h 24"/>
                <a:gd name="T36" fmla="*/ 13 w 74"/>
                <a:gd name="T37" fmla="*/ 3 h 24"/>
                <a:gd name="T38" fmla="*/ 9 w 74"/>
                <a:gd name="T39" fmla="*/ 4 h 24"/>
                <a:gd name="T40" fmla="*/ 6 w 74"/>
                <a:gd name="T41" fmla="*/ 5 h 24"/>
                <a:gd name="T42" fmla="*/ 3 w 74"/>
                <a:gd name="T43" fmla="*/ 7 h 24"/>
                <a:gd name="T44" fmla="*/ 0 w 74"/>
                <a:gd name="T45" fmla="*/ 8 h 24"/>
                <a:gd name="T46" fmla="*/ 0 w 74"/>
                <a:gd name="T47" fmla="*/ 8 h 24"/>
                <a:gd name="T48" fmla="*/ 1 w 74"/>
                <a:gd name="T49" fmla="*/ 9 h 24"/>
                <a:gd name="T50" fmla="*/ 1 w 74"/>
                <a:gd name="T51" fmla="*/ 9 h 24"/>
                <a:gd name="T52" fmla="*/ 1 w 74"/>
                <a:gd name="T53" fmla="*/ 10 h 24"/>
                <a:gd name="T54" fmla="*/ 2 w 74"/>
                <a:gd name="T55" fmla="*/ 10 h 24"/>
                <a:gd name="T56" fmla="*/ 2 w 74"/>
                <a:gd name="T57" fmla="*/ 10 h 24"/>
                <a:gd name="T58" fmla="*/ 2 w 74"/>
                <a:gd name="T59" fmla="*/ 10 h 24"/>
                <a:gd name="T60" fmla="*/ 2 w 74"/>
                <a:gd name="T61" fmla="*/ 11 h 24"/>
                <a:gd name="T62" fmla="*/ 2 w 74"/>
                <a:gd name="T63" fmla="*/ 11 h 24"/>
                <a:gd name="T64" fmla="*/ 2 w 74"/>
                <a:gd name="T65" fmla="*/ 11 h 24"/>
                <a:gd name="T66" fmla="*/ 5 w 74"/>
                <a:gd name="T67" fmla="*/ 11 h 24"/>
                <a:gd name="T68" fmla="*/ 7 w 74"/>
                <a:gd name="T69" fmla="*/ 11 h 24"/>
                <a:gd name="T70" fmla="*/ 10 w 74"/>
                <a:gd name="T71" fmla="*/ 11 h 24"/>
                <a:gd name="T72" fmla="*/ 14 w 74"/>
                <a:gd name="T73" fmla="*/ 11 h 24"/>
                <a:gd name="T74" fmla="*/ 17 w 74"/>
                <a:gd name="T75" fmla="*/ 12 h 24"/>
                <a:gd name="T76" fmla="*/ 20 w 74"/>
                <a:gd name="T77" fmla="*/ 11 h 24"/>
                <a:gd name="T78" fmla="*/ 23 w 74"/>
                <a:gd name="T79" fmla="*/ 11 h 24"/>
                <a:gd name="T80" fmla="*/ 26 w 74"/>
                <a:gd name="T81" fmla="*/ 10 h 24"/>
                <a:gd name="T82" fmla="*/ 28 w 74"/>
                <a:gd name="T83" fmla="*/ 7 h 24"/>
                <a:gd name="T84" fmla="*/ 29 w 74"/>
                <a:gd name="T85" fmla="*/ 4 h 24"/>
                <a:gd name="T86" fmla="*/ 29 w 74"/>
                <a:gd name="T87" fmla="*/ 4 h 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4" h="24">
                  <a:moveTo>
                    <a:pt x="57" y="7"/>
                  </a:moveTo>
                  <a:lnTo>
                    <a:pt x="58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7"/>
                  </a:lnTo>
                  <a:lnTo>
                    <a:pt x="63" y="9"/>
                  </a:lnTo>
                  <a:lnTo>
                    <a:pt x="65" y="9"/>
                  </a:lnTo>
                  <a:lnTo>
                    <a:pt x="66" y="10"/>
                  </a:lnTo>
                  <a:lnTo>
                    <a:pt x="67" y="11"/>
                  </a:lnTo>
                  <a:lnTo>
                    <a:pt x="67" y="12"/>
                  </a:lnTo>
                  <a:lnTo>
                    <a:pt x="68" y="14"/>
                  </a:lnTo>
                  <a:lnTo>
                    <a:pt x="66" y="4"/>
                  </a:lnTo>
                  <a:lnTo>
                    <a:pt x="74" y="1"/>
                  </a:lnTo>
                  <a:lnTo>
                    <a:pt x="66" y="0"/>
                  </a:lnTo>
                  <a:lnTo>
                    <a:pt x="57" y="0"/>
                  </a:lnTo>
                  <a:lnTo>
                    <a:pt x="48" y="1"/>
                  </a:lnTo>
                  <a:lnTo>
                    <a:pt x="40" y="3"/>
                  </a:lnTo>
                  <a:lnTo>
                    <a:pt x="32" y="4"/>
                  </a:lnTo>
                  <a:lnTo>
                    <a:pt x="25" y="5"/>
                  </a:lnTo>
                  <a:lnTo>
                    <a:pt x="17" y="7"/>
                  </a:lnTo>
                  <a:lnTo>
                    <a:pt x="11" y="10"/>
                  </a:lnTo>
                  <a:lnTo>
                    <a:pt x="5" y="14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9" y="21"/>
                  </a:lnTo>
                  <a:lnTo>
                    <a:pt x="14" y="21"/>
                  </a:lnTo>
                  <a:lnTo>
                    <a:pt x="20" y="22"/>
                  </a:lnTo>
                  <a:lnTo>
                    <a:pt x="27" y="22"/>
                  </a:lnTo>
                  <a:lnTo>
                    <a:pt x="34" y="24"/>
                  </a:lnTo>
                  <a:lnTo>
                    <a:pt x="40" y="22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5" y="14"/>
                  </a:lnTo>
                  <a:lnTo>
                    <a:pt x="57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13" name="Freeform 215"/>
            <p:cNvSpPr>
              <a:spLocks noEditPoints="1"/>
            </p:cNvSpPr>
            <p:nvPr/>
          </p:nvSpPr>
          <p:spPr bwMode="auto">
            <a:xfrm>
              <a:off x="2561" y="1215"/>
              <a:ext cx="89" cy="376"/>
            </a:xfrm>
            <a:custGeom>
              <a:avLst/>
              <a:gdLst>
                <a:gd name="T0" fmla="*/ 46 w 178"/>
                <a:gd name="T1" fmla="*/ 335 h 752"/>
                <a:gd name="T2" fmla="*/ 79 w 178"/>
                <a:gd name="T3" fmla="*/ 246 h 752"/>
                <a:gd name="T4" fmla="*/ 88 w 178"/>
                <a:gd name="T5" fmla="*/ 117 h 752"/>
                <a:gd name="T6" fmla="*/ 76 w 178"/>
                <a:gd name="T7" fmla="*/ 18 h 752"/>
                <a:gd name="T8" fmla="*/ 74 w 178"/>
                <a:gd name="T9" fmla="*/ 17 h 752"/>
                <a:gd name="T10" fmla="*/ 72 w 178"/>
                <a:gd name="T11" fmla="*/ 22 h 752"/>
                <a:gd name="T12" fmla="*/ 63 w 178"/>
                <a:gd name="T13" fmla="*/ 25 h 752"/>
                <a:gd name="T14" fmla="*/ 55 w 178"/>
                <a:gd name="T15" fmla="*/ 33 h 752"/>
                <a:gd name="T16" fmla="*/ 34 w 178"/>
                <a:gd name="T17" fmla="*/ 18 h 752"/>
                <a:gd name="T18" fmla="*/ 17 w 178"/>
                <a:gd name="T19" fmla="*/ 13 h 752"/>
                <a:gd name="T20" fmla="*/ 3 w 178"/>
                <a:gd name="T21" fmla="*/ 27 h 752"/>
                <a:gd name="T22" fmla="*/ 46 w 178"/>
                <a:gd name="T23" fmla="*/ 260 h 752"/>
                <a:gd name="T24" fmla="*/ 48 w 178"/>
                <a:gd name="T25" fmla="*/ 108 h 752"/>
                <a:gd name="T26" fmla="*/ 40 w 178"/>
                <a:gd name="T27" fmla="*/ 277 h 752"/>
                <a:gd name="T28" fmla="*/ 37 w 178"/>
                <a:gd name="T29" fmla="*/ 278 h 752"/>
                <a:gd name="T30" fmla="*/ 33 w 178"/>
                <a:gd name="T31" fmla="*/ 278 h 752"/>
                <a:gd name="T32" fmla="*/ 31 w 178"/>
                <a:gd name="T33" fmla="*/ 280 h 752"/>
                <a:gd name="T34" fmla="*/ 30 w 178"/>
                <a:gd name="T35" fmla="*/ 280 h 752"/>
                <a:gd name="T36" fmla="*/ 30 w 178"/>
                <a:gd name="T37" fmla="*/ 281 h 752"/>
                <a:gd name="T38" fmla="*/ 27 w 178"/>
                <a:gd name="T39" fmla="*/ 283 h 752"/>
                <a:gd name="T40" fmla="*/ 27 w 178"/>
                <a:gd name="T41" fmla="*/ 286 h 752"/>
                <a:gd name="T42" fmla="*/ 27 w 178"/>
                <a:gd name="T43" fmla="*/ 287 h 752"/>
                <a:gd name="T44" fmla="*/ 31 w 178"/>
                <a:gd name="T45" fmla="*/ 288 h 752"/>
                <a:gd name="T46" fmla="*/ 38 w 178"/>
                <a:gd name="T47" fmla="*/ 286 h 752"/>
                <a:gd name="T48" fmla="*/ 37 w 178"/>
                <a:gd name="T49" fmla="*/ 288 h 752"/>
                <a:gd name="T50" fmla="*/ 30 w 178"/>
                <a:gd name="T51" fmla="*/ 291 h 752"/>
                <a:gd name="T52" fmla="*/ 28 w 178"/>
                <a:gd name="T53" fmla="*/ 289 h 752"/>
                <a:gd name="T54" fmla="*/ 27 w 178"/>
                <a:gd name="T55" fmla="*/ 287 h 752"/>
                <a:gd name="T56" fmla="*/ 27 w 178"/>
                <a:gd name="T57" fmla="*/ 287 h 752"/>
                <a:gd name="T58" fmla="*/ 27 w 178"/>
                <a:gd name="T59" fmla="*/ 286 h 752"/>
                <a:gd name="T60" fmla="*/ 27 w 178"/>
                <a:gd name="T61" fmla="*/ 286 h 752"/>
                <a:gd name="T62" fmla="*/ 27 w 178"/>
                <a:gd name="T63" fmla="*/ 282 h 752"/>
                <a:gd name="T64" fmla="*/ 30 w 178"/>
                <a:gd name="T65" fmla="*/ 280 h 752"/>
                <a:gd name="T66" fmla="*/ 32 w 178"/>
                <a:gd name="T67" fmla="*/ 278 h 752"/>
                <a:gd name="T68" fmla="*/ 34 w 178"/>
                <a:gd name="T69" fmla="*/ 277 h 752"/>
                <a:gd name="T70" fmla="*/ 35 w 178"/>
                <a:gd name="T71" fmla="*/ 275 h 752"/>
                <a:gd name="T72" fmla="*/ 38 w 178"/>
                <a:gd name="T73" fmla="*/ 277 h 752"/>
                <a:gd name="T74" fmla="*/ 40 w 178"/>
                <a:gd name="T75" fmla="*/ 277 h 752"/>
                <a:gd name="T76" fmla="*/ 29 w 178"/>
                <a:gd name="T77" fmla="*/ 186 h 752"/>
                <a:gd name="T78" fmla="*/ 24 w 178"/>
                <a:gd name="T79" fmla="*/ 184 h 752"/>
                <a:gd name="T80" fmla="*/ 24 w 178"/>
                <a:gd name="T81" fmla="*/ 181 h 752"/>
                <a:gd name="T82" fmla="*/ 33 w 178"/>
                <a:gd name="T83" fmla="*/ 174 h 752"/>
                <a:gd name="T84" fmla="*/ 33 w 178"/>
                <a:gd name="T85" fmla="*/ 181 h 752"/>
                <a:gd name="T86" fmla="*/ 18 w 178"/>
                <a:gd name="T87" fmla="*/ 82 h 752"/>
                <a:gd name="T88" fmla="*/ 17 w 178"/>
                <a:gd name="T89" fmla="*/ 85 h 752"/>
                <a:gd name="T90" fmla="*/ 19 w 178"/>
                <a:gd name="T91" fmla="*/ 89 h 752"/>
                <a:gd name="T92" fmla="*/ 23 w 178"/>
                <a:gd name="T93" fmla="*/ 89 h 752"/>
                <a:gd name="T94" fmla="*/ 29 w 178"/>
                <a:gd name="T95" fmla="*/ 84 h 752"/>
                <a:gd name="T96" fmla="*/ 29 w 178"/>
                <a:gd name="T97" fmla="*/ 84 h 752"/>
                <a:gd name="T98" fmla="*/ 30 w 178"/>
                <a:gd name="T99" fmla="*/ 79 h 752"/>
                <a:gd name="T100" fmla="*/ 30 w 178"/>
                <a:gd name="T101" fmla="*/ 83 h 752"/>
                <a:gd name="T102" fmla="*/ 29 w 178"/>
                <a:gd name="T103" fmla="*/ 87 h 752"/>
                <a:gd name="T104" fmla="*/ 25 w 178"/>
                <a:gd name="T105" fmla="*/ 90 h 752"/>
                <a:gd name="T106" fmla="*/ 19 w 178"/>
                <a:gd name="T107" fmla="*/ 90 h 752"/>
                <a:gd name="T108" fmla="*/ 18 w 178"/>
                <a:gd name="T109" fmla="*/ 82 h 752"/>
                <a:gd name="T110" fmla="*/ 20 w 178"/>
                <a:gd name="T111" fmla="*/ 79 h 752"/>
                <a:gd name="T112" fmla="*/ 20 w 178"/>
                <a:gd name="T113" fmla="*/ 77 h 7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78" h="752">
                  <a:moveTo>
                    <a:pt x="0" y="57"/>
                  </a:moveTo>
                  <a:lnTo>
                    <a:pt x="0" y="603"/>
                  </a:lnTo>
                  <a:lnTo>
                    <a:pt x="49" y="752"/>
                  </a:lnTo>
                  <a:lnTo>
                    <a:pt x="65" y="724"/>
                  </a:lnTo>
                  <a:lnTo>
                    <a:pt x="80" y="697"/>
                  </a:lnTo>
                  <a:lnTo>
                    <a:pt x="92" y="669"/>
                  </a:lnTo>
                  <a:lnTo>
                    <a:pt x="105" y="640"/>
                  </a:lnTo>
                  <a:lnTo>
                    <a:pt x="116" y="611"/>
                  </a:lnTo>
                  <a:lnTo>
                    <a:pt x="126" y="581"/>
                  </a:lnTo>
                  <a:lnTo>
                    <a:pt x="136" y="551"/>
                  </a:lnTo>
                  <a:lnTo>
                    <a:pt x="146" y="522"/>
                  </a:lnTo>
                  <a:lnTo>
                    <a:pt x="157" y="492"/>
                  </a:lnTo>
                  <a:lnTo>
                    <a:pt x="168" y="463"/>
                  </a:lnTo>
                  <a:lnTo>
                    <a:pt x="169" y="415"/>
                  </a:lnTo>
                  <a:lnTo>
                    <a:pt x="171" y="368"/>
                  </a:lnTo>
                  <a:lnTo>
                    <a:pt x="173" y="322"/>
                  </a:lnTo>
                  <a:lnTo>
                    <a:pt x="174" y="278"/>
                  </a:lnTo>
                  <a:lnTo>
                    <a:pt x="175" y="233"/>
                  </a:lnTo>
                  <a:lnTo>
                    <a:pt x="177" y="188"/>
                  </a:lnTo>
                  <a:lnTo>
                    <a:pt x="177" y="143"/>
                  </a:lnTo>
                  <a:lnTo>
                    <a:pt x="178" y="96"/>
                  </a:lnTo>
                  <a:lnTo>
                    <a:pt x="178" y="49"/>
                  </a:lnTo>
                  <a:lnTo>
                    <a:pt x="178" y="0"/>
                  </a:lnTo>
                  <a:lnTo>
                    <a:pt x="151" y="35"/>
                  </a:lnTo>
                  <a:lnTo>
                    <a:pt x="149" y="34"/>
                  </a:lnTo>
                  <a:lnTo>
                    <a:pt x="148" y="34"/>
                  </a:lnTo>
                  <a:lnTo>
                    <a:pt x="148" y="33"/>
                  </a:lnTo>
                  <a:lnTo>
                    <a:pt x="148" y="32"/>
                  </a:lnTo>
                  <a:lnTo>
                    <a:pt x="148" y="31"/>
                  </a:lnTo>
                  <a:lnTo>
                    <a:pt x="148" y="29"/>
                  </a:lnTo>
                  <a:lnTo>
                    <a:pt x="142" y="39"/>
                  </a:lnTo>
                  <a:lnTo>
                    <a:pt x="143" y="44"/>
                  </a:lnTo>
                  <a:lnTo>
                    <a:pt x="142" y="48"/>
                  </a:lnTo>
                  <a:lnTo>
                    <a:pt x="140" y="49"/>
                  </a:lnTo>
                  <a:lnTo>
                    <a:pt x="137" y="50"/>
                  </a:lnTo>
                  <a:lnTo>
                    <a:pt x="133" y="50"/>
                  </a:lnTo>
                  <a:lnTo>
                    <a:pt x="130" y="50"/>
                  </a:lnTo>
                  <a:lnTo>
                    <a:pt x="126" y="50"/>
                  </a:lnTo>
                  <a:lnTo>
                    <a:pt x="122" y="52"/>
                  </a:lnTo>
                  <a:lnTo>
                    <a:pt x="121" y="53"/>
                  </a:lnTo>
                  <a:lnTo>
                    <a:pt x="121" y="57"/>
                  </a:lnTo>
                  <a:lnTo>
                    <a:pt x="123" y="59"/>
                  </a:lnTo>
                  <a:lnTo>
                    <a:pt x="118" y="65"/>
                  </a:lnTo>
                  <a:lnTo>
                    <a:pt x="110" y="65"/>
                  </a:lnTo>
                  <a:lnTo>
                    <a:pt x="101" y="64"/>
                  </a:lnTo>
                  <a:lnTo>
                    <a:pt x="94" y="60"/>
                  </a:lnTo>
                  <a:lnTo>
                    <a:pt x="86" y="55"/>
                  </a:lnTo>
                  <a:lnTo>
                    <a:pt x="80" y="49"/>
                  </a:lnTo>
                  <a:lnTo>
                    <a:pt x="74" y="43"/>
                  </a:lnTo>
                  <a:lnTo>
                    <a:pt x="68" y="35"/>
                  </a:lnTo>
                  <a:lnTo>
                    <a:pt x="63" y="29"/>
                  </a:lnTo>
                  <a:lnTo>
                    <a:pt x="58" y="23"/>
                  </a:lnTo>
                  <a:lnTo>
                    <a:pt x="53" y="18"/>
                  </a:lnTo>
                  <a:lnTo>
                    <a:pt x="45" y="19"/>
                  </a:lnTo>
                  <a:lnTo>
                    <a:pt x="39" y="22"/>
                  </a:lnTo>
                  <a:lnTo>
                    <a:pt x="33" y="26"/>
                  </a:lnTo>
                  <a:lnTo>
                    <a:pt x="29" y="31"/>
                  </a:lnTo>
                  <a:lnTo>
                    <a:pt x="24" y="35"/>
                  </a:lnTo>
                  <a:lnTo>
                    <a:pt x="21" y="40"/>
                  </a:lnTo>
                  <a:lnTo>
                    <a:pt x="17" y="45"/>
                  </a:lnTo>
                  <a:lnTo>
                    <a:pt x="12" y="49"/>
                  </a:lnTo>
                  <a:lnTo>
                    <a:pt x="6" y="54"/>
                  </a:lnTo>
                  <a:lnTo>
                    <a:pt x="0" y="57"/>
                  </a:lnTo>
                  <a:close/>
                  <a:moveTo>
                    <a:pt x="100" y="65"/>
                  </a:moveTo>
                  <a:lnTo>
                    <a:pt x="91" y="574"/>
                  </a:lnTo>
                  <a:lnTo>
                    <a:pt x="91" y="520"/>
                  </a:lnTo>
                  <a:lnTo>
                    <a:pt x="91" y="468"/>
                  </a:lnTo>
                  <a:lnTo>
                    <a:pt x="91" y="416"/>
                  </a:lnTo>
                  <a:lnTo>
                    <a:pt x="91" y="366"/>
                  </a:lnTo>
                  <a:lnTo>
                    <a:pt x="92" y="316"/>
                  </a:lnTo>
                  <a:lnTo>
                    <a:pt x="94" y="266"/>
                  </a:lnTo>
                  <a:lnTo>
                    <a:pt x="95" y="216"/>
                  </a:lnTo>
                  <a:lnTo>
                    <a:pt x="96" y="167"/>
                  </a:lnTo>
                  <a:lnTo>
                    <a:pt x="97" y="116"/>
                  </a:lnTo>
                  <a:lnTo>
                    <a:pt x="100" y="65"/>
                  </a:lnTo>
                  <a:close/>
                  <a:moveTo>
                    <a:pt x="79" y="553"/>
                  </a:moveTo>
                  <a:lnTo>
                    <a:pt x="79" y="561"/>
                  </a:lnTo>
                  <a:lnTo>
                    <a:pt x="78" y="560"/>
                  </a:lnTo>
                  <a:lnTo>
                    <a:pt x="76" y="557"/>
                  </a:lnTo>
                  <a:lnTo>
                    <a:pt x="74" y="556"/>
                  </a:lnTo>
                  <a:lnTo>
                    <a:pt x="73" y="555"/>
                  </a:lnTo>
                  <a:lnTo>
                    <a:pt x="71" y="555"/>
                  </a:lnTo>
                  <a:lnTo>
                    <a:pt x="70" y="555"/>
                  </a:lnTo>
                  <a:lnTo>
                    <a:pt x="69" y="555"/>
                  </a:lnTo>
                  <a:lnTo>
                    <a:pt x="66" y="555"/>
                  </a:lnTo>
                  <a:lnTo>
                    <a:pt x="65" y="555"/>
                  </a:lnTo>
                  <a:lnTo>
                    <a:pt x="65" y="556"/>
                  </a:lnTo>
                  <a:lnTo>
                    <a:pt x="64" y="556"/>
                  </a:lnTo>
                  <a:lnTo>
                    <a:pt x="63" y="557"/>
                  </a:lnTo>
                  <a:lnTo>
                    <a:pt x="61" y="559"/>
                  </a:lnTo>
                  <a:lnTo>
                    <a:pt x="60" y="559"/>
                  </a:lnTo>
                  <a:lnTo>
                    <a:pt x="60" y="560"/>
                  </a:lnTo>
                  <a:lnTo>
                    <a:pt x="59" y="560"/>
                  </a:lnTo>
                  <a:lnTo>
                    <a:pt x="59" y="561"/>
                  </a:lnTo>
                  <a:lnTo>
                    <a:pt x="58" y="562"/>
                  </a:lnTo>
                  <a:lnTo>
                    <a:pt x="57" y="564"/>
                  </a:lnTo>
                  <a:lnTo>
                    <a:pt x="55" y="564"/>
                  </a:lnTo>
                  <a:lnTo>
                    <a:pt x="55" y="565"/>
                  </a:lnTo>
                  <a:lnTo>
                    <a:pt x="54" y="566"/>
                  </a:lnTo>
                  <a:lnTo>
                    <a:pt x="54" y="567"/>
                  </a:lnTo>
                  <a:lnTo>
                    <a:pt x="54" y="569"/>
                  </a:lnTo>
                  <a:lnTo>
                    <a:pt x="54" y="570"/>
                  </a:lnTo>
                  <a:lnTo>
                    <a:pt x="53" y="571"/>
                  </a:lnTo>
                  <a:lnTo>
                    <a:pt x="53" y="572"/>
                  </a:lnTo>
                  <a:lnTo>
                    <a:pt x="54" y="574"/>
                  </a:lnTo>
                  <a:lnTo>
                    <a:pt x="57" y="575"/>
                  </a:lnTo>
                  <a:lnTo>
                    <a:pt x="59" y="576"/>
                  </a:lnTo>
                  <a:lnTo>
                    <a:pt x="61" y="576"/>
                  </a:lnTo>
                  <a:lnTo>
                    <a:pt x="64" y="576"/>
                  </a:lnTo>
                  <a:lnTo>
                    <a:pt x="66" y="576"/>
                  </a:lnTo>
                  <a:lnTo>
                    <a:pt x="69" y="576"/>
                  </a:lnTo>
                  <a:lnTo>
                    <a:pt x="71" y="575"/>
                  </a:lnTo>
                  <a:lnTo>
                    <a:pt x="74" y="574"/>
                  </a:lnTo>
                  <a:lnTo>
                    <a:pt x="75" y="572"/>
                  </a:lnTo>
                  <a:lnTo>
                    <a:pt x="76" y="570"/>
                  </a:lnTo>
                  <a:lnTo>
                    <a:pt x="79" y="567"/>
                  </a:lnTo>
                  <a:lnTo>
                    <a:pt x="78" y="570"/>
                  </a:lnTo>
                  <a:lnTo>
                    <a:pt x="76" y="572"/>
                  </a:lnTo>
                  <a:lnTo>
                    <a:pt x="75" y="574"/>
                  </a:lnTo>
                  <a:lnTo>
                    <a:pt x="74" y="576"/>
                  </a:lnTo>
                  <a:lnTo>
                    <a:pt x="71" y="577"/>
                  </a:lnTo>
                  <a:lnTo>
                    <a:pt x="69" y="579"/>
                  </a:lnTo>
                  <a:lnTo>
                    <a:pt x="66" y="579"/>
                  </a:lnTo>
                  <a:lnTo>
                    <a:pt x="64" y="580"/>
                  </a:lnTo>
                  <a:lnTo>
                    <a:pt x="61" y="581"/>
                  </a:lnTo>
                  <a:lnTo>
                    <a:pt x="59" y="582"/>
                  </a:lnTo>
                  <a:lnTo>
                    <a:pt x="58" y="581"/>
                  </a:lnTo>
                  <a:lnTo>
                    <a:pt x="58" y="580"/>
                  </a:lnTo>
                  <a:lnTo>
                    <a:pt x="57" y="580"/>
                  </a:lnTo>
                  <a:lnTo>
                    <a:pt x="57" y="579"/>
                  </a:lnTo>
                  <a:lnTo>
                    <a:pt x="55" y="577"/>
                  </a:lnTo>
                  <a:lnTo>
                    <a:pt x="55" y="576"/>
                  </a:lnTo>
                  <a:lnTo>
                    <a:pt x="54" y="575"/>
                  </a:lnTo>
                  <a:lnTo>
                    <a:pt x="54" y="574"/>
                  </a:lnTo>
                  <a:lnTo>
                    <a:pt x="53" y="574"/>
                  </a:lnTo>
                  <a:lnTo>
                    <a:pt x="53" y="572"/>
                  </a:lnTo>
                  <a:lnTo>
                    <a:pt x="53" y="570"/>
                  </a:lnTo>
                  <a:lnTo>
                    <a:pt x="53" y="569"/>
                  </a:lnTo>
                  <a:lnTo>
                    <a:pt x="53" y="567"/>
                  </a:lnTo>
                  <a:lnTo>
                    <a:pt x="53" y="566"/>
                  </a:lnTo>
                  <a:lnTo>
                    <a:pt x="54" y="565"/>
                  </a:lnTo>
                  <a:lnTo>
                    <a:pt x="54" y="564"/>
                  </a:lnTo>
                  <a:lnTo>
                    <a:pt x="55" y="564"/>
                  </a:lnTo>
                  <a:lnTo>
                    <a:pt x="57" y="562"/>
                  </a:lnTo>
                  <a:lnTo>
                    <a:pt x="58" y="561"/>
                  </a:lnTo>
                  <a:lnTo>
                    <a:pt x="59" y="560"/>
                  </a:lnTo>
                  <a:lnTo>
                    <a:pt x="60" y="559"/>
                  </a:lnTo>
                  <a:lnTo>
                    <a:pt x="61" y="557"/>
                  </a:lnTo>
                  <a:lnTo>
                    <a:pt x="63" y="556"/>
                  </a:lnTo>
                  <a:lnTo>
                    <a:pt x="64" y="556"/>
                  </a:lnTo>
                  <a:lnTo>
                    <a:pt x="64" y="555"/>
                  </a:lnTo>
                  <a:lnTo>
                    <a:pt x="65" y="555"/>
                  </a:lnTo>
                  <a:lnTo>
                    <a:pt x="66" y="554"/>
                  </a:lnTo>
                  <a:lnTo>
                    <a:pt x="68" y="553"/>
                  </a:lnTo>
                  <a:lnTo>
                    <a:pt x="68" y="551"/>
                  </a:lnTo>
                  <a:lnTo>
                    <a:pt x="69" y="551"/>
                  </a:lnTo>
                  <a:lnTo>
                    <a:pt x="69" y="550"/>
                  </a:lnTo>
                  <a:lnTo>
                    <a:pt x="70" y="550"/>
                  </a:lnTo>
                  <a:lnTo>
                    <a:pt x="70" y="549"/>
                  </a:lnTo>
                  <a:lnTo>
                    <a:pt x="71" y="550"/>
                  </a:lnTo>
                  <a:lnTo>
                    <a:pt x="73" y="551"/>
                  </a:lnTo>
                  <a:lnTo>
                    <a:pt x="74" y="551"/>
                  </a:lnTo>
                  <a:lnTo>
                    <a:pt x="74" y="553"/>
                  </a:lnTo>
                  <a:lnTo>
                    <a:pt x="75" y="553"/>
                  </a:lnTo>
                  <a:lnTo>
                    <a:pt x="76" y="553"/>
                  </a:lnTo>
                  <a:lnTo>
                    <a:pt x="78" y="553"/>
                  </a:lnTo>
                  <a:lnTo>
                    <a:pt x="79" y="553"/>
                  </a:lnTo>
                  <a:close/>
                  <a:moveTo>
                    <a:pt x="64" y="366"/>
                  </a:moveTo>
                  <a:lnTo>
                    <a:pt x="63" y="367"/>
                  </a:lnTo>
                  <a:lnTo>
                    <a:pt x="61" y="368"/>
                  </a:lnTo>
                  <a:lnTo>
                    <a:pt x="60" y="369"/>
                  </a:lnTo>
                  <a:lnTo>
                    <a:pt x="59" y="371"/>
                  </a:lnTo>
                  <a:lnTo>
                    <a:pt x="57" y="371"/>
                  </a:lnTo>
                  <a:lnTo>
                    <a:pt x="55" y="371"/>
                  </a:lnTo>
                  <a:lnTo>
                    <a:pt x="54" y="371"/>
                  </a:lnTo>
                  <a:lnTo>
                    <a:pt x="52" y="369"/>
                  </a:lnTo>
                  <a:lnTo>
                    <a:pt x="50" y="369"/>
                  </a:lnTo>
                  <a:lnTo>
                    <a:pt x="49" y="368"/>
                  </a:lnTo>
                  <a:lnTo>
                    <a:pt x="48" y="368"/>
                  </a:lnTo>
                  <a:lnTo>
                    <a:pt x="47" y="367"/>
                  </a:lnTo>
                  <a:lnTo>
                    <a:pt x="47" y="366"/>
                  </a:lnTo>
                  <a:lnTo>
                    <a:pt x="47" y="363"/>
                  </a:lnTo>
                  <a:lnTo>
                    <a:pt x="47" y="362"/>
                  </a:lnTo>
                  <a:lnTo>
                    <a:pt x="47" y="361"/>
                  </a:lnTo>
                  <a:lnTo>
                    <a:pt x="47" y="358"/>
                  </a:lnTo>
                  <a:lnTo>
                    <a:pt x="47" y="357"/>
                  </a:lnTo>
                  <a:lnTo>
                    <a:pt x="47" y="356"/>
                  </a:lnTo>
                  <a:lnTo>
                    <a:pt x="61" y="345"/>
                  </a:lnTo>
                  <a:lnTo>
                    <a:pt x="64" y="346"/>
                  </a:lnTo>
                  <a:lnTo>
                    <a:pt x="65" y="347"/>
                  </a:lnTo>
                  <a:lnTo>
                    <a:pt x="66" y="350"/>
                  </a:lnTo>
                  <a:lnTo>
                    <a:pt x="68" y="351"/>
                  </a:lnTo>
                  <a:lnTo>
                    <a:pt x="68" y="353"/>
                  </a:lnTo>
                  <a:lnTo>
                    <a:pt x="68" y="356"/>
                  </a:lnTo>
                  <a:lnTo>
                    <a:pt x="66" y="358"/>
                  </a:lnTo>
                  <a:lnTo>
                    <a:pt x="66" y="361"/>
                  </a:lnTo>
                  <a:lnTo>
                    <a:pt x="65" y="363"/>
                  </a:lnTo>
                  <a:lnTo>
                    <a:pt x="64" y="366"/>
                  </a:lnTo>
                  <a:close/>
                  <a:moveTo>
                    <a:pt x="40" y="154"/>
                  </a:moveTo>
                  <a:lnTo>
                    <a:pt x="35" y="164"/>
                  </a:lnTo>
                  <a:lnTo>
                    <a:pt x="35" y="165"/>
                  </a:lnTo>
                  <a:lnTo>
                    <a:pt x="34" y="167"/>
                  </a:lnTo>
                  <a:lnTo>
                    <a:pt x="34" y="168"/>
                  </a:lnTo>
                  <a:lnTo>
                    <a:pt x="34" y="169"/>
                  </a:lnTo>
                  <a:lnTo>
                    <a:pt x="34" y="170"/>
                  </a:lnTo>
                  <a:lnTo>
                    <a:pt x="34" y="172"/>
                  </a:lnTo>
                  <a:lnTo>
                    <a:pt x="34" y="173"/>
                  </a:lnTo>
                  <a:lnTo>
                    <a:pt x="34" y="174"/>
                  </a:lnTo>
                  <a:lnTo>
                    <a:pt x="34" y="175"/>
                  </a:lnTo>
                  <a:lnTo>
                    <a:pt x="35" y="176"/>
                  </a:lnTo>
                  <a:lnTo>
                    <a:pt x="37" y="178"/>
                  </a:lnTo>
                  <a:lnTo>
                    <a:pt x="38" y="178"/>
                  </a:lnTo>
                  <a:lnTo>
                    <a:pt x="39" y="178"/>
                  </a:lnTo>
                  <a:lnTo>
                    <a:pt x="42" y="178"/>
                  </a:lnTo>
                  <a:lnTo>
                    <a:pt x="43" y="178"/>
                  </a:lnTo>
                  <a:lnTo>
                    <a:pt x="44" y="178"/>
                  </a:lnTo>
                  <a:lnTo>
                    <a:pt x="45" y="178"/>
                  </a:lnTo>
                  <a:lnTo>
                    <a:pt x="48" y="178"/>
                  </a:lnTo>
                  <a:lnTo>
                    <a:pt x="49" y="178"/>
                  </a:lnTo>
                  <a:lnTo>
                    <a:pt x="58" y="168"/>
                  </a:lnTo>
                  <a:lnTo>
                    <a:pt x="58" y="167"/>
                  </a:lnTo>
                  <a:lnTo>
                    <a:pt x="58" y="165"/>
                  </a:lnTo>
                  <a:lnTo>
                    <a:pt x="47" y="154"/>
                  </a:lnTo>
                  <a:lnTo>
                    <a:pt x="59" y="154"/>
                  </a:lnTo>
                  <a:lnTo>
                    <a:pt x="59" y="155"/>
                  </a:lnTo>
                  <a:lnTo>
                    <a:pt x="59" y="157"/>
                  </a:lnTo>
                  <a:lnTo>
                    <a:pt x="59" y="158"/>
                  </a:lnTo>
                  <a:lnTo>
                    <a:pt x="59" y="159"/>
                  </a:lnTo>
                  <a:lnTo>
                    <a:pt x="59" y="160"/>
                  </a:lnTo>
                  <a:lnTo>
                    <a:pt x="59" y="162"/>
                  </a:lnTo>
                  <a:lnTo>
                    <a:pt x="59" y="163"/>
                  </a:lnTo>
                  <a:lnTo>
                    <a:pt x="59" y="164"/>
                  </a:lnTo>
                  <a:lnTo>
                    <a:pt x="59" y="165"/>
                  </a:lnTo>
                  <a:lnTo>
                    <a:pt x="58" y="165"/>
                  </a:lnTo>
                  <a:lnTo>
                    <a:pt x="59" y="167"/>
                  </a:lnTo>
                  <a:lnTo>
                    <a:pt x="58" y="168"/>
                  </a:lnTo>
                  <a:lnTo>
                    <a:pt x="58" y="169"/>
                  </a:lnTo>
                  <a:lnTo>
                    <a:pt x="58" y="172"/>
                  </a:lnTo>
                  <a:lnTo>
                    <a:pt x="57" y="173"/>
                  </a:lnTo>
                  <a:lnTo>
                    <a:pt x="55" y="175"/>
                  </a:lnTo>
                  <a:lnTo>
                    <a:pt x="55" y="176"/>
                  </a:lnTo>
                  <a:lnTo>
                    <a:pt x="54" y="178"/>
                  </a:lnTo>
                  <a:lnTo>
                    <a:pt x="52" y="179"/>
                  </a:lnTo>
                  <a:lnTo>
                    <a:pt x="50" y="180"/>
                  </a:lnTo>
                  <a:lnTo>
                    <a:pt x="49" y="180"/>
                  </a:lnTo>
                  <a:lnTo>
                    <a:pt x="47" y="181"/>
                  </a:lnTo>
                  <a:lnTo>
                    <a:pt x="44" y="181"/>
                  </a:lnTo>
                  <a:lnTo>
                    <a:pt x="42" y="181"/>
                  </a:lnTo>
                  <a:lnTo>
                    <a:pt x="40" y="181"/>
                  </a:lnTo>
                  <a:lnTo>
                    <a:pt x="38" y="180"/>
                  </a:lnTo>
                  <a:lnTo>
                    <a:pt x="37" y="180"/>
                  </a:lnTo>
                  <a:lnTo>
                    <a:pt x="35" y="179"/>
                  </a:lnTo>
                  <a:lnTo>
                    <a:pt x="34" y="178"/>
                  </a:lnTo>
                  <a:lnTo>
                    <a:pt x="33" y="176"/>
                  </a:lnTo>
                  <a:lnTo>
                    <a:pt x="32" y="174"/>
                  </a:lnTo>
                  <a:lnTo>
                    <a:pt x="32" y="173"/>
                  </a:lnTo>
                  <a:lnTo>
                    <a:pt x="35" y="164"/>
                  </a:lnTo>
                  <a:lnTo>
                    <a:pt x="37" y="163"/>
                  </a:lnTo>
                  <a:lnTo>
                    <a:pt x="37" y="162"/>
                  </a:lnTo>
                  <a:lnTo>
                    <a:pt x="37" y="160"/>
                  </a:lnTo>
                  <a:lnTo>
                    <a:pt x="38" y="159"/>
                  </a:lnTo>
                  <a:lnTo>
                    <a:pt x="39" y="158"/>
                  </a:lnTo>
                  <a:lnTo>
                    <a:pt x="39" y="157"/>
                  </a:lnTo>
                  <a:lnTo>
                    <a:pt x="39" y="155"/>
                  </a:lnTo>
                  <a:lnTo>
                    <a:pt x="40" y="155"/>
                  </a:lnTo>
                  <a:lnTo>
                    <a:pt x="40" y="1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14" name="Freeform 216"/>
            <p:cNvSpPr>
              <a:spLocks/>
            </p:cNvSpPr>
            <p:nvPr/>
          </p:nvSpPr>
          <p:spPr bwMode="auto">
            <a:xfrm>
              <a:off x="2812" y="1330"/>
              <a:ext cx="4" cy="13"/>
            </a:xfrm>
            <a:custGeom>
              <a:avLst/>
              <a:gdLst>
                <a:gd name="T0" fmla="*/ 4 w 8"/>
                <a:gd name="T1" fmla="*/ 0 h 26"/>
                <a:gd name="T2" fmla="*/ 4 w 8"/>
                <a:gd name="T3" fmla="*/ 1 h 26"/>
                <a:gd name="T4" fmla="*/ 4 w 8"/>
                <a:gd name="T5" fmla="*/ 3 h 26"/>
                <a:gd name="T6" fmla="*/ 3 w 8"/>
                <a:gd name="T7" fmla="*/ 4 h 26"/>
                <a:gd name="T8" fmla="*/ 2 w 8"/>
                <a:gd name="T9" fmla="*/ 6 h 26"/>
                <a:gd name="T10" fmla="*/ 2 w 8"/>
                <a:gd name="T11" fmla="*/ 7 h 26"/>
                <a:gd name="T12" fmla="*/ 2 w 8"/>
                <a:gd name="T13" fmla="*/ 8 h 26"/>
                <a:gd name="T14" fmla="*/ 2 w 8"/>
                <a:gd name="T15" fmla="*/ 9 h 26"/>
                <a:gd name="T16" fmla="*/ 1 w 8"/>
                <a:gd name="T17" fmla="*/ 11 h 26"/>
                <a:gd name="T18" fmla="*/ 0 w 8"/>
                <a:gd name="T19" fmla="*/ 12 h 26"/>
                <a:gd name="T20" fmla="*/ 0 w 8"/>
                <a:gd name="T21" fmla="*/ 13 h 26"/>
                <a:gd name="T22" fmla="*/ 1 w 8"/>
                <a:gd name="T23" fmla="*/ 12 h 26"/>
                <a:gd name="T24" fmla="*/ 2 w 8"/>
                <a:gd name="T25" fmla="*/ 11 h 26"/>
                <a:gd name="T26" fmla="*/ 2 w 8"/>
                <a:gd name="T27" fmla="*/ 9 h 26"/>
                <a:gd name="T28" fmla="*/ 3 w 8"/>
                <a:gd name="T29" fmla="*/ 8 h 26"/>
                <a:gd name="T30" fmla="*/ 4 w 8"/>
                <a:gd name="T31" fmla="*/ 6 h 26"/>
                <a:gd name="T32" fmla="*/ 4 w 8"/>
                <a:gd name="T33" fmla="*/ 5 h 26"/>
                <a:gd name="T34" fmla="*/ 4 w 8"/>
                <a:gd name="T35" fmla="*/ 4 h 26"/>
                <a:gd name="T36" fmla="*/ 4 w 8"/>
                <a:gd name="T37" fmla="*/ 3 h 26"/>
                <a:gd name="T38" fmla="*/ 4 w 8"/>
                <a:gd name="T39" fmla="*/ 1 h 26"/>
                <a:gd name="T40" fmla="*/ 4 w 8"/>
                <a:gd name="T41" fmla="*/ 0 h 26"/>
                <a:gd name="T42" fmla="*/ 4 w 8"/>
                <a:gd name="T43" fmla="*/ 0 h 26"/>
                <a:gd name="T44" fmla="*/ 4 w 8"/>
                <a:gd name="T45" fmla="*/ 0 h 2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" h="26">
                  <a:moveTo>
                    <a:pt x="7" y="0"/>
                  </a:moveTo>
                  <a:lnTo>
                    <a:pt x="7" y="2"/>
                  </a:lnTo>
                  <a:lnTo>
                    <a:pt x="7" y="5"/>
                  </a:lnTo>
                  <a:lnTo>
                    <a:pt x="5" y="7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2" y="21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5" y="16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7"/>
                  </a:lnTo>
                  <a:lnTo>
                    <a:pt x="7" y="5"/>
                  </a:lnTo>
                  <a:lnTo>
                    <a:pt x="8" y="2"/>
                  </a:lnTo>
                  <a:lnTo>
                    <a:pt x="8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15" name="Freeform 217"/>
            <p:cNvSpPr>
              <a:spLocks/>
            </p:cNvSpPr>
            <p:nvPr/>
          </p:nvSpPr>
          <p:spPr bwMode="auto">
            <a:xfrm>
              <a:off x="2827" y="1243"/>
              <a:ext cx="11" cy="51"/>
            </a:xfrm>
            <a:custGeom>
              <a:avLst/>
              <a:gdLst>
                <a:gd name="T0" fmla="*/ 11 w 21"/>
                <a:gd name="T1" fmla="*/ 0 h 104"/>
                <a:gd name="T2" fmla="*/ 3 w 21"/>
                <a:gd name="T3" fmla="*/ 35 h 104"/>
                <a:gd name="T4" fmla="*/ 2 w 21"/>
                <a:gd name="T5" fmla="*/ 36 h 104"/>
                <a:gd name="T6" fmla="*/ 2 w 21"/>
                <a:gd name="T7" fmla="*/ 38 h 104"/>
                <a:gd name="T8" fmla="*/ 2 w 21"/>
                <a:gd name="T9" fmla="*/ 40 h 104"/>
                <a:gd name="T10" fmla="*/ 2 w 21"/>
                <a:gd name="T11" fmla="*/ 42 h 104"/>
                <a:gd name="T12" fmla="*/ 3 w 21"/>
                <a:gd name="T13" fmla="*/ 44 h 104"/>
                <a:gd name="T14" fmla="*/ 3 w 21"/>
                <a:gd name="T15" fmla="*/ 46 h 104"/>
                <a:gd name="T16" fmla="*/ 3 w 21"/>
                <a:gd name="T17" fmla="*/ 47 h 104"/>
                <a:gd name="T18" fmla="*/ 3 w 21"/>
                <a:gd name="T19" fmla="*/ 48 h 104"/>
                <a:gd name="T20" fmla="*/ 2 w 21"/>
                <a:gd name="T21" fmla="*/ 49 h 104"/>
                <a:gd name="T22" fmla="*/ 0 w 21"/>
                <a:gd name="T23" fmla="*/ 49 h 104"/>
                <a:gd name="T24" fmla="*/ 2 w 21"/>
                <a:gd name="T25" fmla="*/ 51 h 104"/>
                <a:gd name="T26" fmla="*/ 3 w 21"/>
                <a:gd name="T27" fmla="*/ 46 h 104"/>
                <a:gd name="T28" fmla="*/ 5 w 21"/>
                <a:gd name="T29" fmla="*/ 41 h 104"/>
                <a:gd name="T30" fmla="*/ 6 w 21"/>
                <a:gd name="T31" fmla="*/ 36 h 104"/>
                <a:gd name="T32" fmla="*/ 8 w 21"/>
                <a:gd name="T33" fmla="*/ 31 h 104"/>
                <a:gd name="T34" fmla="*/ 9 w 21"/>
                <a:gd name="T35" fmla="*/ 26 h 104"/>
                <a:gd name="T36" fmla="*/ 10 w 21"/>
                <a:gd name="T37" fmla="*/ 21 h 104"/>
                <a:gd name="T38" fmla="*/ 10 w 21"/>
                <a:gd name="T39" fmla="*/ 16 h 104"/>
                <a:gd name="T40" fmla="*/ 11 w 21"/>
                <a:gd name="T41" fmla="*/ 10 h 104"/>
                <a:gd name="T42" fmla="*/ 11 w 21"/>
                <a:gd name="T43" fmla="*/ 5 h 104"/>
                <a:gd name="T44" fmla="*/ 11 w 21"/>
                <a:gd name="T45" fmla="*/ 0 h 104"/>
                <a:gd name="T46" fmla="*/ 11 w 21"/>
                <a:gd name="T47" fmla="*/ 0 h 1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" h="104">
                  <a:moveTo>
                    <a:pt x="21" y="0"/>
                  </a:moveTo>
                  <a:lnTo>
                    <a:pt x="6" y="71"/>
                  </a:lnTo>
                  <a:lnTo>
                    <a:pt x="4" y="74"/>
                  </a:lnTo>
                  <a:lnTo>
                    <a:pt x="3" y="77"/>
                  </a:lnTo>
                  <a:lnTo>
                    <a:pt x="3" y="82"/>
                  </a:lnTo>
                  <a:lnTo>
                    <a:pt x="4" y="85"/>
                  </a:lnTo>
                  <a:lnTo>
                    <a:pt x="5" y="89"/>
                  </a:lnTo>
                  <a:lnTo>
                    <a:pt x="5" y="93"/>
                  </a:lnTo>
                  <a:lnTo>
                    <a:pt x="5" y="95"/>
                  </a:lnTo>
                  <a:lnTo>
                    <a:pt x="5" y="98"/>
                  </a:lnTo>
                  <a:lnTo>
                    <a:pt x="3" y="99"/>
                  </a:lnTo>
                  <a:lnTo>
                    <a:pt x="0" y="100"/>
                  </a:lnTo>
                  <a:lnTo>
                    <a:pt x="4" y="104"/>
                  </a:lnTo>
                  <a:lnTo>
                    <a:pt x="6" y="94"/>
                  </a:lnTo>
                  <a:lnTo>
                    <a:pt x="10" y="83"/>
                  </a:lnTo>
                  <a:lnTo>
                    <a:pt x="12" y="73"/>
                  </a:lnTo>
                  <a:lnTo>
                    <a:pt x="15" y="63"/>
                  </a:lnTo>
                  <a:lnTo>
                    <a:pt x="17" y="53"/>
                  </a:lnTo>
                  <a:lnTo>
                    <a:pt x="19" y="42"/>
                  </a:lnTo>
                  <a:lnTo>
                    <a:pt x="20" y="32"/>
                  </a:lnTo>
                  <a:lnTo>
                    <a:pt x="21" y="21"/>
                  </a:lnTo>
                  <a:lnTo>
                    <a:pt x="21" y="1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16" name="Freeform 218"/>
            <p:cNvSpPr>
              <a:spLocks/>
            </p:cNvSpPr>
            <p:nvPr/>
          </p:nvSpPr>
          <p:spPr bwMode="auto">
            <a:xfrm>
              <a:off x="2828" y="1294"/>
              <a:ext cx="1" cy="2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1 h 3"/>
                <a:gd name="T4" fmla="*/ 1 w 1"/>
                <a:gd name="T5" fmla="*/ 1 h 3"/>
                <a:gd name="T6" fmla="*/ 0 w 1"/>
                <a:gd name="T7" fmla="*/ 1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1 h 3"/>
                <a:gd name="T14" fmla="*/ 0 w 1"/>
                <a:gd name="T15" fmla="*/ 1 h 3"/>
                <a:gd name="T16" fmla="*/ 0 w 1"/>
                <a:gd name="T17" fmla="*/ 2 h 3"/>
                <a:gd name="T18" fmla="*/ 0 w 1"/>
                <a:gd name="T19" fmla="*/ 2 h 3"/>
                <a:gd name="T20" fmla="*/ 0 w 1"/>
                <a:gd name="T21" fmla="*/ 2 h 3"/>
                <a:gd name="T22" fmla="*/ 0 w 1"/>
                <a:gd name="T23" fmla="*/ 2 h 3"/>
                <a:gd name="T24" fmla="*/ 0 w 1"/>
                <a:gd name="T25" fmla="*/ 2 h 3"/>
                <a:gd name="T26" fmla="*/ 0 w 1"/>
                <a:gd name="T27" fmla="*/ 2 h 3"/>
                <a:gd name="T28" fmla="*/ 0 w 1"/>
                <a:gd name="T29" fmla="*/ 1 h 3"/>
                <a:gd name="T30" fmla="*/ 1 w 1"/>
                <a:gd name="T31" fmla="*/ 1 h 3"/>
                <a:gd name="T32" fmla="*/ 1 w 1"/>
                <a:gd name="T33" fmla="*/ 1 h 3"/>
                <a:gd name="T34" fmla="*/ 1 w 1"/>
                <a:gd name="T35" fmla="*/ 1 h 3"/>
                <a:gd name="T36" fmla="*/ 1 w 1"/>
                <a:gd name="T37" fmla="*/ 1 h 3"/>
                <a:gd name="T38" fmla="*/ 1 w 1"/>
                <a:gd name="T39" fmla="*/ 1 h 3"/>
                <a:gd name="T40" fmla="*/ 1 w 1"/>
                <a:gd name="T41" fmla="*/ 1 h 3"/>
                <a:gd name="T42" fmla="*/ 1 w 1"/>
                <a:gd name="T43" fmla="*/ 1 h 3"/>
                <a:gd name="T44" fmla="*/ 1 w 1"/>
                <a:gd name="T45" fmla="*/ 1 h 3"/>
                <a:gd name="T46" fmla="*/ 0 w 1"/>
                <a:gd name="T47" fmla="*/ 0 h 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17" name="Freeform 219"/>
            <p:cNvSpPr>
              <a:spLocks/>
            </p:cNvSpPr>
            <p:nvPr/>
          </p:nvSpPr>
          <p:spPr bwMode="auto">
            <a:xfrm>
              <a:off x="2818" y="1296"/>
              <a:ext cx="10" cy="25"/>
            </a:xfrm>
            <a:custGeom>
              <a:avLst/>
              <a:gdLst>
                <a:gd name="T0" fmla="*/ 8 w 20"/>
                <a:gd name="T1" fmla="*/ 1 h 51"/>
                <a:gd name="T2" fmla="*/ 8 w 20"/>
                <a:gd name="T3" fmla="*/ 0 h 51"/>
                <a:gd name="T4" fmla="*/ 8 w 20"/>
                <a:gd name="T5" fmla="*/ 2 h 51"/>
                <a:gd name="T6" fmla="*/ 7 w 20"/>
                <a:gd name="T7" fmla="*/ 4 h 51"/>
                <a:gd name="T8" fmla="*/ 7 w 20"/>
                <a:gd name="T9" fmla="*/ 6 h 51"/>
                <a:gd name="T10" fmla="*/ 6 w 20"/>
                <a:gd name="T11" fmla="*/ 8 h 51"/>
                <a:gd name="T12" fmla="*/ 6 w 20"/>
                <a:gd name="T13" fmla="*/ 10 h 51"/>
                <a:gd name="T14" fmla="*/ 6 w 20"/>
                <a:gd name="T15" fmla="*/ 12 h 51"/>
                <a:gd name="T16" fmla="*/ 5 w 20"/>
                <a:gd name="T17" fmla="*/ 13 h 51"/>
                <a:gd name="T18" fmla="*/ 4 w 20"/>
                <a:gd name="T19" fmla="*/ 14 h 51"/>
                <a:gd name="T20" fmla="*/ 4 w 20"/>
                <a:gd name="T21" fmla="*/ 14 h 51"/>
                <a:gd name="T22" fmla="*/ 3 w 20"/>
                <a:gd name="T23" fmla="*/ 14 h 51"/>
                <a:gd name="T24" fmla="*/ 4 w 20"/>
                <a:gd name="T25" fmla="*/ 15 h 51"/>
                <a:gd name="T26" fmla="*/ 4 w 20"/>
                <a:gd name="T27" fmla="*/ 16 h 51"/>
                <a:gd name="T28" fmla="*/ 3 w 20"/>
                <a:gd name="T29" fmla="*/ 17 h 51"/>
                <a:gd name="T30" fmla="*/ 3 w 20"/>
                <a:gd name="T31" fmla="*/ 19 h 51"/>
                <a:gd name="T32" fmla="*/ 2 w 20"/>
                <a:gd name="T33" fmla="*/ 20 h 51"/>
                <a:gd name="T34" fmla="*/ 1 w 20"/>
                <a:gd name="T35" fmla="*/ 21 h 51"/>
                <a:gd name="T36" fmla="*/ 1 w 20"/>
                <a:gd name="T37" fmla="*/ 22 h 51"/>
                <a:gd name="T38" fmla="*/ 1 w 20"/>
                <a:gd name="T39" fmla="*/ 23 h 51"/>
                <a:gd name="T40" fmla="*/ 0 w 20"/>
                <a:gd name="T41" fmla="*/ 24 h 51"/>
                <a:gd name="T42" fmla="*/ 1 w 20"/>
                <a:gd name="T43" fmla="*/ 25 h 51"/>
                <a:gd name="T44" fmla="*/ 2 w 20"/>
                <a:gd name="T45" fmla="*/ 23 h 51"/>
                <a:gd name="T46" fmla="*/ 3 w 20"/>
                <a:gd name="T47" fmla="*/ 20 h 51"/>
                <a:gd name="T48" fmla="*/ 4 w 20"/>
                <a:gd name="T49" fmla="*/ 18 h 51"/>
                <a:gd name="T50" fmla="*/ 4 w 20"/>
                <a:gd name="T51" fmla="*/ 15 h 51"/>
                <a:gd name="T52" fmla="*/ 6 w 20"/>
                <a:gd name="T53" fmla="*/ 13 h 51"/>
                <a:gd name="T54" fmla="*/ 6 w 20"/>
                <a:gd name="T55" fmla="*/ 10 h 51"/>
                <a:gd name="T56" fmla="*/ 8 w 20"/>
                <a:gd name="T57" fmla="*/ 7 h 51"/>
                <a:gd name="T58" fmla="*/ 8 w 20"/>
                <a:gd name="T59" fmla="*/ 5 h 51"/>
                <a:gd name="T60" fmla="*/ 9 w 20"/>
                <a:gd name="T61" fmla="*/ 2 h 51"/>
                <a:gd name="T62" fmla="*/ 10 w 20"/>
                <a:gd name="T63" fmla="*/ 0 h 51"/>
                <a:gd name="T64" fmla="*/ 10 w 20"/>
                <a:gd name="T65" fmla="*/ 0 h 51"/>
                <a:gd name="T66" fmla="*/ 9 w 20"/>
                <a:gd name="T67" fmla="*/ 1 h 51"/>
                <a:gd name="T68" fmla="*/ 9 w 20"/>
                <a:gd name="T69" fmla="*/ 1 h 51"/>
                <a:gd name="T70" fmla="*/ 9 w 20"/>
                <a:gd name="T71" fmla="*/ 1 h 51"/>
                <a:gd name="T72" fmla="*/ 9 w 20"/>
                <a:gd name="T73" fmla="*/ 1 h 51"/>
                <a:gd name="T74" fmla="*/ 9 w 20"/>
                <a:gd name="T75" fmla="*/ 1 h 51"/>
                <a:gd name="T76" fmla="*/ 9 w 20"/>
                <a:gd name="T77" fmla="*/ 1 h 51"/>
                <a:gd name="T78" fmla="*/ 9 w 20"/>
                <a:gd name="T79" fmla="*/ 1 h 51"/>
                <a:gd name="T80" fmla="*/ 9 w 20"/>
                <a:gd name="T81" fmla="*/ 1 h 51"/>
                <a:gd name="T82" fmla="*/ 9 w 20"/>
                <a:gd name="T83" fmla="*/ 1 h 51"/>
                <a:gd name="T84" fmla="*/ 9 w 20"/>
                <a:gd name="T85" fmla="*/ 1 h 51"/>
                <a:gd name="T86" fmla="*/ 8 w 20"/>
                <a:gd name="T87" fmla="*/ 1 h 5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0" h="51">
                  <a:moveTo>
                    <a:pt x="16" y="3"/>
                  </a:moveTo>
                  <a:lnTo>
                    <a:pt x="15" y="0"/>
                  </a:lnTo>
                  <a:lnTo>
                    <a:pt x="15" y="4"/>
                  </a:lnTo>
                  <a:lnTo>
                    <a:pt x="13" y="8"/>
                  </a:lnTo>
                  <a:lnTo>
                    <a:pt x="13" y="12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1" y="24"/>
                  </a:lnTo>
                  <a:lnTo>
                    <a:pt x="10" y="26"/>
                  </a:lnTo>
                  <a:lnTo>
                    <a:pt x="8" y="28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7" y="33"/>
                  </a:lnTo>
                  <a:lnTo>
                    <a:pt x="6" y="35"/>
                  </a:lnTo>
                  <a:lnTo>
                    <a:pt x="5" y="38"/>
                  </a:lnTo>
                  <a:lnTo>
                    <a:pt x="3" y="40"/>
                  </a:lnTo>
                  <a:lnTo>
                    <a:pt x="2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46"/>
                  </a:lnTo>
                  <a:lnTo>
                    <a:pt x="5" y="41"/>
                  </a:lnTo>
                  <a:lnTo>
                    <a:pt x="7" y="36"/>
                  </a:lnTo>
                  <a:lnTo>
                    <a:pt x="8" y="31"/>
                  </a:lnTo>
                  <a:lnTo>
                    <a:pt x="11" y="26"/>
                  </a:lnTo>
                  <a:lnTo>
                    <a:pt x="12" y="21"/>
                  </a:lnTo>
                  <a:lnTo>
                    <a:pt x="15" y="15"/>
                  </a:lnTo>
                  <a:lnTo>
                    <a:pt x="16" y="10"/>
                  </a:lnTo>
                  <a:lnTo>
                    <a:pt x="17" y="5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18" name="Freeform 220"/>
            <p:cNvSpPr>
              <a:spLocks/>
            </p:cNvSpPr>
            <p:nvPr/>
          </p:nvSpPr>
          <p:spPr bwMode="auto">
            <a:xfrm>
              <a:off x="2818" y="1321"/>
              <a:ext cx="2" cy="3"/>
            </a:xfrm>
            <a:custGeom>
              <a:avLst/>
              <a:gdLst>
                <a:gd name="T0" fmla="*/ 2 w 4"/>
                <a:gd name="T1" fmla="*/ 2 h 6"/>
                <a:gd name="T2" fmla="*/ 2 w 4"/>
                <a:gd name="T3" fmla="*/ 2 h 6"/>
                <a:gd name="T4" fmla="*/ 2 w 4"/>
                <a:gd name="T5" fmla="*/ 2 h 6"/>
                <a:gd name="T6" fmla="*/ 2 w 4"/>
                <a:gd name="T7" fmla="*/ 1 h 6"/>
                <a:gd name="T8" fmla="*/ 2 w 4"/>
                <a:gd name="T9" fmla="*/ 1 h 6"/>
                <a:gd name="T10" fmla="*/ 2 w 4"/>
                <a:gd name="T11" fmla="*/ 1 h 6"/>
                <a:gd name="T12" fmla="*/ 2 w 4"/>
                <a:gd name="T13" fmla="*/ 1 h 6"/>
                <a:gd name="T14" fmla="*/ 2 w 4"/>
                <a:gd name="T15" fmla="*/ 1 h 6"/>
                <a:gd name="T16" fmla="*/ 2 w 4"/>
                <a:gd name="T17" fmla="*/ 1 h 6"/>
                <a:gd name="T18" fmla="*/ 2 w 4"/>
                <a:gd name="T19" fmla="*/ 0 h 6"/>
                <a:gd name="T20" fmla="*/ 2 w 4"/>
                <a:gd name="T21" fmla="*/ 0 h 6"/>
                <a:gd name="T22" fmla="*/ 2 w 4"/>
                <a:gd name="T23" fmla="*/ 1 h 6"/>
                <a:gd name="T24" fmla="*/ 2 w 4"/>
                <a:gd name="T25" fmla="*/ 1 h 6"/>
                <a:gd name="T26" fmla="*/ 2 w 4"/>
                <a:gd name="T27" fmla="*/ 2 h 6"/>
                <a:gd name="T28" fmla="*/ 1 w 4"/>
                <a:gd name="T29" fmla="*/ 2 h 6"/>
                <a:gd name="T30" fmla="*/ 1 w 4"/>
                <a:gd name="T31" fmla="*/ 2 h 6"/>
                <a:gd name="T32" fmla="*/ 1 w 4"/>
                <a:gd name="T33" fmla="*/ 2 h 6"/>
                <a:gd name="T34" fmla="*/ 1 w 4"/>
                <a:gd name="T35" fmla="*/ 3 h 6"/>
                <a:gd name="T36" fmla="*/ 1 w 4"/>
                <a:gd name="T37" fmla="*/ 3 h 6"/>
                <a:gd name="T38" fmla="*/ 0 w 4"/>
                <a:gd name="T39" fmla="*/ 3 h 6"/>
                <a:gd name="T40" fmla="*/ 0 w 4"/>
                <a:gd name="T41" fmla="*/ 3 h 6"/>
                <a:gd name="T42" fmla="*/ 1 w 4"/>
                <a:gd name="T43" fmla="*/ 3 h 6"/>
                <a:gd name="T44" fmla="*/ 1 w 4"/>
                <a:gd name="T45" fmla="*/ 3 h 6"/>
                <a:gd name="T46" fmla="*/ 1 w 4"/>
                <a:gd name="T47" fmla="*/ 3 h 6"/>
                <a:gd name="T48" fmla="*/ 1 w 4"/>
                <a:gd name="T49" fmla="*/ 3 h 6"/>
                <a:gd name="T50" fmla="*/ 1 w 4"/>
                <a:gd name="T51" fmla="*/ 3 h 6"/>
                <a:gd name="T52" fmla="*/ 2 w 4"/>
                <a:gd name="T53" fmla="*/ 2 h 6"/>
                <a:gd name="T54" fmla="*/ 2 w 4"/>
                <a:gd name="T55" fmla="*/ 2 h 6"/>
                <a:gd name="T56" fmla="*/ 2 w 4"/>
                <a:gd name="T57" fmla="*/ 2 h 6"/>
                <a:gd name="T58" fmla="*/ 2 w 4"/>
                <a:gd name="T59" fmla="*/ 2 h 6"/>
                <a:gd name="T60" fmla="*/ 2 w 4"/>
                <a:gd name="T61" fmla="*/ 2 h 6"/>
                <a:gd name="T62" fmla="*/ 2 w 4"/>
                <a:gd name="T63" fmla="*/ 2 h 6"/>
                <a:gd name="T64" fmla="*/ 2 w 4"/>
                <a:gd name="T65" fmla="*/ 2 h 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" h="6">
                  <a:moveTo>
                    <a:pt x="3" y="3"/>
                  </a:move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4"/>
                  </a:lnTo>
                  <a:lnTo>
                    <a:pt x="4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19" name="Freeform 221"/>
            <p:cNvSpPr>
              <a:spLocks/>
            </p:cNvSpPr>
            <p:nvPr/>
          </p:nvSpPr>
          <p:spPr bwMode="auto">
            <a:xfrm>
              <a:off x="2816" y="1324"/>
              <a:ext cx="2" cy="6"/>
            </a:xfrm>
            <a:custGeom>
              <a:avLst/>
              <a:gdLst>
                <a:gd name="T0" fmla="*/ 2 w 3"/>
                <a:gd name="T1" fmla="*/ 0 h 13"/>
                <a:gd name="T2" fmla="*/ 2 w 3"/>
                <a:gd name="T3" fmla="*/ 1 h 13"/>
                <a:gd name="T4" fmla="*/ 1 w 3"/>
                <a:gd name="T5" fmla="*/ 1 h 13"/>
                <a:gd name="T6" fmla="*/ 1 w 3"/>
                <a:gd name="T7" fmla="*/ 2 h 13"/>
                <a:gd name="T8" fmla="*/ 1 w 3"/>
                <a:gd name="T9" fmla="*/ 2 h 13"/>
                <a:gd name="T10" fmla="*/ 1 w 3"/>
                <a:gd name="T11" fmla="*/ 3 h 13"/>
                <a:gd name="T12" fmla="*/ 1 w 3"/>
                <a:gd name="T13" fmla="*/ 4 h 13"/>
                <a:gd name="T14" fmla="*/ 0 w 3"/>
                <a:gd name="T15" fmla="*/ 4 h 13"/>
                <a:gd name="T16" fmla="*/ 0 w 3"/>
                <a:gd name="T17" fmla="*/ 5 h 13"/>
                <a:gd name="T18" fmla="*/ 0 w 3"/>
                <a:gd name="T19" fmla="*/ 5 h 13"/>
                <a:gd name="T20" fmla="*/ 0 w 3"/>
                <a:gd name="T21" fmla="*/ 6 h 13"/>
                <a:gd name="T22" fmla="*/ 0 w 3"/>
                <a:gd name="T23" fmla="*/ 5 h 13"/>
                <a:gd name="T24" fmla="*/ 1 w 3"/>
                <a:gd name="T25" fmla="*/ 5 h 13"/>
                <a:gd name="T26" fmla="*/ 1 w 3"/>
                <a:gd name="T27" fmla="*/ 4 h 13"/>
                <a:gd name="T28" fmla="*/ 1 w 3"/>
                <a:gd name="T29" fmla="*/ 4 h 13"/>
                <a:gd name="T30" fmla="*/ 1 w 3"/>
                <a:gd name="T31" fmla="*/ 3 h 13"/>
                <a:gd name="T32" fmla="*/ 1 w 3"/>
                <a:gd name="T33" fmla="*/ 2 h 13"/>
                <a:gd name="T34" fmla="*/ 1 w 3"/>
                <a:gd name="T35" fmla="*/ 2 h 13"/>
                <a:gd name="T36" fmla="*/ 2 w 3"/>
                <a:gd name="T37" fmla="*/ 1 h 13"/>
                <a:gd name="T38" fmla="*/ 2 w 3"/>
                <a:gd name="T39" fmla="*/ 1 h 13"/>
                <a:gd name="T40" fmla="*/ 2 w 3"/>
                <a:gd name="T41" fmla="*/ 0 h 13"/>
                <a:gd name="T42" fmla="*/ 2 w 3"/>
                <a:gd name="T43" fmla="*/ 0 h 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lnTo>
                    <a:pt x="3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20" name="Freeform 222"/>
            <p:cNvSpPr>
              <a:spLocks/>
            </p:cNvSpPr>
            <p:nvPr/>
          </p:nvSpPr>
          <p:spPr bwMode="auto">
            <a:xfrm>
              <a:off x="2607" y="1248"/>
              <a:ext cx="4" cy="254"/>
            </a:xfrm>
            <a:custGeom>
              <a:avLst/>
              <a:gdLst>
                <a:gd name="T0" fmla="*/ 4 w 9"/>
                <a:gd name="T1" fmla="*/ 0 h 509"/>
                <a:gd name="T2" fmla="*/ 3 w 9"/>
                <a:gd name="T3" fmla="*/ 25 h 509"/>
                <a:gd name="T4" fmla="*/ 2 w 9"/>
                <a:gd name="T5" fmla="*/ 51 h 509"/>
                <a:gd name="T6" fmla="*/ 2 w 9"/>
                <a:gd name="T7" fmla="*/ 75 h 509"/>
                <a:gd name="T8" fmla="*/ 1 w 9"/>
                <a:gd name="T9" fmla="*/ 100 h 509"/>
                <a:gd name="T10" fmla="*/ 0 w 9"/>
                <a:gd name="T11" fmla="*/ 125 h 509"/>
                <a:gd name="T12" fmla="*/ 0 w 9"/>
                <a:gd name="T13" fmla="*/ 150 h 509"/>
                <a:gd name="T14" fmla="*/ 0 w 9"/>
                <a:gd name="T15" fmla="*/ 175 h 509"/>
                <a:gd name="T16" fmla="*/ 0 w 9"/>
                <a:gd name="T17" fmla="*/ 201 h 509"/>
                <a:gd name="T18" fmla="*/ 0 w 9"/>
                <a:gd name="T19" fmla="*/ 227 h 509"/>
                <a:gd name="T20" fmla="*/ 0 w 9"/>
                <a:gd name="T21" fmla="*/ 254 h 509"/>
                <a:gd name="T22" fmla="*/ 4 w 9"/>
                <a:gd name="T23" fmla="*/ 0 h 509"/>
                <a:gd name="T24" fmla="*/ 4 w 9"/>
                <a:gd name="T25" fmla="*/ 0 h 5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09">
                  <a:moveTo>
                    <a:pt x="9" y="0"/>
                  </a:moveTo>
                  <a:lnTo>
                    <a:pt x="6" y="51"/>
                  </a:lnTo>
                  <a:lnTo>
                    <a:pt x="5" y="102"/>
                  </a:lnTo>
                  <a:lnTo>
                    <a:pt x="4" y="151"/>
                  </a:lnTo>
                  <a:lnTo>
                    <a:pt x="3" y="201"/>
                  </a:lnTo>
                  <a:lnTo>
                    <a:pt x="1" y="251"/>
                  </a:lnTo>
                  <a:lnTo>
                    <a:pt x="0" y="301"/>
                  </a:lnTo>
                  <a:lnTo>
                    <a:pt x="0" y="351"/>
                  </a:lnTo>
                  <a:lnTo>
                    <a:pt x="0" y="403"/>
                  </a:lnTo>
                  <a:lnTo>
                    <a:pt x="0" y="455"/>
                  </a:lnTo>
                  <a:lnTo>
                    <a:pt x="0" y="50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21" name="Freeform 223"/>
            <p:cNvSpPr>
              <a:spLocks/>
            </p:cNvSpPr>
            <p:nvPr/>
          </p:nvSpPr>
          <p:spPr bwMode="auto">
            <a:xfrm>
              <a:off x="2326" y="1272"/>
              <a:ext cx="10" cy="45"/>
            </a:xfrm>
            <a:custGeom>
              <a:avLst/>
              <a:gdLst>
                <a:gd name="T0" fmla="*/ 10 w 21"/>
                <a:gd name="T1" fmla="*/ 45 h 89"/>
                <a:gd name="T2" fmla="*/ 0 w 21"/>
                <a:gd name="T3" fmla="*/ 0 h 89"/>
                <a:gd name="T4" fmla="*/ 1 w 21"/>
                <a:gd name="T5" fmla="*/ 5 h 89"/>
                <a:gd name="T6" fmla="*/ 1 w 21"/>
                <a:gd name="T7" fmla="*/ 9 h 89"/>
                <a:gd name="T8" fmla="*/ 3 w 21"/>
                <a:gd name="T9" fmla="*/ 14 h 89"/>
                <a:gd name="T10" fmla="*/ 3 w 21"/>
                <a:gd name="T11" fmla="*/ 18 h 89"/>
                <a:gd name="T12" fmla="*/ 4 w 21"/>
                <a:gd name="T13" fmla="*/ 23 h 89"/>
                <a:gd name="T14" fmla="*/ 5 w 21"/>
                <a:gd name="T15" fmla="*/ 28 h 89"/>
                <a:gd name="T16" fmla="*/ 6 w 21"/>
                <a:gd name="T17" fmla="*/ 32 h 89"/>
                <a:gd name="T18" fmla="*/ 7 w 21"/>
                <a:gd name="T19" fmla="*/ 36 h 89"/>
                <a:gd name="T20" fmla="*/ 8 w 21"/>
                <a:gd name="T21" fmla="*/ 41 h 89"/>
                <a:gd name="T22" fmla="*/ 10 w 21"/>
                <a:gd name="T23" fmla="*/ 45 h 89"/>
                <a:gd name="T24" fmla="*/ 10 w 21"/>
                <a:gd name="T25" fmla="*/ 45 h 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89">
                  <a:moveTo>
                    <a:pt x="21" y="89"/>
                  </a:moveTo>
                  <a:lnTo>
                    <a:pt x="0" y="0"/>
                  </a:lnTo>
                  <a:lnTo>
                    <a:pt x="2" y="9"/>
                  </a:lnTo>
                  <a:lnTo>
                    <a:pt x="3" y="18"/>
                  </a:lnTo>
                  <a:lnTo>
                    <a:pt x="6" y="28"/>
                  </a:lnTo>
                  <a:lnTo>
                    <a:pt x="7" y="36"/>
                  </a:lnTo>
                  <a:lnTo>
                    <a:pt x="8" y="45"/>
                  </a:lnTo>
                  <a:lnTo>
                    <a:pt x="11" y="55"/>
                  </a:lnTo>
                  <a:lnTo>
                    <a:pt x="12" y="63"/>
                  </a:lnTo>
                  <a:lnTo>
                    <a:pt x="15" y="72"/>
                  </a:lnTo>
                  <a:lnTo>
                    <a:pt x="17" y="81"/>
                  </a:lnTo>
                  <a:lnTo>
                    <a:pt x="21" y="8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22" name="Freeform 224"/>
            <p:cNvSpPr>
              <a:spLocks/>
            </p:cNvSpPr>
            <p:nvPr/>
          </p:nvSpPr>
          <p:spPr bwMode="auto">
            <a:xfrm>
              <a:off x="2590" y="1298"/>
              <a:ext cx="1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0 w 1"/>
                <a:gd name="T5" fmla="*/ 1 h 3"/>
                <a:gd name="T6" fmla="*/ 0 w 1"/>
                <a:gd name="T7" fmla="*/ 1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1 h 3"/>
                <a:gd name="T14" fmla="*/ 0 w 1"/>
                <a:gd name="T15" fmla="*/ 1 h 3"/>
                <a:gd name="T16" fmla="*/ 0 w 1"/>
                <a:gd name="T17" fmla="*/ 1 h 3"/>
                <a:gd name="T18" fmla="*/ 0 w 1"/>
                <a:gd name="T19" fmla="*/ 1 h 3"/>
                <a:gd name="T20" fmla="*/ 0 w 1"/>
                <a:gd name="T21" fmla="*/ 1 h 3"/>
                <a:gd name="T22" fmla="*/ 1 w 1"/>
                <a:gd name="T23" fmla="*/ 1 h 3"/>
                <a:gd name="T24" fmla="*/ 0 w 1"/>
                <a:gd name="T25" fmla="*/ 0 h 3"/>
                <a:gd name="T26" fmla="*/ 0 w 1"/>
                <a:gd name="T27" fmla="*/ 0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23" name="Freeform 225"/>
            <p:cNvSpPr>
              <a:spLocks/>
            </p:cNvSpPr>
            <p:nvPr/>
          </p:nvSpPr>
          <p:spPr bwMode="auto">
            <a:xfrm>
              <a:off x="2577" y="1298"/>
              <a:ext cx="13" cy="8"/>
            </a:xfrm>
            <a:custGeom>
              <a:avLst/>
              <a:gdLst>
                <a:gd name="T0" fmla="*/ 8 w 26"/>
                <a:gd name="T1" fmla="*/ 8 h 17"/>
                <a:gd name="T2" fmla="*/ 9 w 26"/>
                <a:gd name="T3" fmla="*/ 8 h 17"/>
                <a:gd name="T4" fmla="*/ 9 w 26"/>
                <a:gd name="T5" fmla="*/ 8 h 17"/>
                <a:gd name="T6" fmla="*/ 10 w 26"/>
                <a:gd name="T7" fmla="*/ 7 h 17"/>
                <a:gd name="T8" fmla="*/ 11 w 26"/>
                <a:gd name="T9" fmla="*/ 7 h 17"/>
                <a:gd name="T10" fmla="*/ 12 w 26"/>
                <a:gd name="T11" fmla="*/ 6 h 17"/>
                <a:gd name="T12" fmla="*/ 12 w 26"/>
                <a:gd name="T13" fmla="*/ 5 h 17"/>
                <a:gd name="T14" fmla="*/ 13 w 26"/>
                <a:gd name="T15" fmla="*/ 4 h 17"/>
                <a:gd name="T16" fmla="*/ 13 w 26"/>
                <a:gd name="T17" fmla="*/ 4 h 17"/>
                <a:gd name="T18" fmla="*/ 13 w 26"/>
                <a:gd name="T19" fmla="*/ 2 h 17"/>
                <a:gd name="T20" fmla="*/ 13 w 26"/>
                <a:gd name="T21" fmla="*/ 2 h 17"/>
                <a:gd name="T22" fmla="*/ 9 w 26"/>
                <a:gd name="T23" fmla="*/ 7 h 17"/>
                <a:gd name="T24" fmla="*/ 8 w 26"/>
                <a:gd name="T25" fmla="*/ 7 h 17"/>
                <a:gd name="T26" fmla="*/ 7 w 26"/>
                <a:gd name="T27" fmla="*/ 7 h 17"/>
                <a:gd name="T28" fmla="*/ 6 w 26"/>
                <a:gd name="T29" fmla="*/ 7 h 17"/>
                <a:gd name="T30" fmla="*/ 6 w 26"/>
                <a:gd name="T31" fmla="*/ 7 h 17"/>
                <a:gd name="T32" fmla="*/ 5 w 26"/>
                <a:gd name="T33" fmla="*/ 7 h 17"/>
                <a:gd name="T34" fmla="*/ 4 w 26"/>
                <a:gd name="T35" fmla="*/ 7 h 17"/>
                <a:gd name="T36" fmla="*/ 3 w 26"/>
                <a:gd name="T37" fmla="*/ 7 h 17"/>
                <a:gd name="T38" fmla="*/ 3 w 26"/>
                <a:gd name="T39" fmla="*/ 7 h 17"/>
                <a:gd name="T40" fmla="*/ 2 w 26"/>
                <a:gd name="T41" fmla="*/ 6 h 17"/>
                <a:gd name="T42" fmla="*/ 1 w 26"/>
                <a:gd name="T43" fmla="*/ 5 h 17"/>
                <a:gd name="T44" fmla="*/ 1 w 26"/>
                <a:gd name="T45" fmla="*/ 5 h 17"/>
                <a:gd name="T46" fmla="*/ 1 w 26"/>
                <a:gd name="T47" fmla="*/ 4 h 17"/>
                <a:gd name="T48" fmla="*/ 1 w 26"/>
                <a:gd name="T49" fmla="*/ 4 h 17"/>
                <a:gd name="T50" fmla="*/ 1 w 26"/>
                <a:gd name="T51" fmla="*/ 3 h 17"/>
                <a:gd name="T52" fmla="*/ 1 w 26"/>
                <a:gd name="T53" fmla="*/ 2 h 17"/>
                <a:gd name="T54" fmla="*/ 1 w 26"/>
                <a:gd name="T55" fmla="*/ 2 h 17"/>
                <a:gd name="T56" fmla="*/ 1 w 26"/>
                <a:gd name="T57" fmla="*/ 1 h 17"/>
                <a:gd name="T58" fmla="*/ 2 w 26"/>
                <a:gd name="T59" fmla="*/ 0 h 17"/>
                <a:gd name="T60" fmla="*/ 2 w 26"/>
                <a:gd name="T61" fmla="*/ 0 h 17"/>
                <a:gd name="T62" fmla="*/ 2 w 26"/>
                <a:gd name="T63" fmla="*/ 0 h 17"/>
                <a:gd name="T64" fmla="*/ 0 w 26"/>
                <a:gd name="T65" fmla="*/ 4 h 17"/>
                <a:gd name="T66" fmla="*/ 0 w 26"/>
                <a:gd name="T67" fmla="*/ 5 h 17"/>
                <a:gd name="T68" fmla="*/ 1 w 26"/>
                <a:gd name="T69" fmla="*/ 6 h 17"/>
                <a:gd name="T70" fmla="*/ 1 w 26"/>
                <a:gd name="T71" fmla="*/ 7 h 17"/>
                <a:gd name="T72" fmla="*/ 2 w 26"/>
                <a:gd name="T73" fmla="*/ 7 h 17"/>
                <a:gd name="T74" fmla="*/ 3 w 26"/>
                <a:gd name="T75" fmla="*/ 8 h 17"/>
                <a:gd name="T76" fmla="*/ 3 w 26"/>
                <a:gd name="T77" fmla="*/ 8 h 17"/>
                <a:gd name="T78" fmla="*/ 4 w 26"/>
                <a:gd name="T79" fmla="*/ 8 h 17"/>
                <a:gd name="T80" fmla="*/ 5 w 26"/>
                <a:gd name="T81" fmla="*/ 8 h 17"/>
                <a:gd name="T82" fmla="*/ 6 w 26"/>
                <a:gd name="T83" fmla="*/ 8 h 17"/>
                <a:gd name="T84" fmla="*/ 8 w 26"/>
                <a:gd name="T85" fmla="*/ 8 h 17"/>
                <a:gd name="T86" fmla="*/ 8 w 26"/>
                <a:gd name="T87" fmla="*/ 8 h 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6" h="17">
                  <a:moveTo>
                    <a:pt x="15" y="17"/>
                  </a:moveTo>
                  <a:lnTo>
                    <a:pt x="17" y="16"/>
                  </a:lnTo>
                  <a:lnTo>
                    <a:pt x="18" y="16"/>
                  </a:lnTo>
                  <a:lnTo>
                    <a:pt x="20" y="15"/>
                  </a:lnTo>
                  <a:lnTo>
                    <a:pt x="22" y="14"/>
                  </a:lnTo>
                  <a:lnTo>
                    <a:pt x="23" y="12"/>
                  </a:lnTo>
                  <a:lnTo>
                    <a:pt x="23" y="11"/>
                  </a:lnTo>
                  <a:lnTo>
                    <a:pt x="25" y="9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17" y="14"/>
                  </a:lnTo>
                  <a:lnTo>
                    <a:pt x="16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4"/>
                  </a:lnTo>
                  <a:lnTo>
                    <a:pt x="3" y="15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24" name="Freeform 226"/>
            <p:cNvSpPr>
              <a:spLocks/>
            </p:cNvSpPr>
            <p:nvPr/>
          </p:nvSpPr>
          <p:spPr bwMode="auto">
            <a:xfrm>
              <a:off x="2585" y="1293"/>
              <a:ext cx="6" cy="5"/>
            </a:xfrm>
            <a:custGeom>
              <a:avLst/>
              <a:gdLst>
                <a:gd name="T0" fmla="*/ 0 w 12"/>
                <a:gd name="T1" fmla="*/ 0 h 11"/>
                <a:gd name="T2" fmla="*/ 6 w 12"/>
                <a:gd name="T3" fmla="*/ 5 h 11"/>
                <a:gd name="T4" fmla="*/ 6 w 12"/>
                <a:gd name="T5" fmla="*/ 5 h 11"/>
                <a:gd name="T6" fmla="*/ 6 w 12"/>
                <a:gd name="T7" fmla="*/ 5 h 11"/>
                <a:gd name="T8" fmla="*/ 6 w 12"/>
                <a:gd name="T9" fmla="*/ 4 h 11"/>
                <a:gd name="T10" fmla="*/ 6 w 12"/>
                <a:gd name="T11" fmla="*/ 4 h 11"/>
                <a:gd name="T12" fmla="*/ 6 w 12"/>
                <a:gd name="T13" fmla="*/ 3 h 11"/>
                <a:gd name="T14" fmla="*/ 6 w 12"/>
                <a:gd name="T15" fmla="*/ 2 h 11"/>
                <a:gd name="T16" fmla="*/ 6 w 12"/>
                <a:gd name="T17" fmla="*/ 2 h 11"/>
                <a:gd name="T18" fmla="*/ 6 w 12"/>
                <a:gd name="T19" fmla="*/ 1 h 11"/>
                <a:gd name="T20" fmla="*/ 6 w 12"/>
                <a:gd name="T21" fmla="*/ 0 h 11"/>
                <a:gd name="T22" fmla="*/ 6 w 12"/>
                <a:gd name="T23" fmla="*/ 0 h 11"/>
                <a:gd name="T24" fmla="*/ 0 w 12"/>
                <a:gd name="T25" fmla="*/ 0 h 11"/>
                <a:gd name="T26" fmla="*/ 0 w 12"/>
                <a:gd name="T27" fmla="*/ 0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" h="11">
                  <a:moveTo>
                    <a:pt x="0" y="0"/>
                  </a:moveTo>
                  <a:lnTo>
                    <a:pt x="11" y="11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25" name="Freeform 227"/>
            <p:cNvSpPr>
              <a:spLocks/>
            </p:cNvSpPr>
            <p:nvPr/>
          </p:nvSpPr>
          <p:spPr bwMode="auto">
            <a:xfrm>
              <a:off x="2579" y="1293"/>
              <a:ext cx="3" cy="5"/>
            </a:xfrm>
            <a:custGeom>
              <a:avLst/>
              <a:gdLst>
                <a:gd name="T0" fmla="*/ 0 w 5"/>
                <a:gd name="T1" fmla="*/ 5 h 10"/>
                <a:gd name="T2" fmla="*/ 3 w 5"/>
                <a:gd name="T3" fmla="*/ 0 h 10"/>
                <a:gd name="T4" fmla="*/ 3 w 5"/>
                <a:gd name="T5" fmla="*/ 1 h 10"/>
                <a:gd name="T6" fmla="*/ 2 w 5"/>
                <a:gd name="T7" fmla="*/ 1 h 10"/>
                <a:gd name="T8" fmla="*/ 2 w 5"/>
                <a:gd name="T9" fmla="*/ 2 h 10"/>
                <a:gd name="T10" fmla="*/ 2 w 5"/>
                <a:gd name="T11" fmla="*/ 2 h 10"/>
                <a:gd name="T12" fmla="*/ 2 w 5"/>
                <a:gd name="T13" fmla="*/ 3 h 10"/>
                <a:gd name="T14" fmla="*/ 2 w 5"/>
                <a:gd name="T15" fmla="*/ 3 h 10"/>
                <a:gd name="T16" fmla="*/ 1 w 5"/>
                <a:gd name="T17" fmla="*/ 3 h 10"/>
                <a:gd name="T18" fmla="*/ 1 w 5"/>
                <a:gd name="T19" fmla="*/ 4 h 10"/>
                <a:gd name="T20" fmla="*/ 1 w 5"/>
                <a:gd name="T21" fmla="*/ 5 h 10"/>
                <a:gd name="T22" fmla="*/ 0 w 5"/>
                <a:gd name="T23" fmla="*/ 5 h 10"/>
                <a:gd name="T24" fmla="*/ 0 w 5"/>
                <a:gd name="T25" fmla="*/ 5 h 10"/>
                <a:gd name="T26" fmla="*/ 0 w 5"/>
                <a:gd name="T27" fmla="*/ 5 h 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" h="10">
                  <a:moveTo>
                    <a:pt x="0" y="9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26" name="Freeform 228"/>
            <p:cNvSpPr>
              <a:spLocks/>
            </p:cNvSpPr>
            <p:nvPr/>
          </p:nvSpPr>
          <p:spPr bwMode="auto">
            <a:xfrm>
              <a:off x="2458" y="1355"/>
              <a:ext cx="7" cy="8"/>
            </a:xfrm>
            <a:custGeom>
              <a:avLst/>
              <a:gdLst>
                <a:gd name="T0" fmla="*/ 0 w 12"/>
                <a:gd name="T1" fmla="*/ 8 h 15"/>
                <a:gd name="T2" fmla="*/ 1 w 12"/>
                <a:gd name="T3" fmla="*/ 8 h 15"/>
                <a:gd name="T4" fmla="*/ 1 w 12"/>
                <a:gd name="T5" fmla="*/ 8 h 15"/>
                <a:gd name="T6" fmla="*/ 2 w 12"/>
                <a:gd name="T7" fmla="*/ 8 h 15"/>
                <a:gd name="T8" fmla="*/ 4 w 12"/>
                <a:gd name="T9" fmla="*/ 8 h 15"/>
                <a:gd name="T10" fmla="*/ 4 w 12"/>
                <a:gd name="T11" fmla="*/ 8 h 15"/>
                <a:gd name="T12" fmla="*/ 5 w 12"/>
                <a:gd name="T13" fmla="*/ 7 h 15"/>
                <a:gd name="T14" fmla="*/ 6 w 12"/>
                <a:gd name="T15" fmla="*/ 7 h 15"/>
                <a:gd name="T16" fmla="*/ 6 w 12"/>
                <a:gd name="T17" fmla="*/ 7 h 15"/>
                <a:gd name="T18" fmla="*/ 6 w 12"/>
                <a:gd name="T19" fmla="*/ 7 h 15"/>
                <a:gd name="T20" fmla="*/ 7 w 12"/>
                <a:gd name="T21" fmla="*/ 7 h 15"/>
                <a:gd name="T22" fmla="*/ 1 w 12"/>
                <a:gd name="T23" fmla="*/ 2 h 15"/>
                <a:gd name="T24" fmla="*/ 3 w 12"/>
                <a:gd name="T25" fmla="*/ 0 h 15"/>
                <a:gd name="T26" fmla="*/ 1 w 12"/>
                <a:gd name="T27" fmla="*/ 1 h 15"/>
                <a:gd name="T28" fmla="*/ 1 w 12"/>
                <a:gd name="T29" fmla="*/ 2 h 15"/>
                <a:gd name="T30" fmla="*/ 1 w 12"/>
                <a:gd name="T31" fmla="*/ 2 h 15"/>
                <a:gd name="T32" fmla="*/ 1 w 12"/>
                <a:gd name="T33" fmla="*/ 2 h 15"/>
                <a:gd name="T34" fmla="*/ 2 w 12"/>
                <a:gd name="T35" fmla="*/ 3 h 15"/>
                <a:gd name="T36" fmla="*/ 2 w 12"/>
                <a:gd name="T37" fmla="*/ 4 h 15"/>
                <a:gd name="T38" fmla="*/ 3 w 12"/>
                <a:gd name="T39" fmla="*/ 5 h 15"/>
                <a:gd name="T40" fmla="*/ 2 w 12"/>
                <a:gd name="T41" fmla="*/ 6 h 15"/>
                <a:gd name="T42" fmla="*/ 1 w 12"/>
                <a:gd name="T43" fmla="*/ 7 h 15"/>
                <a:gd name="T44" fmla="*/ 0 w 12"/>
                <a:gd name="T45" fmla="*/ 8 h 15"/>
                <a:gd name="T46" fmla="*/ 0 w 12"/>
                <a:gd name="T47" fmla="*/ 8 h 1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" h="15">
                  <a:moveTo>
                    <a:pt x="0" y="15"/>
                  </a:moveTo>
                  <a:lnTo>
                    <a:pt x="1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2" y="3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5" y="9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27" name="Freeform 229"/>
            <p:cNvSpPr>
              <a:spLocks/>
            </p:cNvSpPr>
            <p:nvPr/>
          </p:nvSpPr>
          <p:spPr bwMode="auto">
            <a:xfrm>
              <a:off x="2464" y="1361"/>
              <a:ext cx="1" cy="1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1 h 2"/>
                <a:gd name="T4" fmla="*/ 1 w 1"/>
                <a:gd name="T5" fmla="*/ 1 h 2"/>
                <a:gd name="T6" fmla="*/ 1 w 1"/>
                <a:gd name="T7" fmla="*/ 1 h 2"/>
                <a:gd name="T8" fmla="*/ 1 w 1"/>
                <a:gd name="T9" fmla="*/ 1 h 2"/>
                <a:gd name="T10" fmla="*/ 1 w 1"/>
                <a:gd name="T11" fmla="*/ 1 h 2"/>
                <a:gd name="T12" fmla="*/ 1 w 1"/>
                <a:gd name="T13" fmla="*/ 0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28" name="Freeform 230"/>
            <p:cNvSpPr>
              <a:spLocks/>
            </p:cNvSpPr>
            <p:nvPr/>
          </p:nvSpPr>
          <p:spPr bwMode="auto">
            <a:xfrm>
              <a:off x="2454" y="1304"/>
              <a:ext cx="9" cy="55"/>
            </a:xfrm>
            <a:custGeom>
              <a:avLst/>
              <a:gdLst>
                <a:gd name="T0" fmla="*/ 9 w 18"/>
                <a:gd name="T1" fmla="*/ 50 h 110"/>
                <a:gd name="T2" fmla="*/ 8 w 18"/>
                <a:gd name="T3" fmla="*/ 48 h 110"/>
                <a:gd name="T4" fmla="*/ 7 w 18"/>
                <a:gd name="T5" fmla="*/ 45 h 110"/>
                <a:gd name="T6" fmla="*/ 7 w 18"/>
                <a:gd name="T7" fmla="*/ 43 h 110"/>
                <a:gd name="T8" fmla="*/ 5 w 18"/>
                <a:gd name="T9" fmla="*/ 42 h 110"/>
                <a:gd name="T10" fmla="*/ 2 w 18"/>
                <a:gd name="T11" fmla="*/ 42 h 110"/>
                <a:gd name="T12" fmla="*/ 2 w 18"/>
                <a:gd name="T13" fmla="*/ 39 h 110"/>
                <a:gd name="T14" fmla="*/ 4 w 18"/>
                <a:gd name="T15" fmla="*/ 38 h 110"/>
                <a:gd name="T16" fmla="*/ 7 w 18"/>
                <a:gd name="T17" fmla="*/ 38 h 110"/>
                <a:gd name="T18" fmla="*/ 8 w 18"/>
                <a:gd name="T19" fmla="*/ 39 h 110"/>
                <a:gd name="T20" fmla="*/ 9 w 18"/>
                <a:gd name="T21" fmla="*/ 39 h 110"/>
                <a:gd name="T22" fmla="*/ 8 w 18"/>
                <a:gd name="T23" fmla="*/ 39 h 110"/>
                <a:gd name="T24" fmla="*/ 7 w 18"/>
                <a:gd name="T25" fmla="*/ 39 h 110"/>
                <a:gd name="T26" fmla="*/ 6 w 18"/>
                <a:gd name="T27" fmla="*/ 38 h 110"/>
                <a:gd name="T28" fmla="*/ 5 w 18"/>
                <a:gd name="T29" fmla="*/ 38 h 110"/>
                <a:gd name="T30" fmla="*/ 5 w 18"/>
                <a:gd name="T31" fmla="*/ 37 h 110"/>
                <a:gd name="T32" fmla="*/ 5 w 18"/>
                <a:gd name="T33" fmla="*/ 36 h 110"/>
                <a:gd name="T34" fmla="*/ 5 w 18"/>
                <a:gd name="T35" fmla="*/ 35 h 110"/>
                <a:gd name="T36" fmla="*/ 5 w 18"/>
                <a:gd name="T37" fmla="*/ 34 h 110"/>
                <a:gd name="T38" fmla="*/ 5 w 18"/>
                <a:gd name="T39" fmla="*/ 32 h 110"/>
                <a:gd name="T40" fmla="*/ 6 w 18"/>
                <a:gd name="T41" fmla="*/ 32 h 110"/>
                <a:gd name="T42" fmla="*/ 5 w 18"/>
                <a:gd name="T43" fmla="*/ 25 h 110"/>
                <a:gd name="T44" fmla="*/ 5 w 18"/>
                <a:gd name="T45" fmla="*/ 19 h 110"/>
                <a:gd name="T46" fmla="*/ 5 w 18"/>
                <a:gd name="T47" fmla="*/ 12 h 110"/>
                <a:gd name="T48" fmla="*/ 4 w 18"/>
                <a:gd name="T49" fmla="*/ 6 h 110"/>
                <a:gd name="T50" fmla="*/ 0 w 18"/>
                <a:gd name="T51" fmla="*/ 0 h 110"/>
                <a:gd name="T52" fmla="*/ 0 w 18"/>
                <a:gd name="T53" fmla="*/ 50 h 110"/>
                <a:gd name="T54" fmla="*/ 3 w 18"/>
                <a:gd name="T55" fmla="*/ 48 h 110"/>
                <a:gd name="T56" fmla="*/ 4 w 18"/>
                <a:gd name="T57" fmla="*/ 48 h 110"/>
                <a:gd name="T58" fmla="*/ 5 w 18"/>
                <a:gd name="T59" fmla="*/ 48 h 110"/>
                <a:gd name="T60" fmla="*/ 6 w 18"/>
                <a:gd name="T61" fmla="*/ 49 h 110"/>
                <a:gd name="T62" fmla="*/ 7 w 18"/>
                <a:gd name="T63" fmla="*/ 50 h 110"/>
                <a:gd name="T64" fmla="*/ 8 w 18"/>
                <a:gd name="T65" fmla="*/ 51 h 110"/>
                <a:gd name="T66" fmla="*/ 7 w 18"/>
                <a:gd name="T67" fmla="*/ 50 h 1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8" h="110">
                  <a:moveTo>
                    <a:pt x="14" y="100"/>
                  </a:moveTo>
                  <a:lnTo>
                    <a:pt x="18" y="99"/>
                  </a:lnTo>
                  <a:lnTo>
                    <a:pt x="16" y="97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0"/>
                  </a:lnTo>
                  <a:lnTo>
                    <a:pt x="14" y="88"/>
                  </a:lnTo>
                  <a:lnTo>
                    <a:pt x="13" y="85"/>
                  </a:lnTo>
                  <a:lnTo>
                    <a:pt x="11" y="83"/>
                  </a:lnTo>
                  <a:lnTo>
                    <a:pt x="9" y="83"/>
                  </a:lnTo>
                  <a:lnTo>
                    <a:pt x="6" y="83"/>
                  </a:lnTo>
                  <a:lnTo>
                    <a:pt x="3" y="84"/>
                  </a:lnTo>
                  <a:lnTo>
                    <a:pt x="3" y="80"/>
                  </a:lnTo>
                  <a:lnTo>
                    <a:pt x="4" y="78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10" y="76"/>
                  </a:lnTo>
                  <a:lnTo>
                    <a:pt x="13" y="76"/>
                  </a:lnTo>
                  <a:lnTo>
                    <a:pt x="14" y="78"/>
                  </a:lnTo>
                  <a:lnTo>
                    <a:pt x="15" y="78"/>
                  </a:lnTo>
                  <a:lnTo>
                    <a:pt x="16" y="78"/>
                  </a:lnTo>
                  <a:lnTo>
                    <a:pt x="18" y="78"/>
                  </a:lnTo>
                  <a:lnTo>
                    <a:pt x="16" y="78"/>
                  </a:lnTo>
                  <a:lnTo>
                    <a:pt x="15" y="78"/>
                  </a:lnTo>
                  <a:lnTo>
                    <a:pt x="14" y="78"/>
                  </a:lnTo>
                  <a:lnTo>
                    <a:pt x="13" y="78"/>
                  </a:lnTo>
                  <a:lnTo>
                    <a:pt x="11" y="76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9" y="75"/>
                  </a:lnTo>
                  <a:lnTo>
                    <a:pt x="9" y="74"/>
                  </a:lnTo>
                  <a:lnTo>
                    <a:pt x="9" y="73"/>
                  </a:lnTo>
                  <a:lnTo>
                    <a:pt x="9" y="71"/>
                  </a:lnTo>
                  <a:lnTo>
                    <a:pt x="9" y="70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0" y="57"/>
                  </a:lnTo>
                  <a:lnTo>
                    <a:pt x="9" y="50"/>
                  </a:lnTo>
                  <a:lnTo>
                    <a:pt x="9" y="44"/>
                  </a:lnTo>
                  <a:lnTo>
                    <a:pt x="10" y="37"/>
                  </a:lnTo>
                  <a:lnTo>
                    <a:pt x="10" y="31"/>
                  </a:lnTo>
                  <a:lnTo>
                    <a:pt x="10" y="23"/>
                  </a:lnTo>
                  <a:lnTo>
                    <a:pt x="10" y="17"/>
                  </a:lnTo>
                  <a:lnTo>
                    <a:pt x="8" y="11"/>
                  </a:lnTo>
                  <a:lnTo>
                    <a:pt x="5" y="5"/>
                  </a:lnTo>
                  <a:lnTo>
                    <a:pt x="0" y="0"/>
                  </a:lnTo>
                  <a:lnTo>
                    <a:pt x="3" y="99"/>
                  </a:lnTo>
                  <a:lnTo>
                    <a:pt x="0" y="99"/>
                  </a:lnTo>
                  <a:lnTo>
                    <a:pt x="0" y="110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0" y="96"/>
                  </a:lnTo>
                  <a:lnTo>
                    <a:pt x="11" y="97"/>
                  </a:lnTo>
                  <a:lnTo>
                    <a:pt x="13" y="99"/>
                  </a:lnTo>
                  <a:lnTo>
                    <a:pt x="14" y="100"/>
                  </a:lnTo>
                  <a:lnTo>
                    <a:pt x="15" y="101"/>
                  </a:lnTo>
                  <a:lnTo>
                    <a:pt x="14" y="1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29" name="Freeform 231"/>
            <p:cNvSpPr>
              <a:spLocks/>
            </p:cNvSpPr>
            <p:nvPr/>
          </p:nvSpPr>
          <p:spPr bwMode="auto">
            <a:xfrm>
              <a:off x="2494" y="1463"/>
              <a:ext cx="2" cy="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1 w 2"/>
                <a:gd name="T5" fmla="*/ 0 h 3"/>
                <a:gd name="T6" fmla="*/ 1 w 2"/>
                <a:gd name="T7" fmla="*/ 1 h 3"/>
                <a:gd name="T8" fmla="*/ 1 w 2"/>
                <a:gd name="T9" fmla="*/ 1 h 3"/>
                <a:gd name="T10" fmla="*/ 1 w 2"/>
                <a:gd name="T11" fmla="*/ 1 h 3"/>
                <a:gd name="T12" fmla="*/ 0 w 2"/>
                <a:gd name="T13" fmla="*/ 1 h 3"/>
                <a:gd name="T14" fmla="*/ 0 w 2"/>
                <a:gd name="T15" fmla="*/ 1 h 3"/>
                <a:gd name="T16" fmla="*/ 0 w 2"/>
                <a:gd name="T17" fmla="*/ 1 h 3"/>
                <a:gd name="T18" fmla="*/ 0 w 2"/>
                <a:gd name="T19" fmla="*/ 2 h 3"/>
                <a:gd name="T20" fmla="*/ 0 w 2"/>
                <a:gd name="T21" fmla="*/ 2 h 3"/>
                <a:gd name="T22" fmla="*/ 0 w 2"/>
                <a:gd name="T23" fmla="*/ 2 h 3"/>
                <a:gd name="T24" fmla="*/ 0 w 2"/>
                <a:gd name="T25" fmla="*/ 2 h 3"/>
                <a:gd name="T26" fmla="*/ 0 w 2"/>
                <a:gd name="T27" fmla="*/ 2 h 3"/>
                <a:gd name="T28" fmla="*/ 0 w 2"/>
                <a:gd name="T29" fmla="*/ 2 h 3"/>
                <a:gd name="T30" fmla="*/ 0 w 2"/>
                <a:gd name="T31" fmla="*/ 2 h 3"/>
                <a:gd name="T32" fmla="*/ 0 w 2"/>
                <a:gd name="T33" fmla="*/ 2 h 3"/>
                <a:gd name="T34" fmla="*/ 0 w 2"/>
                <a:gd name="T35" fmla="*/ 2 h 3"/>
                <a:gd name="T36" fmla="*/ 0 w 2"/>
                <a:gd name="T37" fmla="*/ 2 h 3"/>
                <a:gd name="T38" fmla="*/ 0 w 2"/>
                <a:gd name="T39" fmla="*/ 2 h 3"/>
                <a:gd name="T40" fmla="*/ 0 w 2"/>
                <a:gd name="T41" fmla="*/ 2 h 3"/>
                <a:gd name="T42" fmla="*/ 2 w 2"/>
                <a:gd name="T43" fmla="*/ 0 h 3"/>
                <a:gd name="T44" fmla="*/ 2 w 2"/>
                <a:gd name="T45" fmla="*/ 0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30" name="Freeform 232"/>
            <p:cNvSpPr>
              <a:spLocks/>
            </p:cNvSpPr>
            <p:nvPr/>
          </p:nvSpPr>
          <p:spPr bwMode="auto">
            <a:xfrm>
              <a:off x="2467" y="131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w 1"/>
                <a:gd name="T45" fmla="*/ 0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31" name="Freeform 233"/>
            <p:cNvSpPr>
              <a:spLocks/>
            </p:cNvSpPr>
            <p:nvPr/>
          </p:nvSpPr>
          <p:spPr bwMode="auto">
            <a:xfrm>
              <a:off x="2494" y="1458"/>
              <a:ext cx="3" cy="1"/>
            </a:xfrm>
            <a:custGeom>
              <a:avLst/>
              <a:gdLst>
                <a:gd name="T0" fmla="*/ 3 w 7"/>
                <a:gd name="T1" fmla="*/ 0 h 3"/>
                <a:gd name="T2" fmla="*/ 2 w 7"/>
                <a:gd name="T3" fmla="*/ 0 h 3"/>
                <a:gd name="T4" fmla="*/ 2 w 7"/>
                <a:gd name="T5" fmla="*/ 0 h 3"/>
                <a:gd name="T6" fmla="*/ 2 w 7"/>
                <a:gd name="T7" fmla="*/ 0 h 3"/>
                <a:gd name="T8" fmla="*/ 2 w 7"/>
                <a:gd name="T9" fmla="*/ 0 h 3"/>
                <a:gd name="T10" fmla="*/ 1 w 7"/>
                <a:gd name="T11" fmla="*/ 1 h 3"/>
                <a:gd name="T12" fmla="*/ 1 w 7"/>
                <a:gd name="T13" fmla="*/ 1 h 3"/>
                <a:gd name="T14" fmla="*/ 1 w 7"/>
                <a:gd name="T15" fmla="*/ 1 h 3"/>
                <a:gd name="T16" fmla="*/ 1 w 7"/>
                <a:gd name="T17" fmla="*/ 1 h 3"/>
                <a:gd name="T18" fmla="*/ 0 w 7"/>
                <a:gd name="T19" fmla="*/ 1 h 3"/>
                <a:gd name="T20" fmla="*/ 0 w 7"/>
                <a:gd name="T21" fmla="*/ 1 h 3"/>
                <a:gd name="T22" fmla="*/ 0 w 7"/>
                <a:gd name="T23" fmla="*/ 1 h 3"/>
                <a:gd name="T24" fmla="*/ 0 w 7"/>
                <a:gd name="T25" fmla="*/ 1 h 3"/>
                <a:gd name="T26" fmla="*/ 1 w 7"/>
                <a:gd name="T27" fmla="*/ 1 h 3"/>
                <a:gd name="T28" fmla="*/ 1 w 7"/>
                <a:gd name="T29" fmla="*/ 1 h 3"/>
                <a:gd name="T30" fmla="*/ 1 w 7"/>
                <a:gd name="T31" fmla="*/ 1 h 3"/>
                <a:gd name="T32" fmla="*/ 1 w 7"/>
                <a:gd name="T33" fmla="*/ 1 h 3"/>
                <a:gd name="T34" fmla="*/ 1 w 7"/>
                <a:gd name="T35" fmla="*/ 1 h 3"/>
                <a:gd name="T36" fmla="*/ 1 w 7"/>
                <a:gd name="T37" fmla="*/ 1 h 3"/>
                <a:gd name="T38" fmla="*/ 2 w 7"/>
                <a:gd name="T39" fmla="*/ 1 h 3"/>
                <a:gd name="T40" fmla="*/ 2 w 7"/>
                <a:gd name="T41" fmla="*/ 1 h 3"/>
                <a:gd name="T42" fmla="*/ 3 w 7"/>
                <a:gd name="T43" fmla="*/ 0 h 3"/>
                <a:gd name="T44" fmla="*/ 3 w 7"/>
                <a:gd name="T45" fmla="*/ 0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32" name="Freeform 234"/>
            <p:cNvSpPr>
              <a:spLocks noEditPoints="1"/>
            </p:cNvSpPr>
            <p:nvPr/>
          </p:nvSpPr>
          <p:spPr bwMode="auto">
            <a:xfrm>
              <a:off x="2455" y="1312"/>
              <a:ext cx="42" cy="172"/>
            </a:xfrm>
            <a:custGeom>
              <a:avLst/>
              <a:gdLst>
                <a:gd name="T0" fmla="*/ 9 w 83"/>
                <a:gd name="T1" fmla="*/ 98 h 345"/>
                <a:gd name="T2" fmla="*/ 3 w 83"/>
                <a:gd name="T3" fmla="*/ 102 h 345"/>
                <a:gd name="T4" fmla="*/ 10 w 83"/>
                <a:gd name="T5" fmla="*/ 115 h 345"/>
                <a:gd name="T6" fmla="*/ 8 w 83"/>
                <a:gd name="T7" fmla="*/ 124 h 345"/>
                <a:gd name="T8" fmla="*/ 12 w 83"/>
                <a:gd name="T9" fmla="*/ 140 h 345"/>
                <a:gd name="T10" fmla="*/ 14 w 83"/>
                <a:gd name="T11" fmla="*/ 158 h 345"/>
                <a:gd name="T12" fmla="*/ 21 w 83"/>
                <a:gd name="T13" fmla="*/ 164 h 345"/>
                <a:gd name="T14" fmla="*/ 38 w 83"/>
                <a:gd name="T15" fmla="*/ 160 h 345"/>
                <a:gd name="T16" fmla="*/ 32 w 83"/>
                <a:gd name="T17" fmla="*/ 150 h 345"/>
                <a:gd name="T18" fmla="*/ 37 w 83"/>
                <a:gd name="T19" fmla="*/ 145 h 345"/>
                <a:gd name="T20" fmla="*/ 27 w 83"/>
                <a:gd name="T21" fmla="*/ 137 h 345"/>
                <a:gd name="T22" fmla="*/ 32 w 83"/>
                <a:gd name="T23" fmla="*/ 129 h 345"/>
                <a:gd name="T24" fmla="*/ 28 w 83"/>
                <a:gd name="T25" fmla="*/ 129 h 345"/>
                <a:gd name="T26" fmla="*/ 27 w 83"/>
                <a:gd name="T27" fmla="*/ 125 h 345"/>
                <a:gd name="T28" fmla="*/ 36 w 83"/>
                <a:gd name="T29" fmla="*/ 121 h 345"/>
                <a:gd name="T30" fmla="*/ 40 w 83"/>
                <a:gd name="T31" fmla="*/ 118 h 345"/>
                <a:gd name="T32" fmla="*/ 30 w 83"/>
                <a:gd name="T33" fmla="*/ 113 h 345"/>
                <a:gd name="T34" fmla="*/ 29 w 83"/>
                <a:gd name="T35" fmla="*/ 109 h 345"/>
                <a:gd name="T36" fmla="*/ 29 w 83"/>
                <a:gd name="T37" fmla="*/ 92 h 345"/>
                <a:gd name="T38" fmla="*/ 27 w 83"/>
                <a:gd name="T39" fmla="*/ 86 h 345"/>
                <a:gd name="T40" fmla="*/ 27 w 83"/>
                <a:gd name="T41" fmla="*/ 79 h 345"/>
                <a:gd name="T42" fmla="*/ 24 w 83"/>
                <a:gd name="T43" fmla="*/ 80 h 345"/>
                <a:gd name="T44" fmla="*/ 19 w 83"/>
                <a:gd name="T45" fmla="*/ 76 h 345"/>
                <a:gd name="T46" fmla="*/ 29 w 83"/>
                <a:gd name="T47" fmla="*/ 70 h 345"/>
                <a:gd name="T48" fmla="*/ 31 w 83"/>
                <a:gd name="T49" fmla="*/ 86 h 345"/>
                <a:gd name="T50" fmla="*/ 37 w 83"/>
                <a:gd name="T51" fmla="*/ 78 h 345"/>
                <a:gd name="T52" fmla="*/ 31 w 83"/>
                <a:gd name="T53" fmla="*/ 64 h 345"/>
                <a:gd name="T54" fmla="*/ 35 w 83"/>
                <a:gd name="T55" fmla="*/ 50 h 345"/>
                <a:gd name="T56" fmla="*/ 32 w 83"/>
                <a:gd name="T57" fmla="*/ 37 h 345"/>
                <a:gd name="T58" fmla="*/ 33 w 83"/>
                <a:gd name="T59" fmla="*/ 29 h 345"/>
                <a:gd name="T60" fmla="*/ 32 w 83"/>
                <a:gd name="T61" fmla="*/ 21 h 345"/>
                <a:gd name="T62" fmla="*/ 17 w 83"/>
                <a:gd name="T63" fmla="*/ 0 h 345"/>
                <a:gd name="T64" fmla="*/ 17 w 83"/>
                <a:gd name="T65" fmla="*/ 5 h 345"/>
                <a:gd name="T66" fmla="*/ 13 w 83"/>
                <a:gd name="T67" fmla="*/ 34 h 345"/>
                <a:gd name="T68" fmla="*/ 14 w 83"/>
                <a:gd name="T69" fmla="*/ 53 h 345"/>
                <a:gd name="T70" fmla="*/ 11 w 83"/>
                <a:gd name="T71" fmla="*/ 70 h 345"/>
                <a:gd name="T72" fmla="*/ 17 w 83"/>
                <a:gd name="T73" fmla="*/ 81 h 345"/>
                <a:gd name="T74" fmla="*/ 6 w 83"/>
                <a:gd name="T75" fmla="*/ 86 h 345"/>
                <a:gd name="T76" fmla="*/ 4 w 83"/>
                <a:gd name="T77" fmla="*/ 81 h 345"/>
                <a:gd name="T78" fmla="*/ 0 w 83"/>
                <a:gd name="T79" fmla="*/ 88 h 345"/>
                <a:gd name="T80" fmla="*/ 9 w 83"/>
                <a:gd name="T81" fmla="*/ 90 h 345"/>
                <a:gd name="T82" fmla="*/ 30 w 83"/>
                <a:gd name="T83" fmla="*/ 129 h 345"/>
                <a:gd name="T84" fmla="*/ 28 w 83"/>
                <a:gd name="T85" fmla="*/ 156 h 345"/>
                <a:gd name="T86" fmla="*/ 27 w 83"/>
                <a:gd name="T87" fmla="*/ 151 h 345"/>
                <a:gd name="T88" fmla="*/ 25 w 83"/>
                <a:gd name="T89" fmla="*/ 104 h 345"/>
                <a:gd name="T90" fmla="*/ 23 w 83"/>
                <a:gd name="T91" fmla="*/ 106 h 345"/>
                <a:gd name="T92" fmla="*/ 24 w 83"/>
                <a:gd name="T93" fmla="*/ 61 h 345"/>
                <a:gd name="T94" fmla="*/ 25 w 83"/>
                <a:gd name="T95" fmla="*/ 58 h 345"/>
                <a:gd name="T96" fmla="*/ 29 w 83"/>
                <a:gd name="T97" fmla="*/ 61 h 345"/>
                <a:gd name="T98" fmla="*/ 27 w 83"/>
                <a:gd name="T99" fmla="*/ 28 h 345"/>
                <a:gd name="T100" fmla="*/ 26 w 83"/>
                <a:gd name="T101" fmla="*/ 31 h 345"/>
                <a:gd name="T102" fmla="*/ 24 w 83"/>
                <a:gd name="T103" fmla="*/ 38 h 345"/>
                <a:gd name="T104" fmla="*/ 25 w 83"/>
                <a:gd name="T105" fmla="*/ 41 h 345"/>
                <a:gd name="T106" fmla="*/ 25 w 83"/>
                <a:gd name="T107" fmla="*/ 43 h 345"/>
                <a:gd name="T108" fmla="*/ 25 w 83"/>
                <a:gd name="T109" fmla="*/ 39 h 345"/>
                <a:gd name="T110" fmla="*/ 22 w 83"/>
                <a:gd name="T111" fmla="*/ 38 h 345"/>
                <a:gd name="T112" fmla="*/ 26 w 83"/>
                <a:gd name="T113" fmla="*/ 31 h 345"/>
                <a:gd name="T114" fmla="*/ 22 w 83"/>
                <a:gd name="T115" fmla="*/ 22 h 3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83" h="345">
                  <a:moveTo>
                    <a:pt x="21" y="173"/>
                  </a:moveTo>
                  <a:lnTo>
                    <a:pt x="36" y="190"/>
                  </a:lnTo>
                  <a:lnTo>
                    <a:pt x="27" y="199"/>
                  </a:lnTo>
                  <a:lnTo>
                    <a:pt x="33" y="205"/>
                  </a:lnTo>
                  <a:lnTo>
                    <a:pt x="27" y="211"/>
                  </a:lnTo>
                  <a:lnTo>
                    <a:pt x="23" y="210"/>
                  </a:lnTo>
                  <a:lnTo>
                    <a:pt x="21" y="209"/>
                  </a:lnTo>
                  <a:lnTo>
                    <a:pt x="18" y="206"/>
                  </a:lnTo>
                  <a:lnTo>
                    <a:pt x="18" y="204"/>
                  </a:lnTo>
                  <a:lnTo>
                    <a:pt x="18" y="201"/>
                  </a:lnTo>
                  <a:lnTo>
                    <a:pt x="18" y="199"/>
                  </a:lnTo>
                  <a:lnTo>
                    <a:pt x="18" y="196"/>
                  </a:lnTo>
                  <a:lnTo>
                    <a:pt x="17" y="194"/>
                  </a:lnTo>
                  <a:lnTo>
                    <a:pt x="17" y="190"/>
                  </a:lnTo>
                  <a:lnTo>
                    <a:pt x="15" y="188"/>
                  </a:lnTo>
                  <a:lnTo>
                    <a:pt x="12" y="205"/>
                  </a:lnTo>
                  <a:lnTo>
                    <a:pt x="6" y="205"/>
                  </a:lnTo>
                  <a:lnTo>
                    <a:pt x="7" y="207"/>
                  </a:lnTo>
                  <a:lnTo>
                    <a:pt x="10" y="210"/>
                  </a:lnTo>
                  <a:lnTo>
                    <a:pt x="12" y="214"/>
                  </a:lnTo>
                  <a:lnTo>
                    <a:pt x="13" y="216"/>
                  </a:lnTo>
                  <a:lnTo>
                    <a:pt x="16" y="219"/>
                  </a:lnTo>
                  <a:lnTo>
                    <a:pt x="17" y="221"/>
                  </a:lnTo>
                  <a:lnTo>
                    <a:pt x="18" y="225"/>
                  </a:lnTo>
                  <a:lnTo>
                    <a:pt x="19" y="227"/>
                  </a:lnTo>
                  <a:lnTo>
                    <a:pt x="19" y="231"/>
                  </a:lnTo>
                  <a:lnTo>
                    <a:pt x="18" y="235"/>
                  </a:lnTo>
                  <a:lnTo>
                    <a:pt x="15" y="232"/>
                  </a:lnTo>
                  <a:lnTo>
                    <a:pt x="11" y="235"/>
                  </a:lnTo>
                  <a:lnTo>
                    <a:pt x="10" y="236"/>
                  </a:lnTo>
                  <a:lnTo>
                    <a:pt x="8" y="238"/>
                  </a:lnTo>
                  <a:lnTo>
                    <a:pt x="10" y="240"/>
                  </a:lnTo>
                  <a:lnTo>
                    <a:pt x="10" y="242"/>
                  </a:lnTo>
                  <a:lnTo>
                    <a:pt x="12" y="243"/>
                  </a:lnTo>
                  <a:lnTo>
                    <a:pt x="13" y="244"/>
                  </a:lnTo>
                  <a:lnTo>
                    <a:pt x="15" y="246"/>
                  </a:lnTo>
                  <a:lnTo>
                    <a:pt x="16" y="247"/>
                  </a:lnTo>
                  <a:lnTo>
                    <a:pt x="16" y="248"/>
                  </a:lnTo>
                  <a:lnTo>
                    <a:pt x="21" y="238"/>
                  </a:lnTo>
                  <a:lnTo>
                    <a:pt x="18" y="237"/>
                  </a:lnTo>
                  <a:lnTo>
                    <a:pt x="21" y="238"/>
                  </a:lnTo>
                  <a:lnTo>
                    <a:pt x="27" y="243"/>
                  </a:lnTo>
                  <a:lnTo>
                    <a:pt x="26" y="251"/>
                  </a:lnTo>
                  <a:lnTo>
                    <a:pt x="24" y="257"/>
                  </a:lnTo>
                  <a:lnTo>
                    <a:pt x="23" y="262"/>
                  </a:lnTo>
                  <a:lnTo>
                    <a:pt x="23" y="267"/>
                  </a:lnTo>
                  <a:lnTo>
                    <a:pt x="22" y="272"/>
                  </a:lnTo>
                  <a:lnTo>
                    <a:pt x="22" y="277"/>
                  </a:lnTo>
                  <a:lnTo>
                    <a:pt x="24" y="280"/>
                  </a:lnTo>
                  <a:lnTo>
                    <a:pt x="27" y="284"/>
                  </a:lnTo>
                  <a:lnTo>
                    <a:pt x="32" y="288"/>
                  </a:lnTo>
                  <a:lnTo>
                    <a:pt x="38" y="291"/>
                  </a:lnTo>
                  <a:lnTo>
                    <a:pt x="33" y="296"/>
                  </a:lnTo>
                  <a:lnTo>
                    <a:pt x="29" y="294"/>
                  </a:lnTo>
                  <a:lnTo>
                    <a:pt x="28" y="296"/>
                  </a:lnTo>
                  <a:lnTo>
                    <a:pt x="27" y="300"/>
                  </a:lnTo>
                  <a:lnTo>
                    <a:pt x="27" y="303"/>
                  </a:lnTo>
                  <a:lnTo>
                    <a:pt x="27" y="306"/>
                  </a:lnTo>
                  <a:lnTo>
                    <a:pt x="27" y="310"/>
                  </a:lnTo>
                  <a:lnTo>
                    <a:pt x="28" y="314"/>
                  </a:lnTo>
                  <a:lnTo>
                    <a:pt x="28" y="317"/>
                  </a:lnTo>
                  <a:lnTo>
                    <a:pt x="29" y="320"/>
                  </a:lnTo>
                  <a:lnTo>
                    <a:pt x="31" y="324"/>
                  </a:lnTo>
                  <a:lnTo>
                    <a:pt x="33" y="326"/>
                  </a:lnTo>
                  <a:lnTo>
                    <a:pt x="38" y="317"/>
                  </a:lnTo>
                  <a:lnTo>
                    <a:pt x="44" y="326"/>
                  </a:lnTo>
                  <a:lnTo>
                    <a:pt x="43" y="326"/>
                  </a:lnTo>
                  <a:lnTo>
                    <a:pt x="43" y="327"/>
                  </a:lnTo>
                  <a:lnTo>
                    <a:pt x="42" y="329"/>
                  </a:lnTo>
                  <a:lnTo>
                    <a:pt x="41" y="330"/>
                  </a:lnTo>
                  <a:lnTo>
                    <a:pt x="50" y="326"/>
                  </a:lnTo>
                  <a:lnTo>
                    <a:pt x="57" y="345"/>
                  </a:lnTo>
                  <a:lnTo>
                    <a:pt x="64" y="345"/>
                  </a:lnTo>
                  <a:lnTo>
                    <a:pt x="69" y="343"/>
                  </a:lnTo>
                  <a:lnTo>
                    <a:pt x="73" y="341"/>
                  </a:lnTo>
                  <a:lnTo>
                    <a:pt x="75" y="337"/>
                  </a:lnTo>
                  <a:lnTo>
                    <a:pt x="75" y="332"/>
                  </a:lnTo>
                  <a:lnTo>
                    <a:pt x="75" y="326"/>
                  </a:lnTo>
                  <a:lnTo>
                    <a:pt x="75" y="321"/>
                  </a:lnTo>
                  <a:lnTo>
                    <a:pt x="75" y="316"/>
                  </a:lnTo>
                  <a:lnTo>
                    <a:pt x="75" y="310"/>
                  </a:lnTo>
                  <a:lnTo>
                    <a:pt x="78" y="306"/>
                  </a:lnTo>
                  <a:lnTo>
                    <a:pt x="75" y="306"/>
                  </a:lnTo>
                  <a:lnTo>
                    <a:pt x="74" y="306"/>
                  </a:lnTo>
                  <a:lnTo>
                    <a:pt x="72" y="306"/>
                  </a:lnTo>
                  <a:lnTo>
                    <a:pt x="70" y="305"/>
                  </a:lnTo>
                  <a:lnTo>
                    <a:pt x="69" y="305"/>
                  </a:lnTo>
                  <a:lnTo>
                    <a:pt x="67" y="304"/>
                  </a:lnTo>
                  <a:lnTo>
                    <a:pt x="65" y="304"/>
                  </a:lnTo>
                  <a:lnTo>
                    <a:pt x="64" y="303"/>
                  </a:lnTo>
                  <a:lnTo>
                    <a:pt x="64" y="301"/>
                  </a:lnTo>
                  <a:lnTo>
                    <a:pt x="63" y="300"/>
                  </a:lnTo>
                  <a:lnTo>
                    <a:pt x="63" y="298"/>
                  </a:lnTo>
                  <a:lnTo>
                    <a:pt x="64" y="296"/>
                  </a:lnTo>
                  <a:lnTo>
                    <a:pt x="65" y="295"/>
                  </a:lnTo>
                  <a:lnTo>
                    <a:pt x="67" y="294"/>
                  </a:lnTo>
                  <a:lnTo>
                    <a:pt x="68" y="294"/>
                  </a:lnTo>
                  <a:lnTo>
                    <a:pt x="69" y="293"/>
                  </a:lnTo>
                  <a:lnTo>
                    <a:pt x="72" y="293"/>
                  </a:lnTo>
                  <a:lnTo>
                    <a:pt x="73" y="293"/>
                  </a:lnTo>
                  <a:lnTo>
                    <a:pt x="74" y="293"/>
                  </a:lnTo>
                  <a:lnTo>
                    <a:pt x="76" y="293"/>
                  </a:lnTo>
                  <a:lnTo>
                    <a:pt x="73" y="291"/>
                  </a:lnTo>
                  <a:lnTo>
                    <a:pt x="69" y="291"/>
                  </a:lnTo>
                  <a:lnTo>
                    <a:pt x="67" y="290"/>
                  </a:lnTo>
                  <a:lnTo>
                    <a:pt x="63" y="290"/>
                  </a:lnTo>
                  <a:lnTo>
                    <a:pt x="60" y="289"/>
                  </a:lnTo>
                  <a:lnTo>
                    <a:pt x="57" y="288"/>
                  </a:lnTo>
                  <a:lnTo>
                    <a:pt x="54" y="287"/>
                  </a:lnTo>
                  <a:lnTo>
                    <a:pt x="52" y="285"/>
                  </a:lnTo>
                  <a:lnTo>
                    <a:pt x="49" y="283"/>
                  </a:lnTo>
                  <a:lnTo>
                    <a:pt x="48" y="279"/>
                  </a:lnTo>
                  <a:lnTo>
                    <a:pt x="49" y="277"/>
                  </a:lnTo>
                  <a:lnTo>
                    <a:pt x="52" y="275"/>
                  </a:lnTo>
                  <a:lnTo>
                    <a:pt x="54" y="274"/>
                  </a:lnTo>
                  <a:lnTo>
                    <a:pt x="58" y="273"/>
                  </a:lnTo>
                  <a:lnTo>
                    <a:pt x="60" y="272"/>
                  </a:lnTo>
                  <a:lnTo>
                    <a:pt x="63" y="270"/>
                  </a:lnTo>
                  <a:lnTo>
                    <a:pt x="65" y="269"/>
                  </a:lnTo>
                  <a:lnTo>
                    <a:pt x="67" y="269"/>
                  </a:lnTo>
                  <a:lnTo>
                    <a:pt x="68" y="268"/>
                  </a:lnTo>
                  <a:lnTo>
                    <a:pt x="68" y="267"/>
                  </a:lnTo>
                  <a:lnTo>
                    <a:pt x="64" y="264"/>
                  </a:lnTo>
                  <a:lnTo>
                    <a:pt x="62" y="263"/>
                  </a:lnTo>
                  <a:lnTo>
                    <a:pt x="62" y="262"/>
                  </a:lnTo>
                  <a:lnTo>
                    <a:pt x="63" y="261"/>
                  </a:lnTo>
                  <a:lnTo>
                    <a:pt x="64" y="259"/>
                  </a:lnTo>
                  <a:lnTo>
                    <a:pt x="67" y="258"/>
                  </a:lnTo>
                  <a:lnTo>
                    <a:pt x="68" y="257"/>
                  </a:lnTo>
                  <a:lnTo>
                    <a:pt x="69" y="256"/>
                  </a:lnTo>
                  <a:lnTo>
                    <a:pt x="69" y="253"/>
                  </a:lnTo>
                  <a:lnTo>
                    <a:pt x="68" y="249"/>
                  </a:lnTo>
                  <a:lnTo>
                    <a:pt x="67" y="251"/>
                  </a:lnTo>
                  <a:lnTo>
                    <a:pt x="64" y="253"/>
                  </a:lnTo>
                  <a:lnTo>
                    <a:pt x="63" y="254"/>
                  </a:lnTo>
                  <a:lnTo>
                    <a:pt x="62" y="257"/>
                  </a:lnTo>
                  <a:lnTo>
                    <a:pt x="59" y="258"/>
                  </a:lnTo>
                  <a:lnTo>
                    <a:pt x="57" y="259"/>
                  </a:lnTo>
                  <a:lnTo>
                    <a:pt x="55" y="259"/>
                  </a:lnTo>
                  <a:lnTo>
                    <a:pt x="53" y="259"/>
                  </a:lnTo>
                  <a:lnTo>
                    <a:pt x="50" y="259"/>
                  </a:lnTo>
                  <a:lnTo>
                    <a:pt x="48" y="258"/>
                  </a:lnTo>
                  <a:lnTo>
                    <a:pt x="48" y="257"/>
                  </a:lnTo>
                  <a:lnTo>
                    <a:pt x="48" y="256"/>
                  </a:lnTo>
                  <a:lnTo>
                    <a:pt x="48" y="254"/>
                  </a:lnTo>
                  <a:lnTo>
                    <a:pt x="49" y="254"/>
                  </a:lnTo>
                  <a:lnTo>
                    <a:pt x="49" y="253"/>
                  </a:lnTo>
                  <a:lnTo>
                    <a:pt x="50" y="252"/>
                  </a:lnTo>
                  <a:lnTo>
                    <a:pt x="52" y="251"/>
                  </a:lnTo>
                  <a:lnTo>
                    <a:pt x="53" y="251"/>
                  </a:lnTo>
                  <a:lnTo>
                    <a:pt x="53" y="249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3" y="240"/>
                  </a:lnTo>
                  <a:lnTo>
                    <a:pt x="55" y="240"/>
                  </a:lnTo>
                  <a:lnTo>
                    <a:pt x="58" y="241"/>
                  </a:lnTo>
                  <a:lnTo>
                    <a:pt x="62" y="241"/>
                  </a:lnTo>
                  <a:lnTo>
                    <a:pt x="65" y="242"/>
                  </a:lnTo>
                  <a:lnTo>
                    <a:pt x="68" y="242"/>
                  </a:lnTo>
                  <a:lnTo>
                    <a:pt x="70" y="242"/>
                  </a:lnTo>
                  <a:lnTo>
                    <a:pt x="72" y="241"/>
                  </a:lnTo>
                  <a:lnTo>
                    <a:pt x="72" y="242"/>
                  </a:lnTo>
                  <a:lnTo>
                    <a:pt x="73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6" y="246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0" y="247"/>
                  </a:lnTo>
                  <a:lnTo>
                    <a:pt x="83" y="237"/>
                  </a:lnTo>
                  <a:lnTo>
                    <a:pt x="80" y="237"/>
                  </a:lnTo>
                  <a:lnTo>
                    <a:pt x="79" y="237"/>
                  </a:lnTo>
                  <a:lnTo>
                    <a:pt x="76" y="236"/>
                  </a:lnTo>
                  <a:lnTo>
                    <a:pt x="74" y="236"/>
                  </a:lnTo>
                  <a:lnTo>
                    <a:pt x="72" y="233"/>
                  </a:lnTo>
                  <a:lnTo>
                    <a:pt x="69" y="232"/>
                  </a:lnTo>
                  <a:lnTo>
                    <a:pt x="68" y="230"/>
                  </a:lnTo>
                  <a:lnTo>
                    <a:pt x="67" y="227"/>
                  </a:lnTo>
                  <a:lnTo>
                    <a:pt x="67" y="223"/>
                  </a:lnTo>
                  <a:lnTo>
                    <a:pt x="68" y="220"/>
                  </a:lnTo>
                  <a:lnTo>
                    <a:pt x="67" y="221"/>
                  </a:lnTo>
                  <a:lnTo>
                    <a:pt x="64" y="223"/>
                  </a:lnTo>
                  <a:lnTo>
                    <a:pt x="63" y="225"/>
                  </a:lnTo>
                  <a:lnTo>
                    <a:pt x="60" y="226"/>
                  </a:lnTo>
                  <a:lnTo>
                    <a:pt x="58" y="227"/>
                  </a:lnTo>
                  <a:lnTo>
                    <a:pt x="57" y="228"/>
                  </a:lnTo>
                  <a:lnTo>
                    <a:pt x="54" y="228"/>
                  </a:lnTo>
                  <a:lnTo>
                    <a:pt x="52" y="228"/>
                  </a:lnTo>
                  <a:lnTo>
                    <a:pt x="49" y="227"/>
                  </a:lnTo>
                  <a:lnTo>
                    <a:pt x="48" y="226"/>
                  </a:lnTo>
                  <a:lnTo>
                    <a:pt x="49" y="223"/>
                  </a:lnTo>
                  <a:lnTo>
                    <a:pt x="50" y="221"/>
                  </a:lnTo>
                  <a:lnTo>
                    <a:pt x="53" y="220"/>
                  </a:lnTo>
                  <a:lnTo>
                    <a:pt x="54" y="220"/>
                  </a:lnTo>
                  <a:lnTo>
                    <a:pt x="57" y="219"/>
                  </a:lnTo>
                  <a:lnTo>
                    <a:pt x="58" y="219"/>
                  </a:lnTo>
                  <a:lnTo>
                    <a:pt x="59" y="217"/>
                  </a:lnTo>
                  <a:lnTo>
                    <a:pt x="62" y="216"/>
                  </a:lnTo>
                  <a:lnTo>
                    <a:pt x="62" y="214"/>
                  </a:lnTo>
                  <a:lnTo>
                    <a:pt x="63" y="211"/>
                  </a:lnTo>
                  <a:lnTo>
                    <a:pt x="80" y="217"/>
                  </a:lnTo>
                  <a:lnTo>
                    <a:pt x="80" y="207"/>
                  </a:lnTo>
                  <a:lnTo>
                    <a:pt x="59" y="211"/>
                  </a:lnTo>
                  <a:lnTo>
                    <a:pt x="59" y="207"/>
                  </a:lnTo>
                  <a:lnTo>
                    <a:pt x="59" y="202"/>
                  </a:lnTo>
                  <a:lnTo>
                    <a:pt x="59" y="196"/>
                  </a:lnTo>
                  <a:lnTo>
                    <a:pt x="59" y="191"/>
                  </a:lnTo>
                  <a:lnTo>
                    <a:pt x="58" y="185"/>
                  </a:lnTo>
                  <a:lnTo>
                    <a:pt x="57" y="180"/>
                  </a:lnTo>
                  <a:lnTo>
                    <a:pt x="55" y="176"/>
                  </a:lnTo>
                  <a:lnTo>
                    <a:pt x="52" y="174"/>
                  </a:lnTo>
                  <a:lnTo>
                    <a:pt x="48" y="174"/>
                  </a:lnTo>
                  <a:lnTo>
                    <a:pt x="42" y="175"/>
                  </a:lnTo>
                  <a:lnTo>
                    <a:pt x="43" y="174"/>
                  </a:lnTo>
                  <a:lnTo>
                    <a:pt x="44" y="174"/>
                  </a:lnTo>
                  <a:lnTo>
                    <a:pt x="45" y="173"/>
                  </a:lnTo>
                  <a:lnTo>
                    <a:pt x="48" y="172"/>
                  </a:lnTo>
                  <a:lnTo>
                    <a:pt x="49" y="172"/>
                  </a:lnTo>
                  <a:lnTo>
                    <a:pt x="50" y="172"/>
                  </a:lnTo>
                  <a:lnTo>
                    <a:pt x="53" y="172"/>
                  </a:lnTo>
                  <a:lnTo>
                    <a:pt x="54" y="172"/>
                  </a:lnTo>
                  <a:lnTo>
                    <a:pt x="55" y="172"/>
                  </a:lnTo>
                  <a:lnTo>
                    <a:pt x="57" y="173"/>
                  </a:lnTo>
                  <a:lnTo>
                    <a:pt x="55" y="172"/>
                  </a:lnTo>
                  <a:lnTo>
                    <a:pt x="54" y="170"/>
                  </a:lnTo>
                  <a:lnTo>
                    <a:pt x="53" y="169"/>
                  </a:lnTo>
                  <a:lnTo>
                    <a:pt x="52" y="168"/>
                  </a:lnTo>
                  <a:lnTo>
                    <a:pt x="52" y="165"/>
                  </a:lnTo>
                  <a:lnTo>
                    <a:pt x="52" y="164"/>
                  </a:lnTo>
                  <a:lnTo>
                    <a:pt x="52" y="162"/>
                  </a:lnTo>
                  <a:lnTo>
                    <a:pt x="53" y="160"/>
                  </a:lnTo>
                  <a:lnTo>
                    <a:pt x="54" y="159"/>
                  </a:lnTo>
                  <a:lnTo>
                    <a:pt x="57" y="158"/>
                  </a:lnTo>
                  <a:lnTo>
                    <a:pt x="50" y="152"/>
                  </a:lnTo>
                  <a:lnTo>
                    <a:pt x="50" y="153"/>
                  </a:lnTo>
                  <a:lnTo>
                    <a:pt x="50" y="154"/>
                  </a:lnTo>
                  <a:lnTo>
                    <a:pt x="50" y="155"/>
                  </a:lnTo>
                  <a:lnTo>
                    <a:pt x="50" y="157"/>
                  </a:lnTo>
                  <a:lnTo>
                    <a:pt x="50" y="158"/>
                  </a:lnTo>
                  <a:lnTo>
                    <a:pt x="49" y="159"/>
                  </a:lnTo>
                  <a:lnTo>
                    <a:pt x="49" y="160"/>
                  </a:lnTo>
                  <a:lnTo>
                    <a:pt x="48" y="160"/>
                  </a:lnTo>
                  <a:lnTo>
                    <a:pt x="47" y="160"/>
                  </a:lnTo>
                  <a:lnTo>
                    <a:pt x="45" y="160"/>
                  </a:lnTo>
                  <a:lnTo>
                    <a:pt x="43" y="160"/>
                  </a:lnTo>
                  <a:lnTo>
                    <a:pt x="42" y="160"/>
                  </a:lnTo>
                  <a:lnTo>
                    <a:pt x="41" y="160"/>
                  </a:lnTo>
                  <a:lnTo>
                    <a:pt x="39" y="160"/>
                  </a:lnTo>
                  <a:lnTo>
                    <a:pt x="38" y="160"/>
                  </a:lnTo>
                  <a:lnTo>
                    <a:pt x="37" y="160"/>
                  </a:lnTo>
                  <a:lnTo>
                    <a:pt x="37" y="159"/>
                  </a:lnTo>
                  <a:lnTo>
                    <a:pt x="36" y="158"/>
                  </a:lnTo>
                  <a:lnTo>
                    <a:pt x="38" y="154"/>
                  </a:lnTo>
                  <a:lnTo>
                    <a:pt x="38" y="153"/>
                  </a:lnTo>
                  <a:lnTo>
                    <a:pt x="39" y="152"/>
                  </a:lnTo>
                  <a:lnTo>
                    <a:pt x="41" y="150"/>
                  </a:lnTo>
                  <a:lnTo>
                    <a:pt x="42" y="148"/>
                  </a:lnTo>
                  <a:lnTo>
                    <a:pt x="44" y="147"/>
                  </a:lnTo>
                  <a:lnTo>
                    <a:pt x="47" y="144"/>
                  </a:lnTo>
                  <a:lnTo>
                    <a:pt x="48" y="142"/>
                  </a:lnTo>
                  <a:lnTo>
                    <a:pt x="49" y="139"/>
                  </a:lnTo>
                  <a:lnTo>
                    <a:pt x="49" y="136"/>
                  </a:lnTo>
                  <a:lnTo>
                    <a:pt x="48" y="133"/>
                  </a:lnTo>
                  <a:lnTo>
                    <a:pt x="52" y="136"/>
                  </a:lnTo>
                  <a:lnTo>
                    <a:pt x="54" y="138"/>
                  </a:lnTo>
                  <a:lnTo>
                    <a:pt x="58" y="141"/>
                  </a:lnTo>
                  <a:lnTo>
                    <a:pt x="60" y="144"/>
                  </a:lnTo>
                  <a:lnTo>
                    <a:pt x="63" y="148"/>
                  </a:lnTo>
                  <a:lnTo>
                    <a:pt x="64" y="152"/>
                  </a:lnTo>
                  <a:lnTo>
                    <a:pt x="67" y="155"/>
                  </a:lnTo>
                  <a:lnTo>
                    <a:pt x="67" y="159"/>
                  </a:lnTo>
                  <a:lnTo>
                    <a:pt x="68" y="163"/>
                  </a:lnTo>
                  <a:lnTo>
                    <a:pt x="68" y="167"/>
                  </a:lnTo>
                  <a:lnTo>
                    <a:pt x="63" y="167"/>
                  </a:lnTo>
                  <a:lnTo>
                    <a:pt x="63" y="168"/>
                  </a:lnTo>
                  <a:lnTo>
                    <a:pt x="63" y="169"/>
                  </a:lnTo>
                  <a:lnTo>
                    <a:pt x="63" y="170"/>
                  </a:lnTo>
                  <a:lnTo>
                    <a:pt x="62" y="172"/>
                  </a:lnTo>
                  <a:lnTo>
                    <a:pt x="62" y="173"/>
                  </a:lnTo>
                  <a:lnTo>
                    <a:pt x="62" y="174"/>
                  </a:lnTo>
                  <a:lnTo>
                    <a:pt x="63" y="175"/>
                  </a:lnTo>
                  <a:lnTo>
                    <a:pt x="63" y="176"/>
                  </a:lnTo>
                  <a:lnTo>
                    <a:pt x="64" y="176"/>
                  </a:lnTo>
                  <a:lnTo>
                    <a:pt x="65" y="178"/>
                  </a:lnTo>
                  <a:lnTo>
                    <a:pt x="68" y="174"/>
                  </a:lnTo>
                  <a:lnTo>
                    <a:pt x="70" y="172"/>
                  </a:lnTo>
                  <a:lnTo>
                    <a:pt x="72" y="168"/>
                  </a:lnTo>
                  <a:lnTo>
                    <a:pt x="73" y="164"/>
                  </a:lnTo>
                  <a:lnTo>
                    <a:pt x="73" y="160"/>
                  </a:lnTo>
                  <a:lnTo>
                    <a:pt x="74" y="157"/>
                  </a:lnTo>
                  <a:lnTo>
                    <a:pt x="74" y="153"/>
                  </a:lnTo>
                  <a:lnTo>
                    <a:pt x="75" y="149"/>
                  </a:lnTo>
                  <a:lnTo>
                    <a:pt x="76" y="146"/>
                  </a:lnTo>
                  <a:lnTo>
                    <a:pt x="78" y="143"/>
                  </a:lnTo>
                  <a:lnTo>
                    <a:pt x="68" y="143"/>
                  </a:lnTo>
                  <a:lnTo>
                    <a:pt x="69" y="141"/>
                  </a:lnTo>
                  <a:lnTo>
                    <a:pt x="69" y="139"/>
                  </a:lnTo>
                  <a:lnTo>
                    <a:pt x="68" y="137"/>
                  </a:lnTo>
                  <a:lnTo>
                    <a:pt x="67" y="134"/>
                  </a:lnTo>
                  <a:lnTo>
                    <a:pt x="64" y="132"/>
                  </a:lnTo>
                  <a:lnTo>
                    <a:pt x="63" y="131"/>
                  </a:lnTo>
                  <a:lnTo>
                    <a:pt x="62" y="128"/>
                  </a:lnTo>
                  <a:lnTo>
                    <a:pt x="62" y="126"/>
                  </a:lnTo>
                  <a:lnTo>
                    <a:pt x="64" y="123"/>
                  </a:lnTo>
                  <a:lnTo>
                    <a:pt x="68" y="122"/>
                  </a:lnTo>
                  <a:lnTo>
                    <a:pt x="74" y="131"/>
                  </a:lnTo>
                  <a:lnTo>
                    <a:pt x="72" y="118"/>
                  </a:lnTo>
                  <a:lnTo>
                    <a:pt x="74" y="118"/>
                  </a:lnTo>
                  <a:lnTo>
                    <a:pt x="59" y="110"/>
                  </a:lnTo>
                  <a:lnTo>
                    <a:pt x="65" y="103"/>
                  </a:lnTo>
                  <a:lnTo>
                    <a:pt x="68" y="107"/>
                  </a:lnTo>
                  <a:lnTo>
                    <a:pt x="68" y="105"/>
                  </a:lnTo>
                  <a:lnTo>
                    <a:pt x="69" y="103"/>
                  </a:lnTo>
                  <a:lnTo>
                    <a:pt x="69" y="101"/>
                  </a:lnTo>
                  <a:lnTo>
                    <a:pt x="68" y="99"/>
                  </a:lnTo>
                  <a:lnTo>
                    <a:pt x="68" y="97"/>
                  </a:lnTo>
                  <a:lnTo>
                    <a:pt x="68" y="95"/>
                  </a:lnTo>
                  <a:lnTo>
                    <a:pt x="67" y="94"/>
                  </a:lnTo>
                  <a:lnTo>
                    <a:pt x="67" y="91"/>
                  </a:lnTo>
                  <a:lnTo>
                    <a:pt x="65" y="89"/>
                  </a:lnTo>
                  <a:lnTo>
                    <a:pt x="65" y="86"/>
                  </a:lnTo>
                  <a:lnTo>
                    <a:pt x="68" y="86"/>
                  </a:lnTo>
                  <a:lnTo>
                    <a:pt x="59" y="77"/>
                  </a:lnTo>
                  <a:lnTo>
                    <a:pt x="63" y="74"/>
                  </a:lnTo>
                  <a:lnTo>
                    <a:pt x="64" y="74"/>
                  </a:lnTo>
                  <a:lnTo>
                    <a:pt x="65" y="74"/>
                  </a:lnTo>
                  <a:lnTo>
                    <a:pt x="67" y="74"/>
                  </a:lnTo>
                  <a:lnTo>
                    <a:pt x="68" y="75"/>
                  </a:lnTo>
                  <a:lnTo>
                    <a:pt x="69" y="75"/>
                  </a:lnTo>
                  <a:lnTo>
                    <a:pt x="70" y="75"/>
                  </a:lnTo>
                  <a:lnTo>
                    <a:pt x="70" y="76"/>
                  </a:lnTo>
                  <a:lnTo>
                    <a:pt x="72" y="77"/>
                  </a:lnTo>
                  <a:lnTo>
                    <a:pt x="73" y="75"/>
                  </a:lnTo>
                  <a:lnTo>
                    <a:pt x="62" y="64"/>
                  </a:lnTo>
                  <a:lnTo>
                    <a:pt x="59" y="65"/>
                  </a:lnTo>
                  <a:lnTo>
                    <a:pt x="65" y="59"/>
                  </a:lnTo>
                  <a:lnTo>
                    <a:pt x="65" y="56"/>
                  </a:lnTo>
                  <a:lnTo>
                    <a:pt x="64" y="55"/>
                  </a:lnTo>
                  <a:lnTo>
                    <a:pt x="64" y="54"/>
                  </a:lnTo>
                  <a:lnTo>
                    <a:pt x="63" y="54"/>
                  </a:lnTo>
                  <a:lnTo>
                    <a:pt x="62" y="55"/>
                  </a:lnTo>
                  <a:lnTo>
                    <a:pt x="60" y="55"/>
                  </a:lnTo>
                  <a:lnTo>
                    <a:pt x="59" y="55"/>
                  </a:lnTo>
                  <a:lnTo>
                    <a:pt x="58" y="55"/>
                  </a:lnTo>
                  <a:lnTo>
                    <a:pt x="57" y="54"/>
                  </a:lnTo>
                  <a:lnTo>
                    <a:pt x="62" y="47"/>
                  </a:lnTo>
                  <a:lnTo>
                    <a:pt x="64" y="42"/>
                  </a:lnTo>
                  <a:lnTo>
                    <a:pt x="63" y="39"/>
                  </a:lnTo>
                  <a:lnTo>
                    <a:pt x="60" y="38"/>
                  </a:lnTo>
                  <a:lnTo>
                    <a:pt x="57" y="38"/>
                  </a:lnTo>
                  <a:lnTo>
                    <a:pt x="52" y="39"/>
                  </a:lnTo>
                  <a:lnTo>
                    <a:pt x="45" y="39"/>
                  </a:lnTo>
                  <a:lnTo>
                    <a:pt x="41" y="38"/>
                  </a:lnTo>
                  <a:lnTo>
                    <a:pt x="36" y="37"/>
                  </a:lnTo>
                  <a:lnTo>
                    <a:pt x="33" y="33"/>
                  </a:lnTo>
                  <a:lnTo>
                    <a:pt x="42" y="2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8" y="6"/>
                  </a:lnTo>
                  <a:lnTo>
                    <a:pt x="27" y="7"/>
                  </a:lnTo>
                  <a:lnTo>
                    <a:pt x="26" y="8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8" y="9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3" y="11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3" y="18"/>
                  </a:lnTo>
                  <a:lnTo>
                    <a:pt x="33" y="22"/>
                  </a:lnTo>
                  <a:lnTo>
                    <a:pt x="33" y="23"/>
                  </a:lnTo>
                  <a:lnTo>
                    <a:pt x="33" y="24"/>
                  </a:lnTo>
                  <a:lnTo>
                    <a:pt x="31" y="30"/>
                  </a:lnTo>
                  <a:lnTo>
                    <a:pt x="29" y="38"/>
                  </a:lnTo>
                  <a:lnTo>
                    <a:pt x="27" y="44"/>
                  </a:lnTo>
                  <a:lnTo>
                    <a:pt x="27" y="52"/>
                  </a:lnTo>
                  <a:lnTo>
                    <a:pt x="26" y="60"/>
                  </a:lnTo>
                  <a:lnTo>
                    <a:pt x="26" y="68"/>
                  </a:lnTo>
                  <a:lnTo>
                    <a:pt x="26" y="74"/>
                  </a:lnTo>
                  <a:lnTo>
                    <a:pt x="27" y="81"/>
                  </a:lnTo>
                  <a:lnTo>
                    <a:pt x="28" y="87"/>
                  </a:lnTo>
                  <a:lnTo>
                    <a:pt x="29" y="92"/>
                  </a:lnTo>
                  <a:lnTo>
                    <a:pt x="31" y="96"/>
                  </a:lnTo>
                  <a:lnTo>
                    <a:pt x="32" y="99"/>
                  </a:lnTo>
                  <a:lnTo>
                    <a:pt x="32" y="101"/>
                  </a:lnTo>
                  <a:lnTo>
                    <a:pt x="31" y="102"/>
                  </a:lnTo>
                  <a:lnTo>
                    <a:pt x="29" y="103"/>
                  </a:lnTo>
                  <a:lnTo>
                    <a:pt x="28" y="105"/>
                  </a:lnTo>
                  <a:lnTo>
                    <a:pt x="27" y="105"/>
                  </a:lnTo>
                  <a:lnTo>
                    <a:pt x="27" y="106"/>
                  </a:lnTo>
                  <a:lnTo>
                    <a:pt x="27" y="107"/>
                  </a:lnTo>
                  <a:lnTo>
                    <a:pt x="29" y="110"/>
                  </a:lnTo>
                  <a:lnTo>
                    <a:pt x="31" y="112"/>
                  </a:lnTo>
                  <a:lnTo>
                    <a:pt x="32" y="115"/>
                  </a:lnTo>
                  <a:lnTo>
                    <a:pt x="33" y="118"/>
                  </a:lnTo>
                  <a:lnTo>
                    <a:pt x="32" y="121"/>
                  </a:lnTo>
                  <a:lnTo>
                    <a:pt x="32" y="125"/>
                  </a:lnTo>
                  <a:lnTo>
                    <a:pt x="29" y="128"/>
                  </a:lnTo>
                  <a:lnTo>
                    <a:pt x="28" y="132"/>
                  </a:lnTo>
                  <a:lnTo>
                    <a:pt x="26" y="134"/>
                  </a:lnTo>
                  <a:lnTo>
                    <a:pt x="24" y="138"/>
                  </a:lnTo>
                  <a:lnTo>
                    <a:pt x="22" y="141"/>
                  </a:lnTo>
                  <a:lnTo>
                    <a:pt x="23" y="142"/>
                  </a:lnTo>
                  <a:lnTo>
                    <a:pt x="26" y="143"/>
                  </a:lnTo>
                  <a:lnTo>
                    <a:pt x="27" y="146"/>
                  </a:lnTo>
                  <a:lnTo>
                    <a:pt x="28" y="147"/>
                  </a:lnTo>
                  <a:lnTo>
                    <a:pt x="29" y="148"/>
                  </a:lnTo>
                  <a:lnTo>
                    <a:pt x="31" y="150"/>
                  </a:lnTo>
                  <a:lnTo>
                    <a:pt x="32" y="152"/>
                  </a:lnTo>
                  <a:lnTo>
                    <a:pt x="33" y="154"/>
                  </a:lnTo>
                  <a:lnTo>
                    <a:pt x="33" y="155"/>
                  </a:lnTo>
                  <a:lnTo>
                    <a:pt x="33" y="158"/>
                  </a:lnTo>
                  <a:lnTo>
                    <a:pt x="33" y="159"/>
                  </a:lnTo>
                  <a:lnTo>
                    <a:pt x="33" y="162"/>
                  </a:lnTo>
                  <a:lnTo>
                    <a:pt x="31" y="164"/>
                  </a:lnTo>
                  <a:lnTo>
                    <a:pt x="29" y="167"/>
                  </a:lnTo>
                  <a:lnTo>
                    <a:pt x="27" y="169"/>
                  </a:lnTo>
                  <a:lnTo>
                    <a:pt x="23" y="172"/>
                  </a:lnTo>
                  <a:lnTo>
                    <a:pt x="21" y="173"/>
                  </a:lnTo>
                  <a:lnTo>
                    <a:pt x="18" y="173"/>
                  </a:lnTo>
                  <a:lnTo>
                    <a:pt x="15" y="172"/>
                  </a:lnTo>
                  <a:lnTo>
                    <a:pt x="12" y="169"/>
                  </a:lnTo>
                  <a:lnTo>
                    <a:pt x="12" y="170"/>
                  </a:lnTo>
                  <a:lnTo>
                    <a:pt x="12" y="172"/>
                  </a:lnTo>
                  <a:lnTo>
                    <a:pt x="12" y="173"/>
                  </a:lnTo>
                  <a:lnTo>
                    <a:pt x="12" y="174"/>
                  </a:lnTo>
                  <a:lnTo>
                    <a:pt x="11" y="175"/>
                  </a:lnTo>
                  <a:lnTo>
                    <a:pt x="11" y="176"/>
                  </a:lnTo>
                  <a:lnTo>
                    <a:pt x="10" y="176"/>
                  </a:lnTo>
                  <a:lnTo>
                    <a:pt x="10" y="178"/>
                  </a:lnTo>
                  <a:lnTo>
                    <a:pt x="8" y="178"/>
                  </a:lnTo>
                  <a:lnTo>
                    <a:pt x="3" y="173"/>
                  </a:lnTo>
                  <a:lnTo>
                    <a:pt x="3" y="169"/>
                  </a:lnTo>
                  <a:lnTo>
                    <a:pt x="5" y="165"/>
                  </a:lnTo>
                  <a:lnTo>
                    <a:pt x="6" y="163"/>
                  </a:lnTo>
                  <a:lnTo>
                    <a:pt x="7" y="162"/>
                  </a:lnTo>
                  <a:lnTo>
                    <a:pt x="8" y="162"/>
                  </a:lnTo>
                  <a:lnTo>
                    <a:pt x="11" y="160"/>
                  </a:lnTo>
                  <a:lnTo>
                    <a:pt x="12" y="159"/>
                  </a:lnTo>
                  <a:lnTo>
                    <a:pt x="15" y="158"/>
                  </a:lnTo>
                  <a:lnTo>
                    <a:pt x="16" y="157"/>
                  </a:lnTo>
                  <a:lnTo>
                    <a:pt x="18" y="154"/>
                  </a:lnTo>
                  <a:lnTo>
                    <a:pt x="8" y="158"/>
                  </a:lnTo>
                  <a:lnTo>
                    <a:pt x="6" y="159"/>
                  </a:lnTo>
                  <a:lnTo>
                    <a:pt x="5" y="162"/>
                  </a:lnTo>
                  <a:lnTo>
                    <a:pt x="2" y="165"/>
                  </a:lnTo>
                  <a:lnTo>
                    <a:pt x="1" y="168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0" y="180"/>
                  </a:lnTo>
                  <a:lnTo>
                    <a:pt x="1" y="185"/>
                  </a:lnTo>
                  <a:lnTo>
                    <a:pt x="2" y="189"/>
                  </a:lnTo>
                  <a:lnTo>
                    <a:pt x="3" y="193"/>
                  </a:lnTo>
                  <a:lnTo>
                    <a:pt x="2" y="186"/>
                  </a:lnTo>
                  <a:lnTo>
                    <a:pt x="2" y="183"/>
                  </a:lnTo>
                  <a:lnTo>
                    <a:pt x="3" y="180"/>
                  </a:lnTo>
                  <a:lnTo>
                    <a:pt x="6" y="180"/>
                  </a:lnTo>
                  <a:lnTo>
                    <a:pt x="8" y="180"/>
                  </a:lnTo>
                  <a:lnTo>
                    <a:pt x="12" y="181"/>
                  </a:lnTo>
                  <a:lnTo>
                    <a:pt x="15" y="181"/>
                  </a:lnTo>
                  <a:lnTo>
                    <a:pt x="17" y="180"/>
                  </a:lnTo>
                  <a:lnTo>
                    <a:pt x="19" y="178"/>
                  </a:lnTo>
                  <a:lnTo>
                    <a:pt x="21" y="173"/>
                  </a:lnTo>
                  <a:close/>
                  <a:moveTo>
                    <a:pt x="68" y="330"/>
                  </a:moveTo>
                  <a:lnTo>
                    <a:pt x="68" y="317"/>
                  </a:lnTo>
                  <a:lnTo>
                    <a:pt x="74" y="336"/>
                  </a:lnTo>
                  <a:lnTo>
                    <a:pt x="63" y="330"/>
                  </a:lnTo>
                  <a:lnTo>
                    <a:pt x="68" y="330"/>
                  </a:lnTo>
                  <a:close/>
                  <a:moveTo>
                    <a:pt x="59" y="258"/>
                  </a:moveTo>
                  <a:lnTo>
                    <a:pt x="57" y="270"/>
                  </a:lnTo>
                  <a:lnTo>
                    <a:pt x="53" y="273"/>
                  </a:lnTo>
                  <a:lnTo>
                    <a:pt x="59" y="258"/>
                  </a:lnTo>
                  <a:close/>
                  <a:moveTo>
                    <a:pt x="50" y="296"/>
                  </a:moveTo>
                  <a:lnTo>
                    <a:pt x="59" y="300"/>
                  </a:lnTo>
                  <a:lnTo>
                    <a:pt x="58" y="303"/>
                  </a:lnTo>
                  <a:lnTo>
                    <a:pt x="57" y="304"/>
                  </a:lnTo>
                  <a:lnTo>
                    <a:pt x="57" y="306"/>
                  </a:lnTo>
                  <a:lnTo>
                    <a:pt x="55" y="309"/>
                  </a:lnTo>
                  <a:lnTo>
                    <a:pt x="55" y="313"/>
                  </a:lnTo>
                  <a:lnTo>
                    <a:pt x="54" y="314"/>
                  </a:lnTo>
                  <a:lnTo>
                    <a:pt x="53" y="316"/>
                  </a:lnTo>
                  <a:lnTo>
                    <a:pt x="52" y="319"/>
                  </a:lnTo>
                  <a:lnTo>
                    <a:pt x="50" y="320"/>
                  </a:lnTo>
                  <a:lnTo>
                    <a:pt x="48" y="321"/>
                  </a:lnTo>
                  <a:lnTo>
                    <a:pt x="50" y="319"/>
                  </a:lnTo>
                  <a:lnTo>
                    <a:pt x="52" y="316"/>
                  </a:lnTo>
                  <a:lnTo>
                    <a:pt x="53" y="314"/>
                  </a:lnTo>
                  <a:lnTo>
                    <a:pt x="54" y="311"/>
                  </a:lnTo>
                  <a:lnTo>
                    <a:pt x="54" y="309"/>
                  </a:lnTo>
                  <a:lnTo>
                    <a:pt x="55" y="305"/>
                  </a:lnTo>
                  <a:lnTo>
                    <a:pt x="54" y="303"/>
                  </a:lnTo>
                  <a:lnTo>
                    <a:pt x="54" y="300"/>
                  </a:lnTo>
                  <a:lnTo>
                    <a:pt x="52" y="299"/>
                  </a:lnTo>
                  <a:lnTo>
                    <a:pt x="50" y="296"/>
                  </a:lnTo>
                  <a:close/>
                  <a:moveTo>
                    <a:pt x="44" y="207"/>
                  </a:moveTo>
                  <a:lnTo>
                    <a:pt x="45" y="207"/>
                  </a:lnTo>
                  <a:lnTo>
                    <a:pt x="47" y="207"/>
                  </a:lnTo>
                  <a:lnTo>
                    <a:pt x="48" y="207"/>
                  </a:lnTo>
                  <a:lnTo>
                    <a:pt x="49" y="207"/>
                  </a:lnTo>
                  <a:lnTo>
                    <a:pt x="50" y="209"/>
                  </a:lnTo>
                  <a:lnTo>
                    <a:pt x="52" y="209"/>
                  </a:lnTo>
                  <a:lnTo>
                    <a:pt x="53" y="210"/>
                  </a:lnTo>
                  <a:lnTo>
                    <a:pt x="53" y="211"/>
                  </a:lnTo>
                  <a:lnTo>
                    <a:pt x="52" y="211"/>
                  </a:lnTo>
                  <a:lnTo>
                    <a:pt x="50" y="211"/>
                  </a:lnTo>
                  <a:lnTo>
                    <a:pt x="49" y="211"/>
                  </a:lnTo>
                  <a:lnTo>
                    <a:pt x="48" y="211"/>
                  </a:lnTo>
                  <a:lnTo>
                    <a:pt x="47" y="211"/>
                  </a:lnTo>
                  <a:lnTo>
                    <a:pt x="45" y="212"/>
                  </a:lnTo>
                  <a:lnTo>
                    <a:pt x="44" y="214"/>
                  </a:lnTo>
                  <a:lnTo>
                    <a:pt x="44" y="207"/>
                  </a:lnTo>
                  <a:close/>
                  <a:moveTo>
                    <a:pt x="59" y="122"/>
                  </a:moveTo>
                  <a:lnTo>
                    <a:pt x="48" y="131"/>
                  </a:lnTo>
                  <a:lnTo>
                    <a:pt x="50" y="128"/>
                  </a:lnTo>
                  <a:lnTo>
                    <a:pt x="50" y="126"/>
                  </a:lnTo>
                  <a:lnTo>
                    <a:pt x="49" y="125"/>
                  </a:lnTo>
                  <a:lnTo>
                    <a:pt x="48" y="123"/>
                  </a:lnTo>
                  <a:lnTo>
                    <a:pt x="47" y="122"/>
                  </a:lnTo>
                  <a:lnTo>
                    <a:pt x="45" y="120"/>
                  </a:lnTo>
                  <a:lnTo>
                    <a:pt x="44" y="118"/>
                  </a:lnTo>
                  <a:lnTo>
                    <a:pt x="44" y="116"/>
                  </a:lnTo>
                  <a:lnTo>
                    <a:pt x="47" y="113"/>
                  </a:lnTo>
                  <a:lnTo>
                    <a:pt x="50" y="110"/>
                  </a:lnTo>
                  <a:lnTo>
                    <a:pt x="57" y="116"/>
                  </a:lnTo>
                  <a:lnTo>
                    <a:pt x="55" y="116"/>
                  </a:lnTo>
                  <a:lnTo>
                    <a:pt x="54" y="116"/>
                  </a:lnTo>
                  <a:lnTo>
                    <a:pt x="53" y="116"/>
                  </a:lnTo>
                  <a:lnTo>
                    <a:pt x="52" y="116"/>
                  </a:lnTo>
                  <a:lnTo>
                    <a:pt x="50" y="116"/>
                  </a:lnTo>
                  <a:lnTo>
                    <a:pt x="49" y="116"/>
                  </a:lnTo>
                  <a:lnTo>
                    <a:pt x="49" y="117"/>
                  </a:lnTo>
                  <a:lnTo>
                    <a:pt x="48" y="117"/>
                  </a:lnTo>
                  <a:lnTo>
                    <a:pt x="48" y="118"/>
                  </a:lnTo>
                  <a:lnTo>
                    <a:pt x="48" y="120"/>
                  </a:lnTo>
                  <a:lnTo>
                    <a:pt x="49" y="121"/>
                  </a:lnTo>
                  <a:lnTo>
                    <a:pt x="50" y="122"/>
                  </a:lnTo>
                  <a:lnTo>
                    <a:pt x="52" y="122"/>
                  </a:lnTo>
                  <a:lnTo>
                    <a:pt x="53" y="122"/>
                  </a:lnTo>
                  <a:lnTo>
                    <a:pt x="54" y="122"/>
                  </a:lnTo>
                  <a:lnTo>
                    <a:pt x="55" y="122"/>
                  </a:lnTo>
                  <a:lnTo>
                    <a:pt x="57" y="122"/>
                  </a:lnTo>
                  <a:lnTo>
                    <a:pt x="58" y="122"/>
                  </a:lnTo>
                  <a:lnTo>
                    <a:pt x="59" y="122"/>
                  </a:lnTo>
                  <a:close/>
                  <a:moveTo>
                    <a:pt x="44" y="44"/>
                  </a:moveTo>
                  <a:lnTo>
                    <a:pt x="47" y="47"/>
                  </a:lnTo>
                  <a:lnTo>
                    <a:pt x="49" y="48"/>
                  </a:lnTo>
                  <a:lnTo>
                    <a:pt x="50" y="50"/>
                  </a:lnTo>
                  <a:lnTo>
                    <a:pt x="52" y="52"/>
                  </a:lnTo>
                  <a:lnTo>
                    <a:pt x="53" y="54"/>
                  </a:lnTo>
                  <a:lnTo>
                    <a:pt x="53" y="55"/>
                  </a:lnTo>
                  <a:lnTo>
                    <a:pt x="53" y="56"/>
                  </a:lnTo>
                  <a:lnTo>
                    <a:pt x="53" y="59"/>
                  </a:lnTo>
                  <a:lnTo>
                    <a:pt x="53" y="60"/>
                  </a:lnTo>
                  <a:lnTo>
                    <a:pt x="53" y="61"/>
                  </a:lnTo>
                  <a:lnTo>
                    <a:pt x="53" y="63"/>
                  </a:lnTo>
                  <a:lnTo>
                    <a:pt x="52" y="63"/>
                  </a:lnTo>
                  <a:lnTo>
                    <a:pt x="52" y="64"/>
                  </a:lnTo>
                  <a:lnTo>
                    <a:pt x="50" y="65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9" y="70"/>
                  </a:lnTo>
                  <a:lnTo>
                    <a:pt x="49" y="71"/>
                  </a:lnTo>
                  <a:lnTo>
                    <a:pt x="48" y="73"/>
                  </a:lnTo>
                  <a:lnTo>
                    <a:pt x="48" y="74"/>
                  </a:lnTo>
                  <a:lnTo>
                    <a:pt x="48" y="76"/>
                  </a:lnTo>
                  <a:lnTo>
                    <a:pt x="48" y="77"/>
                  </a:lnTo>
                  <a:lnTo>
                    <a:pt x="49" y="77"/>
                  </a:lnTo>
                  <a:lnTo>
                    <a:pt x="49" y="79"/>
                  </a:lnTo>
                  <a:lnTo>
                    <a:pt x="50" y="79"/>
                  </a:lnTo>
                  <a:lnTo>
                    <a:pt x="50" y="80"/>
                  </a:lnTo>
                  <a:lnTo>
                    <a:pt x="49" y="81"/>
                  </a:lnTo>
                  <a:lnTo>
                    <a:pt x="50" y="81"/>
                  </a:lnTo>
                  <a:lnTo>
                    <a:pt x="50" y="82"/>
                  </a:lnTo>
                  <a:lnTo>
                    <a:pt x="52" y="82"/>
                  </a:lnTo>
                  <a:lnTo>
                    <a:pt x="52" y="84"/>
                  </a:lnTo>
                  <a:lnTo>
                    <a:pt x="53" y="85"/>
                  </a:lnTo>
                  <a:lnTo>
                    <a:pt x="54" y="86"/>
                  </a:lnTo>
                  <a:lnTo>
                    <a:pt x="54" y="87"/>
                  </a:lnTo>
                  <a:lnTo>
                    <a:pt x="55" y="87"/>
                  </a:lnTo>
                  <a:lnTo>
                    <a:pt x="57" y="89"/>
                  </a:lnTo>
                  <a:lnTo>
                    <a:pt x="53" y="89"/>
                  </a:lnTo>
                  <a:lnTo>
                    <a:pt x="52" y="89"/>
                  </a:lnTo>
                  <a:lnTo>
                    <a:pt x="49" y="89"/>
                  </a:lnTo>
                  <a:lnTo>
                    <a:pt x="49" y="87"/>
                  </a:lnTo>
                  <a:lnTo>
                    <a:pt x="48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9" y="84"/>
                  </a:lnTo>
                  <a:lnTo>
                    <a:pt x="49" y="82"/>
                  </a:lnTo>
                  <a:lnTo>
                    <a:pt x="49" y="81"/>
                  </a:lnTo>
                  <a:lnTo>
                    <a:pt x="49" y="80"/>
                  </a:lnTo>
                  <a:lnTo>
                    <a:pt x="49" y="79"/>
                  </a:lnTo>
                  <a:lnTo>
                    <a:pt x="49" y="77"/>
                  </a:lnTo>
                  <a:lnTo>
                    <a:pt x="48" y="77"/>
                  </a:lnTo>
                  <a:lnTo>
                    <a:pt x="47" y="77"/>
                  </a:lnTo>
                  <a:lnTo>
                    <a:pt x="45" y="77"/>
                  </a:lnTo>
                  <a:lnTo>
                    <a:pt x="44" y="77"/>
                  </a:lnTo>
                  <a:lnTo>
                    <a:pt x="43" y="77"/>
                  </a:lnTo>
                  <a:lnTo>
                    <a:pt x="42" y="77"/>
                  </a:lnTo>
                  <a:lnTo>
                    <a:pt x="42" y="75"/>
                  </a:lnTo>
                  <a:lnTo>
                    <a:pt x="42" y="74"/>
                  </a:lnTo>
                  <a:lnTo>
                    <a:pt x="42" y="71"/>
                  </a:lnTo>
                  <a:lnTo>
                    <a:pt x="43" y="70"/>
                  </a:lnTo>
                  <a:lnTo>
                    <a:pt x="44" y="68"/>
                  </a:lnTo>
                  <a:lnTo>
                    <a:pt x="45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2" y="63"/>
                  </a:lnTo>
                  <a:lnTo>
                    <a:pt x="52" y="61"/>
                  </a:lnTo>
                  <a:lnTo>
                    <a:pt x="53" y="61"/>
                  </a:lnTo>
                  <a:lnTo>
                    <a:pt x="44" y="44"/>
                  </a:lnTo>
                  <a:close/>
                  <a:moveTo>
                    <a:pt x="38" y="273"/>
                  </a:moveTo>
                  <a:lnTo>
                    <a:pt x="36" y="273"/>
                  </a:lnTo>
                  <a:lnTo>
                    <a:pt x="36" y="269"/>
                  </a:lnTo>
                  <a:lnTo>
                    <a:pt x="33" y="267"/>
                  </a:lnTo>
                  <a:lnTo>
                    <a:pt x="36" y="264"/>
                  </a:lnTo>
                  <a:lnTo>
                    <a:pt x="36" y="269"/>
                  </a:lnTo>
                  <a:lnTo>
                    <a:pt x="38" y="2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33" name="Freeform 235"/>
            <p:cNvSpPr>
              <a:spLocks/>
            </p:cNvSpPr>
            <p:nvPr/>
          </p:nvSpPr>
          <p:spPr bwMode="auto">
            <a:xfrm>
              <a:off x="2465" y="1382"/>
              <a:ext cx="1" cy="2"/>
            </a:xfrm>
            <a:custGeom>
              <a:avLst/>
              <a:gdLst>
                <a:gd name="T0" fmla="*/ 1 w 4"/>
                <a:gd name="T1" fmla="*/ 2 h 4"/>
                <a:gd name="T2" fmla="*/ 1 w 4"/>
                <a:gd name="T3" fmla="*/ 2 h 4"/>
                <a:gd name="T4" fmla="*/ 1 w 4"/>
                <a:gd name="T5" fmla="*/ 2 h 4"/>
                <a:gd name="T6" fmla="*/ 1 w 4"/>
                <a:gd name="T7" fmla="*/ 2 h 4"/>
                <a:gd name="T8" fmla="*/ 1 w 4"/>
                <a:gd name="T9" fmla="*/ 2 h 4"/>
                <a:gd name="T10" fmla="*/ 1 w 4"/>
                <a:gd name="T11" fmla="*/ 2 h 4"/>
                <a:gd name="T12" fmla="*/ 1 w 4"/>
                <a:gd name="T13" fmla="*/ 2 h 4"/>
                <a:gd name="T14" fmla="*/ 1 w 4"/>
                <a:gd name="T15" fmla="*/ 2 h 4"/>
                <a:gd name="T16" fmla="*/ 1 w 4"/>
                <a:gd name="T17" fmla="*/ 2 h 4"/>
                <a:gd name="T18" fmla="*/ 1 w 4"/>
                <a:gd name="T19" fmla="*/ 2 h 4"/>
                <a:gd name="T20" fmla="*/ 1 w 4"/>
                <a:gd name="T21" fmla="*/ 1 h 4"/>
                <a:gd name="T22" fmla="*/ 1 w 4"/>
                <a:gd name="T23" fmla="*/ 1 h 4"/>
                <a:gd name="T24" fmla="*/ 1 w 4"/>
                <a:gd name="T25" fmla="*/ 1 h 4"/>
                <a:gd name="T26" fmla="*/ 1 w 4"/>
                <a:gd name="T27" fmla="*/ 1 h 4"/>
                <a:gd name="T28" fmla="*/ 1 w 4"/>
                <a:gd name="T29" fmla="*/ 1 h 4"/>
                <a:gd name="T30" fmla="*/ 0 w 4"/>
                <a:gd name="T31" fmla="*/ 1 h 4"/>
                <a:gd name="T32" fmla="*/ 0 w 4"/>
                <a:gd name="T33" fmla="*/ 0 h 4"/>
                <a:gd name="T34" fmla="*/ 0 w 4"/>
                <a:gd name="T35" fmla="*/ 0 h 4"/>
                <a:gd name="T36" fmla="*/ 0 w 4"/>
                <a:gd name="T37" fmla="*/ 0 h 4"/>
                <a:gd name="T38" fmla="*/ 0 w 4"/>
                <a:gd name="T39" fmla="*/ 0 h 4"/>
                <a:gd name="T40" fmla="*/ 0 w 4"/>
                <a:gd name="T41" fmla="*/ 0 h 4"/>
                <a:gd name="T42" fmla="*/ 1 w 4"/>
                <a:gd name="T43" fmla="*/ 2 h 4"/>
                <a:gd name="T44" fmla="*/ 1 w 4"/>
                <a:gd name="T45" fmla="*/ 2 h 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34" name="Freeform 236"/>
            <p:cNvSpPr>
              <a:spLocks/>
            </p:cNvSpPr>
            <p:nvPr/>
          </p:nvSpPr>
          <p:spPr bwMode="auto">
            <a:xfrm>
              <a:off x="2473" y="1477"/>
              <a:ext cx="3" cy="1"/>
            </a:xfrm>
            <a:custGeom>
              <a:avLst/>
              <a:gdLst>
                <a:gd name="T0" fmla="*/ 3 w 5"/>
                <a:gd name="T1" fmla="*/ 0 h 2"/>
                <a:gd name="T2" fmla="*/ 0 w 5"/>
                <a:gd name="T3" fmla="*/ 1 h 2"/>
                <a:gd name="T4" fmla="*/ 0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2 w 5"/>
                <a:gd name="T15" fmla="*/ 1 h 2"/>
                <a:gd name="T16" fmla="*/ 2 w 5"/>
                <a:gd name="T17" fmla="*/ 1 h 2"/>
                <a:gd name="T18" fmla="*/ 2 w 5"/>
                <a:gd name="T19" fmla="*/ 1 h 2"/>
                <a:gd name="T20" fmla="*/ 3 w 5"/>
                <a:gd name="T21" fmla="*/ 1 h 2"/>
                <a:gd name="T22" fmla="*/ 3 w 5"/>
                <a:gd name="T23" fmla="*/ 0 h 2"/>
                <a:gd name="T24" fmla="*/ 3 w 5"/>
                <a:gd name="T25" fmla="*/ 0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35" name="Freeform 237"/>
            <p:cNvSpPr>
              <a:spLocks/>
            </p:cNvSpPr>
            <p:nvPr/>
          </p:nvSpPr>
          <p:spPr bwMode="auto">
            <a:xfrm>
              <a:off x="2466" y="1318"/>
              <a:ext cx="1" cy="3"/>
            </a:xfrm>
            <a:custGeom>
              <a:avLst/>
              <a:gdLst>
                <a:gd name="T0" fmla="*/ 1 w 1"/>
                <a:gd name="T1" fmla="*/ 3 h 6"/>
                <a:gd name="T2" fmla="*/ 1 w 1"/>
                <a:gd name="T3" fmla="*/ 0 h 6"/>
                <a:gd name="T4" fmla="*/ 1 w 1"/>
                <a:gd name="T5" fmla="*/ 1 h 6"/>
                <a:gd name="T6" fmla="*/ 0 w 1"/>
                <a:gd name="T7" fmla="*/ 1 h 6"/>
                <a:gd name="T8" fmla="*/ 0 w 1"/>
                <a:gd name="T9" fmla="*/ 1 h 6"/>
                <a:gd name="T10" fmla="*/ 0 w 1"/>
                <a:gd name="T11" fmla="*/ 2 h 6"/>
                <a:gd name="T12" fmla="*/ 0 w 1"/>
                <a:gd name="T13" fmla="*/ 2 h 6"/>
                <a:gd name="T14" fmla="*/ 0 w 1"/>
                <a:gd name="T15" fmla="*/ 2 h 6"/>
                <a:gd name="T16" fmla="*/ 0 w 1"/>
                <a:gd name="T17" fmla="*/ 3 h 6"/>
                <a:gd name="T18" fmla="*/ 0 w 1"/>
                <a:gd name="T19" fmla="*/ 3 h 6"/>
                <a:gd name="T20" fmla="*/ 1 w 1"/>
                <a:gd name="T21" fmla="*/ 3 h 6"/>
                <a:gd name="T22" fmla="*/ 1 w 1"/>
                <a:gd name="T23" fmla="*/ 3 h 6"/>
                <a:gd name="T24" fmla="*/ 1 w 1"/>
                <a:gd name="T25" fmla="*/ 3 h 6"/>
                <a:gd name="T26" fmla="*/ 1 w 1"/>
                <a:gd name="T27" fmla="*/ 3 h 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6">
                  <a:moveTo>
                    <a:pt x="1" y="5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36" name="Freeform 238"/>
            <p:cNvSpPr>
              <a:spLocks/>
            </p:cNvSpPr>
            <p:nvPr/>
          </p:nvSpPr>
          <p:spPr bwMode="auto">
            <a:xfrm>
              <a:off x="2465" y="1431"/>
              <a:ext cx="1" cy="1"/>
            </a:xfrm>
            <a:custGeom>
              <a:avLst/>
              <a:gdLst>
                <a:gd name="T0" fmla="*/ 0 w 3"/>
                <a:gd name="T1" fmla="*/ 0 h 1"/>
                <a:gd name="T2" fmla="*/ 1 w 3"/>
                <a:gd name="T3" fmla="*/ 1 h 1"/>
                <a:gd name="T4" fmla="*/ 1 w 3"/>
                <a:gd name="T5" fmla="*/ 1 h 1"/>
                <a:gd name="T6" fmla="*/ 0 w 3"/>
                <a:gd name="T7" fmla="*/ 0 h 1"/>
                <a:gd name="T8" fmla="*/ 0 w 3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37" name="Freeform 239"/>
            <p:cNvSpPr>
              <a:spLocks/>
            </p:cNvSpPr>
            <p:nvPr/>
          </p:nvSpPr>
          <p:spPr bwMode="auto">
            <a:xfrm>
              <a:off x="2463" y="143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1 h 1"/>
                <a:gd name="T14" fmla="*/ 0 w 1"/>
                <a:gd name="T15" fmla="*/ 1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0 w 1"/>
                <a:gd name="T27" fmla="*/ 0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38" name="Freeform 240"/>
            <p:cNvSpPr>
              <a:spLocks/>
            </p:cNvSpPr>
            <p:nvPr/>
          </p:nvSpPr>
          <p:spPr bwMode="auto">
            <a:xfrm>
              <a:off x="2457" y="1411"/>
              <a:ext cx="1" cy="3"/>
            </a:xfrm>
            <a:custGeom>
              <a:avLst/>
              <a:gdLst>
                <a:gd name="T0" fmla="*/ 1 w 3"/>
                <a:gd name="T1" fmla="*/ 3 h 6"/>
                <a:gd name="T2" fmla="*/ 1 w 3"/>
                <a:gd name="T3" fmla="*/ 3 h 6"/>
                <a:gd name="T4" fmla="*/ 1 w 3"/>
                <a:gd name="T5" fmla="*/ 3 h 6"/>
                <a:gd name="T6" fmla="*/ 1 w 3"/>
                <a:gd name="T7" fmla="*/ 2 h 6"/>
                <a:gd name="T8" fmla="*/ 1 w 3"/>
                <a:gd name="T9" fmla="*/ 2 h 6"/>
                <a:gd name="T10" fmla="*/ 1 w 3"/>
                <a:gd name="T11" fmla="*/ 1 h 6"/>
                <a:gd name="T12" fmla="*/ 0 w 3"/>
                <a:gd name="T13" fmla="*/ 1 h 6"/>
                <a:gd name="T14" fmla="*/ 0 w 3"/>
                <a:gd name="T15" fmla="*/ 1 h 6"/>
                <a:gd name="T16" fmla="*/ 0 w 3"/>
                <a:gd name="T17" fmla="*/ 1 h 6"/>
                <a:gd name="T18" fmla="*/ 0 w 3"/>
                <a:gd name="T19" fmla="*/ 0 h 6"/>
                <a:gd name="T20" fmla="*/ 0 w 3"/>
                <a:gd name="T21" fmla="*/ 0 h 6"/>
                <a:gd name="T22" fmla="*/ 0 w 3"/>
                <a:gd name="T23" fmla="*/ 0 h 6"/>
                <a:gd name="T24" fmla="*/ 0 w 3"/>
                <a:gd name="T25" fmla="*/ 1 h 6"/>
                <a:gd name="T26" fmla="*/ 0 w 3"/>
                <a:gd name="T27" fmla="*/ 1 h 6"/>
                <a:gd name="T28" fmla="*/ 0 w 3"/>
                <a:gd name="T29" fmla="*/ 1 h 6"/>
                <a:gd name="T30" fmla="*/ 0 w 3"/>
                <a:gd name="T31" fmla="*/ 2 h 6"/>
                <a:gd name="T32" fmla="*/ 0 w 3"/>
                <a:gd name="T33" fmla="*/ 2 h 6"/>
                <a:gd name="T34" fmla="*/ 1 w 3"/>
                <a:gd name="T35" fmla="*/ 3 h 6"/>
                <a:gd name="T36" fmla="*/ 1 w 3"/>
                <a:gd name="T37" fmla="*/ 3 h 6"/>
                <a:gd name="T38" fmla="*/ 1 w 3"/>
                <a:gd name="T39" fmla="*/ 3 h 6"/>
                <a:gd name="T40" fmla="*/ 1 w 3"/>
                <a:gd name="T41" fmla="*/ 3 h 6"/>
                <a:gd name="T42" fmla="*/ 1 w 3"/>
                <a:gd name="T43" fmla="*/ 3 h 6"/>
                <a:gd name="T44" fmla="*/ 1 w 3"/>
                <a:gd name="T45" fmla="*/ 3 h 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" h="6">
                  <a:moveTo>
                    <a:pt x="2" y="5"/>
                  </a:moveTo>
                  <a:lnTo>
                    <a:pt x="3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6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39" name="Freeform 241"/>
            <p:cNvSpPr>
              <a:spLocks/>
            </p:cNvSpPr>
            <p:nvPr/>
          </p:nvSpPr>
          <p:spPr bwMode="auto">
            <a:xfrm>
              <a:off x="2462" y="1436"/>
              <a:ext cx="1" cy="1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1 h 3"/>
                <a:gd name="T4" fmla="*/ 1 w 4"/>
                <a:gd name="T5" fmla="*/ 0 h 3"/>
                <a:gd name="T6" fmla="*/ 1 w 4"/>
                <a:gd name="T7" fmla="*/ 0 h 3"/>
                <a:gd name="T8" fmla="*/ 1 w 4"/>
                <a:gd name="T9" fmla="*/ 0 h 3"/>
                <a:gd name="T10" fmla="*/ 1 w 4"/>
                <a:gd name="T11" fmla="*/ 0 h 3"/>
                <a:gd name="T12" fmla="*/ 1 w 4"/>
                <a:gd name="T13" fmla="*/ 0 h 3"/>
                <a:gd name="T14" fmla="*/ 1 w 4"/>
                <a:gd name="T15" fmla="*/ 0 h 3"/>
                <a:gd name="T16" fmla="*/ 1 w 4"/>
                <a:gd name="T17" fmla="*/ 0 h 3"/>
                <a:gd name="T18" fmla="*/ 0 w 4"/>
                <a:gd name="T19" fmla="*/ 0 h 3"/>
                <a:gd name="T20" fmla="*/ 0 w 4"/>
                <a:gd name="T21" fmla="*/ 0 h 3"/>
                <a:gd name="T22" fmla="*/ 0 w 4"/>
                <a:gd name="T23" fmla="*/ 0 h 3"/>
                <a:gd name="T24" fmla="*/ 0 w 4"/>
                <a:gd name="T25" fmla="*/ 0 h 3"/>
                <a:gd name="T26" fmla="*/ 0 w 4"/>
                <a:gd name="T27" fmla="*/ 0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3" y="3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40" name="Freeform 242"/>
            <p:cNvSpPr>
              <a:spLocks/>
            </p:cNvSpPr>
            <p:nvPr/>
          </p:nvSpPr>
          <p:spPr bwMode="auto">
            <a:xfrm>
              <a:off x="2481" y="1343"/>
              <a:ext cx="1" cy="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1 h 2"/>
                <a:gd name="T16" fmla="*/ 0 w 1"/>
                <a:gd name="T17" fmla="*/ 1 h 2"/>
                <a:gd name="T18" fmla="*/ 0 w 1"/>
                <a:gd name="T19" fmla="*/ 1 h 2"/>
                <a:gd name="T20" fmla="*/ 0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1 h 2"/>
                <a:gd name="T28" fmla="*/ 0 w 1"/>
                <a:gd name="T29" fmla="*/ 1 h 2"/>
                <a:gd name="T30" fmla="*/ 0 w 1"/>
                <a:gd name="T31" fmla="*/ 1 h 2"/>
                <a:gd name="T32" fmla="*/ 1 w 1"/>
                <a:gd name="T33" fmla="*/ 1 h 2"/>
                <a:gd name="T34" fmla="*/ 1 w 1"/>
                <a:gd name="T35" fmla="*/ 1 h 2"/>
                <a:gd name="T36" fmla="*/ 1 w 1"/>
                <a:gd name="T37" fmla="*/ 1 h 2"/>
                <a:gd name="T38" fmla="*/ 1 w 1"/>
                <a:gd name="T39" fmla="*/ 1 h 2"/>
                <a:gd name="T40" fmla="*/ 1 w 1"/>
                <a:gd name="T41" fmla="*/ 1 h 2"/>
                <a:gd name="T42" fmla="*/ 1 w 1"/>
                <a:gd name="T43" fmla="*/ 1 h 2"/>
                <a:gd name="T44" fmla="*/ 1 w 1"/>
                <a:gd name="T45" fmla="*/ 1 h 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41" name="Freeform 243"/>
            <p:cNvSpPr>
              <a:spLocks/>
            </p:cNvSpPr>
            <p:nvPr/>
          </p:nvSpPr>
          <p:spPr bwMode="auto">
            <a:xfrm>
              <a:off x="2476" y="1343"/>
              <a:ext cx="5" cy="8"/>
            </a:xfrm>
            <a:custGeom>
              <a:avLst/>
              <a:gdLst>
                <a:gd name="T0" fmla="*/ 0 w 10"/>
                <a:gd name="T1" fmla="*/ 8 h 14"/>
                <a:gd name="T2" fmla="*/ 1 w 10"/>
                <a:gd name="T3" fmla="*/ 8 h 14"/>
                <a:gd name="T4" fmla="*/ 1 w 10"/>
                <a:gd name="T5" fmla="*/ 8 h 14"/>
                <a:gd name="T6" fmla="*/ 1 w 10"/>
                <a:gd name="T7" fmla="*/ 8 h 14"/>
                <a:gd name="T8" fmla="*/ 2 w 10"/>
                <a:gd name="T9" fmla="*/ 8 h 14"/>
                <a:gd name="T10" fmla="*/ 2 w 10"/>
                <a:gd name="T11" fmla="*/ 8 h 14"/>
                <a:gd name="T12" fmla="*/ 3 w 10"/>
                <a:gd name="T13" fmla="*/ 8 h 14"/>
                <a:gd name="T14" fmla="*/ 3 w 10"/>
                <a:gd name="T15" fmla="*/ 8 h 14"/>
                <a:gd name="T16" fmla="*/ 3 w 10"/>
                <a:gd name="T17" fmla="*/ 8 h 14"/>
                <a:gd name="T18" fmla="*/ 3 w 10"/>
                <a:gd name="T19" fmla="*/ 8 h 14"/>
                <a:gd name="T20" fmla="*/ 3 w 10"/>
                <a:gd name="T21" fmla="*/ 8 h 14"/>
                <a:gd name="T22" fmla="*/ 3 w 10"/>
                <a:gd name="T23" fmla="*/ 7 h 14"/>
                <a:gd name="T24" fmla="*/ 3 w 10"/>
                <a:gd name="T25" fmla="*/ 6 h 14"/>
                <a:gd name="T26" fmla="*/ 3 w 10"/>
                <a:gd name="T27" fmla="*/ 6 h 14"/>
                <a:gd name="T28" fmla="*/ 4 w 10"/>
                <a:gd name="T29" fmla="*/ 5 h 14"/>
                <a:gd name="T30" fmla="*/ 4 w 10"/>
                <a:gd name="T31" fmla="*/ 4 h 14"/>
                <a:gd name="T32" fmla="*/ 4 w 10"/>
                <a:gd name="T33" fmla="*/ 3 h 14"/>
                <a:gd name="T34" fmla="*/ 4 w 10"/>
                <a:gd name="T35" fmla="*/ 2 h 14"/>
                <a:gd name="T36" fmla="*/ 4 w 10"/>
                <a:gd name="T37" fmla="*/ 1 h 14"/>
                <a:gd name="T38" fmla="*/ 5 w 10"/>
                <a:gd name="T39" fmla="*/ 1 h 14"/>
                <a:gd name="T40" fmla="*/ 5 w 10"/>
                <a:gd name="T41" fmla="*/ 0 h 14"/>
                <a:gd name="T42" fmla="*/ 4 w 10"/>
                <a:gd name="T43" fmla="*/ 1 h 14"/>
                <a:gd name="T44" fmla="*/ 4 w 10"/>
                <a:gd name="T45" fmla="*/ 1 h 14"/>
                <a:gd name="T46" fmla="*/ 3 w 10"/>
                <a:gd name="T47" fmla="*/ 1 h 14"/>
                <a:gd name="T48" fmla="*/ 2 w 10"/>
                <a:gd name="T49" fmla="*/ 2 h 14"/>
                <a:gd name="T50" fmla="*/ 1 w 10"/>
                <a:gd name="T51" fmla="*/ 3 h 14"/>
                <a:gd name="T52" fmla="*/ 1 w 10"/>
                <a:gd name="T53" fmla="*/ 4 h 14"/>
                <a:gd name="T54" fmla="*/ 0 w 10"/>
                <a:gd name="T55" fmla="*/ 5 h 14"/>
                <a:gd name="T56" fmla="*/ 0 w 10"/>
                <a:gd name="T57" fmla="*/ 6 h 14"/>
                <a:gd name="T58" fmla="*/ 0 w 10"/>
                <a:gd name="T59" fmla="*/ 7 h 14"/>
                <a:gd name="T60" fmla="*/ 0 w 10"/>
                <a:gd name="T61" fmla="*/ 8 h 14"/>
                <a:gd name="T62" fmla="*/ 0 w 10"/>
                <a:gd name="T63" fmla="*/ 8 h 1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0" h="14">
                  <a:moveTo>
                    <a:pt x="0" y="14"/>
                  </a:moveTo>
                  <a:lnTo>
                    <a:pt x="1" y="14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8" y="3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42" name="Freeform 244"/>
            <p:cNvSpPr>
              <a:spLocks/>
            </p:cNvSpPr>
            <p:nvPr/>
          </p:nvSpPr>
          <p:spPr bwMode="auto">
            <a:xfrm>
              <a:off x="2479" y="1350"/>
              <a:ext cx="2" cy="3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1 h 5"/>
                <a:gd name="T4" fmla="*/ 1 w 2"/>
                <a:gd name="T5" fmla="*/ 1 h 5"/>
                <a:gd name="T6" fmla="*/ 1 w 2"/>
                <a:gd name="T7" fmla="*/ 2 h 5"/>
                <a:gd name="T8" fmla="*/ 1 w 2"/>
                <a:gd name="T9" fmla="*/ 2 h 5"/>
                <a:gd name="T10" fmla="*/ 1 w 2"/>
                <a:gd name="T11" fmla="*/ 2 h 5"/>
                <a:gd name="T12" fmla="*/ 1 w 2"/>
                <a:gd name="T13" fmla="*/ 2 h 5"/>
                <a:gd name="T14" fmla="*/ 1 w 2"/>
                <a:gd name="T15" fmla="*/ 2 h 5"/>
                <a:gd name="T16" fmla="*/ 1 w 2"/>
                <a:gd name="T17" fmla="*/ 2 h 5"/>
                <a:gd name="T18" fmla="*/ 1 w 2"/>
                <a:gd name="T19" fmla="*/ 2 h 5"/>
                <a:gd name="T20" fmla="*/ 1 w 2"/>
                <a:gd name="T21" fmla="*/ 3 h 5"/>
                <a:gd name="T22" fmla="*/ 2 w 2"/>
                <a:gd name="T23" fmla="*/ 2 h 5"/>
                <a:gd name="T24" fmla="*/ 2 w 2"/>
                <a:gd name="T25" fmla="*/ 2 h 5"/>
                <a:gd name="T26" fmla="*/ 2 w 2"/>
                <a:gd name="T27" fmla="*/ 2 h 5"/>
                <a:gd name="T28" fmla="*/ 2 w 2"/>
                <a:gd name="T29" fmla="*/ 2 h 5"/>
                <a:gd name="T30" fmla="*/ 1 w 2"/>
                <a:gd name="T31" fmla="*/ 2 h 5"/>
                <a:gd name="T32" fmla="*/ 1 w 2"/>
                <a:gd name="T33" fmla="*/ 2 h 5"/>
                <a:gd name="T34" fmla="*/ 1 w 2"/>
                <a:gd name="T35" fmla="*/ 1 h 5"/>
                <a:gd name="T36" fmla="*/ 1 w 2"/>
                <a:gd name="T37" fmla="*/ 1 h 5"/>
                <a:gd name="T38" fmla="*/ 1 w 2"/>
                <a:gd name="T39" fmla="*/ 1 h 5"/>
                <a:gd name="T40" fmla="*/ 0 w 2"/>
                <a:gd name="T41" fmla="*/ 1 h 5"/>
                <a:gd name="T42" fmla="*/ 0 w 2"/>
                <a:gd name="T43" fmla="*/ 1 h 5"/>
                <a:gd name="T44" fmla="*/ 0 w 2"/>
                <a:gd name="T45" fmla="*/ 0 h 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43" name="Freeform 245"/>
            <p:cNvSpPr>
              <a:spLocks/>
            </p:cNvSpPr>
            <p:nvPr/>
          </p:nvSpPr>
          <p:spPr bwMode="auto">
            <a:xfrm>
              <a:off x="2477" y="1334"/>
              <a:ext cx="5" cy="9"/>
            </a:xfrm>
            <a:custGeom>
              <a:avLst/>
              <a:gdLst>
                <a:gd name="T0" fmla="*/ 0 w 10"/>
                <a:gd name="T1" fmla="*/ 0 h 17"/>
                <a:gd name="T2" fmla="*/ 5 w 10"/>
                <a:gd name="T3" fmla="*/ 9 h 17"/>
                <a:gd name="T4" fmla="*/ 5 w 10"/>
                <a:gd name="T5" fmla="*/ 8 h 17"/>
                <a:gd name="T6" fmla="*/ 5 w 10"/>
                <a:gd name="T7" fmla="*/ 8 h 17"/>
                <a:gd name="T8" fmla="*/ 5 w 10"/>
                <a:gd name="T9" fmla="*/ 6 h 17"/>
                <a:gd name="T10" fmla="*/ 5 w 10"/>
                <a:gd name="T11" fmla="*/ 6 h 17"/>
                <a:gd name="T12" fmla="*/ 5 w 10"/>
                <a:gd name="T13" fmla="*/ 5 h 17"/>
                <a:gd name="T14" fmla="*/ 5 w 10"/>
                <a:gd name="T15" fmla="*/ 4 h 17"/>
                <a:gd name="T16" fmla="*/ 4 w 10"/>
                <a:gd name="T17" fmla="*/ 3 h 17"/>
                <a:gd name="T18" fmla="*/ 3 w 10"/>
                <a:gd name="T19" fmla="*/ 2 h 17"/>
                <a:gd name="T20" fmla="*/ 2 w 10"/>
                <a:gd name="T21" fmla="*/ 2 h 17"/>
                <a:gd name="T22" fmla="*/ 1 w 10"/>
                <a:gd name="T23" fmla="*/ 0 h 17"/>
                <a:gd name="T24" fmla="*/ 1 w 10"/>
                <a:gd name="T25" fmla="*/ 0 h 17"/>
                <a:gd name="T26" fmla="*/ 0 w 10"/>
                <a:gd name="T27" fmla="*/ 0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" h="17">
                  <a:moveTo>
                    <a:pt x="0" y="0"/>
                  </a:moveTo>
                  <a:lnTo>
                    <a:pt x="10" y="17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6" y="4"/>
                  </a:lnTo>
                  <a:lnTo>
                    <a:pt x="4" y="3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44" name="Freeform 246"/>
            <p:cNvSpPr>
              <a:spLocks/>
            </p:cNvSpPr>
            <p:nvPr/>
          </p:nvSpPr>
          <p:spPr bwMode="auto">
            <a:xfrm>
              <a:off x="2479" y="1353"/>
              <a:ext cx="5" cy="3"/>
            </a:xfrm>
            <a:custGeom>
              <a:avLst/>
              <a:gdLst>
                <a:gd name="T0" fmla="*/ 5 w 9"/>
                <a:gd name="T1" fmla="*/ 3 h 8"/>
                <a:gd name="T2" fmla="*/ 4 w 9"/>
                <a:gd name="T3" fmla="*/ 2 h 8"/>
                <a:gd name="T4" fmla="*/ 3 w 9"/>
                <a:gd name="T5" fmla="*/ 2 h 8"/>
                <a:gd name="T6" fmla="*/ 3 w 9"/>
                <a:gd name="T7" fmla="*/ 2 h 8"/>
                <a:gd name="T8" fmla="*/ 3 w 9"/>
                <a:gd name="T9" fmla="*/ 2 h 8"/>
                <a:gd name="T10" fmla="*/ 3 w 9"/>
                <a:gd name="T11" fmla="*/ 2 h 8"/>
                <a:gd name="T12" fmla="*/ 2 w 9"/>
                <a:gd name="T13" fmla="*/ 1 h 8"/>
                <a:gd name="T14" fmla="*/ 2 w 9"/>
                <a:gd name="T15" fmla="*/ 0 h 8"/>
                <a:gd name="T16" fmla="*/ 1 w 9"/>
                <a:gd name="T17" fmla="*/ 0 h 8"/>
                <a:gd name="T18" fmla="*/ 1 w 9"/>
                <a:gd name="T19" fmla="*/ 0 h 8"/>
                <a:gd name="T20" fmla="*/ 1 w 9"/>
                <a:gd name="T21" fmla="*/ 0 h 8"/>
                <a:gd name="T22" fmla="*/ 1 w 9"/>
                <a:gd name="T23" fmla="*/ 0 h 8"/>
                <a:gd name="T24" fmla="*/ 1 w 9"/>
                <a:gd name="T25" fmla="*/ 1 h 8"/>
                <a:gd name="T26" fmla="*/ 0 w 9"/>
                <a:gd name="T27" fmla="*/ 2 h 8"/>
                <a:gd name="T28" fmla="*/ 0 w 9"/>
                <a:gd name="T29" fmla="*/ 2 h 8"/>
                <a:gd name="T30" fmla="*/ 0 w 9"/>
                <a:gd name="T31" fmla="*/ 2 h 8"/>
                <a:gd name="T32" fmla="*/ 1 w 9"/>
                <a:gd name="T33" fmla="*/ 2 h 8"/>
                <a:gd name="T34" fmla="*/ 1 w 9"/>
                <a:gd name="T35" fmla="*/ 3 h 8"/>
                <a:gd name="T36" fmla="*/ 2 w 9"/>
                <a:gd name="T37" fmla="*/ 3 h 8"/>
                <a:gd name="T38" fmla="*/ 3 w 9"/>
                <a:gd name="T39" fmla="*/ 3 h 8"/>
                <a:gd name="T40" fmla="*/ 5 w 9"/>
                <a:gd name="T41" fmla="*/ 3 h 8"/>
                <a:gd name="T42" fmla="*/ 5 w 9"/>
                <a:gd name="T43" fmla="*/ 3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" h="8">
                  <a:moveTo>
                    <a:pt x="9" y="8"/>
                  </a:move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5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9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45" name="Freeform 247"/>
            <p:cNvSpPr>
              <a:spLocks/>
            </p:cNvSpPr>
            <p:nvPr/>
          </p:nvSpPr>
          <p:spPr bwMode="auto">
            <a:xfrm>
              <a:off x="2344" y="1346"/>
              <a:ext cx="10" cy="57"/>
            </a:xfrm>
            <a:custGeom>
              <a:avLst/>
              <a:gdLst>
                <a:gd name="T0" fmla="*/ 6 w 21"/>
                <a:gd name="T1" fmla="*/ 26 h 112"/>
                <a:gd name="T2" fmla="*/ 6 w 21"/>
                <a:gd name="T3" fmla="*/ 26 h 112"/>
                <a:gd name="T4" fmla="*/ 5 w 21"/>
                <a:gd name="T5" fmla="*/ 24 h 112"/>
                <a:gd name="T6" fmla="*/ 5 w 21"/>
                <a:gd name="T7" fmla="*/ 22 h 112"/>
                <a:gd name="T8" fmla="*/ 4 w 21"/>
                <a:gd name="T9" fmla="*/ 19 h 112"/>
                <a:gd name="T10" fmla="*/ 3 w 21"/>
                <a:gd name="T11" fmla="*/ 16 h 112"/>
                <a:gd name="T12" fmla="*/ 3 w 21"/>
                <a:gd name="T13" fmla="*/ 13 h 112"/>
                <a:gd name="T14" fmla="*/ 3 w 21"/>
                <a:gd name="T15" fmla="*/ 9 h 112"/>
                <a:gd name="T16" fmla="*/ 2 w 21"/>
                <a:gd name="T17" fmla="*/ 6 h 112"/>
                <a:gd name="T18" fmla="*/ 1 w 21"/>
                <a:gd name="T19" fmla="*/ 3 h 112"/>
                <a:gd name="T20" fmla="*/ 0 w 21"/>
                <a:gd name="T21" fmla="*/ 0 h 112"/>
                <a:gd name="T22" fmla="*/ 10 w 21"/>
                <a:gd name="T23" fmla="*/ 57 h 112"/>
                <a:gd name="T24" fmla="*/ 9 w 21"/>
                <a:gd name="T25" fmla="*/ 54 h 112"/>
                <a:gd name="T26" fmla="*/ 9 w 21"/>
                <a:gd name="T27" fmla="*/ 51 h 112"/>
                <a:gd name="T28" fmla="*/ 9 w 21"/>
                <a:gd name="T29" fmla="*/ 48 h 112"/>
                <a:gd name="T30" fmla="*/ 8 w 21"/>
                <a:gd name="T31" fmla="*/ 45 h 112"/>
                <a:gd name="T32" fmla="*/ 8 w 21"/>
                <a:gd name="T33" fmla="*/ 41 h 112"/>
                <a:gd name="T34" fmla="*/ 7 w 21"/>
                <a:gd name="T35" fmla="*/ 38 h 112"/>
                <a:gd name="T36" fmla="*/ 7 w 21"/>
                <a:gd name="T37" fmla="*/ 35 h 112"/>
                <a:gd name="T38" fmla="*/ 6 w 21"/>
                <a:gd name="T39" fmla="*/ 33 h 112"/>
                <a:gd name="T40" fmla="*/ 6 w 21"/>
                <a:gd name="T41" fmla="*/ 30 h 112"/>
                <a:gd name="T42" fmla="*/ 7 w 21"/>
                <a:gd name="T43" fmla="*/ 27 h 112"/>
                <a:gd name="T44" fmla="*/ 7 w 21"/>
                <a:gd name="T45" fmla="*/ 27 h 112"/>
                <a:gd name="T46" fmla="*/ 6 w 21"/>
                <a:gd name="T47" fmla="*/ 26 h 11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" h="112">
                  <a:moveTo>
                    <a:pt x="13" y="52"/>
                  </a:moveTo>
                  <a:lnTo>
                    <a:pt x="12" y="51"/>
                  </a:lnTo>
                  <a:lnTo>
                    <a:pt x="11" y="48"/>
                  </a:lnTo>
                  <a:lnTo>
                    <a:pt x="10" y="43"/>
                  </a:lnTo>
                  <a:lnTo>
                    <a:pt x="8" y="37"/>
                  </a:lnTo>
                  <a:lnTo>
                    <a:pt x="7" y="31"/>
                  </a:lnTo>
                  <a:lnTo>
                    <a:pt x="7" y="25"/>
                  </a:lnTo>
                  <a:lnTo>
                    <a:pt x="6" y="17"/>
                  </a:lnTo>
                  <a:lnTo>
                    <a:pt x="5" y="11"/>
                  </a:lnTo>
                  <a:lnTo>
                    <a:pt x="2" y="5"/>
                  </a:lnTo>
                  <a:lnTo>
                    <a:pt x="0" y="0"/>
                  </a:lnTo>
                  <a:lnTo>
                    <a:pt x="21" y="112"/>
                  </a:lnTo>
                  <a:lnTo>
                    <a:pt x="19" y="106"/>
                  </a:lnTo>
                  <a:lnTo>
                    <a:pt x="18" y="100"/>
                  </a:lnTo>
                  <a:lnTo>
                    <a:pt x="18" y="94"/>
                  </a:lnTo>
                  <a:lnTo>
                    <a:pt x="17" y="88"/>
                  </a:lnTo>
                  <a:lnTo>
                    <a:pt x="16" y="81"/>
                  </a:lnTo>
                  <a:lnTo>
                    <a:pt x="15" y="75"/>
                  </a:lnTo>
                  <a:lnTo>
                    <a:pt x="15" y="69"/>
                  </a:lnTo>
                  <a:lnTo>
                    <a:pt x="13" y="64"/>
                  </a:lnTo>
                  <a:lnTo>
                    <a:pt x="13" y="58"/>
                  </a:lnTo>
                  <a:lnTo>
                    <a:pt x="15" y="53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46" name="Freeform 248"/>
            <p:cNvSpPr>
              <a:spLocks/>
            </p:cNvSpPr>
            <p:nvPr/>
          </p:nvSpPr>
          <p:spPr bwMode="auto">
            <a:xfrm>
              <a:off x="2805" y="1360"/>
              <a:ext cx="3" cy="10"/>
            </a:xfrm>
            <a:custGeom>
              <a:avLst/>
              <a:gdLst>
                <a:gd name="T0" fmla="*/ 2 w 8"/>
                <a:gd name="T1" fmla="*/ 10 h 20"/>
                <a:gd name="T2" fmla="*/ 3 w 8"/>
                <a:gd name="T3" fmla="*/ 0 h 20"/>
                <a:gd name="T4" fmla="*/ 3 w 8"/>
                <a:gd name="T5" fmla="*/ 1 h 20"/>
                <a:gd name="T6" fmla="*/ 2 w 8"/>
                <a:gd name="T7" fmla="*/ 2 h 20"/>
                <a:gd name="T8" fmla="*/ 2 w 8"/>
                <a:gd name="T9" fmla="*/ 3 h 20"/>
                <a:gd name="T10" fmla="*/ 1 w 8"/>
                <a:gd name="T11" fmla="*/ 3 h 20"/>
                <a:gd name="T12" fmla="*/ 1 w 8"/>
                <a:gd name="T13" fmla="*/ 4 h 20"/>
                <a:gd name="T14" fmla="*/ 1 w 8"/>
                <a:gd name="T15" fmla="*/ 5 h 20"/>
                <a:gd name="T16" fmla="*/ 0 w 8"/>
                <a:gd name="T17" fmla="*/ 6 h 20"/>
                <a:gd name="T18" fmla="*/ 1 w 8"/>
                <a:gd name="T19" fmla="*/ 7 h 20"/>
                <a:gd name="T20" fmla="*/ 1 w 8"/>
                <a:gd name="T21" fmla="*/ 8 h 20"/>
                <a:gd name="T22" fmla="*/ 2 w 8"/>
                <a:gd name="T23" fmla="*/ 10 h 20"/>
                <a:gd name="T24" fmla="*/ 2 w 8"/>
                <a:gd name="T25" fmla="*/ 10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" h="20">
                  <a:moveTo>
                    <a:pt x="4" y="20"/>
                  </a:moveTo>
                  <a:lnTo>
                    <a:pt x="8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47" name="Freeform 249"/>
            <p:cNvSpPr>
              <a:spLocks/>
            </p:cNvSpPr>
            <p:nvPr/>
          </p:nvSpPr>
          <p:spPr bwMode="auto">
            <a:xfrm>
              <a:off x="2808" y="1355"/>
              <a:ext cx="1" cy="5"/>
            </a:xfrm>
            <a:custGeom>
              <a:avLst/>
              <a:gdLst>
                <a:gd name="T0" fmla="*/ 1 w 1"/>
                <a:gd name="T1" fmla="*/ 0 h 10"/>
                <a:gd name="T2" fmla="*/ 0 w 1"/>
                <a:gd name="T3" fmla="*/ 5 h 10"/>
                <a:gd name="T4" fmla="*/ 0 w 1"/>
                <a:gd name="T5" fmla="*/ 5 h 10"/>
                <a:gd name="T6" fmla="*/ 0 w 1"/>
                <a:gd name="T7" fmla="*/ 4 h 10"/>
                <a:gd name="T8" fmla="*/ 0 w 1"/>
                <a:gd name="T9" fmla="*/ 4 h 10"/>
                <a:gd name="T10" fmla="*/ 1 w 1"/>
                <a:gd name="T11" fmla="*/ 3 h 10"/>
                <a:gd name="T12" fmla="*/ 1 w 1"/>
                <a:gd name="T13" fmla="*/ 3 h 10"/>
                <a:gd name="T14" fmla="*/ 1 w 1"/>
                <a:gd name="T15" fmla="*/ 3 h 10"/>
                <a:gd name="T16" fmla="*/ 1 w 1"/>
                <a:gd name="T17" fmla="*/ 2 h 10"/>
                <a:gd name="T18" fmla="*/ 1 w 1"/>
                <a:gd name="T19" fmla="*/ 2 h 10"/>
                <a:gd name="T20" fmla="*/ 1 w 1"/>
                <a:gd name="T21" fmla="*/ 1 h 10"/>
                <a:gd name="T22" fmla="*/ 1 w 1"/>
                <a:gd name="T23" fmla="*/ 0 h 10"/>
                <a:gd name="T24" fmla="*/ 1 w 1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" h="10">
                  <a:moveTo>
                    <a:pt x="1" y="0"/>
                  </a:move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48" name="Freeform 250"/>
            <p:cNvSpPr>
              <a:spLocks/>
            </p:cNvSpPr>
            <p:nvPr/>
          </p:nvSpPr>
          <p:spPr bwMode="auto">
            <a:xfrm>
              <a:off x="2478" y="1367"/>
              <a:ext cx="7" cy="10"/>
            </a:xfrm>
            <a:custGeom>
              <a:avLst/>
              <a:gdLst>
                <a:gd name="T0" fmla="*/ 1 w 15"/>
                <a:gd name="T1" fmla="*/ 4 h 21"/>
                <a:gd name="T2" fmla="*/ 2 w 15"/>
                <a:gd name="T3" fmla="*/ 3 h 21"/>
                <a:gd name="T4" fmla="*/ 2 w 15"/>
                <a:gd name="T5" fmla="*/ 3 h 21"/>
                <a:gd name="T6" fmla="*/ 2 w 15"/>
                <a:gd name="T7" fmla="*/ 3 h 21"/>
                <a:gd name="T8" fmla="*/ 3 w 15"/>
                <a:gd name="T9" fmla="*/ 3 h 21"/>
                <a:gd name="T10" fmla="*/ 4 w 15"/>
                <a:gd name="T11" fmla="*/ 3 h 21"/>
                <a:gd name="T12" fmla="*/ 4 w 15"/>
                <a:gd name="T13" fmla="*/ 3 h 21"/>
                <a:gd name="T14" fmla="*/ 4 w 15"/>
                <a:gd name="T15" fmla="*/ 3 h 21"/>
                <a:gd name="T16" fmla="*/ 5 w 15"/>
                <a:gd name="T17" fmla="*/ 3 h 21"/>
                <a:gd name="T18" fmla="*/ 5 w 15"/>
                <a:gd name="T19" fmla="*/ 3 h 21"/>
                <a:gd name="T20" fmla="*/ 6 w 15"/>
                <a:gd name="T21" fmla="*/ 3 h 21"/>
                <a:gd name="T22" fmla="*/ 3 w 15"/>
                <a:gd name="T23" fmla="*/ 0 h 21"/>
                <a:gd name="T24" fmla="*/ 1 w 15"/>
                <a:gd name="T25" fmla="*/ 1 h 21"/>
                <a:gd name="T26" fmla="*/ 0 w 15"/>
                <a:gd name="T27" fmla="*/ 3 h 21"/>
                <a:gd name="T28" fmla="*/ 0 w 15"/>
                <a:gd name="T29" fmla="*/ 4 h 21"/>
                <a:gd name="T30" fmla="*/ 0 w 15"/>
                <a:gd name="T31" fmla="*/ 5 h 21"/>
                <a:gd name="T32" fmla="*/ 1 w 15"/>
                <a:gd name="T33" fmla="*/ 6 h 21"/>
                <a:gd name="T34" fmla="*/ 2 w 15"/>
                <a:gd name="T35" fmla="*/ 6 h 21"/>
                <a:gd name="T36" fmla="*/ 2 w 15"/>
                <a:gd name="T37" fmla="*/ 7 h 21"/>
                <a:gd name="T38" fmla="*/ 3 w 15"/>
                <a:gd name="T39" fmla="*/ 8 h 21"/>
                <a:gd name="T40" fmla="*/ 3 w 15"/>
                <a:gd name="T41" fmla="*/ 9 h 21"/>
                <a:gd name="T42" fmla="*/ 2 w 15"/>
                <a:gd name="T43" fmla="*/ 10 h 21"/>
                <a:gd name="T44" fmla="*/ 7 w 15"/>
                <a:gd name="T45" fmla="*/ 6 h 21"/>
                <a:gd name="T46" fmla="*/ 7 w 15"/>
                <a:gd name="T47" fmla="*/ 6 h 21"/>
                <a:gd name="T48" fmla="*/ 6 w 15"/>
                <a:gd name="T49" fmla="*/ 6 h 21"/>
                <a:gd name="T50" fmla="*/ 5 w 15"/>
                <a:gd name="T51" fmla="*/ 6 h 21"/>
                <a:gd name="T52" fmla="*/ 5 w 15"/>
                <a:gd name="T53" fmla="*/ 6 h 21"/>
                <a:gd name="T54" fmla="*/ 4 w 15"/>
                <a:gd name="T55" fmla="*/ 6 h 21"/>
                <a:gd name="T56" fmla="*/ 4 w 15"/>
                <a:gd name="T57" fmla="*/ 6 h 21"/>
                <a:gd name="T58" fmla="*/ 3 w 15"/>
                <a:gd name="T59" fmla="*/ 6 h 21"/>
                <a:gd name="T60" fmla="*/ 2 w 15"/>
                <a:gd name="T61" fmla="*/ 5 h 21"/>
                <a:gd name="T62" fmla="*/ 2 w 15"/>
                <a:gd name="T63" fmla="*/ 5 h 21"/>
                <a:gd name="T64" fmla="*/ 2 w 15"/>
                <a:gd name="T65" fmla="*/ 4 h 21"/>
                <a:gd name="T66" fmla="*/ 2 w 15"/>
                <a:gd name="T67" fmla="*/ 4 h 21"/>
                <a:gd name="T68" fmla="*/ 1 w 15"/>
                <a:gd name="T69" fmla="*/ 4 h 2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5" h="21">
                  <a:moveTo>
                    <a:pt x="3" y="8"/>
                  </a:move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5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21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49" name="Freeform 251"/>
            <p:cNvSpPr>
              <a:spLocks/>
            </p:cNvSpPr>
            <p:nvPr/>
          </p:nvSpPr>
          <p:spPr bwMode="auto">
            <a:xfrm>
              <a:off x="2460" y="1370"/>
              <a:ext cx="7" cy="4"/>
            </a:xfrm>
            <a:custGeom>
              <a:avLst/>
              <a:gdLst>
                <a:gd name="T0" fmla="*/ 7 w 15"/>
                <a:gd name="T1" fmla="*/ 2 h 9"/>
                <a:gd name="T2" fmla="*/ 0 w 15"/>
                <a:gd name="T3" fmla="*/ 0 h 9"/>
                <a:gd name="T4" fmla="*/ 0 w 15"/>
                <a:gd name="T5" fmla="*/ 0 h 9"/>
                <a:gd name="T6" fmla="*/ 0 w 15"/>
                <a:gd name="T7" fmla="*/ 2 h 9"/>
                <a:gd name="T8" fmla="*/ 0 w 15"/>
                <a:gd name="T9" fmla="*/ 2 h 9"/>
                <a:gd name="T10" fmla="*/ 1 w 15"/>
                <a:gd name="T11" fmla="*/ 3 h 9"/>
                <a:gd name="T12" fmla="*/ 1 w 15"/>
                <a:gd name="T13" fmla="*/ 4 h 9"/>
                <a:gd name="T14" fmla="*/ 2 w 15"/>
                <a:gd name="T15" fmla="*/ 4 h 9"/>
                <a:gd name="T16" fmla="*/ 3 w 15"/>
                <a:gd name="T17" fmla="*/ 4 h 9"/>
                <a:gd name="T18" fmla="*/ 4 w 15"/>
                <a:gd name="T19" fmla="*/ 4 h 9"/>
                <a:gd name="T20" fmla="*/ 6 w 15"/>
                <a:gd name="T21" fmla="*/ 3 h 9"/>
                <a:gd name="T22" fmla="*/ 7 w 15"/>
                <a:gd name="T23" fmla="*/ 3 h 9"/>
                <a:gd name="T24" fmla="*/ 7 w 15"/>
                <a:gd name="T25" fmla="*/ 3 h 9"/>
                <a:gd name="T26" fmla="*/ 7 w 15"/>
                <a:gd name="T27" fmla="*/ 2 h 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" h="9">
                  <a:moveTo>
                    <a:pt x="15" y="5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50" name="Freeform 252"/>
            <p:cNvSpPr>
              <a:spLocks/>
            </p:cNvSpPr>
            <p:nvPr/>
          </p:nvSpPr>
          <p:spPr bwMode="auto">
            <a:xfrm>
              <a:off x="2723" y="1370"/>
              <a:ext cx="56" cy="33"/>
            </a:xfrm>
            <a:custGeom>
              <a:avLst/>
              <a:gdLst>
                <a:gd name="T0" fmla="*/ 55 w 113"/>
                <a:gd name="T1" fmla="*/ 27 h 65"/>
                <a:gd name="T2" fmla="*/ 55 w 113"/>
                <a:gd name="T3" fmla="*/ 24 h 65"/>
                <a:gd name="T4" fmla="*/ 56 w 113"/>
                <a:gd name="T5" fmla="*/ 22 h 65"/>
                <a:gd name="T6" fmla="*/ 56 w 113"/>
                <a:gd name="T7" fmla="*/ 21 h 65"/>
                <a:gd name="T8" fmla="*/ 56 w 113"/>
                <a:gd name="T9" fmla="*/ 19 h 65"/>
                <a:gd name="T10" fmla="*/ 55 w 113"/>
                <a:gd name="T11" fmla="*/ 17 h 65"/>
                <a:gd name="T12" fmla="*/ 55 w 113"/>
                <a:gd name="T13" fmla="*/ 15 h 65"/>
                <a:gd name="T14" fmla="*/ 54 w 113"/>
                <a:gd name="T15" fmla="*/ 13 h 65"/>
                <a:gd name="T16" fmla="*/ 54 w 113"/>
                <a:gd name="T17" fmla="*/ 11 h 65"/>
                <a:gd name="T18" fmla="*/ 54 w 113"/>
                <a:gd name="T19" fmla="*/ 9 h 65"/>
                <a:gd name="T20" fmla="*/ 54 w 113"/>
                <a:gd name="T21" fmla="*/ 8 h 65"/>
                <a:gd name="T22" fmla="*/ 50 w 113"/>
                <a:gd name="T23" fmla="*/ 9 h 65"/>
                <a:gd name="T24" fmla="*/ 47 w 113"/>
                <a:gd name="T25" fmla="*/ 10 h 65"/>
                <a:gd name="T26" fmla="*/ 46 w 113"/>
                <a:gd name="T27" fmla="*/ 13 h 65"/>
                <a:gd name="T28" fmla="*/ 44 w 113"/>
                <a:gd name="T29" fmla="*/ 15 h 65"/>
                <a:gd name="T30" fmla="*/ 42 w 113"/>
                <a:gd name="T31" fmla="*/ 18 h 65"/>
                <a:gd name="T32" fmla="*/ 41 w 113"/>
                <a:gd name="T33" fmla="*/ 21 h 65"/>
                <a:gd name="T34" fmla="*/ 39 w 113"/>
                <a:gd name="T35" fmla="*/ 24 h 65"/>
                <a:gd name="T36" fmla="*/ 37 w 113"/>
                <a:gd name="T37" fmla="*/ 26 h 65"/>
                <a:gd name="T38" fmla="*/ 35 w 113"/>
                <a:gd name="T39" fmla="*/ 27 h 65"/>
                <a:gd name="T40" fmla="*/ 33 w 113"/>
                <a:gd name="T41" fmla="*/ 29 h 65"/>
                <a:gd name="T42" fmla="*/ 32 w 113"/>
                <a:gd name="T43" fmla="*/ 28 h 65"/>
                <a:gd name="T44" fmla="*/ 31 w 113"/>
                <a:gd name="T45" fmla="*/ 27 h 65"/>
                <a:gd name="T46" fmla="*/ 31 w 113"/>
                <a:gd name="T47" fmla="*/ 27 h 65"/>
                <a:gd name="T48" fmla="*/ 31 w 113"/>
                <a:gd name="T49" fmla="*/ 26 h 65"/>
                <a:gd name="T50" fmla="*/ 30 w 113"/>
                <a:gd name="T51" fmla="*/ 26 h 65"/>
                <a:gd name="T52" fmla="*/ 30 w 113"/>
                <a:gd name="T53" fmla="*/ 24 h 65"/>
                <a:gd name="T54" fmla="*/ 30 w 113"/>
                <a:gd name="T55" fmla="*/ 24 h 65"/>
                <a:gd name="T56" fmla="*/ 30 w 113"/>
                <a:gd name="T57" fmla="*/ 23 h 65"/>
                <a:gd name="T58" fmla="*/ 31 w 113"/>
                <a:gd name="T59" fmla="*/ 23 h 65"/>
                <a:gd name="T60" fmla="*/ 31 w 113"/>
                <a:gd name="T61" fmla="*/ 22 h 65"/>
                <a:gd name="T62" fmla="*/ 33 w 113"/>
                <a:gd name="T63" fmla="*/ 22 h 65"/>
                <a:gd name="T64" fmla="*/ 33 w 113"/>
                <a:gd name="T65" fmla="*/ 19 h 65"/>
                <a:gd name="T66" fmla="*/ 31 w 113"/>
                <a:gd name="T67" fmla="*/ 16 h 65"/>
                <a:gd name="T68" fmla="*/ 29 w 113"/>
                <a:gd name="T69" fmla="*/ 13 h 65"/>
                <a:gd name="T70" fmla="*/ 26 w 113"/>
                <a:gd name="T71" fmla="*/ 10 h 65"/>
                <a:gd name="T72" fmla="*/ 23 w 113"/>
                <a:gd name="T73" fmla="*/ 8 h 65"/>
                <a:gd name="T74" fmla="*/ 20 w 113"/>
                <a:gd name="T75" fmla="*/ 6 h 65"/>
                <a:gd name="T76" fmla="*/ 16 w 113"/>
                <a:gd name="T77" fmla="*/ 4 h 65"/>
                <a:gd name="T78" fmla="*/ 13 w 113"/>
                <a:gd name="T79" fmla="*/ 3 h 65"/>
                <a:gd name="T80" fmla="*/ 9 w 113"/>
                <a:gd name="T81" fmla="*/ 1 h 65"/>
                <a:gd name="T82" fmla="*/ 5 w 113"/>
                <a:gd name="T83" fmla="*/ 1 h 65"/>
                <a:gd name="T84" fmla="*/ 2 w 113"/>
                <a:gd name="T85" fmla="*/ 0 h 65"/>
                <a:gd name="T86" fmla="*/ 0 w 113"/>
                <a:gd name="T87" fmla="*/ 33 h 65"/>
                <a:gd name="T88" fmla="*/ 5 w 113"/>
                <a:gd name="T89" fmla="*/ 33 h 65"/>
                <a:gd name="T90" fmla="*/ 10 w 113"/>
                <a:gd name="T91" fmla="*/ 33 h 65"/>
                <a:gd name="T92" fmla="*/ 16 w 113"/>
                <a:gd name="T93" fmla="*/ 33 h 65"/>
                <a:gd name="T94" fmla="*/ 22 w 113"/>
                <a:gd name="T95" fmla="*/ 33 h 65"/>
                <a:gd name="T96" fmla="*/ 28 w 113"/>
                <a:gd name="T97" fmla="*/ 32 h 65"/>
                <a:gd name="T98" fmla="*/ 33 w 113"/>
                <a:gd name="T99" fmla="*/ 32 h 65"/>
                <a:gd name="T100" fmla="*/ 39 w 113"/>
                <a:gd name="T101" fmla="*/ 31 h 65"/>
                <a:gd name="T102" fmla="*/ 44 w 113"/>
                <a:gd name="T103" fmla="*/ 30 h 65"/>
                <a:gd name="T104" fmla="*/ 50 w 113"/>
                <a:gd name="T105" fmla="*/ 29 h 65"/>
                <a:gd name="T106" fmla="*/ 55 w 113"/>
                <a:gd name="T107" fmla="*/ 27 h 65"/>
                <a:gd name="T108" fmla="*/ 55 w 113"/>
                <a:gd name="T109" fmla="*/ 27 h 6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3" h="65">
                  <a:moveTo>
                    <a:pt x="110" y="53"/>
                  </a:moveTo>
                  <a:lnTo>
                    <a:pt x="111" y="48"/>
                  </a:lnTo>
                  <a:lnTo>
                    <a:pt x="113" y="44"/>
                  </a:lnTo>
                  <a:lnTo>
                    <a:pt x="113" y="41"/>
                  </a:lnTo>
                  <a:lnTo>
                    <a:pt x="113" y="37"/>
                  </a:lnTo>
                  <a:lnTo>
                    <a:pt x="111" y="33"/>
                  </a:lnTo>
                  <a:lnTo>
                    <a:pt x="110" y="30"/>
                  </a:lnTo>
                  <a:lnTo>
                    <a:pt x="109" y="26"/>
                  </a:lnTo>
                  <a:lnTo>
                    <a:pt x="109" y="22"/>
                  </a:lnTo>
                  <a:lnTo>
                    <a:pt x="108" y="18"/>
                  </a:lnTo>
                  <a:lnTo>
                    <a:pt x="108" y="15"/>
                  </a:lnTo>
                  <a:lnTo>
                    <a:pt x="100" y="17"/>
                  </a:lnTo>
                  <a:lnTo>
                    <a:pt x="95" y="20"/>
                  </a:lnTo>
                  <a:lnTo>
                    <a:pt x="92" y="25"/>
                  </a:lnTo>
                  <a:lnTo>
                    <a:pt x="88" y="30"/>
                  </a:lnTo>
                  <a:lnTo>
                    <a:pt x="84" y="36"/>
                  </a:lnTo>
                  <a:lnTo>
                    <a:pt x="82" y="42"/>
                  </a:lnTo>
                  <a:lnTo>
                    <a:pt x="79" y="47"/>
                  </a:lnTo>
                  <a:lnTo>
                    <a:pt x="75" y="52"/>
                  </a:lnTo>
                  <a:lnTo>
                    <a:pt x="71" y="54"/>
                  </a:lnTo>
                  <a:lnTo>
                    <a:pt x="66" y="57"/>
                  </a:lnTo>
                  <a:lnTo>
                    <a:pt x="64" y="56"/>
                  </a:lnTo>
                  <a:lnTo>
                    <a:pt x="63" y="54"/>
                  </a:lnTo>
                  <a:lnTo>
                    <a:pt x="63" y="53"/>
                  </a:lnTo>
                  <a:lnTo>
                    <a:pt x="62" y="52"/>
                  </a:lnTo>
                  <a:lnTo>
                    <a:pt x="61" y="51"/>
                  </a:lnTo>
                  <a:lnTo>
                    <a:pt x="61" y="48"/>
                  </a:lnTo>
                  <a:lnTo>
                    <a:pt x="61" y="47"/>
                  </a:lnTo>
                  <a:lnTo>
                    <a:pt x="61" y="46"/>
                  </a:lnTo>
                  <a:lnTo>
                    <a:pt x="62" y="46"/>
                  </a:lnTo>
                  <a:lnTo>
                    <a:pt x="63" y="44"/>
                  </a:lnTo>
                  <a:lnTo>
                    <a:pt x="66" y="44"/>
                  </a:lnTo>
                  <a:lnTo>
                    <a:pt x="66" y="38"/>
                  </a:lnTo>
                  <a:lnTo>
                    <a:pt x="62" y="31"/>
                  </a:lnTo>
                  <a:lnTo>
                    <a:pt x="58" y="25"/>
                  </a:lnTo>
                  <a:lnTo>
                    <a:pt x="53" y="20"/>
                  </a:lnTo>
                  <a:lnTo>
                    <a:pt x="47" y="15"/>
                  </a:lnTo>
                  <a:lnTo>
                    <a:pt x="41" y="11"/>
                  </a:lnTo>
                  <a:lnTo>
                    <a:pt x="33" y="7"/>
                  </a:lnTo>
                  <a:lnTo>
                    <a:pt x="26" y="5"/>
                  </a:lnTo>
                  <a:lnTo>
                    <a:pt x="18" y="2"/>
                  </a:lnTo>
                  <a:lnTo>
                    <a:pt x="11" y="1"/>
                  </a:lnTo>
                  <a:lnTo>
                    <a:pt x="4" y="0"/>
                  </a:lnTo>
                  <a:lnTo>
                    <a:pt x="0" y="65"/>
                  </a:lnTo>
                  <a:lnTo>
                    <a:pt x="10" y="65"/>
                  </a:lnTo>
                  <a:lnTo>
                    <a:pt x="21" y="65"/>
                  </a:lnTo>
                  <a:lnTo>
                    <a:pt x="32" y="65"/>
                  </a:lnTo>
                  <a:lnTo>
                    <a:pt x="45" y="65"/>
                  </a:lnTo>
                  <a:lnTo>
                    <a:pt x="56" y="64"/>
                  </a:lnTo>
                  <a:lnTo>
                    <a:pt x="67" y="63"/>
                  </a:lnTo>
                  <a:lnTo>
                    <a:pt x="78" y="62"/>
                  </a:lnTo>
                  <a:lnTo>
                    <a:pt x="89" y="59"/>
                  </a:lnTo>
                  <a:lnTo>
                    <a:pt x="100" y="57"/>
                  </a:lnTo>
                  <a:lnTo>
                    <a:pt x="110" y="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51" name="Freeform 253"/>
            <p:cNvSpPr>
              <a:spLocks/>
            </p:cNvSpPr>
            <p:nvPr/>
          </p:nvSpPr>
          <p:spPr bwMode="auto">
            <a:xfrm>
              <a:off x="2803" y="1372"/>
              <a:ext cx="4" cy="12"/>
            </a:xfrm>
            <a:custGeom>
              <a:avLst/>
              <a:gdLst>
                <a:gd name="T0" fmla="*/ 4 w 6"/>
                <a:gd name="T1" fmla="*/ 0 h 22"/>
                <a:gd name="T2" fmla="*/ 1 w 6"/>
                <a:gd name="T3" fmla="*/ 1 h 22"/>
                <a:gd name="T4" fmla="*/ 0 w 6"/>
                <a:gd name="T5" fmla="*/ 12 h 22"/>
                <a:gd name="T6" fmla="*/ 1 w 6"/>
                <a:gd name="T7" fmla="*/ 12 h 22"/>
                <a:gd name="T8" fmla="*/ 4 w 6"/>
                <a:gd name="T9" fmla="*/ 1 h 22"/>
                <a:gd name="T10" fmla="*/ 4 w 6"/>
                <a:gd name="T11" fmla="*/ 1 h 22"/>
                <a:gd name="T12" fmla="*/ 4 w 6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22">
                  <a:moveTo>
                    <a:pt x="6" y="0"/>
                  </a:moveTo>
                  <a:lnTo>
                    <a:pt x="2" y="1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6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52" name="Freeform 254"/>
            <p:cNvSpPr>
              <a:spLocks/>
            </p:cNvSpPr>
            <p:nvPr/>
          </p:nvSpPr>
          <p:spPr bwMode="auto">
            <a:xfrm>
              <a:off x="2454" y="1379"/>
              <a:ext cx="3" cy="5"/>
            </a:xfrm>
            <a:custGeom>
              <a:avLst/>
              <a:gdLst>
                <a:gd name="T0" fmla="*/ 2 w 6"/>
                <a:gd name="T1" fmla="*/ 0 h 9"/>
                <a:gd name="T2" fmla="*/ 2 w 6"/>
                <a:gd name="T3" fmla="*/ 1 h 9"/>
                <a:gd name="T4" fmla="*/ 1 w 6"/>
                <a:gd name="T5" fmla="*/ 2 h 9"/>
                <a:gd name="T6" fmla="*/ 0 w 6"/>
                <a:gd name="T7" fmla="*/ 2 h 9"/>
                <a:gd name="T8" fmla="*/ 0 w 6"/>
                <a:gd name="T9" fmla="*/ 3 h 9"/>
                <a:gd name="T10" fmla="*/ 0 w 6"/>
                <a:gd name="T11" fmla="*/ 3 h 9"/>
                <a:gd name="T12" fmla="*/ 0 w 6"/>
                <a:gd name="T13" fmla="*/ 4 h 9"/>
                <a:gd name="T14" fmla="*/ 0 w 6"/>
                <a:gd name="T15" fmla="*/ 4 h 9"/>
                <a:gd name="T16" fmla="*/ 1 w 6"/>
                <a:gd name="T17" fmla="*/ 4 h 9"/>
                <a:gd name="T18" fmla="*/ 2 w 6"/>
                <a:gd name="T19" fmla="*/ 5 h 9"/>
                <a:gd name="T20" fmla="*/ 3 w 6"/>
                <a:gd name="T21" fmla="*/ 5 h 9"/>
                <a:gd name="T22" fmla="*/ 2 w 6"/>
                <a:gd name="T23" fmla="*/ 0 h 9"/>
                <a:gd name="T24" fmla="*/ 2 w 6"/>
                <a:gd name="T25" fmla="*/ 0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lnTo>
                    <a:pt x="3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4" y="9"/>
                  </a:lnTo>
                  <a:lnTo>
                    <a:pt x="6" y="9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53" name="Freeform 255"/>
            <p:cNvSpPr>
              <a:spLocks/>
            </p:cNvSpPr>
            <p:nvPr/>
          </p:nvSpPr>
          <p:spPr bwMode="auto">
            <a:xfrm>
              <a:off x="2454" y="1376"/>
              <a:ext cx="2" cy="3"/>
            </a:xfrm>
            <a:custGeom>
              <a:avLst/>
              <a:gdLst>
                <a:gd name="T0" fmla="*/ 0 w 4"/>
                <a:gd name="T1" fmla="*/ 0 h 6"/>
                <a:gd name="T2" fmla="*/ 2 w 4"/>
                <a:gd name="T3" fmla="*/ 3 h 6"/>
                <a:gd name="T4" fmla="*/ 2 w 4"/>
                <a:gd name="T5" fmla="*/ 3 h 6"/>
                <a:gd name="T6" fmla="*/ 2 w 4"/>
                <a:gd name="T7" fmla="*/ 3 h 6"/>
                <a:gd name="T8" fmla="*/ 2 w 4"/>
                <a:gd name="T9" fmla="*/ 2 h 6"/>
                <a:gd name="T10" fmla="*/ 2 w 4"/>
                <a:gd name="T11" fmla="*/ 2 h 6"/>
                <a:gd name="T12" fmla="*/ 2 w 4"/>
                <a:gd name="T13" fmla="*/ 2 h 6"/>
                <a:gd name="T14" fmla="*/ 2 w 4"/>
                <a:gd name="T15" fmla="*/ 2 h 6"/>
                <a:gd name="T16" fmla="*/ 2 w 4"/>
                <a:gd name="T17" fmla="*/ 1 h 6"/>
                <a:gd name="T18" fmla="*/ 1 w 4"/>
                <a:gd name="T19" fmla="*/ 1 h 6"/>
                <a:gd name="T20" fmla="*/ 1 w 4"/>
                <a:gd name="T21" fmla="*/ 0 h 6"/>
                <a:gd name="T22" fmla="*/ 0 w 4"/>
                <a:gd name="T23" fmla="*/ 0 h 6"/>
                <a:gd name="T24" fmla="*/ 0 w 4"/>
                <a:gd name="T25" fmla="*/ 0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54" name="Freeform 256"/>
            <p:cNvSpPr>
              <a:spLocks noEditPoints="1"/>
            </p:cNvSpPr>
            <p:nvPr/>
          </p:nvSpPr>
          <p:spPr bwMode="auto">
            <a:xfrm>
              <a:off x="2585" y="1388"/>
              <a:ext cx="10" cy="13"/>
            </a:xfrm>
            <a:custGeom>
              <a:avLst/>
              <a:gdLst>
                <a:gd name="T0" fmla="*/ 1 w 21"/>
                <a:gd name="T1" fmla="*/ 12 h 26"/>
                <a:gd name="T2" fmla="*/ 1 w 21"/>
                <a:gd name="T3" fmla="*/ 12 h 26"/>
                <a:gd name="T4" fmla="*/ 2 w 21"/>
                <a:gd name="T5" fmla="*/ 12 h 26"/>
                <a:gd name="T6" fmla="*/ 3 w 21"/>
                <a:gd name="T7" fmla="*/ 13 h 26"/>
                <a:gd name="T8" fmla="*/ 4 w 21"/>
                <a:gd name="T9" fmla="*/ 13 h 26"/>
                <a:gd name="T10" fmla="*/ 5 w 21"/>
                <a:gd name="T11" fmla="*/ 13 h 26"/>
                <a:gd name="T12" fmla="*/ 6 w 21"/>
                <a:gd name="T13" fmla="*/ 13 h 26"/>
                <a:gd name="T14" fmla="*/ 6 w 21"/>
                <a:gd name="T15" fmla="*/ 12 h 26"/>
                <a:gd name="T16" fmla="*/ 7 w 21"/>
                <a:gd name="T17" fmla="*/ 12 h 26"/>
                <a:gd name="T18" fmla="*/ 8 w 21"/>
                <a:gd name="T19" fmla="*/ 11 h 26"/>
                <a:gd name="T20" fmla="*/ 8 w 21"/>
                <a:gd name="T21" fmla="*/ 11 h 26"/>
                <a:gd name="T22" fmla="*/ 9 w 21"/>
                <a:gd name="T23" fmla="*/ 9 h 26"/>
                <a:gd name="T24" fmla="*/ 9 w 21"/>
                <a:gd name="T25" fmla="*/ 8 h 26"/>
                <a:gd name="T26" fmla="*/ 9 w 21"/>
                <a:gd name="T27" fmla="*/ 7 h 26"/>
                <a:gd name="T28" fmla="*/ 10 w 21"/>
                <a:gd name="T29" fmla="*/ 6 h 26"/>
                <a:gd name="T30" fmla="*/ 10 w 21"/>
                <a:gd name="T31" fmla="*/ 4 h 26"/>
                <a:gd name="T32" fmla="*/ 10 w 21"/>
                <a:gd name="T33" fmla="*/ 3 h 26"/>
                <a:gd name="T34" fmla="*/ 9 w 21"/>
                <a:gd name="T35" fmla="*/ 3 h 26"/>
                <a:gd name="T36" fmla="*/ 9 w 21"/>
                <a:gd name="T37" fmla="*/ 1 h 26"/>
                <a:gd name="T38" fmla="*/ 8 w 21"/>
                <a:gd name="T39" fmla="*/ 1 h 26"/>
                <a:gd name="T40" fmla="*/ 7 w 21"/>
                <a:gd name="T41" fmla="*/ 0 h 26"/>
                <a:gd name="T42" fmla="*/ 0 w 21"/>
                <a:gd name="T43" fmla="*/ 6 h 26"/>
                <a:gd name="T44" fmla="*/ 0 w 21"/>
                <a:gd name="T45" fmla="*/ 6 h 26"/>
                <a:gd name="T46" fmla="*/ 0 w 21"/>
                <a:gd name="T47" fmla="*/ 7 h 26"/>
                <a:gd name="T48" fmla="*/ 0 w 21"/>
                <a:gd name="T49" fmla="*/ 8 h 26"/>
                <a:gd name="T50" fmla="*/ 0 w 21"/>
                <a:gd name="T51" fmla="*/ 9 h 26"/>
                <a:gd name="T52" fmla="*/ 0 w 21"/>
                <a:gd name="T53" fmla="*/ 9 h 26"/>
                <a:gd name="T54" fmla="*/ 0 w 21"/>
                <a:gd name="T55" fmla="*/ 11 h 26"/>
                <a:gd name="T56" fmla="*/ 0 w 21"/>
                <a:gd name="T57" fmla="*/ 11 h 26"/>
                <a:gd name="T58" fmla="*/ 0 w 21"/>
                <a:gd name="T59" fmla="*/ 11 h 26"/>
                <a:gd name="T60" fmla="*/ 0 w 21"/>
                <a:gd name="T61" fmla="*/ 12 h 26"/>
                <a:gd name="T62" fmla="*/ 1 w 21"/>
                <a:gd name="T63" fmla="*/ 12 h 26"/>
                <a:gd name="T64" fmla="*/ 1 w 21"/>
                <a:gd name="T65" fmla="*/ 12 h 26"/>
                <a:gd name="T66" fmla="*/ 1 w 21"/>
                <a:gd name="T67" fmla="*/ 12 h 26"/>
                <a:gd name="T68" fmla="*/ 8 w 21"/>
                <a:gd name="T69" fmla="*/ 4 h 26"/>
                <a:gd name="T70" fmla="*/ 6 w 21"/>
                <a:gd name="T71" fmla="*/ 11 h 26"/>
                <a:gd name="T72" fmla="*/ 3 w 21"/>
                <a:gd name="T73" fmla="*/ 8 h 26"/>
                <a:gd name="T74" fmla="*/ 3 w 21"/>
                <a:gd name="T75" fmla="*/ 7 h 26"/>
                <a:gd name="T76" fmla="*/ 4 w 21"/>
                <a:gd name="T77" fmla="*/ 6 h 26"/>
                <a:gd name="T78" fmla="*/ 4 w 21"/>
                <a:gd name="T79" fmla="*/ 6 h 26"/>
                <a:gd name="T80" fmla="*/ 5 w 21"/>
                <a:gd name="T81" fmla="*/ 5 h 26"/>
                <a:gd name="T82" fmla="*/ 5 w 21"/>
                <a:gd name="T83" fmla="*/ 5 h 26"/>
                <a:gd name="T84" fmla="*/ 6 w 21"/>
                <a:gd name="T85" fmla="*/ 4 h 26"/>
                <a:gd name="T86" fmla="*/ 6 w 21"/>
                <a:gd name="T87" fmla="*/ 4 h 26"/>
                <a:gd name="T88" fmla="*/ 7 w 21"/>
                <a:gd name="T89" fmla="*/ 4 h 26"/>
                <a:gd name="T90" fmla="*/ 8 w 21"/>
                <a:gd name="T91" fmla="*/ 4 h 26"/>
                <a:gd name="T92" fmla="*/ 8 w 21"/>
                <a:gd name="T93" fmla="*/ 4 h 26"/>
                <a:gd name="T94" fmla="*/ 8 w 21"/>
                <a:gd name="T95" fmla="*/ 4 h 26"/>
                <a:gd name="T96" fmla="*/ 8 w 21"/>
                <a:gd name="T97" fmla="*/ 4 h 2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1" h="26">
                  <a:moveTo>
                    <a:pt x="2" y="23"/>
                  </a:moveTo>
                  <a:lnTo>
                    <a:pt x="3" y="24"/>
                  </a:lnTo>
                  <a:lnTo>
                    <a:pt x="5" y="24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10" y="26"/>
                  </a:lnTo>
                  <a:lnTo>
                    <a:pt x="12" y="26"/>
                  </a:lnTo>
                  <a:lnTo>
                    <a:pt x="13" y="24"/>
                  </a:lnTo>
                  <a:lnTo>
                    <a:pt x="14" y="23"/>
                  </a:lnTo>
                  <a:lnTo>
                    <a:pt x="16" y="22"/>
                  </a:lnTo>
                  <a:lnTo>
                    <a:pt x="17" y="21"/>
                  </a:lnTo>
                  <a:lnTo>
                    <a:pt x="18" y="18"/>
                  </a:lnTo>
                  <a:lnTo>
                    <a:pt x="19" y="16"/>
                  </a:lnTo>
                  <a:lnTo>
                    <a:pt x="19" y="13"/>
                  </a:lnTo>
                  <a:lnTo>
                    <a:pt x="21" y="11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5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1" y="23"/>
                  </a:lnTo>
                  <a:lnTo>
                    <a:pt x="2" y="23"/>
                  </a:lnTo>
                  <a:close/>
                  <a:moveTo>
                    <a:pt x="17" y="8"/>
                  </a:moveTo>
                  <a:lnTo>
                    <a:pt x="12" y="21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4" y="7"/>
                  </a:lnTo>
                  <a:lnTo>
                    <a:pt x="16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55" name="Freeform 257"/>
            <p:cNvSpPr>
              <a:spLocks/>
            </p:cNvSpPr>
            <p:nvPr/>
          </p:nvSpPr>
          <p:spPr bwMode="auto">
            <a:xfrm>
              <a:off x="2588" y="1392"/>
              <a:ext cx="5" cy="6"/>
            </a:xfrm>
            <a:custGeom>
              <a:avLst/>
              <a:gdLst>
                <a:gd name="T0" fmla="*/ 5 w 11"/>
                <a:gd name="T1" fmla="*/ 0 h 14"/>
                <a:gd name="T2" fmla="*/ 5 w 11"/>
                <a:gd name="T3" fmla="*/ 0 h 14"/>
                <a:gd name="T4" fmla="*/ 4 w 11"/>
                <a:gd name="T5" fmla="*/ 0 h 14"/>
                <a:gd name="T6" fmla="*/ 3 w 11"/>
                <a:gd name="T7" fmla="*/ 0 h 14"/>
                <a:gd name="T8" fmla="*/ 3 w 11"/>
                <a:gd name="T9" fmla="*/ 0 h 14"/>
                <a:gd name="T10" fmla="*/ 2 w 11"/>
                <a:gd name="T11" fmla="*/ 1 h 14"/>
                <a:gd name="T12" fmla="*/ 2 w 11"/>
                <a:gd name="T13" fmla="*/ 1 h 14"/>
                <a:gd name="T14" fmla="*/ 1 w 11"/>
                <a:gd name="T15" fmla="*/ 2 h 14"/>
                <a:gd name="T16" fmla="*/ 1 w 11"/>
                <a:gd name="T17" fmla="*/ 2 h 14"/>
                <a:gd name="T18" fmla="*/ 0 w 11"/>
                <a:gd name="T19" fmla="*/ 3 h 14"/>
                <a:gd name="T20" fmla="*/ 0 w 11"/>
                <a:gd name="T21" fmla="*/ 3 h 14"/>
                <a:gd name="T22" fmla="*/ 3 w 11"/>
                <a:gd name="T23" fmla="*/ 6 h 14"/>
                <a:gd name="T24" fmla="*/ 5 w 11"/>
                <a:gd name="T25" fmla="*/ 0 h 14"/>
                <a:gd name="T26" fmla="*/ 5 w 11"/>
                <a:gd name="T27" fmla="*/ 0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" h="14">
                  <a:moveTo>
                    <a:pt x="11" y="1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6" y="1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56" name="Freeform 258"/>
            <p:cNvSpPr>
              <a:spLocks/>
            </p:cNvSpPr>
            <p:nvPr/>
          </p:nvSpPr>
          <p:spPr bwMode="auto">
            <a:xfrm>
              <a:off x="2677" y="1395"/>
              <a:ext cx="4" cy="8"/>
            </a:xfrm>
            <a:custGeom>
              <a:avLst/>
              <a:gdLst>
                <a:gd name="T0" fmla="*/ 4 w 9"/>
                <a:gd name="T1" fmla="*/ 3 h 14"/>
                <a:gd name="T2" fmla="*/ 3 w 9"/>
                <a:gd name="T3" fmla="*/ 5 h 14"/>
                <a:gd name="T4" fmla="*/ 2 w 9"/>
                <a:gd name="T5" fmla="*/ 5 h 14"/>
                <a:gd name="T6" fmla="*/ 2 w 9"/>
                <a:gd name="T7" fmla="*/ 4 h 14"/>
                <a:gd name="T8" fmla="*/ 2 w 9"/>
                <a:gd name="T9" fmla="*/ 3 h 14"/>
                <a:gd name="T10" fmla="*/ 2 w 9"/>
                <a:gd name="T11" fmla="*/ 3 h 14"/>
                <a:gd name="T12" fmla="*/ 1 w 9"/>
                <a:gd name="T13" fmla="*/ 3 h 14"/>
                <a:gd name="T14" fmla="*/ 1 w 9"/>
                <a:gd name="T15" fmla="*/ 2 h 14"/>
                <a:gd name="T16" fmla="*/ 1 w 9"/>
                <a:gd name="T17" fmla="*/ 1 h 14"/>
                <a:gd name="T18" fmla="*/ 1 w 9"/>
                <a:gd name="T19" fmla="*/ 1 h 14"/>
                <a:gd name="T20" fmla="*/ 1 w 9"/>
                <a:gd name="T21" fmla="*/ 1 h 14"/>
                <a:gd name="T22" fmla="*/ 1 w 9"/>
                <a:gd name="T23" fmla="*/ 0 h 14"/>
                <a:gd name="T24" fmla="*/ 0 w 9"/>
                <a:gd name="T25" fmla="*/ 0 h 14"/>
                <a:gd name="T26" fmla="*/ 0 w 9"/>
                <a:gd name="T27" fmla="*/ 8 h 14"/>
                <a:gd name="T28" fmla="*/ 1 w 9"/>
                <a:gd name="T29" fmla="*/ 8 h 14"/>
                <a:gd name="T30" fmla="*/ 4 w 9"/>
                <a:gd name="T31" fmla="*/ 3 h 14"/>
                <a:gd name="T32" fmla="*/ 4 w 9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" h="14">
                  <a:moveTo>
                    <a:pt x="9" y="6"/>
                  </a:moveTo>
                  <a:lnTo>
                    <a:pt x="6" y="8"/>
                  </a:lnTo>
                  <a:lnTo>
                    <a:pt x="5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57" name="Freeform 259"/>
            <p:cNvSpPr>
              <a:spLocks/>
            </p:cNvSpPr>
            <p:nvPr/>
          </p:nvSpPr>
          <p:spPr bwMode="auto">
            <a:xfrm>
              <a:off x="2488" y="1400"/>
              <a:ext cx="7" cy="11"/>
            </a:xfrm>
            <a:custGeom>
              <a:avLst/>
              <a:gdLst>
                <a:gd name="T0" fmla="*/ 4 w 14"/>
                <a:gd name="T1" fmla="*/ 0 h 23"/>
                <a:gd name="T2" fmla="*/ 0 w 14"/>
                <a:gd name="T3" fmla="*/ 10 h 23"/>
                <a:gd name="T4" fmla="*/ 1 w 14"/>
                <a:gd name="T5" fmla="*/ 10 h 23"/>
                <a:gd name="T6" fmla="*/ 1 w 14"/>
                <a:gd name="T7" fmla="*/ 10 h 23"/>
                <a:gd name="T8" fmla="*/ 2 w 14"/>
                <a:gd name="T9" fmla="*/ 10 h 23"/>
                <a:gd name="T10" fmla="*/ 2 w 14"/>
                <a:gd name="T11" fmla="*/ 10 h 23"/>
                <a:gd name="T12" fmla="*/ 3 w 14"/>
                <a:gd name="T13" fmla="*/ 10 h 23"/>
                <a:gd name="T14" fmla="*/ 4 w 14"/>
                <a:gd name="T15" fmla="*/ 10 h 23"/>
                <a:gd name="T16" fmla="*/ 4 w 14"/>
                <a:gd name="T17" fmla="*/ 10 h 23"/>
                <a:gd name="T18" fmla="*/ 5 w 14"/>
                <a:gd name="T19" fmla="*/ 11 h 23"/>
                <a:gd name="T20" fmla="*/ 6 w 14"/>
                <a:gd name="T21" fmla="*/ 11 h 23"/>
                <a:gd name="T22" fmla="*/ 7 w 14"/>
                <a:gd name="T23" fmla="*/ 11 h 23"/>
                <a:gd name="T24" fmla="*/ 7 w 14"/>
                <a:gd name="T25" fmla="*/ 10 h 23"/>
                <a:gd name="T26" fmla="*/ 7 w 14"/>
                <a:gd name="T27" fmla="*/ 9 h 23"/>
                <a:gd name="T28" fmla="*/ 7 w 14"/>
                <a:gd name="T29" fmla="*/ 8 h 23"/>
                <a:gd name="T30" fmla="*/ 7 w 14"/>
                <a:gd name="T31" fmla="*/ 7 h 23"/>
                <a:gd name="T32" fmla="*/ 7 w 14"/>
                <a:gd name="T33" fmla="*/ 6 h 23"/>
                <a:gd name="T34" fmla="*/ 7 w 14"/>
                <a:gd name="T35" fmla="*/ 4 h 23"/>
                <a:gd name="T36" fmla="*/ 6 w 14"/>
                <a:gd name="T37" fmla="*/ 3 h 23"/>
                <a:gd name="T38" fmla="*/ 5 w 14"/>
                <a:gd name="T39" fmla="*/ 2 h 23"/>
                <a:gd name="T40" fmla="*/ 5 w 14"/>
                <a:gd name="T41" fmla="*/ 1 h 23"/>
                <a:gd name="T42" fmla="*/ 4 w 14"/>
                <a:gd name="T43" fmla="*/ 1 h 23"/>
                <a:gd name="T44" fmla="*/ 4 w 14"/>
                <a:gd name="T45" fmla="*/ 1 h 23"/>
                <a:gd name="T46" fmla="*/ 4 w 14"/>
                <a:gd name="T47" fmla="*/ 0 h 2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" h="23">
                  <a:moveTo>
                    <a:pt x="7" y="0"/>
                  </a:moveTo>
                  <a:lnTo>
                    <a:pt x="0" y="21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4" y="17"/>
                  </a:lnTo>
                  <a:lnTo>
                    <a:pt x="14" y="14"/>
                  </a:lnTo>
                  <a:lnTo>
                    <a:pt x="13" y="12"/>
                  </a:lnTo>
                  <a:lnTo>
                    <a:pt x="13" y="9"/>
                  </a:lnTo>
                  <a:lnTo>
                    <a:pt x="11" y="7"/>
                  </a:lnTo>
                  <a:lnTo>
                    <a:pt x="10" y="4"/>
                  </a:lnTo>
                  <a:lnTo>
                    <a:pt x="9" y="3"/>
                  </a:lnTo>
                  <a:lnTo>
                    <a:pt x="7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58" name="Freeform 260"/>
            <p:cNvSpPr>
              <a:spLocks/>
            </p:cNvSpPr>
            <p:nvPr/>
          </p:nvSpPr>
          <p:spPr bwMode="auto">
            <a:xfrm>
              <a:off x="2488" y="1411"/>
              <a:ext cx="1" cy="1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1 h 2"/>
                <a:gd name="T14" fmla="*/ 0 w 1"/>
                <a:gd name="T15" fmla="*/ 1 h 2"/>
                <a:gd name="T16" fmla="*/ 0 w 1"/>
                <a:gd name="T17" fmla="*/ 1 h 2"/>
                <a:gd name="T18" fmla="*/ 0 w 1"/>
                <a:gd name="T19" fmla="*/ 1 h 2"/>
                <a:gd name="T20" fmla="*/ 0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59" name="Freeform 261"/>
            <p:cNvSpPr>
              <a:spLocks/>
            </p:cNvSpPr>
            <p:nvPr/>
          </p:nvSpPr>
          <p:spPr bwMode="auto">
            <a:xfrm>
              <a:off x="2674" y="1407"/>
              <a:ext cx="7" cy="3"/>
            </a:xfrm>
            <a:custGeom>
              <a:avLst/>
              <a:gdLst>
                <a:gd name="T0" fmla="*/ 3 w 15"/>
                <a:gd name="T1" fmla="*/ 0 h 6"/>
                <a:gd name="T2" fmla="*/ 0 w 15"/>
                <a:gd name="T3" fmla="*/ 0 h 6"/>
                <a:gd name="T4" fmla="*/ 7 w 15"/>
                <a:gd name="T5" fmla="*/ 3 h 6"/>
                <a:gd name="T6" fmla="*/ 4 w 15"/>
                <a:gd name="T7" fmla="*/ 0 h 6"/>
                <a:gd name="T8" fmla="*/ 4 w 15"/>
                <a:gd name="T9" fmla="*/ 0 h 6"/>
                <a:gd name="T10" fmla="*/ 3 w 15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6">
                  <a:moveTo>
                    <a:pt x="7" y="0"/>
                  </a:moveTo>
                  <a:lnTo>
                    <a:pt x="0" y="0"/>
                  </a:lnTo>
                  <a:lnTo>
                    <a:pt x="15" y="6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60" name="Freeform 262"/>
            <p:cNvSpPr>
              <a:spLocks/>
            </p:cNvSpPr>
            <p:nvPr/>
          </p:nvSpPr>
          <p:spPr bwMode="auto">
            <a:xfrm>
              <a:off x="2674" y="1411"/>
              <a:ext cx="4" cy="7"/>
            </a:xfrm>
            <a:custGeom>
              <a:avLst/>
              <a:gdLst>
                <a:gd name="T0" fmla="*/ 1 w 7"/>
                <a:gd name="T1" fmla="*/ 0 h 12"/>
                <a:gd name="T2" fmla="*/ 0 w 7"/>
                <a:gd name="T3" fmla="*/ 2 h 12"/>
                <a:gd name="T4" fmla="*/ 0 w 7"/>
                <a:gd name="T5" fmla="*/ 3 h 12"/>
                <a:gd name="T6" fmla="*/ 0 w 7"/>
                <a:gd name="T7" fmla="*/ 4 h 12"/>
                <a:gd name="T8" fmla="*/ 0 w 7"/>
                <a:gd name="T9" fmla="*/ 4 h 12"/>
                <a:gd name="T10" fmla="*/ 1 w 7"/>
                <a:gd name="T11" fmla="*/ 4 h 12"/>
                <a:gd name="T12" fmla="*/ 1 w 7"/>
                <a:gd name="T13" fmla="*/ 4 h 12"/>
                <a:gd name="T14" fmla="*/ 2 w 7"/>
                <a:gd name="T15" fmla="*/ 4 h 12"/>
                <a:gd name="T16" fmla="*/ 3 w 7"/>
                <a:gd name="T17" fmla="*/ 4 h 12"/>
                <a:gd name="T18" fmla="*/ 3 w 7"/>
                <a:gd name="T19" fmla="*/ 5 h 12"/>
                <a:gd name="T20" fmla="*/ 3 w 7"/>
                <a:gd name="T21" fmla="*/ 7 h 12"/>
                <a:gd name="T22" fmla="*/ 3 w 7"/>
                <a:gd name="T23" fmla="*/ 6 h 12"/>
                <a:gd name="T24" fmla="*/ 4 w 7"/>
                <a:gd name="T25" fmla="*/ 5 h 12"/>
                <a:gd name="T26" fmla="*/ 4 w 7"/>
                <a:gd name="T27" fmla="*/ 4 h 12"/>
                <a:gd name="T28" fmla="*/ 4 w 7"/>
                <a:gd name="T29" fmla="*/ 4 h 12"/>
                <a:gd name="T30" fmla="*/ 4 w 7"/>
                <a:gd name="T31" fmla="*/ 3 h 12"/>
                <a:gd name="T32" fmla="*/ 4 w 7"/>
                <a:gd name="T33" fmla="*/ 2 h 12"/>
                <a:gd name="T34" fmla="*/ 4 w 7"/>
                <a:gd name="T35" fmla="*/ 1 h 12"/>
                <a:gd name="T36" fmla="*/ 3 w 7"/>
                <a:gd name="T37" fmla="*/ 1 h 12"/>
                <a:gd name="T38" fmla="*/ 2 w 7"/>
                <a:gd name="T39" fmla="*/ 1 h 12"/>
                <a:gd name="T40" fmla="*/ 1 w 7"/>
                <a:gd name="T41" fmla="*/ 0 h 12"/>
                <a:gd name="T42" fmla="*/ 1 w 7"/>
                <a:gd name="T43" fmla="*/ 0 h 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" h="12">
                  <a:moveTo>
                    <a:pt x="2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61" name="Freeform 263"/>
            <p:cNvSpPr>
              <a:spLocks/>
            </p:cNvSpPr>
            <p:nvPr/>
          </p:nvSpPr>
          <p:spPr bwMode="auto">
            <a:xfrm>
              <a:off x="2681" y="1413"/>
              <a:ext cx="7" cy="6"/>
            </a:xfrm>
            <a:custGeom>
              <a:avLst/>
              <a:gdLst>
                <a:gd name="T0" fmla="*/ 4 w 13"/>
                <a:gd name="T1" fmla="*/ 0 h 12"/>
                <a:gd name="T2" fmla="*/ 1 w 13"/>
                <a:gd name="T3" fmla="*/ 2 h 12"/>
                <a:gd name="T4" fmla="*/ 0 w 13"/>
                <a:gd name="T5" fmla="*/ 3 h 12"/>
                <a:gd name="T6" fmla="*/ 0 w 13"/>
                <a:gd name="T7" fmla="*/ 4 h 12"/>
                <a:gd name="T8" fmla="*/ 1 w 13"/>
                <a:gd name="T9" fmla="*/ 4 h 12"/>
                <a:gd name="T10" fmla="*/ 1 w 13"/>
                <a:gd name="T11" fmla="*/ 5 h 12"/>
                <a:gd name="T12" fmla="*/ 2 w 13"/>
                <a:gd name="T13" fmla="*/ 5 h 12"/>
                <a:gd name="T14" fmla="*/ 3 w 13"/>
                <a:gd name="T15" fmla="*/ 6 h 12"/>
                <a:gd name="T16" fmla="*/ 4 w 13"/>
                <a:gd name="T17" fmla="*/ 6 h 12"/>
                <a:gd name="T18" fmla="*/ 5 w 13"/>
                <a:gd name="T19" fmla="*/ 6 h 12"/>
                <a:gd name="T20" fmla="*/ 6 w 13"/>
                <a:gd name="T21" fmla="*/ 6 h 12"/>
                <a:gd name="T22" fmla="*/ 7 w 13"/>
                <a:gd name="T23" fmla="*/ 6 h 12"/>
                <a:gd name="T24" fmla="*/ 2 w 13"/>
                <a:gd name="T25" fmla="*/ 3 h 12"/>
                <a:gd name="T26" fmla="*/ 4 w 13"/>
                <a:gd name="T27" fmla="*/ 0 h 12"/>
                <a:gd name="T28" fmla="*/ 4 w 13"/>
                <a:gd name="T29" fmla="*/ 0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" h="12">
                  <a:moveTo>
                    <a:pt x="7" y="0"/>
                  </a:move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3" y="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62" name="Freeform 264"/>
            <p:cNvSpPr>
              <a:spLocks/>
            </p:cNvSpPr>
            <p:nvPr/>
          </p:nvSpPr>
          <p:spPr bwMode="auto">
            <a:xfrm>
              <a:off x="2478" y="1416"/>
              <a:ext cx="4" cy="3"/>
            </a:xfrm>
            <a:custGeom>
              <a:avLst/>
              <a:gdLst>
                <a:gd name="T0" fmla="*/ 4 w 9"/>
                <a:gd name="T1" fmla="*/ 2 h 7"/>
                <a:gd name="T2" fmla="*/ 4 w 9"/>
                <a:gd name="T3" fmla="*/ 1 h 7"/>
                <a:gd name="T4" fmla="*/ 4 w 9"/>
                <a:gd name="T5" fmla="*/ 1 h 7"/>
                <a:gd name="T6" fmla="*/ 4 w 9"/>
                <a:gd name="T7" fmla="*/ 1 h 7"/>
                <a:gd name="T8" fmla="*/ 3 w 9"/>
                <a:gd name="T9" fmla="*/ 1 h 7"/>
                <a:gd name="T10" fmla="*/ 2 w 9"/>
                <a:gd name="T11" fmla="*/ 0 h 7"/>
                <a:gd name="T12" fmla="*/ 2 w 9"/>
                <a:gd name="T13" fmla="*/ 0 h 7"/>
                <a:gd name="T14" fmla="*/ 2 w 9"/>
                <a:gd name="T15" fmla="*/ 0 h 7"/>
                <a:gd name="T16" fmla="*/ 1 w 9"/>
                <a:gd name="T17" fmla="*/ 0 h 7"/>
                <a:gd name="T18" fmla="*/ 0 w 9"/>
                <a:gd name="T19" fmla="*/ 0 h 7"/>
                <a:gd name="T20" fmla="*/ 0 w 9"/>
                <a:gd name="T21" fmla="*/ 0 h 7"/>
                <a:gd name="T22" fmla="*/ 0 w 9"/>
                <a:gd name="T23" fmla="*/ 3 h 7"/>
                <a:gd name="T24" fmla="*/ 0 w 9"/>
                <a:gd name="T25" fmla="*/ 2 h 7"/>
                <a:gd name="T26" fmla="*/ 0 w 9"/>
                <a:gd name="T27" fmla="*/ 2 h 7"/>
                <a:gd name="T28" fmla="*/ 1 w 9"/>
                <a:gd name="T29" fmla="*/ 2 h 7"/>
                <a:gd name="T30" fmla="*/ 2 w 9"/>
                <a:gd name="T31" fmla="*/ 2 h 7"/>
                <a:gd name="T32" fmla="*/ 2 w 9"/>
                <a:gd name="T33" fmla="*/ 2 h 7"/>
                <a:gd name="T34" fmla="*/ 2 w 9"/>
                <a:gd name="T35" fmla="*/ 2 h 7"/>
                <a:gd name="T36" fmla="*/ 3 w 9"/>
                <a:gd name="T37" fmla="*/ 2 h 7"/>
                <a:gd name="T38" fmla="*/ 4 w 9"/>
                <a:gd name="T39" fmla="*/ 2 h 7"/>
                <a:gd name="T40" fmla="*/ 4 w 9"/>
                <a:gd name="T41" fmla="*/ 2 h 7"/>
                <a:gd name="T42" fmla="*/ 4 w 9"/>
                <a:gd name="T43" fmla="*/ 2 h 7"/>
                <a:gd name="T44" fmla="*/ 4 w 9"/>
                <a:gd name="T45" fmla="*/ 2 h 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" h="7">
                  <a:moveTo>
                    <a:pt x="9" y="4"/>
                  </a:moveTo>
                  <a:lnTo>
                    <a:pt x="9" y="3"/>
                  </a:lnTo>
                  <a:lnTo>
                    <a:pt x="8" y="2"/>
                  </a:lnTo>
                  <a:lnTo>
                    <a:pt x="6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63" name="Freeform 265"/>
            <p:cNvSpPr>
              <a:spLocks/>
            </p:cNvSpPr>
            <p:nvPr/>
          </p:nvSpPr>
          <p:spPr bwMode="auto">
            <a:xfrm>
              <a:off x="2624" y="1602"/>
              <a:ext cx="1" cy="4"/>
            </a:xfrm>
            <a:custGeom>
              <a:avLst/>
              <a:gdLst>
                <a:gd name="T0" fmla="*/ 1 w 1"/>
                <a:gd name="T1" fmla="*/ 4 h 7"/>
                <a:gd name="T2" fmla="*/ 1 w 1"/>
                <a:gd name="T3" fmla="*/ 3 h 7"/>
                <a:gd name="T4" fmla="*/ 1 w 1"/>
                <a:gd name="T5" fmla="*/ 3 h 7"/>
                <a:gd name="T6" fmla="*/ 1 w 1"/>
                <a:gd name="T7" fmla="*/ 3 h 7"/>
                <a:gd name="T8" fmla="*/ 1 w 1"/>
                <a:gd name="T9" fmla="*/ 3 h 7"/>
                <a:gd name="T10" fmla="*/ 1 w 1"/>
                <a:gd name="T11" fmla="*/ 2 h 7"/>
                <a:gd name="T12" fmla="*/ 1 w 1"/>
                <a:gd name="T13" fmla="*/ 2 h 7"/>
                <a:gd name="T14" fmla="*/ 1 w 1"/>
                <a:gd name="T15" fmla="*/ 1 h 7"/>
                <a:gd name="T16" fmla="*/ 1 w 1"/>
                <a:gd name="T17" fmla="*/ 1 h 7"/>
                <a:gd name="T18" fmla="*/ 1 w 1"/>
                <a:gd name="T19" fmla="*/ 1 h 7"/>
                <a:gd name="T20" fmla="*/ 1 w 1"/>
                <a:gd name="T21" fmla="*/ 0 h 7"/>
                <a:gd name="T22" fmla="*/ 1 w 1"/>
                <a:gd name="T23" fmla="*/ 1 h 7"/>
                <a:gd name="T24" fmla="*/ 1 w 1"/>
                <a:gd name="T25" fmla="*/ 1 h 7"/>
                <a:gd name="T26" fmla="*/ 0 w 1"/>
                <a:gd name="T27" fmla="*/ 1 h 7"/>
                <a:gd name="T28" fmla="*/ 0 w 1"/>
                <a:gd name="T29" fmla="*/ 1 h 7"/>
                <a:gd name="T30" fmla="*/ 0 w 1"/>
                <a:gd name="T31" fmla="*/ 2 h 7"/>
                <a:gd name="T32" fmla="*/ 0 w 1"/>
                <a:gd name="T33" fmla="*/ 3 h 7"/>
                <a:gd name="T34" fmla="*/ 1 w 1"/>
                <a:gd name="T35" fmla="*/ 3 h 7"/>
                <a:gd name="T36" fmla="*/ 1 w 1"/>
                <a:gd name="T37" fmla="*/ 3 h 7"/>
                <a:gd name="T38" fmla="*/ 1 w 1"/>
                <a:gd name="T39" fmla="*/ 3 h 7"/>
                <a:gd name="T40" fmla="*/ 1 w 1"/>
                <a:gd name="T41" fmla="*/ 4 h 7"/>
                <a:gd name="T42" fmla="*/ 1 w 1"/>
                <a:gd name="T43" fmla="*/ 4 h 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7">
                  <a:moveTo>
                    <a:pt x="1" y="7"/>
                  </a:move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64" name="Freeform 266"/>
            <p:cNvSpPr>
              <a:spLocks/>
            </p:cNvSpPr>
            <p:nvPr/>
          </p:nvSpPr>
          <p:spPr bwMode="auto">
            <a:xfrm>
              <a:off x="2540" y="1619"/>
              <a:ext cx="1" cy="2"/>
            </a:xfrm>
            <a:custGeom>
              <a:avLst/>
              <a:gdLst>
                <a:gd name="T0" fmla="*/ 0 w 1"/>
                <a:gd name="T1" fmla="*/ 2 h 4"/>
                <a:gd name="T2" fmla="*/ 0 w 1"/>
                <a:gd name="T3" fmla="*/ 2 h 4"/>
                <a:gd name="T4" fmla="*/ 0 w 1"/>
                <a:gd name="T5" fmla="*/ 2 h 4"/>
                <a:gd name="T6" fmla="*/ 0 w 1"/>
                <a:gd name="T7" fmla="*/ 2 h 4"/>
                <a:gd name="T8" fmla="*/ 0 w 1"/>
                <a:gd name="T9" fmla="*/ 2 h 4"/>
                <a:gd name="T10" fmla="*/ 0 w 1"/>
                <a:gd name="T11" fmla="*/ 1 h 4"/>
                <a:gd name="T12" fmla="*/ 0 w 1"/>
                <a:gd name="T13" fmla="*/ 1 h 4"/>
                <a:gd name="T14" fmla="*/ 0 w 1"/>
                <a:gd name="T15" fmla="*/ 1 h 4"/>
                <a:gd name="T16" fmla="*/ 0 w 1"/>
                <a:gd name="T17" fmla="*/ 1 h 4"/>
                <a:gd name="T18" fmla="*/ 0 w 1"/>
                <a:gd name="T19" fmla="*/ 0 h 4"/>
                <a:gd name="T20" fmla="*/ 0 w 1"/>
                <a:gd name="T21" fmla="*/ 0 h 4"/>
                <a:gd name="T22" fmla="*/ 0 w 1"/>
                <a:gd name="T23" fmla="*/ 0 h 4"/>
                <a:gd name="T24" fmla="*/ 0 w 1"/>
                <a:gd name="T25" fmla="*/ 1 h 4"/>
                <a:gd name="T26" fmla="*/ 0 w 1"/>
                <a:gd name="T27" fmla="*/ 1 h 4"/>
                <a:gd name="T28" fmla="*/ 0 w 1"/>
                <a:gd name="T29" fmla="*/ 1 h 4"/>
                <a:gd name="T30" fmla="*/ 0 w 1"/>
                <a:gd name="T31" fmla="*/ 2 h 4"/>
                <a:gd name="T32" fmla="*/ 0 w 1"/>
                <a:gd name="T33" fmla="*/ 2 h 4"/>
                <a:gd name="T34" fmla="*/ 0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2 h 4"/>
                <a:gd name="T42" fmla="*/ 0 w 1"/>
                <a:gd name="T43" fmla="*/ 2 h 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65" name="Freeform 267"/>
            <p:cNvSpPr>
              <a:spLocks/>
            </p:cNvSpPr>
            <p:nvPr/>
          </p:nvSpPr>
          <p:spPr bwMode="auto">
            <a:xfrm>
              <a:off x="2546" y="1618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0 w 1"/>
                <a:gd name="T19" fmla="*/ 0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0 w 1"/>
                <a:gd name="T27" fmla="*/ 0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66" name="Freeform 268"/>
            <p:cNvSpPr>
              <a:spLocks/>
            </p:cNvSpPr>
            <p:nvPr/>
          </p:nvSpPr>
          <p:spPr bwMode="auto">
            <a:xfrm>
              <a:off x="2615" y="1616"/>
              <a:ext cx="1" cy="2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0 w 3"/>
                <a:gd name="T5" fmla="*/ 2 h 4"/>
                <a:gd name="T6" fmla="*/ 0 w 3"/>
                <a:gd name="T7" fmla="*/ 2 h 4"/>
                <a:gd name="T8" fmla="*/ 0 w 3"/>
                <a:gd name="T9" fmla="*/ 2 h 4"/>
                <a:gd name="T10" fmla="*/ 0 w 3"/>
                <a:gd name="T11" fmla="*/ 2 h 4"/>
                <a:gd name="T12" fmla="*/ 0 w 3"/>
                <a:gd name="T13" fmla="*/ 2 h 4"/>
                <a:gd name="T14" fmla="*/ 1 w 3"/>
                <a:gd name="T15" fmla="*/ 2 h 4"/>
                <a:gd name="T16" fmla="*/ 1 w 3"/>
                <a:gd name="T17" fmla="*/ 1 h 4"/>
                <a:gd name="T18" fmla="*/ 1 w 3"/>
                <a:gd name="T19" fmla="*/ 1 h 4"/>
                <a:gd name="T20" fmla="*/ 1 w 3"/>
                <a:gd name="T21" fmla="*/ 1 h 4"/>
                <a:gd name="T22" fmla="*/ 1 w 3"/>
                <a:gd name="T23" fmla="*/ 0 h 4"/>
                <a:gd name="T24" fmla="*/ 0 w 3"/>
                <a:gd name="T25" fmla="*/ 2 h 4"/>
                <a:gd name="T26" fmla="*/ 0 w 3"/>
                <a:gd name="T27" fmla="*/ 2 h 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0" y="4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67" name="Freeform 269"/>
            <p:cNvSpPr>
              <a:spLocks/>
            </p:cNvSpPr>
            <p:nvPr/>
          </p:nvSpPr>
          <p:spPr bwMode="auto">
            <a:xfrm>
              <a:off x="2606" y="1593"/>
              <a:ext cx="1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0 w 2"/>
                <a:gd name="T9" fmla="*/ 1 h 3"/>
                <a:gd name="T10" fmla="*/ 0 w 2"/>
                <a:gd name="T11" fmla="*/ 1 h 3"/>
                <a:gd name="T12" fmla="*/ 1 w 2"/>
                <a:gd name="T13" fmla="*/ 1 h 3"/>
                <a:gd name="T14" fmla="*/ 1 w 2"/>
                <a:gd name="T15" fmla="*/ 0 h 3"/>
                <a:gd name="T16" fmla="*/ 1 w 2"/>
                <a:gd name="T17" fmla="*/ 0 h 3"/>
                <a:gd name="T18" fmla="*/ 1 w 2"/>
                <a:gd name="T19" fmla="*/ 0 h 3"/>
                <a:gd name="T20" fmla="*/ 1 w 2"/>
                <a:gd name="T21" fmla="*/ 0 h 3"/>
                <a:gd name="T22" fmla="*/ 1 w 2"/>
                <a:gd name="T23" fmla="*/ 0 h 3"/>
                <a:gd name="T24" fmla="*/ 1 w 2"/>
                <a:gd name="T25" fmla="*/ 0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68" name="Freeform 270"/>
            <p:cNvSpPr>
              <a:spLocks/>
            </p:cNvSpPr>
            <p:nvPr/>
          </p:nvSpPr>
          <p:spPr bwMode="auto">
            <a:xfrm>
              <a:off x="2379" y="1779"/>
              <a:ext cx="4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0 h 1"/>
                <a:gd name="T4" fmla="*/ 1 w 10"/>
                <a:gd name="T5" fmla="*/ 0 h 1"/>
                <a:gd name="T6" fmla="*/ 2 w 10"/>
                <a:gd name="T7" fmla="*/ 0 h 1"/>
                <a:gd name="T8" fmla="*/ 2 w 10"/>
                <a:gd name="T9" fmla="*/ 0 h 1"/>
                <a:gd name="T10" fmla="*/ 2 w 10"/>
                <a:gd name="T11" fmla="*/ 0 h 1"/>
                <a:gd name="T12" fmla="*/ 2 w 10"/>
                <a:gd name="T13" fmla="*/ 0 h 1"/>
                <a:gd name="T14" fmla="*/ 3 w 10"/>
                <a:gd name="T15" fmla="*/ 0 h 1"/>
                <a:gd name="T16" fmla="*/ 3 w 10"/>
                <a:gd name="T17" fmla="*/ 0 h 1"/>
                <a:gd name="T18" fmla="*/ 4 w 10"/>
                <a:gd name="T19" fmla="*/ 0 h 1"/>
                <a:gd name="T20" fmla="*/ 4 w 10"/>
                <a:gd name="T21" fmla="*/ 0 h 1"/>
                <a:gd name="T22" fmla="*/ 4 w 10"/>
                <a:gd name="T23" fmla="*/ 0 h 1"/>
                <a:gd name="T24" fmla="*/ 4 w 10"/>
                <a:gd name="T25" fmla="*/ 0 h 1"/>
                <a:gd name="T26" fmla="*/ 4 w 10"/>
                <a:gd name="T27" fmla="*/ 0 h 1"/>
                <a:gd name="T28" fmla="*/ 4 w 10"/>
                <a:gd name="T29" fmla="*/ 0 h 1"/>
                <a:gd name="T30" fmla="*/ 4 w 10"/>
                <a:gd name="T31" fmla="*/ 0 h 1"/>
                <a:gd name="T32" fmla="*/ 4 w 10"/>
                <a:gd name="T33" fmla="*/ 0 h 1"/>
                <a:gd name="T34" fmla="*/ 4 w 10"/>
                <a:gd name="T35" fmla="*/ 0 h 1"/>
                <a:gd name="T36" fmla="*/ 4 w 10"/>
                <a:gd name="T37" fmla="*/ 0 h 1"/>
                <a:gd name="T38" fmla="*/ 4 w 10"/>
                <a:gd name="T39" fmla="*/ 0 h 1"/>
                <a:gd name="T40" fmla="*/ 4 w 10"/>
                <a:gd name="T41" fmla="*/ 0 h 1"/>
                <a:gd name="T42" fmla="*/ 3 w 10"/>
                <a:gd name="T43" fmla="*/ 0 h 1"/>
                <a:gd name="T44" fmla="*/ 3 w 10"/>
                <a:gd name="T45" fmla="*/ 0 h 1"/>
                <a:gd name="T46" fmla="*/ 2 w 10"/>
                <a:gd name="T47" fmla="*/ 0 h 1"/>
                <a:gd name="T48" fmla="*/ 2 w 10"/>
                <a:gd name="T49" fmla="*/ 0 h 1"/>
                <a:gd name="T50" fmla="*/ 2 w 10"/>
                <a:gd name="T51" fmla="*/ 0 h 1"/>
                <a:gd name="T52" fmla="*/ 2 w 10"/>
                <a:gd name="T53" fmla="*/ 0 h 1"/>
                <a:gd name="T54" fmla="*/ 2 w 10"/>
                <a:gd name="T55" fmla="*/ 0 h 1"/>
                <a:gd name="T56" fmla="*/ 1 w 10"/>
                <a:gd name="T57" fmla="*/ 0 h 1"/>
                <a:gd name="T58" fmla="*/ 0 w 10"/>
                <a:gd name="T59" fmla="*/ 0 h 1"/>
                <a:gd name="T60" fmla="*/ 0 w 10"/>
                <a:gd name="T61" fmla="*/ 0 h 1"/>
                <a:gd name="T62" fmla="*/ 0 w 10"/>
                <a:gd name="T63" fmla="*/ 0 h 1"/>
                <a:gd name="T64" fmla="*/ 0 w 10"/>
                <a:gd name="T65" fmla="*/ 0 h 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" h="1">
                  <a:moveTo>
                    <a:pt x="0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69" name="Freeform 271"/>
            <p:cNvSpPr>
              <a:spLocks/>
            </p:cNvSpPr>
            <p:nvPr/>
          </p:nvSpPr>
          <p:spPr bwMode="auto">
            <a:xfrm>
              <a:off x="2319" y="1775"/>
              <a:ext cx="60" cy="66"/>
            </a:xfrm>
            <a:custGeom>
              <a:avLst/>
              <a:gdLst>
                <a:gd name="T0" fmla="*/ 52 w 120"/>
                <a:gd name="T1" fmla="*/ 0 h 131"/>
                <a:gd name="T2" fmla="*/ 49 w 120"/>
                <a:gd name="T3" fmla="*/ 2 h 131"/>
                <a:gd name="T4" fmla="*/ 46 w 120"/>
                <a:gd name="T5" fmla="*/ 3 h 131"/>
                <a:gd name="T6" fmla="*/ 42 w 120"/>
                <a:gd name="T7" fmla="*/ 5 h 131"/>
                <a:gd name="T8" fmla="*/ 39 w 120"/>
                <a:gd name="T9" fmla="*/ 8 h 131"/>
                <a:gd name="T10" fmla="*/ 37 w 120"/>
                <a:gd name="T11" fmla="*/ 10 h 131"/>
                <a:gd name="T12" fmla="*/ 34 w 120"/>
                <a:gd name="T13" fmla="*/ 11 h 131"/>
                <a:gd name="T14" fmla="*/ 31 w 120"/>
                <a:gd name="T15" fmla="*/ 14 h 131"/>
                <a:gd name="T16" fmla="*/ 28 w 120"/>
                <a:gd name="T17" fmla="*/ 16 h 131"/>
                <a:gd name="T18" fmla="*/ 24 w 120"/>
                <a:gd name="T19" fmla="*/ 18 h 131"/>
                <a:gd name="T20" fmla="*/ 21 w 120"/>
                <a:gd name="T21" fmla="*/ 19 h 131"/>
                <a:gd name="T22" fmla="*/ 22 w 120"/>
                <a:gd name="T23" fmla="*/ 21 h 131"/>
                <a:gd name="T24" fmla="*/ 19 w 120"/>
                <a:gd name="T25" fmla="*/ 23 h 131"/>
                <a:gd name="T26" fmla="*/ 18 w 120"/>
                <a:gd name="T27" fmla="*/ 24 h 131"/>
                <a:gd name="T28" fmla="*/ 16 w 120"/>
                <a:gd name="T29" fmla="*/ 25 h 131"/>
                <a:gd name="T30" fmla="*/ 13 w 120"/>
                <a:gd name="T31" fmla="*/ 27 h 131"/>
                <a:gd name="T32" fmla="*/ 11 w 120"/>
                <a:gd name="T33" fmla="*/ 28 h 131"/>
                <a:gd name="T34" fmla="*/ 10 w 120"/>
                <a:gd name="T35" fmla="*/ 30 h 131"/>
                <a:gd name="T36" fmla="*/ 8 w 120"/>
                <a:gd name="T37" fmla="*/ 32 h 131"/>
                <a:gd name="T38" fmla="*/ 7 w 120"/>
                <a:gd name="T39" fmla="*/ 34 h 131"/>
                <a:gd name="T40" fmla="*/ 6 w 120"/>
                <a:gd name="T41" fmla="*/ 36 h 131"/>
                <a:gd name="T42" fmla="*/ 5 w 120"/>
                <a:gd name="T43" fmla="*/ 37 h 131"/>
                <a:gd name="T44" fmla="*/ 2 w 120"/>
                <a:gd name="T45" fmla="*/ 39 h 131"/>
                <a:gd name="T46" fmla="*/ 1 w 120"/>
                <a:gd name="T47" fmla="*/ 42 h 131"/>
                <a:gd name="T48" fmla="*/ 0 w 120"/>
                <a:gd name="T49" fmla="*/ 45 h 131"/>
                <a:gd name="T50" fmla="*/ 0 w 120"/>
                <a:gd name="T51" fmla="*/ 49 h 131"/>
                <a:gd name="T52" fmla="*/ 0 w 120"/>
                <a:gd name="T53" fmla="*/ 52 h 131"/>
                <a:gd name="T54" fmla="*/ 0 w 120"/>
                <a:gd name="T55" fmla="*/ 56 h 131"/>
                <a:gd name="T56" fmla="*/ 1 w 120"/>
                <a:gd name="T57" fmla="*/ 59 h 131"/>
                <a:gd name="T58" fmla="*/ 2 w 120"/>
                <a:gd name="T59" fmla="*/ 62 h 131"/>
                <a:gd name="T60" fmla="*/ 2 w 120"/>
                <a:gd name="T61" fmla="*/ 64 h 131"/>
                <a:gd name="T62" fmla="*/ 3 w 120"/>
                <a:gd name="T63" fmla="*/ 66 h 131"/>
                <a:gd name="T64" fmla="*/ 3 w 120"/>
                <a:gd name="T65" fmla="*/ 64 h 131"/>
                <a:gd name="T66" fmla="*/ 5 w 120"/>
                <a:gd name="T67" fmla="*/ 63 h 131"/>
                <a:gd name="T68" fmla="*/ 5 w 120"/>
                <a:gd name="T69" fmla="*/ 61 h 131"/>
                <a:gd name="T70" fmla="*/ 6 w 120"/>
                <a:gd name="T71" fmla="*/ 59 h 131"/>
                <a:gd name="T72" fmla="*/ 8 w 120"/>
                <a:gd name="T73" fmla="*/ 57 h 131"/>
                <a:gd name="T74" fmla="*/ 8 w 120"/>
                <a:gd name="T75" fmla="*/ 55 h 131"/>
                <a:gd name="T76" fmla="*/ 9 w 120"/>
                <a:gd name="T77" fmla="*/ 53 h 131"/>
                <a:gd name="T78" fmla="*/ 9 w 120"/>
                <a:gd name="T79" fmla="*/ 51 h 131"/>
                <a:gd name="T80" fmla="*/ 9 w 120"/>
                <a:gd name="T81" fmla="*/ 49 h 131"/>
                <a:gd name="T82" fmla="*/ 9 w 120"/>
                <a:gd name="T83" fmla="*/ 47 h 131"/>
                <a:gd name="T84" fmla="*/ 13 w 120"/>
                <a:gd name="T85" fmla="*/ 41 h 131"/>
                <a:gd name="T86" fmla="*/ 17 w 120"/>
                <a:gd name="T87" fmla="*/ 35 h 131"/>
                <a:gd name="T88" fmla="*/ 21 w 120"/>
                <a:gd name="T89" fmla="*/ 29 h 131"/>
                <a:gd name="T90" fmla="*/ 26 w 120"/>
                <a:gd name="T91" fmla="*/ 24 h 131"/>
                <a:gd name="T92" fmla="*/ 31 w 120"/>
                <a:gd name="T93" fmla="*/ 19 h 131"/>
                <a:gd name="T94" fmla="*/ 36 w 120"/>
                <a:gd name="T95" fmla="*/ 15 h 131"/>
                <a:gd name="T96" fmla="*/ 42 w 120"/>
                <a:gd name="T97" fmla="*/ 11 h 131"/>
                <a:gd name="T98" fmla="*/ 48 w 120"/>
                <a:gd name="T99" fmla="*/ 8 h 131"/>
                <a:gd name="T100" fmla="*/ 54 w 120"/>
                <a:gd name="T101" fmla="*/ 6 h 131"/>
                <a:gd name="T102" fmla="*/ 60 w 120"/>
                <a:gd name="T103" fmla="*/ 5 h 131"/>
                <a:gd name="T104" fmla="*/ 59 w 120"/>
                <a:gd name="T105" fmla="*/ 5 h 131"/>
                <a:gd name="T106" fmla="*/ 58 w 120"/>
                <a:gd name="T107" fmla="*/ 5 h 131"/>
                <a:gd name="T108" fmla="*/ 57 w 120"/>
                <a:gd name="T109" fmla="*/ 5 h 131"/>
                <a:gd name="T110" fmla="*/ 56 w 120"/>
                <a:gd name="T111" fmla="*/ 4 h 131"/>
                <a:gd name="T112" fmla="*/ 55 w 120"/>
                <a:gd name="T113" fmla="*/ 4 h 131"/>
                <a:gd name="T114" fmla="*/ 54 w 120"/>
                <a:gd name="T115" fmla="*/ 3 h 131"/>
                <a:gd name="T116" fmla="*/ 54 w 120"/>
                <a:gd name="T117" fmla="*/ 3 h 131"/>
                <a:gd name="T118" fmla="*/ 52 w 120"/>
                <a:gd name="T119" fmla="*/ 2 h 131"/>
                <a:gd name="T120" fmla="*/ 52 w 120"/>
                <a:gd name="T121" fmla="*/ 2 h 131"/>
                <a:gd name="T122" fmla="*/ 52 w 120"/>
                <a:gd name="T123" fmla="*/ 0 h 131"/>
                <a:gd name="T124" fmla="*/ 52 w 120"/>
                <a:gd name="T125" fmla="*/ 0 h 13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0" h="131">
                  <a:moveTo>
                    <a:pt x="103" y="0"/>
                  </a:moveTo>
                  <a:lnTo>
                    <a:pt x="97" y="3"/>
                  </a:lnTo>
                  <a:lnTo>
                    <a:pt x="91" y="6"/>
                  </a:lnTo>
                  <a:lnTo>
                    <a:pt x="84" y="10"/>
                  </a:lnTo>
                  <a:lnTo>
                    <a:pt x="78" y="15"/>
                  </a:lnTo>
                  <a:lnTo>
                    <a:pt x="73" y="19"/>
                  </a:lnTo>
                  <a:lnTo>
                    <a:pt x="67" y="22"/>
                  </a:lnTo>
                  <a:lnTo>
                    <a:pt x="61" y="27"/>
                  </a:lnTo>
                  <a:lnTo>
                    <a:pt x="55" y="31"/>
                  </a:lnTo>
                  <a:lnTo>
                    <a:pt x="47" y="35"/>
                  </a:lnTo>
                  <a:lnTo>
                    <a:pt x="41" y="38"/>
                  </a:lnTo>
                  <a:lnTo>
                    <a:pt x="43" y="42"/>
                  </a:lnTo>
                  <a:lnTo>
                    <a:pt x="38" y="45"/>
                  </a:lnTo>
                  <a:lnTo>
                    <a:pt x="35" y="47"/>
                  </a:lnTo>
                  <a:lnTo>
                    <a:pt x="31" y="50"/>
                  </a:lnTo>
                  <a:lnTo>
                    <a:pt x="26" y="53"/>
                  </a:lnTo>
                  <a:lnTo>
                    <a:pt x="22" y="56"/>
                  </a:lnTo>
                  <a:lnTo>
                    <a:pt x="19" y="59"/>
                  </a:lnTo>
                  <a:lnTo>
                    <a:pt x="16" y="63"/>
                  </a:lnTo>
                  <a:lnTo>
                    <a:pt x="14" y="67"/>
                  </a:lnTo>
                  <a:lnTo>
                    <a:pt x="11" y="71"/>
                  </a:lnTo>
                  <a:lnTo>
                    <a:pt x="9" y="74"/>
                  </a:lnTo>
                  <a:lnTo>
                    <a:pt x="4" y="78"/>
                  </a:lnTo>
                  <a:lnTo>
                    <a:pt x="1" y="84"/>
                  </a:lnTo>
                  <a:lnTo>
                    <a:pt x="0" y="90"/>
                  </a:lnTo>
                  <a:lnTo>
                    <a:pt x="0" y="97"/>
                  </a:lnTo>
                  <a:lnTo>
                    <a:pt x="0" y="104"/>
                  </a:lnTo>
                  <a:lnTo>
                    <a:pt x="0" y="111"/>
                  </a:lnTo>
                  <a:lnTo>
                    <a:pt x="1" y="118"/>
                  </a:lnTo>
                  <a:lnTo>
                    <a:pt x="3" y="123"/>
                  </a:lnTo>
                  <a:lnTo>
                    <a:pt x="4" y="127"/>
                  </a:lnTo>
                  <a:lnTo>
                    <a:pt x="5" y="131"/>
                  </a:lnTo>
                  <a:lnTo>
                    <a:pt x="6" y="127"/>
                  </a:lnTo>
                  <a:lnTo>
                    <a:pt x="9" y="125"/>
                  </a:lnTo>
                  <a:lnTo>
                    <a:pt x="10" y="121"/>
                  </a:lnTo>
                  <a:lnTo>
                    <a:pt x="12" y="118"/>
                  </a:lnTo>
                  <a:lnTo>
                    <a:pt x="15" y="114"/>
                  </a:lnTo>
                  <a:lnTo>
                    <a:pt x="16" y="110"/>
                  </a:lnTo>
                  <a:lnTo>
                    <a:pt x="17" y="106"/>
                  </a:lnTo>
                  <a:lnTo>
                    <a:pt x="17" y="101"/>
                  </a:lnTo>
                  <a:lnTo>
                    <a:pt x="17" y="98"/>
                  </a:lnTo>
                  <a:lnTo>
                    <a:pt x="17" y="93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2" y="58"/>
                  </a:lnTo>
                  <a:lnTo>
                    <a:pt x="52" y="48"/>
                  </a:lnTo>
                  <a:lnTo>
                    <a:pt x="62" y="38"/>
                  </a:lnTo>
                  <a:lnTo>
                    <a:pt x="72" y="30"/>
                  </a:lnTo>
                  <a:lnTo>
                    <a:pt x="83" y="22"/>
                  </a:lnTo>
                  <a:lnTo>
                    <a:pt x="95" y="16"/>
                  </a:lnTo>
                  <a:lnTo>
                    <a:pt x="108" y="12"/>
                  </a:lnTo>
                  <a:lnTo>
                    <a:pt x="120" y="9"/>
                  </a:lnTo>
                  <a:lnTo>
                    <a:pt x="118" y="9"/>
                  </a:lnTo>
                  <a:lnTo>
                    <a:pt x="115" y="9"/>
                  </a:lnTo>
                  <a:lnTo>
                    <a:pt x="113" y="9"/>
                  </a:lnTo>
                  <a:lnTo>
                    <a:pt x="112" y="7"/>
                  </a:lnTo>
                  <a:lnTo>
                    <a:pt x="109" y="7"/>
                  </a:lnTo>
                  <a:lnTo>
                    <a:pt x="108" y="6"/>
                  </a:lnTo>
                  <a:lnTo>
                    <a:pt x="107" y="5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70" name="Freeform 272"/>
            <p:cNvSpPr>
              <a:spLocks noEditPoints="1"/>
            </p:cNvSpPr>
            <p:nvPr/>
          </p:nvSpPr>
          <p:spPr bwMode="auto">
            <a:xfrm>
              <a:off x="2383" y="1429"/>
              <a:ext cx="404" cy="415"/>
            </a:xfrm>
            <a:custGeom>
              <a:avLst/>
              <a:gdLst>
                <a:gd name="T0" fmla="*/ 309 w 807"/>
                <a:gd name="T1" fmla="*/ 398 h 828"/>
                <a:gd name="T2" fmla="*/ 260 w 807"/>
                <a:gd name="T3" fmla="*/ 246 h 828"/>
                <a:gd name="T4" fmla="*/ 262 w 807"/>
                <a:gd name="T5" fmla="*/ 80 h 828"/>
                <a:gd name="T6" fmla="*/ 259 w 807"/>
                <a:gd name="T7" fmla="*/ 58 h 828"/>
                <a:gd name="T8" fmla="*/ 229 w 807"/>
                <a:gd name="T9" fmla="*/ 131 h 828"/>
                <a:gd name="T10" fmla="*/ 226 w 807"/>
                <a:gd name="T11" fmla="*/ 160 h 828"/>
                <a:gd name="T12" fmla="*/ 224 w 807"/>
                <a:gd name="T13" fmla="*/ 163 h 828"/>
                <a:gd name="T14" fmla="*/ 234 w 807"/>
                <a:gd name="T15" fmla="*/ 180 h 828"/>
                <a:gd name="T16" fmla="*/ 237 w 807"/>
                <a:gd name="T17" fmla="*/ 171 h 828"/>
                <a:gd name="T18" fmla="*/ 242 w 807"/>
                <a:gd name="T19" fmla="*/ 166 h 828"/>
                <a:gd name="T20" fmla="*/ 244 w 807"/>
                <a:gd name="T21" fmla="*/ 169 h 828"/>
                <a:gd name="T22" fmla="*/ 245 w 807"/>
                <a:gd name="T23" fmla="*/ 189 h 828"/>
                <a:gd name="T24" fmla="*/ 247 w 807"/>
                <a:gd name="T25" fmla="*/ 182 h 828"/>
                <a:gd name="T26" fmla="*/ 252 w 807"/>
                <a:gd name="T27" fmla="*/ 165 h 828"/>
                <a:gd name="T28" fmla="*/ 247 w 807"/>
                <a:gd name="T29" fmla="*/ 161 h 828"/>
                <a:gd name="T30" fmla="*/ 251 w 807"/>
                <a:gd name="T31" fmla="*/ 158 h 828"/>
                <a:gd name="T32" fmla="*/ 245 w 807"/>
                <a:gd name="T33" fmla="*/ 224 h 828"/>
                <a:gd name="T34" fmla="*/ 242 w 807"/>
                <a:gd name="T35" fmla="*/ 210 h 828"/>
                <a:gd name="T36" fmla="*/ 239 w 807"/>
                <a:gd name="T37" fmla="*/ 186 h 828"/>
                <a:gd name="T38" fmla="*/ 228 w 807"/>
                <a:gd name="T39" fmla="*/ 208 h 828"/>
                <a:gd name="T40" fmla="*/ 210 w 807"/>
                <a:gd name="T41" fmla="*/ 184 h 828"/>
                <a:gd name="T42" fmla="*/ 213 w 807"/>
                <a:gd name="T43" fmla="*/ 168 h 828"/>
                <a:gd name="T44" fmla="*/ 210 w 807"/>
                <a:gd name="T45" fmla="*/ 212 h 828"/>
                <a:gd name="T46" fmla="*/ 208 w 807"/>
                <a:gd name="T47" fmla="*/ 228 h 828"/>
                <a:gd name="T48" fmla="*/ 211 w 807"/>
                <a:gd name="T49" fmla="*/ 232 h 828"/>
                <a:gd name="T50" fmla="*/ 215 w 807"/>
                <a:gd name="T51" fmla="*/ 222 h 828"/>
                <a:gd name="T52" fmla="*/ 230 w 807"/>
                <a:gd name="T53" fmla="*/ 230 h 828"/>
                <a:gd name="T54" fmla="*/ 224 w 807"/>
                <a:gd name="T55" fmla="*/ 235 h 828"/>
                <a:gd name="T56" fmla="*/ 226 w 807"/>
                <a:gd name="T57" fmla="*/ 241 h 828"/>
                <a:gd name="T58" fmla="*/ 237 w 807"/>
                <a:gd name="T59" fmla="*/ 260 h 828"/>
                <a:gd name="T60" fmla="*/ 219 w 807"/>
                <a:gd name="T61" fmla="*/ 268 h 828"/>
                <a:gd name="T62" fmla="*/ 206 w 807"/>
                <a:gd name="T63" fmla="*/ 251 h 828"/>
                <a:gd name="T64" fmla="*/ 189 w 807"/>
                <a:gd name="T65" fmla="*/ 138 h 828"/>
                <a:gd name="T66" fmla="*/ 145 w 807"/>
                <a:gd name="T67" fmla="*/ 75 h 828"/>
                <a:gd name="T68" fmla="*/ 166 w 807"/>
                <a:gd name="T69" fmla="*/ 171 h 828"/>
                <a:gd name="T70" fmla="*/ 170 w 807"/>
                <a:gd name="T71" fmla="*/ 197 h 828"/>
                <a:gd name="T72" fmla="*/ 165 w 807"/>
                <a:gd name="T73" fmla="*/ 196 h 828"/>
                <a:gd name="T74" fmla="*/ 159 w 807"/>
                <a:gd name="T75" fmla="*/ 194 h 828"/>
                <a:gd name="T76" fmla="*/ 158 w 807"/>
                <a:gd name="T77" fmla="*/ 200 h 828"/>
                <a:gd name="T78" fmla="*/ 154 w 807"/>
                <a:gd name="T79" fmla="*/ 249 h 828"/>
                <a:gd name="T80" fmla="*/ 77 w 807"/>
                <a:gd name="T81" fmla="*/ 390 h 828"/>
                <a:gd name="T82" fmla="*/ 11 w 807"/>
                <a:gd name="T83" fmla="*/ 353 h 828"/>
                <a:gd name="T84" fmla="*/ 10 w 807"/>
                <a:gd name="T85" fmla="*/ 356 h 828"/>
                <a:gd name="T86" fmla="*/ 90 w 807"/>
                <a:gd name="T87" fmla="*/ 402 h 828"/>
                <a:gd name="T88" fmla="*/ 96 w 807"/>
                <a:gd name="T89" fmla="*/ 389 h 828"/>
                <a:gd name="T90" fmla="*/ 145 w 807"/>
                <a:gd name="T91" fmla="*/ 312 h 828"/>
                <a:gd name="T92" fmla="*/ 183 w 807"/>
                <a:gd name="T93" fmla="*/ 331 h 828"/>
                <a:gd name="T94" fmla="*/ 250 w 807"/>
                <a:gd name="T95" fmla="*/ 326 h 828"/>
                <a:gd name="T96" fmla="*/ 276 w 807"/>
                <a:gd name="T97" fmla="*/ 323 h 828"/>
                <a:gd name="T98" fmla="*/ 294 w 807"/>
                <a:gd name="T99" fmla="*/ 411 h 828"/>
                <a:gd name="T100" fmla="*/ 370 w 807"/>
                <a:gd name="T101" fmla="*/ 390 h 828"/>
                <a:gd name="T102" fmla="*/ 403 w 807"/>
                <a:gd name="T103" fmla="*/ 375 h 828"/>
                <a:gd name="T104" fmla="*/ 250 w 807"/>
                <a:gd name="T105" fmla="*/ 155 h 828"/>
                <a:gd name="T106" fmla="*/ 256 w 807"/>
                <a:gd name="T107" fmla="*/ 152 h 828"/>
                <a:gd name="T108" fmla="*/ 254 w 807"/>
                <a:gd name="T109" fmla="*/ 156 h 828"/>
                <a:gd name="T110" fmla="*/ 229 w 807"/>
                <a:gd name="T111" fmla="*/ 223 h 828"/>
                <a:gd name="T112" fmla="*/ 224 w 807"/>
                <a:gd name="T113" fmla="*/ 212 h 828"/>
                <a:gd name="T114" fmla="*/ 215 w 807"/>
                <a:gd name="T115" fmla="*/ 219 h 828"/>
                <a:gd name="T116" fmla="*/ 217 w 807"/>
                <a:gd name="T117" fmla="*/ 214 h 828"/>
                <a:gd name="T118" fmla="*/ 229 w 807"/>
                <a:gd name="T119" fmla="*/ 211 h 828"/>
                <a:gd name="T120" fmla="*/ 230 w 807"/>
                <a:gd name="T121" fmla="*/ 223 h 82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07" h="828">
                  <a:moveTo>
                    <a:pt x="805" y="741"/>
                  </a:moveTo>
                  <a:lnTo>
                    <a:pt x="787" y="749"/>
                  </a:lnTo>
                  <a:lnTo>
                    <a:pt x="766" y="754"/>
                  </a:lnTo>
                  <a:lnTo>
                    <a:pt x="745" y="760"/>
                  </a:lnTo>
                  <a:lnTo>
                    <a:pt x="724" y="765"/>
                  </a:lnTo>
                  <a:lnTo>
                    <a:pt x="702" y="770"/>
                  </a:lnTo>
                  <a:lnTo>
                    <a:pt x="680" y="776"/>
                  </a:lnTo>
                  <a:lnTo>
                    <a:pt x="659" y="781"/>
                  </a:lnTo>
                  <a:lnTo>
                    <a:pt x="639" y="788"/>
                  </a:lnTo>
                  <a:lnTo>
                    <a:pt x="618" y="795"/>
                  </a:lnTo>
                  <a:lnTo>
                    <a:pt x="598" y="804"/>
                  </a:lnTo>
                  <a:lnTo>
                    <a:pt x="587" y="780"/>
                  </a:lnTo>
                  <a:lnTo>
                    <a:pt x="583" y="744"/>
                  </a:lnTo>
                  <a:lnTo>
                    <a:pt x="577" y="707"/>
                  </a:lnTo>
                  <a:lnTo>
                    <a:pt x="569" y="671"/>
                  </a:lnTo>
                  <a:lnTo>
                    <a:pt x="560" y="634"/>
                  </a:lnTo>
                  <a:lnTo>
                    <a:pt x="550" y="597"/>
                  </a:lnTo>
                  <a:lnTo>
                    <a:pt x="540" y="561"/>
                  </a:lnTo>
                  <a:lnTo>
                    <a:pt x="530" y="525"/>
                  </a:lnTo>
                  <a:lnTo>
                    <a:pt x="520" y="491"/>
                  </a:lnTo>
                  <a:lnTo>
                    <a:pt x="513" y="456"/>
                  </a:lnTo>
                  <a:lnTo>
                    <a:pt x="507" y="424"/>
                  </a:lnTo>
                  <a:lnTo>
                    <a:pt x="509" y="390"/>
                  </a:lnTo>
                  <a:lnTo>
                    <a:pt x="513" y="357"/>
                  </a:lnTo>
                  <a:lnTo>
                    <a:pt x="515" y="324"/>
                  </a:lnTo>
                  <a:lnTo>
                    <a:pt x="517" y="292"/>
                  </a:lnTo>
                  <a:lnTo>
                    <a:pt x="519" y="258"/>
                  </a:lnTo>
                  <a:lnTo>
                    <a:pt x="520" y="226"/>
                  </a:lnTo>
                  <a:lnTo>
                    <a:pt x="522" y="193"/>
                  </a:lnTo>
                  <a:lnTo>
                    <a:pt x="523" y="159"/>
                  </a:lnTo>
                  <a:lnTo>
                    <a:pt x="523" y="126"/>
                  </a:lnTo>
                  <a:lnTo>
                    <a:pt x="522" y="91"/>
                  </a:lnTo>
                  <a:lnTo>
                    <a:pt x="519" y="94"/>
                  </a:lnTo>
                  <a:lnTo>
                    <a:pt x="518" y="97"/>
                  </a:lnTo>
                  <a:lnTo>
                    <a:pt x="518" y="101"/>
                  </a:lnTo>
                  <a:lnTo>
                    <a:pt x="518" y="104"/>
                  </a:lnTo>
                  <a:lnTo>
                    <a:pt x="518" y="107"/>
                  </a:lnTo>
                  <a:lnTo>
                    <a:pt x="518" y="110"/>
                  </a:lnTo>
                  <a:lnTo>
                    <a:pt x="518" y="112"/>
                  </a:lnTo>
                  <a:lnTo>
                    <a:pt x="517" y="115"/>
                  </a:lnTo>
                  <a:lnTo>
                    <a:pt x="514" y="117"/>
                  </a:lnTo>
                  <a:lnTo>
                    <a:pt x="509" y="118"/>
                  </a:lnTo>
                  <a:lnTo>
                    <a:pt x="503" y="136"/>
                  </a:lnTo>
                  <a:lnTo>
                    <a:pt x="497" y="153"/>
                  </a:lnTo>
                  <a:lnTo>
                    <a:pt x="491" y="172"/>
                  </a:lnTo>
                  <a:lnTo>
                    <a:pt x="484" y="189"/>
                  </a:lnTo>
                  <a:lnTo>
                    <a:pt x="478" y="207"/>
                  </a:lnTo>
                  <a:lnTo>
                    <a:pt x="472" y="226"/>
                  </a:lnTo>
                  <a:lnTo>
                    <a:pt x="465" y="243"/>
                  </a:lnTo>
                  <a:lnTo>
                    <a:pt x="457" y="262"/>
                  </a:lnTo>
                  <a:lnTo>
                    <a:pt x="450" y="279"/>
                  </a:lnTo>
                  <a:lnTo>
                    <a:pt x="441" y="296"/>
                  </a:lnTo>
                  <a:lnTo>
                    <a:pt x="447" y="303"/>
                  </a:lnTo>
                  <a:lnTo>
                    <a:pt x="450" y="304"/>
                  </a:lnTo>
                  <a:lnTo>
                    <a:pt x="452" y="306"/>
                  </a:lnTo>
                  <a:lnTo>
                    <a:pt x="453" y="309"/>
                  </a:lnTo>
                  <a:lnTo>
                    <a:pt x="453" y="311"/>
                  </a:lnTo>
                  <a:lnTo>
                    <a:pt x="453" y="315"/>
                  </a:lnTo>
                  <a:lnTo>
                    <a:pt x="452" y="317"/>
                  </a:lnTo>
                  <a:lnTo>
                    <a:pt x="451" y="320"/>
                  </a:lnTo>
                  <a:lnTo>
                    <a:pt x="450" y="322"/>
                  </a:lnTo>
                  <a:lnTo>
                    <a:pt x="448" y="325"/>
                  </a:lnTo>
                  <a:lnTo>
                    <a:pt x="447" y="326"/>
                  </a:lnTo>
                  <a:lnTo>
                    <a:pt x="448" y="330"/>
                  </a:lnTo>
                  <a:lnTo>
                    <a:pt x="451" y="335"/>
                  </a:lnTo>
                  <a:lnTo>
                    <a:pt x="455" y="340"/>
                  </a:lnTo>
                  <a:lnTo>
                    <a:pt x="458" y="345"/>
                  </a:lnTo>
                  <a:lnTo>
                    <a:pt x="463" y="350"/>
                  </a:lnTo>
                  <a:lnTo>
                    <a:pt x="466" y="355"/>
                  </a:lnTo>
                  <a:lnTo>
                    <a:pt x="468" y="360"/>
                  </a:lnTo>
                  <a:lnTo>
                    <a:pt x="470" y="365"/>
                  </a:lnTo>
                  <a:lnTo>
                    <a:pt x="468" y="369"/>
                  </a:lnTo>
                  <a:lnTo>
                    <a:pt x="465" y="374"/>
                  </a:lnTo>
                  <a:lnTo>
                    <a:pt x="468" y="383"/>
                  </a:lnTo>
                  <a:lnTo>
                    <a:pt x="468" y="376"/>
                  </a:lnTo>
                  <a:lnTo>
                    <a:pt x="470" y="369"/>
                  </a:lnTo>
                  <a:lnTo>
                    <a:pt x="471" y="362"/>
                  </a:lnTo>
                  <a:lnTo>
                    <a:pt x="472" y="355"/>
                  </a:lnTo>
                  <a:lnTo>
                    <a:pt x="473" y="348"/>
                  </a:lnTo>
                  <a:lnTo>
                    <a:pt x="474" y="341"/>
                  </a:lnTo>
                  <a:lnTo>
                    <a:pt x="476" y="335"/>
                  </a:lnTo>
                  <a:lnTo>
                    <a:pt x="477" y="327"/>
                  </a:lnTo>
                  <a:lnTo>
                    <a:pt x="478" y="321"/>
                  </a:lnTo>
                  <a:lnTo>
                    <a:pt x="479" y="314"/>
                  </a:lnTo>
                  <a:lnTo>
                    <a:pt x="481" y="316"/>
                  </a:lnTo>
                  <a:lnTo>
                    <a:pt x="482" y="320"/>
                  </a:lnTo>
                  <a:lnTo>
                    <a:pt x="482" y="322"/>
                  </a:lnTo>
                  <a:lnTo>
                    <a:pt x="483" y="326"/>
                  </a:lnTo>
                  <a:lnTo>
                    <a:pt x="483" y="329"/>
                  </a:lnTo>
                  <a:lnTo>
                    <a:pt x="483" y="332"/>
                  </a:lnTo>
                  <a:lnTo>
                    <a:pt x="483" y="336"/>
                  </a:lnTo>
                  <a:lnTo>
                    <a:pt x="483" y="340"/>
                  </a:lnTo>
                  <a:lnTo>
                    <a:pt x="483" y="343"/>
                  </a:lnTo>
                  <a:lnTo>
                    <a:pt x="483" y="346"/>
                  </a:lnTo>
                  <a:lnTo>
                    <a:pt x="483" y="345"/>
                  </a:lnTo>
                  <a:lnTo>
                    <a:pt x="483" y="343"/>
                  </a:lnTo>
                  <a:lnTo>
                    <a:pt x="484" y="342"/>
                  </a:lnTo>
                  <a:lnTo>
                    <a:pt x="484" y="341"/>
                  </a:lnTo>
                  <a:lnTo>
                    <a:pt x="486" y="339"/>
                  </a:lnTo>
                  <a:lnTo>
                    <a:pt x="487" y="337"/>
                  </a:lnTo>
                  <a:lnTo>
                    <a:pt x="487" y="336"/>
                  </a:lnTo>
                  <a:lnTo>
                    <a:pt x="488" y="335"/>
                  </a:lnTo>
                  <a:lnTo>
                    <a:pt x="488" y="334"/>
                  </a:lnTo>
                  <a:lnTo>
                    <a:pt x="489" y="332"/>
                  </a:lnTo>
                  <a:lnTo>
                    <a:pt x="491" y="339"/>
                  </a:lnTo>
                  <a:lnTo>
                    <a:pt x="492" y="346"/>
                  </a:lnTo>
                  <a:lnTo>
                    <a:pt x="492" y="353"/>
                  </a:lnTo>
                  <a:lnTo>
                    <a:pt x="491" y="361"/>
                  </a:lnTo>
                  <a:lnTo>
                    <a:pt x="491" y="369"/>
                  </a:lnTo>
                  <a:lnTo>
                    <a:pt x="489" y="377"/>
                  </a:lnTo>
                  <a:lnTo>
                    <a:pt x="489" y="383"/>
                  </a:lnTo>
                  <a:lnTo>
                    <a:pt x="488" y="390"/>
                  </a:lnTo>
                  <a:lnTo>
                    <a:pt x="488" y="397"/>
                  </a:lnTo>
                  <a:lnTo>
                    <a:pt x="489" y="403"/>
                  </a:lnTo>
                  <a:lnTo>
                    <a:pt x="489" y="397"/>
                  </a:lnTo>
                  <a:lnTo>
                    <a:pt x="489" y="389"/>
                  </a:lnTo>
                  <a:lnTo>
                    <a:pt x="491" y="383"/>
                  </a:lnTo>
                  <a:lnTo>
                    <a:pt x="492" y="377"/>
                  </a:lnTo>
                  <a:lnTo>
                    <a:pt x="493" y="371"/>
                  </a:lnTo>
                  <a:lnTo>
                    <a:pt x="493" y="363"/>
                  </a:lnTo>
                  <a:lnTo>
                    <a:pt x="494" y="357"/>
                  </a:lnTo>
                  <a:lnTo>
                    <a:pt x="496" y="351"/>
                  </a:lnTo>
                  <a:lnTo>
                    <a:pt x="494" y="345"/>
                  </a:lnTo>
                  <a:lnTo>
                    <a:pt x="494" y="339"/>
                  </a:lnTo>
                  <a:lnTo>
                    <a:pt x="504" y="339"/>
                  </a:lnTo>
                  <a:lnTo>
                    <a:pt x="504" y="336"/>
                  </a:lnTo>
                  <a:lnTo>
                    <a:pt x="504" y="335"/>
                  </a:lnTo>
                  <a:lnTo>
                    <a:pt x="504" y="334"/>
                  </a:lnTo>
                  <a:lnTo>
                    <a:pt x="504" y="331"/>
                  </a:lnTo>
                  <a:lnTo>
                    <a:pt x="504" y="330"/>
                  </a:lnTo>
                  <a:lnTo>
                    <a:pt x="504" y="329"/>
                  </a:lnTo>
                  <a:lnTo>
                    <a:pt x="505" y="327"/>
                  </a:lnTo>
                  <a:lnTo>
                    <a:pt x="505" y="326"/>
                  </a:lnTo>
                  <a:lnTo>
                    <a:pt x="507" y="325"/>
                  </a:lnTo>
                  <a:lnTo>
                    <a:pt x="507" y="324"/>
                  </a:lnTo>
                  <a:lnTo>
                    <a:pt x="498" y="324"/>
                  </a:lnTo>
                  <a:lnTo>
                    <a:pt x="497" y="324"/>
                  </a:lnTo>
                  <a:lnTo>
                    <a:pt x="496" y="324"/>
                  </a:lnTo>
                  <a:lnTo>
                    <a:pt x="494" y="324"/>
                  </a:lnTo>
                  <a:lnTo>
                    <a:pt x="494" y="322"/>
                  </a:lnTo>
                  <a:lnTo>
                    <a:pt x="493" y="322"/>
                  </a:lnTo>
                  <a:lnTo>
                    <a:pt x="492" y="321"/>
                  </a:lnTo>
                  <a:lnTo>
                    <a:pt x="492" y="320"/>
                  </a:lnTo>
                  <a:lnTo>
                    <a:pt x="492" y="319"/>
                  </a:lnTo>
                  <a:lnTo>
                    <a:pt x="492" y="317"/>
                  </a:lnTo>
                  <a:lnTo>
                    <a:pt x="494" y="317"/>
                  </a:lnTo>
                  <a:lnTo>
                    <a:pt x="497" y="317"/>
                  </a:lnTo>
                  <a:lnTo>
                    <a:pt x="499" y="317"/>
                  </a:lnTo>
                  <a:lnTo>
                    <a:pt x="502" y="316"/>
                  </a:lnTo>
                  <a:lnTo>
                    <a:pt x="504" y="316"/>
                  </a:lnTo>
                  <a:lnTo>
                    <a:pt x="507" y="315"/>
                  </a:lnTo>
                  <a:lnTo>
                    <a:pt x="509" y="315"/>
                  </a:lnTo>
                  <a:lnTo>
                    <a:pt x="512" y="315"/>
                  </a:lnTo>
                  <a:lnTo>
                    <a:pt x="513" y="316"/>
                  </a:lnTo>
                  <a:lnTo>
                    <a:pt x="515" y="317"/>
                  </a:lnTo>
                  <a:lnTo>
                    <a:pt x="500" y="460"/>
                  </a:lnTo>
                  <a:lnTo>
                    <a:pt x="496" y="456"/>
                  </a:lnTo>
                  <a:lnTo>
                    <a:pt x="492" y="451"/>
                  </a:lnTo>
                  <a:lnTo>
                    <a:pt x="489" y="446"/>
                  </a:lnTo>
                  <a:lnTo>
                    <a:pt x="488" y="441"/>
                  </a:lnTo>
                  <a:lnTo>
                    <a:pt x="487" y="435"/>
                  </a:lnTo>
                  <a:lnTo>
                    <a:pt x="487" y="429"/>
                  </a:lnTo>
                  <a:lnTo>
                    <a:pt x="487" y="423"/>
                  </a:lnTo>
                  <a:lnTo>
                    <a:pt x="487" y="418"/>
                  </a:lnTo>
                  <a:lnTo>
                    <a:pt x="487" y="413"/>
                  </a:lnTo>
                  <a:lnTo>
                    <a:pt x="486" y="409"/>
                  </a:lnTo>
                  <a:lnTo>
                    <a:pt x="486" y="413"/>
                  </a:lnTo>
                  <a:lnTo>
                    <a:pt x="484" y="415"/>
                  </a:lnTo>
                  <a:lnTo>
                    <a:pt x="483" y="418"/>
                  </a:lnTo>
                  <a:lnTo>
                    <a:pt x="482" y="420"/>
                  </a:lnTo>
                  <a:lnTo>
                    <a:pt x="481" y="423"/>
                  </a:lnTo>
                  <a:lnTo>
                    <a:pt x="479" y="425"/>
                  </a:lnTo>
                  <a:lnTo>
                    <a:pt x="477" y="426"/>
                  </a:lnTo>
                  <a:lnTo>
                    <a:pt x="474" y="428"/>
                  </a:lnTo>
                  <a:lnTo>
                    <a:pt x="473" y="429"/>
                  </a:lnTo>
                  <a:lnTo>
                    <a:pt x="471" y="430"/>
                  </a:lnTo>
                  <a:lnTo>
                    <a:pt x="479" y="362"/>
                  </a:lnTo>
                  <a:lnTo>
                    <a:pt x="478" y="367"/>
                  </a:lnTo>
                  <a:lnTo>
                    <a:pt x="477" y="372"/>
                  </a:lnTo>
                  <a:lnTo>
                    <a:pt x="477" y="377"/>
                  </a:lnTo>
                  <a:lnTo>
                    <a:pt x="476" y="383"/>
                  </a:lnTo>
                  <a:lnTo>
                    <a:pt x="476" y="388"/>
                  </a:lnTo>
                  <a:lnTo>
                    <a:pt x="474" y="393"/>
                  </a:lnTo>
                  <a:lnTo>
                    <a:pt x="473" y="398"/>
                  </a:lnTo>
                  <a:lnTo>
                    <a:pt x="471" y="402"/>
                  </a:lnTo>
                  <a:lnTo>
                    <a:pt x="468" y="405"/>
                  </a:lnTo>
                  <a:lnTo>
                    <a:pt x="465" y="409"/>
                  </a:lnTo>
                  <a:lnTo>
                    <a:pt x="462" y="407"/>
                  </a:lnTo>
                  <a:lnTo>
                    <a:pt x="456" y="415"/>
                  </a:lnTo>
                  <a:lnTo>
                    <a:pt x="447" y="415"/>
                  </a:lnTo>
                  <a:lnTo>
                    <a:pt x="440" y="414"/>
                  </a:lnTo>
                  <a:lnTo>
                    <a:pt x="435" y="409"/>
                  </a:lnTo>
                  <a:lnTo>
                    <a:pt x="431" y="404"/>
                  </a:lnTo>
                  <a:lnTo>
                    <a:pt x="429" y="398"/>
                  </a:lnTo>
                  <a:lnTo>
                    <a:pt x="427" y="390"/>
                  </a:lnTo>
                  <a:lnTo>
                    <a:pt x="426" y="384"/>
                  </a:lnTo>
                  <a:lnTo>
                    <a:pt x="424" y="377"/>
                  </a:lnTo>
                  <a:lnTo>
                    <a:pt x="422" y="372"/>
                  </a:lnTo>
                  <a:lnTo>
                    <a:pt x="420" y="368"/>
                  </a:lnTo>
                  <a:lnTo>
                    <a:pt x="417" y="365"/>
                  </a:lnTo>
                  <a:lnTo>
                    <a:pt x="417" y="361"/>
                  </a:lnTo>
                  <a:lnTo>
                    <a:pt x="417" y="356"/>
                  </a:lnTo>
                  <a:lnTo>
                    <a:pt x="417" y="352"/>
                  </a:lnTo>
                  <a:lnTo>
                    <a:pt x="419" y="348"/>
                  </a:lnTo>
                  <a:lnTo>
                    <a:pt x="420" y="345"/>
                  </a:lnTo>
                  <a:lnTo>
                    <a:pt x="422" y="342"/>
                  </a:lnTo>
                  <a:lnTo>
                    <a:pt x="424" y="339"/>
                  </a:lnTo>
                  <a:lnTo>
                    <a:pt x="425" y="336"/>
                  </a:lnTo>
                  <a:lnTo>
                    <a:pt x="426" y="335"/>
                  </a:lnTo>
                  <a:lnTo>
                    <a:pt x="417" y="326"/>
                  </a:lnTo>
                  <a:lnTo>
                    <a:pt x="415" y="337"/>
                  </a:lnTo>
                  <a:lnTo>
                    <a:pt x="415" y="348"/>
                  </a:lnTo>
                  <a:lnTo>
                    <a:pt x="415" y="360"/>
                  </a:lnTo>
                  <a:lnTo>
                    <a:pt x="415" y="371"/>
                  </a:lnTo>
                  <a:lnTo>
                    <a:pt x="416" y="382"/>
                  </a:lnTo>
                  <a:lnTo>
                    <a:pt x="417" y="393"/>
                  </a:lnTo>
                  <a:lnTo>
                    <a:pt x="417" y="404"/>
                  </a:lnTo>
                  <a:lnTo>
                    <a:pt x="419" y="414"/>
                  </a:lnTo>
                  <a:lnTo>
                    <a:pt x="419" y="423"/>
                  </a:lnTo>
                  <a:lnTo>
                    <a:pt x="417" y="430"/>
                  </a:lnTo>
                  <a:lnTo>
                    <a:pt x="417" y="433"/>
                  </a:lnTo>
                  <a:lnTo>
                    <a:pt x="419" y="436"/>
                  </a:lnTo>
                  <a:lnTo>
                    <a:pt x="420" y="439"/>
                  </a:lnTo>
                  <a:lnTo>
                    <a:pt x="420" y="441"/>
                  </a:lnTo>
                  <a:lnTo>
                    <a:pt x="420" y="444"/>
                  </a:lnTo>
                  <a:lnTo>
                    <a:pt x="420" y="446"/>
                  </a:lnTo>
                  <a:lnTo>
                    <a:pt x="419" y="450"/>
                  </a:lnTo>
                  <a:lnTo>
                    <a:pt x="417" y="452"/>
                  </a:lnTo>
                  <a:lnTo>
                    <a:pt x="415" y="455"/>
                  </a:lnTo>
                  <a:lnTo>
                    <a:pt x="411" y="457"/>
                  </a:lnTo>
                  <a:lnTo>
                    <a:pt x="420" y="454"/>
                  </a:lnTo>
                  <a:lnTo>
                    <a:pt x="426" y="517"/>
                  </a:lnTo>
                  <a:lnTo>
                    <a:pt x="432" y="509"/>
                  </a:lnTo>
                  <a:lnTo>
                    <a:pt x="435" y="501"/>
                  </a:lnTo>
                  <a:lnTo>
                    <a:pt x="434" y="493"/>
                  </a:lnTo>
                  <a:lnTo>
                    <a:pt x="432" y="486"/>
                  </a:lnTo>
                  <a:lnTo>
                    <a:pt x="429" y="478"/>
                  </a:lnTo>
                  <a:lnTo>
                    <a:pt x="425" y="471"/>
                  </a:lnTo>
                  <a:lnTo>
                    <a:pt x="422" y="462"/>
                  </a:lnTo>
                  <a:lnTo>
                    <a:pt x="421" y="455"/>
                  </a:lnTo>
                  <a:lnTo>
                    <a:pt x="422" y="446"/>
                  </a:lnTo>
                  <a:lnTo>
                    <a:pt x="426" y="439"/>
                  </a:lnTo>
                  <a:lnTo>
                    <a:pt x="427" y="440"/>
                  </a:lnTo>
                  <a:lnTo>
                    <a:pt x="427" y="441"/>
                  </a:lnTo>
                  <a:lnTo>
                    <a:pt x="429" y="441"/>
                  </a:lnTo>
                  <a:lnTo>
                    <a:pt x="429" y="442"/>
                  </a:lnTo>
                  <a:lnTo>
                    <a:pt x="430" y="444"/>
                  </a:lnTo>
                  <a:lnTo>
                    <a:pt x="430" y="445"/>
                  </a:lnTo>
                  <a:lnTo>
                    <a:pt x="435" y="446"/>
                  </a:lnTo>
                  <a:lnTo>
                    <a:pt x="441" y="446"/>
                  </a:lnTo>
                  <a:lnTo>
                    <a:pt x="445" y="447"/>
                  </a:lnTo>
                  <a:lnTo>
                    <a:pt x="450" y="450"/>
                  </a:lnTo>
                  <a:lnTo>
                    <a:pt x="453" y="452"/>
                  </a:lnTo>
                  <a:lnTo>
                    <a:pt x="457" y="455"/>
                  </a:lnTo>
                  <a:lnTo>
                    <a:pt x="460" y="459"/>
                  </a:lnTo>
                  <a:lnTo>
                    <a:pt x="463" y="463"/>
                  </a:lnTo>
                  <a:lnTo>
                    <a:pt x="467" y="470"/>
                  </a:lnTo>
                  <a:lnTo>
                    <a:pt x="471" y="477"/>
                  </a:lnTo>
                  <a:lnTo>
                    <a:pt x="468" y="477"/>
                  </a:lnTo>
                  <a:lnTo>
                    <a:pt x="466" y="476"/>
                  </a:lnTo>
                  <a:lnTo>
                    <a:pt x="463" y="475"/>
                  </a:lnTo>
                  <a:lnTo>
                    <a:pt x="460" y="473"/>
                  </a:lnTo>
                  <a:lnTo>
                    <a:pt x="456" y="471"/>
                  </a:lnTo>
                  <a:lnTo>
                    <a:pt x="451" y="470"/>
                  </a:lnTo>
                  <a:lnTo>
                    <a:pt x="447" y="468"/>
                  </a:lnTo>
                  <a:lnTo>
                    <a:pt x="443" y="467"/>
                  </a:lnTo>
                  <a:lnTo>
                    <a:pt x="439" y="466"/>
                  </a:lnTo>
                  <a:lnTo>
                    <a:pt x="435" y="466"/>
                  </a:lnTo>
                  <a:lnTo>
                    <a:pt x="437" y="473"/>
                  </a:lnTo>
                  <a:lnTo>
                    <a:pt x="439" y="478"/>
                  </a:lnTo>
                  <a:lnTo>
                    <a:pt x="441" y="481"/>
                  </a:lnTo>
                  <a:lnTo>
                    <a:pt x="443" y="482"/>
                  </a:lnTo>
                  <a:lnTo>
                    <a:pt x="447" y="482"/>
                  </a:lnTo>
                  <a:lnTo>
                    <a:pt x="448" y="481"/>
                  </a:lnTo>
                  <a:lnTo>
                    <a:pt x="451" y="480"/>
                  </a:lnTo>
                  <a:lnTo>
                    <a:pt x="453" y="480"/>
                  </a:lnTo>
                  <a:lnTo>
                    <a:pt x="455" y="481"/>
                  </a:lnTo>
                  <a:lnTo>
                    <a:pt x="456" y="483"/>
                  </a:lnTo>
                  <a:lnTo>
                    <a:pt x="458" y="487"/>
                  </a:lnTo>
                  <a:lnTo>
                    <a:pt x="461" y="492"/>
                  </a:lnTo>
                  <a:lnTo>
                    <a:pt x="465" y="497"/>
                  </a:lnTo>
                  <a:lnTo>
                    <a:pt x="468" y="502"/>
                  </a:lnTo>
                  <a:lnTo>
                    <a:pt x="471" y="508"/>
                  </a:lnTo>
                  <a:lnTo>
                    <a:pt x="473" y="513"/>
                  </a:lnTo>
                  <a:lnTo>
                    <a:pt x="474" y="519"/>
                  </a:lnTo>
                  <a:lnTo>
                    <a:pt x="474" y="525"/>
                  </a:lnTo>
                  <a:lnTo>
                    <a:pt x="472" y="530"/>
                  </a:lnTo>
                  <a:lnTo>
                    <a:pt x="468" y="536"/>
                  </a:lnTo>
                  <a:lnTo>
                    <a:pt x="463" y="539"/>
                  </a:lnTo>
                  <a:lnTo>
                    <a:pt x="458" y="540"/>
                  </a:lnTo>
                  <a:lnTo>
                    <a:pt x="455" y="540"/>
                  </a:lnTo>
                  <a:lnTo>
                    <a:pt x="450" y="539"/>
                  </a:lnTo>
                  <a:lnTo>
                    <a:pt x="445" y="538"/>
                  </a:lnTo>
                  <a:lnTo>
                    <a:pt x="441" y="536"/>
                  </a:lnTo>
                  <a:lnTo>
                    <a:pt x="437" y="534"/>
                  </a:lnTo>
                  <a:lnTo>
                    <a:pt x="435" y="530"/>
                  </a:lnTo>
                  <a:lnTo>
                    <a:pt x="431" y="527"/>
                  </a:lnTo>
                  <a:lnTo>
                    <a:pt x="430" y="522"/>
                  </a:lnTo>
                  <a:lnTo>
                    <a:pt x="426" y="546"/>
                  </a:lnTo>
                  <a:lnTo>
                    <a:pt x="420" y="534"/>
                  </a:lnTo>
                  <a:lnTo>
                    <a:pt x="419" y="527"/>
                  </a:lnTo>
                  <a:lnTo>
                    <a:pt x="416" y="519"/>
                  </a:lnTo>
                  <a:lnTo>
                    <a:pt x="415" y="513"/>
                  </a:lnTo>
                  <a:lnTo>
                    <a:pt x="413" y="506"/>
                  </a:lnTo>
                  <a:lnTo>
                    <a:pt x="411" y="501"/>
                  </a:lnTo>
                  <a:lnTo>
                    <a:pt x="410" y="494"/>
                  </a:lnTo>
                  <a:lnTo>
                    <a:pt x="409" y="488"/>
                  </a:lnTo>
                  <a:lnTo>
                    <a:pt x="409" y="482"/>
                  </a:lnTo>
                  <a:lnTo>
                    <a:pt x="410" y="476"/>
                  </a:lnTo>
                  <a:lnTo>
                    <a:pt x="411" y="468"/>
                  </a:lnTo>
                  <a:lnTo>
                    <a:pt x="405" y="468"/>
                  </a:lnTo>
                  <a:lnTo>
                    <a:pt x="408" y="418"/>
                  </a:lnTo>
                  <a:lnTo>
                    <a:pt x="403" y="368"/>
                  </a:lnTo>
                  <a:lnTo>
                    <a:pt x="391" y="321"/>
                  </a:lnTo>
                  <a:lnTo>
                    <a:pt x="378" y="275"/>
                  </a:lnTo>
                  <a:lnTo>
                    <a:pt x="360" y="230"/>
                  </a:lnTo>
                  <a:lnTo>
                    <a:pt x="342" y="185"/>
                  </a:lnTo>
                  <a:lnTo>
                    <a:pt x="323" y="141"/>
                  </a:lnTo>
                  <a:lnTo>
                    <a:pt x="307" y="95"/>
                  </a:lnTo>
                  <a:lnTo>
                    <a:pt x="292" y="48"/>
                  </a:lnTo>
                  <a:lnTo>
                    <a:pt x="284" y="0"/>
                  </a:lnTo>
                  <a:lnTo>
                    <a:pt x="282" y="38"/>
                  </a:lnTo>
                  <a:lnTo>
                    <a:pt x="284" y="76"/>
                  </a:lnTo>
                  <a:lnTo>
                    <a:pt x="286" y="113"/>
                  </a:lnTo>
                  <a:lnTo>
                    <a:pt x="289" y="149"/>
                  </a:lnTo>
                  <a:lnTo>
                    <a:pt x="294" y="185"/>
                  </a:lnTo>
                  <a:lnTo>
                    <a:pt x="297" y="220"/>
                  </a:lnTo>
                  <a:lnTo>
                    <a:pt x="303" y="256"/>
                  </a:lnTo>
                  <a:lnTo>
                    <a:pt x="310" y="290"/>
                  </a:lnTo>
                  <a:lnTo>
                    <a:pt x="316" y="326"/>
                  </a:lnTo>
                  <a:lnTo>
                    <a:pt x="322" y="362"/>
                  </a:lnTo>
                  <a:lnTo>
                    <a:pt x="322" y="320"/>
                  </a:lnTo>
                  <a:lnTo>
                    <a:pt x="326" y="327"/>
                  </a:lnTo>
                  <a:lnTo>
                    <a:pt x="328" y="335"/>
                  </a:lnTo>
                  <a:lnTo>
                    <a:pt x="331" y="342"/>
                  </a:lnTo>
                  <a:lnTo>
                    <a:pt x="332" y="350"/>
                  </a:lnTo>
                  <a:lnTo>
                    <a:pt x="333" y="357"/>
                  </a:lnTo>
                  <a:lnTo>
                    <a:pt x="334" y="363"/>
                  </a:lnTo>
                  <a:lnTo>
                    <a:pt x="336" y="371"/>
                  </a:lnTo>
                  <a:lnTo>
                    <a:pt x="337" y="378"/>
                  </a:lnTo>
                  <a:lnTo>
                    <a:pt x="339" y="384"/>
                  </a:lnTo>
                  <a:lnTo>
                    <a:pt x="343" y="392"/>
                  </a:lnTo>
                  <a:lnTo>
                    <a:pt x="342" y="393"/>
                  </a:lnTo>
                  <a:lnTo>
                    <a:pt x="341" y="393"/>
                  </a:lnTo>
                  <a:lnTo>
                    <a:pt x="339" y="394"/>
                  </a:lnTo>
                  <a:lnTo>
                    <a:pt x="339" y="395"/>
                  </a:lnTo>
                  <a:lnTo>
                    <a:pt x="338" y="397"/>
                  </a:lnTo>
                  <a:lnTo>
                    <a:pt x="337" y="397"/>
                  </a:lnTo>
                  <a:lnTo>
                    <a:pt x="336" y="398"/>
                  </a:lnTo>
                  <a:lnTo>
                    <a:pt x="334" y="398"/>
                  </a:lnTo>
                  <a:lnTo>
                    <a:pt x="332" y="398"/>
                  </a:lnTo>
                  <a:lnTo>
                    <a:pt x="331" y="398"/>
                  </a:lnTo>
                  <a:lnTo>
                    <a:pt x="331" y="395"/>
                  </a:lnTo>
                  <a:lnTo>
                    <a:pt x="330" y="393"/>
                  </a:lnTo>
                  <a:lnTo>
                    <a:pt x="330" y="392"/>
                  </a:lnTo>
                  <a:lnTo>
                    <a:pt x="328" y="389"/>
                  </a:lnTo>
                  <a:lnTo>
                    <a:pt x="327" y="387"/>
                  </a:lnTo>
                  <a:lnTo>
                    <a:pt x="327" y="384"/>
                  </a:lnTo>
                  <a:lnTo>
                    <a:pt x="326" y="382"/>
                  </a:lnTo>
                  <a:lnTo>
                    <a:pt x="326" y="381"/>
                  </a:lnTo>
                  <a:lnTo>
                    <a:pt x="326" y="379"/>
                  </a:lnTo>
                  <a:lnTo>
                    <a:pt x="325" y="378"/>
                  </a:lnTo>
                  <a:lnTo>
                    <a:pt x="320" y="388"/>
                  </a:lnTo>
                  <a:lnTo>
                    <a:pt x="318" y="388"/>
                  </a:lnTo>
                  <a:lnTo>
                    <a:pt x="318" y="387"/>
                  </a:lnTo>
                  <a:lnTo>
                    <a:pt x="317" y="386"/>
                  </a:lnTo>
                  <a:lnTo>
                    <a:pt x="316" y="386"/>
                  </a:lnTo>
                  <a:lnTo>
                    <a:pt x="316" y="384"/>
                  </a:lnTo>
                  <a:lnTo>
                    <a:pt x="315" y="384"/>
                  </a:lnTo>
                  <a:lnTo>
                    <a:pt x="315" y="383"/>
                  </a:lnTo>
                  <a:lnTo>
                    <a:pt x="313" y="383"/>
                  </a:lnTo>
                  <a:lnTo>
                    <a:pt x="316" y="390"/>
                  </a:lnTo>
                  <a:lnTo>
                    <a:pt x="316" y="399"/>
                  </a:lnTo>
                  <a:lnTo>
                    <a:pt x="317" y="408"/>
                  </a:lnTo>
                  <a:lnTo>
                    <a:pt x="318" y="415"/>
                  </a:lnTo>
                  <a:lnTo>
                    <a:pt x="318" y="424"/>
                  </a:lnTo>
                  <a:lnTo>
                    <a:pt x="320" y="433"/>
                  </a:lnTo>
                  <a:lnTo>
                    <a:pt x="318" y="440"/>
                  </a:lnTo>
                  <a:lnTo>
                    <a:pt x="318" y="449"/>
                  </a:lnTo>
                  <a:lnTo>
                    <a:pt x="317" y="456"/>
                  </a:lnTo>
                  <a:lnTo>
                    <a:pt x="316" y="462"/>
                  </a:lnTo>
                  <a:lnTo>
                    <a:pt x="313" y="460"/>
                  </a:lnTo>
                  <a:lnTo>
                    <a:pt x="307" y="497"/>
                  </a:lnTo>
                  <a:lnTo>
                    <a:pt x="299" y="531"/>
                  </a:lnTo>
                  <a:lnTo>
                    <a:pt x="287" y="565"/>
                  </a:lnTo>
                  <a:lnTo>
                    <a:pt x="274" y="598"/>
                  </a:lnTo>
                  <a:lnTo>
                    <a:pt x="259" y="629"/>
                  </a:lnTo>
                  <a:lnTo>
                    <a:pt x="243" y="660"/>
                  </a:lnTo>
                  <a:lnTo>
                    <a:pt x="224" y="691"/>
                  </a:lnTo>
                  <a:lnTo>
                    <a:pt x="206" y="722"/>
                  </a:lnTo>
                  <a:lnTo>
                    <a:pt x="187" y="754"/>
                  </a:lnTo>
                  <a:lnTo>
                    <a:pt x="167" y="786"/>
                  </a:lnTo>
                  <a:lnTo>
                    <a:pt x="154" y="779"/>
                  </a:lnTo>
                  <a:lnTo>
                    <a:pt x="140" y="770"/>
                  </a:lnTo>
                  <a:lnTo>
                    <a:pt x="126" y="762"/>
                  </a:lnTo>
                  <a:lnTo>
                    <a:pt x="113" y="752"/>
                  </a:lnTo>
                  <a:lnTo>
                    <a:pt x="99" y="742"/>
                  </a:lnTo>
                  <a:lnTo>
                    <a:pt x="84" y="732"/>
                  </a:lnTo>
                  <a:lnTo>
                    <a:pt x="71" y="724"/>
                  </a:lnTo>
                  <a:lnTo>
                    <a:pt x="56" y="716"/>
                  </a:lnTo>
                  <a:lnTo>
                    <a:pt x="41" y="710"/>
                  </a:lnTo>
                  <a:lnTo>
                    <a:pt x="25" y="706"/>
                  </a:lnTo>
                  <a:lnTo>
                    <a:pt x="22" y="705"/>
                  </a:lnTo>
                  <a:lnTo>
                    <a:pt x="21" y="702"/>
                  </a:lnTo>
                  <a:lnTo>
                    <a:pt x="19" y="702"/>
                  </a:lnTo>
                  <a:lnTo>
                    <a:pt x="16" y="701"/>
                  </a:lnTo>
                  <a:lnTo>
                    <a:pt x="14" y="701"/>
                  </a:lnTo>
                  <a:lnTo>
                    <a:pt x="11" y="700"/>
                  </a:lnTo>
                  <a:lnTo>
                    <a:pt x="9" y="700"/>
                  </a:lnTo>
                  <a:lnTo>
                    <a:pt x="5" y="700"/>
                  </a:lnTo>
                  <a:lnTo>
                    <a:pt x="2" y="700"/>
                  </a:lnTo>
                  <a:lnTo>
                    <a:pt x="0" y="700"/>
                  </a:lnTo>
                  <a:lnTo>
                    <a:pt x="19" y="710"/>
                  </a:lnTo>
                  <a:lnTo>
                    <a:pt x="36" y="720"/>
                  </a:lnTo>
                  <a:lnTo>
                    <a:pt x="53" y="732"/>
                  </a:lnTo>
                  <a:lnTo>
                    <a:pt x="71" y="744"/>
                  </a:lnTo>
                  <a:lnTo>
                    <a:pt x="88" y="757"/>
                  </a:lnTo>
                  <a:lnTo>
                    <a:pt x="105" y="769"/>
                  </a:lnTo>
                  <a:lnTo>
                    <a:pt x="123" y="780"/>
                  </a:lnTo>
                  <a:lnTo>
                    <a:pt x="141" y="790"/>
                  </a:lnTo>
                  <a:lnTo>
                    <a:pt x="160" y="797"/>
                  </a:lnTo>
                  <a:lnTo>
                    <a:pt x="180" y="804"/>
                  </a:lnTo>
                  <a:lnTo>
                    <a:pt x="180" y="802"/>
                  </a:lnTo>
                  <a:lnTo>
                    <a:pt x="180" y="801"/>
                  </a:lnTo>
                  <a:lnTo>
                    <a:pt x="180" y="800"/>
                  </a:lnTo>
                  <a:lnTo>
                    <a:pt x="180" y="799"/>
                  </a:lnTo>
                  <a:lnTo>
                    <a:pt x="178" y="797"/>
                  </a:lnTo>
                  <a:lnTo>
                    <a:pt x="178" y="796"/>
                  </a:lnTo>
                  <a:lnTo>
                    <a:pt x="177" y="795"/>
                  </a:lnTo>
                  <a:lnTo>
                    <a:pt x="177" y="794"/>
                  </a:lnTo>
                  <a:lnTo>
                    <a:pt x="177" y="792"/>
                  </a:lnTo>
                  <a:lnTo>
                    <a:pt x="191" y="776"/>
                  </a:lnTo>
                  <a:lnTo>
                    <a:pt x="203" y="759"/>
                  </a:lnTo>
                  <a:lnTo>
                    <a:pt x="214" y="742"/>
                  </a:lnTo>
                  <a:lnTo>
                    <a:pt x="224" y="724"/>
                  </a:lnTo>
                  <a:lnTo>
                    <a:pt x="234" y="706"/>
                  </a:lnTo>
                  <a:lnTo>
                    <a:pt x="243" y="687"/>
                  </a:lnTo>
                  <a:lnTo>
                    <a:pt x="253" y="669"/>
                  </a:lnTo>
                  <a:lnTo>
                    <a:pt x="261" y="651"/>
                  </a:lnTo>
                  <a:lnTo>
                    <a:pt x="271" y="634"/>
                  </a:lnTo>
                  <a:lnTo>
                    <a:pt x="281" y="617"/>
                  </a:lnTo>
                  <a:lnTo>
                    <a:pt x="289" y="623"/>
                  </a:lnTo>
                  <a:lnTo>
                    <a:pt x="296" y="629"/>
                  </a:lnTo>
                  <a:lnTo>
                    <a:pt x="303" y="637"/>
                  </a:lnTo>
                  <a:lnTo>
                    <a:pt x="310" y="643"/>
                  </a:lnTo>
                  <a:lnTo>
                    <a:pt x="317" y="650"/>
                  </a:lnTo>
                  <a:lnTo>
                    <a:pt x="325" y="656"/>
                  </a:lnTo>
                  <a:lnTo>
                    <a:pt x="333" y="663"/>
                  </a:lnTo>
                  <a:lnTo>
                    <a:pt x="341" y="668"/>
                  </a:lnTo>
                  <a:lnTo>
                    <a:pt x="349" y="671"/>
                  </a:lnTo>
                  <a:lnTo>
                    <a:pt x="358" y="674"/>
                  </a:lnTo>
                  <a:lnTo>
                    <a:pt x="365" y="661"/>
                  </a:lnTo>
                  <a:lnTo>
                    <a:pt x="372" y="650"/>
                  </a:lnTo>
                  <a:lnTo>
                    <a:pt x="379" y="638"/>
                  </a:lnTo>
                  <a:lnTo>
                    <a:pt x="386" y="626"/>
                  </a:lnTo>
                  <a:lnTo>
                    <a:pt x="394" y="613"/>
                  </a:lnTo>
                  <a:lnTo>
                    <a:pt x="403" y="601"/>
                  </a:lnTo>
                  <a:lnTo>
                    <a:pt x="411" y="590"/>
                  </a:lnTo>
                  <a:lnTo>
                    <a:pt x="420" y="578"/>
                  </a:lnTo>
                  <a:lnTo>
                    <a:pt x="430" y="567"/>
                  </a:lnTo>
                  <a:lnTo>
                    <a:pt x="441" y="557"/>
                  </a:lnTo>
                  <a:lnTo>
                    <a:pt x="500" y="650"/>
                  </a:lnTo>
                  <a:lnTo>
                    <a:pt x="505" y="654"/>
                  </a:lnTo>
                  <a:lnTo>
                    <a:pt x="510" y="656"/>
                  </a:lnTo>
                  <a:lnTo>
                    <a:pt x="515" y="658"/>
                  </a:lnTo>
                  <a:lnTo>
                    <a:pt x="522" y="659"/>
                  </a:lnTo>
                  <a:lnTo>
                    <a:pt x="527" y="658"/>
                  </a:lnTo>
                  <a:lnTo>
                    <a:pt x="533" y="656"/>
                  </a:lnTo>
                  <a:lnTo>
                    <a:pt x="538" y="655"/>
                  </a:lnTo>
                  <a:lnTo>
                    <a:pt x="543" y="651"/>
                  </a:lnTo>
                  <a:lnTo>
                    <a:pt x="548" y="648"/>
                  </a:lnTo>
                  <a:lnTo>
                    <a:pt x="551" y="644"/>
                  </a:lnTo>
                  <a:lnTo>
                    <a:pt x="575" y="739"/>
                  </a:lnTo>
                  <a:lnTo>
                    <a:pt x="579" y="748"/>
                  </a:lnTo>
                  <a:lnTo>
                    <a:pt x="580" y="758"/>
                  </a:lnTo>
                  <a:lnTo>
                    <a:pt x="581" y="768"/>
                  </a:lnTo>
                  <a:lnTo>
                    <a:pt x="581" y="776"/>
                  </a:lnTo>
                  <a:lnTo>
                    <a:pt x="580" y="786"/>
                  </a:lnTo>
                  <a:lnTo>
                    <a:pt x="580" y="796"/>
                  </a:lnTo>
                  <a:lnTo>
                    <a:pt x="581" y="805"/>
                  </a:lnTo>
                  <a:lnTo>
                    <a:pt x="583" y="814"/>
                  </a:lnTo>
                  <a:lnTo>
                    <a:pt x="588" y="821"/>
                  </a:lnTo>
                  <a:lnTo>
                    <a:pt x="596" y="828"/>
                  </a:lnTo>
                  <a:lnTo>
                    <a:pt x="612" y="822"/>
                  </a:lnTo>
                  <a:lnTo>
                    <a:pt x="627" y="815"/>
                  </a:lnTo>
                  <a:lnTo>
                    <a:pt x="643" y="810"/>
                  </a:lnTo>
                  <a:lnTo>
                    <a:pt x="659" y="804"/>
                  </a:lnTo>
                  <a:lnTo>
                    <a:pt x="675" y="797"/>
                  </a:lnTo>
                  <a:lnTo>
                    <a:pt x="691" y="792"/>
                  </a:lnTo>
                  <a:lnTo>
                    <a:pt x="707" y="788"/>
                  </a:lnTo>
                  <a:lnTo>
                    <a:pt x="724" y="783"/>
                  </a:lnTo>
                  <a:lnTo>
                    <a:pt x="740" y="778"/>
                  </a:lnTo>
                  <a:lnTo>
                    <a:pt x="757" y="774"/>
                  </a:lnTo>
                  <a:lnTo>
                    <a:pt x="762" y="771"/>
                  </a:lnTo>
                  <a:lnTo>
                    <a:pt x="768" y="769"/>
                  </a:lnTo>
                  <a:lnTo>
                    <a:pt x="774" y="767"/>
                  </a:lnTo>
                  <a:lnTo>
                    <a:pt x="782" y="764"/>
                  </a:lnTo>
                  <a:lnTo>
                    <a:pt x="788" y="762"/>
                  </a:lnTo>
                  <a:lnTo>
                    <a:pt x="794" y="759"/>
                  </a:lnTo>
                  <a:lnTo>
                    <a:pt x="799" y="757"/>
                  </a:lnTo>
                  <a:lnTo>
                    <a:pt x="803" y="752"/>
                  </a:lnTo>
                  <a:lnTo>
                    <a:pt x="805" y="748"/>
                  </a:lnTo>
                  <a:lnTo>
                    <a:pt x="807" y="742"/>
                  </a:lnTo>
                  <a:lnTo>
                    <a:pt x="805" y="741"/>
                  </a:lnTo>
                  <a:close/>
                  <a:moveTo>
                    <a:pt x="498" y="314"/>
                  </a:moveTo>
                  <a:lnTo>
                    <a:pt x="498" y="309"/>
                  </a:lnTo>
                  <a:lnTo>
                    <a:pt x="499" y="309"/>
                  </a:lnTo>
                  <a:lnTo>
                    <a:pt x="500" y="309"/>
                  </a:lnTo>
                  <a:lnTo>
                    <a:pt x="502" y="309"/>
                  </a:lnTo>
                  <a:lnTo>
                    <a:pt x="502" y="310"/>
                  </a:lnTo>
                  <a:lnTo>
                    <a:pt x="503" y="310"/>
                  </a:lnTo>
                  <a:lnTo>
                    <a:pt x="503" y="311"/>
                  </a:lnTo>
                  <a:lnTo>
                    <a:pt x="504" y="311"/>
                  </a:lnTo>
                  <a:lnTo>
                    <a:pt x="509" y="299"/>
                  </a:lnTo>
                  <a:lnTo>
                    <a:pt x="510" y="300"/>
                  </a:lnTo>
                  <a:lnTo>
                    <a:pt x="512" y="301"/>
                  </a:lnTo>
                  <a:lnTo>
                    <a:pt x="512" y="303"/>
                  </a:lnTo>
                  <a:lnTo>
                    <a:pt x="513" y="304"/>
                  </a:lnTo>
                  <a:lnTo>
                    <a:pt x="513" y="305"/>
                  </a:lnTo>
                  <a:lnTo>
                    <a:pt x="513" y="306"/>
                  </a:lnTo>
                  <a:lnTo>
                    <a:pt x="513" y="308"/>
                  </a:lnTo>
                  <a:lnTo>
                    <a:pt x="513" y="309"/>
                  </a:lnTo>
                  <a:lnTo>
                    <a:pt x="512" y="309"/>
                  </a:lnTo>
                  <a:lnTo>
                    <a:pt x="509" y="309"/>
                  </a:lnTo>
                  <a:lnTo>
                    <a:pt x="508" y="310"/>
                  </a:lnTo>
                  <a:lnTo>
                    <a:pt x="507" y="311"/>
                  </a:lnTo>
                  <a:lnTo>
                    <a:pt x="505" y="313"/>
                  </a:lnTo>
                  <a:lnTo>
                    <a:pt x="504" y="314"/>
                  </a:lnTo>
                  <a:lnTo>
                    <a:pt x="503" y="315"/>
                  </a:lnTo>
                  <a:lnTo>
                    <a:pt x="502" y="315"/>
                  </a:lnTo>
                  <a:lnTo>
                    <a:pt x="500" y="315"/>
                  </a:lnTo>
                  <a:lnTo>
                    <a:pt x="498" y="314"/>
                  </a:lnTo>
                  <a:close/>
                  <a:moveTo>
                    <a:pt x="456" y="447"/>
                  </a:moveTo>
                  <a:lnTo>
                    <a:pt x="457" y="445"/>
                  </a:lnTo>
                  <a:lnTo>
                    <a:pt x="458" y="442"/>
                  </a:lnTo>
                  <a:lnTo>
                    <a:pt x="460" y="439"/>
                  </a:lnTo>
                  <a:lnTo>
                    <a:pt x="458" y="436"/>
                  </a:lnTo>
                  <a:lnTo>
                    <a:pt x="458" y="434"/>
                  </a:lnTo>
                  <a:lnTo>
                    <a:pt x="457" y="431"/>
                  </a:lnTo>
                  <a:lnTo>
                    <a:pt x="456" y="429"/>
                  </a:lnTo>
                  <a:lnTo>
                    <a:pt x="453" y="426"/>
                  </a:lnTo>
                  <a:lnTo>
                    <a:pt x="452" y="424"/>
                  </a:lnTo>
                  <a:lnTo>
                    <a:pt x="450" y="421"/>
                  </a:lnTo>
                  <a:lnTo>
                    <a:pt x="448" y="423"/>
                  </a:lnTo>
                  <a:lnTo>
                    <a:pt x="447" y="423"/>
                  </a:lnTo>
                  <a:lnTo>
                    <a:pt x="445" y="424"/>
                  </a:lnTo>
                  <a:lnTo>
                    <a:pt x="443" y="424"/>
                  </a:lnTo>
                  <a:lnTo>
                    <a:pt x="442" y="424"/>
                  </a:lnTo>
                  <a:lnTo>
                    <a:pt x="440" y="425"/>
                  </a:lnTo>
                  <a:lnTo>
                    <a:pt x="439" y="425"/>
                  </a:lnTo>
                  <a:lnTo>
                    <a:pt x="437" y="425"/>
                  </a:lnTo>
                  <a:lnTo>
                    <a:pt x="435" y="426"/>
                  </a:lnTo>
                  <a:lnTo>
                    <a:pt x="434" y="426"/>
                  </a:lnTo>
                  <a:lnTo>
                    <a:pt x="430" y="436"/>
                  </a:lnTo>
                  <a:lnTo>
                    <a:pt x="430" y="435"/>
                  </a:lnTo>
                  <a:lnTo>
                    <a:pt x="430" y="434"/>
                  </a:lnTo>
                  <a:lnTo>
                    <a:pt x="430" y="433"/>
                  </a:lnTo>
                  <a:lnTo>
                    <a:pt x="430" y="431"/>
                  </a:lnTo>
                  <a:lnTo>
                    <a:pt x="430" y="430"/>
                  </a:lnTo>
                  <a:lnTo>
                    <a:pt x="431" y="429"/>
                  </a:lnTo>
                  <a:lnTo>
                    <a:pt x="432" y="428"/>
                  </a:lnTo>
                  <a:lnTo>
                    <a:pt x="434" y="426"/>
                  </a:lnTo>
                  <a:lnTo>
                    <a:pt x="439" y="415"/>
                  </a:lnTo>
                  <a:lnTo>
                    <a:pt x="440" y="416"/>
                  </a:lnTo>
                  <a:lnTo>
                    <a:pt x="442" y="416"/>
                  </a:lnTo>
                  <a:lnTo>
                    <a:pt x="445" y="418"/>
                  </a:lnTo>
                  <a:lnTo>
                    <a:pt x="446" y="419"/>
                  </a:lnTo>
                  <a:lnTo>
                    <a:pt x="448" y="419"/>
                  </a:lnTo>
                  <a:lnTo>
                    <a:pt x="451" y="420"/>
                  </a:lnTo>
                  <a:lnTo>
                    <a:pt x="453" y="420"/>
                  </a:lnTo>
                  <a:lnTo>
                    <a:pt x="455" y="420"/>
                  </a:lnTo>
                  <a:lnTo>
                    <a:pt x="457" y="421"/>
                  </a:lnTo>
                  <a:lnTo>
                    <a:pt x="460" y="421"/>
                  </a:lnTo>
                  <a:lnTo>
                    <a:pt x="458" y="424"/>
                  </a:lnTo>
                  <a:lnTo>
                    <a:pt x="458" y="426"/>
                  </a:lnTo>
                  <a:lnTo>
                    <a:pt x="458" y="429"/>
                  </a:lnTo>
                  <a:lnTo>
                    <a:pt x="460" y="431"/>
                  </a:lnTo>
                  <a:lnTo>
                    <a:pt x="461" y="435"/>
                  </a:lnTo>
                  <a:lnTo>
                    <a:pt x="462" y="437"/>
                  </a:lnTo>
                  <a:lnTo>
                    <a:pt x="462" y="440"/>
                  </a:lnTo>
                  <a:lnTo>
                    <a:pt x="461" y="442"/>
                  </a:lnTo>
                  <a:lnTo>
                    <a:pt x="460" y="445"/>
                  </a:lnTo>
                  <a:lnTo>
                    <a:pt x="456" y="447"/>
                  </a:lnTo>
                  <a:close/>
                  <a:moveTo>
                    <a:pt x="432" y="555"/>
                  </a:moveTo>
                  <a:lnTo>
                    <a:pt x="430" y="546"/>
                  </a:lnTo>
                  <a:lnTo>
                    <a:pt x="435" y="551"/>
                  </a:lnTo>
                  <a:lnTo>
                    <a:pt x="432" y="5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71" name="Freeform 273"/>
            <p:cNvSpPr>
              <a:spLocks/>
            </p:cNvSpPr>
            <p:nvPr/>
          </p:nvSpPr>
          <p:spPr bwMode="auto">
            <a:xfrm>
              <a:off x="2482" y="1441"/>
              <a:ext cx="3" cy="7"/>
            </a:xfrm>
            <a:custGeom>
              <a:avLst/>
              <a:gdLst>
                <a:gd name="T0" fmla="*/ 3 w 6"/>
                <a:gd name="T1" fmla="*/ 0 h 15"/>
                <a:gd name="T2" fmla="*/ 0 w 6"/>
                <a:gd name="T3" fmla="*/ 7 h 15"/>
                <a:gd name="T4" fmla="*/ 2 w 6"/>
                <a:gd name="T5" fmla="*/ 6 h 15"/>
                <a:gd name="T6" fmla="*/ 3 w 6"/>
                <a:gd name="T7" fmla="*/ 0 h 15"/>
                <a:gd name="T8" fmla="*/ 3 w 6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5">
                  <a:moveTo>
                    <a:pt x="6" y="0"/>
                  </a:moveTo>
                  <a:lnTo>
                    <a:pt x="0" y="15"/>
                  </a:lnTo>
                  <a:lnTo>
                    <a:pt x="4" y="1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72" name="Freeform 274"/>
            <p:cNvSpPr>
              <a:spLocks/>
            </p:cNvSpPr>
            <p:nvPr/>
          </p:nvSpPr>
          <p:spPr bwMode="auto">
            <a:xfrm>
              <a:off x="2791" y="146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0 h 1"/>
                <a:gd name="T22" fmla="*/ 1 w 1"/>
                <a:gd name="T23" fmla="*/ 0 h 1"/>
                <a:gd name="T24" fmla="*/ 1 w 1"/>
                <a:gd name="T25" fmla="*/ 0 h 1"/>
                <a:gd name="T26" fmla="*/ 1 w 1"/>
                <a:gd name="T27" fmla="*/ 0 h 1"/>
                <a:gd name="T28" fmla="*/ 1 w 1"/>
                <a:gd name="T29" fmla="*/ 1 h 1"/>
                <a:gd name="T30" fmla="*/ 1 w 1"/>
                <a:gd name="T31" fmla="*/ 1 h 1"/>
                <a:gd name="T32" fmla="*/ 1 w 1"/>
                <a:gd name="T33" fmla="*/ 1 h 1"/>
                <a:gd name="T34" fmla="*/ 1 w 1"/>
                <a:gd name="T35" fmla="*/ 1 h 1"/>
                <a:gd name="T36" fmla="*/ 1 w 1"/>
                <a:gd name="T37" fmla="*/ 1 h 1"/>
                <a:gd name="T38" fmla="*/ 1 w 1"/>
                <a:gd name="T39" fmla="*/ 1 h 1"/>
                <a:gd name="T40" fmla="*/ 1 w 1"/>
                <a:gd name="T41" fmla="*/ 1 h 1"/>
                <a:gd name="T42" fmla="*/ 1 w 1"/>
                <a:gd name="T43" fmla="*/ 1 h 1"/>
                <a:gd name="T44" fmla="*/ 0 w 1"/>
                <a:gd name="T45" fmla="*/ 1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73" name="Freeform 275"/>
            <p:cNvSpPr>
              <a:spLocks/>
            </p:cNvSpPr>
            <p:nvPr/>
          </p:nvSpPr>
          <p:spPr bwMode="auto">
            <a:xfrm>
              <a:off x="2787" y="1441"/>
              <a:ext cx="10" cy="92"/>
            </a:xfrm>
            <a:custGeom>
              <a:avLst/>
              <a:gdLst>
                <a:gd name="T0" fmla="*/ 1 w 21"/>
                <a:gd name="T1" fmla="*/ 92 h 184"/>
                <a:gd name="T2" fmla="*/ 1 w 21"/>
                <a:gd name="T3" fmla="*/ 83 h 184"/>
                <a:gd name="T4" fmla="*/ 1 w 21"/>
                <a:gd name="T5" fmla="*/ 74 h 184"/>
                <a:gd name="T6" fmla="*/ 3 w 21"/>
                <a:gd name="T7" fmla="*/ 64 h 184"/>
                <a:gd name="T8" fmla="*/ 4 w 21"/>
                <a:gd name="T9" fmla="*/ 55 h 184"/>
                <a:gd name="T10" fmla="*/ 5 w 21"/>
                <a:gd name="T11" fmla="*/ 45 h 184"/>
                <a:gd name="T12" fmla="*/ 6 w 21"/>
                <a:gd name="T13" fmla="*/ 36 h 184"/>
                <a:gd name="T14" fmla="*/ 8 w 21"/>
                <a:gd name="T15" fmla="*/ 27 h 184"/>
                <a:gd name="T16" fmla="*/ 9 w 21"/>
                <a:gd name="T17" fmla="*/ 18 h 184"/>
                <a:gd name="T18" fmla="*/ 9 w 21"/>
                <a:gd name="T19" fmla="*/ 9 h 184"/>
                <a:gd name="T20" fmla="*/ 10 w 21"/>
                <a:gd name="T21" fmla="*/ 0 h 184"/>
                <a:gd name="T22" fmla="*/ 6 w 21"/>
                <a:gd name="T23" fmla="*/ 32 h 184"/>
                <a:gd name="T24" fmla="*/ 6 w 21"/>
                <a:gd name="T25" fmla="*/ 31 h 184"/>
                <a:gd name="T26" fmla="*/ 5 w 21"/>
                <a:gd name="T27" fmla="*/ 31 h 184"/>
                <a:gd name="T28" fmla="*/ 5 w 21"/>
                <a:gd name="T29" fmla="*/ 31 h 184"/>
                <a:gd name="T30" fmla="*/ 5 w 21"/>
                <a:gd name="T31" fmla="*/ 31 h 184"/>
                <a:gd name="T32" fmla="*/ 5 w 21"/>
                <a:gd name="T33" fmla="*/ 31 h 184"/>
                <a:gd name="T34" fmla="*/ 4 w 21"/>
                <a:gd name="T35" fmla="*/ 31 h 184"/>
                <a:gd name="T36" fmla="*/ 4 w 21"/>
                <a:gd name="T37" fmla="*/ 30 h 184"/>
                <a:gd name="T38" fmla="*/ 4 w 21"/>
                <a:gd name="T39" fmla="*/ 30 h 184"/>
                <a:gd name="T40" fmla="*/ 4 w 21"/>
                <a:gd name="T41" fmla="*/ 30 h 184"/>
                <a:gd name="T42" fmla="*/ 4 w 21"/>
                <a:gd name="T43" fmla="*/ 29 h 184"/>
                <a:gd name="T44" fmla="*/ 4 w 21"/>
                <a:gd name="T45" fmla="*/ 34 h 184"/>
                <a:gd name="T46" fmla="*/ 3 w 21"/>
                <a:gd name="T47" fmla="*/ 39 h 184"/>
                <a:gd name="T48" fmla="*/ 3 w 21"/>
                <a:gd name="T49" fmla="*/ 44 h 184"/>
                <a:gd name="T50" fmla="*/ 3 w 21"/>
                <a:gd name="T51" fmla="*/ 48 h 184"/>
                <a:gd name="T52" fmla="*/ 3 w 21"/>
                <a:gd name="T53" fmla="*/ 52 h 184"/>
                <a:gd name="T54" fmla="*/ 3 w 21"/>
                <a:gd name="T55" fmla="*/ 56 h 184"/>
                <a:gd name="T56" fmla="*/ 3 w 21"/>
                <a:gd name="T57" fmla="*/ 60 h 184"/>
                <a:gd name="T58" fmla="*/ 2 w 21"/>
                <a:gd name="T59" fmla="*/ 64 h 184"/>
                <a:gd name="T60" fmla="*/ 2 w 21"/>
                <a:gd name="T61" fmla="*/ 68 h 184"/>
                <a:gd name="T62" fmla="*/ 1 w 21"/>
                <a:gd name="T63" fmla="*/ 73 h 184"/>
                <a:gd name="T64" fmla="*/ 0 w 21"/>
                <a:gd name="T65" fmla="*/ 73 h 184"/>
                <a:gd name="T66" fmla="*/ 1 w 21"/>
                <a:gd name="T67" fmla="*/ 75 h 184"/>
                <a:gd name="T68" fmla="*/ 1 w 21"/>
                <a:gd name="T69" fmla="*/ 77 h 184"/>
                <a:gd name="T70" fmla="*/ 1 w 21"/>
                <a:gd name="T71" fmla="*/ 79 h 184"/>
                <a:gd name="T72" fmla="*/ 1 w 21"/>
                <a:gd name="T73" fmla="*/ 82 h 184"/>
                <a:gd name="T74" fmla="*/ 0 w 21"/>
                <a:gd name="T75" fmla="*/ 84 h 184"/>
                <a:gd name="T76" fmla="*/ 0 w 21"/>
                <a:gd name="T77" fmla="*/ 86 h 184"/>
                <a:gd name="T78" fmla="*/ 0 w 21"/>
                <a:gd name="T79" fmla="*/ 88 h 184"/>
                <a:gd name="T80" fmla="*/ 0 w 21"/>
                <a:gd name="T81" fmla="*/ 90 h 184"/>
                <a:gd name="T82" fmla="*/ 0 w 21"/>
                <a:gd name="T83" fmla="*/ 91 h 184"/>
                <a:gd name="T84" fmla="*/ 1 w 21"/>
                <a:gd name="T85" fmla="*/ 92 h 184"/>
                <a:gd name="T86" fmla="*/ 1 w 21"/>
                <a:gd name="T87" fmla="*/ 92 h 18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1" h="184">
                  <a:moveTo>
                    <a:pt x="3" y="184"/>
                  </a:moveTo>
                  <a:lnTo>
                    <a:pt x="3" y="166"/>
                  </a:lnTo>
                  <a:lnTo>
                    <a:pt x="3" y="147"/>
                  </a:lnTo>
                  <a:lnTo>
                    <a:pt x="6" y="128"/>
                  </a:lnTo>
                  <a:lnTo>
                    <a:pt x="8" y="109"/>
                  </a:lnTo>
                  <a:lnTo>
                    <a:pt x="11" y="90"/>
                  </a:lnTo>
                  <a:lnTo>
                    <a:pt x="13" y="72"/>
                  </a:lnTo>
                  <a:lnTo>
                    <a:pt x="16" y="53"/>
                  </a:lnTo>
                  <a:lnTo>
                    <a:pt x="18" y="35"/>
                  </a:lnTo>
                  <a:lnTo>
                    <a:pt x="19" y="17"/>
                  </a:lnTo>
                  <a:lnTo>
                    <a:pt x="21" y="0"/>
                  </a:lnTo>
                  <a:lnTo>
                    <a:pt x="12" y="63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1"/>
                  </a:lnTo>
                  <a:lnTo>
                    <a:pt x="9" y="61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8" y="68"/>
                  </a:lnTo>
                  <a:lnTo>
                    <a:pt x="7" y="78"/>
                  </a:lnTo>
                  <a:lnTo>
                    <a:pt x="6" y="87"/>
                  </a:lnTo>
                  <a:lnTo>
                    <a:pt x="6" y="95"/>
                  </a:lnTo>
                  <a:lnTo>
                    <a:pt x="6" y="103"/>
                  </a:lnTo>
                  <a:lnTo>
                    <a:pt x="6" y="111"/>
                  </a:lnTo>
                  <a:lnTo>
                    <a:pt x="6" y="120"/>
                  </a:lnTo>
                  <a:lnTo>
                    <a:pt x="4" y="128"/>
                  </a:lnTo>
                  <a:lnTo>
                    <a:pt x="4" y="136"/>
                  </a:lnTo>
                  <a:lnTo>
                    <a:pt x="3" y="146"/>
                  </a:lnTo>
                  <a:lnTo>
                    <a:pt x="0" y="146"/>
                  </a:lnTo>
                  <a:lnTo>
                    <a:pt x="2" y="150"/>
                  </a:lnTo>
                  <a:lnTo>
                    <a:pt x="3" y="153"/>
                  </a:lnTo>
                  <a:lnTo>
                    <a:pt x="3" y="158"/>
                  </a:lnTo>
                  <a:lnTo>
                    <a:pt x="2" y="163"/>
                  </a:lnTo>
                  <a:lnTo>
                    <a:pt x="1" y="167"/>
                  </a:lnTo>
                  <a:lnTo>
                    <a:pt x="1" y="172"/>
                  </a:lnTo>
                  <a:lnTo>
                    <a:pt x="0" y="176"/>
                  </a:lnTo>
                  <a:lnTo>
                    <a:pt x="0" y="179"/>
                  </a:lnTo>
                  <a:lnTo>
                    <a:pt x="1" y="182"/>
                  </a:lnTo>
                  <a:lnTo>
                    <a:pt x="3" y="1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74" name="Freeform 276"/>
            <p:cNvSpPr>
              <a:spLocks/>
            </p:cNvSpPr>
            <p:nvPr/>
          </p:nvSpPr>
          <p:spPr bwMode="auto">
            <a:xfrm>
              <a:off x="2473" y="1447"/>
              <a:ext cx="2" cy="1"/>
            </a:xfrm>
            <a:custGeom>
              <a:avLst/>
              <a:gdLst>
                <a:gd name="T0" fmla="*/ 0 w 4"/>
                <a:gd name="T1" fmla="*/ 1 h 4"/>
                <a:gd name="T2" fmla="*/ 2 w 4"/>
                <a:gd name="T3" fmla="*/ 1 h 4"/>
                <a:gd name="T4" fmla="*/ 1 w 4"/>
                <a:gd name="T5" fmla="*/ 0 h 4"/>
                <a:gd name="T6" fmla="*/ 1 w 4"/>
                <a:gd name="T7" fmla="*/ 1 h 4"/>
                <a:gd name="T8" fmla="*/ 1 w 4"/>
                <a:gd name="T9" fmla="*/ 1 h 4"/>
                <a:gd name="T10" fmla="*/ 0 w 4"/>
                <a:gd name="T11" fmla="*/ 1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4" y="4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75" name="Freeform 277"/>
            <p:cNvSpPr>
              <a:spLocks/>
            </p:cNvSpPr>
            <p:nvPr/>
          </p:nvSpPr>
          <p:spPr bwMode="auto">
            <a:xfrm>
              <a:off x="2659" y="1445"/>
              <a:ext cx="3" cy="5"/>
            </a:xfrm>
            <a:custGeom>
              <a:avLst/>
              <a:gdLst>
                <a:gd name="T0" fmla="*/ 2 w 6"/>
                <a:gd name="T1" fmla="*/ 5 h 10"/>
                <a:gd name="T2" fmla="*/ 2 w 6"/>
                <a:gd name="T3" fmla="*/ 4 h 10"/>
                <a:gd name="T4" fmla="*/ 2 w 6"/>
                <a:gd name="T5" fmla="*/ 4 h 10"/>
                <a:gd name="T6" fmla="*/ 2 w 6"/>
                <a:gd name="T7" fmla="*/ 3 h 10"/>
                <a:gd name="T8" fmla="*/ 2 w 6"/>
                <a:gd name="T9" fmla="*/ 3 h 10"/>
                <a:gd name="T10" fmla="*/ 2 w 6"/>
                <a:gd name="T11" fmla="*/ 3 h 10"/>
                <a:gd name="T12" fmla="*/ 2 w 6"/>
                <a:gd name="T13" fmla="*/ 2 h 10"/>
                <a:gd name="T14" fmla="*/ 2 w 6"/>
                <a:gd name="T15" fmla="*/ 1 h 10"/>
                <a:gd name="T16" fmla="*/ 2 w 6"/>
                <a:gd name="T17" fmla="*/ 1 h 10"/>
                <a:gd name="T18" fmla="*/ 3 w 6"/>
                <a:gd name="T19" fmla="*/ 1 h 10"/>
                <a:gd name="T20" fmla="*/ 3 w 6"/>
                <a:gd name="T21" fmla="*/ 0 h 10"/>
                <a:gd name="T22" fmla="*/ 0 w 6"/>
                <a:gd name="T23" fmla="*/ 0 h 10"/>
                <a:gd name="T24" fmla="*/ 2 w 6"/>
                <a:gd name="T25" fmla="*/ 5 h 10"/>
                <a:gd name="T26" fmla="*/ 2 w 6"/>
                <a:gd name="T27" fmla="*/ 5 h 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" h="10">
                  <a:moveTo>
                    <a:pt x="3" y="10"/>
                  </a:move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0" y="0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76" name="Freeform 278"/>
            <p:cNvSpPr>
              <a:spLocks/>
            </p:cNvSpPr>
            <p:nvPr/>
          </p:nvSpPr>
          <p:spPr bwMode="auto">
            <a:xfrm>
              <a:off x="2479" y="1460"/>
              <a:ext cx="6" cy="13"/>
            </a:xfrm>
            <a:custGeom>
              <a:avLst/>
              <a:gdLst>
                <a:gd name="T0" fmla="*/ 6 w 11"/>
                <a:gd name="T1" fmla="*/ 2 h 25"/>
                <a:gd name="T2" fmla="*/ 1 w 11"/>
                <a:gd name="T3" fmla="*/ 0 h 25"/>
                <a:gd name="T4" fmla="*/ 2 w 11"/>
                <a:gd name="T5" fmla="*/ 2 h 25"/>
                <a:gd name="T6" fmla="*/ 3 w 11"/>
                <a:gd name="T7" fmla="*/ 2 h 25"/>
                <a:gd name="T8" fmla="*/ 3 w 11"/>
                <a:gd name="T9" fmla="*/ 4 h 25"/>
                <a:gd name="T10" fmla="*/ 4 w 11"/>
                <a:gd name="T11" fmla="*/ 5 h 25"/>
                <a:gd name="T12" fmla="*/ 3 w 11"/>
                <a:gd name="T13" fmla="*/ 7 h 25"/>
                <a:gd name="T14" fmla="*/ 3 w 11"/>
                <a:gd name="T15" fmla="*/ 8 h 25"/>
                <a:gd name="T16" fmla="*/ 3 w 11"/>
                <a:gd name="T17" fmla="*/ 9 h 25"/>
                <a:gd name="T18" fmla="*/ 2 w 11"/>
                <a:gd name="T19" fmla="*/ 10 h 25"/>
                <a:gd name="T20" fmla="*/ 1 w 11"/>
                <a:gd name="T21" fmla="*/ 12 h 25"/>
                <a:gd name="T22" fmla="*/ 0 w 11"/>
                <a:gd name="T23" fmla="*/ 13 h 25"/>
                <a:gd name="T24" fmla="*/ 1 w 11"/>
                <a:gd name="T25" fmla="*/ 12 h 25"/>
                <a:gd name="T26" fmla="*/ 2 w 11"/>
                <a:gd name="T27" fmla="*/ 12 h 25"/>
                <a:gd name="T28" fmla="*/ 3 w 11"/>
                <a:gd name="T29" fmla="*/ 10 h 25"/>
                <a:gd name="T30" fmla="*/ 3 w 11"/>
                <a:gd name="T31" fmla="*/ 9 h 25"/>
                <a:gd name="T32" fmla="*/ 4 w 11"/>
                <a:gd name="T33" fmla="*/ 9 h 25"/>
                <a:gd name="T34" fmla="*/ 4 w 11"/>
                <a:gd name="T35" fmla="*/ 7 h 25"/>
                <a:gd name="T36" fmla="*/ 5 w 11"/>
                <a:gd name="T37" fmla="*/ 5 h 25"/>
                <a:gd name="T38" fmla="*/ 5 w 11"/>
                <a:gd name="T39" fmla="*/ 4 h 25"/>
                <a:gd name="T40" fmla="*/ 5 w 11"/>
                <a:gd name="T41" fmla="*/ 4 h 25"/>
                <a:gd name="T42" fmla="*/ 6 w 11"/>
                <a:gd name="T43" fmla="*/ 2 h 25"/>
                <a:gd name="T44" fmla="*/ 6 w 11"/>
                <a:gd name="T45" fmla="*/ 2 h 2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1" h="25">
                  <a:moveTo>
                    <a:pt x="11" y="4"/>
                  </a:moveTo>
                  <a:lnTo>
                    <a:pt x="2" y="0"/>
                  </a:lnTo>
                  <a:lnTo>
                    <a:pt x="4" y="3"/>
                  </a:lnTo>
                  <a:lnTo>
                    <a:pt x="6" y="4"/>
                  </a:lnTo>
                  <a:lnTo>
                    <a:pt x="6" y="7"/>
                  </a:lnTo>
                  <a:lnTo>
                    <a:pt x="7" y="9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5" y="18"/>
                  </a:lnTo>
                  <a:lnTo>
                    <a:pt x="4" y="20"/>
                  </a:lnTo>
                  <a:lnTo>
                    <a:pt x="2" y="23"/>
                  </a:lnTo>
                  <a:lnTo>
                    <a:pt x="0" y="25"/>
                  </a:lnTo>
                  <a:lnTo>
                    <a:pt x="2" y="24"/>
                  </a:lnTo>
                  <a:lnTo>
                    <a:pt x="4" y="23"/>
                  </a:lnTo>
                  <a:lnTo>
                    <a:pt x="5" y="20"/>
                  </a:lnTo>
                  <a:lnTo>
                    <a:pt x="6" y="18"/>
                  </a:lnTo>
                  <a:lnTo>
                    <a:pt x="7" y="17"/>
                  </a:lnTo>
                  <a:lnTo>
                    <a:pt x="7" y="13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77" name="Freeform 279"/>
            <p:cNvSpPr>
              <a:spLocks/>
            </p:cNvSpPr>
            <p:nvPr/>
          </p:nvSpPr>
          <p:spPr bwMode="auto">
            <a:xfrm>
              <a:off x="2487" y="1471"/>
              <a:ext cx="5" cy="9"/>
            </a:xfrm>
            <a:custGeom>
              <a:avLst/>
              <a:gdLst>
                <a:gd name="T0" fmla="*/ 2 w 11"/>
                <a:gd name="T1" fmla="*/ 0 h 19"/>
                <a:gd name="T2" fmla="*/ 2 w 11"/>
                <a:gd name="T3" fmla="*/ 6 h 19"/>
                <a:gd name="T4" fmla="*/ 0 w 11"/>
                <a:gd name="T5" fmla="*/ 6 h 19"/>
                <a:gd name="T6" fmla="*/ 5 w 11"/>
                <a:gd name="T7" fmla="*/ 9 h 19"/>
                <a:gd name="T8" fmla="*/ 2 w 11"/>
                <a:gd name="T9" fmla="*/ 0 h 19"/>
                <a:gd name="T10" fmla="*/ 2 w 11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9">
                  <a:moveTo>
                    <a:pt x="5" y="0"/>
                  </a:moveTo>
                  <a:lnTo>
                    <a:pt x="5" y="13"/>
                  </a:lnTo>
                  <a:lnTo>
                    <a:pt x="0" y="13"/>
                  </a:lnTo>
                  <a:lnTo>
                    <a:pt x="11" y="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78" name="Freeform 280"/>
            <p:cNvSpPr>
              <a:spLocks/>
            </p:cNvSpPr>
            <p:nvPr/>
          </p:nvSpPr>
          <p:spPr bwMode="auto">
            <a:xfrm>
              <a:off x="2473" y="1481"/>
              <a:ext cx="5" cy="3"/>
            </a:xfrm>
            <a:custGeom>
              <a:avLst/>
              <a:gdLst>
                <a:gd name="T0" fmla="*/ 1 w 8"/>
                <a:gd name="T1" fmla="*/ 2 h 6"/>
                <a:gd name="T2" fmla="*/ 5 w 8"/>
                <a:gd name="T3" fmla="*/ 1 h 6"/>
                <a:gd name="T4" fmla="*/ 0 w 8"/>
                <a:gd name="T5" fmla="*/ 0 h 6"/>
                <a:gd name="T6" fmla="*/ 1 w 8"/>
                <a:gd name="T7" fmla="*/ 3 h 6"/>
                <a:gd name="T8" fmla="*/ 1 w 8"/>
                <a:gd name="T9" fmla="*/ 3 h 6"/>
                <a:gd name="T10" fmla="*/ 1 w 8"/>
                <a:gd name="T11" fmla="*/ 2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6">
                  <a:moveTo>
                    <a:pt x="2" y="4"/>
                  </a:moveTo>
                  <a:lnTo>
                    <a:pt x="8" y="2"/>
                  </a:lnTo>
                  <a:lnTo>
                    <a:pt x="0" y="0"/>
                  </a:lnTo>
                  <a:lnTo>
                    <a:pt x="2" y="6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79" name="Freeform 281"/>
            <p:cNvSpPr>
              <a:spLocks/>
            </p:cNvSpPr>
            <p:nvPr/>
          </p:nvSpPr>
          <p:spPr bwMode="auto">
            <a:xfrm>
              <a:off x="2484" y="1487"/>
              <a:ext cx="4" cy="3"/>
            </a:xfrm>
            <a:custGeom>
              <a:avLst/>
              <a:gdLst>
                <a:gd name="T0" fmla="*/ 0 w 8"/>
                <a:gd name="T1" fmla="*/ 3 h 5"/>
                <a:gd name="T2" fmla="*/ 1 w 8"/>
                <a:gd name="T3" fmla="*/ 3 h 5"/>
                <a:gd name="T4" fmla="*/ 1 w 8"/>
                <a:gd name="T5" fmla="*/ 3 h 5"/>
                <a:gd name="T6" fmla="*/ 1 w 8"/>
                <a:gd name="T7" fmla="*/ 3 h 5"/>
                <a:gd name="T8" fmla="*/ 2 w 8"/>
                <a:gd name="T9" fmla="*/ 3 h 5"/>
                <a:gd name="T10" fmla="*/ 3 w 8"/>
                <a:gd name="T11" fmla="*/ 3 h 5"/>
                <a:gd name="T12" fmla="*/ 3 w 8"/>
                <a:gd name="T13" fmla="*/ 3 h 5"/>
                <a:gd name="T14" fmla="*/ 3 w 8"/>
                <a:gd name="T15" fmla="*/ 3 h 5"/>
                <a:gd name="T16" fmla="*/ 4 w 8"/>
                <a:gd name="T17" fmla="*/ 2 h 5"/>
                <a:gd name="T18" fmla="*/ 4 w 8"/>
                <a:gd name="T19" fmla="*/ 2 h 5"/>
                <a:gd name="T20" fmla="*/ 4 w 8"/>
                <a:gd name="T21" fmla="*/ 1 h 5"/>
                <a:gd name="T22" fmla="*/ 1 w 8"/>
                <a:gd name="T23" fmla="*/ 0 h 5"/>
                <a:gd name="T24" fmla="*/ 0 w 8"/>
                <a:gd name="T25" fmla="*/ 3 h 5"/>
                <a:gd name="T26" fmla="*/ 0 w 8"/>
                <a:gd name="T27" fmla="*/ 3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1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80" name="Freeform 282"/>
            <p:cNvSpPr>
              <a:spLocks/>
            </p:cNvSpPr>
            <p:nvPr/>
          </p:nvSpPr>
          <p:spPr bwMode="auto">
            <a:xfrm>
              <a:off x="2591" y="1493"/>
              <a:ext cx="3" cy="2"/>
            </a:xfrm>
            <a:custGeom>
              <a:avLst/>
              <a:gdLst>
                <a:gd name="T0" fmla="*/ 0 w 6"/>
                <a:gd name="T1" fmla="*/ 2 h 5"/>
                <a:gd name="T2" fmla="*/ 1 w 6"/>
                <a:gd name="T3" fmla="*/ 2 h 5"/>
                <a:gd name="T4" fmla="*/ 1 w 6"/>
                <a:gd name="T5" fmla="*/ 2 h 5"/>
                <a:gd name="T6" fmla="*/ 1 w 6"/>
                <a:gd name="T7" fmla="*/ 2 h 5"/>
                <a:gd name="T8" fmla="*/ 1 w 6"/>
                <a:gd name="T9" fmla="*/ 2 h 5"/>
                <a:gd name="T10" fmla="*/ 2 w 6"/>
                <a:gd name="T11" fmla="*/ 1 h 5"/>
                <a:gd name="T12" fmla="*/ 2 w 6"/>
                <a:gd name="T13" fmla="*/ 1 h 5"/>
                <a:gd name="T14" fmla="*/ 3 w 6"/>
                <a:gd name="T15" fmla="*/ 0 h 5"/>
                <a:gd name="T16" fmla="*/ 3 w 6"/>
                <a:gd name="T17" fmla="*/ 0 h 5"/>
                <a:gd name="T18" fmla="*/ 3 w 6"/>
                <a:gd name="T19" fmla="*/ 0 h 5"/>
                <a:gd name="T20" fmla="*/ 3 w 6"/>
                <a:gd name="T21" fmla="*/ 0 h 5"/>
                <a:gd name="T22" fmla="*/ 3 w 6"/>
                <a:gd name="T23" fmla="*/ 0 h 5"/>
                <a:gd name="T24" fmla="*/ 3 w 6"/>
                <a:gd name="T25" fmla="*/ 0 h 5"/>
                <a:gd name="T26" fmla="*/ 2 w 6"/>
                <a:gd name="T27" fmla="*/ 0 h 5"/>
                <a:gd name="T28" fmla="*/ 2 w 6"/>
                <a:gd name="T29" fmla="*/ 0 h 5"/>
                <a:gd name="T30" fmla="*/ 1 w 6"/>
                <a:gd name="T31" fmla="*/ 1 h 5"/>
                <a:gd name="T32" fmla="*/ 1 w 6"/>
                <a:gd name="T33" fmla="*/ 1 h 5"/>
                <a:gd name="T34" fmla="*/ 1 w 6"/>
                <a:gd name="T35" fmla="*/ 2 h 5"/>
                <a:gd name="T36" fmla="*/ 1 w 6"/>
                <a:gd name="T37" fmla="*/ 2 h 5"/>
                <a:gd name="T38" fmla="*/ 0 w 6"/>
                <a:gd name="T39" fmla="*/ 2 h 5"/>
                <a:gd name="T40" fmla="*/ 0 w 6"/>
                <a:gd name="T41" fmla="*/ 2 h 5"/>
                <a:gd name="T42" fmla="*/ 0 w 6"/>
                <a:gd name="T43" fmla="*/ 2 h 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81" name="Freeform 283"/>
            <p:cNvSpPr>
              <a:spLocks/>
            </p:cNvSpPr>
            <p:nvPr/>
          </p:nvSpPr>
          <p:spPr bwMode="auto">
            <a:xfrm>
              <a:off x="2588" y="1502"/>
              <a:ext cx="1" cy="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1 w 1"/>
                <a:gd name="T5" fmla="*/ 1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0 h 2"/>
                <a:gd name="T18" fmla="*/ 0 w 1"/>
                <a:gd name="T19" fmla="*/ 0 h 2"/>
                <a:gd name="T20" fmla="*/ 0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1 h 2"/>
                <a:gd name="T36" fmla="*/ 0 w 1"/>
                <a:gd name="T37" fmla="*/ 1 h 2"/>
                <a:gd name="T38" fmla="*/ 0 w 1"/>
                <a:gd name="T39" fmla="*/ 1 h 2"/>
                <a:gd name="T40" fmla="*/ 0 w 1"/>
                <a:gd name="T41" fmla="*/ 1 h 2"/>
                <a:gd name="T42" fmla="*/ 0 w 1"/>
                <a:gd name="T43" fmla="*/ 1 h 2"/>
                <a:gd name="T44" fmla="*/ 0 w 1"/>
                <a:gd name="T45" fmla="*/ 1 h 2"/>
                <a:gd name="T46" fmla="*/ 0 w 1"/>
                <a:gd name="T47" fmla="*/ 1 h 2"/>
                <a:gd name="T48" fmla="*/ 0 w 1"/>
                <a:gd name="T49" fmla="*/ 1 h 2"/>
                <a:gd name="T50" fmla="*/ 0 w 1"/>
                <a:gd name="T51" fmla="*/ 1 h 2"/>
                <a:gd name="T52" fmla="*/ 0 w 1"/>
                <a:gd name="T53" fmla="*/ 1 h 2"/>
                <a:gd name="T54" fmla="*/ 1 w 1"/>
                <a:gd name="T55" fmla="*/ 1 h 2"/>
                <a:gd name="T56" fmla="*/ 1 w 1"/>
                <a:gd name="T57" fmla="*/ 1 h 2"/>
                <a:gd name="T58" fmla="*/ 1 w 1"/>
                <a:gd name="T59" fmla="*/ 1 h 2"/>
                <a:gd name="T60" fmla="*/ 1 w 1"/>
                <a:gd name="T61" fmla="*/ 1 h 2"/>
                <a:gd name="T62" fmla="*/ 1 w 1"/>
                <a:gd name="T63" fmla="*/ 1 h 2"/>
                <a:gd name="T64" fmla="*/ 0 w 1"/>
                <a:gd name="T65" fmla="*/ 1 h 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82" name="Freeform 284"/>
            <p:cNvSpPr>
              <a:spLocks/>
            </p:cNvSpPr>
            <p:nvPr/>
          </p:nvSpPr>
          <p:spPr bwMode="auto">
            <a:xfrm>
              <a:off x="2588" y="1495"/>
              <a:ext cx="3" cy="7"/>
            </a:xfrm>
            <a:custGeom>
              <a:avLst/>
              <a:gdLst>
                <a:gd name="T0" fmla="*/ 0 w 6"/>
                <a:gd name="T1" fmla="*/ 6 h 12"/>
                <a:gd name="T2" fmla="*/ 0 w 6"/>
                <a:gd name="T3" fmla="*/ 6 h 12"/>
                <a:gd name="T4" fmla="*/ 1 w 6"/>
                <a:gd name="T5" fmla="*/ 6 h 12"/>
                <a:gd name="T6" fmla="*/ 1 w 6"/>
                <a:gd name="T7" fmla="*/ 5 h 12"/>
                <a:gd name="T8" fmla="*/ 1 w 6"/>
                <a:gd name="T9" fmla="*/ 4 h 12"/>
                <a:gd name="T10" fmla="*/ 1 w 6"/>
                <a:gd name="T11" fmla="*/ 4 h 12"/>
                <a:gd name="T12" fmla="*/ 1 w 6"/>
                <a:gd name="T13" fmla="*/ 3 h 12"/>
                <a:gd name="T14" fmla="*/ 1 w 6"/>
                <a:gd name="T15" fmla="*/ 2 h 12"/>
                <a:gd name="T16" fmla="*/ 2 w 6"/>
                <a:gd name="T17" fmla="*/ 2 h 12"/>
                <a:gd name="T18" fmla="*/ 3 w 6"/>
                <a:gd name="T19" fmla="*/ 1 h 12"/>
                <a:gd name="T20" fmla="*/ 3 w 6"/>
                <a:gd name="T21" fmla="*/ 1 h 12"/>
                <a:gd name="T22" fmla="*/ 3 w 6"/>
                <a:gd name="T23" fmla="*/ 1 h 12"/>
                <a:gd name="T24" fmla="*/ 3 w 6"/>
                <a:gd name="T25" fmla="*/ 1 h 12"/>
                <a:gd name="T26" fmla="*/ 3 w 6"/>
                <a:gd name="T27" fmla="*/ 1 h 12"/>
                <a:gd name="T28" fmla="*/ 3 w 6"/>
                <a:gd name="T29" fmla="*/ 1 h 12"/>
                <a:gd name="T30" fmla="*/ 3 w 6"/>
                <a:gd name="T31" fmla="*/ 1 h 12"/>
                <a:gd name="T32" fmla="*/ 3 w 6"/>
                <a:gd name="T33" fmla="*/ 0 h 12"/>
                <a:gd name="T34" fmla="*/ 3 w 6"/>
                <a:gd name="T35" fmla="*/ 0 h 12"/>
                <a:gd name="T36" fmla="*/ 3 w 6"/>
                <a:gd name="T37" fmla="*/ 0 h 12"/>
                <a:gd name="T38" fmla="*/ 3 w 6"/>
                <a:gd name="T39" fmla="*/ 0 h 12"/>
                <a:gd name="T40" fmla="*/ 3 w 6"/>
                <a:gd name="T41" fmla="*/ 0 h 12"/>
                <a:gd name="T42" fmla="*/ 3 w 6"/>
                <a:gd name="T43" fmla="*/ 1 h 12"/>
                <a:gd name="T44" fmla="*/ 2 w 6"/>
                <a:gd name="T45" fmla="*/ 1 h 12"/>
                <a:gd name="T46" fmla="*/ 1 w 6"/>
                <a:gd name="T47" fmla="*/ 2 h 12"/>
                <a:gd name="T48" fmla="*/ 1 w 6"/>
                <a:gd name="T49" fmla="*/ 2 h 12"/>
                <a:gd name="T50" fmla="*/ 1 w 6"/>
                <a:gd name="T51" fmla="*/ 3 h 12"/>
                <a:gd name="T52" fmla="*/ 0 w 6"/>
                <a:gd name="T53" fmla="*/ 4 h 12"/>
                <a:gd name="T54" fmla="*/ 0 w 6"/>
                <a:gd name="T55" fmla="*/ 4 h 12"/>
                <a:gd name="T56" fmla="*/ 0 w 6"/>
                <a:gd name="T57" fmla="*/ 5 h 12"/>
                <a:gd name="T58" fmla="*/ 0 w 6"/>
                <a:gd name="T59" fmla="*/ 6 h 12"/>
                <a:gd name="T60" fmla="*/ 0 w 6"/>
                <a:gd name="T61" fmla="*/ 7 h 12"/>
                <a:gd name="T62" fmla="*/ 0 w 6"/>
                <a:gd name="T63" fmla="*/ 7 h 12"/>
                <a:gd name="T64" fmla="*/ 0 w 6"/>
                <a:gd name="T65" fmla="*/ 6 h 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" h="12">
                  <a:moveTo>
                    <a:pt x="0" y="11"/>
                  </a:move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83" name="Freeform 285"/>
            <p:cNvSpPr>
              <a:spLocks/>
            </p:cNvSpPr>
            <p:nvPr/>
          </p:nvSpPr>
          <p:spPr bwMode="auto">
            <a:xfrm>
              <a:off x="2589" y="1499"/>
              <a:ext cx="12" cy="8"/>
            </a:xfrm>
            <a:custGeom>
              <a:avLst/>
              <a:gdLst>
                <a:gd name="T0" fmla="*/ 12 w 25"/>
                <a:gd name="T1" fmla="*/ 0 h 15"/>
                <a:gd name="T2" fmla="*/ 11 w 25"/>
                <a:gd name="T3" fmla="*/ 2 h 15"/>
                <a:gd name="T4" fmla="*/ 10 w 25"/>
                <a:gd name="T5" fmla="*/ 3 h 15"/>
                <a:gd name="T6" fmla="*/ 10 w 25"/>
                <a:gd name="T7" fmla="*/ 4 h 15"/>
                <a:gd name="T8" fmla="*/ 8 w 25"/>
                <a:gd name="T9" fmla="*/ 4 h 15"/>
                <a:gd name="T10" fmla="*/ 7 w 25"/>
                <a:gd name="T11" fmla="*/ 5 h 15"/>
                <a:gd name="T12" fmla="*/ 6 w 25"/>
                <a:gd name="T13" fmla="*/ 5 h 15"/>
                <a:gd name="T14" fmla="*/ 5 w 25"/>
                <a:gd name="T15" fmla="*/ 5 h 15"/>
                <a:gd name="T16" fmla="*/ 3 w 25"/>
                <a:gd name="T17" fmla="*/ 5 h 15"/>
                <a:gd name="T18" fmla="*/ 2 w 25"/>
                <a:gd name="T19" fmla="*/ 5 h 15"/>
                <a:gd name="T20" fmla="*/ 1 w 25"/>
                <a:gd name="T21" fmla="*/ 4 h 15"/>
                <a:gd name="T22" fmla="*/ 0 w 25"/>
                <a:gd name="T23" fmla="*/ 4 h 15"/>
                <a:gd name="T24" fmla="*/ 0 w 25"/>
                <a:gd name="T25" fmla="*/ 4 h 15"/>
                <a:gd name="T26" fmla="*/ 0 w 25"/>
                <a:gd name="T27" fmla="*/ 4 h 15"/>
                <a:gd name="T28" fmla="*/ 0 w 25"/>
                <a:gd name="T29" fmla="*/ 5 h 15"/>
                <a:gd name="T30" fmla="*/ 0 w 25"/>
                <a:gd name="T31" fmla="*/ 5 h 15"/>
                <a:gd name="T32" fmla="*/ 0 w 25"/>
                <a:gd name="T33" fmla="*/ 5 h 15"/>
                <a:gd name="T34" fmla="*/ 1 w 25"/>
                <a:gd name="T35" fmla="*/ 6 h 15"/>
                <a:gd name="T36" fmla="*/ 1 w 25"/>
                <a:gd name="T37" fmla="*/ 7 h 15"/>
                <a:gd name="T38" fmla="*/ 2 w 25"/>
                <a:gd name="T39" fmla="*/ 7 h 15"/>
                <a:gd name="T40" fmla="*/ 2 w 25"/>
                <a:gd name="T41" fmla="*/ 7 h 15"/>
                <a:gd name="T42" fmla="*/ 2 w 25"/>
                <a:gd name="T43" fmla="*/ 8 h 15"/>
                <a:gd name="T44" fmla="*/ 3 w 25"/>
                <a:gd name="T45" fmla="*/ 7 h 15"/>
                <a:gd name="T46" fmla="*/ 5 w 25"/>
                <a:gd name="T47" fmla="*/ 7 h 15"/>
                <a:gd name="T48" fmla="*/ 6 w 25"/>
                <a:gd name="T49" fmla="*/ 6 h 15"/>
                <a:gd name="T50" fmla="*/ 7 w 25"/>
                <a:gd name="T51" fmla="*/ 6 h 15"/>
                <a:gd name="T52" fmla="*/ 8 w 25"/>
                <a:gd name="T53" fmla="*/ 5 h 15"/>
                <a:gd name="T54" fmla="*/ 10 w 25"/>
                <a:gd name="T55" fmla="*/ 5 h 15"/>
                <a:gd name="T56" fmla="*/ 10 w 25"/>
                <a:gd name="T57" fmla="*/ 4 h 15"/>
                <a:gd name="T58" fmla="*/ 11 w 25"/>
                <a:gd name="T59" fmla="*/ 3 h 15"/>
                <a:gd name="T60" fmla="*/ 12 w 25"/>
                <a:gd name="T61" fmla="*/ 2 h 15"/>
                <a:gd name="T62" fmla="*/ 12 w 25"/>
                <a:gd name="T63" fmla="*/ 0 h 15"/>
                <a:gd name="T64" fmla="*/ 12 w 25"/>
                <a:gd name="T65" fmla="*/ 0 h 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" h="15">
                  <a:moveTo>
                    <a:pt x="25" y="0"/>
                  </a:moveTo>
                  <a:lnTo>
                    <a:pt x="22" y="3"/>
                  </a:lnTo>
                  <a:lnTo>
                    <a:pt x="21" y="5"/>
                  </a:lnTo>
                  <a:lnTo>
                    <a:pt x="20" y="7"/>
                  </a:lnTo>
                  <a:lnTo>
                    <a:pt x="17" y="8"/>
                  </a:lnTo>
                  <a:lnTo>
                    <a:pt x="15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7" y="9"/>
                  </a:lnTo>
                  <a:lnTo>
                    <a:pt x="5" y="9"/>
                  </a:lnTo>
                  <a:lnTo>
                    <a:pt x="3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5" y="15"/>
                  </a:lnTo>
                  <a:lnTo>
                    <a:pt x="7" y="14"/>
                  </a:lnTo>
                  <a:lnTo>
                    <a:pt x="10" y="13"/>
                  </a:lnTo>
                  <a:lnTo>
                    <a:pt x="12" y="12"/>
                  </a:lnTo>
                  <a:lnTo>
                    <a:pt x="15" y="12"/>
                  </a:lnTo>
                  <a:lnTo>
                    <a:pt x="17" y="10"/>
                  </a:lnTo>
                  <a:lnTo>
                    <a:pt x="20" y="9"/>
                  </a:lnTo>
                  <a:lnTo>
                    <a:pt x="21" y="7"/>
                  </a:lnTo>
                  <a:lnTo>
                    <a:pt x="22" y="5"/>
                  </a:lnTo>
                  <a:lnTo>
                    <a:pt x="24" y="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84" name="Freeform 286"/>
            <p:cNvSpPr>
              <a:spLocks/>
            </p:cNvSpPr>
            <p:nvPr/>
          </p:nvSpPr>
          <p:spPr bwMode="auto">
            <a:xfrm>
              <a:off x="2594" y="1490"/>
              <a:ext cx="7" cy="6"/>
            </a:xfrm>
            <a:custGeom>
              <a:avLst/>
              <a:gdLst>
                <a:gd name="T0" fmla="*/ 7 w 14"/>
                <a:gd name="T1" fmla="*/ 6 h 12"/>
                <a:gd name="T2" fmla="*/ 7 w 14"/>
                <a:gd name="T3" fmla="*/ 2 h 12"/>
                <a:gd name="T4" fmla="*/ 7 w 14"/>
                <a:gd name="T5" fmla="*/ 2 h 12"/>
                <a:gd name="T6" fmla="*/ 7 w 14"/>
                <a:gd name="T7" fmla="*/ 2 h 12"/>
                <a:gd name="T8" fmla="*/ 6 w 14"/>
                <a:gd name="T9" fmla="*/ 2 h 12"/>
                <a:gd name="T10" fmla="*/ 5 w 14"/>
                <a:gd name="T11" fmla="*/ 2 h 12"/>
                <a:gd name="T12" fmla="*/ 5 w 14"/>
                <a:gd name="T13" fmla="*/ 2 h 12"/>
                <a:gd name="T14" fmla="*/ 5 w 14"/>
                <a:gd name="T15" fmla="*/ 1 h 12"/>
                <a:gd name="T16" fmla="*/ 4 w 14"/>
                <a:gd name="T17" fmla="*/ 1 h 12"/>
                <a:gd name="T18" fmla="*/ 3 w 14"/>
                <a:gd name="T19" fmla="*/ 1 h 12"/>
                <a:gd name="T20" fmla="*/ 3 w 14"/>
                <a:gd name="T21" fmla="*/ 1 h 12"/>
                <a:gd name="T22" fmla="*/ 3 w 14"/>
                <a:gd name="T23" fmla="*/ 0 h 12"/>
                <a:gd name="T24" fmla="*/ 3 w 14"/>
                <a:gd name="T25" fmla="*/ 1 h 12"/>
                <a:gd name="T26" fmla="*/ 2 w 14"/>
                <a:gd name="T27" fmla="*/ 1 h 12"/>
                <a:gd name="T28" fmla="*/ 2 w 14"/>
                <a:gd name="T29" fmla="*/ 1 h 12"/>
                <a:gd name="T30" fmla="*/ 2 w 14"/>
                <a:gd name="T31" fmla="*/ 1 h 12"/>
                <a:gd name="T32" fmla="*/ 2 w 14"/>
                <a:gd name="T33" fmla="*/ 2 h 12"/>
                <a:gd name="T34" fmla="*/ 2 w 14"/>
                <a:gd name="T35" fmla="*/ 2 h 12"/>
                <a:gd name="T36" fmla="*/ 1 w 14"/>
                <a:gd name="T37" fmla="*/ 3 h 12"/>
                <a:gd name="T38" fmla="*/ 1 w 14"/>
                <a:gd name="T39" fmla="*/ 3 h 12"/>
                <a:gd name="T40" fmla="*/ 0 w 14"/>
                <a:gd name="T41" fmla="*/ 3 h 12"/>
                <a:gd name="T42" fmla="*/ 0 w 14"/>
                <a:gd name="T43" fmla="*/ 3 h 12"/>
                <a:gd name="T44" fmla="*/ 1 w 14"/>
                <a:gd name="T45" fmla="*/ 3 h 12"/>
                <a:gd name="T46" fmla="*/ 2 w 14"/>
                <a:gd name="T47" fmla="*/ 3 h 12"/>
                <a:gd name="T48" fmla="*/ 3 w 14"/>
                <a:gd name="T49" fmla="*/ 3 h 12"/>
                <a:gd name="T50" fmla="*/ 3 w 14"/>
                <a:gd name="T51" fmla="*/ 3 h 12"/>
                <a:gd name="T52" fmla="*/ 4 w 14"/>
                <a:gd name="T53" fmla="*/ 3 h 12"/>
                <a:gd name="T54" fmla="*/ 5 w 14"/>
                <a:gd name="T55" fmla="*/ 4 h 12"/>
                <a:gd name="T56" fmla="*/ 6 w 14"/>
                <a:gd name="T57" fmla="*/ 4 h 12"/>
                <a:gd name="T58" fmla="*/ 6 w 14"/>
                <a:gd name="T59" fmla="*/ 4 h 12"/>
                <a:gd name="T60" fmla="*/ 7 w 14"/>
                <a:gd name="T61" fmla="*/ 6 h 12"/>
                <a:gd name="T62" fmla="*/ 7 w 14"/>
                <a:gd name="T63" fmla="*/ 6 h 12"/>
                <a:gd name="T64" fmla="*/ 7 w 14"/>
                <a:gd name="T65" fmla="*/ 6 h 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" h="12">
                  <a:moveTo>
                    <a:pt x="14" y="12"/>
                  </a:moveTo>
                  <a:lnTo>
                    <a:pt x="14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9" y="7"/>
                  </a:lnTo>
                  <a:lnTo>
                    <a:pt x="11" y="8"/>
                  </a:lnTo>
                  <a:lnTo>
                    <a:pt x="13" y="11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85" name="Freeform 287"/>
            <p:cNvSpPr>
              <a:spLocks/>
            </p:cNvSpPr>
            <p:nvPr/>
          </p:nvSpPr>
          <p:spPr bwMode="auto">
            <a:xfrm>
              <a:off x="2667" y="1534"/>
              <a:ext cx="19" cy="30"/>
            </a:xfrm>
            <a:custGeom>
              <a:avLst/>
              <a:gdLst>
                <a:gd name="T0" fmla="*/ 11 w 39"/>
                <a:gd name="T1" fmla="*/ 0 h 59"/>
                <a:gd name="T2" fmla="*/ 10 w 39"/>
                <a:gd name="T3" fmla="*/ 13 h 59"/>
                <a:gd name="T4" fmla="*/ 8 w 39"/>
                <a:gd name="T5" fmla="*/ 13 h 59"/>
                <a:gd name="T6" fmla="*/ 7 w 39"/>
                <a:gd name="T7" fmla="*/ 13 h 59"/>
                <a:gd name="T8" fmla="*/ 6 w 39"/>
                <a:gd name="T9" fmla="*/ 14 h 59"/>
                <a:gd name="T10" fmla="*/ 5 w 39"/>
                <a:gd name="T11" fmla="*/ 15 h 59"/>
                <a:gd name="T12" fmla="*/ 5 w 39"/>
                <a:gd name="T13" fmla="*/ 16 h 59"/>
                <a:gd name="T14" fmla="*/ 5 w 39"/>
                <a:gd name="T15" fmla="*/ 18 h 59"/>
                <a:gd name="T16" fmla="*/ 4 w 39"/>
                <a:gd name="T17" fmla="*/ 19 h 59"/>
                <a:gd name="T18" fmla="*/ 4 w 39"/>
                <a:gd name="T19" fmla="*/ 20 h 59"/>
                <a:gd name="T20" fmla="*/ 4 w 39"/>
                <a:gd name="T21" fmla="*/ 22 h 59"/>
                <a:gd name="T22" fmla="*/ 3 w 39"/>
                <a:gd name="T23" fmla="*/ 23 h 59"/>
                <a:gd name="T24" fmla="*/ 1 w 39"/>
                <a:gd name="T25" fmla="*/ 22 h 59"/>
                <a:gd name="T26" fmla="*/ 6 w 39"/>
                <a:gd name="T27" fmla="*/ 26 h 59"/>
                <a:gd name="T28" fmla="*/ 0 w 39"/>
                <a:gd name="T29" fmla="*/ 29 h 59"/>
                <a:gd name="T30" fmla="*/ 0 w 39"/>
                <a:gd name="T31" fmla="*/ 29 h 59"/>
                <a:gd name="T32" fmla="*/ 1 w 39"/>
                <a:gd name="T33" fmla="*/ 29 h 59"/>
                <a:gd name="T34" fmla="*/ 2 w 39"/>
                <a:gd name="T35" fmla="*/ 29 h 59"/>
                <a:gd name="T36" fmla="*/ 2 w 39"/>
                <a:gd name="T37" fmla="*/ 29 h 59"/>
                <a:gd name="T38" fmla="*/ 3 w 39"/>
                <a:gd name="T39" fmla="*/ 29 h 59"/>
                <a:gd name="T40" fmla="*/ 4 w 39"/>
                <a:gd name="T41" fmla="*/ 29 h 59"/>
                <a:gd name="T42" fmla="*/ 4 w 39"/>
                <a:gd name="T43" fmla="*/ 29 h 59"/>
                <a:gd name="T44" fmla="*/ 5 w 39"/>
                <a:gd name="T45" fmla="*/ 29 h 59"/>
                <a:gd name="T46" fmla="*/ 5 w 39"/>
                <a:gd name="T47" fmla="*/ 30 h 59"/>
                <a:gd name="T48" fmla="*/ 6 w 39"/>
                <a:gd name="T49" fmla="*/ 30 h 59"/>
                <a:gd name="T50" fmla="*/ 7 w 39"/>
                <a:gd name="T51" fmla="*/ 27 h 59"/>
                <a:gd name="T52" fmla="*/ 8 w 39"/>
                <a:gd name="T53" fmla="*/ 24 h 59"/>
                <a:gd name="T54" fmla="*/ 10 w 39"/>
                <a:gd name="T55" fmla="*/ 21 h 59"/>
                <a:gd name="T56" fmla="*/ 12 w 39"/>
                <a:gd name="T57" fmla="*/ 19 h 59"/>
                <a:gd name="T58" fmla="*/ 13 w 39"/>
                <a:gd name="T59" fmla="*/ 16 h 59"/>
                <a:gd name="T60" fmla="*/ 15 w 39"/>
                <a:gd name="T61" fmla="*/ 13 h 59"/>
                <a:gd name="T62" fmla="*/ 16 w 39"/>
                <a:gd name="T63" fmla="*/ 10 h 59"/>
                <a:gd name="T64" fmla="*/ 17 w 39"/>
                <a:gd name="T65" fmla="*/ 7 h 59"/>
                <a:gd name="T66" fmla="*/ 18 w 39"/>
                <a:gd name="T67" fmla="*/ 4 h 59"/>
                <a:gd name="T68" fmla="*/ 19 w 39"/>
                <a:gd name="T69" fmla="*/ 1 h 59"/>
                <a:gd name="T70" fmla="*/ 12 w 39"/>
                <a:gd name="T71" fmla="*/ 1 h 59"/>
                <a:gd name="T72" fmla="*/ 12 w 39"/>
                <a:gd name="T73" fmla="*/ 1 h 59"/>
                <a:gd name="T74" fmla="*/ 11 w 39"/>
                <a:gd name="T75" fmla="*/ 0 h 5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" h="59">
                  <a:moveTo>
                    <a:pt x="22" y="0"/>
                  </a:moveTo>
                  <a:lnTo>
                    <a:pt x="21" y="26"/>
                  </a:lnTo>
                  <a:lnTo>
                    <a:pt x="17" y="26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1" y="29"/>
                  </a:lnTo>
                  <a:lnTo>
                    <a:pt x="10" y="32"/>
                  </a:lnTo>
                  <a:lnTo>
                    <a:pt x="10" y="36"/>
                  </a:lnTo>
                  <a:lnTo>
                    <a:pt x="9" y="38"/>
                  </a:lnTo>
                  <a:lnTo>
                    <a:pt x="9" y="40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3" y="43"/>
                  </a:lnTo>
                  <a:lnTo>
                    <a:pt x="13" y="52"/>
                  </a:lnTo>
                  <a:lnTo>
                    <a:pt x="0" y="58"/>
                  </a:lnTo>
                  <a:lnTo>
                    <a:pt x="1" y="58"/>
                  </a:lnTo>
                  <a:lnTo>
                    <a:pt x="3" y="58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5" y="53"/>
                  </a:lnTo>
                  <a:lnTo>
                    <a:pt x="17" y="48"/>
                  </a:lnTo>
                  <a:lnTo>
                    <a:pt x="20" y="42"/>
                  </a:lnTo>
                  <a:lnTo>
                    <a:pt x="24" y="37"/>
                  </a:lnTo>
                  <a:lnTo>
                    <a:pt x="26" y="31"/>
                  </a:lnTo>
                  <a:lnTo>
                    <a:pt x="30" y="26"/>
                  </a:lnTo>
                  <a:lnTo>
                    <a:pt x="32" y="19"/>
                  </a:lnTo>
                  <a:lnTo>
                    <a:pt x="35" y="13"/>
                  </a:lnTo>
                  <a:lnTo>
                    <a:pt x="37" y="7"/>
                  </a:lnTo>
                  <a:lnTo>
                    <a:pt x="39" y="1"/>
                  </a:lnTo>
                  <a:lnTo>
                    <a:pt x="24" y="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86" name="Freeform 288"/>
            <p:cNvSpPr>
              <a:spLocks/>
            </p:cNvSpPr>
            <p:nvPr/>
          </p:nvSpPr>
          <p:spPr bwMode="auto">
            <a:xfrm>
              <a:off x="2668" y="1565"/>
              <a:ext cx="4" cy="4"/>
            </a:xfrm>
            <a:custGeom>
              <a:avLst/>
              <a:gdLst>
                <a:gd name="T0" fmla="*/ 0 w 8"/>
                <a:gd name="T1" fmla="*/ 1 h 9"/>
                <a:gd name="T2" fmla="*/ 3 w 8"/>
                <a:gd name="T3" fmla="*/ 4 h 9"/>
                <a:gd name="T4" fmla="*/ 3 w 8"/>
                <a:gd name="T5" fmla="*/ 4 h 9"/>
                <a:gd name="T6" fmla="*/ 3 w 8"/>
                <a:gd name="T7" fmla="*/ 3 h 9"/>
                <a:gd name="T8" fmla="*/ 3 w 8"/>
                <a:gd name="T9" fmla="*/ 3 h 9"/>
                <a:gd name="T10" fmla="*/ 4 w 8"/>
                <a:gd name="T11" fmla="*/ 2 h 9"/>
                <a:gd name="T12" fmla="*/ 4 w 8"/>
                <a:gd name="T13" fmla="*/ 2 h 9"/>
                <a:gd name="T14" fmla="*/ 4 w 8"/>
                <a:gd name="T15" fmla="*/ 2 h 9"/>
                <a:gd name="T16" fmla="*/ 4 w 8"/>
                <a:gd name="T17" fmla="*/ 1 h 9"/>
                <a:gd name="T18" fmla="*/ 4 w 8"/>
                <a:gd name="T19" fmla="*/ 1 h 9"/>
                <a:gd name="T20" fmla="*/ 4 w 8"/>
                <a:gd name="T21" fmla="*/ 1 h 9"/>
                <a:gd name="T22" fmla="*/ 4 w 8"/>
                <a:gd name="T23" fmla="*/ 0 h 9"/>
                <a:gd name="T24" fmla="*/ 4 w 8"/>
                <a:gd name="T25" fmla="*/ 0 h 9"/>
                <a:gd name="T26" fmla="*/ 4 w 8"/>
                <a:gd name="T27" fmla="*/ 1 h 9"/>
                <a:gd name="T28" fmla="*/ 3 w 8"/>
                <a:gd name="T29" fmla="*/ 1 h 9"/>
                <a:gd name="T30" fmla="*/ 3 w 8"/>
                <a:gd name="T31" fmla="*/ 1 h 9"/>
                <a:gd name="T32" fmla="*/ 3 w 8"/>
                <a:gd name="T33" fmla="*/ 1 h 9"/>
                <a:gd name="T34" fmla="*/ 2 w 8"/>
                <a:gd name="T35" fmla="*/ 1 h 9"/>
                <a:gd name="T36" fmla="*/ 1 w 8"/>
                <a:gd name="T37" fmla="*/ 1 h 9"/>
                <a:gd name="T38" fmla="*/ 1 w 8"/>
                <a:gd name="T39" fmla="*/ 1 h 9"/>
                <a:gd name="T40" fmla="*/ 1 w 8"/>
                <a:gd name="T41" fmla="*/ 1 h 9"/>
                <a:gd name="T42" fmla="*/ 0 w 8"/>
                <a:gd name="T43" fmla="*/ 1 h 9"/>
                <a:gd name="T44" fmla="*/ 0 w 8"/>
                <a:gd name="T45" fmla="*/ 1 h 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" h="9">
                  <a:moveTo>
                    <a:pt x="0" y="3"/>
                  </a:moveTo>
                  <a:lnTo>
                    <a:pt x="6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8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87" name="Freeform 289"/>
            <p:cNvSpPr>
              <a:spLocks/>
            </p:cNvSpPr>
            <p:nvPr/>
          </p:nvSpPr>
          <p:spPr bwMode="auto">
            <a:xfrm>
              <a:off x="2672" y="1564"/>
              <a:ext cx="1" cy="1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1 w 2"/>
                <a:gd name="T7" fmla="*/ 1 h 2"/>
                <a:gd name="T8" fmla="*/ 1 w 2"/>
                <a:gd name="T9" fmla="*/ 1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1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0 w 2"/>
                <a:gd name="T23" fmla="*/ 1 h 2"/>
                <a:gd name="T24" fmla="*/ 0 w 2"/>
                <a:gd name="T25" fmla="*/ 1 h 2"/>
                <a:gd name="T26" fmla="*/ 0 w 2"/>
                <a:gd name="T27" fmla="*/ 1 h 2"/>
                <a:gd name="T28" fmla="*/ 0 w 2"/>
                <a:gd name="T29" fmla="*/ 1 h 2"/>
                <a:gd name="T30" fmla="*/ 0 w 2"/>
                <a:gd name="T31" fmla="*/ 1 h 2"/>
                <a:gd name="T32" fmla="*/ 0 w 2"/>
                <a:gd name="T33" fmla="*/ 1 h 2"/>
                <a:gd name="T34" fmla="*/ 0 w 2"/>
                <a:gd name="T35" fmla="*/ 1 h 2"/>
                <a:gd name="T36" fmla="*/ 0 w 2"/>
                <a:gd name="T37" fmla="*/ 1 h 2"/>
                <a:gd name="T38" fmla="*/ 0 w 2"/>
                <a:gd name="T39" fmla="*/ 1 h 2"/>
                <a:gd name="T40" fmla="*/ 0 w 2"/>
                <a:gd name="T41" fmla="*/ 1 h 2"/>
                <a:gd name="T42" fmla="*/ 0 w 2"/>
                <a:gd name="T43" fmla="*/ 1 h 2"/>
                <a:gd name="T44" fmla="*/ 0 w 2"/>
                <a:gd name="T45" fmla="*/ 1 h 2"/>
                <a:gd name="T46" fmla="*/ 0 w 2"/>
                <a:gd name="T47" fmla="*/ 1 h 2"/>
                <a:gd name="T48" fmla="*/ 0 w 2"/>
                <a:gd name="T49" fmla="*/ 1 h 2"/>
                <a:gd name="T50" fmla="*/ 0 w 2"/>
                <a:gd name="T51" fmla="*/ 1 h 2"/>
                <a:gd name="T52" fmla="*/ 1 w 2"/>
                <a:gd name="T53" fmla="*/ 1 h 2"/>
                <a:gd name="T54" fmla="*/ 1 w 2"/>
                <a:gd name="T55" fmla="*/ 1 h 2"/>
                <a:gd name="T56" fmla="*/ 1 w 2"/>
                <a:gd name="T57" fmla="*/ 1 h 2"/>
                <a:gd name="T58" fmla="*/ 1 w 2"/>
                <a:gd name="T59" fmla="*/ 1 h 2"/>
                <a:gd name="T60" fmla="*/ 1 w 2"/>
                <a:gd name="T61" fmla="*/ 1 h 2"/>
                <a:gd name="T62" fmla="*/ 1 w 2"/>
                <a:gd name="T63" fmla="*/ 1 h 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88" name="Freeform 290"/>
            <p:cNvSpPr>
              <a:spLocks/>
            </p:cNvSpPr>
            <p:nvPr/>
          </p:nvSpPr>
          <p:spPr bwMode="auto">
            <a:xfrm>
              <a:off x="2784" y="1536"/>
              <a:ext cx="3" cy="9"/>
            </a:xfrm>
            <a:custGeom>
              <a:avLst/>
              <a:gdLst>
                <a:gd name="T0" fmla="*/ 2 w 5"/>
                <a:gd name="T1" fmla="*/ 0 h 17"/>
                <a:gd name="T2" fmla="*/ 0 w 5"/>
                <a:gd name="T3" fmla="*/ 9 h 17"/>
                <a:gd name="T4" fmla="*/ 3 w 5"/>
                <a:gd name="T5" fmla="*/ 9 h 17"/>
                <a:gd name="T6" fmla="*/ 3 w 5"/>
                <a:gd name="T7" fmla="*/ 0 h 17"/>
                <a:gd name="T8" fmla="*/ 3 w 5"/>
                <a:gd name="T9" fmla="*/ 0 h 17"/>
                <a:gd name="T10" fmla="*/ 2 w 5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7">
                  <a:moveTo>
                    <a:pt x="3" y="0"/>
                  </a:moveTo>
                  <a:lnTo>
                    <a:pt x="0" y="17"/>
                  </a:lnTo>
                  <a:lnTo>
                    <a:pt x="5" y="17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89" name="Freeform 291"/>
            <p:cNvSpPr>
              <a:spLocks/>
            </p:cNvSpPr>
            <p:nvPr/>
          </p:nvSpPr>
          <p:spPr bwMode="auto">
            <a:xfrm>
              <a:off x="2784" y="1569"/>
              <a:ext cx="2" cy="10"/>
            </a:xfrm>
            <a:custGeom>
              <a:avLst/>
              <a:gdLst>
                <a:gd name="T0" fmla="*/ 2 w 2"/>
                <a:gd name="T1" fmla="*/ 0 h 20"/>
                <a:gd name="T2" fmla="*/ 0 w 2"/>
                <a:gd name="T3" fmla="*/ 0 h 20"/>
                <a:gd name="T4" fmla="*/ 0 w 2"/>
                <a:gd name="T5" fmla="*/ 10 h 20"/>
                <a:gd name="T6" fmla="*/ 2 w 2"/>
                <a:gd name="T7" fmla="*/ 10 h 20"/>
                <a:gd name="T8" fmla="*/ 2 w 2"/>
                <a:gd name="T9" fmla="*/ 0 h 20"/>
                <a:gd name="T10" fmla="*/ 2 w 2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20">
                  <a:moveTo>
                    <a:pt x="2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90" name="Freeform 292"/>
            <p:cNvSpPr>
              <a:spLocks/>
            </p:cNvSpPr>
            <p:nvPr/>
          </p:nvSpPr>
          <p:spPr bwMode="auto">
            <a:xfrm>
              <a:off x="2659" y="1576"/>
              <a:ext cx="5" cy="10"/>
            </a:xfrm>
            <a:custGeom>
              <a:avLst/>
              <a:gdLst>
                <a:gd name="T0" fmla="*/ 0 w 10"/>
                <a:gd name="T1" fmla="*/ 10 h 21"/>
                <a:gd name="T2" fmla="*/ 2 w 10"/>
                <a:gd name="T3" fmla="*/ 9 h 21"/>
                <a:gd name="T4" fmla="*/ 3 w 10"/>
                <a:gd name="T5" fmla="*/ 8 h 21"/>
                <a:gd name="T6" fmla="*/ 3 w 10"/>
                <a:gd name="T7" fmla="*/ 6 h 21"/>
                <a:gd name="T8" fmla="*/ 4 w 10"/>
                <a:gd name="T9" fmla="*/ 5 h 21"/>
                <a:gd name="T10" fmla="*/ 4 w 10"/>
                <a:gd name="T11" fmla="*/ 5 h 21"/>
                <a:gd name="T12" fmla="*/ 5 w 10"/>
                <a:gd name="T13" fmla="*/ 3 h 21"/>
                <a:gd name="T14" fmla="*/ 5 w 10"/>
                <a:gd name="T15" fmla="*/ 2 h 21"/>
                <a:gd name="T16" fmla="*/ 5 w 10"/>
                <a:gd name="T17" fmla="*/ 1 h 21"/>
                <a:gd name="T18" fmla="*/ 5 w 10"/>
                <a:gd name="T19" fmla="*/ 0 h 21"/>
                <a:gd name="T20" fmla="*/ 5 w 10"/>
                <a:gd name="T21" fmla="*/ 0 h 21"/>
                <a:gd name="T22" fmla="*/ 4 w 10"/>
                <a:gd name="T23" fmla="*/ 0 h 21"/>
                <a:gd name="T24" fmla="*/ 3 w 10"/>
                <a:gd name="T25" fmla="*/ 1 h 21"/>
                <a:gd name="T26" fmla="*/ 3 w 10"/>
                <a:gd name="T27" fmla="*/ 1 h 21"/>
                <a:gd name="T28" fmla="*/ 2 w 10"/>
                <a:gd name="T29" fmla="*/ 2 h 21"/>
                <a:gd name="T30" fmla="*/ 2 w 10"/>
                <a:gd name="T31" fmla="*/ 3 h 21"/>
                <a:gd name="T32" fmla="*/ 2 w 10"/>
                <a:gd name="T33" fmla="*/ 3 h 21"/>
                <a:gd name="T34" fmla="*/ 2 w 10"/>
                <a:gd name="T35" fmla="*/ 5 h 21"/>
                <a:gd name="T36" fmla="*/ 1 w 10"/>
                <a:gd name="T37" fmla="*/ 6 h 21"/>
                <a:gd name="T38" fmla="*/ 1 w 10"/>
                <a:gd name="T39" fmla="*/ 8 h 21"/>
                <a:gd name="T40" fmla="*/ 0 w 10"/>
                <a:gd name="T41" fmla="*/ 10 h 21"/>
                <a:gd name="T42" fmla="*/ 0 w 10"/>
                <a:gd name="T43" fmla="*/ 10 h 2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0" h="21">
                  <a:moveTo>
                    <a:pt x="0" y="21"/>
                  </a:moveTo>
                  <a:lnTo>
                    <a:pt x="3" y="18"/>
                  </a:lnTo>
                  <a:lnTo>
                    <a:pt x="5" y="16"/>
                  </a:lnTo>
                  <a:lnTo>
                    <a:pt x="6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7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91" name="Freeform 293"/>
            <p:cNvSpPr>
              <a:spLocks/>
            </p:cNvSpPr>
            <p:nvPr/>
          </p:nvSpPr>
          <p:spPr bwMode="auto">
            <a:xfrm>
              <a:off x="2664" y="1573"/>
              <a:ext cx="4" cy="3"/>
            </a:xfrm>
            <a:custGeom>
              <a:avLst/>
              <a:gdLst>
                <a:gd name="T0" fmla="*/ 0 w 8"/>
                <a:gd name="T1" fmla="*/ 3 h 5"/>
                <a:gd name="T2" fmla="*/ 1 w 8"/>
                <a:gd name="T3" fmla="*/ 3 h 5"/>
                <a:gd name="T4" fmla="*/ 1 w 8"/>
                <a:gd name="T5" fmla="*/ 2 h 5"/>
                <a:gd name="T6" fmla="*/ 2 w 8"/>
                <a:gd name="T7" fmla="*/ 2 h 5"/>
                <a:gd name="T8" fmla="*/ 2 w 8"/>
                <a:gd name="T9" fmla="*/ 2 h 5"/>
                <a:gd name="T10" fmla="*/ 2 w 8"/>
                <a:gd name="T11" fmla="*/ 1 h 5"/>
                <a:gd name="T12" fmla="*/ 2 w 8"/>
                <a:gd name="T13" fmla="*/ 1 h 5"/>
                <a:gd name="T14" fmla="*/ 3 w 8"/>
                <a:gd name="T15" fmla="*/ 1 h 5"/>
                <a:gd name="T16" fmla="*/ 3 w 8"/>
                <a:gd name="T17" fmla="*/ 1 h 5"/>
                <a:gd name="T18" fmla="*/ 3 w 8"/>
                <a:gd name="T19" fmla="*/ 0 h 5"/>
                <a:gd name="T20" fmla="*/ 4 w 8"/>
                <a:gd name="T21" fmla="*/ 0 h 5"/>
                <a:gd name="T22" fmla="*/ 3 w 8"/>
                <a:gd name="T23" fmla="*/ 0 h 5"/>
                <a:gd name="T24" fmla="*/ 3 w 8"/>
                <a:gd name="T25" fmla="*/ 1 h 5"/>
                <a:gd name="T26" fmla="*/ 3 w 8"/>
                <a:gd name="T27" fmla="*/ 1 h 5"/>
                <a:gd name="T28" fmla="*/ 2 w 8"/>
                <a:gd name="T29" fmla="*/ 1 h 5"/>
                <a:gd name="T30" fmla="*/ 2 w 8"/>
                <a:gd name="T31" fmla="*/ 1 h 5"/>
                <a:gd name="T32" fmla="*/ 2 w 8"/>
                <a:gd name="T33" fmla="*/ 1 h 5"/>
                <a:gd name="T34" fmla="*/ 1 w 8"/>
                <a:gd name="T35" fmla="*/ 2 h 5"/>
                <a:gd name="T36" fmla="*/ 1 w 8"/>
                <a:gd name="T37" fmla="*/ 2 h 5"/>
                <a:gd name="T38" fmla="*/ 1 w 8"/>
                <a:gd name="T39" fmla="*/ 3 h 5"/>
                <a:gd name="T40" fmla="*/ 0 w 8"/>
                <a:gd name="T41" fmla="*/ 3 h 5"/>
                <a:gd name="T42" fmla="*/ 0 w 8"/>
                <a:gd name="T43" fmla="*/ 3 h 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1" y="5"/>
                  </a:lnTo>
                  <a:lnTo>
                    <a:pt x="1" y="4"/>
                  </a:lnTo>
                  <a:lnTo>
                    <a:pt x="3" y="4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92" name="Freeform 294"/>
            <p:cNvSpPr>
              <a:spLocks/>
            </p:cNvSpPr>
            <p:nvPr/>
          </p:nvSpPr>
          <p:spPr bwMode="auto">
            <a:xfrm>
              <a:off x="2633" y="1579"/>
              <a:ext cx="7" cy="8"/>
            </a:xfrm>
            <a:custGeom>
              <a:avLst/>
              <a:gdLst>
                <a:gd name="T0" fmla="*/ 5 w 15"/>
                <a:gd name="T1" fmla="*/ 0 h 16"/>
                <a:gd name="T2" fmla="*/ 3 w 15"/>
                <a:gd name="T3" fmla="*/ 6 h 16"/>
                <a:gd name="T4" fmla="*/ 2 w 15"/>
                <a:gd name="T5" fmla="*/ 6 h 16"/>
                <a:gd name="T6" fmla="*/ 2 w 15"/>
                <a:gd name="T7" fmla="*/ 6 h 16"/>
                <a:gd name="T8" fmla="*/ 2 w 15"/>
                <a:gd name="T9" fmla="*/ 6 h 16"/>
                <a:gd name="T10" fmla="*/ 2 w 15"/>
                <a:gd name="T11" fmla="*/ 5 h 16"/>
                <a:gd name="T12" fmla="*/ 1 w 15"/>
                <a:gd name="T13" fmla="*/ 5 h 16"/>
                <a:gd name="T14" fmla="*/ 1 w 15"/>
                <a:gd name="T15" fmla="*/ 5 h 16"/>
                <a:gd name="T16" fmla="*/ 0 w 15"/>
                <a:gd name="T17" fmla="*/ 5 h 16"/>
                <a:gd name="T18" fmla="*/ 0 w 15"/>
                <a:gd name="T19" fmla="*/ 5 h 16"/>
                <a:gd name="T20" fmla="*/ 0 w 15"/>
                <a:gd name="T21" fmla="*/ 5 h 16"/>
                <a:gd name="T22" fmla="*/ 0 w 15"/>
                <a:gd name="T23" fmla="*/ 5 h 16"/>
                <a:gd name="T24" fmla="*/ 0 w 15"/>
                <a:gd name="T25" fmla="*/ 8 h 16"/>
                <a:gd name="T26" fmla="*/ 1 w 15"/>
                <a:gd name="T27" fmla="*/ 8 h 16"/>
                <a:gd name="T28" fmla="*/ 2 w 15"/>
                <a:gd name="T29" fmla="*/ 8 h 16"/>
                <a:gd name="T30" fmla="*/ 2 w 15"/>
                <a:gd name="T31" fmla="*/ 8 h 16"/>
                <a:gd name="T32" fmla="*/ 3 w 15"/>
                <a:gd name="T33" fmla="*/ 8 h 16"/>
                <a:gd name="T34" fmla="*/ 3 w 15"/>
                <a:gd name="T35" fmla="*/ 7 h 16"/>
                <a:gd name="T36" fmla="*/ 4 w 15"/>
                <a:gd name="T37" fmla="*/ 6 h 16"/>
                <a:gd name="T38" fmla="*/ 5 w 15"/>
                <a:gd name="T39" fmla="*/ 6 h 16"/>
                <a:gd name="T40" fmla="*/ 5 w 15"/>
                <a:gd name="T41" fmla="*/ 5 h 16"/>
                <a:gd name="T42" fmla="*/ 7 w 15"/>
                <a:gd name="T43" fmla="*/ 5 h 16"/>
                <a:gd name="T44" fmla="*/ 7 w 15"/>
                <a:gd name="T45" fmla="*/ 5 h 16"/>
                <a:gd name="T46" fmla="*/ 7 w 15"/>
                <a:gd name="T47" fmla="*/ 5 h 16"/>
                <a:gd name="T48" fmla="*/ 7 w 15"/>
                <a:gd name="T49" fmla="*/ 4 h 16"/>
                <a:gd name="T50" fmla="*/ 7 w 15"/>
                <a:gd name="T51" fmla="*/ 3 h 16"/>
                <a:gd name="T52" fmla="*/ 7 w 15"/>
                <a:gd name="T53" fmla="*/ 3 h 16"/>
                <a:gd name="T54" fmla="*/ 7 w 15"/>
                <a:gd name="T55" fmla="*/ 3 h 16"/>
                <a:gd name="T56" fmla="*/ 7 w 15"/>
                <a:gd name="T57" fmla="*/ 2 h 16"/>
                <a:gd name="T58" fmla="*/ 7 w 15"/>
                <a:gd name="T59" fmla="*/ 1 h 16"/>
                <a:gd name="T60" fmla="*/ 6 w 15"/>
                <a:gd name="T61" fmla="*/ 1 h 16"/>
                <a:gd name="T62" fmla="*/ 6 w 15"/>
                <a:gd name="T63" fmla="*/ 1 h 16"/>
                <a:gd name="T64" fmla="*/ 5 w 15"/>
                <a:gd name="T65" fmla="*/ 0 h 16"/>
                <a:gd name="T66" fmla="*/ 5 w 15"/>
                <a:gd name="T67" fmla="*/ 0 h 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5" h="16">
                  <a:moveTo>
                    <a:pt x="11" y="0"/>
                  </a:moveTo>
                  <a:lnTo>
                    <a:pt x="6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6" y="15"/>
                  </a:lnTo>
                  <a:lnTo>
                    <a:pt x="7" y="14"/>
                  </a:lnTo>
                  <a:lnTo>
                    <a:pt x="9" y="12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93" name="Freeform 295"/>
            <p:cNvSpPr>
              <a:spLocks/>
            </p:cNvSpPr>
            <p:nvPr/>
          </p:nvSpPr>
          <p:spPr bwMode="auto">
            <a:xfrm>
              <a:off x="2597" y="1582"/>
              <a:ext cx="5" cy="9"/>
            </a:xfrm>
            <a:custGeom>
              <a:avLst/>
              <a:gdLst>
                <a:gd name="T0" fmla="*/ 4 w 11"/>
                <a:gd name="T1" fmla="*/ 0 h 19"/>
                <a:gd name="T2" fmla="*/ 0 w 11"/>
                <a:gd name="T3" fmla="*/ 9 h 19"/>
                <a:gd name="T4" fmla="*/ 3 w 11"/>
                <a:gd name="T5" fmla="*/ 9 h 19"/>
                <a:gd name="T6" fmla="*/ 4 w 11"/>
                <a:gd name="T7" fmla="*/ 8 h 19"/>
                <a:gd name="T8" fmla="*/ 4 w 11"/>
                <a:gd name="T9" fmla="*/ 7 h 19"/>
                <a:gd name="T10" fmla="*/ 4 w 11"/>
                <a:gd name="T11" fmla="*/ 6 h 19"/>
                <a:gd name="T12" fmla="*/ 5 w 11"/>
                <a:gd name="T13" fmla="*/ 5 h 19"/>
                <a:gd name="T14" fmla="*/ 5 w 11"/>
                <a:gd name="T15" fmla="*/ 4 h 19"/>
                <a:gd name="T16" fmla="*/ 5 w 11"/>
                <a:gd name="T17" fmla="*/ 3 h 19"/>
                <a:gd name="T18" fmla="*/ 5 w 11"/>
                <a:gd name="T19" fmla="*/ 2 h 19"/>
                <a:gd name="T20" fmla="*/ 5 w 11"/>
                <a:gd name="T21" fmla="*/ 1 h 19"/>
                <a:gd name="T22" fmla="*/ 5 w 11"/>
                <a:gd name="T23" fmla="*/ 0 h 19"/>
                <a:gd name="T24" fmla="*/ 4 w 11"/>
                <a:gd name="T25" fmla="*/ 0 h 19"/>
                <a:gd name="T26" fmla="*/ 4 w 11"/>
                <a:gd name="T27" fmla="*/ 0 h 1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" h="19">
                  <a:moveTo>
                    <a:pt x="9" y="0"/>
                  </a:moveTo>
                  <a:lnTo>
                    <a:pt x="0" y="19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94" name="Freeform 296"/>
            <p:cNvSpPr>
              <a:spLocks/>
            </p:cNvSpPr>
            <p:nvPr/>
          </p:nvSpPr>
          <p:spPr bwMode="auto">
            <a:xfrm>
              <a:off x="2598" y="1599"/>
              <a:ext cx="10" cy="13"/>
            </a:xfrm>
            <a:custGeom>
              <a:avLst/>
              <a:gdLst>
                <a:gd name="T0" fmla="*/ 5 w 18"/>
                <a:gd name="T1" fmla="*/ 0 h 26"/>
                <a:gd name="T2" fmla="*/ 4 w 18"/>
                <a:gd name="T3" fmla="*/ 1 h 26"/>
                <a:gd name="T4" fmla="*/ 3 w 18"/>
                <a:gd name="T5" fmla="*/ 2 h 26"/>
                <a:gd name="T6" fmla="*/ 2 w 18"/>
                <a:gd name="T7" fmla="*/ 4 h 26"/>
                <a:gd name="T8" fmla="*/ 1 w 18"/>
                <a:gd name="T9" fmla="*/ 5 h 26"/>
                <a:gd name="T10" fmla="*/ 1 w 18"/>
                <a:gd name="T11" fmla="*/ 6 h 26"/>
                <a:gd name="T12" fmla="*/ 0 w 18"/>
                <a:gd name="T13" fmla="*/ 7 h 26"/>
                <a:gd name="T14" fmla="*/ 0 w 18"/>
                <a:gd name="T15" fmla="*/ 9 h 26"/>
                <a:gd name="T16" fmla="*/ 0 w 18"/>
                <a:gd name="T17" fmla="*/ 11 h 26"/>
                <a:gd name="T18" fmla="*/ 0 w 18"/>
                <a:gd name="T19" fmla="*/ 12 h 26"/>
                <a:gd name="T20" fmla="*/ 1 w 18"/>
                <a:gd name="T21" fmla="*/ 13 h 26"/>
                <a:gd name="T22" fmla="*/ 3 w 18"/>
                <a:gd name="T23" fmla="*/ 12 h 26"/>
                <a:gd name="T24" fmla="*/ 5 w 18"/>
                <a:gd name="T25" fmla="*/ 12 h 26"/>
                <a:gd name="T26" fmla="*/ 6 w 18"/>
                <a:gd name="T27" fmla="*/ 12 h 26"/>
                <a:gd name="T28" fmla="*/ 7 w 18"/>
                <a:gd name="T29" fmla="*/ 11 h 26"/>
                <a:gd name="T30" fmla="*/ 8 w 18"/>
                <a:gd name="T31" fmla="*/ 11 h 26"/>
                <a:gd name="T32" fmla="*/ 9 w 18"/>
                <a:gd name="T33" fmla="*/ 10 h 26"/>
                <a:gd name="T34" fmla="*/ 9 w 18"/>
                <a:gd name="T35" fmla="*/ 9 h 26"/>
                <a:gd name="T36" fmla="*/ 10 w 18"/>
                <a:gd name="T37" fmla="*/ 8 h 26"/>
                <a:gd name="T38" fmla="*/ 10 w 18"/>
                <a:gd name="T39" fmla="*/ 6 h 26"/>
                <a:gd name="T40" fmla="*/ 9 w 18"/>
                <a:gd name="T41" fmla="*/ 4 h 26"/>
                <a:gd name="T42" fmla="*/ 9 w 18"/>
                <a:gd name="T43" fmla="*/ 4 h 26"/>
                <a:gd name="T44" fmla="*/ 9 w 18"/>
                <a:gd name="T45" fmla="*/ 3 h 26"/>
                <a:gd name="T46" fmla="*/ 9 w 18"/>
                <a:gd name="T47" fmla="*/ 2 h 26"/>
                <a:gd name="T48" fmla="*/ 8 w 18"/>
                <a:gd name="T49" fmla="*/ 1 h 26"/>
                <a:gd name="T50" fmla="*/ 8 w 18"/>
                <a:gd name="T51" fmla="*/ 1 h 26"/>
                <a:gd name="T52" fmla="*/ 7 w 18"/>
                <a:gd name="T53" fmla="*/ 1 h 26"/>
                <a:gd name="T54" fmla="*/ 7 w 18"/>
                <a:gd name="T55" fmla="*/ 0 h 26"/>
                <a:gd name="T56" fmla="*/ 6 w 18"/>
                <a:gd name="T57" fmla="*/ 0 h 26"/>
                <a:gd name="T58" fmla="*/ 6 w 18"/>
                <a:gd name="T59" fmla="*/ 0 h 26"/>
                <a:gd name="T60" fmla="*/ 5 w 18"/>
                <a:gd name="T61" fmla="*/ 0 h 26"/>
                <a:gd name="T62" fmla="*/ 5 w 18"/>
                <a:gd name="T63" fmla="*/ 0 h 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" h="26">
                  <a:moveTo>
                    <a:pt x="9" y="0"/>
                  </a:moveTo>
                  <a:lnTo>
                    <a:pt x="7" y="2"/>
                  </a:lnTo>
                  <a:lnTo>
                    <a:pt x="5" y="4"/>
                  </a:lnTo>
                  <a:lnTo>
                    <a:pt x="4" y="7"/>
                  </a:lnTo>
                  <a:lnTo>
                    <a:pt x="2" y="9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5" y="24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2" y="22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7" y="18"/>
                  </a:lnTo>
                  <a:lnTo>
                    <a:pt x="18" y="16"/>
                  </a:lnTo>
                  <a:lnTo>
                    <a:pt x="18" y="12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95" name="Freeform 297"/>
            <p:cNvSpPr>
              <a:spLocks/>
            </p:cNvSpPr>
            <p:nvPr/>
          </p:nvSpPr>
          <p:spPr bwMode="auto">
            <a:xfrm>
              <a:off x="2780" y="1599"/>
              <a:ext cx="2" cy="50"/>
            </a:xfrm>
            <a:custGeom>
              <a:avLst/>
              <a:gdLst>
                <a:gd name="T0" fmla="*/ 2 w 5"/>
                <a:gd name="T1" fmla="*/ 0 h 100"/>
                <a:gd name="T2" fmla="*/ 2 w 5"/>
                <a:gd name="T3" fmla="*/ 5 h 100"/>
                <a:gd name="T4" fmla="*/ 1 w 5"/>
                <a:gd name="T5" fmla="*/ 10 h 100"/>
                <a:gd name="T6" fmla="*/ 0 w 5"/>
                <a:gd name="T7" fmla="*/ 15 h 100"/>
                <a:gd name="T8" fmla="*/ 0 w 5"/>
                <a:gd name="T9" fmla="*/ 20 h 100"/>
                <a:gd name="T10" fmla="*/ 0 w 5"/>
                <a:gd name="T11" fmla="*/ 25 h 100"/>
                <a:gd name="T12" fmla="*/ 0 w 5"/>
                <a:gd name="T13" fmla="*/ 30 h 100"/>
                <a:gd name="T14" fmla="*/ 0 w 5"/>
                <a:gd name="T15" fmla="*/ 35 h 100"/>
                <a:gd name="T16" fmla="*/ 0 w 5"/>
                <a:gd name="T17" fmla="*/ 40 h 100"/>
                <a:gd name="T18" fmla="*/ 0 w 5"/>
                <a:gd name="T19" fmla="*/ 45 h 100"/>
                <a:gd name="T20" fmla="*/ 1 w 5"/>
                <a:gd name="T21" fmla="*/ 50 h 100"/>
                <a:gd name="T22" fmla="*/ 2 w 5"/>
                <a:gd name="T23" fmla="*/ 0 h 100"/>
                <a:gd name="T24" fmla="*/ 2 w 5"/>
                <a:gd name="T25" fmla="*/ 0 h 1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" h="100">
                  <a:moveTo>
                    <a:pt x="5" y="0"/>
                  </a:moveTo>
                  <a:lnTo>
                    <a:pt x="4" y="9"/>
                  </a:lnTo>
                  <a:lnTo>
                    <a:pt x="2" y="19"/>
                  </a:lnTo>
                  <a:lnTo>
                    <a:pt x="1" y="29"/>
                  </a:lnTo>
                  <a:lnTo>
                    <a:pt x="1" y="39"/>
                  </a:lnTo>
                  <a:lnTo>
                    <a:pt x="0" y="49"/>
                  </a:lnTo>
                  <a:lnTo>
                    <a:pt x="0" y="60"/>
                  </a:lnTo>
                  <a:lnTo>
                    <a:pt x="0" y="70"/>
                  </a:lnTo>
                  <a:lnTo>
                    <a:pt x="0" y="80"/>
                  </a:lnTo>
                  <a:lnTo>
                    <a:pt x="1" y="90"/>
                  </a:lnTo>
                  <a:lnTo>
                    <a:pt x="2" y="10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96" name="Freeform 298"/>
            <p:cNvSpPr>
              <a:spLocks/>
            </p:cNvSpPr>
            <p:nvPr/>
          </p:nvSpPr>
          <p:spPr bwMode="auto">
            <a:xfrm>
              <a:off x="2600" y="1616"/>
              <a:ext cx="11" cy="15"/>
            </a:xfrm>
            <a:custGeom>
              <a:avLst/>
              <a:gdLst>
                <a:gd name="T0" fmla="*/ 8 w 22"/>
                <a:gd name="T1" fmla="*/ 3 h 30"/>
                <a:gd name="T2" fmla="*/ 4 w 22"/>
                <a:gd name="T3" fmla="*/ 2 h 30"/>
                <a:gd name="T4" fmla="*/ 6 w 22"/>
                <a:gd name="T5" fmla="*/ 0 h 30"/>
                <a:gd name="T6" fmla="*/ 1 w 22"/>
                <a:gd name="T7" fmla="*/ 0 h 30"/>
                <a:gd name="T8" fmla="*/ 0 w 22"/>
                <a:gd name="T9" fmla="*/ 2 h 30"/>
                <a:gd name="T10" fmla="*/ 0 w 22"/>
                <a:gd name="T11" fmla="*/ 4 h 30"/>
                <a:gd name="T12" fmla="*/ 1 w 22"/>
                <a:gd name="T13" fmla="*/ 5 h 30"/>
                <a:gd name="T14" fmla="*/ 1 w 22"/>
                <a:gd name="T15" fmla="*/ 6 h 30"/>
                <a:gd name="T16" fmla="*/ 3 w 22"/>
                <a:gd name="T17" fmla="*/ 7 h 30"/>
                <a:gd name="T18" fmla="*/ 3 w 22"/>
                <a:gd name="T19" fmla="*/ 8 h 30"/>
                <a:gd name="T20" fmla="*/ 4 w 22"/>
                <a:gd name="T21" fmla="*/ 8 h 30"/>
                <a:gd name="T22" fmla="*/ 4 w 22"/>
                <a:gd name="T23" fmla="*/ 10 h 30"/>
                <a:gd name="T24" fmla="*/ 4 w 22"/>
                <a:gd name="T25" fmla="*/ 11 h 30"/>
                <a:gd name="T26" fmla="*/ 3 w 22"/>
                <a:gd name="T27" fmla="*/ 13 h 30"/>
                <a:gd name="T28" fmla="*/ 3 w 22"/>
                <a:gd name="T29" fmla="*/ 13 h 30"/>
                <a:gd name="T30" fmla="*/ 4 w 22"/>
                <a:gd name="T31" fmla="*/ 14 h 30"/>
                <a:gd name="T32" fmla="*/ 4 w 22"/>
                <a:gd name="T33" fmla="*/ 15 h 30"/>
                <a:gd name="T34" fmla="*/ 5 w 22"/>
                <a:gd name="T35" fmla="*/ 15 h 30"/>
                <a:gd name="T36" fmla="*/ 6 w 22"/>
                <a:gd name="T37" fmla="*/ 15 h 30"/>
                <a:gd name="T38" fmla="*/ 6 w 22"/>
                <a:gd name="T39" fmla="*/ 15 h 30"/>
                <a:gd name="T40" fmla="*/ 7 w 22"/>
                <a:gd name="T41" fmla="*/ 15 h 30"/>
                <a:gd name="T42" fmla="*/ 8 w 22"/>
                <a:gd name="T43" fmla="*/ 15 h 30"/>
                <a:gd name="T44" fmla="*/ 9 w 22"/>
                <a:gd name="T45" fmla="*/ 15 h 30"/>
                <a:gd name="T46" fmla="*/ 10 w 22"/>
                <a:gd name="T47" fmla="*/ 15 h 30"/>
                <a:gd name="T48" fmla="*/ 11 w 22"/>
                <a:gd name="T49" fmla="*/ 13 h 30"/>
                <a:gd name="T50" fmla="*/ 11 w 22"/>
                <a:gd name="T51" fmla="*/ 12 h 30"/>
                <a:gd name="T52" fmla="*/ 11 w 22"/>
                <a:gd name="T53" fmla="*/ 11 h 30"/>
                <a:gd name="T54" fmla="*/ 11 w 22"/>
                <a:gd name="T55" fmla="*/ 10 h 30"/>
                <a:gd name="T56" fmla="*/ 9 w 22"/>
                <a:gd name="T57" fmla="*/ 9 h 30"/>
                <a:gd name="T58" fmla="*/ 8 w 22"/>
                <a:gd name="T59" fmla="*/ 8 h 30"/>
                <a:gd name="T60" fmla="*/ 7 w 22"/>
                <a:gd name="T61" fmla="*/ 8 h 30"/>
                <a:gd name="T62" fmla="*/ 6 w 22"/>
                <a:gd name="T63" fmla="*/ 7 h 30"/>
                <a:gd name="T64" fmla="*/ 4 w 22"/>
                <a:gd name="T65" fmla="*/ 7 h 30"/>
                <a:gd name="T66" fmla="*/ 4 w 22"/>
                <a:gd name="T67" fmla="*/ 5 h 30"/>
                <a:gd name="T68" fmla="*/ 4 w 22"/>
                <a:gd name="T69" fmla="*/ 5 h 30"/>
                <a:gd name="T70" fmla="*/ 4 w 22"/>
                <a:gd name="T71" fmla="*/ 4 h 30"/>
                <a:gd name="T72" fmla="*/ 5 w 22"/>
                <a:gd name="T73" fmla="*/ 4 h 30"/>
                <a:gd name="T74" fmla="*/ 6 w 22"/>
                <a:gd name="T75" fmla="*/ 4 h 30"/>
                <a:gd name="T76" fmla="*/ 6 w 22"/>
                <a:gd name="T77" fmla="*/ 3 h 30"/>
                <a:gd name="T78" fmla="*/ 6 w 22"/>
                <a:gd name="T79" fmla="*/ 3 h 30"/>
                <a:gd name="T80" fmla="*/ 7 w 22"/>
                <a:gd name="T81" fmla="*/ 3 h 30"/>
                <a:gd name="T82" fmla="*/ 7 w 22"/>
                <a:gd name="T83" fmla="*/ 3 h 30"/>
                <a:gd name="T84" fmla="*/ 7 w 22"/>
                <a:gd name="T85" fmla="*/ 3 h 30"/>
                <a:gd name="T86" fmla="*/ 8 w 22"/>
                <a:gd name="T87" fmla="*/ 3 h 30"/>
                <a:gd name="T88" fmla="*/ 8 w 22"/>
                <a:gd name="T89" fmla="*/ 3 h 3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2" h="30">
                  <a:moveTo>
                    <a:pt x="16" y="6"/>
                  </a:moveTo>
                  <a:lnTo>
                    <a:pt x="7" y="4"/>
                  </a:lnTo>
                  <a:lnTo>
                    <a:pt x="11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5" y="13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5" y="25"/>
                  </a:lnTo>
                  <a:lnTo>
                    <a:pt x="6" y="26"/>
                  </a:lnTo>
                  <a:lnTo>
                    <a:pt x="7" y="27"/>
                  </a:lnTo>
                  <a:lnTo>
                    <a:pt x="8" y="29"/>
                  </a:lnTo>
                  <a:lnTo>
                    <a:pt x="9" y="29"/>
                  </a:lnTo>
                  <a:lnTo>
                    <a:pt x="11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2" y="26"/>
                  </a:lnTo>
                  <a:lnTo>
                    <a:pt x="22" y="24"/>
                  </a:lnTo>
                  <a:lnTo>
                    <a:pt x="22" y="21"/>
                  </a:lnTo>
                  <a:lnTo>
                    <a:pt x="21" y="20"/>
                  </a:lnTo>
                  <a:lnTo>
                    <a:pt x="18" y="17"/>
                  </a:lnTo>
                  <a:lnTo>
                    <a:pt x="16" y="16"/>
                  </a:lnTo>
                  <a:lnTo>
                    <a:pt x="13" y="15"/>
                  </a:lnTo>
                  <a:lnTo>
                    <a:pt x="11" y="14"/>
                  </a:lnTo>
                  <a:lnTo>
                    <a:pt x="8" y="13"/>
                  </a:lnTo>
                  <a:lnTo>
                    <a:pt x="7" y="10"/>
                  </a:lnTo>
                  <a:lnTo>
                    <a:pt x="8" y="9"/>
                  </a:lnTo>
                  <a:lnTo>
                    <a:pt x="8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97" name="Freeform 299"/>
            <p:cNvSpPr>
              <a:spLocks/>
            </p:cNvSpPr>
            <p:nvPr/>
          </p:nvSpPr>
          <p:spPr bwMode="auto">
            <a:xfrm>
              <a:off x="2598" y="1643"/>
              <a:ext cx="2" cy="5"/>
            </a:xfrm>
            <a:custGeom>
              <a:avLst/>
              <a:gdLst>
                <a:gd name="T0" fmla="*/ 0 w 4"/>
                <a:gd name="T1" fmla="*/ 5 h 10"/>
                <a:gd name="T2" fmla="*/ 2 w 4"/>
                <a:gd name="T3" fmla="*/ 0 h 10"/>
                <a:gd name="T4" fmla="*/ 1 w 4"/>
                <a:gd name="T5" fmla="*/ 1 h 10"/>
                <a:gd name="T6" fmla="*/ 1 w 4"/>
                <a:gd name="T7" fmla="*/ 1 h 10"/>
                <a:gd name="T8" fmla="*/ 1 w 4"/>
                <a:gd name="T9" fmla="*/ 2 h 10"/>
                <a:gd name="T10" fmla="*/ 1 w 4"/>
                <a:gd name="T11" fmla="*/ 2 h 10"/>
                <a:gd name="T12" fmla="*/ 0 w 4"/>
                <a:gd name="T13" fmla="*/ 2 h 10"/>
                <a:gd name="T14" fmla="*/ 0 w 4"/>
                <a:gd name="T15" fmla="*/ 3 h 10"/>
                <a:gd name="T16" fmla="*/ 0 w 4"/>
                <a:gd name="T17" fmla="*/ 4 h 10"/>
                <a:gd name="T18" fmla="*/ 0 w 4"/>
                <a:gd name="T19" fmla="*/ 4 h 10"/>
                <a:gd name="T20" fmla="*/ 0 w 4"/>
                <a:gd name="T21" fmla="*/ 5 h 10"/>
                <a:gd name="T22" fmla="*/ 0 w 4"/>
                <a:gd name="T23" fmla="*/ 5 h 10"/>
                <a:gd name="T24" fmla="*/ 0 w 4"/>
                <a:gd name="T25" fmla="*/ 5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10">
                  <a:moveTo>
                    <a:pt x="0" y="1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98" name="Freeform 300"/>
            <p:cNvSpPr>
              <a:spLocks/>
            </p:cNvSpPr>
            <p:nvPr/>
          </p:nvSpPr>
          <p:spPr bwMode="auto">
            <a:xfrm>
              <a:off x="2600" y="1637"/>
              <a:ext cx="15" cy="16"/>
            </a:xfrm>
            <a:custGeom>
              <a:avLst/>
              <a:gdLst>
                <a:gd name="T0" fmla="*/ 13 w 28"/>
                <a:gd name="T1" fmla="*/ 3 h 32"/>
                <a:gd name="T2" fmla="*/ 12 w 28"/>
                <a:gd name="T3" fmla="*/ 3 h 32"/>
                <a:gd name="T4" fmla="*/ 11 w 28"/>
                <a:gd name="T5" fmla="*/ 3 h 32"/>
                <a:gd name="T6" fmla="*/ 10 w 28"/>
                <a:gd name="T7" fmla="*/ 3 h 32"/>
                <a:gd name="T8" fmla="*/ 9 w 28"/>
                <a:gd name="T9" fmla="*/ 3 h 32"/>
                <a:gd name="T10" fmla="*/ 8 w 28"/>
                <a:gd name="T11" fmla="*/ 2 h 32"/>
                <a:gd name="T12" fmla="*/ 6 w 28"/>
                <a:gd name="T13" fmla="*/ 2 h 32"/>
                <a:gd name="T14" fmla="*/ 6 w 28"/>
                <a:gd name="T15" fmla="*/ 2 h 32"/>
                <a:gd name="T16" fmla="*/ 4 w 28"/>
                <a:gd name="T17" fmla="*/ 1 h 32"/>
                <a:gd name="T18" fmla="*/ 3 w 28"/>
                <a:gd name="T19" fmla="*/ 1 h 32"/>
                <a:gd name="T20" fmla="*/ 3 w 28"/>
                <a:gd name="T21" fmla="*/ 0 h 32"/>
                <a:gd name="T22" fmla="*/ 0 w 28"/>
                <a:gd name="T23" fmla="*/ 6 h 32"/>
                <a:gd name="T24" fmla="*/ 1 w 28"/>
                <a:gd name="T25" fmla="*/ 6 h 32"/>
                <a:gd name="T26" fmla="*/ 2 w 28"/>
                <a:gd name="T27" fmla="*/ 5 h 32"/>
                <a:gd name="T28" fmla="*/ 3 w 28"/>
                <a:gd name="T29" fmla="*/ 5 h 32"/>
                <a:gd name="T30" fmla="*/ 3 w 28"/>
                <a:gd name="T31" fmla="*/ 5 h 32"/>
                <a:gd name="T32" fmla="*/ 4 w 28"/>
                <a:gd name="T33" fmla="*/ 5 h 32"/>
                <a:gd name="T34" fmla="*/ 5 w 28"/>
                <a:gd name="T35" fmla="*/ 5 h 32"/>
                <a:gd name="T36" fmla="*/ 6 w 28"/>
                <a:gd name="T37" fmla="*/ 5 h 32"/>
                <a:gd name="T38" fmla="*/ 7 w 28"/>
                <a:gd name="T39" fmla="*/ 4 h 32"/>
                <a:gd name="T40" fmla="*/ 8 w 28"/>
                <a:gd name="T41" fmla="*/ 4 h 32"/>
                <a:gd name="T42" fmla="*/ 9 w 28"/>
                <a:gd name="T43" fmla="*/ 3 h 32"/>
                <a:gd name="T44" fmla="*/ 10 w 28"/>
                <a:gd name="T45" fmla="*/ 5 h 32"/>
                <a:gd name="T46" fmla="*/ 10 w 28"/>
                <a:gd name="T47" fmla="*/ 6 h 32"/>
                <a:gd name="T48" fmla="*/ 12 w 28"/>
                <a:gd name="T49" fmla="*/ 7 h 32"/>
                <a:gd name="T50" fmla="*/ 12 w 28"/>
                <a:gd name="T51" fmla="*/ 8 h 32"/>
                <a:gd name="T52" fmla="*/ 13 w 28"/>
                <a:gd name="T53" fmla="*/ 10 h 32"/>
                <a:gd name="T54" fmla="*/ 13 w 28"/>
                <a:gd name="T55" fmla="*/ 11 h 32"/>
                <a:gd name="T56" fmla="*/ 14 w 28"/>
                <a:gd name="T57" fmla="*/ 12 h 32"/>
                <a:gd name="T58" fmla="*/ 13 w 28"/>
                <a:gd name="T59" fmla="*/ 14 h 32"/>
                <a:gd name="T60" fmla="*/ 12 w 28"/>
                <a:gd name="T61" fmla="*/ 15 h 32"/>
                <a:gd name="T62" fmla="*/ 12 w 28"/>
                <a:gd name="T63" fmla="*/ 16 h 32"/>
                <a:gd name="T64" fmla="*/ 14 w 28"/>
                <a:gd name="T65" fmla="*/ 15 h 32"/>
                <a:gd name="T66" fmla="*/ 14 w 28"/>
                <a:gd name="T67" fmla="*/ 14 h 32"/>
                <a:gd name="T68" fmla="*/ 15 w 28"/>
                <a:gd name="T69" fmla="*/ 13 h 32"/>
                <a:gd name="T70" fmla="*/ 15 w 28"/>
                <a:gd name="T71" fmla="*/ 11 h 32"/>
                <a:gd name="T72" fmla="*/ 14 w 28"/>
                <a:gd name="T73" fmla="*/ 10 h 32"/>
                <a:gd name="T74" fmla="*/ 14 w 28"/>
                <a:gd name="T75" fmla="*/ 8 h 32"/>
                <a:gd name="T76" fmla="*/ 13 w 28"/>
                <a:gd name="T77" fmla="*/ 7 h 32"/>
                <a:gd name="T78" fmla="*/ 13 w 28"/>
                <a:gd name="T79" fmla="*/ 6 h 32"/>
                <a:gd name="T80" fmla="*/ 13 w 28"/>
                <a:gd name="T81" fmla="*/ 5 h 32"/>
                <a:gd name="T82" fmla="*/ 14 w 28"/>
                <a:gd name="T83" fmla="*/ 3 h 32"/>
                <a:gd name="T84" fmla="*/ 14 w 28"/>
                <a:gd name="T85" fmla="*/ 3 h 32"/>
                <a:gd name="T86" fmla="*/ 13 w 28"/>
                <a:gd name="T87" fmla="*/ 3 h 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8" h="32">
                  <a:moveTo>
                    <a:pt x="24" y="6"/>
                  </a:moveTo>
                  <a:lnTo>
                    <a:pt x="23" y="6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8" y="9"/>
                  </a:lnTo>
                  <a:lnTo>
                    <a:pt x="9" y="9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18" y="9"/>
                  </a:lnTo>
                  <a:lnTo>
                    <a:pt x="19" y="11"/>
                  </a:lnTo>
                  <a:lnTo>
                    <a:pt x="22" y="14"/>
                  </a:lnTo>
                  <a:lnTo>
                    <a:pt x="23" y="16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6" y="24"/>
                  </a:lnTo>
                  <a:lnTo>
                    <a:pt x="24" y="27"/>
                  </a:lnTo>
                  <a:lnTo>
                    <a:pt x="23" y="30"/>
                  </a:lnTo>
                  <a:lnTo>
                    <a:pt x="22" y="32"/>
                  </a:lnTo>
                  <a:lnTo>
                    <a:pt x="26" y="30"/>
                  </a:lnTo>
                  <a:lnTo>
                    <a:pt x="27" y="27"/>
                  </a:lnTo>
                  <a:lnTo>
                    <a:pt x="28" y="25"/>
                  </a:lnTo>
                  <a:lnTo>
                    <a:pt x="28" y="22"/>
                  </a:lnTo>
                  <a:lnTo>
                    <a:pt x="27" y="20"/>
                  </a:lnTo>
                  <a:lnTo>
                    <a:pt x="26" y="16"/>
                  </a:lnTo>
                  <a:lnTo>
                    <a:pt x="24" y="14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6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499" name="Freeform 301"/>
            <p:cNvSpPr>
              <a:spLocks/>
            </p:cNvSpPr>
            <p:nvPr/>
          </p:nvSpPr>
          <p:spPr bwMode="auto">
            <a:xfrm>
              <a:off x="2779" y="1653"/>
              <a:ext cx="3" cy="51"/>
            </a:xfrm>
            <a:custGeom>
              <a:avLst/>
              <a:gdLst>
                <a:gd name="T0" fmla="*/ 2 w 6"/>
                <a:gd name="T1" fmla="*/ 0 h 102"/>
                <a:gd name="T2" fmla="*/ 1 w 6"/>
                <a:gd name="T3" fmla="*/ 4 h 102"/>
                <a:gd name="T4" fmla="*/ 0 w 6"/>
                <a:gd name="T5" fmla="*/ 8 h 102"/>
                <a:gd name="T6" fmla="*/ 0 w 6"/>
                <a:gd name="T7" fmla="*/ 13 h 102"/>
                <a:gd name="T8" fmla="*/ 0 w 6"/>
                <a:gd name="T9" fmla="*/ 18 h 102"/>
                <a:gd name="T10" fmla="*/ 1 w 6"/>
                <a:gd name="T11" fmla="*/ 23 h 102"/>
                <a:gd name="T12" fmla="*/ 1 w 6"/>
                <a:gd name="T13" fmla="*/ 29 h 102"/>
                <a:gd name="T14" fmla="*/ 2 w 6"/>
                <a:gd name="T15" fmla="*/ 34 h 102"/>
                <a:gd name="T16" fmla="*/ 3 w 6"/>
                <a:gd name="T17" fmla="*/ 40 h 102"/>
                <a:gd name="T18" fmla="*/ 3 w 6"/>
                <a:gd name="T19" fmla="*/ 46 h 102"/>
                <a:gd name="T20" fmla="*/ 3 w 6"/>
                <a:gd name="T21" fmla="*/ 51 h 102"/>
                <a:gd name="T22" fmla="*/ 3 w 6"/>
                <a:gd name="T23" fmla="*/ 46 h 102"/>
                <a:gd name="T24" fmla="*/ 3 w 6"/>
                <a:gd name="T25" fmla="*/ 41 h 102"/>
                <a:gd name="T26" fmla="*/ 3 w 6"/>
                <a:gd name="T27" fmla="*/ 36 h 102"/>
                <a:gd name="T28" fmla="*/ 3 w 6"/>
                <a:gd name="T29" fmla="*/ 31 h 102"/>
                <a:gd name="T30" fmla="*/ 3 w 6"/>
                <a:gd name="T31" fmla="*/ 26 h 102"/>
                <a:gd name="T32" fmla="*/ 3 w 6"/>
                <a:gd name="T33" fmla="*/ 21 h 102"/>
                <a:gd name="T34" fmla="*/ 3 w 6"/>
                <a:gd name="T35" fmla="*/ 16 h 102"/>
                <a:gd name="T36" fmla="*/ 3 w 6"/>
                <a:gd name="T37" fmla="*/ 11 h 102"/>
                <a:gd name="T38" fmla="*/ 3 w 6"/>
                <a:gd name="T39" fmla="*/ 6 h 102"/>
                <a:gd name="T40" fmla="*/ 2 w 6"/>
                <a:gd name="T41" fmla="*/ 0 h 102"/>
                <a:gd name="T42" fmla="*/ 2 w 6"/>
                <a:gd name="T43" fmla="*/ 0 h 10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" h="102">
                  <a:moveTo>
                    <a:pt x="3" y="0"/>
                  </a:moveTo>
                  <a:lnTo>
                    <a:pt x="1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36"/>
                  </a:lnTo>
                  <a:lnTo>
                    <a:pt x="1" y="46"/>
                  </a:lnTo>
                  <a:lnTo>
                    <a:pt x="2" y="57"/>
                  </a:lnTo>
                  <a:lnTo>
                    <a:pt x="3" y="68"/>
                  </a:lnTo>
                  <a:lnTo>
                    <a:pt x="5" y="80"/>
                  </a:lnTo>
                  <a:lnTo>
                    <a:pt x="5" y="91"/>
                  </a:lnTo>
                  <a:lnTo>
                    <a:pt x="6" y="102"/>
                  </a:lnTo>
                  <a:lnTo>
                    <a:pt x="6" y="92"/>
                  </a:lnTo>
                  <a:lnTo>
                    <a:pt x="6" y="82"/>
                  </a:lnTo>
                  <a:lnTo>
                    <a:pt x="6" y="72"/>
                  </a:lnTo>
                  <a:lnTo>
                    <a:pt x="6" y="62"/>
                  </a:lnTo>
                  <a:lnTo>
                    <a:pt x="6" y="52"/>
                  </a:lnTo>
                  <a:lnTo>
                    <a:pt x="6" y="42"/>
                  </a:lnTo>
                  <a:lnTo>
                    <a:pt x="6" y="31"/>
                  </a:lnTo>
                  <a:lnTo>
                    <a:pt x="6" y="21"/>
                  </a:lnTo>
                  <a:lnTo>
                    <a:pt x="5" y="1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00" name="Freeform 302"/>
            <p:cNvSpPr>
              <a:spLocks/>
            </p:cNvSpPr>
            <p:nvPr/>
          </p:nvSpPr>
          <p:spPr bwMode="auto">
            <a:xfrm>
              <a:off x="2602" y="1679"/>
              <a:ext cx="13" cy="14"/>
            </a:xfrm>
            <a:custGeom>
              <a:avLst/>
              <a:gdLst>
                <a:gd name="T0" fmla="*/ 13 w 26"/>
                <a:gd name="T1" fmla="*/ 7 h 30"/>
                <a:gd name="T2" fmla="*/ 13 w 26"/>
                <a:gd name="T3" fmla="*/ 6 h 30"/>
                <a:gd name="T4" fmla="*/ 13 w 26"/>
                <a:gd name="T5" fmla="*/ 5 h 30"/>
                <a:gd name="T6" fmla="*/ 12 w 26"/>
                <a:gd name="T7" fmla="*/ 4 h 30"/>
                <a:gd name="T8" fmla="*/ 11 w 26"/>
                <a:gd name="T9" fmla="*/ 3 h 30"/>
                <a:gd name="T10" fmla="*/ 10 w 26"/>
                <a:gd name="T11" fmla="*/ 2 h 30"/>
                <a:gd name="T12" fmla="*/ 9 w 26"/>
                <a:gd name="T13" fmla="*/ 1 h 30"/>
                <a:gd name="T14" fmla="*/ 8 w 26"/>
                <a:gd name="T15" fmla="*/ 0 h 30"/>
                <a:gd name="T16" fmla="*/ 7 w 26"/>
                <a:gd name="T17" fmla="*/ 0 h 30"/>
                <a:gd name="T18" fmla="*/ 6 w 26"/>
                <a:gd name="T19" fmla="*/ 0 h 30"/>
                <a:gd name="T20" fmla="*/ 5 w 26"/>
                <a:gd name="T21" fmla="*/ 0 h 30"/>
                <a:gd name="T22" fmla="*/ 3 w 26"/>
                <a:gd name="T23" fmla="*/ 0 h 30"/>
                <a:gd name="T24" fmla="*/ 2 w 26"/>
                <a:gd name="T25" fmla="*/ 2 h 30"/>
                <a:gd name="T26" fmla="*/ 1 w 26"/>
                <a:gd name="T27" fmla="*/ 4 h 30"/>
                <a:gd name="T28" fmla="*/ 0 w 26"/>
                <a:gd name="T29" fmla="*/ 5 h 30"/>
                <a:gd name="T30" fmla="*/ 0 w 26"/>
                <a:gd name="T31" fmla="*/ 7 h 30"/>
                <a:gd name="T32" fmla="*/ 0 w 26"/>
                <a:gd name="T33" fmla="*/ 8 h 30"/>
                <a:gd name="T34" fmla="*/ 0 w 26"/>
                <a:gd name="T35" fmla="*/ 9 h 30"/>
                <a:gd name="T36" fmla="*/ 1 w 26"/>
                <a:gd name="T37" fmla="*/ 11 h 30"/>
                <a:gd name="T38" fmla="*/ 2 w 26"/>
                <a:gd name="T39" fmla="*/ 13 h 30"/>
                <a:gd name="T40" fmla="*/ 3 w 26"/>
                <a:gd name="T41" fmla="*/ 14 h 30"/>
                <a:gd name="T42" fmla="*/ 5 w 26"/>
                <a:gd name="T43" fmla="*/ 14 h 30"/>
                <a:gd name="T44" fmla="*/ 6 w 26"/>
                <a:gd name="T45" fmla="*/ 14 h 30"/>
                <a:gd name="T46" fmla="*/ 8 w 26"/>
                <a:gd name="T47" fmla="*/ 14 h 30"/>
                <a:gd name="T48" fmla="*/ 10 w 26"/>
                <a:gd name="T49" fmla="*/ 14 h 30"/>
                <a:gd name="T50" fmla="*/ 11 w 26"/>
                <a:gd name="T51" fmla="*/ 14 h 30"/>
                <a:gd name="T52" fmla="*/ 12 w 26"/>
                <a:gd name="T53" fmla="*/ 12 h 30"/>
                <a:gd name="T54" fmla="*/ 13 w 26"/>
                <a:gd name="T55" fmla="*/ 12 h 30"/>
                <a:gd name="T56" fmla="*/ 13 w 26"/>
                <a:gd name="T57" fmla="*/ 10 h 30"/>
                <a:gd name="T58" fmla="*/ 13 w 26"/>
                <a:gd name="T59" fmla="*/ 9 h 30"/>
                <a:gd name="T60" fmla="*/ 13 w 26"/>
                <a:gd name="T61" fmla="*/ 7 h 30"/>
                <a:gd name="T62" fmla="*/ 13 w 26"/>
                <a:gd name="T63" fmla="*/ 7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6" h="30">
                  <a:moveTo>
                    <a:pt x="26" y="15"/>
                  </a:moveTo>
                  <a:lnTo>
                    <a:pt x="26" y="12"/>
                  </a:lnTo>
                  <a:lnTo>
                    <a:pt x="25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9" y="30"/>
                  </a:lnTo>
                  <a:lnTo>
                    <a:pt x="12" y="30"/>
                  </a:lnTo>
                  <a:lnTo>
                    <a:pt x="16" y="30"/>
                  </a:lnTo>
                  <a:lnTo>
                    <a:pt x="19" y="30"/>
                  </a:lnTo>
                  <a:lnTo>
                    <a:pt x="21" y="29"/>
                  </a:lnTo>
                  <a:lnTo>
                    <a:pt x="24" y="26"/>
                  </a:lnTo>
                  <a:lnTo>
                    <a:pt x="25" y="25"/>
                  </a:lnTo>
                  <a:lnTo>
                    <a:pt x="26" y="22"/>
                  </a:lnTo>
                  <a:lnTo>
                    <a:pt x="26" y="19"/>
                  </a:lnTo>
                  <a:lnTo>
                    <a:pt x="26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01" name="Freeform 303"/>
            <p:cNvSpPr>
              <a:spLocks/>
            </p:cNvSpPr>
            <p:nvPr/>
          </p:nvSpPr>
          <p:spPr bwMode="auto">
            <a:xfrm>
              <a:off x="2782" y="1707"/>
              <a:ext cx="2" cy="16"/>
            </a:xfrm>
            <a:custGeom>
              <a:avLst/>
              <a:gdLst>
                <a:gd name="T0" fmla="*/ 2 w 4"/>
                <a:gd name="T1" fmla="*/ 16 h 32"/>
                <a:gd name="T2" fmla="*/ 2 w 4"/>
                <a:gd name="T3" fmla="*/ 12 h 32"/>
                <a:gd name="T4" fmla="*/ 0 w 4"/>
                <a:gd name="T5" fmla="*/ 0 h 32"/>
                <a:gd name="T6" fmla="*/ 2 w 4"/>
                <a:gd name="T7" fmla="*/ 16 h 32"/>
                <a:gd name="T8" fmla="*/ 2 w 4"/>
                <a:gd name="T9" fmla="*/ 1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2">
                  <a:moveTo>
                    <a:pt x="4" y="32"/>
                  </a:moveTo>
                  <a:lnTo>
                    <a:pt x="4" y="23"/>
                  </a:lnTo>
                  <a:lnTo>
                    <a:pt x="0" y="0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02" name="Freeform 304"/>
            <p:cNvSpPr>
              <a:spLocks/>
            </p:cNvSpPr>
            <p:nvPr/>
          </p:nvSpPr>
          <p:spPr bwMode="auto">
            <a:xfrm>
              <a:off x="2784" y="1726"/>
              <a:ext cx="5" cy="27"/>
            </a:xfrm>
            <a:custGeom>
              <a:avLst/>
              <a:gdLst>
                <a:gd name="T0" fmla="*/ 5 w 10"/>
                <a:gd name="T1" fmla="*/ 27 h 54"/>
                <a:gd name="T2" fmla="*/ 5 w 10"/>
                <a:gd name="T3" fmla="*/ 25 h 54"/>
                <a:gd name="T4" fmla="*/ 4 w 10"/>
                <a:gd name="T5" fmla="*/ 21 h 54"/>
                <a:gd name="T6" fmla="*/ 4 w 10"/>
                <a:gd name="T7" fmla="*/ 18 h 54"/>
                <a:gd name="T8" fmla="*/ 4 w 10"/>
                <a:gd name="T9" fmla="*/ 15 h 54"/>
                <a:gd name="T10" fmla="*/ 3 w 10"/>
                <a:gd name="T11" fmla="*/ 13 h 54"/>
                <a:gd name="T12" fmla="*/ 2 w 10"/>
                <a:gd name="T13" fmla="*/ 10 h 54"/>
                <a:gd name="T14" fmla="*/ 2 w 10"/>
                <a:gd name="T15" fmla="*/ 7 h 54"/>
                <a:gd name="T16" fmla="*/ 2 w 10"/>
                <a:gd name="T17" fmla="*/ 4 h 54"/>
                <a:gd name="T18" fmla="*/ 2 w 10"/>
                <a:gd name="T19" fmla="*/ 2 h 54"/>
                <a:gd name="T20" fmla="*/ 1 w 10"/>
                <a:gd name="T21" fmla="*/ 0 h 54"/>
                <a:gd name="T22" fmla="*/ 0 w 10"/>
                <a:gd name="T23" fmla="*/ 3 h 54"/>
                <a:gd name="T24" fmla="*/ 0 w 10"/>
                <a:gd name="T25" fmla="*/ 5 h 54"/>
                <a:gd name="T26" fmla="*/ 1 w 10"/>
                <a:gd name="T27" fmla="*/ 8 h 54"/>
                <a:gd name="T28" fmla="*/ 1 w 10"/>
                <a:gd name="T29" fmla="*/ 11 h 54"/>
                <a:gd name="T30" fmla="*/ 2 w 10"/>
                <a:gd name="T31" fmla="*/ 13 h 54"/>
                <a:gd name="T32" fmla="*/ 2 w 10"/>
                <a:gd name="T33" fmla="*/ 17 h 54"/>
                <a:gd name="T34" fmla="*/ 3 w 10"/>
                <a:gd name="T35" fmla="*/ 19 h 54"/>
                <a:gd name="T36" fmla="*/ 4 w 10"/>
                <a:gd name="T37" fmla="*/ 22 h 54"/>
                <a:gd name="T38" fmla="*/ 4 w 10"/>
                <a:gd name="T39" fmla="*/ 25 h 54"/>
                <a:gd name="T40" fmla="*/ 5 w 10"/>
                <a:gd name="T41" fmla="*/ 27 h 54"/>
                <a:gd name="T42" fmla="*/ 5 w 10"/>
                <a:gd name="T43" fmla="*/ 27 h 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0" h="54">
                  <a:moveTo>
                    <a:pt x="10" y="54"/>
                  </a:moveTo>
                  <a:lnTo>
                    <a:pt x="9" y="49"/>
                  </a:lnTo>
                  <a:lnTo>
                    <a:pt x="8" y="42"/>
                  </a:lnTo>
                  <a:lnTo>
                    <a:pt x="7" y="36"/>
                  </a:lnTo>
                  <a:lnTo>
                    <a:pt x="7" y="30"/>
                  </a:lnTo>
                  <a:lnTo>
                    <a:pt x="5" y="25"/>
                  </a:lnTo>
                  <a:lnTo>
                    <a:pt x="4" y="19"/>
                  </a:lnTo>
                  <a:lnTo>
                    <a:pt x="4" y="14"/>
                  </a:lnTo>
                  <a:lnTo>
                    <a:pt x="3" y="8"/>
                  </a:lnTo>
                  <a:lnTo>
                    <a:pt x="3" y="4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10"/>
                  </a:lnTo>
                  <a:lnTo>
                    <a:pt x="2" y="15"/>
                  </a:lnTo>
                  <a:lnTo>
                    <a:pt x="2" y="21"/>
                  </a:lnTo>
                  <a:lnTo>
                    <a:pt x="3" y="26"/>
                  </a:lnTo>
                  <a:lnTo>
                    <a:pt x="4" y="33"/>
                  </a:lnTo>
                  <a:lnTo>
                    <a:pt x="5" y="37"/>
                  </a:lnTo>
                  <a:lnTo>
                    <a:pt x="7" y="44"/>
                  </a:lnTo>
                  <a:lnTo>
                    <a:pt x="8" y="49"/>
                  </a:lnTo>
                  <a:lnTo>
                    <a:pt x="10" y="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03" name="Freeform 305"/>
            <p:cNvSpPr>
              <a:spLocks/>
            </p:cNvSpPr>
            <p:nvPr/>
          </p:nvSpPr>
          <p:spPr bwMode="auto">
            <a:xfrm>
              <a:off x="2592" y="1832"/>
              <a:ext cx="1" cy="5"/>
            </a:xfrm>
            <a:custGeom>
              <a:avLst/>
              <a:gdLst>
                <a:gd name="T0" fmla="*/ 1 w 1"/>
                <a:gd name="T1" fmla="*/ 5 h 11"/>
                <a:gd name="T2" fmla="*/ 1 w 1"/>
                <a:gd name="T3" fmla="*/ 0 h 11"/>
                <a:gd name="T4" fmla="*/ 1 w 1"/>
                <a:gd name="T5" fmla="*/ 0 h 11"/>
                <a:gd name="T6" fmla="*/ 1 w 1"/>
                <a:gd name="T7" fmla="*/ 0 h 11"/>
                <a:gd name="T8" fmla="*/ 0 w 1"/>
                <a:gd name="T9" fmla="*/ 1 h 11"/>
                <a:gd name="T10" fmla="*/ 0 w 1"/>
                <a:gd name="T11" fmla="*/ 2 h 11"/>
                <a:gd name="T12" fmla="*/ 0 w 1"/>
                <a:gd name="T13" fmla="*/ 2 h 11"/>
                <a:gd name="T14" fmla="*/ 0 w 1"/>
                <a:gd name="T15" fmla="*/ 3 h 11"/>
                <a:gd name="T16" fmla="*/ 0 w 1"/>
                <a:gd name="T17" fmla="*/ 3 h 11"/>
                <a:gd name="T18" fmla="*/ 1 w 1"/>
                <a:gd name="T19" fmla="*/ 4 h 11"/>
                <a:gd name="T20" fmla="*/ 1 w 1"/>
                <a:gd name="T21" fmla="*/ 5 h 11"/>
                <a:gd name="T22" fmla="*/ 1 w 1"/>
                <a:gd name="T23" fmla="*/ 5 h 11"/>
                <a:gd name="T24" fmla="*/ 1 w 1"/>
                <a:gd name="T25" fmla="*/ 5 h 11"/>
                <a:gd name="T26" fmla="*/ 1 w 1"/>
                <a:gd name="T27" fmla="*/ 5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11">
                  <a:moveTo>
                    <a:pt x="1" y="1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04" name="Freeform 306"/>
            <p:cNvSpPr>
              <a:spLocks/>
            </p:cNvSpPr>
            <p:nvPr/>
          </p:nvSpPr>
          <p:spPr bwMode="auto">
            <a:xfrm>
              <a:off x="2597" y="1797"/>
              <a:ext cx="1" cy="6"/>
            </a:xfrm>
            <a:custGeom>
              <a:avLst/>
              <a:gdLst>
                <a:gd name="T0" fmla="*/ 1 w 4"/>
                <a:gd name="T1" fmla="*/ 0 h 12"/>
                <a:gd name="T2" fmla="*/ 1 w 4"/>
                <a:gd name="T3" fmla="*/ 1 h 12"/>
                <a:gd name="T4" fmla="*/ 1 w 4"/>
                <a:gd name="T5" fmla="*/ 1 h 12"/>
                <a:gd name="T6" fmla="*/ 1 w 4"/>
                <a:gd name="T7" fmla="*/ 2 h 12"/>
                <a:gd name="T8" fmla="*/ 1 w 4"/>
                <a:gd name="T9" fmla="*/ 2 h 12"/>
                <a:gd name="T10" fmla="*/ 1 w 4"/>
                <a:gd name="T11" fmla="*/ 3 h 12"/>
                <a:gd name="T12" fmla="*/ 1 w 4"/>
                <a:gd name="T13" fmla="*/ 3 h 12"/>
                <a:gd name="T14" fmla="*/ 1 w 4"/>
                <a:gd name="T15" fmla="*/ 4 h 12"/>
                <a:gd name="T16" fmla="*/ 0 w 4"/>
                <a:gd name="T17" fmla="*/ 4 h 12"/>
                <a:gd name="T18" fmla="*/ 0 w 4"/>
                <a:gd name="T19" fmla="*/ 4 h 12"/>
                <a:gd name="T20" fmla="*/ 0 w 4"/>
                <a:gd name="T21" fmla="*/ 4 h 12"/>
                <a:gd name="T22" fmla="*/ 1 w 4"/>
                <a:gd name="T23" fmla="*/ 6 h 12"/>
                <a:gd name="T24" fmla="*/ 1 w 4"/>
                <a:gd name="T25" fmla="*/ 0 h 12"/>
                <a:gd name="T26" fmla="*/ 1 w 4"/>
                <a:gd name="T27" fmla="*/ 0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05" name="Freeform 307"/>
            <p:cNvSpPr>
              <a:spLocks/>
            </p:cNvSpPr>
            <p:nvPr/>
          </p:nvSpPr>
          <p:spPr bwMode="auto">
            <a:xfrm>
              <a:off x="2592" y="1727"/>
              <a:ext cx="11" cy="105"/>
            </a:xfrm>
            <a:custGeom>
              <a:avLst/>
              <a:gdLst>
                <a:gd name="T0" fmla="*/ 4 w 22"/>
                <a:gd name="T1" fmla="*/ 89 h 209"/>
                <a:gd name="T2" fmla="*/ 4 w 22"/>
                <a:gd name="T3" fmla="*/ 86 h 209"/>
                <a:gd name="T4" fmla="*/ 4 w 22"/>
                <a:gd name="T5" fmla="*/ 82 h 209"/>
                <a:gd name="T6" fmla="*/ 4 w 22"/>
                <a:gd name="T7" fmla="*/ 79 h 209"/>
                <a:gd name="T8" fmla="*/ 4 w 22"/>
                <a:gd name="T9" fmla="*/ 76 h 209"/>
                <a:gd name="T10" fmla="*/ 4 w 22"/>
                <a:gd name="T11" fmla="*/ 74 h 209"/>
                <a:gd name="T12" fmla="*/ 4 w 22"/>
                <a:gd name="T13" fmla="*/ 73 h 209"/>
                <a:gd name="T14" fmla="*/ 4 w 22"/>
                <a:gd name="T15" fmla="*/ 72 h 209"/>
                <a:gd name="T16" fmla="*/ 4 w 22"/>
                <a:gd name="T17" fmla="*/ 71 h 209"/>
                <a:gd name="T18" fmla="*/ 4 w 22"/>
                <a:gd name="T19" fmla="*/ 69 h 209"/>
                <a:gd name="T20" fmla="*/ 4 w 22"/>
                <a:gd name="T21" fmla="*/ 68 h 209"/>
                <a:gd name="T22" fmla="*/ 4 w 22"/>
                <a:gd name="T23" fmla="*/ 67 h 209"/>
                <a:gd name="T24" fmla="*/ 4 w 22"/>
                <a:gd name="T25" fmla="*/ 66 h 209"/>
                <a:gd name="T26" fmla="*/ 5 w 22"/>
                <a:gd name="T27" fmla="*/ 66 h 209"/>
                <a:gd name="T28" fmla="*/ 6 w 22"/>
                <a:gd name="T29" fmla="*/ 66 h 209"/>
                <a:gd name="T30" fmla="*/ 5 w 22"/>
                <a:gd name="T31" fmla="*/ 33 h 209"/>
                <a:gd name="T32" fmla="*/ 7 w 22"/>
                <a:gd name="T33" fmla="*/ 26 h 209"/>
                <a:gd name="T34" fmla="*/ 10 w 22"/>
                <a:gd name="T35" fmla="*/ 19 h 209"/>
                <a:gd name="T36" fmla="*/ 11 w 22"/>
                <a:gd name="T37" fmla="*/ 13 h 209"/>
                <a:gd name="T38" fmla="*/ 10 w 22"/>
                <a:gd name="T39" fmla="*/ 6 h 209"/>
                <a:gd name="T40" fmla="*/ 7 w 22"/>
                <a:gd name="T41" fmla="*/ 0 h 209"/>
                <a:gd name="T42" fmla="*/ 5 w 22"/>
                <a:gd name="T43" fmla="*/ 9 h 209"/>
                <a:gd name="T44" fmla="*/ 5 w 22"/>
                <a:gd name="T45" fmla="*/ 18 h 209"/>
                <a:gd name="T46" fmla="*/ 4 w 22"/>
                <a:gd name="T47" fmla="*/ 26 h 209"/>
                <a:gd name="T48" fmla="*/ 3 w 22"/>
                <a:gd name="T49" fmla="*/ 34 h 209"/>
                <a:gd name="T50" fmla="*/ 2 w 22"/>
                <a:gd name="T51" fmla="*/ 40 h 209"/>
                <a:gd name="T52" fmla="*/ 0 w 22"/>
                <a:gd name="T53" fmla="*/ 105 h 209"/>
                <a:gd name="T54" fmla="*/ 2 w 22"/>
                <a:gd name="T55" fmla="*/ 100 h 209"/>
                <a:gd name="T56" fmla="*/ 4 w 22"/>
                <a:gd name="T57" fmla="*/ 95 h 209"/>
                <a:gd name="T58" fmla="*/ 7 w 22"/>
                <a:gd name="T59" fmla="*/ 90 h 209"/>
                <a:gd name="T60" fmla="*/ 7 w 22"/>
                <a:gd name="T61" fmla="*/ 86 h 209"/>
                <a:gd name="T62" fmla="*/ 7 w 22"/>
                <a:gd name="T63" fmla="*/ 82 h 209"/>
                <a:gd name="T64" fmla="*/ 7 w 22"/>
                <a:gd name="T65" fmla="*/ 84 h 209"/>
                <a:gd name="T66" fmla="*/ 7 w 22"/>
                <a:gd name="T67" fmla="*/ 86 h 209"/>
                <a:gd name="T68" fmla="*/ 7 w 22"/>
                <a:gd name="T69" fmla="*/ 87 h 209"/>
                <a:gd name="T70" fmla="*/ 6 w 22"/>
                <a:gd name="T71" fmla="*/ 89 h 209"/>
                <a:gd name="T72" fmla="*/ 5 w 22"/>
                <a:gd name="T73" fmla="*/ 91 h 20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2" h="209">
                  <a:moveTo>
                    <a:pt x="9" y="182"/>
                  </a:moveTo>
                  <a:lnTo>
                    <a:pt x="8" y="178"/>
                  </a:lnTo>
                  <a:lnTo>
                    <a:pt x="7" y="175"/>
                  </a:lnTo>
                  <a:lnTo>
                    <a:pt x="7" y="172"/>
                  </a:lnTo>
                  <a:lnTo>
                    <a:pt x="7" y="168"/>
                  </a:lnTo>
                  <a:lnTo>
                    <a:pt x="7" y="164"/>
                  </a:lnTo>
                  <a:lnTo>
                    <a:pt x="7" y="162"/>
                  </a:lnTo>
                  <a:lnTo>
                    <a:pt x="7" y="158"/>
                  </a:lnTo>
                  <a:lnTo>
                    <a:pt x="7" y="154"/>
                  </a:lnTo>
                  <a:lnTo>
                    <a:pt x="8" y="151"/>
                  </a:lnTo>
                  <a:lnTo>
                    <a:pt x="9" y="148"/>
                  </a:lnTo>
                  <a:lnTo>
                    <a:pt x="8" y="147"/>
                  </a:lnTo>
                  <a:lnTo>
                    <a:pt x="7" y="147"/>
                  </a:lnTo>
                  <a:lnTo>
                    <a:pt x="7" y="146"/>
                  </a:lnTo>
                  <a:lnTo>
                    <a:pt x="7" y="145"/>
                  </a:lnTo>
                  <a:lnTo>
                    <a:pt x="7" y="143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7" y="140"/>
                  </a:lnTo>
                  <a:lnTo>
                    <a:pt x="7" y="138"/>
                  </a:lnTo>
                  <a:lnTo>
                    <a:pt x="7" y="137"/>
                  </a:lnTo>
                  <a:lnTo>
                    <a:pt x="7" y="136"/>
                  </a:lnTo>
                  <a:lnTo>
                    <a:pt x="7" y="135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3" y="131"/>
                  </a:lnTo>
                  <a:lnTo>
                    <a:pt x="9" y="65"/>
                  </a:lnTo>
                  <a:lnTo>
                    <a:pt x="12" y="58"/>
                  </a:lnTo>
                  <a:lnTo>
                    <a:pt x="14" y="52"/>
                  </a:lnTo>
                  <a:lnTo>
                    <a:pt x="17" y="46"/>
                  </a:lnTo>
                  <a:lnTo>
                    <a:pt x="19" y="38"/>
                  </a:lnTo>
                  <a:lnTo>
                    <a:pt x="20" y="32"/>
                  </a:lnTo>
                  <a:lnTo>
                    <a:pt x="22" y="25"/>
                  </a:lnTo>
                  <a:lnTo>
                    <a:pt x="22" y="18"/>
                  </a:lnTo>
                  <a:lnTo>
                    <a:pt x="20" y="12"/>
                  </a:lnTo>
                  <a:lnTo>
                    <a:pt x="17" y="6"/>
                  </a:lnTo>
                  <a:lnTo>
                    <a:pt x="13" y="0"/>
                  </a:lnTo>
                  <a:lnTo>
                    <a:pt x="12" y="8"/>
                  </a:lnTo>
                  <a:lnTo>
                    <a:pt x="10" y="18"/>
                  </a:lnTo>
                  <a:lnTo>
                    <a:pt x="10" y="27"/>
                  </a:lnTo>
                  <a:lnTo>
                    <a:pt x="9" y="36"/>
                  </a:lnTo>
                  <a:lnTo>
                    <a:pt x="8" y="43"/>
                  </a:lnTo>
                  <a:lnTo>
                    <a:pt x="8" y="52"/>
                  </a:lnTo>
                  <a:lnTo>
                    <a:pt x="7" y="59"/>
                  </a:lnTo>
                  <a:lnTo>
                    <a:pt x="5" y="67"/>
                  </a:lnTo>
                  <a:lnTo>
                    <a:pt x="4" y="74"/>
                  </a:lnTo>
                  <a:lnTo>
                    <a:pt x="3" y="80"/>
                  </a:lnTo>
                  <a:lnTo>
                    <a:pt x="0" y="80"/>
                  </a:lnTo>
                  <a:lnTo>
                    <a:pt x="0" y="209"/>
                  </a:lnTo>
                  <a:lnTo>
                    <a:pt x="2" y="204"/>
                  </a:lnTo>
                  <a:lnTo>
                    <a:pt x="4" y="199"/>
                  </a:lnTo>
                  <a:lnTo>
                    <a:pt x="5" y="194"/>
                  </a:lnTo>
                  <a:lnTo>
                    <a:pt x="8" y="189"/>
                  </a:lnTo>
                  <a:lnTo>
                    <a:pt x="10" y="185"/>
                  </a:lnTo>
                  <a:lnTo>
                    <a:pt x="13" y="180"/>
                  </a:lnTo>
                  <a:lnTo>
                    <a:pt x="14" y="177"/>
                  </a:lnTo>
                  <a:lnTo>
                    <a:pt x="14" y="172"/>
                  </a:lnTo>
                  <a:lnTo>
                    <a:pt x="14" y="168"/>
                  </a:lnTo>
                  <a:lnTo>
                    <a:pt x="13" y="163"/>
                  </a:lnTo>
                  <a:lnTo>
                    <a:pt x="13" y="166"/>
                  </a:lnTo>
                  <a:lnTo>
                    <a:pt x="13" y="168"/>
                  </a:lnTo>
                  <a:lnTo>
                    <a:pt x="13" y="169"/>
                  </a:lnTo>
                  <a:lnTo>
                    <a:pt x="13" y="171"/>
                  </a:lnTo>
                  <a:lnTo>
                    <a:pt x="13" y="173"/>
                  </a:lnTo>
                  <a:lnTo>
                    <a:pt x="13" y="174"/>
                  </a:lnTo>
                  <a:lnTo>
                    <a:pt x="13" y="175"/>
                  </a:lnTo>
                  <a:lnTo>
                    <a:pt x="12" y="178"/>
                  </a:lnTo>
                  <a:lnTo>
                    <a:pt x="10" y="179"/>
                  </a:lnTo>
                  <a:lnTo>
                    <a:pt x="9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06" name="Freeform 308"/>
            <p:cNvSpPr>
              <a:spLocks/>
            </p:cNvSpPr>
            <p:nvPr/>
          </p:nvSpPr>
          <p:spPr bwMode="auto">
            <a:xfrm>
              <a:off x="2344" y="1844"/>
              <a:ext cx="3" cy="5"/>
            </a:xfrm>
            <a:custGeom>
              <a:avLst/>
              <a:gdLst>
                <a:gd name="T0" fmla="*/ 0 w 6"/>
                <a:gd name="T1" fmla="*/ 5 h 12"/>
                <a:gd name="T2" fmla="*/ 3 w 6"/>
                <a:gd name="T3" fmla="*/ 0 h 12"/>
                <a:gd name="T4" fmla="*/ 3 w 6"/>
                <a:gd name="T5" fmla="*/ 1 h 12"/>
                <a:gd name="T6" fmla="*/ 3 w 6"/>
                <a:gd name="T7" fmla="*/ 1 h 12"/>
                <a:gd name="T8" fmla="*/ 2 w 6"/>
                <a:gd name="T9" fmla="*/ 2 h 12"/>
                <a:gd name="T10" fmla="*/ 1 w 6"/>
                <a:gd name="T11" fmla="*/ 2 h 12"/>
                <a:gd name="T12" fmla="*/ 1 w 6"/>
                <a:gd name="T13" fmla="*/ 3 h 12"/>
                <a:gd name="T14" fmla="*/ 1 w 6"/>
                <a:gd name="T15" fmla="*/ 3 h 12"/>
                <a:gd name="T16" fmla="*/ 1 w 6"/>
                <a:gd name="T17" fmla="*/ 3 h 12"/>
                <a:gd name="T18" fmla="*/ 1 w 6"/>
                <a:gd name="T19" fmla="*/ 4 h 12"/>
                <a:gd name="T20" fmla="*/ 0 w 6"/>
                <a:gd name="T21" fmla="*/ 4 h 12"/>
                <a:gd name="T22" fmla="*/ 0 w 6"/>
                <a:gd name="T23" fmla="*/ 5 h 12"/>
                <a:gd name="T24" fmla="*/ 0 w 6"/>
                <a:gd name="T25" fmla="*/ 5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2">
                  <a:moveTo>
                    <a:pt x="0" y="12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07" name="Freeform 309"/>
            <p:cNvSpPr>
              <a:spLocks/>
            </p:cNvSpPr>
            <p:nvPr/>
          </p:nvSpPr>
          <p:spPr bwMode="auto">
            <a:xfrm>
              <a:off x="2332" y="1787"/>
              <a:ext cx="42" cy="141"/>
            </a:xfrm>
            <a:custGeom>
              <a:avLst/>
              <a:gdLst>
                <a:gd name="T0" fmla="*/ 5 w 83"/>
                <a:gd name="T1" fmla="*/ 59 h 282"/>
                <a:gd name="T2" fmla="*/ 13 w 83"/>
                <a:gd name="T3" fmla="*/ 78 h 282"/>
                <a:gd name="T4" fmla="*/ 19 w 83"/>
                <a:gd name="T5" fmla="*/ 97 h 282"/>
                <a:gd name="T6" fmla="*/ 23 w 83"/>
                <a:gd name="T7" fmla="*/ 116 h 282"/>
                <a:gd name="T8" fmla="*/ 26 w 83"/>
                <a:gd name="T9" fmla="*/ 133 h 282"/>
                <a:gd name="T10" fmla="*/ 24 w 83"/>
                <a:gd name="T11" fmla="*/ 101 h 282"/>
                <a:gd name="T12" fmla="*/ 21 w 83"/>
                <a:gd name="T13" fmla="*/ 93 h 282"/>
                <a:gd name="T14" fmla="*/ 18 w 83"/>
                <a:gd name="T15" fmla="*/ 86 h 282"/>
                <a:gd name="T16" fmla="*/ 15 w 83"/>
                <a:gd name="T17" fmla="*/ 78 h 282"/>
                <a:gd name="T18" fmla="*/ 12 w 83"/>
                <a:gd name="T19" fmla="*/ 70 h 282"/>
                <a:gd name="T20" fmla="*/ 12 w 83"/>
                <a:gd name="T21" fmla="*/ 63 h 282"/>
                <a:gd name="T22" fmla="*/ 9 w 83"/>
                <a:gd name="T23" fmla="*/ 63 h 282"/>
                <a:gd name="T24" fmla="*/ 8 w 83"/>
                <a:gd name="T25" fmla="*/ 59 h 282"/>
                <a:gd name="T26" fmla="*/ 9 w 83"/>
                <a:gd name="T27" fmla="*/ 55 h 282"/>
                <a:gd name="T28" fmla="*/ 11 w 83"/>
                <a:gd name="T29" fmla="*/ 51 h 282"/>
                <a:gd name="T30" fmla="*/ 13 w 83"/>
                <a:gd name="T31" fmla="*/ 46 h 282"/>
                <a:gd name="T32" fmla="*/ 15 w 83"/>
                <a:gd name="T33" fmla="*/ 46 h 282"/>
                <a:gd name="T34" fmla="*/ 17 w 83"/>
                <a:gd name="T35" fmla="*/ 41 h 282"/>
                <a:gd name="T36" fmla="*/ 18 w 83"/>
                <a:gd name="T37" fmla="*/ 37 h 282"/>
                <a:gd name="T38" fmla="*/ 20 w 83"/>
                <a:gd name="T39" fmla="*/ 34 h 282"/>
                <a:gd name="T40" fmla="*/ 23 w 83"/>
                <a:gd name="T41" fmla="*/ 30 h 282"/>
                <a:gd name="T42" fmla="*/ 27 w 83"/>
                <a:gd name="T43" fmla="*/ 27 h 282"/>
                <a:gd name="T44" fmla="*/ 29 w 83"/>
                <a:gd name="T45" fmla="*/ 20 h 282"/>
                <a:gd name="T46" fmla="*/ 33 w 83"/>
                <a:gd name="T47" fmla="*/ 16 h 282"/>
                <a:gd name="T48" fmla="*/ 35 w 83"/>
                <a:gd name="T49" fmla="*/ 11 h 282"/>
                <a:gd name="T50" fmla="*/ 37 w 83"/>
                <a:gd name="T51" fmla="*/ 7 h 282"/>
                <a:gd name="T52" fmla="*/ 40 w 83"/>
                <a:gd name="T53" fmla="*/ 2 h 282"/>
                <a:gd name="T54" fmla="*/ 36 w 83"/>
                <a:gd name="T55" fmla="*/ 3 h 282"/>
                <a:gd name="T56" fmla="*/ 24 w 83"/>
                <a:gd name="T57" fmla="*/ 10 h 282"/>
                <a:gd name="T58" fmla="*/ 14 w 83"/>
                <a:gd name="T59" fmla="*/ 19 h 282"/>
                <a:gd name="T60" fmla="*/ 6 w 83"/>
                <a:gd name="T61" fmla="*/ 30 h 282"/>
                <a:gd name="T62" fmla="*/ 2 w 83"/>
                <a:gd name="T63" fmla="*/ 43 h 282"/>
                <a:gd name="T64" fmla="*/ 0 w 83"/>
                <a:gd name="T65" fmla="*/ 51 h 2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3" h="282">
                  <a:moveTo>
                    <a:pt x="0" y="100"/>
                  </a:moveTo>
                  <a:lnTo>
                    <a:pt x="10" y="118"/>
                  </a:lnTo>
                  <a:lnTo>
                    <a:pt x="19" y="137"/>
                  </a:lnTo>
                  <a:lnTo>
                    <a:pt x="26" y="155"/>
                  </a:lnTo>
                  <a:lnTo>
                    <a:pt x="32" y="174"/>
                  </a:lnTo>
                  <a:lnTo>
                    <a:pt x="37" y="194"/>
                  </a:lnTo>
                  <a:lnTo>
                    <a:pt x="42" y="212"/>
                  </a:lnTo>
                  <a:lnTo>
                    <a:pt x="46" y="231"/>
                  </a:lnTo>
                  <a:lnTo>
                    <a:pt x="48" y="248"/>
                  </a:lnTo>
                  <a:lnTo>
                    <a:pt x="51" y="266"/>
                  </a:lnTo>
                  <a:lnTo>
                    <a:pt x="53" y="282"/>
                  </a:lnTo>
                  <a:lnTo>
                    <a:pt x="47" y="202"/>
                  </a:lnTo>
                  <a:lnTo>
                    <a:pt x="45" y="195"/>
                  </a:lnTo>
                  <a:lnTo>
                    <a:pt x="42" y="186"/>
                  </a:lnTo>
                  <a:lnTo>
                    <a:pt x="39" y="179"/>
                  </a:lnTo>
                  <a:lnTo>
                    <a:pt x="35" y="172"/>
                  </a:lnTo>
                  <a:lnTo>
                    <a:pt x="31" y="163"/>
                  </a:lnTo>
                  <a:lnTo>
                    <a:pt x="29" y="155"/>
                  </a:lnTo>
                  <a:lnTo>
                    <a:pt x="25" y="147"/>
                  </a:lnTo>
                  <a:lnTo>
                    <a:pt x="24" y="139"/>
                  </a:lnTo>
                  <a:lnTo>
                    <a:pt x="22" y="132"/>
                  </a:lnTo>
                  <a:lnTo>
                    <a:pt x="24" y="125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6" y="122"/>
                  </a:lnTo>
                  <a:lnTo>
                    <a:pt x="16" y="118"/>
                  </a:lnTo>
                  <a:lnTo>
                    <a:pt x="16" y="113"/>
                  </a:lnTo>
                  <a:lnTo>
                    <a:pt x="17" y="110"/>
                  </a:lnTo>
                  <a:lnTo>
                    <a:pt x="20" y="106"/>
                  </a:lnTo>
                  <a:lnTo>
                    <a:pt x="21" y="101"/>
                  </a:lnTo>
                  <a:lnTo>
                    <a:pt x="24" y="97"/>
                  </a:lnTo>
                  <a:lnTo>
                    <a:pt x="26" y="92"/>
                  </a:lnTo>
                  <a:lnTo>
                    <a:pt x="27" y="89"/>
                  </a:lnTo>
                  <a:lnTo>
                    <a:pt x="30" y="92"/>
                  </a:lnTo>
                  <a:lnTo>
                    <a:pt x="32" y="86"/>
                  </a:lnTo>
                  <a:lnTo>
                    <a:pt x="34" y="81"/>
                  </a:lnTo>
                  <a:lnTo>
                    <a:pt x="35" y="77"/>
                  </a:lnTo>
                  <a:lnTo>
                    <a:pt x="36" y="74"/>
                  </a:lnTo>
                  <a:lnTo>
                    <a:pt x="39" y="70"/>
                  </a:lnTo>
                  <a:lnTo>
                    <a:pt x="40" y="68"/>
                  </a:lnTo>
                  <a:lnTo>
                    <a:pt x="42" y="64"/>
                  </a:lnTo>
                  <a:lnTo>
                    <a:pt x="46" y="60"/>
                  </a:lnTo>
                  <a:lnTo>
                    <a:pt x="48" y="58"/>
                  </a:lnTo>
                  <a:lnTo>
                    <a:pt x="53" y="54"/>
                  </a:lnTo>
                  <a:lnTo>
                    <a:pt x="53" y="44"/>
                  </a:lnTo>
                  <a:lnTo>
                    <a:pt x="57" y="40"/>
                  </a:lnTo>
                  <a:lnTo>
                    <a:pt x="61" y="35"/>
                  </a:lnTo>
                  <a:lnTo>
                    <a:pt x="65" y="32"/>
                  </a:lnTo>
                  <a:lnTo>
                    <a:pt x="67" y="27"/>
                  </a:lnTo>
                  <a:lnTo>
                    <a:pt x="69" y="22"/>
                  </a:lnTo>
                  <a:lnTo>
                    <a:pt x="72" y="17"/>
                  </a:lnTo>
                  <a:lnTo>
                    <a:pt x="74" y="13"/>
                  </a:lnTo>
                  <a:lnTo>
                    <a:pt x="77" y="8"/>
                  </a:lnTo>
                  <a:lnTo>
                    <a:pt x="79" y="3"/>
                  </a:lnTo>
                  <a:lnTo>
                    <a:pt x="83" y="0"/>
                  </a:lnTo>
                  <a:lnTo>
                    <a:pt x="71" y="5"/>
                  </a:lnTo>
                  <a:lnTo>
                    <a:pt x="58" y="11"/>
                  </a:lnTo>
                  <a:lnTo>
                    <a:pt x="47" y="19"/>
                  </a:lnTo>
                  <a:lnTo>
                    <a:pt x="37" y="28"/>
                  </a:lnTo>
                  <a:lnTo>
                    <a:pt x="27" y="38"/>
                  </a:lnTo>
                  <a:lnTo>
                    <a:pt x="20" y="49"/>
                  </a:lnTo>
                  <a:lnTo>
                    <a:pt x="12" y="60"/>
                  </a:lnTo>
                  <a:lnTo>
                    <a:pt x="6" y="74"/>
                  </a:lnTo>
                  <a:lnTo>
                    <a:pt x="3" y="86"/>
                  </a:lnTo>
                  <a:lnTo>
                    <a:pt x="0" y="101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08" name="Freeform 310"/>
            <p:cNvSpPr>
              <a:spLocks/>
            </p:cNvSpPr>
            <p:nvPr/>
          </p:nvSpPr>
          <p:spPr bwMode="auto">
            <a:xfrm>
              <a:off x="2778" y="1833"/>
              <a:ext cx="1" cy="1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1 h 3"/>
                <a:gd name="T4" fmla="*/ 0 w 1"/>
                <a:gd name="T5" fmla="*/ 1 h 3"/>
                <a:gd name="T6" fmla="*/ 0 w 1"/>
                <a:gd name="T7" fmla="*/ 1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1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0 h 3"/>
                <a:gd name="T22" fmla="*/ 1 w 1"/>
                <a:gd name="T23" fmla="*/ 0 h 3"/>
                <a:gd name="T24" fmla="*/ 1 w 1"/>
                <a:gd name="T25" fmla="*/ 0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09" name="Freeform 311"/>
            <p:cNvSpPr>
              <a:spLocks/>
            </p:cNvSpPr>
            <p:nvPr/>
          </p:nvSpPr>
          <p:spPr bwMode="auto">
            <a:xfrm>
              <a:off x="2779" y="1823"/>
              <a:ext cx="15" cy="156"/>
            </a:xfrm>
            <a:custGeom>
              <a:avLst/>
              <a:gdLst>
                <a:gd name="T0" fmla="*/ 2 w 31"/>
                <a:gd name="T1" fmla="*/ 0 h 312"/>
                <a:gd name="T2" fmla="*/ 2 w 31"/>
                <a:gd name="T3" fmla="*/ 2 h 312"/>
                <a:gd name="T4" fmla="*/ 2 w 31"/>
                <a:gd name="T5" fmla="*/ 3 h 312"/>
                <a:gd name="T6" fmla="*/ 2 w 31"/>
                <a:gd name="T7" fmla="*/ 4 h 312"/>
                <a:gd name="T8" fmla="*/ 2 w 31"/>
                <a:gd name="T9" fmla="*/ 5 h 312"/>
                <a:gd name="T10" fmla="*/ 2 w 31"/>
                <a:gd name="T11" fmla="*/ 7 h 312"/>
                <a:gd name="T12" fmla="*/ 1 w 31"/>
                <a:gd name="T13" fmla="*/ 8 h 312"/>
                <a:gd name="T14" fmla="*/ 1 w 31"/>
                <a:gd name="T15" fmla="*/ 8 h 312"/>
                <a:gd name="T16" fmla="*/ 1 w 31"/>
                <a:gd name="T17" fmla="*/ 10 h 312"/>
                <a:gd name="T18" fmla="*/ 1 w 31"/>
                <a:gd name="T19" fmla="*/ 10 h 312"/>
                <a:gd name="T20" fmla="*/ 0 w 31"/>
                <a:gd name="T21" fmla="*/ 11 h 312"/>
                <a:gd name="T22" fmla="*/ 2 w 31"/>
                <a:gd name="T23" fmla="*/ 8 h 312"/>
                <a:gd name="T24" fmla="*/ 2 w 31"/>
                <a:gd name="T25" fmla="*/ 9 h 312"/>
                <a:gd name="T26" fmla="*/ 3 w 31"/>
                <a:gd name="T27" fmla="*/ 10 h 312"/>
                <a:gd name="T28" fmla="*/ 4 w 31"/>
                <a:gd name="T29" fmla="*/ 12 h 312"/>
                <a:gd name="T30" fmla="*/ 4 w 31"/>
                <a:gd name="T31" fmla="*/ 13 h 312"/>
                <a:gd name="T32" fmla="*/ 5 w 31"/>
                <a:gd name="T33" fmla="*/ 15 h 312"/>
                <a:gd name="T34" fmla="*/ 6 w 31"/>
                <a:gd name="T35" fmla="*/ 16 h 312"/>
                <a:gd name="T36" fmla="*/ 6 w 31"/>
                <a:gd name="T37" fmla="*/ 17 h 312"/>
                <a:gd name="T38" fmla="*/ 5 w 31"/>
                <a:gd name="T39" fmla="*/ 18 h 312"/>
                <a:gd name="T40" fmla="*/ 5 w 31"/>
                <a:gd name="T41" fmla="*/ 20 h 312"/>
                <a:gd name="T42" fmla="*/ 4 w 31"/>
                <a:gd name="T43" fmla="*/ 21 h 312"/>
                <a:gd name="T44" fmla="*/ 1 w 31"/>
                <a:gd name="T45" fmla="*/ 16 h 312"/>
                <a:gd name="T46" fmla="*/ 4 w 31"/>
                <a:gd name="T47" fmla="*/ 30 h 312"/>
                <a:gd name="T48" fmla="*/ 7 w 31"/>
                <a:gd name="T49" fmla="*/ 44 h 312"/>
                <a:gd name="T50" fmla="*/ 9 w 31"/>
                <a:gd name="T51" fmla="*/ 57 h 312"/>
                <a:gd name="T52" fmla="*/ 11 w 31"/>
                <a:gd name="T53" fmla="*/ 71 h 312"/>
                <a:gd name="T54" fmla="*/ 12 w 31"/>
                <a:gd name="T55" fmla="*/ 85 h 312"/>
                <a:gd name="T56" fmla="*/ 14 w 31"/>
                <a:gd name="T57" fmla="*/ 99 h 312"/>
                <a:gd name="T58" fmla="*/ 14 w 31"/>
                <a:gd name="T59" fmla="*/ 112 h 312"/>
                <a:gd name="T60" fmla="*/ 15 w 31"/>
                <a:gd name="T61" fmla="*/ 127 h 312"/>
                <a:gd name="T62" fmla="*/ 15 w 31"/>
                <a:gd name="T63" fmla="*/ 141 h 312"/>
                <a:gd name="T64" fmla="*/ 15 w 31"/>
                <a:gd name="T65" fmla="*/ 156 h 312"/>
                <a:gd name="T66" fmla="*/ 15 w 31"/>
                <a:gd name="T67" fmla="*/ 140 h 312"/>
                <a:gd name="T68" fmla="*/ 15 w 31"/>
                <a:gd name="T69" fmla="*/ 123 h 312"/>
                <a:gd name="T70" fmla="*/ 15 w 31"/>
                <a:gd name="T71" fmla="*/ 107 h 312"/>
                <a:gd name="T72" fmla="*/ 15 w 31"/>
                <a:gd name="T73" fmla="*/ 92 h 312"/>
                <a:gd name="T74" fmla="*/ 15 w 31"/>
                <a:gd name="T75" fmla="*/ 76 h 312"/>
                <a:gd name="T76" fmla="*/ 14 w 31"/>
                <a:gd name="T77" fmla="*/ 61 h 312"/>
                <a:gd name="T78" fmla="*/ 12 w 31"/>
                <a:gd name="T79" fmla="*/ 46 h 312"/>
                <a:gd name="T80" fmla="*/ 10 w 31"/>
                <a:gd name="T81" fmla="*/ 31 h 312"/>
                <a:gd name="T82" fmla="*/ 7 w 31"/>
                <a:gd name="T83" fmla="*/ 16 h 312"/>
                <a:gd name="T84" fmla="*/ 2 w 31"/>
                <a:gd name="T85" fmla="*/ 0 h 312"/>
                <a:gd name="T86" fmla="*/ 2 w 31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1" h="312">
                  <a:moveTo>
                    <a:pt x="4" y="0"/>
                  </a:moveTo>
                  <a:lnTo>
                    <a:pt x="4" y="3"/>
                  </a:lnTo>
                  <a:lnTo>
                    <a:pt x="4" y="5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3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1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8" y="23"/>
                  </a:lnTo>
                  <a:lnTo>
                    <a:pt x="9" y="25"/>
                  </a:lnTo>
                  <a:lnTo>
                    <a:pt x="10" y="29"/>
                  </a:lnTo>
                  <a:lnTo>
                    <a:pt x="12" y="31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10" y="40"/>
                  </a:lnTo>
                  <a:lnTo>
                    <a:pt x="8" y="42"/>
                  </a:lnTo>
                  <a:lnTo>
                    <a:pt x="2" y="32"/>
                  </a:lnTo>
                  <a:lnTo>
                    <a:pt x="8" y="60"/>
                  </a:lnTo>
                  <a:lnTo>
                    <a:pt x="14" y="87"/>
                  </a:lnTo>
                  <a:lnTo>
                    <a:pt x="18" y="114"/>
                  </a:lnTo>
                  <a:lnTo>
                    <a:pt x="23" y="141"/>
                  </a:lnTo>
                  <a:lnTo>
                    <a:pt x="25" y="169"/>
                  </a:lnTo>
                  <a:lnTo>
                    <a:pt x="28" y="197"/>
                  </a:lnTo>
                  <a:lnTo>
                    <a:pt x="29" y="224"/>
                  </a:lnTo>
                  <a:lnTo>
                    <a:pt x="30" y="253"/>
                  </a:lnTo>
                  <a:lnTo>
                    <a:pt x="31" y="282"/>
                  </a:lnTo>
                  <a:lnTo>
                    <a:pt x="31" y="312"/>
                  </a:lnTo>
                  <a:lnTo>
                    <a:pt x="31" y="279"/>
                  </a:lnTo>
                  <a:lnTo>
                    <a:pt x="31" y="246"/>
                  </a:lnTo>
                  <a:lnTo>
                    <a:pt x="31" y="214"/>
                  </a:lnTo>
                  <a:lnTo>
                    <a:pt x="31" y="183"/>
                  </a:lnTo>
                  <a:lnTo>
                    <a:pt x="30" y="152"/>
                  </a:lnTo>
                  <a:lnTo>
                    <a:pt x="29" y="122"/>
                  </a:lnTo>
                  <a:lnTo>
                    <a:pt x="25" y="91"/>
                  </a:lnTo>
                  <a:lnTo>
                    <a:pt x="20" y="61"/>
                  </a:lnTo>
                  <a:lnTo>
                    <a:pt x="14" y="3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10" name="Freeform 312"/>
            <p:cNvSpPr>
              <a:spLocks/>
            </p:cNvSpPr>
            <p:nvPr/>
          </p:nvSpPr>
          <p:spPr bwMode="auto">
            <a:xfrm>
              <a:off x="2779" y="1818"/>
              <a:ext cx="2" cy="5"/>
            </a:xfrm>
            <a:custGeom>
              <a:avLst/>
              <a:gdLst>
                <a:gd name="T0" fmla="*/ 2 w 2"/>
                <a:gd name="T1" fmla="*/ 5 h 8"/>
                <a:gd name="T2" fmla="*/ 2 w 2"/>
                <a:gd name="T3" fmla="*/ 5 h 8"/>
                <a:gd name="T4" fmla="*/ 2 w 2"/>
                <a:gd name="T5" fmla="*/ 4 h 8"/>
                <a:gd name="T6" fmla="*/ 2 w 2"/>
                <a:gd name="T7" fmla="*/ 4 h 8"/>
                <a:gd name="T8" fmla="*/ 2 w 2"/>
                <a:gd name="T9" fmla="*/ 3 h 8"/>
                <a:gd name="T10" fmla="*/ 2 w 2"/>
                <a:gd name="T11" fmla="*/ 2 h 8"/>
                <a:gd name="T12" fmla="*/ 1 w 2"/>
                <a:gd name="T13" fmla="*/ 2 h 8"/>
                <a:gd name="T14" fmla="*/ 1 w 2"/>
                <a:gd name="T15" fmla="*/ 1 h 8"/>
                <a:gd name="T16" fmla="*/ 1 w 2"/>
                <a:gd name="T17" fmla="*/ 1 h 8"/>
                <a:gd name="T18" fmla="*/ 0 w 2"/>
                <a:gd name="T19" fmla="*/ 1 h 8"/>
                <a:gd name="T20" fmla="*/ 0 w 2"/>
                <a:gd name="T21" fmla="*/ 0 h 8"/>
                <a:gd name="T22" fmla="*/ 0 w 2"/>
                <a:gd name="T23" fmla="*/ 1 h 8"/>
                <a:gd name="T24" fmla="*/ 0 w 2"/>
                <a:gd name="T25" fmla="*/ 1 h 8"/>
                <a:gd name="T26" fmla="*/ 1 w 2"/>
                <a:gd name="T27" fmla="*/ 1 h 8"/>
                <a:gd name="T28" fmla="*/ 1 w 2"/>
                <a:gd name="T29" fmla="*/ 2 h 8"/>
                <a:gd name="T30" fmla="*/ 1 w 2"/>
                <a:gd name="T31" fmla="*/ 3 h 8"/>
                <a:gd name="T32" fmla="*/ 1 w 2"/>
                <a:gd name="T33" fmla="*/ 3 h 8"/>
                <a:gd name="T34" fmla="*/ 2 w 2"/>
                <a:gd name="T35" fmla="*/ 4 h 8"/>
                <a:gd name="T36" fmla="*/ 2 w 2"/>
                <a:gd name="T37" fmla="*/ 4 h 8"/>
                <a:gd name="T38" fmla="*/ 2 w 2"/>
                <a:gd name="T39" fmla="*/ 5 h 8"/>
                <a:gd name="T40" fmla="*/ 2 w 2"/>
                <a:gd name="T41" fmla="*/ 5 h 8"/>
                <a:gd name="T42" fmla="*/ 2 w 2"/>
                <a:gd name="T43" fmla="*/ 5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11" name="Freeform 313"/>
            <p:cNvSpPr>
              <a:spLocks/>
            </p:cNvSpPr>
            <p:nvPr/>
          </p:nvSpPr>
          <p:spPr bwMode="auto">
            <a:xfrm>
              <a:off x="2310" y="1839"/>
              <a:ext cx="10" cy="20"/>
            </a:xfrm>
            <a:custGeom>
              <a:avLst/>
              <a:gdLst>
                <a:gd name="T0" fmla="*/ 3 w 22"/>
                <a:gd name="T1" fmla="*/ 20 h 40"/>
                <a:gd name="T2" fmla="*/ 10 w 22"/>
                <a:gd name="T3" fmla="*/ 15 h 40"/>
                <a:gd name="T4" fmla="*/ 9 w 22"/>
                <a:gd name="T5" fmla="*/ 13 h 40"/>
                <a:gd name="T6" fmla="*/ 9 w 22"/>
                <a:gd name="T7" fmla="*/ 12 h 40"/>
                <a:gd name="T8" fmla="*/ 8 w 22"/>
                <a:gd name="T9" fmla="*/ 10 h 40"/>
                <a:gd name="T10" fmla="*/ 6 w 22"/>
                <a:gd name="T11" fmla="*/ 9 h 40"/>
                <a:gd name="T12" fmla="*/ 6 w 22"/>
                <a:gd name="T13" fmla="*/ 7 h 40"/>
                <a:gd name="T14" fmla="*/ 5 w 22"/>
                <a:gd name="T15" fmla="*/ 6 h 40"/>
                <a:gd name="T16" fmla="*/ 4 w 22"/>
                <a:gd name="T17" fmla="*/ 4 h 40"/>
                <a:gd name="T18" fmla="*/ 3 w 22"/>
                <a:gd name="T19" fmla="*/ 3 h 40"/>
                <a:gd name="T20" fmla="*/ 2 w 22"/>
                <a:gd name="T21" fmla="*/ 2 h 40"/>
                <a:gd name="T22" fmla="*/ 1 w 22"/>
                <a:gd name="T23" fmla="*/ 0 h 40"/>
                <a:gd name="T24" fmla="*/ 2 w 22"/>
                <a:gd name="T25" fmla="*/ 2 h 40"/>
                <a:gd name="T26" fmla="*/ 2 w 22"/>
                <a:gd name="T27" fmla="*/ 5 h 40"/>
                <a:gd name="T28" fmla="*/ 2 w 22"/>
                <a:gd name="T29" fmla="*/ 7 h 40"/>
                <a:gd name="T30" fmla="*/ 1 w 22"/>
                <a:gd name="T31" fmla="*/ 9 h 40"/>
                <a:gd name="T32" fmla="*/ 1 w 22"/>
                <a:gd name="T33" fmla="*/ 11 h 40"/>
                <a:gd name="T34" fmla="*/ 1 w 22"/>
                <a:gd name="T35" fmla="*/ 13 h 40"/>
                <a:gd name="T36" fmla="*/ 0 w 22"/>
                <a:gd name="T37" fmla="*/ 15 h 40"/>
                <a:gd name="T38" fmla="*/ 1 w 22"/>
                <a:gd name="T39" fmla="*/ 17 h 40"/>
                <a:gd name="T40" fmla="*/ 1 w 22"/>
                <a:gd name="T41" fmla="*/ 18 h 40"/>
                <a:gd name="T42" fmla="*/ 3 w 22"/>
                <a:gd name="T43" fmla="*/ 20 h 40"/>
                <a:gd name="T44" fmla="*/ 3 w 22"/>
                <a:gd name="T45" fmla="*/ 20 h 4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2" h="40">
                  <a:moveTo>
                    <a:pt x="7" y="40"/>
                  </a:moveTo>
                  <a:lnTo>
                    <a:pt x="22" y="30"/>
                  </a:lnTo>
                  <a:lnTo>
                    <a:pt x="20" y="26"/>
                  </a:lnTo>
                  <a:lnTo>
                    <a:pt x="19" y="24"/>
                  </a:lnTo>
                  <a:lnTo>
                    <a:pt x="17" y="20"/>
                  </a:lnTo>
                  <a:lnTo>
                    <a:pt x="14" y="18"/>
                  </a:lnTo>
                  <a:lnTo>
                    <a:pt x="13" y="14"/>
                  </a:lnTo>
                  <a:lnTo>
                    <a:pt x="10" y="12"/>
                  </a:lnTo>
                  <a:lnTo>
                    <a:pt x="8" y="8"/>
                  </a:lnTo>
                  <a:lnTo>
                    <a:pt x="7" y="5"/>
                  </a:lnTo>
                  <a:lnTo>
                    <a:pt x="4" y="3"/>
                  </a:lnTo>
                  <a:lnTo>
                    <a:pt x="3" y="0"/>
                  </a:lnTo>
                  <a:lnTo>
                    <a:pt x="4" y="4"/>
                  </a:lnTo>
                  <a:lnTo>
                    <a:pt x="4" y="9"/>
                  </a:lnTo>
                  <a:lnTo>
                    <a:pt x="4" y="13"/>
                  </a:lnTo>
                  <a:lnTo>
                    <a:pt x="3" y="18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3" y="36"/>
                  </a:lnTo>
                  <a:lnTo>
                    <a:pt x="7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12" name="Freeform 314"/>
            <p:cNvSpPr>
              <a:spLocks/>
            </p:cNvSpPr>
            <p:nvPr/>
          </p:nvSpPr>
          <p:spPr bwMode="auto">
            <a:xfrm>
              <a:off x="2586" y="1841"/>
              <a:ext cx="7" cy="183"/>
            </a:xfrm>
            <a:custGeom>
              <a:avLst/>
              <a:gdLst>
                <a:gd name="T0" fmla="*/ 5 w 14"/>
                <a:gd name="T1" fmla="*/ 86 h 368"/>
                <a:gd name="T2" fmla="*/ 5 w 14"/>
                <a:gd name="T3" fmla="*/ 85 h 368"/>
                <a:gd name="T4" fmla="*/ 5 w 14"/>
                <a:gd name="T5" fmla="*/ 84 h 368"/>
                <a:gd name="T6" fmla="*/ 5 w 14"/>
                <a:gd name="T7" fmla="*/ 83 h 368"/>
                <a:gd name="T8" fmla="*/ 5 w 14"/>
                <a:gd name="T9" fmla="*/ 82 h 368"/>
                <a:gd name="T10" fmla="*/ 5 w 14"/>
                <a:gd name="T11" fmla="*/ 81 h 368"/>
                <a:gd name="T12" fmla="*/ 5 w 14"/>
                <a:gd name="T13" fmla="*/ 80 h 368"/>
                <a:gd name="T14" fmla="*/ 6 w 14"/>
                <a:gd name="T15" fmla="*/ 80 h 368"/>
                <a:gd name="T16" fmla="*/ 6 w 14"/>
                <a:gd name="T17" fmla="*/ 79 h 368"/>
                <a:gd name="T18" fmla="*/ 6 w 14"/>
                <a:gd name="T19" fmla="*/ 78 h 368"/>
                <a:gd name="T20" fmla="*/ 6 w 14"/>
                <a:gd name="T21" fmla="*/ 77 h 368"/>
                <a:gd name="T22" fmla="*/ 5 w 14"/>
                <a:gd name="T23" fmla="*/ 77 h 368"/>
                <a:gd name="T24" fmla="*/ 5 w 14"/>
                <a:gd name="T25" fmla="*/ 59 h 368"/>
                <a:gd name="T26" fmla="*/ 6 w 14"/>
                <a:gd name="T27" fmla="*/ 59 h 368"/>
                <a:gd name="T28" fmla="*/ 6 w 14"/>
                <a:gd name="T29" fmla="*/ 54 h 368"/>
                <a:gd name="T30" fmla="*/ 6 w 14"/>
                <a:gd name="T31" fmla="*/ 48 h 368"/>
                <a:gd name="T32" fmla="*/ 6 w 14"/>
                <a:gd name="T33" fmla="*/ 43 h 368"/>
                <a:gd name="T34" fmla="*/ 6 w 14"/>
                <a:gd name="T35" fmla="*/ 37 h 368"/>
                <a:gd name="T36" fmla="*/ 6 w 14"/>
                <a:gd name="T37" fmla="*/ 31 h 368"/>
                <a:gd name="T38" fmla="*/ 6 w 14"/>
                <a:gd name="T39" fmla="*/ 25 h 368"/>
                <a:gd name="T40" fmla="*/ 6 w 14"/>
                <a:gd name="T41" fmla="*/ 19 h 368"/>
                <a:gd name="T42" fmla="*/ 6 w 14"/>
                <a:gd name="T43" fmla="*/ 13 h 368"/>
                <a:gd name="T44" fmla="*/ 6 w 14"/>
                <a:gd name="T45" fmla="*/ 7 h 368"/>
                <a:gd name="T46" fmla="*/ 6 w 14"/>
                <a:gd name="T47" fmla="*/ 0 h 368"/>
                <a:gd name="T48" fmla="*/ 5 w 14"/>
                <a:gd name="T49" fmla="*/ 17 h 368"/>
                <a:gd name="T50" fmla="*/ 5 w 14"/>
                <a:gd name="T51" fmla="*/ 34 h 368"/>
                <a:gd name="T52" fmla="*/ 3 w 14"/>
                <a:gd name="T53" fmla="*/ 52 h 368"/>
                <a:gd name="T54" fmla="*/ 3 w 14"/>
                <a:gd name="T55" fmla="*/ 70 h 368"/>
                <a:gd name="T56" fmla="*/ 3 w 14"/>
                <a:gd name="T57" fmla="*/ 90 h 368"/>
                <a:gd name="T58" fmla="*/ 2 w 14"/>
                <a:gd name="T59" fmla="*/ 108 h 368"/>
                <a:gd name="T60" fmla="*/ 2 w 14"/>
                <a:gd name="T61" fmla="*/ 127 h 368"/>
                <a:gd name="T62" fmla="*/ 2 w 14"/>
                <a:gd name="T63" fmla="*/ 146 h 368"/>
                <a:gd name="T64" fmla="*/ 1 w 14"/>
                <a:gd name="T65" fmla="*/ 164 h 368"/>
                <a:gd name="T66" fmla="*/ 0 w 14"/>
                <a:gd name="T67" fmla="*/ 183 h 368"/>
                <a:gd name="T68" fmla="*/ 5 w 14"/>
                <a:gd name="T69" fmla="*/ 109 h 368"/>
                <a:gd name="T70" fmla="*/ 6 w 14"/>
                <a:gd name="T71" fmla="*/ 109 h 368"/>
                <a:gd name="T72" fmla="*/ 6 w 14"/>
                <a:gd name="T73" fmla="*/ 109 h 368"/>
                <a:gd name="T74" fmla="*/ 6 w 14"/>
                <a:gd name="T75" fmla="*/ 110 h 368"/>
                <a:gd name="T76" fmla="*/ 6 w 14"/>
                <a:gd name="T77" fmla="*/ 111 h 368"/>
                <a:gd name="T78" fmla="*/ 6 w 14"/>
                <a:gd name="T79" fmla="*/ 111 h 368"/>
                <a:gd name="T80" fmla="*/ 6 w 14"/>
                <a:gd name="T81" fmla="*/ 111 h 368"/>
                <a:gd name="T82" fmla="*/ 6 w 14"/>
                <a:gd name="T83" fmla="*/ 112 h 368"/>
                <a:gd name="T84" fmla="*/ 6 w 14"/>
                <a:gd name="T85" fmla="*/ 113 h 368"/>
                <a:gd name="T86" fmla="*/ 6 w 14"/>
                <a:gd name="T87" fmla="*/ 113 h 368"/>
                <a:gd name="T88" fmla="*/ 6 w 14"/>
                <a:gd name="T89" fmla="*/ 114 h 368"/>
                <a:gd name="T90" fmla="*/ 6 w 14"/>
                <a:gd name="T91" fmla="*/ 112 h 368"/>
                <a:gd name="T92" fmla="*/ 7 w 14"/>
                <a:gd name="T93" fmla="*/ 109 h 368"/>
                <a:gd name="T94" fmla="*/ 6 w 14"/>
                <a:gd name="T95" fmla="*/ 107 h 368"/>
                <a:gd name="T96" fmla="*/ 6 w 14"/>
                <a:gd name="T97" fmla="*/ 104 h 368"/>
                <a:gd name="T98" fmla="*/ 6 w 14"/>
                <a:gd name="T99" fmla="*/ 101 h 368"/>
                <a:gd name="T100" fmla="*/ 5 w 14"/>
                <a:gd name="T101" fmla="*/ 98 h 368"/>
                <a:gd name="T102" fmla="*/ 5 w 14"/>
                <a:gd name="T103" fmla="*/ 95 h 368"/>
                <a:gd name="T104" fmla="*/ 5 w 14"/>
                <a:gd name="T105" fmla="*/ 92 h 368"/>
                <a:gd name="T106" fmla="*/ 5 w 14"/>
                <a:gd name="T107" fmla="*/ 89 h 368"/>
                <a:gd name="T108" fmla="*/ 5 w 14"/>
                <a:gd name="T109" fmla="*/ 86 h 368"/>
                <a:gd name="T110" fmla="*/ 5 w 14"/>
                <a:gd name="T111" fmla="*/ 86 h 368"/>
                <a:gd name="T112" fmla="*/ 5 w 14"/>
                <a:gd name="T113" fmla="*/ 86 h 36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4" h="368">
                  <a:moveTo>
                    <a:pt x="9" y="172"/>
                  </a:moveTo>
                  <a:lnTo>
                    <a:pt x="10" y="170"/>
                  </a:lnTo>
                  <a:lnTo>
                    <a:pt x="10" y="168"/>
                  </a:lnTo>
                  <a:lnTo>
                    <a:pt x="10" y="167"/>
                  </a:lnTo>
                  <a:lnTo>
                    <a:pt x="10" y="165"/>
                  </a:lnTo>
                  <a:lnTo>
                    <a:pt x="10" y="163"/>
                  </a:lnTo>
                  <a:lnTo>
                    <a:pt x="10" y="161"/>
                  </a:lnTo>
                  <a:lnTo>
                    <a:pt x="11" y="160"/>
                  </a:lnTo>
                  <a:lnTo>
                    <a:pt x="11" y="159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0" y="155"/>
                  </a:lnTo>
                  <a:lnTo>
                    <a:pt x="10" y="119"/>
                  </a:lnTo>
                  <a:lnTo>
                    <a:pt x="12" y="119"/>
                  </a:lnTo>
                  <a:lnTo>
                    <a:pt x="12" y="108"/>
                  </a:lnTo>
                  <a:lnTo>
                    <a:pt x="12" y="97"/>
                  </a:lnTo>
                  <a:lnTo>
                    <a:pt x="12" y="86"/>
                  </a:lnTo>
                  <a:lnTo>
                    <a:pt x="12" y="74"/>
                  </a:lnTo>
                  <a:lnTo>
                    <a:pt x="12" y="62"/>
                  </a:lnTo>
                  <a:lnTo>
                    <a:pt x="12" y="51"/>
                  </a:lnTo>
                  <a:lnTo>
                    <a:pt x="12" y="39"/>
                  </a:lnTo>
                  <a:lnTo>
                    <a:pt x="12" y="26"/>
                  </a:lnTo>
                  <a:lnTo>
                    <a:pt x="12" y="14"/>
                  </a:lnTo>
                  <a:lnTo>
                    <a:pt x="12" y="0"/>
                  </a:lnTo>
                  <a:lnTo>
                    <a:pt x="10" y="34"/>
                  </a:lnTo>
                  <a:lnTo>
                    <a:pt x="9" y="68"/>
                  </a:lnTo>
                  <a:lnTo>
                    <a:pt x="6" y="105"/>
                  </a:lnTo>
                  <a:lnTo>
                    <a:pt x="6" y="141"/>
                  </a:lnTo>
                  <a:lnTo>
                    <a:pt x="5" y="180"/>
                  </a:lnTo>
                  <a:lnTo>
                    <a:pt x="4" y="217"/>
                  </a:lnTo>
                  <a:lnTo>
                    <a:pt x="4" y="255"/>
                  </a:lnTo>
                  <a:lnTo>
                    <a:pt x="3" y="293"/>
                  </a:lnTo>
                  <a:lnTo>
                    <a:pt x="1" y="330"/>
                  </a:lnTo>
                  <a:lnTo>
                    <a:pt x="0" y="368"/>
                  </a:lnTo>
                  <a:lnTo>
                    <a:pt x="10" y="219"/>
                  </a:lnTo>
                  <a:lnTo>
                    <a:pt x="11" y="220"/>
                  </a:lnTo>
                  <a:lnTo>
                    <a:pt x="12" y="222"/>
                  </a:lnTo>
                  <a:lnTo>
                    <a:pt x="12" y="223"/>
                  </a:lnTo>
                  <a:lnTo>
                    <a:pt x="12" y="224"/>
                  </a:lnTo>
                  <a:lnTo>
                    <a:pt x="12" y="225"/>
                  </a:lnTo>
                  <a:lnTo>
                    <a:pt x="12" y="227"/>
                  </a:lnTo>
                  <a:lnTo>
                    <a:pt x="12" y="228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4" y="220"/>
                  </a:lnTo>
                  <a:lnTo>
                    <a:pt x="12" y="215"/>
                  </a:lnTo>
                  <a:lnTo>
                    <a:pt x="12" y="209"/>
                  </a:lnTo>
                  <a:lnTo>
                    <a:pt x="11" y="204"/>
                  </a:lnTo>
                  <a:lnTo>
                    <a:pt x="10" y="198"/>
                  </a:lnTo>
                  <a:lnTo>
                    <a:pt x="10" y="191"/>
                  </a:lnTo>
                  <a:lnTo>
                    <a:pt x="9" y="184"/>
                  </a:lnTo>
                  <a:lnTo>
                    <a:pt x="9" y="178"/>
                  </a:lnTo>
                  <a:lnTo>
                    <a:pt x="10" y="172"/>
                  </a:lnTo>
                  <a:lnTo>
                    <a:pt x="9" y="1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13" name="Freeform 315"/>
            <p:cNvSpPr>
              <a:spLocks/>
            </p:cNvSpPr>
            <p:nvPr/>
          </p:nvSpPr>
          <p:spPr bwMode="auto">
            <a:xfrm>
              <a:off x="2592" y="1900"/>
              <a:ext cx="1" cy="18"/>
            </a:xfrm>
            <a:custGeom>
              <a:avLst/>
              <a:gdLst>
                <a:gd name="T0" fmla="*/ 1 w 1"/>
                <a:gd name="T1" fmla="*/ 18 h 36"/>
                <a:gd name="T2" fmla="*/ 1 w 1"/>
                <a:gd name="T3" fmla="*/ 0 h 36"/>
                <a:gd name="T4" fmla="*/ 1 w 1"/>
                <a:gd name="T5" fmla="*/ 0 h 36"/>
                <a:gd name="T6" fmla="*/ 1 w 1"/>
                <a:gd name="T7" fmla="*/ 2 h 36"/>
                <a:gd name="T8" fmla="*/ 1 w 1"/>
                <a:gd name="T9" fmla="*/ 4 h 36"/>
                <a:gd name="T10" fmla="*/ 1 w 1"/>
                <a:gd name="T11" fmla="*/ 5 h 36"/>
                <a:gd name="T12" fmla="*/ 1 w 1"/>
                <a:gd name="T13" fmla="*/ 7 h 36"/>
                <a:gd name="T14" fmla="*/ 1 w 1"/>
                <a:gd name="T15" fmla="*/ 9 h 36"/>
                <a:gd name="T16" fmla="*/ 0 w 1"/>
                <a:gd name="T17" fmla="*/ 11 h 36"/>
                <a:gd name="T18" fmla="*/ 0 w 1"/>
                <a:gd name="T19" fmla="*/ 13 h 36"/>
                <a:gd name="T20" fmla="*/ 0 w 1"/>
                <a:gd name="T21" fmla="*/ 14 h 36"/>
                <a:gd name="T22" fmla="*/ 0 w 1"/>
                <a:gd name="T23" fmla="*/ 16 h 36"/>
                <a:gd name="T24" fmla="*/ 0 w 1"/>
                <a:gd name="T25" fmla="*/ 18 h 36"/>
                <a:gd name="T26" fmla="*/ 1 w 1"/>
                <a:gd name="T27" fmla="*/ 18 h 36"/>
                <a:gd name="T28" fmla="*/ 1 w 1"/>
                <a:gd name="T29" fmla="*/ 18 h 36"/>
                <a:gd name="T30" fmla="*/ 1 w 1"/>
                <a:gd name="T31" fmla="*/ 18 h 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" h="36">
                  <a:moveTo>
                    <a:pt x="1" y="35"/>
                  </a:moveTo>
                  <a:lnTo>
                    <a:pt x="1" y="0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1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1" y="35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14" name="Freeform 316"/>
            <p:cNvSpPr>
              <a:spLocks/>
            </p:cNvSpPr>
            <p:nvPr/>
          </p:nvSpPr>
          <p:spPr bwMode="auto">
            <a:xfrm>
              <a:off x="2590" y="1900"/>
              <a:ext cx="2" cy="18"/>
            </a:xfrm>
            <a:custGeom>
              <a:avLst/>
              <a:gdLst>
                <a:gd name="T0" fmla="*/ 0 w 3"/>
                <a:gd name="T1" fmla="*/ 18 h 36"/>
                <a:gd name="T2" fmla="*/ 1 w 3"/>
                <a:gd name="T3" fmla="*/ 18 h 36"/>
                <a:gd name="T4" fmla="*/ 1 w 3"/>
                <a:gd name="T5" fmla="*/ 16 h 36"/>
                <a:gd name="T6" fmla="*/ 1 w 3"/>
                <a:gd name="T7" fmla="*/ 14 h 36"/>
                <a:gd name="T8" fmla="*/ 1 w 3"/>
                <a:gd name="T9" fmla="*/ 13 h 36"/>
                <a:gd name="T10" fmla="*/ 1 w 3"/>
                <a:gd name="T11" fmla="*/ 11 h 36"/>
                <a:gd name="T12" fmla="*/ 2 w 3"/>
                <a:gd name="T13" fmla="*/ 9 h 36"/>
                <a:gd name="T14" fmla="*/ 2 w 3"/>
                <a:gd name="T15" fmla="*/ 7 h 36"/>
                <a:gd name="T16" fmla="*/ 2 w 3"/>
                <a:gd name="T17" fmla="*/ 5 h 36"/>
                <a:gd name="T18" fmla="*/ 2 w 3"/>
                <a:gd name="T19" fmla="*/ 4 h 36"/>
                <a:gd name="T20" fmla="*/ 2 w 3"/>
                <a:gd name="T21" fmla="*/ 2 h 36"/>
                <a:gd name="T22" fmla="*/ 2 w 3"/>
                <a:gd name="T23" fmla="*/ 0 h 36"/>
                <a:gd name="T24" fmla="*/ 1 w 3"/>
                <a:gd name="T25" fmla="*/ 0 h 36"/>
                <a:gd name="T26" fmla="*/ 1 w 3"/>
                <a:gd name="T27" fmla="*/ 18 h 36"/>
                <a:gd name="T28" fmla="*/ 1 w 3"/>
                <a:gd name="T29" fmla="*/ 18 h 36"/>
                <a:gd name="T30" fmla="*/ 0 w 3"/>
                <a:gd name="T31" fmla="*/ 18 h 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" h="36">
                  <a:moveTo>
                    <a:pt x="0" y="35"/>
                  </a:moveTo>
                  <a:lnTo>
                    <a:pt x="2" y="36"/>
                  </a:lnTo>
                  <a:lnTo>
                    <a:pt x="2" y="32"/>
                  </a:lnTo>
                  <a:lnTo>
                    <a:pt x="2" y="28"/>
                  </a:lnTo>
                  <a:lnTo>
                    <a:pt x="2" y="25"/>
                  </a:lnTo>
                  <a:lnTo>
                    <a:pt x="2" y="21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3" y="10"/>
                  </a:lnTo>
                  <a:lnTo>
                    <a:pt x="3" y="7"/>
                  </a:lnTo>
                  <a:lnTo>
                    <a:pt x="3" y="4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36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15" name="Freeform 317"/>
            <p:cNvSpPr>
              <a:spLocks/>
            </p:cNvSpPr>
            <p:nvPr/>
          </p:nvSpPr>
          <p:spPr bwMode="auto">
            <a:xfrm>
              <a:off x="2813" y="1932"/>
              <a:ext cx="84" cy="25"/>
            </a:xfrm>
            <a:custGeom>
              <a:avLst/>
              <a:gdLst>
                <a:gd name="T0" fmla="*/ 0 w 167"/>
                <a:gd name="T1" fmla="*/ 5 h 51"/>
                <a:gd name="T2" fmla="*/ 0 w 167"/>
                <a:gd name="T3" fmla="*/ 5 h 51"/>
                <a:gd name="T4" fmla="*/ 0 w 167"/>
                <a:gd name="T5" fmla="*/ 7 h 51"/>
                <a:gd name="T6" fmla="*/ 1 w 167"/>
                <a:gd name="T7" fmla="*/ 7 h 51"/>
                <a:gd name="T8" fmla="*/ 1 w 167"/>
                <a:gd name="T9" fmla="*/ 8 h 51"/>
                <a:gd name="T10" fmla="*/ 1 w 167"/>
                <a:gd name="T11" fmla="*/ 9 h 51"/>
                <a:gd name="T12" fmla="*/ 1 w 167"/>
                <a:gd name="T13" fmla="*/ 9 h 51"/>
                <a:gd name="T14" fmla="*/ 2 w 167"/>
                <a:gd name="T15" fmla="*/ 10 h 51"/>
                <a:gd name="T16" fmla="*/ 3 w 167"/>
                <a:gd name="T17" fmla="*/ 11 h 51"/>
                <a:gd name="T18" fmla="*/ 3 w 167"/>
                <a:gd name="T19" fmla="*/ 12 h 51"/>
                <a:gd name="T20" fmla="*/ 3 w 167"/>
                <a:gd name="T21" fmla="*/ 12 h 51"/>
                <a:gd name="T22" fmla="*/ 11 w 167"/>
                <a:gd name="T23" fmla="*/ 13 h 51"/>
                <a:gd name="T24" fmla="*/ 19 w 167"/>
                <a:gd name="T25" fmla="*/ 13 h 51"/>
                <a:gd name="T26" fmla="*/ 27 w 167"/>
                <a:gd name="T27" fmla="*/ 15 h 51"/>
                <a:gd name="T28" fmla="*/ 35 w 167"/>
                <a:gd name="T29" fmla="*/ 16 h 51"/>
                <a:gd name="T30" fmla="*/ 44 w 167"/>
                <a:gd name="T31" fmla="*/ 17 h 51"/>
                <a:gd name="T32" fmla="*/ 51 w 167"/>
                <a:gd name="T33" fmla="*/ 19 h 51"/>
                <a:gd name="T34" fmla="*/ 59 w 167"/>
                <a:gd name="T35" fmla="*/ 20 h 51"/>
                <a:gd name="T36" fmla="*/ 66 w 167"/>
                <a:gd name="T37" fmla="*/ 22 h 51"/>
                <a:gd name="T38" fmla="*/ 74 w 167"/>
                <a:gd name="T39" fmla="*/ 24 h 51"/>
                <a:gd name="T40" fmla="*/ 83 w 167"/>
                <a:gd name="T41" fmla="*/ 25 h 51"/>
                <a:gd name="T42" fmla="*/ 84 w 167"/>
                <a:gd name="T43" fmla="*/ 12 h 51"/>
                <a:gd name="T44" fmla="*/ 76 w 167"/>
                <a:gd name="T45" fmla="*/ 10 h 51"/>
                <a:gd name="T46" fmla="*/ 67 w 167"/>
                <a:gd name="T47" fmla="*/ 8 h 51"/>
                <a:gd name="T48" fmla="*/ 58 w 167"/>
                <a:gd name="T49" fmla="*/ 5 h 51"/>
                <a:gd name="T50" fmla="*/ 50 w 167"/>
                <a:gd name="T51" fmla="*/ 4 h 51"/>
                <a:gd name="T52" fmla="*/ 40 w 167"/>
                <a:gd name="T53" fmla="*/ 2 h 51"/>
                <a:gd name="T54" fmla="*/ 32 w 167"/>
                <a:gd name="T55" fmla="*/ 0 h 51"/>
                <a:gd name="T56" fmla="*/ 23 w 167"/>
                <a:gd name="T57" fmla="*/ 0 h 51"/>
                <a:gd name="T58" fmla="*/ 15 w 167"/>
                <a:gd name="T59" fmla="*/ 0 h 51"/>
                <a:gd name="T60" fmla="*/ 8 w 167"/>
                <a:gd name="T61" fmla="*/ 2 h 51"/>
                <a:gd name="T62" fmla="*/ 1 w 167"/>
                <a:gd name="T63" fmla="*/ 5 h 51"/>
                <a:gd name="T64" fmla="*/ 1 w 167"/>
                <a:gd name="T65" fmla="*/ 5 h 51"/>
                <a:gd name="T66" fmla="*/ 0 w 167"/>
                <a:gd name="T67" fmla="*/ 5 h 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67" h="51">
                  <a:moveTo>
                    <a:pt x="0" y="10"/>
                  </a:moveTo>
                  <a:lnTo>
                    <a:pt x="0" y="11"/>
                  </a:lnTo>
                  <a:lnTo>
                    <a:pt x="0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6" y="25"/>
                  </a:lnTo>
                  <a:lnTo>
                    <a:pt x="22" y="26"/>
                  </a:lnTo>
                  <a:lnTo>
                    <a:pt x="38" y="27"/>
                  </a:lnTo>
                  <a:lnTo>
                    <a:pt x="54" y="30"/>
                  </a:lnTo>
                  <a:lnTo>
                    <a:pt x="70" y="32"/>
                  </a:lnTo>
                  <a:lnTo>
                    <a:pt x="87" y="35"/>
                  </a:lnTo>
                  <a:lnTo>
                    <a:pt x="101" y="39"/>
                  </a:lnTo>
                  <a:lnTo>
                    <a:pt x="117" y="41"/>
                  </a:lnTo>
                  <a:lnTo>
                    <a:pt x="132" y="45"/>
                  </a:lnTo>
                  <a:lnTo>
                    <a:pt x="148" y="48"/>
                  </a:lnTo>
                  <a:lnTo>
                    <a:pt x="165" y="51"/>
                  </a:lnTo>
                  <a:lnTo>
                    <a:pt x="167" y="25"/>
                  </a:lnTo>
                  <a:lnTo>
                    <a:pt x="151" y="20"/>
                  </a:lnTo>
                  <a:lnTo>
                    <a:pt x="134" y="16"/>
                  </a:lnTo>
                  <a:lnTo>
                    <a:pt x="116" y="11"/>
                  </a:lnTo>
                  <a:lnTo>
                    <a:pt x="99" y="8"/>
                  </a:lnTo>
                  <a:lnTo>
                    <a:pt x="80" y="4"/>
                  </a:lnTo>
                  <a:lnTo>
                    <a:pt x="63" y="1"/>
                  </a:lnTo>
                  <a:lnTo>
                    <a:pt x="46" y="0"/>
                  </a:lnTo>
                  <a:lnTo>
                    <a:pt x="30" y="1"/>
                  </a:lnTo>
                  <a:lnTo>
                    <a:pt x="15" y="5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16" name="Freeform 318"/>
            <p:cNvSpPr>
              <a:spLocks/>
            </p:cNvSpPr>
            <p:nvPr/>
          </p:nvSpPr>
          <p:spPr bwMode="auto">
            <a:xfrm>
              <a:off x="2799" y="2107"/>
              <a:ext cx="1" cy="4"/>
            </a:xfrm>
            <a:custGeom>
              <a:avLst/>
              <a:gdLst>
                <a:gd name="T0" fmla="*/ 0 w 1"/>
                <a:gd name="T1" fmla="*/ 4 h 8"/>
                <a:gd name="T2" fmla="*/ 1 w 1"/>
                <a:gd name="T3" fmla="*/ 0 h 8"/>
                <a:gd name="T4" fmla="*/ 0 w 1"/>
                <a:gd name="T5" fmla="*/ 0 h 8"/>
                <a:gd name="T6" fmla="*/ 1 w 1"/>
                <a:gd name="T7" fmla="*/ 1 h 8"/>
                <a:gd name="T8" fmla="*/ 1 w 1"/>
                <a:gd name="T9" fmla="*/ 1 h 8"/>
                <a:gd name="T10" fmla="*/ 1 w 1"/>
                <a:gd name="T11" fmla="*/ 2 h 8"/>
                <a:gd name="T12" fmla="*/ 1 w 1"/>
                <a:gd name="T13" fmla="*/ 2 h 8"/>
                <a:gd name="T14" fmla="*/ 1 w 1"/>
                <a:gd name="T15" fmla="*/ 2 h 8"/>
                <a:gd name="T16" fmla="*/ 1 w 1"/>
                <a:gd name="T17" fmla="*/ 3 h 8"/>
                <a:gd name="T18" fmla="*/ 1 w 1"/>
                <a:gd name="T19" fmla="*/ 4 h 8"/>
                <a:gd name="T20" fmla="*/ 1 w 1"/>
                <a:gd name="T21" fmla="*/ 4 h 8"/>
                <a:gd name="T22" fmla="*/ 1 w 1"/>
                <a:gd name="T23" fmla="*/ 4 h 8"/>
                <a:gd name="T24" fmla="*/ 1 w 1"/>
                <a:gd name="T25" fmla="*/ 4 h 8"/>
                <a:gd name="T26" fmla="*/ 0 w 1"/>
                <a:gd name="T27" fmla="*/ 4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17" name="Freeform 319"/>
            <p:cNvSpPr>
              <a:spLocks noEditPoints="1"/>
            </p:cNvSpPr>
            <p:nvPr/>
          </p:nvSpPr>
          <p:spPr bwMode="auto">
            <a:xfrm>
              <a:off x="2786" y="1949"/>
              <a:ext cx="109" cy="408"/>
            </a:xfrm>
            <a:custGeom>
              <a:avLst/>
              <a:gdLst>
                <a:gd name="T0" fmla="*/ 73 w 219"/>
                <a:gd name="T1" fmla="*/ 6 h 816"/>
                <a:gd name="T2" fmla="*/ 30 w 219"/>
                <a:gd name="T3" fmla="*/ 8 h 816"/>
                <a:gd name="T4" fmla="*/ 5 w 219"/>
                <a:gd name="T5" fmla="*/ 66 h 816"/>
                <a:gd name="T6" fmla="*/ 5 w 219"/>
                <a:gd name="T7" fmla="*/ 97 h 816"/>
                <a:gd name="T8" fmla="*/ 9 w 219"/>
                <a:gd name="T9" fmla="*/ 100 h 816"/>
                <a:gd name="T10" fmla="*/ 3 w 219"/>
                <a:gd name="T11" fmla="*/ 111 h 816"/>
                <a:gd name="T12" fmla="*/ 12 w 219"/>
                <a:gd name="T13" fmla="*/ 108 h 816"/>
                <a:gd name="T14" fmla="*/ 13 w 219"/>
                <a:gd name="T15" fmla="*/ 133 h 816"/>
                <a:gd name="T16" fmla="*/ 12 w 219"/>
                <a:gd name="T17" fmla="*/ 132 h 816"/>
                <a:gd name="T18" fmla="*/ 13 w 219"/>
                <a:gd name="T19" fmla="*/ 157 h 816"/>
                <a:gd name="T20" fmla="*/ 15 w 219"/>
                <a:gd name="T21" fmla="*/ 156 h 816"/>
                <a:gd name="T22" fmla="*/ 15 w 219"/>
                <a:gd name="T23" fmla="*/ 307 h 816"/>
                <a:gd name="T24" fmla="*/ 21 w 219"/>
                <a:gd name="T25" fmla="*/ 359 h 816"/>
                <a:gd name="T26" fmla="*/ 16 w 219"/>
                <a:gd name="T27" fmla="*/ 212 h 816"/>
                <a:gd name="T28" fmla="*/ 20 w 219"/>
                <a:gd name="T29" fmla="*/ 163 h 816"/>
                <a:gd name="T30" fmla="*/ 22 w 219"/>
                <a:gd name="T31" fmla="*/ 165 h 816"/>
                <a:gd name="T32" fmla="*/ 41 w 219"/>
                <a:gd name="T33" fmla="*/ 144 h 816"/>
                <a:gd name="T34" fmla="*/ 56 w 219"/>
                <a:gd name="T35" fmla="*/ 137 h 816"/>
                <a:gd name="T36" fmla="*/ 39 w 219"/>
                <a:gd name="T37" fmla="*/ 155 h 816"/>
                <a:gd name="T38" fmla="*/ 40 w 219"/>
                <a:gd name="T39" fmla="*/ 162 h 816"/>
                <a:gd name="T40" fmla="*/ 47 w 219"/>
                <a:gd name="T41" fmla="*/ 153 h 816"/>
                <a:gd name="T42" fmla="*/ 56 w 219"/>
                <a:gd name="T43" fmla="*/ 146 h 816"/>
                <a:gd name="T44" fmla="*/ 56 w 219"/>
                <a:gd name="T45" fmla="*/ 152 h 816"/>
                <a:gd name="T46" fmla="*/ 61 w 219"/>
                <a:gd name="T47" fmla="*/ 150 h 816"/>
                <a:gd name="T48" fmla="*/ 67 w 219"/>
                <a:gd name="T49" fmla="*/ 149 h 816"/>
                <a:gd name="T50" fmla="*/ 69 w 219"/>
                <a:gd name="T51" fmla="*/ 145 h 816"/>
                <a:gd name="T52" fmla="*/ 101 w 219"/>
                <a:gd name="T53" fmla="*/ 91 h 816"/>
                <a:gd name="T54" fmla="*/ 109 w 219"/>
                <a:gd name="T55" fmla="*/ 35 h 816"/>
                <a:gd name="T56" fmla="*/ 26 w 219"/>
                <a:gd name="T57" fmla="*/ 136 h 816"/>
                <a:gd name="T58" fmla="*/ 22 w 219"/>
                <a:gd name="T59" fmla="*/ 147 h 816"/>
                <a:gd name="T60" fmla="*/ 16 w 219"/>
                <a:gd name="T61" fmla="*/ 100 h 816"/>
                <a:gd name="T62" fmla="*/ 17 w 219"/>
                <a:gd name="T63" fmla="*/ 102 h 816"/>
                <a:gd name="T64" fmla="*/ 21 w 219"/>
                <a:gd name="T65" fmla="*/ 89 h 816"/>
                <a:gd name="T66" fmla="*/ 26 w 219"/>
                <a:gd name="T67" fmla="*/ 63 h 816"/>
                <a:gd name="T68" fmla="*/ 30 w 219"/>
                <a:gd name="T69" fmla="*/ 64 h 816"/>
                <a:gd name="T70" fmla="*/ 36 w 219"/>
                <a:gd name="T71" fmla="*/ 58 h 816"/>
                <a:gd name="T72" fmla="*/ 38 w 219"/>
                <a:gd name="T73" fmla="*/ 69 h 816"/>
                <a:gd name="T74" fmla="*/ 37 w 219"/>
                <a:gd name="T75" fmla="*/ 88 h 816"/>
                <a:gd name="T76" fmla="*/ 33 w 219"/>
                <a:gd name="T77" fmla="*/ 124 h 816"/>
                <a:gd name="T78" fmla="*/ 73 w 219"/>
                <a:gd name="T79" fmla="*/ 18 h 816"/>
                <a:gd name="T80" fmla="*/ 55 w 219"/>
                <a:gd name="T81" fmla="*/ 131 h 816"/>
                <a:gd name="T82" fmla="*/ 65 w 219"/>
                <a:gd name="T83" fmla="*/ 93 h 816"/>
                <a:gd name="T84" fmla="*/ 75 w 219"/>
                <a:gd name="T85" fmla="*/ 64 h 816"/>
                <a:gd name="T86" fmla="*/ 66 w 219"/>
                <a:gd name="T87" fmla="*/ 110 h 816"/>
                <a:gd name="T88" fmla="*/ 95 w 219"/>
                <a:gd name="T89" fmla="*/ 88 h 816"/>
                <a:gd name="T90" fmla="*/ 82 w 219"/>
                <a:gd name="T91" fmla="*/ 123 h 816"/>
                <a:gd name="T92" fmla="*/ 75 w 219"/>
                <a:gd name="T93" fmla="*/ 129 h 816"/>
                <a:gd name="T94" fmla="*/ 88 w 219"/>
                <a:gd name="T95" fmla="*/ 86 h 816"/>
                <a:gd name="T96" fmla="*/ 92 w 219"/>
                <a:gd name="T97" fmla="*/ 61 h 816"/>
                <a:gd name="T98" fmla="*/ 92 w 219"/>
                <a:gd name="T99" fmla="*/ 59 h 816"/>
                <a:gd name="T100" fmla="*/ 93 w 219"/>
                <a:gd name="T101" fmla="*/ 62 h 816"/>
                <a:gd name="T102" fmla="*/ 93 w 219"/>
                <a:gd name="T103" fmla="*/ 63 h 816"/>
                <a:gd name="T104" fmla="*/ 96 w 219"/>
                <a:gd name="T105" fmla="*/ 58 h 816"/>
                <a:gd name="T106" fmla="*/ 95 w 219"/>
                <a:gd name="T107" fmla="*/ 61 h 816"/>
                <a:gd name="T108" fmla="*/ 100 w 219"/>
                <a:gd name="T109" fmla="*/ 77 h 816"/>
                <a:gd name="T110" fmla="*/ 95 w 219"/>
                <a:gd name="T111" fmla="*/ 88 h 81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19" h="816">
                  <a:moveTo>
                    <a:pt x="217" y="29"/>
                  </a:moveTo>
                  <a:lnTo>
                    <a:pt x="203" y="26"/>
                  </a:lnTo>
                  <a:lnTo>
                    <a:pt x="188" y="22"/>
                  </a:lnTo>
                  <a:lnTo>
                    <a:pt x="175" y="18"/>
                  </a:lnTo>
                  <a:lnTo>
                    <a:pt x="160" y="16"/>
                  </a:lnTo>
                  <a:lnTo>
                    <a:pt x="146" y="12"/>
                  </a:lnTo>
                  <a:lnTo>
                    <a:pt x="131" y="10"/>
                  </a:lnTo>
                  <a:lnTo>
                    <a:pt x="118" y="7"/>
                  </a:lnTo>
                  <a:lnTo>
                    <a:pt x="103" y="5"/>
                  </a:lnTo>
                  <a:lnTo>
                    <a:pt x="88" y="2"/>
                  </a:lnTo>
                  <a:lnTo>
                    <a:pt x="74" y="0"/>
                  </a:lnTo>
                  <a:lnTo>
                    <a:pt x="60" y="16"/>
                  </a:lnTo>
                  <a:lnTo>
                    <a:pt x="48" y="33"/>
                  </a:lnTo>
                  <a:lnTo>
                    <a:pt x="37" y="52"/>
                  </a:lnTo>
                  <a:lnTo>
                    <a:pt x="29" y="70"/>
                  </a:lnTo>
                  <a:lnTo>
                    <a:pt x="21" y="90"/>
                  </a:lnTo>
                  <a:lnTo>
                    <a:pt x="15" y="111"/>
                  </a:lnTo>
                  <a:lnTo>
                    <a:pt x="10" y="132"/>
                  </a:lnTo>
                  <a:lnTo>
                    <a:pt x="7" y="152"/>
                  </a:lnTo>
                  <a:lnTo>
                    <a:pt x="4" y="173"/>
                  </a:lnTo>
                  <a:lnTo>
                    <a:pt x="3" y="193"/>
                  </a:lnTo>
                  <a:lnTo>
                    <a:pt x="9" y="193"/>
                  </a:lnTo>
                  <a:lnTo>
                    <a:pt x="10" y="194"/>
                  </a:lnTo>
                  <a:lnTo>
                    <a:pt x="11" y="194"/>
                  </a:lnTo>
                  <a:lnTo>
                    <a:pt x="12" y="195"/>
                  </a:lnTo>
                  <a:lnTo>
                    <a:pt x="15" y="196"/>
                  </a:lnTo>
                  <a:lnTo>
                    <a:pt x="16" y="196"/>
                  </a:lnTo>
                  <a:lnTo>
                    <a:pt x="17" y="198"/>
                  </a:lnTo>
                  <a:lnTo>
                    <a:pt x="17" y="199"/>
                  </a:lnTo>
                  <a:lnTo>
                    <a:pt x="19" y="200"/>
                  </a:lnTo>
                  <a:lnTo>
                    <a:pt x="19" y="203"/>
                  </a:lnTo>
                  <a:lnTo>
                    <a:pt x="17" y="205"/>
                  </a:lnTo>
                  <a:lnTo>
                    <a:pt x="0" y="205"/>
                  </a:lnTo>
                  <a:lnTo>
                    <a:pt x="0" y="220"/>
                  </a:lnTo>
                  <a:lnTo>
                    <a:pt x="3" y="221"/>
                  </a:lnTo>
                  <a:lnTo>
                    <a:pt x="6" y="221"/>
                  </a:lnTo>
                  <a:lnTo>
                    <a:pt x="9" y="221"/>
                  </a:lnTo>
                  <a:lnTo>
                    <a:pt x="12" y="220"/>
                  </a:lnTo>
                  <a:lnTo>
                    <a:pt x="15" y="219"/>
                  </a:lnTo>
                  <a:lnTo>
                    <a:pt x="19" y="217"/>
                  </a:lnTo>
                  <a:lnTo>
                    <a:pt x="21" y="215"/>
                  </a:lnTo>
                  <a:lnTo>
                    <a:pt x="24" y="215"/>
                  </a:lnTo>
                  <a:lnTo>
                    <a:pt x="27" y="215"/>
                  </a:lnTo>
                  <a:lnTo>
                    <a:pt x="30" y="216"/>
                  </a:lnTo>
                  <a:lnTo>
                    <a:pt x="27" y="267"/>
                  </a:lnTo>
                  <a:lnTo>
                    <a:pt x="26" y="266"/>
                  </a:lnTo>
                  <a:lnTo>
                    <a:pt x="25" y="266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4" y="263"/>
                  </a:lnTo>
                  <a:lnTo>
                    <a:pt x="27" y="316"/>
                  </a:lnTo>
                  <a:lnTo>
                    <a:pt x="27" y="315"/>
                  </a:lnTo>
                  <a:lnTo>
                    <a:pt x="27" y="314"/>
                  </a:lnTo>
                  <a:lnTo>
                    <a:pt x="27" y="313"/>
                  </a:lnTo>
                  <a:lnTo>
                    <a:pt x="29" y="313"/>
                  </a:lnTo>
                  <a:lnTo>
                    <a:pt x="29" y="311"/>
                  </a:lnTo>
                  <a:lnTo>
                    <a:pt x="30" y="311"/>
                  </a:lnTo>
                  <a:lnTo>
                    <a:pt x="29" y="361"/>
                  </a:lnTo>
                  <a:lnTo>
                    <a:pt x="27" y="412"/>
                  </a:lnTo>
                  <a:lnTo>
                    <a:pt x="27" y="462"/>
                  </a:lnTo>
                  <a:lnTo>
                    <a:pt x="27" y="512"/>
                  </a:lnTo>
                  <a:lnTo>
                    <a:pt x="29" y="562"/>
                  </a:lnTo>
                  <a:lnTo>
                    <a:pt x="31" y="613"/>
                  </a:lnTo>
                  <a:lnTo>
                    <a:pt x="33" y="664"/>
                  </a:lnTo>
                  <a:lnTo>
                    <a:pt x="38" y="715"/>
                  </a:lnTo>
                  <a:lnTo>
                    <a:pt x="45" y="765"/>
                  </a:lnTo>
                  <a:lnTo>
                    <a:pt x="53" y="816"/>
                  </a:lnTo>
                  <a:lnTo>
                    <a:pt x="48" y="767"/>
                  </a:lnTo>
                  <a:lnTo>
                    <a:pt x="43" y="717"/>
                  </a:lnTo>
                  <a:lnTo>
                    <a:pt x="40" y="669"/>
                  </a:lnTo>
                  <a:lnTo>
                    <a:pt x="36" y="619"/>
                  </a:lnTo>
                  <a:lnTo>
                    <a:pt x="35" y="571"/>
                  </a:lnTo>
                  <a:lnTo>
                    <a:pt x="32" y="522"/>
                  </a:lnTo>
                  <a:lnTo>
                    <a:pt x="32" y="473"/>
                  </a:lnTo>
                  <a:lnTo>
                    <a:pt x="33" y="424"/>
                  </a:lnTo>
                  <a:lnTo>
                    <a:pt x="35" y="374"/>
                  </a:lnTo>
                  <a:lnTo>
                    <a:pt x="38" y="326"/>
                  </a:lnTo>
                  <a:lnTo>
                    <a:pt x="40" y="326"/>
                  </a:lnTo>
                  <a:lnTo>
                    <a:pt x="41" y="326"/>
                  </a:lnTo>
                  <a:lnTo>
                    <a:pt x="42" y="326"/>
                  </a:lnTo>
                  <a:lnTo>
                    <a:pt x="43" y="327"/>
                  </a:lnTo>
                  <a:lnTo>
                    <a:pt x="45" y="329"/>
                  </a:lnTo>
                  <a:lnTo>
                    <a:pt x="51" y="323"/>
                  </a:lnTo>
                  <a:lnTo>
                    <a:pt x="57" y="316"/>
                  </a:lnTo>
                  <a:lnTo>
                    <a:pt x="63" y="309"/>
                  </a:lnTo>
                  <a:lnTo>
                    <a:pt x="69" y="303"/>
                  </a:lnTo>
                  <a:lnTo>
                    <a:pt x="76" y="295"/>
                  </a:lnTo>
                  <a:lnTo>
                    <a:pt x="83" y="288"/>
                  </a:lnTo>
                  <a:lnTo>
                    <a:pt x="89" y="282"/>
                  </a:lnTo>
                  <a:lnTo>
                    <a:pt x="95" y="274"/>
                  </a:lnTo>
                  <a:lnTo>
                    <a:pt x="102" y="267"/>
                  </a:lnTo>
                  <a:lnTo>
                    <a:pt x="107" y="261"/>
                  </a:lnTo>
                  <a:lnTo>
                    <a:pt x="116" y="267"/>
                  </a:lnTo>
                  <a:lnTo>
                    <a:pt x="112" y="273"/>
                  </a:lnTo>
                  <a:lnTo>
                    <a:pt x="107" y="279"/>
                  </a:lnTo>
                  <a:lnTo>
                    <a:pt x="102" y="285"/>
                  </a:lnTo>
                  <a:lnTo>
                    <a:pt x="95" y="292"/>
                  </a:lnTo>
                  <a:lnTo>
                    <a:pt x="90" y="298"/>
                  </a:lnTo>
                  <a:lnTo>
                    <a:pt x="84" y="303"/>
                  </a:lnTo>
                  <a:lnTo>
                    <a:pt x="79" y="309"/>
                  </a:lnTo>
                  <a:lnTo>
                    <a:pt x="74" y="315"/>
                  </a:lnTo>
                  <a:lnTo>
                    <a:pt x="71" y="320"/>
                  </a:lnTo>
                  <a:lnTo>
                    <a:pt x="68" y="326"/>
                  </a:lnTo>
                  <a:lnTo>
                    <a:pt x="73" y="326"/>
                  </a:lnTo>
                  <a:lnTo>
                    <a:pt x="77" y="325"/>
                  </a:lnTo>
                  <a:lnTo>
                    <a:pt x="81" y="324"/>
                  </a:lnTo>
                  <a:lnTo>
                    <a:pt x="83" y="321"/>
                  </a:lnTo>
                  <a:lnTo>
                    <a:pt x="84" y="320"/>
                  </a:lnTo>
                  <a:lnTo>
                    <a:pt x="87" y="316"/>
                  </a:lnTo>
                  <a:lnTo>
                    <a:pt x="89" y="314"/>
                  </a:lnTo>
                  <a:lnTo>
                    <a:pt x="92" y="310"/>
                  </a:lnTo>
                  <a:lnTo>
                    <a:pt x="94" y="306"/>
                  </a:lnTo>
                  <a:lnTo>
                    <a:pt x="98" y="303"/>
                  </a:lnTo>
                  <a:lnTo>
                    <a:pt x="102" y="300"/>
                  </a:lnTo>
                  <a:lnTo>
                    <a:pt x="104" y="298"/>
                  </a:lnTo>
                  <a:lnTo>
                    <a:pt x="107" y="295"/>
                  </a:lnTo>
                  <a:lnTo>
                    <a:pt x="110" y="293"/>
                  </a:lnTo>
                  <a:lnTo>
                    <a:pt x="113" y="292"/>
                  </a:lnTo>
                  <a:lnTo>
                    <a:pt x="116" y="289"/>
                  </a:lnTo>
                  <a:lnTo>
                    <a:pt x="119" y="287"/>
                  </a:lnTo>
                  <a:lnTo>
                    <a:pt x="123" y="285"/>
                  </a:lnTo>
                  <a:lnTo>
                    <a:pt x="126" y="284"/>
                  </a:lnTo>
                  <a:lnTo>
                    <a:pt x="131" y="284"/>
                  </a:lnTo>
                  <a:lnTo>
                    <a:pt x="113" y="303"/>
                  </a:lnTo>
                  <a:lnTo>
                    <a:pt x="114" y="301"/>
                  </a:lnTo>
                  <a:lnTo>
                    <a:pt x="116" y="300"/>
                  </a:lnTo>
                  <a:lnTo>
                    <a:pt x="118" y="300"/>
                  </a:lnTo>
                  <a:lnTo>
                    <a:pt x="120" y="299"/>
                  </a:lnTo>
                  <a:lnTo>
                    <a:pt x="121" y="299"/>
                  </a:lnTo>
                  <a:lnTo>
                    <a:pt x="123" y="299"/>
                  </a:lnTo>
                  <a:lnTo>
                    <a:pt x="124" y="299"/>
                  </a:lnTo>
                  <a:lnTo>
                    <a:pt x="125" y="298"/>
                  </a:lnTo>
                  <a:lnTo>
                    <a:pt x="125" y="297"/>
                  </a:lnTo>
                  <a:lnTo>
                    <a:pt x="125" y="294"/>
                  </a:lnTo>
                  <a:lnTo>
                    <a:pt x="134" y="299"/>
                  </a:lnTo>
                  <a:lnTo>
                    <a:pt x="135" y="298"/>
                  </a:lnTo>
                  <a:lnTo>
                    <a:pt x="135" y="297"/>
                  </a:lnTo>
                  <a:lnTo>
                    <a:pt x="136" y="295"/>
                  </a:lnTo>
                  <a:lnTo>
                    <a:pt x="138" y="294"/>
                  </a:lnTo>
                  <a:lnTo>
                    <a:pt x="139" y="293"/>
                  </a:lnTo>
                  <a:lnTo>
                    <a:pt x="139" y="292"/>
                  </a:lnTo>
                  <a:lnTo>
                    <a:pt x="139" y="290"/>
                  </a:lnTo>
                  <a:lnTo>
                    <a:pt x="139" y="289"/>
                  </a:lnTo>
                  <a:lnTo>
                    <a:pt x="138" y="289"/>
                  </a:lnTo>
                  <a:lnTo>
                    <a:pt x="136" y="288"/>
                  </a:lnTo>
                  <a:lnTo>
                    <a:pt x="208" y="216"/>
                  </a:lnTo>
                  <a:lnTo>
                    <a:pt x="204" y="199"/>
                  </a:lnTo>
                  <a:lnTo>
                    <a:pt x="203" y="181"/>
                  </a:lnTo>
                  <a:lnTo>
                    <a:pt x="204" y="163"/>
                  </a:lnTo>
                  <a:lnTo>
                    <a:pt x="207" y="144"/>
                  </a:lnTo>
                  <a:lnTo>
                    <a:pt x="211" y="126"/>
                  </a:lnTo>
                  <a:lnTo>
                    <a:pt x="214" y="107"/>
                  </a:lnTo>
                  <a:lnTo>
                    <a:pt x="218" y="87"/>
                  </a:lnTo>
                  <a:lnTo>
                    <a:pt x="219" y="69"/>
                  </a:lnTo>
                  <a:lnTo>
                    <a:pt x="219" y="49"/>
                  </a:lnTo>
                  <a:lnTo>
                    <a:pt x="217" y="29"/>
                  </a:lnTo>
                  <a:close/>
                  <a:moveTo>
                    <a:pt x="53" y="267"/>
                  </a:moveTo>
                  <a:lnTo>
                    <a:pt x="52" y="271"/>
                  </a:lnTo>
                  <a:lnTo>
                    <a:pt x="52" y="275"/>
                  </a:lnTo>
                  <a:lnTo>
                    <a:pt x="51" y="279"/>
                  </a:lnTo>
                  <a:lnTo>
                    <a:pt x="50" y="283"/>
                  </a:lnTo>
                  <a:lnTo>
                    <a:pt x="47" y="287"/>
                  </a:lnTo>
                  <a:lnTo>
                    <a:pt x="46" y="290"/>
                  </a:lnTo>
                  <a:lnTo>
                    <a:pt x="45" y="294"/>
                  </a:lnTo>
                  <a:lnTo>
                    <a:pt x="42" y="298"/>
                  </a:lnTo>
                  <a:lnTo>
                    <a:pt x="40" y="301"/>
                  </a:lnTo>
                  <a:lnTo>
                    <a:pt x="38" y="305"/>
                  </a:lnTo>
                  <a:lnTo>
                    <a:pt x="32" y="199"/>
                  </a:lnTo>
                  <a:lnTo>
                    <a:pt x="32" y="200"/>
                  </a:lnTo>
                  <a:lnTo>
                    <a:pt x="33" y="201"/>
                  </a:lnTo>
                  <a:lnTo>
                    <a:pt x="33" y="203"/>
                  </a:lnTo>
                  <a:lnTo>
                    <a:pt x="35" y="203"/>
                  </a:lnTo>
                  <a:lnTo>
                    <a:pt x="35" y="204"/>
                  </a:lnTo>
                  <a:lnTo>
                    <a:pt x="36" y="204"/>
                  </a:lnTo>
                  <a:lnTo>
                    <a:pt x="36" y="205"/>
                  </a:lnTo>
                  <a:lnTo>
                    <a:pt x="37" y="199"/>
                  </a:lnTo>
                  <a:lnTo>
                    <a:pt x="40" y="193"/>
                  </a:lnTo>
                  <a:lnTo>
                    <a:pt x="41" y="185"/>
                  </a:lnTo>
                  <a:lnTo>
                    <a:pt x="43" y="177"/>
                  </a:lnTo>
                  <a:lnTo>
                    <a:pt x="45" y="168"/>
                  </a:lnTo>
                  <a:lnTo>
                    <a:pt x="47" y="159"/>
                  </a:lnTo>
                  <a:lnTo>
                    <a:pt x="48" y="151"/>
                  </a:lnTo>
                  <a:lnTo>
                    <a:pt x="51" y="142"/>
                  </a:lnTo>
                  <a:lnTo>
                    <a:pt x="52" y="133"/>
                  </a:lnTo>
                  <a:lnTo>
                    <a:pt x="53" y="125"/>
                  </a:lnTo>
                  <a:lnTo>
                    <a:pt x="57" y="110"/>
                  </a:lnTo>
                  <a:lnTo>
                    <a:pt x="58" y="111"/>
                  </a:lnTo>
                  <a:lnTo>
                    <a:pt x="58" y="113"/>
                  </a:lnTo>
                  <a:lnTo>
                    <a:pt x="60" y="117"/>
                  </a:lnTo>
                  <a:lnTo>
                    <a:pt x="61" y="122"/>
                  </a:lnTo>
                  <a:lnTo>
                    <a:pt x="61" y="127"/>
                  </a:lnTo>
                  <a:lnTo>
                    <a:pt x="62" y="131"/>
                  </a:lnTo>
                  <a:lnTo>
                    <a:pt x="63" y="133"/>
                  </a:lnTo>
                  <a:lnTo>
                    <a:pt x="66" y="133"/>
                  </a:lnTo>
                  <a:lnTo>
                    <a:pt x="68" y="131"/>
                  </a:lnTo>
                  <a:lnTo>
                    <a:pt x="72" y="125"/>
                  </a:lnTo>
                  <a:lnTo>
                    <a:pt x="72" y="116"/>
                  </a:lnTo>
                  <a:lnTo>
                    <a:pt x="72" y="121"/>
                  </a:lnTo>
                  <a:lnTo>
                    <a:pt x="73" y="125"/>
                  </a:lnTo>
                  <a:lnTo>
                    <a:pt x="73" y="128"/>
                  </a:lnTo>
                  <a:lnTo>
                    <a:pt x="74" y="132"/>
                  </a:lnTo>
                  <a:lnTo>
                    <a:pt x="76" y="134"/>
                  </a:lnTo>
                  <a:lnTo>
                    <a:pt x="77" y="138"/>
                  </a:lnTo>
                  <a:lnTo>
                    <a:pt x="77" y="142"/>
                  </a:lnTo>
                  <a:lnTo>
                    <a:pt x="77" y="146"/>
                  </a:lnTo>
                  <a:lnTo>
                    <a:pt x="76" y="149"/>
                  </a:lnTo>
                  <a:lnTo>
                    <a:pt x="74" y="154"/>
                  </a:lnTo>
                  <a:lnTo>
                    <a:pt x="74" y="164"/>
                  </a:lnTo>
                  <a:lnTo>
                    <a:pt x="74" y="175"/>
                  </a:lnTo>
                  <a:lnTo>
                    <a:pt x="74" y="188"/>
                  </a:lnTo>
                  <a:lnTo>
                    <a:pt x="74" y="200"/>
                  </a:lnTo>
                  <a:lnTo>
                    <a:pt x="74" y="212"/>
                  </a:lnTo>
                  <a:lnTo>
                    <a:pt x="73" y="225"/>
                  </a:lnTo>
                  <a:lnTo>
                    <a:pt x="71" y="237"/>
                  </a:lnTo>
                  <a:lnTo>
                    <a:pt x="67" y="248"/>
                  </a:lnTo>
                  <a:lnTo>
                    <a:pt x="61" y="258"/>
                  </a:lnTo>
                  <a:lnTo>
                    <a:pt x="53" y="267"/>
                  </a:lnTo>
                  <a:close/>
                  <a:moveTo>
                    <a:pt x="143" y="36"/>
                  </a:moveTo>
                  <a:lnTo>
                    <a:pt x="146" y="36"/>
                  </a:lnTo>
                  <a:lnTo>
                    <a:pt x="146" y="44"/>
                  </a:lnTo>
                  <a:lnTo>
                    <a:pt x="143" y="44"/>
                  </a:lnTo>
                  <a:lnTo>
                    <a:pt x="143" y="36"/>
                  </a:lnTo>
                  <a:close/>
                  <a:moveTo>
                    <a:pt x="110" y="261"/>
                  </a:moveTo>
                  <a:lnTo>
                    <a:pt x="116" y="250"/>
                  </a:lnTo>
                  <a:lnTo>
                    <a:pt x="120" y="237"/>
                  </a:lnTo>
                  <a:lnTo>
                    <a:pt x="124" y="225"/>
                  </a:lnTo>
                  <a:lnTo>
                    <a:pt x="126" y="212"/>
                  </a:lnTo>
                  <a:lnTo>
                    <a:pt x="129" y="200"/>
                  </a:lnTo>
                  <a:lnTo>
                    <a:pt x="131" y="186"/>
                  </a:lnTo>
                  <a:lnTo>
                    <a:pt x="134" y="174"/>
                  </a:lnTo>
                  <a:lnTo>
                    <a:pt x="139" y="162"/>
                  </a:lnTo>
                  <a:lnTo>
                    <a:pt x="144" y="151"/>
                  </a:lnTo>
                  <a:lnTo>
                    <a:pt x="151" y="139"/>
                  </a:lnTo>
                  <a:lnTo>
                    <a:pt x="149" y="112"/>
                  </a:lnTo>
                  <a:lnTo>
                    <a:pt x="151" y="128"/>
                  </a:lnTo>
                  <a:lnTo>
                    <a:pt x="151" y="143"/>
                  </a:lnTo>
                  <a:lnTo>
                    <a:pt x="150" y="159"/>
                  </a:lnTo>
                  <a:lnTo>
                    <a:pt x="147" y="175"/>
                  </a:lnTo>
                  <a:lnTo>
                    <a:pt x="144" y="190"/>
                  </a:lnTo>
                  <a:lnTo>
                    <a:pt x="138" y="205"/>
                  </a:lnTo>
                  <a:lnTo>
                    <a:pt x="133" y="220"/>
                  </a:lnTo>
                  <a:lnTo>
                    <a:pt x="125" y="235"/>
                  </a:lnTo>
                  <a:lnTo>
                    <a:pt x="118" y="248"/>
                  </a:lnTo>
                  <a:lnTo>
                    <a:pt x="110" y="261"/>
                  </a:lnTo>
                  <a:close/>
                  <a:moveTo>
                    <a:pt x="191" y="175"/>
                  </a:moveTo>
                  <a:lnTo>
                    <a:pt x="183" y="185"/>
                  </a:lnTo>
                  <a:lnTo>
                    <a:pt x="177" y="195"/>
                  </a:lnTo>
                  <a:lnTo>
                    <a:pt x="173" y="207"/>
                  </a:lnTo>
                  <a:lnTo>
                    <a:pt x="170" y="220"/>
                  </a:lnTo>
                  <a:lnTo>
                    <a:pt x="167" y="232"/>
                  </a:lnTo>
                  <a:lnTo>
                    <a:pt x="164" y="245"/>
                  </a:lnTo>
                  <a:lnTo>
                    <a:pt x="159" y="256"/>
                  </a:lnTo>
                  <a:lnTo>
                    <a:pt x="152" y="267"/>
                  </a:lnTo>
                  <a:lnTo>
                    <a:pt x="144" y="275"/>
                  </a:lnTo>
                  <a:lnTo>
                    <a:pt x="131" y="282"/>
                  </a:lnTo>
                  <a:lnTo>
                    <a:pt x="143" y="271"/>
                  </a:lnTo>
                  <a:lnTo>
                    <a:pt x="150" y="258"/>
                  </a:lnTo>
                  <a:lnTo>
                    <a:pt x="156" y="245"/>
                  </a:lnTo>
                  <a:lnTo>
                    <a:pt x="161" y="231"/>
                  </a:lnTo>
                  <a:lnTo>
                    <a:pt x="165" y="216"/>
                  </a:lnTo>
                  <a:lnTo>
                    <a:pt x="167" y="201"/>
                  </a:lnTo>
                  <a:lnTo>
                    <a:pt x="171" y="186"/>
                  </a:lnTo>
                  <a:lnTo>
                    <a:pt x="176" y="172"/>
                  </a:lnTo>
                  <a:lnTo>
                    <a:pt x="182" y="158"/>
                  </a:lnTo>
                  <a:lnTo>
                    <a:pt x="191" y="146"/>
                  </a:lnTo>
                  <a:lnTo>
                    <a:pt x="186" y="122"/>
                  </a:lnTo>
                  <a:lnTo>
                    <a:pt x="185" y="122"/>
                  </a:lnTo>
                  <a:lnTo>
                    <a:pt x="185" y="121"/>
                  </a:lnTo>
                  <a:lnTo>
                    <a:pt x="185" y="120"/>
                  </a:lnTo>
                  <a:lnTo>
                    <a:pt x="185" y="118"/>
                  </a:lnTo>
                  <a:lnTo>
                    <a:pt x="186" y="122"/>
                  </a:lnTo>
                  <a:lnTo>
                    <a:pt x="186" y="123"/>
                  </a:lnTo>
                  <a:lnTo>
                    <a:pt x="187" y="123"/>
                  </a:lnTo>
                  <a:lnTo>
                    <a:pt x="187" y="125"/>
                  </a:lnTo>
                  <a:lnTo>
                    <a:pt x="190" y="121"/>
                  </a:lnTo>
                  <a:lnTo>
                    <a:pt x="190" y="120"/>
                  </a:lnTo>
                  <a:lnTo>
                    <a:pt x="190" y="118"/>
                  </a:lnTo>
                  <a:lnTo>
                    <a:pt x="191" y="117"/>
                  </a:lnTo>
                  <a:lnTo>
                    <a:pt x="191" y="116"/>
                  </a:lnTo>
                  <a:lnTo>
                    <a:pt x="192" y="115"/>
                  </a:lnTo>
                  <a:lnTo>
                    <a:pt x="192" y="113"/>
                  </a:lnTo>
                  <a:lnTo>
                    <a:pt x="193" y="112"/>
                  </a:lnTo>
                  <a:lnTo>
                    <a:pt x="195" y="111"/>
                  </a:lnTo>
                  <a:lnTo>
                    <a:pt x="196" y="110"/>
                  </a:lnTo>
                  <a:lnTo>
                    <a:pt x="190" y="121"/>
                  </a:lnTo>
                  <a:lnTo>
                    <a:pt x="190" y="126"/>
                  </a:lnTo>
                  <a:lnTo>
                    <a:pt x="190" y="132"/>
                  </a:lnTo>
                  <a:lnTo>
                    <a:pt x="192" y="138"/>
                  </a:lnTo>
                  <a:lnTo>
                    <a:pt x="195" y="143"/>
                  </a:lnTo>
                  <a:lnTo>
                    <a:pt x="197" y="149"/>
                  </a:lnTo>
                  <a:lnTo>
                    <a:pt x="200" y="154"/>
                  </a:lnTo>
                  <a:lnTo>
                    <a:pt x="201" y="159"/>
                  </a:lnTo>
                  <a:lnTo>
                    <a:pt x="200" y="165"/>
                  </a:lnTo>
                  <a:lnTo>
                    <a:pt x="197" y="170"/>
                  </a:lnTo>
                  <a:lnTo>
                    <a:pt x="191" y="175"/>
                  </a:lnTo>
                  <a:close/>
                </a:path>
              </a:pathLst>
            </a:custGeom>
            <a:solidFill>
              <a:srgbClr val="FFE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18" name="Freeform 320"/>
            <p:cNvSpPr>
              <a:spLocks/>
            </p:cNvSpPr>
            <p:nvPr/>
          </p:nvSpPr>
          <p:spPr bwMode="auto">
            <a:xfrm>
              <a:off x="2365" y="2089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19" name="Freeform 321"/>
            <p:cNvSpPr>
              <a:spLocks/>
            </p:cNvSpPr>
            <p:nvPr/>
          </p:nvSpPr>
          <p:spPr bwMode="auto">
            <a:xfrm>
              <a:off x="2365" y="2109"/>
              <a:ext cx="1" cy="2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1 h 4"/>
                <a:gd name="T4" fmla="*/ 0 w 1"/>
                <a:gd name="T5" fmla="*/ 2 h 4"/>
                <a:gd name="T6" fmla="*/ 0 w 1"/>
                <a:gd name="T7" fmla="*/ 2 h 4"/>
                <a:gd name="T8" fmla="*/ 0 w 1"/>
                <a:gd name="T9" fmla="*/ 2 h 4"/>
                <a:gd name="T10" fmla="*/ 0 w 1"/>
                <a:gd name="T11" fmla="*/ 2 h 4"/>
                <a:gd name="T12" fmla="*/ 0 w 1"/>
                <a:gd name="T13" fmla="*/ 2 h 4"/>
                <a:gd name="T14" fmla="*/ 0 w 1"/>
                <a:gd name="T15" fmla="*/ 2 h 4"/>
                <a:gd name="T16" fmla="*/ 0 w 1"/>
                <a:gd name="T17" fmla="*/ 1 h 4"/>
                <a:gd name="T18" fmla="*/ 0 w 1"/>
                <a:gd name="T19" fmla="*/ 1 h 4"/>
                <a:gd name="T20" fmla="*/ 0 w 1"/>
                <a:gd name="T21" fmla="*/ 0 h 4"/>
                <a:gd name="T22" fmla="*/ 0 w 1"/>
                <a:gd name="T23" fmla="*/ 0 h 4"/>
                <a:gd name="T24" fmla="*/ 0 w 1"/>
                <a:gd name="T25" fmla="*/ 0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20" name="Freeform 322"/>
            <p:cNvSpPr>
              <a:spLocks/>
            </p:cNvSpPr>
            <p:nvPr/>
          </p:nvSpPr>
          <p:spPr bwMode="auto">
            <a:xfrm>
              <a:off x="2368" y="2081"/>
              <a:ext cx="2" cy="4"/>
            </a:xfrm>
            <a:custGeom>
              <a:avLst/>
              <a:gdLst>
                <a:gd name="T0" fmla="*/ 1 w 4"/>
                <a:gd name="T1" fmla="*/ 2 h 8"/>
                <a:gd name="T2" fmla="*/ 0 w 4"/>
                <a:gd name="T3" fmla="*/ 0 h 8"/>
                <a:gd name="T4" fmla="*/ 2 w 4"/>
                <a:gd name="T5" fmla="*/ 4 h 8"/>
                <a:gd name="T6" fmla="*/ 2 w 4"/>
                <a:gd name="T7" fmla="*/ 4 h 8"/>
                <a:gd name="T8" fmla="*/ 2 w 4"/>
                <a:gd name="T9" fmla="*/ 4 h 8"/>
                <a:gd name="T10" fmla="*/ 2 w 4"/>
                <a:gd name="T11" fmla="*/ 4 h 8"/>
                <a:gd name="T12" fmla="*/ 2 w 4"/>
                <a:gd name="T13" fmla="*/ 3 h 8"/>
                <a:gd name="T14" fmla="*/ 2 w 4"/>
                <a:gd name="T15" fmla="*/ 3 h 8"/>
                <a:gd name="T16" fmla="*/ 2 w 4"/>
                <a:gd name="T17" fmla="*/ 3 h 8"/>
                <a:gd name="T18" fmla="*/ 1 w 4"/>
                <a:gd name="T19" fmla="*/ 2 h 8"/>
                <a:gd name="T20" fmla="*/ 1 w 4"/>
                <a:gd name="T21" fmla="*/ 2 h 8"/>
                <a:gd name="T22" fmla="*/ 1 w 4"/>
                <a:gd name="T23" fmla="*/ 2 h 8"/>
                <a:gd name="T24" fmla="*/ 1 w 4"/>
                <a:gd name="T25" fmla="*/ 2 h 8"/>
                <a:gd name="T26" fmla="*/ 1 w 4"/>
                <a:gd name="T27" fmla="*/ 2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" h="8">
                  <a:moveTo>
                    <a:pt x="2" y="3"/>
                  </a:moveTo>
                  <a:lnTo>
                    <a:pt x="0" y="0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5"/>
                  </a:lnTo>
                  <a:lnTo>
                    <a:pt x="2" y="4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21" name="Freeform 323"/>
            <p:cNvSpPr>
              <a:spLocks noEditPoints="1"/>
            </p:cNvSpPr>
            <p:nvPr/>
          </p:nvSpPr>
          <p:spPr bwMode="auto">
            <a:xfrm>
              <a:off x="2364" y="1957"/>
              <a:ext cx="11" cy="126"/>
            </a:xfrm>
            <a:custGeom>
              <a:avLst/>
              <a:gdLst>
                <a:gd name="T0" fmla="*/ 2 w 21"/>
                <a:gd name="T1" fmla="*/ 94 h 251"/>
                <a:gd name="T2" fmla="*/ 1 w 21"/>
                <a:gd name="T3" fmla="*/ 94 h 251"/>
                <a:gd name="T4" fmla="*/ 1 w 21"/>
                <a:gd name="T5" fmla="*/ 93 h 251"/>
                <a:gd name="T6" fmla="*/ 1 w 21"/>
                <a:gd name="T7" fmla="*/ 93 h 251"/>
                <a:gd name="T8" fmla="*/ 1 w 21"/>
                <a:gd name="T9" fmla="*/ 92 h 251"/>
                <a:gd name="T10" fmla="*/ 1 w 21"/>
                <a:gd name="T11" fmla="*/ 94 h 251"/>
                <a:gd name="T12" fmla="*/ 1 w 21"/>
                <a:gd name="T13" fmla="*/ 100 h 251"/>
                <a:gd name="T14" fmla="*/ 0 w 21"/>
                <a:gd name="T15" fmla="*/ 106 h 251"/>
                <a:gd name="T16" fmla="*/ 1 w 21"/>
                <a:gd name="T17" fmla="*/ 112 h 251"/>
                <a:gd name="T18" fmla="*/ 2 w 21"/>
                <a:gd name="T19" fmla="*/ 118 h 251"/>
                <a:gd name="T20" fmla="*/ 4 w 21"/>
                <a:gd name="T21" fmla="*/ 117 h 251"/>
                <a:gd name="T22" fmla="*/ 6 w 21"/>
                <a:gd name="T23" fmla="*/ 118 h 251"/>
                <a:gd name="T24" fmla="*/ 6 w 21"/>
                <a:gd name="T25" fmla="*/ 120 h 251"/>
                <a:gd name="T26" fmla="*/ 7 w 21"/>
                <a:gd name="T27" fmla="*/ 122 h 251"/>
                <a:gd name="T28" fmla="*/ 9 w 21"/>
                <a:gd name="T29" fmla="*/ 123 h 251"/>
                <a:gd name="T30" fmla="*/ 10 w 21"/>
                <a:gd name="T31" fmla="*/ 125 h 251"/>
                <a:gd name="T32" fmla="*/ 10 w 21"/>
                <a:gd name="T33" fmla="*/ 113 h 251"/>
                <a:gd name="T34" fmla="*/ 9 w 21"/>
                <a:gd name="T35" fmla="*/ 87 h 251"/>
                <a:gd name="T36" fmla="*/ 7 w 21"/>
                <a:gd name="T37" fmla="*/ 62 h 251"/>
                <a:gd name="T38" fmla="*/ 6 w 21"/>
                <a:gd name="T39" fmla="*/ 37 h 251"/>
                <a:gd name="T40" fmla="*/ 2 w 21"/>
                <a:gd name="T41" fmla="*/ 13 h 251"/>
                <a:gd name="T42" fmla="*/ 1 w 21"/>
                <a:gd name="T43" fmla="*/ 10 h 251"/>
                <a:gd name="T44" fmla="*/ 3 w 21"/>
                <a:gd name="T45" fmla="*/ 29 h 251"/>
                <a:gd name="T46" fmla="*/ 4 w 21"/>
                <a:gd name="T47" fmla="*/ 47 h 251"/>
                <a:gd name="T48" fmla="*/ 4 w 21"/>
                <a:gd name="T49" fmla="*/ 66 h 251"/>
                <a:gd name="T50" fmla="*/ 3 w 21"/>
                <a:gd name="T51" fmla="*/ 84 h 251"/>
                <a:gd name="T52" fmla="*/ 2 w 21"/>
                <a:gd name="T53" fmla="*/ 94 h 251"/>
                <a:gd name="T54" fmla="*/ 5 w 21"/>
                <a:gd name="T55" fmla="*/ 107 h 251"/>
                <a:gd name="T56" fmla="*/ 6 w 21"/>
                <a:gd name="T57" fmla="*/ 102 h 251"/>
                <a:gd name="T58" fmla="*/ 5 w 21"/>
                <a:gd name="T59" fmla="*/ 102 h 251"/>
                <a:gd name="T60" fmla="*/ 5 w 21"/>
                <a:gd name="T61" fmla="*/ 104 h 251"/>
                <a:gd name="T62" fmla="*/ 5 w 21"/>
                <a:gd name="T63" fmla="*/ 105 h 251"/>
                <a:gd name="T64" fmla="*/ 5 w 21"/>
                <a:gd name="T65" fmla="*/ 106 h 251"/>
                <a:gd name="T66" fmla="*/ 5 w 21"/>
                <a:gd name="T67" fmla="*/ 107 h 251"/>
                <a:gd name="T68" fmla="*/ 5 w 21"/>
                <a:gd name="T69" fmla="*/ 107 h 25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1" h="251">
                  <a:moveTo>
                    <a:pt x="3" y="187"/>
                  </a:moveTo>
                  <a:lnTo>
                    <a:pt x="3" y="188"/>
                  </a:lnTo>
                  <a:lnTo>
                    <a:pt x="3" y="187"/>
                  </a:lnTo>
                  <a:lnTo>
                    <a:pt x="2" y="187"/>
                  </a:lnTo>
                  <a:lnTo>
                    <a:pt x="2" y="186"/>
                  </a:lnTo>
                  <a:lnTo>
                    <a:pt x="1" y="186"/>
                  </a:lnTo>
                  <a:lnTo>
                    <a:pt x="1" y="184"/>
                  </a:lnTo>
                  <a:lnTo>
                    <a:pt x="1" y="188"/>
                  </a:lnTo>
                  <a:lnTo>
                    <a:pt x="1" y="193"/>
                  </a:lnTo>
                  <a:lnTo>
                    <a:pt x="1" y="199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1" y="218"/>
                  </a:lnTo>
                  <a:lnTo>
                    <a:pt x="1" y="224"/>
                  </a:lnTo>
                  <a:lnTo>
                    <a:pt x="2" y="230"/>
                  </a:lnTo>
                  <a:lnTo>
                    <a:pt x="4" y="236"/>
                  </a:lnTo>
                  <a:lnTo>
                    <a:pt x="7" y="241"/>
                  </a:lnTo>
                  <a:lnTo>
                    <a:pt x="7" y="233"/>
                  </a:lnTo>
                  <a:lnTo>
                    <a:pt x="12" y="233"/>
                  </a:lnTo>
                  <a:lnTo>
                    <a:pt x="12" y="235"/>
                  </a:lnTo>
                  <a:lnTo>
                    <a:pt x="12" y="237"/>
                  </a:lnTo>
                  <a:lnTo>
                    <a:pt x="12" y="240"/>
                  </a:lnTo>
                  <a:lnTo>
                    <a:pt x="13" y="241"/>
                  </a:lnTo>
                  <a:lnTo>
                    <a:pt x="14" y="244"/>
                  </a:lnTo>
                  <a:lnTo>
                    <a:pt x="17" y="245"/>
                  </a:lnTo>
                  <a:lnTo>
                    <a:pt x="18" y="246"/>
                  </a:lnTo>
                  <a:lnTo>
                    <a:pt x="19" y="247"/>
                  </a:lnTo>
                  <a:lnTo>
                    <a:pt x="19" y="249"/>
                  </a:lnTo>
                  <a:lnTo>
                    <a:pt x="21" y="251"/>
                  </a:lnTo>
                  <a:lnTo>
                    <a:pt x="19" y="225"/>
                  </a:lnTo>
                  <a:lnTo>
                    <a:pt x="18" y="199"/>
                  </a:lnTo>
                  <a:lnTo>
                    <a:pt x="18" y="174"/>
                  </a:lnTo>
                  <a:lnTo>
                    <a:pt x="16" y="148"/>
                  </a:lnTo>
                  <a:lnTo>
                    <a:pt x="14" y="124"/>
                  </a:lnTo>
                  <a:lnTo>
                    <a:pt x="13" y="99"/>
                  </a:lnTo>
                  <a:lnTo>
                    <a:pt x="11" y="74"/>
                  </a:lnTo>
                  <a:lnTo>
                    <a:pt x="8" y="49"/>
                  </a:lnTo>
                  <a:lnTo>
                    <a:pt x="4" y="25"/>
                  </a:lnTo>
                  <a:lnTo>
                    <a:pt x="1" y="0"/>
                  </a:lnTo>
                  <a:lnTo>
                    <a:pt x="2" y="19"/>
                  </a:lnTo>
                  <a:lnTo>
                    <a:pt x="4" y="38"/>
                  </a:lnTo>
                  <a:lnTo>
                    <a:pt x="6" y="57"/>
                  </a:lnTo>
                  <a:lnTo>
                    <a:pt x="7" y="75"/>
                  </a:lnTo>
                  <a:lnTo>
                    <a:pt x="8" y="94"/>
                  </a:lnTo>
                  <a:lnTo>
                    <a:pt x="9" y="113"/>
                  </a:lnTo>
                  <a:lnTo>
                    <a:pt x="8" y="131"/>
                  </a:lnTo>
                  <a:lnTo>
                    <a:pt x="8" y="150"/>
                  </a:lnTo>
                  <a:lnTo>
                    <a:pt x="6" y="168"/>
                  </a:lnTo>
                  <a:lnTo>
                    <a:pt x="3" y="188"/>
                  </a:lnTo>
                  <a:lnTo>
                    <a:pt x="3" y="187"/>
                  </a:lnTo>
                  <a:close/>
                  <a:moveTo>
                    <a:pt x="9" y="214"/>
                  </a:moveTo>
                  <a:lnTo>
                    <a:pt x="7" y="203"/>
                  </a:lnTo>
                  <a:lnTo>
                    <a:pt x="12" y="203"/>
                  </a:lnTo>
                  <a:lnTo>
                    <a:pt x="11" y="203"/>
                  </a:lnTo>
                  <a:lnTo>
                    <a:pt x="9" y="204"/>
                  </a:lnTo>
                  <a:lnTo>
                    <a:pt x="9" y="205"/>
                  </a:lnTo>
                  <a:lnTo>
                    <a:pt x="9" y="207"/>
                  </a:lnTo>
                  <a:lnTo>
                    <a:pt x="9" y="208"/>
                  </a:lnTo>
                  <a:lnTo>
                    <a:pt x="9" y="209"/>
                  </a:lnTo>
                  <a:lnTo>
                    <a:pt x="9" y="210"/>
                  </a:lnTo>
                  <a:lnTo>
                    <a:pt x="9" y="211"/>
                  </a:lnTo>
                  <a:lnTo>
                    <a:pt x="9" y="213"/>
                  </a:lnTo>
                  <a:lnTo>
                    <a:pt x="9" y="2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22" name="Freeform 324"/>
            <p:cNvSpPr>
              <a:spLocks/>
            </p:cNvSpPr>
            <p:nvPr/>
          </p:nvSpPr>
          <p:spPr bwMode="auto">
            <a:xfrm>
              <a:off x="2372" y="2113"/>
              <a:ext cx="1" cy="1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1 w 2"/>
                <a:gd name="T9" fmla="*/ 1 h 1"/>
                <a:gd name="T10" fmla="*/ 1 w 2"/>
                <a:gd name="T11" fmla="*/ 1 h 1"/>
                <a:gd name="T12" fmla="*/ 1 w 2"/>
                <a:gd name="T13" fmla="*/ 1 h 1"/>
                <a:gd name="T14" fmla="*/ 1 w 2"/>
                <a:gd name="T15" fmla="*/ 0 h 1"/>
                <a:gd name="T16" fmla="*/ 1 w 2"/>
                <a:gd name="T17" fmla="*/ 0 h 1"/>
                <a:gd name="T18" fmla="*/ 1 w 2"/>
                <a:gd name="T19" fmla="*/ 0 h 1"/>
                <a:gd name="T20" fmla="*/ 1 w 2"/>
                <a:gd name="T21" fmla="*/ 0 h 1"/>
                <a:gd name="T22" fmla="*/ 1 w 2"/>
                <a:gd name="T23" fmla="*/ 0 h 1"/>
                <a:gd name="T24" fmla="*/ 1 w 2"/>
                <a:gd name="T25" fmla="*/ 0 h 1"/>
                <a:gd name="T26" fmla="*/ 1 w 2"/>
                <a:gd name="T27" fmla="*/ 0 h 1"/>
                <a:gd name="T28" fmla="*/ 1 w 2"/>
                <a:gd name="T29" fmla="*/ 0 h 1"/>
                <a:gd name="T30" fmla="*/ 1 w 2"/>
                <a:gd name="T31" fmla="*/ 1 h 1"/>
                <a:gd name="T32" fmla="*/ 1 w 2"/>
                <a:gd name="T33" fmla="*/ 1 h 1"/>
                <a:gd name="T34" fmla="*/ 1 w 2"/>
                <a:gd name="T35" fmla="*/ 1 h 1"/>
                <a:gd name="T36" fmla="*/ 1 w 2"/>
                <a:gd name="T37" fmla="*/ 1 h 1"/>
                <a:gd name="T38" fmla="*/ 1 w 2"/>
                <a:gd name="T39" fmla="*/ 1 h 1"/>
                <a:gd name="T40" fmla="*/ 1 w 2"/>
                <a:gd name="T41" fmla="*/ 1 h 1"/>
                <a:gd name="T42" fmla="*/ 1 w 2"/>
                <a:gd name="T43" fmla="*/ 1 h 1"/>
                <a:gd name="T44" fmla="*/ 1 w 2"/>
                <a:gd name="T45" fmla="*/ 1 h 1"/>
                <a:gd name="T46" fmla="*/ 0 w 2"/>
                <a:gd name="T47" fmla="*/ 1 h 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23" name="Freeform 325"/>
            <p:cNvSpPr>
              <a:spLocks/>
            </p:cNvSpPr>
            <p:nvPr/>
          </p:nvSpPr>
          <p:spPr bwMode="auto">
            <a:xfrm>
              <a:off x="2365" y="2103"/>
              <a:ext cx="10" cy="10"/>
            </a:xfrm>
            <a:custGeom>
              <a:avLst/>
              <a:gdLst>
                <a:gd name="T0" fmla="*/ 4 w 21"/>
                <a:gd name="T1" fmla="*/ 10 h 20"/>
                <a:gd name="T2" fmla="*/ 7 w 21"/>
                <a:gd name="T3" fmla="*/ 10 h 20"/>
                <a:gd name="T4" fmla="*/ 7 w 21"/>
                <a:gd name="T5" fmla="*/ 9 h 20"/>
                <a:gd name="T6" fmla="*/ 7 w 21"/>
                <a:gd name="T7" fmla="*/ 9 h 20"/>
                <a:gd name="T8" fmla="*/ 7 w 21"/>
                <a:gd name="T9" fmla="*/ 8 h 20"/>
                <a:gd name="T10" fmla="*/ 7 w 21"/>
                <a:gd name="T11" fmla="*/ 8 h 20"/>
                <a:gd name="T12" fmla="*/ 7 w 21"/>
                <a:gd name="T13" fmla="*/ 7 h 20"/>
                <a:gd name="T14" fmla="*/ 8 w 21"/>
                <a:gd name="T15" fmla="*/ 6 h 20"/>
                <a:gd name="T16" fmla="*/ 8 w 21"/>
                <a:gd name="T17" fmla="*/ 6 h 20"/>
                <a:gd name="T18" fmla="*/ 8 w 21"/>
                <a:gd name="T19" fmla="*/ 6 h 20"/>
                <a:gd name="T20" fmla="*/ 8 w 21"/>
                <a:gd name="T21" fmla="*/ 5 h 20"/>
                <a:gd name="T22" fmla="*/ 8 w 21"/>
                <a:gd name="T23" fmla="*/ 5 h 20"/>
                <a:gd name="T24" fmla="*/ 10 w 21"/>
                <a:gd name="T25" fmla="*/ 6 h 20"/>
                <a:gd name="T26" fmla="*/ 10 w 21"/>
                <a:gd name="T27" fmla="*/ 5 h 20"/>
                <a:gd name="T28" fmla="*/ 10 w 21"/>
                <a:gd name="T29" fmla="*/ 5 h 20"/>
                <a:gd name="T30" fmla="*/ 10 w 21"/>
                <a:gd name="T31" fmla="*/ 5 h 20"/>
                <a:gd name="T32" fmla="*/ 10 w 21"/>
                <a:gd name="T33" fmla="*/ 4 h 20"/>
                <a:gd name="T34" fmla="*/ 10 w 21"/>
                <a:gd name="T35" fmla="*/ 3 h 20"/>
                <a:gd name="T36" fmla="*/ 10 w 21"/>
                <a:gd name="T37" fmla="*/ 3 h 20"/>
                <a:gd name="T38" fmla="*/ 10 w 21"/>
                <a:gd name="T39" fmla="*/ 3 h 20"/>
                <a:gd name="T40" fmla="*/ 10 w 21"/>
                <a:gd name="T41" fmla="*/ 2 h 20"/>
                <a:gd name="T42" fmla="*/ 10 w 21"/>
                <a:gd name="T43" fmla="*/ 1 h 20"/>
                <a:gd name="T44" fmla="*/ 10 w 21"/>
                <a:gd name="T45" fmla="*/ 1 h 20"/>
                <a:gd name="T46" fmla="*/ 10 w 21"/>
                <a:gd name="T47" fmla="*/ 2 h 20"/>
                <a:gd name="T48" fmla="*/ 9 w 21"/>
                <a:gd name="T49" fmla="*/ 2 h 20"/>
                <a:gd name="T50" fmla="*/ 8 w 21"/>
                <a:gd name="T51" fmla="*/ 3 h 20"/>
                <a:gd name="T52" fmla="*/ 8 w 21"/>
                <a:gd name="T53" fmla="*/ 3 h 20"/>
                <a:gd name="T54" fmla="*/ 7 w 21"/>
                <a:gd name="T55" fmla="*/ 3 h 20"/>
                <a:gd name="T56" fmla="*/ 6 w 21"/>
                <a:gd name="T57" fmla="*/ 3 h 20"/>
                <a:gd name="T58" fmla="*/ 6 w 21"/>
                <a:gd name="T59" fmla="*/ 4 h 20"/>
                <a:gd name="T60" fmla="*/ 6 w 21"/>
                <a:gd name="T61" fmla="*/ 4 h 20"/>
                <a:gd name="T62" fmla="*/ 5 w 21"/>
                <a:gd name="T63" fmla="*/ 5 h 20"/>
                <a:gd name="T64" fmla="*/ 5 w 21"/>
                <a:gd name="T65" fmla="*/ 6 h 20"/>
                <a:gd name="T66" fmla="*/ 1 w 21"/>
                <a:gd name="T67" fmla="*/ 0 h 20"/>
                <a:gd name="T68" fmla="*/ 1 w 21"/>
                <a:gd name="T69" fmla="*/ 0 h 20"/>
                <a:gd name="T70" fmla="*/ 1 w 21"/>
                <a:gd name="T71" fmla="*/ 1 h 20"/>
                <a:gd name="T72" fmla="*/ 0 w 21"/>
                <a:gd name="T73" fmla="*/ 1 h 20"/>
                <a:gd name="T74" fmla="*/ 0 w 21"/>
                <a:gd name="T75" fmla="*/ 2 h 20"/>
                <a:gd name="T76" fmla="*/ 0 w 21"/>
                <a:gd name="T77" fmla="*/ 3 h 20"/>
                <a:gd name="T78" fmla="*/ 0 w 21"/>
                <a:gd name="T79" fmla="*/ 3 h 20"/>
                <a:gd name="T80" fmla="*/ 0 w 21"/>
                <a:gd name="T81" fmla="*/ 4 h 20"/>
                <a:gd name="T82" fmla="*/ 0 w 21"/>
                <a:gd name="T83" fmla="*/ 5 h 20"/>
                <a:gd name="T84" fmla="*/ 0 w 21"/>
                <a:gd name="T85" fmla="*/ 5 h 20"/>
                <a:gd name="T86" fmla="*/ 0 w 21"/>
                <a:gd name="T87" fmla="*/ 6 h 20"/>
                <a:gd name="T88" fmla="*/ 1 w 21"/>
                <a:gd name="T89" fmla="*/ 5 h 20"/>
                <a:gd name="T90" fmla="*/ 1 w 21"/>
                <a:gd name="T91" fmla="*/ 5 h 20"/>
                <a:gd name="T92" fmla="*/ 2 w 21"/>
                <a:gd name="T93" fmla="*/ 6 h 20"/>
                <a:gd name="T94" fmla="*/ 3 w 21"/>
                <a:gd name="T95" fmla="*/ 6 h 20"/>
                <a:gd name="T96" fmla="*/ 3 w 21"/>
                <a:gd name="T97" fmla="*/ 6 h 20"/>
                <a:gd name="T98" fmla="*/ 3 w 21"/>
                <a:gd name="T99" fmla="*/ 7 h 20"/>
                <a:gd name="T100" fmla="*/ 4 w 21"/>
                <a:gd name="T101" fmla="*/ 8 h 20"/>
                <a:gd name="T102" fmla="*/ 4 w 21"/>
                <a:gd name="T103" fmla="*/ 8 h 20"/>
                <a:gd name="T104" fmla="*/ 4 w 21"/>
                <a:gd name="T105" fmla="*/ 9 h 20"/>
                <a:gd name="T106" fmla="*/ 4 w 21"/>
                <a:gd name="T107" fmla="*/ 9 h 20"/>
                <a:gd name="T108" fmla="*/ 4 w 21"/>
                <a:gd name="T109" fmla="*/ 10 h 20"/>
                <a:gd name="T110" fmla="*/ 4 w 21"/>
                <a:gd name="T111" fmla="*/ 10 h 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1" h="20">
                  <a:moveTo>
                    <a:pt x="8" y="20"/>
                  </a:moveTo>
                  <a:lnTo>
                    <a:pt x="15" y="20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5" y="16"/>
                  </a:lnTo>
                  <a:lnTo>
                    <a:pt x="15" y="15"/>
                  </a:lnTo>
                  <a:lnTo>
                    <a:pt x="15" y="14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21" y="11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1" y="5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3" y="6"/>
                  </a:lnTo>
                  <a:lnTo>
                    <a:pt x="12" y="7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24" name="Freeform 326"/>
            <p:cNvSpPr>
              <a:spLocks/>
            </p:cNvSpPr>
            <p:nvPr/>
          </p:nvSpPr>
          <p:spPr bwMode="auto">
            <a:xfrm>
              <a:off x="2375" y="2102"/>
              <a:ext cx="1" cy="3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0 h 6"/>
                <a:gd name="T4" fmla="*/ 0 w 1"/>
                <a:gd name="T5" fmla="*/ 0 h 6"/>
                <a:gd name="T6" fmla="*/ 0 w 1"/>
                <a:gd name="T7" fmla="*/ 1 h 6"/>
                <a:gd name="T8" fmla="*/ 0 w 1"/>
                <a:gd name="T9" fmla="*/ 1 h 6"/>
                <a:gd name="T10" fmla="*/ 0 w 1"/>
                <a:gd name="T11" fmla="*/ 2 h 6"/>
                <a:gd name="T12" fmla="*/ 0 w 1"/>
                <a:gd name="T13" fmla="*/ 2 h 6"/>
                <a:gd name="T14" fmla="*/ 0 w 1"/>
                <a:gd name="T15" fmla="*/ 2 h 6"/>
                <a:gd name="T16" fmla="*/ 0 w 1"/>
                <a:gd name="T17" fmla="*/ 2 h 6"/>
                <a:gd name="T18" fmla="*/ 0 w 1"/>
                <a:gd name="T19" fmla="*/ 3 h 6"/>
                <a:gd name="T20" fmla="*/ 0 w 1"/>
                <a:gd name="T21" fmla="*/ 3 h 6"/>
                <a:gd name="T22" fmla="*/ 0 w 1"/>
                <a:gd name="T23" fmla="*/ 3 h 6"/>
                <a:gd name="T24" fmla="*/ 0 w 1"/>
                <a:gd name="T25" fmla="*/ 3 h 6"/>
                <a:gd name="T26" fmla="*/ 0 w 1"/>
                <a:gd name="T27" fmla="*/ 3 h 6"/>
                <a:gd name="T28" fmla="*/ 0 w 1"/>
                <a:gd name="T29" fmla="*/ 3 h 6"/>
                <a:gd name="T30" fmla="*/ 0 w 1"/>
                <a:gd name="T31" fmla="*/ 2 h 6"/>
                <a:gd name="T32" fmla="*/ 0 w 1"/>
                <a:gd name="T33" fmla="*/ 2 h 6"/>
                <a:gd name="T34" fmla="*/ 0 w 1"/>
                <a:gd name="T35" fmla="*/ 2 h 6"/>
                <a:gd name="T36" fmla="*/ 0 w 1"/>
                <a:gd name="T37" fmla="*/ 2 h 6"/>
                <a:gd name="T38" fmla="*/ 0 w 1"/>
                <a:gd name="T39" fmla="*/ 1 h 6"/>
                <a:gd name="T40" fmla="*/ 0 w 1"/>
                <a:gd name="T41" fmla="*/ 1 h 6"/>
                <a:gd name="T42" fmla="*/ 0 w 1"/>
                <a:gd name="T43" fmla="*/ 0 h 6"/>
                <a:gd name="T44" fmla="*/ 0 w 1"/>
                <a:gd name="T45" fmla="*/ 0 h 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25" name="Freeform 327"/>
            <p:cNvSpPr>
              <a:spLocks/>
            </p:cNvSpPr>
            <p:nvPr/>
          </p:nvSpPr>
          <p:spPr bwMode="auto">
            <a:xfrm>
              <a:off x="2374" y="2082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1 w 2"/>
                <a:gd name="T9" fmla="*/ 1 h 1"/>
                <a:gd name="T10" fmla="*/ 1 w 2"/>
                <a:gd name="T11" fmla="*/ 1 h 1"/>
                <a:gd name="T12" fmla="*/ 1 w 2"/>
                <a:gd name="T13" fmla="*/ 1 h 1"/>
                <a:gd name="T14" fmla="*/ 1 w 2"/>
                <a:gd name="T15" fmla="*/ 1 h 1"/>
                <a:gd name="T16" fmla="*/ 1 w 2"/>
                <a:gd name="T17" fmla="*/ 1 h 1"/>
                <a:gd name="T18" fmla="*/ 1 w 2"/>
                <a:gd name="T19" fmla="*/ 1 h 1"/>
                <a:gd name="T20" fmla="*/ 1 w 2"/>
                <a:gd name="T21" fmla="*/ 1 h 1"/>
                <a:gd name="T22" fmla="*/ 1 w 2"/>
                <a:gd name="T23" fmla="*/ 1 h 1"/>
                <a:gd name="T24" fmla="*/ 1 w 2"/>
                <a:gd name="T25" fmla="*/ 1 h 1"/>
                <a:gd name="T26" fmla="*/ 1 w 2"/>
                <a:gd name="T27" fmla="*/ 1 h 1"/>
                <a:gd name="T28" fmla="*/ 1 w 2"/>
                <a:gd name="T29" fmla="*/ 1 h 1"/>
                <a:gd name="T30" fmla="*/ 1 w 2"/>
                <a:gd name="T31" fmla="*/ 1 h 1"/>
                <a:gd name="T32" fmla="*/ 1 w 2"/>
                <a:gd name="T33" fmla="*/ 1 h 1"/>
                <a:gd name="T34" fmla="*/ 1 w 2"/>
                <a:gd name="T35" fmla="*/ 1 h 1"/>
                <a:gd name="T36" fmla="*/ 1 w 2"/>
                <a:gd name="T37" fmla="*/ 1 h 1"/>
                <a:gd name="T38" fmla="*/ 1 w 2"/>
                <a:gd name="T39" fmla="*/ 1 h 1"/>
                <a:gd name="T40" fmla="*/ 1 w 2"/>
                <a:gd name="T41" fmla="*/ 1 h 1"/>
                <a:gd name="T42" fmla="*/ 1 w 2"/>
                <a:gd name="T43" fmla="*/ 1 h 1"/>
                <a:gd name="T44" fmla="*/ 0 w 2"/>
                <a:gd name="T45" fmla="*/ 0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26" name="Freeform 328"/>
            <p:cNvSpPr>
              <a:spLocks/>
            </p:cNvSpPr>
            <p:nvPr/>
          </p:nvSpPr>
          <p:spPr bwMode="auto">
            <a:xfrm>
              <a:off x="2370" y="2114"/>
              <a:ext cx="2" cy="12"/>
            </a:xfrm>
            <a:custGeom>
              <a:avLst/>
              <a:gdLst>
                <a:gd name="T0" fmla="*/ 0 w 4"/>
                <a:gd name="T1" fmla="*/ 11 h 23"/>
                <a:gd name="T2" fmla="*/ 0 w 4"/>
                <a:gd name="T3" fmla="*/ 12 h 23"/>
                <a:gd name="T4" fmla="*/ 1 w 4"/>
                <a:gd name="T5" fmla="*/ 12 h 23"/>
                <a:gd name="T6" fmla="*/ 1 w 4"/>
                <a:gd name="T7" fmla="*/ 12 h 23"/>
                <a:gd name="T8" fmla="*/ 1 w 4"/>
                <a:gd name="T9" fmla="*/ 12 h 23"/>
                <a:gd name="T10" fmla="*/ 1 w 4"/>
                <a:gd name="T11" fmla="*/ 12 h 23"/>
                <a:gd name="T12" fmla="*/ 1 w 4"/>
                <a:gd name="T13" fmla="*/ 12 h 23"/>
                <a:gd name="T14" fmla="*/ 1 w 4"/>
                <a:gd name="T15" fmla="*/ 12 h 23"/>
                <a:gd name="T16" fmla="*/ 1 w 4"/>
                <a:gd name="T17" fmla="*/ 12 h 23"/>
                <a:gd name="T18" fmla="*/ 2 w 4"/>
                <a:gd name="T19" fmla="*/ 12 h 23"/>
                <a:gd name="T20" fmla="*/ 2 w 4"/>
                <a:gd name="T21" fmla="*/ 12 h 23"/>
                <a:gd name="T22" fmla="*/ 2 w 4"/>
                <a:gd name="T23" fmla="*/ 11 h 23"/>
                <a:gd name="T24" fmla="*/ 2 w 4"/>
                <a:gd name="T25" fmla="*/ 9 h 23"/>
                <a:gd name="T26" fmla="*/ 2 w 4"/>
                <a:gd name="T27" fmla="*/ 8 h 23"/>
                <a:gd name="T28" fmla="*/ 2 w 4"/>
                <a:gd name="T29" fmla="*/ 8 h 23"/>
                <a:gd name="T30" fmla="*/ 2 w 4"/>
                <a:gd name="T31" fmla="*/ 6 h 23"/>
                <a:gd name="T32" fmla="*/ 2 w 4"/>
                <a:gd name="T33" fmla="*/ 5 h 23"/>
                <a:gd name="T34" fmla="*/ 2 w 4"/>
                <a:gd name="T35" fmla="*/ 4 h 23"/>
                <a:gd name="T36" fmla="*/ 2 w 4"/>
                <a:gd name="T37" fmla="*/ 3 h 23"/>
                <a:gd name="T38" fmla="*/ 2 w 4"/>
                <a:gd name="T39" fmla="*/ 1 h 23"/>
                <a:gd name="T40" fmla="*/ 2 w 4"/>
                <a:gd name="T41" fmla="*/ 0 h 23"/>
                <a:gd name="T42" fmla="*/ 2 w 4"/>
                <a:gd name="T43" fmla="*/ 1 h 23"/>
                <a:gd name="T44" fmla="*/ 2 w 4"/>
                <a:gd name="T45" fmla="*/ 3 h 23"/>
                <a:gd name="T46" fmla="*/ 2 w 4"/>
                <a:gd name="T47" fmla="*/ 4 h 23"/>
                <a:gd name="T48" fmla="*/ 2 w 4"/>
                <a:gd name="T49" fmla="*/ 5 h 23"/>
                <a:gd name="T50" fmla="*/ 2 w 4"/>
                <a:gd name="T51" fmla="*/ 6 h 23"/>
                <a:gd name="T52" fmla="*/ 2 w 4"/>
                <a:gd name="T53" fmla="*/ 8 h 23"/>
                <a:gd name="T54" fmla="*/ 1 w 4"/>
                <a:gd name="T55" fmla="*/ 9 h 23"/>
                <a:gd name="T56" fmla="*/ 1 w 4"/>
                <a:gd name="T57" fmla="*/ 10 h 23"/>
                <a:gd name="T58" fmla="*/ 1 w 4"/>
                <a:gd name="T59" fmla="*/ 11 h 23"/>
                <a:gd name="T60" fmla="*/ 0 w 4"/>
                <a:gd name="T61" fmla="*/ 12 h 23"/>
                <a:gd name="T62" fmla="*/ 0 w 4"/>
                <a:gd name="T63" fmla="*/ 12 h 23"/>
                <a:gd name="T64" fmla="*/ 0 w 4"/>
                <a:gd name="T65" fmla="*/ 11 h 2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" h="23">
                  <a:moveTo>
                    <a:pt x="0" y="22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7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5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27" name="Freeform 329"/>
            <p:cNvSpPr>
              <a:spLocks/>
            </p:cNvSpPr>
            <p:nvPr/>
          </p:nvSpPr>
          <p:spPr bwMode="auto">
            <a:xfrm>
              <a:off x="2365" y="2048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0 h 2"/>
                <a:gd name="T16" fmla="*/ 0 w 1"/>
                <a:gd name="T17" fmla="*/ 0 h 2"/>
                <a:gd name="T18" fmla="*/ 0 w 1"/>
                <a:gd name="T19" fmla="*/ 0 h 2"/>
                <a:gd name="T20" fmla="*/ 0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1 h 2"/>
                <a:gd name="T28" fmla="*/ 0 w 1"/>
                <a:gd name="T29" fmla="*/ 1 h 2"/>
                <a:gd name="T30" fmla="*/ 0 w 1"/>
                <a:gd name="T31" fmla="*/ 1 h 2"/>
                <a:gd name="T32" fmla="*/ 0 w 1"/>
                <a:gd name="T33" fmla="*/ 1 h 2"/>
                <a:gd name="T34" fmla="*/ 0 w 1"/>
                <a:gd name="T35" fmla="*/ 1 h 2"/>
                <a:gd name="T36" fmla="*/ 0 w 1"/>
                <a:gd name="T37" fmla="*/ 2 h 2"/>
                <a:gd name="T38" fmla="*/ 0 w 1"/>
                <a:gd name="T39" fmla="*/ 2 h 2"/>
                <a:gd name="T40" fmla="*/ 0 w 1"/>
                <a:gd name="T41" fmla="*/ 2 h 2"/>
                <a:gd name="T42" fmla="*/ 0 w 1"/>
                <a:gd name="T43" fmla="*/ 2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28" name="Freeform 330"/>
            <p:cNvSpPr>
              <a:spLocks/>
            </p:cNvSpPr>
            <p:nvPr/>
          </p:nvSpPr>
          <p:spPr bwMode="auto">
            <a:xfrm>
              <a:off x="2368" y="2124"/>
              <a:ext cx="2" cy="2"/>
            </a:xfrm>
            <a:custGeom>
              <a:avLst/>
              <a:gdLst>
                <a:gd name="T0" fmla="*/ 2 w 5"/>
                <a:gd name="T1" fmla="*/ 1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1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1 w 5"/>
                <a:gd name="T15" fmla="*/ 1 h 3"/>
                <a:gd name="T16" fmla="*/ 1 w 5"/>
                <a:gd name="T17" fmla="*/ 1 h 3"/>
                <a:gd name="T18" fmla="*/ 2 w 5"/>
                <a:gd name="T19" fmla="*/ 1 h 3"/>
                <a:gd name="T20" fmla="*/ 2 w 5"/>
                <a:gd name="T21" fmla="*/ 2 h 3"/>
                <a:gd name="T22" fmla="*/ 2 w 5"/>
                <a:gd name="T23" fmla="*/ 2 h 3"/>
                <a:gd name="T24" fmla="*/ 2 w 5"/>
                <a:gd name="T25" fmla="*/ 2 h 3"/>
                <a:gd name="T26" fmla="*/ 2 w 5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29" name="Freeform 331"/>
            <p:cNvSpPr>
              <a:spLocks/>
            </p:cNvSpPr>
            <p:nvPr/>
          </p:nvSpPr>
          <p:spPr bwMode="auto">
            <a:xfrm>
              <a:off x="2370" y="2126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w 1"/>
                <a:gd name="T45" fmla="*/ 0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30" name="Freeform 332"/>
            <p:cNvSpPr>
              <a:spLocks noEditPoints="1"/>
            </p:cNvSpPr>
            <p:nvPr/>
          </p:nvSpPr>
          <p:spPr bwMode="auto">
            <a:xfrm>
              <a:off x="2365" y="2083"/>
              <a:ext cx="10" cy="19"/>
            </a:xfrm>
            <a:custGeom>
              <a:avLst/>
              <a:gdLst>
                <a:gd name="T0" fmla="*/ 5 w 21"/>
                <a:gd name="T1" fmla="*/ 2 h 37"/>
                <a:gd name="T2" fmla="*/ 4 w 21"/>
                <a:gd name="T3" fmla="*/ 3 h 37"/>
                <a:gd name="T4" fmla="*/ 3 w 21"/>
                <a:gd name="T5" fmla="*/ 5 h 37"/>
                <a:gd name="T6" fmla="*/ 1 w 21"/>
                <a:gd name="T7" fmla="*/ 5 h 37"/>
                <a:gd name="T8" fmla="*/ 1 w 21"/>
                <a:gd name="T9" fmla="*/ 6 h 37"/>
                <a:gd name="T10" fmla="*/ 0 w 21"/>
                <a:gd name="T11" fmla="*/ 6 h 37"/>
                <a:gd name="T12" fmla="*/ 1 w 21"/>
                <a:gd name="T13" fmla="*/ 6 h 37"/>
                <a:gd name="T14" fmla="*/ 3 w 21"/>
                <a:gd name="T15" fmla="*/ 8 h 37"/>
                <a:gd name="T16" fmla="*/ 5 w 21"/>
                <a:gd name="T17" fmla="*/ 10 h 37"/>
                <a:gd name="T18" fmla="*/ 6 w 21"/>
                <a:gd name="T19" fmla="*/ 13 h 37"/>
                <a:gd name="T20" fmla="*/ 4 w 21"/>
                <a:gd name="T21" fmla="*/ 16 h 37"/>
                <a:gd name="T22" fmla="*/ 5 w 21"/>
                <a:gd name="T23" fmla="*/ 16 h 37"/>
                <a:gd name="T24" fmla="*/ 6 w 21"/>
                <a:gd name="T25" fmla="*/ 16 h 37"/>
                <a:gd name="T26" fmla="*/ 7 w 21"/>
                <a:gd name="T27" fmla="*/ 16 h 37"/>
                <a:gd name="T28" fmla="*/ 8 w 21"/>
                <a:gd name="T29" fmla="*/ 16 h 37"/>
                <a:gd name="T30" fmla="*/ 8 w 21"/>
                <a:gd name="T31" fmla="*/ 18 h 37"/>
                <a:gd name="T32" fmla="*/ 10 w 21"/>
                <a:gd name="T33" fmla="*/ 19 h 37"/>
                <a:gd name="T34" fmla="*/ 10 w 21"/>
                <a:gd name="T35" fmla="*/ 15 h 37"/>
                <a:gd name="T36" fmla="*/ 10 w 21"/>
                <a:gd name="T37" fmla="*/ 11 h 37"/>
                <a:gd name="T38" fmla="*/ 10 w 21"/>
                <a:gd name="T39" fmla="*/ 8 h 37"/>
                <a:gd name="T40" fmla="*/ 10 w 21"/>
                <a:gd name="T41" fmla="*/ 4 h 37"/>
                <a:gd name="T42" fmla="*/ 10 w 21"/>
                <a:gd name="T43" fmla="*/ 0 h 37"/>
                <a:gd name="T44" fmla="*/ 10 w 21"/>
                <a:gd name="T45" fmla="*/ 1 h 37"/>
                <a:gd name="T46" fmla="*/ 9 w 21"/>
                <a:gd name="T47" fmla="*/ 2 h 37"/>
                <a:gd name="T48" fmla="*/ 8 w 21"/>
                <a:gd name="T49" fmla="*/ 2 h 37"/>
                <a:gd name="T50" fmla="*/ 7 w 21"/>
                <a:gd name="T51" fmla="*/ 3 h 37"/>
                <a:gd name="T52" fmla="*/ 5 w 21"/>
                <a:gd name="T53" fmla="*/ 4 h 37"/>
                <a:gd name="T54" fmla="*/ 5 w 21"/>
                <a:gd name="T55" fmla="*/ 3 h 37"/>
                <a:gd name="T56" fmla="*/ 8 w 21"/>
                <a:gd name="T57" fmla="*/ 13 h 37"/>
                <a:gd name="T58" fmla="*/ 8 w 21"/>
                <a:gd name="T59" fmla="*/ 14 h 37"/>
                <a:gd name="T60" fmla="*/ 7 w 21"/>
                <a:gd name="T61" fmla="*/ 13 h 37"/>
                <a:gd name="T62" fmla="*/ 7 w 21"/>
                <a:gd name="T63" fmla="*/ 12 h 37"/>
                <a:gd name="T64" fmla="*/ 7 w 21"/>
                <a:gd name="T65" fmla="*/ 10 h 37"/>
                <a:gd name="T66" fmla="*/ 7 w 21"/>
                <a:gd name="T67" fmla="*/ 8 h 37"/>
                <a:gd name="T68" fmla="*/ 7 w 21"/>
                <a:gd name="T69" fmla="*/ 8 h 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1" h="37">
                  <a:moveTo>
                    <a:pt x="11" y="6"/>
                  </a:moveTo>
                  <a:lnTo>
                    <a:pt x="10" y="4"/>
                  </a:lnTo>
                  <a:lnTo>
                    <a:pt x="8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7" y="16"/>
                  </a:lnTo>
                  <a:lnTo>
                    <a:pt x="10" y="19"/>
                  </a:lnTo>
                  <a:lnTo>
                    <a:pt x="11" y="20"/>
                  </a:lnTo>
                  <a:lnTo>
                    <a:pt x="12" y="22"/>
                  </a:lnTo>
                  <a:lnTo>
                    <a:pt x="12" y="25"/>
                  </a:lnTo>
                  <a:lnTo>
                    <a:pt x="11" y="29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2" y="31"/>
                  </a:lnTo>
                  <a:lnTo>
                    <a:pt x="13" y="31"/>
                  </a:lnTo>
                  <a:lnTo>
                    <a:pt x="15" y="32"/>
                  </a:lnTo>
                  <a:lnTo>
                    <a:pt x="16" y="32"/>
                  </a:lnTo>
                  <a:lnTo>
                    <a:pt x="17" y="33"/>
                  </a:lnTo>
                  <a:lnTo>
                    <a:pt x="17" y="35"/>
                  </a:lnTo>
                  <a:lnTo>
                    <a:pt x="15" y="37"/>
                  </a:lnTo>
                  <a:lnTo>
                    <a:pt x="21" y="37"/>
                  </a:lnTo>
                  <a:lnTo>
                    <a:pt x="21" y="33"/>
                  </a:lnTo>
                  <a:lnTo>
                    <a:pt x="20" y="30"/>
                  </a:lnTo>
                  <a:lnTo>
                    <a:pt x="20" y="26"/>
                  </a:lnTo>
                  <a:lnTo>
                    <a:pt x="20" y="22"/>
                  </a:lnTo>
                  <a:lnTo>
                    <a:pt x="20" y="19"/>
                  </a:lnTo>
                  <a:lnTo>
                    <a:pt x="20" y="15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1" y="6"/>
                  </a:lnTo>
                  <a:close/>
                  <a:moveTo>
                    <a:pt x="15" y="16"/>
                  </a:moveTo>
                  <a:lnTo>
                    <a:pt x="17" y="26"/>
                  </a:lnTo>
                  <a:lnTo>
                    <a:pt x="17" y="27"/>
                  </a:lnTo>
                  <a:lnTo>
                    <a:pt x="16" y="27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5" y="20"/>
                  </a:lnTo>
                  <a:lnTo>
                    <a:pt x="15" y="17"/>
                  </a:lnTo>
                  <a:lnTo>
                    <a:pt x="15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31" name="Freeform 333"/>
            <p:cNvSpPr>
              <a:spLocks noEditPoints="1"/>
            </p:cNvSpPr>
            <p:nvPr/>
          </p:nvSpPr>
          <p:spPr bwMode="auto">
            <a:xfrm>
              <a:off x="2716" y="1964"/>
              <a:ext cx="50" cy="323"/>
            </a:xfrm>
            <a:custGeom>
              <a:avLst/>
              <a:gdLst>
                <a:gd name="T0" fmla="*/ 33 w 102"/>
                <a:gd name="T1" fmla="*/ 197 h 647"/>
                <a:gd name="T2" fmla="*/ 25 w 102"/>
                <a:gd name="T3" fmla="*/ 130 h 647"/>
                <a:gd name="T4" fmla="*/ 16 w 102"/>
                <a:gd name="T5" fmla="*/ 63 h 647"/>
                <a:gd name="T6" fmla="*/ 0 w 102"/>
                <a:gd name="T7" fmla="*/ 0 h 647"/>
                <a:gd name="T8" fmla="*/ 2 w 102"/>
                <a:gd name="T9" fmla="*/ 13 h 647"/>
                <a:gd name="T10" fmla="*/ 4 w 102"/>
                <a:gd name="T11" fmla="*/ 26 h 647"/>
                <a:gd name="T12" fmla="*/ 5 w 102"/>
                <a:gd name="T13" fmla="*/ 35 h 647"/>
                <a:gd name="T14" fmla="*/ 7 w 102"/>
                <a:gd name="T15" fmla="*/ 45 h 647"/>
                <a:gd name="T16" fmla="*/ 10 w 102"/>
                <a:gd name="T17" fmla="*/ 73 h 647"/>
                <a:gd name="T18" fmla="*/ 14 w 102"/>
                <a:gd name="T19" fmla="*/ 101 h 647"/>
                <a:gd name="T20" fmla="*/ 18 w 102"/>
                <a:gd name="T21" fmla="*/ 130 h 647"/>
                <a:gd name="T22" fmla="*/ 18 w 102"/>
                <a:gd name="T23" fmla="*/ 87 h 647"/>
                <a:gd name="T24" fmla="*/ 21 w 102"/>
                <a:gd name="T25" fmla="*/ 106 h 647"/>
                <a:gd name="T26" fmla="*/ 23 w 102"/>
                <a:gd name="T27" fmla="*/ 125 h 647"/>
                <a:gd name="T28" fmla="*/ 21 w 102"/>
                <a:gd name="T29" fmla="*/ 138 h 647"/>
                <a:gd name="T30" fmla="*/ 21 w 102"/>
                <a:gd name="T31" fmla="*/ 137 h 647"/>
                <a:gd name="T32" fmla="*/ 21 w 102"/>
                <a:gd name="T33" fmla="*/ 135 h 647"/>
                <a:gd name="T34" fmla="*/ 21 w 102"/>
                <a:gd name="T35" fmla="*/ 134 h 647"/>
                <a:gd name="T36" fmla="*/ 21 w 102"/>
                <a:gd name="T37" fmla="*/ 143 h 647"/>
                <a:gd name="T38" fmla="*/ 24 w 102"/>
                <a:gd name="T39" fmla="*/ 158 h 647"/>
                <a:gd name="T40" fmla="*/ 25 w 102"/>
                <a:gd name="T41" fmla="*/ 173 h 647"/>
                <a:gd name="T42" fmla="*/ 28 w 102"/>
                <a:gd name="T43" fmla="*/ 189 h 647"/>
                <a:gd name="T44" fmla="*/ 28 w 102"/>
                <a:gd name="T45" fmla="*/ 186 h 647"/>
                <a:gd name="T46" fmla="*/ 28 w 102"/>
                <a:gd name="T47" fmla="*/ 184 h 647"/>
                <a:gd name="T48" fmla="*/ 28 w 102"/>
                <a:gd name="T49" fmla="*/ 182 h 647"/>
                <a:gd name="T50" fmla="*/ 30 w 102"/>
                <a:gd name="T51" fmla="*/ 184 h 647"/>
                <a:gd name="T52" fmla="*/ 30 w 102"/>
                <a:gd name="T53" fmla="*/ 189 h 647"/>
                <a:gd name="T54" fmla="*/ 28 w 102"/>
                <a:gd name="T55" fmla="*/ 194 h 647"/>
                <a:gd name="T56" fmla="*/ 29 w 102"/>
                <a:gd name="T57" fmla="*/ 197 h 647"/>
                <a:gd name="T58" fmla="*/ 29 w 102"/>
                <a:gd name="T59" fmla="*/ 194 h 647"/>
                <a:gd name="T60" fmla="*/ 29 w 102"/>
                <a:gd name="T61" fmla="*/ 192 h 647"/>
                <a:gd name="T62" fmla="*/ 31 w 102"/>
                <a:gd name="T63" fmla="*/ 190 h 647"/>
                <a:gd name="T64" fmla="*/ 35 w 102"/>
                <a:gd name="T65" fmla="*/ 215 h 647"/>
                <a:gd name="T66" fmla="*/ 39 w 102"/>
                <a:gd name="T67" fmla="*/ 242 h 647"/>
                <a:gd name="T68" fmla="*/ 42 w 102"/>
                <a:gd name="T69" fmla="*/ 268 h 647"/>
                <a:gd name="T70" fmla="*/ 44 w 102"/>
                <a:gd name="T71" fmla="*/ 279 h 647"/>
                <a:gd name="T72" fmla="*/ 46 w 102"/>
                <a:gd name="T73" fmla="*/ 294 h 647"/>
                <a:gd name="T74" fmla="*/ 47 w 102"/>
                <a:gd name="T75" fmla="*/ 309 h 647"/>
                <a:gd name="T76" fmla="*/ 50 w 102"/>
                <a:gd name="T77" fmla="*/ 323 h 647"/>
                <a:gd name="T78" fmla="*/ 38 w 102"/>
                <a:gd name="T79" fmla="*/ 218 h 647"/>
                <a:gd name="T80" fmla="*/ 24 w 102"/>
                <a:gd name="T81" fmla="*/ 145 h 647"/>
                <a:gd name="T82" fmla="*/ 25 w 102"/>
                <a:gd name="T83" fmla="*/ 145 h 647"/>
                <a:gd name="T84" fmla="*/ 40 w 102"/>
                <a:gd name="T85" fmla="*/ 226 h 647"/>
                <a:gd name="T86" fmla="*/ 40 w 102"/>
                <a:gd name="T87" fmla="*/ 219 h 647"/>
                <a:gd name="T88" fmla="*/ 40 w 102"/>
                <a:gd name="T89" fmla="*/ 226 h 6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02" h="647">
                  <a:moveTo>
                    <a:pt x="78" y="437"/>
                  </a:moveTo>
                  <a:lnTo>
                    <a:pt x="74" y="437"/>
                  </a:lnTo>
                  <a:lnTo>
                    <a:pt x="67" y="394"/>
                  </a:lnTo>
                  <a:lnTo>
                    <a:pt x="61" y="349"/>
                  </a:lnTo>
                  <a:lnTo>
                    <a:pt x="56" y="305"/>
                  </a:lnTo>
                  <a:lnTo>
                    <a:pt x="51" y="260"/>
                  </a:lnTo>
                  <a:lnTo>
                    <a:pt x="46" y="216"/>
                  </a:lnTo>
                  <a:lnTo>
                    <a:pt x="41" y="171"/>
                  </a:lnTo>
                  <a:lnTo>
                    <a:pt x="33" y="127"/>
                  </a:lnTo>
                  <a:lnTo>
                    <a:pt x="25" y="83"/>
                  </a:lnTo>
                  <a:lnTo>
                    <a:pt x="14" y="41"/>
                  </a:lnTo>
                  <a:lnTo>
                    <a:pt x="0" y="0"/>
                  </a:lnTo>
                  <a:lnTo>
                    <a:pt x="1" y="8"/>
                  </a:lnTo>
                  <a:lnTo>
                    <a:pt x="3" y="16"/>
                  </a:lnTo>
                  <a:lnTo>
                    <a:pt x="5" y="26"/>
                  </a:lnTo>
                  <a:lnTo>
                    <a:pt x="6" y="35"/>
                  </a:lnTo>
                  <a:lnTo>
                    <a:pt x="7" y="44"/>
                  </a:lnTo>
                  <a:lnTo>
                    <a:pt x="9" y="52"/>
                  </a:lnTo>
                  <a:lnTo>
                    <a:pt x="10" y="60"/>
                  </a:lnTo>
                  <a:lnTo>
                    <a:pt x="10" y="66"/>
                  </a:lnTo>
                  <a:lnTo>
                    <a:pt x="10" y="71"/>
                  </a:lnTo>
                  <a:lnTo>
                    <a:pt x="9" y="75"/>
                  </a:lnTo>
                  <a:lnTo>
                    <a:pt x="12" y="72"/>
                  </a:lnTo>
                  <a:lnTo>
                    <a:pt x="14" y="91"/>
                  </a:lnTo>
                  <a:lnTo>
                    <a:pt x="15" y="109"/>
                  </a:lnTo>
                  <a:lnTo>
                    <a:pt x="17" y="128"/>
                  </a:lnTo>
                  <a:lnTo>
                    <a:pt x="20" y="146"/>
                  </a:lnTo>
                  <a:lnTo>
                    <a:pt x="22" y="166"/>
                  </a:lnTo>
                  <a:lnTo>
                    <a:pt x="26" y="185"/>
                  </a:lnTo>
                  <a:lnTo>
                    <a:pt x="29" y="203"/>
                  </a:lnTo>
                  <a:lnTo>
                    <a:pt x="31" y="223"/>
                  </a:lnTo>
                  <a:lnTo>
                    <a:pt x="33" y="242"/>
                  </a:lnTo>
                  <a:lnTo>
                    <a:pt x="36" y="261"/>
                  </a:lnTo>
                  <a:lnTo>
                    <a:pt x="33" y="151"/>
                  </a:lnTo>
                  <a:lnTo>
                    <a:pt x="35" y="162"/>
                  </a:lnTo>
                  <a:lnTo>
                    <a:pt x="37" y="175"/>
                  </a:lnTo>
                  <a:lnTo>
                    <a:pt x="38" y="187"/>
                  </a:lnTo>
                  <a:lnTo>
                    <a:pt x="41" y="199"/>
                  </a:lnTo>
                  <a:lnTo>
                    <a:pt x="42" y="213"/>
                  </a:lnTo>
                  <a:lnTo>
                    <a:pt x="43" y="225"/>
                  </a:lnTo>
                  <a:lnTo>
                    <a:pt x="45" y="238"/>
                  </a:lnTo>
                  <a:lnTo>
                    <a:pt x="46" y="251"/>
                  </a:lnTo>
                  <a:lnTo>
                    <a:pt x="45" y="264"/>
                  </a:lnTo>
                  <a:lnTo>
                    <a:pt x="45" y="276"/>
                  </a:lnTo>
                  <a:lnTo>
                    <a:pt x="43" y="276"/>
                  </a:lnTo>
                  <a:lnTo>
                    <a:pt x="43" y="275"/>
                  </a:lnTo>
                  <a:lnTo>
                    <a:pt x="42" y="275"/>
                  </a:lnTo>
                  <a:lnTo>
                    <a:pt x="42" y="274"/>
                  </a:lnTo>
                  <a:lnTo>
                    <a:pt x="42" y="272"/>
                  </a:lnTo>
                  <a:lnTo>
                    <a:pt x="42" y="271"/>
                  </a:lnTo>
                  <a:lnTo>
                    <a:pt x="42" y="270"/>
                  </a:lnTo>
                  <a:lnTo>
                    <a:pt x="42" y="269"/>
                  </a:lnTo>
                  <a:lnTo>
                    <a:pt x="42" y="268"/>
                  </a:lnTo>
                  <a:lnTo>
                    <a:pt x="38" y="280"/>
                  </a:lnTo>
                  <a:lnTo>
                    <a:pt x="42" y="276"/>
                  </a:lnTo>
                  <a:lnTo>
                    <a:pt x="43" y="286"/>
                  </a:lnTo>
                  <a:lnTo>
                    <a:pt x="46" y="296"/>
                  </a:lnTo>
                  <a:lnTo>
                    <a:pt x="47" y="306"/>
                  </a:lnTo>
                  <a:lnTo>
                    <a:pt x="48" y="316"/>
                  </a:lnTo>
                  <a:lnTo>
                    <a:pt x="50" y="327"/>
                  </a:lnTo>
                  <a:lnTo>
                    <a:pt x="51" y="337"/>
                  </a:lnTo>
                  <a:lnTo>
                    <a:pt x="52" y="347"/>
                  </a:lnTo>
                  <a:lnTo>
                    <a:pt x="55" y="357"/>
                  </a:lnTo>
                  <a:lnTo>
                    <a:pt x="56" y="368"/>
                  </a:lnTo>
                  <a:lnTo>
                    <a:pt x="57" y="378"/>
                  </a:lnTo>
                  <a:lnTo>
                    <a:pt x="57" y="376"/>
                  </a:lnTo>
                  <a:lnTo>
                    <a:pt x="57" y="374"/>
                  </a:lnTo>
                  <a:lnTo>
                    <a:pt x="57" y="373"/>
                  </a:lnTo>
                  <a:lnTo>
                    <a:pt x="57" y="371"/>
                  </a:lnTo>
                  <a:lnTo>
                    <a:pt x="57" y="369"/>
                  </a:lnTo>
                  <a:lnTo>
                    <a:pt x="57" y="368"/>
                  </a:lnTo>
                  <a:lnTo>
                    <a:pt x="57" y="366"/>
                  </a:lnTo>
                  <a:lnTo>
                    <a:pt x="57" y="365"/>
                  </a:lnTo>
                  <a:lnTo>
                    <a:pt x="58" y="364"/>
                  </a:lnTo>
                  <a:lnTo>
                    <a:pt x="60" y="363"/>
                  </a:lnTo>
                  <a:lnTo>
                    <a:pt x="62" y="366"/>
                  </a:lnTo>
                  <a:lnTo>
                    <a:pt x="62" y="369"/>
                  </a:lnTo>
                  <a:lnTo>
                    <a:pt x="62" y="373"/>
                  </a:lnTo>
                  <a:lnTo>
                    <a:pt x="62" y="375"/>
                  </a:lnTo>
                  <a:lnTo>
                    <a:pt x="61" y="379"/>
                  </a:lnTo>
                  <a:lnTo>
                    <a:pt x="61" y="381"/>
                  </a:lnTo>
                  <a:lnTo>
                    <a:pt x="60" y="385"/>
                  </a:lnTo>
                  <a:lnTo>
                    <a:pt x="58" y="388"/>
                  </a:lnTo>
                  <a:lnTo>
                    <a:pt x="58" y="391"/>
                  </a:lnTo>
                  <a:lnTo>
                    <a:pt x="60" y="395"/>
                  </a:lnTo>
                  <a:lnTo>
                    <a:pt x="60" y="394"/>
                  </a:lnTo>
                  <a:lnTo>
                    <a:pt x="60" y="391"/>
                  </a:lnTo>
                  <a:lnTo>
                    <a:pt x="60" y="390"/>
                  </a:lnTo>
                  <a:lnTo>
                    <a:pt x="60" y="389"/>
                  </a:lnTo>
                  <a:lnTo>
                    <a:pt x="60" y="388"/>
                  </a:lnTo>
                  <a:lnTo>
                    <a:pt x="60" y="385"/>
                  </a:lnTo>
                  <a:lnTo>
                    <a:pt x="60" y="384"/>
                  </a:lnTo>
                  <a:lnTo>
                    <a:pt x="61" y="383"/>
                  </a:lnTo>
                  <a:lnTo>
                    <a:pt x="62" y="381"/>
                  </a:lnTo>
                  <a:lnTo>
                    <a:pt x="63" y="380"/>
                  </a:lnTo>
                  <a:lnTo>
                    <a:pt x="66" y="396"/>
                  </a:lnTo>
                  <a:lnTo>
                    <a:pt x="68" y="412"/>
                  </a:lnTo>
                  <a:lnTo>
                    <a:pt x="71" y="431"/>
                  </a:lnTo>
                  <a:lnTo>
                    <a:pt x="73" y="448"/>
                  </a:lnTo>
                  <a:lnTo>
                    <a:pt x="77" y="465"/>
                  </a:lnTo>
                  <a:lnTo>
                    <a:pt x="79" y="484"/>
                  </a:lnTo>
                  <a:lnTo>
                    <a:pt x="82" y="501"/>
                  </a:lnTo>
                  <a:lnTo>
                    <a:pt x="83" y="519"/>
                  </a:lnTo>
                  <a:lnTo>
                    <a:pt x="86" y="536"/>
                  </a:lnTo>
                  <a:lnTo>
                    <a:pt x="87" y="552"/>
                  </a:lnTo>
                  <a:lnTo>
                    <a:pt x="89" y="550"/>
                  </a:lnTo>
                  <a:lnTo>
                    <a:pt x="90" y="559"/>
                  </a:lnTo>
                  <a:lnTo>
                    <a:pt x="92" y="569"/>
                  </a:lnTo>
                  <a:lnTo>
                    <a:pt x="93" y="579"/>
                  </a:lnTo>
                  <a:lnTo>
                    <a:pt x="93" y="588"/>
                  </a:lnTo>
                  <a:lnTo>
                    <a:pt x="94" y="598"/>
                  </a:lnTo>
                  <a:lnTo>
                    <a:pt x="95" y="608"/>
                  </a:lnTo>
                  <a:lnTo>
                    <a:pt x="95" y="618"/>
                  </a:lnTo>
                  <a:lnTo>
                    <a:pt x="98" y="627"/>
                  </a:lnTo>
                  <a:lnTo>
                    <a:pt x="99" y="637"/>
                  </a:lnTo>
                  <a:lnTo>
                    <a:pt x="102" y="647"/>
                  </a:lnTo>
                  <a:lnTo>
                    <a:pt x="78" y="407"/>
                  </a:lnTo>
                  <a:lnTo>
                    <a:pt x="78" y="437"/>
                  </a:lnTo>
                  <a:close/>
                  <a:moveTo>
                    <a:pt x="51" y="291"/>
                  </a:moveTo>
                  <a:lnTo>
                    <a:pt x="48" y="291"/>
                  </a:lnTo>
                  <a:lnTo>
                    <a:pt x="48" y="280"/>
                  </a:lnTo>
                  <a:lnTo>
                    <a:pt x="51" y="280"/>
                  </a:lnTo>
                  <a:lnTo>
                    <a:pt x="51" y="291"/>
                  </a:lnTo>
                  <a:close/>
                  <a:moveTo>
                    <a:pt x="81" y="452"/>
                  </a:moveTo>
                  <a:lnTo>
                    <a:pt x="78" y="452"/>
                  </a:lnTo>
                  <a:lnTo>
                    <a:pt x="78" y="439"/>
                  </a:lnTo>
                  <a:lnTo>
                    <a:pt x="81" y="439"/>
                  </a:lnTo>
                  <a:lnTo>
                    <a:pt x="81" y="4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32" name="Freeform 334"/>
            <p:cNvSpPr>
              <a:spLocks/>
            </p:cNvSpPr>
            <p:nvPr/>
          </p:nvSpPr>
          <p:spPr bwMode="auto">
            <a:xfrm>
              <a:off x="2857" y="1967"/>
              <a:ext cx="2" cy="4"/>
            </a:xfrm>
            <a:custGeom>
              <a:avLst/>
              <a:gdLst>
                <a:gd name="T0" fmla="*/ 2 w 3"/>
                <a:gd name="T1" fmla="*/ 0 h 8"/>
                <a:gd name="T2" fmla="*/ 0 w 3"/>
                <a:gd name="T3" fmla="*/ 0 h 8"/>
                <a:gd name="T4" fmla="*/ 0 w 3"/>
                <a:gd name="T5" fmla="*/ 4 h 8"/>
                <a:gd name="T6" fmla="*/ 2 w 3"/>
                <a:gd name="T7" fmla="*/ 4 h 8"/>
                <a:gd name="T8" fmla="*/ 2 w 3"/>
                <a:gd name="T9" fmla="*/ 0 h 8"/>
                <a:gd name="T10" fmla="*/ 2 w 3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33" name="Freeform 335"/>
            <p:cNvSpPr>
              <a:spLocks/>
            </p:cNvSpPr>
            <p:nvPr/>
          </p:nvSpPr>
          <p:spPr bwMode="auto">
            <a:xfrm>
              <a:off x="2464" y="2075"/>
              <a:ext cx="2" cy="6"/>
            </a:xfrm>
            <a:custGeom>
              <a:avLst/>
              <a:gdLst>
                <a:gd name="T0" fmla="*/ 2 w 5"/>
                <a:gd name="T1" fmla="*/ 5 h 11"/>
                <a:gd name="T2" fmla="*/ 2 w 5"/>
                <a:gd name="T3" fmla="*/ 5 h 11"/>
                <a:gd name="T4" fmla="*/ 2 w 5"/>
                <a:gd name="T5" fmla="*/ 5 h 11"/>
                <a:gd name="T6" fmla="*/ 2 w 5"/>
                <a:gd name="T7" fmla="*/ 4 h 11"/>
                <a:gd name="T8" fmla="*/ 1 w 5"/>
                <a:gd name="T9" fmla="*/ 3 h 11"/>
                <a:gd name="T10" fmla="*/ 1 w 5"/>
                <a:gd name="T11" fmla="*/ 3 h 11"/>
                <a:gd name="T12" fmla="*/ 1 w 5"/>
                <a:gd name="T13" fmla="*/ 2 h 11"/>
                <a:gd name="T14" fmla="*/ 1 w 5"/>
                <a:gd name="T15" fmla="*/ 1 h 11"/>
                <a:gd name="T16" fmla="*/ 0 w 5"/>
                <a:gd name="T17" fmla="*/ 1 h 11"/>
                <a:gd name="T18" fmla="*/ 0 w 5"/>
                <a:gd name="T19" fmla="*/ 1 h 11"/>
                <a:gd name="T20" fmla="*/ 0 w 5"/>
                <a:gd name="T21" fmla="*/ 0 h 11"/>
                <a:gd name="T22" fmla="*/ 0 w 5"/>
                <a:gd name="T23" fmla="*/ 1 h 11"/>
                <a:gd name="T24" fmla="*/ 0 w 5"/>
                <a:gd name="T25" fmla="*/ 3 h 11"/>
                <a:gd name="T26" fmla="*/ 0 w 5"/>
                <a:gd name="T27" fmla="*/ 4 h 11"/>
                <a:gd name="T28" fmla="*/ 0 w 5"/>
                <a:gd name="T29" fmla="*/ 5 h 11"/>
                <a:gd name="T30" fmla="*/ 0 w 5"/>
                <a:gd name="T31" fmla="*/ 5 h 11"/>
                <a:gd name="T32" fmla="*/ 0 w 5"/>
                <a:gd name="T33" fmla="*/ 5 h 11"/>
                <a:gd name="T34" fmla="*/ 1 w 5"/>
                <a:gd name="T35" fmla="*/ 5 h 11"/>
                <a:gd name="T36" fmla="*/ 1 w 5"/>
                <a:gd name="T37" fmla="*/ 5 h 11"/>
                <a:gd name="T38" fmla="*/ 2 w 5"/>
                <a:gd name="T39" fmla="*/ 5 h 11"/>
                <a:gd name="T40" fmla="*/ 2 w 5"/>
                <a:gd name="T41" fmla="*/ 6 h 11"/>
                <a:gd name="T42" fmla="*/ 2 w 5"/>
                <a:gd name="T43" fmla="*/ 6 h 11"/>
                <a:gd name="T44" fmla="*/ 2 w 5"/>
                <a:gd name="T45" fmla="*/ 5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lnTo>
                    <a:pt x="4" y="10"/>
                  </a:lnTo>
                  <a:lnTo>
                    <a:pt x="4" y="9"/>
                  </a:lnTo>
                  <a:lnTo>
                    <a:pt x="4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34" name="Freeform 336"/>
            <p:cNvSpPr>
              <a:spLocks/>
            </p:cNvSpPr>
            <p:nvPr/>
          </p:nvSpPr>
          <p:spPr bwMode="auto">
            <a:xfrm>
              <a:off x="2467" y="2102"/>
              <a:ext cx="1" cy="1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1 h 3"/>
                <a:gd name="T4" fmla="*/ 0 w 1"/>
                <a:gd name="T5" fmla="*/ 1 h 3"/>
                <a:gd name="T6" fmla="*/ 0 w 1"/>
                <a:gd name="T7" fmla="*/ 1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1 h 3"/>
                <a:gd name="T14" fmla="*/ 0 w 1"/>
                <a:gd name="T15" fmla="*/ 1 h 3"/>
                <a:gd name="T16" fmla="*/ 0 w 1"/>
                <a:gd name="T17" fmla="*/ 0 h 3"/>
                <a:gd name="T18" fmla="*/ 0 w 1"/>
                <a:gd name="T19" fmla="*/ 0 h 3"/>
                <a:gd name="T20" fmla="*/ 0 w 1"/>
                <a:gd name="T21" fmla="*/ 0 h 3"/>
                <a:gd name="T22" fmla="*/ 0 w 1"/>
                <a:gd name="T23" fmla="*/ 0 h 3"/>
                <a:gd name="T24" fmla="*/ 0 w 1"/>
                <a:gd name="T25" fmla="*/ 0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1 h 3"/>
                <a:gd name="T32" fmla="*/ 0 w 1"/>
                <a:gd name="T33" fmla="*/ 1 h 3"/>
                <a:gd name="T34" fmla="*/ 0 w 1"/>
                <a:gd name="T35" fmla="*/ 1 h 3"/>
                <a:gd name="T36" fmla="*/ 0 w 1"/>
                <a:gd name="T37" fmla="*/ 1 h 3"/>
                <a:gd name="T38" fmla="*/ 0 w 1"/>
                <a:gd name="T39" fmla="*/ 1 h 3"/>
                <a:gd name="T40" fmla="*/ 0 w 1"/>
                <a:gd name="T41" fmla="*/ 1 h 3"/>
                <a:gd name="T42" fmla="*/ 0 w 1"/>
                <a:gd name="T43" fmla="*/ 1 h 3"/>
                <a:gd name="T44" fmla="*/ 0 w 1"/>
                <a:gd name="T45" fmla="*/ 1 h 3"/>
                <a:gd name="T46" fmla="*/ 0 w 1"/>
                <a:gd name="T47" fmla="*/ 1 h 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35" name="Freeform 337"/>
            <p:cNvSpPr>
              <a:spLocks/>
            </p:cNvSpPr>
            <p:nvPr/>
          </p:nvSpPr>
          <p:spPr bwMode="auto">
            <a:xfrm>
              <a:off x="2459" y="2103"/>
              <a:ext cx="8" cy="80"/>
            </a:xfrm>
            <a:custGeom>
              <a:avLst/>
              <a:gdLst>
                <a:gd name="T0" fmla="*/ 7 w 16"/>
                <a:gd name="T1" fmla="*/ 5 h 159"/>
                <a:gd name="T2" fmla="*/ 6 w 16"/>
                <a:gd name="T3" fmla="*/ 12 h 159"/>
                <a:gd name="T4" fmla="*/ 5 w 16"/>
                <a:gd name="T5" fmla="*/ 20 h 159"/>
                <a:gd name="T6" fmla="*/ 5 w 16"/>
                <a:gd name="T7" fmla="*/ 27 h 159"/>
                <a:gd name="T8" fmla="*/ 3 w 16"/>
                <a:gd name="T9" fmla="*/ 35 h 159"/>
                <a:gd name="T10" fmla="*/ 2 w 16"/>
                <a:gd name="T11" fmla="*/ 43 h 159"/>
                <a:gd name="T12" fmla="*/ 2 w 16"/>
                <a:gd name="T13" fmla="*/ 50 h 159"/>
                <a:gd name="T14" fmla="*/ 1 w 16"/>
                <a:gd name="T15" fmla="*/ 58 h 159"/>
                <a:gd name="T16" fmla="*/ 0 w 16"/>
                <a:gd name="T17" fmla="*/ 66 h 159"/>
                <a:gd name="T18" fmla="*/ 0 w 16"/>
                <a:gd name="T19" fmla="*/ 73 h 159"/>
                <a:gd name="T20" fmla="*/ 1 w 16"/>
                <a:gd name="T21" fmla="*/ 80 h 159"/>
                <a:gd name="T22" fmla="*/ 2 w 16"/>
                <a:gd name="T23" fmla="*/ 72 h 159"/>
                <a:gd name="T24" fmla="*/ 2 w 16"/>
                <a:gd name="T25" fmla="*/ 64 h 159"/>
                <a:gd name="T26" fmla="*/ 2 w 16"/>
                <a:gd name="T27" fmla="*/ 56 h 159"/>
                <a:gd name="T28" fmla="*/ 3 w 16"/>
                <a:gd name="T29" fmla="*/ 48 h 159"/>
                <a:gd name="T30" fmla="*/ 4 w 16"/>
                <a:gd name="T31" fmla="*/ 40 h 159"/>
                <a:gd name="T32" fmla="*/ 5 w 16"/>
                <a:gd name="T33" fmla="*/ 32 h 159"/>
                <a:gd name="T34" fmla="*/ 5 w 16"/>
                <a:gd name="T35" fmla="*/ 24 h 159"/>
                <a:gd name="T36" fmla="*/ 6 w 16"/>
                <a:gd name="T37" fmla="*/ 16 h 159"/>
                <a:gd name="T38" fmla="*/ 7 w 16"/>
                <a:gd name="T39" fmla="*/ 8 h 159"/>
                <a:gd name="T40" fmla="*/ 8 w 16"/>
                <a:gd name="T41" fmla="*/ 0 h 159"/>
                <a:gd name="T42" fmla="*/ 4 w 16"/>
                <a:gd name="T43" fmla="*/ 1 h 159"/>
                <a:gd name="T44" fmla="*/ 7 w 16"/>
                <a:gd name="T45" fmla="*/ 5 h 159"/>
                <a:gd name="T46" fmla="*/ 7 w 16"/>
                <a:gd name="T47" fmla="*/ 5 h 1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6" h="159">
                  <a:moveTo>
                    <a:pt x="14" y="9"/>
                  </a:moveTo>
                  <a:lnTo>
                    <a:pt x="12" y="23"/>
                  </a:lnTo>
                  <a:lnTo>
                    <a:pt x="10" y="39"/>
                  </a:lnTo>
                  <a:lnTo>
                    <a:pt x="9" y="54"/>
                  </a:lnTo>
                  <a:lnTo>
                    <a:pt x="6" y="70"/>
                  </a:lnTo>
                  <a:lnTo>
                    <a:pt x="4" y="85"/>
                  </a:lnTo>
                  <a:lnTo>
                    <a:pt x="3" y="100"/>
                  </a:lnTo>
                  <a:lnTo>
                    <a:pt x="1" y="116"/>
                  </a:lnTo>
                  <a:lnTo>
                    <a:pt x="0" y="131"/>
                  </a:lnTo>
                  <a:lnTo>
                    <a:pt x="0" y="145"/>
                  </a:lnTo>
                  <a:lnTo>
                    <a:pt x="1" y="159"/>
                  </a:lnTo>
                  <a:lnTo>
                    <a:pt x="3" y="143"/>
                  </a:lnTo>
                  <a:lnTo>
                    <a:pt x="3" y="127"/>
                  </a:lnTo>
                  <a:lnTo>
                    <a:pt x="4" y="111"/>
                  </a:lnTo>
                  <a:lnTo>
                    <a:pt x="5" y="96"/>
                  </a:lnTo>
                  <a:lnTo>
                    <a:pt x="8" y="80"/>
                  </a:lnTo>
                  <a:lnTo>
                    <a:pt x="9" y="64"/>
                  </a:lnTo>
                  <a:lnTo>
                    <a:pt x="10" y="48"/>
                  </a:lnTo>
                  <a:lnTo>
                    <a:pt x="12" y="32"/>
                  </a:lnTo>
                  <a:lnTo>
                    <a:pt x="14" y="16"/>
                  </a:lnTo>
                  <a:lnTo>
                    <a:pt x="16" y="0"/>
                  </a:lnTo>
                  <a:lnTo>
                    <a:pt x="8" y="2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36" name="Freeform 338"/>
            <p:cNvSpPr>
              <a:spLocks/>
            </p:cNvSpPr>
            <p:nvPr/>
          </p:nvSpPr>
          <p:spPr bwMode="auto">
            <a:xfrm>
              <a:off x="2463" y="1992"/>
              <a:ext cx="11" cy="110"/>
            </a:xfrm>
            <a:custGeom>
              <a:avLst/>
              <a:gdLst>
                <a:gd name="T0" fmla="*/ 9 w 22"/>
                <a:gd name="T1" fmla="*/ 6 h 221"/>
                <a:gd name="T2" fmla="*/ 8 w 22"/>
                <a:gd name="T3" fmla="*/ 16 h 221"/>
                <a:gd name="T4" fmla="*/ 7 w 22"/>
                <a:gd name="T5" fmla="*/ 26 h 221"/>
                <a:gd name="T6" fmla="*/ 6 w 22"/>
                <a:gd name="T7" fmla="*/ 36 h 221"/>
                <a:gd name="T8" fmla="*/ 6 w 22"/>
                <a:gd name="T9" fmla="*/ 47 h 221"/>
                <a:gd name="T10" fmla="*/ 6 w 22"/>
                <a:gd name="T11" fmla="*/ 54 h 221"/>
                <a:gd name="T12" fmla="*/ 6 w 22"/>
                <a:gd name="T13" fmla="*/ 59 h 221"/>
                <a:gd name="T14" fmla="*/ 6 w 22"/>
                <a:gd name="T15" fmla="*/ 63 h 221"/>
                <a:gd name="T16" fmla="*/ 6 w 22"/>
                <a:gd name="T17" fmla="*/ 68 h 221"/>
                <a:gd name="T18" fmla="*/ 6 w 22"/>
                <a:gd name="T19" fmla="*/ 73 h 221"/>
                <a:gd name="T20" fmla="*/ 3 w 22"/>
                <a:gd name="T21" fmla="*/ 73 h 221"/>
                <a:gd name="T22" fmla="*/ 3 w 22"/>
                <a:gd name="T23" fmla="*/ 76 h 221"/>
                <a:gd name="T24" fmla="*/ 4 w 22"/>
                <a:gd name="T25" fmla="*/ 80 h 221"/>
                <a:gd name="T26" fmla="*/ 6 w 22"/>
                <a:gd name="T27" fmla="*/ 83 h 221"/>
                <a:gd name="T28" fmla="*/ 6 w 22"/>
                <a:gd name="T29" fmla="*/ 86 h 221"/>
                <a:gd name="T30" fmla="*/ 4 w 22"/>
                <a:gd name="T31" fmla="*/ 89 h 221"/>
                <a:gd name="T32" fmla="*/ 5 w 22"/>
                <a:gd name="T33" fmla="*/ 89 h 221"/>
                <a:gd name="T34" fmla="*/ 5 w 22"/>
                <a:gd name="T35" fmla="*/ 90 h 221"/>
                <a:gd name="T36" fmla="*/ 5 w 22"/>
                <a:gd name="T37" fmla="*/ 91 h 221"/>
                <a:gd name="T38" fmla="*/ 5 w 22"/>
                <a:gd name="T39" fmla="*/ 92 h 221"/>
                <a:gd name="T40" fmla="*/ 4 w 22"/>
                <a:gd name="T41" fmla="*/ 94 h 221"/>
                <a:gd name="T42" fmla="*/ 4 w 22"/>
                <a:gd name="T43" fmla="*/ 96 h 221"/>
                <a:gd name="T44" fmla="*/ 4 w 22"/>
                <a:gd name="T45" fmla="*/ 98 h 221"/>
                <a:gd name="T46" fmla="*/ 4 w 22"/>
                <a:gd name="T47" fmla="*/ 100 h 221"/>
                <a:gd name="T48" fmla="*/ 2 w 22"/>
                <a:gd name="T49" fmla="*/ 101 h 221"/>
                <a:gd name="T50" fmla="*/ 0 w 22"/>
                <a:gd name="T51" fmla="*/ 101 h 221"/>
                <a:gd name="T52" fmla="*/ 1 w 22"/>
                <a:gd name="T53" fmla="*/ 103 h 221"/>
                <a:gd name="T54" fmla="*/ 2 w 22"/>
                <a:gd name="T55" fmla="*/ 104 h 221"/>
                <a:gd name="T56" fmla="*/ 3 w 22"/>
                <a:gd name="T57" fmla="*/ 106 h 221"/>
                <a:gd name="T58" fmla="*/ 4 w 22"/>
                <a:gd name="T59" fmla="*/ 109 h 221"/>
                <a:gd name="T60" fmla="*/ 4 w 22"/>
                <a:gd name="T61" fmla="*/ 110 h 221"/>
                <a:gd name="T62" fmla="*/ 7 w 22"/>
                <a:gd name="T63" fmla="*/ 89 h 221"/>
                <a:gd name="T64" fmla="*/ 9 w 22"/>
                <a:gd name="T65" fmla="*/ 67 h 221"/>
                <a:gd name="T66" fmla="*/ 10 w 22"/>
                <a:gd name="T67" fmla="*/ 45 h 221"/>
                <a:gd name="T68" fmla="*/ 11 w 22"/>
                <a:gd name="T69" fmla="*/ 23 h 221"/>
                <a:gd name="T70" fmla="*/ 11 w 22"/>
                <a:gd name="T71" fmla="*/ 0 h 221"/>
                <a:gd name="T72" fmla="*/ 10 w 22"/>
                <a:gd name="T73" fmla="*/ 0 h 22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2" h="221">
                  <a:moveTo>
                    <a:pt x="19" y="0"/>
                  </a:moveTo>
                  <a:lnTo>
                    <a:pt x="18" y="12"/>
                  </a:lnTo>
                  <a:lnTo>
                    <a:pt x="17" y="22"/>
                  </a:lnTo>
                  <a:lnTo>
                    <a:pt x="16" y="33"/>
                  </a:lnTo>
                  <a:lnTo>
                    <a:pt x="14" y="43"/>
                  </a:lnTo>
                  <a:lnTo>
                    <a:pt x="13" y="53"/>
                  </a:lnTo>
                  <a:lnTo>
                    <a:pt x="12" y="63"/>
                  </a:lnTo>
                  <a:lnTo>
                    <a:pt x="12" y="73"/>
                  </a:lnTo>
                  <a:lnTo>
                    <a:pt x="11" y="84"/>
                  </a:lnTo>
                  <a:lnTo>
                    <a:pt x="11" y="94"/>
                  </a:lnTo>
                  <a:lnTo>
                    <a:pt x="12" y="105"/>
                  </a:lnTo>
                  <a:lnTo>
                    <a:pt x="12" y="109"/>
                  </a:lnTo>
                  <a:lnTo>
                    <a:pt x="12" y="114"/>
                  </a:lnTo>
                  <a:lnTo>
                    <a:pt x="11" y="119"/>
                  </a:lnTo>
                  <a:lnTo>
                    <a:pt x="11" y="122"/>
                  </a:lnTo>
                  <a:lnTo>
                    <a:pt x="12" y="127"/>
                  </a:lnTo>
                  <a:lnTo>
                    <a:pt x="12" y="132"/>
                  </a:lnTo>
                  <a:lnTo>
                    <a:pt x="12" y="137"/>
                  </a:lnTo>
                  <a:lnTo>
                    <a:pt x="12" y="142"/>
                  </a:lnTo>
                  <a:lnTo>
                    <a:pt x="12" y="147"/>
                  </a:lnTo>
                  <a:lnTo>
                    <a:pt x="12" y="152"/>
                  </a:lnTo>
                  <a:lnTo>
                    <a:pt x="6" y="146"/>
                  </a:lnTo>
                  <a:lnTo>
                    <a:pt x="6" y="150"/>
                  </a:lnTo>
                  <a:lnTo>
                    <a:pt x="6" y="152"/>
                  </a:lnTo>
                  <a:lnTo>
                    <a:pt x="7" y="156"/>
                  </a:lnTo>
                  <a:lnTo>
                    <a:pt x="8" y="160"/>
                  </a:lnTo>
                  <a:lnTo>
                    <a:pt x="9" y="162"/>
                  </a:lnTo>
                  <a:lnTo>
                    <a:pt x="11" y="166"/>
                  </a:lnTo>
                  <a:lnTo>
                    <a:pt x="12" y="168"/>
                  </a:lnTo>
                  <a:lnTo>
                    <a:pt x="12" y="172"/>
                  </a:lnTo>
                  <a:lnTo>
                    <a:pt x="11" y="176"/>
                  </a:lnTo>
                  <a:lnTo>
                    <a:pt x="8" y="178"/>
                  </a:lnTo>
                  <a:lnTo>
                    <a:pt x="8" y="179"/>
                  </a:lnTo>
                  <a:lnTo>
                    <a:pt x="9" y="179"/>
                  </a:lnTo>
                  <a:lnTo>
                    <a:pt x="9" y="181"/>
                  </a:lnTo>
                  <a:lnTo>
                    <a:pt x="9" y="182"/>
                  </a:lnTo>
                  <a:lnTo>
                    <a:pt x="9" y="183"/>
                  </a:lnTo>
                  <a:lnTo>
                    <a:pt x="9" y="184"/>
                  </a:lnTo>
                  <a:lnTo>
                    <a:pt x="8" y="187"/>
                  </a:lnTo>
                  <a:lnTo>
                    <a:pt x="8" y="188"/>
                  </a:lnTo>
                  <a:lnTo>
                    <a:pt x="8" y="190"/>
                  </a:lnTo>
                  <a:lnTo>
                    <a:pt x="8" y="192"/>
                  </a:lnTo>
                  <a:lnTo>
                    <a:pt x="8" y="194"/>
                  </a:lnTo>
                  <a:lnTo>
                    <a:pt x="8" y="197"/>
                  </a:lnTo>
                  <a:lnTo>
                    <a:pt x="8" y="199"/>
                  </a:lnTo>
                  <a:lnTo>
                    <a:pt x="7" y="200"/>
                  </a:lnTo>
                  <a:lnTo>
                    <a:pt x="6" y="203"/>
                  </a:lnTo>
                  <a:lnTo>
                    <a:pt x="4" y="203"/>
                  </a:lnTo>
                  <a:lnTo>
                    <a:pt x="2" y="203"/>
                  </a:lnTo>
                  <a:lnTo>
                    <a:pt x="0" y="203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3" y="208"/>
                  </a:lnTo>
                  <a:lnTo>
                    <a:pt x="3" y="209"/>
                  </a:lnTo>
                  <a:lnTo>
                    <a:pt x="4" y="212"/>
                  </a:lnTo>
                  <a:lnTo>
                    <a:pt x="6" y="213"/>
                  </a:lnTo>
                  <a:lnTo>
                    <a:pt x="7" y="215"/>
                  </a:lnTo>
                  <a:lnTo>
                    <a:pt x="7" y="218"/>
                  </a:lnTo>
                  <a:lnTo>
                    <a:pt x="8" y="219"/>
                  </a:lnTo>
                  <a:lnTo>
                    <a:pt x="8" y="221"/>
                  </a:lnTo>
                  <a:lnTo>
                    <a:pt x="11" y="199"/>
                  </a:lnTo>
                  <a:lnTo>
                    <a:pt x="13" y="178"/>
                  </a:lnTo>
                  <a:lnTo>
                    <a:pt x="14" y="156"/>
                  </a:lnTo>
                  <a:lnTo>
                    <a:pt x="17" y="134"/>
                  </a:lnTo>
                  <a:lnTo>
                    <a:pt x="18" y="111"/>
                  </a:lnTo>
                  <a:lnTo>
                    <a:pt x="19" y="90"/>
                  </a:lnTo>
                  <a:lnTo>
                    <a:pt x="21" y="68"/>
                  </a:lnTo>
                  <a:lnTo>
                    <a:pt x="22" y="46"/>
                  </a:lnTo>
                  <a:lnTo>
                    <a:pt x="21" y="24"/>
                  </a:lnTo>
                  <a:lnTo>
                    <a:pt x="21" y="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37" name="Freeform 339"/>
            <p:cNvSpPr>
              <a:spLocks/>
            </p:cNvSpPr>
            <p:nvPr/>
          </p:nvSpPr>
          <p:spPr bwMode="auto">
            <a:xfrm>
              <a:off x="2466" y="2080"/>
              <a:ext cx="1" cy="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1 h 2"/>
                <a:gd name="T28" fmla="*/ 1 w 1"/>
                <a:gd name="T29" fmla="*/ 1 h 2"/>
                <a:gd name="T30" fmla="*/ 1 w 1"/>
                <a:gd name="T31" fmla="*/ 1 h 2"/>
                <a:gd name="T32" fmla="*/ 1 w 1"/>
                <a:gd name="T33" fmla="*/ 1 h 2"/>
                <a:gd name="T34" fmla="*/ 1 w 1"/>
                <a:gd name="T35" fmla="*/ 1 h 2"/>
                <a:gd name="T36" fmla="*/ 1 w 1"/>
                <a:gd name="T37" fmla="*/ 1 h 2"/>
                <a:gd name="T38" fmla="*/ 1 w 1"/>
                <a:gd name="T39" fmla="*/ 1 h 2"/>
                <a:gd name="T40" fmla="*/ 1 w 1"/>
                <a:gd name="T41" fmla="*/ 1 h 2"/>
                <a:gd name="T42" fmla="*/ 1 w 1"/>
                <a:gd name="T43" fmla="*/ 1 h 2"/>
                <a:gd name="T44" fmla="*/ 1 w 1"/>
                <a:gd name="T45" fmla="*/ 1 h 2"/>
                <a:gd name="T46" fmla="*/ 1 w 1"/>
                <a:gd name="T47" fmla="*/ 1 h 2"/>
                <a:gd name="T48" fmla="*/ 1 w 1"/>
                <a:gd name="T49" fmla="*/ 1 h 2"/>
                <a:gd name="T50" fmla="*/ 1 w 1"/>
                <a:gd name="T51" fmla="*/ 1 h 2"/>
                <a:gd name="T52" fmla="*/ 1 w 1"/>
                <a:gd name="T53" fmla="*/ 1 h 2"/>
                <a:gd name="T54" fmla="*/ 0 w 1"/>
                <a:gd name="T55" fmla="*/ 1 h 2"/>
                <a:gd name="T56" fmla="*/ 0 w 1"/>
                <a:gd name="T57" fmla="*/ 1 h 2"/>
                <a:gd name="T58" fmla="*/ 0 w 1"/>
                <a:gd name="T59" fmla="*/ 1 h 2"/>
                <a:gd name="T60" fmla="*/ 0 w 1"/>
                <a:gd name="T61" fmla="*/ 1 h 2"/>
                <a:gd name="T62" fmla="*/ 0 w 1"/>
                <a:gd name="T63" fmla="*/ 1 h 2"/>
                <a:gd name="T64" fmla="*/ 0 w 1"/>
                <a:gd name="T65" fmla="*/ 0 h 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38" name="Freeform 340"/>
            <p:cNvSpPr>
              <a:spLocks/>
            </p:cNvSpPr>
            <p:nvPr/>
          </p:nvSpPr>
          <p:spPr bwMode="auto">
            <a:xfrm>
              <a:off x="2802" y="2004"/>
              <a:ext cx="22" cy="98"/>
            </a:xfrm>
            <a:custGeom>
              <a:avLst/>
              <a:gdLst>
                <a:gd name="T0" fmla="*/ 20 w 45"/>
                <a:gd name="T1" fmla="*/ 8 h 195"/>
                <a:gd name="T2" fmla="*/ 17 w 45"/>
                <a:gd name="T3" fmla="*/ 12 h 195"/>
                <a:gd name="T4" fmla="*/ 15 w 45"/>
                <a:gd name="T5" fmla="*/ 11 h 195"/>
                <a:gd name="T6" fmla="*/ 14 w 45"/>
                <a:gd name="T7" fmla="*/ 6 h 195"/>
                <a:gd name="T8" fmla="*/ 13 w 45"/>
                <a:gd name="T9" fmla="*/ 2 h 195"/>
                <a:gd name="T10" fmla="*/ 12 w 45"/>
                <a:gd name="T11" fmla="*/ 0 h 195"/>
                <a:gd name="T12" fmla="*/ 10 w 45"/>
                <a:gd name="T13" fmla="*/ 12 h 195"/>
                <a:gd name="T14" fmla="*/ 8 w 45"/>
                <a:gd name="T15" fmla="*/ 21 h 195"/>
                <a:gd name="T16" fmla="*/ 6 w 45"/>
                <a:gd name="T17" fmla="*/ 29 h 195"/>
                <a:gd name="T18" fmla="*/ 4 w 45"/>
                <a:gd name="T19" fmla="*/ 38 h 195"/>
                <a:gd name="T20" fmla="*/ 2 w 45"/>
                <a:gd name="T21" fmla="*/ 45 h 195"/>
                <a:gd name="T22" fmla="*/ 2 w 45"/>
                <a:gd name="T23" fmla="*/ 47 h 195"/>
                <a:gd name="T24" fmla="*/ 1 w 45"/>
                <a:gd name="T25" fmla="*/ 47 h 195"/>
                <a:gd name="T26" fmla="*/ 0 w 45"/>
                <a:gd name="T27" fmla="*/ 46 h 195"/>
                <a:gd name="T28" fmla="*/ 0 w 45"/>
                <a:gd name="T29" fmla="*/ 45 h 195"/>
                <a:gd name="T30" fmla="*/ 0 w 45"/>
                <a:gd name="T31" fmla="*/ 45 h 195"/>
                <a:gd name="T32" fmla="*/ 3 w 45"/>
                <a:gd name="T33" fmla="*/ 98 h 195"/>
                <a:gd name="T34" fmla="*/ 5 w 45"/>
                <a:gd name="T35" fmla="*/ 94 h 195"/>
                <a:gd name="T36" fmla="*/ 7 w 45"/>
                <a:gd name="T37" fmla="*/ 90 h 195"/>
                <a:gd name="T38" fmla="*/ 9 w 45"/>
                <a:gd name="T39" fmla="*/ 87 h 195"/>
                <a:gd name="T40" fmla="*/ 10 w 45"/>
                <a:gd name="T41" fmla="*/ 83 h 195"/>
                <a:gd name="T42" fmla="*/ 10 w 45"/>
                <a:gd name="T43" fmla="*/ 79 h 195"/>
                <a:gd name="T44" fmla="*/ 17 w 45"/>
                <a:gd name="T45" fmla="*/ 69 h 195"/>
                <a:gd name="T46" fmla="*/ 20 w 45"/>
                <a:gd name="T47" fmla="*/ 58 h 195"/>
                <a:gd name="T48" fmla="*/ 21 w 45"/>
                <a:gd name="T49" fmla="*/ 45 h 195"/>
                <a:gd name="T50" fmla="*/ 21 w 45"/>
                <a:gd name="T51" fmla="*/ 33 h 195"/>
                <a:gd name="T52" fmla="*/ 21 w 45"/>
                <a:gd name="T53" fmla="*/ 22 h 195"/>
                <a:gd name="T54" fmla="*/ 22 w 45"/>
                <a:gd name="T55" fmla="*/ 18 h 195"/>
                <a:gd name="T56" fmla="*/ 22 w 45"/>
                <a:gd name="T57" fmla="*/ 14 h 195"/>
                <a:gd name="T58" fmla="*/ 21 w 45"/>
                <a:gd name="T59" fmla="*/ 11 h 195"/>
                <a:gd name="T60" fmla="*/ 20 w 45"/>
                <a:gd name="T61" fmla="*/ 8 h 195"/>
                <a:gd name="T62" fmla="*/ 20 w 45"/>
                <a:gd name="T63" fmla="*/ 3 h 19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5" h="195">
                  <a:moveTo>
                    <a:pt x="40" y="6"/>
                  </a:moveTo>
                  <a:lnTo>
                    <a:pt x="40" y="15"/>
                  </a:lnTo>
                  <a:lnTo>
                    <a:pt x="36" y="21"/>
                  </a:lnTo>
                  <a:lnTo>
                    <a:pt x="34" y="23"/>
                  </a:lnTo>
                  <a:lnTo>
                    <a:pt x="31" y="23"/>
                  </a:lnTo>
                  <a:lnTo>
                    <a:pt x="30" y="21"/>
                  </a:lnTo>
                  <a:lnTo>
                    <a:pt x="29" y="17"/>
                  </a:lnTo>
                  <a:lnTo>
                    <a:pt x="29" y="12"/>
                  </a:lnTo>
                  <a:lnTo>
                    <a:pt x="28" y="7"/>
                  </a:lnTo>
                  <a:lnTo>
                    <a:pt x="26" y="3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1" y="15"/>
                  </a:lnTo>
                  <a:lnTo>
                    <a:pt x="20" y="23"/>
                  </a:lnTo>
                  <a:lnTo>
                    <a:pt x="19" y="32"/>
                  </a:lnTo>
                  <a:lnTo>
                    <a:pt x="16" y="41"/>
                  </a:lnTo>
                  <a:lnTo>
                    <a:pt x="15" y="49"/>
                  </a:lnTo>
                  <a:lnTo>
                    <a:pt x="13" y="58"/>
                  </a:lnTo>
                  <a:lnTo>
                    <a:pt x="11" y="67"/>
                  </a:lnTo>
                  <a:lnTo>
                    <a:pt x="9" y="75"/>
                  </a:lnTo>
                  <a:lnTo>
                    <a:pt x="8" y="83"/>
                  </a:lnTo>
                  <a:lnTo>
                    <a:pt x="5" y="89"/>
                  </a:lnTo>
                  <a:lnTo>
                    <a:pt x="4" y="95"/>
                  </a:lnTo>
                  <a:lnTo>
                    <a:pt x="4" y="94"/>
                  </a:lnTo>
                  <a:lnTo>
                    <a:pt x="3" y="94"/>
                  </a:lnTo>
                  <a:lnTo>
                    <a:pt x="3" y="93"/>
                  </a:lnTo>
                  <a:lnTo>
                    <a:pt x="1" y="93"/>
                  </a:lnTo>
                  <a:lnTo>
                    <a:pt x="1" y="91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6" y="195"/>
                  </a:lnTo>
                  <a:lnTo>
                    <a:pt x="8" y="191"/>
                  </a:lnTo>
                  <a:lnTo>
                    <a:pt x="10" y="188"/>
                  </a:lnTo>
                  <a:lnTo>
                    <a:pt x="13" y="184"/>
                  </a:lnTo>
                  <a:lnTo>
                    <a:pt x="14" y="180"/>
                  </a:lnTo>
                  <a:lnTo>
                    <a:pt x="15" y="177"/>
                  </a:lnTo>
                  <a:lnTo>
                    <a:pt x="18" y="173"/>
                  </a:lnTo>
                  <a:lnTo>
                    <a:pt x="19" y="169"/>
                  </a:lnTo>
                  <a:lnTo>
                    <a:pt x="20" y="165"/>
                  </a:lnTo>
                  <a:lnTo>
                    <a:pt x="20" y="161"/>
                  </a:lnTo>
                  <a:lnTo>
                    <a:pt x="21" y="157"/>
                  </a:lnTo>
                  <a:lnTo>
                    <a:pt x="29" y="148"/>
                  </a:lnTo>
                  <a:lnTo>
                    <a:pt x="35" y="138"/>
                  </a:lnTo>
                  <a:lnTo>
                    <a:pt x="39" y="127"/>
                  </a:lnTo>
                  <a:lnTo>
                    <a:pt x="41" y="115"/>
                  </a:lnTo>
                  <a:lnTo>
                    <a:pt x="42" y="102"/>
                  </a:lnTo>
                  <a:lnTo>
                    <a:pt x="42" y="90"/>
                  </a:lnTo>
                  <a:lnTo>
                    <a:pt x="42" y="78"/>
                  </a:lnTo>
                  <a:lnTo>
                    <a:pt x="42" y="65"/>
                  </a:lnTo>
                  <a:lnTo>
                    <a:pt x="42" y="54"/>
                  </a:lnTo>
                  <a:lnTo>
                    <a:pt x="42" y="44"/>
                  </a:lnTo>
                  <a:lnTo>
                    <a:pt x="44" y="39"/>
                  </a:lnTo>
                  <a:lnTo>
                    <a:pt x="45" y="36"/>
                  </a:lnTo>
                  <a:lnTo>
                    <a:pt x="45" y="32"/>
                  </a:lnTo>
                  <a:lnTo>
                    <a:pt x="45" y="28"/>
                  </a:lnTo>
                  <a:lnTo>
                    <a:pt x="44" y="24"/>
                  </a:lnTo>
                  <a:lnTo>
                    <a:pt x="42" y="22"/>
                  </a:lnTo>
                  <a:lnTo>
                    <a:pt x="41" y="18"/>
                  </a:lnTo>
                  <a:lnTo>
                    <a:pt x="41" y="15"/>
                  </a:lnTo>
                  <a:lnTo>
                    <a:pt x="40" y="11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39" name="Freeform 341"/>
            <p:cNvSpPr>
              <a:spLocks/>
            </p:cNvSpPr>
            <p:nvPr/>
          </p:nvSpPr>
          <p:spPr bwMode="auto">
            <a:xfrm>
              <a:off x="2878" y="2008"/>
              <a:ext cx="1" cy="2"/>
            </a:xfrm>
            <a:custGeom>
              <a:avLst/>
              <a:gdLst>
                <a:gd name="T0" fmla="*/ 0 w 1"/>
                <a:gd name="T1" fmla="*/ 2 h 4"/>
                <a:gd name="T2" fmla="*/ 0 w 1"/>
                <a:gd name="T3" fmla="*/ 0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1 h 4"/>
                <a:gd name="T10" fmla="*/ 0 w 1"/>
                <a:gd name="T11" fmla="*/ 1 h 4"/>
                <a:gd name="T12" fmla="*/ 0 w 1"/>
                <a:gd name="T13" fmla="*/ 2 h 4"/>
                <a:gd name="T14" fmla="*/ 0 w 1"/>
                <a:gd name="T15" fmla="*/ 2 h 4"/>
                <a:gd name="T16" fmla="*/ 0 w 1"/>
                <a:gd name="T17" fmla="*/ 2 h 4"/>
                <a:gd name="T18" fmla="*/ 0 w 1"/>
                <a:gd name="T19" fmla="*/ 2 h 4"/>
                <a:gd name="T20" fmla="*/ 0 w 1"/>
                <a:gd name="T21" fmla="*/ 2 h 4"/>
                <a:gd name="T22" fmla="*/ 1 w 1"/>
                <a:gd name="T23" fmla="*/ 2 h 4"/>
                <a:gd name="T24" fmla="*/ 1 w 1"/>
                <a:gd name="T25" fmla="*/ 2 h 4"/>
                <a:gd name="T26" fmla="*/ 0 w 1"/>
                <a:gd name="T27" fmla="*/ 2 h 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40" name="Freeform 342"/>
            <p:cNvSpPr>
              <a:spLocks/>
            </p:cNvSpPr>
            <p:nvPr/>
          </p:nvSpPr>
          <p:spPr bwMode="auto">
            <a:xfrm>
              <a:off x="2851" y="2009"/>
              <a:ext cx="35" cy="81"/>
            </a:xfrm>
            <a:custGeom>
              <a:avLst/>
              <a:gdLst>
                <a:gd name="T0" fmla="*/ 29 w 70"/>
                <a:gd name="T1" fmla="*/ 0 h 162"/>
                <a:gd name="T2" fmla="*/ 28 w 70"/>
                <a:gd name="T3" fmla="*/ 3 h 162"/>
                <a:gd name="T4" fmla="*/ 28 w 70"/>
                <a:gd name="T5" fmla="*/ 3 h 162"/>
                <a:gd name="T6" fmla="*/ 28 w 70"/>
                <a:gd name="T7" fmla="*/ 2 h 162"/>
                <a:gd name="T8" fmla="*/ 28 w 70"/>
                <a:gd name="T9" fmla="*/ 2 h 162"/>
                <a:gd name="T10" fmla="*/ 28 w 70"/>
                <a:gd name="T11" fmla="*/ 2 h 162"/>
                <a:gd name="T12" fmla="*/ 28 w 70"/>
                <a:gd name="T13" fmla="*/ 2 h 162"/>
                <a:gd name="T14" fmla="*/ 28 w 70"/>
                <a:gd name="T15" fmla="*/ 2 h 162"/>
                <a:gd name="T16" fmla="*/ 28 w 70"/>
                <a:gd name="T17" fmla="*/ 2 h 162"/>
                <a:gd name="T18" fmla="*/ 28 w 70"/>
                <a:gd name="T19" fmla="*/ 1 h 162"/>
                <a:gd name="T20" fmla="*/ 28 w 70"/>
                <a:gd name="T21" fmla="*/ 1 h 162"/>
                <a:gd name="T22" fmla="*/ 28 w 70"/>
                <a:gd name="T23" fmla="*/ 1 h 162"/>
                <a:gd name="T24" fmla="*/ 30 w 70"/>
                <a:gd name="T25" fmla="*/ 13 h 162"/>
                <a:gd name="T26" fmla="*/ 26 w 70"/>
                <a:gd name="T27" fmla="*/ 19 h 162"/>
                <a:gd name="T28" fmla="*/ 23 w 70"/>
                <a:gd name="T29" fmla="*/ 26 h 162"/>
                <a:gd name="T30" fmla="*/ 20 w 70"/>
                <a:gd name="T31" fmla="*/ 33 h 162"/>
                <a:gd name="T32" fmla="*/ 18 w 70"/>
                <a:gd name="T33" fmla="*/ 41 h 162"/>
                <a:gd name="T34" fmla="*/ 17 w 70"/>
                <a:gd name="T35" fmla="*/ 48 h 162"/>
                <a:gd name="T36" fmla="*/ 15 w 70"/>
                <a:gd name="T37" fmla="*/ 56 h 162"/>
                <a:gd name="T38" fmla="*/ 13 w 70"/>
                <a:gd name="T39" fmla="*/ 63 h 162"/>
                <a:gd name="T40" fmla="*/ 10 w 70"/>
                <a:gd name="T41" fmla="*/ 69 h 162"/>
                <a:gd name="T42" fmla="*/ 6 w 70"/>
                <a:gd name="T43" fmla="*/ 76 h 162"/>
                <a:gd name="T44" fmla="*/ 0 w 70"/>
                <a:gd name="T45" fmla="*/ 81 h 162"/>
                <a:gd name="T46" fmla="*/ 7 w 70"/>
                <a:gd name="T47" fmla="*/ 78 h 162"/>
                <a:gd name="T48" fmla="*/ 11 w 70"/>
                <a:gd name="T49" fmla="*/ 74 h 162"/>
                <a:gd name="T50" fmla="*/ 14 w 70"/>
                <a:gd name="T51" fmla="*/ 68 h 162"/>
                <a:gd name="T52" fmla="*/ 17 w 70"/>
                <a:gd name="T53" fmla="*/ 63 h 162"/>
                <a:gd name="T54" fmla="*/ 18 w 70"/>
                <a:gd name="T55" fmla="*/ 56 h 162"/>
                <a:gd name="T56" fmla="*/ 20 w 70"/>
                <a:gd name="T57" fmla="*/ 50 h 162"/>
                <a:gd name="T58" fmla="*/ 21 w 70"/>
                <a:gd name="T59" fmla="*/ 44 h 162"/>
                <a:gd name="T60" fmla="*/ 23 w 70"/>
                <a:gd name="T61" fmla="*/ 38 h 162"/>
                <a:gd name="T62" fmla="*/ 26 w 70"/>
                <a:gd name="T63" fmla="*/ 33 h 162"/>
                <a:gd name="T64" fmla="*/ 30 w 70"/>
                <a:gd name="T65" fmla="*/ 28 h 162"/>
                <a:gd name="T66" fmla="*/ 33 w 70"/>
                <a:gd name="T67" fmla="*/ 25 h 162"/>
                <a:gd name="T68" fmla="*/ 35 w 70"/>
                <a:gd name="T69" fmla="*/ 23 h 162"/>
                <a:gd name="T70" fmla="*/ 35 w 70"/>
                <a:gd name="T71" fmla="*/ 20 h 162"/>
                <a:gd name="T72" fmla="*/ 35 w 70"/>
                <a:gd name="T73" fmla="*/ 17 h 162"/>
                <a:gd name="T74" fmla="*/ 33 w 70"/>
                <a:gd name="T75" fmla="*/ 15 h 162"/>
                <a:gd name="T76" fmla="*/ 32 w 70"/>
                <a:gd name="T77" fmla="*/ 12 h 162"/>
                <a:gd name="T78" fmla="*/ 31 w 70"/>
                <a:gd name="T79" fmla="*/ 9 h 162"/>
                <a:gd name="T80" fmla="*/ 30 w 70"/>
                <a:gd name="T81" fmla="*/ 6 h 162"/>
                <a:gd name="T82" fmla="*/ 30 w 70"/>
                <a:gd name="T83" fmla="*/ 3 h 162"/>
                <a:gd name="T84" fmla="*/ 30 w 70"/>
                <a:gd name="T85" fmla="*/ 1 h 162"/>
                <a:gd name="T86" fmla="*/ 30 w 70"/>
                <a:gd name="T87" fmla="*/ 1 h 162"/>
                <a:gd name="T88" fmla="*/ 29 w 70"/>
                <a:gd name="T89" fmla="*/ 0 h 1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0" h="162">
                  <a:moveTo>
                    <a:pt x="57" y="0"/>
                  </a:moveTo>
                  <a:lnTo>
                    <a:pt x="56" y="5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5" y="2"/>
                  </a:lnTo>
                  <a:lnTo>
                    <a:pt x="60" y="26"/>
                  </a:lnTo>
                  <a:lnTo>
                    <a:pt x="51" y="38"/>
                  </a:lnTo>
                  <a:lnTo>
                    <a:pt x="45" y="52"/>
                  </a:lnTo>
                  <a:lnTo>
                    <a:pt x="40" y="66"/>
                  </a:lnTo>
                  <a:lnTo>
                    <a:pt x="36" y="81"/>
                  </a:lnTo>
                  <a:lnTo>
                    <a:pt x="34" y="96"/>
                  </a:lnTo>
                  <a:lnTo>
                    <a:pt x="30" y="111"/>
                  </a:lnTo>
                  <a:lnTo>
                    <a:pt x="25" y="125"/>
                  </a:lnTo>
                  <a:lnTo>
                    <a:pt x="19" y="138"/>
                  </a:lnTo>
                  <a:lnTo>
                    <a:pt x="12" y="151"/>
                  </a:lnTo>
                  <a:lnTo>
                    <a:pt x="0" y="162"/>
                  </a:lnTo>
                  <a:lnTo>
                    <a:pt x="13" y="155"/>
                  </a:lnTo>
                  <a:lnTo>
                    <a:pt x="21" y="147"/>
                  </a:lnTo>
                  <a:lnTo>
                    <a:pt x="28" y="136"/>
                  </a:lnTo>
                  <a:lnTo>
                    <a:pt x="33" y="125"/>
                  </a:lnTo>
                  <a:lnTo>
                    <a:pt x="36" y="112"/>
                  </a:lnTo>
                  <a:lnTo>
                    <a:pt x="39" y="100"/>
                  </a:lnTo>
                  <a:lnTo>
                    <a:pt x="42" y="87"/>
                  </a:lnTo>
                  <a:lnTo>
                    <a:pt x="46" y="75"/>
                  </a:lnTo>
                  <a:lnTo>
                    <a:pt x="52" y="65"/>
                  </a:lnTo>
                  <a:lnTo>
                    <a:pt x="60" y="55"/>
                  </a:lnTo>
                  <a:lnTo>
                    <a:pt x="66" y="50"/>
                  </a:lnTo>
                  <a:lnTo>
                    <a:pt x="69" y="45"/>
                  </a:lnTo>
                  <a:lnTo>
                    <a:pt x="70" y="39"/>
                  </a:lnTo>
                  <a:lnTo>
                    <a:pt x="69" y="34"/>
                  </a:lnTo>
                  <a:lnTo>
                    <a:pt x="66" y="29"/>
                  </a:lnTo>
                  <a:lnTo>
                    <a:pt x="64" y="23"/>
                  </a:lnTo>
                  <a:lnTo>
                    <a:pt x="61" y="18"/>
                  </a:lnTo>
                  <a:lnTo>
                    <a:pt x="59" y="12"/>
                  </a:lnTo>
                  <a:lnTo>
                    <a:pt x="59" y="6"/>
                  </a:lnTo>
                  <a:lnTo>
                    <a:pt x="59" y="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41" name="Freeform 343"/>
            <p:cNvSpPr>
              <a:spLocks/>
            </p:cNvSpPr>
            <p:nvPr/>
          </p:nvSpPr>
          <p:spPr bwMode="auto">
            <a:xfrm>
              <a:off x="2880" y="2004"/>
              <a:ext cx="3" cy="5"/>
            </a:xfrm>
            <a:custGeom>
              <a:avLst/>
              <a:gdLst>
                <a:gd name="T0" fmla="*/ 0 w 8"/>
                <a:gd name="T1" fmla="*/ 5 h 11"/>
                <a:gd name="T2" fmla="*/ 3 w 8"/>
                <a:gd name="T3" fmla="*/ 0 h 11"/>
                <a:gd name="T4" fmla="*/ 3 w 8"/>
                <a:gd name="T5" fmla="*/ 0 h 11"/>
                <a:gd name="T6" fmla="*/ 2 w 8"/>
                <a:gd name="T7" fmla="*/ 1 h 11"/>
                <a:gd name="T8" fmla="*/ 2 w 8"/>
                <a:gd name="T9" fmla="*/ 1 h 11"/>
                <a:gd name="T10" fmla="*/ 2 w 8"/>
                <a:gd name="T11" fmla="*/ 1 h 11"/>
                <a:gd name="T12" fmla="*/ 2 w 8"/>
                <a:gd name="T13" fmla="*/ 2 h 11"/>
                <a:gd name="T14" fmla="*/ 1 w 8"/>
                <a:gd name="T15" fmla="*/ 3 h 11"/>
                <a:gd name="T16" fmla="*/ 1 w 8"/>
                <a:gd name="T17" fmla="*/ 3 h 11"/>
                <a:gd name="T18" fmla="*/ 1 w 8"/>
                <a:gd name="T19" fmla="*/ 4 h 11"/>
                <a:gd name="T20" fmla="*/ 1 w 8"/>
                <a:gd name="T21" fmla="*/ 5 h 11"/>
                <a:gd name="T22" fmla="*/ 1 w 8"/>
                <a:gd name="T23" fmla="*/ 5 h 11"/>
                <a:gd name="T24" fmla="*/ 1 w 8"/>
                <a:gd name="T25" fmla="*/ 5 h 11"/>
                <a:gd name="T26" fmla="*/ 0 w 8"/>
                <a:gd name="T27" fmla="*/ 5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" h="11">
                  <a:moveTo>
                    <a:pt x="0" y="10"/>
                  </a:move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42" name="Freeform 344"/>
            <p:cNvSpPr>
              <a:spLocks/>
            </p:cNvSpPr>
            <p:nvPr/>
          </p:nvSpPr>
          <p:spPr bwMode="auto">
            <a:xfrm>
              <a:off x="2841" y="2004"/>
              <a:ext cx="20" cy="75"/>
            </a:xfrm>
            <a:custGeom>
              <a:avLst/>
              <a:gdLst>
                <a:gd name="T0" fmla="*/ 19 w 41"/>
                <a:gd name="T1" fmla="*/ 0 h 150"/>
                <a:gd name="T2" fmla="*/ 20 w 41"/>
                <a:gd name="T3" fmla="*/ 14 h 150"/>
                <a:gd name="T4" fmla="*/ 17 w 41"/>
                <a:gd name="T5" fmla="*/ 20 h 150"/>
                <a:gd name="T6" fmla="*/ 14 w 41"/>
                <a:gd name="T7" fmla="*/ 26 h 150"/>
                <a:gd name="T8" fmla="*/ 12 w 41"/>
                <a:gd name="T9" fmla="*/ 32 h 150"/>
                <a:gd name="T10" fmla="*/ 10 w 41"/>
                <a:gd name="T11" fmla="*/ 38 h 150"/>
                <a:gd name="T12" fmla="*/ 9 w 41"/>
                <a:gd name="T13" fmla="*/ 45 h 150"/>
                <a:gd name="T14" fmla="*/ 8 w 41"/>
                <a:gd name="T15" fmla="*/ 51 h 150"/>
                <a:gd name="T16" fmla="*/ 7 w 41"/>
                <a:gd name="T17" fmla="*/ 57 h 150"/>
                <a:gd name="T18" fmla="*/ 5 w 41"/>
                <a:gd name="T19" fmla="*/ 63 h 150"/>
                <a:gd name="T20" fmla="*/ 3 w 41"/>
                <a:gd name="T21" fmla="*/ 70 h 150"/>
                <a:gd name="T22" fmla="*/ 0 w 41"/>
                <a:gd name="T23" fmla="*/ 75 h 150"/>
                <a:gd name="T24" fmla="*/ 4 w 41"/>
                <a:gd name="T25" fmla="*/ 69 h 150"/>
                <a:gd name="T26" fmla="*/ 7 w 41"/>
                <a:gd name="T27" fmla="*/ 62 h 150"/>
                <a:gd name="T28" fmla="*/ 11 w 41"/>
                <a:gd name="T29" fmla="*/ 55 h 150"/>
                <a:gd name="T30" fmla="*/ 14 w 41"/>
                <a:gd name="T31" fmla="*/ 47 h 150"/>
                <a:gd name="T32" fmla="*/ 17 w 41"/>
                <a:gd name="T33" fmla="*/ 40 h 150"/>
                <a:gd name="T34" fmla="*/ 18 w 41"/>
                <a:gd name="T35" fmla="*/ 32 h 150"/>
                <a:gd name="T36" fmla="*/ 20 w 41"/>
                <a:gd name="T37" fmla="*/ 24 h 150"/>
                <a:gd name="T38" fmla="*/ 20 w 41"/>
                <a:gd name="T39" fmla="*/ 16 h 150"/>
                <a:gd name="T40" fmla="*/ 20 w 41"/>
                <a:gd name="T41" fmla="*/ 9 h 150"/>
                <a:gd name="T42" fmla="*/ 19 w 41"/>
                <a:gd name="T43" fmla="*/ 1 h 150"/>
                <a:gd name="T44" fmla="*/ 19 w 41"/>
                <a:gd name="T45" fmla="*/ 1 h 150"/>
                <a:gd name="T46" fmla="*/ 19 w 41"/>
                <a:gd name="T47" fmla="*/ 0 h 15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1" h="150">
                  <a:moveTo>
                    <a:pt x="39" y="0"/>
                  </a:moveTo>
                  <a:lnTo>
                    <a:pt x="41" y="28"/>
                  </a:lnTo>
                  <a:lnTo>
                    <a:pt x="34" y="40"/>
                  </a:lnTo>
                  <a:lnTo>
                    <a:pt x="29" y="51"/>
                  </a:lnTo>
                  <a:lnTo>
                    <a:pt x="24" y="63"/>
                  </a:lnTo>
                  <a:lnTo>
                    <a:pt x="21" y="75"/>
                  </a:lnTo>
                  <a:lnTo>
                    <a:pt x="19" y="89"/>
                  </a:lnTo>
                  <a:lnTo>
                    <a:pt x="16" y="101"/>
                  </a:lnTo>
                  <a:lnTo>
                    <a:pt x="14" y="114"/>
                  </a:lnTo>
                  <a:lnTo>
                    <a:pt x="10" y="126"/>
                  </a:lnTo>
                  <a:lnTo>
                    <a:pt x="6" y="139"/>
                  </a:lnTo>
                  <a:lnTo>
                    <a:pt x="0" y="150"/>
                  </a:lnTo>
                  <a:lnTo>
                    <a:pt x="8" y="137"/>
                  </a:lnTo>
                  <a:lnTo>
                    <a:pt x="15" y="124"/>
                  </a:lnTo>
                  <a:lnTo>
                    <a:pt x="23" y="109"/>
                  </a:lnTo>
                  <a:lnTo>
                    <a:pt x="28" y="94"/>
                  </a:lnTo>
                  <a:lnTo>
                    <a:pt x="34" y="79"/>
                  </a:lnTo>
                  <a:lnTo>
                    <a:pt x="37" y="64"/>
                  </a:lnTo>
                  <a:lnTo>
                    <a:pt x="40" y="48"/>
                  </a:lnTo>
                  <a:lnTo>
                    <a:pt x="41" y="32"/>
                  </a:lnTo>
                  <a:lnTo>
                    <a:pt x="41" y="17"/>
                  </a:lnTo>
                  <a:lnTo>
                    <a:pt x="39" y="1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43" name="Freeform 345"/>
            <p:cNvSpPr>
              <a:spLocks/>
            </p:cNvSpPr>
            <p:nvPr/>
          </p:nvSpPr>
          <p:spPr bwMode="auto">
            <a:xfrm>
              <a:off x="2365" y="2019"/>
              <a:ext cx="1" cy="8"/>
            </a:xfrm>
            <a:custGeom>
              <a:avLst/>
              <a:gdLst>
                <a:gd name="T0" fmla="*/ 1 w 2"/>
                <a:gd name="T1" fmla="*/ 0 h 16"/>
                <a:gd name="T2" fmla="*/ 0 w 2"/>
                <a:gd name="T3" fmla="*/ 1 h 16"/>
                <a:gd name="T4" fmla="*/ 0 w 2"/>
                <a:gd name="T5" fmla="*/ 8 h 16"/>
                <a:gd name="T6" fmla="*/ 1 w 2"/>
                <a:gd name="T7" fmla="*/ 8 h 16"/>
                <a:gd name="T8" fmla="*/ 1 w 2"/>
                <a:gd name="T9" fmla="*/ 1 h 16"/>
                <a:gd name="T10" fmla="*/ 1 w 2"/>
                <a:gd name="T11" fmla="*/ 1 h 16"/>
                <a:gd name="T12" fmla="*/ 1 w 2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16">
                  <a:moveTo>
                    <a:pt x="2" y="0"/>
                  </a:moveTo>
                  <a:lnTo>
                    <a:pt x="0" y="1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44" name="Freeform 346"/>
            <p:cNvSpPr>
              <a:spLocks/>
            </p:cNvSpPr>
            <p:nvPr/>
          </p:nvSpPr>
          <p:spPr bwMode="auto">
            <a:xfrm>
              <a:off x="2365" y="2035"/>
              <a:ext cx="1" cy="9"/>
            </a:xfrm>
            <a:custGeom>
              <a:avLst/>
              <a:gdLst>
                <a:gd name="T0" fmla="*/ 0 w 2"/>
                <a:gd name="T1" fmla="*/ 9 h 18"/>
                <a:gd name="T2" fmla="*/ 1 w 2"/>
                <a:gd name="T3" fmla="*/ 9 h 18"/>
                <a:gd name="T4" fmla="*/ 1 w 2"/>
                <a:gd name="T5" fmla="*/ 0 h 18"/>
                <a:gd name="T6" fmla="*/ 0 w 2"/>
                <a:gd name="T7" fmla="*/ 0 h 18"/>
                <a:gd name="T8" fmla="*/ 0 w 2"/>
                <a:gd name="T9" fmla="*/ 9 h 18"/>
                <a:gd name="T10" fmla="*/ 0 w 2"/>
                <a:gd name="T11" fmla="*/ 9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18">
                  <a:moveTo>
                    <a:pt x="0" y="18"/>
                  </a:moveTo>
                  <a:lnTo>
                    <a:pt x="2" y="1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45" name="Freeform 347"/>
            <p:cNvSpPr>
              <a:spLocks/>
            </p:cNvSpPr>
            <p:nvPr/>
          </p:nvSpPr>
          <p:spPr bwMode="auto">
            <a:xfrm>
              <a:off x="2368" y="2059"/>
              <a:ext cx="2" cy="5"/>
            </a:xfrm>
            <a:custGeom>
              <a:avLst/>
              <a:gdLst>
                <a:gd name="T0" fmla="*/ 1 w 5"/>
                <a:gd name="T1" fmla="*/ 5 h 11"/>
                <a:gd name="T2" fmla="*/ 1 w 5"/>
                <a:gd name="T3" fmla="*/ 5 h 11"/>
                <a:gd name="T4" fmla="*/ 1 w 5"/>
                <a:gd name="T5" fmla="*/ 4 h 11"/>
                <a:gd name="T6" fmla="*/ 1 w 5"/>
                <a:gd name="T7" fmla="*/ 3 h 11"/>
                <a:gd name="T8" fmla="*/ 1 w 5"/>
                <a:gd name="T9" fmla="*/ 3 h 11"/>
                <a:gd name="T10" fmla="*/ 1 w 5"/>
                <a:gd name="T11" fmla="*/ 2 h 11"/>
                <a:gd name="T12" fmla="*/ 1 w 5"/>
                <a:gd name="T13" fmla="*/ 2 h 11"/>
                <a:gd name="T14" fmla="*/ 1 w 5"/>
                <a:gd name="T15" fmla="*/ 1 h 11"/>
                <a:gd name="T16" fmla="*/ 1 w 5"/>
                <a:gd name="T17" fmla="*/ 0 h 11"/>
                <a:gd name="T18" fmla="*/ 2 w 5"/>
                <a:gd name="T19" fmla="*/ 0 h 11"/>
                <a:gd name="T20" fmla="*/ 2 w 5"/>
                <a:gd name="T21" fmla="*/ 0 h 11"/>
                <a:gd name="T22" fmla="*/ 0 w 5"/>
                <a:gd name="T23" fmla="*/ 0 h 11"/>
                <a:gd name="T24" fmla="*/ 1 w 5"/>
                <a:gd name="T25" fmla="*/ 5 h 11"/>
                <a:gd name="T26" fmla="*/ 1 w 5"/>
                <a:gd name="T27" fmla="*/ 5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" h="11">
                  <a:moveTo>
                    <a:pt x="2" y="11"/>
                  </a:moveTo>
                  <a:lnTo>
                    <a:pt x="2" y="10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46" name="Freeform 348"/>
            <p:cNvSpPr>
              <a:spLocks/>
            </p:cNvSpPr>
            <p:nvPr/>
          </p:nvSpPr>
          <p:spPr bwMode="auto">
            <a:xfrm>
              <a:off x="2372" y="2091"/>
              <a:ext cx="2" cy="6"/>
            </a:xfrm>
            <a:custGeom>
              <a:avLst/>
              <a:gdLst>
                <a:gd name="T0" fmla="*/ 2 w 2"/>
                <a:gd name="T1" fmla="*/ 5 h 11"/>
                <a:gd name="T2" fmla="*/ 0 w 2"/>
                <a:gd name="T3" fmla="*/ 0 h 11"/>
                <a:gd name="T4" fmla="*/ 0 w 2"/>
                <a:gd name="T5" fmla="*/ 1 h 11"/>
                <a:gd name="T6" fmla="*/ 0 w 2"/>
                <a:gd name="T7" fmla="*/ 2 h 11"/>
                <a:gd name="T8" fmla="*/ 0 w 2"/>
                <a:gd name="T9" fmla="*/ 3 h 11"/>
                <a:gd name="T10" fmla="*/ 0 w 2"/>
                <a:gd name="T11" fmla="*/ 4 h 11"/>
                <a:gd name="T12" fmla="*/ 0 w 2"/>
                <a:gd name="T13" fmla="*/ 5 h 11"/>
                <a:gd name="T14" fmla="*/ 0 w 2"/>
                <a:gd name="T15" fmla="*/ 5 h 11"/>
                <a:gd name="T16" fmla="*/ 1 w 2"/>
                <a:gd name="T17" fmla="*/ 6 h 11"/>
                <a:gd name="T18" fmla="*/ 1 w 2"/>
                <a:gd name="T19" fmla="*/ 6 h 11"/>
                <a:gd name="T20" fmla="*/ 2 w 2"/>
                <a:gd name="T21" fmla="*/ 6 h 11"/>
                <a:gd name="T22" fmla="*/ 2 w 2"/>
                <a:gd name="T23" fmla="*/ 5 h 11"/>
                <a:gd name="T24" fmla="*/ 2 w 2"/>
                <a:gd name="T25" fmla="*/ 5 h 11"/>
                <a:gd name="T26" fmla="*/ 2 w 2"/>
                <a:gd name="T27" fmla="*/ 5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" h="11">
                  <a:moveTo>
                    <a:pt x="2" y="9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47" name="Freeform 349"/>
            <p:cNvSpPr>
              <a:spLocks/>
            </p:cNvSpPr>
            <p:nvPr/>
          </p:nvSpPr>
          <p:spPr bwMode="auto">
            <a:xfrm>
              <a:off x="2739" y="2103"/>
              <a:ext cx="2" cy="6"/>
            </a:xfrm>
            <a:custGeom>
              <a:avLst/>
              <a:gdLst>
                <a:gd name="T0" fmla="*/ 0 w 4"/>
                <a:gd name="T1" fmla="*/ 6 h 11"/>
                <a:gd name="T2" fmla="*/ 2 w 4"/>
                <a:gd name="T3" fmla="*/ 6 h 11"/>
                <a:gd name="T4" fmla="*/ 2 w 4"/>
                <a:gd name="T5" fmla="*/ 0 h 11"/>
                <a:gd name="T6" fmla="*/ 1 w 4"/>
                <a:gd name="T7" fmla="*/ 0 h 11"/>
                <a:gd name="T8" fmla="*/ 1 w 4"/>
                <a:gd name="T9" fmla="*/ 6 h 11"/>
                <a:gd name="T10" fmla="*/ 1 w 4"/>
                <a:gd name="T11" fmla="*/ 6 h 11"/>
                <a:gd name="T12" fmla="*/ 0 w 4"/>
                <a:gd name="T13" fmla="*/ 6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4" y="11"/>
                  </a:lnTo>
                  <a:lnTo>
                    <a:pt x="4" y="0"/>
                  </a:lnTo>
                  <a:lnTo>
                    <a:pt x="1" y="0"/>
                  </a:lnTo>
                  <a:lnTo>
                    <a:pt x="1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48" name="Freeform 350"/>
            <p:cNvSpPr>
              <a:spLocks/>
            </p:cNvSpPr>
            <p:nvPr/>
          </p:nvSpPr>
          <p:spPr bwMode="auto">
            <a:xfrm>
              <a:off x="2633" y="2290"/>
              <a:ext cx="1" cy="1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1 h 3"/>
                <a:gd name="T4" fmla="*/ 1 w 1"/>
                <a:gd name="T5" fmla="*/ 1 h 3"/>
                <a:gd name="T6" fmla="*/ 1 w 1"/>
                <a:gd name="T7" fmla="*/ 1 h 3"/>
                <a:gd name="T8" fmla="*/ 1 w 1"/>
                <a:gd name="T9" fmla="*/ 1 h 3"/>
                <a:gd name="T10" fmla="*/ 1 w 1"/>
                <a:gd name="T11" fmla="*/ 1 h 3"/>
                <a:gd name="T12" fmla="*/ 1 w 1"/>
                <a:gd name="T13" fmla="*/ 1 h 3"/>
                <a:gd name="T14" fmla="*/ 1 w 1"/>
                <a:gd name="T15" fmla="*/ 1 h 3"/>
                <a:gd name="T16" fmla="*/ 1 w 1"/>
                <a:gd name="T17" fmla="*/ 0 h 3"/>
                <a:gd name="T18" fmla="*/ 1 w 1"/>
                <a:gd name="T19" fmla="*/ 0 h 3"/>
                <a:gd name="T20" fmla="*/ 1 w 1"/>
                <a:gd name="T21" fmla="*/ 0 h 3"/>
                <a:gd name="T22" fmla="*/ 0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49" name="Freeform 351"/>
            <p:cNvSpPr>
              <a:spLocks/>
            </p:cNvSpPr>
            <p:nvPr/>
          </p:nvSpPr>
          <p:spPr bwMode="auto">
            <a:xfrm>
              <a:off x="2605" y="2137"/>
              <a:ext cx="1" cy="2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2 h 3"/>
                <a:gd name="T4" fmla="*/ 1 w 3"/>
                <a:gd name="T5" fmla="*/ 2 h 3"/>
                <a:gd name="T6" fmla="*/ 1 w 3"/>
                <a:gd name="T7" fmla="*/ 2 h 3"/>
                <a:gd name="T8" fmla="*/ 1 w 3"/>
                <a:gd name="T9" fmla="*/ 2 h 3"/>
                <a:gd name="T10" fmla="*/ 1 w 3"/>
                <a:gd name="T11" fmla="*/ 2 h 3"/>
                <a:gd name="T12" fmla="*/ 1 w 3"/>
                <a:gd name="T13" fmla="*/ 2 h 3"/>
                <a:gd name="T14" fmla="*/ 1 w 3"/>
                <a:gd name="T15" fmla="*/ 2 h 3"/>
                <a:gd name="T16" fmla="*/ 1 w 3"/>
                <a:gd name="T17" fmla="*/ 2 h 3"/>
                <a:gd name="T18" fmla="*/ 1 w 3"/>
                <a:gd name="T19" fmla="*/ 2 h 3"/>
                <a:gd name="T20" fmla="*/ 1 w 3"/>
                <a:gd name="T21" fmla="*/ 2 h 3"/>
                <a:gd name="T22" fmla="*/ 1 w 3"/>
                <a:gd name="T23" fmla="*/ 2 h 3"/>
                <a:gd name="T24" fmla="*/ 1 w 3"/>
                <a:gd name="T25" fmla="*/ 1 h 3"/>
                <a:gd name="T26" fmla="*/ 1 w 3"/>
                <a:gd name="T27" fmla="*/ 1 h 3"/>
                <a:gd name="T28" fmla="*/ 0 w 3"/>
                <a:gd name="T29" fmla="*/ 1 h 3"/>
                <a:gd name="T30" fmla="*/ 0 w 3"/>
                <a:gd name="T31" fmla="*/ 1 h 3"/>
                <a:gd name="T32" fmla="*/ 0 w 3"/>
                <a:gd name="T33" fmla="*/ 1 h 3"/>
                <a:gd name="T34" fmla="*/ 0 w 3"/>
                <a:gd name="T35" fmla="*/ 1 h 3"/>
                <a:gd name="T36" fmla="*/ 0 w 3"/>
                <a:gd name="T37" fmla="*/ 1 h 3"/>
                <a:gd name="T38" fmla="*/ 0 w 3"/>
                <a:gd name="T39" fmla="*/ 1 h 3"/>
                <a:gd name="T40" fmla="*/ 0 w 3"/>
                <a:gd name="T41" fmla="*/ 0 h 3"/>
                <a:gd name="T42" fmla="*/ 0 w 3"/>
                <a:gd name="T43" fmla="*/ 1 h 3"/>
                <a:gd name="T44" fmla="*/ 1 w 3"/>
                <a:gd name="T45" fmla="*/ 2 h 3"/>
                <a:gd name="T46" fmla="*/ 1 w 3"/>
                <a:gd name="T47" fmla="*/ 2 h 3"/>
                <a:gd name="T48" fmla="*/ 0 w 3"/>
                <a:gd name="T49" fmla="*/ 1 h 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lnTo>
                    <a:pt x="3" y="3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3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50" name="Freeform 352"/>
            <p:cNvSpPr>
              <a:spLocks/>
            </p:cNvSpPr>
            <p:nvPr/>
          </p:nvSpPr>
          <p:spPr bwMode="auto">
            <a:xfrm>
              <a:off x="2600" y="2123"/>
              <a:ext cx="55" cy="285"/>
            </a:xfrm>
            <a:custGeom>
              <a:avLst/>
              <a:gdLst>
                <a:gd name="T0" fmla="*/ 51 w 112"/>
                <a:gd name="T1" fmla="*/ 241 h 570"/>
                <a:gd name="T2" fmla="*/ 49 w 112"/>
                <a:gd name="T3" fmla="*/ 238 h 570"/>
                <a:gd name="T4" fmla="*/ 47 w 112"/>
                <a:gd name="T5" fmla="*/ 234 h 570"/>
                <a:gd name="T6" fmla="*/ 47 w 112"/>
                <a:gd name="T7" fmla="*/ 221 h 570"/>
                <a:gd name="T8" fmla="*/ 42 w 112"/>
                <a:gd name="T9" fmla="*/ 211 h 570"/>
                <a:gd name="T10" fmla="*/ 43 w 112"/>
                <a:gd name="T11" fmla="*/ 204 h 570"/>
                <a:gd name="T12" fmla="*/ 43 w 112"/>
                <a:gd name="T13" fmla="*/ 204 h 570"/>
                <a:gd name="T14" fmla="*/ 44 w 112"/>
                <a:gd name="T15" fmla="*/ 204 h 570"/>
                <a:gd name="T16" fmla="*/ 42 w 112"/>
                <a:gd name="T17" fmla="*/ 203 h 570"/>
                <a:gd name="T18" fmla="*/ 41 w 112"/>
                <a:gd name="T19" fmla="*/ 205 h 570"/>
                <a:gd name="T20" fmla="*/ 40 w 112"/>
                <a:gd name="T21" fmla="*/ 201 h 570"/>
                <a:gd name="T22" fmla="*/ 41 w 112"/>
                <a:gd name="T23" fmla="*/ 200 h 570"/>
                <a:gd name="T24" fmla="*/ 42 w 112"/>
                <a:gd name="T25" fmla="*/ 199 h 570"/>
                <a:gd name="T26" fmla="*/ 41 w 112"/>
                <a:gd name="T27" fmla="*/ 199 h 570"/>
                <a:gd name="T28" fmla="*/ 39 w 112"/>
                <a:gd name="T29" fmla="*/ 199 h 570"/>
                <a:gd name="T30" fmla="*/ 38 w 112"/>
                <a:gd name="T31" fmla="*/ 197 h 570"/>
                <a:gd name="T32" fmla="*/ 38 w 112"/>
                <a:gd name="T33" fmla="*/ 194 h 570"/>
                <a:gd name="T34" fmla="*/ 39 w 112"/>
                <a:gd name="T35" fmla="*/ 191 h 570"/>
                <a:gd name="T36" fmla="*/ 41 w 112"/>
                <a:gd name="T37" fmla="*/ 191 h 570"/>
                <a:gd name="T38" fmla="*/ 41 w 112"/>
                <a:gd name="T39" fmla="*/ 193 h 570"/>
                <a:gd name="T40" fmla="*/ 43 w 112"/>
                <a:gd name="T41" fmla="*/ 195 h 570"/>
                <a:gd name="T42" fmla="*/ 37 w 112"/>
                <a:gd name="T43" fmla="*/ 188 h 570"/>
                <a:gd name="T44" fmla="*/ 35 w 112"/>
                <a:gd name="T45" fmla="*/ 179 h 570"/>
                <a:gd name="T46" fmla="*/ 33 w 112"/>
                <a:gd name="T47" fmla="*/ 171 h 570"/>
                <a:gd name="T48" fmla="*/ 33 w 112"/>
                <a:gd name="T49" fmla="*/ 170 h 570"/>
                <a:gd name="T50" fmla="*/ 35 w 112"/>
                <a:gd name="T51" fmla="*/ 169 h 570"/>
                <a:gd name="T52" fmla="*/ 33 w 112"/>
                <a:gd name="T53" fmla="*/ 168 h 570"/>
                <a:gd name="T54" fmla="*/ 33 w 112"/>
                <a:gd name="T55" fmla="*/ 169 h 570"/>
                <a:gd name="T56" fmla="*/ 33 w 112"/>
                <a:gd name="T57" fmla="*/ 169 h 570"/>
                <a:gd name="T58" fmla="*/ 33 w 112"/>
                <a:gd name="T59" fmla="*/ 168 h 570"/>
                <a:gd name="T60" fmla="*/ 27 w 112"/>
                <a:gd name="T61" fmla="*/ 129 h 570"/>
                <a:gd name="T62" fmla="*/ 20 w 112"/>
                <a:gd name="T63" fmla="*/ 89 h 570"/>
                <a:gd name="T64" fmla="*/ 14 w 112"/>
                <a:gd name="T65" fmla="*/ 62 h 570"/>
                <a:gd name="T66" fmla="*/ 11 w 112"/>
                <a:gd name="T67" fmla="*/ 47 h 570"/>
                <a:gd name="T68" fmla="*/ 12 w 112"/>
                <a:gd name="T69" fmla="*/ 33 h 570"/>
                <a:gd name="T70" fmla="*/ 12 w 112"/>
                <a:gd name="T71" fmla="*/ 33 h 570"/>
                <a:gd name="T72" fmla="*/ 12 w 112"/>
                <a:gd name="T73" fmla="*/ 33 h 570"/>
                <a:gd name="T74" fmla="*/ 10 w 112"/>
                <a:gd name="T75" fmla="*/ 31 h 570"/>
                <a:gd name="T76" fmla="*/ 8 w 112"/>
                <a:gd name="T77" fmla="*/ 27 h 570"/>
                <a:gd name="T78" fmla="*/ 7 w 112"/>
                <a:gd name="T79" fmla="*/ 22 h 570"/>
                <a:gd name="T80" fmla="*/ 6 w 112"/>
                <a:gd name="T81" fmla="*/ 20 h 570"/>
                <a:gd name="T82" fmla="*/ 5 w 112"/>
                <a:gd name="T83" fmla="*/ 18 h 570"/>
                <a:gd name="T84" fmla="*/ 5 w 112"/>
                <a:gd name="T85" fmla="*/ 16 h 570"/>
                <a:gd name="T86" fmla="*/ 4 w 112"/>
                <a:gd name="T87" fmla="*/ 10 h 570"/>
                <a:gd name="T88" fmla="*/ 2 w 112"/>
                <a:gd name="T89" fmla="*/ 4 h 570"/>
                <a:gd name="T90" fmla="*/ 9 w 112"/>
                <a:gd name="T91" fmla="*/ 41 h 570"/>
                <a:gd name="T92" fmla="*/ 15 w 112"/>
                <a:gd name="T93" fmla="*/ 77 h 570"/>
                <a:gd name="T94" fmla="*/ 20 w 112"/>
                <a:gd name="T95" fmla="*/ 112 h 570"/>
                <a:gd name="T96" fmla="*/ 29 w 112"/>
                <a:gd name="T97" fmla="*/ 159 h 570"/>
                <a:gd name="T98" fmla="*/ 42 w 112"/>
                <a:gd name="T99" fmla="*/ 221 h 570"/>
                <a:gd name="T100" fmla="*/ 55 w 112"/>
                <a:gd name="T101" fmla="*/ 285 h 570"/>
                <a:gd name="T102" fmla="*/ 55 w 112"/>
                <a:gd name="T103" fmla="*/ 269 h 570"/>
                <a:gd name="T104" fmla="*/ 53 w 112"/>
                <a:gd name="T105" fmla="*/ 254 h 57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2" h="570">
                  <a:moveTo>
                    <a:pt x="107" y="493"/>
                  </a:moveTo>
                  <a:lnTo>
                    <a:pt x="107" y="488"/>
                  </a:lnTo>
                  <a:lnTo>
                    <a:pt x="106" y="484"/>
                  </a:lnTo>
                  <a:lnTo>
                    <a:pt x="104" y="481"/>
                  </a:lnTo>
                  <a:lnTo>
                    <a:pt x="103" y="480"/>
                  </a:lnTo>
                  <a:lnTo>
                    <a:pt x="102" y="479"/>
                  </a:lnTo>
                  <a:lnTo>
                    <a:pt x="99" y="478"/>
                  </a:lnTo>
                  <a:lnTo>
                    <a:pt x="99" y="476"/>
                  </a:lnTo>
                  <a:lnTo>
                    <a:pt x="99" y="474"/>
                  </a:lnTo>
                  <a:lnTo>
                    <a:pt x="101" y="472"/>
                  </a:lnTo>
                  <a:lnTo>
                    <a:pt x="104" y="467"/>
                  </a:lnTo>
                  <a:lnTo>
                    <a:pt x="96" y="467"/>
                  </a:lnTo>
                  <a:lnTo>
                    <a:pt x="99" y="459"/>
                  </a:lnTo>
                  <a:lnTo>
                    <a:pt x="99" y="453"/>
                  </a:lnTo>
                  <a:lnTo>
                    <a:pt x="98" y="447"/>
                  </a:lnTo>
                  <a:lnTo>
                    <a:pt x="96" y="442"/>
                  </a:lnTo>
                  <a:lnTo>
                    <a:pt x="93" y="437"/>
                  </a:lnTo>
                  <a:lnTo>
                    <a:pt x="90" y="432"/>
                  </a:lnTo>
                  <a:lnTo>
                    <a:pt x="86" y="426"/>
                  </a:lnTo>
                  <a:lnTo>
                    <a:pt x="85" y="421"/>
                  </a:lnTo>
                  <a:lnTo>
                    <a:pt x="85" y="415"/>
                  </a:lnTo>
                  <a:lnTo>
                    <a:pt x="87" y="407"/>
                  </a:lnTo>
                  <a:lnTo>
                    <a:pt x="88" y="407"/>
                  </a:lnTo>
                  <a:lnTo>
                    <a:pt x="88" y="408"/>
                  </a:lnTo>
                  <a:lnTo>
                    <a:pt x="90" y="408"/>
                  </a:lnTo>
                  <a:lnTo>
                    <a:pt x="88" y="406"/>
                  </a:lnTo>
                  <a:lnTo>
                    <a:pt x="87" y="405"/>
                  </a:lnTo>
                  <a:lnTo>
                    <a:pt x="86" y="406"/>
                  </a:lnTo>
                  <a:lnTo>
                    <a:pt x="86" y="407"/>
                  </a:lnTo>
                  <a:lnTo>
                    <a:pt x="86" y="408"/>
                  </a:lnTo>
                  <a:lnTo>
                    <a:pt x="85" y="408"/>
                  </a:lnTo>
                  <a:lnTo>
                    <a:pt x="83" y="410"/>
                  </a:lnTo>
                  <a:lnTo>
                    <a:pt x="82" y="408"/>
                  </a:lnTo>
                  <a:lnTo>
                    <a:pt x="81" y="407"/>
                  </a:lnTo>
                  <a:lnTo>
                    <a:pt x="81" y="401"/>
                  </a:lnTo>
                  <a:lnTo>
                    <a:pt x="82" y="400"/>
                  </a:lnTo>
                  <a:lnTo>
                    <a:pt x="82" y="399"/>
                  </a:lnTo>
                  <a:lnTo>
                    <a:pt x="83" y="399"/>
                  </a:lnTo>
                  <a:lnTo>
                    <a:pt x="85" y="397"/>
                  </a:lnTo>
                  <a:lnTo>
                    <a:pt x="86" y="397"/>
                  </a:lnTo>
                  <a:lnTo>
                    <a:pt x="87" y="397"/>
                  </a:lnTo>
                  <a:lnTo>
                    <a:pt x="86" y="397"/>
                  </a:lnTo>
                  <a:lnTo>
                    <a:pt x="85" y="397"/>
                  </a:lnTo>
                  <a:lnTo>
                    <a:pt x="83" y="397"/>
                  </a:lnTo>
                  <a:lnTo>
                    <a:pt x="82" y="397"/>
                  </a:lnTo>
                  <a:lnTo>
                    <a:pt x="81" y="397"/>
                  </a:lnTo>
                  <a:lnTo>
                    <a:pt x="80" y="397"/>
                  </a:lnTo>
                  <a:lnTo>
                    <a:pt x="78" y="396"/>
                  </a:lnTo>
                  <a:lnTo>
                    <a:pt x="77" y="395"/>
                  </a:lnTo>
                  <a:lnTo>
                    <a:pt x="77" y="394"/>
                  </a:lnTo>
                  <a:lnTo>
                    <a:pt x="77" y="391"/>
                  </a:lnTo>
                  <a:lnTo>
                    <a:pt x="77" y="390"/>
                  </a:lnTo>
                  <a:lnTo>
                    <a:pt x="77" y="389"/>
                  </a:lnTo>
                  <a:lnTo>
                    <a:pt x="77" y="387"/>
                  </a:lnTo>
                  <a:lnTo>
                    <a:pt x="77" y="385"/>
                  </a:lnTo>
                  <a:lnTo>
                    <a:pt x="77" y="384"/>
                  </a:lnTo>
                  <a:lnTo>
                    <a:pt x="78" y="382"/>
                  </a:lnTo>
                  <a:lnTo>
                    <a:pt x="80" y="381"/>
                  </a:lnTo>
                  <a:lnTo>
                    <a:pt x="81" y="380"/>
                  </a:lnTo>
                  <a:lnTo>
                    <a:pt x="82" y="380"/>
                  </a:lnTo>
                  <a:lnTo>
                    <a:pt x="82" y="381"/>
                  </a:lnTo>
                  <a:lnTo>
                    <a:pt x="83" y="381"/>
                  </a:lnTo>
                  <a:lnTo>
                    <a:pt x="83" y="382"/>
                  </a:lnTo>
                  <a:lnTo>
                    <a:pt x="83" y="384"/>
                  </a:lnTo>
                  <a:lnTo>
                    <a:pt x="83" y="385"/>
                  </a:lnTo>
                  <a:lnTo>
                    <a:pt x="83" y="386"/>
                  </a:lnTo>
                  <a:lnTo>
                    <a:pt x="83" y="387"/>
                  </a:lnTo>
                  <a:lnTo>
                    <a:pt x="83" y="389"/>
                  </a:lnTo>
                  <a:lnTo>
                    <a:pt x="87" y="389"/>
                  </a:lnTo>
                  <a:lnTo>
                    <a:pt x="87" y="380"/>
                  </a:lnTo>
                  <a:lnTo>
                    <a:pt x="83" y="380"/>
                  </a:lnTo>
                  <a:lnTo>
                    <a:pt x="78" y="378"/>
                  </a:lnTo>
                  <a:lnTo>
                    <a:pt x="76" y="375"/>
                  </a:lnTo>
                  <a:lnTo>
                    <a:pt x="73" y="371"/>
                  </a:lnTo>
                  <a:lnTo>
                    <a:pt x="72" y="366"/>
                  </a:lnTo>
                  <a:lnTo>
                    <a:pt x="72" y="363"/>
                  </a:lnTo>
                  <a:lnTo>
                    <a:pt x="72" y="358"/>
                  </a:lnTo>
                  <a:lnTo>
                    <a:pt x="71" y="353"/>
                  </a:lnTo>
                  <a:lnTo>
                    <a:pt x="71" y="348"/>
                  </a:lnTo>
                  <a:lnTo>
                    <a:pt x="70" y="344"/>
                  </a:lnTo>
                  <a:lnTo>
                    <a:pt x="68" y="342"/>
                  </a:lnTo>
                  <a:lnTo>
                    <a:pt x="68" y="340"/>
                  </a:lnTo>
                  <a:lnTo>
                    <a:pt x="68" y="339"/>
                  </a:lnTo>
                  <a:lnTo>
                    <a:pt x="68" y="338"/>
                  </a:lnTo>
                  <a:lnTo>
                    <a:pt x="70" y="338"/>
                  </a:lnTo>
                  <a:lnTo>
                    <a:pt x="70" y="337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2" y="335"/>
                  </a:lnTo>
                  <a:lnTo>
                    <a:pt x="70" y="333"/>
                  </a:lnTo>
                  <a:lnTo>
                    <a:pt x="68" y="335"/>
                  </a:lnTo>
                  <a:lnTo>
                    <a:pt x="68" y="337"/>
                  </a:lnTo>
                  <a:lnTo>
                    <a:pt x="68" y="338"/>
                  </a:lnTo>
                  <a:lnTo>
                    <a:pt x="67" y="337"/>
                  </a:lnTo>
                  <a:lnTo>
                    <a:pt x="68" y="335"/>
                  </a:lnTo>
                  <a:lnTo>
                    <a:pt x="65" y="317"/>
                  </a:lnTo>
                  <a:lnTo>
                    <a:pt x="61" y="297"/>
                  </a:lnTo>
                  <a:lnTo>
                    <a:pt x="57" y="277"/>
                  </a:lnTo>
                  <a:lnTo>
                    <a:pt x="54" y="258"/>
                  </a:lnTo>
                  <a:lnTo>
                    <a:pt x="51" y="238"/>
                  </a:lnTo>
                  <a:lnTo>
                    <a:pt x="47" y="218"/>
                  </a:lnTo>
                  <a:lnTo>
                    <a:pt x="44" y="197"/>
                  </a:lnTo>
                  <a:lnTo>
                    <a:pt x="40" y="178"/>
                  </a:lnTo>
                  <a:lnTo>
                    <a:pt x="36" y="159"/>
                  </a:lnTo>
                  <a:lnTo>
                    <a:pt x="33" y="140"/>
                  </a:lnTo>
                  <a:lnTo>
                    <a:pt x="31" y="131"/>
                  </a:lnTo>
                  <a:lnTo>
                    <a:pt x="29" y="124"/>
                  </a:lnTo>
                  <a:lnTo>
                    <a:pt x="28" y="117"/>
                  </a:lnTo>
                  <a:lnTo>
                    <a:pt x="25" y="108"/>
                  </a:lnTo>
                  <a:lnTo>
                    <a:pt x="24" y="100"/>
                  </a:lnTo>
                  <a:lnTo>
                    <a:pt x="23" y="93"/>
                  </a:lnTo>
                  <a:lnTo>
                    <a:pt x="21" y="87"/>
                  </a:lnTo>
                  <a:lnTo>
                    <a:pt x="21" y="79"/>
                  </a:lnTo>
                  <a:lnTo>
                    <a:pt x="23" y="72"/>
                  </a:lnTo>
                  <a:lnTo>
                    <a:pt x="24" y="66"/>
                  </a:lnTo>
                  <a:lnTo>
                    <a:pt x="23" y="63"/>
                  </a:lnTo>
                  <a:lnTo>
                    <a:pt x="21" y="62"/>
                  </a:lnTo>
                  <a:lnTo>
                    <a:pt x="20" y="60"/>
                  </a:lnTo>
                  <a:lnTo>
                    <a:pt x="19" y="57"/>
                  </a:lnTo>
                  <a:lnTo>
                    <a:pt x="18" y="55"/>
                  </a:lnTo>
                  <a:lnTo>
                    <a:pt x="16" y="53"/>
                  </a:lnTo>
                  <a:lnTo>
                    <a:pt x="15" y="51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3" y="41"/>
                  </a:lnTo>
                  <a:lnTo>
                    <a:pt x="13" y="40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3" y="36"/>
                  </a:lnTo>
                  <a:lnTo>
                    <a:pt x="11" y="36"/>
                  </a:lnTo>
                  <a:lnTo>
                    <a:pt x="11" y="35"/>
                  </a:lnTo>
                  <a:lnTo>
                    <a:pt x="11" y="34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0" y="31"/>
                  </a:lnTo>
                  <a:lnTo>
                    <a:pt x="11" y="29"/>
                  </a:lnTo>
                  <a:lnTo>
                    <a:pt x="10" y="26"/>
                  </a:lnTo>
                  <a:lnTo>
                    <a:pt x="9" y="23"/>
                  </a:lnTo>
                  <a:lnTo>
                    <a:pt x="9" y="20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7" y="11"/>
                  </a:lnTo>
                  <a:lnTo>
                    <a:pt x="5" y="8"/>
                  </a:lnTo>
                  <a:lnTo>
                    <a:pt x="4" y="5"/>
                  </a:lnTo>
                  <a:lnTo>
                    <a:pt x="3" y="3"/>
                  </a:lnTo>
                  <a:lnTo>
                    <a:pt x="0" y="0"/>
                  </a:lnTo>
                  <a:lnTo>
                    <a:pt x="18" y="81"/>
                  </a:lnTo>
                  <a:lnTo>
                    <a:pt x="23" y="98"/>
                  </a:lnTo>
                  <a:lnTo>
                    <a:pt x="26" y="117"/>
                  </a:lnTo>
                  <a:lnTo>
                    <a:pt x="29" y="135"/>
                  </a:lnTo>
                  <a:lnTo>
                    <a:pt x="31" y="154"/>
                  </a:lnTo>
                  <a:lnTo>
                    <a:pt x="33" y="172"/>
                  </a:lnTo>
                  <a:lnTo>
                    <a:pt x="34" y="190"/>
                  </a:lnTo>
                  <a:lnTo>
                    <a:pt x="36" y="207"/>
                  </a:lnTo>
                  <a:lnTo>
                    <a:pt x="40" y="223"/>
                  </a:lnTo>
                  <a:lnTo>
                    <a:pt x="45" y="239"/>
                  </a:lnTo>
                  <a:lnTo>
                    <a:pt x="51" y="253"/>
                  </a:lnTo>
                  <a:lnTo>
                    <a:pt x="54" y="286"/>
                  </a:lnTo>
                  <a:lnTo>
                    <a:pt x="59" y="318"/>
                  </a:lnTo>
                  <a:lnTo>
                    <a:pt x="64" y="349"/>
                  </a:lnTo>
                  <a:lnTo>
                    <a:pt x="71" y="380"/>
                  </a:lnTo>
                  <a:lnTo>
                    <a:pt x="77" y="411"/>
                  </a:lnTo>
                  <a:lnTo>
                    <a:pt x="85" y="442"/>
                  </a:lnTo>
                  <a:lnTo>
                    <a:pt x="92" y="474"/>
                  </a:lnTo>
                  <a:lnTo>
                    <a:pt x="98" y="505"/>
                  </a:lnTo>
                  <a:lnTo>
                    <a:pt x="106" y="537"/>
                  </a:lnTo>
                  <a:lnTo>
                    <a:pt x="111" y="570"/>
                  </a:lnTo>
                  <a:lnTo>
                    <a:pt x="111" y="562"/>
                  </a:lnTo>
                  <a:lnTo>
                    <a:pt x="112" y="553"/>
                  </a:lnTo>
                  <a:lnTo>
                    <a:pt x="111" y="546"/>
                  </a:lnTo>
                  <a:lnTo>
                    <a:pt x="111" y="538"/>
                  </a:lnTo>
                  <a:lnTo>
                    <a:pt x="109" y="530"/>
                  </a:lnTo>
                  <a:lnTo>
                    <a:pt x="108" y="522"/>
                  </a:lnTo>
                  <a:lnTo>
                    <a:pt x="107" y="515"/>
                  </a:lnTo>
                  <a:lnTo>
                    <a:pt x="107" y="507"/>
                  </a:lnTo>
                  <a:lnTo>
                    <a:pt x="107" y="500"/>
                  </a:lnTo>
                  <a:lnTo>
                    <a:pt x="107" y="4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51" name="Freeform 353"/>
            <p:cNvSpPr>
              <a:spLocks/>
            </p:cNvSpPr>
            <p:nvPr/>
          </p:nvSpPr>
          <p:spPr bwMode="auto">
            <a:xfrm>
              <a:off x="2644" y="2327"/>
              <a:ext cx="2" cy="5"/>
            </a:xfrm>
            <a:custGeom>
              <a:avLst/>
              <a:gdLst>
                <a:gd name="T0" fmla="*/ 0 w 2"/>
                <a:gd name="T1" fmla="*/ 5 h 8"/>
                <a:gd name="T2" fmla="*/ 2 w 2"/>
                <a:gd name="T3" fmla="*/ 5 h 8"/>
                <a:gd name="T4" fmla="*/ 2 w 2"/>
                <a:gd name="T5" fmla="*/ 0 h 8"/>
                <a:gd name="T6" fmla="*/ 0 w 2"/>
                <a:gd name="T7" fmla="*/ 0 h 8"/>
                <a:gd name="T8" fmla="*/ 0 w 2"/>
                <a:gd name="T9" fmla="*/ 1 h 8"/>
                <a:gd name="T10" fmla="*/ 0 w 2"/>
                <a:gd name="T11" fmla="*/ 1 h 8"/>
                <a:gd name="T12" fmla="*/ 0 w 2"/>
                <a:gd name="T13" fmla="*/ 1 h 8"/>
                <a:gd name="T14" fmla="*/ 0 w 2"/>
                <a:gd name="T15" fmla="*/ 2 h 8"/>
                <a:gd name="T16" fmla="*/ 0 w 2"/>
                <a:gd name="T17" fmla="*/ 2 h 8"/>
                <a:gd name="T18" fmla="*/ 0 w 2"/>
                <a:gd name="T19" fmla="*/ 3 h 8"/>
                <a:gd name="T20" fmla="*/ 0 w 2"/>
                <a:gd name="T21" fmla="*/ 4 h 8"/>
                <a:gd name="T22" fmla="*/ 0 w 2"/>
                <a:gd name="T23" fmla="*/ 4 h 8"/>
                <a:gd name="T24" fmla="*/ 0 w 2"/>
                <a:gd name="T25" fmla="*/ 4 h 8"/>
                <a:gd name="T26" fmla="*/ 0 w 2"/>
                <a:gd name="T27" fmla="*/ 5 h 8"/>
                <a:gd name="T28" fmla="*/ 0 w 2"/>
                <a:gd name="T29" fmla="*/ 5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52" name="Freeform 354"/>
            <p:cNvSpPr>
              <a:spLocks/>
            </p:cNvSpPr>
            <p:nvPr/>
          </p:nvSpPr>
          <p:spPr bwMode="auto">
            <a:xfrm>
              <a:off x="2605" y="2136"/>
              <a:ext cx="2" cy="3"/>
            </a:xfrm>
            <a:custGeom>
              <a:avLst/>
              <a:gdLst>
                <a:gd name="T0" fmla="*/ 2 w 4"/>
                <a:gd name="T1" fmla="*/ 2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0 w 4"/>
                <a:gd name="T13" fmla="*/ 2 h 5"/>
                <a:gd name="T14" fmla="*/ 0 w 4"/>
                <a:gd name="T15" fmla="*/ 2 h 5"/>
                <a:gd name="T16" fmla="*/ 0 w 4"/>
                <a:gd name="T17" fmla="*/ 2 h 5"/>
                <a:gd name="T18" fmla="*/ 1 w 4"/>
                <a:gd name="T19" fmla="*/ 2 h 5"/>
                <a:gd name="T20" fmla="*/ 1 w 4"/>
                <a:gd name="T21" fmla="*/ 2 h 5"/>
                <a:gd name="T22" fmla="*/ 1 w 4"/>
                <a:gd name="T23" fmla="*/ 3 h 5"/>
                <a:gd name="T24" fmla="*/ 1 w 4"/>
                <a:gd name="T25" fmla="*/ 3 h 5"/>
                <a:gd name="T26" fmla="*/ 1 w 4"/>
                <a:gd name="T27" fmla="*/ 3 h 5"/>
                <a:gd name="T28" fmla="*/ 1 w 4"/>
                <a:gd name="T29" fmla="*/ 2 h 5"/>
                <a:gd name="T30" fmla="*/ 1 w 4"/>
                <a:gd name="T31" fmla="*/ 2 h 5"/>
                <a:gd name="T32" fmla="*/ 1 w 4"/>
                <a:gd name="T33" fmla="*/ 2 h 5"/>
                <a:gd name="T34" fmla="*/ 2 w 4"/>
                <a:gd name="T35" fmla="*/ 2 h 5"/>
                <a:gd name="T36" fmla="*/ 2 w 4"/>
                <a:gd name="T37" fmla="*/ 2 h 5"/>
                <a:gd name="T38" fmla="*/ 2 w 4"/>
                <a:gd name="T39" fmla="*/ 2 h 5"/>
                <a:gd name="T40" fmla="*/ 2 w 4"/>
                <a:gd name="T41" fmla="*/ 2 h 5"/>
                <a:gd name="T42" fmla="*/ 2 w 4"/>
                <a:gd name="T43" fmla="*/ 2 h 5"/>
                <a:gd name="T44" fmla="*/ 2 w 4"/>
                <a:gd name="T45" fmla="*/ 2 h 5"/>
                <a:gd name="T46" fmla="*/ 2 w 4"/>
                <a:gd name="T47" fmla="*/ 2 h 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53" name="Freeform 355"/>
            <p:cNvSpPr>
              <a:spLocks/>
            </p:cNvSpPr>
            <p:nvPr/>
          </p:nvSpPr>
          <p:spPr bwMode="auto">
            <a:xfrm>
              <a:off x="2606" y="2139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w 1"/>
                <a:gd name="T45" fmla="*/ 0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54" name="Freeform 356"/>
            <p:cNvSpPr>
              <a:spLocks/>
            </p:cNvSpPr>
            <p:nvPr/>
          </p:nvSpPr>
          <p:spPr bwMode="auto">
            <a:xfrm>
              <a:off x="2606" y="2141"/>
              <a:ext cx="2" cy="4"/>
            </a:xfrm>
            <a:custGeom>
              <a:avLst/>
              <a:gdLst>
                <a:gd name="T0" fmla="*/ 2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1 w 4"/>
                <a:gd name="T7" fmla="*/ 1 h 9"/>
                <a:gd name="T8" fmla="*/ 1 w 4"/>
                <a:gd name="T9" fmla="*/ 1 h 9"/>
                <a:gd name="T10" fmla="*/ 1 w 4"/>
                <a:gd name="T11" fmla="*/ 2 h 9"/>
                <a:gd name="T12" fmla="*/ 1 w 4"/>
                <a:gd name="T13" fmla="*/ 2 h 9"/>
                <a:gd name="T14" fmla="*/ 1 w 4"/>
                <a:gd name="T15" fmla="*/ 2 h 9"/>
                <a:gd name="T16" fmla="*/ 1 w 4"/>
                <a:gd name="T17" fmla="*/ 3 h 9"/>
                <a:gd name="T18" fmla="*/ 0 w 4"/>
                <a:gd name="T19" fmla="*/ 3 h 9"/>
                <a:gd name="T20" fmla="*/ 0 w 4"/>
                <a:gd name="T21" fmla="*/ 4 h 9"/>
                <a:gd name="T22" fmla="*/ 1 w 4"/>
                <a:gd name="T23" fmla="*/ 4 h 9"/>
                <a:gd name="T24" fmla="*/ 1 w 4"/>
                <a:gd name="T25" fmla="*/ 4 h 9"/>
                <a:gd name="T26" fmla="*/ 1 w 4"/>
                <a:gd name="T27" fmla="*/ 4 h 9"/>
                <a:gd name="T28" fmla="*/ 2 w 4"/>
                <a:gd name="T29" fmla="*/ 3 h 9"/>
                <a:gd name="T30" fmla="*/ 2 w 4"/>
                <a:gd name="T31" fmla="*/ 2 h 9"/>
                <a:gd name="T32" fmla="*/ 2 w 4"/>
                <a:gd name="T33" fmla="*/ 2 h 9"/>
                <a:gd name="T34" fmla="*/ 2 w 4"/>
                <a:gd name="T35" fmla="*/ 2 h 9"/>
                <a:gd name="T36" fmla="*/ 2 w 4"/>
                <a:gd name="T37" fmla="*/ 1 h 9"/>
                <a:gd name="T38" fmla="*/ 2 w 4"/>
                <a:gd name="T39" fmla="*/ 0 h 9"/>
                <a:gd name="T40" fmla="*/ 2 w 4"/>
                <a:gd name="T41" fmla="*/ 0 h 9"/>
                <a:gd name="T42" fmla="*/ 2 w 4"/>
                <a:gd name="T43" fmla="*/ 0 h 9"/>
                <a:gd name="T44" fmla="*/ 2 w 4"/>
                <a:gd name="T45" fmla="*/ 0 h 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55" name="Freeform 357"/>
            <p:cNvSpPr>
              <a:spLocks/>
            </p:cNvSpPr>
            <p:nvPr/>
          </p:nvSpPr>
          <p:spPr bwMode="auto">
            <a:xfrm>
              <a:off x="2611" y="2155"/>
              <a:ext cx="2" cy="5"/>
            </a:xfrm>
            <a:custGeom>
              <a:avLst/>
              <a:gdLst>
                <a:gd name="T0" fmla="*/ 0 w 4"/>
                <a:gd name="T1" fmla="*/ 0 h 8"/>
                <a:gd name="T2" fmla="*/ 1 w 4"/>
                <a:gd name="T3" fmla="*/ 1 h 8"/>
                <a:gd name="T4" fmla="*/ 1 w 4"/>
                <a:gd name="T5" fmla="*/ 1 h 8"/>
                <a:gd name="T6" fmla="*/ 1 w 4"/>
                <a:gd name="T7" fmla="*/ 1 h 8"/>
                <a:gd name="T8" fmla="*/ 1 w 4"/>
                <a:gd name="T9" fmla="*/ 3 h 8"/>
                <a:gd name="T10" fmla="*/ 1 w 4"/>
                <a:gd name="T11" fmla="*/ 3 h 8"/>
                <a:gd name="T12" fmla="*/ 1 w 4"/>
                <a:gd name="T13" fmla="*/ 3 h 8"/>
                <a:gd name="T14" fmla="*/ 1 w 4"/>
                <a:gd name="T15" fmla="*/ 4 h 8"/>
                <a:gd name="T16" fmla="*/ 2 w 4"/>
                <a:gd name="T17" fmla="*/ 4 h 8"/>
                <a:gd name="T18" fmla="*/ 2 w 4"/>
                <a:gd name="T19" fmla="*/ 4 h 8"/>
                <a:gd name="T20" fmla="*/ 2 w 4"/>
                <a:gd name="T21" fmla="*/ 5 h 8"/>
                <a:gd name="T22" fmla="*/ 2 w 4"/>
                <a:gd name="T23" fmla="*/ 4 h 8"/>
                <a:gd name="T24" fmla="*/ 2 w 4"/>
                <a:gd name="T25" fmla="*/ 4 h 8"/>
                <a:gd name="T26" fmla="*/ 2 w 4"/>
                <a:gd name="T27" fmla="*/ 3 h 8"/>
                <a:gd name="T28" fmla="*/ 2 w 4"/>
                <a:gd name="T29" fmla="*/ 3 h 8"/>
                <a:gd name="T30" fmla="*/ 2 w 4"/>
                <a:gd name="T31" fmla="*/ 3 h 8"/>
                <a:gd name="T32" fmla="*/ 1 w 4"/>
                <a:gd name="T33" fmla="*/ 1 h 8"/>
                <a:gd name="T34" fmla="*/ 1 w 4"/>
                <a:gd name="T35" fmla="*/ 1 h 8"/>
                <a:gd name="T36" fmla="*/ 1 w 4"/>
                <a:gd name="T37" fmla="*/ 1 h 8"/>
                <a:gd name="T38" fmla="*/ 1 w 4"/>
                <a:gd name="T39" fmla="*/ 1 h 8"/>
                <a:gd name="T40" fmla="*/ 0 w 4"/>
                <a:gd name="T41" fmla="*/ 0 h 8"/>
                <a:gd name="T42" fmla="*/ 0 w 4"/>
                <a:gd name="T43" fmla="*/ 0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56" name="Freeform 358"/>
            <p:cNvSpPr>
              <a:spLocks/>
            </p:cNvSpPr>
            <p:nvPr/>
          </p:nvSpPr>
          <p:spPr bwMode="auto">
            <a:xfrm>
              <a:off x="2366" y="2134"/>
              <a:ext cx="5" cy="7"/>
            </a:xfrm>
            <a:custGeom>
              <a:avLst/>
              <a:gdLst>
                <a:gd name="T0" fmla="*/ 3 w 10"/>
                <a:gd name="T1" fmla="*/ 1 h 12"/>
                <a:gd name="T2" fmla="*/ 0 w 10"/>
                <a:gd name="T3" fmla="*/ 7 h 12"/>
                <a:gd name="T4" fmla="*/ 5 w 10"/>
                <a:gd name="T5" fmla="*/ 0 h 12"/>
                <a:gd name="T6" fmla="*/ 5 w 10"/>
                <a:gd name="T7" fmla="*/ 0 h 12"/>
                <a:gd name="T8" fmla="*/ 5 w 10"/>
                <a:gd name="T9" fmla="*/ 0 h 12"/>
                <a:gd name="T10" fmla="*/ 5 w 10"/>
                <a:gd name="T11" fmla="*/ 0 h 12"/>
                <a:gd name="T12" fmla="*/ 5 w 10"/>
                <a:gd name="T13" fmla="*/ 0 h 12"/>
                <a:gd name="T14" fmla="*/ 5 w 10"/>
                <a:gd name="T15" fmla="*/ 0 h 12"/>
                <a:gd name="T16" fmla="*/ 4 w 10"/>
                <a:gd name="T17" fmla="*/ 0 h 12"/>
                <a:gd name="T18" fmla="*/ 4 w 10"/>
                <a:gd name="T19" fmla="*/ 1 h 12"/>
                <a:gd name="T20" fmla="*/ 4 w 10"/>
                <a:gd name="T21" fmla="*/ 1 h 12"/>
                <a:gd name="T22" fmla="*/ 3 w 10"/>
                <a:gd name="T23" fmla="*/ 1 h 12"/>
                <a:gd name="T24" fmla="*/ 3 w 10"/>
                <a:gd name="T25" fmla="*/ 1 h 12"/>
                <a:gd name="T26" fmla="*/ 3 w 10"/>
                <a:gd name="T27" fmla="*/ 1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" h="12">
                  <a:moveTo>
                    <a:pt x="6" y="2"/>
                  </a:moveTo>
                  <a:lnTo>
                    <a:pt x="0" y="12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6" y="1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57" name="Freeform 359"/>
            <p:cNvSpPr>
              <a:spLocks/>
            </p:cNvSpPr>
            <p:nvPr/>
          </p:nvSpPr>
          <p:spPr bwMode="auto">
            <a:xfrm>
              <a:off x="2371" y="2133"/>
              <a:ext cx="4" cy="3"/>
            </a:xfrm>
            <a:custGeom>
              <a:avLst/>
              <a:gdLst>
                <a:gd name="T0" fmla="*/ 4 w 9"/>
                <a:gd name="T1" fmla="*/ 3 h 5"/>
                <a:gd name="T2" fmla="*/ 1 w 9"/>
                <a:gd name="T3" fmla="*/ 0 h 5"/>
                <a:gd name="T4" fmla="*/ 0 w 9"/>
                <a:gd name="T5" fmla="*/ 2 h 5"/>
                <a:gd name="T6" fmla="*/ 0 w 9"/>
                <a:gd name="T7" fmla="*/ 2 h 5"/>
                <a:gd name="T8" fmla="*/ 0 w 9"/>
                <a:gd name="T9" fmla="*/ 2 h 5"/>
                <a:gd name="T10" fmla="*/ 1 w 9"/>
                <a:gd name="T11" fmla="*/ 2 h 5"/>
                <a:gd name="T12" fmla="*/ 2 w 9"/>
                <a:gd name="T13" fmla="*/ 2 h 5"/>
                <a:gd name="T14" fmla="*/ 2 w 9"/>
                <a:gd name="T15" fmla="*/ 2 h 5"/>
                <a:gd name="T16" fmla="*/ 2 w 9"/>
                <a:gd name="T17" fmla="*/ 3 h 5"/>
                <a:gd name="T18" fmla="*/ 3 w 9"/>
                <a:gd name="T19" fmla="*/ 3 h 5"/>
                <a:gd name="T20" fmla="*/ 3 w 9"/>
                <a:gd name="T21" fmla="*/ 3 h 5"/>
                <a:gd name="T22" fmla="*/ 4 w 9"/>
                <a:gd name="T23" fmla="*/ 3 h 5"/>
                <a:gd name="T24" fmla="*/ 4 w 9"/>
                <a:gd name="T25" fmla="*/ 3 h 5"/>
                <a:gd name="T26" fmla="*/ 4 w 9"/>
                <a:gd name="T27" fmla="*/ 3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" h="5">
                  <a:moveTo>
                    <a:pt x="9" y="5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5"/>
                  </a:lnTo>
                  <a:lnTo>
                    <a:pt x="6" y="5"/>
                  </a:lnTo>
                  <a:lnTo>
                    <a:pt x="8" y="5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58" name="Freeform 360"/>
            <p:cNvSpPr>
              <a:spLocks/>
            </p:cNvSpPr>
            <p:nvPr/>
          </p:nvSpPr>
          <p:spPr bwMode="auto">
            <a:xfrm>
              <a:off x="2373" y="2152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1 w 1"/>
                <a:gd name="T11" fmla="*/ 1 h 2"/>
                <a:gd name="T12" fmla="*/ 1 w 1"/>
                <a:gd name="T13" fmla="*/ 1 h 2"/>
                <a:gd name="T14" fmla="*/ 0 w 1"/>
                <a:gd name="T15" fmla="*/ 1 h 2"/>
                <a:gd name="T16" fmla="*/ 0 w 1"/>
                <a:gd name="T17" fmla="*/ 1 h 2"/>
                <a:gd name="T18" fmla="*/ 0 w 1"/>
                <a:gd name="T19" fmla="*/ 0 h 2"/>
                <a:gd name="T20" fmla="*/ 0 w 1"/>
                <a:gd name="T21" fmla="*/ 0 h 2"/>
                <a:gd name="T22" fmla="*/ 0 w 1"/>
                <a:gd name="T23" fmla="*/ 1 h 2"/>
                <a:gd name="T24" fmla="*/ 1 w 1"/>
                <a:gd name="T25" fmla="*/ 2 h 2"/>
                <a:gd name="T26" fmla="*/ 1 w 1"/>
                <a:gd name="T27" fmla="*/ 2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59" name="Freeform 361"/>
            <p:cNvSpPr>
              <a:spLocks/>
            </p:cNvSpPr>
            <p:nvPr/>
          </p:nvSpPr>
          <p:spPr bwMode="auto">
            <a:xfrm>
              <a:off x="2366" y="2146"/>
              <a:ext cx="9" cy="19"/>
            </a:xfrm>
            <a:custGeom>
              <a:avLst/>
              <a:gdLst>
                <a:gd name="T0" fmla="*/ 4 w 19"/>
                <a:gd name="T1" fmla="*/ 7 h 39"/>
                <a:gd name="T2" fmla="*/ 5 w 19"/>
                <a:gd name="T3" fmla="*/ 9 h 39"/>
                <a:gd name="T4" fmla="*/ 5 w 19"/>
                <a:gd name="T5" fmla="*/ 11 h 39"/>
                <a:gd name="T6" fmla="*/ 5 w 19"/>
                <a:gd name="T7" fmla="*/ 13 h 39"/>
                <a:gd name="T8" fmla="*/ 5 w 19"/>
                <a:gd name="T9" fmla="*/ 15 h 39"/>
                <a:gd name="T10" fmla="*/ 6 w 19"/>
                <a:gd name="T11" fmla="*/ 15 h 39"/>
                <a:gd name="T12" fmla="*/ 7 w 19"/>
                <a:gd name="T13" fmla="*/ 15 h 39"/>
                <a:gd name="T14" fmla="*/ 7 w 19"/>
                <a:gd name="T15" fmla="*/ 17 h 39"/>
                <a:gd name="T16" fmla="*/ 7 w 19"/>
                <a:gd name="T17" fmla="*/ 17 h 39"/>
                <a:gd name="T18" fmla="*/ 7 w 19"/>
                <a:gd name="T19" fmla="*/ 18 h 39"/>
                <a:gd name="T20" fmla="*/ 7 w 19"/>
                <a:gd name="T21" fmla="*/ 19 h 39"/>
                <a:gd name="T22" fmla="*/ 8 w 19"/>
                <a:gd name="T23" fmla="*/ 18 h 39"/>
                <a:gd name="T24" fmla="*/ 7 w 19"/>
                <a:gd name="T25" fmla="*/ 15 h 39"/>
                <a:gd name="T26" fmla="*/ 7 w 19"/>
                <a:gd name="T27" fmla="*/ 12 h 39"/>
                <a:gd name="T28" fmla="*/ 7 w 19"/>
                <a:gd name="T29" fmla="*/ 9 h 39"/>
                <a:gd name="T30" fmla="*/ 9 w 19"/>
                <a:gd name="T31" fmla="*/ 6 h 39"/>
                <a:gd name="T32" fmla="*/ 7 w 19"/>
                <a:gd name="T33" fmla="*/ 6 h 39"/>
                <a:gd name="T34" fmla="*/ 7 w 19"/>
                <a:gd name="T35" fmla="*/ 7 h 39"/>
                <a:gd name="T36" fmla="*/ 7 w 19"/>
                <a:gd name="T37" fmla="*/ 7 h 39"/>
                <a:gd name="T38" fmla="*/ 7 w 19"/>
                <a:gd name="T39" fmla="*/ 7 h 39"/>
                <a:gd name="T40" fmla="*/ 7 w 19"/>
                <a:gd name="T41" fmla="*/ 7 h 39"/>
                <a:gd name="T42" fmla="*/ 7 w 19"/>
                <a:gd name="T43" fmla="*/ 7 h 39"/>
                <a:gd name="T44" fmla="*/ 7 w 19"/>
                <a:gd name="T45" fmla="*/ 6 h 39"/>
                <a:gd name="T46" fmla="*/ 5 w 19"/>
                <a:gd name="T47" fmla="*/ 5 h 39"/>
                <a:gd name="T48" fmla="*/ 4 w 19"/>
                <a:gd name="T49" fmla="*/ 4 h 39"/>
                <a:gd name="T50" fmla="*/ 2 w 19"/>
                <a:gd name="T51" fmla="*/ 4 h 39"/>
                <a:gd name="T52" fmla="*/ 1 w 19"/>
                <a:gd name="T53" fmla="*/ 3 h 39"/>
                <a:gd name="T54" fmla="*/ 2 w 19"/>
                <a:gd name="T55" fmla="*/ 0 h 39"/>
                <a:gd name="T56" fmla="*/ 0 w 19"/>
                <a:gd name="T57" fmla="*/ 13 h 39"/>
                <a:gd name="T58" fmla="*/ 2 w 19"/>
                <a:gd name="T59" fmla="*/ 13 h 39"/>
                <a:gd name="T60" fmla="*/ 2 w 19"/>
                <a:gd name="T61" fmla="*/ 11 h 39"/>
                <a:gd name="T62" fmla="*/ 1 w 19"/>
                <a:gd name="T63" fmla="*/ 9 h 39"/>
                <a:gd name="T64" fmla="*/ 2 w 19"/>
                <a:gd name="T65" fmla="*/ 8 h 39"/>
                <a:gd name="T66" fmla="*/ 2 w 19"/>
                <a:gd name="T67" fmla="*/ 7 h 39"/>
                <a:gd name="T68" fmla="*/ 3 w 19"/>
                <a:gd name="T69" fmla="*/ 6 h 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" h="39">
                  <a:moveTo>
                    <a:pt x="6" y="13"/>
                  </a:moveTo>
                  <a:lnTo>
                    <a:pt x="9" y="14"/>
                  </a:lnTo>
                  <a:lnTo>
                    <a:pt x="10" y="15"/>
                  </a:lnTo>
                  <a:lnTo>
                    <a:pt x="11" y="18"/>
                  </a:lnTo>
                  <a:lnTo>
                    <a:pt x="11" y="20"/>
                  </a:lnTo>
                  <a:lnTo>
                    <a:pt x="11" y="23"/>
                  </a:lnTo>
                  <a:lnTo>
                    <a:pt x="11" y="25"/>
                  </a:lnTo>
                  <a:lnTo>
                    <a:pt x="11" y="27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4"/>
                  </a:lnTo>
                  <a:lnTo>
                    <a:pt x="13" y="30"/>
                  </a:lnTo>
                  <a:lnTo>
                    <a:pt x="14" y="31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7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6" y="37"/>
                  </a:lnTo>
                  <a:lnTo>
                    <a:pt x="16" y="35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4" y="25"/>
                  </a:lnTo>
                  <a:lnTo>
                    <a:pt x="14" y="21"/>
                  </a:lnTo>
                  <a:lnTo>
                    <a:pt x="14" y="18"/>
                  </a:lnTo>
                  <a:lnTo>
                    <a:pt x="15" y="15"/>
                  </a:lnTo>
                  <a:lnTo>
                    <a:pt x="19" y="13"/>
                  </a:lnTo>
                  <a:lnTo>
                    <a:pt x="16" y="10"/>
                  </a:lnTo>
                  <a:lnTo>
                    <a:pt x="14" y="13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3" y="11"/>
                  </a:lnTo>
                  <a:lnTo>
                    <a:pt x="11" y="10"/>
                  </a:lnTo>
                  <a:lnTo>
                    <a:pt x="9" y="9"/>
                  </a:lnTo>
                  <a:lnTo>
                    <a:pt x="8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6"/>
                  </a:lnTo>
                  <a:lnTo>
                    <a:pt x="3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27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60" name="Freeform 362"/>
            <p:cNvSpPr>
              <a:spLocks/>
            </p:cNvSpPr>
            <p:nvPr/>
          </p:nvSpPr>
          <p:spPr bwMode="auto">
            <a:xfrm>
              <a:off x="2370" y="2162"/>
              <a:ext cx="1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1 h 3"/>
                <a:gd name="T4" fmla="*/ 1 w 1"/>
                <a:gd name="T5" fmla="*/ 1 h 3"/>
                <a:gd name="T6" fmla="*/ 0 w 1"/>
                <a:gd name="T7" fmla="*/ 1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1 h 3"/>
                <a:gd name="T14" fmla="*/ 0 w 1"/>
                <a:gd name="T15" fmla="*/ 1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61" name="Freeform 363"/>
            <p:cNvSpPr>
              <a:spLocks/>
            </p:cNvSpPr>
            <p:nvPr/>
          </p:nvSpPr>
          <p:spPr bwMode="auto">
            <a:xfrm>
              <a:off x="2561" y="2227"/>
              <a:ext cx="2" cy="1"/>
            </a:xfrm>
            <a:custGeom>
              <a:avLst/>
              <a:gdLst>
                <a:gd name="T0" fmla="*/ 2 w 2"/>
                <a:gd name="T1" fmla="*/ 1 h 3"/>
                <a:gd name="T2" fmla="*/ 2 w 2"/>
                <a:gd name="T3" fmla="*/ 1 h 3"/>
                <a:gd name="T4" fmla="*/ 2 w 2"/>
                <a:gd name="T5" fmla="*/ 1 h 3"/>
                <a:gd name="T6" fmla="*/ 1 w 2"/>
                <a:gd name="T7" fmla="*/ 0 h 3"/>
                <a:gd name="T8" fmla="*/ 1 w 2"/>
                <a:gd name="T9" fmla="*/ 0 h 3"/>
                <a:gd name="T10" fmla="*/ 1 w 2"/>
                <a:gd name="T11" fmla="*/ 0 h 3"/>
                <a:gd name="T12" fmla="*/ 1 w 2"/>
                <a:gd name="T13" fmla="*/ 0 h 3"/>
                <a:gd name="T14" fmla="*/ 1 w 2"/>
                <a:gd name="T15" fmla="*/ 0 h 3"/>
                <a:gd name="T16" fmla="*/ 1 w 2"/>
                <a:gd name="T17" fmla="*/ 0 h 3"/>
                <a:gd name="T18" fmla="*/ 1 w 2"/>
                <a:gd name="T19" fmla="*/ 0 h 3"/>
                <a:gd name="T20" fmla="*/ 1 w 2"/>
                <a:gd name="T21" fmla="*/ 0 h 3"/>
                <a:gd name="T22" fmla="*/ 0 w 2"/>
                <a:gd name="T23" fmla="*/ 0 h 3"/>
                <a:gd name="T24" fmla="*/ 2 w 2"/>
                <a:gd name="T25" fmla="*/ 1 h 3"/>
                <a:gd name="T26" fmla="*/ 2 w 2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62" name="Freeform 364"/>
            <p:cNvSpPr>
              <a:spLocks/>
            </p:cNvSpPr>
            <p:nvPr/>
          </p:nvSpPr>
          <p:spPr bwMode="auto">
            <a:xfrm>
              <a:off x="2551" y="2280"/>
              <a:ext cx="1" cy="3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1 h 7"/>
                <a:gd name="T4" fmla="*/ 0 w 3"/>
                <a:gd name="T5" fmla="*/ 1 h 7"/>
                <a:gd name="T6" fmla="*/ 0 w 3"/>
                <a:gd name="T7" fmla="*/ 1 h 7"/>
                <a:gd name="T8" fmla="*/ 1 w 3"/>
                <a:gd name="T9" fmla="*/ 1 h 7"/>
                <a:gd name="T10" fmla="*/ 1 w 3"/>
                <a:gd name="T11" fmla="*/ 2 h 7"/>
                <a:gd name="T12" fmla="*/ 1 w 3"/>
                <a:gd name="T13" fmla="*/ 2 h 7"/>
                <a:gd name="T14" fmla="*/ 1 w 3"/>
                <a:gd name="T15" fmla="*/ 2 h 7"/>
                <a:gd name="T16" fmla="*/ 1 w 3"/>
                <a:gd name="T17" fmla="*/ 2 h 7"/>
                <a:gd name="T18" fmla="*/ 1 w 3"/>
                <a:gd name="T19" fmla="*/ 3 h 7"/>
                <a:gd name="T20" fmla="*/ 1 w 3"/>
                <a:gd name="T21" fmla="*/ 3 h 7"/>
                <a:gd name="T22" fmla="*/ 1 w 3"/>
                <a:gd name="T23" fmla="*/ 2 h 7"/>
                <a:gd name="T24" fmla="*/ 1 w 3"/>
                <a:gd name="T25" fmla="*/ 2 h 7"/>
                <a:gd name="T26" fmla="*/ 1 w 3"/>
                <a:gd name="T27" fmla="*/ 2 h 7"/>
                <a:gd name="T28" fmla="*/ 1 w 3"/>
                <a:gd name="T29" fmla="*/ 2 h 7"/>
                <a:gd name="T30" fmla="*/ 1 w 3"/>
                <a:gd name="T31" fmla="*/ 2 h 7"/>
                <a:gd name="T32" fmla="*/ 1 w 3"/>
                <a:gd name="T33" fmla="*/ 1 h 7"/>
                <a:gd name="T34" fmla="*/ 1 w 3"/>
                <a:gd name="T35" fmla="*/ 1 h 7"/>
                <a:gd name="T36" fmla="*/ 1 w 3"/>
                <a:gd name="T37" fmla="*/ 1 h 7"/>
                <a:gd name="T38" fmla="*/ 0 w 3"/>
                <a:gd name="T39" fmla="*/ 1 h 7"/>
                <a:gd name="T40" fmla="*/ 0 w 3"/>
                <a:gd name="T41" fmla="*/ 0 h 7"/>
                <a:gd name="T42" fmla="*/ 0 w 3"/>
                <a:gd name="T43" fmla="*/ 0 h 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63" name="Freeform 365"/>
            <p:cNvSpPr>
              <a:spLocks/>
            </p:cNvSpPr>
            <p:nvPr/>
          </p:nvSpPr>
          <p:spPr bwMode="auto">
            <a:xfrm>
              <a:off x="2532" y="2152"/>
              <a:ext cx="41" cy="221"/>
            </a:xfrm>
            <a:custGeom>
              <a:avLst/>
              <a:gdLst>
                <a:gd name="T0" fmla="*/ 36 w 83"/>
                <a:gd name="T1" fmla="*/ 37 h 441"/>
                <a:gd name="T2" fmla="*/ 34 w 83"/>
                <a:gd name="T3" fmla="*/ 38 h 441"/>
                <a:gd name="T4" fmla="*/ 30 w 83"/>
                <a:gd name="T5" fmla="*/ 58 h 441"/>
                <a:gd name="T6" fmla="*/ 23 w 83"/>
                <a:gd name="T7" fmla="*/ 89 h 441"/>
                <a:gd name="T8" fmla="*/ 22 w 83"/>
                <a:gd name="T9" fmla="*/ 95 h 441"/>
                <a:gd name="T10" fmla="*/ 19 w 83"/>
                <a:gd name="T11" fmla="*/ 101 h 441"/>
                <a:gd name="T12" fmla="*/ 17 w 83"/>
                <a:gd name="T13" fmla="*/ 98 h 441"/>
                <a:gd name="T14" fmla="*/ 17 w 83"/>
                <a:gd name="T15" fmla="*/ 97 h 441"/>
                <a:gd name="T16" fmla="*/ 16 w 83"/>
                <a:gd name="T17" fmla="*/ 99 h 441"/>
                <a:gd name="T18" fmla="*/ 17 w 83"/>
                <a:gd name="T19" fmla="*/ 106 h 441"/>
                <a:gd name="T20" fmla="*/ 18 w 83"/>
                <a:gd name="T21" fmla="*/ 114 h 441"/>
                <a:gd name="T22" fmla="*/ 16 w 83"/>
                <a:gd name="T23" fmla="*/ 123 h 441"/>
                <a:gd name="T24" fmla="*/ 14 w 83"/>
                <a:gd name="T25" fmla="*/ 127 h 441"/>
                <a:gd name="T26" fmla="*/ 13 w 83"/>
                <a:gd name="T27" fmla="*/ 131 h 441"/>
                <a:gd name="T28" fmla="*/ 8 w 83"/>
                <a:gd name="T29" fmla="*/ 150 h 441"/>
                <a:gd name="T30" fmla="*/ 5 w 83"/>
                <a:gd name="T31" fmla="*/ 165 h 441"/>
                <a:gd name="T32" fmla="*/ 5 w 83"/>
                <a:gd name="T33" fmla="*/ 173 h 441"/>
                <a:gd name="T34" fmla="*/ 6 w 83"/>
                <a:gd name="T35" fmla="*/ 170 h 441"/>
                <a:gd name="T36" fmla="*/ 7 w 83"/>
                <a:gd name="T37" fmla="*/ 168 h 441"/>
                <a:gd name="T38" fmla="*/ 5 w 83"/>
                <a:gd name="T39" fmla="*/ 191 h 441"/>
                <a:gd name="T40" fmla="*/ 1 w 83"/>
                <a:gd name="T41" fmla="*/ 212 h 441"/>
                <a:gd name="T42" fmla="*/ 3 w 83"/>
                <a:gd name="T43" fmla="*/ 209 h 441"/>
                <a:gd name="T44" fmla="*/ 8 w 83"/>
                <a:gd name="T45" fmla="*/ 185 h 441"/>
                <a:gd name="T46" fmla="*/ 12 w 83"/>
                <a:gd name="T47" fmla="*/ 160 h 441"/>
                <a:gd name="T48" fmla="*/ 17 w 83"/>
                <a:gd name="T49" fmla="*/ 151 h 441"/>
                <a:gd name="T50" fmla="*/ 15 w 83"/>
                <a:gd name="T51" fmla="*/ 142 h 441"/>
                <a:gd name="T52" fmla="*/ 16 w 83"/>
                <a:gd name="T53" fmla="*/ 137 h 441"/>
                <a:gd name="T54" fmla="*/ 17 w 83"/>
                <a:gd name="T55" fmla="*/ 132 h 441"/>
                <a:gd name="T56" fmla="*/ 18 w 83"/>
                <a:gd name="T57" fmla="*/ 128 h 441"/>
                <a:gd name="T58" fmla="*/ 19 w 83"/>
                <a:gd name="T59" fmla="*/ 127 h 441"/>
                <a:gd name="T60" fmla="*/ 19 w 83"/>
                <a:gd name="T61" fmla="*/ 127 h 441"/>
                <a:gd name="T62" fmla="*/ 19 w 83"/>
                <a:gd name="T63" fmla="*/ 126 h 441"/>
                <a:gd name="T64" fmla="*/ 20 w 83"/>
                <a:gd name="T65" fmla="*/ 119 h 441"/>
                <a:gd name="T66" fmla="*/ 23 w 83"/>
                <a:gd name="T67" fmla="*/ 116 h 441"/>
                <a:gd name="T68" fmla="*/ 23 w 83"/>
                <a:gd name="T69" fmla="*/ 106 h 441"/>
                <a:gd name="T70" fmla="*/ 26 w 83"/>
                <a:gd name="T71" fmla="*/ 88 h 441"/>
                <a:gd name="T72" fmla="*/ 32 w 83"/>
                <a:gd name="T73" fmla="*/ 74 h 441"/>
                <a:gd name="T74" fmla="*/ 30 w 83"/>
                <a:gd name="T75" fmla="*/ 75 h 441"/>
                <a:gd name="T76" fmla="*/ 30 w 83"/>
                <a:gd name="T77" fmla="*/ 75 h 441"/>
                <a:gd name="T78" fmla="*/ 31 w 83"/>
                <a:gd name="T79" fmla="*/ 76 h 441"/>
                <a:gd name="T80" fmla="*/ 30 w 83"/>
                <a:gd name="T81" fmla="*/ 72 h 441"/>
                <a:gd name="T82" fmla="*/ 31 w 83"/>
                <a:gd name="T83" fmla="*/ 68 h 441"/>
                <a:gd name="T84" fmla="*/ 32 w 83"/>
                <a:gd name="T85" fmla="*/ 64 h 441"/>
                <a:gd name="T86" fmla="*/ 33 w 83"/>
                <a:gd name="T87" fmla="*/ 66 h 441"/>
                <a:gd name="T88" fmla="*/ 34 w 83"/>
                <a:gd name="T89" fmla="*/ 66 h 441"/>
                <a:gd name="T90" fmla="*/ 33 w 83"/>
                <a:gd name="T91" fmla="*/ 61 h 441"/>
                <a:gd name="T92" fmla="*/ 33 w 83"/>
                <a:gd name="T93" fmla="*/ 51 h 441"/>
                <a:gd name="T94" fmla="*/ 37 w 83"/>
                <a:gd name="T95" fmla="*/ 41 h 441"/>
                <a:gd name="T96" fmla="*/ 39 w 83"/>
                <a:gd name="T97" fmla="*/ 24 h 441"/>
                <a:gd name="T98" fmla="*/ 41 w 83"/>
                <a:gd name="T99" fmla="*/ 7 h 441"/>
                <a:gd name="T100" fmla="*/ 39 w 83"/>
                <a:gd name="T101" fmla="*/ 7 h 441"/>
                <a:gd name="T102" fmla="*/ 36 w 83"/>
                <a:gd name="T103" fmla="*/ 22 h 441"/>
                <a:gd name="T104" fmla="*/ 37 w 83"/>
                <a:gd name="T105" fmla="*/ 35 h 44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83" h="441">
                  <a:moveTo>
                    <a:pt x="74" y="70"/>
                  </a:moveTo>
                  <a:lnTo>
                    <a:pt x="73" y="71"/>
                  </a:lnTo>
                  <a:lnTo>
                    <a:pt x="72" y="71"/>
                  </a:lnTo>
                  <a:lnTo>
                    <a:pt x="72" y="73"/>
                  </a:lnTo>
                  <a:lnTo>
                    <a:pt x="71" y="74"/>
                  </a:lnTo>
                  <a:lnTo>
                    <a:pt x="69" y="75"/>
                  </a:lnTo>
                  <a:lnTo>
                    <a:pt x="68" y="76"/>
                  </a:lnTo>
                  <a:lnTo>
                    <a:pt x="67" y="76"/>
                  </a:lnTo>
                  <a:lnTo>
                    <a:pt x="66" y="76"/>
                  </a:lnTo>
                  <a:lnTo>
                    <a:pt x="64" y="76"/>
                  </a:lnTo>
                  <a:lnTo>
                    <a:pt x="60" y="115"/>
                  </a:lnTo>
                  <a:lnTo>
                    <a:pt x="56" y="112"/>
                  </a:lnTo>
                  <a:lnTo>
                    <a:pt x="41" y="174"/>
                  </a:lnTo>
                  <a:lnTo>
                    <a:pt x="43" y="175"/>
                  </a:lnTo>
                  <a:lnTo>
                    <a:pt x="46" y="178"/>
                  </a:lnTo>
                  <a:lnTo>
                    <a:pt x="47" y="180"/>
                  </a:lnTo>
                  <a:lnTo>
                    <a:pt x="47" y="184"/>
                  </a:lnTo>
                  <a:lnTo>
                    <a:pt x="46" y="186"/>
                  </a:lnTo>
                  <a:lnTo>
                    <a:pt x="45" y="190"/>
                  </a:lnTo>
                  <a:lnTo>
                    <a:pt x="43" y="193"/>
                  </a:lnTo>
                  <a:lnTo>
                    <a:pt x="42" y="196"/>
                  </a:lnTo>
                  <a:lnTo>
                    <a:pt x="40" y="199"/>
                  </a:lnTo>
                  <a:lnTo>
                    <a:pt x="38" y="201"/>
                  </a:lnTo>
                  <a:lnTo>
                    <a:pt x="35" y="199"/>
                  </a:lnTo>
                  <a:lnTo>
                    <a:pt x="35" y="198"/>
                  </a:lnTo>
                  <a:lnTo>
                    <a:pt x="35" y="196"/>
                  </a:lnTo>
                  <a:lnTo>
                    <a:pt x="35" y="195"/>
                  </a:lnTo>
                  <a:lnTo>
                    <a:pt x="35" y="194"/>
                  </a:lnTo>
                  <a:lnTo>
                    <a:pt x="35" y="193"/>
                  </a:lnTo>
                  <a:lnTo>
                    <a:pt x="32" y="198"/>
                  </a:lnTo>
                  <a:lnTo>
                    <a:pt x="32" y="201"/>
                  </a:lnTo>
                  <a:lnTo>
                    <a:pt x="32" y="205"/>
                  </a:lnTo>
                  <a:lnTo>
                    <a:pt x="34" y="209"/>
                  </a:lnTo>
                  <a:lnTo>
                    <a:pt x="35" y="212"/>
                  </a:lnTo>
                  <a:lnTo>
                    <a:pt x="36" y="216"/>
                  </a:lnTo>
                  <a:lnTo>
                    <a:pt x="37" y="220"/>
                  </a:lnTo>
                  <a:lnTo>
                    <a:pt x="37" y="224"/>
                  </a:lnTo>
                  <a:lnTo>
                    <a:pt x="37" y="228"/>
                  </a:lnTo>
                  <a:lnTo>
                    <a:pt x="35" y="233"/>
                  </a:lnTo>
                  <a:lnTo>
                    <a:pt x="35" y="237"/>
                  </a:lnTo>
                  <a:lnTo>
                    <a:pt x="34" y="241"/>
                  </a:lnTo>
                  <a:lnTo>
                    <a:pt x="32" y="245"/>
                  </a:lnTo>
                  <a:lnTo>
                    <a:pt x="31" y="247"/>
                  </a:lnTo>
                  <a:lnTo>
                    <a:pt x="30" y="249"/>
                  </a:lnTo>
                  <a:lnTo>
                    <a:pt x="29" y="252"/>
                  </a:lnTo>
                  <a:lnTo>
                    <a:pt x="29" y="254"/>
                  </a:lnTo>
                  <a:lnTo>
                    <a:pt x="27" y="257"/>
                  </a:lnTo>
                  <a:lnTo>
                    <a:pt x="29" y="259"/>
                  </a:lnTo>
                  <a:lnTo>
                    <a:pt x="30" y="263"/>
                  </a:lnTo>
                  <a:lnTo>
                    <a:pt x="26" y="261"/>
                  </a:lnTo>
                  <a:lnTo>
                    <a:pt x="24" y="272"/>
                  </a:lnTo>
                  <a:lnTo>
                    <a:pt x="21" y="282"/>
                  </a:lnTo>
                  <a:lnTo>
                    <a:pt x="19" y="290"/>
                  </a:lnTo>
                  <a:lnTo>
                    <a:pt x="17" y="299"/>
                  </a:lnTo>
                  <a:lnTo>
                    <a:pt x="15" y="306"/>
                  </a:lnTo>
                  <a:lnTo>
                    <a:pt x="14" y="315"/>
                  </a:lnTo>
                  <a:lnTo>
                    <a:pt x="12" y="322"/>
                  </a:lnTo>
                  <a:lnTo>
                    <a:pt x="11" y="330"/>
                  </a:lnTo>
                  <a:lnTo>
                    <a:pt x="10" y="339"/>
                  </a:lnTo>
                  <a:lnTo>
                    <a:pt x="10" y="348"/>
                  </a:lnTo>
                  <a:lnTo>
                    <a:pt x="10" y="347"/>
                  </a:lnTo>
                  <a:lnTo>
                    <a:pt x="10" y="345"/>
                  </a:lnTo>
                  <a:lnTo>
                    <a:pt x="11" y="343"/>
                  </a:lnTo>
                  <a:lnTo>
                    <a:pt x="11" y="342"/>
                  </a:lnTo>
                  <a:lnTo>
                    <a:pt x="11" y="341"/>
                  </a:lnTo>
                  <a:lnTo>
                    <a:pt x="12" y="340"/>
                  </a:lnTo>
                  <a:lnTo>
                    <a:pt x="12" y="339"/>
                  </a:lnTo>
                  <a:lnTo>
                    <a:pt x="14" y="337"/>
                  </a:lnTo>
                  <a:lnTo>
                    <a:pt x="14" y="336"/>
                  </a:lnTo>
                  <a:lnTo>
                    <a:pt x="15" y="335"/>
                  </a:lnTo>
                  <a:lnTo>
                    <a:pt x="14" y="346"/>
                  </a:lnTo>
                  <a:lnTo>
                    <a:pt x="14" y="357"/>
                  </a:lnTo>
                  <a:lnTo>
                    <a:pt x="11" y="369"/>
                  </a:lnTo>
                  <a:lnTo>
                    <a:pt x="10" y="381"/>
                  </a:lnTo>
                  <a:lnTo>
                    <a:pt x="9" y="392"/>
                  </a:lnTo>
                  <a:lnTo>
                    <a:pt x="6" y="403"/>
                  </a:lnTo>
                  <a:lnTo>
                    <a:pt x="5" y="414"/>
                  </a:lnTo>
                  <a:lnTo>
                    <a:pt x="3" y="424"/>
                  </a:lnTo>
                  <a:lnTo>
                    <a:pt x="1" y="433"/>
                  </a:lnTo>
                  <a:lnTo>
                    <a:pt x="0" y="441"/>
                  </a:lnTo>
                  <a:lnTo>
                    <a:pt x="4" y="429"/>
                  </a:lnTo>
                  <a:lnTo>
                    <a:pt x="7" y="418"/>
                  </a:lnTo>
                  <a:lnTo>
                    <a:pt x="11" y="405"/>
                  </a:lnTo>
                  <a:lnTo>
                    <a:pt x="14" y="394"/>
                  </a:lnTo>
                  <a:lnTo>
                    <a:pt x="15" y="382"/>
                  </a:lnTo>
                  <a:lnTo>
                    <a:pt x="17" y="369"/>
                  </a:lnTo>
                  <a:lnTo>
                    <a:pt x="19" y="357"/>
                  </a:lnTo>
                  <a:lnTo>
                    <a:pt x="20" y="345"/>
                  </a:lnTo>
                  <a:lnTo>
                    <a:pt x="22" y="332"/>
                  </a:lnTo>
                  <a:lnTo>
                    <a:pt x="24" y="320"/>
                  </a:lnTo>
                  <a:lnTo>
                    <a:pt x="31" y="316"/>
                  </a:lnTo>
                  <a:lnTo>
                    <a:pt x="35" y="313"/>
                  </a:lnTo>
                  <a:lnTo>
                    <a:pt x="35" y="308"/>
                  </a:lnTo>
                  <a:lnTo>
                    <a:pt x="35" y="301"/>
                  </a:lnTo>
                  <a:lnTo>
                    <a:pt x="32" y="296"/>
                  </a:lnTo>
                  <a:lnTo>
                    <a:pt x="30" y="292"/>
                  </a:lnTo>
                  <a:lnTo>
                    <a:pt x="29" y="287"/>
                  </a:lnTo>
                  <a:lnTo>
                    <a:pt x="30" y="283"/>
                  </a:lnTo>
                  <a:lnTo>
                    <a:pt x="32" y="279"/>
                  </a:lnTo>
                  <a:lnTo>
                    <a:pt x="38" y="278"/>
                  </a:lnTo>
                  <a:lnTo>
                    <a:pt x="32" y="275"/>
                  </a:lnTo>
                  <a:lnTo>
                    <a:pt x="32" y="273"/>
                  </a:lnTo>
                  <a:lnTo>
                    <a:pt x="34" y="271"/>
                  </a:lnTo>
                  <a:lnTo>
                    <a:pt x="34" y="269"/>
                  </a:lnTo>
                  <a:lnTo>
                    <a:pt x="34" y="267"/>
                  </a:lnTo>
                  <a:lnTo>
                    <a:pt x="35" y="264"/>
                  </a:lnTo>
                  <a:lnTo>
                    <a:pt x="35" y="262"/>
                  </a:lnTo>
                  <a:lnTo>
                    <a:pt x="36" y="261"/>
                  </a:lnTo>
                  <a:lnTo>
                    <a:pt x="36" y="258"/>
                  </a:lnTo>
                  <a:lnTo>
                    <a:pt x="37" y="256"/>
                  </a:lnTo>
                  <a:lnTo>
                    <a:pt x="38" y="254"/>
                  </a:lnTo>
                  <a:lnTo>
                    <a:pt x="38" y="252"/>
                  </a:lnTo>
                  <a:lnTo>
                    <a:pt x="38" y="248"/>
                  </a:lnTo>
                  <a:lnTo>
                    <a:pt x="38" y="246"/>
                  </a:lnTo>
                  <a:lnTo>
                    <a:pt x="40" y="242"/>
                  </a:lnTo>
                  <a:lnTo>
                    <a:pt x="41" y="238"/>
                  </a:lnTo>
                  <a:lnTo>
                    <a:pt x="41" y="236"/>
                  </a:lnTo>
                  <a:lnTo>
                    <a:pt x="42" y="233"/>
                  </a:lnTo>
                  <a:lnTo>
                    <a:pt x="45" y="232"/>
                  </a:lnTo>
                  <a:lnTo>
                    <a:pt x="46" y="231"/>
                  </a:lnTo>
                  <a:lnTo>
                    <a:pt x="47" y="231"/>
                  </a:lnTo>
                  <a:lnTo>
                    <a:pt x="41" y="228"/>
                  </a:lnTo>
                  <a:lnTo>
                    <a:pt x="43" y="221"/>
                  </a:lnTo>
                  <a:lnTo>
                    <a:pt x="46" y="212"/>
                  </a:lnTo>
                  <a:lnTo>
                    <a:pt x="48" y="202"/>
                  </a:lnTo>
                  <a:lnTo>
                    <a:pt x="50" y="194"/>
                  </a:lnTo>
                  <a:lnTo>
                    <a:pt x="51" y="184"/>
                  </a:lnTo>
                  <a:lnTo>
                    <a:pt x="52" y="175"/>
                  </a:lnTo>
                  <a:lnTo>
                    <a:pt x="53" y="167"/>
                  </a:lnTo>
                  <a:lnTo>
                    <a:pt x="56" y="159"/>
                  </a:lnTo>
                  <a:lnTo>
                    <a:pt x="60" y="153"/>
                  </a:lnTo>
                  <a:lnTo>
                    <a:pt x="64" y="148"/>
                  </a:lnTo>
                  <a:lnTo>
                    <a:pt x="63" y="146"/>
                  </a:lnTo>
                  <a:lnTo>
                    <a:pt x="61" y="148"/>
                  </a:lnTo>
                  <a:lnTo>
                    <a:pt x="61" y="149"/>
                  </a:lnTo>
                  <a:lnTo>
                    <a:pt x="62" y="151"/>
                  </a:lnTo>
                  <a:lnTo>
                    <a:pt x="60" y="149"/>
                  </a:lnTo>
                  <a:lnTo>
                    <a:pt x="61" y="148"/>
                  </a:lnTo>
                  <a:lnTo>
                    <a:pt x="60" y="146"/>
                  </a:lnTo>
                  <a:lnTo>
                    <a:pt x="60" y="144"/>
                  </a:lnTo>
                  <a:lnTo>
                    <a:pt x="60" y="142"/>
                  </a:lnTo>
                  <a:lnTo>
                    <a:pt x="60" y="139"/>
                  </a:lnTo>
                  <a:lnTo>
                    <a:pt x="61" y="137"/>
                  </a:lnTo>
                  <a:lnTo>
                    <a:pt x="62" y="136"/>
                  </a:lnTo>
                  <a:lnTo>
                    <a:pt x="63" y="133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7"/>
                  </a:lnTo>
                  <a:lnTo>
                    <a:pt x="66" y="127"/>
                  </a:lnTo>
                  <a:lnTo>
                    <a:pt x="66" y="128"/>
                  </a:lnTo>
                  <a:lnTo>
                    <a:pt x="67" y="130"/>
                  </a:lnTo>
                  <a:lnTo>
                    <a:pt x="67" y="131"/>
                  </a:lnTo>
                  <a:lnTo>
                    <a:pt x="68" y="132"/>
                  </a:lnTo>
                  <a:lnTo>
                    <a:pt x="68" y="133"/>
                  </a:lnTo>
                  <a:lnTo>
                    <a:pt x="68" y="132"/>
                  </a:lnTo>
                  <a:lnTo>
                    <a:pt x="68" y="130"/>
                  </a:lnTo>
                  <a:lnTo>
                    <a:pt x="66" y="126"/>
                  </a:lnTo>
                  <a:lnTo>
                    <a:pt x="66" y="122"/>
                  </a:lnTo>
                  <a:lnTo>
                    <a:pt x="64" y="117"/>
                  </a:lnTo>
                  <a:lnTo>
                    <a:pt x="64" y="112"/>
                  </a:lnTo>
                  <a:lnTo>
                    <a:pt x="66" y="107"/>
                  </a:lnTo>
                  <a:lnTo>
                    <a:pt x="67" y="101"/>
                  </a:lnTo>
                  <a:lnTo>
                    <a:pt x="68" y="96"/>
                  </a:lnTo>
                  <a:lnTo>
                    <a:pt x="71" y="91"/>
                  </a:lnTo>
                  <a:lnTo>
                    <a:pt x="72" y="86"/>
                  </a:lnTo>
                  <a:lnTo>
                    <a:pt x="74" y="82"/>
                  </a:lnTo>
                  <a:lnTo>
                    <a:pt x="76" y="74"/>
                  </a:lnTo>
                  <a:lnTo>
                    <a:pt x="77" y="66"/>
                  </a:lnTo>
                  <a:lnTo>
                    <a:pt x="78" y="58"/>
                  </a:lnTo>
                  <a:lnTo>
                    <a:pt x="79" y="48"/>
                  </a:lnTo>
                  <a:lnTo>
                    <a:pt x="79" y="39"/>
                  </a:lnTo>
                  <a:lnTo>
                    <a:pt x="81" y="31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2" y="7"/>
                  </a:lnTo>
                  <a:lnTo>
                    <a:pt x="83" y="0"/>
                  </a:lnTo>
                  <a:lnTo>
                    <a:pt x="82" y="7"/>
                  </a:lnTo>
                  <a:lnTo>
                    <a:pt x="79" y="14"/>
                  </a:lnTo>
                  <a:lnTo>
                    <a:pt x="77" y="22"/>
                  </a:lnTo>
                  <a:lnTo>
                    <a:pt x="76" y="29"/>
                  </a:lnTo>
                  <a:lnTo>
                    <a:pt x="73" y="37"/>
                  </a:lnTo>
                  <a:lnTo>
                    <a:pt x="72" y="44"/>
                  </a:lnTo>
                  <a:lnTo>
                    <a:pt x="71" y="52"/>
                  </a:lnTo>
                  <a:lnTo>
                    <a:pt x="71" y="58"/>
                  </a:lnTo>
                  <a:lnTo>
                    <a:pt x="72" y="64"/>
                  </a:lnTo>
                  <a:lnTo>
                    <a:pt x="74" y="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64" name="Freeform 366"/>
            <p:cNvSpPr>
              <a:spLocks/>
            </p:cNvSpPr>
            <p:nvPr/>
          </p:nvSpPr>
          <p:spPr bwMode="auto">
            <a:xfrm>
              <a:off x="2549" y="2246"/>
              <a:ext cx="2" cy="3"/>
            </a:xfrm>
            <a:custGeom>
              <a:avLst/>
              <a:gdLst>
                <a:gd name="T0" fmla="*/ 0 w 3"/>
                <a:gd name="T1" fmla="*/ 2 h 7"/>
                <a:gd name="T2" fmla="*/ 0 w 3"/>
                <a:gd name="T3" fmla="*/ 2 h 7"/>
                <a:gd name="T4" fmla="*/ 0 w 3"/>
                <a:gd name="T5" fmla="*/ 2 h 7"/>
                <a:gd name="T6" fmla="*/ 1 w 3"/>
                <a:gd name="T7" fmla="*/ 2 h 7"/>
                <a:gd name="T8" fmla="*/ 1 w 3"/>
                <a:gd name="T9" fmla="*/ 2 h 7"/>
                <a:gd name="T10" fmla="*/ 1 w 3"/>
                <a:gd name="T11" fmla="*/ 1 h 7"/>
                <a:gd name="T12" fmla="*/ 1 w 3"/>
                <a:gd name="T13" fmla="*/ 1 h 7"/>
                <a:gd name="T14" fmla="*/ 1 w 3"/>
                <a:gd name="T15" fmla="*/ 1 h 7"/>
                <a:gd name="T16" fmla="*/ 1 w 3"/>
                <a:gd name="T17" fmla="*/ 1 h 7"/>
                <a:gd name="T18" fmla="*/ 2 w 3"/>
                <a:gd name="T19" fmla="*/ 0 h 7"/>
                <a:gd name="T20" fmla="*/ 2 w 3"/>
                <a:gd name="T21" fmla="*/ 0 h 7"/>
                <a:gd name="T22" fmla="*/ 1 w 3"/>
                <a:gd name="T23" fmla="*/ 0 h 7"/>
                <a:gd name="T24" fmla="*/ 1 w 3"/>
                <a:gd name="T25" fmla="*/ 1 h 7"/>
                <a:gd name="T26" fmla="*/ 1 w 3"/>
                <a:gd name="T27" fmla="*/ 1 h 7"/>
                <a:gd name="T28" fmla="*/ 1 w 3"/>
                <a:gd name="T29" fmla="*/ 1 h 7"/>
                <a:gd name="T30" fmla="*/ 0 w 3"/>
                <a:gd name="T31" fmla="*/ 1 h 7"/>
                <a:gd name="T32" fmla="*/ 0 w 3"/>
                <a:gd name="T33" fmla="*/ 1 h 7"/>
                <a:gd name="T34" fmla="*/ 0 w 3"/>
                <a:gd name="T35" fmla="*/ 2 h 7"/>
                <a:gd name="T36" fmla="*/ 0 w 3"/>
                <a:gd name="T37" fmla="*/ 2 h 7"/>
                <a:gd name="T38" fmla="*/ 0 w 3"/>
                <a:gd name="T39" fmla="*/ 2 h 7"/>
                <a:gd name="T40" fmla="*/ 0 w 3"/>
                <a:gd name="T41" fmla="*/ 3 h 7"/>
                <a:gd name="T42" fmla="*/ 0 w 3"/>
                <a:gd name="T43" fmla="*/ 3 h 7"/>
                <a:gd name="T44" fmla="*/ 0 w 3"/>
                <a:gd name="T45" fmla="*/ 2 h 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" h="7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65" name="Freeform 367"/>
            <p:cNvSpPr>
              <a:spLocks/>
            </p:cNvSpPr>
            <p:nvPr/>
          </p:nvSpPr>
          <p:spPr bwMode="auto">
            <a:xfrm>
              <a:off x="2536" y="2327"/>
              <a:ext cx="1" cy="9"/>
            </a:xfrm>
            <a:custGeom>
              <a:avLst/>
              <a:gdLst>
                <a:gd name="T0" fmla="*/ 0 w 1"/>
                <a:gd name="T1" fmla="*/ 9 h 19"/>
                <a:gd name="T2" fmla="*/ 0 w 1"/>
                <a:gd name="T3" fmla="*/ 8 h 19"/>
                <a:gd name="T4" fmla="*/ 0 w 1"/>
                <a:gd name="T5" fmla="*/ 7 h 19"/>
                <a:gd name="T6" fmla="*/ 0 w 1"/>
                <a:gd name="T7" fmla="*/ 6 h 19"/>
                <a:gd name="T8" fmla="*/ 0 w 1"/>
                <a:gd name="T9" fmla="*/ 5 h 19"/>
                <a:gd name="T10" fmla="*/ 0 w 1"/>
                <a:gd name="T11" fmla="*/ 4 h 19"/>
                <a:gd name="T12" fmla="*/ 0 w 1"/>
                <a:gd name="T13" fmla="*/ 3 h 19"/>
                <a:gd name="T14" fmla="*/ 0 w 1"/>
                <a:gd name="T15" fmla="*/ 2 h 19"/>
                <a:gd name="T16" fmla="*/ 0 w 1"/>
                <a:gd name="T17" fmla="*/ 2 h 19"/>
                <a:gd name="T18" fmla="*/ 1 w 1"/>
                <a:gd name="T19" fmla="*/ 1 h 19"/>
                <a:gd name="T20" fmla="*/ 1 w 1"/>
                <a:gd name="T21" fmla="*/ 0 h 19"/>
                <a:gd name="T22" fmla="*/ 0 w 1"/>
                <a:gd name="T23" fmla="*/ 1 h 19"/>
                <a:gd name="T24" fmla="*/ 0 w 1"/>
                <a:gd name="T25" fmla="*/ 2 h 19"/>
                <a:gd name="T26" fmla="*/ 0 w 1"/>
                <a:gd name="T27" fmla="*/ 2 h 19"/>
                <a:gd name="T28" fmla="*/ 0 w 1"/>
                <a:gd name="T29" fmla="*/ 4 h 19"/>
                <a:gd name="T30" fmla="*/ 0 w 1"/>
                <a:gd name="T31" fmla="*/ 4 h 19"/>
                <a:gd name="T32" fmla="*/ 0 w 1"/>
                <a:gd name="T33" fmla="*/ 6 h 19"/>
                <a:gd name="T34" fmla="*/ 0 w 1"/>
                <a:gd name="T35" fmla="*/ 6 h 19"/>
                <a:gd name="T36" fmla="*/ 0 w 1"/>
                <a:gd name="T37" fmla="*/ 7 h 19"/>
                <a:gd name="T38" fmla="*/ 0 w 1"/>
                <a:gd name="T39" fmla="*/ 8 h 19"/>
                <a:gd name="T40" fmla="*/ 0 w 1"/>
                <a:gd name="T41" fmla="*/ 9 h 19"/>
                <a:gd name="T42" fmla="*/ 0 w 1"/>
                <a:gd name="T43" fmla="*/ 9 h 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19">
                  <a:moveTo>
                    <a:pt x="0" y="19"/>
                  </a:move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66" name="Freeform 368"/>
            <p:cNvSpPr>
              <a:spLocks/>
            </p:cNvSpPr>
            <p:nvPr/>
          </p:nvSpPr>
          <p:spPr bwMode="auto">
            <a:xfrm>
              <a:off x="2576" y="2155"/>
              <a:ext cx="3" cy="9"/>
            </a:xfrm>
            <a:custGeom>
              <a:avLst/>
              <a:gdLst>
                <a:gd name="T0" fmla="*/ 0 w 5"/>
                <a:gd name="T1" fmla="*/ 9 h 17"/>
                <a:gd name="T2" fmla="*/ 2 w 5"/>
                <a:gd name="T3" fmla="*/ 9 h 17"/>
                <a:gd name="T4" fmla="*/ 3 w 5"/>
                <a:gd name="T5" fmla="*/ 0 h 17"/>
                <a:gd name="T6" fmla="*/ 2 w 5"/>
                <a:gd name="T7" fmla="*/ 0 h 17"/>
                <a:gd name="T8" fmla="*/ 0 w 5"/>
                <a:gd name="T9" fmla="*/ 9 h 17"/>
                <a:gd name="T10" fmla="*/ 0 w 5"/>
                <a:gd name="T11" fmla="*/ 9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7">
                  <a:moveTo>
                    <a:pt x="0" y="17"/>
                  </a:moveTo>
                  <a:lnTo>
                    <a:pt x="3" y="17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67" name="Freeform 369"/>
            <p:cNvSpPr>
              <a:spLocks/>
            </p:cNvSpPr>
            <p:nvPr/>
          </p:nvSpPr>
          <p:spPr bwMode="auto">
            <a:xfrm>
              <a:off x="2368" y="2167"/>
              <a:ext cx="1" cy="19"/>
            </a:xfrm>
            <a:custGeom>
              <a:avLst/>
              <a:gdLst>
                <a:gd name="T0" fmla="*/ 1 w 2"/>
                <a:gd name="T1" fmla="*/ 0 h 39"/>
                <a:gd name="T2" fmla="*/ 0 w 2"/>
                <a:gd name="T3" fmla="*/ 0 h 39"/>
                <a:gd name="T4" fmla="*/ 0 w 2"/>
                <a:gd name="T5" fmla="*/ 19 h 39"/>
                <a:gd name="T6" fmla="*/ 1 w 2"/>
                <a:gd name="T7" fmla="*/ 19 h 39"/>
                <a:gd name="T8" fmla="*/ 1 w 2"/>
                <a:gd name="T9" fmla="*/ 0 h 39"/>
                <a:gd name="T10" fmla="*/ 1 w 2"/>
                <a:gd name="T11" fmla="*/ 0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39">
                  <a:moveTo>
                    <a:pt x="2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2" y="3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68" name="Freeform 370"/>
            <p:cNvSpPr>
              <a:spLocks/>
            </p:cNvSpPr>
            <p:nvPr/>
          </p:nvSpPr>
          <p:spPr bwMode="auto">
            <a:xfrm>
              <a:off x="2616" y="2174"/>
              <a:ext cx="3" cy="5"/>
            </a:xfrm>
            <a:custGeom>
              <a:avLst/>
              <a:gdLst>
                <a:gd name="T0" fmla="*/ 2 w 6"/>
                <a:gd name="T1" fmla="*/ 0 h 10"/>
                <a:gd name="T2" fmla="*/ 0 w 6"/>
                <a:gd name="T3" fmla="*/ 1 h 10"/>
                <a:gd name="T4" fmla="*/ 2 w 6"/>
                <a:gd name="T5" fmla="*/ 5 h 10"/>
                <a:gd name="T6" fmla="*/ 3 w 6"/>
                <a:gd name="T7" fmla="*/ 5 h 10"/>
                <a:gd name="T8" fmla="*/ 2 w 6"/>
                <a:gd name="T9" fmla="*/ 0 h 10"/>
                <a:gd name="T10" fmla="*/ 2 w 6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lnTo>
                    <a:pt x="0" y="1"/>
                  </a:lnTo>
                  <a:lnTo>
                    <a:pt x="3" y="10"/>
                  </a:lnTo>
                  <a:lnTo>
                    <a:pt x="6" y="9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69" name="Freeform 371"/>
            <p:cNvSpPr>
              <a:spLocks/>
            </p:cNvSpPr>
            <p:nvPr/>
          </p:nvSpPr>
          <p:spPr bwMode="auto">
            <a:xfrm>
              <a:off x="2755" y="2183"/>
              <a:ext cx="1" cy="6"/>
            </a:xfrm>
            <a:custGeom>
              <a:avLst/>
              <a:gdLst>
                <a:gd name="T0" fmla="*/ 0 w 3"/>
                <a:gd name="T1" fmla="*/ 6 h 13"/>
                <a:gd name="T2" fmla="*/ 1 w 3"/>
                <a:gd name="T3" fmla="*/ 6 h 13"/>
                <a:gd name="T4" fmla="*/ 1 w 3"/>
                <a:gd name="T5" fmla="*/ 0 h 13"/>
                <a:gd name="T6" fmla="*/ 0 w 3"/>
                <a:gd name="T7" fmla="*/ 0 h 13"/>
                <a:gd name="T8" fmla="*/ 0 w 3"/>
                <a:gd name="T9" fmla="*/ 6 h 13"/>
                <a:gd name="T10" fmla="*/ 0 w 3"/>
                <a:gd name="T11" fmla="*/ 6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3">
                  <a:moveTo>
                    <a:pt x="0" y="13"/>
                  </a:moveTo>
                  <a:lnTo>
                    <a:pt x="3" y="1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70" name="Freeform 372"/>
            <p:cNvSpPr>
              <a:spLocks/>
            </p:cNvSpPr>
            <p:nvPr/>
          </p:nvSpPr>
          <p:spPr bwMode="auto">
            <a:xfrm>
              <a:off x="2369" y="2194"/>
              <a:ext cx="1" cy="11"/>
            </a:xfrm>
            <a:custGeom>
              <a:avLst/>
              <a:gdLst>
                <a:gd name="T0" fmla="*/ 1 w 3"/>
                <a:gd name="T1" fmla="*/ 1 h 24"/>
                <a:gd name="T2" fmla="*/ 0 w 3"/>
                <a:gd name="T3" fmla="*/ 0 h 24"/>
                <a:gd name="T4" fmla="*/ 0 w 3"/>
                <a:gd name="T5" fmla="*/ 1 h 24"/>
                <a:gd name="T6" fmla="*/ 0 w 3"/>
                <a:gd name="T7" fmla="*/ 2 h 24"/>
                <a:gd name="T8" fmla="*/ 0 w 3"/>
                <a:gd name="T9" fmla="*/ 3 h 24"/>
                <a:gd name="T10" fmla="*/ 0 w 3"/>
                <a:gd name="T11" fmla="*/ 4 h 24"/>
                <a:gd name="T12" fmla="*/ 0 w 3"/>
                <a:gd name="T13" fmla="*/ 6 h 24"/>
                <a:gd name="T14" fmla="*/ 0 w 3"/>
                <a:gd name="T15" fmla="*/ 6 h 24"/>
                <a:gd name="T16" fmla="*/ 1 w 3"/>
                <a:gd name="T17" fmla="*/ 8 h 24"/>
                <a:gd name="T18" fmla="*/ 1 w 3"/>
                <a:gd name="T19" fmla="*/ 9 h 24"/>
                <a:gd name="T20" fmla="*/ 1 w 3"/>
                <a:gd name="T21" fmla="*/ 10 h 24"/>
                <a:gd name="T22" fmla="*/ 1 w 3"/>
                <a:gd name="T23" fmla="*/ 11 h 24"/>
                <a:gd name="T24" fmla="*/ 1 w 3"/>
                <a:gd name="T25" fmla="*/ 10 h 24"/>
                <a:gd name="T26" fmla="*/ 1 w 3"/>
                <a:gd name="T27" fmla="*/ 9 h 24"/>
                <a:gd name="T28" fmla="*/ 1 w 3"/>
                <a:gd name="T29" fmla="*/ 8 h 24"/>
                <a:gd name="T30" fmla="*/ 1 w 3"/>
                <a:gd name="T31" fmla="*/ 7 h 24"/>
                <a:gd name="T32" fmla="*/ 1 w 3"/>
                <a:gd name="T33" fmla="*/ 6 h 24"/>
                <a:gd name="T34" fmla="*/ 1 w 3"/>
                <a:gd name="T35" fmla="*/ 6 h 24"/>
                <a:gd name="T36" fmla="*/ 1 w 3"/>
                <a:gd name="T37" fmla="*/ 4 h 24"/>
                <a:gd name="T38" fmla="*/ 1 w 3"/>
                <a:gd name="T39" fmla="*/ 3 h 24"/>
                <a:gd name="T40" fmla="*/ 1 w 3"/>
                <a:gd name="T41" fmla="*/ 2 h 24"/>
                <a:gd name="T42" fmla="*/ 1 w 3"/>
                <a:gd name="T43" fmla="*/ 1 h 24"/>
                <a:gd name="T44" fmla="*/ 1 w 3"/>
                <a:gd name="T45" fmla="*/ 1 h 24"/>
                <a:gd name="T46" fmla="*/ 1 w 3"/>
                <a:gd name="T47" fmla="*/ 1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" h="24">
                  <a:moveTo>
                    <a:pt x="2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2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71" name="Freeform 373"/>
            <p:cNvSpPr>
              <a:spLocks/>
            </p:cNvSpPr>
            <p:nvPr/>
          </p:nvSpPr>
          <p:spPr bwMode="auto">
            <a:xfrm>
              <a:off x="2370" y="2191"/>
              <a:ext cx="2" cy="4"/>
            </a:xfrm>
            <a:custGeom>
              <a:avLst/>
              <a:gdLst>
                <a:gd name="T0" fmla="*/ 0 w 4"/>
                <a:gd name="T1" fmla="*/ 2 h 9"/>
                <a:gd name="T2" fmla="*/ 0 w 4"/>
                <a:gd name="T3" fmla="*/ 2 h 9"/>
                <a:gd name="T4" fmla="*/ 1 w 4"/>
                <a:gd name="T5" fmla="*/ 2 h 9"/>
                <a:gd name="T6" fmla="*/ 1 w 4"/>
                <a:gd name="T7" fmla="*/ 2 h 9"/>
                <a:gd name="T8" fmla="*/ 1 w 4"/>
                <a:gd name="T9" fmla="*/ 2 h 9"/>
                <a:gd name="T10" fmla="*/ 1 w 4"/>
                <a:gd name="T11" fmla="*/ 2 h 9"/>
                <a:gd name="T12" fmla="*/ 1 w 4"/>
                <a:gd name="T13" fmla="*/ 2 h 9"/>
                <a:gd name="T14" fmla="*/ 1 w 4"/>
                <a:gd name="T15" fmla="*/ 2 h 9"/>
                <a:gd name="T16" fmla="*/ 2 w 4"/>
                <a:gd name="T17" fmla="*/ 2 h 9"/>
                <a:gd name="T18" fmla="*/ 2 w 4"/>
                <a:gd name="T19" fmla="*/ 2 h 9"/>
                <a:gd name="T20" fmla="*/ 2 w 4"/>
                <a:gd name="T21" fmla="*/ 2 h 9"/>
                <a:gd name="T22" fmla="*/ 0 w 4"/>
                <a:gd name="T23" fmla="*/ 0 h 9"/>
                <a:gd name="T24" fmla="*/ 0 w 4"/>
                <a:gd name="T25" fmla="*/ 0 h 9"/>
                <a:gd name="T26" fmla="*/ 0 w 4"/>
                <a:gd name="T27" fmla="*/ 1 h 9"/>
                <a:gd name="T28" fmla="*/ 0 w 4"/>
                <a:gd name="T29" fmla="*/ 1 h 9"/>
                <a:gd name="T30" fmla="*/ 0 w 4"/>
                <a:gd name="T31" fmla="*/ 2 h 9"/>
                <a:gd name="T32" fmla="*/ 0 w 4"/>
                <a:gd name="T33" fmla="*/ 2 h 9"/>
                <a:gd name="T34" fmla="*/ 0 w 4"/>
                <a:gd name="T35" fmla="*/ 2 h 9"/>
                <a:gd name="T36" fmla="*/ 0 w 4"/>
                <a:gd name="T37" fmla="*/ 3 h 9"/>
                <a:gd name="T38" fmla="*/ 0 w 4"/>
                <a:gd name="T39" fmla="*/ 3 h 9"/>
                <a:gd name="T40" fmla="*/ 0 w 4"/>
                <a:gd name="T41" fmla="*/ 4 h 9"/>
                <a:gd name="T42" fmla="*/ 0 w 4"/>
                <a:gd name="T43" fmla="*/ 4 h 9"/>
                <a:gd name="T44" fmla="*/ 0 w 4"/>
                <a:gd name="T45" fmla="*/ 4 h 9"/>
                <a:gd name="T46" fmla="*/ 0 w 4"/>
                <a:gd name="T47" fmla="*/ 2 h 9"/>
                <a:gd name="T48" fmla="*/ 0 w 4"/>
                <a:gd name="T49" fmla="*/ 2 h 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" h="9">
                  <a:moveTo>
                    <a:pt x="0" y="4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72" name="Freeform 374"/>
            <p:cNvSpPr>
              <a:spLocks/>
            </p:cNvSpPr>
            <p:nvPr/>
          </p:nvSpPr>
          <p:spPr bwMode="auto">
            <a:xfrm>
              <a:off x="2370" y="2205"/>
              <a:ext cx="4" cy="38"/>
            </a:xfrm>
            <a:custGeom>
              <a:avLst/>
              <a:gdLst>
                <a:gd name="T0" fmla="*/ 3 w 7"/>
                <a:gd name="T1" fmla="*/ 6 h 74"/>
                <a:gd name="T2" fmla="*/ 3 w 7"/>
                <a:gd name="T3" fmla="*/ 6 h 74"/>
                <a:gd name="T4" fmla="*/ 3 w 7"/>
                <a:gd name="T5" fmla="*/ 6 h 74"/>
                <a:gd name="T6" fmla="*/ 2 w 7"/>
                <a:gd name="T7" fmla="*/ 5 h 74"/>
                <a:gd name="T8" fmla="*/ 2 w 7"/>
                <a:gd name="T9" fmla="*/ 5 h 74"/>
                <a:gd name="T10" fmla="*/ 1 w 7"/>
                <a:gd name="T11" fmla="*/ 4 h 74"/>
                <a:gd name="T12" fmla="*/ 1 w 7"/>
                <a:gd name="T13" fmla="*/ 3 h 74"/>
                <a:gd name="T14" fmla="*/ 1 w 7"/>
                <a:gd name="T15" fmla="*/ 3 h 74"/>
                <a:gd name="T16" fmla="*/ 1 w 7"/>
                <a:gd name="T17" fmla="*/ 2 h 74"/>
                <a:gd name="T18" fmla="*/ 0 w 7"/>
                <a:gd name="T19" fmla="*/ 1 h 74"/>
                <a:gd name="T20" fmla="*/ 0 w 7"/>
                <a:gd name="T21" fmla="*/ 0 h 74"/>
                <a:gd name="T22" fmla="*/ 0 w 7"/>
                <a:gd name="T23" fmla="*/ 4 h 74"/>
                <a:gd name="T24" fmla="*/ 0 w 7"/>
                <a:gd name="T25" fmla="*/ 8 h 74"/>
                <a:gd name="T26" fmla="*/ 1 w 7"/>
                <a:gd name="T27" fmla="*/ 11 h 74"/>
                <a:gd name="T28" fmla="*/ 1 w 7"/>
                <a:gd name="T29" fmla="*/ 15 h 74"/>
                <a:gd name="T30" fmla="*/ 1 w 7"/>
                <a:gd name="T31" fmla="*/ 18 h 74"/>
                <a:gd name="T32" fmla="*/ 1 w 7"/>
                <a:gd name="T33" fmla="*/ 22 h 74"/>
                <a:gd name="T34" fmla="*/ 1 w 7"/>
                <a:gd name="T35" fmla="*/ 26 h 74"/>
                <a:gd name="T36" fmla="*/ 1 w 7"/>
                <a:gd name="T37" fmla="*/ 30 h 74"/>
                <a:gd name="T38" fmla="*/ 2 w 7"/>
                <a:gd name="T39" fmla="*/ 34 h 74"/>
                <a:gd name="T40" fmla="*/ 2 w 7"/>
                <a:gd name="T41" fmla="*/ 38 h 74"/>
                <a:gd name="T42" fmla="*/ 2 w 7"/>
                <a:gd name="T43" fmla="*/ 35 h 74"/>
                <a:gd name="T44" fmla="*/ 3 w 7"/>
                <a:gd name="T45" fmla="*/ 32 h 74"/>
                <a:gd name="T46" fmla="*/ 3 w 7"/>
                <a:gd name="T47" fmla="*/ 29 h 74"/>
                <a:gd name="T48" fmla="*/ 3 w 7"/>
                <a:gd name="T49" fmla="*/ 25 h 74"/>
                <a:gd name="T50" fmla="*/ 3 w 7"/>
                <a:gd name="T51" fmla="*/ 22 h 74"/>
                <a:gd name="T52" fmla="*/ 3 w 7"/>
                <a:gd name="T53" fmla="*/ 19 h 74"/>
                <a:gd name="T54" fmla="*/ 4 w 7"/>
                <a:gd name="T55" fmla="*/ 16 h 74"/>
                <a:gd name="T56" fmla="*/ 4 w 7"/>
                <a:gd name="T57" fmla="*/ 13 h 74"/>
                <a:gd name="T58" fmla="*/ 3 w 7"/>
                <a:gd name="T59" fmla="*/ 10 h 74"/>
                <a:gd name="T60" fmla="*/ 3 w 7"/>
                <a:gd name="T61" fmla="*/ 6 h 74"/>
                <a:gd name="T62" fmla="*/ 3 w 7"/>
                <a:gd name="T63" fmla="*/ 6 h 7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" h="74">
                  <a:moveTo>
                    <a:pt x="6" y="12"/>
                  </a:moveTo>
                  <a:lnTo>
                    <a:pt x="5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1" y="22"/>
                  </a:lnTo>
                  <a:lnTo>
                    <a:pt x="1" y="30"/>
                  </a:lnTo>
                  <a:lnTo>
                    <a:pt x="1" y="36"/>
                  </a:lnTo>
                  <a:lnTo>
                    <a:pt x="2" y="43"/>
                  </a:lnTo>
                  <a:lnTo>
                    <a:pt x="2" y="51"/>
                  </a:lnTo>
                  <a:lnTo>
                    <a:pt x="2" y="59"/>
                  </a:lnTo>
                  <a:lnTo>
                    <a:pt x="4" y="67"/>
                  </a:lnTo>
                  <a:lnTo>
                    <a:pt x="4" y="74"/>
                  </a:lnTo>
                  <a:lnTo>
                    <a:pt x="4" y="68"/>
                  </a:lnTo>
                  <a:lnTo>
                    <a:pt x="5" y="62"/>
                  </a:lnTo>
                  <a:lnTo>
                    <a:pt x="5" y="56"/>
                  </a:lnTo>
                  <a:lnTo>
                    <a:pt x="6" y="48"/>
                  </a:lnTo>
                  <a:lnTo>
                    <a:pt x="6" y="42"/>
                  </a:lnTo>
                  <a:lnTo>
                    <a:pt x="6" y="37"/>
                  </a:lnTo>
                  <a:lnTo>
                    <a:pt x="7" y="31"/>
                  </a:lnTo>
                  <a:lnTo>
                    <a:pt x="7" y="25"/>
                  </a:lnTo>
                  <a:lnTo>
                    <a:pt x="6" y="19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73" name="Freeform 375"/>
            <p:cNvSpPr>
              <a:spLocks/>
            </p:cNvSpPr>
            <p:nvPr/>
          </p:nvSpPr>
          <p:spPr bwMode="auto">
            <a:xfrm>
              <a:off x="2369" y="2188"/>
              <a:ext cx="1" cy="3"/>
            </a:xfrm>
            <a:custGeom>
              <a:avLst/>
              <a:gdLst>
                <a:gd name="T0" fmla="*/ 0 w 3"/>
                <a:gd name="T1" fmla="*/ 2 h 6"/>
                <a:gd name="T2" fmla="*/ 1 w 3"/>
                <a:gd name="T3" fmla="*/ 3 h 6"/>
                <a:gd name="T4" fmla="*/ 1 w 3"/>
                <a:gd name="T5" fmla="*/ 3 h 6"/>
                <a:gd name="T6" fmla="*/ 1 w 3"/>
                <a:gd name="T7" fmla="*/ 3 h 6"/>
                <a:gd name="T8" fmla="*/ 1 w 3"/>
                <a:gd name="T9" fmla="*/ 2 h 6"/>
                <a:gd name="T10" fmla="*/ 1 w 3"/>
                <a:gd name="T11" fmla="*/ 2 h 6"/>
                <a:gd name="T12" fmla="*/ 1 w 3"/>
                <a:gd name="T13" fmla="*/ 2 h 6"/>
                <a:gd name="T14" fmla="*/ 1 w 3"/>
                <a:gd name="T15" fmla="*/ 2 h 6"/>
                <a:gd name="T16" fmla="*/ 1 w 3"/>
                <a:gd name="T17" fmla="*/ 1 h 6"/>
                <a:gd name="T18" fmla="*/ 1 w 3"/>
                <a:gd name="T19" fmla="*/ 1 h 6"/>
                <a:gd name="T20" fmla="*/ 1 w 3"/>
                <a:gd name="T21" fmla="*/ 0 h 6"/>
                <a:gd name="T22" fmla="*/ 1 w 3"/>
                <a:gd name="T23" fmla="*/ 0 h 6"/>
                <a:gd name="T24" fmla="*/ 0 w 3"/>
                <a:gd name="T25" fmla="*/ 2 h 6"/>
                <a:gd name="T26" fmla="*/ 0 w 3"/>
                <a:gd name="T27" fmla="*/ 2 h 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" h="6">
                  <a:moveTo>
                    <a:pt x="0" y="4"/>
                  </a:moveTo>
                  <a:lnTo>
                    <a:pt x="3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74" name="Freeform 376"/>
            <p:cNvSpPr>
              <a:spLocks/>
            </p:cNvSpPr>
            <p:nvPr/>
          </p:nvSpPr>
          <p:spPr bwMode="auto">
            <a:xfrm>
              <a:off x="2372" y="2243"/>
              <a:ext cx="1" cy="21"/>
            </a:xfrm>
            <a:custGeom>
              <a:avLst/>
              <a:gdLst>
                <a:gd name="T0" fmla="*/ 1 w 2"/>
                <a:gd name="T1" fmla="*/ 21 h 42"/>
                <a:gd name="T2" fmla="*/ 1 w 2"/>
                <a:gd name="T3" fmla="*/ 19 h 42"/>
                <a:gd name="T4" fmla="*/ 1 w 2"/>
                <a:gd name="T5" fmla="*/ 17 h 42"/>
                <a:gd name="T6" fmla="*/ 1 w 2"/>
                <a:gd name="T7" fmla="*/ 15 h 42"/>
                <a:gd name="T8" fmla="*/ 1 w 2"/>
                <a:gd name="T9" fmla="*/ 13 h 42"/>
                <a:gd name="T10" fmla="*/ 1 w 2"/>
                <a:gd name="T11" fmla="*/ 10 h 42"/>
                <a:gd name="T12" fmla="*/ 1 w 2"/>
                <a:gd name="T13" fmla="*/ 8 h 42"/>
                <a:gd name="T14" fmla="*/ 1 w 2"/>
                <a:gd name="T15" fmla="*/ 7 h 42"/>
                <a:gd name="T16" fmla="*/ 1 w 2"/>
                <a:gd name="T17" fmla="*/ 5 h 42"/>
                <a:gd name="T18" fmla="*/ 1 w 2"/>
                <a:gd name="T19" fmla="*/ 2 h 42"/>
                <a:gd name="T20" fmla="*/ 1 w 2"/>
                <a:gd name="T21" fmla="*/ 0 h 42"/>
                <a:gd name="T22" fmla="*/ 1 w 2"/>
                <a:gd name="T23" fmla="*/ 2 h 42"/>
                <a:gd name="T24" fmla="*/ 1 w 2"/>
                <a:gd name="T25" fmla="*/ 4 h 42"/>
                <a:gd name="T26" fmla="*/ 0 w 2"/>
                <a:gd name="T27" fmla="*/ 7 h 42"/>
                <a:gd name="T28" fmla="*/ 0 w 2"/>
                <a:gd name="T29" fmla="*/ 8 h 42"/>
                <a:gd name="T30" fmla="*/ 0 w 2"/>
                <a:gd name="T31" fmla="*/ 10 h 42"/>
                <a:gd name="T32" fmla="*/ 0 w 2"/>
                <a:gd name="T33" fmla="*/ 13 h 42"/>
                <a:gd name="T34" fmla="*/ 0 w 2"/>
                <a:gd name="T35" fmla="*/ 15 h 42"/>
                <a:gd name="T36" fmla="*/ 0 w 2"/>
                <a:gd name="T37" fmla="*/ 17 h 42"/>
                <a:gd name="T38" fmla="*/ 1 w 2"/>
                <a:gd name="T39" fmla="*/ 19 h 42"/>
                <a:gd name="T40" fmla="*/ 1 w 2"/>
                <a:gd name="T41" fmla="*/ 21 h 42"/>
                <a:gd name="T42" fmla="*/ 1 w 2"/>
                <a:gd name="T43" fmla="*/ 21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" h="42">
                  <a:moveTo>
                    <a:pt x="2" y="42"/>
                  </a:moveTo>
                  <a:lnTo>
                    <a:pt x="2" y="37"/>
                  </a:lnTo>
                  <a:lnTo>
                    <a:pt x="2" y="34"/>
                  </a:lnTo>
                  <a:lnTo>
                    <a:pt x="2" y="29"/>
                  </a:lnTo>
                  <a:lnTo>
                    <a:pt x="2" y="25"/>
                  </a:lnTo>
                  <a:lnTo>
                    <a:pt x="2" y="20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2" y="9"/>
                  </a:lnTo>
                  <a:lnTo>
                    <a:pt x="2" y="4"/>
                  </a:lnTo>
                  <a:lnTo>
                    <a:pt x="2" y="0"/>
                  </a:lnTo>
                  <a:lnTo>
                    <a:pt x="2" y="4"/>
                  </a:lnTo>
                  <a:lnTo>
                    <a:pt x="2" y="8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75" name="Freeform 377"/>
            <p:cNvSpPr>
              <a:spLocks/>
            </p:cNvSpPr>
            <p:nvPr/>
          </p:nvSpPr>
          <p:spPr bwMode="auto">
            <a:xfrm>
              <a:off x="2372" y="2193"/>
              <a:ext cx="2" cy="1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2 w 2"/>
                <a:gd name="T5" fmla="*/ 1 h 2"/>
                <a:gd name="T6" fmla="*/ 2 w 2"/>
                <a:gd name="T7" fmla="*/ 1 h 2"/>
                <a:gd name="T8" fmla="*/ 1 w 2"/>
                <a:gd name="T9" fmla="*/ 1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1 w 2"/>
                <a:gd name="T17" fmla="*/ 1 h 2"/>
                <a:gd name="T18" fmla="*/ 1 w 2"/>
                <a:gd name="T19" fmla="*/ 0 h 2"/>
                <a:gd name="T20" fmla="*/ 0 w 2"/>
                <a:gd name="T21" fmla="*/ 0 h 2"/>
                <a:gd name="T22" fmla="*/ 0 w 2"/>
                <a:gd name="T23" fmla="*/ 0 h 2"/>
                <a:gd name="T24" fmla="*/ 0 w 2"/>
                <a:gd name="T25" fmla="*/ 0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76" name="Freeform 378"/>
            <p:cNvSpPr>
              <a:spLocks/>
            </p:cNvSpPr>
            <p:nvPr/>
          </p:nvSpPr>
          <p:spPr bwMode="auto">
            <a:xfrm>
              <a:off x="2455" y="2194"/>
              <a:ext cx="3" cy="16"/>
            </a:xfrm>
            <a:custGeom>
              <a:avLst/>
              <a:gdLst>
                <a:gd name="T0" fmla="*/ 2 w 6"/>
                <a:gd name="T1" fmla="*/ 16 h 33"/>
                <a:gd name="T2" fmla="*/ 3 w 6"/>
                <a:gd name="T3" fmla="*/ 0 h 33"/>
                <a:gd name="T4" fmla="*/ 0 w 6"/>
                <a:gd name="T5" fmla="*/ 14 h 33"/>
                <a:gd name="T6" fmla="*/ 2 w 6"/>
                <a:gd name="T7" fmla="*/ 16 h 33"/>
                <a:gd name="T8" fmla="*/ 2 w 6"/>
                <a:gd name="T9" fmla="*/ 16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3">
                  <a:moveTo>
                    <a:pt x="3" y="33"/>
                  </a:moveTo>
                  <a:lnTo>
                    <a:pt x="6" y="0"/>
                  </a:lnTo>
                  <a:lnTo>
                    <a:pt x="0" y="28"/>
                  </a:lnTo>
                  <a:lnTo>
                    <a:pt x="3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77" name="Freeform 379"/>
            <p:cNvSpPr>
              <a:spLocks/>
            </p:cNvSpPr>
            <p:nvPr/>
          </p:nvSpPr>
          <p:spPr bwMode="auto">
            <a:xfrm>
              <a:off x="2457" y="2213"/>
              <a:ext cx="1" cy="7"/>
            </a:xfrm>
            <a:custGeom>
              <a:avLst/>
              <a:gdLst>
                <a:gd name="T0" fmla="*/ 0 w 3"/>
                <a:gd name="T1" fmla="*/ 7 h 15"/>
                <a:gd name="T2" fmla="*/ 1 w 3"/>
                <a:gd name="T3" fmla="*/ 7 h 15"/>
                <a:gd name="T4" fmla="*/ 1 w 3"/>
                <a:gd name="T5" fmla="*/ 0 h 15"/>
                <a:gd name="T6" fmla="*/ 0 w 3"/>
                <a:gd name="T7" fmla="*/ 0 h 15"/>
                <a:gd name="T8" fmla="*/ 0 w 3"/>
                <a:gd name="T9" fmla="*/ 7 h 15"/>
                <a:gd name="T10" fmla="*/ 0 w 3"/>
                <a:gd name="T11" fmla="*/ 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5">
                  <a:moveTo>
                    <a:pt x="0" y="15"/>
                  </a:moveTo>
                  <a:lnTo>
                    <a:pt x="3" y="15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78" name="Freeform 380"/>
            <p:cNvSpPr>
              <a:spLocks/>
            </p:cNvSpPr>
            <p:nvPr/>
          </p:nvSpPr>
          <p:spPr bwMode="auto">
            <a:xfrm>
              <a:off x="2365" y="2265"/>
              <a:ext cx="1" cy="10"/>
            </a:xfrm>
            <a:custGeom>
              <a:avLst/>
              <a:gdLst>
                <a:gd name="T0" fmla="*/ 1 w 2"/>
                <a:gd name="T1" fmla="*/ 0 h 21"/>
                <a:gd name="T2" fmla="*/ 0 w 2"/>
                <a:gd name="T3" fmla="*/ 0 h 21"/>
                <a:gd name="T4" fmla="*/ 0 w 2"/>
                <a:gd name="T5" fmla="*/ 10 h 21"/>
                <a:gd name="T6" fmla="*/ 1 w 2"/>
                <a:gd name="T7" fmla="*/ 10 h 21"/>
                <a:gd name="T8" fmla="*/ 1 w 2"/>
                <a:gd name="T9" fmla="*/ 0 h 21"/>
                <a:gd name="T10" fmla="*/ 1 w 2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21">
                  <a:moveTo>
                    <a:pt x="2" y="0"/>
                  </a:moveTo>
                  <a:lnTo>
                    <a:pt x="0" y="0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79" name="Freeform 381"/>
            <p:cNvSpPr>
              <a:spLocks/>
            </p:cNvSpPr>
            <p:nvPr/>
          </p:nvSpPr>
          <p:spPr bwMode="auto">
            <a:xfrm>
              <a:off x="2366" y="2286"/>
              <a:ext cx="2" cy="9"/>
            </a:xfrm>
            <a:custGeom>
              <a:avLst/>
              <a:gdLst>
                <a:gd name="T0" fmla="*/ 2 w 4"/>
                <a:gd name="T1" fmla="*/ 0 h 17"/>
                <a:gd name="T2" fmla="*/ 0 w 4"/>
                <a:gd name="T3" fmla="*/ 0 h 17"/>
                <a:gd name="T4" fmla="*/ 0 w 4"/>
                <a:gd name="T5" fmla="*/ 9 h 17"/>
                <a:gd name="T6" fmla="*/ 2 w 4"/>
                <a:gd name="T7" fmla="*/ 9 h 17"/>
                <a:gd name="T8" fmla="*/ 2 w 4"/>
                <a:gd name="T9" fmla="*/ 0 h 17"/>
                <a:gd name="T10" fmla="*/ 2 w 4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17">
                  <a:moveTo>
                    <a:pt x="4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80" name="Freeform 382"/>
            <p:cNvSpPr>
              <a:spLocks/>
            </p:cNvSpPr>
            <p:nvPr/>
          </p:nvSpPr>
          <p:spPr bwMode="auto">
            <a:xfrm>
              <a:off x="2768" y="2290"/>
              <a:ext cx="3" cy="16"/>
            </a:xfrm>
            <a:custGeom>
              <a:avLst/>
              <a:gdLst>
                <a:gd name="T0" fmla="*/ 2 w 6"/>
                <a:gd name="T1" fmla="*/ 0 h 33"/>
                <a:gd name="T2" fmla="*/ 0 w 6"/>
                <a:gd name="T3" fmla="*/ 0 h 33"/>
                <a:gd name="T4" fmla="*/ 2 w 6"/>
                <a:gd name="T5" fmla="*/ 16 h 33"/>
                <a:gd name="T6" fmla="*/ 3 w 6"/>
                <a:gd name="T7" fmla="*/ 16 h 33"/>
                <a:gd name="T8" fmla="*/ 2 w 6"/>
                <a:gd name="T9" fmla="*/ 0 h 33"/>
                <a:gd name="T10" fmla="*/ 2 w 6"/>
                <a:gd name="T11" fmla="*/ 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33">
                  <a:moveTo>
                    <a:pt x="4" y="0"/>
                  </a:moveTo>
                  <a:lnTo>
                    <a:pt x="0" y="0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81" name="Freeform 383"/>
            <p:cNvSpPr>
              <a:spLocks/>
            </p:cNvSpPr>
            <p:nvPr/>
          </p:nvSpPr>
          <p:spPr bwMode="auto">
            <a:xfrm>
              <a:off x="2771" y="2314"/>
              <a:ext cx="1" cy="9"/>
            </a:xfrm>
            <a:custGeom>
              <a:avLst/>
              <a:gdLst>
                <a:gd name="T0" fmla="*/ 1 w 3"/>
                <a:gd name="T1" fmla="*/ 0 h 19"/>
                <a:gd name="T2" fmla="*/ 0 w 3"/>
                <a:gd name="T3" fmla="*/ 0 h 19"/>
                <a:gd name="T4" fmla="*/ 0 w 3"/>
                <a:gd name="T5" fmla="*/ 9 h 19"/>
                <a:gd name="T6" fmla="*/ 1 w 3"/>
                <a:gd name="T7" fmla="*/ 9 h 19"/>
                <a:gd name="T8" fmla="*/ 1 w 3"/>
                <a:gd name="T9" fmla="*/ 0 h 19"/>
                <a:gd name="T10" fmla="*/ 1 w 3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9">
                  <a:moveTo>
                    <a:pt x="3" y="0"/>
                  </a:moveTo>
                  <a:lnTo>
                    <a:pt x="0" y="0"/>
                  </a:lnTo>
                  <a:lnTo>
                    <a:pt x="0" y="19"/>
                  </a:lnTo>
                  <a:lnTo>
                    <a:pt x="3" y="19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82" name="Freeform 384"/>
            <p:cNvSpPr>
              <a:spLocks/>
            </p:cNvSpPr>
            <p:nvPr/>
          </p:nvSpPr>
          <p:spPr bwMode="auto">
            <a:xfrm>
              <a:off x="2772" y="2329"/>
              <a:ext cx="2" cy="6"/>
            </a:xfrm>
            <a:custGeom>
              <a:avLst/>
              <a:gdLst>
                <a:gd name="T0" fmla="*/ 2 w 3"/>
                <a:gd name="T1" fmla="*/ 0 h 13"/>
                <a:gd name="T2" fmla="*/ 0 w 3"/>
                <a:gd name="T3" fmla="*/ 0 h 13"/>
                <a:gd name="T4" fmla="*/ 0 w 3"/>
                <a:gd name="T5" fmla="*/ 6 h 13"/>
                <a:gd name="T6" fmla="*/ 2 w 3"/>
                <a:gd name="T7" fmla="*/ 6 h 13"/>
                <a:gd name="T8" fmla="*/ 2 w 3"/>
                <a:gd name="T9" fmla="*/ 0 h 13"/>
                <a:gd name="T10" fmla="*/ 2 w 3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83" name="Freeform 385"/>
            <p:cNvSpPr>
              <a:spLocks/>
            </p:cNvSpPr>
            <p:nvPr/>
          </p:nvSpPr>
          <p:spPr bwMode="auto">
            <a:xfrm>
              <a:off x="2774" y="2338"/>
              <a:ext cx="1" cy="5"/>
            </a:xfrm>
            <a:custGeom>
              <a:avLst/>
              <a:gdLst>
                <a:gd name="T0" fmla="*/ 0 w 3"/>
                <a:gd name="T1" fmla="*/ 5 h 11"/>
                <a:gd name="T2" fmla="*/ 1 w 3"/>
                <a:gd name="T3" fmla="*/ 5 h 11"/>
                <a:gd name="T4" fmla="*/ 1 w 3"/>
                <a:gd name="T5" fmla="*/ 0 h 11"/>
                <a:gd name="T6" fmla="*/ 0 w 3"/>
                <a:gd name="T7" fmla="*/ 0 h 11"/>
                <a:gd name="T8" fmla="*/ 0 w 3"/>
                <a:gd name="T9" fmla="*/ 5 h 11"/>
                <a:gd name="T10" fmla="*/ 0 w 3"/>
                <a:gd name="T11" fmla="*/ 5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3" y="1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84" name="Freeform 386"/>
            <p:cNvSpPr>
              <a:spLocks/>
            </p:cNvSpPr>
            <p:nvPr/>
          </p:nvSpPr>
          <p:spPr bwMode="auto">
            <a:xfrm>
              <a:off x="2532" y="2342"/>
              <a:ext cx="2" cy="8"/>
            </a:xfrm>
            <a:custGeom>
              <a:avLst/>
              <a:gdLst>
                <a:gd name="T0" fmla="*/ 1 w 5"/>
                <a:gd name="T1" fmla="*/ 0 h 15"/>
                <a:gd name="T2" fmla="*/ 0 w 5"/>
                <a:gd name="T3" fmla="*/ 8 h 15"/>
                <a:gd name="T4" fmla="*/ 1 w 5"/>
                <a:gd name="T5" fmla="*/ 8 h 15"/>
                <a:gd name="T6" fmla="*/ 2 w 5"/>
                <a:gd name="T7" fmla="*/ 0 h 15"/>
                <a:gd name="T8" fmla="*/ 1 w 5"/>
                <a:gd name="T9" fmla="*/ 0 h 15"/>
                <a:gd name="T10" fmla="*/ 1 w 5"/>
                <a:gd name="T11" fmla="*/ 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5">
                  <a:moveTo>
                    <a:pt x="3" y="0"/>
                  </a:moveTo>
                  <a:lnTo>
                    <a:pt x="0" y="15"/>
                  </a:lnTo>
                  <a:lnTo>
                    <a:pt x="3" y="15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85" name="Freeform 387"/>
            <p:cNvSpPr>
              <a:spLocks/>
            </p:cNvSpPr>
            <p:nvPr/>
          </p:nvSpPr>
          <p:spPr bwMode="auto">
            <a:xfrm>
              <a:off x="2385" y="2348"/>
              <a:ext cx="7" cy="13"/>
            </a:xfrm>
            <a:custGeom>
              <a:avLst/>
              <a:gdLst>
                <a:gd name="T0" fmla="*/ 0 w 12"/>
                <a:gd name="T1" fmla="*/ 12 h 24"/>
                <a:gd name="T2" fmla="*/ 2 w 12"/>
                <a:gd name="T3" fmla="*/ 13 h 24"/>
                <a:gd name="T4" fmla="*/ 7 w 12"/>
                <a:gd name="T5" fmla="*/ 0 h 24"/>
                <a:gd name="T6" fmla="*/ 6 w 12"/>
                <a:gd name="T7" fmla="*/ 0 h 24"/>
                <a:gd name="T8" fmla="*/ 0 w 12"/>
                <a:gd name="T9" fmla="*/ 12 h 24"/>
                <a:gd name="T10" fmla="*/ 0 w 12"/>
                <a:gd name="T11" fmla="*/ 12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4">
                  <a:moveTo>
                    <a:pt x="0" y="23"/>
                  </a:moveTo>
                  <a:lnTo>
                    <a:pt x="3" y="24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86" name="Freeform 388"/>
            <p:cNvSpPr>
              <a:spLocks/>
            </p:cNvSpPr>
            <p:nvPr/>
          </p:nvSpPr>
          <p:spPr bwMode="auto">
            <a:xfrm>
              <a:off x="2420" y="2361"/>
              <a:ext cx="18" cy="167"/>
            </a:xfrm>
            <a:custGeom>
              <a:avLst/>
              <a:gdLst>
                <a:gd name="T0" fmla="*/ 10 w 36"/>
                <a:gd name="T1" fmla="*/ 70 h 332"/>
                <a:gd name="T2" fmla="*/ 9 w 36"/>
                <a:gd name="T3" fmla="*/ 69 h 332"/>
                <a:gd name="T4" fmla="*/ 9 w 36"/>
                <a:gd name="T5" fmla="*/ 85 h 332"/>
                <a:gd name="T6" fmla="*/ 8 w 36"/>
                <a:gd name="T7" fmla="*/ 84 h 332"/>
                <a:gd name="T8" fmla="*/ 8 w 36"/>
                <a:gd name="T9" fmla="*/ 85 h 332"/>
                <a:gd name="T10" fmla="*/ 8 w 36"/>
                <a:gd name="T11" fmla="*/ 86 h 332"/>
                <a:gd name="T12" fmla="*/ 9 w 36"/>
                <a:gd name="T13" fmla="*/ 87 h 332"/>
                <a:gd name="T14" fmla="*/ 9 w 36"/>
                <a:gd name="T15" fmla="*/ 89 h 332"/>
                <a:gd name="T16" fmla="*/ 9 w 36"/>
                <a:gd name="T17" fmla="*/ 90 h 332"/>
                <a:gd name="T18" fmla="*/ 9 w 36"/>
                <a:gd name="T19" fmla="*/ 92 h 332"/>
                <a:gd name="T20" fmla="*/ 8 w 36"/>
                <a:gd name="T21" fmla="*/ 93 h 332"/>
                <a:gd name="T22" fmla="*/ 8 w 36"/>
                <a:gd name="T23" fmla="*/ 94 h 332"/>
                <a:gd name="T24" fmla="*/ 7 w 36"/>
                <a:gd name="T25" fmla="*/ 95 h 332"/>
                <a:gd name="T26" fmla="*/ 6 w 36"/>
                <a:gd name="T27" fmla="*/ 96 h 332"/>
                <a:gd name="T28" fmla="*/ 8 w 36"/>
                <a:gd name="T29" fmla="*/ 98 h 332"/>
                <a:gd name="T30" fmla="*/ 8 w 36"/>
                <a:gd name="T31" fmla="*/ 101 h 332"/>
                <a:gd name="T32" fmla="*/ 9 w 36"/>
                <a:gd name="T33" fmla="*/ 105 h 332"/>
                <a:gd name="T34" fmla="*/ 9 w 36"/>
                <a:gd name="T35" fmla="*/ 107 h 332"/>
                <a:gd name="T36" fmla="*/ 8 w 36"/>
                <a:gd name="T37" fmla="*/ 110 h 332"/>
                <a:gd name="T38" fmla="*/ 8 w 36"/>
                <a:gd name="T39" fmla="*/ 113 h 332"/>
                <a:gd name="T40" fmla="*/ 7 w 36"/>
                <a:gd name="T41" fmla="*/ 116 h 332"/>
                <a:gd name="T42" fmla="*/ 6 w 36"/>
                <a:gd name="T43" fmla="*/ 119 h 332"/>
                <a:gd name="T44" fmla="*/ 6 w 36"/>
                <a:gd name="T45" fmla="*/ 121 h 332"/>
                <a:gd name="T46" fmla="*/ 6 w 36"/>
                <a:gd name="T47" fmla="*/ 124 h 332"/>
                <a:gd name="T48" fmla="*/ 6 w 36"/>
                <a:gd name="T49" fmla="*/ 124 h 332"/>
                <a:gd name="T50" fmla="*/ 6 w 36"/>
                <a:gd name="T51" fmla="*/ 124 h 332"/>
                <a:gd name="T52" fmla="*/ 5 w 36"/>
                <a:gd name="T53" fmla="*/ 123 h 332"/>
                <a:gd name="T54" fmla="*/ 5 w 36"/>
                <a:gd name="T55" fmla="*/ 123 h 332"/>
                <a:gd name="T56" fmla="*/ 5 w 36"/>
                <a:gd name="T57" fmla="*/ 123 h 332"/>
                <a:gd name="T58" fmla="*/ 5 w 36"/>
                <a:gd name="T59" fmla="*/ 123 h 332"/>
                <a:gd name="T60" fmla="*/ 5 w 36"/>
                <a:gd name="T61" fmla="*/ 123 h 332"/>
                <a:gd name="T62" fmla="*/ 5 w 36"/>
                <a:gd name="T63" fmla="*/ 123 h 332"/>
                <a:gd name="T64" fmla="*/ 5 w 36"/>
                <a:gd name="T65" fmla="*/ 122 h 332"/>
                <a:gd name="T66" fmla="*/ 5 w 36"/>
                <a:gd name="T67" fmla="*/ 122 h 332"/>
                <a:gd name="T68" fmla="*/ 5 w 36"/>
                <a:gd name="T69" fmla="*/ 127 h 332"/>
                <a:gd name="T70" fmla="*/ 5 w 36"/>
                <a:gd name="T71" fmla="*/ 132 h 332"/>
                <a:gd name="T72" fmla="*/ 5 w 36"/>
                <a:gd name="T73" fmla="*/ 137 h 332"/>
                <a:gd name="T74" fmla="*/ 4 w 36"/>
                <a:gd name="T75" fmla="*/ 141 h 332"/>
                <a:gd name="T76" fmla="*/ 3 w 36"/>
                <a:gd name="T77" fmla="*/ 146 h 332"/>
                <a:gd name="T78" fmla="*/ 2 w 36"/>
                <a:gd name="T79" fmla="*/ 151 h 332"/>
                <a:gd name="T80" fmla="*/ 2 w 36"/>
                <a:gd name="T81" fmla="*/ 155 h 332"/>
                <a:gd name="T82" fmla="*/ 1 w 36"/>
                <a:gd name="T83" fmla="*/ 160 h 332"/>
                <a:gd name="T84" fmla="*/ 0 w 36"/>
                <a:gd name="T85" fmla="*/ 163 h 332"/>
                <a:gd name="T86" fmla="*/ 0 w 36"/>
                <a:gd name="T87" fmla="*/ 167 h 332"/>
                <a:gd name="T88" fmla="*/ 3 w 36"/>
                <a:gd name="T89" fmla="*/ 150 h 332"/>
                <a:gd name="T90" fmla="*/ 5 w 36"/>
                <a:gd name="T91" fmla="*/ 134 h 332"/>
                <a:gd name="T92" fmla="*/ 8 w 36"/>
                <a:gd name="T93" fmla="*/ 117 h 332"/>
                <a:gd name="T94" fmla="*/ 11 w 36"/>
                <a:gd name="T95" fmla="*/ 100 h 332"/>
                <a:gd name="T96" fmla="*/ 13 w 36"/>
                <a:gd name="T97" fmla="*/ 83 h 332"/>
                <a:gd name="T98" fmla="*/ 15 w 36"/>
                <a:gd name="T99" fmla="*/ 66 h 332"/>
                <a:gd name="T100" fmla="*/ 17 w 36"/>
                <a:gd name="T101" fmla="*/ 50 h 332"/>
                <a:gd name="T102" fmla="*/ 18 w 36"/>
                <a:gd name="T103" fmla="*/ 33 h 332"/>
                <a:gd name="T104" fmla="*/ 18 w 36"/>
                <a:gd name="T105" fmla="*/ 16 h 332"/>
                <a:gd name="T106" fmla="*/ 18 w 36"/>
                <a:gd name="T107" fmla="*/ 0 h 332"/>
                <a:gd name="T108" fmla="*/ 10 w 36"/>
                <a:gd name="T109" fmla="*/ 70 h 332"/>
                <a:gd name="T110" fmla="*/ 10 w 36"/>
                <a:gd name="T111" fmla="*/ 70 h 3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6" h="332">
                  <a:moveTo>
                    <a:pt x="20" y="139"/>
                  </a:moveTo>
                  <a:lnTo>
                    <a:pt x="17" y="137"/>
                  </a:lnTo>
                  <a:lnTo>
                    <a:pt x="17" y="169"/>
                  </a:lnTo>
                  <a:lnTo>
                    <a:pt x="15" y="167"/>
                  </a:lnTo>
                  <a:lnTo>
                    <a:pt x="16" y="169"/>
                  </a:lnTo>
                  <a:lnTo>
                    <a:pt x="16" y="170"/>
                  </a:lnTo>
                  <a:lnTo>
                    <a:pt x="17" y="173"/>
                  </a:lnTo>
                  <a:lnTo>
                    <a:pt x="17" y="177"/>
                  </a:lnTo>
                  <a:lnTo>
                    <a:pt x="17" y="179"/>
                  </a:lnTo>
                  <a:lnTo>
                    <a:pt x="17" y="182"/>
                  </a:lnTo>
                  <a:lnTo>
                    <a:pt x="16" y="184"/>
                  </a:lnTo>
                  <a:lnTo>
                    <a:pt x="15" y="186"/>
                  </a:lnTo>
                  <a:lnTo>
                    <a:pt x="14" y="189"/>
                  </a:lnTo>
                  <a:lnTo>
                    <a:pt x="11" y="190"/>
                  </a:lnTo>
                  <a:lnTo>
                    <a:pt x="15" y="195"/>
                  </a:lnTo>
                  <a:lnTo>
                    <a:pt x="16" y="201"/>
                  </a:lnTo>
                  <a:lnTo>
                    <a:pt x="17" y="208"/>
                  </a:lnTo>
                  <a:lnTo>
                    <a:pt x="17" y="212"/>
                  </a:lnTo>
                  <a:lnTo>
                    <a:pt x="16" y="219"/>
                  </a:lnTo>
                  <a:lnTo>
                    <a:pt x="15" y="225"/>
                  </a:lnTo>
                  <a:lnTo>
                    <a:pt x="14" y="231"/>
                  </a:lnTo>
                  <a:lnTo>
                    <a:pt x="12" y="236"/>
                  </a:lnTo>
                  <a:lnTo>
                    <a:pt x="11" y="241"/>
                  </a:lnTo>
                  <a:lnTo>
                    <a:pt x="11" y="246"/>
                  </a:lnTo>
                  <a:lnTo>
                    <a:pt x="10" y="245"/>
                  </a:lnTo>
                  <a:lnTo>
                    <a:pt x="9" y="245"/>
                  </a:lnTo>
                  <a:lnTo>
                    <a:pt x="9" y="243"/>
                  </a:lnTo>
                  <a:lnTo>
                    <a:pt x="10" y="252"/>
                  </a:lnTo>
                  <a:lnTo>
                    <a:pt x="10" y="262"/>
                  </a:lnTo>
                  <a:lnTo>
                    <a:pt x="9" y="272"/>
                  </a:lnTo>
                  <a:lnTo>
                    <a:pt x="7" y="281"/>
                  </a:lnTo>
                  <a:lnTo>
                    <a:pt x="6" y="290"/>
                  </a:lnTo>
                  <a:lnTo>
                    <a:pt x="4" y="300"/>
                  </a:lnTo>
                  <a:lnTo>
                    <a:pt x="3" y="309"/>
                  </a:lnTo>
                  <a:lnTo>
                    <a:pt x="1" y="318"/>
                  </a:lnTo>
                  <a:lnTo>
                    <a:pt x="0" y="325"/>
                  </a:lnTo>
                  <a:lnTo>
                    <a:pt x="0" y="332"/>
                  </a:lnTo>
                  <a:lnTo>
                    <a:pt x="5" y="299"/>
                  </a:lnTo>
                  <a:lnTo>
                    <a:pt x="10" y="266"/>
                  </a:lnTo>
                  <a:lnTo>
                    <a:pt x="16" y="232"/>
                  </a:lnTo>
                  <a:lnTo>
                    <a:pt x="21" y="199"/>
                  </a:lnTo>
                  <a:lnTo>
                    <a:pt x="26" y="165"/>
                  </a:lnTo>
                  <a:lnTo>
                    <a:pt x="30" y="132"/>
                  </a:lnTo>
                  <a:lnTo>
                    <a:pt x="33" y="99"/>
                  </a:lnTo>
                  <a:lnTo>
                    <a:pt x="35" y="65"/>
                  </a:lnTo>
                  <a:lnTo>
                    <a:pt x="36" y="32"/>
                  </a:lnTo>
                  <a:lnTo>
                    <a:pt x="35" y="0"/>
                  </a:lnTo>
                  <a:lnTo>
                    <a:pt x="20" y="1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87" name="Freeform 389"/>
            <p:cNvSpPr>
              <a:spLocks/>
            </p:cNvSpPr>
            <p:nvPr/>
          </p:nvSpPr>
          <p:spPr bwMode="auto">
            <a:xfrm>
              <a:off x="2424" y="2482"/>
              <a:ext cx="1" cy="1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1 h 2"/>
                <a:gd name="T16" fmla="*/ 0 w 1"/>
                <a:gd name="T17" fmla="*/ 0 h 2"/>
                <a:gd name="T18" fmla="*/ 0 w 1"/>
                <a:gd name="T19" fmla="*/ 0 h 2"/>
                <a:gd name="T20" fmla="*/ 0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1 h 2"/>
                <a:gd name="T28" fmla="*/ 0 w 1"/>
                <a:gd name="T29" fmla="*/ 1 h 2"/>
                <a:gd name="T30" fmla="*/ 0 w 1"/>
                <a:gd name="T31" fmla="*/ 1 h 2"/>
                <a:gd name="T32" fmla="*/ 0 w 1"/>
                <a:gd name="T33" fmla="*/ 1 h 2"/>
                <a:gd name="T34" fmla="*/ 0 w 1"/>
                <a:gd name="T35" fmla="*/ 1 h 2"/>
                <a:gd name="T36" fmla="*/ 0 w 1"/>
                <a:gd name="T37" fmla="*/ 1 h 2"/>
                <a:gd name="T38" fmla="*/ 0 w 1"/>
                <a:gd name="T39" fmla="*/ 1 h 2"/>
                <a:gd name="T40" fmla="*/ 0 w 1"/>
                <a:gd name="T41" fmla="*/ 1 h 2"/>
                <a:gd name="T42" fmla="*/ 0 w 1"/>
                <a:gd name="T43" fmla="*/ 1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88" name="Freeform 390"/>
            <p:cNvSpPr>
              <a:spLocks/>
            </p:cNvSpPr>
            <p:nvPr/>
          </p:nvSpPr>
          <p:spPr bwMode="auto">
            <a:xfrm>
              <a:off x="2369" y="2393"/>
              <a:ext cx="3" cy="5"/>
            </a:xfrm>
            <a:custGeom>
              <a:avLst/>
              <a:gdLst>
                <a:gd name="T0" fmla="*/ 3 w 5"/>
                <a:gd name="T1" fmla="*/ 0 h 11"/>
                <a:gd name="T2" fmla="*/ 0 w 5"/>
                <a:gd name="T3" fmla="*/ 5 h 11"/>
                <a:gd name="T4" fmla="*/ 0 w 5"/>
                <a:gd name="T5" fmla="*/ 5 h 11"/>
                <a:gd name="T6" fmla="*/ 1 w 5"/>
                <a:gd name="T7" fmla="*/ 5 h 11"/>
                <a:gd name="T8" fmla="*/ 1 w 5"/>
                <a:gd name="T9" fmla="*/ 4 h 11"/>
                <a:gd name="T10" fmla="*/ 1 w 5"/>
                <a:gd name="T11" fmla="*/ 4 h 11"/>
                <a:gd name="T12" fmla="*/ 2 w 5"/>
                <a:gd name="T13" fmla="*/ 3 h 11"/>
                <a:gd name="T14" fmla="*/ 2 w 5"/>
                <a:gd name="T15" fmla="*/ 3 h 11"/>
                <a:gd name="T16" fmla="*/ 2 w 5"/>
                <a:gd name="T17" fmla="*/ 2 h 11"/>
                <a:gd name="T18" fmla="*/ 2 w 5"/>
                <a:gd name="T19" fmla="*/ 2 h 11"/>
                <a:gd name="T20" fmla="*/ 2 w 5"/>
                <a:gd name="T21" fmla="*/ 1 h 11"/>
                <a:gd name="T22" fmla="*/ 3 w 5"/>
                <a:gd name="T23" fmla="*/ 0 h 11"/>
                <a:gd name="T24" fmla="*/ 3 w 5"/>
                <a:gd name="T25" fmla="*/ 0 h 11"/>
                <a:gd name="T26" fmla="*/ 3 w 5"/>
                <a:gd name="T27" fmla="*/ 0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lnTo>
                    <a:pt x="0" y="11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89" name="Freeform 391"/>
            <p:cNvSpPr>
              <a:spLocks/>
            </p:cNvSpPr>
            <p:nvPr/>
          </p:nvSpPr>
          <p:spPr bwMode="auto">
            <a:xfrm>
              <a:off x="2372" y="2363"/>
              <a:ext cx="15" cy="35"/>
            </a:xfrm>
            <a:custGeom>
              <a:avLst/>
              <a:gdLst>
                <a:gd name="T0" fmla="*/ 0 w 31"/>
                <a:gd name="T1" fmla="*/ 30 h 71"/>
                <a:gd name="T2" fmla="*/ 2 w 31"/>
                <a:gd name="T3" fmla="*/ 27 h 71"/>
                <a:gd name="T4" fmla="*/ 4 w 31"/>
                <a:gd name="T5" fmla="*/ 28 h 71"/>
                <a:gd name="T6" fmla="*/ 4 w 31"/>
                <a:gd name="T7" fmla="*/ 28 h 71"/>
                <a:gd name="T8" fmla="*/ 4 w 31"/>
                <a:gd name="T9" fmla="*/ 30 h 71"/>
                <a:gd name="T10" fmla="*/ 3 w 31"/>
                <a:gd name="T11" fmla="*/ 30 h 71"/>
                <a:gd name="T12" fmla="*/ 3 w 31"/>
                <a:gd name="T13" fmla="*/ 31 h 71"/>
                <a:gd name="T14" fmla="*/ 3 w 31"/>
                <a:gd name="T15" fmla="*/ 32 h 71"/>
                <a:gd name="T16" fmla="*/ 2 w 31"/>
                <a:gd name="T17" fmla="*/ 32 h 71"/>
                <a:gd name="T18" fmla="*/ 2 w 31"/>
                <a:gd name="T19" fmla="*/ 33 h 71"/>
                <a:gd name="T20" fmla="*/ 2 w 31"/>
                <a:gd name="T21" fmla="*/ 34 h 71"/>
                <a:gd name="T22" fmla="*/ 2 w 31"/>
                <a:gd name="T23" fmla="*/ 35 h 71"/>
                <a:gd name="T24" fmla="*/ 2 w 31"/>
                <a:gd name="T25" fmla="*/ 35 h 71"/>
                <a:gd name="T26" fmla="*/ 15 w 31"/>
                <a:gd name="T27" fmla="*/ 0 h 71"/>
                <a:gd name="T28" fmla="*/ 11 w 31"/>
                <a:gd name="T29" fmla="*/ 0 h 71"/>
                <a:gd name="T30" fmla="*/ 10 w 31"/>
                <a:gd name="T31" fmla="*/ 3 h 71"/>
                <a:gd name="T32" fmla="*/ 9 w 31"/>
                <a:gd name="T33" fmla="*/ 6 h 71"/>
                <a:gd name="T34" fmla="*/ 8 w 31"/>
                <a:gd name="T35" fmla="*/ 9 h 71"/>
                <a:gd name="T36" fmla="*/ 7 w 31"/>
                <a:gd name="T37" fmla="*/ 12 h 71"/>
                <a:gd name="T38" fmla="*/ 6 w 31"/>
                <a:gd name="T39" fmla="*/ 16 h 71"/>
                <a:gd name="T40" fmla="*/ 4 w 31"/>
                <a:gd name="T41" fmla="*/ 19 h 71"/>
                <a:gd name="T42" fmla="*/ 3 w 31"/>
                <a:gd name="T43" fmla="*/ 22 h 71"/>
                <a:gd name="T44" fmla="*/ 2 w 31"/>
                <a:gd name="T45" fmla="*/ 25 h 71"/>
                <a:gd name="T46" fmla="*/ 1 w 31"/>
                <a:gd name="T47" fmla="*/ 28 h 71"/>
                <a:gd name="T48" fmla="*/ 0 w 31"/>
                <a:gd name="T49" fmla="*/ 30 h 71"/>
                <a:gd name="T50" fmla="*/ 0 w 31"/>
                <a:gd name="T51" fmla="*/ 30 h 71"/>
                <a:gd name="T52" fmla="*/ 0 w 31"/>
                <a:gd name="T53" fmla="*/ 30 h 7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1" h="71">
                  <a:moveTo>
                    <a:pt x="0" y="60"/>
                  </a:moveTo>
                  <a:lnTo>
                    <a:pt x="4" y="54"/>
                  </a:lnTo>
                  <a:lnTo>
                    <a:pt x="8" y="56"/>
                  </a:lnTo>
                  <a:lnTo>
                    <a:pt x="8" y="57"/>
                  </a:lnTo>
                  <a:lnTo>
                    <a:pt x="8" y="60"/>
                  </a:lnTo>
                  <a:lnTo>
                    <a:pt x="7" y="61"/>
                  </a:lnTo>
                  <a:lnTo>
                    <a:pt x="7" y="62"/>
                  </a:lnTo>
                  <a:lnTo>
                    <a:pt x="7" y="64"/>
                  </a:lnTo>
                  <a:lnTo>
                    <a:pt x="5" y="65"/>
                  </a:lnTo>
                  <a:lnTo>
                    <a:pt x="5" y="66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4" y="71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20" y="7"/>
                  </a:lnTo>
                  <a:lnTo>
                    <a:pt x="19" y="13"/>
                  </a:lnTo>
                  <a:lnTo>
                    <a:pt x="17" y="19"/>
                  </a:lnTo>
                  <a:lnTo>
                    <a:pt x="14" y="25"/>
                  </a:lnTo>
                  <a:lnTo>
                    <a:pt x="12" y="33"/>
                  </a:lnTo>
                  <a:lnTo>
                    <a:pt x="9" y="39"/>
                  </a:lnTo>
                  <a:lnTo>
                    <a:pt x="7" y="45"/>
                  </a:lnTo>
                  <a:lnTo>
                    <a:pt x="4" y="51"/>
                  </a:lnTo>
                  <a:lnTo>
                    <a:pt x="3" y="56"/>
                  </a:lnTo>
                  <a:lnTo>
                    <a:pt x="0" y="61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90" name="Freeform 392"/>
            <p:cNvSpPr>
              <a:spLocks/>
            </p:cNvSpPr>
            <p:nvPr/>
          </p:nvSpPr>
          <p:spPr bwMode="auto">
            <a:xfrm>
              <a:off x="2786" y="2436"/>
              <a:ext cx="15" cy="118"/>
            </a:xfrm>
            <a:custGeom>
              <a:avLst/>
              <a:gdLst>
                <a:gd name="T0" fmla="*/ 0 w 31"/>
                <a:gd name="T1" fmla="*/ 0 h 238"/>
                <a:gd name="T2" fmla="*/ 15 w 31"/>
                <a:gd name="T3" fmla="*/ 118 h 238"/>
                <a:gd name="T4" fmla="*/ 15 w 31"/>
                <a:gd name="T5" fmla="*/ 106 h 238"/>
                <a:gd name="T6" fmla="*/ 15 w 31"/>
                <a:gd name="T7" fmla="*/ 93 h 238"/>
                <a:gd name="T8" fmla="*/ 15 w 31"/>
                <a:gd name="T9" fmla="*/ 81 h 238"/>
                <a:gd name="T10" fmla="*/ 13 w 31"/>
                <a:gd name="T11" fmla="*/ 69 h 238"/>
                <a:gd name="T12" fmla="*/ 12 w 31"/>
                <a:gd name="T13" fmla="*/ 58 h 238"/>
                <a:gd name="T14" fmla="*/ 10 w 31"/>
                <a:gd name="T15" fmla="*/ 46 h 238"/>
                <a:gd name="T16" fmla="*/ 8 w 31"/>
                <a:gd name="T17" fmla="*/ 34 h 238"/>
                <a:gd name="T18" fmla="*/ 5 w 31"/>
                <a:gd name="T19" fmla="*/ 23 h 238"/>
                <a:gd name="T20" fmla="*/ 2 w 31"/>
                <a:gd name="T21" fmla="*/ 11 h 238"/>
                <a:gd name="T22" fmla="*/ 0 w 31"/>
                <a:gd name="T23" fmla="*/ 0 h 238"/>
                <a:gd name="T24" fmla="*/ 0 w 31"/>
                <a:gd name="T25" fmla="*/ 0 h 2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238">
                  <a:moveTo>
                    <a:pt x="0" y="0"/>
                  </a:moveTo>
                  <a:lnTo>
                    <a:pt x="30" y="238"/>
                  </a:lnTo>
                  <a:lnTo>
                    <a:pt x="31" y="213"/>
                  </a:lnTo>
                  <a:lnTo>
                    <a:pt x="31" y="188"/>
                  </a:lnTo>
                  <a:lnTo>
                    <a:pt x="30" y="163"/>
                  </a:lnTo>
                  <a:lnTo>
                    <a:pt x="27" y="140"/>
                  </a:lnTo>
                  <a:lnTo>
                    <a:pt x="25" y="116"/>
                  </a:lnTo>
                  <a:lnTo>
                    <a:pt x="21" y="93"/>
                  </a:lnTo>
                  <a:lnTo>
                    <a:pt x="16" y="69"/>
                  </a:lnTo>
                  <a:lnTo>
                    <a:pt x="11" y="46"/>
                  </a:lnTo>
                  <a:lnTo>
                    <a:pt x="5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91" name="Freeform 393"/>
            <p:cNvSpPr>
              <a:spLocks/>
            </p:cNvSpPr>
            <p:nvPr/>
          </p:nvSpPr>
          <p:spPr bwMode="auto">
            <a:xfrm>
              <a:off x="2409" y="2534"/>
              <a:ext cx="9" cy="61"/>
            </a:xfrm>
            <a:custGeom>
              <a:avLst/>
              <a:gdLst>
                <a:gd name="T0" fmla="*/ 0 w 17"/>
                <a:gd name="T1" fmla="*/ 61 h 121"/>
                <a:gd name="T2" fmla="*/ 1 w 17"/>
                <a:gd name="T3" fmla="*/ 57 h 121"/>
                <a:gd name="T4" fmla="*/ 2 w 17"/>
                <a:gd name="T5" fmla="*/ 53 h 121"/>
                <a:gd name="T6" fmla="*/ 3 w 17"/>
                <a:gd name="T7" fmla="*/ 50 h 121"/>
                <a:gd name="T8" fmla="*/ 3 w 17"/>
                <a:gd name="T9" fmla="*/ 46 h 121"/>
                <a:gd name="T10" fmla="*/ 4 w 17"/>
                <a:gd name="T11" fmla="*/ 42 h 121"/>
                <a:gd name="T12" fmla="*/ 5 w 17"/>
                <a:gd name="T13" fmla="*/ 39 h 121"/>
                <a:gd name="T14" fmla="*/ 5 w 17"/>
                <a:gd name="T15" fmla="*/ 35 h 121"/>
                <a:gd name="T16" fmla="*/ 6 w 17"/>
                <a:gd name="T17" fmla="*/ 31 h 121"/>
                <a:gd name="T18" fmla="*/ 6 w 17"/>
                <a:gd name="T19" fmla="*/ 27 h 121"/>
                <a:gd name="T20" fmla="*/ 7 w 17"/>
                <a:gd name="T21" fmla="*/ 24 h 121"/>
                <a:gd name="T22" fmla="*/ 6 w 17"/>
                <a:gd name="T23" fmla="*/ 24 h 121"/>
                <a:gd name="T24" fmla="*/ 6 w 17"/>
                <a:gd name="T25" fmla="*/ 17 h 121"/>
                <a:gd name="T26" fmla="*/ 8 w 17"/>
                <a:gd name="T27" fmla="*/ 17 h 121"/>
                <a:gd name="T28" fmla="*/ 8 w 17"/>
                <a:gd name="T29" fmla="*/ 17 h 121"/>
                <a:gd name="T30" fmla="*/ 8 w 17"/>
                <a:gd name="T31" fmla="*/ 16 h 121"/>
                <a:gd name="T32" fmla="*/ 8 w 17"/>
                <a:gd name="T33" fmla="*/ 14 h 121"/>
                <a:gd name="T34" fmla="*/ 8 w 17"/>
                <a:gd name="T35" fmla="*/ 13 h 121"/>
                <a:gd name="T36" fmla="*/ 8 w 17"/>
                <a:gd name="T37" fmla="*/ 11 h 121"/>
                <a:gd name="T38" fmla="*/ 8 w 17"/>
                <a:gd name="T39" fmla="*/ 9 h 121"/>
                <a:gd name="T40" fmla="*/ 8 w 17"/>
                <a:gd name="T41" fmla="*/ 7 h 121"/>
                <a:gd name="T42" fmla="*/ 9 w 17"/>
                <a:gd name="T43" fmla="*/ 5 h 121"/>
                <a:gd name="T44" fmla="*/ 9 w 17"/>
                <a:gd name="T45" fmla="*/ 3 h 121"/>
                <a:gd name="T46" fmla="*/ 9 w 17"/>
                <a:gd name="T47" fmla="*/ 2 h 121"/>
                <a:gd name="T48" fmla="*/ 9 w 17"/>
                <a:gd name="T49" fmla="*/ 0 h 121"/>
                <a:gd name="T50" fmla="*/ 8 w 17"/>
                <a:gd name="T51" fmla="*/ 6 h 121"/>
                <a:gd name="T52" fmla="*/ 6 w 17"/>
                <a:gd name="T53" fmla="*/ 12 h 121"/>
                <a:gd name="T54" fmla="*/ 5 w 17"/>
                <a:gd name="T55" fmla="*/ 17 h 121"/>
                <a:gd name="T56" fmla="*/ 4 w 17"/>
                <a:gd name="T57" fmla="*/ 24 h 121"/>
                <a:gd name="T58" fmla="*/ 3 w 17"/>
                <a:gd name="T59" fmla="*/ 30 h 121"/>
                <a:gd name="T60" fmla="*/ 2 w 17"/>
                <a:gd name="T61" fmla="*/ 36 h 121"/>
                <a:gd name="T62" fmla="*/ 1 w 17"/>
                <a:gd name="T63" fmla="*/ 42 h 121"/>
                <a:gd name="T64" fmla="*/ 1 w 17"/>
                <a:gd name="T65" fmla="*/ 48 h 121"/>
                <a:gd name="T66" fmla="*/ 0 w 17"/>
                <a:gd name="T67" fmla="*/ 55 h 121"/>
                <a:gd name="T68" fmla="*/ 0 w 17"/>
                <a:gd name="T69" fmla="*/ 61 h 121"/>
                <a:gd name="T70" fmla="*/ 0 w 17"/>
                <a:gd name="T71" fmla="*/ 61 h 1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7" h="121">
                  <a:moveTo>
                    <a:pt x="0" y="121"/>
                  </a:moveTo>
                  <a:lnTo>
                    <a:pt x="1" y="114"/>
                  </a:lnTo>
                  <a:lnTo>
                    <a:pt x="4" y="106"/>
                  </a:lnTo>
                  <a:lnTo>
                    <a:pt x="5" y="99"/>
                  </a:lnTo>
                  <a:lnTo>
                    <a:pt x="6" y="91"/>
                  </a:lnTo>
                  <a:lnTo>
                    <a:pt x="7" y="84"/>
                  </a:lnTo>
                  <a:lnTo>
                    <a:pt x="9" y="77"/>
                  </a:lnTo>
                  <a:lnTo>
                    <a:pt x="10" y="69"/>
                  </a:lnTo>
                  <a:lnTo>
                    <a:pt x="11" y="62"/>
                  </a:lnTo>
                  <a:lnTo>
                    <a:pt x="12" y="54"/>
                  </a:lnTo>
                  <a:lnTo>
                    <a:pt x="14" y="47"/>
                  </a:lnTo>
                  <a:lnTo>
                    <a:pt x="11" y="47"/>
                  </a:lnTo>
                  <a:lnTo>
                    <a:pt x="11" y="34"/>
                  </a:lnTo>
                  <a:lnTo>
                    <a:pt x="15" y="34"/>
                  </a:lnTo>
                  <a:lnTo>
                    <a:pt x="15" y="31"/>
                  </a:lnTo>
                  <a:lnTo>
                    <a:pt x="15" y="28"/>
                  </a:lnTo>
                  <a:lnTo>
                    <a:pt x="16" y="25"/>
                  </a:lnTo>
                  <a:lnTo>
                    <a:pt x="16" y="21"/>
                  </a:lnTo>
                  <a:lnTo>
                    <a:pt x="16" y="17"/>
                  </a:lnTo>
                  <a:lnTo>
                    <a:pt x="16" y="13"/>
                  </a:lnTo>
                  <a:lnTo>
                    <a:pt x="17" y="10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7" y="0"/>
                  </a:lnTo>
                  <a:lnTo>
                    <a:pt x="15" y="11"/>
                  </a:lnTo>
                  <a:lnTo>
                    <a:pt x="11" y="23"/>
                  </a:lnTo>
                  <a:lnTo>
                    <a:pt x="10" y="34"/>
                  </a:lnTo>
                  <a:lnTo>
                    <a:pt x="7" y="47"/>
                  </a:lnTo>
                  <a:lnTo>
                    <a:pt x="5" y="59"/>
                  </a:lnTo>
                  <a:lnTo>
                    <a:pt x="4" y="72"/>
                  </a:lnTo>
                  <a:lnTo>
                    <a:pt x="2" y="84"/>
                  </a:lnTo>
                  <a:lnTo>
                    <a:pt x="1" y="96"/>
                  </a:lnTo>
                  <a:lnTo>
                    <a:pt x="0" y="109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92" name="Freeform 394"/>
            <p:cNvSpPr>
              <a:spLocks/>
            </p:cNvSpPr>
            <p:nvPr/>
          </p:nvSpPr>
          <p:spPr bwMode="auto">
            <a:xfrm>
              <a:off x="2416" y="2551"/>
              <a:ext cx="1" cy="6"/>
            </a:xfrm>
            <a:custGeom>
              <a:avLst/>
              <a:gdLst>
                <a:gd name="T0" fmla="*/ 1 w 1"/>
                <a:gd name="T1" fmla="*/ 6 h 13"/>
                <a:gd name="T2" fmla="*/ 1 w 1"/>
                <a:gd name="T3" fmla="*/ 0 h 13"/>
                <a:gd name="T4" fmla="*/ 1 w 1"/>
                <a:gd name="T5" fmla="*/ 1 h 13"/>
                <a:gd name="T6" fmla="*/ 1 w 1"/>
                <a:gd name="T7" fmla="*/ 1 h 13"/>
                <a:gd name="T8" fmla="*/ 1 w 1"/>
                <a:gd name="T9" fmla="*/ 2 h 13"/>
                <a:gd name="T10" fmla="*/ 0 w 1"/>
                <a:gd name="T11" fmla="*/ 2 h 13"/>
                <a:gd name="T12" fmla="*/ 0 w 1"/>
                <a:gd name="T13" fmla="*/ 3 h 13"/>
                <a:gd name="T14" fmla="*/ 0 w 1"/>
                <a:gd name="T15" fmla="*/ 4 h 13"/>
                <a:gd name="T16" fmla="*/ 0 w 1"/>
                <a:gd name="T17" fmla="*/ 4 h 13"/>
                <a:gd name="T18" fmla="*/ 0 w 1"/>
                <a:gd name="T19" fmla="*/ 5 h 13"/>
                <a:gd name="T20" fmla="*/ 0 w 1"/>
                <a:gd name="T21" fmla="*/ 6 h 13"/>
                <a:gd name="T22" fmla="*/ 0 w 1"/>
                <a:gd name="T23" fmla="*/ 6 h 13"/>
                <a:gd name="T24" fmla="*/ 1 w 1"/>
                <a:gd name="T25" fmla="*/ 6 h 13"/>
                <a:gd name="T26" fmla="*/ 1 w 1"/>
                <a:gd name="T27" fmla="*/ 6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13">
                  <a:moveTo>
                    <a:pt x="1" y="13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93" name="Freeform 395"/>
            <p:cNvSpPr>
              <a:spLocks/>
            </p:cNvSpPr>
            <p:nvPr/>
          </p:nvSpPr>
          <p:spPr bwMode="auto">
            <a:xfrm>
              <a:off x="2415" y="2551"/>
              <a:ext cx="2" cy="6"/>
            </a:xfrm>
            <a:custGeom>
              <a:avLst/>
              <a:gdLst>
                <a:gd name="T0" fmla="*/ 0 w 4"/>
                <a:gd name="T1" fmla="*/ 0 h 13"/>
                <a:gd name="T2" fmla="*/ 0 w 4"/>
                <a:gd name="T3" fmla="*/ 6 h 13"/>
                <a:gd name="T4" fmla="*/ 2 w 4"/>
                <a:gd name="T5" fmla="*/ 6 h 13"/>
                <a:gd name="T6" fmla="*/ 2 w 4"/>
                <a:gd name="T7" fmla="*/ 6 h 13"/>
                <a:gd name="T8" fmla="*/ 2 w 4"/>
                <a:gd name="T9" fmla="*/ 5 h 13"/>
                <a:gd name="T10" fmla="*/ 2 w 4"/>
                <a:gd name="T11" fmla="*/ 4 h 13"/>
                <a:gd name="T12" fmla="*/ 2 w 4"/>
                <a:gd name="T13" fmla="*/ 4 h 13"/>
                <a:gd name="T14" fmla="*/ 2 w 4"/>
                <a:gd name="T15" fmla="*/ 3 h 13"/>
                <a:gd name="T16" fmla="*/ 2 w 4"/>
                <a:gd name="T17" fmla="*/ 2 h 13"/>
                <a:gd name="T18" fmla="*/ 2 w 4"/>
                <a:gd name="T19" fmla="*/ 2 h 13"/>
                <a:gd name="T20" fmla="*/ 2 w 4"/>
                <a:gd name="T21" fmla="*/ 1 h 13"/>
                <a:gd name="T22" fmla="*/ 2 w 4"/>
                <a:gd name="T23" fmla="*/ 1 h 13"/>
                <a:gd name="T24" fmla="*/ 2 w 4"/>
                <a:gd name="T25" fmla="*/ 0 h 13"/>
                <a:gd name="T26" fmla="*/ 2 w 4"/>
                <a:gd name="T27" fmla="*/ 0 h 13"/>
                <a:gd name="T28" fmla="*/ 0 w 4"/>
                <a:gd name="T29" fmla="*/ 0 h 13"/>
                <a:gd name="T30" fmla="*/ 0 w 4"/>
                <a:gd name="T31" fmla="*/ 0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lnTo>
                    <a:pt x="0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94" name="Freeform 396"/>
            <p:cNvSpPr>
              <a:spLocks/>
            </p:cNvSpPr>
            <p:nvPr/>
          </p:nvSpPr>
          <p:spPr bwMode="auto">
            <a:xfrm>
              <a:off x="2811" y="2661"/>
              <a:ext cx="25" cy="226"/>
            </a:xfrm>
            <a:custGeom>
              <a:avLst/>
              <a:gdLst>
                <a:gd name="T0" fmla="*/ 25 w 51"/>
                <a:gd name="T1" fmla="*/ 226 h 451"/>
                <a:gd name="T2" fmla="*/ 23 w 51"/>
                <a:gd name="T3" fmla="*/ 203 h 451"/>
                <a:gd name="T4" fmla="*/ 20 w 51"/>
                <a:gd name="T5" fmla="*/ 180 h 451"/>
                <a:gd name="T6" fmla="*/ 18 w 51"/>
                <a:gd name="T7" fmla="*/ 157 h 451"/>
                <a:gd name="T8" fmla="*/ 15 w 51"/>
                <a:gd name="T9" fmla="*/ 135 h 451"/>
                <a:gd name="T10" fmla="*/ 12 w 51"/>
                <a:gd name="T11" fmla="*/ 113 h 451"/>
                <a:gd name="T12" fmla="*/ 10 w 51"/>
                <a:gd name="T13" fmla="*/ 90 h 451"/>
                <a:gd name="T14" fmla="*/ 7 w 51"/>
                <a:gd name="T15" fmla="*/ 67 h 451"/>
                <a:gd name="T16" fmla="*/ 5 w 51"/>
                <a:gd name="T17" fmla="*/ 45 h 451"/>
                <a:gd name="T18" fmla="*/ 2 w 51"/>
                <a:gd name="T19" fmla="*/ 23 h 451"/>
                <a:gd name="T20" fmla="*/ 0 w 51"/>
                <a:gd name="T21" fmla="*/ 0 h 451"/>
                <a:gd name="T22" fmla="*/ 1 w 51"/>
                <a:gd name="T23" fmla="*/ 22 h 451"/>
                <a:gd name="T24" fmla="*/ 2 w 51"/>
                <a:gd name="T25" fmla="*/ 45 h 451"/>
                <a:gd name="T26" fmla="*/ 4 w 51"/>
                <a:gd name="T27" fmla="*/ 68 h 451"/>
                <a:gd name="T28" fmla="*/ 6 w 51"/>
                <a:gd name="T29" fmla="*/ 91 h 451"/>
                <a:gd name="T30" fmla="*/ 8 w 51"/>
                <a:gd name="T31" fmla="*/ 114 h 451"/>
                <a:gd name="T32" fmla="*/ 11 w 51"/>
                <a:gd name="T33" fmla="*/ 137 h 451"/>
                <a:gd name="T34" fmla="*/ 15 w 51"/>
                <a:gd name="T35" fmla="*/ 159 h 451"/>
                <a:gd name="T36" fmla="*/ 18 w 51"/>
                <a:gd name="T37" fmla="*/ 182 h 451"/>
                <a:gd name="T38" fmla="*/ 21 w 51"/>
                <a:gd name="T39" fmla="*/ 204 h 451"/>
                <a:gd name="T40" fmla="*/ 25 w 51"/>
                <a:gd name="T41" fmla="*/ 226 h 451"/>
                <a:gd name="T42" fmla="*/ 25 w 51"/>
                <a:gd name="T43" fmla="*/ 226 h 45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1" h="451">
                  <a:moveTo>
                    <a:pt x="51" y="451"/>
                  </a:moveTo>
                  <a:lnTo>
                    <a:pt x="46" y="405"/>
                  </a:lnTo>
                  <a:lnTo>
                    <a:pt x="41" y="360"/>
                  </a:lnTo>
                  <a:lnTo>
                    <a:pt x="36" y="314"/>
                  </a:lnTo>
                  <a:lnTo>
                    <a:pt x="31" y="269"/>
                  </a:lnTo>
                  <a:lnTo>
                    <a:pt x="25" y="225"/>
                  </a:lnTo>
                  <a:lnTo>
                    <a:pt x="20" y="180"/>
                  </a:lnTo>
                  <a:lnTo>
                    <a:pt x="15" y="134"/>
                  </a:lnTo>
                  <a:lnTo>
                    <a:pt x="10" y="90"/>
                  </a:lnTo>
                  <a:lnTo>
                    <a:pt x="5" y="45"/>
                  </a:lnTo>
                  <a:lnTo>
                    <a:pt x="0" y="0"/>
                  </a:lnTo>
                  <a:lnTo>
                    <a:pt x="2" y="44"/>
                  </a:lnTo>
                  <a:lnTo>
                    <a:pt x="5" y="90"/>
                  </a:lnTo>
                  <a:lnTo>
                    <a:pt x="9" y="136"/>
                  </a:lnTo>
                  <a:lnTo>
                    <a:pt x="12" y="181"/>
                  </a:lnTo>
                  <a:lnTo>
                    <a:pt x="17" y="227"/>
                  </a:lnTo>
                  <a:lnTo>
                    <a:pt x="23" y="273"/>
                  </a:lnTo>
                  <a:lnTo>
                    <a:pt x="30" y="318"/>
                  </a:lnTo>
                  <a:lnTo>
                    <a:pt x="36" y="363"/>
                  </a:lnTo>
                  <a:lnTo>
                    <a:pt x="43" y="407"/>
                  </a:lnTo>
                  <a:lnTo>
                    <a:pt x="51" y="4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95" name="Freeform 397"/>
            <p:cNvSpPr>
              <a:spLocks/>
            </p:cNvSpPr>
            <p:nvPr/>
          </p:nvSpPr>
          <p:spPr bwMode="auto">
            <a:xfrm>
              <a:off x="2802" y="2559"/>
              <a:ext cx="8" cy="95"/>
            </a:xfrm>
            <a:custGeom>
              <a:avLst/>
              <a:gdLst>
                <a:gd name="T0" fmla="*/ 6 w 18"/>
                <a:gd name="T1" fmla="*/ 95 h 191"/>
                <a:gd name="T2" fmla="*/ 8 w 18"/>
                <a:gd name="T3" fmla="*/ 95 h 191"/>
                <a:gd name="T4" fmla="*/ 7 w 18"/>
                <a:gd name="T5" fmla="*/ 86 h 191"/>
                <a:gd name="T6" fmla="*/ 6 w 18"/>
                <a:gd name="T7" fmla="*/ 77 h 191"/>
                <a:gd name="T8" fmla="*/ 6 w 18"/>
                <a:gd name="T9" fmla="*/ 67 h 191"/>
                <a:gd name="T10" fmla="*/ 4 w 18"/>
                <a:gd name="T11" fmla="*/ 57 h 191"/>
                <a:gd name="T12" fmla="*/ 4 w 18"/>
                <a:gd name="T13" fmla="*/ 48 h 191"/>
                <a:gd name="T14" fmla="*/ 3 w 18"/>
                <a:gd name="T15" fmla="*/ 38 h 191"/>
                <a:gd name="T16" fmla="*/ 2 w 18"/>
                <a:gd name="T17" fmla="*/ 29 h 191"/>
                <a:gd name="T18" fmla="*/ 2 w 18"/>
                <a:gd name="T19" fmla="*/ 19 h 191"/>
                <a:gd name="T20" fmla="*/ 0 w 18"/>
                <a:gd name="T21" fmla="*/ 10 h 191"/>
                <a:gd name="T22" fmla="*/ 0 w 18"/>
                <a:gd name="T23" fmla="*/ 0 h 191"/>
                <a:gd name="T24" fmla="*/ 6 w 18"/>
                <a:gd name="T25" fmla="*/ 95 h 191"/>
                <a:gd name="T26" fmla="*/ 6 w 18"/>
                <a:gd name="T27" fmla="*/ 95 h 19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" h="191">
                  <a:moveTo>
                    <a:pt x="13" y="191"/>
                  </a:moveTo>
                  <a:lnTo>
                    <a:pt x="18" y="191"/>
                  </a:lnTo>
                  <a:lnTo>
                    <a:pt x="16" y="172"/>
                  </a:lnTo>
                  <a:lnTo>
                    <a:pt x="14" y="154"/>
                  </a:lnTo>
                  <a:lnTo>
                    <a:pt x="13" y="135"/>
                  </a:lnTo>
                  <a:lnTo>
                    <a:pt x="10" y="115"/>
                  </a:lnTo>
                  <a:lnTo>
                    <a:pt x="9" y="97"/>
                  </a:lnTo>
                  <a:lnTo>
                    <a:pt x="6" y="77"/>
                  </a:lnTo>
                  <a:lnTo>
                    <a:pt x="5" y="58"/>
                  </a:lnTo>
                  <a:lnTo>
                    <a:pt x="4" y="39"/>
                  </a:lnTo>
                  <a:lnTo>
                    <a:pt x="1" y="20"/>
                  </a:lnTo>
                  <a:lnTo>
                    <a:pt x="0" y="0"/>
                  </a:lnTo>
                  <a:lnTo>
                    <a:pt x="13" y="1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96" name="Freeform 398"/>
            <p:cNvSpPr>
              <a:spLocks/>
            </p:cNvSpPr>
            <p:nvPr/>
          </p:nvSpPr>
          <p:spPr bwMode="auto">
            <a:xfrm>
              <a:off x="2810" y="2654"/>
              <a:ext cx="1" cy="7"/>
            </a:xfrm>
            <a:custGeom>
              <a:avLst/>
              <a:gdLst>
                <a:gd name="T0" fmla="*/ 0 w 1"/>
                <a:gd name="T1" fmla="*/ 0 h 15"/>
                <a:gd name="T2" fmla="*/ 0 w 1"/>
                <a:gd name="T3" fmla="*/ 0 h 15"/>
                <a:gd name="T4" fmla="*/ 0 w 1"/>
                <a:gd name="T5" fmla="*/ 1 h 15"/>
                <a:gd name="T6" fmla="*/ 0 w 1"/>
                <a:gd name="T7" fmla="*/ 2 h 15"/>
                <a:gd name="T8" fmla="*/ 1 w 1"/>
                <a:gd name="T9" fmla="*/ 3 h 15"/>
                <a:gd name="T10" fmla="*/ 1 w 1"/>
                <a:gd name="T11" fmla="*/ 3 h 15"/>
                <a:gd name="T12" fmla="*/ 1 w 1"/>
                <a:gd name="T13" fmla="*/ 4 h 15"/>
                <a:gd name="T14" fmla="*/ 1 w 1"/>
                <a:gd name="T15" fmla="*/ 5 h 15"/>
                <a:gd name="T16" fmla="*/ 1 w 1"/>
                <a:gd name="T17" fmla="*/ 5 h 15"/>
                <a:gd name="T18" fmla="*/ 1 w 1"/>
                <a:gd name="T19" fmla="*/ 6 h 15"/>
                <a:gd name="T20" fmla="*/ 1 w 1"/>
                <a:gd name="T21" fmla="*/ 7 h 15"/>
                <a:gd name="T22" fmla="*/ 1 w 1"/>
                <a:gd name="T23" fmla="*/ 6 h 15"/>
                <a:gd name="T24" fmla="*/ 1 w 1"/>
                <a:gd name="T25" fmla="*/ 5 h 15"/>
                <a:gd name="T26" fmla="*/ 1 w 1"/>
                <a:gd name="T27" fmla="*/ 5 h 15"/>
                <a:gd name="T28" fmla="*/ 1 w 1"/>
                <a:gd name="T29" fmla="*/ 4 h 15"/>
                <a:gd name="T30" fmla="*/ 1 w 1"/>
                <a:gd name="T31" fmla="*/ 3 h 15"/>
                <a:gd name="T32" fmla="*/ 1 w 1"/>
                <a:gd name="T33" fmla="*/ 3 h 15"/>
                <a:gd name="T34" fmla="*/ 1 w 1"/>
                <a:gd name="T35" fmla="*/ 2 h 15"/>
                <a:gd name="T36" fmla="*/ 1 w 1"/>
                <a:gd name="T37" fmla="*/ 1 h 15"/>
                <a:gd name="T38" fmla="*/ 1 w 1"/>
                <a:gd name="T39" fmla="*/ 0 h 15"/>
                <a:gd name="T40" fmla="*/ 1 w 1"/>
                <a:gd name="T41" fmla="*/ 0 h 15"/>
                <a:gd name="T42" fmla="*/ 0 w 1"/>
                <a:gd name="T43" fmla="*/ 0 h 15"/>
                <a:gd name="T44" fmla="*/ 0 w 1"/>
                <a:gd name="T45" fmla="*/ 0 h 1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15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97" name="Freeform 399"/>
            <p:cNvSpPr>
              <a:spLocks/>
            </p:cNvSpPr>
            <p:nvPr/>
          </p:nvSpPr>
          <p:spPr bwMode="auto">
            <a:xfrm>
              <a:off x="2510" y="2583"/>
              <a:ext cx="1" cy="7"/>
            </a:xfrm>
            <a:custGeom>
              <a:avLst/>
              <a:gdLst>
                <a:gd name="T0" fmla="*/ 0 w 2"/>
                <a:gd name="T1" fmla="*/ 7 h 13"/>
                <a:gd name="T2" fmla="*/ 1 w 2"/>
                <a:gd name="T3" fmla="*/ 0 h 13"/>
                <a:gd name="T4" fmla="*/ 1 w 2"/>
                <a:gd name="T5" fmla="*/ 1 h 13"/>
                <a:gd name="T6" fmla="*/ 1 w 2"/>
                <a:gd name="T7" fmla="*/ 1 h 13"/>
                <a:gd name="T8" fmla="*/ 1 w 2"/>
                <a:gd name="T9" fmla="*/ 2 h 13"/>
                <a:gd name="T10" fmla="*/ 1 w 2"/>
                <a:gd name="T11" fmla="*/ 3 h 13"/>
                <a:gd name="T12" fmla="*/ 1 w 2"/>
                <a:gd name="T13" fmla="*/ 3 h 13"/>
                <a:gd name="T14" fmla="*/ 1 w 2"/>
                <a:gd name="T15" fmla="*/ 4 h 13"/>
                <a:gd name="T16" fmla="*/ 1 w 2"/>
                <a:gd name="T17" fmla="*/ 5 h 13"/>
                <a:gd name="T18" fmla="*/ 1 w 2"/>
                <a:gd name="T19" fmla="*/ 6 h 13"/>
                <a:gd name="T20" fmla="*/ 0 w 2"/>
                <a:gd name="T21" fmla="*/ 6 h 13"/>
                <a:gd name="T22" fmla="*/ 0 w 2"/>
                <a:gd name="T23" fmla="*/ 7 h 13"/>
                <a:gd name="T24" fmla="*/ 1 w 2"/>
                <a:gd name="T25" fmla="*/ 7 h 13"/>
                <a:gd name="T26" fmla="*/ 1 w 2"/>
                <a:gd name="T27" fmla="*/ 7 h 13"/>
                <a:gd name="T28" fmla="*/ 0 w 2"/>
                <a:gd name="T29" fmla="*/ 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" h="13">
                  <a:moveTo>
                    <a:pt x="0" y="13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98" name="Freeform 400"/>
            <p:cNvSpPr>
              <a:spLocks/>
            </p:cNvSpPr>
            <p:nvPr/>
          </p:nvSpPr>
          <p:spPr bwMode="auto">
            <a:xfrm>
              <a:off x="2509" y="2577"/>
              <a:ext cx="3" cy="13"/>
            </a:xfrm>
            <a:custGeom>
              <a:avLst/>
              <a:gdLst>
                <a:gd name="T0" fmla="*/ 1 w 5"/>
                <a:gd name="T1" fmla="*/ 0 h 27"/>
                <a:gd name="T2" fmla="*/ 0 w 5"/>
                <a:gd name="T3" fmla="*/ 13 h 27"/>
                <a:gd name="T4" fmla="*/ 1 w 5"/>
                <a:gd name="T5" fmla="*/ 13 h 27"/>
                <a:gd name="T6" fmla="*/ 1 w 5"/>
                <a:gd name="T7" fmla="*/ 13 h 27"/>
                <a:gd name="T8" fmla="*/ 2 w 5"/>
                <a:gd name="T9" fmla="*/ 12 h 27"/>
                <a:gd name="T10" fmla="*/ 2 w 5"/>
                <a:gd name="T11" fmla="*/ 12 h 27"/>
                <a:gd name="T12" fmla="*/ 2 w 5"/>
                <a:gd name="T13" fmla="*/ 10 h 27"/>
                <a:gd name="T14" fmla="*/ 2 w 5"/>
                <a:gd name="T15" fmla="*/ 10 h 27"/>
                <a:gd name="T16" fmla="*/ 2 w 5"/>
                <a:gd name="T17" fmla="*/ 9 h 27"/>
                <a:gd name="T18" fmla="*/ 2 w 5"/>
                <a:gd name="T19" fmla="*/ 9 h 27"/>
                <a:gd name="T20" fmla="*/ 2 w 5"/>
                <a:gd name="T21" fmla="*/ 8 h 27"/>
                <a:gd name="T22" fmla="*/ 2 w 5"/>
                <a:gd name="T23" fmla="*/ 7 h 27"/>
                <a:gd name="T24" fmla="*/ 2 w 5"/>
                <a:gd name="T25" fmla="*/ 7 h 27"/>
                <a:gd name="T26" fmla="*/ 3 w 5"/>
                <a:gd name="T27" fmla="*/ 0 h 27"/>
                <a:gd name="T28" fmla="*/ 2 w 5"/>
                <a:gd name="T29" fmla="*/ 0 h 27"/>
                <a:gd name="T30" fmla="*/ 2 w 5"/>
                <a:gd name="T31" fmla="*/ 0 h 27"/>
                <a:gd name="T32" fmla="*/ 1 w 5"/>
                <a:gd name="T33" fmla="*/ 0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" h="27">
                  <a:moveTo>
                    <a:pt x="2" y="0"/>
                  </a:moveTo>
                  <a:lnTo>
                    <a:pt x="0" y="27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599" name="Freeform 401"/>
            <p:cNvSpPr>
              <a:spLocks/>
            </p:cNvSpPr>
            <p:nvPr/>
          </p:nvSpPr>
          <p:spPr bwMode="auto">
            <a:xfrm>
              <a:off x="2393" y="2598"/>
              <a:ext cx="16" cy="125"/>
            </a:xfrm>
            <a:custGeom>
              <a:avLst/>
              <a:gdLst>
                <a:gd name="T0" fmla="*/ 0 w 33"/>
                <a:gd name="T1" fmla="*/ 125 h 250"/>
                <a:gd name="T2" fmla="*/ 1 w 33"/>
                <a:gd name="T3" fmla="*/ 125 h 250"/>
                <a:gd name="T4" fmla="*/ 16 w 33"/>
                <a:gd name="T5" fmla="*/ 0 h 250"/>
                <a:gd name="T6" fmla="*/ 14 w 33"/>
                <a:gd name="T7" fmla="*/ 0 h 250"/>
                <a:gd name="T8" fmla="*/ 0 w 33"/>
                <a:gd name="T9" fmla="*/ 125 h 250"/>
                <a:gd name="T10" fmla="*/ 0 w 33"/>
                <a:gd name="T11" fmla="*/ 125 h 2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250">
                  <a:moveTo>
                    <a:pt x="0" y="249"/>
                  </a:moveTo>
                  <a:lnTo>
                    <a:pt x="3" y="25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0" y="2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00" name="Freeform 402"/>
            <p:cNvSpPr>
              <a:spLocks/>
            </p:cNvSpPr>
            <p:nvPr/>
          </p:nvSpPr>
          <p:spPr bwMode="auto">
            <a:xfrm>
              <a:off x="2507" y="2608"/>
              <a:ext cx="1" cy="3"/>
            </a:xfrm>
            <a:custGeom>
              <a:avLst/>
              <a:gdLst>
                <a:gd name="T0" fmla="*/ 0 w 2"/>
                <a:gd name="T1" fmla="*/ 3 h 5"/>
                <a:gd name="T2" fmla="*/ 1 w 2"/>
                <a:gd name="T3" fmla="*/ 0 h 5"/>
                <a:gd name="T4" fmla="*/ 1 w 2"/>
                <a:gd name="T5" fmla="*/ 0 h 5"/>
                <a:gd name="T6" fmla="*/ 1 w 2"/>
                <a:gd name="T7" fmla="*/ 0 h 5"/>
                <a:gd name="T8" fmla="*/ 1 w 2"/>
                <a:gd name="T9" fmla="*/ 1 h 5"/>
                <a:gd name="T10" fmla="*/ 1 w 2"/>
                <a:gd name="T11" fmla="*/ 1 h 5"/>
                <a:gd name="T12" fmla="*/ 1 w 2"/>
                <a:gd name="T13" fmla="*/ 2 h 5"/>
                <a:gd name="T14" fmla="*/ 1 w 2"/>
                <a:gd name="T15" fmla="*/ 2 h 5"/>
                <a:gd name="T16" fmla="*/ 0 w 2"/>
                <a:gd name="T17" fmla="*/ 2 h 5"/>
                <a:gd name="T18" fmla="*/ 0 w 2"/>
                <a:gd name="T19" fmla="*/ 2 h 5"/>
                <a:gd name="T20" fmla="*/ 0 w 2"/>
                <a:gd name="T21" fmla="*/ 2 h 5"/>
                <a:gd name="T22" fmla="*/ 0 w 2"/>
                <a:gd name="T23" fmla="*/ 3 h 5"/>
                <a:gd name="T24" fmla="*/ 1 w 2"/>
                <a:gd name="T25" fmla="*/ 3 h 5"/>
                <a:gd name="T26" fmla="*/ 1 w 2"/>
                <a:gd name="T27" fmla="*/ 3 h 5"/>
                <a:gd name="T28" fmla="*/ 0 w 2"/>
                <a:gd name="T29" fmla="*/ 3 h 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01" name="Freeform 403"/>
            <p:cNvSpPr>
              <a:spLocks/>
            </p:cNvSpPr>
            <p:nvPr/>
          </p:nvSpPr>
          <p:spPr bwMode="auto">
            <a:xfrm>
              <a:off x="2506" y="2603"/>
              <a:ext cx="1" cy="8"/>
            </a:xfrm>
            <a:custGeom>
              <a:avLst/>
              <a:gdLst>
                <a:gd name="T0" fmla="*/ 0 w 3"/>
                <a:gd name="T1" fmla="*/ 0 h 16"/>
                <a:gd name="T2" fmla="*/ 0 w 3"/>
                <a:gd name="T3" fmla="*/ 8 h 16"/>
                <a:gd name="T4" fmla="*/ 0 w 3"/>
                <a:gd name="T5" fmla="*/ 8 h 16"/>
                <a:gd name="T6" fmla="*/ 0 w 3"/>
                <a:gd name="T7" fmla="*/ 8 h 16"/>
                <a:gd name="T8" fmla="*/ 0 w 3"/>
                <a:gd name="T9" fmla="*/ 8 h 16"/>
                <a:gd name="T10" fmla="*/ 0 w 3"/>
                <a:gd name="T11" fmla="*/ 8 h 16"/>
                <a:gd name="T12" fmla="*/ 1 w 3"/>
                <a:gd name="T13" fmla="*/ 7 h 16"/>
                <a:gd name="T14" fmla="*/ 1 w 3"/>
                <a:gd name="T15" fmla="*/ 7 h 16"/>
                <a:gd name="T16" fmla="*/ 1 w 3"/>
                <a:gd name="T17" fmla="*/ 7 h 16"/>
                <a:gd name="T18" fmla="*/ 1 w 3"/>
                <a:gd name="T19" fmla="*/ 7 h 16"/>
                <a:gd name="T20" fmla="*/ 1 w 3"/>
                <a:gd name="T21" fmla="*/ 6 h 16"/>
                <a:gd name="T22" fmla="*/ 1 w 3"/>
                <a:gd name="T23" fmla="*/ 6 h 16"/>
                <a:gd name="T24" fmla="*/ 1 w 3"/>
                <a:gd name="T25" fmla="*/ 6 h 16"/>
                <a:gd name="T26" fmla="*/ 1 w 3"/>
                <a:gd name="T27" fmla="*/ 1 h 16"/>
                <a:gd name="T28" fmla="*/ 0 w 3"/>
                <a:gd name="T29" fmla="*/ 1 h 16"/>
                <a:gd name="T30" fmla="*/ 0 w 3"/>
                <a:gd name="T31" fmla="*/ 1 h 16"/>
                <a:gd name="T32" fmla="*/ 0 w 3"/>
                <a:gd name="T33" fmla="*/ 0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" h="16">
                  <a:moveTo>
                    <a:pt x="0" y="0"/>
                  </a:moveTo>
                  <a:lnTo>
                    <a:pt x="0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02" name="Freeform 404"/>
            <p:cNvSpPr>
              <a:spLocks/>
            </p:cNvSpPr>
            <p:nvPr/>
          </p:nvSpPr>
          <p:spPr bwMode="auto">
            <a:xfrm>
              <a:off x="2388" y="2743"/>
              <a:ext cx="4" cy="33"/>
            </a:xfrm>
            <a:custGeom>
              <a:avLst/>
              <a:gdLst>
                <a:gd name="T0" fmla="*/ 3 w 6"/>
                <a:gd name="T1" fmla="*/ 33 h 65"/>
                <a:gd name="T2" fmla="*/ 4 w 6"/>
                <a:gd name="T3" fmla="*/ 0 h 65"/>
                <a:gd name="T4" fmla="*/ 3 w 6"/>
                <a:gd name="T5" fmla="*/ 0 h 65"/>
                <a:gd name="T6" fmla="*/ 0 w 6"/>
                <a:gd name="T7" fmla="*/ 33 h 65"/>
                <a:gd name="T8" fmla="*/ 3 w 6"/>
                <a:gd name="T9" fmla="*/ 33 h 65"/>
                <a:gd name="T10" fmla="*/ 3 w 6"/>
                <a:gd name="T11" fmla="*/ 33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65">
                  <a:moveTo>
                    <a:pt x="4" y="65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0" y="65"/>
                  </a:lnTo>
                  <a:lnTo>
                    <a:pt x="4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03" name="Freeform 405"/>
            <p:cNvSpPr>
              <a:spLocks/>
            </p:cNvSpPr>
            <p:nvPr/>
          </p:nvSpPr>
          <p:spPr bwMode="auto">
            <a:xfrm>
              <a:off x="2387" y="2781"/>
              <a:ext cx="1" cy="14"/>
            </a:xfrm>
            <a:custGeom>
              <a:avLst/>
              <a:gdLst>
                <a:gd name="T0" fmla="*/ 0 w 3"/>
                <a:gd name="T1" fmla="*/ 14 h 27"/>
                <a:gd name="T2" fmla="*/ 1 w 3"/>
                <a:gd name="T3" fmla="*/ 14 h 27"/>
                <a:gd name="T4" fmla="*/ 1 w 3"/>
                <a:gd name="T5" fmla="*/ 0 h 27"/>
                <a:gd name="T6" fmla="*/ 0 w 3"/>
                <a:gd name="T7" fmla="*/ 0 h 27"/>
                <a:gd name="T8" fmla="*/ 0 w 3"/>
                <a:gd name="T9" fmla="*/ 14 h 27"/>
                <a:gd name="T10" fmla="*/ 0 w 3"/>
                <a:gd name="T11" fmla="*/ 14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7">
                  <a:moveTo>
                    <a:pt x="0" y="27"/>
                  </a:moveTo>
                  <a:lnTo>
                    <a:pt x="3" y="27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04" name="Freeform 406"/>
            <p:cNvSpPr>
              <a:spLocks/>
            </p:cNvSpPr>
            <p:nvPr/>
          </p:nvSpPr>
          <p:spPr bwMode="auto">
            <a:xfrm>
              <a:off x="2385" y="2799"/>
              <a:ext cx="2" cy="11"/>
            </a:xfrm>
            <a:custGeom>
              <a:avLst/>
              <a:gdLst>
                <a:gd name="T0" fmla="*/ 2 w 3"/>
                <a:gd name="T1" fmla="*/ 10 h 22"/>
                <a:gd name="T2" fmla="*/ 2 w 3"/>
                <a:gd name="T3" fmla="*/ 0 h 22"/>
                <a:gd name="T4" fmla="*/ 0 w 3"/>
                <a:gd name="T5" fmla="*/ 0 h 22"/>
                <a:gd name="T6" fmla="*/ 0 w 3"/>
                <a:gd name="T7" fmla="*/ 11 h 22"/>
                <a:gd name="T8" fmla="*/ 2 w 3"/>
                <a:gd name="T9" fmla="*/ 11 h 22"/>
                <a:gd name="T10" fmla="*/ 2 w 3"/>
                <a:gd name="T11" fmla="*/ 11 h 22"/>
                <a:gd name="T12" fmla="*/ 2 w 3"/>
                <a:gd name="T13" fmla="*/ 1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22">
                  <a:moveTo>
                    <a:pt x="3" y="2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2"/>
                  </a:lnTo>
                  <a:lnTo>
                    <a:pt x="3" y="22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05" name="Freeform 407"/>
            <p:cNvSpPr>
              <a:spLocks/>
            </p:cNvSpPr>
            <p:nvPr/>
          </p:nvSpPr>
          <p:spPr bwMode="auto">
            <a:xfrm>
              <a:off x="2846" y="2960"/>
              <a:ext cx="30" cy="20"/>
            </a:xfrm>
            <a:custGeom>
              <a:avLst/>
              <a:gdLst>
                <a:gd name="T0" fmla="*/ 30 w 60"/>
                <a:gd name="T1" fmla="*/ 19 h 41"/>
                <a:gd name="T2" fmla="*/ 27 w 60"/>
                <a:gd name="T3" fmla="*/ 17 h 41"/>
                <a:gd name="T4" fmla="*/ 25 w 60"/>
                <a:gd name="T5" fmla="*/ 14 h 41"/>
                <a:gd name="T6" fmla="*/ 22 w 60"/>
                <a:gd name="T7" fmla="*/ 11 h 41"/>
                <a:gd name="T8" fmla="*/ 19 w 60"/>
                <a:gd name="T9" fmla="*/ 8 h 41"/>
                <a:gd name="T10" fmla="*/ 16 w 60"/>
                <a:gd name="T11" fmla="*/ 5 h 41"/>
                <a:gd name="T12" fmla="*/ 13 w 60"/>
                <a:gd name="T13" fmla="*/ 2 h 41"/>
                <a:gd name="T14" fmla="*/ 10 w 60"/>
                <a:gd name="T15" fmla="*/ 0 h 41"/>
                <a:gd name="T16" fmla="*/ 7 w 60"/>
                <a:gd name="T17" fmla="*/ 0 h 41"/>
                <a:gd name="T18" fmla="*/ 4 w 60"/>
                <a:gd name="T19" fmla="*/ 0 h 41"/>
                <a:gd name="T20" fmla="*/ 0 w 60"/>
                <a:gd name="T21" fmla="*/ 2 h 41"/>
                <a:gd name="T22" fmla="*/ 3 w 60"/>
                <a:gd name="T23" fmla="*/ 4 h 41"/>
                <a:gd name="T24" fmla="*/ 6 w 60"/>
                <a:gd name="T25" fmla="*/ 7 h 41"/>
                <a:gd name="T26" fmla="*/ 9 w 60"/>
                <a:gd name="T27" fmla="*/ 9 h 41"/>
                <a:gd name="T28" fmla="*/ 12 w 60"/>
                <a:gd name="T29" fmla="*/ 12 h 41"/>
                <a:gd name="T30" fmla="*/ 15 w 60"/>
                <a:gd name="T31" fmla="*/ 15 h 41"/>
                <a:gd name="T32" fmla="*/ 18 w 60"/>
                <a:gd name="T33" fmla="*/ 17 h 41"/>
                <a:gd name="T34" fmla="*/ 20 w 60"/>
                <a:gd name="T35" fmla="*/ 19 h 41"/>
                <a:gd name="T36" fmla="*/ 23 w 60"/>
                <a:gd name="T37" fmla="*/ 20 h 41"/>
                <a:gd name="T38" fmla="*/ 27 w 60"/>
                <a:gd name="T39" fmla="*/ 20 h 41"/>
                <a:gd name="T40" fmla="*/ 30 w 60"/>
                <a:gd name="T41" fmla="*/ 19 h 41"/>
                <a:gd name="T42" fmla="*/ 30 w 60"/>
                <a:gd name="T43" fmla="*/ 19 h 4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0" h="41">
                  <a:moveTo>
                    <a:pt x="60" y="38"/>
                  </a:moveTo>
                  <a:lnTo>
                    <a:pt x="54" y="34"/>
                  </a:lnTo>
                  <a:lnTo>
                    <a:pt x="49" y="29"/>
                  </a:lnTo>
                  <a:lnTo>
                    <a:pt x="44" y="22"/>
                  </a:lnTo>
                  <a:lnTo>
                    <a:pt x="38" y="16"/>
                  </a:lnTo>
                  <a:lnTo>
                    <a:pt x="31" y="10"/>
                  </a:lnTo>
                  <a:lnTo>
                    <a:pt x="26" y="5"/>
                  </a:lnTo>
                  <a:lnTo>
                    <a:pt x="20" y="1"/>
                  </a:lnTo>
                  <a:lnTo>
                    <a:pt x="14" y="0"/>
                  </a:lnTo>
                  <a:lnTo>
                    <a:pt x="7" y="1"/>
                  </a:lnTo>
                  <a:lnTo>
                    <a:pt x="0" y="5"/>
                  </a:lnTo>
                  <a:lnTo>
                    <a:pt x="5" y="9"/>
                  </a:lnTo>
                  <a:lnTo>
                    <a:pt x="12" y="14"/>
                  </a:lnTo>
                  <a:lnTo>
                    <a:pt x="17" y="19"/>
                  </a:lnTo>
                  <a:lnTo>
                    <a:pt x="23" y="25"/>
                  </a:lnTo>
                  <a:lnTo>
                    <a:pt x="29" y="30"/>
                  </a:lnTo>
                  <a:lnTo>
                    <a:pt x="35" y="35"/>
                  </a:lnTo>
                  <a:lnTo>
                    <a:pt x="40" y="38"/>
                  </a:lnTo>
                  <a:lnTo>
                    <a:pt x="46" y="41"/>
                  </a:lnTo>
                  <a:lnTo>
                    <a:pt x="54" y="41"/>
                  </a:lnTo>
                  <a:lnTo>
                    <a:pt x="60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06" name="Freeform 408"/>
            <p:cNvSpPr>
              <a:spLocks/>
            </p:cNvSpPr>
            <p:nvPr/>
          </p:nvSpPr>
          <p:spPr bwMode="auto">
            <a:xfrm>
              <a:off x="2331" y="2961"/>
              <a:ext cx="30" cy="28"/>
            </a:xfrm>
            <a:custGeom>
              <a:avLst/>
              <a:gdLst>
                <a:gd name="T0" fmla="*/ 10 w 59"/>
                <a:gd name="T1" fmla="*/ 21 h 57"/>
                <a:gd name="T2" fmla="*/ 30 w 59"/>
                <a:gd name="T3" fmla="*/ 2 h 57"/>
                <a:gd name="T4" fmla="*/ 25 w 59"/>
                <a:gd name="T5" fmla="*/ 0 h 57"/>
                <a:gd name="T6" fmla="*/ 21 w 59"/>
                <a:gd name="T7" fmla="*/ 1 h 57"/>
                <a:gd name="T8" fmla="*/ 17 w 59"/>
                <a:gd name="T9" fmla="*/ 2 h 57"/>
                <a:gd name="T10" fmla="*/ 14 w 59"/>
                <a:gd name="T11" fmla="*/ 5 h 57"/>
                <a:gd name="T12" fmla="*/ 12 w 59"/>
                <a:gd name="T13" fmla="*/ 9 h 57"/>
                <a:gd name="T14" fmla="*/ 10 w 59"/>
                <a:gd name="T15" fmla="*/ 14 h 57"/>
                <a:gd name="T16" fmla="*/ 8 w 59"/>
                <a:gd name="T17" fmla="*/ 18 h 57"/>
                <a:gd name="T18" fmla="*/ 6 w 59"/>
                <a:gd name="T19" fmla="*/ 22 h 57"/>
                <a:gd name="T20" fmla="*/ 3 w 59"/>
                <a:gd name="T21" fmla="*/ 26 h 57"/>
                <a:gd name="T22" fmla="*/ 0 w 59"/>
                <a:gd name="T23" fmla="*/ 28 h 57"/>
                <a:gd name="T24" fmla="*/ 12 w 59"/>
                <a:gd name="T25" fmla="*/ 23 h 57"/>
                <a:gd name="T26" fmla="*/ 10 w 59"/>
                <a:gd name="T27" fmla="*/ 21 h 57"/>
                <a:gd name="T28" fmla="*/ 10 w 59"/>
                <a:gd name="T29" fmla="*/ 21 h 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9" h="57">
                  <a:moveTo>
                    <a:pt x="19" y="42"/>
                  </a:moveTo>
                  <a:lnTo>
                    <a:pt x="59" y="4"/>
                  </a:lnTo>
                  <a:lnTo>
                    <a:pt x="49" y="0"/>
                  </a:lnTo>
                  <a:lnTo>
                    <a:pt x="41" y="2"/>
                  </a:lnTo>
                  <a:lnTo>
                    <a:pt x="33" y="5"/>
                  </a:lnTo>
                  <a:lnTo>
                    <a:pt x="28" y="11"/>
                  </a:lnTo>
                  <a:lnTo>
                    <a:pt x="23" y="19"/>
                  </a:lnTo>
                  <a:lnTo>
                    <a:pt x="19" y="28"/>
                  </a:lnTo>
                  <a:lnTo>
                    <a:pt x="16" y="37"/>
                  </a:lnTo>
                  <a:lnTo>
                    <a:pt x="11" y="45"/>
                  </a:lnTo>
                  <a:lnTo>
                    <a:pt x="6" y="52"/>
                  </a:lnTo>
                  <a:lnTo>
                    <a:pt x="0" y="57"/>
                  </a:lnTo>
                  <a:lnTo>
                    <a:pt x="23" y="46"/>
                  </a:lnTo>
                  <a:lnTo>
                    <a:pt x="19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07" name="Freeform 409"/>
            <p:cNvSpPr>
              <a:spLocks/>
            </p:cNvSpPr>
            <p:nvPr/>
          </p:nvSpPr>
          <p:spPr bwMode="auto">
            <a:xfrm>
              <a:off x="2356" y="2966"/>
              <a:ext cx="49" cy="47"/>
            </a:xfrm>
            <a:custGeom>
              <a:avLst/>
              <a:gdLst>
                <a:gd name="T0" fmla="*/ 11 w 99"/>
                <a:gd name="T1" fmla="*/ 13 h 95"/>
                <a:gd name="T2" fmla="*/ 12 w 99"/>
                <a:gd name="T3" fmla="*/ 14 h 95"/>
                <a:gd name="T4" fmla="*/ 12 w 99"/>
                <a:gd name="T5" fmla="*/ 15 h 95"/>
                <a:gd name="T6" fmla="*/ 12 w 99"/>
                <a:gd name="T7" fmla="*/ 16 h 95"/>
                <a:gd name="T8" fmla="*/ 12 w 99"/>
                <a:gd name="T9" fmla="*/ 17 h 95"/>
                <a:gd name="T10" fmla="*/ 11 w 99"/>
                <a:gd name="T11" fmla="*/ 19 h 95"/>
                <a:gd name="T12" fmla="*/ 10 w 99"/>
                <a:gd name="T13" fmla="*/ 22 h 95"/>
                <a:gd name="T14" fmla="*/ 8 w 99"/>
                <a:gd name="T15" fmla="*/ 24 h 95"/>
                <a:gd name="T16" fmla="*/ 6 w 99"/>
                <a:gd name="T17" fmla="*/ 26 h 95"/>
                <a:gd name="T18" fmla="*/ 4 w 99"/>
                <a:gd name="T19" fmla="*/ 27 h 95"/>
                <a:gd name="T20" fmla="*/ 3 w 99"/>
                <a:gd name="T21" fmla="*/ 27 h 95"/>
                <a:gd name="T22" fmla="*/ 5 w 99"/>
                <a:gd name="T23" fmla="*/ 29 h 95"/>
                <a:gd name="T24" fmla="*/ 7 w 99"/>
                <a:gd name="T25" fmla="*/ 30 h 95"/>
                <a:gd name="T26" fmla="*/ 10 w 99"/>
                <a:gd name="T27" fmla="*/ 30 h 95"/>
                <a:gd name="T28" fmla="*/ 12 w 99"/>
                <a:gd name="T29" fmla="*/ 31 h 95"/>
                <a:gd name="T30" fmla="*/ 12 w 99"/>
                <a:gd name="T31" fmla="*/ 33 h 95"/>
                <a:gd name="T32" fmla="*/ 9 w 99"/>
                <a:gd name="T33" fmla="*/ 35 h 95"/>
                <a:gd name="T34" fmla="*/ 7 w 99"/>
                <a:gd name="T35" fmla="*/ 37 h 95"/>
                <a:gd name="T36" fmla="*/ 4 w 99"/>
                <a:gd name="T37" fmla="*/ 39 h 95"/>
                <a:gd name="T38" fmla="*/ 1 w 99"/>
                <a:gd name="T39" fmla="*/ 41 h 95"/>
                <a:gd name="T40" fmla="*/ 5 w 99"/>
                <a:gd name="T41" fmla="*/ 47 h 95"/>
                <a:gd name="T42" fmla="*/ 7 w 99"/>
                <a:gd name="T43" fmla="*/ 39 h 95"/>
                <a:gd name="T44" fmla="*/ 7 w 99"/>
                <a:gd name="T45" fmla="*/ 39 h 95"/>
                <a:gd name="T46" fmla="*/ 7 w 99"/>
                <a:gd name="T47" fmla="*/ 41 h 95"/>
                <a:gd name="T48" fmla="*/ 7 w 99"/>
                <a:gd name="T49" fmla="*/ 41 h 95"/>
                <a:gd name="T50" fmla="*/ 7 w 99"/>
                <a:gd name="T51" fmla="*/ 43 h 95"/>
                <a:gd name="T52" fmla="*/ 9 w 99"/>
                <a:gd name="T53" fmla="*/ 37 h 95"/>
                <a:gd name="T54" fmla="*/ 15 w 99"/>
                <a:gd name="T55" fmla="*/ 31 h 95"/>
                <a:gd name="T56" fmla="*/ 15 w 99"/>
                <a:gd name="T57" fmla="*/ 31 h 95"/>
                <a:gd name="T58" fmla="*/ 17 w 99"/>
                <a:gd name="T59" fmla="*/ 31 h 95"/>
                <a:gd name="T60" fmla="*/ 17 w 99"/>
                <a:gd name="T61" fmla="*/ 31 h 95"/>
                <a:gd name="T62" fmla="*/ 17 w 99"/>
                <a:gd name="T63" fmla="*/ 32 h 95"/>
                <a:gd name="T64" fmla="*/ 18 w 99"/>
                <a:gd name="T65" fmla="*/ 33 h 95"/>
                <a:gd name="T66" fmla="*/ 22 w 99"/>
                <a:gd name="T67" fmla="*/ 25 h 95"/>
                <a:gd name="T68" fmla="*/ 28 w 99"/>
                <a:gd name="T69" fmla="*/ 21 h 95"/>
                <a:gd name="T70" fmla="*/ 35 w 99"/>
                <a:gd name="T71" fmla="*/ 17 h 95"/>
                <a:gd name="T72" fmla="*/ 43 w 99"/>
                <a:gd name="T73" fmla="*/ 14 h 95"/>
                <a:gd name="T74" fmla="*/ 49 w 99"/>
                <a:gd name="T75" fmla="*/ 10 h 95"/>
                <a:gd name="T76" fmla="*/ 44 w 99"/>
                <a:gd name="T77" fmla="*/ 3 h 95"/>
                <a:gd name="T78" fmla="*/ 36 w 99"/>
                <a:gd name="T79" fmla="*/ 0 h 95"/>
                <a:gd name="T80" fmla="*/ 28 w 99"/>
                <a:gd name="T81" fmla="*/ 1 h 95"/>
                <a:gd name="T82" fmla="*/ 20 w 99"/>
                <a:gd name="T83" fmla="*/ 5 h 95"/>
                <a:gd name="T84" fmla="*/ 13 w 99"/>
                <a:gd name="T85" fmla="*/ 10 h 95"/>
                <a:gd name="T86" fmla="*/ 10 w 99"/>
                <a:gd name="T87" fmla="*/ 13 h 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9" h="95">
                  <a:moveTo>
                    <a:pt x="21" y="27"/>
                  </a:moveTo>
                  <a:lnTo>
                    <a:pt x="22" y="27"/>
                  </a:lnTo>
                  <a:lnTo>
                    <a:pt x="22" y="29"/>
                  </a:lnTo>
                  <a:lnTo>
                    <a:pt x="24" y="29"/>
                  </a:lnTo>
                  <a:lnTo>
                    <a:pt x="24" y="30"/>
                  </a:lnTo>
                  <a:lnTo>
                    <a:pt x="25" y="31"/>
                  </a:lnTo>
                  <a:lnTo>
                    <a:pt x="25" y="32"/>
                  </a:lnTo>
                  <a:lnTo>
                    <a:pt x="25" y="34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2" y="39"/>
                  </a:lnTo>
                  <a:lnTo>
                    <a:pt x="21" y="41"/>
                  </a:lnTo>
                  <a:lnTo>
                    <a:pt x="20" y="44"/>
                  </a:lnTo>
                  <a:lnTo>
                    <a:pt x="18" y="46"/>
                  </a:lnTo>
                  <a:lnTo>
                    <a:pt x="16" y="48"/>
                  </a:lnTo>
                  <a:lnTo>
                    <a:pt x="15" y="51"/>
                  </a:lnTo>
                  <a:lnTo>
                    <a:pt x="13" y="53"/>
                  </a:lnTo>
                  <a:lnTo>
                    <a:pt x="10" y="53"/>
                  </a:lnTo>
                  <a:lnTo>
                    <a:pt x="8" y="55"/>
                  </a:lnTo>
                  <a:lnTo>
                    <a:pt x="4" y="53"/>
                  </a:lnTo>
                  <a:lnTo>
                    <a:pt x="6" y="55"/>
                  </a:lnTo>
                  <a:lnTo>
                    <a:pt x="9" y="57"/>
                  </a:lnTo>
                  <a:lnTo>
                    <a:pt x="11" y="58"/>
                  </a:lnTo>
                  <a:lnTo>
                    <a:pt x="13" y="60"/>
                  </a:lnTo>
                  <a:lnTo>
                    <a:pt x="15" y="60"/>
                  </a:lnTo>
                  <a:lnTo>
                    <a:pt x="18" y="61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5" y="66"/>
                  </a:lnTo>
                  <a:lnTo>
                    <a:pt x="21" y="68"/>
                  </a:lnTo>
                  <a:lnTo>
                    <a:pt x="19" y="71"/>
                  </a:lnTo>
                  <a:lnTo>
                    <a:pt x="16" y="72"/>
                  </a:lnTo>
                  <a:lnTo>
                    <a:pt x="14" y="74"/>
                  </a:lnTo>
                  <a:lnTo>
                    <a:pt x="11" y="76"/>
                  </a:lnTo>
                  <a:lnTo>
                    <a:pt x="9" y="78"/>
                  </a:lnTo>
                  <a:lnTo>
                    <a:pt x="6" y="81"/>
                  </a:lnTo>
                  <a:lnTo>
                    <a:pt x="3" y="83"/>
                  </a:lnTo>
                  <a:lnTo>
                    <a:pt x="0" y="87"/>
                  </a:lnTo>
                  <a:lnTo>
                    <a:pt x="10" y="95"/>
                  </a:lnTo>
                  <a:lnTo>
                    <a:pt x="13" y="77"/>
                  </a:lnTo>
                  <a:lnTo>
                    <a:pt x="14" y="78"/>
                  </a:lnTo>
                  <a:lnTo>
                    <a:pt x="15" y="79"/>
                  </a:lnTo>
                  <a:lnTo>
                    <a:pt x="15" y="81"/>
                  </a:lnTo>
                  <a:lnTo>
                    <a:pt x="15" y="82"/>
                  </a:lnTo>
                  <a:lnTo>
                    <a:pt x="15" y="83"/>
                  </a:lnTo>
                  <a:lnTo>
                    <a:pt x="15" y="84"/>
                  </a:lnTo>
                  <a:lnTo>
                    <a:pt x="15" y="86"/>
                  </a:lnTo>
                  <a:lnTo>
                    <a:pt x="15" y="87"/>
                  </a:lnTo>
                  <a:lnTo>
                    <a:pt x="19" y="74"/>
                  </a:lnTo>
                  <a:lnTo>
                    <a:pt x="30" y="77"/>
                  </a:lnTo>
                  <a:lnTo>
                    <a:pt x="30" y="62"/>
                  </a:lnTo>
                  <a:lnTo>
                    <a:pt x="31" y="62"/>
                  </a:lnTo>
                  <a:lnTo>
                    <a:pt x="32" y="62"/>
                  </a:lnTo>
                  <a:lnTo>
                    <a:pt x="34" y="63"/>
                  </a:lnTo>
                  <a:lnTo>
                    <a:pt x="35" y="63"/>
                  </a:lnTo>
                  <a:lnTo>
                    <a:pt x="35" y="65"/>
                  </a:lnTo>
                  <a:lnTo>
                    <a:pt x="36" y="66"/>
                  </a:lnTo>
                  <a:lnTo>
                    <a:pt x="39" y="58"/>
                  </a:lnTo>
                  <a:lnTo>
                    <a:pt x="44" y="51"/>
                  </a:lnTo>
                  <a:lnTo>
                    <a:pt x="49" y="46"/>
                  </a:lnTo>
                  <a:lnTo>
                    <a:pt x="56" y="42"/>
                  </a:lnTo>
                  <a:lnTo>
                    <a:pt x="62" y="39"/>
                  </a:lnTo>
                  <a:lnTo>
                    <a:pt x="70" y="35"/>
                  </a:lnTo>
                  <a:lnTo>
                    <a:pt x="78" y="32"/>
                  </a:lnTo>
                  <a:lnTo>
                    <a:pt x="86" y="29"/>
                  </a:lnTo>
                  <a:lnTo>
                    <a:pt x="93" y="25"/>
                  </a:lnTo>
                  <a:lnTo>
                    <a:pt x="99" y="21"/>
                  </a:lnTo>
                  <a:lnTo>
                    <a:pt x="96" y="13"/>
                  </a:lnTo>
                  <a:lnTo>
                    <a:pt x="88" y="6"/>
                  </a:lnTo>
                  <a:lnTo>
                    <a:pt x="81" y="3"/>
                  </a:lnTo>
                  <a:lnTo>
                    <a:pt x="73" y="0"/>
                  </a:lnTo>
                  <a:lnTo>
                    <a:pt x="65" y="0"/>
                  </a:lnTo>
                  <a:lnTo>
                    <a:pt x="56" y="3"/>
                  </a:lnTo>
                  <a:lnTo>
                    <a:pt x="49" y="5"/>
                  </a:lnTo>
                  <a:lnTo>
                    <a:pt x="41" y="10"/>
                  </a:lnTo>
                  <a:lnTo>
                    <a:pt x="34" y="15"/>
                  </a:lnTo>
                  <a:lnTo>
                    <a:pt x="26" y="21"/>
                  </a:lnTo>
                  <a:lnTo>
                    <a:pt x="21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08" name="Freeform 410"/>
            <p:cNvSpPr>
              <a:spLocks/>
            </p:cNvSpPr>
            <p:nvPr/>
          </p:nvSpPr>
          <p:spPr bwMode="auto">
            <a:xfrm>
              <a:off x="2800" y="2966"/>
              <a:ext cx="46" cy="34"/>
            </a:xfrm>
            <a:custGeom>
              <a:avLst/>
              <a:gdLst>
                <a:gd name="T0" fmla="*/ 0 w 91"/>
                <a:gd name="T1" fmla="*/ 2 h 67"/>
                <a:gd name="T2" fmla="*/ 3 w 91"/>
                <a:gd name="T3" fmla="*/ 7 h 67"/>
                <a:gd name="T4" fmla="*/ 7 w 91"/>
                <a:gd name="T5" fmla="*/ 10 h 67"/>
                <a:gd name="T6" fmla="*/ 11 w 91"/>
                <a:gd name="T7" fmla="*/ 13 h 67"/>
                <a:gd name="T8" fmla="*/ 15 w 91"/>
                <a:gd name="T9" fmla="*/ 17 h 67"/>
                <a:gd name="T10" fmla="*/ 20 w 91"/>
                <a:gd name="T11" fmla="*/ 20 h 67"/>
                <a:gd name="T12" fmla="*/ 24 w 91"/>
                <a:gd name="T13" fmla="*/ 23 h 67"/>
                <a:gd name="T14" fmla="*/ 29 w 91"/>
                <a:gd name="T15" fmla="*/ 26 h 67"/>
                <a:gd name="T16" fmla="*/ 33 w 91"/>
                <a:gd name="T17" fmla="*/ 29 h 67"/>
                <a:gd name="T18" fmla="*/ 37 w 91"/>
                <a:gd name="T19" fmla="*/ 31 h 67"/>
                <a:gd name="T20" fmla="*/ 42 w 91"/>
                <a:gd name="T21" fmla="*/ 34 h 67"/>
                <a:gd name="T22" fmla="*/ 42 w 91"/>
                <a:gd name="T23" fmla="*/ 31 h 67"/>
                <a:gd name="T24" fmla="*/ 42 w 91"/>
                <a:gd name="T25" fmla="*/ 30 h 67"/>
                <a:gd name="T26" fmla="*/ 42 w 91"/>
                <a:gd name="T27" fmla="*/ 30 h 67"/>
                <a:gd name="T28" fmla="*/ 43 w 91"/>
                <a:gd name="T29" fmla="*/ 30 h 67"/>
                <a:gd name="T30" fmla="*/ 43 w 91"/>
                <a:gd name="T31" fmla="*/ 30 h 67"/>
                <a:gd name="T32" fmla="*/ 43 w 91"/>
                <a:gd name="T33" fmla="*/ 30 h 67"/>
                <a:gd name="T34" fmla="*/ 44 w 91"/>
                <a:gd name="T35" fmla="*/ 30 h 67"/>
                <a:gd name="T36" fmla="*/ 45 w 91"/>
                <a:gd name="T37" fmla="*/ 30 h 67"/>
                <a:gd name="T38" fmla="*/ 45 w 91"/>
                <a:gd name="T39" fmla="*/ 30 h 67"/>
                <a:gd name="T40" fmla="*/ 45 w 91"/>
                <a:gd name="T41" fmla="*/ 30 h 67"/>
                <a:gd name="T42" fmla="*/ 46 w 91"/>
                <a:gd name="T43" fmla="*/ 30 h 67"/>
                <a:gd name="T44" fmla="*/ 46 w 91"/>
                <a:gd name="T45" fmla="*/ 26 h 67"/>
                <a:gd name="T46" fmla="*/ 45 w 91"/>
                <a:gd name="T47" fmla="*/ 26 h 67"/>
                <a:gd name="T48" fmla="*/ 45 w 91"/>
                <a:gd name="T49" fmla="*/ 26 h 67"/>
                <a:gd name="T50" fmla="*/ 45 w 91"/>
                <a:gd name="T51" fmla="*/ 26 h 67"/>
                <a:gd name="T52" fmla="*/ 44 w 91"/>
                <a:gd name="T53" fmla="*/ 26 h 67"/>
                <a:gd name="T54" fmla="*/ 43 w 91"/>
                <a:gd name="T55" fmla="*/ 26 h 67"/>
                <a:gd name="T56" fmla="*/ 43 w 91"/>
                <a:gd name="T57" fmla="*/ 27 h 67"/>
                <a:gd name="T58" fmla="*/ 43 w 91"/>
                <a:gd name="T59" fmla="*/ 27 h 67"/>
                <a:gd name="T60" fmla="*/ 42 w 91"/>
                <a:gd name="T61" fmla="*/ 27 h 67"/>
                <a:gd name="T62" fmla="*/ 42 w 91"/>
                <a:gd name="T63" fmla="*/ 28 h 67"/>
                <a:gd name="T64" fmla="*/ 42 w 91"/>
                <a:gd name="T65" fmla="*/ 28 h 67"/>
                <a:gd name="T66" fmla="*/ 38 w 91"/>
                <a:gd name="T67" fmla="*/ 25 h 67"/>
                <a:gd name="T68" fmla="*/ 34 w 91"/>
                <a:gd name="T69" fmla="*/ 21 h 67"/>
                <a:gd name="T70" fmla="*/ 31 w 91"/>
                <a:gd name="T71" fmla="*/ 17 h 67"/>
                <a:gd name="T72" fmla="*/ 28 w 91"/>
                <a:gd name="T73" fmla="*/ 12 h 67"/>
                <a:gd name="T74" fmla="*/ 24 w 91"/>
                <a:gd name="T75" fmla="*/ 8 h 67"/>
                <a:gd name="T76" fmla="*/ 21 w 91"/>
                <a:gd name="T77" fmla="*/ 5 h 67"/>
                <a:gd name="T78" fmla="*/ 16 w 91"/>
                <a:gd name="T79" fmla="*/ 2 h 67"/>
                <a:gd name="T80" fmla="*/ 12 w 91"/>
                <a:gd name="T81" fmla="*/ 0 h 67"/>
                <a:gd name="T82" fmla="*/ 6 w 91"/>
                <a:gd name="T83" fmla="*/ 1 h 67"/>
                <a:gd name="T84" fmla="*/ 0 w 91"/>
                <a:gd name="T85" fmla="*/ 3 h 67"/>
                <a:gd name="T86" fmla="*/ 0 w 91"/>
                <a:gd name="T87" fmla="*/ 3 h 67"/>
                <a:gd name="T88" fmla="*/ 0 w 91"/>
                <a:gd name="T89" fmla="*/ 2 h 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67">
                  <a:moveTo>
                    <a:pt x="0" y="4"/>
                  </a:moveTo>
                  <a:lnTo>
                    <a:pt x="6" y="13"/>
                  </a:lnTo>
                  <a:lnTo>
                    <a:pt x="13" y="20"/>
                  </a:lnTo>
                  <a:lnTo>
                    <a:pt x="22" y="26"/>
                  </a:lnTo>
                  <a:lnTo>
                    <a:pt x="30" y="34"/>
                  </a:lnTo>
                  <a:lnTo>
                    <a:pt x="39" y="40"/>
                  </a:lnTo>
                  <a:lnTo>
                    <a:pt x="48" y="46"/>
                  </a:lnTo>
                  <a:lnTo>
                    <a:pt x="57" y="52"/>
                  </a:lnTo>
                  <a:lnTo>
                    <a:pt x="65" y="57"/>
                  </a:lnTo>
                  <a:lnTo>
                    <a:pt x="74" y="62"/>
                  </a:lnTo>
                  <a:lnTo>
                    <a:pt x="83" y="67"/>
                  </a:lnTo>
                  <a:lnTo>
                    <a:pt x="83" y="61"/>
                  </a:lnTo>
                  <a:lnTo>
                    <a:pt x="84" y="60"/>
                  </a:lnTo>
                  <a:lnTo>
                    <a:pt x="85" y="59"/>
                  </a:lnTo>
                  <a:lnTo>
                    <a:pt x="86" y="59"/>
                  </a:lnTo>
                  <a:lnTo>
                    <a:pt x="88" y="59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1" y="59"/>
                  </a:lnTo>
                  <a:lnTo>
                    <a:pt x="91" y="52"/>
                  </a:lnTo>
                  <a:lnTo>
                    <a:pt x="90" y="52"/>
                  </a:lnTo>
                  <a:lnTo>
                    <a:pt x="89" y="52"/>
                  </a:lnTo>
                  <a:lnTo>
                    <a:pt x="88" y="52"/>
                  </a:lnTo>
                  <a:lnTo>
                    <a:pt x="86" y="52"/>
                  </a:lnTo>
                  <a:lnTo>
                    <a:pt x="86" y="54"/>
                  </a:lnTo>
                  <a:lnTo>
                    <a:pt x="85" y="54"/>
                  </a:lnTo>
                  <a:lnTo>
                    <a:pt x="84" y="54"/>
                  </a:lnTo>
                  <a:lnTo>
                    <a:pt x="84" y="55"/>
                  </a:lnTo>
                  <a:lnTo>
                    <a:pt x="83" y="56"/>
                  </a:lnTo>
                  <a:lnTo>
                    <a:pt x="75" y="49"/>
                  </a:lnTo>
                  <a:lnTo>
                    <a:pt x="68" y="41"/>
                  </a:lnTo>
                  <a:lnTo>
                    <a:pt x="62" y="33"/>
                  </a:lnTo>
                  <a:lnTo>
                    <a:pt x="56" y="24"/>
                  </a:lnTo>
                  <a:lnTo>
                    <a:pt x="48" y="15"/>
                  </a:lnTo>
                  <a:lnTo>
                    <a:pt x="41" y="9"/>
                  </a:lnTo>
                  <a:lnTo>
                    <a:pt x="32" y="3"/>
                  </a:lnTo>
                  <a:lnTo>
                    <a:pt x="23" y="0"/>
                  </a:lnTo>
                  <a:lnTo>
                    <a:pt x="12" y="2"/>
                  </a:lnTo>
                  <a:lnTo>
                    <a:pt x="0" y="5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09" name="Freeform 411"/>
            <p:cNvSpPr>
              <a:spLocks/>
            </p:cNvSpPr>
            <p:nvPr/>
          </p:nvSpPr>
          <p:spPr bwMode="auto">
            <a:xfrm>
              <a:off x="2299" y="3003"/>
              <a:ext cx="30" cy="25"/>
            </a:xfrm>
            <a:custGeom>
              <a:avLst/>
              <a:gdLst>
                <a:gd name="T0" fmla="*/ 30 w 61"/>
                <a:gd name="T1" fmla="*/ 18 h 51"/>
                <a:gd name="T2" fmla="*/ 30 w 61"/>
                <a:gd name="T3" fmla="*/ 16 h 51"/>
                <a:gd name="T4" fmla="*/ 30 w 61"/>
                <a:gd name="T5" fmla="*/ 14 h 51"/>
                <a:gd name="T6" fmla="*/ 28 w 61"/>
                <a:gd name="T7" fmla="*/ 13 h 51"/>
                <a:gd name="T8" fmla="*/ 26 w 61"/>
                <a:gd name="T9" fmla="*/ 12 h 51"/>
                <a:gd name="T10" fmla="*/ 24 w 61"/>
                <a:gd name="T11" fmla="*/ 10 h 51"/>
                <a:gd name="T12" fmla="*/ 22 w 61"/>
                <a:gd name="T13" fmla="*/ 9 h 51"/>
                <a:gd name="T14" fmla="*/ 20 w 61"/>
                <a:gd name="T15" fmla="*/ 7 h 51"/>
                <a:gd name="T16" fmla="*/ 19 w 61"/>
                <a:gd name="T17" fmla="*/ 6 h 51"/>
                <a:gd name="T18" fmla="*/ 19 w 61"/>
                <a:gd name="T19" fmla="*/ 3 h 51"/>
                <a:gd name="T20" fmla="*/ 20 w 61"/>
                <a:gd name="T21" fmla="*/ 0 h 51"/>
                <a:gd name="T22" fmla="*/ 4 w 61"/>
                <a:gd name="T23" fmla="*/ 16 h 51"/>
                <a:gd name="T24" fmla="*/ 4 w 61"/>
                <a:gd name="T25" fmla="*/ 17 h 51"/>
                <a:gd name="T26" fmla="*/ 4 w 61"/>
                <a:gd name="T27" fmla="*/ 19 h 51"/>
                <a:gd name="T28" fmla="*/ 3 w 61"/>
                <a:gd name="T29" fmla="*/ 19 h 51"/>
                <a:gd name="T30" fmla="*/ 3 w 61"/>
                <a:gd name="T31" fmla="*/ 20 h 51"/>
                <a:gd name="T32" fmla="*/ 2 w 61"/>
                <a:gd name="T33" fmla="*/ 21 h 51"/>
                <a:gd name="T34" fmla="*/ 2 w 61"/>
                <a:gd name="T35" fmla="*/ 22 h 51"/>
                <a:gd name="T36" fmla="*/ 2 w 61"/>
                <a:gd name="T37" fmla="*/ 23 h 51"/>
                <a:gd name="T38" fmla="*/ 1 w 61"/>
                <a:gd name="T39" fmla="*/ 23 h 51"/>
                <a:gd name="T40" fmla="*/ 0 w 61"/>
                <a:gd name="T41" fmla="*/ 25 h 51"/>
                <a:gd name="T42" fmla="*/ 0 w 61"/>
                <a:gd name="T43" fmla="*/ 25 h 51"/>
                <a:gd name="T44" fmla="*/ 2 w 61"/>
                <a:gd name="T45" fmla="*/ 23 h 51"/>
                <a:gd name="T46" fmla="*/ 5 w 61"/>
                <a:gd name="T47" fmla="*/ 21 h 51"/>
                <a:gd name="T48" fmla="*/ 8 w 61"/>
                <a:gd name="T49" fmla="*/ 20 h 51"/>
                <a:gd name="T50" fmla="*/ 10 w 61"/>
                <a:gd name="T51" fmla="*/ 19 h 51"/>
                <a:gd name="T52" fmla="*/ 13 w 61"/>
                <a:gd name="T53" fmla="*/ 19 h 51"/>
                <a:gd name="T54" fmla="*/ 17 w 61"/>
                <a:gd name="T55" fmla="*/ 18 h 51"/>
                <a:gd name="T56" fmla="*/ 20 w 61"/>
                <a:gd name="T57" fmla="*/ 18 h 51"/>
                <a:gd name="T58" fmla="*/ 23 w 61"/>
                <a:gd name="T59" fmla="*/ 18 h 51"/>
                <a:gd name="T60" fmla="*/ 26 w 61"/>
                <a:gd name="T61" fmla="*/ 18 h 51"/>
                <a:gd name="T62" fmla="*/ 30 w 61"/>
                <a:gd name="T63" fmla="*/ 18 h 51"/>
                <a:gd name="T64" fmla="*/ 30 w 61"/>
                <a:gd name="T65" fmla="*/ 18 h 51"/>
                <a:gd name="T66" fmla="*/ 30 w 61"/>
                <a:gd name="T67" fmla="*/ 18 h 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1" h="51">
                  <a:moveTo>
                    <a:pt x="60" y="36"/>
                  </a:moveTo>
                  <a:lnTo>
                    <a:pt x="61" y="33"/>
                  </a:lnTo>
                  <a:lnTo>
                    <a:pt x="60" y="29"/>
                  </a:lnTo>
                  <a:lnTo>
                    <a:pt x="57" y="26"/>
                  </a:lnTo>
                  <a:lnTo>
                    <a:pt x="53" y="24"/>
                  </a:lnTo>
                  <a:lnTo>
                    <a:pt x="49" y="21"/>
                  </a:lnTo>
                  <a:lnTo>
                    <a:pt x="45" y="18"/>
                  </a:lnTo>
                  <a:lnTo>
                    <a:pt x="41" y="15"/>
                  </a:lnTo>
                  <a:lnTo>
                    <a:pt x="39" y="12"/>
                  </a:lnTo>
                  <a:lnTo>
                    <a:pt x="39" y="7"/>
                  </a:lnTo>
                  <a:lnTo>
                    <a:pt x="40" y="0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8" y="38"/>
                  </a:lnTo>
                  <a:lnTo>
                    <a:pt x="6" y="39"/>
                  </a:lnTo>
                  <a:lnTo>
                    <a:pt x="6" y="41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4" y="46"/>
                  </a:lnTo>
                  <a:lnTo>
                    <a:pt x="3" y="47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5" y="46"/>
                  </a:lnTo>
                  <a:lnTo>
                    <a:pt x="11" y="43"/>
                  </a:lnTo>
                  <a:lnTo>
                    <a:pt x="16" y="40"/>
                  </a:lnTo>
                  <a:lnTo>
                    <a:pt x="21" y="39"/>
                  </a:lnTo>
                  <a:lnTo>
                    <a:pt x="27" y="38"/>
                  </a:lnTo>
                  <a:lnTo>
                    <a:pt x="34" y="36"/>
                  </a:lnTo>
                  <a:lnTo>
                    <a:pt x="40" y="36"/>
                  </a:lnTo>
                  <a:lnTo>
                    <a:pt x="47" y="36"/>
                  </a:lnTo>
                  <a:lnTo>
                    <a:pt x="53" y="36"/>
                  </a:lnTo>
                  <a:lnTo>
                    <a:pt x="61" y="36"/>
                  </a:lnTo>
                  <a:lnTo>
                    <a:pt x="60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10" name="Freeform 412"/>
            <p:cNvSpPr>
              <a:spLocks/>
            </p:cNvSpPr>
            <p:nvPr/>
          </p:nvSpPr>
          <p:spPr bwMode="auto">
            <a:xfrm>
              <a:off x="2297" y="3028"/>
              <a:ext cx="2" cy="1"/>
            </a:xfrm>
            <a:custGeom>
              <a:avLst/>
              <a:gdLst>
                <a:gd name="T0" fmla="*/ 0 w 2"/>
                <a:gd name="T1" fmla="*/ 1 h 3"/>
                <a:gd name="T2" fmla="*/ 1 w 2"/>
                <a:gd name="T3" fmla="*/ 1 h 3"/>
                <a:gd name="T4" fmla="*/ 1 w 2"/>
                <a:gd name="T5" fmla="*/ 1 h 3"/>
                <a:gd name="T6" fmla="*/ 1 w 2"/>
                <a:gd name="T7" fmla="*/ 0 h 3"/>
                <a:gd name="T8" fmla="*/ 1 w 2"/>
                <a:gd name="T9" fmla="*/ 0 h 3"/>
                <a:gd name="T10" fmla="*/ 1 w 2"/>
                <a:gd name="T11" fmla="*/ 0 h 3"/>
                <a:gd name="T12" fmla="*/ 2 w 2"/>
                <a:gd name="T13" fmla="*/ 0 h 3"/>
                <a:gd name="T14" fmla="*/ 2 w 2"/>
                <a:gd name="T15" fmla="*/ 0 h 3"/>
                <a:gd name="T16" fmla="*/ 2 w 2"/>
                <a:gd name="T17" fmla="*/ 0 h 3"/>
                <a:gd name="T18" fmla="*/ 2 w 2"/>
                <a:gd name="T19" fmla="*/ 0 h 3"/>
                <a:gd name="T20" fmla="*/ 2 w 2"/>
                <a:gd name="T21" fmla="*/ 0 h 3"/>
                <a:gd name="T22" fmla="*/ 2 w 2"/>
                <a:gd name="T23" fmla="*/ 0 h 3"/>
                <a:gd name="T24" fmla="*/ 2 w 2"/>
                <a:gd name="T25" fmla="*/ 0 h 3"/>
                <a:gd name="T26" fmla="*/ 2 w 2"/>
                <a:gd name="T27" fmla="*/ 0 h 3"/>
                <a:gd name="T28" fmla="*/ 2 w 2"/>
                <a:gd name="T29" fmla="*/ 0 h 3"/>
                <a:gd name="T30" fmla="*/ 1 w 2"/>
                <a:gd name="T31" fmla="*/ 0 h 3"/>
                <a:gd name="T32" fmla="*/ 1 w 2"/>
                <a:gd name="T33" fmla="*/ 0 h 3"/>
                <a:gd name="T34" fmla="*/ 1 w 2"/>
                <a:gd name="T35" fmla="*/ 0 h 3"/>
                <a:gd name="T36" fmla="*/ 1 w 2"/>
                <a:gd name="T37" fmla="*/ 1 h 3"/>
                <a:gd name="T38" fmla="*/ 1 w 2"/>
                <a:gd name="T39" fmla="*/ 1 h 3"/>
                <a:gd name="T40" fmla="*/ 0 w 2"/>
                <a:gd name="T41" fmla="*/ 1 h 3"/>
                <a:gd name="T42" fmla="*/ 0 w 2"/>
                <a:gd name="T43" fmla="*/ 1 h 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11" name="Freeform 413"/>
            <p:cNvSpPr>
              <a:spLocks/>
            </p:cNvSpPr>
            <p:nvPr/>
          </p:nvSpPr>
          <p:spPr bwMode="auto">
            <a:xfrm>
              <a:off x="2290" y="3029"/>
              <a:ext cx="7" cy="18"/>
            </a:xfrm>
            <a:custGeom>
              <a:avLst/>
              <a:gdLst>
                <a:gd name="T0" fmla="*/ 2 w 15"/>
                <a:gd name="T1" fmla="*/ 18 h 36"/>
                <a:gd name="T2" fmla="*/ 5 w 15"/>
                <a:gd name="T3" fmla="*/ 18 h 36"/>
                <a:gd name="T4" fmla="*/ 5 w 15"/>
                <a:gd name="T5" fmla="*/ 17 h 36"/>
                <a:gd name="T6" fmla="*/ 6 w 15"/>
                <a:gd name="T7" fmla="*/ 16 h 36"/>
                <a:gd name="T8" fmla="*/ 6 w 15"/>
                <a:gd name="T9" fmla="*/ 16 h 36"/>
                <a:gd name="T10" fmla="*/ 6 w 15"/>
                <a:gd name="T11" fmla="*/ 14 h 36"/>
                <a:gd name="T12" fmla="*/ 6 w 15"/>
                <a:gd name="T13" fmla="*/ 13 h 36"/>
                <a:gd name="T14" fmla="*/ 6 w 15"/>
                <a:gd name="T15" fmla="*/ 11 h 36"/>
                <a:gd name="T16" fmla="*/ 6 w 15"/>
                <a:gd name="T17" fmla="*/ 9 h 36"/>
                <a:gd name="T18" fmla="*/ 6 w 15"/>
                <a:gd name="T19" fmla="*/ 8 h 36"/>
                <a:gd name="T20" fmla="*/ 5 w 15"/>
                <a:gd name="T21" fmla="*/ 6 h 36"/>
                <a:gd name="T22" fmla="*/ 5 w 15"/>
                <a:gd name="T23" fmla="*/ 4 h 36"/>
                <a:gd name="T24" fmla="*/ 5 w 15"/>
                <a:gd name="T25" fmla="*/ 4 h 36"/>
                <a:gd name="T26" fmla="*/ 5 w 15"/>
                <a:gd name="T27" fmla="*/ 3 h 36"/>
                <a:gd name="T28" fmla="*/ 5 w 15"/>
                <a:gd name="T29" fmla="*/ 3 h 36"/>
                <a:gd name="T30" fmla="*/ 6 w 15"/>
                <a:gd name="T31" fmla="*/ 3 h 36"/>
                <a:gd name="T32" fmla="*/ 6 w 15"/>
                <a:gd name="T33" fmla="*/ 2 h 36"/>
                <a:gd name="T34" fmla="*/ 6 w 15"/>
                <a:gd name="T35" fmla="*/ 2 h 36"/>
                <a:gd name="T36" fmla="*/ 6 w 15"/>
                <a:gd name="T37" fmla="*/ 1 h 36"/>
                <a:gd name="T38" fmla="*/ 7 w 15"/>
                <a:gd name="T39" fmla="*/ 1 h 36"/>
                <a:gd name="T40" fmla="*/ 7 w 15"/>
                <a:gd name="T41" fmla="*/ 1 h 36"/>
                <a:gd name="T42" fmla="*/ 7 w 15"/>
                <a:gd name="T43" fmla="*/ 0 h 36"/>
                <a:gd name="T44" fmla="*/ 6 w 15"/>
                <a:gd name="T45" fmla="*/ 2 h 36"/>
                <a:gd name="T46" fmla="*/ 5 w 15"/>
                <a:gd name="T47" fmla="*/ 3 h 36"/>
                <a:gd name="T48" fmla="*/ 3 w 15"/>
                <a:gd name="T49" fmla="*/ 4 h 36"/>
                <a:gd name="T50" fmla="*/ 2 w 15"/>
                <a:gd name="T51" fmla="*/ 6 h 36"/>
                <a:gd name="T52" fmla="*/ 0 w 15"/>
                <a:gd name="T53" fmla="*/ 7 h 36"/>
                <a:gd name="T54" fmla="*/ 0 w 15"/>
                <a:gd name="T55" fmla="*/ 9 h 36"/>
                <a:gd name="T56" fmla="*/ 0 w 15"/>
                <a:gd name="T57" fmla="*/ 11 h 36"/>
                <a:gd name="T58" fmla="*/ 0 w 15"/>
                <a:gd name="T59" fmla="*/ 13 h 36"/>
                <a:gd name="T60" fmla="*/ 0 w 15"/>
                <a:gd name="T61" fmla="*/ 16 h 36"/>
                <a:gd name="T62" fmla="*/ 2 w 15"/>
                <a:gd name="T63" fmla="*/ 18 h 36"/>
                <a:gd name="T64" fmla="*/ 2 w 15"/>
                <a:gd name="T65" fmla="*/ 18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5" h="36">
                  <a:moveTo>
                    <a:pt x="4" y="36"/>
                  </a:moveTo>
                  <a:lnTo>
                    <a:pt x="10" y="36"/>
                  </a:lnTo>
                  <a:lnTo>
                    <a:pt x="11" y="34"/>
                  </a:lnTo>
                  <a:lnTo>
                    <a:pt x="12" y="32"/>
                  </a:lnTo>
                  <a:lnTo>
                    <a:pt x="13" y="31"/>
                  </a:lnTo>
                  <a:lnTo>
                    <a:pt x="13" y="28"/>
                  </a:lnTo>
                  <a:lnTo>
                    <a:pt x="13" y="26"/>
                  </a:lnTo>
                  <a:lnTo>
                    <a:pt x="13" y="22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11" y="12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6" y="8"/>
                  </a:lnTo>
                  <a:lnTo>
                    <a:pt x="4" y="11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1" y="31"/>
                  </a:lnTo>
                  <a:lnTo>
                    <a:pt x="4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12" name="Freeform 414"/>
            <p:cNvSpPr>
              <a:spLocks/>
            </p:cNvSpPr>
            <p:nvPr/>
          </p:nvSpPr>
          <p:spPr bwMode="auto">
            <a:xfrm>
              <a:off x="2794" y="3010"/>
              <a:ext cx="109" cy="40"/>
            </a:xfrm>
            <a:custGeom>
              <a:avLst/>
              <a:gdLst>
                <a:gd name="T0" fmla="*/ 85 w 218"/>
                <a:gd name="T1" fmla="*/ 28 h 81"/>
                <a:gd name="T2" fmla="*/ 67 w 218"/>
                <a:gd name="T3" fmla="*/ 23 h 81"/>
                <a:gd name="T4" fmla="*/ 48 w 218"/>
                <a:gd name="T5" fmla="*/ 17 h 81"/>
                <a:gd name="T6" fmla="*/ 28 w 218"/>
                <a:gd name="T7" fmla="*/ 10 h 81"/>
                <a:gd name="T8" fmla="*/ 10 w 218"/>
                <a:gd name="T9" fmla="*/ 4 h 81"/>
                <a:gd name="T10" fmla="*/ 2 w 218"/>
                <a:gd name="T11" fmla="*/ 2 h 81"/>
                <a:gd name="T12" fmla="*/ 5 w 218"/>
                <a:gd name="T13" fmla="*/ 5 h 81"/>
                <a:gd name="T14" fmla="*/ 7 w 218"/>
                <a:gd name="T15" fmla="*/ 9 h 81"/>
                <a:gd name="T16" fmla="*/ 8 w 218"/>
                <a:gd name="T17" fmla="*/ 13 h 81"/>
                <a:gd name="T18" fmla="*/ 9 w 218"/>
                <a:gd name="T19" fmla="*/ 17 h 81"/>
                <a:gd name="T20" fmla="*/ 14 w 218"/>
                <a:gd name="T21" fmla="*/ 20 h 81"/>
                <a:gd name="T22" fmla="*/ 22 w 218"/>
                <a:gd name="T23" fmla="*/ 23 h 81"/>
                <a:gd name="T24" fmla="*/ 30 w 218"/>
                <a:gd name="T25" fmla="*/ 27 h 81"/>
                <a:gd name="T26" fmla="*/ 39 w 218"/>
                <a:gd name="T27" fmla="*/ 30 h 81"/>
                <a:gd name="T28" fmla="*/ 47 w 218"/>
                <a:gd name="T29" fmla="*/ 32 h 81"/>
                <a:gd name="T30" fmla="*/ 52 w 218"/>
                <a:gd name="T31" fmla="*/ 33 h 81"/>
                <a:gd name="T32" fmla="*/ 52 w 218"/>
                <a:gd name="T33" fmla="*/ 35 h 81"/>
                <a:gd name="T34" fmla="*/ 52 w 218"/>
                <a:gd name="T35" fmla="*/ 36 h 81"/>
                <a:gd name="T36" fmla="*/ 52 w 218"/>
                <a:gd name="T37" fmla="*/ 37 h 81"/>
                <a:gd name="T38" fmla="*/ 54 w 218"/>
                <a:gd name="T39" fmla="*/ 37 h 81"/>
                <a:gd name="T40" fmla="*/ 56 w 218"/>
                <a:gd name="T41" fmla="*/ 36 h 81"/>
                <a:gd name="T42" fmla="*/ 56 w 218"/>
                <a:gd name="T43" fmla="*/ 36 h 81"/>
                <a:gd name="T44" fmla="*/ 56 w 218"/>
                <a:gd name="T45" fmla="*/ 35 h 81"/>
                <a:gd name="T46" fmla="*/ 56 w 218"/>
                <a:gd name="T47" fmla="*/ 35 h 81"/>
                <a:gd name="T48" fmla="*/ 57 w 218"/>
                <a:gd name="T49" fmla="*/ 34 h 81"/>
                <a:gd name="T50" fmla="*/ 60 w 218"/>
                <a:gd name="T51" fmla="*/ 36 h 81"/>
                <a:gd name="T52" fmla="*/ 64 w 218"/>
                <a:gd name="T53" fmla="*/ 38 h 81"/>
                <a:gd name="T54" fmla="*/ 70 w 218"/>
                <a:gd name="T55" fmla="*/ 39 h 81"/>
                <a:gd name="T56" fmla="*/ 75 w 218"/>
                <a:gd name="T57" fmla="*/ 40 h 81"/>
                <a:gd name="T58" fmla="*/ 81 w 218"/>
                <a:gd name="T59" fmla="*/ 40 h 81"/>
                <a:gd name="T60" fmla="*/ 70 w 218"/>
                <a:gd name="T61" fmla="*/ 31 h 81"/>
                <a:gd name="T62" fmla="*/ 75 w 218"/>
                <a:gd name="T63" fmla="*/ 29 h 81"/>
                <a:gd name="T64" fmla="*/ 80 w 218"/>
                <a:gd name="T65" fmla="*/ 30 h 81"/>
                <a:gd name="T66" fmla="*/ 85 w 218"/>
                <a:gd name="T67" fmla="*/ 32 h 81"/>
                <a:gd name="T68" fmla="*/ 89 w 218"/>
                <a:gd name="T69" fmla="*/ 33 h 81"/>
                <a:gd name="T70" fmla="*/ 93 w 218"/>
                <a:gd name="T71" fmla="*/ 30 h 81"/>
                <a:gd name="T72" fmla="*/ 98 w 218"/>
                <a:gd name="T73" fmla="*/ 33 h 81"/>
                <a:gd name="T74" fmla="*/ 101 w 218"/>
                <a:gd name="T75" fmla="*/ 33 h 81"/>
                <a:gd name="T76" fmla="*/ 105 w 218"/>
                <a:gd name="T77" fmla="*/ 32 h 81"/>
                <a:gd name="T78" fmla="*/ 108 w 218"/>
                <a:gd name="T79" fmla="*/ 31 h 81"/>
                <a:gd name="T80" fmla="*/ 109 w 218"/>
                <a:gd name="T81" fmla="*/ 28 h 81"/>
                <a:gd name="T82" fmla="*/ 108 w 218"/>
                <a:gd name="T83" fmla="*/ 25 h 81"/>
                <a:gd name="T84" fmla="*/ 105 w 218"/>
                <a:gd name="T85" fmla="*/ 25 h 81"/>
                <a:gd name="T86" fmla="*/ 102 w 218"/>
                <a:gd name="T87" fmla="*/ 26 h 81"/>
                <a:gd name="T88" fmla="*/ 99 w 218"/>
                <a:gd name="T89" fmla="*/ 28 h 81"/>
                <a:gd name="T90" fmla="*/ 96 w 218"/>
                <a:gd name="T91" fmla="*/ 30 h 81"/>
                <a:gd name="T92" fmla="*/ 95 w 218"/>
                <a:gd name="T93" fmla="*/ 30 h 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18" h="81">
                  <a:moveTo>
                    <a:pt x="189" y="60"/>
                  </a:moveTo>
                  <a:lnTo>
                    <a:pt x="170" y="56"/>
                  </a:lnTo>
                  <a:lnTo>
                    <a:pt x="152" y="51"/>
                  </a:lnTo>
                  <a:lnTo>
                    <a:pt x="133" y="46"/>
                  </a:lnTo>
                  <a:lnTo>
                    <a:pt x="114" y="41"/>
                  </a:lnTo>
                  <a:lnTo>
                    <a:pt x="95" y="35"/>
                  </a:lnTo>
                  <a:lnTo>
                    <a:pt x="76" y="29"/>
                  </a:lnTo>
                  <a:lnTo>
                    <a:pt x="56" y="21"/>
                  </a:lnTo>
                  <a:lnTo>
                    <a:pt x="38" y="15"/>
                  </a:lnTo>
                  <a:lnTo>
                    <a:pt x="19" y="8"/>
                  </a:lnTo>
                  <a:lnTo>
                    <a:pt x="0" y="0"/>
                  </a:lnTo>
                  <a:lnTo>
                    <a:pt x="3" y="4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2" y="15"/>
                  </a:lnTo>
                  <a:lnTo>
                    <a:pt x="13" y="19"/>
                  </a:lnTo>
                  <a:lnTo>
                    <a:pt x="15" y="23"/>
                  </a:lnTo>
                  <a:lnTo>
                    <a:pt x="16" y="26"/>
                  </a:lnTo>
                  <a:lnTo>
                    <a:pt x="18" y="31"/>
                  </a:lnTo>
                  <a:lnTo>
                    <a:pt x="18" y="35"/>
                  </a:lnTo>
                  <a:lnTo>
                    <a:pt x="19" y="39"/>
                  </a:lnTo>
                  <a:lnTo>
                    <a:pt x="28" y="41"/>
                  </a:lnTo>
                  <a:lnTo>
                    <a:pt x="35" y="45"/>
                  </a:lnTo>
                  <a:lnTo>
                    <a:pt x="44" y="47"/>
                  </a:lnTo>
                  <a:lnTo>
                    <a:pt x="52" y="51"/>
                  </a:lnTo>
                  <a:lnTo>
                    <a:pt x="60" y="55"/>
                  </a:lnTo>
                  <a:lnTo>
                    <a:pt x="69" y="57"/>
                  </a:lnTo>
                  <a:lnTo>
                    <a:pt x="77" y="61"/>
                  </a:lnTo>
                  <a:lnTo>
                    <a:pt x="86" y="63"/>
                  </a:lnTo>
                  <a:lnTo>
                    <a:pt x="93" y="65"/>
                  </a:lnTo>
                  <a:lnTo>
                    <a:pt x="102" y="66"/>
                  </a:lnTo>
                  <a:lnTo>
                    <a:pt x="103" y="67"/>
                  </a:lnTo>
                  <a:lnTo>
                    <a:pt x="103" y="68"/>
                  </a:lnTo>
                  <a:lnTo>
                    <a:pt x="103" y="70"/>
                  </a:lnTo>
                  <a:lnTo>
                    <a:pt x="103" y="71"/>
                  </a:lnTo>
                  <a:lnTo>
                    <a:pt x="104" y="72"/>
                  </a:lnTo>
                  <a:lnTo>
                    <a:pt x="104" y="73"/>
                  </a:lnTo>
                  <a:lnTo>
                    <a:pt x="104" y="75"/>
                  </a:lnTo>
                  <a:lnTo>
                    <a:pt x="106" y="76"/>
                  </a:lnTo>
                  <a:lnTo>
                    <a:pt x="108" y="75"/>
                  </a:lnTo>
                  <a:lnTo>
                    <a:pt x="111" y="75"/>
                  </a:lnTo>
                  <a:lnTo>
                    <a:pt x="111" y="73"/>
                  </a:lnTo>
                  <a:lnTo>
                    <a:pt x="111" y="72"/>
                  </a:lnTo>
                  <a:lnTo>
                    <a:pt x="111" y="71"/>
                  </a:lnTo>
                  <a:lnTo>
                    <a:pt x="112" y="71"/>
                  </a:lnTo>
                  <a:lnTo>
                    <a:pt x="112" y="70"/>
                  </a:lnTo>
                  <a:lnTo>
                    <a:pt x="113" y="70"/>
                  </a:lnTo>
                  <a:lnTo>
                    <a:pt x="113" y="68"/>
                  </a:lnTo>
                  <a:lnTo>
                    <a:pt x="114" y="68"/>
                  </a:lnTo>
                  <a:lnTo>
                    <a:pt x="119" y="72"/>
                  </a:lnTo>
                  <a:lnTo>
                    <a:pt x="123" y="75"/>
                  </a:lnTo>
                  <a:lnTo>
                    <a:pt x="128" y="77"/>
                  </a:lnTo>
                  <a:lnTo>
                    <a:pt x="134" y="78"/>
                  </a:lnTo>
                  <a:lnTo>
                    <a:pt x="139" y="79"/>
                  </a:lnTo>
                  <a:lnTo>
                    <a:pt x="144" y="81"/>
                  </a:lnTo>
                  <a:lnTo>
                    <a:pt x="150" y="81"/>
                  </a:lnTo>
                  <a:lnTo>
                    <a:pt x="155" y="81"/>
                  </a:lnTo>
                  <a:lnTo>
                    <a:pt x="161" y="81"/>
                  </a:lnTo>
                  <a:lnTo>
                    <a:pt x="168" y="81"/>
                  </a:lnTo>
                  <a:lnTo>
                    <a:pt x="140" y="62"/>
                  </a:lnTo>
                  <a:lnTo>
                    <a:pt x="145" y="60"/>
                  </a:lnTo>
                  <a:lnTo>
                    <a:pt x="150" y="58"/>
                  </a:lnTo>
                  <a:lnTo>
                    <a:pt x="155" y="58"/>
                  </a:lnTo>
                  <a:lnTo>
                    <a:pt x="160" y="61"/>
                  </a:lnTo>
                  <a:lnTo>
                    <a:pt x="164" y="62"/>
                  </a:lnTo>
                  <a:lnTo>
                    <a:pt x="169" y="65"/>
                  </a:lnTo>
                  <a:lnTo>
                    <a:pt x="173" y="66"/>
                  </a:lnTo>
                  <a:lnTo>
                    <a:pt x="178" y="66"/>
                  </a:lnTo>
                  <a:lnTo>
                    <a:pt x="181" y="63"/>
                  </a:lnTo>
                  <a:lnTo>
                    <a:pt x="185" y="60"/>
                  </a:lnTo>
                  <a:lnTo>
                    <a:pt x="194" y="68"/>
                  </a:lnTo>
                  <a:lnTo>
                    <a:pt x="196" y="67"/>
                  </a:lnTo>
                  <a:lnTo>
                    <a:pt x="199" y="66"/>
                  </a:lnTo>
                  <a:lnTo>
                    <a:pt x="202" y="66"/>
                  </a:lnTo>
                  <a:lnTo>
                    <a:pt x="206" y="65"/>
                  </a:lnTo>
                  <a:lnTo>
                    <a:pt x="210" y="65"/>
                  </a:lnTo>
                  <a:lnTo>
                    <a:pt x="212" y="63"/>
                  </a:lnTo>
                  <a:lnTo>
                    <a:pt x="215" y="62"/>
                  </a:lnTo>
                  <a:lnTo>
                    <a:pt x="217" y="61"/>
                  </a:lnTo>
                  <a:lnTo>
                    <a:pt x="218" y="57"/>
                  </a:lnTo>
                  <a:lnTo>
                    <a:pt x="218" y="53"/>
                  </a:lnTo>
                  <a:lnTo>
                    <a:pt x="215" y="51"/>
                  </a:lnTo>
                  <a:lnTo>
                    <a:pt x="212" y="51"/>
                  </a:lnTo>
                  <a:lnTo>
                    <a:pt x="209" y="51"/>
                  </a:lnTo>
                  <a:lnTo>
                    <a:pt x="206" y="52"/>
                  </a:lnTo>
                  <a:lnTo>
                    <a:pt x="204" y="53"/>
                  </a:lnTo>
                  <a:lnTo>
                    <a:pt x="201" y="56"/>
                  </a:lnTo>
                  <a:lnTo>
                    <a:pt x="197" y="57"/>
                  </a:lnTo>
                  <a:lnTo>
                    <a:pt x="195" y="58"/>
                  </a:lnTo>
                  <a:lnTo>
                    <a:pt x="192" y="60"/>
                  </a:lnTo>
                  <a:lnTo>
                    <a:pt x="189" y="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13" name="Freeform 415"/>
            <p:cNvSpPr>
              <a:spLocks/>
            </p:cNvSpPr>
            <p:nvPr/>
          </p:nvSpPr>
          <p:spPr bwMode="auto">
            <a:xfrm>
              <a:off x="2343" y="3023"/>
              <a:ext cx="3" cy="2"/>
            </a:xfrm>
            <a:custGeom>
              <a:avLst/>
              <a:gdLst>
                <a:gd name="T0" fmla="*/ 2 w 8"/>
                <a:gd name="T1" fmla="*/ 0 h 4"/>
                <a:gd name="T2" fmla="*/ 2 w 8"/>
                <a:gd name="T3" fmla="*/ 1 h 4"/>
                <a:gd name="T4" fmla="*/ 2 w 8"/>
                <a:gd name="T5" fmla="*/ 1 h 4"/>
                <a:gd name="T6" fmla="*/ 2 w 8"/>
                <a:gd name="T7" fmla="*/ 1 h 4"/>
                <a:gd name="T8" fmla="*/ 2 w 8"/>
                <a:gd name="T9" fmla="*/ 1 h 4"/>
                <a:gd name="T10" fmla="*/ 2 w 8"/>
                <a:gd name="T11" fmla="*/ 2 h 4"/>
                <a:gd name="T12" fmla="*/ 1 w 8"/>
                <a:gd name="T13" fmla="*/ 2 h 4"/>
                <a:gd name="T14" fmla="*/ 1 w 8"/>
                <a:gd name="T15" fmla="*/ 2 h 4"/>
                <a:gd name="T16" fmla="*/ 0 w 8"/>
                <a:gd name="T17" fmla="*/ 2 h 4"/>
                <a:gd name="T18" fmla="*/ 0 w 8"/>
                <a:gd name="T19" fmla="*/ 2 h 4"/>
                <a:gd name="T20" fmla="*/ 0 w 8"/>
                <a:gd name="T21" fmla="*/ 2 h 4"/>
                <a:gd name="T22" fmla="*/ 0 w 8"/>
                <a:gd name="T23" fmla="*/ 2 h 4"/>
                <a:gd name="T24" fmla="*/ 0 w 8"/>
                <a:gd name="T25" fmla="*/ 2 h 4"/>
                <a:gd name="T26" fmla="*/ 1 w 8"/>
                <a:gd name="T27" fmla="*/ 2 h 4"/>
                <a:gd name="T28" fmla="*/ 1 w 8"/>
                <a:gd name="T29" fmla="*/ 2 h 4"/>
                <a:gd name="T30" fmla="*/ 2 w 8"/>
                <a:gd name="T31" fmla="*/ 2 h 4"/>
                <a:gd name="T32" fmla="*/ 2 w 8"/>
                <a:gd name="T33" fmla="*/ 2 h 4"/>
                <a:gd name="T34" fmla="*/ 2 w 8"/>
                <a:gd name="T35" fmla="*/ 1 h 4"/>
                <a:gd name="T36" fmla="*/ 2 w 8"/>
                <a:gd name="T37" fmla="*/ 1 h 4"/>
                <a:gd name="T38" fmla="*/ 2 w 8"/>
                <a:gd name="T39" fmla="*/ 1 h 4"/>
                <a:gd name="T40" fmla="*/ 3 w 8"/>
                <a:gd name="T41" fmla="*/ 1 h 4"/>
                <a:gd name="T42" fmla="*/ 3 w 8"/>
                <a:gd name="T43" fmla="*/ 1 h 4"/>
                <a:gd name="T44" fmla="*/ 2 w 8"/>
                <a:gd name="T45" fmla="*/ 0 h 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" h="4">
                  <a:moveTo>
                    <a:pt x="6" y="0"/>
                  </a:moveTo>
                  <a:lnTo>
                    <a:pt x="6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14" name="Freeform 416"/>
            <p:cNvSpPr>
              <a:spLocks/>
            </p:cNvSpPr>
            <p:nvPr/>
          </p:nvSpPr>
          <p:spPr bwMode="auto">
            <a:xfrm>
              <a:off x="2333" y="3016"/>
              <a:ext cx="33" cy="8"/>
            </a:xfrm>
            <a:custGeom>
              <a:avLst/>
              <a:gdLst>
                <a:gd name="T0" fmla="*/ 12 w 65"/>
                <a:gd name="T1" fmla="*/ 7 h 15"/>
                <a:gd name="T2" fmla="*/ 15 w 65"/>
                <a:gd name="T3" fmla="*/ 7 h 15"/>
                <a:gd name="T4" fmla="*/ 17 w 65"/>
                <a:gd name="T5" fmla="*/ 6 h 15"/>
                <a:gd name="T6" fmla="*/ 19 w 65"/>
                <a:gd name="T7" fmla="*/ 6 h 15"/>
                <a:gd name="T8" fmla="*/ 22 w 65"/>
                <a:gd name="T9" fmla="*/ 6 h 15"/>
                <a:gd name="T10" fmla="*/ 24 w 65"/>
                <a:gd name="T11" fmla="*/ 6 h 15"/>
                <a:gd name="T12" fmla="*/ 25 w 65"/>
                <a:gd name="T13" fmla="*/ 6 h 15"/>
                <a:gd name="T14" fmla="*/ 28 w 65"/>
                <a:gd name="T15" fmla="*/ 5 h 15"/>
                <a:gd name="T16" fmla="*/ 30 w 65"/>
                <a:gd name="T17" fmla="*/ 4 h 15"/>
                <a:gd name="T18" fmla="*/ 31 w 65"/>
                <a:gd name="T19" fmla="*/ 3 h 15"/>
                <a:gd name="T20" fmla="*/ 33 w 65"/>
                <a:gd name="T21" fmla="*/ 1 h 15"/>
                <a:gd name="T22" fmla="*/ 30 w 65"/>
                <a:gd name="T23" fmla="*/ 1 h 15"/>
                <a:gd name="T24" fmla="*/ 27 w 65"/>
                <a:gd name="T25" fmla="*/ 1 h 15"/>
                <a:gd name="T26" fmla="*/ 23 w 65"/>
                <a:gd name="T27" fmla="*/ 2 h 15"/>
                <a:gd name="T28" fmla="*/ 19 w 65"/>
                <a:gd name="T29" fmla="*/ 3 h 15"/>
                <a:gd name="T30" fmla="*/ 16 w 65"/>
                <a:gd name="T31" fmla="*/ 3 h 15"/>
                <a:gd name="T32" fmla="*/ 12 w 65"/>
                <a:gd name="T33" fmla="*/ 4 h 15"/>
                <a:gd name="T34" fmla="*/ 9 w 65"/>
                <a:gd name="T35" fmla="*/ 4 h 15"/>
                <a:gd name="T36" fmla="*/ 6 w 65"/>
                <a:gd name="T37" fmla="*/ 3 h 15"/>
                <a:gd name="T38" fmla="*/ 3 w 65"/>
                <a:gd name="T39" fmla="*/ 2 h 15"/>
                <a:gd name="T40" fmla="*/ 0 w 65"/>
                <a:gd name="T41" fmla="*/ 0 h 15"/>
                <a:gd name="T42" fmla="*/ 1 w 65"/>
                <a:gd name="T43" fmla="*/ 2 h 15"/>
                <a:gd name="T44" fmla="*/ 2 w 65"/>
                <a:gd name="T45" fmla="*/ 4 h 15"/>
                <a:gd name="T46" fmla="*/ 3 w 65"/>
                <a:gd name="T47" fmla="*/ 4 h 15"/>
                <a:gd name="T48" fmla="*/ 4 w 65"/>
                <a:gd name="T49" fmla="*/ 4 h 15"/>
                <a:gd name="T50" fmla="*/ 6 w 65"/>
                <a:gd name="T51" fmla="*/ 4 h 15"/>
                <a:gd name="T52" fmla="*/ 8 w 65"/>
                <a:gd name="T53" fmla="*/ 4 h 15"/>
                <a:gd name="T54" fmla="*/ 10 w 65"/>
                <a:gd name="T55" fmla="*/ 4 h 15"/>
                <a:gd name="T56" fmla="*/ 12 w 65"/>
                <a:gd name="T57" fmla="*/ 4 h 15"/>
                <a:gd name="T58" fmla="*/ 14 w 65"/>
                <a:gd name="T59" fmla="*/ 4 h 15"/>
                <a:gd name="T60" fmla="*/ 15 w 65"/>
                <a:gd name="T61" fmla="*/ 6 h 15"/>
                <a:gd name="T62" fmla="*/ 15 w 65"/>
                <a:gd name="T63" fmla="*/ 6 h 15"/>
                <a:gd name="T64" fmla="*/ 14 w 65"/>
                <a:gd name="T65" fmla="*/ 6 h 15"/>
                <a:gd name="T66" fmla="*/ 14 w 65"/>
                <a:gd name="T67" fmla="*/ 6 h 15"/>
                <a:gd name="T68" fmla="*/ 14 w 65"/>
                <a:gd name="T69" fmla="*/ 6 h 15"/>
                <a:gd name="T70" fmla="*/ 14 w 65"/>
                <a:gd name="T71" fmla="*/ 6 h 15"/>
                <a:gd name="T72" fmla="*/ 14 w 65"/>
                <a:gd name="T73" fmla="*/ 7 h 15"/>
                <a:gd name="T74" fmla="*/ 14 w 65"/>
                <a:gd name="T75" fmla="*/ 7 h 15"/>
                <a:gd name="T76" fmla="*/ 13 w 65"/>
                <a:gd name="T77" fmla="*/ 7 h 15"/>
                <a:gd name="T78" fmla="*/ 13 w 65"/>
                <a:gd name="T79" fmla="*/ 7 h 15"/>
                <a:gd name="T80" fmla="*/ 13 w 65"/>
                <a:gd name="T81" fmla="*/ 8 h 15"/>
                <a:gd name="T82" fmla="*/ 13 w 65"/>
                <a:gd name="T83" fmla="*/ 8 h 15"/>
                <a:gd name="T84" fmla="*/ 12 w 65"/>
                <a:gd name="T85" fmla="*/ 7 h 1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5" h="15">
                  <a:moveTo>
                    <a:pt x="24" y="13"/>
                  </a:moveTo>
                  <a:lnTo>
                    <a:pt x="29" y="13"/>
                  </a:lnTo>
                  <a:lnTo>
                    <a:pt x="34" y="12"/>
                  </a:lnTo>
                  <a:lnTo>
                    <a:pt x="38" y="12"/>
                  </a:lnTo>
                  <a:lnTo>
                    <a:pt x="43" y="12"/>
                  </a:lnTo>
                  <a:lnTo>
                    <a:pt x="47" y="11"/>
                  </a:lnTo>
                  <a:lnTo>
                    <a:pt x="50" y="11"/>
                  </a:lnTo>
                  <a:lnTo>
                    <a:pt x="55" y="10"/>
                  </a:lnTo>
                  <a:lnTo>
                    <a:pt x="59" y="8"/>
                  </a:lnTo>
                  <a:lnTo>
                    <a:pt x="62" y="6"/>
                  </a:lnTo>
                  <a:lnTo>
                    <a:pt x="65" y="2"/>
                  </a:lnTo>
                  <a:lnTo>
                    <a:pt x="59" y="1"/>
                  </a:lnTo>
                  <a:lnTo>
                    <a:pt x="53" y="2"/>
                  </a:lnTo>
                  <a:lnTo>
                    <a:pt x="45" y="3"/>
                  </a:lnTo>
                  <a:lnTo>
                    <a:pt x="38" y="5"/>
                  </a:lnTo>
                  <a:lnTo>
                    <a:pt x="32" y="6"/>
                  </a:lnTo>
                  <a:lnTo>
                    <a:pt x="24" y="7"/>
                  </a:lnTo>
                  <a:lnTo>
                    <a:pt x="17" y="7"/>
                  </a:lnTo>
                  <a:lnTo>
                    <a:pt x="11" y="6"/>
                  </a:lnTo>
                  <a:lnTo>
                    <a:pt x="5" y="3"/>
                  </a:lnTo>
                  <a:lnTo>
                    <a:pt x="0" y="0"/>
                  </a:lnTo>
                  <a:lnTo>
                    <a:pt x="1" y="3"/>
                  </a:lnTo>
                  <a:lnTo>
                    <a:pt x="3" y="7"/>
                  </a:lnTo>
                  <a:lnTo>
                    <a:pt x="6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9" y="8"/>
                  </a:lnTo>
                  <a:lnTo>
                    <a:pt x="23" y="8"/>
                  </a:lnTo>
                  <a:lnTo>
                    <a:pt x="27" y="8"/>
                  </a:lnTo>
                  <a:lnTo>
                    <a:pt x="29" y="11"/>
                  </a:lnTo>
                  <a:lnTo>
                    <a:pt x="28" y="12"/>
                  </a:lnTo>
                  <a:lnTo>
                    <a:pt x="27" y="12"/>
                  </a:lnTo>
                  <a:lnTo>
                    <a:pt x="27" y="13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15" name="Freeform 417"/>
            <p:cNvSpPr>
              <a:spLocks/>
            </p:cNvSpPr>
            <p:nvPr/>
          </p:nvSpPr>
          <p:spPr bwMode="auto">
            <a:xfrm>
              <a:off x="2320" y="3031"/>
              <a:ext cx="68" cy="21"/>
            </a:xfrm>
            <a:custGeom>
              <a:avLst/>
              <a:gdLst>
                <a:gd name="T0" fmla="*/ 56 w 136"/>
                <a:gd name="T1" fmla="*/ 6 h 41"/>
                <a:gd name="T2" fmla="*/ 56 w 136"/>
                <a:gd name="T3" fmla="*/ 5 h 41"/>
                <a:gd name="T4" fmla="*/ 55 w 136"/>
                <a:gd name="T5" fmla="*/ 7 h 41"/>
                <a:gd name="T6" fmla="*/ 54 w 136"/>
                <a:gd name="T7" fmla="*/ 8 h 41"/>
                <a:gd name="T8" fmla="*/ 52 w 136"/>
                <a:gd name="T9" fmla="*/ 9 h 41"/>
                <a:gd name="T10" fmla="*/ 50 w 136"/>
                <a:gd name="T11" fmla="*/ 9 h 41"/>
                <a:gd name="T12" fmla="*/ 48 w 136"/>
                <a:gd name="T13" fmla="*/ 9 h 41"/>
                <a:gd name="T14" fmla="*/ 46 w 136"/>
                <a:gd name="T15" fmla="*/ 9 h 41"/>
                <a:gd name="T16" fmla="*/ 44 w 136"/>
                <a:gd name="T17" fmla="*/ 9 h 41"/>
                <a:gd name="T18" fmla="*/ 42 w 136"/>
                <a:gd name="T19" fmla="*/ 10 h 41"/>
                <a:gd name="T20" fmla="*/ 41 w 136"/>
                <a:gd name="T21" fmla="*/ 10 h 41"/>
                <a:gd name="T22" fmla="*/ 40 w 136"/>
                <a:gd name="T23" fmla="*/ 12 h 41"/>
                <a:gd name="T24" fmla="*/ 37 w 136"/>
                <a:gd name="T25" fmla="*/ 9 h 41"/>
                <a:gd name="T26" fmla="*/ 33 w 136"/>
                <a:gd name="T27" fmla="*/ 11 h 41"/>
                <a:gd name="T28" fmla="*/ 30 w 136"/>
                <a:gd name="T29" fmla="*/ 13 h 41"/>
                <a:gd name="T30" fmla="*/ 25 w 136"/>
                <a:gd name="T31" fmla="*/ 13 h 41"/>
                <a:gd name="T32" fmla="*/ 22 w 136"/>
                <a:gd name="T33" fmla="*/ 14 h 41"/>
                <a:gd name="T34" fmla="*/ 17 w 136"/>
                <a:gd name="T35" fmla="*/ 14 h 41"/>
                <a:gd name="T36" fmla="*/ 14 w 136"/>
                <a:gd name="T37" fmla="*/ 15 h 41"/>
                <a:gd name="T38" fmla="*/ 10 w 136"/>
                <a:gd name="T39" fmla="*/ 15 h 41"/>
                <a:gd name="T40" fmla="*/ 6 w 136"/>
                <a:gd name="T41" fmla="*/ 17 h 41"/>
                <a:gd name="T42" fmla="*/ 3 w 136"/>
                <a:gd name="T43" fmla="*/ 18 h 41"/>
                <a:gd name="T44" fmla="*/ 0 w 136"/>
                <a:gd name="T45" fmla="*/ 21 h 41"/>
                <a:gd name="T46" fmla="*/ 45 w 136"/>
                <a:gd name="T47" fmla="*/ 15 h 41"/>
                <a:gd name="T48" fmla="*/ 47 w 136"/>
                <a:gd name="T49" fmla="*/ 15 h 41"/>
                <a:gd name="T50" fmla="*/ 50 w 136"/>
                <a:gd name="T51" fmla="*/ 13 h 41"/>
                <a:gd name="T52" fmla="*/ 53 w 136"/>
                <a:gd name="T53" fmla="*/ 12 h 41"/>
                <a:gd name="T54" fmla="*/ 56 w 136"/>
                <a:gd name="T55" fmla="*/ 11 h 41"/>
                <a:gd name="T56" fmla="*/ 58 w 136"/>
                <a:gd name="T57" fmla="*/ 9 h 41"/>
                <a:gd name="T58" fmla="*/ 61 w 136"/>
                <a:gd name="T59" fmla="*/ 8 h 41"/>
                <a:gd name="T60" fmla="*/ 63 w 136"/>
                <a:gd name="T61" fmla="*/ 7 h 41"/>
                <a:gd name="T62" fmla="*/ 65 w 136"/>
                <a:gd name="T63" fmla="*/ 7 h 41"/>
                <a:gd name="T64" fmla="*/ 67 w 136"/>
                <a:gd name="T65" fmla="*/ 7 h 41"/>
                <a:gd name="T66" fmla="*/ 68 w 136"/>
                <a:gd name="T67" fmla="*/ 8 h 41"/>
                <a:gd name="T68" fmla="*/ 65 w 136"/>
                <a:gd name="T69" fmla="*/ 0 h 41"/>
                <a:gd name="T70" fmla="*/ 56 w 136"/>
                <a:gd name="T71" fmla="*/ 6 h 41"/>
                <a:gd name="T72" fmla="*/ 56 w 136"/>
                <a:gd name="T73" fmla="*/ 6 h 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6" h="41">
                  <a:moveTo>
                    <a:pt x="112" y="11"/>
                  </a:moveTo>
                  <a:lnTo>
                    <a:pt x="112" y="9"/>
                  </a:lnTo>
                  <a:lnTo>
                    <a:pt x="110" y="14"/>
                  </a:lnTo>
                  <a:lnTo>
                    <a:pt x="107" y="16"/>
                  </a:lnTo>
                  <a:lnTo>
                    <a:pt x="104" y="18"/>
                  </a:lnTo>
                  <a:lnTo>
                    <a:pt x="100" y="18"/>
                  </a:lnTo>
                  <a:lnTo>
                    <a:pt x="96" y="18"/>
                  </a:lnTo>
                  <a:lnTo>
                    <a:pt x="91" y="18"/>
                  </a:lnTo>
                  <a:lnTo>
                    <a:pt x="88" y="18"/>
                  </a:lnTo>
                  <a:lnTo>
                    <a:pt x="84" y="19"/>
                  </a:lnTo>
                  <a:lnTo>
                    <a:pt x="81" y="20"/>
                  </a:lnTo>
                  <a:lnTo>
                    <a:pt x="80" y="24"/>
                  </a:lnTo>
                  <a:lnTo>
                    <a:pt x="74" y="18"/>
                  </a:lnTo>
                  <a:lnTo>
                    <a:pt x="66" y="21"/>
                  </a:lnTo>
                  <a:lnTo>
                    <a:pt x="59" y="25"/>
                  </a:lnTo>
                  <a:lnTo>
                    <a:pt x="50" y="26"/>
                  </a:lnTo>
                  <a:lnTo>
                    <a:pt x="43" y="28"/>
                  </a:lnTo>
                  <a:lnTo>
                    <a:pt x="34" y="28"/>
                  </a:lnTo>
                  <a:lnTo>
                    <a:pt x="27" y="29"/>
                  </a:lnTo>
                  <a:lnTo>
                    <a:pt x="19" y="30"/>
                  </a:lnTo>
                  <a:lnTo>
                    <a:pt x="12" y="33"/>
                  </a:lnTo>
                  <a:lnTo>
                    <a:pt x="6" y="36"/>
                  </a:lnTo>
                  <a:lnTo>
                    <a:pt x="0" y="41"/>
                  </a:lnTo>
                  <a:lnTo>
                    <a:pt x="89" y="30"/>
                  </a:lnTo>
                  <a:lnTo>
                    <a:pt x="94" y="29"/>
                  </a:lnTo>
                  <a:lnTo>
                    <a:pt x="100" y="26"/>
                  </a:lnTo>
                  <a:lnTo>
                    <a:pt x="106" y="24"/>
                  </a:lnTo>
                  <a:lnTo>
                    <a:pt x="111" y="21"/>
                  </a:lnTo>
                  <a:lnTo>
                    <a:pt x="116" y="18"/>
                  </a:lnTo>
                  <a:lnTo>
                    <a:pt x="121" y="15"/>
                  </a:lnTo>
                  <a:lnTo>
                    <a:pt x="126" y="13"/>
                  </a:lnTo>
                  <a:lnTo>
                    <a:pt x="130" y="13"/>
                  </a:lnTo>
                  <a:lnTo>
                    <a:pt x="133" y="13"/>
                  </a:lnTo>
                  <a:lnTo>
                    <a:pt x="136" y="15"/>
                  </a:lnTo>
                  <a:lnTo>
                    <a:pt x="130" y="0"/>
                  </a:lnTo>
                  <a:lnTo>
                    <a:pt x="112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16" name="Freeform 418"/>
            <p:cNvSpPr>
              <a:spLocks/>
            </p:cNvSpPr>
            <p:nvPr/>
          </p:nvSpPr>
          <p:spPr bwMode="auto">
            <a:xfrm>
              <a:off x="2799" y="3039"/>
              <a:ext cx="37" cy="13"/>
            </a:xfrm>
            <a:custGeom>
              <a:avLst/>
              <a:gdLst>
                <a:gd name="T0" fmla="*/ 13 w 75"/>
                <a:gd name="T1" fmla="*/ 9 h 27"/>
                <a:gd name="T2" fmla="*/ 2 w 75"/>
                <a:gd name="T3" fmla="*/ 0 h 27"/>
                <a:gd name="T4" fmla="*/ 0 w 75"/>
                <a:gd name="T5" fmla="*/ 2 h 27"/>
                <a:gd name="T6" fmla="*/ 3 w 75"/>
                <a:gd name="T7" fmla="*/ 4 h 27"/>
                <a:gd name="T8" fmla="*/ 7 w 75"/>
                <a:gd name="T9" fmla="*/ 6 h 27"/>
                <a:gd name="T10" fmla="*/ 11 w 75"/>
                <a:gd name="T11" fmla="*/ 8 h 27"/>
                <a:gd name="T12" fmla="*/ 15 w 75"/>
                <a:gd name="T13" fmla="*/ 10 h 27"/>
                <a:gd name="T14" fmla="*/ 20 w 75"/>
                <a:gd name="T15" fmla="*/ 11 h 27"/>
                <a:gd name="T16" fmla="*/ 24 w 75"/>
                <a:gd name="T17" fmla="*/ 12 h 27"/>
                <a:gd name="T18" fmla="*/ 28 w 75"/>
                <a:gd name="T19" fmla="*/ 13 h 27"/>
                <a:gd name="T20" fmla="*/ 31 w 75"/>
                <a:gd name="T21" fmla="*/ 13 h 27"/>
                <a:gd name="T22" fmla="*/ 35 w 75"/>
                <a:gd name="T23" fmla="*/ 13 h 27"/>
                <a:gd name="T24" fmla="*/ 37 w 75"/>
                <a:gd name="T25" fmla="*/ 13 h 27"/>
                <a:gd name="T26" fmla="*/ 35 w 75"/>
                <a:gd name="T27" fmla="*/ 12 h 27"/>
                <a:gd name="T28" fmla="*/ 31 w 75"/>
                <a:gd name="T29" fmla="*/ 12 h 27"/>
                <a:gd name="T30" fmla="*/ 29 w 75"/>
                <a:gd name="T31" fmla="*/ 10 h 27"/>
                <a:gd name="T32" fmla="*/ 27 w 75"/>
                <a:gd name="T33" fmla="*/ 9 h 27"/>
                <a:gd name="T34" fmla="*/ 24 w 75"/>
                <a:gd name="T35" fmla="*/ 8 h 27"/>
                <a:gd name="T36" fmla="*/ 22 w 75"/>
                <a:gd name="T37" fmla="*/ 7 h 27"/>
                <a:gd name="T38" fmla="*/ 19 w 75"/>
                <a:gd name="T39" fmla="*/ 7 h 27"/>
                <a:gd name="T40" fmla="*/ 17 w 75"/>
                <a:gd name="T41" fmla="*/ 7 h 27"/>
                <a:gd name="T42" fmla="*/ 15 w 75"/>
                <a:gd name="T43" fmla="*/ 7 h 27"/>
                <a:gd name="T44" fmla="*/ 13 w 75"/>
                <a:gd name="T45" fmla="*/ 9 h 27"/>
                <a:gd name="T46" fmla="*/ 13 w 75"/>
                <a:gd name="T47" fmla="*/ 9 h 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5" h="27">
                  <a:moveTo>
                    <a:pt x="26" y="18"/>
                  </a:moveTo>
                  <a:lnTo>
                    <a:pt x="5" y="0"/>
                  </a:lnTo>
                  <a:lnTo>
                    <a:pt x="0" y="5"/>
                  </a:lnTo>
                  <a:lnTo>
                    <a:pt x="6" y="9"/>
                  </a:lnTo>
                  <a:lnTo>
                    <a:pt x="14" y="13"/>
                  </a:lnTo>
                  <a:lnTo>
                    <a:pt x="23" y="16"/>
                  </a:lnTo>
                  <a:lnTo>
                    <a:pt x="31" y="20"/>
                  </a:lnTo>
                  <a:lnTo>
                    <a:pt x="40" y="22"/>
                  </a:lnTo>
                  <a:lnTo>
                    <a:pt x="49" y="25"/>
                  </a:lnTo>
                  <a:lnTo>
                    <a:pt x="57" y="26"/>
                  </a:lnTo>
                  <a:lnTo>
                    <a:pt x="63" y="27"/>
                  </a:lnTo>
                  <a:lnTo>
                    <a:pt x="70" y="27"/>
                  </a:lnTo>
                  <a:lnTo>
                    <a:pt x="75" y="26"/>
                  </a:lnTo>
                  <a:lnTo>
                    <a:pt x="70" y="25"/>
                  </a:lnTo>
                  <a:lnTo>
                    <a:pt x="63" y="24"/>
                  </a:lnTo>
                  <a:lnTo>
                    <a:pt x="59" y="21"/>
                  </a:lnTo>
                  <a:lnTo>
                    <a:pt x="54" y="19"/>
                  </a:lnTo>
                  <a:lnTo>
                    <a:pt x="49" y="16"/>
                  </a:lnTo>
                  <a:lnTo>
                    <a:pt x="44" y="15"/>
                  </a:lnTo>
                  <a:lnTo>
                    <a:pt x="39" y="14"/>
                  </a:lnTo>
                  <a:lnTo>
                    <a:pt x="34" y="14"/>
                  </a:lnTo>
                  <a:lnTo>
                    <a:pt x="30" y="15"/>
                  </a:lnTo>
                  <a:lnTo>
                    <a:pt x="2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17" name="Freeform 419"/>
            <p:cNvSpPr>
              <a:spLocks/>
            </p:cNvSpPr>
            <p:nvPr/>
          </p:nvSpPr>
          <p:spPr bwMode="auto">
            <a:xfrm>
              <a:off x="2363" y="3048"/>
              <a:ext cx="5" cy="4"/>
            </a:xfrm>
            <a:custGeom>
              <a:avLst/>
              <a:gdLst>
                <a:gd name="T0" fmla="*/ 5 w 10"/>
                <a:gd name="T1" fmla="*/ 4 h 6"/>
                <a:gd name="T2" fmla="*/ 5 w 10"/>
                <a:gd name="T3" fmla="*/ 0 h 6"/>
                <a:gd name="T4" fmla="*/ 0 w 10"/>
                <a:gd name="T5" fmla="*/ 4 h 6"/>
                <a:gd name="T6" fmla="*/ 5 w 10"/>
                <a:gd name="T7" fmla="*/ 4 h 6"/>
                <a:gd name="T8" fmla="*/ 5 w 10"/>
                <a:gd name="T9" fmla="*/ 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">
                  <a:moveTo>
                    <a:pt x="10" y="6"/>
                  </a:moveTo>
                  <a:lnTo>
                    <a:pt x="10" y="0"/>
                  </a:lnTo>
                  <a:lnTo>
                    <a:pt x="0" y="6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618" name="Freeform 420"/>
            <p:cNvSpPr>
              <a:spLocks/>
            </p:cNvSpPr>
            <p:nvPr/>
          </p:nvSpPr>
          <p:spPr bwMode="auto">
            <a:xfrm>
              <a:off x="2304" y="3050"/>
              <a:ext cx="6" cy="6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6 h 11"/>
                <a:gd name="T4" fmla="*/ 6 w 12"/>
                <a:gd name="T5" fmla="*/ 3 h 11"/>
                <a:gd name="T6" fmla="*/ 6 w 12"/>
                <a:gd name="T7" fmla="*/ 2 h 11"/>
                <a:gd name="T8" fmla="*/ 6 w 12"/>
                <a:gd name="T9" fmla="*/ 1 h 11"/>
                <a:gd name="T10" fmla="*/ 5 w 12"/>
                <a:gd name="T11" fmla="*/ 1 h 11"/>
                <a:gd name="T12" fmla="*/ 5 w 12"/>
                <a:gd name="T13" fmla="*/ 0 h 11"/>
                <a:gd name="T14" fmla="*/ 4 w 12"/>
                <a:gd name="T15" fmla="*/ 1 h 11"/>
                <a:gd name="T16" fmla="*/ 3 w 12"/>
                <a:gd name="T17" fmla="*/ 1 h 11"/>
                <a:gd name="T18" fmla="*/ 2 w 12"/>
                <a:gd name="T19" fmla="*/ 1 h 11"/>
                <a:gd name="T20" fmla="*/ 2 w 12"/>
                <a:gd name="T21" fmla="*/ 1 h 11"/>
                <a:gd name="T22" fmla="*/ 1 w 12"/>
                <a:gd name="T23" fmla="*/ 1 h 11"/>
                <a:gd name="T24" fmla="*/ 0 w 12"/>
                <a:gd name="T25" fmla="*/ 0 h 11"/>
                <a:gd name="T26" fmla="*/ 0 w 12"/>
                <a:gd name="T27" fmla="*/ 0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" h="11">
                  <a:moveTo>
                    <a:pt x="0" y="0"/>
                  </a:moveTo>
                  <a:lnTo>
                    <a:pt x="0" y="11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sp>
        <p:nvSpPr>
          <p:cNvPr id="943525" name="Text Box 421"/>
          <p:cNvSpPr txBox="1">
            <a:spLocks noChangeArrowheads="1"/>
          </p:cNvSpPr>
          <p:nvPr/>
        </p:nvSpPr>
        <p:spPr bwMode="auto">
          <a:xfrm>
            <a:off x="647700" y="4251325"/>
            <a:ext cx="8001000" cy="1200329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ko-KR" sz="3600" b="1" i="1" dirty="0">
                <a:solidFill>
                  <a:srgbClr val="FFFFFF"/>
                </a:solidFill>
                <a:latin typeface="Arial"/>
                <a:cs typeface="Arial"/>
              </a:rPr>
              <a:t>"</a:t>
            </a:r>
            <a:r>
              <a:rPr lang="ko-KR" altLang="en-US" sz="3600" b="1" i="1" dirty="0">
                <a:solidFill>
                  <a:srgbClr val="FFFFFF"/>
                </a:solidFill>
                <a:latin typeface="Arial"/>
                <a:cs typeface="Arial"/>
              </a:rPr>
              <a:t>맏이 장가 들었다가 죽어 후사가 없으므로 그의 아내를 그 동생에게 끼쳐두고</a:t>
            </a:r>
            <a:r>
              <a:rPr lang="en-US" sz="3600" b="1" i="1" dirty="0">
                <a:solidFill>
                  <a:srgbClr val="FFFFFF"/>
                </a:solidFill>
                <a:latin typeface="Arial"/>
                <a:cs typeface="Arial"/>
              </a:rPr>
              <a:t>."</a:t>
            </a:r>
          </a:p>
        </p:txBody>
      </p:sp>
      <p:sp>
        <p:nvSpPr>
          <p:cNvPr id="943526" name="Text Box 422"/>
          <p:cNvSpPr txBox="1">
            <a:spLocks noChangeArrowheads="1"/>
          </p:cNvSpPr>
          <p:nvPr/>
        </p:nvSpPr>
        <p:spPr bwMode="auto">
          <a:xfrm>
            <a:off x="4648200" y="6248400"/>
            <a:ext cx="4419600" cy="52322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ko-KR" altLang="en-US" sz="2800" b="1" dirty="0" smtClean="0">
                <a:solidFill>
                  <a:srgbClr val="FFFFFF"/>
                </a:solidFill>
                <a:latin typeface="Arial"/>
                <a:cs typeface="Arial"/>
              </a:rPr>
              <a:t>마태복음 </a:t>
            </a:r>
            <a:r>
              <a:rPr lang="en-US" sz="2800" b="1" dirty="0" smtClean="0">
                <a:solidFill>
                  <a:srgbClr val="FFFFFF"/>
                </a:solidFill>
                <a:latin typeface="Arial"/>
                <a:cs typeface="Arial"/>
              </a:rPr>
              <a:t>22</a:t>
            </a:r>
            <a:r>
              <a:rPr lang="en-US" sz="2800" b="1" dirty="0">
                <a:solidFill>
                  <a:srgbClr val="FFFFFF"/>
                </a:solidFill>
                <a:latin typeface="Arial"/>
                <a:cs typeface="Arial"/>
              </a:rPr>
              <a:t>:25 </a:t>
            </a:r>
            <a:endParaRPr lang="en-US" sz="2000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pic>
        <p:nvPicPr>
          <p:cNvPr id="422" name="Picture 119" descr="M:\IMAGES\CELEBHOL\CELEBRTN\MARRIAGE\CCMPG010.WM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028950" y="304800"/>
            <a:ext cx="1085850" cy="3571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943882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43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3223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130" name="Rectangle 2"/>
          <p:cNvSpPr>
            <a:spLocks noChangeArrowheads="1"/>
          </p:cNvSpPr>
          <p:nvPr/>
        </p:nvSpPr>
        <p:spPr bwMode="auto">
          <a:xfrm>
            <a:off x="-38100" y="9525"/>
            <a:ext cx="9144000" cy="6858000"/>
          </a:xfrm>
          <a:prstGeom prst="rect">
            <a:avLst/>
          </a:prstGeom>
          <a:gradFill rotWithShape="0">
            <a:gsLst>
              <a:gs pos="0">
                <a:srgbClr val="00FF00"/>
              </a:gs>
              <a:gs pos="100000">
                <a:srgbClr val="008000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>
              <a:spcBef>
                <a:spcPct val="0"/>
              </a:spcBef>
              <a:defRPr/>
            </a:pPr>
            <a:endParaRPr lang="en-US" sz="2000">
              <a:solidFill>
                <a:srgbClr val="000000"/>
              </a:solidFill>
              <a:latin typeface="Arial"/>
              <a:cs typeface="Arial"/>
            </a:endParaRPr>
          </a:p>
        </p:txBody>
      </p:sp>
      <p:grpSp>
        <p:nvGrpSpPr>
          <p:cNvPr id="14338" name="Group 4"/>
          <p:cNvGrpSpPr>
            <a:grpSpLocks/>
          </p:cNvGrpSpPr>
          <p:nvPr/>
        </p:nvGrpSpPr>
        <p:grpSpPr bwMode="auto">
          <a:xfrm>
            <a:off x="533400" y="533400"/>
            <a:ext cx="1249363" cy="3808413"/>
            <a:chOff x="1830" y="1009"/>
            <a:chExt cx="787" cy="2399"/>
          </a:xfrm>
        </p:grpSpPr>
        <p:sp>
          <p:nvSpPr>
            <p:cNvPr id="14651" name="Freeform 5"/>
            <p:cNvSpPr>
              <a:spLocks/>
            </p:cNvSpPr>
            <p:nvPr/>
          </p:nvSpPr>
          <p:spPr bwMode="auto">
            <a:xfrm>
              <a:off x="2184" y="1012"/>
              <a:ext cx="2" cy="2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1 w 3"/>
                <a:gd name="T9" fmla="*/ 0 h 2"/>
                <a:gd name="T10" fmla="*/ 1 w 3"/>
                <a:gd name="T11" fmla="*/ 0 h 2"/>
                <a:gd name="T12" fmla="*/ 1 w 3"/>
                <a:gd name="T13" fmla="*/ 0 h 2"/>
                <a:gd name="T14" fmla="*/ 1 w 3"/>
                <a:gd name="T15" fmla="*/ 1 h 2"/>
                <a:gd name="T16" fmla="*/ 1 w 3"/>
                <a:gd name="T17" fmla="*/ 1 h 2"/>
                <a:gd name="T18" fmla="*/ 0 w 3"/>
                <a:gd name="T19" fmla="*/ 1 h 2"/>
                <a:gd name="T20" fmla="*/ 0 w 3"/>
                <a:gd name="T21" fmla="*/ 1 h 2"/>
                <a:gd name="T22" fmla="*/ 0 w 3"/>
                <a:gd name="T23" fmla="*/ 1 h 2"/>
                <a:gd name="T24" fmla="*/ 1 w 3"/>
                <a:gd name="T25" fmla="*/ 2 h 2"/>
                <a:gd name="T26" fmla="*/ 2 w 3"/>
                <a:gd name="T27" fmla="*/ 0 h 2"/>
                <a:gd name="T28" fmla="*/ 2 w 3"/>
                <a:gd name="T29" fmla="*/ 0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52" name="Freeform 6"/>
            <p:cNvSpPr>
              <a:spLocks/>
            </p:cNvSpPr>
            <p:nvPr/>
          </p:nvSpPr>
          <p:spPr bwMode="auto">
            <a:xfrm>
              <a:off x="2186" y="1012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1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0 w 2"/>
                <a:gd name="T13" fmla="*/ 0 h 1"/>
                <a:gd name="T14" fmla="*/ 0 w 2"/>
                <a:gd name="T15" fmla="*/ 0 h 1"/>
                <a:gd name="T16" fmla="*/ 0 w 2"/>
                <a:gd name="T17" fmla="*/ 0 h 1"/>
                <a:gd name="T18" fmla="*/ 0 w 2"/>
                <a:gd name="T19" fmla="*/ 0 h 1"/>
                <a:gd name="T20" fmla="*/ 0 w 2"/>
                <a:gd name="T21" fmla="*/ 0 h 1"/>
                <a:gd name="T22" fmla="*/ 0 w 2"/>
                <a:gd name="T23" fmla="*/ 0 h 1"/>
                <a:gd name="T24" fmla="*/ 1 w 2"/>
                <a:gd name="T25" fmla="*/ 0 h 1"/>
                <a:gd name="T26" fmla="*/ 1 w 2"/>
                <a:gd name="T27" fmla="*/ 0 h 1"/>
                <a:gd name="T28" fmla="*/ 0 w 2"/>
                <a:gd name="T29" fmla="*/ 0 h 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53" name="Freeform 7"/>
            <p:cNvSpPr>
              <a:spLocks noEditPoints="1"/>
            </p:cNvSpPr>
            <p:nvPr/>
          </p:nvSpPr>
          <p:spPr bwMode="auto">
            <a:xfrm>
              <a:off x="1830" y="1009"/>
              <a:ext cx="770" cy="2342"/>
            </a:xfrm>
            <a:custGeom>
              <a:avLst/>
              <a:gdLst>
                <a:gd name="T0" fmla="*/ 768 w 1539"/>
                <a:gd name="T1" fmla="*/ 902 h 4682"/>
                <a:gd name="T2" fmla="*/ 613 w 1539"/>
                <a:gd name="T3" fmla="*/ 1007 h 4682"/>
                <a:gd name="T4" fmla="*/ 610 w 1539"/>
                <a:gd name="T5" fmla="*/ 597 h 4682"/>
                <a:gd name="T6" fmla="*/ 738 w 1539"/>
                <a:gd name="T7" fmla="*/ 586 h 4682"/>
                <a:gd name="T8" fmla="*/ 468 w 1539"/>
                <a:gd name="T9" fmla="*/ 278 h 4682"/>
                <a:gd name="T10" fmla="*/ 400 w 1539"/>
                <a:gd name="T11" fmla="*/ 15 h 4682"/>
                <a:gd name="T12" fmla="*/ 253 w 1539"/>
                <a:gd name="T13" fmla="*/ 57 h 4682"/>
                <a:gd name="T14" fmla="*/ 100 w 1539"/>
                <a:gd name="T15" fmla="*/ 409 h 4682"/>
                <a:gd name="T16" fmla="*/ 27 w 1539"/>
                <a:gd name="T17" fmla="*/ 909 h 4682"/>
                <a:gd name="T18" fmla="*/ 195 w 1539"/>
                <a:gd name="T19" fmla="*/ 2209 h 4682"/>
                <a:gd name="T20" fmla="*/ 194 w 1539"/>
                <a:gd name="T21" fmla="*/ 2335 h 4682"/>
                <a:gd name="T22" fmla="*/ 340 w 1539"/>
                <a:gd name="T23" fmla="*/ 2070 h 4682"/>
                <a:gd name="T24" fmla="*/ 624 w 1539"/>
                <a:gd name="T25" fmla="*/ 1345 h 4682"/>
                <a:gd name="T26" fmla="*/ 615 w 1539"/>
                <a:gd name="T27" fmla="*/ 1171 h 4682"/>
                <a:gd name="T28" fmla="*/ 474 w 1539"/>
                <a:gd name="T29" fmla="*/ 444 h 4682"/>
                <a:gd name="T30" fmla="*/ 466 w 1539"/>
                <a:gd name="T31" fmla="*/ 457 h 4682"/>
                <a:gd name="T32" fmla="*/ 448 w 1539"/>
                <a:gd name="T33" fmla="*/ 453 h 4682"/>
                <a:gd name="T34" fmla="*/ 434 w 1539"/>
                <a:gd name="T35" fmla="*/ 450 h 4682"/>
                <a:gd name="T36" fmla="*/ 471 w 1539"/>
                <a:gd name="T37" fmla="*/ 574 h 4682"/>
                <a:gd name="T38" fmla="*/ 496 w 1539"/>
                <a:gd name="T39" fmla="*/ 321 h 4682"/>
                <a:gd name="T40" fmla="*/ 459 w 1539"/>
                <a:gd name="T41" fmla="*/ 475 h 4682"/>
                <a:gd name="T42" fmla="*/ 434 w 1539"/>
                <a:gd name="T43" fmla="*/ 53 h 4682"/>
                <a:gd name="T44" fmla="*/ 428 w 1539"/>
                <a:gd name="T45" fmla="*/ 37 h 4682"/>
                <a:gd name="T46" fmla="*/ 443 w 1539"/>
                <a:gd name="T47" fmla="*/ 83 h 4682"/>
                <a:gd name="T48" fmla="*/ 404 w 1539"/>
                <a:gd name="T49" fmla="*/ 29 h 4682"/>
                <a:gd name="T50" fmla="*/ 264 w 1539"/>
                <a:gd name="T51" fmla="*/ 205 h 4682"/>
                <a:gd name="T52" fmla="*/ 330 w 1539"/>
                <a:gd name="T53" fmla="*/ 110 h 4682"/>
                <a:gd name="T54" fmla="*/ 387 w 1539"/>
                <a:gd name="T55" fmla="*/ 73 h 4682"/>
                <a:gd name="T56" fmla="*/ 413 w 1539"/>
                <a:gd name="T57" fmla="*/ 66 h 4682"/>
                <a:gd name="T58" fmla="*/ 442 w 1539"/>
                <a:gd name="T59" fmla="*/ 181 h 4682"/>
                <a:gd name="T60" fmla="*/ 458 w 1539"/>
                <a:gd name="T61" fmla="*/ 189 h 4682"/>
                <a:gd name="T62" fmla="*/ 449 w 1539"/>
                <a:gd name="T63" fmla="*/ 163 h 4682"/>
                <a:gd name="T64" fmla="*/ 453 w 1539"/>
                <a:gd name="T65" fmla="*/ 278 h 4682"/>
                <a:gd name="T66" fmla="*/ 440 w 1539"/>
                <a:gd name="T67" fmla="*/ 276 h 4682"/>
                <a:gd name="T68" fmla="*/ 349 w 1539"/>
                <a:gd name="T69" fmla="*/ 341 h 4682"/>
                <a:gd name="T70" fmla="*/ 334 w 1539"/>
                <a:gd name="T71" fmla="*/ 355 h 4682"/>
                <a:gd name="T72" fmla="*/ 325 w 1539"/>
                <a:gd name="T73" fmla="*/ 413 h 4682"/>
                <a:gd name="T74" fmla="*/ 385 w 1539"/>
                <a:gd name="T75" fmla="*/ 575 h 4682"/>
                <a:gd name="T76" fmla="*/ 312 w 1539"/>
                <a:gd name="T77" fmla="*/ 481 h 4682"/>
                <a:gd name="T78" fmla="*/ 324 w 1539"/>
                <a:gd name="T79" fmla="*/ 774 h 4682"/>
                <a:gd name="T80" fmla="*/ 168 w 1539"/>
                <a:gd name="T81" fmla="*/ 2313 h 4682"/>
                <a:gd name="T82" fmla="*/ 256 w 1539"/>
                <a:gd name="T83" fmla="*/ 2303 h 4682"/>
                <a:gd name="T84" fmla="*/ 83 w 1539"/>
                <a:gd name="T85" fmla="*/ 940 h 4682"/>
                <a:gd name="T86" fmla="*/ 105 w 1539"/>
                <a:gd name="T87" fmla="*/ 429 h 4682"/>
                <a:gd name="T88" fmla="*/ 242 w 1539"/>
                <a:gd name="T89" fmla="*/ 559 h 4682"/>
                <a:gd name="T90" fmla="*/ 224 w 1539"/>
                <a:gd name="T91" fmla="*/ 1209 h 4682"/>
                <a:gd name="T92" fmla="*/ 356 w 1539"/>
                <a:gd name="T93" fmla="*/ 1246 h 4682"/>
                <a:gd name="T94" fmla="*/ 342 w 1539"/>
                <a:gd name="T95" fmla="*/ 876 h 4682"/>
                <a:gd name="T96" fmla="*/ 433 w 1539"/>
                <a:gd name="T97" fmla="*/ 765 h 4682"/>
                <a:gd name="T98" fmla="*/ 547 w 1539"/>
                <a:gd name="T99" fmla="*/ 537 h 4682"/>
                <a:gd name="T100" fmla="*/ 491 w 1539"/>
                <a:gd name="T101" fmla="*/ 573 h 4682"/>
                <a:gd name="T102" fmla="*/ 492 w 1539"/>
                <a:gd name="T103" fmla="*/ 535 h 4682"/>
                <a:gd name="T104" fmla="*/ 596 w 1539"/>
                <a:gd name="T105" fmla="*/ 699 h 4682"/>
                <a:gd name="T106" fmla="*/ 535 w 1539"/>
                <a:gd name="T107" fmla="*/ 999 h 4682"/>
                <a:gd name="T108" fmla="*/ 566 w 1539"/>
                <a:gd name="T109" fmla="*/ 1283 h 4682"/>
                <a:gd name="T110" fmla="*/ 547 w 1539"/>
                <a:gd name="T111" fmla="*/ 544 h 4682"/>
                <a:gd name="T112" fmla="*/ 547 w 1539"/>
                <a:gd name="T113" fmla="*/ 545 h 4682"/>
                <a:gd name="T114" fmla="*/ 577 w 1539"/>
                <a:gd name="T115" fmla="*/ 985 h 4682"/>
                <a:gd name="T116" fmla="*/ 599 w 1539"/>
                <a:gd name="T117" fmla="*/ 1317 h 4682"/>
                <a:gd name="T118" fmla="*/ 693 w 1539"/>
                <a:gd name="T119" fmla="*/ 1226 h 4682"/>
                <a:gd name="T120" fmla="*/ 658 w 1539"/>
                <a:gd name="T121" fmla="*/ 1314 h 4682"/>
                <a:gd name="T122" fmla="*/ 621 w 1539"/>
                <a:gd name="T123" fmla="*/ 1275 h 4682"/>
                <a:gd name="T124" fmla="*/ 613 w 1539"/>
                <a:gd name="T125" fmla="*/ 1312 h 46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39" h="4682">
                  <a:moveTo>
                    <a:pt x="1274" y="2702"/>
                  </a:moveTo>
                  <a:lnTo>
                    <a:pt x="1280" y="2698"/>
                  </a:lnTo>
                  <a:lnTo>
                    <a:pt x="1286" y="2694"/>
                  </a:lnTo>
                  <a:lnTo>
                    <a:pt x="1293" y="2689"/>
                  </a:lnTo>
                  <a:lnTo>
                    <a:pt x="1300" y="2686"/>
                  </a:lnTo>
                  <a:lnTo>
                    <a:pt x="1307" y="2682"/>
                  </a:lnTo>
                  <a:lnTo>
                    <a:pt x="1315" y="2679"/>
                  </a:lnTo>
                  <a:lnTo>
                    <a:pt x="1322" y="2676"/>
                  </a:lnTo>
                  <a:lnTo>
                    <a:pt x="1329" y="2674"/>
                  </a:lnTo>
                  <a:lnTo>
                    <a:pt x="1336" y="2671"/>
                  </a:lnTo>
                  <a:lnTo>
                    <a:pt x="1343" y="2668"/>
                  </a:lnTo>
                  <a:lnTo>
                    <a:pt x="1368" y="2659"/>
                  </a:lnTo>
                  <a:lnTo>
                    <a:pt x="1383" y="2645"/>
                  </a:lnTo>
                  <a:lnTo>
                    <a:pt x="1393" y="2628"/>
                  </a:lnTo>
                  <a:lnTo>
                    <a:pt x="1398" y="2606"/>
                  </a:lnTo>
                  <a:lnTo>
                    <a:pt x="1398" y="2582"/>
                  </a:lnTo>
                  <a:lnTo>
                    <a:pt x="1396" y="2557"/>
                  </a:lnTo>
                  <a:lnTo>
                    <a:pt x="1395" y="2532"/>
                  </a:lnTo>
                  <a:lnTo>
                    <a:pt x="1393" y="2506"/>
                  </a:lnTo>
                  <a:lnTo>
                    <a:pt x="1393" y="2482"/>
                  </a:lnTo>
                  <a:lnTo>
                    <a:pt x="1399" y="2459"/>
                  </a:lnTo>
                  <a:lnTo>
                    <a:pt x="1405" y="2447"/>
                  </a:lnTo>
                  <a:lnTo>
                    <a:pt x="1395" y="2444"/>
                  </a:lnTo>
                  <a:lnTo>
                    <a:pt x="1395" y="2439"/>
                  </a:lnTo>
                  <a:lnTo>
                    <a:pt x="1396" y="2434"/>
                  </a:lnTo>
                  <a:lnTo>
                    <a:pt x="1398" y="2430"/>
                  </a:lnTo>
                  <a:lnTo>
                    <a:pt x="1399" y="2426"/>
                  </a:lnTo>
                  <a:lnTo>
                    <a:pt x="1402" y="2421"/>
                  </a:lnTo>
                  <a:lnTo>
                    <a:pt x="1403" y="2417"/>
                  </a:lnTo>
                  <a:lnTo>
                    <a:pt x="1406" y="2413"/>
                  </a:lnTo>
                  <a:lnTo>
                    <a:pt x="1408" y="2408"/>
                  </a:lnTo>
                  <a:lnTo>
                    <a:pt x="1411" y="2404"/>
                  </a:lnTo>
                  <a:lnTo>
                    <a:pt x="1412" y="2400"/>
                  </a:lnTo>
                  <a:lnTo>
                    <a:pt x="1419" y="2407"/>
                  </a:lnTo>
                  <a:lnTo>
                    <a:pt x="1421" y="2403"/>
                  </a:lnTo>
                  <a:lnTo>
                    <a:pt x="1423" y="2397"/>
                  </a:lnTo>
                  <a:lnTo>
                    <a:pt x="1426" y="2393"/>
                  </a:lnTo>
                  <a:lnTo>
                    <a:pt x="1429" y="2388"/>
                  </a:lnTo>
                  <a:lnTo>
                    <a:pt x="1432" y="2386"/>
                  </a:lnTo>
                  <a:lnTo>
                    <a:pt x="1435" y="2381"/>
                  </a:lnTo>
                  <a:lnTo>
                    <a:pt x="1439" y="2377"/>
                  </a:lnTo>
                  <a:lnTo>
                    <a:pt x="1443" y="2374"/>
                  </a:lnTo>
                  <a:lnTo>
                    <a:pt x="1448" y="2371"/>
                  </a:lnTo>
                  <a:lnTo>
                    <a:pt x="1454" y="2368"/>
                  </a:lnTo>
                  <a:lnTo>
                    <a:pt x="1471" y="2294"/>
                  </a:lnTo>
                  <a:lnTo>
                    <a:pt x="1486" y="2216"/>
                  </a:lnTo>
                  <a:lnTo>
                    <a:pt x="1501" y="2138"/>
                  </a:lnTo>
                  <a:lnTo>
                    <a:pt x="1512" y="2056"/>
                  </a:lnTo>
                  <a:lnTo>
                    <a:pt x="1522" y="1973"/>
                  </a:lnTo>
                  <a:lnTo>
                    <a:pt x="1529" y="1890"/>
                  </a:lnTo>
                  <a:lnTo>
                    <a:pt x="1535" y="1804"/>
                  </a:lnTo>
                  <a:lnTo>
                    <a:pt x="1538" y="1718"/>
                  </a:lnTo>
                  <a:lnTo>
                    <a:pt x="1539" y="1632"/>
                  </a:lnTo>
                  <a:lnTo>
                    <a:pt x="1538" y="1544"/>
                  </a:lnTo>
                  <a:lnTo>
                    <a:pt x="1512" y="1560"/>
                  </a:lnTo>
                  <a:lnTo>
                    <a:pt x="1512" y="1575"/>
                  </a:lnTo>
                  <a:lnTo>
                    <a:pt x="1511" y="1587"/>
                  </a:lnTo>
                  <a:lnTo>
                    <a:pt x="1511" y="1600"/>
                  </a:lnTo>
                  <a:lnTo>
                    <a:pt x="1511" y="1615"/>
                  </a:lnTo>
                  <a:lnTo>
                    <a:pt x="1509" y="1628"/>
                  </a:lnTo>
                  <a:lnTo>
                    <a:pt x="1509" y="1642"/>
                  </a:lnTo>
                  <a:lnTo>
                    <a:pt x="1508" y="1655"/>
                  </a:lnTo>
                  <a:lnTo>
                    <a:pt x="1508" y="1668"/>
                  </a:lnTo>
                  <a:lnTo>
                    <a:pt x="1507" y="1682"/>
                  </a:lnTo>
                  <a:lnTo>
                    <a:pt x="1505" y="1695"/>
                  </a:lnTo>
                  <a:lnTo>
                    <a:pt x="1504" y="1761"/>
                  </a:lnTo>
                  <a:lnTo>
                    <a:pt x="1501" y="1827"/>
                  </a:lnTo>
                  <a:lnTo>
                    <a:pt x="1496" y="1894"/>
                  </a:lnTo>
                  <a:lnTo>
                    <a:pt x="1489" y="1960"/>
                  </a:lnTo>
                  <a:lnTo>
                    <a:pt x="1482" y="2026"/>
                  </a:lnTo>
                  <a:lnTo>
                    <a:pt x="1474" y="2092"/>
                  </a:lnTo>
                  <a:lnTo>
                    <a:pt x="1462" y="2156"/>
                  </a:lnTo>
                  <a:lnTo>
                    <a:pt x="1452" y="2222"/>
                  </a:lnTo>
                  <a:lnTo>
                    <a:pt x="1441" y="2287"/>
                  </a:lnTo>
                  <a:lnTo>
                    <a:pt x="1429" y="2351"/>
                  </a:lnTo>
                  <a:lnTo>
                    <a:pt x="1411" y="2343"/>
                  </a:lnTo>
                  <a:lnTo>
                    <a:pt x="1391" y="2337"/>
                  </a:lnTo>
                  <a:lnTo>
                    <a:pt x="1370" y="2333"/>
                  </a:lnTo>
                  <a:lnTo>
                    <a:pt x="1350" y="2328"/>
                  </a:lnTo>
                  <a:lnTo>
                    <a:pt x="1329" y="2325"/>
                  </a:lnTo>
                  <a:lnTo>
                    <a:pt x="1307" y="2322"/>
                  </a:lnTo>
                  <a:lnTo>
                    <a:pt x="1287" y="2320"/>
                  </a:lnTo>
                  <a:lnTo>
                    <a:pt x="1267" y="2317"/>
                  </a:lnTo>
                  <a:lnTo>
                    <a:pt x="1249" y="2314"/>
                  </a:lnTo>
                  <a:lnTo>
                    <a:pt x="1230" y="2310"/>
                  </a:lnTo>
                  <a:lnTo>
                    <a:pt x="1233" y="2251"/>
                  </a:lnTo>
                  <a:lnTo>
                    <a:pt x="1236" y="2192"/>
                  </a:lnTo>
                  <a:lnTo>
                    <a:pt x="1239" y="2132"/>
                  </a:lnTo>
                  <a:lnTo>
                    <a:pt x="1243" y="2073"/>
                  </a:lnTo>
                  <a:lnTo>
                    <a:pt x="1246" y="2013"/>
                  </a:lnTo>
                  <a:lnTo>
                    <a:pt x="1249" y="1954"/>
                  </a:lnTo>
                  <a:lnTo>
                    <a:pt x="1252" y="1894"/>
                  </a:lnTo>
                  <a:lnTo>
                    <a:pt x="1253" y="1835"/>
                  </a:lnTo>
                  <a:lnTo>
                    <a:pt x="1254" y="1777"/>
                  </a:lnTo>
                  <a:lnTo>
                    <a:pt x="1254" y="1716"/>
                  </a:lnTo>
                  <a:lnTo>
                    <a:pt x="1233" y="1729"/>
                  </a:lnTo>
                  <a:lnTo>
                    <a:pt x="1233" y="1777"/>
                  </a:lnTo>
                  <a:lnTo>
                    <a:pt x="1233" y="1824"/>
                  </a:lnTo>
                  <a:lnTo>
                    <a:pt x="1233" y="1871"/>
                  </a:lnTo>
                  <a:lnTo>
                    <a:pt x="1230" y="1918"/>
                  </a:lnTo>
                  <a:lnTo>
                    <a:pt x="1229" y="1966"/>
                  </a:lnTo>
                  <a:lnTo>
                    <a:pt x="1226" y="2013"/>
                  </a:lnTo>
                  <a:lnTo>
                    <a:pt x="1223" y="2060"/>
                  </a:lnTo>
                  <a:lnTo>
                    <a:pt x="1219" y="2108"/>
                  </a:lnTo>
                  <a:lnTo>
                    <a:pt x="1214" y="2155"/>
                  </a:lnTo>
                  <a:lnTo>
                    <a:pt x="1210" y="2204"/>
                  </a:lnTo>
                  <a:lnTo>
                    <a:pt x="1213" y="2159"/>
                  </a:lnTo>
                  <a:lnTo>
                    <a:pt x="1211" y="2115"/>
                  </a:lnTo>
                  <a:lnTo>
                    <a:pt x="1207" y="2069"/>
                  </a:lnTo>
                  <a:lnTo>
                    <a:pt x="1203" y="2022"/>
                  </a:lnTo>
                  <a:lnTo>
                    <a:pt x="1197" y="1976"/>
                  </a:lnTo>
                  <a:lnTo>
                    <a:pt x="1191" y="1928"/>
                  </a:lnTo>
                  <a:lnTo>
                    <a:pt x="1187" y="1881"/>
                  </a:lnTo>
                  <a:lnTo>
                    <a:pt x="1187" y="1834"/>
                  </a:lnTo>
                  <a:lnTo>
                    <a:pt x="1189" y="1787"/>
                  </a:lnTo>
                  <a:lnTo>
                    <a:pt x="1196" y="1739"/>
                  </a:lnTo>
                  <a:lnTo>
                    <a:pt x="1199" y="1739"/>
                  </a:lnTo>
                  <a:lnTo>
                    <a:pt x="1223" y="1575"/>
                  </a:lnTo>
                  <a:lnTo>
                    <a:pt x="1224" y="1590"/>
                  </a:lnTo>
                  <a:lnTo>
                    <a:pt x="1226" y="1606"/>
                  </a:lnTo>
                  <a:lnTo>
                    <a:pt x="1227" y="1622"/>
                  </a:lnTo>
                  <a:lnTo>
                    <a:pt x="1229" y="1636"/>
                  </a:lnTo>
                  <a:lnTo>
                    <a:pt x="1229" y="1652"/>
                  </a:lnTo>
                  <a:lnTo>
                    <a:pt x="1230" y="1668"/>
                  </a:lnTo>
                  <a:lnTo>
                    <a:pt x="1232" y="1683"/>
                  </a:lnTo>
                  <a:lnTo>
                    <a:pt x="1232" y="1699"/>
                  </a:lnTo>
                  <a:lnTo>
                    <a:pt x="1232" y="1714"/>
                  </a:lnTo>
                  <a:lnTo>
                    <a:pt x="1233" y="1729"/>
                  </a:lnTo>
                  <a:lnTo>
                    <a:pt x="1254" y="1716"/>
                  </a:lnTo>
                  <a:lnTo>
                    <a:pt x="1254" y="1679"/>
                  </a:lnTo>
                  <a:lnTo>
                    <a:pt x="1253" y="1640"/>
                  </a:lnTo>
                  <a:lnTo>
                    <a:pt x="1252" y="1603"/>
                  </a:lnTo>
                  <a:lnTo>
                    <a:pt x="1250" y="1566"/>
                  </a:lnTo>
                  <a:lnTo>
                    <a:pt x="1249" y="1527"/>
                  </a:lnTo>
                  <a:lnTo>
                    <a:pt x="1246" y="1490"/>
                  </a:lnTo>
                  <a:lnTo>
                    <a:pt x="1242" y="1453"/>
                  </a:lnTo>
                  <a:lnTo>
                    <a:pt x="1237" y="1416"/>
                  </a:lnTo>
                  <a:lnTo>
                    <a:pt x="1233" y="1378"/>
                  </a:lnTo>
                  <a:lnTo>
                    <a:pt x="1227" y="1341"/>
                  </a:lnTo>
                  <a:lnTo>
                    <a:pt x="1226" y="1332"/>
                  </a:lnTo>
                  <a:lnTo>
                    <a:pt x="1226" y="1322"/>
                  </a:lnTo>
                  <a:lnTo>
                    <a:pt x="1224" y="1312"/>
                  </a:lnTo>
                  <a:lnTo>
                    <a:pt x="1223" y="1304"/>
                  </a:lnTo>
                  <a:lnTo>
                    <a:pt x="1222" y="1294"/>
                  </a:lnTo>
                  <a:lnTo>
                    <a:pt x="1220" y="1284"/>
                  </a:lnTo>
                  <a:lnTo>
                    <a:pt x="1220" y="1274"/>
                  </a:lnTo>
                  <a:lnTo>
                    <a:pt x="1220" y="1264"/>
                  </a:lnTo>
                  <a:lnTo>
                    <a:pt x="1220" y="1254"/>
                  </a:lnTo>
                  <a:lnTo>
                    <a:pt x="1223" y="1244"/>
                  </a:lnTo>
                  <a:lnTo>
                    <a:pt x="1220" y="1231"/>
                  </a:lnTo>
                  <a:lnTo>
                    <a:pt x="1220" y="1218"/>
                  </a:lnTo>
                  <a:lnTo>
                    <a:pt x="1220" y="1205"/>
                  </a:lnTo>
                  <a:lnTo>
                    <a:pt x="1220" y="1193"/>
                  </a:lnTo>
                  <a:lnTo>
                    <a:pt x="1222" y="1181"/>
                  </a:lnTo>
                  <a:lnTo>
                    <a:pt x="1224" y="1169"/>
                  </a:lnTo>
                  <a:lnTo>
                    <a:pt x="1226" y="1156"/>
                  </a:lnTo>
                  <a:lnTo>
                    <a:pt x="1229" y="1145"/>
                  </a:lnTo>
                  <a:lnTo>
                    <a:pt x="1232" y="1132"/>
                  </a:lnTo>
                  <a:lnTo>
                    <a:pt x="1233" y="1117"/>
                  </a:lnTo>
                  <a:lnTo>
                    <a:pt x="1239" y="1082"/>
                  </a:lnTo>
                  <a:lnTo>
                    <a:pt x="1246" y="1047"/>
                  </a:lnTo>
                  <a:lnTo>
                    <a:pt x="1253" y="1013"/>
                  </a:lnTo>
                  <a:lnTo>
                    <a:pt x="1263" y="978"/>
                  </a:lnTo>
                  <a:lnTo>
                    <a:pt x="1273" y="946"/>
                  </a:lnTo>
                  <a:lnTo>
                    <a:pt x="1286" y="913"/>
                  </a:lnTo>
                  <a:lnTo>
                    <a:pt x="1300" y="881"/>
                  </a:lnTo>
                  <a:lnTo>
                    <a:pt x="1317" y="850"/>
                  </a:lnTo>
                  <a:lnTo>
                    <a:pt x="1336" y="819"/>
                  </a:lnTo>
                  <a:lnTo>
                    <a:pt x="1358" y="791"/>
                  </a:lnTo>
                  <a:lnTo>
                    <a:pt x="1359" y="792"/>
                  </a:lnTo>
                  <a:lnTo>
                    <a:pt x="1362" y="794"/>
                  </a:lnTo>
                  <a:lnTo>
                    <a:pt x="1363" y="794"/>
                  </a:lnTo>
                  <a:lnTo>
                    <a:pt x="1366" y="794"/>
                  </a:lnTo>
                  <a:lnTo>
                    <a:pt x="1369" y="794"/>
                  </a:lnTo>
                  <a:lnTo>
                    <a:pt x="1370" y="794"/>
                  </a:lnTo>
                  <a:lnTo>
                    <a:pt x="1373" y="794"/>
                  </a:lnTo>
                  <a:lnTo>
                    <a:pt x="1376" y="794"/>
                  </a:lnTo>
                  <a:lnTo>
                    <a:pt x="1379" y="794"/>
                  </a:lnTo>
                  <a:lnTo>
                    <a:pt x="1382" y="794"/>
                  </a:lnTo>
                  <a:lnTo>
                    <a:pt x="1382" y="784"/>
                  </a:lnTo>
                  <a:lnTo>
                    <a:pt x="1388" y="786"/>
                  </a:lnTo>
                  <a:lnTo>
                    <a:pt x="1393" y="789"/>
                  </a:lnTo>
                  <a:lnTo>
                    <a:pt x="1398" y="794"/>
                  </a:lnTo>
                  <a:lnTo>
                    <a:pt x="1401" y="799"/>
                  </a:lnTo>
                  <a:lnTo>
                    <a:pt x="1402" y="807"/>
                  </a:lnTo>
                  <a:lnTo>
                    <a:pt x="1403" y="812"/>
                  </a:lnTo>
                  <a:lnTo>
                    <a:pt x="1405" y="819"/>
                  </a:lnTo>
                  <a:lnTo>
                    <a:pt x="1408" y="825"/>
                  </a:lnTo>
                  <a:lnTo>
                    <a:pt x="1409" y="832"/>
                  </a:lnTo>
                  <a:lnTo>
                    <a:pt x="1412" y="838"/>
                  </a:lnTo>
                  <a:lnTo>
                    <a:pt x="1412" y="847"/>
                  </a:lnTo>
                  <a:lnTo>
                    <a:pt x="1412" y="855"/>
                  </a:lnTo>
                  <a:lnTo>
                    <a:pt x="1412" y="865"/>
                  </a:lnTo>
                  <a:lnTo>
                    <a:pt x="1412" y="874"/>
                  </a:lnTo>
                  <a:lnTo>
                    <a:pt x="1412" y="884"/>
                  </a:lnTo>
                  <a:lnTo>
                    <a:pt x="1412" y="893"/>
                  </a:lnTo>
                  <a:lnTo>
                    <a:pt x="1413" y="900"/>
                  </a:lnTo>
                  <a:lnTo>
                    <a:pt x="1416" y="908"/>
                  </a:lnTo>
                  <a:lnTo>
                    <a:pt x="1422" y="915"/>
                  </a:lnTo>
                  <a:lnTo>
                    <a:pt x="1429" y="921"/>
                  </a:lnTo>
                  <a:lnTo>
                    <a:pt x="1441" y="983"/>
                  </a:lnTo>
                  <a:lnTo>
                    <a:pt x="1454" y="1046"/>
                  </a:lnTo>
                  <a:lnTo>
                    <a:pt x="1465" y="1109"/>
                  </a:lnTo>
                  <a:lnTo>
                    <a:pt x="1475" y="1172"/>
                  </a:lnTo>
                  <a:lnTo>
                    <a:pt x="1485" y="1236"/>
                  </a:lnTo>
                  <a:lnTo>
                    <a:pt x="1495" y="1301"/>
                  </a:lnTo>
                  <a:lnTo>
                    <a:pt x="1502" y="1365"/>
                  </a:lnTo>
                  <a:lnTo>
                    <a:pt x="1508" y="1430"/>
                  </a:lnTo>
                  <a:lnTo>
                    <a:pt x="1511" y="1496"/>
                  </a:lnTo>
                  <a:lnTo>
                    <a:pt x="1512" y="1560"/>
                  </a:lnTo>
                  <a:lnTo>
                    <a:pt x="1538" y="1544"/>
                  </a:lnTo>
                  <a:lnTo>
                    <a:pt x="1538" y="1519"/>
                  </a:lnTo>
                  <a:lnTo>
                    <a:pt x="1537" y="1493"/>
                  </a:lnTo>
                  <a:lnTo>
                    <a:pt x="1535" y="1467"/>
                  </a:lnTo>
                  <a:lnTo>
                    <a:pt x="1534" y="1441"/>
                  </a:lnTo>
                  <a:lnTo>
                    <a:pt x="1532" y="1416"/>
                  </a:lnTo>
                  <a:lnTo>
                    <a:pt x="1531" y="1391"/>
                  </a:lnTo>
                  <a:lnTo>
                    <a:pt x="1529" y="1365"/>
                  </a:lnTo>
                  <a:lnTo>
                    <a:pt x="1527" y="1340"/>
                  </a:lnTo>
                  <a:lnTo>
                    <a:pt x="1525" y="1314"/>
                  </a:lnTo>
                  <a:lnTo>
                    <a:pt x="1522" y="1289"/>
                  </a:lnTo>
                  <a:lnTo>
                    <a:pt x="1511" y="1236"/>
                  </a:lnTo>
                  <a:lnTo>
                    <a:pt x="1504" y="1183"/>
                  </a:lnTo>
                  <a:lnTo>
                    <a:pt x="1496" y="1128"/>
                  </a:lnTo>
                  <a:lnTo>
                    <a:pt x="1491" y="1073"/>
                  </a:lnTo>
                  <a:lnTo>
                    <a:pt x="1485" y="1019"/>
                  </a:lnTo>
                  <a:lnTo>
                    <a:pt x="1475" y="966"/>
                  </a:lnTo>
                  <a:lnTo>
                    <a:pt x="1464" y="914"/>
                  </a:lnTo>
                  <a:lnTo>
                    <a:pt x="1446" y="865"/>
                  </a:lnTo>
                  <a:lnTo>
                    <a:pt x="1422" y="819"/>
                  </a:lnTo>
                  <a:lnTo>
                    <a:pt x="1392" y="776"/>
                  </a:lnTo>
                  <a:lnTo>
                    <a:pt x="1380" y="775"/>
                  </a:lnTo>
                  <a:lnTo>
                    <a:pt x="1369" y="772"/>
                  </a:lnTo>
                  <a:lnTo>
                    <a:pt x="1359" y="768"/>
                  </a:lnTo>
                  <a:lnTo>
                    <a:pt x="1349" y="764"/>
                  </a:lnTo>
                  <a:lnTo>
                    <a:pt x="1338" y="759"/>
                  </a:lnTo>
                  <a:lnTo>
                    <a:pt x="1327" y="755"/>
                  </a:lnTo>
                  <a:lnTo>
                    <a:pt x="1317" y="749"/>
                  </a:lnTo>
                  <a:lnTo>
                    <a:pt x="1309" y="744"/>
                  </a:lnTo>
                  <a:lnTo>
                    <a:pt x="1299" y="738"/>
                  </a:lnTo>
                  <a:lnTo>
                    <a:pt x="1289" y="732"/>
                  </a:lnTo>
                  <a:lnTo>
                    <a:pt x="1259" y="722"/>
                  </a:lnTo>
                  <a:lnTo>
                    <a:pt x="1229" y="711"/>
                  </a:lnTo>
                  <a:lnTo>
                    <a:pt x="1199" y="701"/>
                  </a:lnTo>
                  <a:lnTo>
                    <a:pt x="1169" y="690"/>
                  </a:lnTo>
                  <a:lnTo>
                    <a:pt x="1138" y="680"/>
                  </a:lnTo>
                  <a:lnTo>
                    <a:pt x="1108" y="670"/>
                  </a:lnTo>
                  <a:lnTo>
                    <a:pt x="1080" y="659"/>
                  </a:lnTo>
                  <a:lnTo>
                    <a:pt x="1050" y="648"/>
                  </a:lnTo>
                  <a:lnTo>
                    <a:pt x="1021" y="636"/>
                  </a:lnTo>
                  <a:lnTo>
                    <a:pt x="992" y="625"/>
                  </a:lnTo>
                  <a:lnTo>
                    <a:pt x="981" y="606"/>
                  </a:lnTo>
                  <a:lnTo>
                    <a:pt x="967" y="589"/>
                  </a:lnTo>
                  <a:lnTo>
                    <a:pt x="951" y="572"/>
                  </a:lnTo>
                  <a:lnTo>
                    <a:pt x="935" y="556"/>
                  </a:lnTo>
                  <a:lnTo>
                    <a:pt x="921" y="540"/>
                  </a:lnTo>
                  <a:lnTo>
                    <a:pt x="908" y="523"/>
                  </a:lnTo>
                  <a:lnTo>
                    <a:pt x="898" y="506"/>
                  </a:lnTo>
                  <a:lnTo>
                    <a:pt x="894" y="487"/>
                  </a:lnTo>
                  <a:lnTo>
                    <a:pt x="894" y="466"/>
                  </a:lnTo>
                  <a:lnTo>
                    <a:pt x="901" y="443"/>
                  </a:lnTo>
                  <a:lnTo>
                    <a:pt x="928" y="430"/>
                  </a:lnTo>
                  <a:lnTo>
                    <a:pt x="937" y="417"/>
                  </a:lnTo>
                  <a:lnTo>
                    <a:pt x="942" y="402"/>
                  </a:lnTo>
                  <a:lnTo>
                    <a:pt x="947" y="388"/>
                  </a:lnTo>
                  <a:lnTo>
                    <a:pt x="949" y="372"/>
                  </a:lnTo>
                  <a:lnTo>
                    <a:pt x="951" y="357"/>
                  </a:lnTo>
                  <a:lnTo>
                    <a:pt x="951" y="341"/>
                  </a:lnTo>
                  <a:lnTo>
                    <a:pt x="948" y="325"/>
                  </a:lnTo>
                  <a:lnTo>
                    <a:pt x="945" y="309"/>
                  </a:lnTo>
                  <a:lnTo>
                    <a:pt x="941" y="295"/>
                  </a:lnTo>
                  <a:lnTo>
                    <a:pt x="935" y="281"/>
                  </a:lnTo>
                  <a:lnTo>
                    <a:pt x="932" y="281"/>
                  </a:lnTo>
                  <a:lnTo>
                    <a:pt x="929" y="281"/>
                  </a:lnTo>
                  <a:lnTo>
                    <a:pt x="925" y="281"/>
                  </a:lnTo>
                  <a:lnTo>
                    <a:pt x="922" y="281"/>
                  </a:lnTo>
                  <a:lnTo>
                    <a:pt x="919" y="281"/>
                  </a:lnTo>
                  <a:lnTo>
                    <a:pt x="916" y="281"/>
                  </a:lnTo>
                  <a:lnTo>
                    <a:pt x="914" y="281"/>
                  </a:lnTo>
                  <a:lnTo>
                    <a:pt x="911" y="281"/>
                  </a:lnTo>
                  <a:lnTo>
                    <a:pt x="908" y="279"/>
                  </a:lnTo>
                  <a:lnTo>
                    <a:pt x="906" y="278"/>
                  </a:lnTo>
                  <a:lnTo>
                    <a:pt x="908" y="264"/>
                  </a:lnTo>
                  <a:lnTo>
                    <a:pt x="909" y="249"/>
                  </a:lnTo>
                  <a:lnTo>
                    <a:pt x="909" y="233"/>
                  </a:lnTo>
                  <a:lnTo>
                    <a:pt x="911" y="218"/>
                  </a:lnTo>
                  <a:lnTo>
                    <a:pt x="911" y="202"/>
                  </a:lnTo>
                  <a:lnTo>
                    <a:pt x="911" y="185"/>
                  </a:lnTo>
                  <a:lnTo>
                    <a:pt x="909" y="170"/>
                  </a:lnTo>
                  <a:lnTo>
                    <a:pt x="909" y="155"/>
                  </a:lnTo>
                  <a:lnTo>
                    <a:pt x="908" y="142"/>
                  </a:lnTo>
                  <a:lnTo>
                    <a:pt x="906" y="130"/>
                  </a:lnTo>
                  <a:lnTo>
                    <a:pt x="899" y="119"/>
                  </a:lnTo>
                  <a:lnTo>
                    <a:pt x="891" y="106"/>
                  </a:lnTo>
                  <a:lnTo>
                    <a:pt x="884" y="92"/>
                  </a:lnTo>
                  <a:lnTo>
                    <a:pt x="875" y="77"/>
                  </a:lnTo>
                  <a:lnTo>
                    <a:pt x="866" y="61"/>
                  </a:lnTo>
                  <a:lnTo>
                    <a:pt x="855" y="49"/>
                  </a:lnTo>
                  <a:lnTo>
                    <a:pt x="845" y="37"/>
                  </a:lnTo>
                  <a:lnTo>
                    <a:pt x="832" y="27"/>
                  </a:lnTo>
                  <a:lnTo>
                    <a:pt x="816" y="21"/>
                  </a:lnTo>
                  <a:lnTo>
                    <a:pt x="800" y="20"/>
                  </a:lnTo>
                  <a:lnTo>
                    <a:pt x="815" y="27"/>
                  </a:lnTo>
                  <a:lnTo>
                    <a:pt x="808" y="30"/>
                  </a:lnTo>
                  <a:lnTo>
                    <a:pt x="802" y="31"/>
                  </a:lnTo>
                  <a:lnTo>
                    <a:pt x="799" y="30"/>
                  </a:lnTo>
                  <a:lnTo>
                    <a:pt x="796" y="29"/>
                  </a:lnTo>
                  <a:lnTo>
                    <a:pt x="795" y="26"/>
                  </a:lnTo>
                  <a:lnTo>
                    <a:pt x="793" y="21"/>
                  </a:lnTo>
                  <a:lnTo>
                    <a:pt x="793" y="18"/>
                  </a:lnTo>
                  <a:lnTo>
                    <a:pt x="790" y="16"/>
                  </a:lnTo>
                  <a:lnTo>
                    <a:pt x="788" y="13"/>
                  </a:lnTo>
                  <a:lnTo>
                    <a:pt x="783" y="13"/>
                  </a:lnTo>
                  <a:lnTo>
                    <a:pt x="775" y="13"/>
                  </a:lnTo>
                  <a:lnTo>
                    <a:pt x="766" y="13"/>
                  </a:lnTo>
                  <a:lnTo>
                    <a:pt x="759" y="11"/>
                  </a:lnTo>
                  <a:lnTo>
                    <a:pt x="752" y="8"/>
                  </a:lnTo>
                  <a:lnTo>
                    <a:pt x="745" y="6"/>
                  </a:lnTo>
                  <a:lnTo>
                    <a:pt x="739" y="4"/>
                  </a:lnTo>
                  <a:lnTo>
                    <a:pt x="732" y="3"/>
                  </a:lnTo>
                  <a:lnTo>
                    <a:pt x="726" y="3"/>
                  </a:lnTo>
                  <a:lnTo>
                    <a:pt x="720" y="6"/>
                  </a:lnTo>
                  <a:lnTo>
                    <a:pt x="715" y="10"/>
                  </a:lnTo>
                  <a:lnTo>
                    <a:pt x="710" y="6"/>
                  </a:lnTo>
                  <a:lnTo>
                    <a:pt x="709" y="8"/>
                  </a:lnTo>
                  <a:lnTo>
                    <a:pt x="707" y="7"/>
                  </a:lnTo>
                  <a:lnTo>
                    <a:pt x="703" y="8"/>
                  </a:lnTo>
                  <a:lnTo>
                    <a:pt x="699" y="8"/>
                  </a:lnTo>
                  <a:lnTo>
                    <a:pt x="694" y="10"/>
                  </a:lnTo>
                  <a:lnTo>
                    <a:pt x="690" y="10"/>
                  </a:lnTo>
                  <a:lnTo>
                    <a:pt x="687" y="10"/>
                  </a:lnTo>
                  <a:lnTo>
                    <a:pt x="684" y="10"/>
                  </a:lnTo>
                  <a:lnTo>
                    <a:pt x="682" y="8"/>
                  </a:lnTo>
                  <a:lnTo>
                    <a:pt x="680" y="6"/>
                  </a:lnTo>
                  <a:lnTo>
                    <a:pt x="680" y="4"/>
                  </a:lnTo>
                  <a:lnTo>
                    <a:pt x="680" y="0"/>
                  </a:lnTo>
                  <a:lnTo>
                    <a:pt x="636" y="10"/>
                  </a:lnTo>
                  <a:lnTo>
                    <a:pt x="620" y="11"/>
                  </a:lnTo>
                  <a:lnTo>
                    <a:pt x="606" y="16"/>
                  </a:lnTo>
                  <a:lnTo>
                    <a:pt x="593" y="23"/>
                  </a:lnTo>
                  <a:lnTo>
                    <a:pt x="580" y="31"/>
                  </a:lnTo>
                  <a:lnTo>
                    <a:pt x="568" y="40"/>
                  </a:lnTo>
                  <a:lnTo>
                    <a:pt x="558" y="50"/>
                  </a:lnTo>
                  <a:lnTo>
                    <a:pt x="547" y="60"/>
                  </a:lnTo>
                  <a:lnTo>
                    <a:pt x="536" y="69"/>
                  </a:lnTo>
                  <a:lnTo>
                    <a:pt x="524" y="76"/>
                  </a:lnTo>
                  <a:lnTo>
                    <a:pt x="511" y="82"/>
                  </a:lnTo>
                  <a:lnTo>
                    <a:pt x="514" y="84"/>
                  </a:lnTo>
                  <a:lnTo>
                    <a:pt x="515" y="89"/>
                  </a:lnTo>
                  <a:lnTo>
                    <a:pt x="515" y="92"/>
                  </a:lnTo>
                  <a:lnTo>
                    <a:pt x="514" y="94"/>
                  </a:lnTo>
                  <a:lnTo>
                    <a:pt x="513" y="97"/>
                  </a:lnTo>
                  <a:lnTo>
                    <a:pt x="510" y="100"/>
                  </a:lnTo>
                  <a:lnTo>
                    <a:pt x="508" y="103"/>
                  </a:lnTo>
                  <a:lnTo>
                    <a:pt x="505" y="106"/>
                  </a:lnTo>
                  <a:lnTo>
                    <a:pt x="505" y="109"/>
                  </a:lnTo>
                  <a:lnTo>
                    <a:pt x="505" y="113"/>
                  </a:lnTo>
                  <a:lnTo>
                    <a:pt x="504" y="135"/>
                  </a:lnTo>
                  <a:lnTo>
                    <a:pt x="503" y="157"/>
                  </a:lnTo>
                  <a:lnTo>
                    <a:pt x="501" y="180"/>
                  </a:lnTo>
                  <a:lnTo>
                    <a:pt x="501" y="205"/>
                  </a:lnTo>
                  <a:lnTo>
                    <a:pt x="501" y="229"/>
                  </a:lnTo>
                  <a:lnTo>
                    <a:pt x="501" y="252"/>
                  </a:lnTo>
                  <a:lnTo>
                    <a:pt x="501" y="276"/>
                  </a:lnTo>
                  <a:lnTo>
                    <a:pt x="503" y="301"/>
                  </a:lnTo>
                  <a:lnTo>
                    <a:pt x="504" y="325"/>
                  </a:lnTo>
                  <a:lnTo>
                    <a:pt x="505" y="349"/>
                  </a:lnTo>
                  <a:lnTo>
                    <a:pt x="505" y="354"/>
                  </a:lnTo>
                  <a:lnTo>
                    <a:pt x="505" y="357"/>
                  </a:lnTo>
                  <a:lnTo>
                    <a:pt x="508" y="360"/>
                  </a:lnTo>
                  <a:lnTo>
                    <a:pt x="510" y="362"/>
                  </a:lnTo>
                  <a:lnTo>
                    <a:pt x="513" y="365"/>
                  </a:lnTo>
                  <a:lnTo>
                    <a:pt x="514" y="367"/>
                  </a:lnTo>
                  <a:lnTo>
                    <a:pt x="514" y="370"/>
                  </a:lnTo>
                  <a:lnTo>
                    <a:pt x="514" y="371"/>
                  </a:lnTo>
                  <a:lnTo>
                    <a:pt x="513" y="374"/>
                  </a:lnTo>
                  <a:lnTo>
                    <a:pt x="508" y="378"/>
                  </a:lnTo>
                  <a:lnTo>
                    <a:pt x="511" y="387"/>
                  </a:lnTo>
                  <a:lnTo>
                    <a:pt x="514" y="398"/>
                  </a:lnTo>
                  <a:lnTo>
                    <a:pt x="517" y="408"/>
                  </a:lnTo>
                  <a:lnTo>
                    <a:pt x="521" y="418"/>
                  </a:lnTo>
                  <a:lnTo>
                    <a:pt x="524" y="428"/>
                  </a:lnTo>
                  <a:lnTo>
                    <a:pt x="528" y="438"/>
                  </a:lnTo>
                  <a:lnTo>
                    <a:pt x="533" y="448"/>
                  </a:lnTo>
                  <a:lnTo>
                    <a:pt x="540" y="456"/>
                  </a:lnTo>
                  <a:lnTo>
                    <a:pt x="547" y="463"/>
                  </a:lnTo>
                  <a:lnTo>
                    <a:pt x="557" y="467"/>
                  </a:lnTo>
                  <a:lnTo>
                    <a:pt x="558" y="483"/>
                  </a:lnTo>
                  <a:lnTo>
                    <a:pt x="561" y="500"/>
                  </a:lnTo>
                  <a:lnTo>
                    <a:pt x="566" y="516"/>
                  </a:lnTo>
                  <a:lnTo>
                    <a:pt x="570" y="530"/>
                  </a:lnTo>
                  <a:lnTo>
                    <a:pt x="576" y="546"/>
                  </a:lnTo>
                  <a:lnTo>
                    <a:pt x="583" y="560"/>
                  </a:lnTo>
                  <a:lnTo>
                    <a:pt x="590" y="574"/>
                  </a:lnTo>
                  <a:lnTo>
                    <a:pt x="599" y="587"/>
                  </a:lnTo>
                  <a:lnTo>
                    <a:pt x="609" y="602"/>
                  </a:lnTo>
                  <a:lnTo>
                    <a:pt x="619" y="615"/>
                  </a:lnTo>
                  <a:lnTo>
                    <a:pt x="583" y="645"/>
                  </a:lnTo>
                  <a:lnTo>
                    <a:pt x="544" y="668"/>
                  </a:lnTo>
                  <a:lnTo>
                    <a:pt x="503" y="685"/>
                  </a:lnTo>
                  <a:lnTo>
                    <a:pt x="458" y="701"/>
                  </a:lnTo>
                  <a:lnTo>
                    <a:pt x="414" y="713"/>
                  </a:lnTo>
                  <a:lnTo>
                    <a:pt x="369" y="726"/>
                  </a:lnTo>
                  <a:lnTo>
                    <a:pt x="326" y="741"/>
                  </a:lnTo>
                  <a:lnTo>
                    <a:pt x="283" y="758"/>
                  </a:lnTo>
                  <a:lnTo>
                    <a:pt x="243" y="779"/>
                  </a:lnTo>
                  <a:lnTo>
                    <a:pt x="206" y="808"/>
                  </a:lnTo>
                  <a:lnTo>
                    <a:pt x="200" y="818"/>
                  </a:lnTo>
                  <a:lnTo>
                    <a:pt x="196" y="828"/>
                  </a:lnTo>
                  <a:lnTo>
                    <a:pt x="192" y="840"/>
                  </a:lnTo>
                  <a:lnTo>
                    <a:pt x="190" y="851"/>
                  </a:lnTo>
                  <a:lnTo>
                    <a:pt x="189" y="862"/>
                  </a:lnTo>
                  <a:lnTo>
                    <a:pt x="189" y="874"/>
                  </a:lnTo>
                  <a:lnTo>
                    <a:pt x="189" y="887"/>
                  </a:lnTo>
                  <a:lnTo>
                    <a:pt x="190" y="898"/>
                  </a:lnTo>
                  <a:lnTo>
                    <a:pt x="193" y="910"/>
                  </a:lnTo>
                  <a:lnTo>
                    <a:pt x="196" y="921"/>
                  </a:lnTo>
                  <a:lnTo>
                    <a:pt x="188" y="944"/>
                  </a:lnTo>
                  <a:lnTo>
                    <a:pt x="180" y="968"/>
                  </a:lnTo>
                  <a:lnTo>
                    <a:pt x="173" y="991"/>
                  </a:lnTo>
                  <a:lnTo>
                    <a:pt x="167" y="1016"/>
                  </a:lnTo>
                  <a:lnTo>
                    <a:pt x="162" y="1040"/>
                  </a:lnTo>
                  <a:lnTo>
                    <a:pt x="157" y="1064"/>
                  </a:lnTo>
                  <a:lnTo>
                    <a:pt x="153" y="1089"/>
                  </a:lnTo>
                  <a:lnTo>
                    <a:pt x="149" y="1113"/>
                  </a:lnTo>
                  <a:lnTo>
                    <a:pt x="146" y="1139"/>
                  </a:lnTo>
                  <a:lnTo>
                    <a:pt x="145" y="1165"/>
                  </a:lnTo>
                  <a:lnTo>
                    <a:pt x="142" y="1172"/>
                  </a:lnTo>
                  <a:lnTo>
                    <a:pt x="139" y="1179"/>
                  </a:lnTo>
                  <a:lnTo>
                    <a:pt x="137" y="1186"/>
                  </a:lnTo>
                  <a:lnTo>
                    <a:pt x="136" y="1193"/>
                  </a:lnTo>
                  <a:lnTo>
                    <a:pt x="135" y="1201"/>
                  </a:lnTo>
                  <a:lnTo>
                    <a:pt x="135" y="1206"/>
                  </a:lnTo>
                  <a:lnTo>
                    <a:pt x="133" y="1213"/>
                  </a:lnTo>
                  <a:lnTo>
                    <a:pt x="132" y="1219"/>
                  </a:lnTo>
                  <a:lnTo>
                    <a:pt x="132" y="1226"/>
                  </a:lnTo>
                  <a:lnTo>
                    <a:pt x="130" y="1234"/>
                  </a:lnTo>
                  <a:lnTo>
                    <a:pt x="120" y="1268"/>
                  </a:lnTo>
                  <a:lnTo>
                    <a:pt x="109" y="1305"/>
                  </a:lnTo>
                  <a:lnTo>
                    <a:pt x="99" y="1344"/>
                  </a:lnTo>
                  <a:lnTo>
                    <a:pt x="89" y="1385"/>
                  </a:lnTo>
                  <a:lnTo>
                    <a:pt x="79" y="1427"/>
                  </a:lnTo>
                  <a:lnTo>
                    <a:pt x="67" y="1470"/>
                  </a:lnTo>
                  <a:lnTo>
                    <a:pt x="54" y="1513"/>
                  </a:lnTo>
                  <a:lnTo>
                    <a:pt x="40" y="1554"/>
                  </a:lnTo>
                  <a:lnTo>
                    <a:pt x="24" y="1595"/>
                  </a:lnTo>
                  <a:lnTo>
                    <a:pt x="7" y="1633"/>
                  </a:lnTo>
                  <a:lnTo>
                    <a:pt x="1" y="1650"/>
                  </a:lnTo>
                  <a:lnTo>
                    <a:pt x="0" y="1666"/>
                  </a:lnTo>
                  <a:lnTo>
                    <a:pt x="1" y="1682"/>
                  </a:lnTo>
                  <a:lnTo>
                    <a:pt x="6" y="1696"/>
                  </a:lnTo>
                  <a:lnTo>
                    <a:pt x="11" y="1709"/>
                  </a:lnTo>
                  <a:lnTo>
                    <a:pt x="19" y="1724"/>
                  </a:lnTo>
                  <a:lnTo>
                    <a:pt x="26" y="1736"/>
                  </a:lnTo>
                  <a:lnTo>
                    <a:pt x="33" y="1749"/>
                  </a:lnTo>
                  <a:lnTo>
                    <a:pt x="41" y="1762"/>
                  </a:lnTo>
                  <a:lnTo>
                    <a:pt x="47" y="1777"/>
                  </a:lnTo>
                  <a:lnTo>
                    <a:pt x="50" y="1797"/>
                  </a:lnTo>
                  <a:lnTo>
                    <a:pt x="54" y="1818"/>
                  </a:lnTo>
                  <a:lnTo>
                    <a:pt x="59" y="1840"/>
                  </a:lnTo>
                  <a:lnTo>
                    <a:pt x="66" y="1861"/>
                  </a:lnTo>
                  <a:lnTo>
                    <a:pt x="73" y="1883"/>
                  </a:lnTo>
                  <a:lnTo>
                    <a:pt x="82" y="1904"/>
                  </a:lnTo>
                  <a:lnTo>
                    <a:pt x="89" y="1926"/>
                  </a:lnTo>
                  <a:lnTo>
                    <a:pt x="97" y="1947"/>
                  </a:lnTo>
                  <a:lnTo>
                    <a:pt x="106" y="1969"/>
                  </a:lnTo>
                  <a:lnTo>
                    <a:pt x="113" y="1990"/>
                  </a:lnTo>
                  <a:lnTo>
                    <a:pt x="117" y="2024"/>
                  </a:lnTo>
                  <a:lnTo>
                    <a:pt x="123" y="2060"/>
                  </a:lnTo>
                  <a:lnTo>
                    <a:pt x="130" y="2095"/>
                  </a:lnTo>
                  <a:lnTo>
                    <a:pt x="140" y="2130"/>
                  </a:lnTo>
                  <a:lnTo>
                    <a:pt x="150" y="2165"/>
                  </a:lnTo>
                  <a:lnTo>
                    <a:pt x="160" y="2198"/>
                  </a:lnTo>
                  <a:lnTo>
                    <a:pt x="172" y="2232"/>
                  </a:lnTo>
                  <a:lnTo>
                    <a:pt x="183" y="2265"/>
                  </a:lnTo>
                  <a:lnTo>
                    <a:pt x="195" y="2298"/>
                  </a:lnTo>
                  <a:lnTo>
                    <a:pt x="206" y="2331"/>
                  </a:lnTo>
                  <a:lnTo>
                    <a:pt x="216" y="2423"/>
                  </a:lnTo>
                  <a:lnTo>
                    <a:pt x="228" y="2514"/>
                  </a:lnTo>
                  <a:lnTo>
                    <a:pt x="238" y="2606"/>
                  </a:lnTo>
                  <a:lnTo>
                    <a:pt x="246" y="2698"/>
                  </a:lnTo>
                  <a:lnTo>
                    <a:pt x="255" y="2790"/>
                  </a:lnTo>
                  <a:lnTo>
                    <a:pt x="263" y="2881"/>
                  </a:lnTo>
                  <a:lnTo>
                    <a:pt x="269" y="2974"/>
                  </a:lnTo>
                  <a:lnTo>
                    <a:pt x="275" y="3069"/>
                  </a:lnTo>
                  <a:lnTo>
                    <a:pt x="279" y="3164"/>
                  </a:lnTo>
                  <a:lnTo>
                    <a:pt x="282" y="3260"/>
                  </a:lnTo>
                  <a:lnTo>
                    <a:pt x="283" y="3284"/>
                  </a:lnTo>
                  <a:lnTo>
                    <a:pt x="285" y="3308"/>
                  </a:lnTo>
                  <a:lnTo>
                    <a:pt x="285" y="3334"/>
                  </a:lnTo>
                  <a:lnTo>
                    <a:pt x="286" y="3358"/>
                  </a:lnTo>
                  <a:lnTo>
                    <a:pt x="288" y="3384"/>
                  </a:lnTo>
                  <a:lnTo>
                    <a:pt x="289" y="3409"/>
                  </a:lnTo>
                  <a:lnTo>
                    <a:pt x="292" y="3432"/>
                  </a:lnTo>
                  <a:lnTo>
                    <a:pt x="298" y="3456"/>
                  </a:lnTo>
                  <a:lnTo>
                    <a:pt x="304" y="3479"/>
                  </a:lnTo>
                  <a:lnTo>
                    <a:pt x="312" y="3500"/>
                  </a:lnTo>
                  <a:lnTo>
                    <a:pt x="306" y="3596"/>
                  </a:lnTo>
                  <a:lnTo>
                    <a:pt x="308" y="3689"/>
                  </a:lnTo>
                  <a:lnTo>
                    <a:pt x="312" y="3783"/>
                  </a:lnTo>
                  <a:lnTo>
                    <a:pt x="322" y="3874"/>
                  </a:lnTo>
                  <a:lnTo>
                    <a:pt x="334" y="3965"/>
                  </a:lnTo>
                  <a:lnTo>
                    <a:pt x="345" y="4055"/>
                  </a:lnTo>
                  <a:lnTo>
                    <a:pt x="358" y="4145"/>
                  </a:lnTo>
                  <a:lnTo>
                    <a:pt x="368" y="4234"/>
                  </a:lnTo>
                  <a:lnTo>
                    <a:pt x="375" y="4323"/>
                  </a:lnTo>
                  <a:lnTo>
                    <a:pt x="378" y="4412"/>
                  </a:lnTo>
                  <a:lnTo>
                    <a:pt x="382" y="4413"/>
                  </a:lnTo>
                  <a:lnTo>
                    <a:pt x="387" y="4414"/>
                  </a:lnTo>
                  <a:lnTo>
                    <a:pt x="389" y="4417"/>
                  </a:lnTo>
                  <a:lnTo>
                    <a:pt x="394" y="4420"/>
                  </a:lnTo>
                  <a:lnTo>
                    <a:pt x="398" y="4423"/>
                  </a:lnTo>
                  <a:lnTo>
                    <a:pt x="401" y="4426"/>
                  </a:lnTo>
                  <a:lnTo>
                    <a:pt x="402" y="4430"/>
                  </a:lnTo>
                  <a:lnTo>
                    <a:pt x="404" y="4433"/>
                  </a:lnTo>
                  <a:lnTo>
                    <a:pt x="404" y="4437"/>
                  </a:lnTo>
                  <a:lnTo>
                    <a:pt x="402" y="4442"/>
                  </a:lnTo>
                  <a:lnTo>
                    <a:pt x="395" y="4447"/>
                  </a:lnTo>
                  <a:lnTo>
                    <a:pt x="388" y="4455"/>
                  </a:lnTo>
                  <a:lnTo>
                    <a:pt x="382" y="4460"/>
                  </a:lnTo>
                  <a:lnTo>
                    <a:pt x="377" y="4467"/>
                  </a:lnTo>
                  <a:lnTo>
                    <a:pt x="371" y="4473"/>
                  </a:lnTo>
                  <a:lnTo>
                    <a:pt x="365" y="4480"/>
                  </a:lnTo>
                  <a:lnTo>
                    <a:pt x="361" y="4488"/>
                  </a:lnTo>
                  <a:lnTo>
                    <a:pt x="355" y="4495"/>
                  </a:lnTo>
                  <a:lnTo>
                    <a:pt x="349" y="4502"/>
                  </a:lnTo>
                  <a:lnTo>
                    <a:pt x="344" y="4510"/>
                  </a:lnTo>
                  <a:lnTo>
                    <a:pt x="344" y="4513"/>
                  </a:lnTo>
                  <a:lnTo>
                    <a:pt x="342" y="4516"/>
                  </a:lnTo>
                  <a:lnTo>
                    <a:pt x="339" y="4518"/>
                  </a:lnTo>
                  <a:lnTo>
                    <a:pt x="338" y="4518"/>
                  </a:lnTo>
                  <a:lnTo>
                    <a:pt x="335" y="4519"/>
                  </a:lnTo>
                  <a:lnTo>
                    <a:pt x="334" y="4519"/>
                  </a:lnTo>
                  <a:lnTo>
                    <a:pt x="332" y="4520"/>
                  </a:lnTo>
                  <a:lnTo>
                    <a:pt x="332" y="4522"/>
                  </a:lnTo>
                  <a:lnTo>
                    <a:pt x="334" y="4525"/>
                  </a:lnTo>
                  <a:lnTo>
                    <a:pt x="336" y="4528"/>
                  </a:lnTo>
                  <a:lnTo>
                    <a:pt x="326" y="4536"/>
                  </a:lnTo>
                  <a:lnTo>
                    <a:pt x="316" y="4546"/>
                  </a:lnTo>
                  <a:lnTo>
                    <a:pt x="308" y="4556"/>
                  </a:lnTo>
                  <a:lnTo>
                    <a:pt x="299" y="4566"/>
                  </a:lnTo>
                  <a:lnTo>
                    <a:pt x="291" y="4578"/>
                  </a:lnTo>
                  <a:lnTo>
                    <a:pt x="283" y="4591"/>
                  </a:lnTo>
                  <a:lnTo>
                    <a:pt x="278" y="4604"/>
                  </a:lnTo>
                  <a:lnTo>
                    <a:pt x="273" y="4616"/>
                  </a:lnTo>
                  <a:lnTo>
                    <a:pt x="271" y="4631"/>
                  </a:lnTo>
                  <a:lnTo>
                    <a:pt x="271" y="4645"/>
                  </a:lnTo>
                  <a:lnTo>
                    <a:pt x="272" y="4652"/>
                  </a:lnTo>
                  <a:lnTo>
                    <a:pt x="276" y="4659"/>
                  </a:lnTo>
                  <a:lnTo>
                    <a:pt x="281" y="4664"/>
                  </a:lnTo>
                  <a:lnTo>
                    <a:pt x="285" y="4668"/>
                  </a:lnTo>
                  <a:lnTo>
                    <a:pt x="291" y="4672"/>
                  </a:lnTo>
                  <a:lnTo>
                    <a:pt x="296" y="4674"/>
                  </a:lnTo>
                  <a:lnTo>
                    <a:pt x="302" y="4677"/>
                  </a:lnTo>
                  <a:lnTo>
                    <a:pt x="309" y="4678"/>
                  </a:lnTo>
                  <a:lnTo>
                    <a:pt x="315" y="4680"/>
                  </a:lnTo>
                  <a:lnTo>
                    <a:pt x="322" y="4682"/>
                  </a:lnTo>
                  <a:lnTo>
                    <a:pt x="338" y="4680"/>
                  </a:lnTo>
                  <a:lnTo>
                    <a:pt x="355" y="4675"/>
                  </a:lnTo>
                  <a:lnTo>
                    <a:pt x="371" y="4672"/>
                  </a:lnTo>
                  <a:lnTo>
                    <a:pt x="388" y="4669"/>
                  </a:lnTo>
                  <a:lnTo>
                    <a:pt x="405" y="4667"/>
                  </a:lnTo>
                  <a:lnTo>
                    <a:pt x="421" y="4664"/>
                  </a:lnTo>
                  <a:lnTo>
                    <a:pt x="437" y="4661"/>
                  </a:lnTo>
                  <a:lnTo>
                    <a:pt x="452" y="4658"/>
                  </a:lnTo>
                  <a:lnTo>
                    <a:pt x="468" y="4655"/>
                  </a:lnTo>
                  <a:lnTo>
                    <a:pt x="484" y="4652"/>
                  </a:lnTo>
                  <a:lnTo>
                    <a:pt x="497" y="4649"/>
                  </a:lnTo>
                  <a:lnTo>
                    <a:pt x="508" y="4644"/>
                  </a:lnTo>
                  <a:lnTo>
                    <a:pt x="518" y="4638"/>
                  </a:lnTo>
                  <a:lnTo>
                    <a:pt x="527" y="4629"/>
                  </a:lnTo>
                  <a:lnTo>
                    <a:pt x="534" y="4619"/>
                  </a:lnTo>
                  <a:lnTo>
                    <a:pt x="540" y="4609"/>
                  </a:lnTo>
                  <a:lnTo>
                    <a:pt x="546" y="4599"/>
                  </a:lnTo>
                  <a:lnTo>
                    <a:pt x="551" y="4588"/>
                  </a:lnTo>
                  <a:lnTo>
                    <a:pt x="557" y="4576"/>
                  </a:lnTo>
                  <a:lnTo>
                    <a:pt x="563" y="4566"/>
                  </a:lnTo>
                  <a:lnTo>
                    <a:pt x="564" y="4568"/>
                  </a:lnTo>
                  <a:lnTo>
                    <a:pt x="566" y="4569"/>
                  </a:lnTo>
                  <a:lnTo>
                    <a:pt x="567" y="4569"/>
                  </a:lnTo>
                  <a:lnTo>
                    <a:pt x="568" y="4571"/>
                  </a:lnTo>
                  <a:lnTo>
                    <a:pt x="568" y="4572"/>
                  </a:lnTo>
                  <a:lnTo>
                    <a:pt x="570" y="4572"/>
                  </a:lnTo>
                  <a:lnTo>
                    <a:pt x="570" y="4573"/>
                  </a:lnTo>
                  <a:lnTo>
                    <a:pt x="570" y="4575"/>
                  </a:lnTo>
                  <a:lnTo>
                    <a:pt x="570" y="4576"/>
                  </a:lnTo>
                  <a:lnTo>
                    <a:pt x="576" y="4575"/>
                  </a:lnTo>
                  <a:lnTo>
                    <a:pt x="581" y="4573"/>
                  </a:lnTo>
                  <a:lnTo>
                    <a:pt x="586" y="4571"/>
                  </a:lnTo>
                  <a:lnTo>
                    <a:pt x="591" y="4569"/>
                  </a:lnTo>
                  <a:lnTo>
                    <a:pt x="597" y="4566"/>
                  </a:lnTo>
                  <a:lnTo>
                    <a:pt x="603" y="4563"/>
                  </a:lnTo>
                  <a:lnTo>
                    <a:pt x="609" y="4559"/>
                  </a:lnTo>
                  <a:lnTo>
                    <a:pt x="614" y="4556"/>
                  </a:lnTo>
                  <a:lnTo>
                    <a:pt x="620" y="4553"/>
                  </a:lnTo>
                  <a:lnTo>
                    <a:pt x="626" y="4549"/>
                  </a:lnTo>
                  <a:lnTo>
                    <a:pt x="631" y="4533"/>
                  </a:lnTo>
                  <a:lnTo>
                    <a:pt x="634" y="4519"/>
                  </a:lnTo>
                  <a:lnTo>
                    <a:pt x="637" y="4505"/>
                  </a:lnTo>
                  <a:lnTo>
                    <a:pt x="640" y="4492"/>
                  </a:lnTo>
                  <a:lnTo>
                    <a:pt x="643" y="4477"/>
                  </a:lnTo>
                  <a:lnTo>
                    <a:pt x="644" y="4463"/>
                  </a:lnTo>
                  <a:lnTo>
                    <a:pt x="649" y="4450"/>
                  </a:lnTo>
                  <a:lnTo>
                    <a:pt x="653" y="4436"/>
                  </a:lnTo>
                  <a:lnTo>
                    <a:pt x="659" y="4420"/>
                  </a:lnTo>
                  <a:lnTo>
                    <a:pt x="666" y="4404"/>
                  </a:lnTo>
                  <a:lnTo>
                    <a:pt x="673" y="4350"/>
                  </a:lnTo>
                  <a:lnTo>
                    <a:pt x="677" y="4296"/>
                  </a:lnTo>
                  <a:lnTo>
                    <a:pt x="680" y="4242"/>
                  </a:lnTo>
                  <a:lnTo>
                    <a:pt x="680" y="4191"/>
                  </a:lnTo>
                  <a:lnTo>
                    <a:pt x="680" y="4138"/>
                  </a:lnTo>
                  <a:lnTo>
                    <a:pt x="679" y="4085"/>
                  </a:lnTo>
                  <a:lnTo>
                    <a:pt x="676" y="4030"/>
                  </a:lnTo>
                  <a:lnTo>
                    <a:pt x="676" y="3976"/>
                  </a:lnTo>
                  <a:lnTo>
                    <a:pt x="676" y="3919"/>
                  </a:lnTo>
                  <a:lnTo>
                    <a:pt x="677" y="3861"/>
                  </a:lnTo>
                  <a:lnTo>
                    <a:pt x="670" y="3834"/>
                  </a:lnTo>
                  <a:lnTo>
                    <a:pt x="666" y="3807"/>
                  </a:lnTo>
                  <a:lnTo>
                    <a:pt x="663" y="3778"/>
                  </a:lnTo>
                  <a:lnTo>
                    <a:pt x="662" y="3748"/>
                  </a:lnTo>
                  <a:lnTo>
                    <a:pt x="662" y="3720"/>
                  </a:lnTo>
                  <a:lnTo>
                    <a:pt x="663" y="3689"/>
                  </a:lnTo>
                  <a:lnTo>
                    <a:pt x="663" y="3661"/>
                  </a:lnTo>
                  <a:lnTo>
                    <a:pt x="662" y="3634"/>
                  </a:lnTo>
                  <a:lnTo>
                    <a:pt x="660" y="3606"/>
                  </a:lnTo>
                  <a:lnTo>
                    <a:pt x="656" y="3582"/>
                  </a:lnTo>
                  <a:lnTo>
                    <a:pt x="646" y="3543"/>
                  </a:lnTo>
                  <a:lnTo>
                    <a:pt x="640" y="3507"/>
                  </a:lnTo>
                  <a:lnTo>
                    <a:pt x="640" y="3472"/>
                  </a:lnTo>
                  <a:lnTo>
                    <a:pt x="641" y="3436"/>
                  </a:lnTo>
                  <a:lnTo>
                    <a:pt x="646" y="3400"/>
                  </a:lnTo>
                  <a:lnTo>
                    <a:pt x="650" y="3364"/>
                  </a:lnTo>
                  <a:lnTo>
                    <a:pt x="653" y="3327"/>
                  </a:lnTo>
                  <a:lnTo>
                    <a:pt x="653" y="3290"/>
                  </a:lnTo>
                  <a:lnTo>
                    <a:pt x="650" y="3250"/>
                  </a:lnTo>
                  <a:lnTo>
                    <a:pt x="643" y="3208"/>
                  </a:lnTo>
                  <a:lnTo>
                    <a:pt x="644" y="3161"/>
                  </a:lnTo>
                  <a:lnTo>
                    <a:pt x="649" y="3116"/>
                  </a:lnTo>
                  <a:lnTo>
                    <a:pt x="654" y="3072"/>
                  </a:lnTo>
                  <a:lnTo>
                    <a:pt x="660" y="3029"/>
                  </a:lnTo>
                  <a:lnTo>
                    <a:pt x="667" y="2987"/>
                  </a:lnTo>
                  <a:lnTo>
                    <a:pt x="673" y="2944"/>
                  </a:lnTo>
                  <a:lnTo>
                    <a:pt x="679" y="2901"/>
                  </a:lnTo>
                  <a:lnTo>
                    <a:pt x="683" y="2857"/>
                  </a:lnTo>
                  <a:lnTo>
                    <a:pt x="686" y="2811"/>
                  </a:lnTo>
                  <a:lnTo>
                    <a:pt x="687" y="2764"/>
                  </a:lnTo>
                  <a:lnTo>
                    <a:pt x="687" y="2748"/>
                  </a:lnTo>
                  <a:lnTo>
                    <a:pt x="687" y="2734"/>
                  </a:lnTo>
                  <a:lnTo>
                    <a:pt x="687" y="2719"/>
                  </a:lnTo>
                  <a:lnTo>
                    <a:pt x="686" y="2705"/>
                  </a:lnTo>
                  <a:lnTo>
                    <a:pt x="686" y="2691"/>
                  </a:lnTo>
                  <a:lnTo>
                    <a:pt x="686" y="2676"/>
                  </a:lnTo>
                  <a:lnTo>
                    <a:pt x="687" y="2664"/>
                  </a:lnTo>
                  <a:lnTo>
                    <a:pt x="690" y="2651"/>
                  </a:lnTo>
                  <a:lnTo>
                    <a:pt x="694" y="2638"/>
                  </a:lnTo>
                  <a:lnTo>
                    <a:pt x="700" y="2626"/>
                  </a:lnTo>
                  <a:lnTo>
                    <a:pt x="1210" y="2692"/>
                  </a:lnTo>
                  <a:lnTo>
                    <a:pt x="1217" y="2691"/>
                  </a:lnTo>
                  <a:lnTo>
                    <a:pt x="1226" y="2689"/>
                  </a:lnTo>
                  <a:lnTo>
                    <a:pt x="1233" y="2688"/>
                  </a:lnTo>
                  <a:lnTo>
                    <a:pt x="1240" y="2688"/>
                  </a:lnTo>
                  <a:lnTo>
                    <a:pt x="1247" y="2689"/>
                  </a:lnTo>
                  <a:lnTo>
                    <a:pt x="1254" y="2691"/>
                  </a:lnTo>
                  <a:lnTo>
                    <a:pt x="1260" y="2692"/>
                  </a:lnTo>
                  <a:lnTo>
                    <a:pt x="1266" y="2695"/>
                  </a:lnTo>
                  <a:lnTo>
                    <a:pt x="1270" y="2698"/>
                  </a:lnTo>
                  <a:lnTo>
                    <a:pt x="1274" y="2702"/>
                  </a:lnTo>
                  <a:close/>
                  <a:moveTo>
                    <a:pt x="1240" y="2317"/>
                  </a:moveTo>
                  <a:lnTo>
                    <a:pt x="1254" y="2317"/>
                  </a:lnTo>
                  <a:lnTo>
                    <a:pt x="1254" y="2321"/>
                  </a:lnTo>
                  <a:lnTo>
                    <a:pt x="1240" y="2321"/>
                  </a:lnTo>
                  <a:lnTo>
                    <a:pt x="1240" y="2317"/>
                  </a:lnTo>
                  <a:close/>
                  <a:moveTo>
                    <a:pt x="1240" y="2327"/>
                  </a:moveTo>
                  <a:lnTo>
                    <a:pt x="1412" y="2361"/>
                  </a:lnTo>
                  <a:lnTo>
                    <a:pt x="1413" y="2367"/>
                  </a:lnTo>
                  <a:lnTo>
                    <a:pt x="1413" y="2370"/>
                  </a:lnTo>
                  <a:lnTo>
                    <a:pt x="1412" y="2371"/>
                  </a:lnTo>
                  <a:lnTo>
                    <a:pt x="1411" y="2373"/>
                  </a:lnTo>
                  <a:lnTo>
                    <a:pt x="1409" y="2373"/>
                  </a:lnTo>
                  <a:lnTo>
                    <a:pt x="1406" y="2373"/>
                  </a:lnTo>
                  <a:lnTo>
                    <a:pt x="1403" y="2373"/>
                  </a:lnTo>
                  <a:lnTo>
                    <a:pt x="1402" y="2374"/>
                  </a:lnTo>
                  <a:lnTo>
                    <a:pt x="1401" y="2376"/>
                  </a:lnTo>
                  <a:lnTo>
                    <a:pt x="1399" y="2378"/>
                  </a:lnTo>
                  <a:lnTo>
                    <a:pt x="1389" y="2374"/>
                  </a:lnTo>
                  <a:lnTo>
                    <a:pt x="1379" y="2371"/>
                  </a:lnTo>
                  <a:lnTo>
                    <a:pt x="1369" y="2368"/>
                  </a:lnTo>
                  <a:lnTo>
                    <a:pt x="1358" y="2367"/>
                  </a:lnTo>
                  <a:lnTo>
                    <a:pt x="1346" y="2364"/>
                  </a:lnTo>
                  <a:lnTo>
                    <a:pt x="1335" y="2363"/>
                  </a:lnTo>
                  <a:lnTo>
                    <a:pt x="1323" y="2361"/>
                  </a:lnTo>
                  <a:lnTo>
                    <a:pt x="1312" y="2360"/>
                  </a:lnTo>
                  <a:lnTo>
                    <a:pt x="1302" y="2357"/>
                  </a:lnTo>
                  <a:lnTo>
                    <a:pt x="1292" y="2355"/>
                  </a:lnTo>
                  <a:lnTo>
                    <a:pt x="1286" y="2355"/>
                  </a:lnTo>
                  <a:lnTo>
                    <a:pt x="1279" y="2354"/>
                  </a:lnTo>
                  <a:lnTo>
                    <a:pt x="1273" y="2351"/>
                  </a:lnTo>
                  <a:lnTo>
                    <a:pt x="1266" y="2350"/>
                  </a:lnTo>
                  <a:lnTo>
                    <a:pt x="1259" y="2348"/>
                  </a:lnTo>
                  <a:lnTo>
                    <a:pt x="1253" y="2348"/>
                  </a:lnTo>
                  <a:lnTo>
                    <a:pt x="1246" y="2348"/>
                  </a:lnTo>
                  <a:lnTo>
                    <a:pt x="1242" y="2350"/>
                  </a:lnTo>
                  <a:lnTo>
                    <a:pt x="1236" y="2353"/>
                  </a:lnTo>
                  <a:lnTo>
                    <a:pt x="1233" y="2358"/>
                  </a:lnTo>
                  <a:lnTo>
                    <a:pt x="1233" y="2357"/>
                  </a:lnTo>
                  <a:lnTo>
                    <a:pt x="1233" y="2354"/>
                  </a:lnTo>
                  <a:lnTo>
                    <a:pt x="1232" y="2351"/>
                  </a:lnTo>
                  <a:lnTo>
                    <a:pt x="1230" y="2345"/>
                  </a:lnTo>
                  <a:lnTo>
                    <a:pt x="1230" y="2341"/>
                  </a:lnTo>
                  <a:lnTo>
                    <a:pt x="1230" y="2337"/>
                  </a:lnTo>
                  <a:lnTo>
                    <a:pt x="1230" y="2333"/>
                  </a:lnTo>
                  <a:lnTo>
                    <a:pt x="1232" y="2330"/>
                  </a:lnTo>
                  <a:lnTo>
                    <a:pt x="1236" y="2327"/>
                  </a:lnTo>
                  <a:lnTo>
                    <a:pt x="1240" y="2327"/>
                  </a:lnTo>
                  <a:close/>
                  <a:moveTo>
                    <a:pt x="1223" y="2376"/>
                  </a:moveTo>
                  <a:lnTo>
                    <a:pt x="1216" y="2390"/>
                  </a:lnTo>
                  <a:lnTo>
                    <a:pt x="1210" y="2304"/>
                  </a:lnTo>
                  <a:lnTo>
                    <a:pt x="1216" y="2311"/>
                  </a:lnTo>
                  <a:lnTo>
                    <a:pt x="1220" y="2318"/>
                  </a:lnTo>
                  <a:lnTo>
                    <a:pt x="1220" y="2325"/>
                  </a:lnTo>
                  <a:lnTo>
                    <a:pt x="1220" y="2331"/>
                  </a:lnTo>
                  <a:lnTo>
                    <a:pt x="1219" y="2338"/>
                  </a:lnTo>
                  <a:lnTo>
                    <a:pt x="1217" y="2344"/>
                  </a:lnTo>
                  <a:lnTo>
                    <a:pt x="1216" y="2351"/>
                  </a:lnTo>
                  <a:lnTo>
                    <a:pt x="1216" y="2358"/>
                  </a:lnTo>
                  <a:lnTo>
                    <a:pt x="1219" y="2367"/>
                  </a:lnTo>
                  <a:lnTo>
                    <a:pt x="1223" y="2376"/>
                  </a:lnTo>
                  <a:close/>
                  <a:moveTo>
                    <a:pt x="1210" y="1550"/>
                  </a:moveTo>
                  <a:lnTo>
                    <a:pt x="1206" y="1550"/>
                  </a:lnTo>
                  <a:lnTo>
                    <a:pt x="1206" y="1519"/>
                  </a:lnTo>
                  <a:lnTo>
                    <a:pt x="1210" y="1519"/>
                  </a:lnTo>
                  <a:lnTo>
                    <a:pt x="1210" y="1550"/>
                  </a:lnTo>
                  <a:close/>
                  <a:moveTo>
                    <a:pt x="1004" y="649"/>
                  </a:moveTo>
                  <a:lnTo>
                    <a:pt x="1004" y="672"/>
                  </a:lnTo>
                  <a:lnTo>
                    <a:pt x="1004" y="695"/>
                  </a:lnTo>
                  <a:lnTo>
                    <a:pt x="1004" y="718"/>
                  </a:lnTo>
                  <a:lnTo>
                    <a:pt x="1002" y="741"/>
                  </a:lnTo>
                  <a:lnTo>
                    <a:pt x="1001" y="765"/>
                  </a:lnTo>
                  <a:lnTo>
                    <a:pt x="998" y="789"/>
                  </a:lnTo>
                  <a:lnTo>
                    <a:pt x="995" y="812"/>
                  </a:lnTo>
                  <a:lnTo>
                    <a:pt x="992" y="837"/>
                  </a:lnTo>
                  <a:lnTo>
                    <a:pt x="990" y="860"/>
                  </a:lnTo>
                  <a:lnTo>
                    <a:pt x="987" y="882"/>
                  </a:lnTo>
                  <a:lnTo>
                    <a:pt x="981" y="880"/>
                  </a:lnTo>
                  <a:lnTo>
                    <a:pt x="975" y="878"/>
                  </a:lnTo>
                  <a:lnTo>
                    <a:pt x="971" y="877"/>
                  </a:lnTo>
                  <a:lnTo>
                    <a:pt x="967" y="877"/>
                  </a:lnTo>
                  <a:lnTo>
                    <a:pt x="964" y="878"/>
                  </a:lnTo>
                  <a:lnTo>
                    <a:pt x="961" y="880"/>
                  </a:lnTo>
                  <a:lnTo>
                    <a:pt x="957" y="881"/>
                  </a:lnTo>
                  <a:lnTo>
                    <a:pt x="954" y="882"/>
                  </a:lnTo>
                  <a:lnTo>
                    <a:pt x="949" y="885"/>
                  </a:lnTo>
                  <a:lnTo>
                    <a:pt x="945" y="887"/>
                  </a:lnTo>
                  <a:lnTo>
                    <a:pt x="948" y="887"/>
                  </a:lnTo>
                  <a:lnTo>
                    <a:pt x="952" y="888"/>
                  </a:lnTo>
                  <a:lnTo>
                    <a:pt x="955" y="890"/>
                  </a:lnTo>
                  <a:lnTo>
                    <a:pt x="958" y="893"/>
                  </a:lnTo>
                  <a:lnTo>
                    <a:pt x="961" y="894"/>
                  </a:lnTo>
                  <a:lnTo>
                    <a:pt x="964" y="895"/>
                  </a:lnTo>
                  <a:lnTo>
                    <a:pt x="968" y="897"/>
                  </a:lnTo>
                  <a:lnTo>
                    <a:pt x="971" y="898"/>
                  </a:lnTo>
                  <a:lnTo>
                    <a:pt x="975" y="898"/>
                  </a:lnTo>
                  <a:lnTo>
                    <a:pt x="979" y="897"/>
                  </a:lnTo>
                  <a:lnTo>
                    <a:pt x="981" y="900"/>
                  </a:lnTo>
                  <a:lnTo>
                    <a:pt x="982" y="904"/>
                  </a:lnTo>
                  <a:lnTo>
                    <a:pt x="982" y="907"/>
                  </a:lnTo>
                  <a:lnTo>
                    <a:pt x="982" y="911"/>
                  </a:lnTo>
                  <a:lnTo>
                    <a:pt x="981" y="914"/>
                  </a:lnTo>
                  <a:lnTo>
                    <a:pt x="979" y="917"/>
                  </a:lnTo>
                  <a:lnTo>
                    <a:pt x="978" y="921"/>
                  </a:lnTo>
                  <a:lnTo>
                    <a:pt x="977" y="924"/>
                  </a:lnTo>
                  <a:lnTo>
                    <a:pt x="975" y="928"/>
                  </a:lnTo>
                  <a:lnTo>
                    <a:pt x="975" y="931"/>
                  </a:lnTo>
                  <a:lnTo>
                    <a:pt x="972" y="931"/>
                  </a:lnTo>
                  <a:lnTo>
                    <a:pt x="968" y="931"/>
                  </a:lnTo>
                  <a:lnTo>
                    <a:pt x="965" y="930"/>
                  </a:lnTo>
                  <a:lnTo>
                    <a:pt x="961" y="928"/>
                  </a:lnTo>
                  <a:lnTo>
                    <a:pt x="958" y="925"/>
                  </a:lnTo>
                  <a:lnTo>
                    <a:pt x="955" y="924"/>
                  </a:lnTo>
                  <a:lnTo>
                    <a:pt x="952" y="924"/>
                  </a:lnTo>
                  <a:lnTo>
                    <a:pt x="949" y="925"/>
                  </a:lnTo>
                  <a:lnTo>
                    <a:pt x="948" y="928"/>
                  </a:lnTo>
                  <a:lnTo>
                    <a:pt x="948" y="934"/>
                  </a:lnTo>
                  <a:lnTo>
                    <a:pt x="944" y="933"/>
                  </a:lnTo>
                  <a:lnTo>
                    <a:pt x="942" y="930"/>
                  </a:lnTo>
                  <a:lnTo>
                    <a:pt x="941" y="927"/>
                  </a:lnTo>
                  <a:lnTo>
                    <a:pt x="941" y="923"/>
                  </a:lnTo>
                  <a:lnTo>
                    <a:pt x="941" y="918"/>
                  </a:lnTo>
                  <a:lnTo>
                    <a:pt x="941" y="914"/>
                  </a:lnTo>
                  <a:lnTo>
                    <a:pt x="941" y="910"/>
                  </a:lnTo>
                  <a:lnTo>
                    <a:pt x="939" y="908"/>
                  </a:lnTo>
                  <a:lnTo>
                    <a:pt x="937" y="908"/>
                  </a:lnTo>
                  <a:lnTo>
                    <a:pt x="931" y="911"/>
                  </a:lnTo>
                  <a:lnTo>
                    <a:pt x="931" y="913"/>
                  </a:lnTo>
                  <a:lnTo>
                    <a:pt x="931" y="914"/>
                  </a:lnTo>
                  <a:lnTo>
                    <a:pt x="931" y="915"/>
                  </a:lnTo>
                  <a:lnTo>
                    <a:pt x="931" y="917"/>
                  </a:lnTo>
                  <a:lnTo>
                    <a:pt x="931" y="915"/>
                  </a:lnTo>
                  <a:lnTo>
                    <a:pt x="931" y="914"/>
                  </a:lnTo>
                  <a:lnTo>
                    <a:pt x="931" y="911"/>
                  </a:lnTo>
                  <a:lnTo>
                    <a:pt x="931" y="910"/>
                  </a:lnTo>
                  <a:lnTo>
                    <a:pt x="929" y="908"/>
                  </a:lnTo>
                  <a:lnTo>
                    <a:pt x="929" y="907"/>
                  </a:lnTo>
                  <a:lnTo>
                    <a:pt x="928" y="907"/>
                  </a:lnTo>
                  <a:lnTo>
                    <a:pt x="926" y="908"/>
                  </a:lnTo>
                  <a:lnTo>
                    <a:pt x="925" y="910"/>
                  </a:lnTo>
                  <a:lnTo>
                    <a:pt x="924" y="910"/>
                  </a:lnTo>
                  <a:lnTo>
                    <a:pt x="922" y="911"/>
                  </a:lnTo>
                  <a:lnTo>
                    <a:pt x="922" y="913"/>
                  </a:lnTo>
                  <a:lnTo>
                    <a:pt x="921" y="914"/>
                  </a:lnTo>
                  <a:lnTo>
                    <a:pt x="921" y="915"/>
                  </a:lnTo>
                  <a:lnTo>
                    <a:pt x="919" y="917"/>
                  </a:lnTo>
                  <a:lnTo>
                    <a:pt x="919" y="918"/>
                  </a:lnTo>
                  <a:lnTo>
                    <a:pt x="921" y="921"/>
                  </a:lnTo>
                  <a:lnTo>
                    <a:pt x="914" y="914"/>
                  </a:lnTo>
                  <a:lnTo>
                    <a:pt x="914" y="915"/>
                  </a:lnTo>
                  <a:lnTo>
                    <a:pt x="912" y="915"/>
                  </a:lnTo>
                  <a:lnTo>
                    <a:pt x="912" y="917"/>
                  </a:lnTo>
                  <a:lnTo>
                    <a:pt x="911" y="917"/>
                  </a:lnTo>
                  <a:lnTo>
                    <a:pt x="909" y="917"/>
                  </a:lnTo>
                  <a:lnTo>
                    <a:pt x="908" y="917"/>
                  </a:lnTo>
                  <a:lnTo>
                    <a:pt x="906" y="917"/>
                  </a:lnTo>
                  <a:lnTo>
                    <a:pt x="905" y="917"/>
                  </a:lnTo>
                  <a:lnTo>
                    <a:pt x="904" y="917"/>
                  </a:lnTo>
                  <a:lnTo>
                    <a:pt x="905" y="917"/>
                  </a:lnTo>
                  <a:lnTo>
                    <a:pt x="906" y="917"/>
                  </a:lnTo>
                  <a:lnTo>
                    <a:pt x="908" y="915"/>
                  </a:lnTo>
                  <a:lnTo>
                    <a:pt x="909" y="915"/>
                  </a:lnTo>
                  <a:lnTo>
                    <a:pt x="909" y="914"/>
                  </a:lnTo>
                  <a:lnTo>
                    <a:pt x="911" y="913"/>
                  </a:lnTo>
                  <a:lnTo>
                    <a:pt x="912" y="913"/>
                  </a:lnTo>
                  <a:lnTo>
                    <a:pt x="912" y="911"/>
                  </a:lnTo>
                  <a:lnTo>
                    <a:pt x="914" y="911"/>
                  </a:lnTo>
                  <a:lnTo>
                    <a:pt x="894" y="907"/>
                  </a:lnTo>
                  <a:lnTo>
                    <a:pt x="895" y="905"/>
                  </a:lnTo>
                  <a:lnTo>
                    <a:pt x="895" y="903"/>
                  </a:lnTo>
                  <a:lnTo>
                    <a:pt x="896" y="901"/>
                  </a:lnTo>
                  <a:lnTo>
                    <a:pt x="896" y="900"/>
                  </a:lnTo>
                  <a:lnTo>
                    <a:pt x="896" y="897"/>
                  </a:lnTo>
                  <a:lnTo>
                    <a:pt x="896" y="895"/>
                  </a:lnTo>
                  <a:lnTo>
                    <a:pt x="896" y="893"/>
                  </a:lnTo>
                  <a:lnTo>
                    <a:pt x="896" y="891"/>
                  </a:lnTo>
                  <a:lnTo>
                    <a:pt x="896" y="888"/>
                  </a:lnTo>
                  <a:lnTo>
                    <a:pt x="896" y="887"/>
                  </a:lnTo>
                  <a:lnTo>
                    <a:pt x="901" y="888"/>
                  </a:lnTo>
                  <a:lnTo>
                    <a:pt x="904" y="890"/>
                  </a:lnTo>
                  <a:lnTo>
                    <a:pt x="908" y="890"/>
                  </a:lnTo>
                  <a:lnTo>
                    <a:pt x="911" y="890"/>
                  </a:lnTo>
                  <a:lnTo>
                    <a:pt x="914" y="890"/>
                  </a:lnTo>
                  <a:lnTo>
                    <a:pt x="918" y="890"/>
                  </a:lnTo>
                  <a:lnTo>
                    <a:pt x="921" y="888"/>
                  </a:lnTo>
                  <a:lnTo>
                    <a:pt x="924" y="888"/>
                  </a:lnTo>
                  <a:lnTo>
                    <a:pt x="928" y="887"/>
                  </a:lnTo>
                  <a:lnTo>
                    <a:pt x="931" y="887"/>
                  </a:lnTo>
                  <a:lnTo>
                    <a:pt x="931" y="880"/>
                  </a:lnTo>
                  <a:lnTo>
                    <a:pt x="934" y="881"/>
                  </a:lnTo>
                  <a:lnTo>
                    <a:pt x="937" y="882"/>
                  </a:lnTo>
                  <a:lnTo>
                    <a:pt x="939" y="882"/>
                  </a:lnTo>
                  <a:lnTo>
                    <a:pt x="942" y="882"/>
                  </a:lnTo>
                  <a:lnTo>
                    <a:pt x="947" y="882"/>
                  </a:lnTo>
                  <a:lnTo>
                    <a:pt x="949" y="881"/>
                  </a:lnTo>
                  <a:lnTo>
                    <a:pt x="951" y="880"/>
                  </a:lnTo>
                  <a:lnTo>
                    <a:pt x="954" y="878"/>
                  </a:lnTo>
                  <a:lnTo>
                    <a:pt x="957" y="875"/>
                  </a:lnTo>
                  <a:lnTo>
                    <a:pt x="958" y="872"/>
                  </a:lnTo>
                  <a:lnTo>
                    <a:pt x="957" y="870"/>
                  </a:lnTo>
                  <a:lnTo>
                    <a:pt x="954" y="867"/>
                  </a:lnTo>
                  <a:lnTo>
                    <a:pt x="951" y="865"/>
                  </a:lnTo>
                  <a:lnTo>
                    <a:pt x="948" y="865"/>
                  </a:lnTo>
                  <a:lnTo>
                    <a:pt x="945" y="865"/>
                  </a:lnTo>
                  <a:lnTo>
                    <a:pt x="941" y="865"/>
                  </a:lnTo>
                  <a:lnTo>
                    <a:pt x="938" y="865"/>
                  </a:lnTo>
                  <a:lnTo>
                    <a:pt x="934" y="865"/>
                  </a:lnTo>
                  <a:lnTo>
                    <a:pt x="931" y="865"/>
                  </a:lnTo>
                  <a:lnTo>
                    <a:pt x="928" y="865"/>
                  </a:lnTo>
                  <a:lnTo>
                    <a:pt x="922" y="868"/>
                  </a:lnTo>
                  <a:lnTo>
                    <a:pt x="916" y="871"/>
                  </a:lnTo>
                  <a:lnTo>
                    <a:pt x="911" y="872"/>
                  </a:lnTo>
                  <a:lnTo>
                    <a:pt x="905" y="874"/>
                  </a:lnTo>
                  <a:lnTo>
                    <a:pt x="898" y="875"/>
                  </a:lnTo>
                  <a:lnTo>
                    <a:pt x="892" y="875"/>
                  </a:lnTo>
                  <a:lnTo>
                    <a:pt x="886" y="878"/>
                  </a:lnTo>
                  <a:lnTo>
                    <a:pt x="881" y="881"/>
                  </a:lnTo>
                  <a:lnTo>
                    <a:pt x="876" y="884"/>
                  </a:lnTo>
                  <a:lnTo>
                    <a:pt x="872" y="890"/>
                  </a:lnTo>
                  <a:lnTo>
                    <a:pt x="868" y="900"/>
                  </a:lnTo>
                  <a:lnTo>
                    <a:pt x="869" y="908"/>
                  </a:lnTo>
                  <a:lnTo>
                    <a:pt x="872" y="914"/>
                  </a:lnTo>
                  <a:lnTo>
                    <a:pt x="878" y="918"/>
                  </a:lnTo>
                  <a:lnTo>
                    <a:pt x="885" y="923"/>
                  </a:lnTo>
                  <a:lnTo>
                    <a:pt x="892" y="925"/>
                  </a:lnTo>
                  <a:lnTo>
                    <a:pt x="899" y="928"/>
                  </a:lnTo>
                  <a:lnTo>
                    <a:pt x="904" y="934"/>
                  </a:lnTo>
                  <a:lnTo>
                    <a:pt x="905" y="940"/>
                  </a:lnTo>
                  <a:lnTo>
                    <a:pt x="904" y="948"/>
                  </a:lnTo>
                  <a:lnTo>
                    <a:pt x="906" y="957"/>
                  </a:lnTo>
                  <a:lnTo>
                    <a:pt x="906" y="964"/>
                  </a:lnTo>
                  <a:lnTo>
                    <a:pt x="904" y="973"/>
                  </a:lnTo>
                  <a:lnTo>
                    <a:pt x="901" y="980"/>
                  </a:lnTo>
                  <a:lnTo>
                    <a:pt x="898" y="987"/>
                  </a:lnTo>
                  <a:lnTo>
                    <a:pt x="895" y="996"/>
                  </a:lnTo>
                  <a:lnTo>
                    <a:pt x="892" y="1003"/>
                  </a:lnTo>
                  <a:lnTo>
                    <a:pt x="892" y="1010"/>
                  </a:lnTo>
                  <a:lnTo>
                    <a:pt x="895" y="1019"/>
                  </a:lnTo>
                  <a:lnTo>
                    <a:pt x="901" y="1027"/>
                  </a:lnTo>
                  <a:lnTo>
                    <a:pt x="904" y="1019"/>
                  </a:lnTo>
                  <a:lnTo>
                    <a:pt x="909" y="1010"/>
                  </a:lnTo>
                  <a:lnTo>
                    <a:pt x="915" y="1003"/>
                  </a:lnTo>
                  <a:lnTo>
                    <a:pt x="921" y="994"/>
                  </a:lnTo>
                  <a:lnTo>
                    <a:pt x="928" y="987"/>
                  </a:lnTo>
                  <a:lnTo>
                    <a:pt x="935" y="980"/>
                  </a:lnTo>
                  <a:lnTo>
                    <a:pt x="941" y="971"/>
                  </a:lnTo>
                  <a:lnTo>
                    <a:pt x="947" y="964"/>
                  </a:lnTo>
                  <a:lnTo>
                    <a:pt x="951" y="956"/>
                  </a:lnTo>
                  <a:lnTo>
                    <a:pt x="955" y="946"/>
                  </a:lnTo>
                  <a:lnTo>
                    <a:pt x="979" y="946"/>
                  </a:lnTo>
                  <a:lnTo>
                    <a:pt x="965" y="1052"/>
                  </a:lnTo>
                  <a:lnTo>
                    <a:pt x="964" y="1052"/>
                  </a:lnTo>
                  <a:lnTo>
                    <a:pt x="962" y="1052"/>
                  </a:lnTo>
                  <a:lnTo>
                    <a:pt x="961" y="1052"/>
                  </a:lnTo>
                  <a:lnTo>
                    <a:pt x="959" y="1053"/>
                  </a:lnTo>
                  <a:lnTo>
                    <a:pt x="958" y="1054"/>
                  </a:lnTo>
                  <a:lnTo>
                    <a:pt x="961" y="1064"/>
                  </a:lnTo>
                  <a:lnTo>
                    <a:pt x="959" y="1074"/>
                  </a:lnTo>
                  <a:lnTo>
                    <a:pt x="957" y="1083"/>
                  </a:lnTo>
                  <a:lnTo>
                    <a:pt x="951" y="1092"/>
                  </a:lnTo>
                  <a:lnTo>
                    <a:pt x="945" y="1100"/>
                  </a:lnTo>
                  <a:lnTo>
                    <a:pt x="939" y="1109"/>
                  </a:lnTo>
                  <a:lnTo>
                    <a:pt x="935" y="1117"/>
                  </a:lnTo>
                  <a:lnTo>
                    <a:pt x="934" y="1126"/>
                  </a:lnTo>
                  <a:lnTo>
                    <a:pt x="935" y="1136"/>
                  </a:lnTo>
                  <a:lnTo>
                    <a:pt x="941" y="1148"/>
                  </a:lnTo>
                  <a:lnTo>
                    <a:pt x="924" y="1202"/>
                  </a:lnTo>
                  <a:lnTo>
                    <a:pt x="911" y="1258"/>
                  </a:lnTo>
                  <a:lnTo>
                    <a:pt x="899" y="1315"/>
                  </a:lnTo>
                  <a:lnTo>
                    <a:pt x="886" y="1373"/>
                  </a:lnTo>
                  <a:lnTo>
                    <a:pt x="873" y="1428"/>
                  </a:lnTo>
                  <a:lnTo>
                    <a:pt x="855" y="1483"/>
                  </a:lnTo>
                  <a:lnTo>
                    <a:pt x="833" y="1534"/>
                  </a:lnTo>
                  <a:lnTo>
                    <a:pt x="803" y="1582"/>
                  </a:lnTo>
                  <a:lnTo>
                    <a:pt x="765" y="1625"/>
                  </a:lnTo>
                  <a:lnTo>
                    <a:pt x="717" y="1663"/>
                  </a:lnTo>
                  <a:lnTo>
                    <a:pt x="706" y="1669"/>
                  </a:lnTo>
                  <a:lnTo>
                    <a:pt x="694" y="1676"/>
                  </a:lnTo>
                  <a:lnTo>
                    <a:pt x="683" y="1682"/>
                  </a:lnTo>
                  <a:lnTo>
                    <a:pt x="672" y="1689"/>
                  </a:lnTo>
                  <a:lnTo>
                    <a:pt x="660" y="1696"/>
                  </a:lnTo>
                  <a:lnTo>
                    <a:pt x="649" y="1704"/>
                  </a:lnTo>
                  <a:lnTo>
                    <a:pt x="639" y="1712"/>
                  </a:lnTo>
                  <a:lnTo>
                    <a:pt x="629" y="1719"/>
                  </a:lnTo>
                  <a:lnTo>
                    <a:pt x="619" y="1728"/>
                  </a:lnTo>
                  <a:lnTo>
                    <a:pt x="611" y="1736"/>
                  </a:lnTo>
                  <a:lnTo>
                    <a:pt x="627" y="1693"/>
                  </a:lnTo>
                  <a:lnTo>
                    <a:pt x="641" y="1650"/>
                  </a:lnTo>
                  <a:lnTo>
                    <a:pt x="654" y="1608"/>
                  </a:lnTo>
                  <a:lnTo>
                    <a:pt x="667" y="1563"/>
                  </a:lnTo>
                  <a:lnTo>
                    <a:pt x="680" y="1520"/>
                  </a:lnTo>
                  <a:lnTo>
                    <a:pt x="693" y="1477"/>
                  </a:lnTo>
                  <a:lnTo>
                    <a:pt x="705" y="1434"/>
                  </a:lnTo>
                  <a:lnTo>
                    <a:pt x="717" y="1391"/>
                  </a:lnTo>
                  <a:lnTo>
                    <a:pt x="732" y="1348"/>
                  </a:lnTo>
                  <a:lnTo>
                    <a:pt x="746" y="1307"/>
                  </a:lnTo>
                  <a:lnTo>
                    <a:pt x="749" y="1309"/>
                  </a:lnTo>
                  <a:lnTo>
                    <a:pt x="765" y="1238"/>
                  </a:lnTo>
                  <a:lnTo>
                    <a:pt x="783" y="1166"/>
                  </a:lnTo>
                  <a:lnTo>
                    <a:pt x="802" y="1096"/>
                  </a:lnTo>
                  <a:lnTo>
                    <a:pt x="821" y="1024"/>
                  </a:lnTo>
                  <a:lnTo>
                    <a:pt x="839" y="954"/>
                  </a:lnTo>
                  <a:lnTo>
                    <a:pt x="858" y="882"/>
                  </a:lnTo>
                  <a:lnTo>
                    <a:pt x="875" y="812"/>
                  </a:lnTo>
                  <a:lnTo>
                    <a:pt x="892" y="742"/>
                  </a:lnTo>
                  <a:lnTo>
                    <a:pt x="906" y="672"/>
                  </a:lnTo>
                  <a:lnTo>
                    <a:pt x="921" y="602"/>
                  </a:lnTo>
                  <a:lnTo>
                    <a:pt x="918" y="553"/>
                  </a:lnTo>
                  <a:lnTo>
                    <a:pt x="925" y="563"/>
                  </a:lnTo>
                  <a:lnTo>
                    <a:pt x="932" y="573"/>
                  </a:lnTo>
                  <a:lnTo>
                    <a:pt x="939" y="583"/>
                  </a:lnTo>
                  <a:lnTo>
                    <a:pt x="947" y="594"/>
                  </a:lnTo>
                  <a:lnTo>
                    <a:pt x="954" y="605"/>
                  </a:lnTo>
                  <a:lnTo>
                    <a:pt x="962" y="615"/>
                  </a:lnTo>
                  <a:lnTo>
                    <a:pt x="972" y="625"/>
                  </a:lnTo>
                  <a:lnTo>
                    <a:pt x="981" y="633"/>
                  </a:lnTo>
                  <a:lnTo>
                    <a:pt x="992" y="642"/>
                  </a:lnTo>
                  <a:lnTo>
                    <a:pt x="1004" y="649"/>
                  </a:lnTo>
                  <a:close/>
                  <a:moveTo>
                    <a:pt x="911" y="934"/>
                  </a:moveTo>
                  <a:lnTo>
                    <a:pt x="914" y="934"/>
                  </a:lnTo>
                  <a:lnTo>
                    <a:pt x="915" y="934"/>
                  </a:lnTo>
                  <a:lnTo>
                    <a:pt x="918" y="936"/>
                  </a:lnTo>
                  <a:lnTo>
                    <a:pt x="919" y="936"/>
                  </a:lnTo>
                  <a:lnTo>
                    <a:pt x="922" y="937"/>
                  </a:lnTo>
                  <a:lnTo>
                    <a:pt x="925" y="937"/>
                  </a:lnTo>
                  <a:lnTo>
                    <a:pt x="926" y="938"/>
                  </a:lnTo>
                  <a:lnTo>
                    <a:pt x="929" y="938"/>
                  </a:lnTo>
                  <a:lnTo>
                    <a:pt x="932" y="938"/>
                  </a:lnTo>
                  <a:lnTo>
                    <a:pt x="935" y="938"/>
                  </a:lnTo>
                  <a:lnTo>
                    <a:pt x="937" y="944"/>
                  </a:lnTo>
                  <a:lnTo>
                    <a:pt x="938" y="948"/>
                  </a:lnTo>
                  <a:lnTo>
                    <a:pt x="937" y="953"/>
                  </a:lnTo>
                  <a:lnTo>
                    <a:pt x="934" y="958"/>
                  </a:lnTo>
                  <a:lnTo>
                    <a:pt x="931" y="961"/>
                  </a:lnTo>
                  <a:lnTo>
                    <a:pt x="928" y="966"/>
                  </a:lnTo>
                  <a:lnTo>
                    <a:pt x="924" y="970"/>
                  </a:lnTo>
                  <a:lnTo>
                    <a:pt x="919" y="974"/>
                  </a:lnTo>
                  <a:lnTo>
                    <a:pt x="915" y="978"/>
                  </a:lnTo>
                  <a:lnTo>
                    <a:pt x="911" y="983"/>
                  </a:lnTo>
                  <a:lnTo>
                    <a:pt x="909" y="986"/>
                  </a:lnTo>
                  <a:lnTo>
                    <a:pt x="909" y="987"/>
                  </a:lnTo>
                  <a:lnTo>
                    <a:pt x="908" y="990"/>
                  </a:lnTo>
                  <a:lnTo>
                    <a:pt x="906" y="993"/>
                  </a:lnTo>
                  <a:lnTo>
                    <a:pt x="906" y="996"/>
                  </a:lnTo>
                  <a:lnTo>
                    <a:pt x="905" y="999"/>
                  </a:lnTo>
                  <a:lnTo>
                    <a:pt x="905" y="1001"/>
                  </a:lnTo>
                  <a:lnTo>
                    <a:pt x="904" y="1004"/>
                  </a:lnTo>
                  <a:lnTo>
                    <a:pt x="904" y="1007"/>
                  </a:lnTo>
                  <a:lnTo>
                    <a:pt x="904" y="1010"/>
                  </a:lnTo>
                  <a:lnTo>
                    <a:pt x="902" y="1007"/>
                  </a:lnTo>
                  <a:lnTo>
                    <a:pt x="902" y="1003"/>
                  </a:lnTo>
                  <a:lnTo>
                    <a:pt x="902" y="1000"/>
                  </a:lnTo>
                  <a:lnTo>
                    <a:pt x="904" y="997"/>
                  </a:lnTo>
                  <a:lnTo>
                    <a:pt x="904" y="994"/>
                  </a:lnTo>
                  <a:lnTo>
                    <a:pt x="905" y="991"/>
                  </a:lnTo>
                  <a:lnTo>
                    <a:pt x="906" y="990"/>
                  </a:lnTo>
                  <a:lnTo>
                    <a:pt x="908" y="987"/>
                  </a:lnTo>
                  <a:lnTo>
                    <a:pt x="909" y="984"/>
                  </a:lnTo>
                  <a:lnTo>
                    <a:pt x="911" y="983"/>
                  </a:lnTo>
                  <a:lnTo>
                    <a:pt x="914" y="977"/>
                  </a:lnTo>
                  <a:lnTo>
                    <a:pt x="915" y="973"/>
                  </a:lnTo>
                  <a:lnTo>
                    <a:pt x="916" y="968"/>
                  </a:lnTo>
                  <a:lnTo>
                    <a:pt x="918" y="964"/>
                  </a:lnTo>
                  <a:lnTo>
                    <a:pt x="919" y="960"/>
                  </a:lnTo>
                  <a:lnTo>
                    <a:pt x="919" y="954"/>
                  </a:lnTo>
                  <a:lnTo>
                    <a:pt x="918" y="950"/>
                  </a:lnTo>
                  <a:lnTo>
                    <a:pt x="916" y="944"/>
                  </a:lnTo>
                  <a:lnTo>
                    <a:pt x="915" y="940"/>
                  </a:lnTo>
                  <a:lnTo>
                    <a:pt x="911" y="934"/>
                  </a:lnTo>
                  <a:close/>
                  <a:moveTo>
                    <a:pt x="631" y="1782"/>
                  </a:moveTo>
                  <a:lnTo>
                    <a:pt x="629" y="1784"/>
                  </a:lnTo>
                  <a:lnTo>
                    <a:pt x="619" y="1764"/>
                  </a:lnTo>
                  <a:lnTo>
                    <a:pt x="621" y="1762"/>
                  </a:lnTo>
                  <a:lnTo>
                    <a:pt x="631" y="1782"/>
                  </a:lnTo>
                  <a:close/>
                  <a:moveTo>
                    <a:pt x="859" y="64"/>
                  </a:moveTo>
                  <a:lnTo>
                    <a:pt x="859" y="64"/>
                  </a:lnTo>
                  <a:lnTo>
                    <a:pt x="859" y="66"/>
                  </a:lnTo>
                  <a:lnTo>
                    <a:pt x="859" y="67"/>
                  </a:lnTo>
                  <a:lnTo>
                    <a:pt x="859" y="69"/>
                  </a:lnTo>
                  <a:lnTo>
                    <a:pt x="859" y="70"/>
                  </a:lnTo>
                  <a:lnTo>
                    <a:pt x="858" y="70"/>
                  </a:lnTo>
                  <a:lnTo>
                    <a:pt x="858" y="72"/>
                  </a:lnTo>
                  <a:lnTo>
                    <a:pt x="859" y="74"/>
                  </a:lnTo>
                  <a:lnTo>
                    <a:pt x="861" y="77"/>
                  </a:lnTo>
                  <a:lnTo>
                    <a:pt x="862" y="80"/>
                  </a:lnTo>
                  <a:lnTo>
                    <a:pt x="863" y="82"/>
                  </a:lnTo>
                  <a:lnTo>
                    <a:pt x="865" y="83"/>
                  </a:lnTo>
                  <a:lnTo>
                    <a:pt x="866" y="84"/>
                  </a:lnTo>
                  <a:lnTo>
                    <a:pt x="868" y="87"/>
                  </a:lnTo>
                  <a:lnTo>
                    <a:pt x="871" y="89"/>
                  </a:lnTo>
                  <a:lnTo>
                    <a:pt x="872" y="92"/>
                  </a:lnTo>
                  <a:lnTo>
                    <a:pt x="876" y="96"/>
                  </a:lnTo>
                  <a:lnTo>
                    <a:pt x="876" y="97"/>
                  </a:lnTo>
                  <a:lnTo>
                    <a:pt x="876" y="99"/>
                  </a:lnTo>
                  <a:lnTo>
                    <a:pt x="876" y="100"/>
                  </a:lnTo>
                  <a:lnTo>
                    <a:pt x="876" y="102"/>
                  </a:lnTo>
                  <a:lnTo>
                    <a:pt x="876" y="103"/>
                  </a:lnTo>
                  <a:lnTo>
                    <a:pt x="878" y="104"/>
                  </a:lnTo>
                  <a:lnTo>
                    <a:pt x="878" y="106"/>
                  </a:lnTo>
                  <a:lnTo>
                    <a:pt x="879" y="106"/>
                  </a:lnTo>
                  <a:lnTo>
                    <a:pt x="878" y="106"/>
                  </a:lnTo>
                  <a:lnTo>
                    <a:pt x="876" y="106"/>
                  </a:lnTo>
                  <a:lnTo>
                    <a:pt x="875" y="106"/>
                  </a:lnTo>
                  <a:lnTo>
                    <a:pt x="873" y="106"/>
                  </a:lnTo>
                  <a:lnTo>
                    <a:pt x="872" y="106"/>
                  </a:lnTo>
                  <a:lnTo>
                    <a:pt x="871" y="106"/>
                  </a:lnTo>
                  <a:lnTo>
                    <a:pt x="869" y="106"/>
                  </a:lnTo>
                  <a:lnTo>
                    <a:pt x="868" y="106"/>
                  </a:lnTo>
                  <a:lnTo>
                    <a:pt x="866" y="107"/>
                  </a:lnTo>
                  <a:lnTo>
                    <a:pt x="866" y="109"/>
                  </a:lnTo>
                  <a:lnTo>
                    <a:pt x="866" y="112"/>
                  </a:lnTo>
                  <a:lnTo>
                    <a:pt x="868" y="114"/>
                  </a:lnTo>
                  <a:lnTo>
                    <a:pt x="869" y="116"/>
                  </a:lnTo>
                  <a:lnTo>
                    <a:pt x="872" y="116"/>
                  </a:lnTo>
                  <a:lnTo>
                    <a:pt x="873" y="116"/>
                  </a:lnTo>
                  <a:lnTo>
                    <a:pt x="876" y="116"/>
                  </a:lnTo>
                  <a:lnTo>
                    <a:pt x="879" y="116"/>
                  </a:lnTo>
                  <a:lnTo>
                    <a:pt x="882" y="117"/>
                  </a:lnTo>
                  <a:lnTo>
                    <a:pt x="885" y="117"/>
                  </a:lnTo>
                  <a:lnTo>
                    <a:pt x="886" y="120"/>
                  </a:lnTo>
                  <a:lnTo>
                    <a:pt x="896" y="147"/>
                  </a:lnTo>
                  <a:lnTo>
                    <a:pt x="876" y="147"/>
                  </a:lnTo>
                  <a:lnTo>
                    <a:pt x="876" y="140"/>
                  </a:lnTo>
                  <a:lnTo>
                    <a:pt x="873" y="135"/>
                  </a:lnTo>
                  <a:lnTo>
                    <a:pt x="871" y="129"/>
                  </a:lnTo>
                  <a:lnTo>
                    <a:pt x="866" y="125"/>
                  </a:lnTo>
                  <a:lnTo>
                    <a:pt x="861" y="120"/>
                  </a:lnTo>
                  <a:lnTo>
                    <a:pt x="855" y="116"/>
                  </a:lnTo>
                  <a:lnTo>
                    <a:pt x="849" y="112"/>
                  </a:lnTo>
                  <a:lnTo>
                    <a:pt x="843" y="107"/>
                  </a:lnTo>
                  <a:lnTo>
                    <a:pt x="839" y="102"/>
                  </a:lnTo>
                  <a:lnTo>
                    <a:pt x="835" y="96"/>
                  </a:lnTo>
                  <a:lnTo>
                    <a:pt x="836" y="92"/>
                  </a:lnTo>
                  <a:lnTo>
                    <a:pt x="838" y="90"/>
                  </a:lnTo>
                  <a:lnTo>
                    <a:pt x="841" y="89"/>
                  </a:lnTo>
                  <a:lnTo>
                    <a:pt x="843" y="89"/>
                  </a:lnTo>
                  <a:lnTo>
                    <a:pt x="846" y="87"/>
                  </a:lnTo>
                  <a:lnTo>
                    <a:pt x="848" y="87"/>
                  </a:lnTo>
                  <a:lnTo>
                    <a:pt x="849" y="86"/>
                  </a:lnTo>
                  <a:lnTo>
                    <a:pt x="848" y="84"/>
                  </a:lnTo>
                  <a:lnTo>
                    <a:pt x="846" y="83"/>
                  </a:lnTo>
                  <a:lnTo>
                    <a:pt x="842" y="79"/>
                  </a:lnTo>
                  <a:lnTo>
                    <a:pt x="835" y="64"/>
                  </a:lnTo>
                  <a:lnTo>
                    <a:pt x="836" y="66"/>
                  </a:lnTo>
                  <a:lnTo>
                    <a:pt x="838" y="67"/>
                  </a:lnTo>
                  <a:lnTo>
                    <a:pt x="841" y="70"/>
                  </a:lnTo>
                  <a:lnTo>
                    <a:pt x="842" y="72"/>
                  </a:lnTo>
                  <a:lnTo>
                    <a:pt x="843" y="73"/>
                  </a:lnTo>
                  <a:lnTo>
                    <a:pt x="846" y="74"/>
                  </a:lnTo>
                  <a:lnTo>
                    <a:pt x="848" y="74"/>
                  </a:lnTo>
                  <a:lnTo>
                    <a:pt x="851" y="76"/>
                  </a:lnTo>
                  <a:lnTo>
                    <a:pt x="852" y="76"/>
                  </a:lnTo>
                  <a:lnTo>
                    <a:pt x="855" y="74"/>
                  </a:lnTo>
                  <a:lnTo>
                    <a:pt x="856" y="74"/>
                  </a:lnTo>
                  <a:lnTo>
                    <a:pt x="856" y="73"/>
                  </a:lnTo>
                  <a:lnTo>
                    <a:pt x="858" y="73"/>
                  </a:lnTo>
                  <a:lnTo>
                    <a:pt x="858" y="72"/>
                  </a:lnTo>
                  <a:lnTo>
                    <a:pt x="858" y="70"/>
                  </a:lnTo>
                  <a:lnTo>
                    <a:pt x="856" y="70"/>
                  </a:lnTo>
                  <a:lnTo>
                    <a:pt x="856" y="69"/>
                  </a:lnTo>
                  <a:lnTo>
                    <a:pt x="856" y="67"/>
                  </a:lnTo>
                  <a:lnTo>
                    <a:pt x="855" y="67"/>
                  </a:lnTo>
                  <a:lnTo>
                    <a:pt x="855" y="66"/>
                  </a:lnTo>
                  <a:lnTo>
                    <a:pt x="853" y="64"/>
                  </a:lnTo>
                  <a:lnTo>
                    <a:pt x="852" y="63"/>
                  </a:lnTo>
                  <a:lnTo>
                    <a:pt x="852" y="61"/>
                  </a:lnTo>
                  <a:lnTo>
                    <a:pt x="859" y="64"/>
                  </a:lnTo>
                  <a:close/>
                  <a:moveTo>
                    <a:pt x="878" y="195"/>
                  </a:moveTo>
                  <a:lnTo>
                    <a:pt x="879" y="206"/>
                  </a:lnTo>
                  <a:lnTo>
                    <a:pt x="878" y="205"/>
                  </a:lnTo>
                  <a:lnTo>
                    <a:pt x="876" y="203"/>
                  </a:lnTo>
                  <a:lnTo>
                    <a:pt x="876" y="202"/>
                  </a:lnTo>
                  <a:lnTo>
                    <a:pt x="876" y="200"/>
                  </a:lnTo>
                  <a:lnTo>
                    <a:pt x="875" y="199"/>
                  </a:lnTo>
                  <a:lnTo>
                    <a:pt x="876" y="199"/>
                  </a:lnTo>
                  <a:lnTo>
                    <a:pt x="876" y="198"/>
                  </a:lnTo>
                  <a:lnTo>
                    <a:pt x="876" y="196"/>
                  </a:lnTo>
                  <a:lnTo>
                    <a:pt x="878" y="195"/>
                  </a:lnTo>
                  <a:lnTo>
                    <a:pt x="876" y="175"/>
                  </a:lnTo>
                  <a:lnTo>
                    <a:pt x="889" y="189"/>
                  </a:lnTo>
                  <a:lnTo>
                    <a:pt x="888" y="189"/>
                  </a:lnTo>
                  <a:lnTo>
                    <a:pt x="886" y="190"/>
                  </a:lnTo>
                  <a:lnTo>
                    <a:pt x="885" y="190"/>
                  </a:lnTo>
                  <a:lnTo>
                    <a:pt x="884" y="190"/>
                  </a:lnTo>
                  <a:lnTo>
                    <a:pt x="882" y="192"/>
                  </a:lnTo>
                  <a:lnTo>
                    <a:pt x="881" y="192"/>
                  </a:lnTo>
                  <a:lnTo>
                    <a:pt x="881" y="193"/>
                  </a:lnTo>
                  <a:lnTo>
                    <a:pt x="879" y="193"/>
                  </a:lnTo>
                  <a:lnTo>
                    <a:pt x="878" y="195"/>
                  </a:lnTo>
                  <a:close/>
                  <a:moveTo>
                    <a:pt x="889" y="246"/>
                  </a:moveTo>
                  <a:lnTo>
                    <a:pt x="884" y="246"/>
                  </a:lnTo>
                  <a:lnTo>
                    <a:pt x="886" y="243"/>
                  </a:lnTo>
                  <a:lnTo>
                    <a:pt x="889" y="246"/>
                  </a:lnTo>
                  <a:close/>
                  <a:moveTo>
                    <a:pt x="884" y="168"/>
                  </a:moveTo>
                  <a:lnTo>
                    <a:pt x="885" y="166"/>
                  </a:lnTo>
                  <a:lnTo>
                    <a:pt x="885" y="165"/>
                  </a:lnTo>
                  <a:lnTo>
                    <a:pt x="886" y="165"/>
                  </a:lnTo>
                  <a:lnTo>
                    <a:pt x="888" y="163"/>
                  </a:lnTo>
                  <a:lnTo>
                    <a:pt x="888" y="162"/>
                  </a:lnTo>
                  <a:lnTo>
                    <a:pt x="889" y="160"/>
                  </a:lnTo>
                  <a:lnTo>
                    <a:pt x="891" y="159"/>
                  </a:lnTo>
                  <a:lnTo>
                    <a:pt x="891" y="157"/>
                  </a:lnTo>
                  <a:lnTo>
                    <a:pt x="892" y="157"/>
                  </a:lnTo>
                  <a:lnTo>
                    <a:pt x="894" y="157"/>
                  </a:lnTo>
                  <a:lnTo>
                    <a:pt x="894" y="168"/>
                  </a:lnTo>
                  <a:lnTo>
                    <a:pt x="884" y="168"/>
                  </a:lnTo>
                  <a:close/>
                  <a:moveTo>
                    <a:pt x="849" y="51"/>
                  </a:moveTo>
                  <a:lnTo>
                    <a:pt x="845" y="50"/>
                  </a:lnTo>
                  <a:lnTo>
                    <a:pt x="841" y="49"/>
                  </a:lnTo>
                  <a:lnTo>
                    <a:pt x="836" y="47"/>
                  </a:lnTo>
                  <a:lnTo>
                    <a:pt x="832" y="46"/>
                  </a:lnTo>
                  <a:lnTo>
                    <a:pt x="828" y="44"/>
                  </a:lnTo>
                  <a:lnTo>
                    <a:pt x="825" y="41"/>
                  </a:lnTo>
                  <a:lnTo>
                    <a:pt x="822" y="40"/>
                  </a:lnTo>
                  <a:lnTo>
                    <a:pt x="819" y="37"/>
                  </a:lnTo>
                  <a:lnTo>
                    <a:pt x="816" y="34"/>
                  </a:lnTo>
                  <a:lnTo>
                    <a:pt x="815" y="30"/>
                  </a:lnTo>
                  <a:lnTo>
                    <a:pt x="849" y="51"/>
                  </a:lnTo>
                  <a:close/>
                  <a:moveTo>
                    <a:pt x="808" y="57"/>
                  </a:moveTo>
                  <a:lnTo>
                    <a:pt x="818" y="61"/>
                  </a:lnTo>
                  <a:lnTo>
                    <a:pt x="819" y="61"/>
                  </a:lnTo>
                  <a:lnTo>
                    <a:pt x="818" y="61"/>
                  </a:lnTo>
                  <a:lnTo>
                    <a:pt x="816" y="61"/>
                  </a:lnTo>
                  <a:lnTo>
                    <a:pt x="815" y="61"/>
                  </a:lnTo>
                  <a:lnTo>
                    <a:pt x="813" y="61"/>
                  </a:lnTo>
                  <a:lnTo>
                    <a:pt x="812" y="61"/>
                  </a:lnTo>
                  <a:lnTo>
                    <a:pt x="810" y="61"/>
                  </a:lnTo>
                  <a:lnTo>
                    <a:pt x="809" y="61"/>
                  </a:lnTo>
                  <a:lnTo>
                    <a:pt x="809" y="63"/>
                  </a:lnTo>
                  <a:lnTo>
                    <a:pt x="808" y="63"/>
                  </a:lnTo>
                  <a:lnTo>
                    <a:pt x="808" y="64"/>
                  </a:lnTo>
                  <a:lnTo>
                    <a:pt x="808" y="57"/>
                  </a:lnTo>
                  <a:close/>
                  <a:moveTo>
                    <a:pt x="525" y="367"/>
                  </a:moveTo>
                  <a:lnTo>
                    <a:pt x="525" y="381"/>
                  </a:lnTo>
                  <a:lnTo>
                    <a:pt x="518" y="361"/>
                  </a:lnTo>
                  <a:lnTo>
                    <a:pt x="520" y="361"/>
                  </a:lnTo>
                  <a:lnTo>
                    <a:pt x="521" y="361"/>
                  </a:lnTo>
                  <a:lnTo>
                    <a:pt x="523" y="361"/>
                  </a:lnTo>
                  <a:lnTo>
                    <a:pt x="524" y="362"/>
                  </a:lnTo>
                  <a:lnTo>
                    <a:pt x="525" y="364"/>
                  </a:lnTo>
                  <a:lnTo>
                    <a:pt x="525" y="365"/>
                  </a:lnTo>
                  <a:lnTo>
                    <a:pt x="525" y="367"/>
                  </a:lnTo>
                  <a:close/>
                  <a:moveTo>
                    <a:pt x="570" y="501"/>
                  </a:moveTo>
                  <a:lnTo>
                    <a:pt x="571" y="503"/>
                  </a:lnTo>
                  <a:lnTo>
                    <a:pt x="573" y="504"/>
                  </a:lnTo>
                  <a:lnTo>
                    <a:pt x="573" y="507"/>
                  </a:lnTo>
                  <a:lnTo>
                    <a:pt x="573" y="510"/>
                  </a:lnTo>
                  <a:lnTo>
                    <a:pt x="573" y="511"/>
                  </a:lnTo>
                  <a:lnTo>
                    <a:pt x="573" y="514"/>
                  </a:lnTo>
                  <a:lnTo>
                    <a:pt x="574" y="516"/>
                  </a:lnTo>
                  <a:lnTo>
                    <a:pt x="576" y="517"/>
                  </a:lnTo>
                  <a:lnTo>
                    <a:pt x="577" y="519"/>
                  </a:lnTo>
                  <a:lnTo>
                    <a:pt x="580" y="519"/>
                  </a:lnTo>
                  <a:lnTo>
                    <a:pt x="581" y="511"/>
                  </a:lnTo>
                  <a:lnTo>
                    <a:pt x="581" y="506"/>
                  </a:lnTo>
                  <a:lnTo>
                    <a:pt x="580" y="500"/>
                  </a:lnTo>
                  <a:lnTo>
                    <a:pt x="578" y="494"/>
                  </a:lnTo>
                  <a:lnTo>
                    <a:pt x="576" y="488"/>
                  </a:lnTo>
                  <a:lnTo>
                    <a:pt x="573" y="483"/>
                  </a:lnTo>
                  <a:lnTo>
                    <a:pt x="568" y="477"/>
                  </a:lnTo>
                  <a:lnTo>
                    <a:pt x="566" y="471"/>
                  </a:lnTo>
                  <a:lnTo>
                    <a:pt x="563" y="466"/>
                  </a:lnTo>
                  <a:lnTo>
                    <a:pt x="560" y="460"/>
                  </a:lnTo>
                  <a:lnTo>
                    <a:pt x="554" y="460"/>
                  </a:lnTo>
                  <a:lnTo>
                    <a:pt x="551" y="460"/>
                  </a:lnTo>
                  <a:lnTo>
                    <a:pt x="547" y="457"/>
                  </a:lnTo>
                  <a:lnTo>
                    <a:pt x="544" y="454"/>
                  </a:lnTo>
                  <a:lnTo>
                    <a:pt x="543" y="450"/>
                  </a:lnTo>
                  <a:lnTo>
                    <a:pt x="540" y="445"/>
                  </a:lnTo>
                  <a:lnTo>
                    <a:pt x="538" y="441"/>
                  </a:lnTo>
                  <a:lnTo>
                    <a:pt x="536" y="437"/>
                  </a:lnTo>
                  <a:lnTo>
                    <a:pt x="533" y="433"/>
                  </a:lnTo>
                  <a:lnTo>
                    <a:pt x="528" y="430"/>
                  </a:lnTo>
                  <a:lnTo>
                    <a:pt x="525" y="408"/>
                  </a:lnTo>
                  <a:lnTo>
                    <a:pt x="527" y="408"/>
                  </a:lnTo>
                  <a:lnTo>
                    <a:pt x="528" y="410"/>
                  </a:lnTo>
                  <a:lnTo>
                    <a:pt x="531" y="411"/>
                  </a:lnTo>
                  <a:lnTo>
                    <a:pt x="533" y="413"/>
                  </a:lnTo>
                  <a:lnTo>
                    <a:pt x="534" y="414"/>
                  </a:lnTo>
                  <a:lnTo>
                    <a:pt x="536" y="415"/>
                  </a:lnTo>
                  <a:lnTo>
                    <a:pt x="537" y="415"/>
                  </a:lnTo>
                  <a:lnTo>
                    <a:pt x="540" y="415"/>
                  </a:lnTo>
                  <a:lnTo>
                    <a:pt x="541" y="414"/>
                  </a:lnTo>
                  <a:lnTo>
                    <a:pt x="543" y="413"/>
                  </a:lnTo>
                  <a:lnTo>
                    <a:pt x="540" y="401"/>
                  </a:lnTo>
                  <a:lnTo>
                    <a:pt x="538" y="388"/>
                  </a:lnTo>
                  <a:lnTo>
                    <a:pt x="536" y="377"/>
                  </a:lnTo>
                  <a:lnTo>
                    <a:pt x="534" y="365"/>
                  </a:lnTo>
                  <a:lnTo>
                    <a:pt x="533" y="354"/>
                  </a:lnTo>
                  <a:lnTo>
                    <a:pt x="530" y="342"/>
                  </a:lnTo>
                  <a:lnTo>
                    <a:pt x="528" y="329"/>
                  </a:lnTo>
                  <a:lnTo>
                    <a:pt x="525" y="318"/>
                  </a:lnTo>
                  <a:lnTo>
                    <a:pt x="524" y="305"/>
                  </a:lnTo>
                  <a:lnTo>
                    <a:pt x="523" y="292"/>
                  </a:lnTo>
                  <a:lnTo>
                    <a:pt x="523" y="282"/>
                  </a:lnTo>
                  <a:lnTo>
                    <a:pt x="523" y="272"/>
                  </a:lnTo>
                  <a:lnTo>
                    <a:pt x="523" y="262"/>
                  </a:lnTo>
                  <a:lnTo>
                    <a:pt x="523" y="252"/>
                  </a:lnTo>
                  <a:lnTo>
                    <a:pt x="523" y="242"/>
                  </a:lnTo>
                  <a:lnTo>
                    <a:pt x="523" y="231"/>
                  </a:lnTo>
                  <a:lnTo>
                    <a:pt x="523" y="221"/>
                  </a:lnTo>
                  <a:lnTo>
                    <a:pt x="523" y="209"/>
                  </a:lnTo>
                  <a:lnTo>
                    <a:pt x="523" y="199"/>
                  </a:lnTo>
                  <a:lnTo>
                    <a:pt x="523" y="189"/>
                  </a:lnTo>
                  <a:lnTo>
                    <a:pt x="524" y="188"/>
                  </a:lnTo>
                  <a:lnTo>
                    <a:pt x="525" y="188"/>
                  </a:lnTo>
                  <a:lnTo>
                    <a:pt x="527" y="189"/>
                  </a:lnTo>
                  <a:lnTo>
                    <a:pt x="530" y="189"/>
                  </a:lnTo>
                  <a:lnTo>
                    <a:pt x="533" y="190"/>
                  </a:lnTo>
                  <a:lnTo>
                    <a:pt x="534" y="192"/>
                  </a:lnTo>
                  <a:lnTo>
                    <a:pt x="537" y="192"/>
                  </a:lnTo>
                  <a:lnTo>
                    <a:pt x="538" y="190"/>
                  </a:lnTo>
                  <a:lnTo>
                    <a:pt x="541" y="189"/>
                  </a:lnTo>
                  <a:lnTo>
                    <a:pt x="543" y="185"/>
                  </a:lnTo>
                  <a:lnTo>
                    <a:pt x="550" y="195"/>
                  </a:lnTo>
                  <a:lnTo>
                    <a:pt x="558" y="202"/>
                  </a:lnTo>
                  <a:lnTo>
                    <a:pt x="567" y="205"/>
                  </a:lnTo>
                  <a:lnTo>
                    <a:pt x="578" y="206"/>
                  </a:lnTo>
                  <a:lnTo>
                    <a:pt x="589" y="208"/>
                  </a:lnTo>
                  <a:lnTo>
                    <a:pt x="600" y="208"/>
                  </a:lnTo>
                  <a:lnTo>
                    <a:pt x="611" y="209"/>
                  </a:lnTo>
                  <a:lnTo>
                    <a:pt x="623" y="213"/>
                  </a:lnTo>
                  <a:lnTo>
                    <a:pt x="633" y="219"/>
                  </a:lnTo>
                  <a:lnTo>
                    <a:pt x="643" y="229"/>
                  </a:lnTo>
                  <a:lnTo>
                    <a:pt x="649" y="223"/>
                  </a:lnTo>
                  <a:lnTo>
                    <a:pt x="654" y="221"/>
                  </a:lnTo>
                  <a:lnTo>
                    <a:pt x="660" y="219"/>
                  </a:lnTo>
                  <a:lnTo>
                    <a:pt x="666" y="219"/>
                  </a:lnTo>
                  <a:lnTo>
                    <a:pt x="673" y="219"/>
                  </a:lnTo>
                  <a:lnTo>
                    <a:pt x="679" y="219"/>
                  </a:lnTo>
                  <a:lnTo>
                    <a:pt x="684" y="221"/>
                  </a:lnTo>
                  <a:lnTo>
                    <a:pt x="692" y="221"/>
                  </a:lnTo>
                  <a:lnTo>
                    <a:pt x="699" y="219"/>
                  </a:lnTo>
                  <a:lnTo>
                    <a:pt x="707" y="216"/>
                  </a:lnTo>
                  <a:lnTo>
                    <a:pt x="717" y="215"/>
                  </a:lnTo>
                  <a:lnTo>
                    <a:pt x="727" y="212"/>
                  </a:lnTo>
                  <a:lnTo>
                    <a:pt x="737" y="206"/>
                  </a:lnTo>
                  <a:lnTo>
                    <a:pt x="746" y="199"/>
                  </a:lnTo>
                  <a:lnTo>
                    <a:pt x="755" y="192"/>
                  </a:lnTo>
                  <a:lnTo>
                    <a:pt x="763" y="185"/>
                  </a:lnTo>
                  <a:lnTo>
                    <a:pt x="772" y="179"/>
                  </a:lnTo>
                  <a:lnTo>
                    <a:pt x="782" y="175"/>
                  </a:lnTo>
                  <a:lnTo>
                    <a:pt x="790" y="173"/>
                  </a:lnTo>
                  <a:lnTo>
                    <a:pt x="800" y="175"/>
                  </a:lnTo>
                  <a:lnTo>
                    <a:pt x="815" y="155"/>
                  </a:lnTo>
                  <a:lnTo>
                    <a:pt x="803" y="152"/>
                  </a:lnTo>
                  <a:lnTo>
                    <a:pt x="795" y="152"/>
                  </a:lnTo>
                  <a:lnTo>
                    <a:pt x="786" y="153"/>
                  </a:lnTo>
                  <a:lnTo>
                    <a:pt x="779" y="155"/>
                  </a:lnTo>
                  <a:lnTo>
                    <a:pt x="772" y="159"/>
                  </a:lnTo>
                  <a:lnTo>
                    <a:pt x="765" y="163"/>
                  </a:lnTo>
                  <a:lnTo>
                    <a:pt x="759" y="168"/>
                  </a:lnTo>
                  <a:lnTo>
                    <a:pt x="752" y="172"/>
                  </a:lnTo>
                  <a:lnTo>
                    <a:pt x="743" y="178"/>
                  </a:lnTo>
                  <a:lnTo>
                    <a:pt x="735" y="182"/>
                  </a:lnTo>
                  <a:lnTo>
                    <a:pt x="732" y="172"/>
                  </a:lnTo>
                  <a:lnTo>
                    <a:pt x="737" y="172"/>
                  </a:lnTo>
                  <a:lnTo>
                    <a:pt x="743" y="170"/>
                  </a:lnTo>
                  <a:lnTo>
                    <a:pt x="747" y="169"/>
                  </a:lnTo>
                  <a:lnTo>
                    <a:pt x="752" y="166"/>
                  </a:lnTo>
                  <a:lnTo>
                    <a:pt x="755" y="162"/>
                  </a:lnTo>
                  <a:lnTo>
                    <a:pt x="759" y="159"/>
                  </a:lnTo>
                  <a:lnTo>
                    <a:pt x="762" y="155"/>
                  </a:lnTo>
                  <a:lnTo>
                    <a:pt x="766" y="152"/>
                  </a:lnTo>
                  <a:lnTo>
                    <a:pt x="770" y="149"/>
                  </a:lnTo>
                  <a:lnTo>
                    <a:pt x="776" y="147"/>
                  </a:lnTo>
                  <a:lnTo>
                    <a:pt x="776" y="146"/>
                  </a:lnTo>
                  <a:lnTo>
                    <a:pt x="775" y="146"/>
                  </a:lnTo>
                  <a:lnTo>
                    <a:pt x="773" y="146"/>
                  </a:lnTo>
                  <a:lnTo>
                    <a:pt x="773" y="145"/>
                  </a:lnTo>
                  <a:lnTo>
                    <a:pt x="772" y="145"/>
                  </a:lnTo>
                  <a:lnTo>
                    <a:pt x="770" y="143"/>
                  </a:lnTo>
                  <a:lnTo>
                    <a:pt x="769" y="142"/>
                  </a:lnTo>
                  <a:lnTo>
                    <a:pt x="769" y="140"/>
                  </a:lnTo>
                  <a:lnTo>
                    <a:pt x="768" y="140"/>
                  </a:lnTo>
                  <a:lnTo>
                    <a:pt x="766" y="139"/>
                  </a:lnTo>
                  <a:lnTo>
                    <a:pt x="765" y="139"/>
                  </a:lnTo>
                  <a:lnTo>
                    <a:pt x="765" y="140"/>
                  </a:lnTo>
                  <a:lnTo>
                    <a:pt x="763" y="140"/>
                  </a:lnTo>
                  <a:lnTo>
                    <a:pt x="766" y="137"/>
                  </a:lnTo>
                  <a:lnTo>
                    <a:pt x="766" y="139"/>
                  </a:lnTo>
                  <a:lnTo>
                    <a:pt x="768" y="139"/>
                  </a:lnTo>
                  <a:lnTo>
                    <a:pt x="768" y="140"/>
                  </a:lnTo>
                  <a:lnTo>
                    <a:pt x="769" y="140"/>
                  </a:lnTo>
                  <a:lnTo>
                    <a:pt x="770" y="142"/>
                  </a:lnTo>
                  <a:lnTo>
                    <a:pt x="772" y="143"/>
                  </a:lnTo>
                  <a:lnTo>
                    <a:pt x="773" y="145"/>
                  </a:lnTo>
                  <a:lnTo>
                    <a:pt x="775" y="146"/>
                  </a:lnTo>
                  <a:lnTo>
                    <a:pt x="780" y="147"/>
                  </a:lnTo>
                  <a:lnTo>
                    <a:pt x="785" y="147"/>
                  </a:lnTo>
                  <a:lnTo>
                    <a:pt x="789" y="146"/>
                  </a:lnTo>
                  <a:lnTo>
                    <a:pt x="795" y="143"/>
                  </a:lnTo>
                  <a:lnTo>
                    <a:pt x="799" y="140"/>
                  </a:lnTo>
                  <a:lnTo>
                    <a:pt x="805" y="136"/>
                  </a:lnTo>
                  <a:lnTo>
                    <a:pt x="809" y="133"/>
                  </a:lnTo>
                  <a:lnTo>
                    <a:pt x="815" y="130"/>
                  </a:lnTo>
                  <a:lnTo>
                    <a:pt x="819" y="127"/>
                  </a:lnTo>
                  <a:lnTo>
                    <a:pt x="825" y="126"/>
                  </a:lnTo>
                  <a:lnTo>
                    <a:pt x="823" y="129"/>
                  </a:lnTo>
                  <a:lnTo>
                    <a:pt x="825" y="132"/>
                  </a:lnTo>
                  <a:lnTo>
                    <a:pt x="826" y="133"/>
                  </a:lnTo>
                  <a:lnTo>
                    <a:pt x="828" y="136"/>
                  </a:lnTo>
                  <a:lnTo>
                    <a:pt x="829" y="139"/>
                  </a:lnTo>
                  <a:lnTo>
                    <a:pt x="829" y="142"/>
                  </a:lnTo>
                  <a:lnTo>
                    <a:pt x="829" y="145"/>
                  </a:lnTo>
                  <a:lnTo>
                    <a:pt x="828" y="146"/>
                  </a:lnTo>
                  <a:lnTo>
                    <a:pt x="823" y="149"/>
                  </a:lnTo>
                  <a:lnTo>
                    <a:pt x="818" y="150"/>
                  </a:lnTo>
                  <a:lnTo>
                    <a:pt x="821" y="155"/>
                  </a:lnTo>
                  <a:lnTo>
                    <a:pt x="823" y="159"/>
                  </a:lnTo>
                  <a:lnTo>
                    <a:pt x="825" y="165"/>
                  </a:lnTo>
                  <a:lnTo>
                    <a:pt x="826" y="170"/>
                  </a:lnTo>
                  <a:lnTo>
                    <a:pt x="828" y="176"/>
                  </a:lnTo>
                  <a:lnTo>
                    <a:pt x="829" y="182"/>
                  </a:lnTo>
                  <a:lnTo>
                    <a:pt x="829" y="189"/>
                  </a:lnTo>
                  <a:lnTo>
                    <a:pt x="831" y="195"/>
                  </a:lnTo>
                  <a:lnTo>
                    <a:pt x="831" y="200"/>
                  </a:lnTo>
                  <a:lnTo>
                    <a:pt x="832" y="206"/>
                  </a:lnTo>
                  <a:lnTo>
                    <a:pt x="831" y="213"/>
                  </a:lnTo>
                  <a:lnTo>
                    <a:pt x="829" y="221"/>
                  </a:lnTo>
                  <a:lnTo>
                    <a:pt x="829" y="226"/>
                  </a:lnTo>
                  <a:lnTo>
                    <a:pt x="831" y="232"/>
                  </a:lnTo>
                  <a:lnTo>
                    <a:pt x="832" y="236"/>
                  </a:lnTo>
                  <a:lnTo>
                    <a:pt x="833" y="241"/>
                  </a:lnTo>
                  <a:lnTo>
                    <a:pt x="833" y="246"/>
                  </a:lnTo>
                  <a:lnTo>
                    <a:pt x="835" y="251"/>
                  </a:lnTo>
                  <a:lnTo>
                    <a:pt x="833" y="256"/>
                  </a:lnTo>
                  <a:lnTo>
                    <a:pt x="832" y="264"/>
                  </a:lnTo>
                  <a:lnTo>
                    <a:pt x="836" y="265"/>
                  </a:lnTo>
                  <a:lnTo>
                    <a:pt x="841" y="266"/>
                  </a:lnTo>
                  <a:lnTo>
                    <a:pt x="845" y="268"/>
                  </a:lnTo>
                  <a:lnTo>
                    <a:pt x="849" y="271"/>
                  </a:lnTo>
                  <a:lnTo>
                    <a:pt x="852" y="274"/>
                  </a:lnTo>
                  <a:lnTo>
                    <a:pt x="856" y="275"/>
                  </a:lnTo>
                  <a:lnTo>
                    <a:pt x="859" y="279"/>
                  </a:lnTo>
                  <a:lnTo>
                    <a:pt x="862" y="282"/>
                  </a:lnTo>
                  <a:lnTo>
                    <a:pt x="866" y="285"/>
                  </a:lnTo>
                  <a:lnTo>
                    <a:pt x="869" y="288"/>
                  </a:lnTo>
                  <a:lnTo>
                    <a:pt x="869" y="294"/>
                  </a:lnTo>
                  <a:lnTo>
                    <a:pt x="869" y="299"/>
                  </a:lnTo>
                  <a:lnTo>
                    <a:pt x="869" y="306"/>
                  </a:lnTo>
                  <a:lnTo>
                    <a:pt x="869" y="314"/>
                  </a:lnTo>
                  <a:lnTo>
                    <a:pt x="871" y="321"/>
                  </a:lnTo>
                  <a:lnTo>
                    <a:pt x="872" y="329"/>
                  </a:lnTo>
                  <a:lnTo>
                    <a:pt x="875" y="337"/>
                  </a:lnTo>
                  <a:lnTo>
                    <a:pt x="878" y="344"/>
                  </a:lnTo>
                  <a:lnTo>
                    <a:pt x="882" y="351"/>
                  </a:lnTo>
                  <a:lnTo>
                    <a:pt x="886" y="357"/>
                  </a:lnTo>
                  <a:lnTo>
                    <a:pt x="885" y="358"/>
                  </a:lnTo>
                  <a:lnTo>
                    <a:pt x="884" y="361"/>
                  </a:lnTo>
                  <a:lnTo>
                    <a:pt x="884" y="362"/>
                  </a:lnTo>
                  <a:lnTo>
                    <a:pt x="882" y="364"/>
                  </a:lnTo>
                  <a:lnTo>
                    <a:pt x="882" y="367"/>
                  </a:lnTo>
                  <a:lnTo>
                    <a:pt x="882" y="370"/>
                  </a:lnTo>
                  <a:lnTo>
                    <a:pt x="884" y="371"/>
                  </a:lnTo>
                  <a:lnTo>
                    <a:pt x="884" y="374"/>
                  </a:lnTo>
                  <a:lnTo>
                    <a:pt x="884" y="375"/>
                  </a:lnTo>
                  <a:lnTo>
                    <a:pt x="884" y="378"/>
                  </a:lnTo>
                  <a:lnTo>
                    <a:pt x="885" y="380"/>
                  </a:lnTo>
                  <a:lnTo>
                    <a:pt x="886" y="380"/>
                  </a:lnTo>
                  <a:lnTo>
                    <a:pt x="886" y="381"/>
                  </a:lnTo>
                  <a:lnTo>
                    <a:pt x="888" y="382"/>
                  </a:lnTo>
                  <a:lnTo>
                    <a:pt x="889" y="384"/>
                  </a:lnTo>
                  <a:lnTo>
                    <a:pt x="891" y="384"/>
                  </a:lnTo>
                  <a:lnTo>
                    <a:pt x="892" y="384"/>
                  </a:lnTo>
                  <a:lnTo>
                    <a:pt x="894" y="384"/>
                  </a:lnTo>
                  <a:lnTo>
                    <a:pt x="895" y="380"/>
                  </a:lnTo>
                  <a:lnTo>
                    <a:pt x="896" y="377"/>
                  </a:lnTo>
                  <a:lnTo>
                    <a:pt x="896" y="372"/>
                  </a:lnTo>
                  <a:lnTo>
                    <a:pt x="896" y="370"/>
                  </a:lnTo>
                  <a:lnTo>
                    <a:pt x="895" y="365"/>
                  </a:lnTo>
                  <a:lnTo>
                    <a:pt x="895" y="362"/>
                  </a:lnTo>
                  <a:lnTo>
                    <a:pt x="894" y="358"/>
                  </a:lnTo>
                  <a:lnTo>
                    <a:pt x="892" y="355"/>
                  </a:lnTo>
                  <a:lnTo>
                    <a:pt x="891" y="352"/>
                  </a:lnTo>
                  <a:lnTo>
                    <a:pt x="889" y="349"/>
                  </a:lnTo>
                  <a:lnTo>
                    <a:pt x="891" y="349"/>
                  </a:lnTo>
                  <a:lnTo>
                    <a:pt x="891" y="348"/>
                  </a:lnTo>
                  <a:lnTo>
                    <a:pt x="892" y="348"/>
                  </a:lnTo>
                  <a:lnTo>
                    <a:pt x="892" y="347"/>
                  </a:lnTo>
                  <a:lnTo>
                    <a:pt x="894" y="345"/>
                  </a:lnTo>
                  <a:lnTo>
                    <a:pt x="894" y="344"/>
                  </a:lnTo>
                  <a:lnTo>
                    <a:pt x="894" y="342"/>
                  </a:lnTo>
                  <a:lnTo>
                    <a:pt x="894" y="341"/>
                  </a:lnTo>
                  <a:lnTo>
                    <a:pt x="894" y="339"/>
                  </a:lnTo>
                  <a:lnTo>
                    <a:pt x="904" y="339"/>
                  </a:lnTo>
                  <a:lnTo>
                    <a:pt x="899" y="345"/>
                  </a:lnTo>
                  <a:lnTo>
                    <a:pt x="898" y="351"/>
                  </a:lnTo>
                  <a:lnTo>
                    <a:pt x="898" y="357"/>
                  </a:lnTo>
                  <a:lnTo>
                    <a:pt x="899" y="362"/>
                  </a:lnTo>
                  <a:lnTo>
                    <a:pt x="901" y="367"/>
                  </a:lnTo>
                  <a:lnTo>
                    <a:pt x="904" y="372"/>
                  </a:lnTo>
                  <a:lnTo>
                    <a:pt x="905" y="378"/>
                  </a:lnTo>
                  <a:lnTo>
                    <a:pt x="906" y="384"/>
                  </a:lnTo>
                  <a:lnTo>
                    <a:pt x="906" y="390"/>
                  </a:lnTo>
                  <a:lnTo>
                    <a:pt x="904" y="395"/>
                  </a:lnTo>
                  <a:lnTo>
                    <a:pt x="909" y="390"/>
                  </a:lnTo>
                  <a:lnTo>
                    <a:pt x="914" y="384"/>
                  </a:lnTo>
                  <a:lnTo>
                    <a:pt x="916" y="377"/>
                  </a:lnTo>
                  <a:lnTo>
                    <a:pt x="919" y="371"/>
                  </a:lnTo>
                  <a:lnTo>
                    <a:pt x="921" y="364"/>
                  </a:lnTo>
                  <a:lnTo>
                    <a:pt x="921" y="357"/>
                  </a:lnTo>
                  <a:lnTo>
                    <a:pt x="921" y="349"/>
                  </a:lnTo>
                  <a:lnTo>
                    <a:pt x="921" y="342"/>
                  </a:lnTo>
                  <a:lnTo>
                    <a:pt x="921" y="335"/>
                  </a:lnTo>
                  <a:lnTo>
                    <a:pt x="921" y="329"/>
                  </a:lnTo>
                  <a:lnTo>
                    <a:pt x="921" y="322"/>
                  </a:lnTo>
                  <a:lnTo>
                    <a:pt x="924" y="321"/>
                  </a:lnTo>
                  <a:lnTo>
                    <a:pt x="925" y="321"/>
                  </a:lnTo>
                  <a:lnTo>
                    <a:pt x="926" y="322"/>
                  </a:lnTo>
                  <a:lnTo>
                    <a:pt x="928" y="322"/>
                  </a:lnTo>
                  <a:lnTo>
                    <a:pt x="928" y="325"/>
                  </a:lnTo>
                  <a:lnTo>
                    <a:pt x="929" y="327"/>
                  </a:lnTo>
                  <a:lnTo>
                    <a:pt x="929" y="328"/>
                  </a:lnTo>
                  <a:lnTo>
                    <a:pt x="929" y="329"/>
                  </a:lnTo>
                  <a:lnTo>
                    <a:pt x="929" y="331"/>
                  </a:lnTo>
                  <a:lnTo>
                    <a:pt x="931" y="332"/>
                  </a:lnTo>
                  <a:lnTo>
                    <a:pt x="931" y="334"/>
                  </a:lnTo>
                  <a:lnTo>
                    <a:pt x="931" y="335"/>
                  </a:lnTo>
                  <a:lnTo>
                    <a:pt x="931" y="337"/>
                  </a:lnTo>
                  <a:lnTo>
                    <a:pt x="932" y="338"/>
                  </a:lnTo>
                  <a:lnTo>
                    <a:pt x="934" y="338"/>
                  </a:lnTo>
                  <a:lnTo>
                    <a:pt x="934" y="339"/>
                  </a:lnTo>
                  <a:lnTo>
                    <a:pt x="935" y="339"/>
                  </a:lnTo>
                  <a:lnTo>
                    <a:pt x="937" y="335"/>
                  </a:lnTo>
                  <a:lnTo>
                    <a:pt x="938" y="331"/>
                  </a:lnTo>
                  <a:lnTo>
                    <a:pt x="938" y="328"/>
                  </a:lnTo>
                  <a:lnTo>
                    <a:pt x="938" y="324"/>
                  </a:lnTo>
                  <a:lnTo>
                    <a:pt x="937" y="319"/>
                  </a:lnTo>
                  <a:lnTo>
                    <a:pt x="935" y="315"/>
                  </a:lnTo>
                  <a:lnTo>
                    <a:pt x="934" y="312"/>
                  </a:lnTo>
                  <a:lnTo>
                    <a:pt x="932" y="308"/>
                  </a:lnTo>
                  <a:lnTo>
                    <a:pt x="929" y="305"/>
                  </a:lnTo>
                  <a:lnTo>
                    <a:pt x="928" y="302"/>
                  </a:lnTo>
                  <a:lnTo>
                    <a:pt x="926" y="301"/>
                  </a:lnTo>
                  <a:lnTo>
                    <a:pt x="926" y="299"/>
                  </a:lnTo>
                  <a:lnTo>
                    <a:pt x="925" y="299"/>
                  </a:lnTo>
                  <a:lnTo>
                    <a:pt x="924" y="299"/>
                  </a:lnTo>
                  <a:lnTo>
                    <a:pt x="922" y="298"/>
                  </a:lnTo>
                  <a:lnTo>
                    <a:pt x="921" y="298"/>
                  </a:lnTo>
                  <a:lnTo>
                    <a:pt x="919" y="298"/>
                  </a:lnTo>
                  <a:lnTo>
                    <a:pt x="918" y="298"/>
                  </a:lnTo>
                  <a:lnTo>
                    <a:pt x="896" y="332"/>
                  </a:lnTo>
                  <a:lnTo>
                    <a:pt x="896" y="329"/>
                  </a:lnTo>
                  <a:lnTo>
                    <a:pt x="898" y="325"/>
                  </a:lnTo>
                  <a:lnTo>
                    <a:pt x="899" y="321"/>
                  </a:lnTo>
                  <a:lnTo>
                    <a:pt x="901" y="317"/>
                  </a:lnTo>
                  <a:lnTo>
                    <a:pt x="902" y="312"/>
                  </a:lnTo>
                  <a:lnTo>
                    <a:pt x="905" y="308"/>
                  </a:lnTo>
                  <a:lnTo>
                    <a:pt x="908" y="302"/>
                  </a:lnTo>
                  <a:lnTo>
                    <a:pt x="911" y="299"/>
                  </a:lnTo>
                  <a:lnTo>
                    <a:pt x="915" y="295"/>
                  </a:lnTo>
                  <a:lnTo>
                    <a:pt x="918" y="292"/>
                  </a:lnTo>
                  <a:lnTo>
                    <a:pt x="926" y="296"/>
                  </a:lnTo>
                  <a:lnTo>
                    <a:pt x="932" y="302"/>
                  </a:lnTo>
                  <a:lnTo>
                    <a:pt x="937" y="309"/>
                  </a:lnTo>
                  <a:lnTo>
                    <a:pt x="939" y="318"/>
                  </a:lnTo>
                  <a:lnTo>
                    <a:pt x="941" y="328"/>
                  </a:lnTo>
                  <a:lnTo>
                    <a:pt x="941" y="338"/>
                  </a:lnTo>
                  <a:lnTo>
                    <a:pt x="941" y="349"/>
                  </a:lnTo>
                  <a:lnTo>
                    <a:pt x="941" y="360"/>
                  </a:lnTo>
                  <a:lnTo>
                    <a:pt x="941" y="370"/>
                  </a:lnTo>
                  <a:lnTo>
                    <a:pt x="941" y="378"/>
                  </a:lnTo>
                  <a:lnTo>
                    <a:pt x="938" y="384"/>
                  </a:lnTo>
                  <a:lnTo>
                    <a:pt x="937" y="390"/>
                  </a:lnTo>
                  <a:lnTo>
                    <a:pt x="935" y="394"/>
                  </a:lnTo>
                  <a:lnTo>
                    <a:pt x="934" y="400"/>
                  </a:lnTo>
                  <a:lnTo>
                    <a:pt x="931" y="404"/>
                  </a:lnTo>
                  <a:lnTo>
                    <a:pt x="929" y="410"/>
                  </a:lnTo>
                  <a:lnTo>
                    <a:pt x="926" y="414"/>
                  </a:lnTo>
                  <a:lnTo>
                    <a:pt x="924" y="418"/>
                  </a:lnTo>
                  <a:lnTo>
                    <a:pt x="919" y="421"/>
                  </a:lnTo>
                  <a:lnTo>
                    <a:pt x="914" y="425"/>
                  </a:lnTo>
                  <a:lnTo>
                    <a:pt x="916" y="423"/>
                  </a:lnTo>
                  <a:lnTo>
                    <a:pt x="918" y="420"/>
                  </a:lnTo>
                  <a:lnTo>
                    <a:pt x="918" y="418"/>
                  </a:lnTo>
                  <a:lnTo>
                    <a:pt x="916" y="417"/>
                  </a:lnTo>
                  <a:lnTo>
                    <a:pt x="915" y="415"/>
                  </a:lnTo>
                  <a:lnTo>
                    <a:pt x="912" y="413"/>
                  </a:lnTo>
                  <a:lnTo>
                    <a:pt x="911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6" y="405"/>
                  </a:lnTo>
                  <a:lnTo>
                    <a:pt x="901" y="405"/>
                  </a:lnTo>
                  <a:lnTo>
                    <a:pt x="898" y="420"/>
                  </a:lnTo>
                  <a:lnTo>
                    <a:pt x="895" y="434"/>
                  </a:lnTo>
                  <a:lnTo>
                    <a:pt x="894" y="451"/>
                  </a:lnTo>
                  <a:lnTo>
                    <a:pt x="892" y="467"/>
                  </a:lnTo>
                  <a:lnTo>
                    <a:pt x="892" y="484"/>
                  </a:lnTo>
                  <a:lnTo>
                    <a:pt x="892" y="500"/>
                  </a:lnTo>
                  <a:lnTo>
                    <a:pt x="894" y="516"/>
                  </a:lnTo>
                  <a:lnTo>
                    <a:pt x="895" y="529"/>
                  </a:lnTo>
                  <a:lnTo>
                    <a:pt x="899" y="541"/>
                  </a:lnTo>
                  <a:lnTo>
                    <a:pt x="904" y="550"/>
                  </a:lnTo>
                  <a:lnTo>
                    <a:pt x="905" y="553"/>
                  </a:lnTo>
                  <a:lnTo>
                    <a:pt x="905" y="556"/>
                  </a:lnTo>
                  <a:lnTo>
                    <a:pt x="904" y="559"/>
                  </a:lnTo>
                  <a:lnTo>
                    <a:pt x="902" y="562"/>
                  </a:lnTo>
                  <a:lnTo>
                    <a:pt x="901" y="564"/>
                  </a:lnTo>
                  <a:lnTo>
                    <a:pt x="899" y="566"/>
                  </a:lnTo>
                  <a:lnTo>
                    <a:pt x="898" y="569"/>
                  </a:lnTo>
                  <a:lnTo>
                    <a:pt x="898" y="572"/>
                  </a:lnTo>
                  <a:lnTo>
                    <a:pt x="898" y="574"/>
                  </a:lnTo>
                  <a:lnTo>
                    <a:pt x="901" y="577"/>
                  </a:lnTo>
                  <a:lnTo>
                    <a:pt x="911" y="570"/>
                  </a:lnTo>
                  <a:lnTo>
                    <a:pt x="911" y="580"/>
                  </a:lnTo>
                  <a:lnTo>
                    <a:pt x="909" y="592"/>
                  </a:lnTo>
                  <a:lnTo>
                    <a:pt x="905" y="602"/>
                  </a:lnTo>
                  <a:lnTo>
                    <a:pt x="899" y="612"/>
                  </a:lnTo>
                  <a:lnTo>
                    <a:pt x="892" y="622"/>
                  </a:lnTo>
                  <a:lnTo>
                    <a:pt x="884" y="632"/>
                  </a:lnTo>
                  <a:lnTo>
                    <a:pt x="875" y="640"/>
                  </a:lnTo>
                  <a:lnTo>
                    <a:pt x="865" y="650"/>
                  </a:lnTo>
                  <a:lnTo>
                    <a:pt x="856" y="660"/>
                  </a:lnTo>
                  <a:lnTo>
                    <a:pt x="849" y="670"/>
                  </a:lnTo>
                  <a:lnTo>
                    <a:pt x="842" y="639"/>
                  </a:lnTo>
                  <a:lnTo>
                    <a:pt x="832" y="688"/>
                  </a:lnTo>
                  <a:lnTo>
                    <a:pt x="825" y="680"/>
                  </a:lnTo>
                  <a:lnTo>
                    <a:pt x="819" y="678"/>
                  </a:lnTo>
                  <a:lnTo>
                    <a:pt x="813" y="676"/>
                  </a:lnTo>
                  <a:lnTo>
                    <a:pt x="806" y="678"/>
                  </a:lnTo>
                  <a:lnTo>
                    <a:pt x="800" y="680"/>
                  </a:lnTo>
                  <a:lnTo>
                    <a:pt x="795" y="683"/>
                  </a:lnTo>
                  <a:lnTo>
                    <a:pt x="788" y="688"/>
                  </a:lnTo>
                  <a:lnTo>
                    <a:pt x="782" y="692"/>
                  </a:lnTo>
                  <a:lnTo>
                    <a:pt x="775" y="695"/>
                  </a:lnTo>
                  <a:lnTo>
                    <a:pt x="769" y="698"/>
                  </a:lnTo>
                  <a:lnTo>
                    <a:pt x="783" y="688"/>
                  </a:lnTo>
                  <a:lnTo>
                    <a:pt x="798" y="676"/>
                  </a:lnTo>
                  <a:lnTo>
                    <a:pt x="810" y="665"/>
                  </a:lnTo>
                  <a:lnTo>
                    <a:pt x="825" y="653"/>
                  </a:lnTo>
                  <a:lnTo>
                    <a:pt x="838" y="642"/>
                  </a:lnTo>
                  <a:lnTo>
                    <a:pt x="851" y="629"/>
                  </a:lnTo>
                  <a:lnTo>
                    <a:pt x="863" y="616"/>
                  </a:lnTo>
                  <a:lnTo>
                    <a:pt x="876" y="603"/>
                  </a:lnTo>
                  <a:lnTo>
                    <a:pt x="889" y="590"/>
                  </a:lnTo>
                  <a:lnTo>
                    <a:pt x="901" y="577"/>
                  </a:lnTo>
                  <a:lnTo>
                    <a:pt x="859" y="607"/>
                  </a:lnTo>
                  <a:lnTo>
                    <a:pt x="852" y="594"/>
                  </a:lnTo>
                  <a:lnTo>
                    <a:pt x="856" y="592"/>
                  </a:lnTo>
                  <a:lnTo>
                    <a:pt x="861" y="589"/>
                  </a:lnTo>
                  <a:lnTo>
                    <a:pt x="865" y="584"/>
                  </a:lnTo>
                  <a:lnTo>
                    <a:pt x="868" y="579"/>
                  </a:lnTo>
                  <a:lnTo>
                    <a:pt x="872" y="573"/>
                  </a:lnTo>
                  <a:lnTo>
                    <a:pt x="875" y="566"/>
                  </a:lnTo>
                  <a:lnTo>
                    <a:pt x="876" y="559"/>
                  </a:lnTo>
                  <a:lnTo>
                    <a:pt x="879" y="552"/>
                  </a:lnTo>
                  <a:lnTo>
                    <a:pt x="882" y="546"/>
                  </a:lnTo>
                  <a:lnTo>
                    <a:pt x="884" y="539"/>
                  </a:lnTo>
                  <a:lnTo>
                    <a:pt x="884" y="534"/>
                  </a:lnTo>
                  <a:lnTo>
                    <a:pt x="884" y="531"/>
                  </a:lnTo>
                  <a:lnTo>
                    <a:pt x="884" y="527"/>
                  </a:lnTo>
                  <a:lnTo>
                    <a:pt x="884" y="523"/>
                  </a:lnTo>
                  <a:lnTo>
                    <a:pt x="884" y="520"/>
                  </a:lnTo>
                  <a:lnTo>
                    <a:pt x="884" y="516"/>
                  </a:lnTo>
                  <a:lnTo>
                    <a:pt x="884" y="511"/>
                  </a:lnTo>
                  <a:lnTo>
                    <a:pt x="882" y="509"/>
                  </a:lnTo>
                  <a:lnTo>
                    <a:pt x="881" y="504"/>
                  </a:lnTo>
                  <a:lnTo>
                    <a:pt x="879" y="501"/>
                  </a:lnTo>
                  <a:lnTo>
                    <a:pt x="875" y="521"/>
                  </a:lnTo>
                  <a:lnTo>
                    <a:pt x="868" y="541"/>
                  </a:lnTo>
                  <a:lnTo>
                    <a:pt x="859" y="563"/>
                  </a:lnTo>
                  <a:lnTo>
                    <a:pt x="848" y="582"/>
                  </a:lnTo>
                  <a:lnTo>
                    <a:pt x="833" y="600"/>
                  </a:lnTo>
                  <a:lnTo>
                    <a:pt x="818" y="617"/>
                  </a:lnTo>
                  <a:lnTo>
                    <a:pt x="802" y="633"/>
                  </a:lnTo>
                  <a:lnTo>
                    <a:pt x="783" y="648"/>
                  </a:lnTo>
                  <a:lnTo>
                    <a:pt x="765" y="658"/>
                  </a:lnTo>
                  <a:lnTo>
                    <a:pt x="746" y="666"/>
                  </a:lnTo>
                  <a:lnTo>
                    <a:pt x="736" y="665"/>
                  </a:lnTo>
                  <a:lnTo>
                    <a:pt x="726" y="666"/>
                  </a:lnTo>
                  <a:lnTo>
                    <a:pt x="717" y="666"/>
                  </a:lnTo>
                  <a:lnTo>
                    <a:pt x="707" y="666"/>
                  </a:lnTo>
                  <a:lnTo>
                    <a:pt x="699" y="668"/>
                  </a:lnTo>
                  <a:lnTo>
                    <a:pt x="690" y="666"/>
                  </a:lnTo>
                  <a:lnTo>
                    <a:pt x="682" y="665"/>
                  </a:lnTo>
                  <a:lnTo>
                    <a:pt x="674" y="662"/>
                  </a:lnTo>
                  <a:lnTo>
                    <a:pt x="667" y="656"/>
                  </a:lnTo>
                  <a:lnTo>
                    <a:pt x="660" y="649"/>
                  </a:lnTo>
                  <a:lnTo>
                    <a:pt x="659" y="646"/>
                  </a:lnTo>
                  <a:lnTo>
                    <a:pt x="657" y="646"/>
                  </a:lnTo>
                  <a:lnTo>
                    <a:pt x="654" y="646"/>
                  </a:lnTo>
                  <a:lnTo>
                    <a:pt x="653" y="646"/>
                  </a:lnTo>
                  <a:lnTo>
                    <a:pt x="652" y="648"/>
                  </a:lnTo>
                  <a:lnTo>
                    <a:pt x="650" y="649"/>
                  </a:lnTo>
                  <a:lnTo>
                    <a:pt x="649" y="650"/>
                  </a:lnTo>
                  <a:lnTo>
                    <a:pt x="646" y="652"/>
                  </a:lnTo>
                  <a:lnTo>
                    <a:pt x="644" y="652"/>
                  </a:lnTo>
                  <a:lnTo>
                    <a:pt x="643" y="653"/>
                  </a:lnTo>
                  <a:lnTo>
                    <a:pt x="649" y="656"/>
                  </a:lnTo>
                  <a:lnTo>
                    <a:pt x="653" y="659"/>
                  </a:lnTo>
                  <a:lnTo>
                    <a:pt x="659" y="662"/>
                  </a:lnTo>
                  <a:lnTo>
                    <a:pt x="666" y="666"/>
                  </a:lnTo>
                  <a:lnTo>
                    <a:pt x="672" y="669"/>
                  </a:lnTo>
                  <a:lnTo>
                    <a:pt x="677" y="673"/>
                  </a:lnTo>
                  <a:lnTo>
                    <a:pt x="684" y="676"/>
                  </a:lnTo>
                  <a:lnTo>
                    <a:pt x="690" y="679"/>
                  </a:lnTo>
                  <a:lnTo>
                    <a:pt x="697" y="682"/>
                  </a:lnTo>
                  <a:lnTo>
                    <a:pt x="705" y="683"/>
                  </a:lnTo>
                  <a:lnTo>
                    <a:pt x="703" y="686"/>
                  </a:lnTo>
                  <a:lnTo>
                    <a:pt x="702" y="690"/>
                  </a:lnTo>
                  <a:lnTo>
                    <a:pt x="703" y="695"/>
                  </a:lnTo>
                  <a:lnTo>
                    <a:pt x="705" y="699"/>
                  </a:lnTo>
                  <a:lnTo>
                    <a:pt x="706" y="702"/>
                  </a:lnTo>
                  <a:lnTo>
                    <a:pt x="709" y="705"/>
                  </a:lnTo>
                  <a:lnTo>
                    <a:pt x="713" y="708"/>
                  </a:lnTo>
                  <a:lnTo>
                    <a:pt x="716" y="709"/>
                  </a:lnTo>
                  <a:lnTo>
                    <a:pt x="720" y="711"/>
                  </a:lnTo>
                  <a:lnTo>
                    <a:pt x="725" y="711"/>
                  </a:lnTo>
                  <a:lnTo>
                    <a:pt x="759" y="693"/>
                  </a:lnTo>
                  <a:lnTo>
                    <a:pt x="727" y="719"/>
                  </a:lnTo>
                  <a:lnTo>
                    <a:pt x="730" y="722"/>
                  </a:lnTo>
                  <a:lnTo>
                    <a:pt x="729" y="725"/>
                  </a:lnTo>
                  <a:lnTo>
                    <a:pt x="727" y="725"/>
                  </a:lnTo>
                  <a:lnTo>
                    <a:pt x="726" y="723"/>
                  </a:lnTo>
                  <a:lnTo>
                    <a:pt x="723" y="722"/>
                  </a:lnTo>
                  <a:lnTo>
                    <a:pt x="722" y="721"/>
                  </a:lnTo>
                  <a:lnTo>
                    <a:pt x="719" y="719"/>
                  </a:lnTo>
                  <a:lnTo>
                    <a:pt x="716" y="718"/>
                  </a:lnTo>
                  <a:lnTo>
                    <a:pt x="713" y="716"/>
                  </a:lnTo>
                  <a:lnTo>
                    <a:pt x="710" y="716"/>
                  </a:lnTo>
                  <a:lnTo>
                    <a:pt x="707" y="718"/>
                  </a:lnTo>
                  <a:lnTo>
                    <a:pt x="705" y="722"/>
                  </a:lnTo>
                  <a:lnTo>
                    <a:pt x="702" y="718"/>
                  </a:lnTo>
                  <a:lnTo>
                    <a:pt x="699" y="712"/>
                  </a:lnTo>
                  <a:lnTo>
                    <a:pt x="696" y="706"/>
                  </a:lnTo>
                  <a:lnTo>
                    <a:pt x="692" y="702"/>
                  </a:lnTo>
                  <a:lnTo>
                    <a:pt x="689" y="696"/>
                  </a:lnTo>
                  <a:lnTo>
                    <a:pt x="686" y="692"/>
                  </a:lnTo>
                  <a:lnTo>
                    <a:pt x="682" y="688"/>
                  </a:lnTo>
                  <a:lnTo>
                    <a:pt x="677" y="685"/>
                  </a:lnTo>
                  <a:lnTo>
                    <a:pt x="674" y="683"/>
                  </a:lnTo>
                  <a:lnTo>
                    <a:pt x="670" y="683"/>
                  </a:lnTo>
                  <a:lnTo>
                    <a:pt x="672" y="688"/>
                  </a:lnTo>
                  <a:lnTo>
                    <a:pt x="673" y="690"/>
                  </a:lnTo>
                  <a:lnTo>
                    <a:pt x="676" y="695"/>
                  </a:lnTo>
                  <a:lnTo>
                    <a:pt x="679" y="698"/>
                  </a:lnTo>
                  <a:lnTo>
                    <a:pt x="682" y="701"/>
                  </a:lnTo>
                  <a:lnTo>
                    <a:pt x="684" y="705"/>
                  </a:lnTo>
                  <a:lnTo>
                    <a:pt x="687" y="708"/>
                  </a:lnTo>
                  <a:lnTo>
                    <a:pt x="690" y="711"/>
                  </a:lnTo>
                  <a:lnTo>
                    <a:pt x="692" y="715"/>
                  </a:lnTo>
                  <a:lnTo>
                    <a:pt x="694" y="718"/>
                  </a:lnTo>
                  <a:lnTo>
                    <a:pt x="689" y="715"/>
                  </a:lnTo>
                  <a:lnTo>
                    <a:pt x="683" y="713"/>
                  </a:lnTo>
                  <a:lnTo>
                    <a:pt x="679" y="711"/>
                  </a:lnTo>
                  <a:lnTo>
                    <a:pt x="673" y="711"/>
                  </a:lnTo>
                  <a:lnTo>
                    <a:pt x="667" y="709"/>
                  </a:lnTo>
                  <a:lnTo>
                    <a:pt x="662" y="708"/>
                  </a:lnTo>
                  <a:lnTo>
                    <a:pt x="656" y="708"/>
                  </a:lnTo>
                  <a:lnTo>
                    <a:pt x="650" y="706"/>
                  </a:lnTo>
                  <a:lnTo>
                    <a:pt x="644" y="706"/>
                  </a:lnTo>
                  <a:lnTo>
                    <a:pt x="639" y="705"/>
                  </a:lnTo>
                  <a:lnTo>
                    <a:pt x="637" y="695"/>
                  </a:lnTo>
                  <a:lnTo>
                    <a:pt x="637" y="683"/>
                  </a:lnTo>
                  <a:lnTo>
                    <a:pt x="636" y="673"/>
                  </a:lnTo>
                  <a:lnTo>
                    <a:pt x="634" y="662"/>
                  </a:lnTo>
                  <a:lnTo>
                    <a:pt x="633" y="652"/>
                  </a:lnTo>
                  <a:lnTo>
                    <a:pt x="633" y="642"/>
                  </a:lnTo>
                  <a:lnTo>
                    <a:pt x="631" y="632"/>
                  </a:lnTo>
                  <a:lnTo>
                    <a:pt x="630" y="623"/>
                  </a:lnTo>
                  <a:lnTo>
                    <a:pt x="630" y="615"/>
                  </a:lnTo>
                  <a:lnTo>
                    <a:pt x="629" y="607"/>
                  </a:lnTo>
                  <a:lnTo>
                    <a:pt x="623" y="597"/>
                  </a:lnTo>
                  <a:lnTo>
                    <a:pt x="617" y="587"/>
                  </a:lnTo>
                  <a:lnTo>
                    <a:pt x="609" y="577"/>
                  </a:lnTo>
                  <a:lnTo>
                    <a:pt x="601" y="567"/>
                  </a:lnTo>
                  <a:lnTo>
                    <a:pt x="593" y="559"/>
                  </a:lnTo>
                  <a:lnTo>
                    <a:pt x="586" y="547"/>
                  </a:lnTo>
                  <a:lnTo>
                    <a:pt x="578" y="537"/>
                  </a:lnTo>
                  <a:lnTo>
                    <a:pt x="573" y="526"/>
                  </a:lnTo>
                  <a:lnTo>
                    <a:pt x="570" y="514"/>
                  </a:lnTo>
                  <a:lnTo>
                    <a:pt x="570" y="501"/>
                  </a:lnTo>
                  <a:close/>
                  <a:moveTo>
                    <a:pt x="646" y="797"/>
                  </a:moveTo>
                  <a:lnTo>
                    <a:pt x="646" y="804"/>
                  </a:lnTo>
                  <a:lnTo>
                    <a:pt x="639" y="786"/>
                  </a:lnTo>
                  <a:lnTo>
                    <a:pt x="646" y="797"/>
                  </a:lnTo>
                  <a:close/>
                  <a:moveTo>
                    <a:pt x="621" y="639"/>
                  </a:moveTo>
                  <a:lnTo>
                    <a:pt x="626" y="690"/>
                  </a:lnTo>
                  <a:lnTo>
                    <a:pt x="621" y="690"/>
                  </a:lnTo>
                  <a:lnTo>
                    <a:pt x="619" y="639"/>
                  </a:lnTo>
                  <a:lnTo>
                    <a:pt x="621" y="639"/>
                  </a:lnTo>
                  <a:close/>
                  <a:moveTo>
                    <a:pt x="619" y="784"/>
                  </a:moveTo>
                  <a:lnTo>
                    <a:pt x="620" y="788"/>
                  </a:lnTo>
                  <a:lnTo>
                    <a:pt x="623" y="794"/>
                  </a:lnTo>
                  <a:lnTo>
                    <a:pt x="624" y="798"/>
                  </a:lnTo>
                  <a:lnTo>
                    <a:pt x="627" y="802"/>
                  </a:lnTo>
                  <a:lnTo>
                    <a:pt x="630" y="807"/>
                  </a:lnTo>
                  <a:lnTo>
                    <a:pt x="633" y="811"/>
                  </a:lnTo>
                  <a:lnTo>
                    <a:pt x="636" y="815"/>
                  </a:lnTo>
                  <a:lnTo>
                    <a:pt x="640" y="819"/>
                  </a:lnTo>
                  <a:lnTo>
                    <a:pt x="644" y="822"/>
                  </a:lnTo>
                  <a:lnTo>
                    <a:pt x="649" y="825"/>
                  </a:lnTo>
                  <a:lnTo>
                    <a:pt x="722" y="762"/>
                  </a:lnTo>
                  <a:lnTo>
                    <a:pt x="732" y="769"/>
                  </a:lnTo>
                  <a:lnTo>
                    <a:pt x="743" y="775"/>
                  </a:lnTo>
                  <a:lnTo>
                    <a:pt x="753" y="781"/>
                  </a:lnTo>
                  <a:lnTo>
                    <a:pt x="765" y="786"/>
                  </a:lnTo>
                  <a:lnTo>
                    <a:pt x="775" y="792"/>
                  </a:lnTo>
                  <a:lnTo>
                    <a:pt x="786" y="797"/>
                  </a:lnTo>
                  <a:lnTo>
                    <a:pt x="798" y="802"/>
                  </a:lnTo>
                  <a:lnTo>
                    <a:pt x="809" y="807"/>
                  </a:lnTo>
                  <a:lnTo>
                    <a:pt x="821" y="809"/>
                  </a:lnTo>
                  <a:lnTo>
                    <a:pt x="832" y="814"/>
                  </a:lnTo>
                  <a:lnTo>
                    <a:pt x="839" y="804"/>
                  </a:lnTo>
                  <a:lnTo>
                    <a:pt x="843" y="791"/>
                  </a:lnTo>
                  <a:lnTo>
                    <a:pt x="845" y="776"/>
                  </a:lnTo>
                  <a:lnTo>
                    <a:pt x="845" y="762"/>
                  </a:lnTo>
                  <a:lnTo>
                    <a:pt x="845" y="748"/>
                  </a:lnTo>
                  <a:lnTo>
                    <a:pt x="845" y="733"/>
                  </a:lnTo>
                  <a:lnTo>
                    <a:pt x="846" y="721"/>
                  </a:lnTo>
                  <a:lnTo>
                    <a:pt x="851" y="709"/>
                  </a:lnTo>
                  <a:lnTo>
                    <a:pt x="859" y="701"/>
                  </a:lnTo>
                  <a:lnTo>
                    <a:pt x="872" y="693"/>
                  </a:lnTo>
                  <a:lnTo>
                    <a:pt x="869" y="705"/>
                  </a:lnTo>
                  <a:lnTo>
                    <a:pt x="866" y="716"/>
                  </a:lnTo>
                  <a:lnTo>
                    <a:pt x="862" y="728"/>
                  </a:lnTo>
                  <a:lnTo>
                    <a:pt x="858" y="739"/>
                  </a:lnTo>
                  <a:lnTo>
                    <a:pt x="855" y="749"/>
                  </a:lnTo>
                  <a:lnTo>
                    <a:pt x="851" y="759"/>
                  </a:lnTo>
                  <a:lnTo>
                    <a:pt x="848" y="771"/>
                  </a:lnTo>
                  <a:lnTo>
                    <a:pt x="846" y="781"/>
                  </a:lnTo>
                  <a:lnTo>
                    <a:pt x="846" y="792"/>
                  </a:lnTo>
                  <a:lnTo>
                    <a:pt x="849" y="802"/>
                  </a:lnTo>
                  <a:lnTo>
                    <a:pt x="852" y="801"/>
                  </a:lnTo>
                  <a:lnTo>
                    <a:pt x="849" y="804"/>
                  </a:lnTo>
                  <a:lnTo>
                    <a:pt x="849" y="802"/>
                  </a:lnTo>
                  <a:lnTo>
                    <a:pt x="842" y="808"/>
                  </a:lnTo>
                  <a:lnTo>
                    <a:pt x="852" y="814"/>
                  </a:lnTo>
                  <a:lnTo>
                    <a:pt x="841" y="870"/>
                  </a:lnTo>
                  <a:lnTo>
                    <a:pt x="829" y="927"/>
                  </a:lnTo>
                  <a:lnTo>
                    <a:pt x="816" y="983"/>
                  </a:lnTo>
                  <a:lnTo>
                    <a:pt x="802" y="1039"/>
                  </a:lnTo>
                  <a:lnTo>
                    <a:pt x="786" y="1095"/>
                  </a:lnTo>
                  <a:lnTo>
                    <a:pt x="770" y="1150"/>
                  </a:lnTo>
                  <a:lnTo>
                    <a:pt x="753" y="1205"/>
                  </a:lnTo>
                  <a:lnTo>
                    <a:pt x="736" y="1261"/>
                  </a:lnTo>
                  <a:lnTo>
                    <a:pt x="719" y="1314"/>
                  </a:lnTo>
                  <a:lnTo>
                    <a:pt x="700" y="1368"/>
                  </a:lnTo>
                  <a:lnTo>
                    <a:pt x="702" y="1374"/>
                  </a:lnTo>
                  <a:lnTo>
                    <a:pt x="702" y="1380"/>
                  </a:lnTo>
                  <a:lnTo>
                    <a:pt x="700" y="1384"/>
                  </a:lnTo>
                  <a:lnTo>
                    <a:pt x="697" y="1390"/>
                  </a:lnTo>
                  <a:lnTo>
                    <a:pt x="696" y="1394"/>
                  </a:lnTo>
                  <a:lnTo>
                    <a:pt x="692" y="1397"/>
                  </a:lnTo>
                  <a:lnTo>
                    <a:pt x="689" y="1401"/>
                  </a:lnTo>
                  <a:lnTo>
                    <a:pt x="686" y="1405"/>
                  </a:lnTo>
                  <a:lnTo>
                    <a:pt x="684" y="1410"/>
                  </a:lnTo>
                  <a:lnTo>
                    <a:pt x="683" y="1416"/>
                  </a:lnTo>
                  <a:lnTo>
                    <a:pt x="677" y="1410"/>
                  </a:lnTo>
                  <a:lnTo>
                    <a:pt x="677" y="1403"/>
                  </a:lnTo>
                  <a:lnTo>
                    <a:pt x="682" y="1395"/>
                  </a:lnTo>
                  <a:lnTo>
                    <a:pt x="687" y="1387"/>
                  </a:lnTo>
                  <a:lnTo>
                    <a:pt x="693" y="1378"/>
                  </a:lnTo>
                  <a:lnTo>
                    <a:pt x="699" y="1370"/>
                  </a:lnTo>
                  <a:lnTo>
                    <a:pt x="700" y="1362"/>
                  </a:lnTo>
                  <a:lnTo>
                    <a:pt x="699" y="1357"/>
                  </a:lnTo>
                  <a:lnTo>
                    <a:pt x="689" y="1352"/>
                  </a:lnTo>
                  <a:lnTo>
                    <a:pt x="673" y="1351"/>
                  </a:lnTo>
                  <a:lnTo>
                    <a:pt x="643" y="1145"/>
                  </a:lnTo>
                  <a:lnTo>
                    <a:pt x="644" y="1145"/>
                  </a:lnTo>
                  <a:lnTo>
                    <a:pt x="646" y="1145"/>
                  </a:lnTo>
                  <a:lnTo>
                    <a:pt x="647" y="1145"/>
                  </a:lnTo>
                  <a:lnTo>
                    <a:pt x="649" y="1143"/>
                  </a:lnTo>
                  <a:lnTo>
                    <a:pt x="650" y="1143"/>
                  </a:lnTo>
                  <a:lnTo>
                    <a:pt x="652" y="1142"/>
                  </a:lnTo>
                  <a:lnTo>
                    <a:pt x="653" y="1140"/>
                  </a:lnTo>
                  <a:lnTo>
                    <a:pt x="653" y="1138"/>
                  </a:lnTo>
                  <a:lnTo>
                    <a:pt x="652" y="1136"/>
                  </a:lnTo>
                  <a:lnTo>
                    <a:pt x="650" y="1135"/>
                  </a:lnTo>
                  <a:lnTo>
                    <a:pt x="649" y="1135"/>
                  </a:lnTo>
                  <a:lnTo>
                    <a:pt x="647" y="1135"/>
                  </a:lnTo>
                  <a:lnTo>
                    <a:pt x="646" y="1135"/>
                  </a:lnTo>
                  <a:lnTo>
                    <a:pt x="644" y="1135"/>
                  </a:lnTo>
                  <a:lnTo>
                    <a:pt x="643" y="1135"/>
                  </a:lnTo>
                  <a:lnTo>
                    <a:pt x="640" y="1103"/>
                  </a:lnTo>
                  <a:lnTo>
                    <a:pt x="637" y="1074"/>
                  </a:lnTo>
                  <a:lnTo>
                    <a:pt x="633" y="1044"/>
                  </a:lnTo>
                  <a:lnTo>
                    <a:pt x="630" y="1017"/>
                  </a:lnTo>
                  <a:lnTo>
                    <a:pt x="626" y="989"/>
                  </a:lnTo>
                  <a:lnTo>
                    <a:pt x="623" y="961"/>
                  </a:lnTo>
                  <a:lnTo>
                    <a:pt x="621" y="933"/>
                  </a:lnTo>
                  <a:lnTo>
                    <a:pt x="620" y="905"/>
                  </a:lnTo>
                  <a:lnTo>
                    <a:pt x="620" y="877"/>
                  </a:lnTo>
                  <a:lnTo>
                    <a:pt x="621" y="848"/>
                  </a:lnTo>
                  <a:lnTo>
                    <a:pt x="620" y="841"/>
                  </a:lnTo>
                  <a:lnTo>
                    <a:pt x="620" y="834"/>
                  </a:lnTo>
                  <a:lnTo>
                    <a:pt x="619" y="827"/>
                  </a:lnTo>
                  <a:lnTo>
                    <a:pt x="617" y="819"/>
                  </a:lnTo>
                  <a:lnTo>
                    <a:pt x="616" y="814"/>
                  </a:lnTo>
                  <a:lnTo>
                    <a:pt x="614" y="808"/>
                  </a:lnTo>
                  <a:lnTo>
                    <a:pt x="614" y="801"/>
                  </a:lnTo>
                  <a:lnTo>
                    <a:pt x="614" y="795"/>
                  </a:lnTo>
                  <a:lnTo>
                    <a:pt x="616" y="789"/>
                  </a:lnTo>
                  <a:lnTo>
                    <a:pt x="619" y="784"/>
                  </a:lnTo>
                  <a:close/>
                  <a:moveTo>
                    <a:pt x="601" y="649"/>
                  </a:moveTo>
                  <a:lnTo>
                    <a:pt x="594" y="713"/>
                  </a:lnTo>
                  <a:lnTo>
                    <a:pt x="589" y="774"/>
                  </a:lnTo>
                  <a:lnTo>
                    <a:pt x="587" y="831"/>
                  </a:lnTo>
                  <a:lnTo>
                    <a:pt x="587" y="885"/>
                  </a:lnTo>
                  <a:lnTo>
                    <a:pt x="590" y="940"/>
                  </a:lnTo>
                  <a:lnTo>
                    <a:pt x="594" y="993"/>
                  </a:lnTo>
                  <a:lnTo>
                    <a:pt x="600" y="1046"/>
                  </a:lnTo>
                  <a:lnTo>
                    <a:pt x="606" y="1100"/>
                  </a:lnTo>
                  <a:lnTo>
                    <a:pt x="613" y="1158"/>
                  </a:lnTo>
                  <a:lnTo>
                    <a:pt x="621" y="1216"/>
                  </a:lnTo>
                  <a:lnTo>
                    <a:pt x="629" y="1216"/>
                  </a:lnTo>
                  <a:lnTo>
                    <a:pt x="627" y="1228"/>
                  </a:lnTo>
                  <a:lnTo>
                    <a:pt x="627" y="1239"/>
                  </a:lnTo>
                  <a:lnTo>
                    <a:pt x="629" y="1249"/>
                  </a:lnTo>
                  <a:lnTo>
                    <a:pt x="630" y="1261"/>
                  </a:lnTo>
                  <a:lnTo>
                    <a:pt x="631" y="1271"/>
                  </a:lnTo>
                  <a:lnTo>
                    <a:pt x="633" y="1281"/>
                  </a:lnTo>
                  <a:lnTo>
                    <a:pt x="636" y="1291"/>
                  </a:lnTo>
                  <a:lnTo>
                    <a:pt x="639" y="1301"/>
                  </a:lnTo>
                  <a:lnTo>
                    <a:pt x="643" y="1312"/>
                  </a:lnTo>
                  <a:lnTo>
                    <a:pt x="646" y="1324"/>
                  </a:lnTo>
                  <a:lnTo>
                    <a:pt x="646" y="1340"/>
                  </a:lnTo>
                  <a:lnTo>
                    <a:pt x="646" y="1355"/>
                  </a:lnTo>
                  <a:lnTo>
                    <a:pt x="649" y="1370"/>
                  </a:lnTo>
                  <a:lnTo>
                    <a:pt x="650" y="1385"/>
                  </a:lnTo>
                  <a:lnTo>
                    <a:pt x="653" y="1400"/>
                  </a:lnTo>
                  <a:lnTo>
                    <a:pt x="657" y="1414"/>
                  </a:lnTo>
                  <a:lnTo>
                    <a:pt x="660" y="1430"/>
                  </a:lnTo>
                  <a:lnTo>
                    <a:pt x="664" y="1446"/>
                  </a:lnTo>
                  <a:lnTo>
                    <a:pt x="667" y="1463"/>
                  </a:lnTo>
                  <a:lnTo>
                    <a:pt x="670" y="1481"/>
                  </a:lnTo>
                  <a:lnTo>
                    <a:pt x="663" y="1503"/>
                  </a:lnTo>
                  <a:lnTo>
                    <a:pt x="656" y="1526"/>
                  </a:lnTo>
                  <a:lnTo>
                    <a:pt x="647" y="1547"/>
                  </a:lnTo>
                  <a:lnTo>
                    <a:pt x="639" y="1569"/>
                  </a:lnTo>
                  <a:lnTo>
                    <a:pt x="631" y="1592"/>
                  </a:lnTo>
                  <a:lnTo>
                    <a:pt x="623" y="1613"/>
                  </a:lnTo>
                  <a:lnTo>
                    <a:pt x="616" y="1635"/>
                  </a:lnTo>
                  <a:lnTo>
                    <a:pt x="610" y="1658"/>
                  </a:lnTo>
                  <a:lnTo>
                    <a:pt x="604" y="1679"/>
                  </a:lnTo>
                  <a:lnTo>
                    <a:pt x="601" y="1702"/>
                  </a:lnTo>
                  <a:lnTo>
                    <a:pt x="594" y="1698"/>
                  </a:lnTo>
                  <a:lnTo>
                    <a:pt x="571" y="1619"/>
                  </a:lnTo>
                  <a:lnTo>
                    <a:pt x="553" y="1540"/>
                  </a:lnTo>
                  <a:lnTo>
                    <a:pt x="537" y="1461"/>
                  </a:lnTo>
                  <a:lnTo>
                    <a:pt x="525" y="1381"/>
                  </a:lnTo>
                  <a:lnTo>
                    <a:pt x="515" y="1302"/>
                  </a:lnTo>
                  <a:lnTo>
                    <a:pt x="508" y="1222"/>
                  </a:lnTo>
                  <a:lnTo>
                    <a:pt x="504" y="1142"/>
                  </a:lnTo>
                  <a:lnTo>
                    <a:pt x="501" y="1060"/>
                  </a:lnTo>
                  <a:lnTo>
                    <a:pt x="498" y="977"/>
                  </a:lnTo>
                  <a:lnTo>
                    <a:pt x="498" y="894"/>
                  </a:lnTo>
                  <a:lnTo>
                    <a:pt x="507" y="868"/>
                  </a:lnTo>
                  <a:lnTo>
                    <a:pt x="513" y="841"/>
                  </a:lnTo>
                  <a:lnTo>
                    <a:pt x="517" y="814"/>
                  </a:lnTo>
                  <a:lnTo>
                    <a:pt x="521" y="785"/>
                  </a:lnTo>
                  <a:lnTo>
                    <a:pt x="527" y="758"/>
                  </a:lnTo>
                  <a:lnTo>
                    <a:pt x="534" y="731"/>
                  </a:lnTo>
                  <a:lnTo>
                    <a:pt x="543" y="706"/>
                  </a:lnTo>
                  <a:lnTo>
                    <a:pt x="557" y="683"/>
                  </a:lnTo>
                  <a:lnTo>
                    <a:pt x="576" y="665"/>
                  </a:lnTo>
                  <a:lnTo>
                    <a:pt x="601" y="649"/>
                  </a:lnTo>
                  <a:close/>
                  <a:moveTo>
                    <a:pt x="351" y="4638"/>
                  </a:moveTo>
                  <a:lnTo>
                    <a:pt x="316" y="4648"/>
                  </a:lnTo>
                  <a:lnTo>
                    <a:pt x="329" y="4655"/>
                  </a:lnTo>
                  <a:lnTo>
                    <a:pt x="316" y="4662"/>
                  </a:lnTo>
                  <a:lnTo>
                    <a:pt x="334" y="4669"/>
                  </a:lnTo>
                  <a:lnTo>
                    <a:pt x="302" y="4672"/>
                  </a:lnTo>
                  <a:lnTo>
                    <a:pt x="302" y="4648"/>
                  </a:lnTo>
                  <a:lnTo>
                    <a:pt x="312" y="4648"/>
                  </a:lnTo>
                  <a:lnTo>
                    <a:pt x="309" y="4647"/>
                  </a:lnTo>
                  <a:lnTo>
                    <a:pt x="309" y="4644"/>
                  </a:lnTo>
                  <a:lnTo>
                    <a:pt x="309" y="4641"/>
                  </a:lnTo>
                  <a:lnTo>
                    <a:pt x="309" y="4638"/>
                  </a:lnTo>
                  <a:lnTo>
                    <a:pt x="312" y="4637"/>
                  </a:lnTo>
                  <a:lnTo>
                    <a:pt x="314" y="4632"/>
                  </a:lnTo>
                  <a:lnTo>
                    <a:pt x="316" y="4629"/>
                  </a:lnTo>
                  <a:lnTo>
                    <a:pt x="318" y="4626"/>
                  </a:lnTo>
                  <a:lnTo>
                    <a:pt x="321" y="4624"/>
                  </a:lnTo>
                  <a:lnTo>
                    <a:pt x="322" y="4621"/>
                  </a:lnTo>
                  <a:lnTo>
                    <a:pt x="326" y="4622"/>
                  </a:lnTo>
                  <a:lnTo>
                    <a:pt x="331" y="4624"/>
                  </a:lnTo>
                  <a:lnTo>
                    <a:pt x="335" y="4624"/>
                  </a:lnTo>
                  <a:lnTo>
                    <a:pt x="338" y="4624"/>
                  </a:lnTo>
                  <a:lnTo>
                    <a:pt x="342" y="4624"/>
                  </a:lnTo>
                  <a:lnTo>
                    <a:pt x="345" y="4624"/>
                  </a:lnTo>
                  <a:lnTo>
                    <a:pt x="348" y="4625"/>
                  </a:lnTo>
                  <a:lnTo>
                    <a:pt x="349" y="4628"/>
                  </a:lnTo>
                  <a:lnTo>
                    <a:pt x="351" y="4632"/>
                  </a:lnTo>
                  <a:lnTo>
                    <a:pt x="351" y="4638"/>
                  </a:lnTo>
                  <a:close/>
                  <a:moveTo>
                    <a:pt x="501" y="4614"/>
                  </a:moveTo>
                  <a:lnTo>
                    <a:pt x="488" y="4615"/>
                  </a:lnTo>
                  <a:lnTo>
                    <a:pt x="474" y="4618"/>
                  </a:lnTo>
                  <a:lnTo>
                    <a:pt x="461" y="4619"/>
                  </a:lnTo>
                  <a:lnTo>
                    <a:pt x="445" y="4622"/>
                  </a:lnTo>
                  <a:lnTo>
                    <a:pt x="431" y="4625"/>
                  </a:lnTo>
                  <a:lnTo>
                    <a:pt x="415" y="4629"/>
                  </a:lnTo>
                  <a:lnTo>
                    <a:pt x="401" y="4632"/>
                  </a:lnTo>
                  <a:lnTo>
                    <a:pt x="385" y="4635"/>
                  </a:lnTo>
                  <a:lnTo>
                    <a:pt x="371" y="4639"/>
                  </a:lnTo>
                  <a:lnTo>
                    <a:pt x="356" y="4642"/>
                  </a:lnTo>
                  <a:lnTo>
                    <a:pt x="356" y="4638"/>
                  </a:lnTo>
                  <a:lnTo>
                    <a:pt x="356" y="4634"/>
                  </a:lnTo>
                  <a:lnTo>
                    <a:pt x="359" y="4632"/>
                  </a:lnTo>
                  <a:lnTo>
                    <a:pt x="362" y="4631"/>
                  </a:lnTo>
                  <a:lnTo>
                    <a:pt x="367" y="4629"/>
                  </a:lnTo>
                  <a:lnTo>
                    <a:pt x="369" y="4629"/>
                  </a:lnTo>
                  <a:lnTo>
                    <a:pt x="374" y="4629"/>
                  </a:lnTo>
                  <a:lnTo>
                    <a:pt x="378" y="4628"/>
                  </a:lnTo>
                  <a:lnTo>
                    <a:pt x="382" y="4626"/>
                  </a:lnTo>
                  <a:lnTo>
                    <a:pt x="385" y="4625"/>
                  </a:lnTo>
                  <a:lnTo>
                    <a:pt x="398" y="4616"/>
                  </a:lnTo>
                  <a:lnTo>
                    <a:pt x="409" y="4609"/>
                  </a:lnTo>
                  <a:lnTo>
                    <a:pt x="422" y="4605"/>
                  </a:lnTo>
                  <a:lnTo>
                    <a:pt x="434" y="4601"/>
                  </a:lnTo>
                  <a:lnTo>
                    <a:pt x="447" y="4598"/>
                  </a:lnTo>
                  <a:lnTo>
                    <a:pt x="458" y="4595"/>
                  </a:lnTo>
                  <a:lnTo>
                    <a:pt x="471" y="4592"/>
                  </a:lnTo>
                  <a:lnTo>
                    <a:pt x="484" y="4591"/>
                  </a:lnTo>
                  <a:lnTo>
                    <a:pt x="497" y="4588"/>
                  </a:lnTo>
                  <a:lnTo>
                    <a:pt x="513" y="4585"/>
                  </a:lnTo>
                  <a:lnTo>
                    <a:pt x="510" y="4582"/>
                  </a:lnTo>
                  <a:lnTo>
                    <a:pt x="511" y="4579"/>
                  </a:lnTo>
                  <a:lnTo>
                    <a:pt x="515" y="4584"/>
                  </a:lnTo>
                  <a:lnTo>
                    <a:pt x="525" y="4573"/>
                  </a:lnTo>
                  <a:lnTo>
                    <a:pt x="524" y="4578"/>
                  </a:lnTo>
                  <a:lnTo>
                    <a:pt x="523" y="4582"/>
                  </a:lnTo>
                  <a:lnTo>
                    <a:pt x="521" y="4586"/>
                  </a:lnTo>
                  <a:lnTo>
                    <a:pt x="518" y="4591"/>
                  </a:lnTo>
                  <a:lnTo>
                    <a:pt x="517" y="4595"/>
                  </a:lnTo>
                  <a:lnTo>
                    <a:pt x="514" y="4599"/>
                  </a:lnTo>
                  <a:lnTo>
                    <a:pt x="511" y="4604"/>
                  </a:lnTo>
                  <a:lnTo>
                    <a:pt x="508" y="4608"/>
                  </a:lnTo>
                  <a:lnTo>
                    <a:pt x="504" y="4611"/>
                  </a:lnTo>
                  <a:lnTo>
                    <a:pt x="501" y="4614"/>
                  </a:lnTo>
                  <a:close/>
                  <a:moveTo>
                    <a:pt x="447" y="2417"/>
                  </a:moveTo>
                  <a:lnTo>
                    <a:pt x="438" y="2423"/>
                  </a:lnTo>
                  <a:lnTo>
                    <a:pt x="428" y="2430"/>
                  </a:lnTo>
                  <a:lnTo>
                    <a:pt x="420" y="2436"/>
                  </a:lnTo>
                  <a:lnTo>
                    <a:pt x="408" y="2441"/>
                  </a:lnTo>
                  <a:lnTo>
                    <a:pt x="398" y="2446"/>
                  </a:lnTo>
                  <a:lnTo>
                    <a:pt x="387" y="2449"/>
                  </a:lnTo>
                  <a:lnTo>
                    <a:pt x="377" y="2451"/>
                  </a:lnTo>
                  <a:lnTo>
                    <a:pt x="364" y="2451"/>
                  </a:lnTo>
                  <a:lnTo>
                    <a:pt x="352" y="2450"/>
                  </a:lnTo>
                  <a:lnTo>
                    <a:pt x="339" y="2447"/>
                  </a:lnTo>
                  <a:lnTo>
                    <a:pt x="344" y="2444"/>
                  </a:lnTo>
                  <a:lnTo>
                    <a:pt x="311" y="2426"/>
                  </a:lnTo>
                  <a:lnTo>
                    <a:pt x="282" y="2401"/>
                  </a:lnTo>
                  <a:lnTo>
                    <a:pt x="259" y="2374"/>
                  </a:lnTo>
                  <a:lnTo>
                    <a:pt x="240" y="2343"/>
                  </a:lnTo>
                  <a:lnTo>
                    <a:pt x="223" y="2308"/>
                  </a:lnTo>
                  <a:lnTo>
                    <a:pt x="210" y="2272"/>
                  </a:lnTo>
                  <a:lnTo>
                    <a:pt x="199" y="2235"/>
                  </a:lnTo>
                  <a:lnTo>
                    <a:pt x="188" y="2198"/>
                  </a:lnTo>
                  <a:lnTo>
                    <a:pt x="177" y="2161"/>
                  </a:lnTo>
                  <a:lnTo>
                    <a:pt x="167" y="2125"/>
                  </a:lnTo>
                  <a:lnTo>
                    <a:pt x="167" y="2110"/>
                  </a:lnTo>
                  <a:lnTo>
                    <a:pt x="167" y="2098"/>
                  </a:lnTo>
                  <a:lnTo>
                    <a:pt x="165" y="2083"/>
                  </a:lnTo>
                  <a:lnTo>
                    <a:pt x="160" y="2069"/>
                  </a:lnTo>
                  <a:lnTo>
                    <a:pt x="157" y="2056"/>
                  </a:lnTo>
                  <a:lnTo>
                    <a:pt x="153" y="2042"/>
                  </a:lnTo>
                  <a:lnTo>
                    <a:pt x="149" y="2029"/>
                  </a:lnTo>
                  <a:lnTo>
                    <a:pt x="147" y="2016"/>
                  </a:lnTo>
                  <a:lnTo>
                    <a:pt x="146" y="2003"/>
                  </a:lnTo>
                  <a:lnTo>
                    <a:pt x="147" y="1990"/>
                  </a:lnTo>
                  <a:lnTo>
                    <a:pt x="152" y="1974"/>
                  </a:lnTo>
                  <a:lnTo>
                    <a:pt x="157" y="1960"/>
                  </a:lnTo>
                  <a:lnTo>
                    <a:pt x="163" y="1946"/>
                  </a:lnTo>
                  <a:lnTo>
                    <a:pt x="169" y="1931"/>
                  </a:lnTo>
                  <a:lnTo>
                    <a:pt x="175" y="1917"/>
                  </a:lnTo>
                  <a:lnTo>
                    <a:pt x="182" y="1903"/>
                  </a:lnTo>
                  <a:lnTo>
                    <a:pt x="188" y="1888"/>
                  </a:lnTo>
                  <a:lnTo>
                    <a:pt x="195" y="1874"/>
                  </a:lnTo>
                  <a:lnTo>
                    <a:pt x="202" y="1860"/>
                  </a:lnTo>
                  <a:lnTo>
                    <a:pt x="209" y="1845"/>
                  </a:lnTo>
                  <a:lnTo>
                    <a:pt x="196" y="1851"/>
                  </a:lnTo>
                  <a:lnTo>
                    <a:pt x="185" y="1858"/>
                  </a:lnTo>
                  <a:lnTo>
                    <a:pt x="175" y="1868"/>
                  </a:lnTo>
                  <a:lnTo>
                    <a:pt x="165" y="1880"/>
                  </a:lnTo>
                  <a:lnTo>
                    <a:pt x="156" y="1893"/>
                  </a:lnTo>
                  <a:lnTo>
                    <a:pt x="149" y="1906"/>
                  </a:lnTo>
                  <a:lnTo>
                    <a:pt x="142" y="1920"/>
                  </a:lnTo>
                  <a:lnTo>
                    <a:pt x="136" y="1934"/>
                  </a:lnTo>
                  <a:lnTo>
                    <a:pt x="132" y="1949"/>
                  </a:lnTo>
                  <a:lnTo>
                    <a:pt x="127" y="1963"/>
                  </a:lnTo>
                  <a:lnTo>
                    <a:pt x="117" y="1940"/>
                  </a:lnTo>
                  <a:lnTo>
                    <a:pt x="109" y="1917"/>
                  </a:lnTo>
                  <a:lnTo>
                    <a:pt x="102" y="1896"/>
                  </a:lnTo>
                  <a:lnTo>
                    <a:pt x="94" y="1873"/>
                  </a:lnTo>
                  <a:lnTo>
                    <a:pt x="89" y="1851"/>
                  </a:lnTo>
                  <a:lnTo>
                    <a:pt x="83" y="1828"/>
                  </a:lnTo>
                  <a:lnTo>
                    <a:pt x="77" y="1805"/>
                  </a:lnTo>
                  <a:lnTo>
                    <a:pt x="71" y="1782"/>
                  </a:lnTo>
                  <a:lnTo>
                    <a:pt x="64" y="1759"/>
                  </a:lnTo>
                  <a:lnTo>
                    <a:pt x="59" y="1736"/>
                  </a:lnTo>
                  <a:lnTo>
                    <a:pt x="51" y="1731"/>
                  </a:lnTo>
                  <a:lnTo>
                    <a:pt x="46" y="1724"/>
                  </a:lnTo>
                  <a:lnTo>
                    <a:pt x="41" y="1716"/>
                  </a:lnTo>
                  <a:lnTo>
                    <a:pt x="40" y="1708"/>
                  </a:lnTo>
                  <a:lnTo>
                    <a:pt x="39" y="1699"/>
                  </a:lnTo>
                  <a:lnTo>
                    <a:pt x="37" y="1689"/>
                  </a:lnTo>
                  <a:lnTo>
                    <a:pt x="37" y="1681"/>
                  </a:lnTo>
                  <a:lnTo>
                    <a:pt x="37" y="1671"/>
                  </a:lnTo>
                  <a:lnTo>
                    <a:pt x="36" y="1662"/>
                  </a:lnTo>
                  <a:lnTo>
                    <a:pt x="34" y="1653"/>
                  </a:lnTo>
                  <a:lnTo>
                    <a:pt x="36" y="1640"/>
                  </a:lnTo>
                  <a:lnTo>
                    <a:pt x="39" y="1628"/>
                  </a:lnTo>
                  <a:lnTo>
                    <a:pt x="43" y="1615"/>
                  </a:lnTo>
                  <a:lnTo>
                    <a:pt x="47" y="1603"/>
                  </a:lnTo>
                  <a:lnTo>
                    <a:pt x="53" y="1592"/>
                  </a:lnTo>
                  <a:lnTo>
                    <a:pt x="59" y="1580"/>
                  </a:lnTo>
                  <a:lnTo>
                    <a:pt x="64" y="1569"/>
                  </a:lnTo>
                  <a:lnTo>
                    <a:pt x="69" y="1557"/>
                  </a:lnTo>
                  <a:lnTo>
                    <a:pt x="74" y="1547"/>
                  </a:lnTo>
                  <a:lnTo>
                    <a:pt x="79" y="1536"/>
                  </a:lnTo>
                  <a:lnTo>
                    <a:pt x="99" y="1474"/>
                  </a:lnTo>
                  <a:lnTo>
                    <a:pt x="114" y="1413"/>
                  </a:lnTo>
                  <a:lnTo>
                    <a:pt x="129" y="1351"/>
                  </a:lnTo>
                  <a:lnTo>
                    <a:pt x="142" y="1289"/>
                  </a:lnTo>
                  <a:lnTo>
                    <a:pt x="153" y="1228"/>
                  </a:lnTo>
                  <a:lnTo>
                    <a:pt x="165" y="1165"/>
                  </a:lnTo>
                  <a:lnTo>
                    <a:pt x="175" y="1103"/>
                  </a:lnTo>
                  <a:lnTo>
                    <a:pt x="188" y="1040"/>
                  </a:lnTo>
                  <a:lnTo>
                    <a:pt x="200" y="978"/>
                  </a:lnTo>
                  <a:lnTo>
                    <a:pt x="216" y="917"/>
                  </a:lnTo>
                  <a:lnTo>
                    <a:pt x="213" y="904"/>
                  </a:lnTo>
                  <a:lnTo>
                    <a:pt x="210" y="893"/>
                  </a:lnTo>
                  <a:lnTo>
                    <a:pt x="209" y="881"/>
                  </a:lnTo>
                  <a:lnTo>
                    <a:pt x="209" y="870"/>
                  </a:lnTo>
                  <a:lnTo>
                    <a:pt x="210" y="858"/>
                  </a:lnTo>
                  <a:lnTo>
                    <a:pt x="213" y="847"/>
                  </a:lnTo>
                  <a:lnTo>
                    <a:pt x="216" y="835"/>
                  </a:lnTo>
                  <a:lnTo>
                    <a:pt x="222" y="825"/>
                  </a:lnTo>
                  <a:lnTo>
                    <a:pt x="228" y="817"/>
                  </a:lnTo>
                  <a:lnTo>
                    <a:pt x="236" y="808"/>
                  </a:lnTo>
                  <a:lnTo>
                    <a:pt x="235" y="824"/>
                  </a:lnTo>
                  <a:lnTo>
                    <a:pt x="233" y="840"/>
                  </a:lnTo>
                  <a:lnTo>
                    <a:pt x="233" y="855"/>
                  </a:lnTo>
                  <a:lnTo>
                    <a:pt x="233" y="872"/>
                  </a:lnTo>
                  <a:lnTo>
                    <a:pt x="233" y="888"/>
                  </a:lnTo>
                  <a:lnTo>
                    <a:pt x="235" y="904"/>
                  </a:lnTo>
                  <a:lnTo>
                    <a:pt x="238" y="920"/>
                  </a:lnTo>
                  <a:lnTo>
                    <a:pt x="240" y="936"/>
                  </a:lnTo>
                  <a:lnTo>
                    <a:pt x="246" y="950"/>
                  </a:lnTo>
                  <a:lnTo>
                    <a:pt x="253" y="963"/>
                  </a:lnTo>
                  <a:lnTo>
                    <a:pt x="258" y="950"/>
                  </a:lnTo>
                  <a:lnTo>
                    <a:pt x="261" y="936"/>
                  </a:lnTo>
                  <a:lnTo>
                    <a:pt x="261" y="920"/>
                  </a:lnTo>
                  <a:lnTo>
                    <a:pt x="261" y="904"/>
                  </a:lnTo>
                  <a:lnTo>
                    <a:pt x="259" y="888"/>
                  </a:lnTo>
                  <a:lnTo>
                    <a:pt x="258" y="872"/>
                  </a:lnTo>
                  <a:lnTo>
                    <a:pt x="256" y="855"/>
                  </a:lnTo>
                  <a:lnTo>
                    <a:pt x="256" y="840"/>
                  </a:lnTo>
                  <a:lnTo>
                    <a:pt x="258" y="824"/>
                  </a:lnTo>
                  <a:lnTo>
                    <a:pt x="261" y="808"/>
                  </a:lnTo>
                  <a:lnTo>
                    <a:pt x="251" y="797"/>
                  </a:lnTo>
                  <a:lnTo>
                    <a:pt x="261" y="797"/>
                  </a:lnTo>
                  <a:lnTo>
                    <a:pt x="271" y="795"/>
                  </a:lnTo>
                  <a:lnTo>
                    <a:pt x="281" y="791"/>
                  </a:lnTo>
                  <a:lnTo>
                    <a:pt x="291" y="788"/>
                  </a:lnTo>
                  <a:lnTo>
                    <a:pt x="301" y="782"/>
                  </a:lnTo>
                  <a:lnTo>
                    <a:pt x="311" y="778"/>
                  </a:lnTo>
                  <a:lnTo>
                    <a:pt x="321" y="774"/>
                  </a:lnTo>
                  <a:lnTo>
                    <a:pt x="331" y="769"/>
                  </a:lnTo>
                  <a:lnTo>
                    <a:pt x="342" y="766"/>
                  </a:lnTo>
                  <a:lnTo>
                    <a:pt x="354" y="766"/>
                  </a:lnTo>
                  <a:lnTo>
                    <a:pt x="525" y="698"/>
                  </a:lnTo>
                  <a:lnTo>
                    <a:pt x="521" y="711"/>
                  </a:lnTo>
                  <a:lnTo>
                    <a:pt x="517" y="725"/>
                  </a:lnTo>
                  <a:lnTo>
                    <a:pt x="513" y="739"/>
                  </a:lnTo>
                  <a:lnTo>
                    <a:pt x="510" y="754"/>
                  </a:lnTo>
                  <a:lnTo>
                    <a:pt x="505" y="768"/>
                  </a:lnTo>
                  <a:lnTo>
                    <a:pt x="503" y="782"/>
                  </a:lnTo>
                  <a:lnTo>
                    <a:pt x="498" y="798"/>
                  </a:lnTo>
                  <a:lnTo>
                    <a:pt x="495" y="812"/>
                  </a:lnTo>
                  <a:lnTo>
                    <a:pt x="491" y="827"/>
                  </a:lnTo>
                  <a:lnTo>
                    <a:pt x="488" y="842"/>
                  </a:lnTo>
                  <a:lnTo>
                    <a:pt x="484" y="910"/>
                  </a:lnTo>
                  <a:lnTo>
                    <a:pt x="481" y="978"/>
                  </a:lnTo>
                  <a:lnTo>
                    <a:pt x="481" y="1047"/>
                  </a:lnTo>
                  <a:lnTo>
                    <a:pt x="483" y="1117"/>
                  </a:lnTo>
                  <a:lnTo>
                    <a:pt x="485" y="1188"/>
                  </a:lnTo>
                  <a:lnTo>
                    <a:pt x="490" y="1256"/>
                  </a:lnTo>
                  <a:lnTo>
                    <a:pt x="497" y="1325"/>
                  </a:lnTo>
                  <a:lnTo>
                    <a:pt x="505" y="1394"/>
                  </a:lnTo>
                  <a:lnTo>
                    <a:pt x="515" y="1460"/>
                  </a:lnTo>
                  <a:lnTo>
                    <a:pt x="528" y="1526"/>
                  </a:lnTo>
                  <a:lnTo>
                    <a:pt x="536" y="1526"/>
                  </a:lnTo>
                  <a:lnTo>
                    <a:pt x="540" y="1550"/>
                  </a:lnTo>
                  <a:lnTo>
                    <a:pt x="544" y="1575"/>
                  </a:lnTo>
                  <a:lnTo>
                    <a:pt x="550" y="1599"/>
                  </a:lnTo>
                  <a:lnTo>
                    <a:pt x="554" y="1623"/>
                  </a:lnTo>
                  <a:lnTo>
                    <a:pt x="560" y="1646"/>
                  </a:lnTo>
                  <a:lnTo>
                    <a:pt x="566" y="1671"/>
                  </a:lnTo>
                  <a:lnTo>
                    <a:pt x="570" y="1695"/>
                  </a:lnTo>
                  <a:lnTo>
                    <a:pt x="574" y="1718"/>
                  </a:lnTo>
                  <a:lnTo>
                    <a:pt x="578" y="1742"/>
                  </a:lnTo>
                  <a:lnTo>
                    <a:pt x="580" y="1767"/>
                  </a:lnTo>
                  <a:lnTo>
                    <a:pt x="597" y="1811"/>
                  </a:lnTo>
                  <a:lnTo>
                    <a:pt x="573" y="1827"/>
                  </a:lnTo>
                  <a:lnTo>
                    <a:pt x="548" y="1844"/>
                  </a:lnTo>
                  <a:lnTo>
                    <a:pt x="524" y="1861"/>
                  </a:lnTo>
                  <a:lnTo>
                    <a:pt x="501" y="1878"/>
                  </a:lnTo>
                  <a:lnTo>
                    <a:pt x="477" y="1897"/>
                  </a:lnTo>
                  <a:lnTo>
                    <a:pt x="454" y="1914"/>
                  </a:lnTo>
                  <a:lnTo>
                    <a:pt x="431" y="1933"/>
                  </a:lnTo>
                  <a:lnTo>
                    <a:pt x="407" y="1951"/>
                  </a:lnTo>
                  <a:lnTo>
                    <a:pt x="384" y="1969"/>
                  </a:lnTo>
                  <a:lnTo>
                    <a:pt x="361" y="1987"/>
                  </a:lnTo>
                  <a:lnTo>
                    <a:pt x="364" y="1990"/>
                  </a:lnTo>
                  <a:lnTo>
                    <a:pt x="387" y="1974"/>
                  </a:lnTo>
                  <a:lnTo>
                    <a:pt x="411" y="1959"/>
                  </a:lnTo>
                  <a:lnTo>
                    <a:pt x="435" y="1944"/>
                  </a:lnTo>
                  <a:lnTo>
                    <a:pt x="460" y="1928"/>
                  </a:lnTo>
                  <a:lnTo>
                    <a:pt x="484" y="1911"/>
                  </a:lnTo>
                  <a:lnTo>
                    <a:pt x="508" y="1896"/>
                  </a:lnTo>
                  <a:lnTo>
                    <a:pt x="533" y="1878"/>
                  </a:lnTo>
                  <a:lnTo>
                    <a:pt x="556" y="1861"/>
                  </a:lnTo>
                  <a:lnTo>
                    <a:pt x="578" y="1844"/>
                  </a:lnTo>
                  <a:lnTo>
                    <a:pt x="601" y="1825"/>
                  </a:lnTo>
                  <a:lnTo>
                    <a:pt x="611" y="2073"/>
                  </a:lnTo>
                  <a:lnTo>
                    <a:pt x="600" y="2109"/>
                  </a:lnTo>
                  <a:lnTo>
                    <a:pt x="587" y="2146"/>
                  </a:lnTo>
                  <a:lnTo>
                    <a:pt x="574" y="2182"/>
                  </a:lnTo>
                  <a:lnTo>
                    <a:pt x="560" y="2218"/>
                  </a:lnTo>
                  <a:lnTo>
                    <a:pt x="544" y="2254"/>
                  </a:lnTo>
                  <a:lnTo>
                    <a:pt x="527" y="2288"/>
                  </a:lnTo>
                  <a:lnTo>
                    <a:pt x="510" y="2322"/>
                  </a:lnTo>
                  <a:lnTo>
                    <a:pt x="490" y="2355"/>
                  </a:lnTo>
                  <a:lnTo>
                    <a:pt x="470" y="2387"/>
                  </a:lnTo>
                  <a:lnTo>
                    <a:pt x="447" y="2417"/>
                  </a:lnTo>
                  <a:close/>
                  <a:moveTo>
                    <a:pt x="609" y="1764"/>
                  </a:moveTo>
                  <a:lnTo>
                    <a:pt x="601" y="1746"/>
                  </a:lnTo>
                  <a:lnTo>
                    <a:pt x="603" y="1746"/>
                  </a:lnTo>
                  <a:lnTo>
                    <a:pt x="604" y="1746"/>
                  </a:lnTo>
                  <a:lnTo>
                    <a:pt x="606" y="1746"/>
                  </a:lnTo>
                  <a:lnTo>
                    <a:pt x="607" y="1746"/>
                  </a:lnTo>
                  <a:lnTo>
                    <a:pt x="609" y="1746"/>
                  </a:lnTo>
                  <a:lnTo>
                    <a:pt x="610" y="1748"/>
                  </a:lnTo>
                  <a:lnTo>
                    <a:pt x="611" y="1748"/>
                  </a:lnTo>
                  <a:lnTo>
                    <a:pt x="611" y="1749"/>
                  </a:lnTo>
                  <a:lnTo>
                    <a:pt x="614" y="1746"/>
                  </a:lnTo>
                  <a:lnTo>
                    <a:pt x="609" y="1764"/>
                  </a:lnTo>
                  <a:close/>
                  <a:moveTo>
                    <a:pt x="1113" y="2557"/>
                  </a:moveTo>
                  <a:lnTo>
                    <a:pt x="1103" y="2560"/>
                  </a:lnTo>
                  <a:lnTo>
                    <a:pt x="1094" y="2563"/>
                  </a:lnTo>
                  <a:lnTo>
                    <a:pt x="1084" y="2565"/>
                  </a:lnTo>
                  <a:lnTo>
                    <a:pt x="1075" y="2566"/>
                  </a:lnTo>
                  <a:lnTo>
                    <a:pt x="1067" y="2568"/>
                  </a:lnTo>
                  <a:lnTo>
                    <a:pt x="1057" y="2568"/>
                  </a:lnTo>
                  <a:lnTo>
                    <a:pt x="1048" y="2569"/>
                  </a:lnTo>
                  <a:lnTo>
                    <a:pt x="1040" y="2569"/>
                  </a:lnTo>
                  <a:lnTo>
                    <a:pt x="1030" y="2570"/>
                  </a:lnTo>
                  <a:lnTo>
                    <a:pt x="1021" y="2572"/>
                  </a:lnTo>
                  <a:lnTo>
                    <a:pt x="997" y="2576"/>
                  </a:lnTo>
                  <a:lnTo>
                    <a:pt x="969" y="2579"/>
                  </a:lnTo>
                  <a:lnTo>
                    <a:pt x="939" y="2582"/>
                  </a:lnTo>
                  <a:lnTo>
                    <a:pt x="908" y="2582"/>
                  </a:lnTo>
                  <a:lnTo>
                    <a:pt x="878" y="2582"/>
                  </a:lnTo>
                  <a:lnTo>
                    <a:pt x="846" y="2579"/>
                  </a:lnTo>
                  <a:lnTo>
                    <a:pt x="819" y="2573"/>
                  </a:lnTo>
                  <a:lnTo>
                    <a:pt x="793" y="2565"/>
                  </a:lnTo>
                  <a:lnTo>
                    <a:pt x="772" y="2553"/>
                  </a:lnTo>
                  <a:lnTo>
                    <a:pt x="756" y="2537"/>
                  </a:lnTo>
                  <a:lnTo>
                    <a:pt x="752" y="2536"/>
                  </a:lnTo>
                  <a:lnTo>
                    <a:pt x="747" y="2533"/>
                  </a:lnTo>
                  <a:lnTo>
                    <a:pt x="743" y="2530"/>
                  </a:lnTo>
                  <a:lnTo>
                    <a:pt x="739" y="2526"/>
                  </a:lnTo>
                  <a:lnTo>
                    <a:pt x="735" y="2522"/>
                  </a:lnTo>
                  <a:lnTo>
                    <a:pt x="732" y="2516"/>
                  </a:lnTo>
                  <a:lnTo>
                    <a:pt x="727" y="2512"/>
                  </a:lnTo>
                  <a:lnTo>
                    <a:pt x="723" y="2507"/>
                  </a:lnTo>
                  <a:lnTo>
                    <a:pt x="720" y="2504"/>
                  </a:lnTo>
                  <a:lnTo>
                    <a:pt x="717" y="2503"/>
                  </a:lnTo>
                  <a:lnTo>
                    <a:pt x="722" y="2499"/>
                  </a:lnTo>
                  <a:lnTo>
                    <a:pt x="717" y="2494"/>
                  </a:lnTo>
                  <a:lnTo>
                    <a:pt x="712" y="2490"/>
                  </a:lnTo>
                  <a:lnTo>
                    <a:pt x="707" y="2486"/>
                  </a:lnTo>
                  <a:lnTo>
                    <a:pt x="703" y="2480"/>
                  </a:lnTo>
                  <a:lnTo>
                    <a:pt x="699" y="2474"/>
                  </a:lnTo>
                  <a:lnTo>
                    <a:pt x="696" y="2469"/>
                  </a:lnTo>
                  <a:lnTo>
                    <a:pt x="693" y="2463"/>
                  </a:lnTo>
                  <a:lnTo>
                    <a:pt x="692" y="2457"/>
                  </a:lnTo>
                  <a:lnTo>
                    <a:pt x="690" y="2450"/>
                  </a:lnTo>
                  <a:lnTo>
                    <a:pt x="690" y="2444"/>
                  </a:lnTo>
                  <a:lnTo>
                    <a:pt x="684" y="2439"/>
                  </a:lnTo>
                  <a:lnTo>
                    <a:pt x="680" y="2433"/>
                  </a:lnTo>
                  <a:lnTo>
                    <a:pt x="677" y="2427"/>
                  </a:lnTo>
                  <a:lnTo>
                    <a:pt x="674" y="2421"/>
                  </a:lnTo>
                  <a:lnTo>
                    <a:pt x="673" y="2416"/>
                  </a:lnTo>
                  <a:lnTo>
                    <a:pt x="673" y="2408"/>
                  </a:lnTo>
                  <a:lnTo>
                    <a:pt x="672" y="2403"/>
                  </a:lnTo>
                  <a:lnTo>
                    <a:pt x="670" y="2396"/>
                  </a:lnTo>
                  <a:lnTo>
                    <a:pt x="669" y="2388"/>
                  </a:lnTo>
                  <a:lnTo>
                    <a:pt x="666" y="2383"/>
                  </a:lnTo>
                  <a:lnTo>
                    <a:pt x="654" y="2330"/>
                  </a:lnTo>
                  <a:lnTo>
                    <a:pt x="646" y="2274"/>
                  </a:lnTo>
                  <a:lnTo>
                    <a:pt x="640" y="2215"/>
                  </a:lnTo>
                  <a:lnTo>
                    <a:pt x="636" y="2153"/>
                  </a:lnTo>
                  <a:lnTo>
                    <a:pt x="633" y="2092"/>
                  </a:lnTo>
                  <a:lnTo>
                    <a:pt x="630" y="2030"/>
                  </a:lnTo>
                  <a:lnTo>
                    <a:pt x="627" y="1969"/>
                  </a:lnTo>
                  <a:lnTo>
                    <a:pt x="626" y="1907"/>
                  </a:lnTo>
                  <a:lnTo>
                    <a:pt x="623" y="1848"/>
                  </a:lnTo>
                  <a:lnTo>
                    <a:pt x="619" y="1791"/>
                  </a:lnTo>
                  <a:lnTo>
                    <a:pt x="620" y="1795"/>
                  </a:lnTo>
                  <a:lnTo>
                    <a:pt x="623" y="1798"/>
                  </a:lnTo>
                  <a:lnTo>
                    <a:pt x="627" y="1801"/>
                  </a:lnTo>
                  <a:lnTo>
                    <a:pt x="631" y="1801"/>
                  </a:lnTo>
                  <a:lnTo>
                    <a:pt x="636" y="1802"/>
                  </a:lnTo>
                  <a:lnTo>
                    <a:pt x="640" y="1801"/>
                  </a:lnTo>
                  <a:lnTo>
                    <a:pt x="644" y="1801"/>
                  </a:lnTo>
                  <a:lnTo>
                    <a:pt x="649" y="1800"/>
                  </a:lnTo>
                  <a:lnTo>
                    <a:pt x="653" y="1800"/>
                  </a:lnTo>
                  <a:lnTo>
                    <a:pt x="656" y="1798"/>
                  </a:lnTo>
                  <a:lnTo>
                    <a:pt x="659" y="1794"/>
                  </a:lnTo>
                  <a:lnTo>
                    <a:pt x="663" y="1791"/>
                  </a:lnTo>
                  <a:lnTo>
                    <a:pt x="666" y="1788"/>
                  </a:lnTo>
                  <a:lnTo>
                    <a:pt x="670" y="1787"/>
                  </a:lnTo>
                  <a:lnTo>
                    <a:pt x="674" y="1784"/>
                  </a:lnTo>
                  <a:lnTo>
                    <a:pt x="677" y="1781"/>
                  </a:lnTo>
                  <a:lnTo>
                    <a:pt x="682" y="1778"/>
                  </a:lnTo>
                  <a:lnTo>
                    <a:pt x="684" y="1775"/>
                  </a:lnTo>
                  <a:lnTo>
                    <a:pt x="686" y="1771"/>
                  </a:lnTo>
                  <a:lnTo>
                    <a:pt x="687" y="1767"/>
                  </a:lnTo>
                  <a:lnTo>
                    <a:pt x="686" y="1761"/>
                  </a:lnTo>
                  <a:lnTo>
                    <a:pt x="686" y="1757"/>
                  </a:lnTo>
                  <a:lnTo>
                    <a:pt x="684" y="1752"/>
                  </a:lnTo>
                  <a:lnTo>
                    <a:pt x="683" y="1746"/>
                  </a:lnTo>
                  <a:lnTo>
                    <a:pt x="680" y="1742"/>
                  </a:lnTo>
                  <a:lnTo>
                    <a:pt x="679" y="1738"/>
                  </a:lnTo>
                  <a:lnTo>
                    <a:pt x="674" y="1734"/>
                  </a:lnTo>
                  <a:lnTo>
                    <a:pt x="672" y="1731"/>
                  </a:lnTo>
                  <a:lnTo>
                    <a:pt x="667" y="1726"/>
                  </a:lnTo>
                  <a:lnTo>
                    <a:pt x="663" y="1722"/>
                  </a:lnTo>
                  <a:lnTo>
                    <a:pt x="662" y="1724"/>
                  </a:lnTo>
                  <a:lnTo>
                    <a:pt x="659" y="1725"/>
                  </a:lnTo>
                  <a:lnTo>
                    <a:pt x="656" y="1725"/>
                  </a:lnTo>
                  <a:lnTo>
                    <a:pt x="653" y="1726"/>
                  </a:lnTo>
                  <a:lnTo>
                    <a:pt x="650" y="1726"/>
                  </a:lnTo>
                  <a:lnTo>
                    <a:pt x="647" y="1726"/>
                  </a:lnTo>
                  <a:lnTo>
                    <a:pt x="644" y="1728"/>
                  </a:lnTo>
                  <a:lnTo>
                    <a:pt x="641" y="1728"/>
                  </a:lnTo>
                  <a:lnTo>
                    <a:pt x="639" y="1729"/>
                  </a:lnTo>
                  <a:lnTo>
                    <a:pt x="636" y="1729"/>
                  </a:lnTo>
                  <a:lnTo>
                    <a:pt x="637" y="1726"/>
                  </a:lnTo>
                  <a:lnTo>
                    <a:pt x="639" y="1724"/>
                  </a:lnTo>
                  <a:lnTo>
                    <a:pt x="641" y="1722"/>
                  </a:lnTo>
                  <a:lnTo>
                    <a:pt x="644" y="1722"/>
                  </a:lnTo>
                  <a:lnTo>
                    <a:pt x="647" y="1722"/>
                  </a:lnTo>
                  <a:lnTo>
                    <a:pt x="650" y="1722"/>
                  </a:lnTo>
                  <a:lnTo>
                    <a:pt x="654" y="1722"/>
                  </a:lnTo>
                  <a:lnTo>
                    <a:pt x="657" y="1722"/>
                  </a:lnTo>
                  <a:lnTo>
                    <a:pt x="660" y="1722"/>
                  </a:lnTo>
                  <a:lnTo>
                    <a:pt x="663" y="1722"/>
                  </a:lnTo>
                  <a:lnTo>
                    <a:pt x="684" y="1715"/>
                  </a:lnTo>
                  <a:lnTo>
                    <a:pt x="706" y="1706"/>
                  </a:lnTo>
                  <a:lnTo>
                    <a:pt x="726" y="1695"/>
                  </a:lnTo>
                  <a:lnTo>
                    <a:pt x="746" y="1683"/>
                  </a:lnTo>
                  <a:lnTo>
                    <a:pt x="765" y="1669"/>
                  </a:lnTo>
                  <a:lnTo>
                    <a:pt x="782" y="1653"/>
                  </a:lnTo>
                  <a:lnTo>
                    <a:pt x="798" y="1638"/>
                  </a:lnTo>
                  <a:lnTo>
                    <a:pt x="813" y="1620"/>
                  </a:lnTo>
                  <a:lnTo>
                    <a:pt x="826" y="1603"/>
                  </a:lnTo>
                  <a:lnTo>
                    <a:pt x="838" y="1585"/>
                  </a:lnTo>
                  <a:lnTo>
                    <a:pt x="846" y="1572"/>
                  </a:lnTo>
                  <a:lnTo>
                    <a:pt x="853" y="1557"/>
                  </a:lnTo>
                  <a:lnTo>
                    <a:pt x="859" y="1544"/>
                  </a:lnTo>
                  <a:lnTo>
                    <a:pt x="865" y="1530"/>
                  </a:lnTo>
                  <a:lnTo>
                    <a:pt x="869" y="1516"/>
                  </a:lnTo>
                  <a:lnTo>
                    <a:pt x="872" y="1501"/>
                  </a:lnTo>
                  <a:lnTo>
                    <a:pt x="878" y="1487"/>
                  </a:lnTo>
                  <a:lnTo>
                    <a:pt x="882" y="1471"/>
                  </a:lnTo>
                  <a:lnTo>
                    <a:pt x="889" y="1458"/>
                  </a:lnTo>
                  <a:lnTo>
                    <a:pt x="896" y="1444"/>
                  </a:lnTo>
                  <a:lnTo>
                    <a:pt x="894" y="1440"/>
                  </a:lnTo>
                  <a:lnTo>
                    <a:pt x="955" y="1165"/>
                  </a:lnTo>
                  <a:lnTo>
                    <a:pt x="1151" y="1165"/>
                  </a:lnTo>
                  <a:lnTo>
                    <a:pt x="1151" y="1163"/>
                  </a:lnTo>
                  <a:lnTo>
                    <a:pt x="1153" y="1163"/>
                  </a:lnTo>
                  <a:lnTo>
                    <a:pt x="1154" y="1162"/>
                  </a:lnTo>
                  <a:lnTo>
                    <a:pt x="1154" y="1160"/>
                  </a:lnTo>
                  <a:lnTo>
                    <a:pt x="1156" y="1160"/>
                  </a:lnTo>
                  <a:lnTo>
                    <a:pt x="1157" y="1159"/>
                  </a:lnTo>
                  <a:lnTo>
                    <a:pt x="1157" y="1158"/>
                  </a:lnTo>
                  <a:lnTo>
                    <a:pt x="1158" y="1158"/>
                  </a:lnTo>
                  <a:lnTo>
                    <a:pt x="1158" y="1156"/>
                  </a:lnTo>
                  <a:lnTo>
                    <a:pt x="1158" y="1155"/>
                  </a:lnTo>
                  <a:lnTo>
                    <a:pt x="1156" y="1153"/>
                  </a:lnTo>
                  <a:lnTo>
                    <a:pt x="1154" y="1152"/>
                  </a:lnTo>
                  <a:lnTo>
                    <a:pt x="1151" y="1152"/>
                  </a:lnTo>
                  <a:lnTo>
                    <a:pt x="1148" y="1150"/>
                  </a:lnTo>
                  <a:lnTo>
                    <a:pt x="1146" y="1150"/>
                  </a:lnTo>
                  <a:lnTo>
                    <a:pt x="1143" y="1150"/>
                  </a:lnTo>
                  <a:lnTo>
                    <a:pt x="1138" y="1152"/>
                  </a:lnTo>
                  <a:lnTo>
                    <a:pt x="1136" y="1152"/>
                  </a:lnTo>
                  <a:lnTo>
                    <a:pt x="1133" y="1152"/>
                  </a:lnTo>
                  <a:lnTo>
                    <a:pt x="1130" y="1152"/>
                  </a:lnTo>
                  <a:lnTo>
                    <a:pt x="1137" y="1145"/>
                  </a:lnTo>
                  <a:lnTo>
                    <a:pt x="1141" y="1139"/>
                  </a:lnTo>
                  <a:lnTo>
                    <a:pt x="1144" y="1132"/>
                  </a:lnTo>
                  <a:lnTo>
                    <a:pt x="1147" y="1125"/>
                  </a:lnTo>
                  <a:lnTo>
                    <a:pt x="1147" y="1116"/>
                  </a:lnTo>
                  <a:lnTo>
                    <a:pt x="1147" y="1109"/>
                  </a:lnTo>
                  <a:lnTo>
                    <a:pt x="1147" y="1100"/>
                  </a:lnTo>
                  <a:lnTo>
                    <a:pt x="1146" y="1093"/>
                  </a:lnTo>
                  <a:lnTo>
                    <a:pt x="1146" y="1085"/>
                  </a:lnTo>
                  <a:lnTo>
                    <a:pt x="1144" y="1076"/>
                  </a:lnTo>
                  <a:lnTo>
                    <a:pt x="1141" y="1069"/>
                  </a:lnTo>
                  <a:lnTo>
                    <a:pt x="1138" y="1063"/>
                  </a:lnTo>
                  <a:lnTo>
                    <a:pt x="1134" y="1060"/>
                  </a:lnTo>
                  <a:lnTo>
                    <a:pt x="1128" y="1059"/>
                  </a:lnTo>
                  <a:lnTo>
                    <a:pt x="1124" y="1059"/>
                  </a:lnTo>
                  <a:lnTo>
                    <a:pt x="1117" y="1060"/>
                  </a:lnTo>
                  <a:lnTo>
                    <a:pt x="1111" y="1062"/>
                  </a:lnTo>
                  <a:lnTo>
                    <a:pt x="1106" y="1064"/>
                  </a:lnTo>
                  <a:lnTo>
                    <a:pt x="1100" y="1067"/>
                  </a:lnTo>
                  <a:lnTo>
                    <a:pt x="1095" y="1069"/>
                  </a:lnTo>
                  <a:lnTo>
                    <a:pt x="1094" y="1070"/>
                  </a:lnTo>
                  <a:lnTo>
                    <a:pt x="1093" y="1073"/>
                  </a:lnTo>
                  <a:lnTo>
                    <a:pt x="1091" y="1074"/>
                  </a:lnTo>
                  <a:lnTo>
                    <a:pt x="1088" y="1076"/>
                  </a:lnTo>
                  <a:lnTo>
                    <a:pt x="1087" y="1076"/>
                  </a:lnTo>
                  <a:lnTo>
                    <a:pt x="1085" y="1077"/>
                  </a:lnTo>
                  <a:lnTo>
                    <a:pt x="1083" y="1077"/>
                  </a:lnTo>
                  <a:lnTo>
                    <a:pt x="1080" y="1079"/>
                  </a:lnTo>
                  <a:lnTo>
                    <a:pt x="1078" y="1079"/>
                  </a:lnTo>
                  <a:lnTo>
                    <a:pt x="1075" y="1079"/>
                  </a:lnTo>
                  <a:lnTo>
                    <a:pt x="1075" y="1074"/>
                  </a:lnTo>
                  <a:lnTo>
                    <a:pt x="1074" y="1072"/>
                  </a:lnTo>
                  <a:lnTo>
                    <a:pt x="1074" y="1067"/>
                  </a:lnTo>
                  <a:lnTo>
                    <a:pt x="1071" y="1064"/>
                  </a:lnTo>
                  <a:lnTo>
                    <a:pt x="1070" y="1062"/>
                  </a:lnTo>
                  <a:lnTo>
                    <a:pt x="1065" y="1060"/>
                  </a:lnTo>
                  <a:lnTo>
                    <a:pt x="1063" y="1059"/>
                  </a:lnTo>
                  <a:lnTo>
                    <a:pt x="1060" y="1059"/>
                  </a:lnTo>
                  <a:lnTo>
                    <a:pt x="1055" y="1059"/>
                  </a:lnTo>
                  <a:lnTo>
                    <a:pt x="1051" y="1062"/>
                  </a:lnTo>
                  <a:lnTo>
                    <a:pt x="1014" y="1086"/>
                  </a:lnTo>
                  <a:lnTo>
                    <a:pt x="1007" y="1072"/>
                  </a:lnTo>
                  <a:lnTo>
                    <a:pt x="1008" y="1079"/>
                  </a:lnTo>
                  <a:lnTo>
                    <a:pt x="1008" y="1085"/>
                  </a:lnTo>
                  <a:lnTo>
                    <a:pt x="1005" y="1090"/>
                  </a:lnTo>
                  <a:lnTo>
                    <a:pt x="1001" y="1095"/>
                  </a:lnTo>
                  <a:lnTo>
                    <a:pt x="997" y="1097"/>
                  </a:lnTo>
                  <a:lnTo>
                    <a:pt x="990" y="1100"/>
                  </a:lnTo>
                  <a:lnTo>
                    <a:pt x="984" y="1105"/>
                  </a:lnTo>
                  <a:lnTo>
                    <a:pt x="978" y="1107"/>
                  </a:lnTo>
                  <a:lnTo>
                    <a:pt x="974" y="1112"/>
                  </a:lnTo>
                  <a:lnTo>
                    <a:pt x="969" y="1117"/>
                  </a:lnTo>
                  <a:lnTo>
                    <a:pt x="979" y="1120"/>
                  </a:lnTo>
                  <a:lnTo>
                    <a:pt x="978" y="1122"/>
                  </a:lnTo>
                  <a:lnTo>
                    <a:pt x="977" y="1123"/>
                  </a:lnTo>
                  <a:lnTo>
                    <a:pt x="977" y="1126"/>
                  </a:lnTo>
                  <a:lnTo>
                    <a:pt x="977" y="1128"/>
                  </a:lnTo>
                  <a:lnTo>
                    <a:pt x="975" y="1129"/>
                  </a:lnTo>
                  <a:lnTo>
                    <a:pt x="975" y="1132"/>
                  </a:lnTo>
                  <a:lnTo>
                    <a:pt x="974" y="1133"/>
                  </a:lnTo>
                  <a:lnTo>
                    <a:pt x="972" y="1135"/>
                  </a:lnTo>
                  <a:lnTo>
                    <a:pt x="971" y="1136"/>
                  </a:lnTo>
                  <a:lnTo>
                    <a:pt x="969" y="1138"/>
                  </a:lnTo>
                  <a:lnTo>
                    <a:pt x="971" y="1139"/>
                  </a:lnTo>
                  <a:lnTo>
                    <a:pt x="971" y="1140"/>
                  </a:lnTo>
                  <a:lnTo>
                    <a:pt x="972" y="1140"/>
                  </a:lnTo>
                  <a:lnTo>
                    <a:pt x="974" y="1142"/>
                  </a:lnTo>
                  <a:lnTo>
                    <a:pt x="975" y="1143"/>
                  </a:lnTo>
                  <a:lnTo>
                    <a:pt x="977" y="1143"/>
                  </a:lnTo>
                  <a:lnTo>
                    <a:pt x="978" y="1145"/>
                  </a:lnTo>
                  <a:lnTo>
                    <a:pt x="979" y="1145"/>
                  </a:lnTo>
                  <a:lnTo>
                    <a:pt x="981" y="1145"/>
                  </a:lnTo>
                  <a:lnTo>
                    <a:pt x="982" y="1145"/>
                  </a:lnTo>
                  <a:lnTo>
                    <a:pt x="982" y="1130"/>
                  </a:lnTo>
                  <a:lnTo>
                    <a:pt x="987" y="1119"/>
                  </a:lnTo>
                  <a:lnTo>
                    <a:pt x="994" y="1112"/>
                  </a:lnTo>
                  <a:lnTo>
                    <a:pt x="1004" y="1106"/>
                  </a:lnTo>
                  <a:lnTo>
                    <a:pt x="1014" y="1102"/>
                  </a:lnTo>
                  <a:lnTo>
                    <a:pt x="1024" y="1097"/>
                  </a:lnTo>
                  <a:lnTo>
                    <a:pt x="1035" y="1093"/>
                  </a:lnTo>
                  <a:lnTo>
                    <a:pt x="1045" y="1087"/>
                  </a:lnTo>
                  <a:lnTo>
                    <a:pt x="1054" y="1082"/>
                  </a:lnTo>
                  <a:lnTo>
                    <a:pt x="1061" y="1072"/>
                  </a:lnTo>
                  <a:lnTo>
                    <a:pt x="1067" y="1079"/>
                  </a:lnTo>
                  <a:lnTo>
                    <a:pt x="1071" y="1087"/>
                  </a:lnTo>
                  <a:lnTo>
                    <a:pt x="1075" y="1095"/>
                  </a:lnTo>
                  <a:lnTo>
                    <a:pt x="1080" y="1103"/>
                  </a:lnTo>
                  <a:lnTo>
                    <a:pt x="1083" y="1112"/>
                  </a:lnTo>
                  <a:lnTo>
                    <a:pt x="1084" y="1120"/>
                  </a:lnTo>
                  <a:lnTo>
                    <a:pt x="1083" y="1129"/>
                  </a:lnTo>
                  <a:lnTo>
                    <a:pt x="1080" y="1138"/>
                  </a:lnTo>
                  <a:lnTo>
                    <a:pt x="1074" y="1145"/>
                  </a:lnTo>
                  <a:lnTo>
                    <a:pt x="1065" y="1152"/>
                  </a:lnTo>
                  <a:lnTo>
                    <a:pt x="1021" y="1148"/>
                  </a:lnTo>
                  <a:lnTo>
                    <a:pt x="1025" y="1143"/>
                  </a:lnTo>
                  <a:lnTo>
                    <a:pt x="1028" y="1140"/>
                  </a:lnTo>
                  <a:lnTo>
                    <a:pt x="1034" y="1139"/>
                  </a:lnTo>
                  <a:lnTo>
                    <a:pt x="1038" y="1136"/>
                  </a:lnTo>
                  <a:lnTo>
                    <a:pt x="1042" y="1133"/>
                  </a:lnTo>
                  <a:lnTo>
                    <a:pt x="1047" y="1130"/>
                  </a:lnTo>
                  <a:lnTo>
                    <a:pt x="1051" y="1128"/>
                  </a:lnTo>
                  <a:lnTo>
                    <a:pt x="1054" y="1123"/>
                  </a:lnTo>
                  <a:lnTo>
                    <a:pt x="1057" y="1119"/>
                  </a:lnTo>
                  <a:lnTo>
                    <a:pt x="1058" y="1113"/>
                  </a:lnTo>
                  <a:lnTo>
                    <a:pt x="1044" y="1113"/>
                  </a:lnTo>
                  <a:lnTo>
                    <a:pt x="1037" y="1119"/>
                  </a:lnTo>
                  <a:lnTo>
                    <a:pt x="1028" y="1126"/>
                  </a:lnTo>
                  <a:lnTo>
                    <a:pt x="1020" y="1133"/>
                  </a:lnTo>
                  <a:lnTo>
                    <a:pt x="1011" y="1139"/>
                  </a:lnTo>
                  <a:lnTo>
                    <a:pt x="1001" y="1145"/>
                  </a:lnTo>
                  <a:lnTo>
                    <a:pt x="991" y="1149"/>
                  </a:lnTo>
                  <a:lnTo>
                    <a:pt x="982" y="1152"/>
                  </a:lnTo>
                  <a:lnTo>
                    <a:pt x="972" y="1152"/>
                  </a:lnTo>
                  <a:lnTo>
                    <a:pt x="962" y="1150"/>
                  </a:lnTo>
                  <a:lnTo>
                    <a:pt x="952" y="1145"/>
                  </a:lnTo>
                  <a:lnTo>
                    <a:pt x="951" y="1135"/>
                  </a:lnTo>
                  <a:lnTo>
                    <a:pt x="951" y="1126"/>
                  </a:lnTo>
                  <a:lnTo>
                    <a:pt x="954" y="1117"/>
                  </a:lnTo>
                  <a:lnTo>
                    <a:pt x="957" y="1109"/>
                  </a:lnTo>
                  <a:lnTo>
                    <a:pt x="962" y="1100"/>
                  </a:lnTo>
                  <a:lnTo>
                    <a:pt x="967" y="1092"/>
                  </a:lnTo>
                  <a:lnTo>
                    <a:pt x="972" y="1085"/>
                  </a:lnTo>
                  <a:lnTo>
                    <a:pt x="978" y="1077"/>
                  </a:lnTo>
                  <a:lnTo>
                    <a:pt x="984" y="1069"/>
                  </a:lnTo>
                  <a:lnTo>
                    <a:pt x="990" y="1062"/>
                  </a:lnTo>
                  <a:lnTo>
                    <a:pt x="1004" y="1076"/>
                  </a:lnTo>
                  <a:lnTo>
                    <a:pt x="1004" y="1073"/>
                  </a:lnTo>
                  <a:lnTo>
                    <a:pt x="1005" y="1070"/>
                  </a:lnTo>
                  <a:lnTo>
                    <a:pt x="1005" y="1067"/>
                  </a:lnTo>
                  <a:lnTo>
                    <a:pt x="1004" y="1064"/>
                  </a:lnTo>
                  <a:lnTo>
                    <a:pt x="1004" y="1062"/>
                  </a:lnTo>
                  <a:lnTo>
                    <a:pt x="1002" y="1059"/>
                  </a:lnTo>
                  <a:lnTo>
                    <a:pt x="1001" y="1056"/>
                  </a:lnTo>
                  <a:lnTo>
                    <a:pt x="998" y="1053"/>
                  </a:lnTo>
                  <a:lnTo>
                    <a:pt x="995" y="1050"/>
                  </a:lnTo>
                  <a:lnTo>
                    <a:pt x="992" y="1049"/>
                  </a:lnTo>
                  <a:lnTo>
                    <a:pt x="991" y="1050"/>
                  </a:lnTo>
                  <a:lnTo>
                    <a:pt x="990" y="1050"/>
                  </a:lnTo>
                  <a:lnTo>
                    <a:pt x="987" y="1052"/>
                  </a:lnTo>
                  <a:lnTo>
                    <a:pt x="985" y="1052"/>
                  </a:lnTo>
                  <a:lnTo>
                    <a:pt x="982" y="1053"/>
                  </a:lnTo>
                  <a:lnTo>
                    <a:pt x="981" y="1053"/>
                  </a:lnTo>
                  <a:lnTo>
                    <a:pt x="979" y="1054"/>
                  </a:lnTo>
                  <a:lnTo>
                    <a:pt x="978" y="1056"/>
                  </a:lnTo>
                  <a:lnTo>
                    <a:pt x="978" y="1059"/>
                  </a:lnTo>
                  <a:lnTo>
                    <a:pt x="979" y="1062"/>
                  </a:lnTo>
                  <a:lnTo>
                    <a:pt x="975" y="1062"/>
                  </a:lnTo>
                  <a:lnTo>
                    <a:pt x="984" y="1023"/>
                  </a:lnTo>
                  <a:lnTo>
                    <a:pt x="992" y="984"/>
                  </a:lnTo>
                  <a:lnTo>
                    <a:pt x="1001" y="946"/>
                  </a:lnTo>
                  <a:lnTo>
                    <a:pt x="1007" y="905"/>
                  </a:lnTo>
                  <a:lnTo>
                    <a:pt x="1012" y="865"/>
                  </a:lnTo>
                  <a:lnTo>
                    <a:pt x="1018" y="825"/>
                  </a:lnTo>
                  <a:lnTo>
                    <a:pt x="1021" y="784"/>
                  </a:lnTo>
                  <a:lnTo>
                    <a:pt x="1024" y="744"/>
                  </a:lnTo>
                  <a:lnTo>
                    <a:pt x="1024" y="703"/>
                  </a:lnTo>
                  <a:lnTo>
                    <a:pt x="1024" y="663"/>
                  </a:lnTo>
                  <a:lnTo>
                    <a:pt x="1014" y="656"/>
                  </a:lnTo>
                  <a:lnTo>
                    <a:pt x="1047" y="668"/>
                  </a:lnTo>
                  <a:lnTo>
                    <a:pt x="1080" y="680"/>
                  </a:lnTo>
                  <a:lnTo>
                    <a:pt x="1113" y="693"/>
                  </a:lnTo>
                  <a:lnTo>
                    <a:pt x="1146" y="706"/>
                  </a:lnTo>
                  <a:lnTo>
                    <a:pt x="1177" y="719"/>
                  </a:lnTo>
                  <a:lnTo>
                    <a:pt x="1210" y="733"/>
                  </a:lnTo>
                  <a:lnTo>
                    <a:pt x="1243" y="746"/>
                  </a:lnTo>
                  <a:lnTo>
                    <a:pt x="1274" y="761"/>
                  </a:lnTo>
                  <a:lnTo>
                    <a:pt x="1307" y="774"/>
                  </a:lnTo>
                  <a:lnTo>
                    <a:pt x="1340" y="786"/>
                  </a:lnTo>
                  <a:lnTo>
                    <a:pt x="1343" y="784"/>
                  </a:lnTo>
                  <a:lnTo>
                    <a:pt x="1286" y="875"/>
                  </a:lnTo>
                  <a:lnTo>
                    <a:pt x="1246" y="973"/>
                  </a:lnTo>
                  <a:lnTo>
                    <a:pt x="1219" y="1074"/>
                  </a:lnTo>
                  <a:lnTo>
                    <a:pt x="1203" y="1181"/>
                  </a:lnTo>
                  <a:lnTo>
                    <a:pt x="1194" y="1289"/>
                  </a:lnTo>
                  <a:lnTo>
                    <a:pt x="1191" y="1398"/>
                  </a:lnTo>
                  <a:lnTo>
                    <a:pt x="1190" y="1509"/>
                  </a:lnTo>
                  <a:lnTo>
                    <a:pt x="1187" y="1619"/>
                  </a:lnTo>
                  <a:lnTo>
                    <a:pt x="1181" y="1726"/>
                  </a:lnTo>
                  <a:lnTo>
                    <a:pt x="1169" y="1832"/>
                  </a:lnTo>
                  <a:lnTo>
                    <a:pt x="1169" y="1840"/>
                  </a:lnTo>
                  <a:lnTo>
                    <a:pt x="1167" y="1848"/>
                  </a:lnTo>
                  <a:lnTo>
                    <a:pt x="1166" y="1857"/>
                  </a:lnTo>
                  <a:lnTo>
                    <a:pt x="1164" y="1867"/>
                  </a:lnTo>
                  <a:lnTo>
                    <a:pt x="1163" y="1875"/>
                  </a:lnTo>
                  <a:lnTo>
                    <a:pt x="1161" y="1884"/>
                  </a:lnTo>
                  <a:lnTo>
                    <a:pt x="1161" y="1891"/>
                  </a:lnTo>
                  <a:lnTo>
                    <a:pt x="1163" y="1898"/>
                  </a:lnTo>
                  <a:lnTo>
                    <a:pt x="1166" y="1904"/>
                  </a:lnTo>
                  <a:lnTo>
                    <a:pt x="1171" y="1908"/>
                  </a:lnTo>
                  <a:lnTo>
                    <a:pt x="1173" y="1913"/>
                  </a:lnTo>
                  <a:lnTo>
                    <a:pt x="1173" y="1918"/>
                  </a:lnTo>
                  <a:lnTo>
                    <a:pt x="1174" y="1923"/>
                  </a:lnTo>
                  <a:lnTo>
                    <a:pt x="1174" y="1928"/>
                  </a:lnTo>
                  <a:lnTo>
                    <a:pt x="1176" y="1933"/>
                  </a:lnTo>
                  <a:lnTo>
                    <a:pt x="1176" y="1938"/>
                  </a:lnTo>
                  <a:lnTo>
                    <a:pt x="1176" y="1943"/>
                  </a:lnTo>
                  <a:lnTo>
                    <a:pt x="1176" y="1949"/>
                  </a:lnTo>
                  <a:lnTo>
                    <a:pt x="1176" y="1954"/>
                  </a:lnTo>
                  <a:lnTo>
                    <a:pt x="1176" y="1960"/>
                  </a:lnTo>
                  <a:lnTo>
                    <a:pt x="1153" y="1959"/>
                  </a:lnTo>
                  <a:lnTo>
                    <a:pt x="1128" y="1959"/>
                  </a:lnTo>
                  <a:lnTo>
                    <a:pt x="1104" y="1957"/>
                  </a:lnTo>
                  <a:lnTo>
                    <a:pt x="1080" y="1956"/>
                  </a:lnTo>
                  <a:lnTo>
                    <a:pt x="1054" y="1954"/>
                  </a:lnTo>
                  <a:lnTo>
                    <a:pt x="1028" y="1953"/>
                  </a:lnTo>
                  <a:lnTo>
                    <a:pt x="1004" y="1953"/>
                  </a:lnTo>
                  <a:lnTo>
                    <a:pt x="978" y="1953"/>
                  </a:lnTo>
                  <a:lnTo>
                    <a:pt x="952" y="1953"/>
                  </a:lnTo>
                  <a:lnTo>
                    <a:pt x="928" y="1956"/>
                  </a:lnTo>
                  <a:lnTo>
                    <a:pt x="925" y="1959"/>
                  </a:lnTo>
                  <a:lnTo>
                    <a:pt x="924" y="1961"/>
                  </a:lnTo>
                  <a:lnTo>
                    <a:pt x="921" y="1964"/>
                  </a:lnTo>
                  <a:lnTo>
                    <a:pt x="919" y="1969"/>
                  </a:lnTo>
                  <a:lnTo>
                    <a:pt x="918" y="1971"/>
                  </a:lnTo>
                  <a:lnTo>
                    <a:pt x="918" y="1976"/>
                  </a:lnTo>
                  <a:lnTo>
                    <a:pt x="916" y="1979"/>
                  </a:lnTo>
                  <a:lnTo>
                    <a:pt x="916" y="1983"/>
                  </a:lnTo>
                  <a:lnTo>
                    <a:pt x="916" y="1986"/>
                  </a:lnTo>
                  <a:lnTo>
                    <a:pt x="918" y="1990"/>
                  </a:lnTo>
                  <a:lnTo>
                    <a:pt x="928" y="2000"/>
                  </a:lnTo>
                  <a:lnTo>
                    <a:pt x="952" y="2002"/>
                  </a:lnTo>
                  <a:lnTo>
                    <a:pt x="975" y="2002"/>
                  </a:lnTo>
                  <a:lnTo>
                    <a:pt x="1000" y="2000"/>
                  </a:lnTo>
                  <a:lnTo>
                    <a:pt x="1022" y="2000"/>
                  </a:lnTo>
                  <a:lnTo>
                    <a:pt x="1045" y="1999"/>
                  </a:lnTo>
                  <a:lnTo>
                    <a:pt x="1070" y="1997"/>
                  </a:lnTo>
                  <a:lnTo>
                    <a:pt x="1093" y="1997"/>
                  </a:lnTo>
                  <a:lnTo>
                    <a:pt x="1117" y="2000"/>
                  </a:lnTo>
                  <a:lnTo>
                    <a:pt x="1140" y="2004"/>
                  </a:lnTo>
                  <a:lnTo>
                    <a:pt x="1164" y="2012"/>
                  </a:lnTo>
                  <a:lnTo>
                    <a:pt x="1167" y="2009"/>
                  </a:lnTo>
                  <a:lnTo>
                    <a:pt x="1170" y="2009"/>
                  </a:lnTo>
                  <a:lnTo>
                    <a:pt x="1173" y="2007"/>
                  </a:lnTo>
                  <a:lnTo>
                    <a:pt x="1174" y="2009"/>
                  </a:lnTo>
                  <a:lnTo>
                    <a:pt x="1176" y="2010"/>
                  </a:lnTo>
                  <a:lnTo>
                    <a:pt x="1177" y="2012"/>
                  </a:lnTo>
                  <a:lnTo>
                    <a:pt x="1179" y="2013"/>
                  </a:lnTo>
                  <a:lnTo>
                    <a:pt x="1181" y="2014"/>
                  </a:lnTo>
                  <a:lnTo>
                    <a:pt x="1177" y="2034"/>
                  </a:lnTo>
                  <a:lnTo>
                    <a:pt x="1176" y="2056"/>
                  </a:lnTo>
                  <a:lnTo>
                    <a:pt x="1174" y="2079"/>
                  </a:lnTo>
                  <a:lnTo>
                    <a:pt x="1174" y="2102"/>
                  </a:lnTo>
                  <a:lnTo>
                    <a:pt x="1176" y="2125"/>
                  </a:lnTo>
                  <a:lnTo>
                    <a:pt x="1177" y="2148"/>
                  </a:lnTo>
                  <a:lnTo>
                    <a:pt x="1177" y="2171"/>
                  </a:lnTo>
                  <a:lnTo>
                    <a:pt x="1179" y="2194"/>
                  </a:lnTo>
                  <a:lnTo>
                    <a:pt x="1179" y="2215"/>
                  </a:lnTo>
                  <a:lnTo>
                    <a:pt x="1179" y="2235"/>
                  </a:lnTo>
                  <a:lnTo>
                    <a:pt x="1179" y="2255"/>
                  </a:lnTo>
                  <a:lnTo>
                    <a:pt x="1179" y="2274"/>
                  </a:lnTo>
                  <a:lnTo>
                    <a:pt x="1179" y="2294"/>
                  </a:lnTo>
                  <a:lnTo>
                    <a:pt x="1179" y="2314"/>
                  </a:lnTo>
                  <a:lnTo>
                    <a:pt x="1180" y="2335"/>
                  </a:lnTo>
                  <a:lnTo>
                    <a:pt x="1181" y="2355"/>
                  </a:lnTo>
                  <a:lnTo>
                    <a:pt x="1183" y="2376"/>
                  </a:lnTo>
                  <a:lnTo>
                    <a:pt x="1186" y="2397"/>
                  </a:lnTo>
                  <a:lnTo>
                    <a:pt x="1189" y="2417"/>
                  </a:lnTo>
                  <a:lnTo>
                    <a:pt x="1193" y="2437"/>
                  </a:lnTo>
                  <a:lnTo>
                    <a:pt x="1190" y="2449"/>
                  </a:lnTo>
                  <a:lnTo>
                    <a:pt x="1187" y="2460"/>
                  </a:lnTo>
                  <a:lnTo>
                    <a:pt x="1183" y="2472"/>
                  </a:lnTo>
                  <a:lnTo>
                    <a:pt x="1179" y="2483"/>
                  </a:lnTo>
                  <a:lnTo>
                    <a:pt x="1174" y="2494"/>
                  </a:lnTo>
                  <a:lnTo>
                    <a:pt x="1170" y="2504"/>
                  </a:lnTo>
                  <a:lnTo>
                    <a:pt x="1167" y="2516"/>
                  </a:lnTo>
                  <a:lnTo>
                    <a:pt x="1167" y="2527"/>
                  </a:lnTo>
                  <a:lnTo>
                    <a:pt x="1167" y="2539"/>
                  </a:lnTo>
                  <a:lnTo>
                    <a:pt x="1171" y="2550"/>
                  </a:lnTo>
                  <a:lnTo>
                    <a:pt x="1163" y="2547"/>
                  </a:lnTo>
                  <a:lnTo>
                    <a:pt x="1156" y="2547"/>
                  </a:lnTo>
                  <a:lnTo>
                    <a:pt x="1150" y="2549"/>
                  </a:lnTo>
                  <a:lnTo>
                    <a:pt x="1146" y="2553"/>
                  </a:lnTo>
                  <a:lnTo>
                    <a:pt x="1140" y="2557"/>
                  </a:lnTo>
                  <a:lnTo>
                    <a:pt x="1136" y="2562"/>
                  </a:lnTo>
                  <a:lnTo>
                    <a:pt x="1131" y="2565"/>
                  </a:lnTo>
                  <a:lnTo>
                    <a:pt x="1126" y="2566"/>
                  </a:lnTo>
                  <a:lnTo>
                    <a:pt x="1120" y="2563"/>
                  </a:lnTo>
                  <a:lnTo>
                    <a:pt x="1113" y="2557"/>
                  </a:lnTo>
                  <a:close/>
                  <a:moveTo>
                    <a:pt x="639" y="1739"/>
                  </a:moveTo>
                  <a:lnTo>
                    <a:pt x="643" y="1732"/>
                  </a:lnTo>
                  <a:lnTo>
                    <a:pt x="649" y="1729"/>
                  </a:lnTo>
                  <a:lnTo>
                    <a:pt x="654" y="1728"/>
                  </a:lnTo>
                  <a:lnTo>
                    <a:pt x="660" y="1731"/>
                  </a:lnTo>
                  <a:lnTo>
                    <a:pt x="666" y="1735"/>
                  </a:lnTo>
                  <a:lnTo>
                    <a:pt x="672" y="1742"/>
                  </a:lnTo>
                  <a:lnTo>
                    <a:pt x="674" y="1749"/>
                  </a:lnTo>
                  <a:lnTo>
                    <a:pt x="676" y="1757"/>
                  </a:lnTo>
                  <a:lnTo>
                    <a:pt x="674" y="1765"/>
                  </a:lnTo>
                  <a:lnTo>
                    <a:pt x="670" y="1774"/>
                  </a:lnTo>
                  <a:lnTo>
                    <a:pt x="669" y="1777"/>
                  </a:lnTo>
                  <a:lnTo>
                    <a:pt x="666" y="1778"/>
                  </a:lnTo>
                  <a:lnTo>
                    <a:pt x="664" y="1779"/>
                  </a:lnTo>
                  <a:lnTo>
                    <a:pt x="662" y="1781"/>
                  </a:lnTo>
                  <a:lnTo>
                    <a:pt x="659" y="1782"/>
                  </a:lnTo>
                  <a:lnTo>
                    <a:pt x="656" y="1784"/>
                  </a:lnTo>
                  <a:lnTo>
                    <a:pt x="653" y="1784"/>
                  </a:lnTo>
                  <a:lnTo>
                    <a:pt x="649" y="1784"/>
                  </a:lnTo>
                  <a:lnTo>
                    <a:pt x="646" y="1784"/>
                  </a:lnTo>
                  <a:lnTo>
                    <a:pt x="643" y="1784"/>
                  </a:lnTo>
                  <a:lnTo>
                    <a:pt x="643" y="1791"/>
                  </a:lnTo>
                  <a:lnTo>
                    <a:pt x="641" y="1789"/>
                  </a:lnTo>
                  <a:lnTo>
                    <a:pt x="640" y="1787"/>
                  </a:lnTo>
                  <a:lnTo>
                    <a:pt x="639" y="1782"/>
                  </a:lnTo>
                  <a:lnTo>
                    <a:pt x="636" y="1777"/>
                  </a:lnTo>
                  <a:lnTo>
                    <a:pt x="634" y="1771"/>
                  </a:lnTo>
                  <a:lnTo>
                    <a:pt x="633" y="1764"/>
                  </a:lnTo>
                  <a:lnTo>
                    <a:pt x="631" y="1758"/>
                  </a:lnTo>
                  <a:lnTo>
                    <a:pt x="633" y="1751"/>
                  </a:lnTo>
                  <a:lnTo>
                    <a:pt x="634" y="1745"/>
                  </a:lnTo>
                  <a:lnTo>
                    <a:pt x="639" y="1739"/>
                  </a:lnTo>
                  <a:close/>
                  <a:moveTo>
                    <a:pt x="1093" y="1089"/>
                  </a:moveTo>
                  <a:lnTo>
                    <a:pt x="1093" y="1089"/>
                  </a:lnTo>
                  <a:lnTo>
                    <a:pt x="1094" y="1087"/>
                  </a:lnTo>
                  <a:lnTo>
                    <a:pt x="1097" y="1085"/>
                  </a:lnTo>
                  <a:lnTo>
                    <a:pt x="1101" y="1082"/>
                  </a:lnTo>
                  <a:lnTo>
                    <a:pt x="1107" y="1077"/>
                  </a:lnTo>
                  <a:lnTo>
                    <a:pt x="1111" y="1074"/>
                  </a:lnTo>
                  <a:lnTo>
                    <a:pt x="1117" y="1073"/>
                  </a:lnTo>
                  <a:lnTo>
                    <a:pt x="1121" y="1073"/>
                  </a:lnTo>
                  <a:lnTo>
                    <a:pt x="1127" y="1076"/>
                  </a:lnTo>
                  <a:lnTo>
                    <a:pt x="1131" y="1080"/>
                  </a:lnTo>
                  <a:lnTo>
                    <a:pt x="1134" y="1089"/>
                  </a:lnTo>
                  <a:lnTo>
                    <a:pt x="1134" y="1096"/>
                  </a:lnTo>
                  <a:lnTo>
                    <a:pt x="1134" y="1103"/>
                  </a:lnTo>
                  <a:lnTo>
                    <a:pt x="1133" y="1109"/>
                  </a:lnTo>
                  <a:lnTo>
                    <a:pt x="1131" y="1116"/>
                  </a:lnTo>
                  <a:lnTo>
                    <a:pt x="1128" y="1122"/>
                  </a:lnTo>
                  <a:lnTo>
                    <a:pt x="1126" y="1128"/>
                  </a:lnTo>
                  <a:lnTo>
                    <a:pt x="1121" y="1133"/>
                  </a:lnTo>
                  <a:lnTo>
                    <a:pt x="1117" y="1138"/>
                  </a:lnTo>
                  <a:lnTo>
                    <a:pt x="1113" y="1143"/>
                  </a:lnTo>
                  <a:lnTo>
                    <a:pt x="1107" y="1148"/>
                  </a:lnTo>
                  <a:lnTo>
                    <a:pt x="1104" y="1148"/>
                  </a:lnTo>
                  <a:lnTo>
                    <a:pt x="1103" y="1148"/>
                  </a:lnTo>
                  <a:lnTo>
                    <a:pt x="1100" y="1148"/>
                  </a:lnTo>
                  <a:lnTo>
                    <a:pt x="1098" y="1146"/>
                  </a:lnTo>
                  <a:lnTo>
                    <a:pt x="1095" y="1145"/>
                  </a:lnTo>
                  <a:lnTo>
                    <a:pt x="1094" y="1145"/>
                  </a:lnTo>
                  <a:lnTo>
                    <a:pt x="1093" y="1145"/>
                  </a:lnTo>
                  <a:lnTo>
                    <a:pt x="1091" y="1146"/>
                  </a:lnTo>
                  <a:lnTo>
                    <a:pt x="1090" y="1148"/>
                  </a:lnTo>
                  <a:lnTo>
                    <a:pt x="1090" y="1152"/>
                  </a:lnTo>
                  <a:lnTo>
                    <a:pt x="1078" y="1152"/>
                  </a:lnTo>
                  <a:lnTo>
                    <a:pt x="1085" y="1148"/>
                  </a:lnTo>
                  <a:lnTo>
                    <a:pt x="1091" y="1143"/>
                  </a:lnTo>
                  <a:lnTo>
                    <a:pt x="1094" y="1136"/>
                  </a:lnTo>
                  <a:lnTo>
                    <a:pt x="1097" y="1130"/>
                  </a:lnTo>
                  <a:lnTo>
                    <a:pt x="1097" y="1123"/>
                  </a:lnTo>
                  <a:lnTo>
                    <a:pt x="1097" y="1116"/>
                  </a:lnTo>
                  <a:lnTo>
                    <a:pt x="1095" y="1109"/>
                  </a:lnTo>
                  <a:lnTo>
                    <a:pt x="1095" y="1102"/>
                  </a:lnTo>
                  <a:lnTo>
                    <a:pt x="1094" y="1095"/>
                  </a:lnTo>
                  <a:lnTo>
                    <a:pt x="1093" y="1089"/>
                  </a:lnTo>
                  <a:close/>
                  <a:moveTo>
                    <a:pt x="1179" y="1994"/>
                  </a:moveTo>
                  <a:lnTo>
                    <a:pt x="1176" y="1997"/>
                  </a:lnTo>
                  <a:lnTo>
                    <a:pt x="1154" y="1992"/>
                  </a:lnTo>
                  <a:lnTo>
                    <a:pt x="1130" y="1989"/>
                  </a:lnTo>
                  <a:lnTo>
                    <a:pt x="1106" y="1987"/>
                  </a:lnTo>
                  <a:lnTo>
                    <a:pt x="1080" y="1986"/>
                  </a:lnTo>
                  <a:lnTo>
                    <a:pt x="1053" y="1986"/>
                  </a:lnTo>
                  <a:lnTo>
                    <a:pt x="1027" y="1986"/>
                  </a:lnTo>
                  <a:lnTo>
                    <a:pt x="1000" y="1987"/>
                  </a:lnTo>
                  <a:lnTo>
                    <a:pt x="974" y="1986"/>
                  </a:lnTo>
                  <a:lnTo>
                    <a:pt x="951" y="1986"/>
                  </a:lnTo>
                  <a:lnTo>
                    <a:pt x="928" y="1983"/>
                  </a:lnTo>
                  <a:lnTo>
                    <a:pt x="954" y="1981"/>
                  </a:lnTo>
                  <a:lnTo>
                    <a:pt x="979" y="1980"/>
                  </a:lnTo>
                  <a:lnTo>
                    <a:pt x="1005" y="1980"/>
                  </a:lnTo>
                  <a:lnTo>
                    <a:pt x="1031" y="1980"/>
                  </a:lnTo>
                  <a:lnTo>
                    <a:pt x="1057" y="1981"/>
                  </a:lnTo>
                  <a:lnTo>
                    <a:pt x="1081" y="1983"/>
                  </a:lnTo>
                  <a:lnTo>
                    <a:pt x="1106" y="1984"/>
                  </a:lnTo>
                  <a:lnTo>
                    <a:pt x="1130" y="1987"/>
                  </a:lnTo>
                  <a:lnTo>
                    <a:pt x="1154" y="1990"/>
                  </a:lnTo>
                  <a:lnTo>
                    <a:pt x="1179" y="1994"/>
                  </a:lnTo>
                  <a:close/>
                  <a:moveTo>
                    <a:pt x="931" y="1970"/>
                  </a:moveTo>
                  <a:lnTo>
                    <a:pt x="945" y="1963"/>
                  </a:lnTo>
                  <a:lnTo>
                    <a:pt x="1117" y="1966"/>
                  </a:lnTo>
                  <a:lnTo>
                    <a:pt x="1097" y="1967"/>
                  </a:lnTo>
                  <a:lnTo>
                    <a:pt x="1078" y="1969"/>
                  </a:lnTo>
                  <a:lnTo>
                    <a:pt x="1060" y="1970"/>
                  </a:lnTo>
                  <a:lnTo>
                    <a:pt x="1041" y="1970"/>
                  </a:lnTo>
                  <a:lnTo>
                    <a:pt x="1021" y="1970"/>
                  </a:lnTo>
                  <a:lnTo>
                    <a:pt x="1002" y="1970"/>
                  </a:lnTo>
                  <a:lnTo>
                    <a:pt x="985" y="1970"/>
                  </a:lnTo>
                  <a:lnTo>
                    <a:pt x="967" y="1970"/>
                  </a:lnTo>
                  <a:lnTo>
                    <a:pt x="948" y="1970"/>
                  </a:lnTo>
                  <a:lnTo>
                    <a:pt x="931" y="1970"/>
                  </a:lnTo>
                  <a:close/>
                  <a:moveTo>
                    <a:pt x="1157" y="1971"/>
                  </a:moveTo>
                  <a:lnTo>
                    <a:pt x="1134" y="1970"/>
                  </a:lnTo>
                  <a:lnTo>
                    <a:pt x="1137" y="1969"/>
                  </a:lnTo>
                  <a:lnTo>
                    <a:pt x="1138" y="1969"/>
                  </a:lnTo>
                  <a:lnTo>
                    <a:pt x="1141" y="1969"/>
                  </a:lnTo>
                  <a:lnTo>
                    <a:pt x="1143" y="1969"/>
                  </a:lnTo>
                  <a:lnTo>
                    <a:pt x="1146" y="1969"/>
                  </a:lnTo>
                  <a:lnTo>
                    <a:pt x="1148" y="1969"/>
                  </a:lnTo>
                  <a:lnTo>
                    <a:pt x="1150" y="1970"/>
                  </a:lnTo>
                  <a:lnTo>
                    <a:pt x="1153" y="1970"/>
                  </a:lnTo>
                  <a:lnTo>
                    <a:pt x="1154" y="1970"/>
                  </a:lnTo>
                  <a:lnTo>
                    <a:pt x="1157" y="1971"/>
                  </a:lnTo>
                  <a:lnTo>
                    <a:pt x="1179" y="1973"/>
                  </a:lnTo>
                  <a:lnTo>
                    <a:pt x="1177" y="1974"/>
                  </a:lnTo>
                  <a:lnTo>
                    <a:pt x="1174" y="1974"/>
                  </a:lnTo>
                  <a:lnTo>
                    <a:pt x="1173" y="1974"/>
                  </a:lnTo>
                  <a:lnTo>
                    <a:pt x="1170" y="1974"/>
                  </a:lnTo>
                  <a:lnTo>
                    <a:pt x="1169" y="1974"/>
                  </a:lnTo>
                  <a:lnTo>
                    <a:pt x="1166" y="1974"/>
                  </a:lnTo>
                  <a:lnTo>
                    <a:pt x="1164" y="1973"/>
                  </a:lnTo>
                  <a:lnTo>
                    <a:pt x="1161" y="1973"/>
                  </a:lnTo>
                  <a:lnTo>
                    <a:pt x="1158" y="1971"/>
                  </a:lnTo>
                  <a:lnTo>
                    <a:pt x="1157" y="1971"/>
                  </a:lnTo>
                  <a:close/>
                  <a:moveTo>
                    <a:pt x="1189" y="2633"/>
                  </a:moveTo>
                  <a:lnTo>
                    <a:pt x="1189" y="2636"/>
                  </a:lnTo>
                  <a:lnTo>
                    <a:pt x="1187" y="2639"/>
                  </a:lnTo>
                  <a:lnTo>
                    <a:pt x="1186" y="2642"/>
                  </a:lnTo>
                  <a:lnTo>
                    <a:pt x="1184" y="2645"/>
                  </a:lnTo>
                  <a:lnTo>
                    <a:pt x="1181" y="2646"/>
                  </a:lnTo>
                  <a:lnTo>
                    <a:pt x="1179" y="2648"/>
                  </a:lnTo>
                  <a:lnTo>
                    <a:pt x="1176" y="2649"/>
                  </a:lnTo>
                  <a:lnTo>
                    <a:pt x="1173" y="2651"/>
                  </a:lnTo>
                  <a:lnTo>
                    <a:pt x="1171" y="2652"/>
                  </a:lnTo>
                  <a:lnTo>
                    <a:pt x="1169" y="2653"/>
                  </a:lnTo>
                  <a:lnTo>
                    <a:pt x="1176" y="2648"/>
                  </a:lnTo>
                  <a:lnTo>
                    <a:pt x="1173" y="2643"/>
                  </a:lnTo>
                  <a:lnTo>
                    <a:pt x="1171" y="2641"/>
                  </a:lnTo>
                  <a:lnTo>
                    <a:pt x="1171" y="2636"/>
                  </a:lnTo>
                  <a:lnTo>
                    <a:pt x="1171" y="2631"/>
                  </a:lnTo>
                  <a:lnTo>
                    <a:pt x="1173" y="2626"/>
                  </a:lnTo>
                  <a:lnTo>
                    <a:pt x="1174" y="2622"/>
                  </a:lnTo>
                  <a:lnTo>
                    <a:pt x="1176" y="2616"/>
                  </a:lnTo>
                  <a:lnTo>
                    <a:pt x="1177" y="2612"/>
                  </a:lnTo>
                  <a:lnTo>
                    <a:pt x="1179" y="2606"/>
                  </a:lnTo>
                  <a:lnTo>
                    <a:pt x="1179" y="2602"/>
                  </a:lnTo>
                  <a:lnTo>
                    <a:pt x="1184" y="2600"/>
                  </a:lnTo>
                  <a:lnTo>
                    <a:pt x="1189" y="2602"/>
                  </a:lnTo>
                  <a:lnTo>
                    <a:pt x="1191" y="2605"/>
                  </a:lnTo>
                  <a:lnTo>
                    <a:pt x="1193" y="2608"/>
                  </a:lnTo>
                  <a:lnTo>
                    <a:pt x="1193" y="2612"/>
                  </a:lnTo>
                  <a:lnTo>
                    <a:pt x="1191" y="2616"/>
                  </a:lnTo>
                  <a:lnTo>
                    <a:pt x="1191" y="2622"/>
                  </a:lnTo>
                  <a:lnTo>
                    <a:pt x="1190" y="2626"/>
                  </a:lnTo>
                  <a:lnTo>
                    <a:pt x="1189" y="2631"/>
                  </a:lnTo>
                  <a:lnTo>
                    <a:pt x="1189" y="2633"/>
                  </a:lnTo>
                  <a:close/>
                  <a:moveTo>
                    <a:pt x="1193" y="2641"/>
                  </a:moveTo>
                  <a:lnTo>
                    <a:pt x="1194" y="2636"/>
                  </a:lnTo>
                  <a:lnTo>
                    <a:pt x="1197" y="2633"/>
                  </a:lnTo>
                  <a:lnTo>
                    <a:pt x="1199" y="2631"/>
                  </a:lnTo>
                  <a:lnTo>
                    <a:pt x="1201" y="2626"/>
                  </a:lnTo>
                  <a:lnTo>
                    <a:pt x="1203" y="2623"/>
                  </a:lnTo>
                  <a:lnTo>
                    <a:pt x="1204" y="2619"/>
                  </a:lnTo>
                  <a:lnTo>
                    <a:pt x="1204" y="2616"/>
                  </a:lnTo>
                  <a:lnTo>
                    <a:pt x="1204" y="2613"/>
                  </a:lnTo>
                  <a:lnTo>
                    <a:pt x="1204" y="2609"/>
                  </a:lnTo>
                  <a:lnTo>
                    <a:pt x="1203" y="2606"/>
                  </a:lnTo>
                  <a:lnTo>
                    <a:pt x="1194" y="2603"/>
                  </a:lnTo>
                  <a:lnTo>
                    <a:pt x="1187" y="2598"/>
                  </a:lnTo>
                  <a:lnTo>
                    <a:pt x="1184" y="2590"/>
                  </a:lnTo>
                  <a:lnTo>
                    <a:pt x="1181" y="2580"/>
                  </a:lnTo>
                  <a:lnTo>
                    <a:pt x="1181" y="2570"/>
                  </a:lnTo>
                  <a:lnTo>
                    <a:pt x="1181" y="2559"/>
                  </a:lnTo>
                  <a:lnTo>
                    <a:pt x="1181" y="2547"/>
                  </a:lnTo>
                  <a:lnTo>
                    <a:pt x="1181" y="2537"/>
                  </a:lnTo>
                  <a:lnTo>
                    <a:pt x="1181" y="2527"/>
                  </a:lnTo>
                  <a:lnTo>
                    <a:pt x="1179" y="2520"/>
                  </a:lnTo>
                  <a:lnTo>
                    <a:pt x="1186" y="2520"/>
                  </a:lnTo>
                  <a:lnTo>
                    <a:pt x="1191" y="2503"/>
                  </a:lnTo>
                  <a:lnTo>
                    <a:pt x="1197" y="2486"/>
                  </a:lnTo>
                  <a:lnTo>
                    <a:pt x="1201" y="2469"/>
                  </a:lnTo>
                  <a:lnTo>
                    <a:pt x="1206" y="2450"/>
                  </a:lnTo>
                  <a:lnTo>
                    <a:pt x="1210" y="2433"/>
                  </a:lnTo>
                  <a:lnTo>
                    <a:pt x="1216" y="2416"/>
                  </a:lnTo>
                  <a:lnTo>
                    <a:pt x="1223" y="2400"/>
                  </a:lnTo>
                  <a:lnTo>
                    <a:pt x="1233" y="2386"/>
                  </a:lnTo>
                  <a:lnTo>
                    <a:pt x="1246" y="2374"/>
                  </a:lnTo>
                  <a:lnTo>
                    <a:pt x="1262" y="2365"/>
                  </a:lnTo>
                  <a:lnTo>
                    <a:pt x="1247" y="2358"/>
                  </a:lnTo>
                  <a:lnTo>
                    <a:pt x="1262" y="2363"/>
                  </a:lnTo>
                  <a:lnTo>
                    <a:pt x="1276" y="2365"/>
                  </a:lnTo>
                  <a:lnTo>
                    <a:pt x="1290" y="2368"/>
                  </a:lnTo>
                  <a:lnTo>
                    <a:pt x="1306" y="2370"/>
                  </a:lnTo>
                  <a:lnTo>
                    <a:pt x="1322" y="2371"/>
                  </a:lnTo>
                  <a:lnTo>
                    <a:pt x="1336" y="2374"/>
                  </a:lnTo>
                  <a:lnTo>
                    <a:pt x="1350" y="2377"/>
                  </a:lnTo>
                  <a:lnTo>
                    <a:pt x="1365" y="2380"/>
                  </a:lnTo>
                  <a:lnTo>
                    <a:pt x="1379" y="2386"/>
                  </a:lnTo>
                  <a:lnTo>
                    <a:pt x="1392" y="2393"/>
                  </a:lnTo>
                  <a:lnTo>
                    <a:pt x="1391" y="2397"/>
                  </a:lnTo>
                  <a:lnTo>
                    <a:pt x="1389" y="2401"/>
                  </a:lnTo>
                  <a:lnTo>
                    <a:pt x="1389" y="2406"/>
                  </a:lnTo>
                  <a:lnTo>
                    <a:pt x="1388" y="2410"/>
                  </a:lnTo>
                  <a:lnTo>
                    <a:pt x="1388" y="2416"/>
                  </a:lnTo>
                  <a:lnTo>
                    <a:pt x="1388" y="2420"/>
                  </a:lnTo>
                  <a:lnTo>
                    <a:pt x="1388" y="2424"/>
                  </a:lnTo>
                  <a:lnTo>
                    <a:pt x="1388" y="2429"/>
                  </a:lnTo>
                  <a:lnTo>
                    <a:pt x="1386" y="2431"/>
                  </a:lnTo>
                  <a:lnTo>
                    <a:pt x="1385" y="2434"/>
                  </a:lnTo>
                  <a:lnTo>
                    <a:pt x="1385" y="2451"/>
                  </a:lnTo>
                  <a:lnTo>
                    <a:pt x="1385" y="2470"/>
                  </a:lnTo>
                  <a:lnTo>
                    <a:pt x="1385" y="2490"/>
                  </a:lnTo>
                  <a:lnTo>
                    <a:pt x="1385" y="2509"/>
                  </a:lnTo>
                  <a:lnTo>
                    <a:pt x="1385" y="2529"/>
                  </a:lnTo>
                  <a:lnTo>
                    <a:pt x="1385" y="2547"/>
                  </a:lnTo>
                  <a:lnTo>
                    <a:pt x="1385" y="2566"/>
                  </a:lnTo>
                  <a:lnTo>
                    <a:pt x="1385" y="2585"/>
                  </a:lnTo>
                  <a:lnTo>
                    <a:pt x="1383" y="2602"/>
                  </a:lnTo>
                  <a:lnTo>
                    <a:pt x="1382" y="2619"/>
                  </a:lnTo>
                  <a:lnTo>
                    <a:pt x="1373" y="2626"/>
                  </a:lnTo>
                  <a:lnTo>
                    <a:pt x="1366" y="2632"/>
                  </a:lnTo>
                  <a:lnTo>
                    <a:pt x="1359" y="2638"/>
                  </a:lnTo>
                  <a:lnTo>
                    <a:pt x="1353" y="2643"/>
                  </a:lnTo>
                  <a:lnTo>
                    <a:pt x="1346" y="2648"/>
                  </a:lnTo>
                  <a:lnTo>
                    <a:pt x="1340" y="2653"/>
                  </a:lnTo>
                  <a:lnTo>
                    <a:pt x="1333" y="2656"/>
                  </a:lnTo>
                  <a:lnTo>
                    <a:pt x="1325" y="2661"/>
                  </a:lnTo>
                  <a:lnTo>
                    <a:pt x="1316" y="2665"/>
                  </a:lnTo>
                  <a:lnTo>
                    <a:pt x="1306" y="2668"/>
                  </a:lnTo>
                  <a:lnTo>
                    <a:pt x="1310" y="2661"/>
                  </a:lnTo>
                  <a:lnTo>
                    <a:pt x="1316" y="2655"/>
                  </a:lnTo>
                  <a:lnTo>
                    <a:pt x="1322" y="2649"/>
                  </a:lnTo>
                  <a:lnTo>
                    <a:pt x="1326" y="2643"/>
                  </a:lnTo>
                  <a:lnTo>
                    <a:pt x="1332" y="2638"/>
                  </a:lnTo>
                  <a:lnTo>
                    <a:pt x="1338" y="2633"/>
                  </a:lnTo>
                  <a:lnTo>
                    <a:pt x="1342" y="2628"/>
                  </a:lnTo>
                  <a:lnTo>
                    <a:pt x="1348" y="2623"/>
                  </a:lnTo>
                  <a:lnTo>
                    <a:pt x="1355" y="2618"/>
                  </a:lnTo>
                  <a:lnTo>
                    <a:pt x="1360" y="2613"/>
                  </a:lnTo>
                  <a:lnTo>
                    <a:pt x="1360" y="2603"/>
                  </a:lnTo>
                  <a:lnTo>
                    <a:pt x="1362" y="2595"/>
                  </a:lnTo>
                  <a:lnTo>
                    <a:pt x="1363" y="2585"/>
                  </a:lnTo>
                  <a:lnTo>
                    <a:pt x="1365" y="2576"/>
                  </a:lnTo>
                  <a:lnTo>
                    <a:pt x="1368" y="2568"/>
                  </a:lnTo>
                  <a:lnTo>
                    <a:pt x="1369" y="2559"/>
                  </a:lnTo>
                  <a:lnTo>
                    <a:pt x="1370" y="2550"/>
                  </a:lnTo>
                  <a:lnTo>
                    <a:pt x="1372" y="2542"/>
                  </a:lnTo>
                  <a:lnTo>
                    <a:pt x="1370" y="2532"/>
                  </a:lnTo>
                  <a:lnTo>
                    <a:pt x="1368" y="2523"/>
                  </a:lnTo>
                  <a:lnTo>
                    <a:pt x="1363" y="2535"/>
                  </a:lnTo>
                  <a:lnTo>
                    <a:pt x="1360" y="2547"/>
                  </a:lnTo>
                  <a:lnTo>
                    <a:pt x="1358" y="2560"/>
                  </a:lnTo>
                  <a:lnTo>
                    <a:pt x="1356" y="2573"/>
                  </a:lnTo>
                  <a:lnTo>
                    <a:pt x="1353" y="2586"/>
                  </a:lnTo>
                  <a:lnTo>
                    <a:pt x="1350" y="2599"/>
                  </a:lnTo>
                  <a:lnTo>
                    <a:pt x="1345" y="2609"/>
                  </a:lnTo>
                  <a:lnTo>
                    <a:pt x="1338" y="2619"/>
                  </a:lnTo>
                  <a:lnTo>
                    <a:pt x="1327" y="2628"/>
                  </a:lnTo>
                  <a:lnTo>
                    <a:pt x="1313" y="2633"/>
                  </a:lnTo>
                  <a:lnTo>
                    <a:pt x="1313" y="2631"/>
                  </a:lnTo>
                  <a:lnTo>
                    <a:pt x="1315" y="2626"/>
                  </a:lnTo>
                  <a:lnTo>
                    <a:pt x="1317" y="2622"/>
                  </a:lnTo>
                  <a:lnTo>
                    <a:pt x="1322" y="2616"/>
                  </a:lnTo>
                  <a:lnTo>
                    <a:pt x="1325" y="2610"/>
                  </a:lnTo>
                  <a:lnTo>
                    <a:pt x="1327" y="2603"/>
                  </a:lnTo>
                  <a:lnTo>
                    <a:pt x="1330" y="2596"/>
                  </a:lnTo>
                  <a:lnTo>
                    <a:pt x="1332" y="2590"/>
                  </a:lnTo>
                  <a:lnTo>
                    <a:pt x="1332" y="2585"/>
                  </a:lnTo>
                  <a:lnTo>
                    <a:pt x="1330" y="2579"/>
                  </a:lnTo>
                  <a:lnTo>
                    <a:pt x="1320" y="2592"/>
                  </a:lnTo>
                  <a:lnTo>
                    <a:pt x="1312" y="2605"/>
                  </a:lnTo>
                  <a:lnTo>
                    <a:pt x="1303" y="2621"/>
                  </a:lnTo>
                  <a:lnTo>
                    <a:pt x="1295" y="2635"/>
                  </a:lnTo>
                  <a:lnTo>
                    <a:pt x="1286" y="2648"/>
                  </a:lnTo>
                  <a:lnTo>
                    <a:pt x="1274" y="2659"/>
                  </a:lnTo>
                  <a:lnTo>
                    <a:pt x="1263" y="2666"/>
                  </a:lnTo>
                  <a:lnTo>
                    <a:pt x="1247" y="2669"/>
                  </a:lnTo>
                  <a:lnTo>
                    <a:pt x="1230" y="2668"/>
                  </a:lnTo>
                  <a:lnTo>
                    <a:pt x="1210" y="2661"/>
                  </a:lnTo>
                  <a:lnTo>
                    <a:pt x="1213" y="2659"/>
                  </a:lnTo>
                  <a:lnTo>
                    <a:pt x="1216" y="2658"/>
                  </a:lnTo>
                  <a:lnTo>
                    <a:pt x="1216" y="2655"/>
                  </a:lnTo>
                  <a:lnTo>
                    <a:pt x="1217" y="2653"/>
                  </a:lnTo>
                  <a:lnTo>
                    <a:pt x="1217" y="2651"/>
                  </a:lnTo>
                  <a:lnTo>
                    <a:pt x="1217" y="2648"/>
                  </a:lnTo>
                  <a:lnTo>
                    <a:pt x="1217" y="2646"/>
                  </a:lnTo>
                  <a:lnTo>
                    <a:pt x="1217" y="2642"/>
                  </a:lnTo>
                  <a:lnTo>
                    <a:pt x="1219" y="2639"/>
                  </a:lnTo>
                  <a:lnTo>
                    <a:pt x="1220" y="2636"/>
                  </a:lnTo>
                  <a:lnTo>
                    <a:pt x="1254" y="2633"/>
                  </a:lnTo>
                  <a:lnTo>
                    <a:pt x="1257" y="2625"/>
                  </a:lnTo>
                  <a:lnTo>
                    <a:pt x="1260" y="2618"/>
                  </a:lnTo>
                  <a:lnTo>
                    <a:pt x="1263" y="2609"/>
                  </a:lnTo>
                  <a:lnTo>
                    <a:pt x="1266" y="2600"/>
                  </a:lnTo>
                  <a:lnTo>
                    <a:pt x="1269" y="2592"/>
                  </a:lnTo>
                  <a:lnTo>
                    <a:pt x="1270" y="2582"/>
                  </a:lnTo>
                  <a:lnTo>
                    <a:pt x="1272" y="2575"/>
                  </a:lnTo>
                  <a:lnTo>
                    <a:pt x="1272" y="2566"/>
                  </a:lnTo>
                  <a:lnTo>
                    <a:pt x="1272" y="2557"/>
                  </a:lnTo>
                  <a:lnTo>
                    <a:pt x="1272" y="2550"/>
                  </a:lnTo>
                  <a:lnTo>
                    <a:pt x="1269" y="2553"/>
                  </a:lnTo>
                  <a:lnTo>
                    <a:pt x="1266" y="2555"/>
                  </a:lnTo>
                  <a:lnTo>
                    <a:pt x="1263" y="2556"/>
                  </a:lnTo>
                  <a:lnTo>
                    <a:pt x="1260" y="2557"/>
                  </a:lnTo>
                  <a:lnTo>
                    <a:pt x="1256" y="2557"/>
                  </a:lnTo>
                  <a:lnTo>
                    <a:pt x="1253" y="2557"/>
                  </a:lnTo>
                  <a:lnTo>
                    <a:pt x="1249" y="2557"/>
                  </a:lnTo>
                  <a:lnTo>
                    <a:pt x="1246" y="2557"/>
                  </a:lnTo>
                  <a:lnTo>
                    <a:pt x="1243" y="2556"/>
                  </a:lnTo>
                  <a:lnTo>
                    <a:pt x="1240" y="2555"/>
                  </a:lnTo>
                  <a:lnTo>
                    <a:pt x="1240" y="2552"/>
                  </a:lnTo>
                  <a:lnTo>
                    <a:pt x="1242" y="2549"/>
                  </a:lnTo>
                  <a:lnTo>
                    <a:pt x="1243" y="2545"/>
                  </a:lnTo>
                  <a:lnTo>
                    <a:pt x="1244" y="2542"/>
                  </a:lnTo>
                  <a:lnTo>
                    <a:pt x="1246" y="2539"/>
                  </a:lnTo>
                  <a:lnTo>
                    <a:pt x="1247" y="2535"/>
                  </a:lnTo>
                  <a:lnTo>
                    <a:pt x="1247" y="2532"/>
                  </a:lnTo>
                  <a:lnTo>
                    <a:pt x="1246" y="2529"/>
                  </a:lnTo>
                  <a:lnTo>
                    <a:pt x="1244" y="2526"/>
                  </a:lnTo>
                  <a:lnTo>
                    <a:pt x="1240" y="2523"/>
                  </a:lnTo>
                  <a:lnTo>
                    <a:pt x="1234" y="2533"/>
                  </a:lnTo>
                  <a:lnTo>
                    <a:pt x="1230" y="2543"/>
                  </a:lnTo>
                  <a:lnTo>
                    <a:pt x="1227" y="2556"/>
                  </a:lnTo>
                  <a:lnTo>
                    <a:pt x="1224" y="2569"/>
                  </a:lnTo>
                  <a:lnTo>
                    <a:pt x="1223" y="2583"/>
                  </a:lnTo>
                  <a:lnTo>
                    <a:pt x="1220" y="2596"/>
                  </a:lnTo>
                  <a:lnTo>
                    <a:pt x="1216" y="2609"/>
                  </a:lnTo>
                  <a:lnTo>
                    <a:pt x="1210" y="2621"/>
                  </a:lnTo>
                  <a:lnTo>
                    <a:pt x="1203" y="2632"/>
                  </a:lnTo>
                  <a:lnTo>
                    <a:pt x="1193" y="2641"/>
                  </a:lnTo>
                  <a:close/>
                  <a:moveTo>
                    <a:pt x="1223" y="2623"/>
                  </a:moveTo>
                  <a:lnTo>
                    <a:pt x="1237" y="2562"/>
                  </a:lnTo>
                  <a:lnTo>
                    <a:pt x="1239" y="2563"/>
                  </a:lnTo>
                  <a:lnTo>
                    <a:pt x="1240" y="2563"/>
                  </a:lnTo>
                  <a:lnTo>
                    <a:pt x="1243" y="2565"/>
                  </a:lnTo>
                  <a:lnTo>
                    <a:pt x="1244" y="2565"/>
                  </a:lnTo>
                  <a:lnTo>
                    <a:pt x="1246" y="2566"/>
                  </a:lnTo>
                  <a:lnTo>
                    <a:pt x="1249" y="2566"/>
                  </a:lnTo>
                  <a:lnTo>
                    <a:pt x="1250" y="2568"/>
                  </a:lnTo>
                  <a:lnTo>
                    <a:pt x="1253" y="2568"/>
                  </a:lnTo>
                  <a:lnTo>
                    <a:pt x="1254" y="2568"/>
                  </a:lnTo>
                  <a:lnTo>
                    <a:pt x="1257" y="2568"/>
                  </a:lnTo>
                  <a:lnTo>
                    <a:pt x="1256" y="2572"/>
                  </a:lnTo>
                  <a:lnTo>
                    <a:pt x="1254" y="2578"/>
                  </a:lnTo>
                  <a:lnTo>
                    <a:pt x="1254" y="2583"/>
                  </a:lnTo>
                  <a:lnTo>
                    <a:pt x="1253" y="2588"/>
                  </a:lnTo>
                  <a:lnTo>
                    <a:pt x="1253" y="2593"/>
                  </a:lnTo>
                  <a:lnTo>
                    <a:pt x="1253" y="2599"/>
                  </a:lnTo>
                  <a:lnTo>
                    <a:pt x="1253" y="2605"/>
                  </a:lnTo>
                  <a:lnTo>
                    <a:pt x="1253" y="2609"/>
                  </a:lnTo>
                  <a:lnTo>
                    <a:pt x="1252" y="2615"/>
                  </a:lnTo>
                  <a:lnTo>
                    <a:pt x="1250" y="2619"/>
                  </a:lnTo>
                  <a:lnTo>
                    <a:pt x="1247" y="2618"/>
                  </a:lnTo>
                  <a:lnTo>
                    <a:pt x="1244" y="2616"/>
                  </a:lnTo>
                  <a:lnTo>
                    <a:pt x="1243" y="2616"/>
                  </a:lnTo>
                  <a:lnTo>
                    <a:pt x="1239" y="2616"/>
                  </a:lnTo>
                  <a:lnTo>
                    <a:pt x="1236" y="2616"/>
                  </a:lnTo>
                  <a:lnTo>
                    <a:pt x="1233" y="2618"/>
                  </a:lnTo>
                  <a:lnTo>
                    <a:pt x="1230" y="2619"/>
                  </a:lnTo>
                  <a:lnTo>
                    <a:pt x="1227" y="2621"/>
                  </a:lnTo>
                  <a:lnTo>
                    <a:pt x="1226" y="2622"/>
                  </a:lnTo>
                  <a:lnTo>
                    <a:pt x="1223" y="26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54" name="Freeform 8"/>
            <p:cNvSpPr>
              <a:spLocks/>
            </p:cNvSpPr>
            <p:nvPr/>
          </p:nvSpPr>
          <p:spPr bwMode="auto">
            <a:xfrm>
              <a:off x="2183" y="1011"/>
              <a:ext cx="3" cy="2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2 h 4"/>
                <a:gd name="T4" fmla="*/ 1 w 4"/>
                <a:gd name="T5" fmla="*/ 2 h 4"/>
                <a:gd name="T6" fmla="*/ 1 w 4"/>
                <a:gd name="T7" fmla="*/ 2 h 4"/>
                <a:gd name="T8" fmla="*/ 1 w 4"/>
                <a:gd name="T9" fmla="*/ 2 h 4"/>
                <a:gd name="T10" fmla="*/ 2 w 4"/>
                <a:gd name="T11" fmla="*/ 2 h 4"/>
                <a:gd name="T12" fmla="*/ 2 w 4"/>
                <a:gd name="T13" fmla="*/ 2 h 4"/>
                <a:gd name="T14" fmla="*/ 2 w 4"/>
                <a:gd name="T15" fmla="*/ 2 h 4"/>
                <a:gd name="T16" fmla="*/ 2 w 4"/>
                <a:gd name="T17" fmla="*/ 2 h 4"/>
                <a:gd name="T18" fmla="*/ 2 w 4"/>
                <a:gd name="T19" fmla="*/ 2 h 4"/>
                <a:gd name="T20" fmla="*/ 3 w 4"/>
                <a:gd name="T21" fmla="*/ 2 h 4"/>
                <a:gd name="T22" fmla="*/ 3 w 4"/>
                <a:gd name="T23" fmla="*/ 2 h 4"/>
                <a:gd name="T24" fmla="*/ 3 w 4"/>
                <a:gd name="T25" fmla="*/ 2 h 4"/>
                <a:gd name="T26" fmla="*/ 1 w 4"/>
                <a:gd name="T27" fmla="*/ 0 h 4"/>
                <a:gd name="T28" fmla="*/ 1 w 4"/>
                <a:gd name="T29" fmla="*/ 0 h 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lnTo>
                    <a:pt x="0" y="3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55" name="Freeform 9"/>
            <p:cNvSpPr>
              <a:spLocks noEditPoints="1"/>
            </p:cNvSpPr>
            <p:nvPr/>
          </p:nvSpPr>
          <p:spPr bwMode="auto">
            <a:xfrm>
              <a:off x="2181" y="2323"/>
              <a:ext cx="436" cy="1085"/>
            </a:xfrm>
            <a:custGeom>
              <a:avLst/>
              <a:gdLst>
                <a:gd name="T0" fmla="*/ 371 w 874"/>
                <a:gd name="T1" fmla="*/ 709 h 2171"/>
                <a:gd name="T2" fmla="*/ 344 w 874"/>
                <a:gd name="T3" fmla="*/ 488 h 2171"/>
                <a:gd name="T4" fmla="*/ 340 w 874"/>
                <a:gd name="T5" fmla="*/ 468 h 2171"/>
                <a:gd name="T6" fmla="*/ 310 w 874"/>
                <a:gd name="T7" fmla="*/ 376 h 2171"/>
                <a:gd name="T8" fmla="*/ 284 w 874"/>
                <a:gd name="T9" fmla="*/ 293 h 2171"/>
                <a:gd name="T10" fmla="*/ 276 w 874"/>
                <a:gd name="T11" fmla="*/ 234 h 2171"/>
                <a:gd name="T12" fmla="*/ 270 w 874"/>
                <a:gd name="T13" fmla="*/ 142 h 2171"/>
                <a:gd name="T14" fmla="*/ 262 w 874"/>
                <a:gd name="T15" fmla="*/ 72 h 2171"/>
                <a:gd name="T16" fmla="*/ 0 w 874"/>
                <a:gd name="T17" fmla="*/ 0 h 2171"/>
                <a:gd name="T18" fmla="*/ 52 w 874"/>
                <a:gd name="T19" fmla="*/ 144 h 2171"/>
                <a:gd name="T20" fmla="*/ 91 w 874"/>
                <a:gd name="T21" fmla="*/ 250 h 2171"/>
                <a:gd name="T22" fmla="*/ 113 w 874"/>
                <a:gd name="T23" fmla="*/ 338 h 2171"/>
                <a:gd name="T24" fmla="*/ 138 w 874"/>
                <a:gd name="T25" fmla="*/ 464 h 2171"/>
                <a:gd name="T26" fmla="*/ 148 w 874"/>
                <a:gd name="T27" fmla="*/ 531 h 2171"/>
                <a:gd name="T28" fmla="*/ 165 w 874"/>
                <a:gd name="T29" fmla="*/ 609 h 2171"/>
                <a:gd name="T30" fmla="*/ 241 w 874"/>
                <a:gd name="T31" fmla="*/ 853 h 2171"/>
                <a:gd name="T32" fmla="*/ 265 w 874"/>
                <a:gd name="T33" fmla="*/ 926 h 2171"/>
                <a:gd name="T34" fmla="*/ 273 w 874"/>
                <a:gd name="T35" fmla="*/ 939 h 2171"/>
                <a:gd name="T36" fmla="*/ 270 w 874"/>
                <a:gd name="T37" fmla="*/ 941 h 2171"/>
                <a:gd name="T38" fmla="*/ 274 w 874"/>
                <a:gd name="T39" fmla="*/ 946 h 2171"/>
                <a:gd name="T40" fmla="*/ 286 w 874"/>
                <a:gd name="T41" fmla="*/ 967 h 2171"/>
                <a:gd name="T42" fmla="*/ 304 w 874"/>
                <a:gd name="T43" fmla="*/ 1023 h 2171"/>
                <a:gd name="T44" fmla="*/ 306 w 874"/>
                <a:gd name="T45" fmla="*/ 1042 h 2171"/>
                <a:gd name="T46" fmla="*/ 327 w 874"/>
                <a:gd name="T47" fmla="*/ 1063 h 2171"/>
                <a:gd name="T48" fmla="*/ 404 w 874"/>
                <a:gd name="T49" fmla="*/ 1084 h 2171"/>
                <a:gd name="T50" fmla="*/ 430 w 874"/>
                <a:gd name="T51" fmla="*/ 1067 h 2171"/>
                <a:gd name="T52" fmla="*/ 425 w 874"/>
                <a:gd name="T53" fmla="*/ 1014 h 2171"/>
                <a:gd name="T54" fmla="*/ 385 w 874"/>
                <a:gd name="T55" fmla="*/ 932 h 2171"/>
                <a:gd name="T56" fmla="*/ 392 w 874"/>
                <a:gd name="T57" fmla="*/ 928 h 2171"/>
                <a:gd name="T58" fmla="*/ 344 w 874"/>
                <a:gd name="T59" fmla="*/ 1004 h 2171"/>
                <a:gd name="T60" fmla="*/ 347 w 874"/>
                <a:gd name="T61" fmla="*/ 1005 h 2171"/>
                <a:gd name="T62" fmla="*/ 357 w 874"/>
                <a:gd name="T63" fmla="*/ 999 h 2171"/>
                <a:gd name="T64" fmla="*/ 366 w 874"/>
                <a:gd name="T65" fmla="*/ 1011 h 2171"/>
                <a:gd name="T66" fmla="*/ 352 w 874"/>
                <a:gd name="T67" fmla="*/ 1009 h 2171"/>
                <a:gd name="T68" fmla="*/ 343 w 874"/>
                <a:gd name="T69" fmla="*/ 1004 h 2171"/>
                <a:gd name="T70" fmla="*/ 343 w 874"/>
                <a:gd name="T71" fmla="*/ 1004 h 2171"/>
                <a:gd name="T72" fmla="*/ 340 w 874"/>
                <a:gd name="T73" fmla="*/ 1004 h 2171"/>
                <a:gd name="T74" fmla="*/ 334 w 874"/>
                <a:gd name="T75" fmla="*/ 997 h 2171"/>
                <a:gd name="T76" fmla="*/ 343 w 874"/>
                <a:gd name="T77" fmla="*/ 1001 h 2171"/>
                <a:gd name="T78" fmla="*/ 330 w 874"/>
                <a:gd name="T79" fmla="*/ 1061 h 2171"/>
                <a:gd name="T80" fmla="*/ 350 w 874"/>
                <a:gd name="T81" fmla="*/ 1067 h 2171"/>
                <a:gd name="T82" fmla="*/ 336 w 874"/>
                <a:gd name="T83" fmla="*/ 1061 h 2171"/>
                <a:gd name="T84" fmla="*/ 357 w 874"/>
                <a:gd name="T85" fmla="*/ 1069 h 2171"/>
                <a:gd name="T86" fmla="*/ 357 w 874"/>
                <a:gd name="T87" fmla="*/ 1069 h 2171"/>
                <a:gd name="T88" fmla="*/ 407 w 874"/>
                <a:gd name="T89" fmla="*/ 1064 h 2171"/>
                <a:gd name="T90" fmla="*/ 390 w 874"/>
                <a:gd name="T91" fmla="*/ 1049 h 2171"/>
                <a:gd name="T92" fmla="*/ 390 w 874"/>
                <a:gd name="T93" fmla="*/ 1053 h 2171"/>
                <a:gd name="T94" fmla="*/ 397 w 874"/>
                <a:gd name="T95" fmla="*/ 1051 h 2171"/>
                <a:gd name="T96" fmla="*/ 402 w 874"/>
                <a:gd name="T97" fmla="*/ 1056 h 2171"/>
                <a:gd name="T98" fmla="*/ 399 w 874"/>
                <a:gd name="T99" fmla="*/ 1064 h 2171"/>
                <a:gd name="T100" fmla="*/ 359 w 874"/>
                <a:gd name="T101" fmla="*/ 1056 h 2171"/>
                <a:gd name="T102" fmla="*/ 314 w 874"/>
                <a:gd name="T103" fmla="*/ 1029 h 2171"/>
                <a:gd name="T104" fmla="*/ 311 w 874"/>
                <a:gd name="T105" fmla="*/ 996 h 2171"/>
                <a:gd name="T106" fmla="*/ 316 w 874"/>
                <a:gd name="T107" fmla="*/ 1004 h 2171"/>
                <a:gd name="T108" fmla="*/ 326 w 874"/>
                <a:gd name="T109" fmla="*/ 1021 h 2171"/>
                <a:gd name="T110" fmla="*/ 330 w 874"/>
                <a:gd name="T111" fmla="*/ 1028 h 2171"/>
                <a:gd name="T112" fmla="*/ 342 w 874"/>
                <a:gd name="T113" fmla="*/ 1030 h 2171"/>
                <a:gd name="T114" fmla="*/ 341 w 874"/>
                <a:gd name="T115" fmla="*/ 1033 h 2171"/>
                <a:gd name="T116" fmla="*/ 347 w 874"/>
                <a:gd name="T117" fmla="*/ 1037 h 2171"/>
                <a:gd name="T118" fmla="*/ 355 w 874"/>
                <a:gd name="T119" fmla="*/ 1039 h 2171"/>
                <a:gd name="T120" fmla="*/ 374 w 874"/>
                <a:gd name="T121" fmla="*/ 1049 h 217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74" h="2171">
                  <a:moveTo>
                    <a:pt x="791" y="1854"/>
                  </a:moveTo>
                  <a:lnTo>
                    <a:pt x="785" y="1847"/>
                  </a:lnTo>
                  <a:lnTo>
                    <a:pt x="779" y="1758"/>
                  </a:lnTo>
                  <a:lnTo>
                    <a:pt x="772" y="1671"/>
                  </a:lnTo>
                  <a:lnTo>
                    <a:pt x="764" y="1586"/>
                  </a:lnTo>
                  <a:lnTo>
                    <a:pt x="754" y="1502"/>
                  </a:lnTo>
                  <a:lnTo>
                    <a:pt x="743" y="1419"/>
                  </a:lnTo>
                  <a:lnTo>
                    <a:pt x="733" y="1334"/>
                  </a:lnTo>
                  <a:lnTo>
                    <a:pt x="722" y="1251"/>
                  </a:lnTo>
                  <a:lnTo>
                    <a:pt x="712" y="1165"/>
                  </a:lnTo>
                  <a:lnTo>
                    <a:pt x="702" y="1079"/>
                  </a:lnTo>
                  <a:lnTo>
                    <a:pt x="692" y="990"/>
                  </a:lnTo>
                  <a:lnTo>
                    <a:pt x="691" y="985"/>
                  </a:lnTo>
                  <a:lnTo>
                    <a:pt x="689" y="977"/>
                  </a:lnTo>
                  <a:lnTo>
                    <a:pt x="689" y="970"/>
                  </a:lnTo>
                  <a:lnTo>
                    <a:pt x="689" y="963"/>
                  </a:lnTo>
                  <a:lnTo>
                    <a:pt x="689" y="957"/>
                  </a:lnTo>
                  <a:lnTo>
                    <a:pt x="688" y="952"/>
                  </a:lnTo>
                  <a:lnTo>
                    <a:pt x="688" y="946"/>
                  </a:lnTo>
                  <a:lnTo>
                    <a:pt x="685" y="940"/>
                  </a:lnTo>
                  <a:lnTo>
                    <a:pt x="682" y="936"/>
                  </a:lnTo>
                  <a:lnTo>
                    <a:pt x="678" y="933"/>
                  </a:lnTo>
                  <a:lnTo>
                    <a:pt x="673" y="900"/>
                  </a:lnTo>
                  <a:lnTo>
                    <a:pt x="666" y="870"/>
                  </a:lnTo>
                  <a:lnTo>
                    <a:pt x="658" y="840"/>
                  </a:lnTo>
                  <a:lnTo>
                    <a:pt x="646" y="810"/>
                  </a:lnTo>
                  <a:lnTo>
                    <a:pt x="635" y="781"/>
                  </a:lnTo>
                  <a:lnTo>
                    <a:pt x="622" y="752"/>
                  </a:lnTo>
                  <a:lnTo>
                    <a:pt x="609" y="724"/>
                  </a:lnTo>
                  <a:lnTo>
                    <a:pt x="596" y="697"/>
                  </a:lnTo>
                  <a:lnTo>
                    <a:pt x="583" y="668"/>
                  </a:lnTo>
                  <a:lnTo>
                    <a:pt x="572" y="641"/>
                  </a:lnTo>
                  <a:lnTo>
                    <a:pt x="570" y="622"/>
                  </a:lnTo>
                  <a:lnTo>
                    <a:pt x="569" y="603"/>
                  </a:lnTo>
                  <a:lnTo>
                    <a:pt x="569" y="586"/>
                  </a:lnTo>
                  <a:lnTo>
                    <a:pt x="567" y="568"/>
                  </a:lnTo>
                  <a:lnTo>
                    <a:pt x="567" y="550"/>
                  </a:lnTo>
                  <a:lnTo>
                    <a:pt x="566" y="533"/>
                  </a:lnTo>
                  <a:lnTo>
                    <a:pt x="564" y="516"/>
                  </a:lnTo>
                  <a:lnTo>
                    <a:pt x="562" y="500"/>
                  </a:lnTo>
                  <a:lnTo>
                    <a:pt x="559" y="485"/>
                  </a:lnTo>
                  <a:lnTo>
                    <a:pt x="554" y="469"/>
                  </a:lnTo>
                  <a:lnTo>
                    <a:pt x="553" y="447"/>
                  </a:lnTo>
                  <a:lnTo>
                    <a:pt x="553" y="423"/>
                  </a:lnTo>
                  <a:lnTo>
                    <a:pt x="552" y="397"/>
                  </a:lnTo>
                  <a:lnTo>
                    <a:pt x="550" y="370"/>
                  </a:lnTo>
                  <a:lnTo>
                    <a:pt x="547" y="343"/>
                  </a:lnTo>
                  <a:lnTo>
                    <a:pt x="544" y="314"/>
                  </a:lnTo>
                  <a:lnTo>
                    <a:pt x="542" y="285"/>
                  </a:lnTo>
                  <a:lnTo>
                    <a:pt x="539" y="257"/>
                  </a:lnTo>
                  <a:lnTo>
                    <a:pt x="534" y="230"/>
                  </a:lnTo>
                  <a:lnTo>
                    <a:pt x="530" y="204"/>
                  </a:lnTo>
                  <a:lnTo>
                    <a:pt x="529" y="189"/>
                  </a:lnTo>
                  <a:lnTo>
                    <a:pt x="527" y="174"/>
                  </a:lnTo>
                  <a:lnTo>
                    <a:pt x="527" y="159"/>
                  </a:lnTo>
                  <a:lnTo>
                    <a:pt x="526" y="145"/>
                  </a:lnTo>
                  <a:lnTo>
                    <a:pt x="524" y="131"/>
                  </a:lnTo>
                  <a:lnTo>
                    <a:pt x="523" y="116"/>
                  </a:lnTo>
                  <a:lnTo>
                    <a:pt x="522" y="102"/>
                  </a:lnTo>
                  <a:lnTo>
                    <a:pt x="519" y="89"/>
                  </a:lnTo>
                  <a:lnTo>
                    <a:pt x="514" y="78"/>
                  </a:lnTo>
                  <a:lnTo>
                    <a:pt x="510" y="66"/>
                  </a:lnTo>
                  <a:lnTo>
                    <a:pt x="0" y="0"/>
                  </a:lnTo>
                  <a:lnTo>
                    <a:pt x="16" y="40"/>
                  </a:lnTo>
                  <a:lnTo>
                    <a:pt x="32" y="82"/>
                  </a:lnTo>
                  <a:lnTo>
                    <a:pt x="47" y="123"/>
                  </a:lnTo>
                  <a:lnTo>
                    <a:pt x="62" y="165"/>
                  </a:lnTo>
                  <a:lnTo>
                    <a:pt x="76" y="207"/>
                  </a:lnTo>
                  <a:lnTo>
                    <a:pt x="90" y="248"/>
                  </a:lnTo>
                  <a:lnTo>
                    <a:pt x="105" y="288"/>
                  </a:lnTo>
                  <a:lnTo>
                    <a:pt x="121" y="330"/>
                  </a:lnTo>
                  <a:lnTo>
                    <a:pt x="138" y="370"/>
                  </a:lnTo>
                  <a:lnTo>
                    <a:pt x="155" y="410"/>
                  </a:lnTo>
                  <a:lnTo>
                    <a:pt x="163" y="432"/>
                  </a:lnTo>
                  <a:lnTo>
                    <a:pt x="169" y="454"/>
                  </a:lnTo>
                  <a:lnTo>
                    <a:pt x="176" y="477"/>
                  </a:lnTo>
                  <a:lnTo>
                    <a:pt x="182" y="500"/>
                  </a:lnTo>
                  <a:lnTo>
                    <a:pt x="189" y="525"/>
                  </a:lnTo>
                  <a:lnTo>
                    <a:pt x="195" y="548"/>
                  </a:lnTo>
                  <a:lnTo>
                    <a:pt x="202" y="572"/>
                  </a:lnTo>
                  <a:lnTo>
                    <a:pt x="209" y="595"/>
                  </a:lnTo>
                  <a:lnTo>
                    <a:pt x="218" y="618"/>
                  </a:lnTo>
                  <a:lnTo>
                    <a:pt x="228" y="641"/>
                  </a:lnTo>
                  <a:lnTo>
                    <a:pt x="226" y="677"/>
                  </a:lnTo>
                  <a:lnTo>
                    <a:pt x="229" y="712"/>
                  </a:lnTo>
                  <a:lnTo>
                    <a:pt x="232" y="748"/>
                  </a:lnTo>
                  <a:lnTo>
                    <a:pt x="239" y="785"/>
                  </a:lnTo>
                  <a:lnTo>
                    <a:pt x="247" y="821"/>
                  </a:lnTo>
                  <a:lnTo>
                    <a:pt x="255" y="857"/>
                  </a:lnTo>
                  <a:lnTo>
                    <a:pt x="265" y="893"/>
                  </a:lnTo>
                  <a:lnTo>
                    <a:pt x="277" y="929"/>
                  </a:lnTo>
                  <a:lnTo>
                    <a:pt x="288" y="963"/>
                  </a:lnTo>
                  <a:lnTo>
                    <a:pt x="300" y="998"/>
                  </a:lnTo>
                  <a:lnTo>
                    <a:pt x="290" y="1012"/>
                  </a:lnTo>
                  <a:lnTo>
                    <a:pt x="292" y="1023"/>
                  </a:lnTo>
                  <a:lnTo>
                    <a:pt x="294" y="1036"/>
                  </a:lnTo>
                  <a:lnTo>
                    <a:pt x="297" y="1051"/>
                  </a:lnTo>
                  <a:lnTo>
                    <a:pt x="297" y="1063"/>
                  </a:lnTo>
                  <a:lnTo>
                    <a:pt x="298" y="1078"/>
                  </a:lnTo>
                  <a:lnTo>
                    <a:pt x="300" y="1092"/>
                  </a:lnTo>
                  <a:lnTo>
                    <a:pt x="300" y="1108"/>
                  </a:lnTo>
                  <a:lnTo>
                    <a:pt x="301" y="1122"/>
                  </a:lnTo>
                  <a:lnTo>
                    <a:pt x="304" y="1135"/>
                  </a:lnTo>
                  <a:lnTo>
                    <a:pt x="307" y="1149"/>
                  </a:lnTo>
                  <a:lnTo>
                    <a:pt x="330" y="1218"/>
                  </a:lnTo>
                  <a:lnTo>
                    <a:pt x="353" y="1288"/>
                  </a:lnTo>
                  <a:lnTo>
                    <a:pt x="375" y="1360"/>
                  </a:lnTo>
                  <a:lnTo>
                    <a:pt x="397" y="1430"/>
                  </a:lnTo>
                  <a:lnTo>
                    <a:pt x="418" y="1502"/>
                  </a:lnTo>
                  <a:lnTo>
                    <a:pt x="440" y="1572"/>
                  </a:lnTo>
                  <a:lnTo>
                    <a:pt x="461" y="1641"/>
                  </a:lnTo>
                  <a:lnTo>
                    <a:pt x="483" y="1707"/>
                  </a:lnTo>
                  <a:lnTo>
                    <a:pt x="504" y="1771"/>
                  </a:lnTo>
                  <a:lnTo>
                    <a:pt x="527" y="1833"/>
                  </a:lnTo>
                  <a:lnTo>
                    <a:pt x="523" y="1833"/>
                  </a:lnTo>
                  <a:lnTo>
                    <a:pt x="526" y="1837"/>
                  </a:lnTo>
                  <a:lnTo>
                    <a:pt x="527" y="1843"/>
                  </a:lnTo>
                  <a:lnTo>
                    <a:pt x="530" y="1849"/>
                  </a:lnTo>
                  <a:lnTo>
                    <a:pt x="532" y="1853"/>
                  </a:lnTo>
                  <a:lnTo>
                    <a:pt x="533" y="1859"/>
                  </a:lnTo>
                  <a:lnTo>
                    <a:pt x="536" y="1864"/>
                  </a:lnTo>
                  <a:lnTo>
                    <a:pt x="537" y="1869"/>
                  </a:lnTo>
                  <a:lnTo>
                    <a:pt x="540" y="1873"/>
                  </a:lnTo>
                  <a:lnTo>
                    <a:pt x="543" y="1876"/>
                  </a:lnTo>
                  <a:lnTo>
                    <a:pt x="547" y="1879"/>
                  </a:lnTo>
                  <a:lnTo>
                    <a:pt x="546" y="1880"/>
                  </a:lnTo>
                  <a:lnTo>
                    <a:pt x="544" y="1880"/>
                  </a:lnTo>
                  <a:lnTo>
                    <a:pt x="544" y="1882"/>
                  </a:lnTo>
                  <a:lnTo>
                    <a:pt x="543" y="1882"/>
                  </a:lnTo>
                  <a:lnTo>
                    <a:pt x="542" y="1882"/>
                  </a:lnTo>
                  <a:lnTo>
                    <a:pt x="540" y="1882"/>
                  </a:lnTo>
                  <a:lnTo>
                    <a:pt x="540" y="1886"/>
                  </a:lnTo>
                  <a:lnTo>
                    <a:pt x="542" y="1889"/>
                  </a:lnTo>
                  <a:lnTo>
                    <a:pt x="544" y="1890"/>
                  </a:lnTo>
                  <a:lnTo>
                    <a:pt x="547" y="1890"/>
                  </a:lnTo>
                  <a:lnTo>
                    <a:pt x="550" y="1892"/>
                  </a:lnTo>
                  <a:lnTo>
                    <a:pt x="553" y="1892"/>
                  </a:lnTo>
                  <a:lnTo>
                    <a:pt x="557" y="1892"/>
                  </a:lnTo>
                  <a:lnTo>
                    <a:pt x="560" y="1893"/>
                  </a:lnTo>
                  <a:lnTo>
                    <a:pt x="563" y="1894"/>
                  </a:lnTo>
                  <a:lnTo>
                    <a:pt x="564" y="1899"/>
                  </a:lnTo>
                  <a:lnTo>
                    <a:pt x="569" y="1917"/>
                  </a:lnTo>
                  <a:lnTo>
                    <a:pt x="574" y="1935"/>
                  </a:lnTo>
                  <a:lnTo>
                    <a:pt x="580" y="1950"/>
                  </a:lnTo>
                  <a:lnTo>
                    <a:pt x="587" y="1965"/>
                  </a:lnTo>
                  <a:lnTo>
                    <a:pt x="595" y="1979"/>
                  </a:lnTo>
                  <a:lnTo>
                    <a:pt x="600" y="1993"/>
                  </a:lnTo>
                  <a:lnTo>
                    <a:pt x="606" y="2009"/>
                  </a:lnTo>
                  <a:lnTo>
                    <a:pt x="609" y="2026"/>
                  </a:lnTo>
                  <a:lnTo>
                    <a:pt x="609" y="2046"/>
                  </a:lnTo>
                  <a:lnTo>
                    <a:pt x="606" y="2068"/>
                  </a:lnTo>
                  <a:lnTo>
                    <a:pt x="612" y="2069"/>
                  </a:lnTo>
                  <a:lnTo>
                    <a:pt x="615" y="2072"/>
                  </a:lnTo>
                  <a:lnTo>
                    <a:pt x="616" y="2075"/>
                  </a:lnTo>
                  <a:lnTo>
                    <a:pt x="616" y="2078"/>
                  </a:lnTo>
                  <a:lnTo>
                    <a:pt x="615" y="2082"/>
                  </a:lnTo>
                  <a:lnTo>
                    <a:pt x="613" y="2085"/>
                  </a:lnTo>
                  <a:lnTo>
                    <a:pt x="612" y="2089"/>
                  </a:lnTo>
                  <a:lnTo>
                    <a:pt x="612" y="2094"/>
                  </a:lnTo>
                  <a:lnTo>
                    <a:pt x="613" y="2098"/>
                  </a:lnTo>
                  <a:lnTo>
                    <a:pt x="616" y="2102"/>
                  </a:lnTo>
                  <a:lnTo>
                    <a:pt x="613" y="2102"/>
                  </a:lnTo>
                  <a:lnTo>
                    <a:pt x="633" y="2115"/>
                  </a:lnTo>
                  <a:lnTo>
                    <a:pt x="655" y="2127"/>
                  </a:lnTo>
                  <a:lnTo>
                    <a:pt x="676" y="2137"/>
                  </a:lnTo>
                  <a:lnTo>
                    <a:pt x="699" y="2145"/>
                  </a:lnTo>
                  <a:lnTo>
                    <a:pt x="721" y="2151"/>
                  </a:lnTo>
                  <a:lnTo>
                    <a:pt x="742" y="2157"/>
                  </a:lnTo>
                  <a:lnTo>
                    <a:pt x="765" y="2161"/>
                  </a:lnTo>
                  <a:lnTo>
                    <a:pt x="788" y="2165"/>
                  </a:lnTo>
                  <a:lnTo>
                    <a:pt x="809" y="2168"/>
                  </a:lnTo>
                  <a:lnTo>
                    <a:pt x="832" y="2171"/>
                  </a:lnTo>
                  <a:lnTo>
                    <a:pt x="837" y="2165"/>
                  </a:lnTo>
                  <a:lnTo>
                    <a:pt x="842" y="2160"/>
                  </a:lnTo>
                  <a:lnTo>
                    <a:pt x="847" y="2152"/>
                  </a:lnTo>
                  <a:lnTo>
                    <a:pt x="851" y="2147"/>
                  </a:lnTo>
                  <a:lnTo>
                    <a:pt x="857" y="2139"/>
                  </a:lnTo>
                  <a:lnTo>
                    <a:pt x="861" y="2134"/>
                  </a:lnTo>
                  <a:lnTo>
                    <a:pt x="865" y="2127"/>
                  </a:lnTo>
                  <a:lnTo>
                    <a:pt x="868" y="2119"/>
                  </a:lnTo>
                  <a:lnTo>
                    <a:pt x="871" y="2112"/>
                  </a:lnTo>
                  <a:lnTo>
                    <a:pt x="874" y="2105"/>
                  </a:lnTo>
                  <a:lnTo>
                    <a:pt x="868" y="2079"/>
                  </a:lnTo>
                  <a:lnTo>
                    <a:pt x="859" y="2054"/>
                  </a:lnTo>
                  <a:lnTo>
                    <a:pt x="851" y="2028"/>
                  </a:lnTo>
                  <a:lnTo>
                    <a:pt x="839" y="2003"/>
                  </a:lnTo>
                  <a:lnTo>
                    <a:pt x="828" y="1979"/>
                  </a:lnTo>
                  <a:lnTo>
                    <a:pt x="817" y="1955"/>
                  </a:lnTo>
                  <a:lnTo>
                    <a:pt x="805" y="1932"/>
                  </a:lnTo>
                  <a:lnTo>
                    <a:pt x="792" y="1909"/>
                  </a:lnTo>
                  <a:lnTo>
                    <a:pt x="781" y="1886"/>
                  </a:lnTo>
                  <a:lnTo>
                    <a:pt x="771" y="1864"/>
                  </a:lnTo>
                  <a:lnTo>
                    <a:pt x="772" y="1862"/>
                  </a:lnTo>
                  <a:lnTo>
                    <a:pt x="775" y="1859"/>
                  </a:lnTo>
                  <a:lnTo>
                    <a:pt x="776" y="1859"/>
                  </a:lnTo>
                  <a:lnTo>
                    <a:pt x="779" y="1857"/>
                  </a:lnTo>
                  <a:lnTo>
                    <a:pt x="781" y="1857"/>
                  </a:lnTo>
                  <a:lnTo>
                    <a:pt x="782" y="1857"/>
                  </a:lnTo>
                  <a:lnTo>
                    <a:pt x="785" y="1857"/>
                  </a:lnTo>
                  <a:lnTo>
                    <a:pt x="786" y="1856"/>
                  </a:lnTo>
                  <a:lnTo>
                    <a:pt x="788" y="1856"/>
                  </a:lnTo>
                  <a:lnTo>
                    <a:pt x="791" y="1854"/>
                  </a:lnTo>
                  <a:close/>
                  <a:moveTo>
                    <a:pt x="688" y="2009"/>
                  </a:moveTo>
                  <a:lnTo>
                    <a:pt x="689" y="2009"/>
                  </a:lnTo>
                  <a:lnTo>
                    <a:pt x="691" y="2009"/>
                  </a:lnTo>
                  <a:lnTo>
                    <a:pt x="692" y="2009"/>
                  </a:lnTo>
                  <a:lnTo>
                    <a:pt x="693" y="2011"/>
                  </a:lnTo>
                  <a:lnTo>
                    <a:pt x="695" y="2011"/>
                  </a:lnTo>
                  <a:lnTo>
                    <a:pt x="696" y="2012"/>
                  </a:lnTo>
                  <a:lnTo>
                    <a:pt x="699" y="2012"/>
                  </a:lnTo>
                  <a:lnTo>
                    <a:pt x="702" y="1992"/>
                  </a:lnTo>
                  <a:lnTo>
                    <a:pt x="706" y="1993"/>
                  </a:lnTo>
                  <a:lnTo>
                    <a:pt x="711" y="1996"/>
                  </a:lnTo>
                  <a:lnTo>
                    <a:pt x="715" y="1998"/>
                  </a:lnTo>
                  <a:lnTo>
                    <a:pt x="719" y="1999"/>
                  </a:lnTo>
                  <a:lnTo>
                    <a:pt x="722" y="2002"/>
                  </a:lnTo>
                  <a:lnTo>
                    <a:pt x="726" y="2005"/>
                  </a:lnTo>
                  <a:lnTo>
                    <a:pt x="729" y="2008"/>
                  </a:lnTo>
                  <a:lnTo>
                    <a:pt x="731" y="2012"/>
                  </a:lnTo>
                  <a:lnTo>
                    <a:pt x="732" y="2016"/>
                  </a:lnTo>
                  <a:lnTo>
                    <a:pt x="733" y="2022"/>
                  </a:lnTo>
                  <a:lnTo>
                    <a:pt x="729" y="2025"/>
                  </a:lnTo>
                  <a:lnTo>
                    <a:pt x="725" y="2025"/>
                  </a:lnTo>
                  <a:lnTo>
                    <a:pt x="721" y="2025"/>
                  </a:lnTo>
                  <a:lnTo>
                    <a:pt x="718" y="2025"/>
                  </a:lnTo>
                  <a:lnTo>
                    <a:pt x="713" y="2023"/>
                  </a:lnTo>
                  <a:lnTo>
                    <a:pt x="711" y="2021"/>
                  </a:lnTo>
                  <a:lnTo>
                    <a:pt x="706" y="2019"/>
                  </a:lnTo>
                  <a:lnTo>
                    <a:pt x="703" y="2016"/>
                  </a:lnTo>
                  <a:lnTo>
                    <a:pt x="701" y="2013"/>
                  </a:lnTo>
                  <a:lnTo>
                    <a:pt x="696" y="2012"/>
                  </a:lnTo>
                  <a:lnTo>
                    <a:pt x="688" y="2012"/>
                  </a:lnTo>
                  <a:lnTo>
                    <a:pt x="688" y="2009"/>
                  </a:lnTo>
                  <a:lnTo>
                    <a:pt x="686" y="2009"/>
                  </a:lnTo>
                  <a:lnTo>
                    <a:pt x="685" y="2009"/>
                  </a:lnTo>
                  <a:lnTo>
                    <a:pt x="683" y="2009"/>
                  </a:lnTo>
                  <a:lnTo>
                    <a:pt x="682" y="2009"/>
                  </a:lnTo>
                  <a:lnTo>
                    <a:pt x="680" y="2011"/>
                  </a:lnTo>
                  <a:lnTo>
                    <a:pt x="679" y="2011"/>
                  </a:lnTo>
                  <a:lnTo>
                    <a:pt x="678" y="2012"/>
                  </a:lnTo>
                  <a:lnTo>
                    <a:pt x="660" y="1992"/>
                  </a:lnTo>
                  <a:lnTo>
                    <a:pt x="665" y="1993"/>
                  </a:lnTo>
                  <a:lnTo>
                    <a:pt x="669" y="1995"/>
                  </a:lnTo>
                  <a:lnTo>
                    <a:pt x="673" y="1995"/>
                  </a:lnTo>
                  <a:lnTo>
                    <a:pt x="678" y="1995"/>
                  </a:lnTo>
                  <a:lnTo>
                    <a:pt x="682" y="1995"/>
                  </a:lnTo>
                  <a:lnTo>
                    <a:pt x="685" y="1995"/>
                  </a:lnTo>
                  <a:lnTo>
                    <a:pt x="686" y="1996"/>
                  </a:lnTo>
                  <a:lnTo>
                    <a:pt x="688" y="1999"/>
                  </a:lnTo>
                  <a:lnTo>
                    <a:pt x="688" y="2003"/>
                  </a:lnTo>
                  <a:lnTo>
                    <a:pt x="688" y="2009"/>
                  </a:lnTo>
                  <a:close/>
                  <a:moveTo>
                    <a:pt x="660" y="2125"/>
                  </a:moveTo>
                  <a:lnTo>
                    <a:pt x="648" y="2119"/>
                  </a:lnTo>
                  <a:lnTo>
                    <a:pt x="649" y="2115"/>
                  </a:lnTo>
                  <a:lnTo>
                    <a:pt x="662" y="2122"/>
                  </a:lnTo>
                  <a:lnTo>
                    <a:pt x="660" y="2125"/>
                  </a:lnTo>
                  <a:close/>
                  <a:moveTo>
                    <a:pt x="716" y="2139"/>
                  </a:moveTo>
                  <a:lnTo>
                    <a:pt x="709" y="2137"/>
                  </a:lnTo>
                  <a:lnTo>
                    <a:pt x="706" y="2135"/>
                  </a:lnTo>
                  <a:lnTo>
                    <a:pt x="702" y="2134"/>
                  </a:lnTo>
                  <a:lnTo>
                    <a:pt x="698" y="2132"/>
                  </a:lnTo>
                  <a:lnTo>
                    <a:pt x="693" y="2131"/>
                  </a:lnTo>
                  <a:lnTo>
                    <a:pt x="689" y="2129"/>
                  </a:lnTo>
                  <a:lnTo>
                    <a:pt x="685" y="2128"/>
                  </a:lnTo>
                  <a:lnTo>
                    <a:pt x="680" y="2125"/>
                  </a:lnTo>
                  <a:lnTo>
                    <a:pt x="676" y="2124"/>
                  </a:lnTo>
                  <a:lnTo>
                    <a:pt x="673" y="2122"/>
                  </a:lnTo>
                  <a:lnTo>
                    <a:pt x="670" y="2119"/>
                  </a:lnTo>
                  <a:lnTo>
                    <a:pt x="709" y="2137"/>
                  </a:lnTo>
                  <a:lnTo>
                    <a:pt x="711" y="2137"/>
                  </a:lnTo>
                  <a:lnTo>
                    <a:pt x="712" y="2137"/>
                  </a:lnTo>
                  <a:lnTo>
                    <a:pt x="713" y="2138"/>
                  </a:lnTo>
                  <a:lnTo>
                    <a:pt x="715" y="2138"/>
                  </a:lnTo>
                  <a:lnTo>
                    <a:pt x="716" y="2139"/>
                  </a:lnTo>
                  <a:close/>
                  <a:moveTo>
                    <a:pt x="778" y="2154"/>
                  </a:moveTo>
                  <a:lnTo>
                    <a:pt x="729" y="2142"/>
                  </a:lnTo>
                  <a:lnTo>
                    <a:pt x="791" y="2154"/>
                  </a:lnTo>
                  <a:lnTo>
                    <a:pt x="778" y="2154"/>
                  </a:lnTo>
                  <a:close/>
                  <a:moveTo>
                    <a:pt x="815" y="2129"/>
                  </a:moveTo>
                  <a:lnTo>
                    <a:pt x="822" y="2129"/>
                  </a:lnTo>
                  <a:lnTo>
                    <a:pt x="812" y="2137"/>
                  </a:lnTo>
                  <a:lnTo>
                    <a:pt x="815" y="2129"/>
                  </a:lnTo>
                  <a:close/>
                  <a:moveTo>
                    <a:pt x="781" y="2098"/>
                  </a:moveTo>
                  <a:lnTo>
                    <a:pt x="781" y="2099"/>
                  </a:lnTo>
                  <a:lnTo>
                    <a:pt x="781" y="2101"/>
                  </a:lnTo>
                  <a:lnTo>
                    <a:pt x="781" y="2102"/>
                  </a:lnTo>
                  <a:lnTo>
                    <a:pt x="781" y="2104"/>
                  </a:lnTo>
                  <a:lnTo>
                    <a:pt x="782" y="2105"/>
                  </a:lnTo>
                  <a:lnTo>
                    <a:pt x="782" y="2107"/>
                  </a:lnTo>
                  <a:lnTo>
                    <a:pt x="784" y="2108"/>
                  </a:lnTo>
                  <a:lnTo>
                    <a:pt x="785" y="2108"/>
                  </a:lnTo>
                  <a:lnTo>
                    <a:pt x="786" y="2107"/>
                  </a:lnTo>
                  <a:lnTo>
                    <a:pt x="789" y="2107"/>
                  </a:lnTo>
                  <a:lnTo>
                    <a:pt x="791" y="2105"/>
                  </a:lnTo>
                  <a:lnTo>
                    <a:pt x="792" y="2104"/>
                  </a:lnTo>
                  <a:lnTo>
                    <a:pt x="795" y="2102"/>
                  </a:lnTo>
                  <a:lnTo>
                    <a:pt x="796" y="2102"/>
                  </a:lnTo>
                  <a:lnTo>
                    <a:pt x="799" y="2102"/>
                  </a:lnTo>
                  <a:lnTo>
                    <a:pt x="801" y="2102"/>
                  </a:lnTo>
                  <a:lnTo>
                    <a:pt x="804" y="2105"/>
                  </a:lnTo>
                  <a:lnTo>
                    <a:pt x="805" y="2108"/>
                  </a:lnTo>
                  <a:lnTo>
                    <a:pt x="805" y="2111"/>
                  </a:lnTo>
                  <a:lnTo>
                    <a:pt x="805" y="2112"/>
                  </a:lnTo>
                  <a:lnTo>
                    <a:pt x="805" y="2115"/>
                  </a:lnTo>
                  <a:lnTo>
                    <a:pt x="805" y="2118"/>
                  </a:lnTo>
                  <a:lnTo>
                    <a:pt x="805" y="2121"/>
                  </a:lnTo>
                  <a:lnTo>
                    <a:pt x="804" y="2122"/>
                  </a:lnTo>
                  <a:lnTo>
                    <a:pt x="804" y="2124"/>
                  </a:lnTo>
                  <a:lnTo>
                    <a:pt x="802" y="2127"/>
                  </a:lnTo>
                  <a:lnTo>
                    <a:pt x="799" y="2128"/>
                  </a:lnTo>
                  <a:lnTo>
                    <a:pt x="798" y="2129"/>
                  </a:lnTo>
                  <a:lnTo>
                    <a:pt x="778" y="2125"/>
                  </a:lnTo>
                  <a:lnTo>
                    <a:pt x="778" y="2122"/>
                  </a:lnTo>
                  <a:lnTo>
                    <a:pt x="764" y="2122"/>
                  </a:lnTo>
                  <a:lnTo>
                    <a:pt x="749" y="2121"/>
                  </a:lnTo>
                  <a:lnTo>
                    <a:pt x="733" y="2117"/>
                  </a:lnTo>
                  <a:lnTo>
                    <a:pt x="719" y="2112"/>
                  </a:lnTo>
                  <a:lnTo>
                    <a:pt x="703" y="2107"/>
                  </a:lnTo>
                  <a:lnTo>
                    <a:pt x="688" y="2099"/>
                  </a:lnTo>
                  <a:lnTo>
                    <a:pt x="673" y="2092"/>
                  </a:lnTo>
                  <a:lnTo>
                    <a:pt x="658" y="2085"/>
                  </a:lnTo>
                  <a:lnTo>
                    <a:pt x="643" y="2076"/>
                  </a:lnTo>
                  <a:lnTo>
                    <a:pt x="630" y="2068"/>
                  </a:lnTo>
                  <a:lnTo>
                    <a:pt x="630" y="2059"/>
                  </a:lnTo>
                  <a:lnTo>
                    <a:pt x="630" y="2051"/>
                  </a:lnTo>
                  <a:lnTo>
                    <a:pt x="630" y="2042"/>
                  </a:lnTo>
                  <a:lnTo>
                    <a:pt x="629" y="2032"/>
                  </a:lnTo>
                  <a:lnTo>
                    <a:pt x="629" y="2022"/>
                  </a:lnTo>
                  <a:lnTo>
                    <a:pt x="627" y="2012"/>
                  </a:lnTo>
                  <a:lnTo>
                    <a:pt x="625" y="2002"/>
                  </a:lnTo>
                  <a:lnTo>
                    <a:pt x="623" y="1993"/>
                  </a:lnTo>
                  <a:lnTo>
                    <a:pt x="622" y="1983"/>
                  </a:lnTo>
                  <a:lnTo>
                    <a:pt x="619" y="1975"/>
                  </a:lnTo>
                  <a:lnTo>
                    <a:pt x="623" y="1980"/>
                  </a:lnTo>
                  <a:lnTo>
                    <a:pt x="626" y="1988"/>
                  </a:lnTo>
                  <a:lnTo>
                    <a:pt x="629" y="1993"/>
                  </a:lnTo>
                  <a:lnTo>
                    <a:pt x="630" y="2000"/>
                  </a:lnTo>
                  <a:lnTo>
                    <a:pt x="633" y="2009"/>
                  </a:lnTo>
                  <a:lnTo>
                    <a:pt x="635" y="2015"/>
                  </a:lnTo>
                  <a:lnTo>
                    <a:pt x="638" y="2022"/>
                  </a:lnTo>
                  <a:lnTo>
                    <a:pt x="642" y="2029"/>
                  </a:lnTo>
                  <a:lnTo>
                    <a:pt x="646" y="2035"/>
                  </a:lnTo>
                  <a:lnTo>
                    <a:pt x="653" y="2039"/>
                  </a:lnTo>
                  <a:lnTo>
                    <a:pt x="653" y="2042"/>
                  </a:lnTo>
                  <a:lnTo>
                    <a:pt x="653" y="2043"/>
                  </a:lnTo>
                  <a:lnTo>
                    <a:pt x="655" y="2046"/>
                  </a:lnTo>
                  <a:lnTo>
                    <a:pt x="655" y="2048"/>
                  </a:lnTo>
                  <a:lnTo>
                    <a:pt x="656" y="2051"/>
                  </a:lnTo>
                  <a:lnTo>
                    <a:pt x="658" y="2052"/>
                  </a:lnTo>
                  <a:lnTo>
                    <a:pt x="660" y="2055"/>
                  </a:lnTo>
                  <a:lnTo>
                    <a:pt x="662" y="2056"/>
                  </a:lnTo>
                  <a:lnTo>
                    <a:pt x="665" y="2056"/>
                  </a:lnTo>
                  <a:lnTo>
                    <a:pt x="662" y="2055"/>
                  </a:lnTo>
                  <a:lnTo>
                    <a:pt x="665" y="2051"/>
                  </a:lnTo>
                  <a:lnTo>
                    <a:pt x="668" y="2054"/>
                  </a:lnTo>
                  <a:lnTo>
                    <a:pt x="665" y="2056"/>
                  </a:lnTo>
                  <a:lnTo>
                    <a:pt x="685" y="2061"/>
                  </a:lnTo>
                  <a:lnTo>
                    <a:pt x="685" y="2062"/>
                  </a:lnTo>
                  <a:lnTo>
                    <a:pt x="685" y="2064"/>
                  </a:lnTo>
                  <a:lnTo>
                    <a:pt x="683" y="2065"/>
                  </a:lnTo>
                  <a:lnTo>
                    <a:pt x="683" y="2066"/>
                  </a:lnTo>
                  <a:lnTo>
                    <a:pt x="682" y="2066"/>
                  </a:lnTo>
                  <a:lnTo>
                    <a:pt x="682" y="2068"/>
                  </a:lnTo>
                  <a:lnTo>
                    <a:pt x="685" y="2071"/>
                  </a:lnTo>
                  <a:lnTo>
                    <a:pt x="686" y="2072"/>
                  </a:lnTo>
                  <a:lnTo>
                    <a:pt x="689" y="2074"/>
                  </a:lnTo>
                  <a:lnTo>
                    <a:pt x="692" y="2074"/>
                  </a:lnTo>
                  <a:lnTo>
                    <a:pt x="695" y="2075"/>
                  </a:lnTo>
                  <a:lnTo>
                    <a:pt x="696" y="2075"/>
                  </a:lnTo>
                  <a:lnTo>
                    <a:pt x="699" y="2075"/>
                  </a:lnTo>
                  <a:lnTo>
                    <a:pt x="702" y="2076"/>
                  </a:lnTo>
                  <a:lnTo>
                    <a:pt x="705" y="2078"/>
                  </a:lnTo>
                  <a:lnTo>
                    <a:pt x="706" y="2079"/>
                  </a:lnTo>
                  <a:lnTo>
                    <a:pt x="711" y="2075"/>
                  </a:lnTo>
                  <a:lnTo>
                    <a:pt x="712" y="2078"/>
                  </a:lnTo>
                  <a:lnTo>
                    <a:pt x="709" y="2081"/>
                  </a:lnTo>
                  <a:lnTo>
                    <a:pt x="713" y="2084"/>
                  </a:lnTo>
                  <a:lnTo>
                    <a:pt x="719" y="2086"/>
                  </a:lnTo>
                  <a:lnTo>
                    <a:pt x="726" y="2091"/>
                  </a:lnTo>
                  <a:lnTo>
                    <a:pt x="733" y="2094"/>
                  </a:lnTo>
                  <a:lnTo>
                    <a:pt x="741" y="2095"/>
                  </a:lnTo>
                  <a:lnTo>
                    <a:pt x="749" y="2098"/>
                  </a:lnTo>
                  <a:lnTo>
                    <a:pt x="756" y="2099"/>
                  </a:lnTo>
                  <a:lnTo>
                    <a:pt x="765" y="2099"/>
                  </a:lnTo>
                  <a:lnTo>
                    <a:pt x="774" y="2099"/>
                  </a:lnTo>
                  <a:lnTo>
                    <a:pt x="781" y="20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56" name="Freeform 10"/>
            <p:cNvSpPr>
              <a:spLocks/>
            </p:cNvSpPr>
            <p:nvPr/>
          </p:nvSpPr>
          <p:spPr bwMode="auto">
            <a:xfrm>
              <a:off x="2238" y="1024"/>
              <a:ext cx="17" cy="11"/>
            </a:xfrm>
            <a:custGeom>
              <a:avLst/>
              <a:gdLst>
                <a:gd name="T0" fmla="*/ 17 w 34"/>
                <a:gd name="T1" fmla="*/ 10 h 21"/>
                <a:gd name="T2" fmla="*/ 0 w 34"/>
                <a:gd name="T3" fmla="*/ 0 h 21"/>
                <a:gd name="T4" fmla="*/ 1 w 34"/>
                <a:gd name="T5" fmla="*/ 2 h 21"/>
                <a:gd name="T6" fmla="*/ 2 w 34"/>
                <a:gd name="T7" fmla="*/ 4 h 21"/>
                <a:gd name="T8" fmla="*/ 4 w 34"/>
                <a:gd name="T9" fmla="*/ 5 h 21"/>
                <a:gd name="T10" fmla="*/ 5 w 34"/>
                <a:gd name="T11" fmla="*/ 6 h 21"/>
                <a:gd name="T12" fmla="*/ 7 w 34"/>
                <a:gd name="T13" fmla="*/ 7 h 21"/>
                <a:gd name="T14" fmla="*/ 9 w 34"/>
                <a:gd name="T15" fmla="*/ 8 h 21"/>
                <a:gd name="T16" fmla="*/ 11 w 34"/>
                <a:gd name="T17" fmla="*/ 9 h 21"/>
                <a:gd name="T18" fmla="*/ 13 w 34"/>
                <a:gd name="T19" fmla="*/ 10 h 21"/>
                <a:gd name="T20" fmla="*/ 15 w 34"/>
                <a:gd name="T21" fmla="*/ 10 h 21"/>
                <a:gd name="T22" fmla="*/ 17 w 34"/>
                <a:gd name="T23" fmla="*/ 11 h 21"/>
                <a:gd name="T24" fmla="*/ 17 w 34"/>
                <a:gd name="T25" fmla="*/ 11 h 21"/>
                <a:gd name="T26" fmla="*/ 17 w 34"/>
                <a:gd name="T27" fmla="*/ 10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4" h="21">
                  <a:moveTo>
                    <a:pt x="34" y="20"/>
                  </a:moveTo>
                  <a:lnTo>
                    <a:pt x="0" y="0"/>
                  </a:lnTo>
                  <a:lnTo>
                    <a:pt x="1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10" y="11"/>
                  </a:lnTo>
                  <a:lnTo>
                    <a:pt x="13" y="14"/>
                  </a:lnTo>
                  <a:lnTo>
                    <a:pt x="17" y="16"/>
                  </a:lnTo>
                  <a:lnTo>
                    <a:pt x="21" y="17"/>
                  </a:lnTo>
                  <a:lnTo>
                    <a:pt x="26" y="19"/>
                  </a:lnTo>
                  <a:lnTo>
                    <a:pt x="30" y="20"/>
                  </a:lnTo>
                  <a:lnTo>
                    <a:pt x="34" y="21"/>
                  </a:lnTo>
                  <a:lnTo>
                    <a:pt x="34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57" name="Freeform 11"/>
            <p:cNvSpPr>
              <a:spLocks/>
            </p:cNvSpPr>
            <p:nvPr/>
          </p:nvSpPr>
          <p:spPr bwMode="auto">
            <a:xfrm>
              <a:off x="2234" y="1038"/>
              <a:ext cx="5" cy="4"/>
            </a:xfrm>
            <a:custGeom>
              <a:avLst/>
              <a:gdLst>
                <a:gd name="T0" fmla="*/ 4 w 10"/>
                <a:gd name="T1" fmla="*/ 2 h 7"/>
                <a:gd name="T2" fmla="*/ 0 w 10"/>
                <a:gd name="T3" fmla="*/ 0 h 7"/>
                <a:gd name="T4" fmla="*/ 0 w 10"/>
                <a:gd name="T5" fmla="*/ 4 h 7"/>
                <a:gd name="T6" fmla="*/ 0 w 10"/>
                <a:gd name="T7" fmla="*/ 3 h 7"/>
                <a:gd name="T8" fmla="*/ 1 w 10"/>
                <a:gd name="T9" fmla="*/ 3 h 7"/>
                <a:gd name="T10" fmla="*/ 1 w 10"/>
                <a:gd name="T11" fmla="*/ 2 h 7"/>
                <a:gd name="T12" fmla="*/ 1 w 10"/>
                <a:gd name="T13" fmla="*/ 2 h 7"/>
                <a:gd name="T14" fmla="*/ 2 w 10"/>
                <a:gd name="T15" fmla="*/ 2 h 7"/>
                <a:gd name="T16" fmla="*/ 3 w 10"/>
                <a:gd name="T17" fmla="*/ 2 h 7"/>
                <a:gd name="T18" fmla="*/ 4 w 10"/>
                <a:gd name="T19" fmla="*/ 2 h 7"/>
                <a:gd name="T20" fmla="*/ 4 w 10"/>
                <a:gd name="T21" fmla="*/ 2 h 7"/>
                <a:gd name="T22" fmla="*/ 4 w 10"/>
                <a:gd name="T23" fmla="*/ 2 h 7"/>
                <a:gd name="T24" fmla="*/ 5 w 10"/>
                <a:gd name="T25" fmla="*/ 2 h 7"/>
                <a:gd name="T26" fmla="*/ 5 w 10"/>
                <a:gd name="T27" fmla="*/ 2 h 7"/>
                <a:gd name="T28" fmla="*/ 4 w 10"/>
                <a:gd name="T29" fmla="*/ 2 h 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" h="7">
                  <a:moveTo>
                    <a:pt x="8" y="3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58" name="Freeform 12"/>
            <p:cNvSpPr>
              <a:spLocks/>
            </p:cNvSpPr>
            <p:nvPr/>
          </p:nvSpPr>
          <p:spPr bwMode="auto">
            <a:xfrm>
              <a:off x="2239" y="1040"/>
              <a:ext cx="1" cy="1"/>
            </a:xfrm>
            <a:custGeom>
              <a:avLst/>
              <a:gdLst>
                <a:gd name="T0" fmla="*/ 0 w 3"/>
                <a:gd name="T1" fmla="*/ 0 h 1"/>
                <a:gd name="T2" fmla="*/ 1 w 3"/>
                <a:gd name="T3" fmla="*/ 1 h 1"/>
                <a:gd name="T4" fmla="*/ 1 w 3"/>
                <a:gd name="T5" fmla="*/ 1 h 1"/>
                <a:gd name="T6" fmla="*/ 1 w 3"/>
                <a:gd name="T7" fmla="*/ 1 h 1"/>
                <a:gd name="T8" fmla="*/ 1 w 3"/>
                <a:gd name="T9" fmla="*/ 1 h 1"/>
                <a:gd name="T10" fmla="*/ 1 w 3"/>
                <a:gd name="T11" fmla="*/ 1 h 1"/>
                <a:gd name="T12" fmla="*/ 1 w 3"/>
                <a:gd name="T13" fmla="*/ 1 h 1"/>
                <a:gd name="T14" fmla="*/ 1 w 3"/>
                <a:gd name="T15" fmla="*/ 1 h 1"/>
                <a:gd name="T16" fmla="*/ 1 w 3"/>
                <a:gd name="T17" fmla="*/ 1 h 1"/>
                <a:gd name="T18" fmla="*/ 1 w 3"/>
                <a:gd name="T19" fmla="*/ 1 h 1"/>
                <a:gd name="T20" fmla="*/ 1 w 3"/>
                <a:gd name="T21" fmla="*/ 1 h 1"/>
                <a:gd name="T22" fmla="*/ 1 w 3"/>
                <a:gd name="T23" fmla="*/ 1 h 1"/>
                <a:gd name="T24" fmla="*/ 1 w 3"/>
                <a:gd name="T25" fmla="*/ 1 h 1"/>
                <a:gd name="T26" fmla="*/ 0 w 3"/>
                <a:gd name="T27" fmla="*/ 0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59" name="Freeform 13"/>
            <p:cNvSpPr>
              <a:spLocks/>
            </p:cNvSpPr>
            <p:nvPr/>
          </p:nvSpPr>
          <p:spPr bwMode="auto">
            <a:xfrm>
              <a:off x="2248" y="1042"/>
              <a:ext cx="31" cy="41"/>
            </a:xfrm>
            <a:custGeom>
              <a:avLst/>
              <a:gdLst>
                <a:gd name="T0" fmla="*/ 9 w 61"/>
                <a:gd name="T1" fmla="*/ 6 h 83"/>
                <a:gd name="T2" fmla="*/ 7 w 61"/>
                <a:gd name="T3" fmla="*/ 5 h 83"/>
                <a:gd name="T4" fmla="*/ 4 w 61"/>
                <a:gd name="T5" fmla="*/ 4 h 83"/>
                <a:gd name="T6" fmla="*/ 3 w 61"/>
                <a:gd name="T7" fmla="*/ 3 h 83"/>
                <a:gd name="T8" fmla="*/ 1 w 61"/>
                <a:gd name="T9" fmla="*/ 1 h 83"/>
                <a:gd name="T10" fmla="*/ 4 w 61"/>
                <a:gd name="T11" fmla="*/ 7 h 83"/>
                <a:gd name="T12" fmla="*/ 7 w 61"/>
                <a:gd name="T13" fmla="*/ 10 h 83"/>
                <a:gd name="T14" fmla="*/ 7 w 61"/>
                <a:gd name="T15" fmla="*/ 11 h 83"/>
                <a:gd name="T16" fmla="*/ 4 w 61"/>
                <a:gd name="T17" fmla="*/ 12 h 83"/>
                <a:gd name="T18" fmla="*/ 2 w 61"/>
                <a:gd name="T19" fmla="*/ 13 h 83"/>
                <a:gd name="T20" fmla="*/ 0 w 61"/>
                <a:gd name="T21" fmla="*/ 16 h 83"/>
                <a:gd name="T22" fmla="*/ 4 w 61"/>
                <a:gd name="T23" fmla="*/ 21 h 83"/>
                <a:gd name="T24" fmla="*/ 10 w 61"/>
                <a:gd name="T25" fmla="*/ 26 h 83"/>
                <a:gd name="T26" fmla="*/ 16 w 61"/>
                <a:gd name="T27" fmla="*/ 30 h 83"/>
                <a:gd name="T28" fmla="*/ 19 w 61"/>
                <a:gd name="T29" fmla="*/ 35 h 83"/>
                <a:gd name="T30" fmla="*/ 21 w 61"/>
                <a:gd name="T31" fmla="*/ 41 h 83"/>
                <a:gd name="T32" fmla="*/ 26 w 61"/>
                <a:gd name="T33" fmla="*/ 28 h 83"/>
                <a:gd name="T34" fmla="*/ 24 w 61"/>
                <a:gd name="T35" fmla="*/ 26 h 83"/>
                <a:gd name="T36" fmla="*/ 21 w 61"/>
                <a:gd name="T37" fmla="*/ 26 h 83"/>
                <a:gd name="T38" fmla="*/ 19 w 61"/>
                <a:gd name="T39" fmla="*/ 26 h 83"/>
                <a:gd name="T40" fmla="*/ 17 w 61"/>
                <a:gd name="T41" fmla="*/ 25 h 83"/>
                <a:gd name="T42" fmla="*/ 16 w 61"/>
                <a:gd name="T43" fmla="*/ 22 h 83"/>
                <a:gd name="T44" fmla="*/ 17 w 61"/>
                <a:gd name="T45" fmla="*/ 21 h 83"/>
                <a:gd name="T46" fmla="*/ 18 w 61"/>
                <a:gd name="T47" fmla="*/ 21 h 83"/>
                <a:gd name="T48" fmla="*/ 19 w 61"/>
                <a:gd name="T49" fmla="*/ 21 h 83"/>
                <a:gd name="T50" fmla="*/ 21 w 61"/>
                <a:gd name="T51" fmla="*/ 21 h 83"/>
                <a:gd name="T52" fmla="*/ 22 w 61"/>
                <a:gd name="T53" fmla="*/ 21 h 83"/>
                <a:gd name="T54" fmla="*/ 22 w 61"/>
                <a:gd name="T55" fmla="*/ 20 h 83"/>
                <a:gd name="T56" fmla="*/ 21 w 61"/>
                <a:gd name="T57" fmla="*/ 19 h 83"/>
                <a:gd name="T58" fmla="*/ 21 w 61"/>
                <a:gd name="T59" fmla="*/ 18 h 83"/>
                <a:gd name="T60" fmla="*/ 21 w 61"/>
                <a:gd name="T61" fmla="*/ 16 h 83"/>
                <a:gd name="T62" fmla="*/ 21 w 61"/>
                <a:gd name="T63" fmla="*/ 16 h 83"/>
                <a:gd name="T64" fmla="*/ 18 w 61"/>
                <a:gd name="T65" fmla="*/ 12 h 83"/>
                <a:gd name="T66" fmla="*/ 16 w 61"/>
                <a:gd name="T67" fmla="*/ 10 h 83"/>
                <a:gd name="T68" fmla="*/ 14 w 61"/>
                <a:gd name="T69" fmla="*/ 9 h 83"/>
                <a:gd name="T70" fmla="*/ 13 w 61"/>
                <a:gd name="T71" fmla="*/ 6 h 83"/>
                <a:gd name="T72" fmla="*/ 12 w 61"/>
                <a:gd name="T73" fmla="*/ 4 h 83"/>
                <a:gd name="T74" fmla="*/ 12 w 61"/>
                <a:gd name="T75" fmla="*/ 4 h 83"/>
                <a:gd name="T76" fmla="*/ 11 w 61"/>
                <a:gd name="T77" fmla="*/ 4 h 83"/>
                <a:gd name="T78" fmla="*/ 11 w 61"/>
                <a:gd name="T79" fmla="*/ 4 h 83"/>
                <a:gd name="T80" fmla="*/ 11 w 61"/>
                <a:gd name="T81" fmla="*/ 5 h 83"/>
                <a:gd name="T82" fmla="*/ 10 w 61"/>
                <a:gd name="T83" fmla="*/ 5 h 8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1" h="83">
                  <a:moveTo>
                    <a:pt x="20" y="10"/>
                  </a:moveTo>
                  <a:lnTo>
                    <a:pt x="17" y="12"/>
                  </a:lnTo>
                  <a:lnTo>
                    <a:pt x="16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8" y="9"/>
                  </a:lnTo>
                  <a:lnTo>
                    <a:pt x="7" y="8"/>
                  </a:lnTo>
                  <a:lnTo>
                    <a:pt x="6" y="6"/>
                  </a:lnTo>
                  <a:lnTo>
                    <a:pt x="3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7" y="15"/>
                  </a:lnTo>
                  <a:lnTo>
                    <a:pt x="11" y="19"/>
                  </a:lnTo>
                  <a:lnTo>
                    <a:pt x="13" y="20"/>
                  </a:lnTo>
                  <a:lnTo>
                    <a:pt x="14" y="22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3" y="26"/>
                  </a:lnTo>
                  <a:lnTo>
                    <a:pt x="1" y="28"/>
                  </a:lnTo>
                  <a:lnTo>
                    <a:pt x="0" y="32"/>
                  </a:lnTo>
                  <a:lnTo>
                    <a:pt x="4" y="38"/>
                  </a:lnTo>
                  <a:lnTo>
                    <a:pt x="8" y="43"/>
                  </a:lnTo>
                  <a:lnTo>
                    <a:pt x="14" y="48"/>
                  </a:lnTo>
                  <a:lnTo>
                    <a:pt x="20" y="52"/>
                  </a:lnTo>
                  <a:lnTo>
                    <a:pt x="26" y="56"/>
                  </a:lnTo>
                  <a:lnTo>
                    <a:pt x="31" y="61"/>
                  </a:lnTo>
                  <a:lnTo>
                    <a:pt x="36" y="65"/>
                  </a:lnTo>
                  <a:lnTo>
                    <a:pt x="38" y="71"/>
                  </a:lnTo>
                  <a:lnTo>
                    <a:pt x="41" y="76"/>
                  </a:lnTo>
                  <a:lnTo>
                    <a:pt x="41" y="83"/>
                  </a:lnTo>
                  <a:lnTo>
                    <a:pt x="61" y="83"/>
                  </a:lnTo>
                  <a:lnTo>
                    <a:pt x="51" y="56"/>
                  </a:lnTo>
                  <a:lnTo>
                    <a:pt x="50" y="53"/>
                  </a:lnTo>
                  <a:lnTo>
                    <a:pt x="47" y="53"/>
                  </a:lnTo>
                  <a:lnTo>
                    <a:pt x="44" y="52"/>
                  </a:lnTo>
                  <a:lnTo>
                    <a:pt x="41" y="52"/>
                  </a:lnTo>
                  <a:lnTo>
                    <a:pt x="38" y="52"/>
                  </a:lnTo>
                  <a:lnTo>
                    <a:pt x="37" y="52"/>
                  </a:lnTo>
                  <a:lnTo>
                    <a:pt x="34" y="52"/>
                  </a:lnTo>
                  <a:lnTo>
                    <a:pt x="33" y="50"/>
                  </a:lnTo>
                  <a:lnTo>
                    <a:pt x="31" y="48"/>
                  </a:lnTo>
                  <a:lnTo>
                    <a:pt x="31" y="45"/>
                  </a:lnTo>
                  <a:lnTo>
                    <a:pt x="31" y="43"/>
                  </a:lnTo>
                  <a:lnTo>
                    <a:pt x="33" y="42"/>
                  </a:lnTo>
                  <a:lnTo>
                    <a:pt x="34" y="42"/>
                  </a:lnTo>
                  <a:lnTo>
                    <a:pt x="36" y="42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3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3" y="40"/>
                  </a:lnTo>
                  <a:lnTo>
                    <a:pt x="41" y="39"/>
                  </a:lnTo>
                  <a:lnTo>
                    <a:pt x="41" y="38"/>
                  </a:lnTo>
                  <a:lnTo>
                    <a:pt x="41" y="36"/>
                  </a:lnTo>
                  <a:lnTo>
                    <a:pt x="41" y="35"/>
                  </a:lnTo>
                  <a:lnTo>
                    <a:pt x="41" y="33"/>
                  </a:lnTo>
                  <a:lnTo>
                    <a:pt x="41" y="32"/>
                  </a:lnTo>
                  <a:lnTo>
                    <a:pt x="37" y="28"/>
                  </a:lnTo>
                  <a:lnTo>
                    <a:pt x="36" y="25"/>
                  </a:lnTo>
                  <a:lnTo>
                    <a:pt x="33" y="23"/>
                  </a:lnTo>
                  <a:lnTo>
                    <a:pt x="31" y="20"/>
                  </a:lnTo>
                  <a:lnTo>
                    <a:pt x="30" y="19"/>
                  </a:lnTo>
                  <a:lnTo>
                    <a:pt x="28" y="18"/>
                  </a:lnTo>
                  <a:lnTo>
                    <a:pt x="27" y="16"/>
                  </a:lnTo>
                  <a:lnTo>
                    <a:pt x="26" y="13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1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60" name="Freeform 14"/>
            <p:cNvSpPr>
              <a:spLocks/>
            </p:cNvSpPr>
            <p:nvPr/>
          </p:nvSpPr>
          <p:spPr bwMode="auto">
            <a:xfrm>
              <a:off x="2257" y="1040"/>
              <a:ext cx="3" cy="5"/>
            </a:xfrm>
            <a:custGeom>
              <a:avLst/>
              <a:gdLst>
                <a:gd name="T0" fmla="*/ 3 w 7"/>
                <a:gd name="T1" fmla="*/ 1 h 11"/>
                <a:gd name="T2" fmla="*/ 0 w 7"/>
                <a:gd name="T3" fmla="*/ 0 h 11"/>
                <a:gd name="T4" fmla="*/ 0 w 7"/>
                <a:gd name="T5" fmla="*/ 1 h 11"/>
                <a:gd name="T6" fmla="*/ 0 w 7"/>
                <a:gd name="T7" fmla="*/ 1 h 11"/>
                <a:gd name="T8" fmla="*/ 0 w 7"/>
                <a:gd name="T9" fmla="*/ 1 h 11"/>
                <a:gd name="T10" fmla="*/ 1 w 7"/>
                <a:gd name="T11" fmla="*/ 2 h 11"/>
                <a:gd name="T12" fmla="*/ 1 w 7"/>
                <a:gd name="T13" fmla="*/ 3 h 11"/>
                <a:gd name="T14" fmla="*/ 2 w 7"/>
                <a:gd name="T15" fmla="*/ 3 h 11"/>
                <a:gd name="T16" fmla="*/ 2 w 7"/>
                <a:gd name="T17" fmla="*/ 4 h 11"/>
                <a:gd name="T18" fmla="*/ 2 w 7"/>
                <a:gd name="T19" fmla="*/ 4 h 11"/>
                <a:gd name="T20" fmla="*/ 3 w 7"/>
                <a:gd name="T21" fmla="*/ 4 h 11"/>
                <a:gd name="T22" fmla="*/ 3 w 7"/>
                <a:gd name="T23" fmla="*/ 5 h 11"/>
                <a:gd name="T24" fmla="*/ 3 w 7"/>
                <a:gd name="T25" fmla="*/ 4 h 11"/>
                <a:gd name="T26" fmla="*/ 3 w 7"/>
                <a:gd name="T27" fmla="*/ 4 h 11"/>
                <a:gd name="T28" fmla="*/ 3 w 7"/>
                <a:gd name="T29" fmla="*/ 4 h 11"/>
                <a:gd name="T30" fmla="*/ 3 w 7"/>
                <a:gd name="T31" fmla="*/ 4 h 11"/>
                <a:gd name="T32" fmla="*/ 3 w 7"/>
                <a:gd name="T33" fmla="*/ 4 h 11"/>
                <a:gd name="T34" fmla="*/ 3 w 7"/>
                <a:gd name="T35" fmla="*/ 3 h 11"/>
                <a:gd name="T36" fmla="*/ 3 w 7"/>
                <a:gd name="T37" fmla="*/ 3 h 11"/>
                <a:gd name="T38" fmla="*/ 3 w 7"/>
                <a:gd name="T39" fmla="*/ 2 h 11"/>
                <a:gd name="T40" fmla="*/ 3 w 7"/>
                <a:gd name="T41" fmla="*/ 1 h 11"/>
                <a:gd name="T42" fmla="*/ 3 w 7"/>
                <a:gd name="T43" fmla="*/ 1 h 11"/>
                <a:gd name="T44" fmla="*/ 3 w 7"/>
                <a:gd name="T45" fmla="*/ 1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" h="11">
                  <a:moveTo>
                    <a:pt x="7" y="3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5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61" name="Freeform 15"/>
            <p:cNvSpPr>
              <a:spLocks noEditPoints="1"/>
            </p:cNvSpPr>
            <p:nvPr/>
          </p:nvSpPr>
          <p:spPr bwMode="auto">
            <a:xfrm>
              <a:off x="2092" y="1072"/>
              <a:ext cx="209" cy="300"/>
            </a:xfrm>
            <a:custGeom>
              <a:avLst/>
              <a:gdLst>
                <a:gd name="T0" fmla="*/ 78 w 418"/>
                <a:gd name="T1" fmla="*/ 286 h 599"/>
                <a:gd name="T2" fmla="*/ 95 w 418"/>
                <a:gd name="T3" fmla="*/ 295 h 599"/>
                <a:gd name="T4" fmla="*/ 97 w 418"/>
                <a:gd name="T5" fmla="*/ 292 h 599"/>
                <a:gd name="T6" fmla="*/ 63 w 418"/>
                <a:gd name="T7" fmla="*/ 265 h 599"/>
                <a:gd name="T8" fmla="*/ 92 w 418"/>
                <a:gd name="T9" fmla="*/ 270 h 599"/>
                <a:gd name="T10" fmla="*/ 181 w 418"/>
                <a:gd name="T11" fmla="*/ 193 h 599"/>
                <a:gd name="T12" fmla="*/ 165 w 418"/>
                <a:gd name="T13" fmla="*/ 234 h 599"/>
                <a:gd name="T14" fmla="*/ 185 w 418"/>
                <a:gd name="T15" fmla="*/ 179 h 599"/>
                <a:gd name="T16" fmla="*/ 198 w 418"/>
                <a:gd name="T17" fmla="*/ 148 h 599"/>
                <a:gd name="T18" fmla="*/ 205 w 418"/>
                <a:gd name="T19" fmla="*/ 88 h 599"/>
                <a:gd name="T20" fmla="*/ 200 w 418"/>
                <a:gd name="T21" fmla="*/ 86 h 599"/>
                <a:gd name="T22" fmla="*/ 206 w 418"/>
                <a:gd name="T23" fmla="*/ 107 h 599"/>
                <a:gd name="T24" fmla="*/ 201 w 418"/>
                <a:gd name="T25" fmla="*/ 98 h 599"/>
                <a:gd name="T26" fmla="*/ 191 w 418"/>
                <a:gd name="T27" fmla="*/ 123 h 599"/>
                <a:gd name="T28" fmla="*/ 183 w 418"/>
                <a:gd name="T29" fmla="*/ 112 h 599"/>
                <a:gd name="T30" fmla="*/ 182 w 418"/>
                <a:gd name="T31" fmla="*/ 127 h 599"/>
                <a:gd name="T32" fmla="*/ 175 w 418"/>
                <a:gd name="T33" fmla="*/ 102 h 599"/>
                <a:gd name="T34" fmla="*/ 155 w 418"/>
                <a:gd name="T35" fmla="*/ 65 h 599"/>
                <a:gd name="T36" fmla="*/ 150 w 418"/>
                <a:gd name="T37" fmla="*/ 17 h 599"/>
                <a:gd name="T38" fmla="*/ 138 w 418"/>
                <a:gd name="T39" fmla="*/ 7 h 599"/>
                <a:gd name="T40" fmla="*/ 122 w 418"/>
                <a:gd name="T41" fmla="*/ 13 h 599"/>
                <a:gd name="T42" fmla="*/ 136 w 418"/>
                <a:gd name="T43" fmla="*/ 13 h 599"/>
                <a:gd name="T44" fmla="*/ 78 w 418"/>
                <a:gd name="T45" fmla="*/ 47 h 599"/>
                <a:gd name="T46" fmla="*/ 9 w 418"/>
                <a:gd name="T47" fmla="*/ 32 h 599"/>
                <a:gd name="T48" fmla="*/ 0 w 418"/>
                <a:gd name="T49" fmla="*/ 73 h 599"/>
                <a:gd name="T50" fmla="*/ 6 w 418"/>
                <a:gd name="T51" fmla="*/ 144 h 599"/>
                <a:gd name="T52" fmla="*/ 20 w 418"/>
                <a:gd name="T53" fmla="*/ 170 h 599"/>
                <a:gd name="T54" fmla="*/ 25 w 418"/>
                <a:gd name="T55" fmla="*/ 189 h 599"/>
                <a:gd name="T56" fmla="*/ 55 w 418"/>
                <a:gd name="T57" fmla="*/ 263 h 599"/>
                <a:gd name="T58" fmla="*/ 72 w 418"/>
                <a:gd name="T59" fmla="*/ 275 h 599"/>
                <a:gd name="T60" fmla="*/ 66 w 418"/>
                <a:gd name="T61" fmla="*/ 270 h 599"/>
                <a:gd name="T62" fmla="*/ 67 w 418"/>
                <a:gd name="T63" fmla="*/ 273 h 599"/>
                <a:gd name="T64" fmla="*/ 165 w 418"/>
                <a:gd name="T65" fmla="*/ 195 h 599"/>
                <a:gd name="T66" fmla="*/ 166 w 418"/>
                <a:gd name="T67" fmla="*/ 176 h 599"/>
                <a:gd name="T68" fmla="*/ 98 w 418"/>
                <a:gd name="T69" fmla="*/ 236 h 599"/>
                <a:gd name="T70" fmla="*/ 110 w 418"/>
                <a:gd name="T71" fmla="*/ 227 h 599"/>
                <a:gd name="T72" fmla="*/ 99 w 418"/>
                <a:gd name="T73" fmla="*/ 123 h 599"/>
                <a:gd name="T74" fmla="*/ 129 w 418"/>
                <a:gd name="T75" fmla="*/ 112 h 599"/>
                <a:gd name="T76" fmla="*/ 142 w 418"/>
                <a:gd name="T77" fmla="*/ 126 h 599"/>
                <a:gd name="T78" fmla="*/ 111 w 418"/>
                <a:gd name="T79" fmla="*/ 128 h 599"/>
                <a:gd name="T80" fmla="*/ 110 w 418"/>
                <a:gd name="T81" fmla="*/ 139 h 599"/>
                <a:gd name="T82" fmla="*/ 105 w 418"/>
                <a:gd name="T83" fmla="*/ 159 h 599"/>
                <a:gd name="T84" fmla="*/ 105 w 418"/>
                <a:gd name="T85" fmla="*/ 159 h 599"/>
                <a:gd name="T86" fmla="*/ 101 w 418"/>
                <a:gd name="T87" fmla="*/ 163 h 599"/>
                <a:gd name="T88" fmla="*/ 112 w 418"/>
                <a:gd name="T89" fmla="*/ 171 h 599"/>
                <a:gd name="T90" fmla="*/ 113 w 418"/>
                <a:gd name="T91" fmla="*/ 204 h 599"/>
                <a:gd name="T92" fmla="*/ 101 w 418"/>
                <a:gd name="T93" fmla="*/ 189 h 599"/>
                <a:gd name="T94" fmla="*/ 101 w 418"/>
                <a:gd name="T95" fmla="*/ 179 h 599"/>
                <a:gd name="T96" fmla="*/ 89 w 418"/>
                <a:gd name="T97" fmla="*/ 161 h 599"/>
                <a:gd name="T98" fmla="*/ 89 w 418"/>
                <a:gd name="T99" fmla="*/ 131 h 599"/>
                <a:gd name="T100" fmla="*/ 85 w 418"/>
                <a:gd name="T101" fmla="*/ 202 h 599"/>
                <a:gd name="T102" fmla="*/ 110 w 418"/>
                <a:gd name="T103" fmla="*/ 210 h 599"/>
                <a:gd name="T104" fmla="*/ 107 w 418"/>
                <a:gd name="T105" fmla="*/ 211 h 599"/>
                <a:gd name="T106" fmla="*/ 112 w 418"/>
                <a:gd name="T107" fmla="*/ 217 h 599"/>
                <a:gd name="T108" fmla="*/ 93 w 418"/>
                <a:gd name="T109" fmla="*/ 209 h 599"/>
                <a:gd name="T110" fmla="*/ 14 w 418"/>
                <a:gd name="T111" fmla="*/ 156 h 599"/>
                <a:gd name="T112" fmla="*/ 32 w 418"/>
                <a:gd name="T113" fmla="*/ 123 h 599"/>
                <a:gd name="T114" fmla="*/ 29 w 418"/>
                <a:gd name="T115" fmla="*/ 116 h 599"/>
                <a:gd name="T116" fmla="*/ 66 w 418"/>
                <a:gd name="T117" fmla="*/ 126 h 599"/>
                <a:gd name="T118" fmla="*/ 59 w 418"/>
                <a:gd name="T119" fmla="*/ 128 h 599"/>
                <a:gd name="T120" fmla="*/ 60 w 418"/>
                <a:gd name="T121" fmla="*/ 141 h 599"/>
                <a:gd name="T122" fmla="*/ 27 w 418"/>
                <a:gd name="T123" fmla="*/ 133 h 5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18" h="599">
                  <a:moveTo>
                    <a:pt x="116" y="579"/>
                  </a:moveTo>
                  <a:lnTo>
                    <a:pt x="121" y="580"/>
                  </a:lnTo>
                  <a:lnTo>
                    <a:pt x="127" y="580"/>
                  </a:lnTo>
                  <a:lnTo>
                    <a:pt x="133" y="582"/>
                  </a:lnTo>
                  <a:lnTo>
                    <a:pt x="139" y="582"/>
                  </a:lnTo>
                  <a:lnTo>
                    <a:pt x="144" y="583"/>
                  </a:lnTo>
                  <a:lnTo>
                    <a:pt x="150" y="585"/>
                  </a:lnTo>
                  <a:lnTo>
                    <a:pt x="156" y="585"/>
                  </a:lnTo>
                  <a:lnTo>
                    <a:pt x="160" y="587"/>
                  </a:lnTo>
                  <a:lnTo>
                    <a:pt x="166" y="589"/>
                  </a:lnTo>
                  <a:lnTo>
                    <a:pt x="171" y="592"/>
                  </a:lnTo>
                  <a:lnTo>
                    <a:pt x="169" y="589"/>
                  </a:lnTo>
                  <a:lnTo>
                    <a:pt x="167" y="585"/>
                  </a:lnTo>
                  <a:lnTo>
                    <a:pt x="164" y="582"/>
                  </a:lnTo>
                  <a:lnTo>
                    <a:pt x="161" y="579"/>
                  </a:lnTo>
                  <a:lnTo>
                    <a:pt x="159" y="575"/>
                  </a:lnTo>
                  <a:lnTo>
                    <a:pt x="156" y="572"/>
                  </a:lnTo>
                  <a:lnTo>
                    <a:pt x="153" y="569"/>
                  </a:lnTo>
                  <a:lnTo>
                    <a:pt x="150" y="564"/>
                  </a:lnTo>
                  <a:lnTo>
                    <a:pt x="149" y="562"/>
                  </a:lnTo>
                  <a:lnTo>
                    <a:pt x="147" y="557"/>
                  </a:lnTo>
                  <a:lnTo>
                    <a:pt x="151" y="557"/>
                  </a:lnTo>
                  <a:lnTo>
                    <a:pt x="154" y="559"/>
                  </a:lnTo>
                  <a:lnTo>
                    <a:pt x="159" y="562"/>
                  </a:lnTo>
                  <a:lnTo>
                    <a:pt x="163" y="566"/>
                  </a:lnTo>
                  <a:lnTo>
                    <a:pt x="166" y="570"/>
                  </a:lnTo>
                  <a:lnTo>
                    <a:pt x="169" y="576"/>
                  </a:lnTo>
                  <a:lnTo>
                    <a:pt x="173" y="580"/>
                  </a:lnTo>
                  <a:lnTo>
                    <a:pt x="176" y="586"/>
                  </a:lnTo>
                  <a:lnTo>
                    <a:pt x="179" y="592"/>
                  </a:lnTo>
                  <a:lnTo>
                    <a:pt x="182" y="596"/>
                  </a:lnTo>
                  <a:lnTo>
                    <a:pt x="184" y="592"/>
                  </a:lnTo>
                  <a:lnTo>
                    <a:pt x="187" y="590"/>
                  </a:lnTo>
                  <a:lnTo>
                    <a:pt x="190" y="590"/>
                  </a:lnTo>
                  <a:lnTo>
                    <a:pt x="193" y="592"/>
                  </a:lnTo>
                  <a:lnTo>
                    <a:pt x="196" y="593"/>
                  </a:lnTo>
                  <a:lnTo>
                    <a:pt x="199" y="595"/>
                  </a:lnTo>
                  <a:lnTo>
                    <a:pt x="200" y="596"/>
                  </a:lnTo>
                  <a:lnTo>
                    <a:pt x="203" y="597"/>
                  </a:lnTo>
                  <a:lnTo>
                    <a:pt x="204" y="599"/>
                  </a:lnTo>
                  <a:lnTo>
                    <a:pt x="206" y="599"/>
                  </a:lnTo>
                  <a:lnTo>
                    <a:pt x="207" y="596"/>
                  </a:lnTo>
                  <a:lnTo>
                    <a:pt x="204" y="593"/>
                  </a:lnTo>
                  <a:lnTo>
                    <a:pt x="202" y="596"/>
                  </a:lnTo>
                  <a:lnTo>
                    <a:pt x="204" y="593"/>
                  </a:lnTo>
                  <a:lnTo>
                    <a:pt x="236" y="567"/>
                  </a:lnTo>
                  <a:lnTo>
                    <a:pt x="202" y="585"/>
                  </a:lnTo>
                  <a:lnTo>
                    <a:pt x="197" y="585"/>
                  </a:lnTo>
                  <a:lnTo>
                    <a:pt x="193" y="583"/>
                  </a:lnTo>
                  <a:lnTo>
                    <a:pt x="190" y="582"/>
                  </a:lnTo>
                  <a:lnTo>
                    <a:pt x="186" y="579"/>
                  </a:lnTo>
                  <a:lnTo>
                    <a:pt x="183" y="576"/>
                  </a:lnTo>
                  <a:lnTo>
                    <a:pt x="182" y="573"/>
                  </a:lnTo>
                  <a:lnTo>
                    <a:pt x="180" y="569"/>
                  </a:lnTo>
                  <a:lnTo>
                    <a:pt x="179" y="564"/>
                  </a:lnTo>
                  <a:lnTo>
                    <a:pt x="180" y="560"/>
                  </a:lnTo>
                  <a:lnTo>
                    <a:pt x="182" y="557"/>
                  </a:lnTo>
                  <a:lnTo>
                    <a:pt x="174" y="556"/>
                  </a:lnTo>
                  <a:lnTo>
                    <a:pt x="167" y="553"/>
                  </a:lnTo>
                  <a:lnTo>
                    <a:pt x="161" y="550"/>
                  </a:lnTo>
                  <a:lnTo>
                    <a:pt x="154" y="547"/>
                  </a:lnTo>
                  <a:lnTo>
                    <a:pt x="149" y="543"/>
                  </a:lnTo>
                  <a:lnTo>
                    <a:pt x="143" y="540"/>
                  </a:lnTo>
                  <a:lnTo>
                    <a:pt x="136" y="536"/>
                  </a:lnTo>
                  <a:lnTo>
                    <a:pt x="130" y="533"/>
                  </a:lnTo>
                  <a:lnTo>
                    <a:pt x="126" y="530"/>
                  </a:lnTo>
                  <a:lnTo>
                    <a:pt x="120" y="527"/>
                  </a:lnTo>
                  <a:lnTo>
                    <a:pt x="121" y="526"/>
                  </a:lnTo>
                  <a:lnTo>
                    <a:pt x="123" y="526"/>
                  </a:lnTo>
                  <a:lnTo>
                    <a:pt x="126" y="524"/>
                  </a:lnTo>
                  <a:lnTo>
                    <a:pt x="127" y="523"/>
                  </a:lnTo>
                  <a:lnTo>
                    <a:pt x="129" y="522"/>
                  </a:lnTo>
                  <a:lnTo>
                    <a:pt x="130" y="520"/>
                  </a:lnTo>
                  <a:lnTo>
                    <a:pt x="131" y="520"/>
                  </a:lnTo>
                  <a:lnTo>
                    <a:pt x="134" y="520"/>
                  </a:lnTo>
                  <a:lnTo>
                    <a:pt x="136" y="520"/>
                  </a:lnTo>
                  <a:lnTo>
                    <a:pt x="137" y="523"/>
                  </a:lnTo>
                  <a:lnTo>
                    <a:pt x="144" y="530"/>
                  </a:lnTo>
                  <a:lnTo>
                    <a:pt x="151" y="536"/>
                  </a:lnTo>
                  <a:lnTo>
                    <a:pt x="159" y="539"/>
                  </a:lnTo>
                  <a:lnTo>
                    <a:pt x="167" y="540"/>
                  </a:lnTo>
                  <a:lnTo>
                    <a:pt x="176" y="542"/>
                  </a:lnTo>
                  <a:lnTo>
                    <a:pt x="184" y="540"/>
                  </a:lnTo>
                  <a:lnTo>
                    <a:pt x="194" y="540"/>
                  </a:lnTo>
                  <a:lnTo>
                    <a:pt x="203" y="540"/>
                  </a:lnTo>
                  <a:lnTo>
                    <a:pt x="213" y="539"/>
                  </a:lnTo>
                  <a:lnTo>
                    <a:pt x="223" y="540"/>
                  </a:lnTo>
                  <a:lnTo>
                    <a:pt x="242" y="532"/>
                  </a:lnTo>
                  <a:lnTo>
                    <a:pt x="260" y="522"/>
                  </a:lnTo>
                  <a:lnTo>
                    <a:pt x="279" y="507"/>
                  </a:lnTo>
                  <a:lnTo>
                    <a:pt x="295" y="491"/>
                  </a:lnTo>
                  <a:lnTo>
                    <a:pt x="310" y="474"/>
                  </a:lnTo>
                  <a:lnTo>
                    <a:pt x="325" y="456"/>
                  </a:lnTo>
                  <a:lnTo>
                    <a:pt x="336" y="437"/>
                  </a:lnTo>
                  <a:lnTo>
                    <a:pt x="345" y="415"/>
                  </a:lnTo>
                  <a:lnTo>
                    <a:pt x="352" y="395"/>
                  </a:lnTo>
                  <a:lnTo>
                    <a:pt x="356" y="375"/>
                  </a:lnTo>
                  <a:lnTo>
                    <a:pt x="358" y="378"/>
                  </a:lnTo>
                  <a:lnTo>
                    <a:pt x="359" y="383"/>
                  </a:lnTo>
                  <a:lnTo>
                    <a:pt x="361" y="385"/>
                  </a:lnTo>
                  <a:lnTo>
                    <a:pt x="361" y="390"/>
                  </a:lnTo>
                  <a:lnTo>
                    <a:pt x="361" y="394"/>
                  </a:lnTo>
                  <a:lnTo>
                    <a:pt x="361" y="397"/>
                  </a:lnTo>
                  <a:lnTo>
                    <a:pt x="361" y="401"/>
                  </a:lnTo>
                  <a:lnTo>
                    <a:pt x="361" y="405"/>
                  </a:lnTo>
                  <a:lnTo>
                    <a:pt x="361" y="408"/>
                  </a:lnTo>
                  <a:lnTo>
                    <a:pt x="361" y="413"/>
                  </a:lnTo>
                  <a:lnTo>
                    <a:pt x="359" y="420"/>
                  </a:lnTo>
                  <a:lnTo>
                    <a:pt x="356" y="426"/>
                  </a:lnTo>
                  <a:lnTo>
                    <a:pt x="353" y="433"/>
                  </a:lnTo>
                  <a:lnTo>
                    <a:pt x="352" y="440"/>
                  </a:lnTo>
                  <a:lnTo>
                    <a:pt x="349" y="447"/>
                  </a:lnTo>
                  <a:lnTo>
                    <a:pt x="345" y="453"/>
                  </a:lnTo>
                  <a:lnTo>
                    <a:pt x="342" y="458"/>
                  </a:lnTo>
                  <a:lnTo>
                    <a:pt x="338" y="463"/>
                  </a:lnTo>
                  <a:lnTo>
                    <a:pt x="333" y="466"/>
                  </a:lnTo>
                  <a:lnTo>
                    <a:pt x="329" y="468"/>
                  </a:lnTo>
                  <a:lnTo>
                    <a:pt x="336" y="481"/>
                  </a:lnTo>
                  <a:lnTo>
                    <a:pt x="378" y="451"/>
                  </a:lnTo>
                  <a:lnTo>
                    <a:pt x="375" y="448"/>
                  </a:lnTo>
                  <a:lnTo>
                    <a:pt x="375" y="446"/>
                  </a:lnTo>
                  <a:lnTo>
                    <a:pt x="375" y="443"/>
                  </a:lnTo>
                  <a:lnTo>
                    <a:pt x="376" y="440"/>
                  </a:lnTo>
                  <a:lnTo>
                    <a:pt x="378" y="438"/>
                  </a:lnTo>
                  <a:lnTo>
                    <a:pt x="379" y="436"/>
                  </a:lnTo>
                  <a:lnTo>
                    <a:pt x="381" y="433"/>
                  </a:lnTo>
                  <a:lnTo>
                    <a:pt x="382" y="430"/>
                  </a:lnTo>
                  <a:lnTo>
                    <a:pt x="382" y="427"/>
                  </a:lnTo>
                  <a:lnTo>
                    <a:pt x="381" y="424"/>
                  </a:lnTo>
                  <a:lnTo>
                    <a:pt x="376" y="415"/>
                  </a:lnTo>
                  <a:lnTo>
                    <a:pt x="372" y="403"/>
                  </a:lnTo>
                  <a:lnTo>
                    <a:pt x="371" y="390"/>
                  </a:lnTo>
                  <a:lnTo>
                    <a:pt x="369" y="374"/>
                  </a:lnTo>
                  <a:lnTo>
                    <a:pt x="369" y="358"/>
                  </a:lnTo>
                  <a:lnTo>
                    <a:pt x="369" y="341"/>
                  </a:lnTo>
                  <a:lnTo>
                    <a:pt x="371" y="325"/>
                  </a:lnTo>
                  <a:lnTo>
                    <a:pt x="372" y="308"/>
                  </a:lnTo>
                  <a:lnTo>
                    <a:pt x="375" y="294"/>
                  </a:lnTo>
                  <a:lnTo>
                    <a:pt x="378" y="279"/>
                  </a:lnTo>
                  <a:lnTo>
                    <a:pt x="383" y="279"/>
                  </a:lnTo>
                  <a:lnTo>
                    <a:pt x="383" y="282"/>
                  </a:lnTo>
                  <a:lnTo>
                    <a:pt x="386" y="284"/>
                  </a:lnTo>
                  <a:lnTo>
                    <a:pt x="388" y="285"/>
                  </a:lnTo>
                  <a:lnTo>
                    <a:pt x="389" y="287"/>
                  </a:lnTo>
                  <a:lnTo>
                    <a:pt x="392" y="289"/>
                  </a:lnTo>
                  <a:lnTo>
                    <a:pt x="393" y="291"/>
                  </a:lnTo>
                  <a:lnTo>
                    <a:pt x="395" y="292"/>
                  </a:lnTo>
                  <a:lnTo>
                    <a:pt x="395" y="294"/>
                  </a:lnTo>
                  <a:lnTo>
                    <a:pt x="393" y="297"/>
                  </a:lnTo>
                  <a:lnTo>
                    <a:pt x="391" y="299"/>
                  </a:lnTo>
                  <a:lnTo>
                    <a:pt x="396" y="295"/>
                  </a:lnTo>
                  <a:lnTo>
                    <a:pt x="401" y="292"/>
                  </a:lnTo>
                  <a:lnTo>
                    <a:pt x="403" y="288"/>
                  </a:lnTo>
                  <a:lnTo>
                    <a:pt x="406" y="284"/>
                  </a:lnTo>
                  <a:lnTo>
                    <a:pt x="408" y="278"/>
                  </a:lnTo>
                  <a:lnTo>
                    <a:pt x="411" y="274"/>
                  </a:lnTo>
                  <a:lnTo>
                    <a:pt x="412" y="268"/>
                  </a:lnTo>
                  <a:lnTo>
                    <a:pt x="414" y="264"/>
                  </a:lnTo>
                  <a:lnTo>
                    <a:pt x="415" y="258"/>
                  </a:lnTo>
                  <a:lnTo>
                    <a:pt x="418" y="252"/>
                  </a:lnTo>
                  <a:lnTo>
                    <a:pt x="418" y="244"/>
                  </a:lnTo>
                  <a:lnTo>
                    <a:pt x="418" y="234"/>
                  </a:lnTo>
                  <a:lnTo>
                    <a:pt x="418" y="223"/>
                  </a:lnTo>
                  <a:lnTo>
                    <a:pt x="418" y="212"/>
                  </a:lnTo>
                  <a:lnTo>
                    <a:pt x="418" y="202"/>
                  </a:lnTo>
                  <a:lnTo>
                    <a:pt x="416" y="192"/>
                  </a:lnTo>
                  <a:lnTo>
                    <a:pt x="414" y="183"/>
                  </a:lnTo>
                  <a:lnTo>
                    <a:pt x="409" y="176"/>
                  </a:lnTo>
                  <a:lnTo>
                    <a:pt x="403" y="170"/>
                  </a:lnTo>
                  <a:lnTo>
                    <a:pt x="395" y="166"/>
                  </a:lnTo>
                  <a:lnTo>
                    <a:pt x="392" y="169"/>
                  </a:lnTo>
                  <a:lnTo>
                    <a:pt x="388" y="173"/>
                  </a:lnTo>
                  <a:lnTo>
                    <a:pt x="385" y="176"/>
                  </a:lnTo>
                  <a:lnTo>
                    <a:pt x="382" y="182"/>
                  </a:lnTo>
                  <a:lnTo>
                    <a:pt x="379" y="186"/>
                  </a:lnTo>
                  <a:lnTo>
                    <a:pt x="378" y="191"/>
                  </a:lnTo>
                  <a:lnTo>
                    <a:pt x="376" y="195"/>
                  </a:lnTo>
                  <a:lnTo>
                    <a:pt x="375" y="199"/>
                  </a:lnTo>
                  <a:lnTo>
                    <a:pt x="373" y="203"/>
                  </a:lnTo>
                  <a:lnTo>
                    <a:pt x="373" y="206"/>
                  </a:lnTo>
                  <a:lnTo>
                    <a:pt x="395" y="172"/>
                  </a:lnTo>
                  <a:lnTo>
                    <a:pt x="396" y="172"/>
                  </a:lnTo>
                  <a:lnTo>
                    <a:pt x="398" y="172"/>
                  </a:lnTo>
                  <a:lnTo>
                    <a:pt x="399" y="172"/>
                  </a:lnTo>
                  <a:lnTo>
                    <a:pt x="401" y="173"/>
                  </a:lnTo>
                  <a:lnTo>
                    <a:pt x="402" y="173"/>
                  </a:lnTo>
                  <a:lnTo>
                    <a:pt x="403" y="173"/>
                  </a:lnTo>
                  <a:lnTo>
                    <a:pt x="403" y="175"/>
                  </a:lnTo>
                  <a:lnTo>
                    <a:pt x="405" y="176"/>
                  </a:lnTo>
                  <a:lnTo>
                    <a:pt x="406" y="179"/>
                  </a:lnTo>
                  <a:lnTo>
                    <a:pt x="409" y="182"/>
                  </a:lnTo>
                  <a:lnTo>
                    <a:pt x="411" y="186"/>
                  </a:lnTo>
                  <a:lnTo>
                    <a:pt x="412" y="189"/>
                  </a:lnTo>
                  <a:lnTo>
                    <a:pt x="414" y="193"/>
                  </a:lnTo>
                  <a:lnTo>
                    <a:pt x="415" y="198"/>
                  </a:lnTo>
                  <a:lnTo>
                    <a:pt x="415" y="202"/>
                  </a:lnTo>
                  <a:lnTo>
                    <a:pt x="415" y="205"/>
                  </a:lnTo>
                  <a:lnTo>
                    <a:pt x="414" y="209"/>
                  </a:lnTo>
                  <a:lnTo>
                    <a:pt x="412" y="213"/>
                  </a:lnTo>
                  <a:lnTo>
                    <a:pt x="411" y="213"/>
                  </a:lnTo>
                  <a:lnTo>
                    <a:pt x="411" y="212"/>
                  </a:lnTo>
                  <a:lnTo>
                    <a:pt x="409" y="212"/>
                  </a:lnTo>
                  <a:lnTo>
                    <a:pt x="408" y="211"/>
                  </a:lnTo>
                  <a:lnTo>
                    <a:pt x="408" y="209"/>
                  </a:lnTo>
                  <a:lnTo>
                    <a:pt x="408" y="208"/>
                  </a:lnTo>
                  <a:lnTo>
                    <a:pt x="408" y="206"/>
                  </a:lnTo>
                  <a:lnTo>
                    <a:pt x="406" y="205"/>
                  </a:lnTo>
                  <a:lnTo>
                    <a:pt x="406" y="203"/>
                  </a:lnTo>
                  <a:lnTo>
                    <a:pt x="406" y="202"/>
                  </a:lnTo>
                  <a:lnTo>
                    <a:pt x="406" y="201"/>
                  </a:lnTo>
                  <a:lnTo>
                    <a:pt x="405" y="199"/>
                  </a:lnTo>
                  <a:lnTo>
                    <a:pt x="405" y="196"/>
                  </a:lnTo>
                  <a:lnTo>
                    <a:pt x="403" y="196"/>
                  </a:lnTo>
                  <a:lnTo>
                    <a:pt x="402" y="195"/>
                  </a:lnTo>
                  <a:lnTo>
                    <a:pt x="401" y="195"/>
                  </a:lnTo>
                  <a:lnTo>
                    <a:pt x="398" y="196"/>
                  </a:lnTo>
                  <a:lnTo>
                    <a:pt x="398" y="203"/>
                  </a:lnTo>
                  <a:lnTo>
                    <a:pt x="398" y="209"/>
                  </a:lnTo>
                  <a:lnTo>
                    <a:pt x="398" y="216"/>
                  </a:lnTo>
                  <a:lnTo>
                    <a:pt x="398" y="223"/>
                  </a:lnTo>
                  <a:lnTo>
                    <a:pt x="398" y="231"/>
                  </a:lnTo>
                  <a:lnTo>
                    <a:pt x="398" y="238"/>
                  </a:lnTo>
                  <a:lnTo>
                    <a:pt x="396" y="245"/>
                  </a:lnTo>
                  <a:lnTo>
                    <a:pt x="393" y="251"/>
                  </a:lnTo>
                  <a:lnTo>
                    <a:pt x="391" y="258"/>
                  </a:lnTo>
                  <a:lnTo>
                    <a:pt x="386" y="264"/>
                  </a:lnTo>
                  <a:lnTo>
                    <a:pt x="381" y="269"/>
                  </a:lnTo>
                  <a:lnTo>
                    <a:pt x="383" y="264"/>
                  </a:lnTo>
                  <a:lnTo>
                    <a:pt x="383" y="258"/>
                  </a:lnTo>
                  <a:lnTo>
                    <a:pt x="382" y="252"/>
                  </a:lnTo>
                  <a:lnTo>
                    <a:pt x="381" y="246"/>
                  </a:lnTo>
                  <a:lnTo>
                    <a:pt x="378" y="241"/>
                  </a:lnTo>
                  <a:lnTo>
                    <a:pt x="376" y="236"/>
                  </a:lnTo>
                  <a:lnTo>
                    <a:pt x="375" y="231"/>
                  </a:lnTo>
                  <a:lnTo>
                    <a:pt x="375" y="225"/>
                  </a:lnTo>
                  <a:lnTo>
                    <a:pt x="376" y="219"/>
                  </a:lnTo>
                  <a:lnTo>
                    <a:pt x="381" y="213"/>
                  </a:lnTo>
                  <a:lnTo>
                    <a:pt x="371" y="213"/>
                  </a:lnTo>
                  <a:lnTo>
                    <a:pt x="371" y="215"/>
                  </a:lnTo>
                  <a:lnTo>
                    <a:pt x="371" y="216"/>
                  </a:lnTo>
                  <a:lnTo>
                    <a:pt x="371" y="218"/>
                  </a:lnTo>
                  <a:lnTo>
                    <a:pt x="371" y="219"/>
                  </a:lnTo>
                  <a:lnTo>
                    <a:pt x="369" y="221"/>
                  </a:lnTo>
                  <a:lnTo>
                    <a:pt x="369" y="222"/>
                  </a:lnTo>
                  <a:lnTo>
                    <a:pt x="368" y="222"/>
                  </a:lnTo>
                  <a:lnTo>
                    <a:pt x="368" y="223"/>
                  </a:lnTo>
                  <a:lnTo>
                    <a:pt x="366" y="223"/>
                  </a:lnTo>
                  <a:lnTo>
                    <a:pt x="368" y="226"/>
                  </a:lnTo>
                  <a:lnTo>
                    <a:pt x="369" y="229"/>
                  </a:lnTo>
                  <a:lnTo>
                    <a:pt x="371" y="232"/>
                  </a:lnTo>
                  <a:lnTo>
                    <a:pt x="372" y="236"/>
                  </a:lnTo>
                  <a:lnTo>
                    <a:pt x="372" y="239"/>
                  </a:lnTo>
                  <a:lnTo>
                    <a:pt x="373" y="244"/>
                  </a:lnTo>
                  <a:lnTo>
                    <a:pt x="373" y="246"/>
                  </a:lnTo>
                  <a:lnTo>
                    <a:pt x="373" y="251"/>
                  </a:lnTo>
                  <a:lnTo>
                    <a:pt x="372" y="254"/>
                  </a:lnTo>
                  <a:lnTo>
                    <a:pt x="371" y="258"/>
                  </a:lnTo>
                  <a:lnTo>
                    <a:pt x="369" y="258"/>
                  </a:lnTo>
                  <a:lnTo>
                    <a:pt x="368" y="258"/>
                  </a:lnTo>
                  <a:lnTo>
                    <a:pt x="366" y="258"/>
                  </a:lnTo>
                  <a:lnTo>
                    <a:pt x="365" y="256"/>
                  </a:lnTo>
                  <a:lnTo>
                    <a:pt x="363" y="255"/>
                  </a:lnTo>
                  <a:lnTo>
                    <a:pt x="363" y="254"/>
                  </a:lnTo>
                  <a:lnTo>
                    <a:pt x="362" y="254"/>
                  </a:lnTo>
                  <a:lnTo>
                    <a:pt x="361" y="252"/>
                  </a:lnTo>
                  <a:lnTo>
                    <a:pt x="361" y="249"/>
                  </a:lnTo>
                  <a:lnTo>
                    <a:pt x="361" y="248"/>
                  </a:lnTo>
                  <a:lnTo>
                    <a:pt x="361" y="245"/>
                  </a:lnTo>
                  <a:lnTo>
                    <a:pt x="359" y="244"/>
                  </a:lnTo>
                  <a:lnTo>
                    <a:pt x="359" y="241"/>
                  </a:lnTo>
                  <a:lnTo>
                    <a:pt x="359" y="238"/>
                  </a:lnTo>
                  <a:lnTo>
                    <a:pt x="361" y="236"/>
                  </a:lnTo>
                  <a:lnTo>
                    <a:pt x="361" y="235"/>
                  </a:lnTo>
                  <a:lnTo>
                    <a:pt x="362" y="232"/>
                  </a:lnTo>
                  <a:lnTo>
                    <a:pt x="363" y="231"/>
                  </a:lnTo>
                  <a:lnTo>
                    <a:pt x="359" y="225"/>
                  </a:lnTo>
                  <a:lnTo>
                    <a:pt x="355" y="218"/>
                  </a:lnTo>
                  <a:lnTo>
                    <a:pt x="352" y="211"/>
                  </a:lnTo>
                  <a:lnTo>
                    <a:pt x="349" y="203"/>
                  </a:lnTo>
                  <a:lnTo>
                    <a:pt x="348" y="195"/>
                  </a:lnTo>
                  <a:lnTo>
                    <a:pt x="346" y="188"/>
                  </a:lnTo>
                  <a:lnTo>
                    <a:pt x="346" y="180"/>
                  </a:lnTo>
                  <a:lnTo>
                    <a:pt x="346" y="173"/>
                  </a:lnTo>
                  <a:lnTo>
                    <a:pt x="346" y="168"/>
                  </a:lnTo>
                  <a:lnTo>
                    <a:pt x="346" y="162"/>
                  </a:lnTo>
                  <a:lnTo>
                    <a:pt x="343" y="159"/>
                  </a:lnTo>
                  <a:lnTo>
                    <a:pt x="339" y="156"/>
                  </a:lnTo>
                  <a:lnTo>
                    <a:pt x="336" y="153"/>
                  </a:lnTo>
                  <a:lnTo>
                    <a:pt x="333" y="149"/>
                  </a:lnTo>
                  <a:lnTo>
                    <a:pt x="329" y="148"/>
                  </a:lnTo>
                  <a:lnTo>
                    <a:pt x="326" y="145"/>
                  </a:lnTo>
                  <a:lnTo>
                    <a:pt x="322" y="142"/>
                  </a:lnTo>
                  <a:lnTo>
                    <a:pt x="318" y="140"/>
                  </a:lnTo>
                  <a:lnTo>
                    <a:pt x="313" y="139"/>
                  </a:lnTo>
                  <a:lnTo>
                    <a:pt x="309" y="138"/>
                  </a:lnTo>
                  <a:lnTo>
                    <a:pt x="310" y="130"/>
                  </a:lnTo>
                  <a:lnTo>
                    <a:pt x="312" y="125"/>
                  </a:lnTo>
                  <a:lnTo>
                    <a:pt x="310" y="120"/>
                  </a:lnTo>
                  <a:lnTo>
                    <a:pt x="310" y="115"/>
                  </a:lnTo>
                  <a:lnTo>
                    <a:pt x="309" y="110"/>
                  </a:lnTo>
                  <a:lnTo>
                    <a:pt x="308" y="106"/>
                  </a:lnTo>
                  <a:lnTo>
                    <a:pt x="306" y="100"/>
                  </a:lnTo>
                  <a:lnTo>
                    <a:pt x="306" y="95"/>
                  </a:lnTo>
                  <a:lnTo>
                    <a:pt x="308" y="87"/>
                  </a:lnTo>
                  <a:lnTo>
                    <a:pt x="309" y="80"/>
                  </a:lnTo>
                  <a:lnTo>
                    <a:pt x="308" y="74"/>
                  </a:lnTo>
                  <a:lnTo>
                    <a:pt x="308" y="69"/>
                  </a:lnTo>
                  <a:lnTo>
                    <a:pt x="306" y="63"/>
                  </a:lnTo>
                  <a:lnTo>
                    <a:pt x="306" y="56"/>
                  </a:lnTo>
                  <a:lnTo>
                    <a:pt x="305" y="50"/>
                  </a:lnTo>
                  <a:lnTo>
                    <a:pt x="303" y="44"/>
                  </a:lnTo>
                  <a:lnTo>
                    <a:pt x="302" y="39"/>
                  </a:lnTo>
                  <a:lnTo>
                    <a:pt x="300" y="33"/>
                  </a:lnTo>
                  <a:lnTo>
                    <a:pt x="298" y="29"/>
                  </a:lnTo>
                  <a:lnTo>
                    <a:pt x="295" y="24"/>
                  </a:lnTo>
                  <a:lnTo>
                    <a:pt x="300" y="23"/>
                  </a:lnTo>
                  <a:lnTo>
                    <a:pt x="305" y="20"/>
                  </a:lnTo>
                  <a:lnTo>
                    <a:pt x="306" y="19"/>
                  </a:lnTo>
                  <a:lnTo>
                    <a:pt x="306" y="16"/>
                  </a:lnTo>
                  <a:lnTo>
                    <a:pt x="306" y="13"/>
                  </a:lnTo>
                  <a:lnTo>
                    <a:pt x="305" y="10"/>
                  </a:lnTo>
                  <a:lnTo>
                    <a:pt x="303" y="7"/>
                  </a:lnTo>
                  <a:lnTo>
                    <a:pt x="302" y="6"/>
                  </a:lnTo>
                  <a:lnTo>
                    <a:pt x="300" y="3"/>
                  </a:lnTo>
                  <a:lnTo>
                    <a:pt x="302" y="0"/>
                  </a:lnTo>
                  <a:lnTo>
                    <a:pt x="296" y="1"/>
                  </a:lnTo>
                  <a:lnTo>
                    <a:pt x="292" y="4"/>
                  </a:lnTo>
                  <a:lnTo>
                    <a:pt x="286" y="7"/>
                  </a:lnTo>
                  <a:lnTo>
                    <a:pt x="282" y="10"/>
                  </a:lnTo>
                  <a:lnTo>
                    <a:pt x="276" y="14"/>
                  </a:lnTo>
                  <a:lnTo>
                    <a:pt x="272" y="17"/>
                  </a:lnTo>
                  <a:lnTo>
                    <a:pt x="266" y="20"/>
                  </a:lnTo>
                  <a:lnTo>
                    <a:pt x="262" y="21"/>
                  </a:lnTo>
                  <a:lnTo>
                    <a:pt x="257" y="21"/>
                  </a:lnTo>
                  <a:lnTo>
                    <a:pt x="252" y="20"/>
                  </a:lnTo>
                  <a:lnTo>
                    <a:pt x="253" y="20"/>
                  </a:lnTo>
                  <a:lnTo>
                    <a:pt x="253" y="21"/>
                  </a:lnTo>
                  <a:lnTo>
                    <a:pt x="247" y="23"/>
                  </a:lnTo>
                  <a:lnTo>
                    <a:pt x="243" y="26"/>
                  </a:lnTo>
                  <a:lnTo>
                    <a:pt x="239" y="29"/>
                  </a:lnTo>
                  <a:lnTo>
                    <a:pt x="236" y="33"/>
                  </a:lnTo>
                  <a:lnTo>
                    <a:pt x="232" y="36"/>
                  </a:lnTo>
                  <a:lnTo>
                    <a:pt x="229" y="40"/>
                  </a:lnTo>
                  <a:lnTo>
                    <a:pt x="224" y="43"/>
                  </a:lnTo>
                  <a:lnTo>
                    <a:pt x="220" y="44"/>
                  </a:lnTo>
                  <a:lnTo>
                    <a:pt x="214" y="46"/>
                  </a:lnTo>
                  <a:lnTo>
                    <a:pt x="209" y="46"/>
                  </a:lnTo>
                  <a:lnTo>
                    <a:pt x="212" y="56"/>
                  </a:lnTo>
                  <a:lnTo>
                    <a:pt x="220" y="52"/>
                  </a:lnTo>
                  <a:lnTo>
                    <a:pt x="229" y="46"/>
                  </a:lnTo>
                  <a:lnTo>
                    <a:pt x="236" y="42"/>
                  </a:lnTo>
                  <a:lnTo>
                    <a:pt x="242" y="37"/>
                  </a:lnTo>
                  <a:lnTo>
                    <a:pt x="249" y="33"/>
                  </a:lnTo>
                  <a:lnTo>
                    <a:pt x="256" y="29"/>
                  </a:lnTo>
                  <a:lnTo>
                    <a:pt x="263" y="27"/>
                  </a:lnTo>
                  <a:lnTo>
                    <a:pt x="272" y="26"/>
                  </a:lnTo>
                  <a:lnTo>
                    <a:pt x="280" y="26"/>
                  </a:lnTo>
                  <a:lnTo>
                    <a:pt x="292" y="29"/>
                  </a:lnTo>
                  <a:lnTo>
                    <a:pt x="277" y="49"/>
                  </a:lnTo>
                  <a:lnTo>
                    <a:pt x="267" y="47"/>
                  </a:lnTo>
                  <a:lnTo>
                    <a:pt x="259" y="49"/>
                  </a:lnTo>
                  <a:lnTo>
                    <a:pt x="249" y="53"/>
                  </a:lnTo>
                  <a:lnTo>
                    <a:pt x="240" y="59"/>
                  </a:lnTo>
                  <a:lnTo>
                    <a:pt x="232" y="66"/>
                  </a:lnTo>
                  <a:lnTo>
                    <a:pt x="223" y="73"/>
                  </a:lnTo>
                  <a:lnTo>
                    <a:pt x="214" y="80"/>
                  </a:lnTo>
                  <a:lnTo>
                    <a:pt x="204" y="86"/>
                  </a:lnTo>
                  <a:lnTo>
                    <a:pt x="194" y="89"/>
                  </a:lnTo>
                  <a:lnTo>
                    <a:pt x="184" y="90"/>
                  </a:lnTo>
                  <a:lnTo>
                    <a:pt x="176" y="93"/>
                  </a:lnTo>
                  <a:lnTo>
                    <a:pt x="169" y="95"/>
                  </a:lnTo>
                  <a:lnTo>
                    <a:pt x="161" y="95"/>
                  </a:lnTo>
                  <a:lnTo>
                    <a:pt x="156" y="93"/>
                  </a:lnTo>
                  <a:lnTo>
                    <a:pt x="150" y="93"/>
                  </a:lnTo>
                  <a:lnTo>
                    <a:pt x="143" y="93"/>
                  </a:lnTo>
                  <a:lnTo>
                    <a:pt x="137" y="93"/>
                  </a:lnTo>
                  <a:lnTo>
                    <a:pt x="131" y="95"/>
                  </a:lnTo>
                  <a:lnTo>
                    <a:pt x="126" y="97"/>
                  </a:lnTo>
                  <a:lnTo>
                    <a:pt x="120" y="103"/>
                  </a:lnTo>
                  <a:lnTo>
                    <a:pt x="110" y="93"/>
                  </a:lnTo>
                  <a:lnTo>
                    <a:pt x="100" y="87"/>
                  </a:lnTo>
                  <a:lnTo>
                    <a:pt x="88" y="83"/>
                  </a:lnTo>
                  <a:lnTo>
                    <a:pt x="77" y="82"/>
                  </a:lnTo>
                  <a:lnTo>
                    <a:pt x="66" y="82"/>
                  </a:lnTo>
                  <a:lnTo>
                    <a:pt x="55" y="80"/>
                  </a:lnTo>
                  <a:lnTo>
                    <a:pt x="44" y="79"/>
                  </a:lnTo>
                  <a:lnTo>
                    <a:pt x="35" y="76"/>
                  </a:lnTo>
                  <a:lnTo>
                    <a:pt x="27" y="69"/>
                  </a:lnTo>
                  <a:lnTo>
                    <a:pt x="20" y="59"/>
                  </a:lnTo>
                  <a:lnTo>
                    <a:pt x="18" y="63"/>
                  </a:lnTo>
                  <a:lnTo>
                    <a:pt x="15" y="64"/>
                  </a:lnTo>
                  <a:lnTo>
                    <a:pt x="14" y="66"/>
                  </a:lnTo>
                  <a:lnTo>
                    <a:pt x="11" y="66"/>
                  </a:lnTo>
                  <a:lnTo>
                    <a:pt x="10" y="64"/>
                  </a:lnTo>
                  <a:lnTo>
                    <a:pt x="7" y="63"/>
                  </a:lnTo>
                  <a:lnTo>
                    <a:pt x="4" y="63"/>
                  </a:lnTo>
                  <a:lnTo>
                    <a:pt x="2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0" y="83"/>
                  </a:lnTo>
                  <a:lnTo>
                    <a:pt x="0" y="95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0" y="126"/>
                  </a:lnTo>
                  <a:lnTo>
                    <a:pt x="0" y="136"/>
                  </a:lnTo>
                  <a:lnTo>
                    <a:pt x="0" y="146"/>
                  </a:lnTo>
                  <a:lnTo>
                    <a:pt x="0" y="156"/>
                  </a:lnTo>
                  <a:lnTo>
                    <a:pt x="0" y="166"/>
                  </a:lnTo>
                  <a:lnTo>
                    <a:pt x="1" y="179"/>
                  </a:lnTo>
                  <a:lnTo>
                    <a:pt x="2" y="192"/>
                  </a:lnTo>
                  <a:lnTo>
                    <a:pt x="5" y="203"/>
                  </a:lnTo>
                  <a:lnTo>
                    <a:pt x="7" y="216"/>
                  </a:lnTo>
                  <a:lnTo>
                    <a:pt x="10" y="228"/>
                  </a:lnTo>
                  <a:lnTo>
                    <a:pt x="11" y="239"/>
                  </a:lnTo>
                  <a:lnTo>
                    <a:pt x="13" y="251"/>
                  </a:lnTo>
                  <a:lnTo>
                    <a:pt x="15" y="262"/>
                  </a:lnTo>
                  <a:lnTo>
                    <a:pt x="17" y="275"/>
                  </a:lnTo>
                  <a:lnTo>
                    <a:pt x="20" y="287"/>
                  </a:lnTo>
                  <a:lnTo>
                    <a:pt x="18" y="288"/>
                  </a:lnTo>
                  <a:lnTo>
                    <a:pt x="15" y="289"/>
                  </a:lnTo>
                  <a:lnTo>
                    <a:pt x="14" y="289"/>
                  </a:lnTo>
                  <a:lnTo>
                    <a:pt x="13" y="289"/>
                  </a:lnTo>
                  <a:lnTo>
                    <a:pt x="11" y="288"/>
                  </a:lnTo>
                  <a:lnTo>
                    <a:pt x="10" y="287"/>
                  </a:lnTo>
                  <a:lnTo>
                    <a:pt x="7" y="285"/>
                  </a:lnTo>
                  <a:lnTo>
                    <a:pt x="5" y="284"/>
                  </a:lnTo>
                  <a:lnTo>
                    <a:pt x="4" y="282"/>
                  </a:lnTo>
                  <a:lnTo>
                    <a:pt x="2" y="282"/>
                  </a:lnTo>
                  <a:lnTo>
                    <a:pt x="5" y="304"/>
                  </a:lnTo>
                  <a:lnTo>
                    <a:pt x="10" y="307"/>
                  </a:lnTo>
                  <a:lnTo>
                    <a:pt x="13" y="311"/>
                  </a:lnTo>
                  <a:lnTo>
                    <a:pt x="15" y="315"/>
                  </a:lnTo>
                  <a:lnTo>
                    <a:pt x="17" y="319"/>
                  </a:lnTo>
                  <a:lnTo>
                    <a:pt x="20" y="324"/>
                  </a:lnTo>
                  <a:lnTo>
                    <a:pt x="21" y="328"/>
                  </a:lnTo>
                  <a:lnTo>
                    <a:pt x="24" y="331"/>
                  </a:lnTo>
                  <a:lnTo>
                    <a:pt x="28" y="334"/>
                  </a:lnTo>
                  <a:lnTo>
                    <a:pt x="31" y="334"/>
                  </a:lnTo>
                  <a:lnTo>
                    <a:pt x="37" y="334"/>
                  </a:lnTo>
                  <a:lnTo>
                    <a:pt x="40" y="340"/>
                  </a:lnTo>
                  <a:lnTo>
                    <a:pt x="43" y="345"/>
                  </a:lnTo>
                  <a:lnTo>
                    <a:pt x="45" y="351"/>
                  </a:lnTo>
                  <a:lnTo>
                    <a:pt x="50" y="357"/>
                  </a:lnTo>
                  <a:lnTo>
                    <a:pt x="53" y="362"/>
                  </a:lnTo>
                  <a:lnTo>
                    <a:pt x="55" y="368"/>
                  </a:lnTo>
                  <a:lnTo>
                    <a:pt x="57" y="374"/>
                  </a:lnTo>
                  <a:lnTo>
                    <a:pt x="58" y="380"/>
                  </a:lnTo>
                  <a:lnTo>
                    <a:pt x="58" y="385"/>
                  </a:lnTo>
                  <a:lnTo>
                    <a:pt x="57" y="393"/>
                  </a:lnTo>
                  <a:lnTo>
                    <a:pt x="54" y="393"/>
                  </a:lnTo>
                  <a:lnTo>
                    <a:pt x="53" y="391"/>
                  </a:lnTo>
                  <a:lnTo>
                    <a:pt x="51" y="390"/>
                  </a:lnTo>
                  <a:lnTo>
                    <a:pt x="50" y="388"/>
                  </a:lnTo>
                  <a:lnTo>
                    <a:pt x="50" y="385"/>
                  </a:lnTo>
                  <a:lnTo>
                    <a:pt x="50" y="384"/>
                  </a:lnTo>
                  <a:lnTo>
                    <a:pt x="50" y="381"/>
                  </a:lnTo>
                  <a:lnTo>
                    <a:pt x="50" y="378"/>
                  </a:lnTo>
                  <a:lnTo>
                    <a:pt x="48" y="377"/>
                  </a:lnTo>
                  <a:lnTo>
                    <a:pt x="47" y="375"/>
                  </a:lnTo>
                  <a:lnTo>
                    <a:pt x="47" y="388"/>
                  </a:lnTo>
                  <a:lnTo>
                    <a:pt x="50" y="400"/>
                  </a:lnTo>
                  <a:lnTo>
                    <a:pt x="55" y="411"/>
                  </a:lnTo>
                  <a:lnTo>
                    <a:pt x="63" y="421"/>
                  </a:lnTo>
                  <a:lnTo>
                    <a:pt x="70" y="433"/>
                  </a:lnTo>
                  <a:lnTo>
                    <a:pt x="78" y="441"/>
                  </a:lnTo>
                  <a:lnTo>
                    <a:pt x="86" y="451"/>
                  </a:lnTo>
                  <a:lnTo>
                    <a:pt x="94" y="461"/>
                  </a:lnTo>
                  <a:lnTo>
                    <a:pt x="100" y="471"/>
                  </a:lnTo>
                  <a:lnTo>
                    <a:pt x="106" y="481"/>
                  </a:lnTo>
                  <a:lnTo>
                    <a:pt x="107" y="489"/>
                  </a:lnTo>
                  <a:lnTo>
                    <a:pt x="107" y="497"/>
                  </a:lnTo>
                  <a:lnTo>
                    <a:pt x="108" y="506"/>
                  </a:lnTo>
                  <a:lnTo>
                    <a:pt x="110" y="516"/>
                  </a:lnTo>
                  <a:lnTo>
                    <a:pt x="110" y="526"/>
                  </a:lnTo>
                  <a:lnTo>
                    <a:pt x="111" y="536"/>
                  </a:lnTo>
                  <a:lnTo>
                    <a:pt x="113" y="547"/>
                  </a:lnTo>
                  <a:lnTo>
                    <a:pt x="114" y="557"/>
                  </a:lnTo>
                  <a:lnTo>
                    <a:pt x="114" y="569"/>
                  </a:lnTo>
                  <a:lnTo>
                    <a:pt x="116" y="579"/>
                  </a:lnTo>
                  <a:close/>
                  <a:moveTo>
                    <a:pt x="140" y="550"/>
                  </a:moveTo>
                  <a:lnTo>
                    <a:pt x="147" y="550"/>
                  </a:lnTo>
                  <a:lnTo>
                    <a:pt x="146" y="552"/>
                  </a:lnTo>
                  <a:lnTo>
                    <a:pt x="144" y="552"/>
                  </a:lnTo>
                  <a:lnTo>
                    <a:pt x="143" y="552"/>
                  </a:lnTo>
                  <a:lnTo>
                    <a:pt x="143" y="550"/>
                  </a:lnTo>
                  <a:lnTo>
                    <a:pt x="141" y="550"/>
                  </a:lnTo>
                  <a:lnTo>
                    <a:pt x="140" y="550"/>
                  </a:lnTo>
                  <a:lnTo>
                    <a:pt x="139" y="550"/>
                  </a:lnTo>
                  <a:lnTo>
                    <a:pt x="139" y="549"/>
                  </a:lnTo>
                  <a:lnTo>
                    <a:pt x="137" y="549"/>
                  </a:lnTo>
                  <a:lnTo>
                    <a:pt x="136" y="547"/>
                  </a:lnTo>
                  <a:lnTo>
                    <a:pt x="134" y="546"/>
                  </a:lnTo>
                  <a:lnTo>
                    <a:pt x="134" y="544"/>
                  </a:lnTo>
                  <a:lnTo>
                    <a:pt x="133" y="543"/>
                  </a:lnTo>
                  <a:lnTo>
                    <a:pt x="131" y="542"/>
                  </a:lnTo>
                  <a:lnTo>
                    <a:pt x="131" y="540"/>
                  </a:lnTo>
                  <a:lnTo>
                    <a:pt x="131" y="539"/>
                  </a:lnTo>
                  <a:lnTo>
                    <a:pt x="130" y="537"/>
                  </a:lnTo>
                  <a:lnTo>
                    <a:pt x="130" y="536"/>
                  </a:lnTo>
                  <a:lnTo>
                    <a:pt x="130" y="534"/>
                  </a:lnTo>
                  <a:lnTo>
                    <a:pt x="130" y="533"/>
                  </a:lnTo>
                  <a:lnTo>
                    <a:pt x="131" y="534"/>
                  </a:lnTo>
                  <a:lnTo>
                    <a:pt x="133" y="536"/>
                  </a:lnTo>
                  <a:lnTo>
                    <a:pt x="133" y="537"/>
                  </a:lnTo>
                  <a:lnTo>
                    <a:pt x="133" y="539"/>
                  </a:lnTo>
                  <a:lnTo>
                    <a:pt x="133" y="540"/>
                  </a:lnTo>
                  <a:lnTo>
                    <a:pt x="133" y="542"/>
                  </a:lnTo>
                  <a:lnTo>
                    <a:pt x="134" y="543"/>
                  </a:lnTo>
                  <a:lnTo>
                    <a:pt x="134" y="544"/>
                  </a:lnTo>
                  <a:lnTo>
                    <a:pt x="134" y="546"/>
                  </a:lnTo>
                  <a:lnTo>
                    <a:pt x="136" y="546"/>
                  </a:lnTo>
                  <a:lnTo>
                    <a:pt x="136" y="547"/>
                  </a:lnTo>
                  <a:lnTo>
                    <a:pt x="137" y="547"/>
                  </a:lnTo>
                  <a:lnTo>
                    <a:pt x="139" y="549"/>
                  </a:lnTo>
                  <a:lnTo>
                    <a:pt x="140" y="550"/>
                  </a:lnTo>
                  <a:close/>
                  <a:moveTo>
                    <a:pt x="332" y="351"/>
                  </a:moveTo>
                  <a:lnTo>
                    <a:pt x="333" y="360"/>
                  </a:lnTo>
                  <a:lnTo>
                    <a:pt x="333" y="367"/>
                  </a:lnTo>
                  <a:lnTo>
                    <a:pt x="333" y="375"/>
                  </a:lnTo>
                  <a:lnTo>
                    <a:pt x="330" y="383"/>
                  </a:lnTo>
                  <a:lnTo>
                    <a:pt x="329" y="390"/>
                  </a:lnTo>
                  <a:lnTo>
                    <a:pt x="326" y="397"/>
                  </a:lnTo>
                  <a:lnTo>
                    <a:pt x="322" y="403"/>
                  </a:lnTo>
                  <a:lnTo>
                    <a:pt x="319" y="410"/>
                  </a:lnTo>
                  <a:lnTo>
                    <a:pt x="316" y="414"/>
                  </a:lnTo>
                  <a:lnTo>
                    <a:pt x="315" y="420"/>
                  </a:lnTo>
                  <a:lnTo>
                    <a:pt x="315" y="410"/>
                  </a:lnTo>
                  <a:lnTo>
                    <a:pt x="315" y="401"/>
                  </a:lnTo>
                  <a:lnTo>
                    <a:pt x="315" y="394"/>
                  </a:lnTo>
                  <a:lnTo>
                    <a:pt x="318" y="387"/>
                  </a:lnTo>
                  <a:lnTo>
                    <a:pt x="319" y="381"/>
                  </a:lnTo>
                  <a:lnTo>
                    <a:pt x="322" y="374"/>
                  </a:lnTo>
                  <a:lnTo>
                    <a:pt x="323" y="368"/>
                  </a:lnTo>
                  <a:lnTo>
                    <a:pt x="326" y="362"/>
                  </a:lnTo>
                  <a:lnTo>
                    <a:pt x="329" y="357"/>
                  </a:lnTo>
                  <a:lnTo>
                    <a:pt x="332" y="351"/>
                  </a:lnTo>
                  <a:close/>
                  <a:moveTo>
                    <a:pt x="126" y="516"/>
                  </a:moveTo>
                  <a:lnTo>
                    <a:pt x="108" y="496"/>
                  </a:lnTo>
                  <a:lnTo>
                    <a:pt x="111" y="493"/>
                  </a:lnTo>
                  <a:lnTo>
                    <a:pt x="129" y="514"/>
                  </a:lnTo>
                  <a:lnTo>
                    <a:pt x="126" y="516"/>
                  </a:lnTo>
                  <a:close/>
                  <a:moveTo>
                    <a:pt x="206" y="486"/>
                  </a:moveTo>
                  <a:lnTo>
                    <a:pt x="164" y="481"/>
                  </a:lnTo>
                  <a:lnTo>
                    <a:pt x="167" y="479"/>
                  </a:lnTo>
                  <a:lnTo>
                    <a:pt x="154" y="468"/>
                  </a:lnTo>
                  <a:lnTo>
                    <a:pt x="160" y="470"/>
                  </a:lnTo>
                  <a:lnTo>
                    <a:pt x="166" y="470"/>
                  </a:lnTo>
                  <a:lnTo>
                    <a:pt x="173" y="471"/>
                  </a:lnTo>
                  <a:lnTo>
                    <a:pt x="180" y="471"/>
                  </a:lnTo>
                  <a:lnTo>
                    <a:pt x="189" y="473"/>
                  </a:lnTo>
                  <a:lnTo>
                    <a:pt x="196" y="471"/>
                  </a:lnTo>
                  <a:lnTo>
                    <a:pt x="203" y="471"/>
                  </a:lnTo>
                  <a:lnTo>
                    <a:pt x="210" y="468"/>
                  </a:lnTo>
                  <a:lnTo>
                    <a:pt x="217" y="466"/>
                  </a:lnTo>
                  <a:lnTo>
                    <a:pt x="223" y="461"/>
                  </a:lnTo>
                  <a:lnTo>
                    <a:pt x="222" y="464"/>
                  </a:lnTo>
                  <a:lnTo>
                    <a:pt x="220" y="467"/>
                  </a:lnTo>
                  <a:lnTo>
                    <a:pt x="219" y="468"/>
                  </a:lnTo>
                  <a:lnTo>
                    <a:pt x="219" y="471"/>
                  </a:lnTo>
                  <a:lnTo>
                    <a:pt x="219" y="474"/>
                  </a:lnTo>
                  <a:lnTo>
                    <a:pt x="219" y="477"/>
                  </a:lnTo>
                  <a:lnTo>
                    <a:pt x="217" y="480"/>
                  </a:lnTo>
                  <a:lnTo>
                    <a:pt x="214" y="481"/>
                  </a:lnTo>
                  <a:lnTo>
                    <a:pt x="212" y="484"/>
                  </a:lnTo>
                  <a:lnTo>
                    <a:pt x="206" y="486"/>
                  </a:lnTo>
                  <a:close/>
                  <a:moveTo>
                    <a:pt x="219" y="454"/>
                  </a:moveTo>
                  <a:lnTo>
                    <a:pt x="194" y="461"/>
                  </a:lnTo>
                  <a:lnTo>
                    <a:pt x="229" y="437"/>
                  </a:lnTo>
                  <a:lnTo>
                    <a:pt x="219" y="454"/>
                  </a:lnTo>
                  <a:close/>
                  <a:moveTo>
                    <a:pt x="177" y="262"/>
                  </a:moveTo>
                  <a:lnTo>
                    <a:pt x="189" y="255"/>
                  </a:lnTo>
                  <a:lnTo>
                    <a:pt x="184" y="252"/>
                  </a:lnTo>
                  <a:lnTo>
                    <a:pt x="186" y="249"/>
                  </a:lnTo>
                  <a:lnTo>
                    <a:pt x="187" y="249"/>
                  </a:lnTo>
                  <a:lnTo>
                    <a:pt x="190" y="248"/>
                  </a:lnTo>
                  <a:lnTo>
                    <a:pt x="193" y="249"/>
                  </a:lnTo>
                  <a:lnTo>
                    <a:pt x="194" y="249"/>
                  </a:lnTo>
                  <a:lnTo>
                    <a:pt x="196" y="249"/>
                  </a:lnTo>
                  <a:lnTo>
                    <a:pt x="197" y="249"/>
                  </a:lnTo>
                  <a:lnTo>
                    <a:pt x="197" y="248"/>
                  </a:lnTo>
                  <a:lnTo>
                    <a:pt x="197" y="245"/>
                  </a:lnTo>
                  <a:lnTo>
                    <a:pt x="194" y="241"/>
                  </a:lnTo>
                  <a:lnTo>
                    <a:pt x="189" y="241"/>
                  </a:lnTo>
                  <a:lnTo>
                    <a:pt x="197" y="234"/>
                  </a:lnTo>
                  <a:lnTo>
                    <a:pt x="206" y="228"/>
                  </a:lnTo>
                  <a:lnTo>
                    <a:pt x="217" y="221"/>
                  </a:lnTo>
                  <a:lnTo>
                    <a:pt x="227" y="216"/>
                  </a:lnTo>
                  <a:lnTo>
                    <a:pt x="239" y="212"/>
                  </a:lnTo>
                  <a:lnTo>
                    <a:pt x="252" y="209"/>
                  </a:lnTo>
                  <a:lnTo>
                    <a:pt x="263" y="208"/>
                  </a:lnTo>
                  <a:lnTo>
                    <a:pt x="275" y="209"/>
                  </a:lnTo>
                  <a:lnTo>
                    <a:pt x="286" y="212"/>
                  </a:lnTo>
                  <a:lnTo>
                    <a:pt x="298" y="218"/>
                  </a:lnTo>
                  <a:lnTo>
                    <a:pt x="289" y="221"/>
                  </a:lnTo>
                  <a:lnTo>
                    <a:pt x="282" y="223"/>
                  </a:lnTo>
                  <a:lnTo>
                    <a:pt x="273" y="223"/>
                  </a:lnTo>
                  <a:lnTo>
                    <a:pt x="266" y="223"/>
                  </a:lnTo>
                  <a:lnTo>
                    <a:pt x="257" y="223"/>
                  </a:lnTo>
                  <a:lnTo>
                    <a:pt x="249" y="223"/>
                  </a:lnTo>
                  <a:lnTo>
                    <a:pt x="242" y="225"/>
                  </a:lnTo>
                  <a:lnTo>
                    <a:pt x="233" y="226"/>
                  </a:lnTo>
                  <a:lnTo>
                    <a:pt x="226" y="229"/>
                  </a:lnTo>
                  <a:lnTo>
                    <a:pt x="219" y="235"/>
                  </a:lnTo>
                  <a:lnTo>
                    <a:pt x="226" y="234"/>
                  </a:lnTo>
                  <a:lnTo>
                    <a:pt x="233" y="234"/>
                  </a:lnTo>
                  <a:lnTo>
                    <a:pt x="240" y="234"/>
                  </a:lnTo>
                  <a:lnTo>
                    <a:pt x="247" y="235"/>
                  </a:lnTo>
                  <a:lnTo>
                    <a:pt x="255" y="235"/>
                  </a:lnTo>
                  <a:lnTo>
                    <a:pt x="263" y="236"/>
                  </a:lnTo>
                  <a:lnTo>
                    <a:pt x="270" y="238"/>
                  </a:lnTo>
                  <a:lnTo>
                    <a:pt x="277" y="241"/>
                  </a:lnTo>
                  <a:lnTo>
                    <a:pt x="285" y="242"/>
                  </a:lnTo>
                  <a:lnTo>
                    <a:pt x="292" y="245"/>
                  </a:lnTo>
                  <a:lnTo>
                    <a:pt x="287" y="246"/>
                  </a:lnTo>
                  <a:lnTo>
                    <a:pt x="283" y="251"/>
                  </a:lnTo>
                  <a:lnTo>
                    <a:pt x="279" y="254"/>
                  </a:lnTo>
                  <a:lnTo>
                    <a:pt x="275" y="258"/>
                  </a:lnTo>
                  <a:lnTo>
                    <a:pt x="270" y="261"/>
                  </a:lnTo>
                  <a:lnTo>
                    <a:pt x="265" y="264"/>
                  </a:lnTo>
                  <a:lnTo>
                    <a:pt x="260" y="265"/>
                  </a:lnTo>
                  <a:lnTo>
                    <a:pt x="255" y="266"/>
                  </a:lnTo>
                  <a:lnTo>
                    <a:pt x="249" y="265"/>
                  </a:lnTo>
                  <a:lnTo>
                    <a:pt x="243" y="262"/>
                  </a:lnTo>
                  <a:lnTo>
                    <a:pt x="236" y="248"/>
                  </a:lnTo>
                  <a:lnTo>
                    <a:pt x="234" y="249"/>
                  </a:lnTo>
                  <a:lnTo>
                    <a:pt x="232" y="249"/>
                  </a:lnTo>
                  <a:lnTo>
                    <a:pt x="230" y="251"/>
                  </a:lnTo>
                  <a:lnTo>
                    <a:pt x="229" y="251"/>
                  </a:lnTo>
                  <a:lnTo>
                    <a:pt x="227" y="252"/>
                  </a:lnTo>
                  <a:lnTo>
                    <a:pt x="224" y="252"/>
                  </a:lnTo>
                  <a:lnTo>
                    <a:pt x="223" y="254"/>
                  </a:lnTo>
                  <a:lnTo>
                    <a:pt x="222" y="255"/>
                  </a:lnTo>
                  <a:lnTo>
                    <a:pt x="220" y="256"/>
                  </a:lnTo>
                  <a:lnTo>
                    <a:pt x="219" y="258"/>
                  </a:lnTo>
                  <a:lnTo>
                    <a:pt x="220" y="261"/>
                  </a:lnTo>
                  <a:lnTo>
                    <a:pt x="222" y="262"/>
                  </a:lnTo>
                  <a:lnTo>
                    <a:pt x="223" y="264"/>
                  </a:lnTo>
                  <a:lnTo>
                    <a:pt x="226" y="266"/>
                  </a:lnTo>
                  <a:lnTo>
                    <a:pt x="229" y="268"/>
                  </a:lnTo>
                  <a:lnTo>
                    <a:pt x="230" y="268"/>
                  </a:lnTo>
                  <a:lnTo>
                    <a:pt x="234" y="269"/>
                  </a:lnTo>
                  <a:lnTo>
                    <a:pt x="237" y="269"/>
                  </a:lnTo>
                  <a:lnTo>
                    <a:pt x="240" y="269"/>
                  </a:lnTo>
                  <a:lnTo>
                    <a:pt x="243" y="269"/>
                  </a:lnTo>
                  <a:lnTo>
                    <a:pt x="242" y="272"/>
                  </a:lnTo>
                  <a:lnTo>
                    <a:pt x="237" y="274"/>
                  </a:lnTo>
                  <a:lnTo>
                    <a:pt x="232" y="275"/>
                  </a:lnTo>
                  <a:lnTo>
                    <a:pt x="226" y="276"/>
                  </a:lnTo>
                  <a:lnTo>
                    <a:pt x="220" y="278"/>
                  </a:lnTo>
                  <a:lnTo>
                    <a:pt x="214" y="279"/>
                  </a:lnTo>
                  <a:lnTo>
                    <a:pt x="212" y="282"/>
                  </a:lnTo>
                  <a:lnTo>
                    <a:pt x="210" y="287"/>
                  </a:lnTo>
                  <a:lnTo>
                    <a:pt x="214" y="292"/>
                  </a:lnTo>
                  <a:lnTo>
                    <a:pt x="223" y="299"/>
                  </a:lnTo>
                  <a:lnTo>
                    <a:pt x="220" y="299"/>
                  </a:lnTo>
                  <a:lnTo>
                    <a:pt x="217" y="299"/>
                  </a:lnTo>
                  <a:lnTo>
                    <a:pt x="214" y="301"/>
                  </a:lnTo>
                  <a:lnTo>
                    <a:pt x="213" y="302"/>
                  </a:lnTo>
                  <a:lnTo>
                    <a:pt x="212" y="304"/>
                  </a:lnTo>
                  <a:lnTo>
                    <a:pt x="210" y="307"/>
                  </a:lnTo>
                  <a:lnTo>
                    <a:pt x="209" y="309"/>
                  </a:lnTo>
                  <a:lnTo>
                    <a:pt x="209" y="311"/>
                  </a:lnTo>
                  <a:lnTo>
                    <a:pt x="209" y="314"/>
                  </a:lnTo>
                  <a:lnTo>
                    <a:pt x="209" y="317"/>
                  </a:lnTo>
                  <a:lnTo>
                    <a:pt x="210" y="318"/>
                  </a:lnTo>
                  <a:lnTo>
                    <a:pt x="210" y="319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09" y="324"/>
                  </a:lnTo>
                  <a:lnTo>
                    <a:pt x="209" y="322"/>
                  </a:lnTo>
                  <a:lnTo>
                    <a:pt x="209" y="321"/>
                  </a:lnTo>
                  <a:lnTo>
                    <a:pt x="209" y="319"/>
                  </a:lnTo>
                  <a:lnTo>
                    <a:pt x="209" y="318"/>
                  </a:lnTo>
                  <a:lnTo>
                    <a:pt x="209" y="317"/>
                  </a:lnTo>
                  <a:lnTo>
                    <a:pt x="207" y="317"/>
                  </a:lnTo>
                  <a:lnTo>
                    <a:pt x="206" y="317"/>
                  </a:lnTo>
                  <a:lnTo>
                    <a:pt x="204" y="318"/>
                  </a:lnTo>
                  <a:lnTo>
                    <a:pt x="203" y="319"/>
                  </a:lnTo>
                  <a:lnTo>
                    <a:pt x="202" y="321"/>
                  </a:lnTo>
                  <a:lnTo>
                    <a:pt x="202" y="322"/>
                  </a:lnTo>
                  <a:lnTo>
                    <a:pt x="202" y="325"/>
                  </a:lnTo>
                  <a:lnTo>
                    <a:pt x="202" y="327"/>
                  </a:lnTo>
                  <a:lnTo>
                    <a:pt x="202" y="328"/>
                  </a:lnTo>
                  <a:lnTo>
                    <a:pt x="202" y="330"/>
                  </a:lnTo>
                  <a:lnTo>
                    <a:pt x="202" y="332"/>
                  </a:lnTo>
                  <a:lnTo>
                    <a:pt x="202" y="334"/>
                  </a:lnTo>
                  <a:lnTo>
                    <a:pt x="203" y="337"/>
                  </a:lnTo>
                  <a:lnTo>
                    <a:pt x="204" y="337"/>
                  </a:lnTo>
                  <a:lnTo>
                    <a:pt x="206" y="338"/>
                  </a:lnTo>
                  <a:lnTo>
                    <a:pt x="209" y="337"/>
                  </a:lnTo>
                  <a:lnTo>
                    <a:pt x="210" y="337"/>
                  </a:lnTo>
                  <a:lnTo>
                    <a:pt x="212" y="335"/>
                  </a:lnTo>
                  <a:lnTo>
                    <a:pt x="213" y="334"/>
                  </a:lnTo>
                  <a:lnTo>
                    <a:pt x="213" y="332"/>
                  </a:lnTo>
                  <a:lnTo>
                    <a:pt x="214" y="331"/>
                  </a:lnTo>
                  <a:lnTo>
                    <a:pt x="216" y="331"/>
                  </a:lnTo>
                  <a:lnTo>
                    <a:pt x="220" y="337"/>
                  </a:lnTo>
                  <a:lnTo>
                    <a:pt x="224" y="342"/>
                  </a:lnTo>
                  <a:lnTo>
                    <a:pt x="227" y="348"/>
                  </a:lnTo>
                  <a:lnTo>
                    <a:pt x="230" y="352"/>
                  </a:lnTo>
                  <a:lnTo>
                    <a:pt x="233" y="358"/>
                  </a:lnTo>
                  <a:lnTo>
                    <a:pt x="234" y="362"/>
                  </a:lnTo>
                  <a:lnTo>
                    <a:pt x="237" y="367"/>
                  </a:lnTo>
                  <a:lnTo>
                    <a:pt x="240" y="372"/>
                  </a:lnTo>
                  <a:lnTo>
                    <a:pt x="243" y="378"/>
                  </a:lnTo>
                  <a:lnTo>
                    <a:pt x="246" y="385"/>
                  </a:lnTo>
                  <a:lnTo>
                    <a:pt x="243" y="388"/>
                  </a:lnTo>
                  <a:lnTo>
                    <a:pt x="242" y="391"/>
                  </a:lnTo>
                  <a:lnTo>
                    <a:pt x="240" y="394"/>
                  </a:lnTo>
                  <a:lnTo>
                    <a:pt x="239" y="397"/>
                  </a:lnTo>
                  <a:lnTo>
                    <a:pt x="236" y="400"/>
                  </a:lnTo>
                  <a:lnTo>
                    <a:pt x="234" y="403"/>
                  </a:lnTo>
                  <a:lnTo>
                    <a:pt x="232" y="405"/>
                  </a:lnTo>
                  <a:lnTo>
                    <a:pt x="230" y="407"/>
                  </a:lnTo>
                  <a:lnTo>
                    <a:pt x="226" y="407"/>
                  </a:lnTo>
                  <a:lnTo>
                    <a:pt x="223" y="407"/>
                  </a:lnTo>
                  <a:lnTo>
                    <a:pt x="189" y="395"/>
                  </a:lnTo>
                  <a:lnTo>
                    <a:pt x="190" y="394"/>
                  </a:lnTo>
                  <a:lnTo>
                    <a:pt x="190" y="393"/>
                  </a:lnTo>
                  <a:lnTo>
                    <a:pt x="192" y="393"/>
                  </a:lnTo>
                  <a:lnTo>
                    <a:pt x="193" y="391"/>
                  </a:lnTo>
                  <a:lnTo>
                    <a:pt x="194" y="391"/>
                  </a:lnTo>
                  <a:lnTo>
                    <a:pt x="196" y="390"/>
                  </a:lnTo>
                  <a:lnTo>
                    <a:pt x="197" y="390"/>
                  </a:lnTo>
                  <a:lnTo>
                    <a:pt x="199" y="388"/>
                  </a:lnTo>
                  <a:lnTo>
                    <a:pt x="200" y="387"/>
                  </a:lnTo>
                  <a:lnTo>
                    <a:pt x="202" y="385"/>
                  </a:lnTo>
                  <a:lnTo>
                    <a:pt x="184" y="385"/>
                  </a:lnTo>
                  <a:lnTo>
                    <a:pt x="189" y="383"/>
                  </a:lnTo>
                  <a:lnTo>
                    <a:pt x="193" y="381"/>
                  </a:lnTo>
                  <a:lnTo>
                    <a:pt x="197" y="380"/>
                  </a:lnTo>
                  <a:lnTo>
                    <a:pt x="202" y="377"/>
                  </a:lnTo>
                  <a:lnTo>
                    <a:pt x="204" y="375"/>
                  </a:lnTo>
                  <a:lnTo>
                    <a:pt x="209" y="374"/>
                  </a:lnTo>
                  <a:lnTo>
                    <a:pt x="213" y="371"/>
                  </a:lnTo>
                  <a:lnTo>
                    <a:pt x="216" y="370"/>
                  </a:lnTo>
                  <a:lnTo>
                    <a:pt x="220" y="367"/>
                  </a:lnTo>
                  <a:lnTo>
                    <a:pt x="226" y="365"/>
                  </a:lnTo>
                  <a:lnTo>
                    <a:pt x="224" y="361"/>
                  </a:lnTo>
                  <a:lnTo>
                    <a:pt x="223" y="358"/>
                  </a:lnTo>
                  <a:lnTo>
                    <a:pt x="223" y="355"/>
                  </a:lnTo>
                  <a:lnTo>
                    <a:pt x="222" y="352"/>
                  </a:lnTo>
                  <a:lnTo>
                    <a:pt x="220" y="350"/>
                  </a:lnTo>
                  <a:lnTo>
                    <a:pt x="219" y="348"/>
                  </a:lnTo>
                  <a:lnTo>
                    <a:pt x="216" y="345"/>
                  </a:lnTo>
                  <a:lnTo>
                    <a:pt x="214" y="342"/>
                  </a:lnTo>
                  <a:lnTo>
                    <a:pt x="213" y="341"/>
                  </a:lnTo>
                  <a:lnTo>
                    <a:pt x="212" y="338"/>
                  </a:lnTo>
                  <a:lnTo>
                    <a:pt x="202" y="358"/>
                  </a:lnTo>
                  <a:lnTo>
                    <a:pt x="212" y="365"/>
                  </a:lnTo>
                  <a:lnTo>
                    <a:pt x="209" y="364"/>
                  </a:lnTo>
                  <a:lnTo>
                    <a:pt x="206" y="364"/>
                  </a:lnTo>
                  <a:lnTo>
                    <a:pt x="204" y="364"/>
                  </a:lnTo>
                  <a:lnTo>
                    <a:pt x="202" y="364"/>
                  </a:lnTo>
                  <a:lnTo>
                    <a:pt x="199" y="364"/>
                  </a:lnTo>
                  <a:lnTo>
                    <a:pt x="196" y="364"/>
                  </a:lnTo>
                  <a:lnTo>
                    <a:pt x="194" y="364"/>
                  </a:lnTo>
                  <a:lnTo>
                    <a:pt x="194" y="365"/>
                  </a:lnTo>
                  <a:lnTo>
                    <a:pt x="193" y="367"/>
                  </a:lnTo>
                  <a:lnTo>
                    <a:pt x="194" y="368"/>
                  </a:lnTo>
                  <a:lnTo>
                    <a:pt x="186" y="362"/>
                  </a:lnTo>
                  <a:lnTo>
                    <a:pt x="182" y="357"/>
                  </a:lnTo>
                  <a:lnTo>
                    <a:pt x="177" y="348"/>
                  </a:lnTo>
                  <a:lnTo>
                    <a:pt x="176" y="340"/>
                  </a:lnTo>
                  <a:lnTo>
                    <a:pt x="176" y="331"/>
                  </a:lnTo>
                  <a:lnTo>
                    <a:pt x="177" y="321"/>
                  </a:lnTo>
                  <a:lnTo>
                    <a:pt x="177" y="311"/>
                  </a:lnTo>
                  <a:lnTo>
                    <a:pt x="179" y="302"/>
                  </a:lnTo>
                  <a:lnTo>
                    <a:pt x="179" y="294"/>
                  </a:lnTo>
                  <a:lnTo>
                    <a:pt x="177" y="287"/>
                  </a:lnTo>
                  <a:lnTo>
                    <a:pt x="174" y="287"/>
                  </a:lnTo>
                  <a:lnTo>
                    <a:pt x="173" y="284"/>
                  </a:lnTo>
                  <a:lnTo>
                    <a:pt x="174" y="281"/>
                  </a:lnTo>
                  <a:lnTo>
                    <a:pt x="176" y="278"/>
                  </a:lnTo>
                  <a:lnTo>
                    <a:pt x="177" y="276"/>
                  </a:lnTo>
                  <a:lnTo>
                    <a:pt x="179" y="274"/>
                  </a:lnTo>
                  <a:lnTo>
                    <a:pt x="180" y="271"/>
                  </a:lnTo>
                  <a:lnTo>
                    <a:pt x="180" y="269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77" y="262"/>
                  </a:lnTo>
                  <a:close/>
                  <a:moveTo>
                    <a:pt x="177" y="403"/>
                  </a:moveTo>
                  <a:lnTo>
                    <a:pt x="177" y="403"/>
                  </a:lnTo>
                  <a:lnTo>
                    <a:pt x="177" y="404"/>
                  </a:lnTo>
                  <a:lnTo>
                    <a:pt x="177" y="405"/>
                  </a:lnTo>
                  <a:lnTo>
                    <a:pt x="177" y="407"/>
                  </a:lnTo>
                  <a:lnTo>
                    <a:pt x="176" y="407"/>
                  </a:lnTo>
                  <a:lnTo>
                    <a:pt x="176" y="408"/>
                  </a:lnTo>
                  <a:lnTo>
                    <a:pt x="174" y="410"/>
                  </a:lnTo>
                  <a:lnTo>
                    <a:pt x="167" y="410"/>
                  </a:lnTo>
                  <a:lnTo>
                    <a:pt x="167" y="408"/>
                  </a:lnTo>
                  <a:lnTo>
                    <a:pt x="167" y="407"/>
                  </a:lnTo>
                  <a:lnTo>
                    <a:pt x="167" y="405"/>
                  </a:lnTo>
                  <a:lnTo>
                    <a:pt x="169" y="404"/>
                  </a:lnTo>
                  <a:lnTo>
                    <a:pt x="170" y="404"/>
                  </a:lnTo>
                  <a:lnTo>
                    <a:pt x="171" y="403"/>
                  </a:lnTo>
                  <a:lnTo>
                    <a:pt x="173" y="403"/>
                  </a:lnTo>
                  <a:lnTo>
                    <a:pt x="174" y="403"/>
                  </a:lnTo>
                  <a:lnTo>
                    <a:pt x="176" y="403"/>
                  </a:lnTo>
                  <a:lnTo>
                    <a:pt x="177" y="403"/>
                  </a:lnTo>
                  <a:close/>
                  <a:moveTo>
                    <a:pt x="194" y="417"/>
                  </a:moveTo>
                  <a:lnTo>
                    <a:pt x="219" y="420"/>
                  </a:lnTo>
                  <a:lnTo>
                    <a:pt x="220" y="420"/>
                  </a:lnTo>
                  <a:lnTo>
                    <a:pt x="222" y="420"/>
                  </a:lnTo>
                  <a:lnTo>
                    <a:pt x="223" y="420"/>
                  </a:lnTo>
                  <a:lnTo>
                    <a:pt x="224" y="420"/>
                  </a:lnTo>
                  <a:lnTo>
                    <a:pt x="226" y="420"/>
                  </a:lnTo>
                  <a:lnTo>
                    <a:pt x="224" y="420"/>
                  </a:lnTo>
                  <a:lnTo>
                    <a:pt x="223" y="420"/>
                  </a:lnTo>
                  <a:lnTo>
                    <a:pt x="220" y="420"/>
                  </a:lnTo>
                  <a:lnTo>
                    <a:pt x="219" y="420"/>
                  </a:lnTo>
                  <a:lnTo>
                    <a:pt x="217" y="420"/>
                  </a:lnTo>
                  <a:lnTo>
                    <a:pt x="216" y="421"/>
                  </a:lnTo>
                  <a:lnTo>
                    <a:pt x="214" y="421"/>
                  </a:lnTo>
                  <a:lnTo>
                    <a:pt x="213" y="421"/>
                  </a:lnTo>
                  <a:lnTo>
                    <a:pt x="212" y="423"/>
                  </a:lnTo>
                  <a:lnTo>
                    <a:pt x="212" y="424"/>
                  </a:lnTo>
                  <a:lnTo>
                    <a:pt x="216" y="427"/>
                  </a:lnTo>
                  <a:lnTo>
                    <a:pt x="220" y="427"/>
                  </a:lnTo>
                  <a:lnTo>
                    <a:pt x="224" y="427"/>
                  </a:lnTo>
                  <a:lnTo>
                    <a:pt x="229" y="427"/>
                  </a:lnTo>
                  <a:lnTo>
                    <a:pt x="233" y="426"/>
                  </a:lnTo>
                  <a:lnTo>
                    <a:pt x="237" y="424"/>
                  </a:lnTo>
                  <a:lnTo>
                    <a:pt x="242" y="423"/>
                  </a:lnTo>
                  <a:lnTo>
                    <a:pt x="246" y="423"/>
                  </a:lnTo>
                  <a:lnTo>
                    <a:pt x="249" y="423"/>
                  </a:lnTo>
                  <a:lnTo>
                    <a:pt x="253" y="424"/>
                  </a:lnTo>
                  <a:lnTo>
                    <a:pt x="239" y="430"/>
                  </a:lnTo>
                  <a:lnTo>
                    <a:pt x="224" y="434"/>
                  </a:lnTo>
                  <a:lnTo>
                    <a:pt x="210" y="437"/>
                  </a:lnTo>
                  <a:lnTo>
                    <a:pt x="194" y="438"/>
                  </a:lnTo>
                  <a:lnTo>
                    <a:pt x="180" y="438"/>
                  </a:lnTo>
                  <a:lnTo>
                    <a:pt x="166" y="438"/>
                  </a:lnTo>
                  <a:lnTo>
                    <a:pt x="151" y="437"/>
                  </a:lnTo>
                  <a:lnTo>
                    <a:pt x="137" y="434"/>
                  </a:lnTo>
                  <a:lnTo>
                    <a:pt x="123" y="430"/>
                  </a:lnTo>
                  <a:lnTo>
                    <a:pt x="108" y="424"/>
                  </a:lnTo>
                  <a:lnTo>
                    <a:pt x="117" y="424"/>
                  </a:lnTo>
                  <a:lnTo>
                    <a:pt x="126" y="424"/>
                  </a:lnTo>
                  <a:lnTo>
                    <a:pt x="133" y="424"/>
                  </a:lnTo>
                  <a:lnTo>
                    <a:pt x="141" y="423"/>
                  </a:lnTo>
                  <a:lnTo>
                    <a:pt x="151" y="423"/>
                  </a:lnTo>
                  <a:lnTo>
                    <a:pt x="160" y="421"/>
                  </a:lnTo>
                  <a:lnTo>
                    <a:pt x="169" y="420"/>
                  </a:lnTo>
                  <a:lnTo>
                    <a:pt x="177" y="418"/>
                  </a:lnTo>
                  <a:lnTo>
                    <a:pt x="186" y="418"/>
                  </a:lnTo>
                  <a:lnTo>
                    <a:pt x="194" y="417"/>
                  </a:lnTo>
                  <a:close/>
                  <a:moveTo>
                    <a:pt x="154" y="383"/>
                  </a:moveTo>
                  <a:lnTo>
                    <a:pt x="154" y="385"/>
                  </a:lnTo>
                  <a:lnTo>
                    <a:pt x="130" y="378"/>
                  </a:lnTo>
                  <a:lnTo>
                    <a:pt x="130" y="375"/>
                  </a:lnTo>
                  <a:lnTo>
                    <a:pt x="154" y="383"/>
                  </a:lnTo>
                  <a:close/>
                  <a:moveTo>
                    <a:pt x="27" y="321"/>
                  </a:moveTo>
                  <a:lnTo>
                    <a:pt x="23" y="307"/>
                  </a:lnTo>
                  <a:lnTo>
                    <a:pt x="24" y="308"/>
                  </a:lnTo>
                  <a:lnTo>
                    <a:pt x="25" y="309"/>
                  </a:lnTo>
                  <a:lnTo>
                    <a:pt x="27" y="309"/>
                  </a:lnTo>
                  <a:lnTo>
                    <a:pt x="28" y="311"/>
                  </a:lnTo>
                  <a:lnTo>
                    <a:pt x="28" y="312"/>
                  </a:lnTo>
                  <a:lnTo>
                    <a:pt x="30" y="312"/>
                  </a:lnTo>
                  <a:lnTo>
                    <a:pt x="30" y="314"/>
                  </a:lnTo>
                  <a:lnTo>
                    <a:pt x="30" y="315"/>
                  </a:lnTo>
                  <a:lnTo>
                    <a:pt x="30" y="317"/>
                  </a:lnTo>
                  <a:lnTo>
                    <a:pt x="27" y="321"/>
                  </a:lnTo>
                  <a:close/>
                  <a:moveTo>
                    <a:pt x="51" y="262"/>
                  </a:moveTo>
                  <a:lnTo>
                    <a:pt x="50" y="259"/>
                  </a:lnTo>
                  <a:lnTo>
                    <a:pt x="50" y="256"/>
                  </a:lnTo>
                  <a:lnTo>
                    <a:pt x="51" y="255"/>
                  </a:lnTo>
                  <a:lnTo>
                    <a:pt x="53" y="252"/>
                  </a:lnTo>
                  <a:lnTo>
                    <a:pt x="54" y="251"/>
                  </a:lnTo>
                  <a:lnTo>
                    <a:pt x="57" y="249"/>
                  </a:lnTo>
                  <a:lnTo>
                    <a:pt x="61" y="248"/>
                  </a:lnTo>
                  <a:lnTo>
                    <a:pt x="64" y="246"/>
                  </a:lnTo>
                  <a:lnTo>
                    <a:pt x="67" y="245"/>
                  </a:lnTo>
                  <a:lnTo>
                    <a:pt x="71" y="245"/>
                  </a:lnTo>
                  <a:lnTo>
                    <a:pt x="73" y="245"/>
                  </a:lnTo>
                  <a:lnTo>
                    <a:pt x="74" y="245"/>
                  </a:lnTo>
                  <a:lnTo>
                    <a:pt x="76" y="245"/>
                  </a:lnTo>
                  <a:lnTo>
                    <a:pt x="77" y="245"/>
                  </a:lnTo>
                  <a:lnTo>
                    <a:pt x="78" y="245"/>
                  </a:lnTo>
                  <a:lnTo>
                    <a:pt x="80" y="245"/>
                  </a:lnTo>
                  <a:lnTo>
                    <a:pt x="81" y="245"/>
                  </a:lnTo>
                  <a:lnTo>
                    <a:pt x="83" y="244"/>
                  </a:lnTo>
                  <a:lnTo>
                    <a:pt x="84" y="242"/>
                  </a:lnTo>
                  <a:lnTo>
                    <a:pt x="86" y="241"/>
                  </a:lnTo>
                  <a:lnTo>
                    <a:pt x="80" y="238"/>
                  </a:lnTo>
                  <a:lnTo>
                    <a:pt x="74" y="236"/>
                  </a:lnTo>
                  <a:lnTo>
                    <a:pt x="70" y="235"/>
                  </a:lnTo>
                  <a:lnTo>
                    <a:pt x="64" y="234"/>
                  </a:lnTo>
                  <a:lnTo>
                    <a:pt x="58" y="232"/>
                  </a:lnTo>
                  <a:lnTo>
                    <a:pt x="53" y="231"/>
                  </a:lnTo>
                  <a:lnTo>
                    <a:pt x="47" y="231"/>
                  </a:lnTo>
                  <a:lnTo>
                    <a:pt x="41" y="232"/>
                  </a:lnTo>
                  <a:lnTo>
                    <a:pt x="35" y="232"/>
                  </a:lnTo>
                  <a:lnTo>
                    <a:pt x="30" y="235"/>
                  </a:lnTo>
                  <a:lnTo>
                    <a:pt x="37" y="218"/>
                  </a:lnTo>
                  <a:lnTo>
                    <a:pt x="48" y="219"/>
                  </a:lnTo>
                  <a:lnTo>
                    <a:pt x="60" y="222"/>
                  </a:lnTo>
                  <a:lnTo>
                    <a:pt x="71" y="223"/>
                  </a:lnTo>
                  <a:lnTo>
                    <a:pt x="84" y="225"/>
                  </a:lnTo>
                  <a:lnTo>
                    <a:pt x="96" y="228"/>
                  </a:lnTo>
                  <a:lnTo>
                    <a:pt x="107" y="232"/>
                  </a:lnTo>
                  <a:lnTo>
                    <a:pt x="117" y="235"/>
                  </a:lnTo>
                  <a:lnTo>
                    <a:pt x="124" y="241"/>
                  </a:lnTo>
                  <a:lnTo>
                    <a:pt x="130" y="246"/>
                  </a:lnTo>
                  <a:lnTo>
                    <a:pt x="133" y="255"/>
                  </a:lnTo>
                  <a:lnTo>
                    <a:pt x="131" y="251"/>
                  </a:lnTo>
                  <a:lnTo>
                    <a:pt x="130" y="248"/>
                  </a:lnTo>
                  <a:lnTo>
                    <a:pt x="127" y="245"/>
                  </a:lnTo>
                  <a:lnTo>
                    <a:pt x="124" y="244"/>
                  </a:lnTo>
                  <a:lnTo>
                    <a:pt x="121" y="242"/>
                  </a:lnTo>
                  <a:lnTo>
                    <a:pt x="117" y="242"/>
                  </a:lnTo>
                  <a:lnTo>
                    <a:pt x="114" y="241"/>
                  </a:lnTo>
                  <a:lnTo>
                    <a:pt x="110" y="241"/>
                  </a:lnTo>
                  <a:lnTo>
                    <a:pt x="106" y="241"/>
                  </a:lnTo>
                  <a:lnTo>
                    <a:pt x="103" y="241"/>
                  </a:lnTo>
                  <a:lnTo>
                    <a:pt x="98" y="245"/>
                  </a:lnTo>
                  <a:lnTo>
                    <a:pt x="101" y="246"/>
                  </a:lnTo>
                  <a:lnTo>
                    <a:pt x="104" y="246"/>
                  </a:lnTo>
                  <a:lnTo>
                    <a:pt x="107" y="248"/>
                  </a:lnTo>
                  <a:lnTo>
                    <a:pt x="110" y="249"/>
                  </a:lnTo>
                  <a:lnTo>
                    <a:pt x="113" y="251"/>
                  </a:lnTo>
                  <a:lnTo>
                    <a:pt x="114" y="252"/>
                  </a:lnTo>
                  <a:lnTo>
                    <a:pt x="117" y="255"/>
                  </a:lnTo>
                  <a:lnTo>
                    <a:pt x="118" y="256"/>
                  </a:lnTo>
                  <a:lnTo>
                    <a:pt x="120" y="259"/>
                  </a:lnTo>
                  <a:lnTo>
                    <a:pt x="123" y="262"/>
                  </a:lnTo>
                  <a:lnTo>
                    <a:pt x="116" y="269"/>
                  </a:lnTo>
                  <a:lnTo>
                    <a:pt x="117" y="271"/>
                  </a:lnTo>
                  <a:lnTo>
                    <a:pt x="118" y="272"/>
                  </a:lnTo>
                  <a:lnTo>
                    <a:pt x="120" y="272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4" y="272"/>
                  </a:lnTo>
                  <a:lnTo>
                    <a:pt x="126" y="272"/>
                  </a:lnTo>
                  <a:lnTo>
                    <a:pt x="124" y="276"/>
                  </a:lnTo>
                  <a:lnTo>
                    <a:pt x="123" y="279"/>
                  </a:lnTo>
                  <a:lnTo>
                    <a:pt x="120" y="282"/>
                  </a:lnTo>
                  <a:lnTo>
                    <a:pt x="117" y="284"/>
                  </a:lnTo>
                  <a:lnTo>
                    <a:pt x="113" y="285"/>
                  </a:lnTo>
                  <a:lnTo>
                    <a:pt x="110" y="285"/>
                  </a:lnTo>
                  <a:lnTo>
                    <a:pt x="106" y="287"/>
                  </a:lnTo>
                  <a:lnTo>
                    <a:pt x="103" y="287"/>
                  </a:lnTo>
                  <a:lnTo>
                    <a:pt x="98" y="288"/>
                  </a:lnTo>
                  <a:lnTo>
                    <a:pt x="96" y="289"/>
                  </a:lnTo>
                  <a:lnTo>
                    <a:pt x="98" y="279"/>
                  </a:lnTo>
                  <a:lnTo>
                    <a:pt x="94" y="278"/>
                  </a:lnTo>
                  <a:lnTo>
                    <a:pt x="88" y="276"/>
                  </a:lnTo>
                  <a:lnTo>
                    <a:pt x="83" y="276"/>
                  </a:lnTo>
                  <a:lnTo>
                    <a:pt x="78" y="275"/>
                  </a:lnTo>
                  <a:lnTo>
                    <a:pt x="73" y="275"/>
                  </a:lnTo>
                  <a:lnTo>
                    <a:pt x="68" y="274"/>
                  </a:lnTo>
                  <a:lnTo>
                    <a:pt x="63" y="272"/>
                  </a:lnTo>
                  <a:lnTo>
                    <a:pt x="58" y="269"/>
                  </a:lnTo>
                  <a:lnTo>
                    <a:pt x="54" y="266"/>
                  </a:lnTo>
                  <a:lnTo>
                    <a:pt x="51" y="262"/>
                  </a:lnTo>
                  <a:close/>
                </a:path>
              </a:pathLst>
            </a:custGeom>
            <a:solidFill>
              <a:srgbClr val="FFE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62" name="Freeform 16"/>
            <p:cNvSpPr>
              <a:spLocks/>
            </p:cNvSpPr>
            <p:nvPr/>
          </p:nvSpPr>
          <p:spPr bwMode="auto">
            <a:xfrm>
              <a:off x="2193" y="1369"/>
              <a:ext cx="1" cy="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0 h 3"/>
                <a:gd name="T4" fmla="*/ 1 w 2"/>
                <a:gd name="T5" fmla="*/ 0 h 3"/>
                <a:gd name="T6" fmla="*/ 0 w 2"/>
                <a:gd name="T7" fmla="*/ 2 h 3"/>
                <a:gd name="T8" fmla="*/ 0 w 2"/>
                <a:gd name="T9" fmla="*/ 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63" name="Freeform 17"/>
            <p:cNvSpPr>
              <a:spLocks/>
            </p:cNvSpPr>
            <p:nvPr/>
          </p:nvSpPr>
          <p:spPr bwMode="auto">
            <a:xfrm>
              <a:off x="2215" y="1295"/>
              <a:ext cx="71" cy="63"/>
            </a:xfrm>
            <a:custGeom>
              <a:avLst/>
              <a:gdLst>
                <a:gd name="T0" fmla="*/ 0 w 142"/>
                <a:gd name="T1" fmla="*/ 62 h 128"/>
                <a:gd name="T2" fmla="*/ 3 w 142"/>
                <a:gd name="T3" fmla="*/ 62 h 128"/>
                <a:gd name="T4" fmla="*/ 7 w 142"/>
                <a:gd name="T5" fmla="*/ 60 h 128"/>
                <a:gd name="T6" fmla="*/ 10 w 142"/>
                <a:gd name="T7" fmla="*/ 58 h 128"/>
                <a:gd name="T8" fmla="*/ 13 w 142"/>
                <a:gd name="T9" fmla="*/ 56 h 128"/>
                <a:gd name="T10" fmla="*/ 16 w 142"/>
                <a:gd name="T11" fmla="*/ 54 h 128"/>
                <a:gd name="T12" fmla="*/ 19 w 142"/>
                <a:gd name="T13" fmla="*/ 53 h 128"/>
                <a:gd name="T14" fmla="*/ 22 w 142"/>
                <a:gd name="T15" fmla="*/ 52 h 128"/>
                <a:gd name="T16" fmla="*/ 25 w 142"/>
                <a:gd name="T17" fmla="*/ 53 h 128"/>
                <a:gd name="T18" fmla="*/ 28 w 142"/>
                <a:gd name="T19" fmla="*/ 54 h 128"/>
                <a:gd name="T20" fmla="*/ 32 w 142"/>
                <a:gd name="T21" fmla="*/ 58 h 128"/>
                <a:gd name="T22" fmla="*/ 37 w 142"/>
                <a:gd name="T23" fmla="*/ 34 h 128"/>
                <a:gd name="T24" fmla="*/ 40 w 142"/>
                <a:gd name="T25" fmla="*/ 49 h 128"/>
                <a:gd name="T26" fmla="*/ 44 w 142"/>
                <a:gd name="T27" fmla="*/ 44 h 128"/>
                <a:gd name="T28" fmla="*/ 48 w 142"/>
                <a:gd name="T29" fmla="*/ 39 h 128"/>
                <a:gd name="T30" fmla="*/ 53 w 142"/>
                <a:gd name="T31" fmla="*/ 34 h 128"/>
                <a:gd name="T32" fmla="*/ 58 w 142"/>
                <a:gd name="T33" fmla="*/ 31 h 128"/>
                <a:gd name="T34" fmla="*/ 62 w 142"/>
                <a:gd name="T35" fmla="*/ 26 h 128"/>
                <a:gd name="T36" fmla="*/ 65 w 142"/>
                <a:gd name="T37" fmla="*/ 21 h 128"/>
                <a:gd name="T38" fmla="*/ 68 w 142"/>
                <a:gd name="T39" fmla="*/ 16 h 128"/>
                <a:gd name="T40" fmla="*/ 70 w 142"/>
                <a:gd name="T41" fmla="*/ 11 h 128"/>
                <a:gd name="T42" fmla="*/ 71 w 142"/>
                <a:gd name="T43" fmla="*/ 5 h 128"/>
                <a:gd name="T44" fmla="*/ 71 w 142"/>
                <a:gd name="T45" fmla="*/ 0 h 128"/>
                <a:gd name="T46" fmla="*/ 66 w 142"/>
                <a:gd name="T47" fmla="*/ 3 h 128"/>
                <a:gd name="T48" fmla="*/ 60 w 142"/>
                <a:gd name="T49" fmla="*/ 10 h 128"/>
                <a:gd name="T50" fmla="*/ 54 w 142"/>
                <a:gd name="T51" fmla="*/ 16 h 128"/>
                <a:gd name="T52" fmla="*/ 47 w 142"/>
                <a:gd name="T53" fmla="*/ 23 h 128"/>
                <a:gd name="T54" fmla="*/ 41 w 142"/>
                <a:gd name="T55" fmla="*/ 29 h 128"/>
                <a:gd name="T56" fmla="*/ 35 w 142"/>
                <a:gd name="T57" fmla="*/ 35 h 128"/>
                <a:gd name="T58" fmla="*/ 28 w 142"/>
                <a:gd name="T59" fmla="*/ 41 h 128"/>
                <a:gd name="T60" fmla="*/ 21 w 142"/>
                <a:gd name="T61" fmla="*/ 47 h 128"/>
                <a:gd name="T62" fmla="*/ 15 w 142"/>
                <a:gd name="T63" fmla="*/ 52 h 128"/>
                <a:gd name="T64" fmla="*/ 7 w 142"/>
                <a:gd name="T65" fmla="*/ 58 h 128"/>
                <a:gd name="T66" fmla="*/ 0 w 142"/>
                <a:gd name="T67" fmla="*/ 63 h 128"/>
                <a:gd name="T68" fmla="*/ 0 w 142"/>
                <a:gd name="T69" fmla="*/ 63 h 128"/>
                <a:gd name="T70" fmla="*/ 0 w 142"/>
                <a:gd name="T71" fmla="*/ 62 h 1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42" h="128">
                  <a:moveTo>
                    <a:pt x="0" y="126"/>
                  </a:moveTo>
                  <a:lnTo>
                    <a:pt x="6" y="125"/>
                  </a:lnTo>
                  <a:lnTo>
                    <a:pt x="13" y="122"/>
                  </a:lnTo>
                  <a:lnTo>
                    <a:pt x="19" y="118"/>
                  </a:lnTo>
                  <a:lnTo>
                    <a:pt x="26" y="113"/>
                  </a:lnTo>
                  <a:lnTo>
                    <a:pt x="31" y="110"/>
                  </a:lnTo>
                  <a:lnTo>
                    <a:pt x="37" y="108"/>
                  </a:lnTo>
                  <a:lnTo>
                    <a:pt x="44" y="106"/>
                  </a:lnTo>
                  <a:lnTo>
                    <a:pt x="50" y="108"/>
                  </a:lnTo>
                  <a:lnTo>
                    <a:pt x="56" y="110"/>
                  </a:lnTo>
                  <a:lnTo>
                    <a:pt x="63" y="118"/>
                  </a:lnTo>
                  <a:lnTo>
                    <a:pt x="73" y="69"/>
                  </a:lnTo>
                  <a:lnTo>
                    <a:pt x="80" y="100"/>
                  </a:lnTo>
                  <a:lnTo>
                    <a:pt x="87" y="90"/>
                  </a:lnTo>
                  <a:lnTo>
                    <a:pt x="96" y="80"/>
                  </a:lnTo>
                  <a:lnTo>
                    <a:pt x="106" y="70"/>
                  </a:lnTo>
                  <a:lnTo>
                    <a:pt x="115" y="62"/>
                  </a:lnTo>
                  <a:lnTo>
                    <a:pt x="123" y="52"/>
                  </a:lnTo>
                  <a:lnTo>
                    <a:pt x="130" y="42"/>
                  </a:lnTo>
                  <a:lnTo>
                    <a:pt x="136" y="32"/>
                  </a:lnTo>
                  <a:lnTo>
                    <a:pt x="140" y="22"/>
                  </a:lnTo>
                  <a:lnTo>
                    <a:pt x="142" y="10"/>
                  </a:lnTo>
                  <a:lnTo>
                    <a:pt x="142" y="0"/>
                  </a:lnTo>
                  <a:lnTo>
                    <a:pt x="132" y="7"/>
                  </a:lnTo>
                  <a:lnTo>
                    <a:pt x="120" y="20"/>
                  </a:lnTo>
                  <a:lnTo>
                    <a:pt x="107" y="33"/>
                  </a:lnTo>
                  <a:lnTo>
                    <a:pt x="94" y="46"/>
                  </a:lnTo>
                  <a:lnTo>
                    <a:pt x="82" y="59"/>
                  </a:lnTo>
                  <a:lnTo>
                    <a:pt x="69" y="72"/>
                  </a:lnTo>
                  <a:lnTo>
                    <a:pt x="56" y="83"/>
                  </a:lnTo>
                  <a:lnTo>
                    <a:pt x="41" y="95"/>
                  </a:lnTo>
                  <a:lnTo>
                    <a:pt x="29" y="106"/>
                  </a:lnTo>
                  <a:lnTo>
                    <a:pt x="14" y="118"/>
                  </a:lnTo>
                  <a:lnTo>
                    <a:pt x="0" y="128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64" name="Freeform 18"/>
            <p:cNvSpPr>
              <a:spLocks/>
            </p:cNvSpPr>
            <p:nvPr/>
          </p:nvSpPr>
          <p:spPr bwMode="auto">
            <a:xfrm>
              <a:off x="2214" y="1079"/>
              <a:ext cx="4" cy="4"/>
            </a:xfrm>
            <a:custGeom>
              <a:avLst/>
              <a:gdLst>
                <a:gd name="T0" fmla="*/ 0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1 w 7"/>
                <a:gd name="T7" fmla="*/ 2 h 7"/>
                <a:gd name="T8" fmla="*/ 1 w 7"/>
                <a:gd name="T9" fmla="*/ 2 h 7"/>
                <a:gd name="T10" fmla="*/ 2 w 7"/>
                <a:gd name="T11" fmla="*/ 3 h 7"/>
                <a:gd name="T12" fmla="*/ 2 w 7"/>
                <a:gd name="T13" fmla="*/ 3 h 7"/>
                <a:gd name="T14" fmla="*/ 3 w 7"/>
                <a:gd name="T15" fmla="*/ 3 h 7"/>
                <a:gd name="T16" fmla="*/ 3 w 7"/>
                <a:gd name="T17" fmla="*/ 4 h 7"/>
                <a:gd name="T18" fmla="*/ 4 w 7"/>
                <a:gd name="T19" fmla="*/ 4 h 7"/>
                <a:gd name="T20" fmla="*/ 4 w 7"/>
                <a:gd name="T21" fmla="*/ 4 h 7"/>
                <a:gd name="T22" fmla="*/ 4 w 7"/>
                <a:gd name="T23" fmla="*/ 4 h 7"/>
                <a:gd name="T24" fmla="*/ 3 w 7"/>
                <a:gd name="T25" fmla="*/ 3 h 7"/>
                <a:gd name="T26" fmla="*/ 3 w 7"/>
                <a:gd name="T27" fmla="*/ 3 h 7"/>
                <a:gd name="T28" fmla="*/ 2 w 7"/>
                <a:gd name="T29" fmla="*/ 2 h 7"/>
                <a:gd name="T30" fmla="*/ 2 w 7"/>
                <a:gd name="T31" fmla="*/ 2 h 7"/>
                <a:gd name="T32" fmla="*/ 1 w 7"/>
                <a:gd name="T33" fmla="*/ 2 h 7"/>
                <a:gd name="T34" fmla="*/ 1 w 7"/>
                <a:gd name="T35" fmla="*/ 2 h 7"/>
                <a:gd name="T36" fmla="*/ 1 w 7"/>
                <a:gd name="T37" fmla="*/ 1 h 7"/>
                <a:gd name="T38" fmla="*/ 1 w 7"/>
                <a:gd name="T39" fmla="*/ 1 h 7"/>
                <a:gd name="T40" fmla="*/ 0 w 7"/>
                <a:gd name="T41" fmla="*/ 1 h 7"/>
                <a:gd name="T42" fmla="*/ 0 w 7"/>
                <a:gd name="T43" fmla="*/ 1 h 7"/>
                <a:gd name="T44" fmla="*/ 0 w 7"/>
                <a:gd name="T45" fmla="*/ 0 h 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2" y="4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7" y="7"/>
                  </a:lnTo>
                  <a:lnTo>
                    <a:pt x="5" y="6"/>
                  </a:lnTo>
                  <a:lnTo>
                    <a:pt x="4" y="4"/>
                  </a:lnTo>
                  <a:lnTo>
                    <a:pt x="2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65" name="Freeform 19"/>
            <p:cNvSpPr>
              <a:spLocks/>
            </p:cNvSpPr>
            <p:nvPr/>
          </p:nvSpPr>
          <p:spPr bwMode="auto">
            <a:xfrm>
              <a:off x="2212" y="1078"/>
              <a:ext cx="2" cy="2"/>
            </a:xfrm>
            <a:custGeom>
              <a:avLst/>
              <a:gdLst>
                <a:gd name="T0" fmla="*/ 0 w 5"/>
                <a:gd name="T1" fmla="*/ 2 h 3"/>
                <a:gd name="T2" fmla="*/ 0 w 5"/>
                <a:gd name="T3" fmla="*/ 2 h 3"/>
                <a:gd name="T4" fmla="*/ 1 w 5"/>
                <a:gd name="T5" fmla="*/ 2 h 3"/>
                <a:gd name="T6" fmla="*/ 1 w 5"/>
                <a:gd name="T7" fmla="*/ 2 h 3"/>
                <a:gd name="T8" fmla="*/ 1 w 5"/>
                <a:gd name="T9" fmla="*/ 1 h 3"/>
                <a:gd name="T10" fmla="*/ 1 w 5"/>
                <a:gd name="T11" fmla="*/ 1 h 3"/>
                <a:gd name="T12" fmla="*/ 1 w 5"/>
                <a:gd name="T13" fmla="*/ 1 h 3"/>
                <a:gd name="T14" fmla="*/ 1 w 5"/>
                <a:gd name="T15" fmla="*/ 1 h 3"/>
                <a:gd name="T16" fmla="*/ 2 w 5"/>
                <a:gd name="T17" fmla="*/ 2 h 3"/>
                <a:gd name="T18" fmla="*/ 2 w 5"/>
                <a:gd name="T19" fmla="*/ 2 h 3"/>
                <a:gd name="T20" fmla="*/ 2 w 5"/>
                <a:gd name="T21" fmla="*/ 2 h 3"/>
                <a:gd name="T22" fmla="*/ 2 w 5"/>
                <a:gd name="T23" fmla="*/ 2 h 3"/>
                <a:gd name="T24" fmla="*/ 2 w 5"/>
                <a:gd name="T25" fmla="*/ 1 h 3"/>
                <a:gd name="T26" fmla="*/ 2 w 5"/>
                <a:gd name="T27" fmla="*/ 1 h 3"/>
                <a:gd name="T28" fmla="*/ 2 w 5"/>
                <a:gd name="T29" fmla="*/ 1 h 3"/>
                <a:gd name="T30" fmla="*/ 2 w 5"/>
                <a:gd name="T31" fmla="*/ 1 h 3"/>
                <a:gd name="T32" fmla="*/ 1 w 5"/>
                <a:gd name="T33" fmla="*/ 1 h 3"/>
                <a:gd name="T34" fmla="*/ 1 w 5"/>
                <a:gd name="T35" fmla="*/ 0 h 3"/>
                <a:gd name="T36" fmla="*/ 1 w 5"/>
                <a:gd name="T37" fmla="*/ 0 h 3"/>
                <a:gd name="T38" fmla="*/ 1 w 5"/>
                <a:gd name="T39" fmla="*/ 0 h 3"/>
                <a:gd name="T40" fmla="*/ 1 w 5"/>
                <a:gd name="T41" fmla="*/ 0 h 3"/>
                <a:gd name="T42" fmla="*/ 0 w 5"/>
                <a:gd name="T43" fmla="*/ 2 h 3"/>
                <a:gd name="T44" fmla="*/ 0 w 5"/>
                <a:gd name="T45" fmla="*/ 2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66" name="Freeform 20"/>
            <p:cNvSpPr>
              <a:spLocks/>
            </p:cNvSpPr>
            <p:nvPr/>
          </p:nvSpPr>
          <p:spPr bwMode="auto">
            <a:xfrm>
              <a:off x="2272" y="1088"/>
              <a:ext cx="5" cy="5"/>
            </a:xfrm>
            <a:custGeom>
              <a:avLst/>
              <a:gdLst>
                <a:gd name="T0" fmla="*/ 5 w 10"/>
                <a:gd name="T1" fmla="*/ 0 h 11"/>
                <a:gd name="T2" fmla="*/ 4 w 10"/>
                <a:gd name="T3" fmla="*/ 0 h 11"/>
                <a:gd name="T4" fmla="*/ 4 w 10"/>
                <a:gd name="T5" fmla="*/ 0 h 11"/>
                <a:gd name="T6" fmla="*/ 4 w 10"/>
                <a:gd name="T7" fmla="*/ 1 h 11"/>
                <a:gd name="T8" fmla="*/ 3 w 10"/>
                <a:gd name="T9" fmla="*/ 1 h 11"/>
                <a:gd name="T10" fmla="*/ 2 w 10"/>
                <a:gd name="T11" fmla="*/ 2 h 11"/>
                <a:gd name="T12" fmla="*/ 2 w 10"/>
                <a:gd name="T13" fmla="*/ 3 h 11"/>
                <a:gd name="T14" fmla="*/ 1 w 10"/>
                <a:gd name="T15" fmla="*/ 4 h 11"/>
                <a:gd name="T16" fmla="*/ 1 w 10"/>
                <a:gd name="T17" fmla="*/ 4 h 11"/>
                <a:gd name="T18" fmla="*/ 1 w 10"/>
                <a:gd name="T19" fmla="*/ 4 h 11"/>
                <a:gd name="T20" fmla="*/ 0 w 10"/>
                <a:gd name="T21" fmla="*/ 5 h 11"/>
                <a:gd name="T22" fmla="*/ 5 w 10"/>
                <a:gd name="T23" fmla="*/ 5 h 11"/>
                <a:gd name="T24" fmla="*/ 5 w 10"/>
                <a:gd name="T25" fmla="*/ 0 h 11"/>
                <a:gd name="T26" fmla="*/ 5 w 10"/>
                <a:gd name="T27" fmla="*/ 0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lnTo>
                    <a:pt x="8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0" y="1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67" name="Freeform 21"/>
            <p:cNvSpPr>
              <a:spLocks/>
            </p:cNvSpPr>
            <p:nvPr/>
          </p:nvSpPr>
          <p:spPr bwMode="auto">
            <a:xfrm>
              <a:off x="2268" y="1107"/>
              <a:ext cx="2" cy="6"/>
            </a:xfrm>
            <a:custGeom>
              <a:avLst/>
              <a:gdLst>
                <a:gd name="T0" fmla="*/ 2 w 4"/>
                <a:gd name="T1" fmla="*/ 6 h 11"/>
                <a:gd name="T2" fmla="*/ 2 w 4"/>
                <a:gd name="T3" fmla="*/ 0 h 11"/>
                <a:gd name="T4" fmla="*/ 2 w 4"/>
                <a:gd name="T5" fmla="*/ 0 h 11"/>
                <a:gd name="T6" fmla="*/ 1 w 4"/>
                <a:gd name="T7" fmla="*/ 1 h 11"/>
                <a:gd name="T8" fmla="*/ 1 w 4"/>
                <a:gd name="T9" fmla="*/ 2 h 11"/>
                <a:gd name="T10" fmla="*/ 1 w 4"/>
                <a:gd name="T11" fmla="*/ 2 h 11"/>
                <a:gd name="T12" fmla="*/ 0 w 4"/>
                <a:gd name="T13" fmla="*/ 2 h 11"/>
                <a:gd name="T14" fmla="*/ 1 w 4"/>
                <a:gd name="T15" fmla="*/ 3 h 11"/>
                <a:gd name="T16" fmla="*/ 1 w 4"/>
                <a:gd name="T17" fmla="*/ 4 h 11"/>
                <a:gd name="T18" fmla="*/ 1 w 4"/>
                <a:gd name="T19" fmla="*/ 4 h 11"/>
                <a:gd name="T20" fmla="*/ 2 w 4"/>
                <a:gd name="T21" fmla="*/ 5 h 11"/>
                <a:gd name="T22" fmla="*/ 2 w 4"/>
                <a:gd name="T23" fmla="*/ 6 h 11"/>
                <a:gd name="T24" fmla="*/ 2 w 4"/>
                <a:gd name="T25" fmla="*/ 6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11">
                  <a:moveTo>
                    <a:pt x="4" y="11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3" y="10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68" name="Freeform 22"/>
            <p:cNvSpPr>
              <a:spLocks/>
            </p:cNvSpPr>
            <p:nvPr/>
          </p:nvSpPr>
          <p:spPr bwMode="auto">
            <a:xfrm>
              <a:off x="2268" y="1097"/>
              <a:ext cx="7" cy="10"/>
            </a:xfrm>
            <a:custGeom>
              <a:avLst/>
              <a:gdLst>
                <a:gd name="T0" fmla="*/ 0 w 14"/>
                <a:gd name="T1" fmla="*/ 0 h 20"/>
                <a:gd name="T2" fmla="*/ 2 w 14"/>
                <a:gd name="T3" fmla="*/ 10 h 20"/>
                <a:gd name="T4" fmla="*/ 2 w 14"/>
                <a:gd name="T5" fmla="*/ 9 h 20"/>
                <a:gd name="T6" fmla="*/ 3 w 14"/>
                <a:gd name="T7" fmla="*/ 9 h 20"/>
                <a:gd name="T8" fmla="*/ 3 w 14"/>
                <a:gd name="T9" fmla="*/ 9 h 20"/>
                <a:gd name="T10" fmla="*/ 4 w 14"/>
                <a:gd name="T11" fmla="*/ 9 h 20"/>
                <a:gd name="T12" fmla="*/ 5 w 14"/>
                <a:gd name="T13" fmla="*/ 8 h 20"/>
                <a:gd name="T14" fmla="*/ 5 w 14"/>
                <a:gd name="T15" fmla="*/ 8 h 20"/>
                <a:gd name="T16" fmla="*/ 6 w 14"/>
                <a:gd name="T17" fmla="*/ 8 h 20"/>
                <a:gd name="T18" fmla="*/ 7 w 14"/>
                <a:gd name="T19" fmla="*/ 7 h 20"/>
                <a:gd name="T20" fmla="*/ 7 w 14"/>
                <a:gd name="T21" fmla="*/ 7 h 20"/>
                <a:gd name="T22" fmla="*/ 7 w 14"/>
                <a:gd name="T23" fmla="*/ 7 h 20"/>
                <a:gd name="T24" fmla="*/ 1 w 14"/>
                <a:gd name="T25" fmla="*/ 0 h 20"/>
                <a:gd name="T26" fmla="*/ 1 w 14"/>
                <a:gd name="T27" fmla="*/ 0 h 20"/>
                <a:gd name="T28" fmla="*/ 0 w 14"/>
                <a:gd name="T29" fmla="*/ 0 h 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3" y="20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1" y="15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69" name="Freeform 23"/>
            <p:cNvSpPr>
              <a:spLocks/>
            </p:cNvSpPr>
            <p:nvPr/>
          </p:nvSpPr>
          <p:spPr bwMode="auto">
            <a:xfrm>
              <a:off x="2196" y="1231"/>
              <a:ext cx="2" cy="3"/>
            </a:xfrm>
            <a:custGeom>
              <a:avLst/>
              <a:gdLst>
                <a:gd name="T0" fmla="*/ 0 w 3"/>
                <a:gd name="T1" fmla="*/ 3 h 7"/>
                <a:gd name="T2" fmla="*/ 2 w 3"/>
                <a:gd name="T3" fmla="*/ 2 h 7"/>
                <a:gd name="T4" fmla="*/ 2 w 3"/>
                <a:gd name="T5" fmla="*/ 2 h 7"/>
                <a:gd name="T6" fmla="*/ 2 w 3"/>
                <a:gd name="T7" fmla="*/ 1 h 7"/>
                <a:gd name="T8" fmla="*/ 1 w 3"/>
                <a:gd name="T9" fmla="*/ 1 h 7"/>
                <a:gd name="T10" fmla="*/ 1 w 3"/>
                <a:gd name="T11" fmla="*/ 1 h 7"/>
                <a:gd name="T12" fmla="*/ 1 w 3"/>
                <a:gd name="T13" fmla="*/ 0 h 7"/>
                <a:gd name="T14" fmla="*/ 1 w 3"/>
                <a:gd name="T15" fmla="*/ 0 h 7"/>
                <a:gd name="T16" fmla="*/ 1 w 3"/>
                <a:gd name="T17" fmla="*/ 0 h 7"/>
                <a:gd name="T18" fmla="*/ 0 w 3"/>
                <a:gd name="T19" fmla="*/ 0 h 7"/>
                <a:gd name="T20" fmla="*/ 0 w 3"/>
                <a:gd name="T21" fmla="*/ 0 h 7"/>
                <a:gd name="T22" fmla="*/ 0 w 3"/>
                <a:gd name="T23" fmla="*/ 0 h 7"/>
                <a:gd name="T24" fmla="*/ 0 w 3"/>
                <a:gd name="T25" fmla="*/ 0 h 7"/>
                <a:gd name="T26" fmla="*/ 0 w 3"/>
                <a:gd name="T27" fmla="*/ 0 h 7"/>
                <a:gd name="T28" fmla="*/ 0 w 3"/>
                <a:gd name="T29" fmla="*/ 1 h 7"/>
                <a:gd name="T30" fmla="*/ 0 w 3"/>
                <a:gd name="T31" fmla="*/ 2 h 7"/>
                <a:gd name="T32" fmla="*/ 0 w 3"/>
                <a:gd name="T33" fmla="*/ 2 h 7"/>
                <a:gd name="T34" fmla="*/ 0 w 3"/>
                <a:gd name="T35" fmla="*/ 2 h 7"/>
                <a:gd name="T36" fmla="*/ 0 w 3"/>
                <a:gd name="T37" fmla="*/ 2 h 7"/>
                <a:gd name="T38" fmla="*/ 0 w 3"/>
                <a:gd name="T39" fmla="*/ 2 h 7"/>
                <a:gd name="T40" fmla="*/ 0 w 3"/>
                <a:gd name="T41" fmla="*/ 3 h 7"/>
                <a:gd name="T42" fmla="*/ 0 w 3"/>
                <a:gd name="T43" fmla="*/ 3 h 7"/>
                <a:gd name="T44" fmla="*/ 0 w 3"/>
                <a:gd name="T45" fmla="*/ 3 h 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70" name="Freeform 24"/>
            <p:cNvSpPr>
              <a:spLocks noEditPoints="1"/>
            </p:cNvSpPr>
            <p:nvPr/>
          </p:nvSpPr>
          <p:spPr bwMode="auto">
            <a:xfrm>
              <a:off x="2178" y="1176"/>
              <a:ext cx="63" cy="100"/>
            </a:xfrm>
            <a:custGeom>
              <a:avLst/>
              <a:gdLst>
                <a:gd name="T0" fmla="*/ 3 w 125"/>
                <a:gd name="T1" fmla="*/ 47 h 199"/>
                <a:gd name="T2" fmla="*/ 2 w 125"/>
                <a:gd name="T3" fmla="*/ 66 h 199"/>
                <a:gd name="T4" fmla="*/ 11 w 125"/>
                <a:gd name="T5" fmla="*/ 80 h 199"/>
                <a:gd name="T6" fmla="*/ 12 w 125"/>
                <a:gd name="T7" fmla="*/ 78 h 199"/>
                <a:gd name="T8" fmla="*/ 17 w 125"/>
                <a:gd name="T9" fmla="*/ 78 h 199"/>
                <a:gd name="T10" fmla="*/ 20 w 125"/>
                <a:gd name="T11" fmla="*/ 65 h 199"/>
                <a:gd name="T12" fmla="*/ 23 w 125"/>
                <a:gd name="T13" fmla="*/ 70 h 199"/>
                <a:gd name="T14" fmla="*/ 25 w 125"/>
                <a:gd name="T15" fmla="*/ 75 h 199"/>
                <a:gd name="T16" fmla="*/ 22 w 125"/>
                <a:gd name="T17" fmla="*/ 81 h 199"/>
                <a:gd name="T18" fmla="*/ 15 w 125"/>
                <a:gd name="T19" fmla="*/ 85 h 199"/>
                <a:gd name="T20" fmla="*/ 6 w 125"/>
                <a:gd name="T21" fmla="*/ 89 h 199"/>
                <a:gd name="T22" fmla="*/ 12 w 125"/>
                <a:gd name="T23" fmla="*/ 91 h 199"/>
                <a:gd name="T24" fmla="*/ 10 w 125"/>
                <a:gd name="T25" fmla="*/ 93 h 199"/>
                <a:gd name="T26" fmla="*/ 25 w 125"/>
                <a:gd name="T27" fmla="*/ 100 h 199"/>
                <a:gd name="T28" fmla="*/ 31 w 125"/>
                <a:gd name="T29" fmla="*/ 98 h 199"/>
                <a:gd name="T30" fmla="*/ 35 w 125"/>
                <a:gd name="T31" fmla="*/ 92 h 199"/>
                <a:gd name="T32" fmla="*/ 34 w 125"/>
                <a:gd name="T33" fmla="*/ 82 h 199"/>
                <a:gd name="T34" fmla="*/ 29 w 125"/>
                <a:gd name="T35" fmla="*/ 72 h 199"/>
                <a:gd name="T36" fmla="*/ 22 w 125"/>
                <a:gd name="T37" fmla="*/ 62 h 199"/>
                <a:gd name="T38" fmla="*/ 20 w 125"/>
                <a:gd name="T39" fmla="*/ 64 h 199"/>
                <a:gd name="T40" fmla="*/ 16 w 125"/>
                <a:gd name="T41" fmla="*/ 65 h 199"/>
                <a:gd name="T42" fmla="*/ 15 w 125"/>
                <a:gd name="T43" fmla="*/ 61 h 199"/>
                <a:gd name="T44" fmla="*/ 15 w 125"/>
                <a:gd name="T45" fmla="*/ 57 h 199"/>
                <a:gd name="T46" fmla="*/ 17 w 125"/>
                <a:gd name="T47" fmla="*/ 55 h 199"/>
                <a:gd name="T48" fmla="*/ 17 w 125"/>
                <a:gd name="T49" fmla="*/ 55 h 199"/>
                <a:gd name="T50" fmla="*/ 17 w 125"/>
                <a:gd name="T51" fmla="*/ 55 h 199"/>
                <a:gd name="T52" fmla="*/ 18 w 125"/>
                <a:gd name="T53" fmla="*/ 52 h 199"/>
                <a:gd name="T54" fmla="*/ 20 w 125"/>
                <a:gd name="T55" fmla="*/ 47 h 199"/>
                <a:gd name="T56" fmla="*/ 25 w 125"/>
                <a:gd name="T57" fmla="*/ 46 h 199"/>
                <a:gd name="T58" fmla="*/ 21 w 125"/>
                <a:gd name="T59" fmla="*/ 36 h 199"/>
                <a:gd name="T60" fmla="*/ 32 w 125"/>
                <a:gd name="T61" fmla="*/ 33 h 199"/>
                <a:gd name="T62" fmla="*/ 32 w 125"/>
                <a:gd name="T63" fmla="*/ 31 h 199"/>
                <a:gd name="T64" fmla="*/ 27 w 125"/>
                <a:gd name="T65" fmla="*/ 29 h 199"/>
                <a:gd name="T66" fmla="*/ 23 w 125"/>
                <a:gd name="T67" fmla="*/ 25 h 199"/>
                <a:gd name="T68" fmla="*/ 26 w 125"/>
                <a:gd name="T69" fmla="*/ 22 h 199"/>
                <a:gd name="T70" fmla="*/ 30 w 125"/>
                <a:gd name="T71" fmla="*/ 21 h 199"/>
                <a:gd name="T72" fmla="*/ 38 w 125"/>
                <a:gd name="T73" fmla="*/ 29 h 199"/>
                <a:gd name="T74" fmla="*/ 49 w 125"/>
                <a:gd name="T75" fmla="*/ 27 h 199"/>
                <a:gd name="T76" fmla="*/ 57 w 125"/>
                <a:gd name="T77" fmla="*/ 19 h 199"/>
                <a:gd name="T78" fmla="*/ 49 w 125"/>
                <a:gd name="T79" fmla="*/ 15 h 199"/>
                <a:gd name="T80" fmla="*/ 34 w 125"/>
                <a:gd name="T81" fmla="*/ 13 h 199"/>
                <a:gd name="T82" fmla="*/ 27 w 125"/>
                <a:gd name="T83" fmla="*/ 11 h 199"/>
                <a:gd name="T84" fmla="*/ 42 w 125"/>
                <a:gd name="T85" fmla="*/ 8 h 199"/>
                <a:gd name="T86" fmla="*/ 58 w 125"/>
                <a:gd name="T87" fmla="*/ 7 h 199"/>
                <a:gd name="T88" fmla="*/ 45 w 125"/>
                <a:gd name="T89" fmla="*/ 0 h 199"/>
                <a:gd name="T90" fmla="*/ 22 w 125"/>
                <a:gd name="T91" fmla="*/ 7 h 199"/>
                <a:gd name="T92" fmla="*/ 11 w 125"/>
                <a:gd name="T93" fmla="*/ 17 h 199"/>
                <a:gd name="T94" fmla="*/ 12 w 125"/>
                <a:gd name="T95" fmla="*/ 21 h 199"/>
                <a:gd name="T96" fmla="*/ 7 w 125"/>
                <a:gd name="T97" fmla="*/ 21 h 199"/>
                <a:gd name="T98" fmla="*/ 2 w 125"/>
                <a:gd name="T99" fmla="*/ 27 h 199"/>
                <a:gd name="T100" fmla="*/ 4 w 125"/>
                <a:gd name="T101" fmla="*/ 32 h 199"/>
                <a:gd name="T102" fmla="*/ 1 w 125"/>
                <a:gd name="T103" fmla="*/ 37 h 199"/>
                <a:gd name="T104" fmla="*/ 1 w 125"/>
                <a:gd name="T105" fmla="*/ 40 h 199"/>
                <a:gd name="T106" fmla="*/ 20 w 125"/>
                <a:gd name="T107" fmla="*/ 15 h 19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5" h="199">
                  <a:moveTo>
                    <a:pt x="1" y="79"/>
                  </a:moveTo>
                  <a:lnTo>
                    <a:pt x="4" y="79"/>
                  </a:lnTo>
                  <a:lnTo>
                    <a:pt x="6" y="86"/>
                  </a:lnTo>
                  <a:lnTo>
                    <a:pt x="6" y="94"/>
                  </a:lnTo>
                  <a:lnTo>
                    <a:pt x="4" y="103"/>
                  </a:lnTo>
                  <a:lnTo>
                    <a:pt x="4" y="113"/>
                  </a:lnTo>
                  <a:lnTo>
                    <a:pt x="3" y="123"/>
                  </a:lnTo>
                  <a:lnTo>
                    <a:pt x="3" y="132"/>
                  </a:lnTo>
                  <a:lnTo>
                    <a:pt x="4" y="140"/>
                  </a:lnTo>
                  <a:lnTo>
                    <a:pt x="9" y="149"/>
                  </a:lnTo>
                  <a:lnTo>
                    <a:pt x="13" y="154"/>
                  </a:lnTo>
                  <a:lnTo>
                    <a:pt x="21" y="160"/>
                  </a:lnTo>
                  <a:lnTo>
                    <a:pt x="20" y="159"/>
                  </a:lnTo>
                  <a:lnTo>
                    <a:pt x="21" y="157"/>
                  </a:lnTo>
                  <a:lnTo>
                    <a:pt x="21" y="156"/>
                  </a:lnTo>
                  <a:lnTo>
                    <a:pt x="23" y="156"/>
                  </a:lnTo>
                  <a:lnTo>
                    <a:pt x="26" y="156"/>
                  </a:lnTo>
                  <a:lnTo>
                    <a:pt x="29" y="156"/>
                  </a:lnTo>
                  <a:lnTo>
                    <a:pt x="31" y="156"/>
                  </a:lnTo>
                  <a:lnTo>
                    <a:pt x="33" y="156"/>
                  </a:lnTo>
                  <a:lnTo>
                    <a:pt x="36" y="156"/>
                  </a:lnTo>
                  <a:lnTo>
                    <a:pt x="39" y="157"/>
                  </a:lnTo>
                  <a:lnTo>
                    <a:pt x="29" y="150"/>
                  </a:lnTo>
                  <a:lnTo>
                    <a:pt x="39" y="130"/>
                  </a:lnTo>
                  <a:lnTo>
                    <a:pt x="40" y="133"/>
                  </a:lnTo>
                  <a:lnTo>
                    <a:pt x="41" y="134"/>
                  </a:lnTo>
                  <a:lnTo>
                    <a:pt x="43" y="137"/>
                  </a:lnTo>
                  <a:lnTo>
                    <a:pt x="46" y="140"/>
                  </a:lnTo>
                  <a:lnTo>
                    <a:pt x="47" y="142"/>
                  </a:lnTo>
                  <a:lnTo>
                    <a:pt x="49" y="144"/>
                  </a:lnTo>
                  <a:lnTo>
                    <a:pt x="50" y="147"/>
                  </a:lnTo>
                  <a:lnTo>
                    <a:pt x="50" y="150"/>
                  </a:lnTo>
                  <a:lnTo>
                    <a:pt x="51" y="153"/>
                  </a:lnTo>
                  <a:lnTo>
                    <a:pt x="53" y="157"/>
                  </a:lnTo>
                  <a:lnTo>
                    <a:pt x="47" y="159"/>
                  </a:lnTo>
                  <a:lnTo>
                    <a:pt x="43" y="162"/>
                  </a:lnTo>
                  <a:lnTo>
                    <a:pt x="40" y="163"/>
                  </a:lnTo>
                  <a:lnTo>
                    <a:pt x="36" y="166"/>
                  </a:lnTo>
                  <a:lnTo>
                    <a:pt x="31" y="167"/>
                  </a:lnTo>
                  <a:lnTo>
                    <a:pt x="29" y="169"/>
                  </a:lnTo>
                  <a:lnTo>
                    <a:pt x="24" y="172"/>
                  </a:lnTo>
                  <a:lnTo>
                    <a:pt x="20" y="173"/>
                  </a:lnTo>
                  <a:lnTo>
                    <a:pt x="16" y="175"/>
                  </a:lnTo>
                  <a:lnTo>
                    <a:pt x="11" y="177"/>
                  </a:lnTo>
                  <a:lnTo>
                    <a:pt x="29" y="177"/>
                  </a:lnTo>
                  <a:lnTo>
                    <a:pt x="27" y="179"/>
                  </a:lnTo>
                  <a:lnTo>
                    <a:pt x="26" y="180"/>
                  </a:lnTo>
                  <a:lnTo>
                    <a:pt x="24" y="182"/>
                  </a:lnTo>
                  <a:lnTo>
                    <a:pt x="23" y="182"/>
                  </a:lnTo>
                  <a:lnTo>
                    <a:pt x="21" y="183"/>
                  </a:lnTo>
                  <a:lnTo>
                    <a:pt x="20" y="183"/>
                  </a:lnTo>
                  <a:lnTo>
                    <a:pt x="19" y="185"/>
                  </a:lnTo>
                  <a:lnTo>
                    <a:pt x="17" y="185"/>
                  </a:lnTo>
                  <a:lnTo>
                    <a:pt x="17" y="186"/>
                  </a:lnTo>
                  <a:lnTo>
                    <a:pt x="16" y="187"/>
                  </a:lnTo>
                  <a:lnTo>
                    <a:pt x="50" y="199"/>
                  </a:lnTo>
                  <a:lnTo>
                    <a:pt x="53" y="199"/>
                  </a:lnTo>
                  <a:lnTo>
                    <a:pt x="57" y="199"/>
                  </a:lnTo>
                  <a:lnTo>
                    <a:pt x="59" y="197"/>
                  </a:lnTo>
                  <a:lnTo>
                    <a:pt x="61" y="195"/>
                  </a:lnTo>
                  <a:lnTo>
                    <a:pt x="63" y="192"/>
                  </a:lnTo>
                  <a:lnTo>
                    <a:pt x="66" y="189"/>
                  </a:lnTo>
                  <a:lnTo>
                    <a:pt x="67" y="186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3" y="177"/>
                  </a:lnTo>
                  <a:lnTo>
                    <a:pt x="70" y="170"/>
                  </a:lnTo>
                  <a:lnTo>
                    <a:pt x="67" y="164"/>
                  </a:lnTo>
                  <a:lnTo>
                    <a:pt x="64" y="159"/>
                  </a:lnTo>
                  <a:lnTo>
                    <a:pt x="61" y="154"/>
                  </a:lnTo>
                  <a:lnTo>
                    <a:pt x="60" y="150"/>
                  </a:lnTo>
                  <a:lnTo>
                    <a:pt x="57" y="144"/>
                  </a:lnTo>
                  <a:lnTo>
                    <a:pt x="54" y="140"/>
                  </a:lnTo>
                  <a:lnTo>
                    <a:pt x="51" y="134"/>
                  </a:lnTo>
                  <a:lnTo>
                    <a:pt x="47" y="129"/>
                  </a:lnTo>
                  <a:lnTo>
                    <a:pt x="43" y="123"/>
                  </a:lnTo>
                  <a:lnTo>
                    <a:pt x="41" y="123"/>
                  </a:lnTo>
                  <a:lnTo>
                    <a:pt x="40" y="124"/>
                  </a:lnTo>
                  <a:lnTo>
                    <a:pt x="40" y="126"/>
                  </a:lnTo>
                  <a:lnTo>
                    <a:pt x="39" y="127"/>
                  </a:lnTo>
                  <a:lnTo>
                    <a:pt x="37" y="129"/>
                  </a:lnTo>
                  <a:lnTo>
                    <a:pt x="36" y="129"/>
                  </a:lnTo>
                  <a:lnTo>
                    <a:pt x="33" y="130"/>
                  </a:lnTo>
                  <a:lnTo>
                    <a:pt x="31" y="129"/>
                  </a:lnTo>
                  <a:lnTo>
                    <a:pt x="30" y="129"/>
                  </a:lnTo>
                  <a:lnTo>
                    <a:pt x="29" y="126"/>
                  </a:lnTo>
                  <a:lnTo>
                    <a:pt x="29" y="124"/>
                  </a:lnTo>
                  <a:lnTo>
                    <a:pt x="29" y="122"/>
                  </a:lnTo>
                  <a:lnTo>
                    <a:pt x="29" y="120"/>
                  </a:lnTo>
                  <a:lnTo>
                    <a:pt x="29" y="119"/>
                  </a:lnTo>
                  <a:lnTo>
                    <a:pt x="29" y="117"/>
                  </a:lnTo>
                  <a:lnTo>
                    <a:pt x="29" y="114"/>
                  </a:lnTo>
                  <a:lnTo>
                    <a:pt x="29" y="113"/>
                  </a:lnTo>
                  <a:lnTo>
                    <a:pt x="30" y="111"/>
                  </a:lnTo>
                  <a:lnTo>
                    <a:pt x="31" y="110"/>
                  </a:lnTo>
                  <a:lnTo>
                    <a:pt x="33" y="109"/>
                  </a:lnTo>
                  <a:lnTo>
                    <a:pt x="34" y="109"/>
                  </a:lnTo>
                  <a:lnTo>
                    <a:pt x="36" y="109"/>
                  </a:lnTo>
                  <a:lnTo>
                    <a:pt x="36" y="106"/>
                  </a:lnTo>
                  <a:lnTo>
                    <a:pt x="36" y="103"/>
                  </a:lnTo>
                  <a:lnTo>
                    <a:pt x="36" y="101"/>
                  </a:lnTo>
                  <a:lnTo>
                    <a:pt x="37" y="99"/>
                  </a:lnTo>
                  <a:lnTo>
                    <a:pt x="39" y="96"/>
                  </a:lnTo>
                  <a:lnTo>
                    <a:pt x="40" y="94"/>
                  </a:lnTo>
                  <a:lnTo>
                    <a:pt x="41" y="93"/>
                  </a:lnTo>
                  <a:lnTo>
                    <a:pt x="44" y="91"/>
                  </a:lnTo>
                  <a:lnTo>
                    <a:pt x="47" y="91"/>
                  </a:lnTo>
                  <a:lnTo>
                    <a:pt x="50" y="91"/>
                  </a:lnTo>
                  <a:lnTo>
                    <a:pt x="41" y="84"/>
                  </a:lnTo>
                  <a:lnTo>
                    <a:pt x="37" y="79"/>
                  </a:lnTo>
                  <a:lnTo>
                    <a:pt x="39" y="74"/>
                  </a:lnTo>
                  <a:lnTo>
                    <a:pt x="41" y="71"/>
                  </a:lnTo>
                  <a:lnTo>
                    <a:pt x="47" y="70"/>
                  </a:lnTo>
                  <a:lnTo>
                    <a:pt x="53" y="68"/>
                  </a:lnTo>
                  <a:lnTo>
                    <a:pt x="59" y="67"/>
                  </a:lnTo>
                  <a:lnTo>
                    <a:pt x="64" y="66"/>
                  </a:lnTo>
                  <a:lnTo>
                    <a:pt x="69" y="64"/>
                  </a:lnTo>
                  <a:lnTo>
                    <a:pt x="70" y="61"/>
                  </a:lnTo>
                  <a:lnTo>
                    <a:pt x="67" y="61"/>
                  </a:lnTo>
                  <a:lnTo>
                    <a:pt x="64" y="61"/>
                  </a:lnTo>
                  <a:lnTo>
                    <a:pt x="61" y="61"/>
                  </a:lnTo>
                  <a:lnTo>
                    <a:pt x="57" y="60"/>
                  </a:lnTo>
                  <a:lnTo>
                    <a:pt x="56" y="60"/>
                  </a:lnTo>
                  <a:lnTo>
                    <a:pt x="53" y="58"/>
                  </a:lnTo>
                  <a:lnTo>
                    <a:pt x="50" y="56"/>
                  </a:lnTo>
                  <a:lnTo>
                    <a:pt x="49" y="54"/>
                  </a:lnTo>
                  <a:lnTo>
                    <a:pt x="47" y="53"/>
                  </a:lnTo>
                  <a:lnTo>
                    <a:pt x="46" y="50"/>
                  </a:lnTo>
                  <a:lnTo>
                    <a:pt x="47" y="48"/>
                  </a:lnTo>
                  <a:lnTo>
                    <a:pt x="49" y="47"/>
                  </a:lnTo>
                  <a:lnTo>
                    <a:pt x="50" y="46"/>
                  </a:lnTo>
                  <a:lnTo>
                    <a:pt x="51" y="44"/>
                  </a:lnTo>
                  <a:lnTo>
                    <a:pt x="54" y="44"/>
                  </a:lnTo>
                  <a:lnTo>
                    <a:pt x="56" y="43"/>
                  </a:lnTo>
                  <a:lnTo>
                    <a:pt x="57" y="43"/>
                  </a:lnTo>
                  <a:lnTo>
                    <a:pt x="59" y="41"/>
                  </a:lnTo>
                  <a:lnTo>
                    <a:pt x="61" y="41"/>
                  </a:lnTo>
                  <a:lnTo>
                    <a:pt x="63" y="40"/>
                  </a:lnTo>
                  <a:lnTo>
                    <a:pt x="70" y="54"/>
                  </a:lnTo>
                  <a:lnTo>
                    <a:pt x="76" y="57"/>
                  </a:lnTo>
                  <a:lnTo>
                    <a:pt x="82" y="58"/>
                  </a:lnTo>
                  <a:lnTo>
                    <a:pt x="87" y="57"/>
                  </a:lnTo>
                  <a:lnTo>
                    <a:pt x="92" y="56"/>
                  </a:lnTo>
                  <a:lnTo>
                    <a:pt x="97" y="53"/>
                  </a:lnTo>
                  <a:lnTo>
                    <a:pt x="102" y="50"/>
                  </a:lnTo>
                  <a:lnTo>
                    <a:pt x="106" y="46"/>
                  </a:lnTo>
                  <a:lnTo>
                    <a:pt x="110" y="43"/>
                  </a:lnTo>
                  <a:lnTo>
                    <a:pt x="114" y="38"/>
                  </a:lnTo>
                  <a:lnTo>
                    <a:pt x="119" y="37"/>
                  </a:lnTo>
                  <a:lnTo>
                    <a:pt x="112" y="34"/>
                  </a:lnTo>
                  <a:lnTo>
                    <a:pt x="104" y="33"/>
                  </a:lnTo>
                  <a:lnTo>
                    <a:pt x="97" y="30"/>
                  </a:lnTo>
                  <a:lnTo>
                    <a:pt x="90" y="28"/>
                  </a:lnTo>
                  <a:lnTo>
                    <a:pt x="82" y="27"/>
                  </a:lnTo>
                  <a:lnTo>
                    <a:pt x="74" y="27"/>
                  </a:lnTo>
                  <a:lnTo>
                    <a:pt x="67" y="26"/>
                  </a:lnTo>
                  <a:lnTo>
                    <a:pt x="60" y="26"/>
                  </a:lnTo>
                  <a:lnTo>
                    <a:pt x="53" y="26"/>
                  </a:lnTo>
                  <a:lnTo>
                    <a:pt x="46" y="27"/>
                  </a:lnTo>
                  <a:lnTo>
                    <a:pt x="53" y="21"/>
                  </a:lnTo>
                  <a:lnTo>
                    <a:pt x="60" y="18"/>
                  </a:lnTo>
                  <a:lnTo>
                    <a:pt x="69" y="17"/>
                  </a:lnTo>
                  <a:lnTo>
                    <a:pt x="76" y="15"/>
                  </a:lnTo>
                  <a:lnTo>
                    <a:pt x="84" y="15"/>
                  </a:lnTo>
                  <a:lnTo>
                    <a:pt x="93" y="15"/>
                  </a:lnTo>
                  <a:lnTo>
                    <a:pt x="100" y="15"/>
                  </a:lnTo>
                  <a:lnTo>
                    <a:pt x="109" y="15"/>
                  </a:lnTo>
                  <a:lnTo>
                    <a:pt x="116" y="13"/>
                  </a:lnTo>
                  <a:lnTo>
                    <a:pt x="125" y="10"/>
                  </a:lnTo>
                  <a:lnTo>
                    <a:pt x="113" y="4"/>
                  </a:lnTo>
                  <a:lnTo>
                    <a:pt x="102" y="1"/>
                  </a:lnTo>
                  <a:lnTo>
                    <a:pt x="90" y="0"/>
                  </a:lnTo>
                  <a:lnTo>
                    <a:pt x="79" y="1"/>
                  </a:lnTo>
                  <a:lnTo>
                    <a:pt x="66" y="4"/>
                  </a:lnTo>
                  <a:lnTo>
                    <a:pt x="54" y="8"/>
                  </a:lnTo>
                  <a:lnTo>
                    <a:pt x="44" y="13"/>
                  </a:lnTo>
                  <a:lnTo>
                    <a:pt x="33" y="20"/>
                  </a:lnTo>
                  <a:lnTo>
                    <a:pt x="24" y="26"/>
                  </a:lnTo>
                  <a:lnTo>
                    <a:pt x="16" y="33"/>
                  </a:lnTo>
                  <a:lnTo>
                    <a:pt x="21" y="33"/>
                  </a:lnTo>
                  <a:lnTo>
                    <a:pt x="24" y="37"/>
                  </a:lnTo>
                  <a:lnTo>
                    <a:pt x="24" y="40"/>
                  </a:lnTo>
                  <a:lnTo>
                    <a:pt x="24" y="41"/>
                  </a:lnTo>
                  <a:lnTo>
                    <a:pt x="23" y="41"/>
                  </a:lnTo>
                  <a:lnTo>
                    <a:pt x="21" y="41"/>
                  </a:lnTo>
                  <a:lnTo>
                    <a:pt x="20" y="41"/>
                  </a:lnTo>
                  <a:lnTo>
                    <a:pt x="17" y="40"/>
                  </a:lnTo>
                  <a:lnTo>
                    <a:pt x="14" y="41"/>
                  </a:lnTo>
                  <a:lnTo>
                    <a:pt x="13" y="41"/>
                  </a:lnTo>
                  <a:lnTo>
                    <a:pt x="11" y="44"/>
                  </a:lnTo>
                  <a:lnTo>
                    <a:pt x="16" y="47"/>
                  </a:lnTo>
                  <a:lnTo>
                    <a:pt x="4" y="54"/>
                  </a:lnTo>
                  <a:lnTo>
                    <a:pt x="7" y="57"/>
                  </a:lnTo>
                  <a:lnTo>
                    <a:pt x="7" y="58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6" y="66"/>
                  </a:lnTo>
                  <a:lnTo>
                    <a:pt x="4" y="68"/>
                  </a:lnTo>
                  <a:lnTo>
                    <a:pt x="3" y="70"/>
                  </a:lnTo>
                  <a:lnTo>
                    <a:pt x="1" y="73"/>
                  </a:lnTo>
                  <a:lnTo>
                    <a:pt x="0" y="76"/>
                  </a:lnTo>
                  <a:lnTo>
                    <a:pt x="1" y="79"/>
                  </a:lnTo>
                  <a:close/>
                  <a:moveTo>
                    <a:pt x="39" y="30"/>
                  </a:moveTo>
                  <a:lnTo>
                    <a:pt x="46" y="30"/>
                  </a:lnTo>
                  <a:lnTo>
                    <a:pt x="33" y="37"/>
                  </a:lnTo>
                  <a:lnTo>
                    <a:pt x="39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71" name="Freeform 25"/>
            <p:cNvSpPr>
              <a:spLocks noEditPoints="1"/>
            </p:cNvSpPr>
            <p:nvPr/>
          </p:nvSpPr>
          <p:spPr bwMode="auto">
            <a:xfrm>
              <a:off x="2107" y="1181"/>
              <a:ext cx="51" cy="36"/>
            </a:xfrm>
            <a:custGeom>
              <a:avLst/>
              <a:gdLst>
                <a:gd name="T0" fmla="*/ 47 w 103"/>
                <a:gd name="T1" fmla="*/ 27 h 71"/>
                <a:gd name="T2" fmla="*/ 45 w 103"/>
                <a:gd name="T3" fmla="*/ 27 h 71"/>
                <a:gd name="T4" fmla="*/ 43 w 103"/>
                <a:gd name="T5" fmla="*/ 27 h 71"/>
                <a:gd name="T6" fmla="*/ 46 w 103"/>
                <a:gd name="T7" fmla="*/ 22 h 71"/>
                <a:gd name="T8" fmla="*/ 43 w 103"/>
                <a:gd name="T9" fmla="*/ 19 h 71"/>
                <a:gd name="T10" fmla="*/ 40 w 103"/>
                <a:gd name="T11" fmla="*/ 16 h 71"/>
                <a:gd name="T12" fmla="*/ 35 w 103"/>
                <a:gd name="T13" fmla="*/ 14 h 71"/>
                <a:gd name="T14" fmla="*/ 38 w 103"/>
                <a:gd name="T15" fmla="*/ 12 h 71"/>
                <a:gd name="T16" fmla="*/ 43 w 103"/>
                <a:gd name="T17" fmla="*/ 12 h 71"/>
                <a:gd name="T18" fmla="*/ 48 w 103"/>
                <a:gd name="T19" fmla="*/ 14 h 71"/>
                <a:gd name="T20" fmla="*/ 51 w 103"/>
                <a:gd name="T21" fmla="*/ 19 h 71"/>
                <a:gd name="T22" fmla="*/ 43 w 103"/>
                <a:gd name="T23" fmla="*/ 9 h 71"/>
                <a:gd name="T24" fmla="*/ 27 w 103"/>
                <a:gd name="T25" fmla="*/ 4 h 71"/>
                <a:gd name="T26" fmla="*/ 9 w 103"/>
                <a:gd name="T27" fmla="*/ 1 h 71"/>
                <a:gd name="T28" fmla="*/ 2 w 103"/>
                <a:gd name="T29" fmla="*/ 7 h 71"/>
                <a:gd name="T30" fmla="*/ 11 w 103"/>
                <a:gd name="T31" fmla="*/ 7 h 71"/>
                <a:gd name="T32" fmla="*/ 20 w 103"/>
                <a:gd name="T33" fmla="*/ 9 h 71"/>
                <a:gd name="T34" fmla="*/ 28 w 103"/>
                <a:gd name="T35" fmla="*/ 12 h 71"/>
                <a:gd name="T36" fmla="*/ 25 w 103"/>
                <a:gd name="T37" fmla="*/ 14 h 71"/>
                <a:gd name="T38" fmla="*/ 23 w 103"/>
                <a:gd name="T39" fmla="*/ 14 h 71"/>
                <a:gd name="T40" fmla="*/ 21 w 103"/>
                <a:gd name="T41" fmla="*/ 14 h 71"/>
                <a:gd name="T42" fmla="*/ 17 w 103"/>
                <a:gd name="T43" fmla="*/ 14 h 71"/>
                <a:gd name="T44" fmla="*/ 12 w 103"/>
                <a:gd name="T45" fmla="*/ 17 h 71"/>
                <a:gd name="T46" fmla="*/ 10 w 103"/>
                <a:gd name="T47" fmla="*/ 19 h 71"/>
                <a:gd name="T48" fmla="*/ 12 w 103"/>
                <a:gd name="T49" fmla="*/ 24 h 71"/>
                <a:gd name="T50" fmla="*/ 19 w 103"/>
                <a:gd name="T51" fmla="*/ 28 h 71"/>
                <a:gd name="T52" fmla="*/ 26 w 103"/>
                <a:gd name="T53" fmla="*/ 29 h 71"/>
                <a:gd name="T54" fmla="*/ 34 w 103"/>
                <a:gd name="T55" fmla="*/ 31 h 71"/>
                <a:gd name="T56" fmla="*/ 36 w 103"/>
                <a:gd name="T57" fmla="*/ 35 h 71"/>
                <a:gd name="T58" fmla="*/ 41 w 103"/>
                <a:gd name="T59" fmla="*/ 34 h 71"/>
                <a:gd name="T60" fmla="*/ 46 w 103"/>
                <a:gd name="T61" fmla="*/ 31 h 71"/>
                <a:gd name="T62" fmla="*/ 48 w 103"/>
                <a:gd name="T63" fmla="*/ 27 h 71"/>
                <a:gd name="T64" fmla="*/ 42 w 103"/>
                <a:gd name="T65" fmla="*/ 22 h 71"/>
                <a:gd name="T66" fmla="*/ 36 w 103"/>
                <a:gd name="T67" fmla="*/ 21 h 71"/>
                <a:gd name="T68" fmla="*/ 13 w 103"/>
                <a:gd name="T69" fmla="*/ 22 h 71"/>
                <a:gd name="T70" fmla="*/ 15 w 103"/>
                <a:gd name="T71" fmla="*/ 22 h 71"/>
                <a:gd name="T72" fmla="*/ 18 w 103"/>
                <a:gd name="T73" fmla="*/ 21 h 71"/>
                <a:gd name="T74" fmla="*/ 20 w 103"/>
                <a:gd name="T75" fmla="*/ 20 h 71"/>
                <a:gd name="T76" fmla="*/ 20 w 103"/>
                <a:gd name="T77" fmla="*/ 22 h 71"/>
                <a:gd name="T78" fmla="*/ 22 w 103"/>
                <a:gd name="T79" fmla="*/ 24 h 71"/>
                <a:gd name="T80" fmla="*/ 24 w 103"/>
                <a:gd name="T81" fmla="*/ 26 h 71"/>
                <a:gd name="T82" fmla="*/ 13 w 103"/>
                <a:gd name="T83" fmla="*/ 22 h 7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03" h="71">
                  <a:moveTo>
                    <a:pt x="96" y="54"/>
                  </a:moveTo>
                  <a:lnTo>
                    <a:pt x="94" y="54"/>
                  </a:lnTo>
                  <a:lnTo>
                    <a:pt x="93" y="54"/>
                  </a:lnTo>
                  <a:lnTo>
                    <a:pt x="91" y="54"/>
                  </a:lnTo>
                  <a:lnTo>
                    <a:pt x="90" y="54"/>
                  </a:lnTo>
                  <a:lnTo>
                    <a:pt x="88" y="54"/>
                  </a:lnTo>
                  <a:lnTo>
                    <a:pt x="87" y="53"/>
                  </a:lnTo>
                  <a:lnTo>
                    <a:pt x="86" y="51"/>
                  </a:lnTo>
                  <a:lnTo>
                    <a:pt x="93" y="44"/>
                  </a:lnTo>
                  <a:lnTo>
                    <a:pt x="90" y="41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4" y="34"/>
                  </a:lnTo>
                  <a:lnTo>
                    <a:pt x="83" y="33"/>
                  </a:lnTo>
                  <a:lnTo>
                    <a:pt x="80" y="31"/>
                  </a:lnTo>
                  <a:lnTo>
                    <a:pt x="77" y="30"/>
                  </a:lnTo>
                  <a:lnTo>
                    <a:pt x="74" y="28"/>
                  </a:lnTo>
                  <a:lnTo>
                    <a:pt x="71" y="28"/>
                  </a:lnTo>
                  <a:lnTo>
                    <a:pt x="68" y="27"/>
                  </a:lnTo>
                  <a:lnTo>
                    <a:pt x="73" y="23"/>
                  </a:lnTo>
                  <a:lnTo>
                    <a:pt x="76" y="23"/>
                  </a:lnTo>
                  <a:lnTo>
                    <a:pt x="80" y="23"/>
                  </a:lnTo>
                  <a:lnTo>
                    <a:pt x="84" y="23"/>
                  </a:lnTo>
                  <a:lnTo>
                    <a:pt x="87" y="24"/>
                  </a:lnTo>
                  <a:lnTo>
                    <a:pt x="91" y="24"/>
                  </a:lnTo>
                  <a:lnTo>
                    <a:pt x="94" y="26"/>
                  </a:lnTo>
                  <a:lnTo>
                    <a:pt x="97" y="27"/>
                  </a:lnTo>
                  <a:lnTo>
                    <a:pt x="100" y="30"/>
                  </a:lnTo>
                  <a:lnTo>
                    <a:pt x="101" y="33"/>
                  </a:lnTo>
                  <a:lnTo>
                    <a:pt x="103" y="37"/>
                  </a:lnTo>
                  <a:lnTo>
                    <a:pt x="100" y="28"/>
                  </a:lnTo>
                  <a:lnTo>
                    <a:pt x="94" y="23"/>
                  </a:lnTo>
                  <a:lnTo>
                    <a:pt x="87" y="17"/>
                  </a:lnTo>
                  <a:lnTo>
                    <a:pt x="77" y="14"/>
                  </a:lnTo>
                  <a:lnTo>
                    <a:pt x="66" y="10"/>
                  </a:lnTo>
                  <a:lnTo>
                    <a:pt x="54" y="7"/>
                  </a:lnTo>
                  <a:lnTo>
                    <a:pt x="41" y="5"/>
                  </a:lnTo>
                  <a:lnTo>
                    <a:pt x="30" y="4"/>
                  </a:lnTo>
                  <a:lnTo>
                    <a:pt x="18" y="1"/>
                  </a:lnTo>
                  <a:lnTo>
                    <a:pt x="7" y="0"/>
                  </a:lnTo>
                  <a:lnTo>
                    <a:pt x="0" y="17"/>
                  </a:lnTo>
                  <a:lnTo>
                    <a:pt x="5" y="14"/>
                  </a:lnTo>
                  <a:lnTo>
                    <a:pt x="11" y="14"/>
                  </a:lnTo>
                  <a:lnTo>
                    <a:pt x="17" y="13"/>
                  </a:lnTo>
                  <a:lnTo>
                    <a:pt x="23" y="13"/>
                  </a:lnTo>
                  <a:lnTo>
                    <a:pt x="28" y="14"/>
                  </a:lnTo>
                  <a:lnTo>
                    <a:pt x="34" y="16"/>
                  </a:lnTo>
                  <a:lnTo>
                    <a:pt x="40" y="17"/>
                  </a:lnTo>
                  <a:lnTo>
                    <a:pt x="44" y="18"/>
                  </a:lnTo>
                  <a:lnTo>
                    <a:pt x="50" y="20"/>
                  </a:lnTo>
                  <a:lnTo>
                    <a:pt x="56" y="23"/>
                  </a:lnTo>
                  <a:lnTo>
                    <a:pt x="54" y="24"/>
                  </a:lnTo>
                  <a:lnTo>
                    <a:pt x="53" y="26"/>
                  </a:lnTo>
                  <a:lnTo>
                    <a:pt x="51" y="27"/>
                  </a:lnTo>
                  <a:lnTo>
                    <a:pt x="50" y="27"/>
                  </a:lnTo>
                  <a:lnTo>
                    <a:pt x="48" y="27"/>
                  </a:lnTo>
                  <a:lnTo>
                    <a:pt x="47" y="27"/>
                  </a:lnTo>
                  <a:lnTo>
                    <a:pt x="46" y="27"/>
                  </a:lnTo>
                  <a:lnTo>
                    <a:pt x="44" y="27"/>
                  </a:lnTo>
                  <a:lnTo>
                    <a:pt x="43" y="27"/>
                  </a:lnTo>
                  <a:lnTo>
                    <a:pt x="41" y="27"/>
                  </a:lnTo>
                  <a:lnTo>
                    <a:pt x="37" y="27"/>
                  </a:lnTo>
                  <a:lnTo>
                    <a:pt x="34" y="28"/>
                  </a:lnTo>
                  <a:lnTo>
                    <a:pt x="31" y="30"/>
                  </a:lnTo>
                  <a:lnTo>
                    <a:pt x="27" y="31"/>
                  </a:lnTo>
                  <a:lnTo>
                    <a:pt x="24" y="33"/>
                  </a:lnTo>
                  <a:lnTo>
                    <a:pt x="23" y="34"/>
                  </a:lnTo>
                  <a:lnTo>
                    <a:pt x="21" y="37"/>
                  </a:lnTo>
                  <a:lnTo>
                    <a:pt x="20" y="38"/>
                  </a:lnTo>
                  <a:lnTo>
                    <a:pt x="20" y="41"/>
                  </a:lnTo>
                  <a:lnTo>
                    <a:pt x="21" y="44"/>
                  </a:lnTo>
                  <a:lnTo>
                    <a:pt x="24" y="48"/>
                  </a:lnTo>
                  <a:lnTo>
                    <a:pt x="28" y="51"/>
                  </a:lnTo>
                  <a:lnTo>
                    <a:pt x="33" y="54"/>
                  </a:lnTo>
                  <a:lnTo>
                    <a:pt x="38" y="56"/>
                  </a:lnTo>
                  <a:lnTo>
                    <a:pt x="43" y="57"/>
                  </a:lnTo>
                  <a:lnTo>
                    <a:pt x="48" y="57"/>
                  </a:lnTo>
                  <a:lnTo>
                    <a:pt x="53" y="58"/>
                  </a:lnTo>
                  <a:lnTo>
                    <a:pt x="58" y="58"/>
                  </a:lnTo>
                  <a:lnTo>
                    <a:pt x="64" y="60"/>
                  </a:lnTo>
                  <a:lnTo>
                    <a:pt x="68" y="61"/>
                  </a:lnTo>
                  <a:lnTo>
                    <a:pt x="66" y="71"/>
                  </a:lnTo>
                  <a:lnTo>
                    <a:pt x="68" y="70"/>
                  </a:lnTo>
                  <a:lnTo>
                    <a:pt x="73" y="69"/>
                  </a:lnTo>
                  <a:lnTo>
                    <a:pt x="76" y="69"/>
                  </a:lnTo>
                  <a:lnTo>
                    <a:pt x="80" y="67"/>
                  </a:lnTo>
                  <a:lnTo>
                    <a:pt x="83" y="67"/>
                  </a:lnTo>
                  <a:lnTo>
                    <a:pt x="87" y="66"/>
                  </a:lnTo>
                  <a:lnTo>
                    <a:pt x="90" y="64"/>
                  </a:lnTo>
                  <a:lnTo>
                    <a:pt x="93" y="61"/>
                  </a:lnTo>
                  <a:lnTo>
                    <a:pt x="94" y="58"/>
                  </a:lnTo>
                  <a:lnTo>
                    <a:pt x="96" y="54"/>
                  </a:lnTo>
                  <a:close/>
                  <a:moveTo>
                    <a:pt x="73" y="41"/>
                  </a:moveTo>
                  <a:lnTo>
                    <a:pt x="84" y="44"/>
                  </a:lnTo>
                  <a:lnTo>
                    <a:pt x="83" y="47"/>
                  </a:lnTo>
                  <a:lnTo>
                    <a:pt x="73" y="44"/>
                  </a:lnTo>
                  <a:lnTo>
                    <a:pt x="73" y="41"/>
                  </a:lnTo>
                  <a:close/>
                  <a:moveTo>
                    <a:pt x="27" y="44"/>
                  </a:moveTo>
                  <a:lnTo>
                    <a:pt x="28" y="44"/>
                  </a:lnTo>
                  <a:lnTo>
                    <a:pt x="30" y="43"/>
                  </a:lnTo>
                  <a:lnTo>
                    <a:pt x="31" y="43"/>
                  </a:lnTo>
                  <a:lnTo>
                    <a:pt x="33" y="43"/>
                  </a:lnTo>
                  <a:lnTo>
                    <a:pt x="34" y="41"/>
                  </a:lnTo>
                  <a:lnTo>
                    <a:pt x="36" y="41"/>
                  </a:lnTo>
                  <a:lnTo>
                    <a:pt x="37" y="40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1" y="40"/>
                  </a:lnTo>
                  <a:lnTo>
                    <a:pt x="40" y="43"/>
                  </a:lnTo>
                  <a:lnTo>
                    <a:pt x="40" y="44"/>
                  </a:lnTo>
                  <a:lnTo>
                    <a:pt x="41" y="47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6" y="50"/>
                  </a:lnTo>
                  <a:lnTo>
                    <a:pt x="47" y="51"/>
                  </a:lnTo>
                  <a:lnTo>
                    <a:pt x="48" y="51"/>
                  </a:lnTo>
                  <a:lnTo>
                    <a:pt x="50" y="53"/>
                  </a:lnTo>
                  <a:lnTo>
                    <a:pt x="51" y="54"/>
                  </a:lnTo>
                  <a:lnTo>
                    <a:pt x="27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72" name="Freeform 26"/>
            <p:cNvSpPr>
              <a:spLocks/>
            </p:cNvSpPr>
            <p:nvPr/>
          </p:nvSpPr>
          <p:spPr bwMode="auto">
            <a:xfrm>
              <a:off x="2090" y="1190"/>
              <a:ext cx="3" cy="10"/>
            </a:xfrm>
            <a:custGeom>
              <a:avLst/>
              <a:gdLst>
                <a:gd name="T0" fmla="*/ 3 w 7"/>
                <a:gd name="T1" fmla="*/ 2 h 20"/>
                <a:gd name="T2" fmla="*/ 3 w 7"/>
                <a:gd name="T3" fmla="*/ 2 h 20"/>
                <a:gd name="T4" fmla="*/ 3 w 7"/>
                <a:gd name="T5" fmla="*/ 2 h 20"/>
                <a:gd name="T6" fmla="*/ 3 w 7"/>
                <a:gd name="T7" fmla="*/ 2 h 20"/>
                <a:gd name="T8" fmla="*/ 3 w 7"/>
                <a:gd name="T9" fmla="*/ 1 h 20"/>
                <a:gd name="T10" fmla="*/ 3 w 7"/>
                <a:gd name="T11" fmla="*/ 1 h 20"/>
                <a:gd name="T12" fmla="*/ 2 w 7"/>
                <a:gd name="T13" fmla="*/ 0 h 20"/>
                <a:gd name="T14" fmla="*/ 1 w 7"/>
                <a:gd name="T15" fmla="*/ 0 h 20"/>
                <a:gd name="T16" fmla="*/ 1 w 7"/>
                <a:gd name="T17" fmla="*/ 0 h 20"/>
                <a:gd name="T18" fmla="*/ 1 w 7"/>
                <a:gd name="T19" fmla="*/ 0 h 20"/>
                <a:gd name="T20" fmla="*/ 0 w 7"/>
                <a:gd name="T21" fmla="*/ 0 h 20"/>
                <a:gd name="T22" fmla="*/ 3 w 7"/>
                <a:gd name="T23" fmla="*/ 10 h 20"/>
                <a:gd name="T24" fmla="*/ 3 w 7"/>
                <a:gd name="T25" fmla="*/ 3 h 20"/>
                <a:gd name="T26" fmla="*/ 3 w 7"/>
                <a:gd name="T27" fmla="*/ 3 h 20"/>
                <a:gd name="T28" fmla="*/ 3 w 7"/>
                <a:gd name="T29" fmla="*/ 2 h 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" h="20">
                  <a:moveTo>
                    <a:pt x="7" y="4"/>
                  </a:moveTo>
                  <a:lnTo>
                    <a:pt x="7" y="4"/>
                  </a:lnTo>
                  <a:lnTo>
                    <a:pt x="7" y="3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20"/>
                  </a:lnTo>
                  <a:lnTo>
                    <a:pt x="7" y="6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73" name="Freeform 27"/>
            <p:cNvSpPr>
              <a:spLocks/>
            </p:cNvSpPr>
            <p:nvPr/>
          </p:nvSpPr>
          <p:spPr bwMode="auto">
            <a:xfrm>
              <a:off x="2120" y="1201"/>
              <a:ext cx="13" cy="8"/>
            </a:xfrm>
            <a:custGeom>
              <a:avLst/>
              <a:gdLst>
                <a:gd name="T0" fmla="*/ 8 w 24"/>
                <a:gd name="T1" fmla="*/ 0 h 14"/>
                <a:gd name="T2" fmla="*/ 7 w 24"/>
                <a:gd name="T3" fmla="*/ 0 h 14"/>
                <a:gd name="T4" fmla="*/ 6 w 24"/>
                <a:gd name="T5" fmla="*/ 0 h 14"/>
                <a:gd name="T6" fmla="*/ 5 w 24"/>
                <a:gd name="T7" fmla="*/ 0 h 14"/>
                <a:gd name="T8" fmla="*/ 5 w 24"/>
                <a:gd name="T9" fmla="*/ 1 h 14"/>
                <a:gd name="T10" fmla="*/ 4 w 24"/>
                <a:gd name="T11" fmla="*/ 1 h 14"/>
                <a:gd name="T12" fmla="*/ 3 w 24"/>
                <a:gd name="T13" fmla="*/ 2 h 14"/>
                <a:gd name="T14" fmla="*/ 2 w 24"/>
                <a:gd name="T15" fmla="*/ 2 h 14"/>
                <a:gd name="T16" fmla="*/ 2 w 24"/>
                <a:gd name="T17" fmla="*/ 2 h 14"/>
                <a:gd name="T18" fmla="*/ 1 w 24"/>
                <a:gd name="T19" fmla="*/ 2 h 14"/>
                <a:gd name="T20" fmla="*/ 0 w 24"/>
                <a:gd name="T21" fmla="*/ 2 h 14"/>
                <a:gd name="T22" fmla="*/ 13 w 24"/>
                <a:gd name="T23" fmla="*/ 8 h 14"/>
                <a:gd name="T24" fmla="*/ 12 w 24"/>
                <a:gd name="T25" fmla="*/ 7 h 14"/>
                <a:gd name="T26" fmla="*/ 11 w 24"/>
                <a:gd name="T27" fmla="*/ 6 h 14"/>
                <a:gd name="T28" fmla="*/ 11 w 24"/>
                <a:gd name="T29" fmla="*/ 6 h 14"/>
                <a:gd name="T30" fmla="*/ 10 w 24"/>
                <a:gd name="T31" fmla="*/ 6 h 14"/>
                <a:gd name="T32" fmla="*/ 9 w 24"/>
                <a:gd name="T33" fmla="*/ 5 h 14"/>
                <a:gd name="T34" fmla="*/ 8 w 24"/>
                <a:gd name="T35" fmla="*/ 5 h 14"/>
                <a:gd name="T36" fmla="*/ 8 w 24"/>
                <a:gd name="T37" fmla="*/ 4 h 14"/>
                <a:gd name="T38" fmla="*/ 7 w 24"/>
                <a:gd name="T39" fmla="*/ 2 h 14"/>
                <a:gd name="T40" fmla="*/ 7 w 24"/>
                <a:gd name="T41" fmla="*/ 2 h 14"/>
                <a:gd name="T42" fmla="*/ 8 w 24"/>
                <a:gd name="T43" fmla="*/ 0 h 14"/>
                <a:gd name="T44" fmla="*/ 8 w 24"/>
                <a:gd name="T45" fmla="*/ 0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4" h="14">
                  <a:moveTo>
                    <a:pt x="14" y="0"/>
                  </a:move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24" y="14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0" y="11"/>
                  </a:lnTo>
                  <a:lnTo>
                    <a:pt x="19" y="10"/>
                  </a:lnTo>
                  <a:lnTo>
                    <a:pt x="17" y="8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74" name="Freeform 28"/>
            <p:cNvSpPr>
              <a:spLocks/>
            </p:cNvSpPr>
            <p:nvPr/>
          </p:nvSpPr>
          <p:spPr bwMode="auto">
            <a:xfrm>
              <a:off x="2143" y="1202"/>
              <a:ext cx="6" cy="3"/>
            </a:xfrm>
            <a:custGeom>
              <a:avLst/>
              <a:gdLst>
                <a:gd name="T0" fmla="*/ 6 w 11"/>
                <a:gd name="T1" fmla="*/ 1 h 6"/>
                <a:gd name="T2" fmla="*/ 0 w 11"/>
                <a:gd name="T3" fmla="*/ 0 h 6"/>
                <a:gd name="T4" fmla="*/ 0 w 11"/>
                <a:gd name="T5" fmla="*/ 2 h 6"/>
                <a:gd name="T6" fmla="*/ 5 w 11"/>
                <a:gd name="T7" fmla="*/ 3 h 6"/>
                <a:gd name="T8" fmla="*/ 6 w 11"/>
                <a:gd name="T9" fmla="*/ 2 h 6"/>
                <a:gd name="T10" fmla="*/ 6 w 11"/>
                <a:gd name="T11" fmla="*/ 2 h 6"/>
                <a:gd name="T12" fmla="*/ 6 w 11"/>
                <a:gd name="T13" fmla="*/ 1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10" y="6"/>
                  </a:lnTo>
                  <a:lnTo>
                    <a:pt x="11" y="3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75" name="Freeform 29"/>
            <p:cNvSpPr>
              <a:spLocks/>
            </p:cNvSpPr>
            <p:nvPr/>
          </p:nvSpPr>
          <p:spPr bwMode="auto">
            <a:xfrm>
              <a:off x="2103" y="1226"/>
              <a:ext cx="4" cy="7"/>
            </a:xfrm>
            <a:custGeom>
              <a:avLst/>
              <a:gdLst>
                <a:gd name="T0" fmla="*/ 0 w 7"/>
                <a:gd name="T1" fmla="*/ 0 h 14"/>
                <a:gd name="T2" fmla="*/ 2 w 7"/>
                <a:gd name="T3" fmla="*/ 7 h 14"/>
                <a:gd name="T4" fmla="*/ 4 w 7"/>
                <a:gd name="T5" fmla="*/ 5 h 14"/>
                <a:gd name="T6" fmla="*/ 4 w 7"/>
                <a:gd name="T7" fmla="*/ 4 h 14"/>
                <a:gd name="T8" fmla="*/ 4 w 7"/>
                <a:gd name="T9" fmla="*/ 4 h 14"/>
                <a:gd name="T10" fmla="*/ 4 w 7"/>
                <a:gd name="T11" fmla="*/ 3 h 14"/>
                <a:gd name="T12" fmla="*/ 3 w 7"/>
                <a:gd name="T13" fmla="*/ 3 h 14"/>
                <a:gd name="T14" fmla="*/ 3 w 7"/>
                <a:gd name="T15" fmla="*/ 2 h 14"/>
                <a:gd name="T16" fmla="*/ 2 w 7"/>
                <a:gd name="T17" fmla="*/ 1 h 14"/>
                <a:gd name="T18" fmla="*/ 1 w 7"/>
                <a:gd name="T19" fmla="*/ 1 h 14"/>
                <a:gd name="T20" fmla="*/ 1 w 7"/>
                <a:gd name="T21" fmla="*/ 1 h 14"/>
                <a:gd name="T22" fmla="*/ 1 w 7"/>
                <a:gd name="T23" fmla="*/ 1 h 14"/>
                <a:gd name="T24" fmla="*/ 0 w 7"/>
                <a:gd name="T25" fmla="*/ 0 h 14"/>
                <a:gd name="T26" fmla="*/ 0 w 7"/>
                <a:gd name="T27" fmla="*/ 0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lnTo>
                    <a:pt x="4" y="14"/>
                  </a:lnTo>
                  <a:lnTo>
                    <a:pt x="7" y="10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76" name="Freeform 30"/>
            <p:cNvSpPr>
              <a:spLocks/>
            </p:cNvSpPr>
            <p:nvPr/>
          </p:nvSpPr>
          <p:spPr bwMode="auto">
            <a:xfrm>
              <a:off x="2249" y="1248"/>
              <a:ext cx="10" cy="34"/>
            </a:xfrm>
            <a:custGeom>
              <a:avLst/>
              <a:gdLst>
                <a:gd name="T0" fmla="*/ 9 w 18"/>
                <a:gd name="T1" fmla="*/ 0 h 69"/>
                <a:gd name="T2" fmla="*/ 8 w 18"/>
                <a:gd name="T3" fmla="*/ 3 h 69"/>
                <a:gd name="T4" fmla="*/ 6 w 18"/>
                <a:gd name="T5" fmla="*/ 5 h 69"/>
                <a:gd name="T6" fmla="*/ 4 w 18"/>
                <a:gd name="T7" fmla="*/ 8 h 69"/>
                <a:gd name="T8" fmla="*/ 4 w 18"/>
                <a:gd name="T9" fmla="*/ 11 h 69"/>
                <a:gd name="T10" fmla="*/ 2 w 18"/>
                <a:gd name="T11" fmla="*/ 15 h 69"/>
                <a:gd name="T12" fmla="*/ 2 w 18"/>
                <a:gd name="T13" fmla="*/ 18 h 69"/>
                <a:gd name="T14" fmla="*/ 0 w 18"/>
                <a:gd name="T15" fmla="*/ 21 h 69"/>
                <a:gd name="T16" fmla="*/ 0 w 18"/>
                <a:gd name="T17" fmla="*/ 25 h 69"/>
                <a:gd name="T18" fmla="*/ 0 w 18"/>
                <a:gd name="T19" fmla="*/ 29 h 69"/>
                <a:gd name="T20" fmla="*/ 0 w 18"/>
                <a:gd name="T21" fmla="*/ 34 h 69"/>
                <a:gd name="T22" fmla="*/ 1 w 18"/>
                <a:gd name="T23" fmla="*/ 31 h 69"/>
                <a:gd name="T24" fmla="*/ 2 w 18"/>
                <a:gd name="T25" fmla="*/ 29 h 69"/>
                <a:gd name="T26" fmla="*/ 4 w 18"/>
                <a:gd name="T27" fmla="*/ 26 h 69"/>
                <a:gd name="T28" fmla="*/ 6 w 18"/>
                <a:gd name="T29" fmla="*/ 23 h 69"/>
                <a:gd name="T30" fmla="*/ 8 w 18"/>
                <a:gd name="T31" fmla="*/ 19 h 69"/>
                <a:gd name="T32" fmla="*/ 8 w 18"/>
                <a:gd name="T33" fmla="*/ 16 h 69"/>
                <a:gd name="T34" fmla="*/ 10 w 18"/>
                <a:gd name="T35" fmla="*/ 12 h 69"/>
                <a:gd name="T36" fmla="*/ 10 w 18"/>
                <a:gd name="T37" fmla="*/ 8 h 69"/>
                <a:gd name="T38" fmla="*/ 10 w 18"/>
                <a:gd name="T39" fmla="*/ 4 h 69"/>
                <a:gd name="T40" fmla="*/ 9 w 18"/>
                <a:gd name="T41" fmla="*/ 0 h 69"/>
                <a:gd name="T42" fmla="*/ 9 w 18"/>
                <a:gd name="T43" fmla="*/ 0 h 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" h="69">
                  <a:moveTo>
                    <a:pt x="17" y="0"/>
                  </a:moveTo>
                  <a:lnTo>
                    <a:pt x="14" y="6"/>
                  </a:lnTo>
                  <a:lnTo>
                    <a:pt x="11" y="11"/>
                  </a:lnTo>
                  <a:lnTo>
                    <a:pt x="8" y="17"/>
                  </a:lnTo>
                  <a:lnTo>
                    <a:pt x="7" y="23"/>
                  </a:lnTo>
                  <a:lnTo>
                    <a:pt x="4" y="30"/>
                  </a:lnTo>
                  <a:lnTo>
                    <a:pt x="3" y="36"/>
                  </a:lnTo>
                  <a:lnTo>
                    <a:pt x="0" y="43"/>
                  </a:lnTo>
                  <a:lnTo>
                    <a:pt x="0" y="50"/>
                  </a:lnTo>
                  <a:lnTo>
                    <a:pt x="0" y="59"/>
                  </a:lnTo>
                  <a:lnTo>
                    <a:pt x="0" y="69"/>
                  </a:lnTo>
                  <a:lnTo>
                    <a:pt x="1" y="63"/>
                  </a:lnTo>
                  <a:lnTo>
                    <a:pt x="4" y="59"/>
                  </a:lnTo>
                  <a:lnTo>
                    <a:pt x="7" y="52"/>
                  </a:lnTo>
                  <a:lnTo>
                    <a:pt x="11" y="46"/>
                  </a:lnTo>
                  <a:lnTo>
                    <a:pt x="14" y="39"/>
                  </a:lnTo>
                  <a:lnTo>
                    <a:pt x="15" y="32"/>
                  </a:lnTo>
                  <a:lnTo>
                    <a:pt x="18" y="24"/>
                  </a:lnTo>
                  <a:lnTo>
                    <a:pt x="18" y="16"/>
                  </a:lnTo>
                  <a:lnTo>
                    <a:pt x="18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77" name="Freeform 31"/>
            <p:cNvSpPr>
              <a:spLocks/>
            </p:cNvSpPr>
            <p:nvPr/>
          </p:nvSpPr>
          <p:spPr bwMode="auto">
            <a:xfrm>
              <a:off x="2157" y="1260"/>
              <a:ext cx="12" cy="5"/>
            </a:xfrm>
            <a:custGeom>
              <a:avLst/>
              <a:gdLst>
                <a:gd name="T0" fmla="*/ 0 w 24"/>
                <a:gd name="T1" fmla="*/ 2 h 10"/>
                <a:gd name="T2" fmla="*/ 12 w 24"/>
                <a:gd name="T3" fmla="*/ 5 h 10"/>
                <a:gd name="T4" fmla="*/ 12 w 24"/>
                <a:gd name="T5" fmla="*/ 4 h 10"/>
                <a:gd name="T6" fmla="*/ 0 w 24"/>
                <a:gd name="T7" fmla="*/ 0 h 10"/>
                <a:gd name="T8" fmla="*/ 0 w 24"/>
                <a:gd name="T9" fmla="*/ 2 h 10"/>
                <a:gd name="T10" fmla="*/ 0 w 24"/>
                <a:gd name="T11" fmla="*/ 2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0">
                  <a:moveTo>
                    <a:pt x="0" y="3"/>
                  </a:moveTo>
                  <a:lnTo>
                    <a:pt x="24" y="10"/>
                  </a:lnTo>
                  <a:lnTo>
                    <a:pt x="24" y="8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78" name="Freeform 32"/>
            <p:cNvSpPr>
              <a:spLocks/>
            </p:cNvSpPr>
            <p:nvPr/>
          </p:nvSpPr>
          <p:spPr bwMode="auto">
            <a:xfrm>
              <a:off x="2176" y="1274"/>
              <a:ext cx="5" cy="3"/>
            </a:xfrm>
            <a:custGeom>
              <a:avLst/>
              <a:gdLst>
                <a:gd name="T0" fmla="*/ 5 w 10"/>
                <a:gd name="T1" fmla="*/ 0 h 7"/>
                <a:gd name="T2" fmla="*/ 5 w 10"/>
                <a:gd name="T3" fmla="*/ 0 h 7"/>
                <a:gd name="T4" fmla="*/ 4 w 10"/>
                <a:gd name="T5" fmla="*/ 0 h 7"/>
                <a:gd name="T6" fmla="*/ 3 w 10"/>
                <a:gd name="T7" fmla="*/ 0 h 7"/>
                <a:gd name="T8" fmla="*/ 2 w 10"/>
                <a:gd name="T9" fmla="*/ 0 h 7"/>
                <a:gd name="T10" fmla="*/ 2 w 10"/>
                <a:gd name="T11" fmla="*/ 0 h 7"/>
                <a:gd name="T12" fmla="*/ 1 w 10"/>
                <a:gd name="T13" fmla="*/ 0 h 7"/>
                <a:gd name="T14" fmla="*/ 0 w 10"/>
                <a:gd name="T15" fmla="*/ 1 h 7"/>
                <a:gd name="T16" fmla="*/ 0 w 10"/>
                <a:gd name="T17" fmla="*/ 2 h 7"/>
                <a:gd name="T18" fmla="*/ 0 w 10"/>
                <a:gd name="T19" fmla="*/ 2 h 7"/>
                <a:gd name="T20" fmla="*/ 0 w 10"/>
                <a:gd name="T21" fmla="*/ 3 h 7"/>
                <a:gd name="T22" fmla="*/ 4 w 10"/>
                <a:gd name="T23" fmla="*/ 3 h 7"/>
                <a:gd name="T24" fmla="*/ 4 w 10"/>
                <a:gd name="T25" fmla="*/ 3 h 7"/>
                <a:gd name="T26" fmla="*/ 5 w 10"/>
                <a:gd name="T27" fmla="*/ 2 h 7"/>
                <a:gd name="T28" fmla="*/ 5 w 10"/>
                <a:gd name="T29" fmla="*/ 2 h 7"/>
                <a:gd name="T30" fmla="*/ 5 w 10"/>
                <a:gd name="T31" fmla="*/ 2 h 7"/>
                <a:gd name="T32" fmla="*/ 5 w 10"/>
                <a:gd name="T33" fmla="*/ 2 h 7"/>
                <a:gd name="T34" fmla="*/ 5 w 10"/>
                <a:gd name="T35" fmla="*/ 1 h 7"/>
                <a:gd name="T36" fmla="*/ 5 w 10"/>
                <a:gd name="T37" fmla="*/ 1 h 7"/>
                <a:gd name="T38" fmla="*/ 5 w 10"/>
                <a:gd name="T39" fmla="*/ 0 h 7"/>
                <a:gd name="T40" fmla="*/ 5 w 10"/>
                <a:gd name="T41" fmla="*/ 0 h 7"/>
                <a:gd name="T42" fmla="*/ 5 w 10"/>
                <a:gd name="T43" fmla="*/ 0 h 7"/>
                <a:gd name="T44" fmla="*/ 5 w 10"/>
                <a:gd name="T45" fmla="*/ 0 h 7"/>
                <a:gd name="T46" fmla="*/ 5 w 10"/>
                <a:gd name="T47" fmla="*/ 0 h 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0" h="7">
                  <a:moveTo>
                    <a:pt x="9" y="0"/>
                  </a:move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79" name="Freeform 33"/>
            <p:cNvSpPr>
              <a:spLocks/>
            </p:cNvSpPr>
            <p:nvPr/>
          </p:nvSpPr>
          <p:spPr bwMode="auto">
            <a:xfrm>
              <a:off x="2202" y="1282"/>
              <a:ext cx="3" cy="1"/>
            </a:xfrm>
            <a:custGeom>
              <a:avLst/>
              <a:gdLst>
                <a:gd name="T0" fmla="*/ 0 w 6"/>
                <a:gd name="T1" fmla="*/ 0 h 1"/>
                <a:gd name="T2" fmla="*/ 2 w 6"/>
                <a:gd name="T3" fmla="*/ 0 h 1"/>
                <a:gd name="T4" fmla="*/ 2 w 6"/>
                <a:gd name="T5" fmla="*/ 0 h 1"/>
                <a:gd name="T6" fmla="*/ 2 w 6"/>
                <a:gd name="T7" fmla="*/ 0 h 1"/>
                <a:gd name="T8" fmla="*/ 3 w 6"/>
                <a:gd name="T9" fmla="*/ 0 h 1"/>
                <a:gd name="T10" fmla="*/ 3 w 6"/>
                <a:gd name="T11" fmla="*/ 0 h 1"/>
                <a:gd name="T12" fmla="*/ 2 w 6"/>
                <a:gd name="T13" fmla="*/ 0 h 1"/>
                <a:gd name="T14" fmla="*/ 2 w 6"/>
                <a:gd name="T15" fmla="*/ 0 h 1"/>
                <a:gd name="T16" fmla="*/ 2 w 6"/>
                <a:gd name="T17" fmla="*/ 0 h 1"/>
                <a:gd name="T18" fmla="*/ 1 w 6"/>
                <a:gd name="T19" fmla="*/ 0 h 1"/>
                <a:gd name="T20" fmla="*/ 0 w 6"/>
                <a:gd name="T21" fmla="*/ 0 h 1"/>
                <a:gd name="T22" fmla="*/ 0 w 6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lnTo>
                    <a:pt x="3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80" name="Freeform 34"/>
            <p:cNvSpPr>
              <a:spLocks noEditPoints="1"/>
            </p:cNvSpPr>
            <p:nvPr/>
          </p:nvSpPr>
          <p:spPr bwMode="auto">
            <a:xfrm>
              <a:off x="2146" y="1281"/>
              <a:ext cx="73" cy="11"/>
            </a:xfrm>
            <a:custGeom>
              <a:avLst/>
              <a:gdLst>
                <a:gd name="T0" fmla="*/ 71 w 145"/>
                <a:gd name="T1" fmla="*/ 3 h 21"/>
                <a:gd name="T2" fmla="*/ 67 w 145"/>
                <a:gd name="T3" fmla="*/ 3 h 21"/>
                <a:gd name="T4" fmla="*/ 63 w 145"/>
                <a:gd name="T5" fmla="*/ 5 h 21"/>
                <a:gd name="T6" fmla="*/ 58 w 145"/>
                <a:gd name="T7" fmla="*/ 5 h 21"/>
                <a:gd name="T8" fmla="*/ 54 w 145"/>
                <a:gd name="T9" fmla="*/ 5 h 21"/>
                <a:gd name="T10" fmla="*/ 52 w 145"/>
                <a:gd name="T11" fmla="*/ 3 h 21"/>
                <a:gd name="T12" fmla="*/ 53 w 145"/>
                <a:gd name="T13" fmla="*/ 2 h 21"/>
                <a:gd name="T14" fmla="*/ 53 w 145"/>
                <a:gd name="T15" fmla="*/ 2 h 21"/>
                <a:gd name="T16" fmla="*/ 55 w 145"/>
                <a:gd name="T17" fmla="*/ 2 h 21"/>
                <a:gd name="T18" fmla="*/ 56 w 145"/>
                <a:gd name="T19" fmla="*/ 2 h 21"/>
                <a:gd name="T20" fmla="*/ 56 w 145"/>
                <a:gd name="T21" fmla="*/ 2 h 21"/>
                <a:gd name="T22" fmla="*/ 56 w 145"/>
                <a:gd name="T23" fmla="*/ 2 h 21"/>
                <a:gd name="T24" fmla="*/ 56 w 145"/>
                <a:gd name="T25" fmla="*/ 2 h 21"/>
                <a:gd name="T26" fmla="*/ 56 w 145"/>
                <a:gd name="T27" fmla="*/ 2 h 21"/>
                <a:gd name="T28" fmla="*/ 56 w 145"/>
                <a:gd name="T29" fmla="*/ 2 h 21"/>
                <a:gd name="T30" fmla="*/ 43 w 145"/>
                <a:gd name="T31" fmla="*/ 0 h 21"/>
                <a:gd name="T32" fmla="*/ 35 w 145"/>
                <a:gd name="T33" fmla="*/ 1 h 21"/>
                <a:gd name="T34" fmla="*/ 26 w 145"/>
                <a:gd name="T35" fmla="*/ 2 h 21"/>
                <a:gd name="T36" fmla="*/ 17 w 145"/>
                <a:gd name="T37" fmla="*/ 3 h 21"/>
                <a:gd name="T38" fmla="*/ 9 w 145"/>
                <a:gd name="T39" fmla="*/ 4 h 21"/>
                <a:gd name="T40" fmla="*/ 0 w 145"/>
                <a:gd name="T41" fmla="*/ 4 h 21"/>
                <a:gd name="T42" fmla="*/ 15 w 145"/>
                <a:gd name="T43" fmla="*/ 9 h 21"/>
                <a:gd name="T44" fmla="*/ 29 w 145"/>
                <a:gd name="T45" fmla="*/ 11 h 21"/>
                <a:gd name="T46" fmla="*/ 43 w 145"/>
                <a:gd name="T47" fmla="*/ 11 h 21"/>
                <a:gd name="T48" fmla="*/ 58 w 145"/>
                <a:gd name="T49" fmla="*/ 9 h 21"/>
                <a:gd name="T50" fmla="*/ 73 w 145"/>
                <a:gd name="T51" fmla="*/ 4 h 21"/>
                <a:gd name="T52" fmla="*/ 73 w 145"/>
                <a:gd name="T53" fmla="*/ 4 h 21"/>
                <a:gd name="T54" fmla="*/ 23 w 145"/>
                <a:gd name="T55" fmla="*/ 7 h 21"/>
                <a:gd name="T56" fmla="*/ 23 w 145"/>
                <a:gd name="T57" fmla="*/ 7 h 21"/>
                <a:gd name="T58" fmla="*/ 21 w 145"/>
                <a:gd name="T59" fmla="*/ 6 h 21"/>
                <a:gd name="T60" fmla="*/ 18 w 145"/>
                <a:gd name="T61" fmla="*/ 5 h 21"/>
                <a:gd name="T62" fmla="*/ 17 w 145"/>
                <a:gd name="T63" fmla="*/ 4 h 21"/>
                <a:gd name="T64" fmla="*/ 23 w 145"/>
                <a:gd name="T65" fmla="*/ 7 h 21"/>
                <a:gd name="T66" fmla="*/ 23 w 145"/>
                <a:gd name="T67" fmla="*/ 7 h 2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45" h="21">
                  <a:moveTo>
                    <a:pt x="145" y="7"/>
                  </a:moveTo>
                  <a:lnTo>
                    <a:pt x="141" y="6"/>
                  </a:lnTo>
                  <a:lnTo>
                    <a:pt x="138" y="6"/>
                  </a:lnTo>
                  <a:lnTo>
                    <a:pt x="134" y="6"/>
                  </a:lnTo>
                  <a:lnTo>
                    <a:pt x="129" y="7"/>
                  </a:lnTo>
                  <a:lnTo>
                    <a:pt x="125" y="9"/>
                  </a:lnTo>
                  <a:lnTo>
                    <a:pt x="121" y="10"/>
                  </a:lnTo>
                  <a:lnTo>
                    <a:pt x="116" y="10"/>
                  </a:lnTo>
                  <a:lnTo>
                    <a:pt x="112" y="10"/>
                  </a:lnTo>
                  <a:lnTo>
                    <a:pt x="108" y="10"/>
                  </a:lnTo>
                  <a:lnTo>
                    <a:pt x="104" y="7"/>
                  </a:lnTo>
                  <a:lnTo>
                    <a:pt x="104" y="6"/>
                  </a:lnTo>
                  <a:lnTo>
                    <a:pt x="105" y="4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09" y="3"/>
                  </a:lnTo>
                  <a:lnTo>
                    <a:pt x="111" y="3"/>
                  </a:lnTo>
                  <a:lnTo>
                    <a:pt x="112" y="3"/>
                  </a:lnTo>
                  <a:lnTo>
                    <a:pt x="111" y="3"/>
                  </a:lnTo>
                  <a:lnTo>
                    <a:pt x="86" y="0"/>
                  </a:lnTo>
                  <a:lnTo>
                    <a:pt x="78" y="1"/>
                  </a:lnTo>
                  <a:lnTo>
                    <a:pt x="69" y="1"/>
                  </a:lnTo>
                  <a:lnTo>
                    <a:pt x="61" y="3"/>
                  </a:lnTo>
                  <a:lnTo>
                    <a:pt x="52" y="4"/>
                  </a:lnTo>
                  <a:lnTo>
                    <a:pt x="43" y="6"/>
                  </a:lnTo>
                  <a:lnTo>
                    <a:pt x="33" y="6"/>
                  </a:lnTo>
                  <a:lnTo>
                    <a:pt x="25" y="7"/>
                  </a:lnTo>
                  <a:lnTo>
                    <a:pt x="18" y="7"/>
                  </a:lnTo>
                  <a:lnTo>
                    <a:pt x="9" y="7"/>
                  </a:lnTo>
                  <a:lnTo>
                    <a:pt x="0" y="7"/>
                  </a:lnTo>
                  <a:lnTo>
                    <a:pt x="15" y="13"/>
                  </a:lnTo>
                  <a:lnTo>
                    <a:pt x="29" y="17"/>
                  </a:lnTo>
                  <a:lnTo>
                    <a:pt x="43" y="20"/>
                  </a:lnTo>
                  <a:lnTo>
                    <a:pt x="58" y="21"/>
                  </a:lnTo>
                  <a:lnTo>
                    <a:pt x="72" y="21"/>
                  </a:lnTo>
                  <a:lnTo>
                    <a:pt x="86" y="21"/>
                  </a:lnTo>
                  <a:lnTo>
                    <a:pt x="102" y="20"/>
                  </a:lnTo>
                  <a:lnTo>
                    <a:pt x="116" y="17"/>
                  </a:lnTo>
                  <a:lnTo>
                    <a:pt x="131" y="13"/>
                  </a:lnTo>
                  <a:lnTo>
                    <a:pt x="145" y="7"/>
                  </a:lnTo>
                  <a:close/>
                  <a:moveTo>
                    <a:pt x="46" y="13"/>
                  </a:moveTo>
                  <a:lnTo>
                    <a:pt x="46" y="13"/>
                  </a:lnTo>
                  <a:lnTo>
                    <a:pt x="45" y="13"/>
                  </a:lnTo>
                  <a:lnTo>
                    <a:pt x="42" y="13"/>
                  </a:lnTo>
                  <a:lnTo>
                    <a:pt x="41" y="11"/>
                  </a:lnTo>
                  <a:lnTo>
                    <a:pt x="38" y="10"/>
                  </a:lnTo>
                  <a:lnTo>
                    <a:pt x="35" y="10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5" y="7"/>
                  </a:lnTo>
                  <a:lnTo>
                    <a:pt x="4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81" name="Freeform 35"/>
            <p:cNvSpPr>
              <a:spLocks/>
            </p:cNvSpPr>
            <p:nvPr/>
          </p:nvSpPr>
          <p:spPr bwMode="auto">
            <a:xfrm>
              <a:off x="2163" y="1285"/>
              <a:ext cx="6" cy="2"/>
            </a:xfrm>
            <a:custGeom>
              <a:avLst/>
              <a:gdLst>
                <a:gd name="T0" fmla="*/ 6 w 13"/>
                <a:gd name="T1" fmla="*/ 2 h 6"/>
                <a:gd name="T2" fmla="*/ 1 w 13"/>
                <a:gd name="T3" fmla="*/ 0 h 6"/>
                <a:gd name="T4" fmla="*/ 0 w 13"/>
                <a:gd name="T5" fmla="*/ 0 h 6"/>
                <a:gd name="T6" fmla="*/ 0 w 13"/>
                <a:gd name="T7" fmla="*/ 1 h 6"/>
                <a:gd name="T8" fmla="*/ 1 w 13"/>
                <a:gd name="T9" fmla="*/ 1 h 6"/>
                <a:gd name="T10" fmla="*/ 2 w 13"/>
                <a:gd name="T11" fmla="*/ 1 h 6"/>
                <a:gd name="T12" fmla="*/ 4 w 13"/>
                <a:gd name="T13" fmla="*/ 1 h 6"/>
                <a:gd name="T14" fmla="*/ 4 w 13"/>
                <a:gd name="T15" fmla="*/ 2 h 6"/>
                <a:gd name="T16" fmla="*/ 6 w 13"/>
                <a:gd name="T17" fmla="*/ 2 h 6"/>
                <a:gd name="T18" fmla="*/ 6 w 13"/>
                <a:gd name="T19" fmla="*/ 2 h 6"/>
                <a:gd name="T20" fmla="*/ 6 w 13"/>
                <a:gd name="T21" fmla="*/ 2 h 6"/>
                <a:gd name="T22" fmla="*/ 6 w 13"/>
                <a:gd name="T23" fmla="*/ 2 h 6"/>
                <a:gd name="T24" fmla="*/ 6 w 13"/>
                <a:gd name="T25" fmla="*/ 2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5" y="3"/>
                  </a:lnTo>
                  <a:lnTo>
                    <a:pt x="8" y="4"/>
                  </a:lnTo>
                  <a:lnTo>
                    <a:pt x="9" y="6"/>
                  </a:lnTo>
                  <a:lnTo>
                    <a:pt x="12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82" name="Freeform 36"/>
            <p:cNvSpPr>
              <a:spLocks/>
            </p:cNvSpPr>
            <p:nvPr/>
          </p:nvSpPr>
          <p:spPr bwMode="auto">
            <a:xfrm>
              <a:off x="2295" y="1465"/>
              <a:ext cx="1" cy="3"/>
            </a:xfrm>
            <a:custGeom>
              <a:avLst/>
              <a:gdLst>
                <a:gd name="T0" fmla="*/ 0 w 2"/>
                <a:gd name="T1" fmla="*/ 0 h 6"/>
                <a:gd name="T2" fmla="*/ 1 w 2"/>
                <a:gd name="T3" fmla="*/ 2 h 6"/>
                <a:gd name="T4" fmla="*/ 1 w 2"/>
                <a:gd name="T5" fmla="*/ 2 h 6"/>
                <a:gd name="T6" fmla="*/ 1 w 2"/>
                <a:gd name="T7" fmla="*/ 3 h 6"/>
                <a:gd name="T8" fmla="*/ 1 w 2"/>
                <a:gd name="T9" fmla="*/ 3 h 6"/>
                <a:gd name="T10" fmla="*/ 1 w 2"/>
                <a:gd name="T11" fmla="*/ 3 h 6"/>
                <a:gd name="T12" fmla="*/ 1 w 2"/>
                <a:gd name="T13" fmla="*/ 2 h 6"/>
                <a:gd name="T14" fmla="*/ 1 w 2"/>
                <a:gd name="T15" fmla="*/ 2 h 6"/>
                <a:gd name="T16" fmla="*/ 1 w 2"/>
                <a:gd name="T17" fmla="*/ 2 h 6"/>
                <a:gd name="T18" fmla="*/ 1 w 2"/>
                <a:gd name="T19" fmla="*/ 1 h 6"/>
                <a:gd name="T20" fmla="*/ 1 w 2"/>
                <a:gd name="T21" fmla="*/ 0 h 6"/>
                <a:gd name="T22" fmla="*/ 1 w 2"/>
                <a:gd name="T23" fmla="*/ 0 h 6"/>
                <a:gd name="T24" fmla="*/ 0 w 2"/>
                <a:gd name="T25" fmla="*/ 0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lnTo>
                    <a:pt x="2" y="3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83" name="Freeform 37"/>
            <p:cNvSpPr>
              <a:spLocks/>
            </p:cNvSpPr>
            <p:nvPr/>
          </p:nvSpPr>
          <p:spPr bwMode="auto">
            <a:xfrm>
              <a:off x="2136" y="1286"/>
              <a:ext cx="196" cy="592"/>
            </a:xfrm>
            <a:custGeom>
              <a:avLst/>
              <a:gdLst>
                <a:gd name="T0" fmla="*/ 47 w 393"/>
                <a:gd name="T1" fmla="*/ 441 h 1183"/>
                <a:gd name="T2" fmla="*/ 15 w 393"/>
                <a:gd name="T3" fmla="*/ 549 h 1183"/>
                <a:gd name="T4" fmla="*/ 14 w 393"/>
                <a:gd name="T5" fmla="*/ 580 h 1183"/>
                <a:gd name="T6" fmla="*/ 41 w 393"/>
                <a:gd name="T7" fmla="*/ 562 h 1183"/>
                <a:gd name="T8" fmla="*/ 111 w 393"/>
                <a:gd name="T9" fmla="*/ 491 h 1183"/>
                <a:gd name="T10" fmla="*/ 150 w 393"/>
                <a:gd name="T11" fmla="*/ 353 h 1183"/>
                <a:gd name="T12" fmla="*/ 162 w 393"/>
                <a:gd name="T13" fmla="*/ 282 h 1183"/>
                <a:gd name="T14" fmla="*/ 174 w 393"/>
                <a:gd name="T15" fmla="*/ 261 h 1183"/>
                <a:gd name="T16" fmla="*/ 174 w 393"/>
                <a:gd name="T17" fmla="*/ 250 h 1183"/>
                <a:gd name="T18" fmla="*/ 176 w 393"/>
                <a:gd name="T19" fmla="*/ 250 h 1183"/>
                <a:gd name="T20" fmla="*/ 170 w 393"/>
                <a:gd name="T21" fmla="*/ 202 h 1183"/>
                <a:gd name="T22" fmla="*/ 155 w 393"/>
                <a:gd name="T23" fmla="*/ 221 h 1183"/>
                <a:gd name="T24" fmla="*/ 142 w 393"/>
                <a:gd name="T25" fmla="*/ 233 h 1183"/>
                <a:gd name="T26" fmla="*/ 145 w 393"/>
                <a:gd name="T27" fmla="*/ 214 h 1183"/>
                <a:gd name="T28" fmla="*/ 147 w 393"/>
                <a:gd name="T29" fmla="*/ 194 h 1183"/>
                <a:gd name="T30" fmla="*/ 133 w 393"/>
                <a:gd name="T31" fmla="*/ 183 h 1183"/>
                <a:gd name="T32" fmla="*/ 132 w 393"/>
                <a:gd name="T33" fmla="*/ 166 h 1183"/>
                <a:gd name="T34" fmla="*/ 147 w 393"/>
                <a:gd name="T35" fmla="*/ 161 h 1183"/>
                <a:gd name="T36" fmla="*/ 160 w 393"/>
                <a:gd name="T37" fmla="*/ 156 h 1183"/>
                <a:gd name="T38" fmla="*/ 168 w 393"/>
                <a:gd name="T39" fmla="*/ 156 h 1183"/>
                <a:gd name="T40" fmla="*/ 173 w 393"/>
                <a:gd name="T41" fmla="*/ 161 h 1183"/>
                <a:gd name="T42" fmla="*/ 165 w 393"/>
                <a:gd name="T43" fmla="*/ 165 h 1183"/>
                <a:gd name="T44" fmla="*/ 160 w 393"/>
                <a:gd name="T45" fmla="*/ 167 h 1183"/>
                <a:gd name="T46" fmla="*/ 151 w 393"/>
                <a:gd name="T47" fmla="*/ 169 h 1183"/>
                <a:gd name="T48" fmla="*/ 142 w 393"/>
                <a:gd name="T49" fmla="*/ 167 h 1183"/>
                <a:gd name="T50" fmla="*/ 142 w 393"/>
                <a:gd name="T51" fmla="*/ 172 h 1183"/>
                <a:gd name="T52" fmla="*/ 141 w 393"/>
                <a:gd name="T53" fmla="*/ 177 h 1183"/>
                <a:gd name="T54" fmla="*/ 149 w 393"/>
                <a:gd name="T55" fmla="*/ 181 h 1183"/>
                <a:gd name="T56" fmla="*/ 147 w 393"/>
                <a:gd name="T57" fmla="*/ 182 h 1183"/>
                <a:gd name="T58" fmla="*/ 148 w 393"/>
                <a:gd name="T59" fmla="*/ 182 h 1183"/>
                <a:gd name="T60" fmla="*/ 151 w 393"/>
                <a:gd name="T61" fmla="*/ 181 h 1183"/>
                <a:gd name="T62" fmla="*/ 155 w 393"/>
                <a:gd name="T63" fmla="*/ 181 h 1183"/>
                <a:gd name="T64" fmla="*/ 157 w 393"/>
                <a:gd name="T65" fmla="*/ 179 h 1183"/>
                <a:gd name="T66" fmla="*/ 159 w 393"/>
                <a:gd name="T67" fmla="*/ 177 h 1183"/>
                <a:gd name="T68" fmla="*/ 160 w 393"/>
                <a:gd name="T69" fmla="*/ 179 h 1183"/>
                <a:gd name="T70" fmla="*/ 160 w 393"/>
                <a:gd name="T71" fmla="*/ 179 h 1183"/>
                <a:gd name="T72" fmla="*/ 160 w 393"/>
                <a:gd name="T73" fmla="*/ 179 h 1183"/>
                <a:gd name="T74" fmla="*/ 165 w 393"/>
                <a:gd name="T75" fmla="*/ 179 h 1183"/>
                <a:gd name="T76" fmla="*/ 165 w 393"/>
                <a:gd name="T77" fmla="*/ 189 h 1183"/>
                <a:gd name="T78" fmla="*/ 170 w 393"/>
                <a:gd name="T79" fmla="*/ 186 h 1183"/>
                <a:gd name="T80" fmla="*/ 178 w 393"/>
                <a:gd name="T81" fmla="*/ 189 h 1183"/>
                <a:gd name="T82" fmla="*/ 183 w 393"/>
                <a:gd name="T83" fmla="*/ 184 h 1183"/>
                <a:gd name="T84" fmla="*/ 185 w 393"/>
                <a:gd name="T85" fmla="*/ 176 h 1183"/>
                <a:gd name="T86" fmla="*/ 178 w 393"/>
                <a:gd name="T87" fmla="*/ 172 h 1183"/>
                <a:gd name="T88" fmla="*/ 170 w 393"/>
                <a:gd name="T89" fmla="*/ 168 h 1183"/>
                <a:gd name="T90" fmla="*/ 173 w 393"/>
                <a:gd name="T91" fmla="*/ 164 h 1183"/>
                <a:gd name="T92" fmla="*/ 182 w 393"/>
                <a:gd name="T93" fmla="*/ 163 h 1183"/>
                <a:gd name="T94" fmla="*/ 192 w 393"/>
                <a:gd name="T95" fmla="*/ 130 h 1183"/>
                <a:gd name="T96" fmla="*/ 196 w 393"/>
                <a:gd name="T97" fmla="*/ 71 h 1183"/>
                <a:gd name="T98" fmla="*/ 180 w 393"/>
                <a:gd name="T99" fmla="*/ 36 h 1183"/>
                <a:gd name="T100" fmla="*/ 160 w 393"/>
                <a:gd name="T101" fmla="*/ 10 h 1183"/>
                <a:gd name="T102" fmla="*/ 140 w 393"/>
                <a:gd name="T103" fmla="*/ 95 h 1183"/>
                <a:gd name="T104" fmla="*/ 95 w 393"/>
                <a:gd name="T105" fmla="*/ 272 h 11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93" h="1183">
                  <a:moveTo>
                    <a:pt x="138" y="756"/>
                  </a:moveTo>
                  <a:lnTo>
                    <a:pt x="135" y="754"/>
                  </a:lnTo>
                  <a:lnTo>
                    <a:pt x="121" y="795"/>
                  </a:lnTo>
                  <a:lnTo>
                    <a:pt x="106" y="838"/>
                  </a:lnTo>
                  <a:lnTo>
                    <a:pt x="94" y="881"/>
                  </a:lnTo>
                  <a:lnTo>
                    <a:pt x="82" y="924"/>
                  </a:lnTo>
                  <a:lnTo>
                    <a:pt x="69" y="967"/>
                  </a:lnTo>
                  <a:lnTo>
                    <a:pt x="56" y="1010"/>
                  </a:lnTo>
                  <a:lnTo>
                    <a:pt x="43" y="1055"/>
                  </a:lnTo>
                  <a:lnTo>
                    <a:pt x="30" y="1097"/>
                  </a:lnTo>
                  <a:lnTo>
                    <a:pt x="16" y="1140"/>
                  </a:lnTo>
                  <a:lnTo>
                    <a:pt x="0" y="1183"/>
                  </a:lnTo>
                  <a:lnTo>
                    <a:pt x="8" y="1175"/>
                  </a:lnTo>
                  <a:lnTo>
                    <a:pt x="18" y="1166"/>
                  </a:lnTo>
                  <a:lnTo>
                    <a:pt x="28" y="1159"/>
                  </a:lnTo>
                  <a:lnTo>
                    <a:pt x="38" y="1151"/>
                  </a:lnTo>
                  <a:lnTo>
                    <a:pt x="49" y="1143"/>
                  </a:lnTo>
                  <a:lnTo>
                    <a:pt x="61" y="1136"/>
                  </a:lnTo>
                  <a:lnTo>
                    <a:pt x="72" y="1129"/>
                  </a:lnTo>
                  <a:lnTo>
                    <a:pt x="83" y="1123"/>
                  </a:lnTo>
                  <a:lnTo>
                    <a:pt x="95" y="1116"/>
                  </a:lnTo>
                  <a:lnTo>
                    <a:pt x="106" y="1110"/>
                  </a:lnTo>
                  <a:lnTo>
                    <a:pt x="154" y="1072"/>
                  </a:lnTo>
                  <a:lnTo>
                    <a:pt x="192" y="1029"/>
                  </a:lnTo>
                  <a:lnTo>
                    <a:pt x="222" y="981"/>
                  </a:lnTo>
                  <a:lnTo>
                    <a:pt x="244" y="930"/>
                  </a:lnTo>
                  <a:lnTo>
                    <a:pt x="262" y="875"/>
                  </a:lnTo>
                  <a:lnTo>
                    <a:pt x="275" y="820"/>
                  </a:lnTo>
                  <a:lnTo>
                    <a:pt x="288" y="762"/>
                  </a:lnTo>
                  <a:lnTo>
                    <a:pt x="300" y="705"/>
                  </a:lnTo>
                  <a:lnTo>
                    <a:pt x="313" y="649"/>
                  </a:lnTo>
                  <a:lnTo>
                    <a:pt x="330" y="595"/>
                  </a:lnTo>
                  <a:lnTo>
                    <a:pt x="324" y="583"/>
                  </a:lnTo>
                  <a:lnTo>
                    <a:pt x="323" y="573"/>
                  </a:lnTo>
                  <a:lnTo>
                    <a:pt x="324" y="564"/>
                  </a:lnTo>
                  <a:lnTo>
                    <a:pt x="328" y="556"/>
                  </a:lnTo>
                  <a:lnTo>
                    <a:pt x="334" y="547"/>
                  </a:lnTo>
                  <a:lnTo>
                    <a:pt x="340" y="539"/>
                  </a:lnTo>
                  <a:lnTo>
                    <a:pt x="346" y="530"/>
                  </a:lnTo>
                  <a:lnTo>
                    <a:pt x="348" y="521"/>
                  </a:lnTo>
                  <a:lnTo>
                    <a:pt x="350" y="511"/>
                  </a:lnTo>
                  <a:lnTo>
                    <a:pt x="347" y="501"/>
                  </a:lnTo>
                  <a:lnTo>
                    <a:pt x="348" y="500"/>
                  </a:lnTo>
                  <a:lnTo>
                    <a:pt x="350" y="499"/>
                  </a:lnTo>
                  <a:lnTo>
                    <a:pt x="351" y="499"/>
                  </a:lnTo>
                  <a:lnTo>
                    <a:pt x="353" y="499"/>
                  </a:lnTo>
                  <a:lnTo>
                    <a:pt x="354" y="499"/>
                  </a:lnTo>
                  <a:lnTo>
                    <a:pt x="368" y="393"/>
                  </a:lnTo>
                  <a:lnTo>
                    <a:pt x="344" y="393"/>
                  </a:lnTo>
                  <a:lnTo>
                    <a:pt x="340" y="403"/>
                  </a:lnTo>
                  <a:lnTo>
                    <a:pt x="336" y="411"/>
                  </a:lnTo>
                  <a:lnTo>
                    <a:pt x="330" y="418"/>
                  </a:lnTo>
                  <a:lnTo>
                    <a:pt x="324" y="427"/>
                  </a:lnTo>
                  <a:lnTo>
                    <a:pt x="317" y="434"/>
                  </a:lnTo>
                  <a:lnTo>
                    <a:pt x="310" y="441"/>
                  </a:lnTo>
                  <a:lnTo>
                    <a:pt x="304" y="450"/>
                  </a:lnTo>
                  <a:lnTo>
                    <a:pt x="298" y="457"/>
                  </a:lnTo>
                  <a:lnTo>
                    <a:pt x="293" y="466"/>
                  </a:lnTo>
                  <a:lnTo>
                    <a:pt x="290" y="474"/>
                  </a:lnTo>
                  <a:lnTo>
                    <a:pt x="284" y="466"/>
                  </a:lnTo>
                  <a:lnTo>
                    <a:pt x="281" y="457"/>
                  </a:lnTo>
                  <a:lnTo>
                    <a:pt x="281" y="450"/>
                  </a:lnTo>
                  <a:lnTo>
                    <a:pt x="284" y="443"/>
                  </a:lnTo>
                  <a:lnTo>
                    <a:pt x="287" y="434"/>
                  </a:lnTo>
                  <a:lnTo>
                    <a:pt x="290" y="427"/>
                  </a:lnTo>
                  <a:lnTo>
                    <a:pt x="293" y="420"/>
                  </a:lnTo>
                  <a:lnTo>
                    <a:pt x="295" y="411"/>
                  </a:lnTo>
                  <a:lnTo>
                    <a:pt x="295" y="404"/>
                  </a:lnTo>
                  <a:lnTo>
                    <a:pt x="293" y="395"/>
                  </a:lnTo>
                  <a:lnTo>
                    <a:pt x="294" y="387"/>
                  </a:lnTo>
                  <a:lnTo>
                    <a:pt x="293" y="381"/>
                  </a:lnTo>
                  <a:lnTo>
                    <a:pt x="288" y="375"/>
                  </a:lnTo>
                  <a:lnTo>
                    <a:pt x="281" y="372"/>
                  </a:lnTo>
                  <a:lnTo>
                    <a:pt x="274" y="370"/>
                  </a:lnTo>
                  <a:lnTo>
                    <a:pt x="267" y="365"/>
                  </a:lnTo>
                  <a:lnTo>
                    <a:pt x="261" y="361"/>
                  </a:lnTo>
                  <a:lnTo>
                    <a:pt x="258" y="355"/>
                  </a:lnTo>
                  <a:lnTo>
                    <a:pt x="257" y="347"/>
                  </a:lnTo>
                  <a:lnTo>
                    <a:pt x="261" y="337"/>
                  </a:lnTo>
                  <a:lnTo>
                    <a:pt x="265" y="331"/>
                  </a:lnTo>
                  <a:lnTo>
                    <a:pt x="270" y="328"/>
                  </a:lnTo>
                  <a:lnTo>
                    <a:pt x="275" y="325"/>
                  </a:lnTo>
                  <a:lnTo>
                    <a:pt x="281" y="322"/>
                  </a:lnTo>
                  <a:lnTo>
                    <a:pt x="287" y="322"/>
                  </a:lnTo>
                  <a:lnTo>
                    <a:pt x="294" y="321"/>
                  </a:lnTo>
                  <a:lnTo>
                    <a:pt x="300" y="319"/>
                  </a:lnTo>
                  <a:lnTo>
                    <a:pt x="305" y="318"/>
                  </a:lnTo>
                  <a:lnTo>
                    <a:pt x="311" y="315"/>
                  </a:lnTo>
                  <a:lnTo>
                    <a:pt x="317" y="312"/>
                  </a:lnTo>
                  <a:lnTo>
                    <a:pt x="320" y="312"/>
                  </a:lnTo>
                  <a:lnTo>
                    <a:pt x="323" y="312"/>
                  </a:lnTo>
                  <a:lnTo>
                    <a:pt x="327" y="312"/>
                  </a:lnTo>
                  <a:lnTo>
                    <a:pt x="330" y="312"/>
                  </a:lnTo>
                  <a:lnTo>
                    <a:pt x="334" y="312"/>
                  </a:lnTo>
                  <a:lnTo>
                    <a:pt x="337" y="312"/>
                  </a:lnTo>
                  <a:lnTo>
                    <a:pt x="340" y="312"/>
                  </a:lnTo>
                  <a:lnTo>
                    <a:pt x="343" y="314"/>
                  </a:lnTo>
                  <a:lnTo>
                    <a:pt x="346" y="317"/>
                  </a:lnTo>
                  <a:lnTo>
                    <a:pt x="347" y="319"/>
                  </a:lnTo>
                  <a:lnTo>
                    <a:pt x="346" y="322"/>
                  </a:lnTo>
                  <a:lnTo>
                    <a:pt x="343" y="325"/>
                  </a:lnTo>
                  <a:lnTo>
                    <a:pt x="340" y="327"/>
                  </a:lnTo>
                  <a:lnTo>
                    <a:pt x="338" y="328"/>
                  </a:lnTo>
                  <a:lnTo>
                    <a:pt x="336" y="329"/>
                  </a:lnTo>
                  <a:lnTo>
                    <a:pt x="331" y="329"/>
                  </a:lnTo>
                  <a:lnTo>
                    <a:pt x="328" y="329"/>
                  </a:lnTo>
                  <a:lnTo>
                    <a:pt x="326" y="329"/>
                  </a:lnTo>
                  <a:lnTo>
                    <a:pt x="323" y="328"/>
                  </a:lnTo>
                  <a:lnTo>
                    <a:pt x="320" y="327"/>
                  </a:lnTo>
                  <a:lnTo>
                    <a:pt x="320" y="334"/>
                  </a:lnTo>
                  <a:lnTo>
                    <a:pt x="317" y="334"/>
                  </a:lnTo>
                  <a:lnTo>
                    <a:pt x="313" y="335"/>
                  </a:lnTo>
                  <a:lnTo>
                    <a:pt x="310" y="335"/>
                  </a:lnTo>
                  <a:lnTo>
                    <a:pt x="307" y="337"/>
                  </a:lnTo>
                  <a:lnTo>
                    <a:pt x="303" y="337"/>
                  </a:lnTo>
                  <a:lnTo>
                    <a:pt x="300" y="337"/>
                  </a:lnTo>
                  <a:lnTo>
                    <a:pt x="297" y="337"/>
                  </a:lnTo>
                  <a:lnTo>
                    <a:pt x="293" y="337"/>
                  </a:lnTo>
                  <a:lnTo>
                    <a:pt x="290" y="335"/>
                  </a:lnTo>
                  <a:lnTo>
                    <a:pt x="285" y="334"/>
                  </a:lnTo>
                  <a:lnTo>
                    <a:pt x="285" y="335"/>
                  </a:lnTo>
                  <a:lnTo>
                    <a:pt x="285" y="338"/>
                  </a:lnTo>
                  <a:lnTo>
                    <a:pt x="285" y="340"/>
                  </a:lnTo>
                  <a:lnTo>
                    <a:pt x="285" y="342"/>
                  </a:lnTo>
                  <a:lnTo>
                    <a:pt x="285" y="344"/>
                  </a:lnTo>
                  <a:lnTo>
                    <a:pt x="285" y="347"/>
                  </a:lnTo>
                  <a:lnTo>
                    <a:pt x="285" y="348"/>
                  </a:lnTo>
                  <a:lnTo>
                    <a:pt x="284" y="350"/>
                  </a:lnTo>
                  <a:lnTo>
                    <a:pt x="284" y="352"/>
                  </a:lnTo>
                  <a:lnTo>
                    <a:pt x="283" y="354"/>
                  </a:lnTo>
                  <a:lnTo>
                    <a:pt x="303" y="358"/>
                  </a:lnTo>
                  <a:lnTo>
                    <a:pt x="301" y="358"/>
                  </a:lnTo>
                  <a:lnTo>
                    <a:pt x="301" y="360"/>
                  </a:lnTo>
                  <a:lnTo>
                    <a:pt x="300" y="360"/>
                  </a:lnTo>
                  <a:lnTo>
                    <a:pt x="298" y="361"/>
                  </a:lnTo>
                  <a:lnTo>
                    <a:pt x="298" y="362"/>
                  </a:lnTo>
                  <a:lnTo>
                    <a:pt x="297" y="362"/>
                  </a:lnTo>
                  <a:lnTo>
                    <a:pt x="295" y="364"/>
                  </a:lnTo>
                  <a:lnTo>
                    <a:pt x="294" y="364"/>
                  </a:lnTo>
                  <a:lnTo>
                    <a:pt x="293" y="364"/>
                  </a:lnTo>
                  <a:lnTo>
                    <a:pt x="294" y="364"/>
                  </a:lnTo>
                  <a:lnTo>
                    <a:pt x="295" y="364"/>
                  </a:lnTo>
                  <a:lnTo>
                    <a:pt x="297" y="364"/>
                  </a:lnTo>
                  <a:lnTo>
                    <a:pt x="298" y="364"/>
                  </a:lnTo>
                  <a:lnTo>
                    <a:pt x="300" y="364"/>
                  </a:lnTo>
                  <a:lnTo>
                    <a:pt x="301" y="364"/>
                  </a:lnTo>
                  <a:lnTo>
                    <a:pt x="301" y="362"/>
                  </a:lnTo>
                  <a:lnTo>
                    <a:pt x="303" y="362"/>
                  </a:lnTo>
                  <a:lnTo>
                    <a:pt x="303" y="361"/>
                  </a:lnTo>
                  <a:lnTo>
                    <a:pt x="310" y="368"/>
                  </a:lnTo>
                  <a:lnTo>
                    <a:pt x="308" y="365"/>
                  </a:lnTo>
                  <a:lnTo>
                    <a:pt x="308" y="364"/>
                  </a:lnTo>
                  <a:lnTo>
                    <a:pt x="310" y="362"/>
                  </a:lnTo>
                  <a:lnTo>
                    <a:pt x="310" y="361"/>
                  </a:lnTo>
                  <a:lnTo>
                    <a:pt x="311" y="360"/>
                  </a:lnTo>
                  <a:lnTo>
                    <a:pt x="311" y="358"/>
                  </a:lnTo>
                  <a:lnTo>
                    <a:pt x="313" y="357"/>
                  </a:lnTo>
                  <a:lnTo>
                    <a:pt x="314" y="357"/>
                  </a:lnTo>
                  <a:lnTo>
                    <a:pt x="315" y="355"/>
                  </a:lnTo>
                  <a:lnTo>
                    <a:pt x="317" y="354"/>
                  </a:lnTo>
                  <a:lnTo>
                    <a:pt x="318" y="354"/>
                  </a:lnTo>
                  <a:lnTo>
                    <a:pt x="318" y="355"/>
                  </a:lnTo>
                  <a:lnTo>
                    <a:pt x="320" y="357"/>
                  </a:lnTo>
                  <a:lnTo>
                    <a:pt x="320" y="358"/>
                  </a:lnTo>
                  <a:lnTo>
                    <a:pt x="326" y="355"/>
                  </a:lnTo>
                  <a:lnTo>
                    <a:pt x="328" y="355"/>
                  </a:lnTo>
                  <a:lnTo>
                    <a:pt x="330" y="357"/>
                  </a:lnTo>
                  <a:lnTo>
                    <a:pt x="330" y="361"/>
                  </a:lnTo>
                  <a:lnTo>
                    <a:pt x="330" y="365"/>
                  </a:lnTo>
                  <a:lnTo>
                    <a:pt x="330" y="370"/>
                  </a:lnTo>
                  <a:lnTo>
                    <a:pt x="330" y="374"/>
                  </a:lnTo>
                  <a:lnTo>
                    <a:pt x="331" y="377"/>
                  </a:lnTo>
                  <a:lnTo>
                    <a:pt x="333" y="380"/>
                  </a:lnTo>
                  <a:lnTo>
                    <a:pt x="337" y="381"/>
                  </a:lnTo>
                  <a:lnTo>
                    <a:pt x="337" y="375"/>
                  </a:lnTo>
                  <a:lnTo>
                    <a:pt x="338" y="372"/>
                  </a:lnTo>
                  <a:lnTo>
                    <a:pt x="341" y="371"/>
                  </a:lnTo>
                  <a:lnTo>
                    <a:pt x="344" y="371"/>
                  </a:lnTo>
                  <a:lnTo>
                    <a:pt x="347" y="372"/>
                  </a:lnTo>
                  <a:lnTo>
                    <a:pt x="350" y="375"/>
                  </a:lnTo>
                  <a:lnTo>
                    <a:pt x="354" y="377"/>
                  </a:lnTo>
                  <a:lnTo>
                    <a:pt x="357" y="378"/>
                  </a:lnTo>
                  <a:lnTo>
                    <a:pt x="361" y="378"/>
                  </a:lnTo>
                  <a:lnTo>
                    <a:pt x="364" y="378"/>
                  </a:lnTo>
                  <a:lnTo>
                    <a:pt x="364" y="374"/>
                  </a:lnTo>
                  <a:lnTo>
                    <a:pt x="366" y="371"/>
                  </a:lnTo>
                  <a:lnTo>
                    <a:pt x="367" y="368"/>
                  </a:lnTo>
                  <a:lnTo>
                    <a:pt x="368" y="364"/>
                  </a:lnTo>
                  <a:lnTo>
                    <a:pt x="370" y="361"/>
                  </a:lnTo>
                  <a:lnTo>
                    <a:pt x="371" y="357"/>
                  </a:lnTo>
                  <a:lnTo>
                    <a:pt x="371" y="354"/>
                  </a:lnTo>
                  <a:lnTo>
                    <a:pt x="371" y="351"/>
                  </a:lnTo>
                  <a:lnTo>
                    <a:pt x="370" y="347"/>
                  </a:lnTo>
                  <a:lnTo>
                    <a:pt x="368" y="344"/>
                  </a:lnTo>
                  <a:lnTo>
                    <a:pt x="364" y="345"/>
                  </a:lnTo>
                  <a:lnTo>
                    <a:pt x="360" y="345"/>
                  </a:lnTo>
                  <a:lnTo>
                    <a:pt x="357" y="344"/>
                  </a:lnTo>
                  <a:lnTo>
                    <a:pt x="353" y="342"/>
                  </a:lnTo>
                  <a:lnTo>
                    <a:pt x="350" y="341"/>
                  </a:lnTo>
                  <a:lnTo>
                    <a:pt x="347" y="340"/>
                  </a:lnTo>
                  <a:lnTo>
                    <a:pt x="344" y="337"/>
                  </a:lnTo>
                  <a:lnTo>
                    <a:pt x="341" y="335"/>
                  </a:lnTo>
                  <a:lnTo>
                    <a:pt x="337" y="334"/>
                  </a:lnTo>
                  <a:lnTo>
                    <a:pt x="334" y="334"/>
                  </a:lnTo>
                  <a:lnTo>
                    <a:pt x="338" y="332"/>
                  </a:lnTo>
                  <a:lnTo>
                    <a:pt x="343" y="329"/>
                  </a:lnTo>
                  <a:lnTo>
                    <a:pt x="346" y="328"/>
                  </a:lnTo>
                  <a:lnTo>
                    <a:pt x="350" y="327"/>
                  </a:lnTo>
                  <a:lnTo>
                    <a:pt x="353" y="325"/>
                  </a:lnTo>
                  <a:lnTo>
                    <a:pt x="356" y="324"/>
                  </a:lnTo>
                  <a:lnTo>
                    <a:pt x="360" y="324"/>
                  </a:lnTo>
                  <a:lnTo>
                    <a:pt x="364" y="325"/>
                  </a:lnTo>
                  <a:lnTo>
                    <a:pt x="370" y="327"/>
                  </a:lnTo>
                  <a:lnTo>
                    <a:pt x="376" y="329"/>
                  </a:lnTo>
                  <a:lnTo>
                    <a:pt x="379" y="307"/>
                  </a:lnTo>
                  <a:lnTo>
                    <a:pt x="381" y="284"/>
                  </a:lnTo>
                  <a:lnTo>
                    <a:pt x="384" y="259"/>
                  </a:lnTo>
                  <a:lnTo>
                    <a:pt x="387" y="236"/>
                  </a:lnTo>
                  <a:lnTo>
                    <a:pt x="390" y="212"/>
                  </a:lnTo>
                  <a:lnTo>
                    <a:pt x="391" y="188"/>
                  </a:lnTo>
                  <a:lnTo>
                    <a:pt x="393" y="165"/>
                  </a:lnTo>
                  <a:lnTo>
                    <a:pt x="393" y="142"/>
                  </a:lnTo>
                  <a:lnTo>
                    <a:pt x="393" y="119"/>
                  </a:lnTo>
                  <a:lnTo>
                    <a:pt x="393" y="96"/>
                  </a:lnTo>
                  <a:lnTo>
                    <a:pt x="381" y="89"/>
                  </a:lnTo>
                  <a:lnTo>
                    <a:pt x="370" y="80"/>
                  </a:lnTo>
                  <a:lnTo>
                    <a:pt x="361" y="72"/>
                  </a:lnTo>
                  <a:lnTo>
                    <a:pt x="351" y="62"/>
                  </a:lnTo>
                  <a:lnTo>
                    <a:pt x="343" y="52"/>
                  </a:lnTo>
                  <a:lnTo>
                    <a:pt x="336" y="41"/>
                  </a:lnTo>
                  <a:lnTo>
                    <a:pt x="328" y="30"/>
                  </a:lnTo>
                  <a:lnTo>
                    <a:pt x="321" y="20"/>
                  </a:lnTo>
                  <a:lnTo>
                    <a:pt x="314" y="10"/>
                  </a:lnTo>
                  <a:lnTo>
                    <a:pt x="307" y="0"/>
                  </a:lnTo>
                  <a:lnTo>
                    <a:pt x="310" y="49"/>
                  </a:lnTo>
                  <a:lnTo>
                    <a:pt x="295" y="119"/>
                  </a:lnTo>
                  <a:lnTo>
                    <a:pt x="281" y="189"/>
                  </a:lnTo>
                  <a:lnTo>
                    <a:pt x="264" y="259"/>
                  </a:lnTo>
                  <a:lnTo>
                    <a:pt x="247" y="329"/>
                  </a:lnTo>
                  <a:lnTo>
                    <a:pt x="228" y="401"/>
                  </a:lnTo>
                  <a:lnTo>
                    <a:pt x="210" y="471"/>
                  </a:lnTo>
                  <a:lnTo>
                    <a:pt x="191" y="543"/>
                  </a:lnTo>
                  <a:lnTo>
                    <a:pt x="172" y="613"/>
                  </a:lnTo>
                  <a:lnTo>
                    <a:pt x="154" y="685"/>
                  </a:lnTo>
                  <a:lnTo>
                    <a:pt x="138" y="7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84" name="Freeform 38"/>
            <p:cNvSpPr>
              <a:spLocks/>
            </p:cNvSpPr>
            <p:nvPr/>
          </p:nvSpPr>
          <p:spPr bwMode="auto">
            <a:xfrm>
              <a:off x="2189" y="1291"/>
              <a:ext cx="17" cy="12"/>
            </a:xfrm>
            <a:custGeom>
              <a:avLst/>
              <a:gdLst>
                <a:gd name="T0" fmla="*/ 12 w 35"/>
                <a:gd name="T1" fmla="*/ 9 h 24"/>
                <a:gd name="T2" fmla="*/ 17 w 35"/>
                <a:gd name="T3" fmla="*/ 0 h 24"/>
                <a:gd name="T4" fmla="*/ 0 w 35"/>
                <a:gd name="T5" fmla="*/ 12 h 24"/>
                <a:gd name="T6" fmla="*/ 12 w 35"/>
                <a:gd name="T7" fmla="*/ 9 h 24"/>
                <a:gd name="T8" fmla="*/ 12 w 35"/>
                <a:gd name="T9" fmla="*/ 9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4">
                  <a:moveTo>
                    <a:pt x="25" y="17"/>
                  </a:moveTo>
                  <a:lnTo>
                    <a:pt x="35" y="0"/>
                  </a:lnTo>
                  <a:lnTo>
                    <a:pt x="0" y="24"/>
                  </a:ln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85" name="Freeform 39"/>
            <p:cNvSpPr>
              <a:spLocks/>
            </p:cNvSpPr>
            <p:nvPr/>
          </p:nvSpPr>
          <p:spPr bwMode="auto">
            <a:xfrm>
              <a:off x="2169" y="1303"/>
              <a:ext cx="35" cy="12"/>
            </a:xfrm>
            <a:custGeom>
              <a:avLst/>
              <a:gdLst>
                <a:gd name="T0" fmla="*/ 0 w 69"/>
                <a:gd name="T1" fmla="*/ 3 h 25"/>
                <a:gd name="T2" fmla="*/ 7 w 69"/>
                <a:gd name="T3" fmla="*/ 9 h 25"/>
                <a:gd name="T4" fmla="*/ 5 w 69"/>
                <a:gd name="T5" fmla="*/ 10 h 25"/>
                <a:gd name="T6" fmla="*/ 26 w 69"/>
                <a:gd name="T7" fmla="*/ 12 h 25"/>
                <a:gd name="T8" fmla="*/ 29 w 69"/>
                <a:gd name="T9" fmla="*/ 11 h 25"/>
                <a:gd name="T10" fmla="*/ 30 w 69"/>
                <a:gd name="T11" fmla="*/ 10 h 25"/>
                <a:gd name="T12" fmla="*/ 32 w 69"/>
                <a:gd name="T13" fmla="*/ 9 h 25"/>
                <a:gd name="T14" fmla="*/ 33 w 69"/>
                <a:gd name="T15" fmla="*/ 8 h 25"/>
                <a:gd name="T16" fmla="*/ 33 w 69"/>
                <a:gd name="T17" fmla="*/ 6 h 25"/>
                <a:gd name="T18" fmla="*/ 33 w 69"/>
                <a:gd name="T19" fmla="*/ 5 h 25"/>
                <a:gd name="T20" fmla="*/ 33 w 69"/>
                <a:gd name="T21" fmla="*/ 3 h 25"/>
                <a:gd name="T22" fmla="*/ 33 w 69"/>
                <a:gd name="T23" fmla="*/ 3 h 25"/>
                <a:gd name="T24" fmla="*/ 34 w 69"/>
                <a:gd name="T25" fmla="*/ 1 h 25"/>
                <a:gd name="T26" fmla="*/ 35 w 69"/>
                <a:gd name="T27" fmla="*/ 0 h 25"/>
                <a:gd name="T28" fmla="*/ 32 w 69"/>
                <a:gd name="T29" fmla="*/ 2 h 25"/>
                <a:gd name="T30" fmla="*/ 28 w 69"/>
                <a:gd name="T31" fmla="*/ 3 h 25"/>
                <a:gd name="T32" fmla="*/ 25 w 69"/>
                <a:gd name="T33" fmla="*/ 5 h 25"/>
                <a:gd name="T34" fmla="*/ 21 w 69"/>
                <a:gd name="T35" fmla="*/ 5 h 25"/>
                <a:gd name="T36" fmla="*/ 18 w 69"/>
                <a:gd name="T37" fmla="*/ 6 h 25"/>
                <a:gd name="T38" fmla="*/ 13 w 69"/>
                <a:gd name="T39" fmla="*/ 5 h 25"/>
                <a:gd name="T40" fmla="*/ 10 w 69"/>
                <a:gd name="T41" fmla="*/ 5 h 25"/>
                <a:gd name="T42" fmla="*/ 6 w 69"/>
                <a:gd name="T43" fmla="*/ 4 h 25"/>
                <a:gd name="T44" fmla="*/ 3 w 69"/>
                <a:gd name="T45" fmla="*/ 4 h 25"/>
                <a:gd name="T46" fmla="*/ 0 w 69"/>
                <a:gd name="T47" fmla="*/ 3 h 25"/>
                <a:gd name="T48" fmla="*/ 0 w 69"/>
                <a:gd name="T49" fmla="*/ 3 h 2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9" h="25">
                  <a:moveTo>
                    <a:pt x="0" y="7"/>
                  </a:moveTo>
                  <a:lnTo>
                    <a:pt x="13" y="18"/>
                  </a:lnTo>
                  <a:lnTo>
                    <a:pt x="10" y="20"/>
                  </a:lnTo>
                  <a:lnTo>
                    <a:pt x="52" y="25"/>
                  </a:lnTo>
                  <a:lnTo>
                    <a:pt x="58" y="23"/>
                  </a:lnTo>
                  <a:lnTo>
                    <a:pt x="60" y="20"/>
                  </a:lnTo>
                  <a:lnTo>
                    <a:pt x="63" y="19"/>
                  </a:lnTo>
                  <a:lnTo>
                    <a:pt x="65" y="16"/>
                  </a:lnTo>
                  <a:lnTo>
                    <a:pt x="65" y="13"/>
                  </a:lnTo>
                  <a:lnTo>
                    <a:pt x="65" y="10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8" y="3"/>
                  </a:lnTo>
                  <a:lnTo>
                    <a:pt x="69" y="0"/>
                  </a:lnTo>
                  <a:lnTo>
                    <a:pt x="63" y="5"/>
                  </a:lnTo>
                  <a:lnTo>
                    <a:pt x="56" y="7"/>
                  </a:lnTo>
                  <a:lnTo>
                    <a:pt x="49" y="10"/>
                  </a:lnTo>
                  <a:lnTo>
                    <a:pt x="42" y="10"/>
                  </a:lnTo>
                  <a:lnTo>
                    <a:pt x="35" y="12"/>
                  </a:lnTo>
                  <a:lnTo>
                    <a:pt x="26" y="10"/>
                  </a:lnTo>
                  <a:lnTo>
                    <a:pt x="19" y="10"/>
                  </a:lnTo>
                  <a:lnTo>
                    <a:pt x="12" y="9"/>
                  </a:lnTo>
                  <a:lnTo>
                    <a:pt x="6" y="9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86" name="Freeform 40"/>
            <p:cNvSpPr>
              <a:spLocks/>
            </p:cNvSpPr>
            <p:nvPr/>
          </p:nvSpPr>
          <p:spPr bwMode="auto">
            <a:xfrm>
              <a:off x="2146" y="1319"/>
              <a:ext cx="10" cy="11"/>
            </a:xfrm>
            <a:custGeom>
              <a:avLst/>
              <a:gdLst>
                <a:gd name="T0" fmla="*/ 0 w 21"/>
                <a:gd name="T1" fmla="*/ 1 h 23"/>
                <a:gd name="T2" fmla="*/ 9 w 21"/>
                <a:gd name="T3" fmla="*/ 11 h 23"/>
                <a:gd name="T4" fmla="*/ 10 w 21"/>
                <a:gd name="T5" fmla="*/ 10 h 23"/>
                <a:gd name="T6" fmla="*/ 1 w 21"/>
                <a:gd name="T7" fmla="*/ 0 h 23"/>
                <a:gd name="T8" fmla="*/ 0 w 21"/>
                <a:gd name="T9" fmla="*/ 1 h 23"/>
                <a:gd name="T10" fmla="*/ 0 w 21"/>
                <a:gd name="T11" fmla="*/ 1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0" y="3"/>
                  </a:moveTo>
                  <a:lnTo>
                    <a:pt x="18" y="23"/>
                  </a:lnTo>
                  <a:lnTo>
                    <a:pt x="21" y="21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87" name="Freeform 41"/>
            <p:cNvSpPr>
              <a:spLocks/>
            </p:cNvSpPr>
            <p:nvPr/>
          </p:nvSpPr>
          <p:spPr bwMode="auto">
            <a:xfrm>
              <a:off x="2140" y="1329"/>
              <a:ext cx="3" cy="26"/>
            </a:xfrm>
            <a:custGeom>
              <a:avLst/>
              <a:gdLst>
                <a:gd name="T0" fmla="*/ 2 w 7"/>
                <a:gd name="T1" fmla="*/ 26 h 51"/>
                <a:gd name="T2" fmla="*/ 1 w 7"/>
                <a:gd name="T3" fmla="*/ 0 h 51"/>
                <a:gd name="T4" fmla="*/ 0 w 7"/>
                <a:gd name="T5" fmla="*/ 0 h 51"/>
                <a:gd name="T6" fmla="*/ 1 w 7"/>
                <a:gd name="T7" fmla="*/ 26 h 51"/>
                <a:gd name="T8" fmla="*/ 3 w 7"/>
                <a:gd name="T9" fmla="*/ 26 h 51"/>
                <a:gd name="T10" fmla="*/ 3 w 7"/>
                <a:gd name="T11" fmla="*/ 26 h 51"/>
                <a:gd name="T12" fmla="*/ 2 w 7"/>
                <a:gd name="T13" fmla="*/ 26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51">
                  <a:moveTo>
                    <a:pt x="5" y="5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51"/>
                  </a:lnTo>
                  <a:lnTo>
                    <a:pt x="7" y="51"/>
                  </a:lnTo>
                  <a:lnTo>
                    <a:pt x="5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88" name="Freeform 42"/>
            <p:cNvSpPr>
              <a:spLocks/>
            </p:cNvSpPr>
            <p:nvPr/>
          </p:nvSpPr>
          <p:spPr bwMode="auto">
            <a:xfrm>
              <a:off x="2080" y="1334"/>
              <a:ext cx="86" cy="527"/>
            </a:xfrm>
            <a:custGeom>
              <a:avLst/>
              <a:gdLst>
                <a:gd name="T0" fmla="*/ 52 w 172"/>
                <a:gd name="T1" fmla="*/ 527 h 1053"/>
                <a:gd name="T2" fmla="*/ 56 w 172"/>
                <a:gd name="T3" fmla="*/ 505 h 1053"/>
                <a:gd name="T4" fmla="*/ 63 w 172"/>
                <a:gd name="T5" fmla="*/ 482 h 1053"/>
                <a:gd name="T6" fmla="*/ 71 w 172"/>
                <a:gd name="T7" fmla="*/ 460 h 1053"/>
                <a:gd name="T8" fmla="*/ 79 w 172"/>
                <a:gd name="T9" fmla="*/ 439 h 1053"/>
                <a:gd name="T10" fmla="*/ 86 w 172"/>
                <a:gd name="T11" fmla="*/ 416 h 1053"/>
                <a:gd name="T12" fmla="*/ 83 w 172"/>
                <a:gd name="T13" fmla="*/ 399 h 1053"/>
                <a:gd name="T14" fmla="*/ 80 w 172"/>
                <a:gd name="T15" fmla="*/ 383 h 1053"/>
                <a:gd name="T16" fmla="*/ 76 w 172"/>
                <a:gd name="T17" fmla="*/ 368 h 1053"/>
                <a:gd name="T18" fmla="*/ 74 w 172"/>
                <a:gd name="T19" fmla="*/ 353 h 1053"/>
                <a:gd name="T20" fmla="*/ 74 w 172"/>
                <a:gd name="T21" fmla="*/ 338 h 1053"/>
                <a:gd name="T22" fmla="*/ 71 w 172"/>
                <a:gd name="T23" fmla="*/ 326 h 1053"/>
                <a:gd name="T24" fmla="*/ 68 w 172"/>
                <a:gd name="T25" fmla="*/ 316 h 1053"/>
                <a:gd name="T26" fmla="*/ 66 w 172"/>
                <a:gd name="T27" fmla="*/ 306 h 1053"/>
                <a:gd name="T28" fmla="*/ 65 w 172"/>
                <a:gd name="T29" fmla="*/ 295 h 1053"/>
                <a:gd name="T30" fmla="*/ 66 w 172"/>
                <a:gd name="T31" fmla="*/ 284 h 1053"/>
                <a:gd name="T32" fmla="*/ 58 w 172"/>
                <a:gd name="T33" fmla="*/ 255 h 1053"/>
                <a:gd name="T34" fmla="*/ 51 w 172"/>
                <a:gd name="T35" fmla="*/ 199 h 1053"/>
                <a:gd name="T36" fmla="*/ 46 w 172"/>
                <a:gd name="T37" fmla="*/ 146 h 1053"/>
                <a:gd name="T38" fmla="*/ 45 w 172"/>
                <a:gd name="T39" fmla="*/ 91 h 1053"/>
                <a:gd name="T40" fmla="*/ 48 w 172"/>
                <a:gd name="T41" fmla="*/ 32 h 1053"/>
                <a:gd name="T42" fmla="*/ 39 w 172"/>
                <a:gd name="T43" fmla="*/ 8 h 1053"/>
                <a:gd name="T44" fmla="*/ 23 w 172"/>
                <a:gd name="T45" fmla="*/ 29 h 1053"/>
                <a:gd name="T46" fmla="*/ 15 w 172"/>
                <a:gd name="T47" fmla="*/ 55 h 1053"/>
                <a:gd name="T48" fmla="*/ 10 w 172"/>
                <a:gd name="T49" fmla="*/ 83 h 1053"/>
                <a:gd name="T50" fmla="*/ 5 w 172"/>
                <a:gd name="T51" fmla="*/ 110 h 1053"/>
                <a:gd name="T52" fmla="*/ 0 w 172"/>
                <a:gd name="T53" fmla="*/ 164 h 1053"/>
                <a:gd name="T54" fmla="*/ 3 w 172"/>
                <a:gd name="T55" fmla="*/ 247 h 1053"/>
                <a:gd name="T56" fmla="*/ 9 w 172"/>
                <a:gd name="T57" fmla="*/ 327 h 1053"/>
                <a:gd name="T58" fmla="*/ 20 w 172"/>
                <a:gd name="T59" fmla="*/ 406 h 1053"/>
                <a:gd name="T60" fmla="*/ 37 w 172"/>
                <a:gd name="T61" fmla="*/ 485 h 1053"/>
                <a:gd name="T62" fmla="*/ 48 w 172"/>
                <a:gd name="T63" fmla="*/ 525 h 105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72" h="1053">
                  <a:moveTo>
                    <a:pt x="96" y="1049"/>
                  </a:moveTo>
                  <a:lnTo>
                    <a:pt x="103" y="1053"/>
                  </a:lnTo>
                  <a:lnTo>
                    <a:pt x="106" y="1030"/>
                  </a:lnTo>
                  <a:lnTo>
                    <a:pt x="112" y="1009"/>
                  </a:lnTo>
                  <a:lnTo>
                    <a:pt x="118" y="986"/>
                  </a:lnTo>
                  <a:lnTo>
                    <a:pt x="125" y="964"/>
                  </a:lnTo>
                  <a:lnTo>
                    <a:pt x="133" y="943"/>
                  </a:lnTo>
                  <a:lnTo>
                    <a:pt x="141" y="920"/>
                  </a:lnTo>
                  <a:lnTo>
                    <a:pt x="149" y="898"/>
                  </a:lnTo>
                  <a:lnTo>
                    <a:pt x="158" y="877"/>
                  </a:lnTo>
                  <a:lnTo>
                    <a:pt x="165" y="854"/>
                  </a:lnTo>
                  <a:lnTo>
                    <a:pt x="172" y="832"/>
                  </a:lnTo>
                  <a:lnTo>
                    <a:pt x="169" y="814"/>
                  </a:lnTo>
                  <a:lnTo>
                    <a:pt x="166" y="797"/>
                  </a:lnTo>
                  <a:lnTo>
                    <a:pt x="162" y="781"/>
                  </a:lnTo>
                  <a:lnTo>
                    <a:pt x="159" y="765"/>
                  </a:lnTo>
                  <a:lnTo>
                    <a:pt x="155" y="751"/>
                  </a:lnTo>
                  <a:lnTo>
                    <a:pt x="152" y="736"/>
                  </a:lnTo>
                  <a:lnTo>
                    <a:pt x="151" y="721"/>
                  </a:lnTo>
                  <a:lnTo>
                    <a:pt x="148" y="706"/>
                  </a:lnTo>
                  <a:lnTo>
                    <a:pt x="148" y="691"/>
                  </a:lnTo>
                  <a:lnTo>
                    <a:pt x="148" y="675"/>
                  </a:lnTo>
                  <a:lnTo>
                    <a:pt x="145" y="663"/>
                  </a:lnTo>
                  <a:lnTo>
                    <a:pt x="141" y="652"/>
                  </a:lnTo>
                  <a:lnTo>
                    <a:pt x="138" y="642"/>
                  </a:lnTo>
                  <a:lnTo>
                    <a:pt x="135" y="632"/>
                  </a:lnTo>
                  <a:lnTo>
                    <a:pt x="133" y="622"/>
                  </a:lnTo>
                  <a:lnTo>
                    <a:pt x="132" y="612"/>
                  </a:lnTo>
                  <a:lnTo>
                    <a:pt x="131" y="600"/>
                  </a:lnTo>
                  <a:lnTo>
                    <a:pt x="129" y="590"/>
                  </a:lnTo>
                  <a:lnTo>
                    <a:pt x="129" y="579"/>
                  </a:lnTo>
                  <a:lnTo>
                    <a:pt x="131" y="567"/>
                  </a:lnTo>
                  <a:lnTo>
                    <a:pt x="123" y="567"/>
                  </a:lnTo>
                  <a:lnTo>
                    <a:pt x="115" y="509"/>
                  </a:lnTo>
                  <a:lnTo>
                    <a:pt x="108" y="451"/>
                  </a:lnTo>
                  <a:lnTo>
                    <a:pt x="102" y="397"/>
                  </a:lnTo>
                  <a:lnTo>
                    <a:pt x="96" y="344"/>
                  </a:lnTo>
                  <a:lnTo>
                    <a:pt x="92" y="291"/>
                  </a:lnTo>
                  <a:lnTo>
                    <a:pt x="89" y="236"/>
                  </a:lnTo>
                  <a:lnTo>
                    <a:pt x="89" y="182"/>
                  </a:lnTo>
                  <a:lnTo>
                    <a:pt x="91" y="125"/>
                  </a:lnTo>
                  <a:lnTo>
                    <a:pt x="96" y="64"/>
                  </a:lnTo>
                  <a:lnTo>
                    <a:pt x="103" y="0"/>
                  </a:lnTo>
                  <a:lnTo>
                    <a:pt x="78" y="16"/>
                  </a:lnTo>
                  <a:lnTo>
                    <a:pt x="59" y="34"/>
                  </a:lnTo>
                  <a:lnTo>
                    <a:pt x="45" y="57"/>
                  </a:lnTo>
                  <a:lnTo>
                    <a:pt x="36" y="82"/>
                  </a:lnTo>
                  <a:lnTo>
                    <a:pt x="29" y="109"/>
                  </a:lnTo>
                  <a:lnTo>
                    <a:pt x="23" y="136"/>
                  </a:lnTo>
                  <a:lnTo>
                    <a:pt x="19" y="165"/>
                  </a:lnTo>
                  <a:lnTo>
                    <a:pt x="15" y="192"/>
                  </a:lnTo>
                  <a:lnTo>
                    <a:pt x="9" y="219"/>
                  </a:lnTo>
                  <a:lnTo>
                    <a:pt x="0" y="245"/>
                  </a:lnTo>
                  <a:lnTo>
                    <a:pt x="0" y="328"/>
                  </a:lnTo>
                  <a:lnTo>
                    <a:pt x="3" y="411"/>
                  </a:lnTo>
                  <a:lnTo>
                    <a:pt x="6" y="493"/>
                  </a:lnTo>
                  <a:lnTo>
                    <a:pt x="10" y="573"/>
                  </a:lnTo>
                  <a:lnTo>
                    <a:pt x="17" y="653"/>
                  </a:lnTo>
                  <a:lnTo>
                    <a:pt x="27" y="732"/>
                  </a:lnTo>
                  <a:lnTo>
                    <a:pt x="39" y="812"/>
                  </a:lnTo>
                  <a:lnTo>
                    <a:pt x="55" y="891"/>
                  </a:lnTo>
                  <a:lnTo>
                    <a:pt x="73" y="970"/>
                  </a:lnTo>
                  <a:lnTo>
                    <a:pt x="96" y="10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89" name="Freeform 43"/>
            <p:cNvSpPr>
              <a:spLocks noEditPoints="1"/>
            </p:cNvSpPr>
            <p:nvPr/>
          </p:nvSpPr>
          <p:spPr bwMode="auto">
            <a:xfrm>
              <a:off x="2140" y="1338"/>
              <a:ext cx="362" cy="962"/>
            </a:xfrm>
            <a:custGeom>
              <a:avLst/>
              <a:gdLst>
                <a:gd name="T0" fmla="*/ 280 w 724"/>
                <a:gd name="T1" fmla="*/ 818 h 1926"/>
                <a:gd name="T2" fmla="*/ 279 w 724"/>
                <a:gd name="T3" fmla="*/ 734 h 1926"/>
                <a:gd name="T4" fmla="*/ 279 w 724"/>
                <a:gd name="T5" fmla="*/ 676 h 1926"/>
                <a:gd name="T6" fmla="*/ 261 w 724"/>
                <a:gd name="T7" fmla="*/ 673 h 1926"/>
                <a:gd name="T8" fmla="*/ 167 w 724"/>
                <a:gd name="T9" fmla="*/ 672 h 1926"/>
                <a:gd name="T10" fmla="*/ 150 w 724"/>
                <a:gd name="T11" fmla="*/ 656 h 1926"/>
                <a:gd name="T12" fmla="*/ 205 w 724"/>
                <a:gd name="T13" fmla="*/ 648 h 1926"/>
                <a:gd name="T14" fmla="*/ 279 w 724"/>
                <a:gd name="T15" fmla="*/ 646 h 1926"/>
                <a:gd name="T16" fmla="*/ 276 w 724"/>
                <a:gd name="T17" fmla="*/ 625 h 1926"/>
                <a:gd name="T18" fmla="*/ 274 w 724"/>
                <a:gd name="T19" fmla="*/ 595 h 1926"/>
                <a:gd name="T20" fmla="*/ 292 w 724"/>
                <a:gd name="T21" fmla="*/ 262 h 1926"/>
                <a:gd name="T22" fmla="*/ 312 w 724"/>
                <a:gd name="T23" fmla="*/ 45 h 1926"/>
                <a:gd name="T24" fmla="*/ 203 w 724"/>
                <a:gd name="T25" fmla="*/ 3 h 1926"/>
                <a:gd name="T26" fmla="*/ 187 w 724"/>
                <a:gd name="T27" fmla="*/ 164 h 1926"/>
                <a:gd name="T28" fmla="*/ 182 w 724"/>
                <a:gd name="T29" fmla="*/ 198 h 1926"/>
                <a:gd name="T30" fmla="*/ 191 w 724"/>
                <a:gd name="T31" fmla="*/ 200 h 1926"/>
                <a:gd name="T32" fmla="*/ 186 w 724"/>
                <a:gd name="T33" fmla="*/ 203 h 1926"/>
                <a:gd name="T34" fmla="*/ 166 w 724"/>
                <a:gd name="T35" fmla="*/ 235 h 1926"/>
                <a:gd name="T36" fmla="*/ 196 w 724"/>
                <a:gd name="T37" fmla="*/ 241 h 1926"/>
                <a:gd name="T38" fmla="*/ 216 w 724"/>
                <a:gd name="T39" fmla="*/ 236 h 1926"/>
                <a:gd name="T40" fmla="*/ 223 w 724"/>
                <a:gd name="T41" fmla="*/ 248 h 1926"/>
                <a:gd name="T42" fmla="*/ 226 w 724"/>
                <a:gd name="T43" fmla="*/ 215 h 1926"/>
                <a:gd name="T44" fmla="*/ 193 w 724"/>
                <a:gd name="T45" fmla="*/ 225 h 1926"/>
                <a:gd name="T46" fmla="*/ 179 w 724"/>
                <a:gd name="T47" fmla="*/ 243 h 1926"/>
                <a:gd name="T48" fmla="*/ 177 w 724"/>
                <a:gd name="T49" fmla="*/ 239 h 1926"/>
                <a:gd name="T50" fmla="*/ 180 w 724"/>
                <a:gd name="T51" fmla="*/ 232 h 1926"/>
                <a:gd name="T52" fmla="*/ 193 w 724"/>
                <a:gd name="T53" fmla="*/ 217 h 1926"/>
                <a:gd name="T54" fmla="*/ 222 w 724"/>
                <a:gd name="T55" fmla="*/ 201 h 1926"/>
                <a:gd name="T56" fmla="*/ 230 w 724"/>
                <a:gd name="T57" fmla="*/ 211 h 1926"/>
                <a:gd name="T58" fmla="*/ 238 w 724"/>
                <a:gd name="T59" fmla="*/ 207 h 1926"/>
                <a:gd name="T60" fmla="*/ 258 w 724"/>
                <a:gd name="T61" fmla="*/ 202 h 1926"/>
                <a:gd name="T62" fmla="*/ 264 w 724"/>
                <a:gd name="T63" fmla="*/ 230 h 1926"/>
                <a:gd name="T64" fmla="*/ 260 w 724"/>
                <a:gd name="T65" fmla="*/ 248 h 1926"/>
                <a:gd name="T66" fmla="*/ 270 w 724"/>
                <a:gd name="T67" fmla="*/ 250 h 1926"/>
                <a:gd name="T68" fmla="*/ 266 w 724"/>
                <a:gd name="T69" fmla="*/ 253 h 1926"/>
                <a:gd name="T70" fmla="*/ 127 w 724"/>
                <a:gd name="T71" fmla="*/ 422 h 1926"/>
                <a:gd name="T72" fmla="*/ 97 w 724"/>
                <a:gd name="T73" fmla="*/ 481 h 1926"/>
                <a:gd name="T74" fmla="*/ 22 w 724"/>
                <a:gd name="T75" fmla="*/ 532 h 1926"/>
                <a:gd name="T76" fmla="*/ 34 w 724"/>
                <a:gd name="T77" fmla="*/ 550 h 1926"/>
                <a:gd name="T78" fmla="*/ 26 w 724"/>
                <a:gd name="T79" fmla="*/ 565 h 1926"/>
                <a:gd name="T80" fmla="*/ 11 w 724"/>
                <a:gd name="T81" fmla="*/ 572 h 1926"/>
                <a:gd name="T82" fmla="*/ 4 w 724"/>
                <a:gd name="T83" fmla="*/ 625 h 1926"/>
                <a:gd name="T84" fmla="*/ 24 w 724"/>
                <a:gd name="T85" fmla="*/ 863 h 1926"/>
                <a:gd name="T86" fmla="*/ 31 w 724"/>
                <a:gd name="T87" fmla="*/ 888 h 1926"/>
                <a:gd name="T88" fmla="*/ 42 w 724"/>
                <a:gd name="T89" fmla="*/ 911 h 1926"/>
                <a:gd name="T90" fmla="*/ 54 w 724"/>
                <a:gd name="T91" fmla="*/ 927 h 1926"/>
                <a:gd name="T92" fmla="*/ 77 w 724"/>
                <a:gd name="T93" fmla="*/ 948 h 1926"/>
                <a:gd name="T94" fmla="*/ 189 w 724"/>
                <a:gd name="T95" fmla="*/ 959 h 1926"/>
                <a:gd name="T96" fmla="*/ 233 w 724"/>
                <a:gd name="T97" fmla="*/ 954 h 1926"/>
                <a:gd name="T98" fmla="*/ 261 w 724"/>
                <a:gd name="T99" fmla="*/ 950 h 1926"/>
                <a:gd name="T100" fmla="*/ 274 w 724"/>
                <a:gd name="T101" fmla="*/ 929 h 1926"/>
                <a:gd name="T102" fmla="*/ 287 w 724"/>
                <a:gd name="T103" fmla="*/ 890 h 1926"/>
                <a:gd name="T104" fmla="*/ 194 w 724"/>
                <a:gd name="T105" fmla="*/ 282 h 1926"/>
                <a:gd name="T106" fmla="*/ 186 w 724"/>
                <a:gd name="T107" fmla="*/ 281 h 1926"/>
                <a:gd name="T108" fmla="*/ 193 w 724"/>
                <a:gd name="T109" fmla="*/ 282 h 1926"/>
                <a:gd name="T110" fmla="*/ 170 w 724"/>
                <a:gd name="T111" fmla="*/ 280 h 192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724" h="1926">
                  <a:moveTo>
                    <a:pt x="574" y="1781"/>
                  </a:moveTo>
                  <a:lnTo>
                    <a:pt x="570" y="1761"/>
                  </a:lnTo>
                  <a:lnTo>
                    <a:pt x="567" y="1741"/>
                  </a:lnTo>
                  <a:lnTo>
                    <a:pt x="564" y="1720"/>
                  </a:lnTo>
                  <a:lnTo>
                    <a:pt x="562" y="1699"/>
                  </a:lnTo>
                  <a:lnTo>
                    <a:pt x="561" y="1679"/>
                  </a:lnTo>
                  <a:lnTo>
                    <a:pt x="560" y="1658"/>
                  </a:lnTo>
                  <a:lnTo>
                    <a:pt x="560" y="1638"/>
                  </a:lnTo>
                  <a:lnTo>
                    <a:pt x="560" y="1618"/>
                  </a:lnTo>
                  <a:lnTo>
                    <a:pt x="560" y="1599"/>
                  </a:lnTo>
                  <a:lnTo>
                    <a:pt x="560" y="1579"/>
                  </a:lnTo>
                  <a:lnTo>
                    <a:pt x="560" y="1559"/>
                  </a:lnTo>
                  <a:lnTo>
                    <a:pt x="560" y="1538"/>
                  </a:lnTo>
                  <a:lnTo>
                    <a:pt x="558" y="1515"/>
                  </a:lnTo>
                  <a:lnTo>
                    <a:pt x="558" y="1492"/>
                  </a:lnTo>
                  <a:lnTo>
                    <a:pt x="557" y="1469"/>
                  </a:lnTo>
                  <a:lnTo>
                    <a:pt x="555" y="1446"/>
                  </a:lnTo>
                  <a:lnTo>
                    <a:pt x="555" y="1423"/>
                  </a:lnTo>
                  <a:lnTo>
                    <a:pt x="557" y="1400"/>
                  </a:lnTo>
                  <a:lnTo>
                    <a:pt x="558" y="1378"/>
                  </a:lnTo>
                  <a:lnTo>
                    <a:pt x="562" y="1358"/>
                  </a:lnTo>
                  <a:lnTo>
                    <a:pt x="560" y="1357"/>
                  </a:lnTo>
                  <a:lnTo>
                    <a:pt x="558" y="1356"/>
                  </a:lnTo>
                  <a:lnTo>
                    <a:pt x="557" y="1354"/>
                  </a:lnTo>
                  <a:lnTo>
                    <a:pt x="555" y="1353"/>
                  </a:lnTo>
                  <a:lnTo>
                    <a:pt x="554" y="1351"/>
                  </a:lnTo>
                  <a:lnTo>
                    <a:pt x="551" y="1353"/>
                  </a:lnTo>
                  <a:lnTo>
                    <a:pt x="548" y="1353"/>
                  </a:lnTo>
                  <a:lnTo>
                    <a:pt x="545" y="1356"/>
                  </a:lnTo>
                  <a:lnTo>
                    <a:pt x="521" y="1348"/>
                  </a:lnTo>
                  <a:lnTo>
                    <a:pt x="498" y="1344"/>
                  </a:lnTo>
                  <a:lnTo>
                    <a:pt x="474" y="1341"/>
                  </a:lnTo>
                  <a:lnTo>
                    <a:pt x="451" y="1341"/>
                  </a:lnTo>
                  <a:lnTo>
                    <a:pt x="426" y="1343"/>
                  </a:lnTo>
                  <a:lnTo>
                    <a:pt x="403" y="1344"/>
                  </a:lnTo>
                  <a:lnTo>
                    <a:pt x="381" y="1344"/>
                  </a:lnTo>
                  <a:lnTo>
                    <a:pt x="356" y="1346"/>
                  </a:lnTo>
                  <a:lnTo>
                    <a:pt x="333" y="1346"/>
                  </a:lnTo>
                  <a:lnTo>
                    <a:pt x="309" y="1344"/>
                  </a:lnTo>
                  <a:lnTo>
                    <a:pt x="299" y="1334"/>
                  </a:lnTo>
                  <a:lnTo>
                    <a:pt x="297" y="1330"/>
                  </a:lnTo>
                  <a:lnTo>
                    <a:pt x="297" y="1327"/>
                  </a:lnTo>
                  <a:lnTo>
                    <a:pt x="297" y="1323"/>
                  </a:lnTo>
                  <a:lnTo>
                    <a:pt x="299" y="1320"/>
                  </a:lnTo>
                  <a:lnTo>
                    <a:pt x="299" y="1315"/>
                  </a:lnTo>
                  <a:lnTo>
                    <a:pt x="300" y="1313"/>
                  </a:lnTo>
                  <a:lnTo>
                    <a:pt x="302" y="1308"/>
                  </a:lnTo>
                  <a:lnTo>
                    <a:pt x="305" y="1305"/>
                  </a:lnTo>
                  <a:lnTo>
                    <a:pt x="306" y="1303"/>
                  </a:lnTo>
                  <a:lnTo>
                    <a:pt x="309" y="1300"/>
                  </a:lnTo>
                  <a:lnTo>
                    <a:pt x="333" y="1297"/>
                  </a:lnTo>
                  <a:lnTo>
                    <a:pt x="359" y="1297"/>
                  </a:lnTo>
                  <a:lnTo>
                    <a:pt x="385" y="1297"/>
                  </a:lnTo>
                  <a:lnTo>
                    <a:pt x="409" y="1297"/>
                  </a:lnTo>
                  <a:lnTo>
                    <a:pt x="435" y="1298"/>
                  </a:lnTo>
                  <a:lnTo>
                    <a:pt x="461" y="1300"/>
                  </a:lnTo>
                  <a:lnTo>
                    <a:pt x="485" y="1301"/>
                  </a:lnTo>
                  <a:lnTo>
                    <a:pt x="509" y="1303"/>
                  </a:lnTo>
                  <a:lnTo>
                    <a:pt x="534" y="1303"/>
                  </a:lnTo>
                  <a:lnTo>
                    <a:pt x="557" y="1304"/>
                  </a:lnTo>
                  <a:lnTo>
                    <a:pt x="557" y="1298"/>
                  </a:lnTo>
                  <a:lnTo>
                    <a:pt x="557" y="1293"/>
                  </a:lnTo>
                  <a:lnTo>
                    <a:pt x="557" y="1287"/>
                  </a:lnTo>
                  <a:lnTo>
                    <a:pt x="557" y="1282"/>
                  </a:lnTo>
                  <a:lnTo>
                    <a:pt x="557" y="1277"/>
                  </a:lnTo>
                  <a:lnTo>
                    <a:pt x="555" y="1272"/>
                  </a:lnTo>
                  <a:lnTo>
                    <a:pt x="555" y="1267"/>
                  </a:lnTo>
                  <a:lnTo>
                    <a:pt x="554" y="1262"/>
                  </a:lnTo>
                  <a:lnTo>
                    <a:pt x="554" y="1257"/>
                  </a:lnTo>
                  <a:lnTo>
                    <a:pt x="552" y="1252"/>
                  </a:lnTo>
                  <a:lnTo>
                    <a:pt x="547" y="1248"/>
                  </a:lnTo>
                  <a:lnTo>
                    <a:pt x="544" y="1242"/>
                  </a:lnTo>
                  <a:lnTo>
                    <a:pt x="542" y="1235"/>
                  </a:lnTo>
                  <a:lnTo>
                    <a:pt x="542" y="1228"/>
                  </a:lnTo>
                  <a:lnTo>
                    <a:pt x="544" y="1219"/>
                  </a:lnTo>
                  <a:lnTo>
                    <a:pt x="545" y="1211"/>
                  </a:lnTo>
                  <a:lnTo>
                    <a:pt x="547" y="1201"/>
                  </a:lnTo>
                  <a:lnTo>
                    <a:pt x="548" y="1192"/>
                  </a:lnTo>
                  <a:lnTo>
                    <a:pt x="550" y="1184"/>
                  </a:lnTo>
                  <a:lnTo>
                    <a:pt x="550" y="1176"/>
                  </a:lnTo>
                  <a:lnTo>
                    <a:pt x="562" y="1070"/>
                  </a:lnTo>
                  <a:lnTo>
                    <a:pt x="568" y="963"/>
                  </a:lnTo>
                  <a:lnTo>
                    <a:pt x="571" y="853"/>
                  </a:lnTo>
                  <a:lnTo>
                    <a:pt x="572" y="742"/>
                  </a:lnTo>
                  <a:lnTo>
                    <a:pt x="575" y="633"/>
                  </a:lnTo>
                  <a:lnTo>
                    <a:pt x="584" y="525"/>
                  </a:lnTo>
                  <a:lnTo>
                    <a:pt x="600" y="418"/>
                  </a:lnTo>
                  <a:lnTo>
                    <a:pt x="627" y="317"/>
                  </a:lnTo>
                  <a:lnTo>
                    <a:pt x="667" y="219"/>
                  </a:lnTo>
                  <a:lnTo>
                    <a:pt x="724" y="128"/>
                  </a:lnTo>
                  <a:lnTo>
                    <a:pt x="721" y="130"/>
                  </a:lnTo>
                  <a:lnTo>
                    <a:pt x="688" y="118"/>
                  </a:lnTo>
                  <a:lnTo>
                    <a:pt x="655" y="105"/>
                  </a:lnTo>
                  <a:lnTo>
                    <a:pt x="624" y="90"/>
                  </a:lnTo>
                  <a:lnTo>
                    <a:pt x="591" y="77"/>
                  </a:lnTo>
                  <a:lnTo>
                    <a:pt x="558" y="63"/>
                  </a:lnTo>
                  <a:lnTo>
                    <a:pt x="527" y="50"/>
                  </a:lnTo>
                  <a:lnTo>
                    <a:pt x="494" y="37"/>
                  </a:lnTo>
                  <a:lnTo>
                    <a:pt x="461" y="24"/>
                  </a:lnTo>
                  <a:lnTo>
                    <a:pt x="428" y="12"/>
                  </a:lnTo>
                  <a:lnTo>
                    <a:pt x="395" y="0"/>
                  </a:lnTo>
                  <a:lnTo>
                    <a:pt x="405" y="7"/>
                  </a:lnTo>
                  <a:lnTo>
                    <a:pt x="405" y="47"/>
                  </a:lnTo>
                  <a:lnTo>
                    <a:pt x="405" y="88"/>
                  </a:lnTo>
                  <a:lnTo>
                    <a:pt x="402" y="128"/>
                  </a:lnTo>
                  <a:lnTo>
                    <a:pt x="399" y="169"/>
                  </a:lnTo>
                  <a:lnTo>
                    <a:pt x="393" y="209"/>
                  </a:lnTo>
                  <a:lnTo>
                    <a:pt x="388" y="249"/>
                  </a:lnTo>
                  <a:lnTo>
                    <a:pt x="382" y="290"/>
                  </a:lnTo>
                  <a:lnTo>
                    <a:pt x="373" y="328"/>
                  </a:lnTo>
                  <a:lnTo>
                    <a:pt x="365" y="367"/>
                  </a:lnTo>
                  <a:lnTo>
                    <a:pt x="356" y="406"/>
                  </a:lnTo>
                  <a:lnTo>
                    <a:pt x="360" y="406"/>
                  </a:lnTo>
                  <a:lnTo>
                    <a:pt x="359" y="403"/>
                  </a:lnTo>
                  <a:lnTo>
                    <a:pt x="359" y="400"/>
                  </a:lnTo>
                  <a:lnTo>
                    <a:pt x="360" y="398"/>
                  </a:lnTo>
                  <a:lnTo>
                    <a:pt x="362" y="397"/>
                  </a:lnTo>
                  <a:lnTo>
                    <a:pt x="363" y="397"/>
                  </a:lnTo>
                  <a:lnTo>
                    <a:pt x="366" y="396"/>
                  </a:lnTo>
                  <a:lnTo>
                    <a:pt x="368" y="396"/>
                  </a:lnTo>
                  <a:lnTo>
                    <a:pt x="371" y="394"/>
                  </a:lnTo>
                  <a:lnTo>
                    <a:pt x="372" y="394"/>
                  </a:lnTo>
                  <a:lnTo>
                    <a:pt x="373" y="393"/>
                  </a:lnTo>
                  <a:lnTo>
                    <a:pt x="376" y="394"/>
                  </a:lnTo>
                  <a:lnTo>
                    <a:pt x="379" y="397"/>
                  </a:lnTo>
                  <a:lnTo>
                    <a:pt x="382" y="400"/>
                  </a:lnTo>
                  <a:lnTo>
                    <a:pt x="383" y="403"/>
                  </a:lnTo>
                  <a:lnTo>
                    <a:pt x="385" y="406"/>
                  </a:lnTo>
                  <a:lnTo>
                    <a:pt x="385" y="408"/>
                  </a:lnTo>
                  <a:lnTo>
                    <a:pt x="386" y="411"/>
                  </a:lnTo>
                  <a:lnTo>
                    <a:pt x="386" y="414"/>
                  </a:lnTo>
                  <a:lnTo>
                    <a:pt x="385" y="417"/>
                  </a:lnTo>
                  <a:lnTo>
                    <a:pt x="385" y="420"/>
                  </a:lnTo>
                  <a:lnTo>
                    <a:pt x="371" y="406"/>
                  </a:lnTo>
                  <a:lnTo>
                    <a:pt x="365" y="413"/>
                  </a:lnTo>
                  <a:lnTo>
                    <a:pt x="359" y="421"/>
                  </a:lnTo>
                  <a:lnTo>
                    <a:pt x="353" y="429"/>
                  </a:lnTo>
                  <a:lnTo>
                    <a:pt x="348" y="436"/>
                  </a:lnTo>
                  <a:lnTo>
                    <a:pt x="343" y="444"/>
                  </a:lnTo>
                  <a:lnTo>
                    <a:pt x="338" y="453"/>
                  </a:lnTo>
                  <a:lnTo>
                    <a:pt x="335" y="461"/>
                  </a:lnTo>
                  <a:lnTo>
                    <a:pt x="332" y="470"/>
                  </a:lnTo>
                  <a:lnTo>
                    <a:pt x="332" y="479"/>
                  </a:lnTo>
                  <a:lnTo>
                    <a:pt x="333" y="489"/>
                  </a:lnTo>
                  <a:lnTo>
                    <a:pt x="343" y="494"/>
                  </a:lnTo>
                  <a:lnTo>
                    <a:pt x="353" y="496"/>
                  </a:lnTo>
                  <a:lnTo>
                    <a:pt x="363" y="496"/>
                  </a:lnTo>
                  <a:lnTo>
                    <a:pt x="372" y="493"/>
                  </a:lnTo>
                  <a:lnTo>
                    <a:pt x="382" y="489"/>
                  </a:lnTo>
                  <a:lnTo>
                    <a:pt x="392" y="483"/>
                  </a:lnTo>
                  <a:lnTo>
                    <a:pt x="401" y="477"/>
                  </a:lnTo>
                  <a:lnTo>
                    <a:pt x="409" y="470"/>
                  </a:lnTo>
                  <a:lnTo>
                    <a:pt x="418" y="463"/>
                  </a:lnTo>
                  <a:lnTo>
                    <a:pt x="425" y="457"/>
                  </a:lnTo>
                  <a:lnTo>
                    <a:pt x="439" y="457"/>
                  </a:lnTo>
                  <a:lnTo>
                    <a:pt x="438" y="463"/>
                  </a:lnTo>
                  <a:lnTo>
                    <a:pt x="435" y="467"/>
                  </a:lnTo>
                  <a:lnTo>
                    <a:pt x="432" y="472"/>
                  </a:lnTo>
                  <a:lnTo>
                    <a:pt x="428" y="474"/>
                  </a:lnTo>
                  <a:lnTo>
                    <a:pt x="423" y="477"/>
                  </a:lnTo>
                  <a:lnTo>
                    <a:pt x="419" y="480"/>
                  </a:lnTo>
                  <a:lnTo>
                    <a:pt x="415" y="483"/>
                  </a:lnTo>
                  <a:lnTo>
                    <a:pt x="409" y="484"/>
                  </a:lnTo>
                  <a:lnTo>
                    <a:pt x="406" y="487"/>
                  </a:lnTo>
                  <a:lnTo>
                    <a:pt x="402" y="492"/>
                  </a:lnTo>
                  <a:lnTo>
                    <a:pt x="446" y="496"/>
                  </a:lnTo>
                  <a:lnTo>
                    <a:pt x="455" y="489"/>
                  </a:lnTo>
                  <a:lnTo>
                    <a:pt x="461" y="482"/>
                  </a:lnTo>
                  <a:lnTo>
                    <a:pt x="464" y="473"/>
                  </a:lnTo>
                  <a:lnTo>
                    <a:pt x="465" y="464"/>
                  </a:lnTo>
                  <a:lnTo>
                    <a:pt x="464" y="456"/>
                  </a:lnTo>
                  <a:lnTo>
                    <a:pt x="461" y="447"/>
                  </a:lnTo>
                  <a:lnTo>
                    <a:pt x="456" y="439"/>
                  </a:lnTo>
                  <a:lnTo>
                    <a:pt x="452" y="431"/>
                  </a:lnTo>
                  <a:lnTo>
                    <a:pt x="448" y="423"/>
                  </a:lnTo>
                  <a:lnTo>
                    <a:pt x="442" y="416"/>
                  </a:lnTo>
                  <a:lnTo>
                    <a:pt x="435" y="426"/>
                  </a:lnTo>
                  <a:lnTo>
                    <a:pt x="426" y="431"/>
                  </a:lnTo>
                  <a:lnTo>
                    <a:pt x="416" y="437"/>
                  </a:lnTo>
                  <a:lnTo>
                    <a:pt x="405" y="441"/>
                  </a:lnTo>
                  <a:lnTo>
                    <a:pt x="395" y="446"/>
                  </a:lnTo>
                  <a:lnTo>
                    <a:pt x="385" y="450"/>
                  </a:lnTo>
                  <a:lnTo>
                    <a:pt x="375" y="456"/>
                  </a:lnTo>
                  <a:lnTo>
                    <a:pt x="368" y="463"/>
                  </a:lnTo>
                  <a:lnTo>
                    <a:pt x="363" y="474"/>
                  </a:lnTo>
                  <a:lnTo>
                    <a:pt x="363" y="489"/>
                  </a:lnTo>
                  <a:lnTo>
                    <a:pt x="362" y="489"/>
                  </a:lnTo>
                  <a:lnTo>
                    <a:pt x="360" y="489"/>
                  </a:lnTo>
                  <a:lnTo>
                    <a:pt x="359" y="489"/>
                  </a:lnTo>
                  <a:lnTo>
                    <a:pt x="358" y="487"/>
                  </a:lnTo>
                  <a:lnTo>
                    <a:pt x="356" y="487"/>
                  </a:lnTo>
                  <a:lnTo>
                    <a:pt x="355" y="486"/>
                  </a:lnTo>
                  <a:lnTo>
                    <a:pt x="353" y="484"/>
                  </a:lnTo>
                  <a:lnTo>
                    <a:pt x="352" y="484"/>
                  </a:lnTo>
                  <a:lnTo>
                    <a:pt x="352" y="483"/>
                  </a:lnTo>
                  <a:lnTo>
                    <a:pt x="350" y="482"/>
                  </a:lnTo>
                  <a:lnTo>
                    <a:pt x="352" y="480"/>
                  </a:lnTo>
                  <a:lnTo>
                    <a:pt x="353" y="479"/>
                  </a:lnTo>
                  <a:lnTo>
                    <a:pt x="355" y="477"/>
                  </a:lnTo>
                  <a:lnTo>
                    <a:pt x="356" y="476"/>
                  </a:lnTo>
                  <a:lnTo>
                    <a:pt x="356" y="473"/>
                  </a:lnTo>
                  <a:lnTo>
                    <a:pt x="358" y="472"/>
                  </a:lnTo>
                  <a:lnTo>
                    <a:pt x="358" y="470"/>
                  </a:lnTo>
                  <a:lnTo>
                    <a:pt x="359" y="467"/>
                  </a:lnTo>
                  <a:lnTo>
                    <a:pt x="359" y="466"/>
                  </a:lnTo>
                  <a:lnTo>
                    <a:pt x="360" y="464"/>
                  </a:lnTo>
                  <a:lnTo>
                    <a:pt x="350" y="461"/>
                  </a:lnTo>
                  <a:lnTo>
                    <a:pt x="355" y="456"/>
                  </a:lnTo>
                  <a:lnTo>
                    <a:pt x="359" y="451"/>
                  </a:lnTo>
                  <a:lnTo>
                    <a:pt x="365" y="449"/>
                  </a:lnTo>
                  <a:lnTo>
                    <a:pt x="371" y="444"/>
                  </a:lnTo>
                  <a:lnTo>
                    <a:pt x="378" y="441"/>
                  </a:lnTo>
                  <a:lnTo>
                    <a:pt x="382" y="439"/>
                  </a:lnTo>
                  <a:lnTo>
                    <a:pt x="386" y="434"/>
                  </a:lnTo>
                  <a:lnTo>
                    <a:pt x="389" y="429"/>
                  </a:lnTo>
                  <a:lnTo>
                    <a:pt x="389" y="423"/>
                  </a:lnTo>
                  <a:lnTo>
                    <a:pt x="388" y="416"/>
                  </a:lnTo>
                  <a:lnTo>
                    <a:pt x="395" y="430"/>
                  </a:lnTo>
                  <a:lnTo>
                    <a:pt x="432" y="406"/>
                  </a:lnTo>
                  <a:lnTo>
                    <a:pt x="436" y="403"/>
                  </a:lnTo>
                  <a:lnTo>
                    <a:pt x="441" y="403"/>
                  </a:lnTo>
                  <a:lnTo>
                    <a:pt x="444" y="403"/>
                  </a:lnTo>
                  <a:lnTo>
                    <a:pt x="446" y="404"/>
                  </a:lnTo>
                  <a:lnTo>
                    <a:pt x="451" y="406"/>
                  </a:lnTo>
                  <a:lnTo>
                    <a:pt x="452" y="408"/>
                  </a:lnTo>
                  <a:lnTo>
                    <a:pt x="455" y="411"/>
                  </a:lnTo>
                  <a:lnTo>
                    <a:pt x="455" y="416"/>
                  </a:lnTo>
                  <a:lnTo>
                    <a:pt x="456" y="418"/>
                  </a:lnTo>
                  <a:lnTo>
                    <a:pt x="456" y="423"/>
                  </a:lnTo>
                  <a:lnTo>
                    <a:pt x="459" y="423"/>
                  </a:lnTo>
                  <a:lnTo>
                    <a:pt x="461" y="423"/>
                  </a:lnTo>
                  <a:lnTo>
                    <a:pt x="464" y="421"/>
                  </a:lnTo>
                  <a:lnTo>
                    <a:pt x="466" y="421"/>
                  </a:lnTo>
                  <a:lnTo>
                    <a:pt x="468" y="420"/>
                  </a:lnTo>
                  <a:lnTo>
                    <a:pt x="469" y="420"/>
                  </a:lnTo>
                  <a:lnTo>
                    <a:pt x="472" y="418"/>
                  </a:lnTo>
                  <a:lnTo>
                    <a:pt x="474" y="417"/>
                  </a:lnTo>
                  <a:lnTo>
                    <a:pt x="475" y="414"/>
                  </a:lnTo>
                  <a:lnTo>
                    <a:pt x="476" y="413"/>
                  </a:lnTo>
                  <a:lnTo>
                    <a:pt x="481" y="411"/>
                  </a:lnTo>
                  <a:lnTo>
                    <a:pt x="487" y="408"/>
                  </a:lnTo>
                  <a:lnTo>
                    <a:pt x="492" y="406"/>
                  </a:lnTo>
                  <a:lnTo>
                    <a:pt x="498" y="404"/>
                  </a:lnTo>
                  <a:lnTo>
                    <a:pt x="505" y="403"/>
                  </a:lnTo>
                  <a:lnTo>
                    <a:pt x="509" y="403"/>
                  </a:lnTo>
                  <a:lnTo>
                    <a:pt x="515" y="404"/>
                  </a:lnTo>
                  <a:lnTo>
                    <a:pt x="519" y="407"/>
                  </a:lnTo>
                  <a:lnTo>
                    <a:pt x="522" y="413"/>
                  </a:lnTo>
                  <a:lnTo>
                    <a:pt x="525" y="420"/>
                  </a:lnTo>
                  <a:lnTo>
                    <a:pt x="527" y="429"/>
                  </a:lnTo>
                  <a:lnTo>
                    <a:pt x="527" y="437"/>
                  </a:lnTo>
                  <a:lnTo>
                    <a:pt x="528" y="444"/>
                  </a:lnTo>
                  <a:lnTo>
                    <a:pt x="528" y="453"/>
                  </a:lnTo>
                  <a:lnTo>
                    <a:pt x="528" y="460"/>
                  </a:lnTo>
                  <a:lnTo>
                    <a:pt x="528" y="469"/>
                  </a:lnTo>
                  <a:lnTo>
                    <a:pt x="525" y="476"/>
                  </a:lnTo>
                  <a:lnTo>
                    <a:pt x="522" y="483"/>
                  </a:lnTo>
                  <a:lnTo>
                    <a:pt x="518" y="489"/>
                  </a:lnTo>
                  <a:lnTo>
                    <a:pt x="511" y="496"/>
                  </a:lnTo>
                  <a:lnTo>
                    <a:pt x="514" y="496"/>
                  </a:lnTo>
                  <a:lnTo>
                    <a:pt x="517" y="496"/>
                  </a:lnTo>
                  <a:lnTo>
                    <a:pt x="519" y="496"/>
                  </a:lnTo>
                  <a:lnTo>
                    <a:pt x="524" y="494"/>
                  </a:lnTo>
                  <a:lnTo>
                    <a:pt x="527" y="494"/>
                  </a:lnTo>
                  <a:lnTo>
                    <a:pt x="529" y="494"/>
                  </a:lnTo>
                  <a:lnTo>
                    <a:pt x="532" y="496"/>
                  </a:lnTo>
                  <a:lnTo>
                    <a:pt x="535" y="496"/>
                  </a:lnTo>
                  <a:lnTo>
                    <a:pt x="537" y="497"/>
                  </a:lnTo>
                  <a:lnTo>
                    <a:pt x="539" y="499"/>
                  </a:lnTo>
                  <a:lnTo>
                    <a:pt x="539" y="500"/>
                  </a:lnTo>
                  <a:lnTo>
                    <a:pt x="539" y="502"/>
                  </a:lnTo>
                  <a:lnTo>
                    <a:pt x="538" y="502"/>
                  </a:lnTo>
                  <a:lnTo>
                    <a:pt x="538" y="503"/>
                  </a:lnTo>
                  <a:lnTo>
                    <a:pt x="537" y="504"/>
                  </a:lnTo>
                  <a:lnTo>
                    <a:pt x="535" y="504"/>
                  </a:lnTo>
                  <a:lnTo>
                    <a:pt x="535" y="506"/>
                  </a:lnTo>
                  <a:lnTo>
                    <a:pt x="534" y="507"/>
                  </a:lnTo>
                  <a:lnTo>
                    <a:pt x="532" y="507"/>
                  </a:lnTo>
                  <a:lnTo>
                    <a:pt x="532" y="509"/>
                  </a:lnTo>
                  <a:lnTo>
                    <a:pt x="336" y="509"/>
                  </a:lnTo>
                  <a:lnTo>
                    <a:pt x="275" y="784"/>
                  </a:lnTo>
                  <a:lnTo>
                    <a:pt x="277" y="788"/>
                  </a:lnTo>
                  <a:lnTo>
                    <a:pt x="270" y="802"/>
                  </a:lnTo>
                  <a:lnTo>
                    <a:pt x="263" y="817"/>
                  </a:lnTo>
                  <a:lnTo>
                    <a:pt x="259" y="831"/>
                  </a:lnTo>
                  <a:lnTo>
                    <a:pt x="253" y="845"/>
                  </a:lnTo>
                  <a:lnTo>
                    <a:pt x="250" y="860"/>
                  </a:lnTo>
                  <a:lnTo>
                    <a:pt x="246" y="874"/>
                  </a:lnTo>
                  <a:lnTo>
                    <a:pt x="240" y="888"/>
                  </a:lnTo>
                  <a:lnTo>
                    <a:pt x="234" y="901"/>
                  </a:lnTo>
                  <a:lnTo>
                    <a:pt x="227" y="916"/>
                  </a:lnTo>
                  <a:lnTo>
                    <a:pt x="219" y="929"/>
                  </a:lnTo>
                  <a:lnTo>
                    <a:pt x="207" y="947"/>
                  </a:lnTo>
                  <a:lnTo>
                    <a:pt x="194" y="964"/>
                  </a:lnTo>
                  <a:lnTo>
                    <a:pt x="179" y="982"/>
                  </a:lnTo>
                  <a:lnTo>
                    <a:pt x="163" y="997"/>
                  </a:lnTo>
                  <a:lnTo>
                    <a:pt x="146" y="1013"/>
                  </a:lnTo>
                  <a:lnTo>
                    <a:pt x="127" y="1027"/>
                  </a:lnTo>
                  <a:lnTo>
                    <a:pt x="107" y="1039"/>
                  </a:lnTo>
                  <a:lnTo>
                    <a:pt x="87" y="1050"/>
                  </a:lnTo>
                  <a:lnTo>
                    <a:pt x="65" y="1059"/>
                  </a:lnTo>
                  <a:lnTo>
                    <a:pt x="44" y="1066"/>
                  </a:lnTo>
                  <a:lnTo>
                    <a:pt x="48" y="1070"/>
                  </a:lnTo>
                  <a:lnTo>
                    <a:pt x="53" y="1075"/>
                  </a:lnTo>
                  <a:lnTo>
                    <a:pt x="55" y="1078"/>
                  </a:lnTo>
                  <a:lnTo>
                    <a:pt x="60" y="1082"/>
                  </a:lnTo>
                  <a:lnTo>
                    <a:pt x="61" y="1086"/>
                  </a:lnTo>
                  <a:lnTo>
                    <a:pt x="64" y="1090"/>
                  </a:lnTo>
                  <a:lnTo>
                    <a:pt x="65" y="1096"/>
                  </a:lnTo>
                  <a:lnTo>
                    <a:pt x="67" y="1101"/>
                  </a:lnTo>
                  <a:lnTo>
                    <a:pt x="67" y="1105"/>
                  </a:lnTo>
                  <a:lnTo>
                    <a:pt x="68" y="1111"/>
                  </a:lnTo>
                  <a:lnTo>
                    <a:pt x="67" y="1115"/>
                  </a:lnTo>
                  <a:lnTo>
                    <a:pt x="65" y="1119"/>
                  </a:lnTo>
                  <a:lnTo>
                    <a:pt x="63" y="1122"/>
                  </a:lnTo>
                  <a:lnTo>
                    <a:pt x="58" y="1125"/>
                  </a:lnTo>
                  <a:lnTo>
                    <a:pt x="55" y="1128"/>
                  </a:lnTo>
                  <a:lnTo>
                    <a:pt x="51" y="1131"/>
                  </a:lnTo>
                  <a:lnTo>
                    <a:pt x="47" y="1132"/>
                  </a:lnTo>
                  <a:lnTo>
                    <a:pt x="44" y="1135"/>
                  </a:lnTo>
                  <a:lnTo>
                    <a:pt x="40" y="1138"/>
                  </a:lnTo>
                  <a:lnTo>
                    <a:pt x="37" y="1142"/>
                  </a:lnTo>
                  <a:lnTo>
                    <a:pt x="34" y="1144"/>
                  </a:lnTo>
                  <a:lnTo>
                    <a:pt x="30" y="1144"/>
                  </a:lnTo>
                  <a:lnTo>
                    <a:pt x="25" y="1145"/>
                  </a:lnTo>
                  <a:lnTo>
                    <a:pt x="21" y="1145"/>
                  </a:lnTo>
                  <a:lnTo>
                    <a:pt x="17" y="1146"/>
                  </a:lnTo>
                  <a:lnTo>
                    <a:pt x="12" y="1145"/>
                  </a:lnTo>
                  <a:lnTo>
                    <a:pt x="8" y="1145"/>
                  </a:lnTo>
                  <a:lnTo>
                    <a:pt x="4" y="1142"/>
                  </a:lnTo>
                  <a:lnTo>
                    <a:pt x="1" y="1139"/>
                  </a:lnTo>
                  <a:lnTo>
                    <a:pt x="0" y="1135"/>
                  </a:lnTo>
                  <a:lnTo>
                    <a:pt x="4" y="1192"/>
                  </a:lnTo>
                  <a:lnTo>
                    <a:pt x="7" y="1251"/>
                  </a:lnTo>
                  <a:lnTo>
                    <a:pt x="8" y="1313"/>
                  </a:lnTo>
                  <a:lnTo>
                    <a:pt x="11" y="1374"/>
                  </a:lnTo>
                  <a:lnTo>
                    <a:pt x="14" y="1436"/>
                  </a:lnTo>
                  <a:lnTo>
                    <a:pt x="17" y="1497"/>
                  </a:lnTo>
                  <a:lnTo>
                    <a:pt x="21" y="1559"/>
                  </a:lnTo>
                  <a:lnTo>
                    <a:pt x="27" y="1618"/>
                  </a:lnTo>
                  <a:lnTo>
                    <a:pt x="35" y="1674"/>
                  </a:lnTo>
                  <a:lnTo>
                    <a:pt x="47" y="1727"/>
                  </a:lnTo>
                  <a:lnTo>
                    <a:pt x="50" y="1732"/>
                  </a:lnTo>
                  <a:lnTo>
                    <a:pt x="51" y="1740"/>
                  </a:lnTo>
                  <a:lnTo>
                    <a:pt x="53" y="1747"/>
                  </a:lnTo>
                  <a:lnTo>
                    <a:pt x="54" y="1752"/>
                  </a:lnTo>
                  <a:lnTo>
                    <a:pt x="54" y="1760"/>
                  </a:lnTo>
                  <a:lnTo>
                    <a:pt x="55" y="1765"/>
                  </a:lnTo>
                  <a:lnTo>
                    <a:pt x="58" y="1771"/>
                  </a:lnTo>
                  <a:lnTo>
                    <a:pt x="61" y="1777"/>
                  </a:lnTo>
                  <a:lnTo>
                    <a:pt x="65" y="1783"/>
                  </a:lnTo>
                  <a:lnTo>
                    <a:pt x="71" y="1788"/>
                  </a:lnTo>
                  <a:lnTo>
                    <a:pt x="71" y="1794"/>
                  </a:lnTo>
                  <a:lnTo>
                    <a:pt x="73" y="1801"/>
                  </a:lnTo>
                  <a:lnTo>
                    <a:pt x="74" y="1807"/>
                  </a:lnTo>
                  <a:lnTo>
                    <a:pt x="77" y="1813"/>
                  </a:lnTo>
                  <a:lnTo>
                    <a:pt x="80" y="1818"/>
                  </a:lnTo>
                  <a:lnTo>
                    <a:pt x="84" y="1824"/>
                  </a:lnTo>
                  <a:lnTo>
                    <a:pt x="88" y="1830"/>
                  </a:lnTo>
                  <a:lnTo>
                    <a:pt x="93" y="1834"/>
                  </a:lnTo>
                  <a:lnTo>
                    <a:pt x="98" y="1838"/>
                  </a:lnTo>
                  <a:lnTo>
                    <a:pt x="103" y="1843"/>
                  </a:lnTo>
                  <a:lnTo>
                    <a:pt x="98" y="1847"/>
                  </a:lnTo>
                  <a:lnTo>
                    <a:pt x="101" y="1848"/>
                  </a:lnTo>
                  <a:lnTo>
                    <a:pt x="104" y="1851"/>
                  </a:lnTo>
                  <a:lnTo>
                    <a:pt x="108" y="1856"/>
                  </a:lnTo>
                  <a:lnTo>
                    <a:pt x="113" y="1860"/>
                  </a:lnTo>
                  <a:lnTo>
                    <a:pt x="116" y="1866"/>
                  </a:lnTo>
                  <a:lnTo>
                    <a:pt x="120" y="1870"/>
                  </a:lnTo>
                  <a:lnTo>
                    <a:pt x="124" y="1874"/>
                  </a:lnTo>
                  <a:lnTo>
                    <a:pt x="128" y="1877"/>
                  </a:lnTo>
                  <a:lnTo>
                    <a:pt x="133" y="1880"/>
                  </a:lnTo>
                  <a:lnTo>
                    <a:pt x="137" y="1881"/>
                  </a:lnTo>
                  <a:lnTo>
                    <a:pt x="153" y="1897"/>
                  </a:lnTo>
                  <a:lnTo>
                    <a:pt x="174" y="1909"/>
                  </a:lnTo>
                  <a:lnTo>
                    <a:pt x="200" y="1917"/>
                  </a:lnTo>
                  <a:lnTo>
                    <a:pt x="227" y="1923"/>
                  </a:lnTo>
                  <a:lnTo>
                    <a:pt x="259" y="1926"/>
                  </a:lnTo>
                  <a:lnTo>
                    <a:pt x="289" y="1926"/>
                  </a:lnTo>
                  <a:lnTo>
                    <a:pt x="320" y="1926"/>
                  </a:lnTo>
                  <a:lnTo>
                    <a:pt x="350" y="1923"/>
                  </a:lnTo>
                  <a:lnTo>
                    <a:pt x="378" y="1920"/>
                  </a:lnTo>
                  <a:lnTo>
                    <a:pt x="402" y="1916"/>
                  </a:lnTo>
                  <a:lnTo>
                    <a:pt x="411" y="1914"/>
                  </a:lnTo>
                  <a:lnTo>
                    <a:pt x="421" y="1913"/>
                  </a:lnTo>
                  <a:lnTo>
                    <a:pt x="429" y="1913"/>
                  </a:lnTo>
                  <a:lnTo>
                    <a:pt x="438" y="1912"/>
                  </a:lnTo>
                  <a:lnTo>
                    <a:pt x="448" y="1912"/>
                  </a:lnTo>
                  <a:lnTo>
                    <a:pt x="456" y="1910"/>
                  </a:lnTo>
                  <a:lnTo>
                    <a:pt x="465" y="1909"/>
                  </a:lnTo>
                  <a:lnTo>
                    <a:pt x="475" y="1907"/>
                  </a:lnTo>
                  <a:lnTo>
                    <a:pt x="484" y="1904"/>
                  </a:lnTo>
                  <a:lnTo>
                    <a:pt x="494" y="1901"/>
                  </a:lnTo>
                  <a:lnTo>
                    <a:pt x="501" y="1907"/>
                  </a:lnTo>
                  <a:lnTo>
                    <a:pt x="507" y="1910"/>
                  </a:lnTo>
                  <a:lnTo>
                    <a:pt x="512" y="1909"/>
                  </a:lnTo>
                  <a:lnTo>
                    <a:pt x="517" y="1906"/>
                  </a:lnTo>
                  <a:lnTo>
                    <a:pt x="521" y="1901"/>
                  </a:lnTo>
                  <a:lnTo>
                    <a:pt x="527" y="1897"/>
                  </a:lnTo>
                  <a:lnTo>
                    <a:pt x="531" y="1893"/>
                  </a:lnTo>
                  <a:lnTo>
                    <a:pt x="537" y="1891"/>
                  </a:lnTo>
                  <a:lnTo>
                    <a:pt x="544" y="1891"/>
                  </a:lnTo>
                  <a:lnTo>
                    <a:pt x="552" y="1894"/>
                  </a:lnTo>
                  <a:lnTo>
                    <a:pt x="548" y="1883"/>
                  </a:lnTo>
                  <a:lnTo>
                    <a:pt x="548" y="1871"/>
                  </a:lnTo>
                  <a:lnTo>
                    <a:pt x="548" y="1860"/>
                  </a:lnTo>
                  <a:lnTo>
                    <a:pt x="551" y="1848"/>
                  </a:lnTo>
                  <a:lnTo>
                    <a:pt x="555" y="1838"/>
                  </a:lnTo>
                  <a:lnTo>
                    <a:pt x="560" y="1827"/>
                  </a:lnTo>
                  <a:lnTo>
                    <a:pt x="564" y="1816"/>
                  </a:lnTo>
                  <a:lnTo>
                    <a:pt x="568" y="1804"/>
                  </a:lnTo>
                  <a:lnTo>
                    <a:pt x="571" y="1793"/>
                  </a:lnTo>
                  <a:lnTo>
                    <a:pt x="574" y="1781"/>
                  </a:lnTo>
                  <a:close/>
                  <a:moveTo>
                    <a:pt x="385" y="565"/>
                  </a:moveTo>
                  <a:lnTo>
                    <a:pt x="391" y="565"/>
                  </a:lnTo>
                  <a:lnTo>
                    <a:pt x="389" y="565"/>
                  </a:lnTo>
                  <a:lnTo>
                    <a:pt x="388" y="565"/>
                  </a:lnTo>
                  <a:lnTo>
                    <a:pt x="386" y="565"/>
                  </a:lnTo>
                  <a:lnTo>
                    <a:pt x="385" y="565"/>
                  </a:lnTo>
                  <a:lnTo>
                    <a:pt x="371" y="565"/>
                  </a:lnTo>
                  <a:lnTo>
                    <a:pt x="372" y="563"/>
                  </a:lnTo>
                  <a:lnTo>
                    <a:pt x="373" y="563"/>
                  </a:lnTo>
                  <a:lnTo>
                    <a:pt x="375" y="563"/>
                  </a:lnTo>
                  <a:lnTo>
                    <a:pt x="376" y="563"/>
                  </a:lnTo>
                  <a:lnTo>
                    <a:pt x="378" y="563"/>
                  </a:lnTo>
                  <a:lnTo>
                    <a:pt x="381" y="563"/>
                  </a:lnTo>
                  <a:lnTo>
                    <a:pt x="382" y="563"/>
                  </a:lnTo>
                  <a:lnTo>
                    <a:pt x="383" y="565"/>
                  </a:lnTo>
                  <a:lnTo>
                    <a:pt x="385" y="565"/>
                  </a:lnTo>
                  <a:close/>
                  <a:moveTo>
                    <a:pt x="339" y="560"/>
                  </a:moveTo>
                  <a:lnTo>
                    <a:pt x="360" y="560"/>
                  </a:lnTo>
                  <a:lnTo>
                    <a:pt x="360" y="565"/>
                  </a:lnTo>
                  <a:lnTo>
                    <a:pt x="339" y="565"/>
                  </a:lnTo>
                  <a:lnTo>
                    <a:pt x="339" y="56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90" name="Freeform 44"/>
            <p:cNvSpPr>
              <a:spLocks/>
            </p:cNvSpPr>
            <p:nvPr/>
          </p:nvSpPr>
          <p:spPr bwMode="auto">
            <a:xfrm>
              <a:off x="2148" y="1871"/>
              <a:ext cx="14" cy="3"/>
            </a:xfrm>
            <a:custGeom>
              <a:avLst/>
              <a:gdLst>
                <a:gd name="T0" fmla="*/ 0 w 29"/>
                <a:gd name="T1" fmla="*/ 3 h 7"/>
                <a:gd name="T2" fmla="*/ 2 w 29"/>
                <a:gd name="T3" fmla="*/ 3 h 7"/>
                <a:gd name="T4" fmla="*/ 3 w 29"/>
                <a:gd name="T5" fmla="*/ 3 h 7"/>
                <a:gd name="T6" fmla="*/ 5 w 29"/>
                <a:gd name="T7" fmla="*/ 3 h 7"/>
                <a:gd name="T8" fmla="*/ 6 w 29"/>
                <a:gd name="T9" fmla="*/ 2 h 7"/>
                <a:gd name="T10" fmla="*/ 8 w 29"/>
                <a:gd name="T11" fmla="*/ 2 h 7"/>
                <a:gd name="T12" fmla="*/ 9 w 29"/>
                <a:gd name="T13" fmla="*/ 2 h 7"/>
                <a:gd name="T14" fmla="*/ 11 w 29"/>
                <a:gd name="T15" fmla="*/ 1 h 7"/>
                <a:gd name="T16" fmla="*/ 12 w 29"/>
                <a:gd name="T17" fmla="*/ 1 h 7"/>
                <a:gd name="T18" fmla="*/ 14 w 29"/>
                <a:gd name="T19" fmla="*/ 1 h 7"/>
                <a:gd name="T20" fmla="*/ 14 w 29"/>
                <a:gd name="T21" fmla="*/ 0 h 7"/>
                <a:gd name="T22" fmla="*/ 14 w 29"/>
                <a:gd name="T23" fmla="*/ 0 h 7"/>
                <a:gd name="T24" fmla="*/ 14 w 29"/>
                <a:gd name="T25" fmla="*/ 0 h 7"/>
                <a:gd name="T26" fmla="*/ 14 w 29"/>
                <a:gd name="T27" fmla="*/ 0 h 7"/>
                <a:gd name="T28" fmla="*/ 14 w 29"/>
                <a:gd name="T29" fmla="*/ 0 h 7"/>
                <a:gd name="T30" fmla="*/ 14 w 29"/>
                <a:gd name="T31" fmla="*/ 0 h 7"/>
                <a:gd name="T32" fmla="*/ 14 w 29"/>
                <a:gd name="T33" fmla="*/ 0 h 7"/>
                <a:gd name="T34" fmla="*/ 14 w 29"/>
                <a:gd name="T35" fmla="*/ 0 h 7"/>
                <a:gd name="T36" fmla="*/ 14 w 29"/>
                <a:gd name="T37" fmla="*/ 0 h 7"/>
                <a:gd name="T38" fmla="*/ 14 w 29"/>
                <a:gd name="T39" fmla="*/ 0 h 7"/>
                <a:gd name="T40" fmla="*/ 14 w 29"/>
                <a:gd name="T41" fmla="*/ 0 h 7"/>
                <a:gd name="T42" fmla="*/ 13 w 29"/>
                <a:gd name="T43" fmla="*/ 0 h 7"/>
                <a:gd name="T44" fmla="*/ 11 w 29"/>
                <a:gd name="T45" fmla="*/ 0 h 7"/>
                <a:gd name="T46" fmla="*/ 10 w 29"/>
                <a:gd name="T47" fmla="*/ 0 h 7"/>
                <a:gd name="T48" fmla="*/ 8 w 29"/>
                <a:gd name="T49" fmla="*/ 0 h 7"/>
                <a:gd name="T50" fmla="*/ 6 w 29"/>
                <a:gd name="T51" fmla="*/ 0 h 7"/>
                <a:gd name="T52" fmla="*/ 5 w 29"/>
                <a:gd name="T53" fmla="*/ 0 h 7"/>
                <a:gd name="T54" fmla="*/ 3 w 29"/>
                <a:gd name="T55" fmla="*/ 0 h 7"/>
                <a:gd name="T56" fmla="*/ 2 w 29"/>
                <a:gd name="T57" fmla="*/ 1 h 7"/>
                <a:gd name="T58" fmla="*/ 1 w 29"/>
                <a:gd name="T59" fmla="*/ 2 h 7"/>
                <a:gd name="T60" fmla="*/ 1 w 29"/>
                <a:gd name="T61" fmla="*/ 3 h 7"/>
                <a:gd name="T62" fmla="*/ 1 w 29"/>
                <a:gd name="T63" fmla="*/ 3 h 7"/>
                <a:gd name="T64" fmla="*/ 0 w 29"/>
                <a:gd name="T65" fmla="*/ 3 h 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9" h="7">
                  <a:moveTo>
                    <a:pt x="0" y="7"/>
                  </a:moveTo>
                  <a:lnTo>
                    <a:pt x="5" y="7"/>
                  </a:lnTo>
                  <a:lnTo>
                    <a:pt x="7" y="6"/>
                  </a:lnTo>
                  <a:lnTo>
                    <a:pt x="10" y="6"/>
                  </a:lnTo>
                  <a:lnTo>
                    <a:pt x="13" y="4"/>
                  </a:lnTo>
                  <a:lnTo>
                    <a:pt x="16" y="4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3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91" name="Freeform 45"/>
            <p:cNvSpPr>
              <a:spLocks/>
            </p:cNvSpPr>
            <p:nvPr/>
          </p:nvSpPr>
          <p:spPr bwMode="auto">
            <a:xfrm>
              <a:off x="2162" y="1347"/>
              <a:ext cx="4" cy="1"/>
            </a:xfrm>
            <a:custGeom>
              <a:avLst/>
              <a:gdLst>
                <a:gd name="T0" fmla="*/ 4 w 7"/>
                <a:gd name="T1" fmla="*/ 0 h 3"/>
                <a:gd name="T2" fmla="*/ 0 w 7"/>
                <a:gd name="T3" fmla="*/ 0 h 3"/>
                <a:gd name="T4" fmla="*/ 1 w 7"/>
                <a:gd name="T5" fmla="*/ 0 h 3"/>
                <a:gd name="T6" fmla="*/ 2 w 7"/>
                <a:gd name="T7" fmla="*/ 0 h 3"/>
                <a:gd name="T8" fmla="*/ 2 w 7"/>
                <a:gd name="T9" fmla="*/ 1 h 3"/>
                <a:gd name="T10" fmla="*/ 2 w 7"/>
                <a:gd name="T11" fmla="*/ 1 h 3"/>
                <a:gd name="T12" fmla="*/ 2 w 7"/>
                <a:gd name="T13" fmla="*/ 1 h 3"/>
                <a:gd name="T14" fmla="*/ 3 w 7"/>
                <a:gd name="T15" fmla="*/ 1 h 3"/>
                <a:gd name="T16" fmla="*/ 3 w 7"/>
                <a:gd name="T17" fmla="*/ 1 h 3"/>
                <a:gd name="T18" fmla="*/ 3 w 7"/>
                <a:gd name="T19" fmla="*/ 1 h 3"/>
                <a:gd name="T20" fmla="*/ 4 w 7"/>
                <a:gd name="T21" fmla="*/ 0 h 3"/>
                <a:gd name="T22" fmla="*/ 4 w 7"/>
                <a:gd name="T23" fmla="*/ 0 h 3"/>
                <a:gd name="T24" fmla="*/ 4 w 7"/>
                <a:gd name="T25" fmla="*/ 0 h 3"/>
                <a:gd name="T26" fmla="*/ 4 w 7"/>
                <a:gd name="T27" fmla="*/ 0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92" name="Freeform 46"/>
            <p:cNvSpPr>
              <a:spLocks/>
            </p:cNvSpPr>
            <p:nvPr/>
          </p:nvSpPr>
          <p:spPr bwMode="auto">
            <a:xfrm>
              <a:off x="2159" y="1345"/>
              <a:ext cx="3" cy="3"/>
            </a:xfrm>
            <a:custGeom>
              <a:avLst/>
              <a:gdLst>
                <a:gd name="T0" fmla="*/ 3 w 6"/>
                <a:gd name="T1" fmla="*/ 3 h 6"/>
                <a:gd name="T2" fmla="*/ 3 w 6"/>
                <a:gd name="T3" fmla="*/ 3 h 6"/>
                <a:gd name="T4" fmla="*/ 3 w 6"/>
                <a:gd name="T5" fmla="*/ 3 h 6"/>
                <a:gd name="T6" fmla="*/ 3 w 6"/>
                <a:gd name="T7" fmla="*/ 3 h 6"/>
                <a:gd name="T8" fmla="*/ 3 w 6"/>
                <a:gd name="T9" fmla="*/ 3 h 6"/>
                <a:gd name="T10" fmla="*/ 3 w 6"/>
                <a:gd name="T11" fmla="*/ 3 h 6"/>
                <a:gd name="T12" fmla="*/ 2 w 6"/>
                <a:gd name="T13" fmla="*/ 2 h 6"/>
                <a:gd name="T14" fmla="*/ 2 w 6"/>
                <a:gd name="T15" fmla="*/ 2 h 6"/>
                <a:gd name="T16" fmla="*/ 1 w 6"/>
                <a:gd name="T17" fmla="*/ 2 h 6"/>
                <a:gd name="T18" fmla="*/ 1 w 6"/>
                <a:gd name="T19" fmla="*/ 1 h 6"/>
                <a:gd name="T20" fmla="*/ 0 w 6"/>
                <a:gd name="T21" fmla="*/ 1 h 6"/>
                <a:gd name="T22" fmla="*/ 0 w 6"/>
                <a:gd name="T23" fmla="*/ 0 h 6"/>
                <a:gd name="T24" fmla="*/ 0 w 6"/>
                <a:gd name="T25" fmla="*/ 1 h 6"/>
                <a:gd name="T26" fmla="*/ 0 w 6"/>
                <a:gd name="T27" fmla="*/ 1 h 6"/>
                <a:gd name="T28" fmla="*/ 1 w 6"/>
                <a:gd name="T29" fmla="*/ 2 h 6"/>
                <a:gd name="T30" fmla="*/ 1 w 6"/>
                <a:gd name="T31" fmla="*/ 2 h 6"/>
                <a:gd name="T32" fmla="*/ 1 w 6"/>
                <a:gd name="T33" fmla="*/ 2 h 6"/>
                <a:gd name="T34" fmla="*/ 2 w 6"/>
                <a:gd name="T35" fmla="*/ 3 h 6"/>
                <a:gd name="T36" fmla="*/ 2 w 6"/>
                <a:gd name="T37" fmla="*/ 3 h 6"/>
                <a:gd name="T38" fmla="*/ 3 w 6"/>
                <a:gd name="T39" fmla="*/ 3 h 6"/>
                <a:gd name="T40" fmla="*/ 3 w 6"/>
                <a:gd name="T41" fmla="*/ 3 h 6"/>
                <a:gd name="T42" fmla="*/ 3 w 6"/>
                <a:gd name="T43" fmla="*/ 3 h 6"/>
                <a:gd name="T44" fmla="*/ 3 w 6"/>
                <a:gd name="T45" fmla="*/ 3 h 6"/>
                <a:gd name="T46" fmla="*/ 3 w 6"/>
                <a:gd name="T47" fmla="*/ 3 h 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6" y="6"/>
                  </a:lnTo>
                  <a:lnTo>
                    <a:pt x="5" y="5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93" name="Freeform 47"/>
            <p:cNvSpPr>
              <a:spLocks/>
            </p:cNvSpPr>
            <p:nvPr/>
          </p:nvSpPr>
          <p:spPr bwMode="auto">
            <a:xfrm>
              <a:off x="2157" y="1339"/>
              <a:ext cx="2" cy="6"/>
            </a:xfrm>
            <a:custGeom>
              <a:avLst/>
              <a:gdLst>
                <a:gd name="T0" fmla="*/ 2 w 4"/>
                <a:gd name="T1" fmla="*/ 6 h 11"/>
                <a:gd name="T2" fmla="*/ 2 w 4"/>
                <a:gd name="T3" fmla="*/ 5 h 11"/>
                <a:gd name="T4" fmla="*/ 2 w 4"/>
                <a:gd name="T5" fmla="*/ 5 h 11"/>
                <a:gd name="T6" fmla="*/ 2 w 4"/>
                <a:gd name="T7" fmla="*/ 5 h 11"/>
                <a:gd name="T8" fmla="*/ 2 w 4"/>
                <a:gd name="T9" fmla="*/ 4 h 11"/>
                <a:gd name="T10" fmla="*/ 2 w 4"/>
                <a:gd name="T11" fmla="*/ 3 h 11"/>
                <a:gd name="T12" fmla="*/ 2 w 4"/>
                <a:gd name="T13" fmla="*/ 2 h 11"/>
                <a:gd name="T14" fmla="*/ 2 w 4"/>
                <a:gd name="T15" fmla="*/ 2 h 11"/>
                <a:gd name="T16" fmla="*/ 1 w 4"/>
                <a:gd name="T17" fmla="*/ 1 h 11"/>
                <a:gd name="T18" fmla="*/ 1 w 4"/>
                <a:gd name="T19" fmla="*/ 1 h 11"/>
                <a:gd name="T20" fmla="*/ 0 w 4"/>
                <a:gd name="T21" fmla="*/ 0 h 11"/>
                <a:gd name="T22" fmla="*/ 0 w 4"/>
                <a:gd name="T23" fmla="*/ 1 h 11"/>
                <a:gd name="T24" fmla="*/ 0 w 4"/>
                <a:gd name="T25" fmla="*/ 2 h 11"/>
                <a:gd name="T26" fmla="*/ 0 w 4"/>
                <a:gd name="T27" fmla="*/ 2 h 11"/>
                <a:gd name="T28" fmla="*/ 0 w 4"/>
                <a:gd name="T29" fmla="*/ 2 h 11"/>
                <a:gd name="T30" fmla="*/ 1 w 4"/>
                <a:gd name="T31" fmla="*/ 3 h 11"/>
                <a:gd name="T32" fmla="*/ 1 w 4"/>
                <a:gd name="T33" fmla="*/ 4 h 11"/>
                <a:gd name="T34" fmla="*/ 1 w 4"/>
                <a:gd name="T35" fmla="*/ 5 h 11"/>
                <a:gd name="T36" fmla="*/ 2 w 4"/>
                <a:gd name="T37" fmla="*/ 5 h 11"/>
                <a:gd name="T38" fmla="*/ 2 w 4"/>
                <a:gd name="T39" fmla="*/ 5 h 11"/>
                <a:gd name="T40" fmla="*/ 2 w 4"/>
                <a:gd name="T41" fmla="*/ 6 h 11"/>
                <a:gd name="T42" fmla="*/ 2 w 4"/>
                <a:gd name="T43" fmla="*/ 6 h 1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" h="11">
                  <a:moveTo>
                    <a:pt x="4" y="11"/>
                  </a:moveTo>
                  <a:lnTo>
                    <a:pt x="4" y="10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9"/>
                  </a:lnTo>
                  <a:lnTo>
                    <a:pt x="3" y="10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94" name="Freeform 48"/>
            <p:cNvSpPr>
              <a:spLocks noEditPoints="1"/>
            </p:cNvSpPr>
            <p:nvPr/>
          </p:nvSpPr>
          <p:spPr bwMode="auto">
            <a:xfrm>
              <a:off x="2138" y="1356"/>
              <a:ext cx="129" cy="361"/>
            </a:xfrm>
            <a:custGeom>
              <a:avLst/>
              <a:gdLst>
                <a:gd name="T0" fmla="*/ 15 w 258"/>
                <a:gd name="T1" fmla="*/ 221 h 723"/>
                <a:gd name="T2" fmla="*/ 18 w 258"/>
                <a:gd name="T3" fmla="*/ 221 h 723"/>
                <a:gd name="T4" fmla="*/ 19 w 258"/>
                <a:gd name="T5" fmla="*/ 224 h 723"/>
                <a:gd name="T6" fmla="*/ 17 w 258"/>
                <a:gd name="T7" fmla="*/ 226 h 723"/>
                <a:gd name="T8" fmla="*/ 15 w 258"/>
                <a:gd name="T9" fmla="*/ 226 h 723"/>
                <a:gd name="T10" fmla="*/ 43 w 258"/>
                <a:gd name="T11" fmla="*/ 332 h 723"/>
                <a:gd name="T12" fmla="*/ 37 w 258"/>
                <a:gd name="T13" fmla="*/ 347 h 723"/>
                <a:gd name="T14" fmla="*/ 35 w 258"/>
                <a:gd name="T15" fmla="*/ 361 h 723"/>
                <a:gd name="T16" fmla="*/ 39 w 258"/>
                <a:gd name="T17" fmla="*/ 352 h 723"/>
                <a:gd name="T18" fmla="*/ 44 w 258"/>
                <a:gd name="T19" fmla="*/ 343 h 723"/>
                <a:gd name="T20" fmla="*/ 61 w 258"/>
                <a:gd name="T21" fmla="*/ 284 h 723"/>
                <a:gd name="T22" fmla="*/ 94 w 258"/>
                <a:gd name="T23" fmla="*/ 173 h 723"/>
                <a:gd name="T24" fmla="*/ 119 w 258"/>
                <a:gd name="T25" fmla="*/ 60 h 723"/>
                <a:gd name="T26" fmla="*/ 116 w 258"/>
                <a:gd name="T27" fmla="*/ 44 h 723"/>
                <a:gd name="T28" fmla="*/ 122 w 258"/>
                <a:gd name="T29" fmla="*/ 23 h 723"/>
                <a:gd name="T30" fmla="*/ 129 w 258"/>
                <a:gd name="T31" fmla="*/ 0 h 723"/>
                <a:gd name="T32" fmla="*/ 116 w 258"/>
                <a:gd name="T33" fmla="*/ 20 h 723"/>
                <a:gd name="T34" fmla="*/ 115 w 258"/>
                <a:gd name="T35" fmla="*/ 49 h 723"/>
                <a:gd name="T36" fmla="*/ 98 w 258"/>
                <a:gd name="T37" fmla="*/ 57 h 723"/>
                <a:gd name="T38" fmla="*/ 76 w 258"/>
                <a:gd name="T39" fmla="*/ 46 h 723"/>
                <a:gd name="T40" fmla="*/ 54 w 258"/>
                <a:gd name="T41" fmla="*/ 34 h 723"/>
                <a:gd name="T42" fmla="*/ 11 w 258"/>
                <a:gd name="T43" fmla="*/ 61 h 723"/>
                <a:gd name="T44" fmla="*/ 5 w 258"/>
                <a:gd name="T45" fmla="*/ 52 h 723"/>
                <a:gd name="T46" fmla="*/ 1 w 258"/>
                <a:gd name="T47" fmla="*/ 48 h 723"/>
                <a:gd name="T48" fmla="*/ 1 w 258"/>
                <a:gd name="T49" fmla="*/ 60 h 723"/>
                <a:gd name="T50" fmla="*/ 3 w 258"/>
                <a:gd name="T51" fmla="*/ 74 h 723"/>
                <a:gd name="T52" fmla="*/ 4 w 258"/>
                <a:gd name="T53" fmla="*/ 120 h 723"/>
                <a:gd name="T54" fmla="*/ 10 w 258"/>
                <a:gd name="T55" fmla="*/ 175 h 723"/>
                <a:gd name="T56" fmla="*/ 15 w 258"/>
                <a:gd name="T57" fmla="*/ 221 h 723"/>
                <a:gd name="T58" fmla="*/ 80 w 258"/>
                <a:gd name="T59" fmla="*/ 84 h 723"/>
                <a:gd name="T60" fmla="*/ 78 w 258"/>
                <a:gd name="T61" fmla="*/ 88 h 723"/>
                <a:gd name="T62" fmla="*/ 78 w 258"/>
                <a:gd name="T63" fmla="*/ 88 h 723"/>
                <a:gd name="T64" fmla="*/ 75 w 258"/>
                <a:gd name="T65" fmla="*/ 124 h 723"/>
                <a:gd name="T66" fmla="*/ 73 w 258"/>
                <a:gd name="T67" fmla="*/ 124 h 723"/>
                <a:gd name="T68" fmla="*/ 68 w 258"/>
                <a:gd name="T69" fmla="*/ 200 h 723"/>
                <a:gd name="T70" fmla="*/ 71 w 258"/>
                <a:gd name="T71" fmla="*/ 152 h 723"/>
                <a:gd name="T72" fmla="*/ 55 w 258"/>
                <a:gd name="T73" fmla="*/ 127 h 723"/>
                <a:gd name="T74" fmla="*/ 51 w 258"/>
                <a:gd name="T75" fmla="*/ 133 h 723"/>
                <a:gd name="T76" fmla="*/ 46 w 258"/>
                <a:gd name="T77" fmla="*/ 135 h 723"/>
                <a:gd name="T78" fmla="*/ 43 w 258"/>
                <a:gd name="T79" fmla="*/ 134 h 723"/>
                <a:gd name="T80" fmla="*/ 41 w 258"/>
                <a:gd name="T81" fmla="*/ 132 h 723"/>
                <a:gd name="T82" fmla="*/ 40 w 258"/>
                <a:gd name="T83" fmla="*/ 125 h 723"/>
                <a:gd name="T84" fmla="*/ 48 w 258"/>
                <a:gd name="T85" fmla="*/ 124 h 723"/>
                <a:gd name="T86" fmla="*/ 54 w 258"/>
                <a:gd name="T87" fmla="*/ 124 h 723"/>
                <a:gd name="T88" fmla="*/ 49 w 258"/>
                <a:gd name="T89" fmla="*/ 228 h 723"/>
                <a:gd name="T90" fmla="*/ 48 w 258"/>
                <a:gd name="T91" fmla="*/ 233 h 723"/>
                <a:gd name="T92" fmla="*/ 45 w 258"/>
                <a:gd name="T93" fmla="*/ 237 h 723"/>
                <a:gd name="T94" fmla="*/ 38 w 258"/>
                <a:gd name="T95" fmla="*/ 226 h 723"/>
                <a:gd name="T96" fmla="*/ 35 w 258"/>
                <a:gd name="T97" fmla="*/ 78 h 723"/>
                <a:gd name="T98" fmla="*/ 29 w 258"/>
                <a:gd name="T99" fmla="*/ 129 h 723"/>
                <a:gd name="T100" fmla="*/ 25 w 258"/>
                <a:gd name="T101" fmla="*/ 179 h 723"/>
                <a:gd name="T102" fmla="*/ 28 w 258"/>
                <a:gd name="T103" fmla="*/ 133 h 723"/>
                <a:gd name="T104" fmla="*/ 33 w 258"/>
                <a:gd name="T105" fmla="*/ 81 h 723"/>
                <a:gd name="T106" fmla="*/ 35 w 258"/>
                <a:gd name="T107" fmla="*/ 55 h 723"/>
                <a:gd name="T108" fmla="*/ 23 w 258"/>
                <a:gd name="T109" fmla="*/ 208 h 72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58" h="723">
                  <a:moveTo>
                    <a:pt x="29" y="442"/>
                  </a:moveTo>
                  <a:lnTo>
                    <a:pt x="29" y="442"/>
                  </a:lnTo>
                  <a:lnTo>
                    <a:pt x="30" y="442"/>
                  </a:lnTo>
                  <a:lnTo>
                    <a:pt x="32" y="442"/>
                  </a:lnTo>
                  <a:lnTo>
                    <a:pt x="33" y="442"/>
                  </a:lnTo>
                  <a:lnTo>
                    <a:pt x="35" y="442"/>
                  </a:lnTo>
                  <a:lnTo>
                    <a:pt x="36" y="442"/>
                  </a:lnTo>
                  <a:lnTo>
                    <a:pt x="38" y="443"/>
                  </a:lnTo>
                  <a:lnTo>
                    <a:pt x="39" y="445"/>
                  </a:lnTo>
                  <a:lnTo>
                    <a:pt x="39" y="447"/>
                  </a:lnTo>
                  <a:lnTo>
                    <a:pt x="38" y="449"/>
                  </a:lnTo>
                  <a:lnTo>
                    <a:pt x="36" y="450"/>
                  </a:lnTo>
                  <a:lnTo>
                    <a:pt x="35" y="450"/>
                  </a:lnTo>
                  <a:lnTo>
                    <a:pt x="33" y="452"/>
                  </a:lnTo>
                  <a:lnTo>
                    <a:pt x="32" y="452"/>
                  </a:lnTo>
                  <a:lnTo>
                    <a:pt x="30" y="452"/>
                  </a:lnTo>
                  <a:lnTo>
                    <a:pt x="29" y="452"/>
                  </a:lnTo>
                  <a:lnTo>
                    <a:pt x="59" y="658"/>
                  </a:lnTo>
                  <a:lnTo>
                    <a:pt x="75" y="659"/>
                  </a:lnTo>
                  <a:lnTo>
                    <a:pt x="85" y="664"/>
                  </a:lnTo>
                  <a:lnTo>
                    <a:pt x="86" y="669"/>
                  </a:lnTo>
                  <a:lnTo>
                    <a:pt x="85" y="677"/>
                  </a:lnTo>
                  <a:lnTo>
                    <a:pt x="79" y="685"/>
                  </a:lnTo>
                  <a:lnTo>
                    <a:pt x="73" y="694"/>
                  </a:lnTo>
                  <a:lnTo>
                    <a:pt x="68" y="702"/>
                  </a:lnTo>
                  <a:lnTo>
                    <a:pt x="63" y="710"/>
                  </a:lnTo>
                  <a:lnTo>
                    <a:pt x="63" y="717"/>
                  </a:lnTo>
                  <a:lnTo>
                    <a:pt x="69" y="723"/>
                  </a:lnTo>
                  <a:lnTo>
                    <a:pt x="70" y="717"/>
                  </a:lnTo>
                  <a:lnTo>
                    <a:pt x="72" y="712"/>
                  </a:lnTo>
                  <a:lnTo>
                    <a:pt x="75" y="708"/>
                  </a:lnTo>
                  <a:lnTo>
                    <a:pt x="78" y="704"/>
                  </a:lnTo>
                  <a:lnTo>
                    <a:pt x="82" y="701"/>
                  </a:lnTo>
                  <a:lnTo>
                    <a:pt x="83" y="697"/>
                  </a:lnTo>
                  <a:lnTo>
                    <a:pt x="86" y="691"/>
                  </a:lnTo>
                  <a:lnTo>
                    <a:pt x="88" y="687"/>
                  </a:lnTo>
                  <a:lnTo>
                    <a:pt x="88" y="681"/>
                  </a:lnTo>
                  <a:lnTo>
                    <a:pt x="86" y="675"/>
                  </a:lnTo>
                  <a:lnTo>
                    <a:pt x="105" y="621"/>
                  </a:lnTo>
                  <a:lnTo>
                    <a:pt x="122" y="568"/>
                  </a:lnTo>
                  <a:lnTo>
                    <a:pt x="139" y="512"/>
                  </a:lnTo>
                  <a:lnTo>
                    <a:pt x="156" y="457"/>
                  </a:lnTo>
                  <a:lnTo>
                    <a:pt x="172" y="402"/>
                  </a:lnTo>
                  <a:lnTo>
                    <a:pt x="188" y="346"/>
                  </a:lnTo>
                  <a:lnTo>
                    <a:pt x="202" y="290"/>
                  </a:lnTo>
                  <a:lnTo>
                    <a:pt x="215" y="234"/>
                  </a:lnTo>
                  <a:lnTo>
                    <a:pt x="227" y="177"/>
                  </a:lnTo>
                  <a:lnTo>
                    <a:pt x="238" y="121"/>
                  </a:lnTo>
                  <a:lnTo>
                    <a:pt x="228" y="115"/>
                  </a:lnTo>
                  <a:lnTo>
                    <a:pt x="235" y="109"/>
                  </a:lnTo>
                  <a:lnTo>
                    <a:pt x="232" y="99"/>
                  </a:lnTo>
                  <a:lnTo>
                    <a:pt x="232" y="88"/>
                  </a:lnTo>
                  <a:lnTo>
                    <a:pt x="234" y="78"/>
                  </a:lnTo>
                  <a:lnTo>
                    <a:pt x="237" y="66"/>
                  </a:lnTo>
                  <a:lnTo>
                    <a:pt x="241" y="56"/>
                  </a:lnTo>
                  <a:lnTo>
                    <a:pt x="244" y="46"/>
                  </a:lnTo>
                  <a:lnTo>
                    <a:pt x="248" y="35"/>
                  </a:lnTo>
                  <a:lnTo>
                    <a:pt x="252" y="23"/>
                  </a:lnTo>
                  <a:lnTo>
                    <a:pt x="255" y="12"/>
                  </a:lnTo>
                  <a:lnTo>
                    <a:pt x="258" y="0"/>
                  </a:lnTo>
                  <a:lnTo>
                    <a:pt x="245" y="8"/>
                  </a:lnTo>
                  <a:lnTo>
                    <a:pt x="237" y="16"/>
                  </a:lnTo>
                  <a:lnTo>
                    <a:pt x="232" y="28"/>
                  </a:lnTo>
                  <a:lnTo>
                    <a:pt x="231" y="40"/>
                  </a:lnTo>
                  <a:lnTo>
                    <a:pt x="231" y="55"/>
                  </a:lnTo>
                  <a:lnTo>
                    <a:pt x="231" y="69"/>
                  </a:lnTo>
                  <a:lnTo>
                    <a:pt x="231" y="83"/>
                  </a:lnTo>
                  <a:lnTo>
                    <a:pt x="229" y="98"/>
                  </a:lnTo>
                  <a:lnTo>
                    <a:pt x="225" y="111"/>
                  </a:lnTo>
                  <a:lnTo>
                    <a:pt x="218" y="121"/>
                  </a:lnTo>
                  <a:lnTo>
                    <a:pt x="207" y="116"/>
                  </a:lnTo>
                  <a:lnTo>
                    <a:pt x="195" y="114"/>
                  </a:lnTo>
                  <a:lnTo>
                    <a:pt x="184" y="109"/>
                  </a:lnTo>
                  <a:lnTo>
                    <a:pt x="172" y="104"/>
                  </a:lnTo>
                  <a:lnTo>
                    <a:pt x="161" y="99"/>
                  </a:lnTo>
                  <a:lnTo>
                    <a:pt x="151" y="93"/>
                  </a:lnTo>
                  <a:lnTo>
                    <a:pt x="139" y="88"/>
                  </a:lnTo>
                  <a:lnTo>
                    <a:pt x="129" y="82"/>
                  </a:lnTo>
                  <a:lnTo>
                    <a:pt x="118" y="76"/>
                  </a:lnTo>
                  <a:lnTo>
                    <a:pt x="108" y="69"/>
                  </a:lnTo>
                  <a:lnTo>
                    <a:pt x="35" y="132"/>
                  </a:lnTo>
                  <a:lnTo>
                    <a:pt x="30" y="129"/>
                  </a:lnTo>
                  <a:lnTo>
                    <a:pt x="26" y="126"/>
                  </a:lnTo>
                  <a:lnTo>
                    <a:pt x="22" y="122"/>
                  </a:lnTo>
                  <a:lnTo>
                    <a:pt x="19" y="118"/>
                  </a:lnTo>
                  <a:lnTo>
                    <a:pt x="16" y="114"/>
                  </a:lnTo>
                  <a:lnTo>
                    <a:pt x="13" y="109"/>
                  </a:lnTo>
                  <a:lnTo>
                    <a:pt x="10" y="105"/>
                  </a:lnTo>
                  <a:lnTo>
                    <a:pt x="9" y="101"/>
                  </a:lnTo>
                  <a:lnTo>
                    <a:pt x="6" y="95"/>
                  </a:lnTo>
                  <a:lnTo>
                    <a:pt x="5" y="91"/>
                  </a:lnTo>
                  <a:lnTo>
                    <a:pt x="2" y="96"/>
                  </a:lnTo>
                  <a:lnTo>
                    <a:pt x="0" y="102"/>
                  </a:lnTo>
                  <a:lnTo>
                    <a:pt x="0" y="108"/>
                  </a:lnTo>
                  <a:lnTo>
                    <a:pt x="0" y="115"/>
                  </a:lnTo>
                  <a:lnTo>
                    <a:pt x="2" y="121"/>
                  </a:lnTo>
                  <a:lnTo>
                    <a:pt x="3" y="126"/>
                  </a:lnTo>
                  <a:lnTo>
                    <a:pt x="5" y="134"/>
                  </a:lnTo>
                  <a:lnTo>
                    <a:pt x="6" y="141"/>
                  </a:lnTo>
                  <a:lnTo>
                    <a:pt x="6" y="148"/>
                  </a:lnTo>
                  <a:lnTo>
                    <a:pt x="7" y="155"/>
                  </a:lnTo>
                  <a:lnTo>
                    <a:pt x="6" y="184"/>
                  </a:lnTo>
                  <a:lnTo>
                    <a:pt x="6" y="212"/>
                  </a:lnTo>
                  <a:lnTo>
                    <a:pt x="7" y="240"/>
                  </a:lnTo>
                  <a:lnTo>
                    <a:pt x="9" y="268"/>
                  </a:lnTo>
                  <a:lnTo>
                    <a:pt x="12" y="296"/>
                  </a:lnTo>
                  <a:lnTo>
                    <a:pt x="16" y="324"/>
                  </a:lnTo>
                  <a:lnTo>
                    <a:pt x="19" y="351"/>
                  </a:lnTo>
                  <a:lnTo>
                    <a:pt x="23" y="381"/>
                  </a:lnTo>
                  <a:lnTo>
                    <a:pt x="26" y="410"/>
                  </a:lnTo>
                  <a:lnTo>
                    <a:pt x="29" y="442"/>
                  </a:lnTo>
                  <a:close/>
                  <a:moveTo>
                    <a:pt x="159" y="159"/>
                  </a:moveTo>
                  <a:lnTo>
                    <a:pt x="162" y="135"/>
                  </a:lnTo>
                  <a:lnTo>
                    <a:pt x="159" y="169"/>
                  </a:lnTo>
                  <a:lnTo>
                    <a:pt x="159" y="159"/>
                  </a:lnTo>
                  <a:close/>
                  <a:moveTo>
                    <a:pt x="155" y="177"/>
                  </a:moveTo>
                  <a:lnTo>
                    <a:pt x="159" y="177"/>
                  </a:lnTo>
                  <a:lnTo>
                    <a:pt x="152" y="235"/>
                  </a:lnTo>
                  <a:lnTo>
                    <a:pt x="149" y="235"/>
                  </a:lnTo>
                  <a:lnTo>
                    <a:pt x="155" y="177"/>
                  </a:lnTo>
                  <a:close/>
                  <a:moveTo>
                    <a:pt x="145" y="248"/>
                  </a:moveTo>
                  <a:lnTo>
                    <a:pt x="149" y="248"/>
                  </a:lnTo>
                  <a:lnTo>
                    <a:pt x="145" y="297"/>
                  </a:lnTo>
                  <a:lnTo>
                    <a:pt x="142" y="297"/>
                  </a:lnTo>
                  <a:lnTo>
                    <a:pt x="145" y="248"/>
                  </a:lnTo>
                  <a:close/>
                  <a:moveTo>
                    <a:pt x="142" y="304"/>
                  </a:moveTo>
                  <a:lnTo>
                    <a:pt x="145" y="304"/>
                  </a:lnTo>
                  <a:lnTo>
                    <a:pt x="135" y="400"/>
                  </a:lnTo>
                  <a:lnTo>
                    <a:pt x="132" y="400"/>
                  </a:lnTo>
                  <a:lnTo>
                    <a:pt x="142" y="304"/>
                  </a:lnTo>
                  <a:close/>
                  <a:moveTo>
                    <a:pt x="108" y="248"/>
                  </a:moveTo>
                  <a:lnTo>
                    <a:pt x="109" y="251"/>
                  </a:lnTo>
                  <a:lnTo>
                    <a:pt x="109" y="253"/>
                  </a:lnTo>
                  <a:lnTo>
                    <a:pt x="109" y="255"/>
                  </a:lnTo>
                  <a:lnTo>
                    <a:pt x="108" y="258"/>
                  </a:lnTo>
                  <a:lnTo>
                    <a:pt x="106" y="261"/>
                  </a:lnTo>
                  <a:lnTo>
                    <a:pt x="105" y="264"/>
                  </a:lnTo>
                  <a:lnTo>
                    <a:pt x="102" y="267"/>
                  </a:lnTo>
                  <a:lnTo>
                    <a:pt x="99" y="268"/>
                  </a:lnTo>
                  <a:lnTo>
                    <a:pt x="96" y="270"/>
                  </a:lnTo>
                  <a:lnTo>
                    <a:pt x="93" y="270"/>
                  </a:lnTo>
                  <a:lnTo>
                    <a:pt x="92" y="270"/>
                  </a:lnTo>
                  <a:lnTo>
                    <a:pt x="91" y="270"/>
                  </a:lnTo>
                  <a:lnTo>
                    <a:pt x="89" y="270"/>
                  </a:lnTo>
                  <a:lnTo>
                    <a:pt x="88" y="268"/>
                  </a:lnTo>
                  <a:lnTo>
                    <a:pt x="86" y="268"/>
                  </a:lnTo>
                  <a:lnTo>
                    <a:pt x="85" y="267"/>
                  </a:lnTo>
                  <a:lnTo>
                    <a:pt x="83" y="265"/>
                  </a:lnTo>
                  <a:lnTo>
                    <a:pt x="82" y="264"/>
                  </a:lnTo>
                  <a:lnTo>
                    <a:pt x="80" y="263"/>
                  </a:lnTo>
                  <a:lnTo>
                    <a:pt x="79" y="257"/>
                  </a:lnTo>
                  <a:lnTo>
                    <a:pt x="79" y="253"/>
                  </a:lnTo>
                  <a:lnTo>
                    <a:pt x="80" y="251"/>
                  </a:lnTo>
                  <a:lnTo>
                    <a:pt x="83" y="248"/>
                  </a:lnTo>
                  <a:lnTo>
                    <a:pt x="88" y="248"/>
                  </a:lnTo>
                  <a:lnTo>
                    <a:pt x="92" y="248"/>
                  </a:lnTo>
                  <a:lnTo>
                    <a:pt x="96" y="248"/>
                  </a:lnTo>
                  <a:lnTo>
                    <a:pt x="101" y="248"/>
                  </a:lnTo>
                  <a:lnTo>
                    <a:pt x="105" y="248"/>
                  </a:lnTo>
                  <a:lnTo>
                    <a:pt x="108" y="248"/>
                  </a:lnTo>
                  <a:close/>
                  <a:moveTo>
                    <a:pt x="76" y="452"/>
                  </a:moveTo>
                  <a:lnTo>
                    <a:pt x="98" y="455"/>
                  </a:lnTo>
                  <a:lnTo>
                    <a:pt x="98" y="457"/>
                  </a:lnTo>
                  <a:lnTo>
                    <a:pt x="98" y="460"/>
                  </a:lnTo>
                  <a:lnTo>
                    <a:pt x="96" y="463"/>
                  </a:lnTo>
                  <a:lnTo>
                    <a:pt x="96" y="465"/>
                  </a:lnTo>
                  <a:lnTo>
                    <a:pt x="96" y="467"/>
                  </a:lnTo>
                  <a:lnTo>
                    <a:pt x="95" y="470"/>
                  </a:lnTo>
                  <a:lnTo>
                    <a:pt x="93" y="472"/>
                  </a:lnTo>
                  <a:lnTo>
                    <a:pt x="91" y="475"/>
                  </a:lnTo>
                  <a:lnTo>
                    <a:pt x="89" y="475"/>
                  </a:lnTo>
                  <a:lnTo>
                    <a:pt x="86" y="476"/>
                  </a:lnTo>
                  <a:lnTo>
                    <a:pt x="73" y="472"/>
                  </a:lnTo>
                  <a:lnTo>
                    <a:pt x="76" y="452"/>
                  </a:lnTo>
                  <a:close/>
                  <a:moveTo>
                    <a:pt x="69" y="111"/>
                  </a:moveTo>
                  <a:lnTo>
                    <a:pt x="69" y="134"/>
                  </a:lnTo>
                  <a:lnTo>
                    <a:pt x="69" y="157"/>
                  </a:lnTo>
                  <a:lnTo>
                    <a:pt x="66" y="182"/>
                  </a:lnTo>
                  <a:lnTo>
                    <a:pt x="65" y="207"/>
                  </a:lnTo>
                  <a:lnTo>
                    <a:pt x="60" y="232"/>
                  </a:lnTo>
                  <a:lnTo>
                    <a:pt x="58" y="258"/>
                  </a:lnTo>
                  <a:lnTo>
                    <a:pt x="55" y="284"/>
                  </a:lnTo>
                  <a:lnTo>
                    <a:pt x="52" y="308"/>
                  </a:lnTo>
                  <a:lnTo>
                    <a:pt x="50" y="334"/>
                  </a:lnTo>
                  <a:lnTo>
                    <a:pt x="49" y="359"/>
                  </a:lnTo>
                  <a:lnTo>
                    <a:pt x="49" y="337"/>
                  </a:lnTo>
                  <a:lnTo>
                    <a:pt x="49" y="316"/>
                  </a:lnTo>
                  <a:lnTo>
                    <a:pt x="52" y="291"/>
                  </a:lnTo>
                  <a:lnTo>
                    <a:pt x="55" y="267"/>
                  </a:lnTo>
                  <a:lnTo>
                    <a:pt x="58" y="241"/>
                  </a:lnTo>
                  <a:lnTo>
                    <a:pt x="60" y="215"/>
                  </a:lnTo>
                  <a:lnTo>
                    <a:pt x="63" y="189"/>
                  </a:lnTo>
                  <a:lnTo>
                    <a:pt x="66" y="162"/>
                  </a:lnTo>
                  <a:lnTo>
                    <a:pt x="68" y="136"/>
                  </a:lnTo>
                  <a:lnTo>
                    <a:pt x="69" y="111"/>
                  </a:lnTo>
                  <a:close/>
                  <a:moveTo>
                    <a:pt x="46" y="390"/>
                  </a:moveTo>
                  <a:lnTo>
                    <a:pt x="49" y="390"/>
                  </a:lnTo>
                  <a:lnTo>
                    <a:pt x="49" y="417"/>
                  </a:lnTo>
                  <a:lnTo>
                    <a:pt x="46" y="417"/>
                  </a:lnTo>
                  <a:lnTo>
                    <a:pt x="46" y="3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95" name="Freeform 49"/>
            <p:cNvSpPr>
              <a:spLocks noEditPoints="1"/>
            </p:cNvSpPr>
            <p:nvPr/>
          </p:nvSpPr>
          <p:spPr bwMode="auto">
            <a:xfrm>
              <a:off x="1848" y="1358"/>
              <a:ext cx="288" cy="877"/>
            </a:xfrm>
            <a:custGeom>
              <a:avLst/>
              <a:gdLst>
                <a:gd name="T0" fmla="*/ 270 w 577"/>
                <a:gd name="T1" fmla="*/ 510 h 1753"/>
                <a:gd name="T2" fmla="*/ 224 w 577"/>
                <a:gd name="T3" fmla="*/ 210 h 1753"/>
                <a:gd name="T4" fmla="*/ 160 w 577"/>
                <a:gd name="T5" fmla="*/ 34 h 1753"/>
                <a:gd name="T6" fmla="*/ 112 w 577"/>
                <a:gd name="T7" fmla="*/ 87 h 1753"/>
                <a:gd name="T8" fmla="*/ 100 w 577"/>
                <a:gd name="T9" fmla="*/ 63 h 1753"/>
                <a:gd name="T10" fmla="*/ 65 w 577"/>
                <a:gd name="T11" fmla="*/ 234 h 1753"/>
                <a:gd name="T12" fmla="*/ 1 w 577"/>
                <a:gd name="T13" fmla="*/ 471 h 1753"/>
                <a:gd name="T14" fmla="*/ 24 w 577"/>
                <a:gd name="T15" fmla="*/ 565 h 1753"/>
                <a:gd name="T16" fmla="*/ 81 w 577"/>
                <a:gd name="T17" fmla="*/ 577 h 1753"/>
                <a:gd name="T18" fmla="*/ 59 w 577"/>
                <a:gd name="T19" fmla="*/ 672 h 1753"/>
                <a:gd name="T20" fmla="*/ 138 w 577"/>
                <a:gd name="T21" fmla="*/ 864 h 1753"/>
                <a:gd name="T22" fmla="*/ 238 w 577"/>
                <a:gd name="T23" fmla="*/ 812 h 1753"/>
                <a:gd name="T24" fmla="*/ 200 w 577"/>
                <a:gd name="T25" fmla="*/ 623 h 1753"/>
                <a:gd name="T26" fmla="*/ 165 w 577"/>
                <a:gd name="T27" fmla="*/ 511 h 1753"/>
                <a:gd name="T28" fmla="*/ 167 w 577"/>
                <a:gd name="T29" fmla="*/ 487 h 1753"/>
                <a:gd name="T30" fmla="*/ 167 w 577"/>
                <a:gd name="T31" fmla="*/ 461 h 1753"/>
                <a:gd name="T32" fmla="*/ 180 w 577"/>
                <a:gd name="T33" fmla="*/ 383 h 1753"/>
                <a:gd name="T34" fmla="*/ 170 w 577"/>
                <a:gd name="T35" fmla="*/ 370 h 1753"/>
                <a:gd name="T36" fmla="*/ 182 w 577"/>
                <a:gd name="T37" fmla="*/ 328 h 1753"/>
                <a:gd name="T38" fmla="*/ 241 w 577"/>
                <a:gd name="T39" fmla="*/ 436 h 1753"/>
                <a:gd name="T40" fmla="*/ 258 w 577"/>
                <a:gd name="T41" fmla="*/ 477 h 1753"/>
                <a:gd name="T42" fmla="*/ 256 w 577"/>
                <a:gd name="T43" fmla="*/ 487 h 1753"/>
                <a:gd name="T44" fmla="*/ 258 w 577"/>
                <a:gd name="T45" fmla="*/ 487 h 1753"/>
                <a:gd name="T46" fmla="*/ 256 w 577"/>
                <a:gd name="T47" fmla="*/ 484 h 1753"/>
                <a:gd name="T48" fmla="*/ 228 w 577"/>
                <a:gd name="T49" fmla="*/ 424 h 1753"/>
                <a:gd name="T50" fmla="*/ 189 w 577"/>
                <a:gd name="T51" fmla="*/ 358 h 1753"/>
                <a:gd name="T52" fmla="*/ 201 w 577"/>
                <a:gd name="T53" fmla="*/ 401 h 1753"/>
                <a:gd name="T54" fmla="*/ 179 w 577"/>
                <a:gd name="T55" fmla="*/ 332 h 1753"/>
                <a:gd name="T56" fmla="*/ 170 w 577"/>
                <a:gd name="T57" fmla="*/ 322 h 1753"/>
                <a:gd name="T58" fmla="*/ 170 w 577"/>
                <a:gd name="T59" fmla="*/ 316 h 1753"/>
                <a:gd name="T60" fmla="*/ 169 w 577"/>
                <a:gd name="T61" fmla="*/ 315 h 1753"/>
                <a:gd name="T62" fmla="*/ 164 w 577"/>
                <a:gd name="T63" fmla="*/ 297 h 1753"/>
                <a:gd name="T64" fmla="*/ 21 w 577"/>
                <a:gd name="T65" fmla="*/ 540 h 1753"/>
                <a:gd name="T66" fmla="*/ 31 w 577"/>
                <a:gd name="T67" fmla="*/ 585 h 1753"/>
                <a:gd name="T68" fmla="*/ 41 w 577"/>
                <a:gd name="T69" fmla="*/ 597 h 1753"/>
                <a:gd name="T70" fmla="*/ 103 w 577"/>
                <a:gd name="T71" fmla="*/ 736 h 1753"/>
                <a:gd name="T72" fmla="*/ 105 w 577"/>
                <a:gd name="T73" fmla="*/ 732 h 1753"/>
                <a:gd name="T74" fmla="*/ 99 w 577"/>
                <a:gd name="T75" fmla="*/ 696 h 1753"/>
                <a:gd name="T76" fmla="*/ 98 w 577"/>
                <a:gd name="T77" fmla="*/ 675 h 1753"/>
                <a:gd name="T78" fmla="*/ 98 w 577"/>
                <a:gd name="T79" fmla="*/ 668 h 1753"/>
                <a:gd name="T80" fmla="*/ 98 w 577"/>
                <a:gd name="T81" fmla="*/ 671 h 1753"/>
                <a:gd name="T82" fmla="*/ 101 w 577"/>
                <a:gd name="T83" fmla="*/ 668 h 1753"/>
                <a:gd name="T84" fmla="*/ 94 w 577"/>
                <a:gd name="T85" fmla="*/ 569 h 1753"/>
                <a:gd name="T86" fmla="*/ 116 w 577"/>
                <a:gd name="T87" fmla="*/ 487 h 1753"/>
                <a:gd name="T88" fmla="*/ 128 w 577"/>
                <a:gd name="T89" fmla="*/ 468 h 1753"/>
                <a:gd name="T90" fmla="*/ 137 w 577"/>
                <a:gd name="T91" fmla="*/ 471 h 1753"/>
                <a:gd name="T92" fmla="*/ 130 w 577"/>
                <a:gd name="T93" fmla="*/ 454 h 1753"/>
                <a:gd name="T94" fmla="*/ 34 w 577"/>
                <a:gd name="T95" fmla="*/ 452 h 1753"/>
                <a:gd name="T96" fmla="*/ 73 w 577"/>
                <a:gd name="T97" fmla="*/ 428 h 1753"/>
                <a:gd name="T98" fmla="*/ 99 w 577"/>
                <a:gd name="T99" fmla="*/ 427 h 1753"/>
                <a:gd name="T100" fmla="*/ 141 w 577"/>
                <a:gd name="T101" fmla="*/ 445 h 1753"/>
                <a:gd name="T102" fmla="*/ 129 w 577"/>
                <a:gd name="T103" fmla="*/ 386 h 1753"/>
                <a:gd name="T104" fmla="*/ 154 w 577"/>
                <a:gd name="T105" fmla="*/ 355 h 1753"/>
                <a:gd name="T106" fmla="*/ 144 w 577"/>
                <a:gd name="T107" fmla="*/ 520 h 1753"/>
                <a:gd name="T108" fmla="*/ 116 w 577"/>
                <a:gd name="T109" fmla="*/ 549 h 1753"/>
                <a:gd name="T110" fmla="*/ 103 w 577"/>
                <a:gd name="T111" fmla="*/ 562 h 1753"/>
                <a:gd name="T112" fmla="*/ 106 w 577"/>
                <a:gd name="T113" fmla="*/ 686 h 1753"/>
                <a:gd name="T114" fmla="*/ 107 w 577"/>
                <a:gd name="T115" fmla="*/ 730 h 1753"/>
                <a:gd name="T116" fmla="*/ 108 w 577"/>
                <a:gd name="T117" fmla="*/ 741 h 1753"/>
                <a:gd name="T118" fmla="*/ 110 w 577"/>
                <a:gd name="T119" fmla="*/ 758 h 1753"/>
                <a:gd name="T120" fmla="*/ 115 w 577"/>
                <a:gd name="T121" fmla="*/ 569 h 1753"/>
                <a:gd name="T122" fmla="*/ 142 w 577"/>
                <a:gd name="T123" fmla="*/ 577 h 1753"/>
                <a:gd name="T124" fmla="*/ 184 w 577"/>
                <a:gd name="T125" fmla="*/ 638 h 175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77" h="1753">
                  <a:moveTo>
                    <a:pt x="330" y="1292"/>
                  </a:moveTo>
                  <a:lnTo>
                    <a:pt x="327" y="1289"/>
                  </a:lnTo>
                  <a:lnTo>
                    <a:pt x="350" y="1271"/>
                  </a:lnTo>
                  <a:lnTo>
                    <a:pt x="373" y="1253"/>
                  </a:lnTo>
                  <a:lnTo>
                    <a:pt x="397" y="1235"/>
                  </a:lnTo>
                  <a:lnTo>
                    <a:pt x="420" y="1216"/>
                  </a:lnTo>
                  <a:lnTo>
                    <a:pt x="443" y="1199"/>
                  </a:lnTo>
                  <a:lnTo>
                    <a:pt x="467" y="1180"/>
                  </a:lnTo>
                  <a:lnTo>
                    <a:pt x="490" y="1163"/>
                  </a:lnTo>
                  <a:lnTo>
                    <a:pt x="514" y="1146"/>
                  </a:lnTo>
                  <a:lnTo>
                    <a:pt x="539" y="1129"/>
                  </a:lnTo>
                  <a:lnTo>
                    <a:pt x="563" y="1113"/>
                  </a:lnTo>
                  <a:lnTo>
                    <a:pt x="546" y="1069"/>
                  </a:lnTo>
                  <a:lnTo>
                    <a:pt x="544" y="1044"/>
                  </a:lnTo>
                  <a:lnTo>
                    <a:pt x="540" y="1020"/>
                  </a:lnTo>
                  <a:lnTo>
                    <a:pt x="536" y="997"/>
                  </a:lnTo>
                  <a:lnTo>
                    <a:pt x="532" y="973"/>
                  </a:lnTo>
                  <a:lnTo>
                    <a:pt x="526" y="948"/>
                  </a:lnTo>
                  <a:lnTo>
                    <a:pt x="520" y="925"/>
                  </a:lnTo>
                  <a:lnTo>
                    <a:pt x="516" y="901"/>
                  </a:lnTo>
                  <a:lnTo>
                    <a:pt x="510" y="877"/>
                  </a:lnTo>
                  <a:lnTo>
                    <a:pt x="506" y="852"/>
                  </a:lnTo>
                  <a:lnTo>
                    <a:pt x="502" y="828"/>
                  </a:lnTo>
                  <a:lnTo>
                    <a:pt x="494" y="828"/>
                  </a:lnTo>
                  <a:lnTo>
                    <a:pt x="481" y="762"/>
                  </a:lnTo>
                  <a:lnTo>
                    <a:pt x="471" y="696"/>
                  </a:lnTo>
                  <a:lnTo>
                    <a:pt x="463" y="627"/>
                  </a:lnTo>
                  <a:lnTo>
                    <a:pt x="456" y="558"/>
                  </a:lnTo>
                  <a:lnTo>
                    <a:pt x="451" y="490"/>
                  </a:lnTo>
                  <a:lnTo>
                    <a:pt x="449" y="419"/>
                  </a:lnTo>
                  <a:lnTo>
                    <a:pt x="447" y="349"/>
                  </a:lnTo>
                  <a:lnTo>
                    <a:pt x="447" y="280"/>
                  </a:lnTo>
                  <a:lnTo>
                    <a:pt x="450" y="212"/>
                  </a:lnTo>
                  <a:lnTo>
                    <a:pt x="454" y="144"/>
                  </a:lnTo>
                  <a:lnTo>
                    <a:pt x="457" y="129"/>
                  </a:lnTo>
                  <a:lnTo>
                    <a:pt x="461" y="114"/>
                  </a:lnTo>
                  <a:lnTo>
                    <a:pt x="464" y="100"/>
                  </a:lnTo>
                  <a:lnTo>
                    <a:pt x="469" y="84"/>
                  </a:lnTo>
                  <a:lnTo>
                    <a:pt x="471" y="70"/>
                  </a:lnTo>
                  <a:lnTo>
                    <a:pt x="476" y="56"/>
                  </a:lnTo>
                  <a:lnTo>
                    <a:pt x="479" y="41"/>
                  </a:lnTo>
                  <a:lnTo>
                    <a:pt x="483" y="27"/>
                  </a:lnTo>
                  <a:lnTo>
                    <a:pt x="487" y="13"/>
                  </a:lnTo>
                  <a:lnTo>
                    <a:pt x="491" y="0"/>
                  </a:lnTo>
                  <a:lnTo>
                    <a:pt x="320" y="68"/>
                  </a:lnTo>
                  <a:lnTo>
                    <a:pt x="308" y="68"/>
                  </a:lnTo>
                  <a:lnTo>
                    <a:pt x="297" y="71"/>
                  </a:lnTo>
                  <a:lnTo>
                    <a:pt x="287" y="76"/>
                  </a:lnTo>
                  <a:lnTo>
                    <a:pt x="277" y="80"/>
                  </a:lnTo>
                  <a:lnTo>
                    <a:pt x="267" y="84"/>
                  </a:lnTo>
                  <a:lnTo>
                    <a:pt x="257" y="90"/>
                  </a:lnTo>
                  <a:lnTo>
                    <a:pt x="247" y="93"/>
                  </a:lnTo>
                  <a:lnTo>
                    <a:pt x="237" y="97"/>
                  </a:lnTo>
                  <a:lnTo>
                    <a:pt x="227" y="99"/>
                  </a:lnTo>
                  <a:lnTo>
                    <a:pt x="217" y="99"/>
                  </a:lnTo>
                  <a:lnTo>
                    <a:pt x="227" y="110"/>
                  </a:lnTo>
                  <a:lnTo>
                    <a:pt x="224" y="126"/>
                  </a:lnTo>
                  <a:lnTo>
                    <a:pt x="222" y="142"/>
                  </a:lnTo>
                  <a:lnTo>
                    <a:pt x="222" y="157"/>
                  </a:lnTo>
                  <a:lnTo>
                    <a:pt x="224" y="174"/>
                  </a:lnTo>
                  <a:lnTo>
                    <a:pt x="225" y="190"/>
                  </a:lnTo>
                  <a:lnTo>
                    <a:pt x="227" y="206"/>
                  </a:lnTo>
                  <a:lnTo>
                    <a:pt x="227" y="222"/>
                  </a:lnTo>
                  <a:lnTo>
                    <a:pt x="227" y="238"/>
                  </a:lnTo>
                  <a:lnTo>
                    <a:pt x="224" y="252"/>
                  </a:lnTo>
                  <a:lnTo>
                    <a:pt x="219" y="265"/>
                  </a:lnTo>
                  <a:lnTo>
                    <a:pt x="212" y="252"/>
                  </a:lnTo>
                  <a:lnTo>
                    <a:pt x="206" y="238"/>
                  </a:lnTo>
                  <a:lnTo>
                    <a:pt x="204" y="222"/>
                  </a:lnTo>
                  <a:lnTo>
                    <a:pt x="201" y="206"/>
                  </a:lnTo>
                  <a:lnTo>
                    <a:pt x="199" y="190"/>
                  </a:lnTo>
                  <a:lnTo>
                    <a:pt x="199" y="174"/>
                  </a:lnTo>
                  <a:lnTo>
                    <a:pt x="199" y="157"/>
                  </a:lnTo>
                  <a:lnTo>
                    <a:pt x="199" y="142"/>
                  </a:lnTo>
                  <a:lnTo>
                    <a:pt x="201" y="126"/>
                  </a:lnTo>
                  <a:lnTo>
                    <a:pt x="202" y="110"/>
                  </a:lnTo>
                  <a:lnTo>
                    <a:pt x="194" y="119"/>
                  </a:lnTo>
                  <a:lnTo>
                    <a:pt x="188" y="127"/>
                  </a:lnTo>
                  <a:lnTo>
                    <a:pt x="182" y="137"/>
                  </a:lnTo>
                  <a:lnTo>
                    <a:pt x="179" y="149"/>
                  </a:lnTo>
                  <a:lnTo>
                    <a:pt x="176" y="160"/>
                  </a:lnTo>
                  <a:lnTo>
                    <a:pt x="175" y="172"/>
                  </a:lnTo>
                  <a:lnTo>
                    <a:pt x="175" y="183"/>
                  </a:lnTo>
                  <a:lnTo>
                    <a:pt x="176" y="195"/>
                  </a:lnTo>
                  <a:lnTo>
                    <a:pt x="179" y="206"/>
                  </a:lnTo>
                  <a:lnTo>
                    <a:pt x="182" y="219"/>
                  </a:lnTo>
                  <a:lnTo>
                    <a:pt x="166" y="280"/>
                  </a:lnTo>
                  <a:lnTo>
                    <a:pt x="154" y="342"/>
                  </a:lnTo>
                  <a:lnTo>
                    <a:pt x="141" y="405"/>
                  </a:lnTo>
                  <a:lnTo>
                    <a:pt x="131" y="467"/>
                  </a:lnTo>
                  <a:lnTo>
                    <a:pt x="119" y="530"/>
                  </a:lnTo>
                  <a:lnTo>
                    <a:pt x="108" y="591"/>
                  </a:lnTo>
                  <a:lnTo>
                    <a:pt x="95" y="653"/>
                  </a:lnTo>
                  <a:lnTo>
                    <a:pt x="80" y="715"/>
                  </a:lnTo>
                  <a:lnTo>
                    <a:pt x="65" y="776"/>
                  </a:lnTo>
                  <a:lnTo>
                    <a:pt x="45" y="838"/>
                  </a:lnTo>
                  <a:lnTo>
                    <a:pt x="40" y="849"/>
                  </a:lnTo>
                  <a:lnTo>
                    <a:pt x="35" y="859"/>
                  </a:lnTo>
                  <a:lnTo>
                    <a:pt x="30" y="871"/>
                  </a:lnTo>
                  <a:lnTo>
                    <a:pt x="25" y="882"/>
                  </a:lnTo>
                  <a:lnTo>
                    <a:pt x="19" y="894"/>
                  </a:lnTo>
                  <a:lnTo>
                    <a:pt x="13" y="905"/>
                  </a:lnTo>
                  <a:lnTo>
                    <a:pt x="9" y="917"/>
                  </a:lnTo>
                  <a:lnTo>
                    <a:pt x="5" y="930"/>
                  </a:lnTo>
                  <a:lnTo>
                    <a:pt x="2" y="942"/>
                  </a:lnTo>
                  <a:lnTo>
                    <a:pt x="0" y="955"/>
                  </a:lnTo>
                  <a:lnTo>
                    <a:pt x="2" y="964"/>
                  </a:lnTo>
                  <a:lnTo>
                    <a:pt x="3" y="973"/>
                  </a:lnTo>
                  <a:lnTo>
                    <a:pt x="3" y="983"/>
                  </a:lnTo>
                  <a:lnTo>
                    <a:pt x="3" y="991"/>
                  </a:lnTo>
                  <a:lnTo>
                    <a:pt x="5" y="1001"/>
                  </a:lnTo>
                  <a:lnTo>
                    <a:pt x="6" y="1010"/>
                  </a:lnTo>
                  <a:lnTo>
                    <a:pt x="7" y="1018"/>
                  </a:lnTo>
                  <a:lnTo>
                    <a:pt x="12" y="1026"/>
                  </a:lnTo>
                  <a:lnTo>
                    <a:pt x="17" y="1033"/>
                  </a:lnTo>
                  <a:lnTo>
                    <a:pt x="25" y="1038"/>
                  </a:lnTo>
                  <a:lnTo>
                    <a:pt x="30" y="1061"/>
                  </a:lnTo>
                  <a:lnTo>
                    <a:pt x="37" y="1084"/>
                  </a:lnTo>
                  <a:lnTo>
                    <a:pt x="43" y="1107"/>
                  </a:lnTo>
                  <a:lnTo>
                    <a:pt x="49" y="1130"/>
                  </a:lnTo>
                  <a:lnTo>
                    <a:pt x="55" y="1153"/>
                  </a:lnTo>
                  <a:lnTo>
                    <a:pt x="60" y="1175"/>
                  </a:lnTo>
                  <a:lnTo>
                    <a:pt x="68" y="1198"/>
                  </a:lnTo>
                  <a:lnTo>
                    <a:pt x="75" y="1219"/>
                  </a:lnTo>
                  <a:lnTo>
                    <a:pt x="83" y="1242"/>
                  </a:lnTo>
                  <a:lnTo>
                    <a:pt x="93" y="1265"/>
                  </a:lnTo>
                  <a:lnTo>
                    <a:pt x="98" y="1251"/>
                  </a:lnTo>
                  <a:lnTo>
                    <a:pt x="102" y="1236"/>
                  </a:lnTo>
                  <a:lnTo>
                    <a:pt x="108" y="1222"/>
                  </a:lnTo>
                  <a:lnTo>
                    <a:pt x="115" y="1208"/>
                  </a:lnTo>
                  <a:lnTo>
                    <a:pt x="122" y="1195"/>
                  </a:lnTo>
                  <a:lnTo>
                    <a:pt x="131" y="1182"/>
                  </a:lnTo>
                  <a:lnTo>
                    <a:pt x="141" y="1170"/>
                  </a:lnTo>
                  <a:lnTo>
                    <a:pt x="151" y="1160"/>
                  </a:lnTo>
                  <a:lnTo>
                    <a:pt x="162" y="1153"/>
                  </a:lnTo>
                  <a:lnTo>
                    <a:pt x="175" y="1147"/>
                  </a:lnTo>
                  <a:lnTo>
                    <a:pt x="168" y="1162"/>
                  </a:lnTo>
                  <a:lnTo>
                    <a:pt x="161" y="1176"/>
                  </a:lnTo>
                  <a:lnTo>
                    <a:pt x="154" y="1190"/>
                  </a:lnTo>
                  <a:lnTo>
                    <a:pt x="148" y="1205"/>
                  </a:lnTo>
                  <a:lnTo>
                    <a:pt x="141" y="1219"/>
                  </a:lnTo>
                  <a:lnTo>
                    <a:pt x="135" y="1233"/>
                  </a:lnTo>
                  <a:lnTo>
                    <a:pt x="129" y="1248"/>
                  </a:lnTo>
                  <a:lnTo>
                    <a:pt x="123" y="1262"/>
                  </a:lnTo>
                  <a:lnTo>
                    <a:pt x="118" y="1276"/>
                  </a:lnTo>
                  <a:lnTo>
                    <a:pt x="113" y="1292"/>
                  </a:lnTo>
                  <a:lnTo>
                    <a:pt x="112" y="1305"/>
                  </a:lnTo>
                  <a:lnTo>
                    <a:pt x="113" y="1318"/>
                  </a:lnTo>
                  <a:lnTo>
                    <a:pt x="115" y="1331"/>
                  </a:lnTo>
                  <a:lnTo>
                    <a:pt x="119" y="1344"/>
                  </a:lnTo>
                  <a:lnTo>
                    <a:pt x="123" y="1358"/>
                  </a:lnTo>
                  <a:lnTo>
                    <a:pt x="126" y="1371"/>
                  </a:lnTo>
                  <a:lnTo>
                    <a:pt x="131" y="1385"/>
                  </a:lnTo>
                  <a:lnTo>
                    <a:pt x="133" y="1400"/>
                  </a:lnTo>
                  <a:lnTo>
                    <a:pt x="133" y="1412"/>
                  </a:lnTo>
                  <a:lnTo>
                    <a:pt x="133" y="1427"/>
                  </a:lnTo>
                  <a:lnTo>
                    <a:pt x="143" y="1463"/>
                  </a:lnTo>
                  <a:lnTo>
                    <a:pt x="154" y="1500"/>
                  </a:lnTo>
                  <a:lnTo>
                    <a:pt x="165" y="1537"/>
                  </a:lnTo>
                  <a:lnTo>
                    <a:pt x="176" y="1574"/>
                  </a:lnTo>
                  <a:lnTo>
                    <a:pt x="189" y="1610"/>
                  </a:lnTo>
                  <a:lnTo>
                    <a:pt x="206" y="1645"/>
                  </a:lnTo>
                  <a:lnTo>
                    <a:pt x="225" y="1676"/>
                  </a:lnTo>
                  <a:lnTo>
                    <a:pt x="248" y="1703"/>
                  </a:lnTo>
                  <a:lnTo>
                    <a:pt x="277" y="1728"/>
                  </a:lnTo>
                  <a:lnTo>
                    <a:pt x="310" y="1746"/>
                  </a:lnTo>
                  <a:lnTo>
                    <a:pt x="305" y="1749"/>
                  </a:lnTo>
                  <a:lnTo>
                    <a:pt x="318" y="1752"/>
                  </a:lnTo>
                  <a:lnTo>
                    <a:pt x="330" y="1753"/>
                  </a:lnTo>
                  <a:lnTo>
                    <a:pt x="343" y="1753"/>
                  </a:lnTo>
                  <a:lnTo>
                    <a:pt x="354" y="1751"/>
                  </a:lnTo>
                  <a:lnTo>
                    <a:pt x="364" y="1748"/>
                  </a:lnTo>
                  <a:lnTo>
                    <a:pt x="374" y="1743"/>
                  </a:lnTo>
                  <a:lnTo>
                    <a:pt x="386" y="1738"/>
                  </a:lnTo>
                  <a:lnTo>
                    <a:pt x="394" y="1732"/>
                  </a:lnTo>
                  <a:lnTo>
                    <a:pt x="404" y="1725"/>
                  </a:lnTo>
                  <a:lnTo>
                    <a:pt x="413" y="1719"/>
                  </a:lnTo>
                  <a:lnTo>
                    <a:pt x="436" y="1689"/>
                  </a:lnTo>
                  <a:lnTo>
                    <a:pt x="456" y="1657"/>
                  </a:lnTo>
                  <a:lnTo>
                    <a:pt x="476" y="1624"/>
                  </a:lnTo>
                  <a:lnTo>
                    <a:pt x="493" y="1590"/>
                  </a:lnTo>
                  <a:lnTo>
                    <a:pt x="510" y="1556"/>
                  </a:lnTo>
                  <a:lnTo>
                    <a:pt x="526" y="1520"/>
                  </a:lnTo>
                  <a:lnTo>
                    <a:pt x="540" y="1484"/>
                  </a:lnTo>
                  <a:lnTo>
                    <a:pt x="553" y="1448"/>
                  </a:lnTo>
                  <a:lnTo>
                    <a:pt x="566" y="1411"/>
                  </a:lnTo>
                  <a:lnTo>
                    <a:pt x="577" y="1375"/>
                  </a:lnTo>
                  <a:lnTo>
                    <a:pt x="567" y="1127"/>
                  </a:lnTo>
                  <a:lnTo>
                    <a:pt x="544" y="1146"/>
                  </a:lnTo>
                  <a:lnTo>
                    <a:pt x="522" y="1163"/>
                  </a:lnTo>
                  <a:lnTo>
                    <a:pt x="499" y="1180"/>
                  </a:lnTo>
                  <a:lnTo>
                    <a:pt x="474" y="1198"/>
                  </a:lnTo>
                  <a:lnTo>
                    <a:pt x="450" y="1213"/>
                  </a:lnTo>
                  <a:lnTo>
                    <a:pt x="426" y="1230"/>
                  </a:lnTo>
                  <a:lnTo>
                    <a:pt x="401" y="1246"/>
                  </a:lnTo>
                  <a:lnTo>
                    <a:pt x="377" y="1261"/>
                  </a:lnTo>
                  <a:lnTo>
                    <a:pt x="353" y="1276"/>
                  </a:lnTo>
                  <a:lnTo>
                    <a:pt x="330" y="1292"/>
                  </a:lnTo>
                  <a:close/>
                  <a:moveTo>
                    <a:pt x="337" y="1073"/>
                  </a:moveTo>
                  <a:lnTo>
                    <a:pt x="334" y="1073"/>
                  </a:lnTo>
                  <a:lnTo>
                    <a:pt x="333" y="1066"/>
                  </a:lnTo>
                  <a:lnTo>
                    <a:pt x="331" y="1059"/>
                  </a:lnTo>
                  <a:lnTo>
                    <a:pt x="330" y="1053"/>
                  </a:lnTo>
                  <a:lnTo>
                    <a:pt x="330" y="1046"/>
                  </a:lnTo>
                  <a:lnTo>
                    <a:pt x="330" y="1040"/>
                  </a:lnTo>
                  <a:lnTo>
                    <a:pt x="330" y="1033"/>
                  </a:lnTo>
                  <a:lnTo>
                    <a:pt x="330" y="1027"/>
                  </a:lnTo>
                  <a:lnTo>
                    <a:pt x="331" y="1021"/>
                  </a:lnTo>
                  <a:lnTo>
                    <a:pt x="333" y="1016"/>
                  </a:lnTo>
                  <a:lnTo>
                    <a:pt x="334" y="1010"/>
                  </a:lnTo>
                  <a:lnTo>
                    <a:pt x="333" y="1007"/>
                  </a:lnTo>
                  <a:lnTo>
                    <a:pt x="331" y="1006"/>
                  </a:lnTo>
                  <a:lnTo>
                    <a:pt x="330" y="1003"/>
                  </a:lnTo>
                  <a:lnTo>
                    <a:pt x="330" y="1001"/>
                  </a:lnTo>
                  <a:lnTo>
                    <a:pt x="328" y="998"/>
                  </a:lnTo>
                  <a:lnTo>
                    <a:pt x="328" y="995"/>
                  </a:lnTo>
                  <a:lnTo>
                    <a:pt x="328" y="994"/>
                  </a:lnTo>
                  <a:lnTo>
                    <a:pt x="327" y="991"/>
                  </a:lnTo>
                  <a:lnTo>
                    <a:pt x="327" y="988"/>
                  </a:lnTo>
                  <a:lnTo>
                    <a:pt x="327" y="987"/>
                  </a:lnTo>
                  <a:lnTo>
                    <a:pt x="330" y="990"/>
                  </a:lnTo>
                  <a:lnTo>
                    <a:pt x="330" y="970"/>
                  </a:lnTo>
                  <a:lnTo>
                    <a:pt x="334" y="973"/>
                  </a:lnTo>
                  <a:lnTo>
                    <a:pt x="334" y="967"/>
                  </a:lnTo>
                  <a:lnTo>
                    <a:pt x="333" y="960"/>
                  </a:lnTo>
                  <a:lnTo>
                    <a:pt x="333" y="955"/>
                  </a:lnTo>
                  <a:lnTo>
                    <a:pt x="331" y="950"/>
                  </a:lnTo>
                  <a:lnTo>
                    <a:pt x="331" y="944"/>
                  </a:lnTo>
                  <a:lnTo>
                    <a:pt x="331" y="940"/>
                  </a:lnTo>
                  <a:lnTo>
                    <a:pt x="331" y="934"/>
                  </a:lnTo>
                  <a:lnTo>
                    <a:pt x="331" y="928"/>
                  </a:lnTo>
                  <a:lnTo>
                    <a:pt x="333" y="924"/>
                  </a:lnTo>
                  <a:lnTo>
                    <a:pt x="334" y="918"/>
                  </a:lnTo>
                  <a:lnTo>
                    <a:pt x="334" y="920"/>
                  </a:lnTo>
                  <a:lnTo>
                    <a:pt x="334" y="921"/>
                  </a:lnTo>
                  <a:lnTo>
                    <a:pt x="334" y="922"/>
                  </a:lnTo>
                  <a:lnTo>
                    <a:pt x="335" y="922"/>
                  </a:lnTo>
                  <a:lnTo>
                    <a:pt x="337" y="924"/>
                  </a:lnTo>
                  <a:lnTo>
                    <a:pt x="340" y="904"/>
                  </a:lnTo>
                  <a:lnTo>
                    <a:pt x="337" y="1073"/>
                  </a:lnTo>
                  <a:close/>
                  <a:moveTo>
                    <a:pt x="337" y="729"/>
                  </a:moveTo>
                  <a:lnTo>
                    <a:pt x="344" y="725"/>
                  </a:lnTo>
                  <a:lnTo>
                    <a:pt x="347" y="735"/>
                  </a:lnTo>
                  <a:lnTo>
                    <a:pt x="351" y="745"/>
                  </a:lnTo>
                  <a:lnTo>
                    <a:pt x="355" y="755"/>
                  </a:lnTo>
                  <a:lnTo>
                    <a:pt x="360" y="765"/>
                  </a:lnTo>
                  <a:lnTo>
                    <a:pt x="364" y="775"/>
                  </a:lnTo>
                  <a:lnTo>
                    <a:pt x="368" y="783"/>
                  </a:lnTo>
                  <a:lnTo>
                    <a:pt x="373" y="793"/>
                  </a:lnTo>
                  <a:lnTo>
                    <a:pt x="377" y="802"/>
                  </a:lnTo>
                  <a:lnTo>
                    <a:pt x="383" y="812"/>
                  </a:lnTo>
                  <a:lnTo>
                    <a:pt x="388" y="821"/>
                  </a:lnTo>
                  <a:lnTo>
                    <a:pt x="381" y="812"/>
                  </a:lnTo>
                  <a:lnTo>
                    <a:pt x="375" y="805"/>
                  </a:lnTo>
                  <a:lnTo>
                    <a:pt x="370" y="795"/>
                  </a:lnTo>
                  <a:lnTo>
                    <a:pt x="364" y="786"/>
                  </a:lnTo>
                  <a:lnTo>
                    <a:pt x="358" y="778"/>
                  </a:lnTo>
                  <a:lnTo>
                    <a:pt x="353" y="768"/>
                  </a:lnTo>
                  <a:lnTo>
                    <a:pt x="348" y="758"/>
                  </a:lnTo>
                  <a:lnTo>
                    <a:pt x="344" y="749"/>
                  </a:lnTo>
                  <a:lnTo>
                    <a:pt x="340" y="739"/>
                  </a:lnTo>
                  <a:lnTo>
                    <a:pt x="337" y="729"/>
                  </a:lnTo>
                  <a:close/>
                  <a:moveTo>
                    <a:pt x="337" y="700"/>
                  </a:moveTo>
                  <a:lnTo>
                    <a:pt x="340" y="700"/>
                  </a:lnTo>
                  <a:lnTo>
                    <a:pt x="344" y="718"/>
                  </a:lnTo>
                  <a:lnTo>
                    <a:pt x="340" y="718"/>
                  </a:lnTo>
                  <a:lnTo>
                    <a:pt x="337" y="700"/>
                  </a:lnTo>
                  <a:close/>
                  <a:moveTo>
                    <a:pt x="322" y="553"/>
                  </a:moveTo>
                  <a:lnTo>
                    <a:pt x="331" y="579"/>
                  </a:lnTo>
                  <a:lnTo>
                    <a:pt x="343" y="604"/>
                  </a:lnTo>
                  <a:lnTo>
                    <a:pt x="353" y="630"/>
                  </a:lnTo>
                  <a:lnTo>
                    <a:pt x="365" y="656"/>
                  </a:lnTo>
                  <a:lnTo>
                    <a:pt x="377" y="680"/>
                  </a:lnTo>
                  <a:lnTo>
                    <a:pt x="390" y="705"/>
                  </a:lnTo>
                  <a:lnTo>
                    <a:pt x="403" y="729"/>
                  </a:lnTo>
                  <a:lnTo>
                    <a:pt x="416" y="753"/>
                  </a:lnTo>
                  <a:lnTo>
                    <a:pt x="428" y="776"/>
                  </a:lnTo>
                  <a:lnTo>
                    <a:pt x="440" y="798"/>
                  </a:lnTo>
                  <a:lnTo>
                    <a:pt x="446" y="803"/>
                  </a:lnTo>
                  <a:lnTo>
                    <a:pt x="451" y="811"/>
                  </a:lnTo>
                  <a:lnTo>
                    <a:pt x="456" y="819"/>
                  </a:lnTo>
                  <a:lnTo>
                    <a:pt x="460" y="828"/>
                  </a:lnTo>
                  <a:lnTo>
                    <a:pt x="464" y="836"/>
                  </a:lnTo>
                  <a:lnTo>
                    <a:pt x="469" y="845"/>
                  </a:lnTo>
                  <a:lnTo>
                    <a:pt x="473" y="854"/>
                  </a:lnTo>
                  <a:lnTo>
                    <a:pt x="477" y="862"/>
                  </a:lnTo>
                  <a:lnTo>
                    <a:pt x="483" y="871"/>
                  </a:lnTo>
                  <a:lnTo>
                    <a:pt x="489" y="879"/>
                  </a:lnTo>
                  <a:lnTo>
                    <a:pt x="490" y="887"/>
                  </a:lnTo>
                  <a:lnTo>
                    <a:pt x="491" y="892"/>
                  </a:lnTo>
                  <a:lnTo>
                    <a:pt x="494" y="898"/>
                  </a:lnTo>
                  <a:lnTo>
                    <a:pt x="497" y="904"/>
                  </a:lnTo>
                  <a:lnTo>
                    <a:pt x="502" y="910"/>
                  </a:lnTo>
                  <a:lnTo>
                    <a:pt x="504" y="915"/>
                  </a:lnTo>
                  <a:lnTo>
                    <a:pt x="507" y="921"/>
                  </a:lnTo>
                  <a:lnTo>
                    <a:pt x="509" y="928"/>
                  </a:lnTo>
                  <a:lnTo>
                    <a:pt x="510" y="937"/>
                  </a:lnTo>
                  <a:lnTo>
                    <a:pt x="509" y="945"/>
                  </a:lnTo>
                  <a:lnTo>
                    <a:pt x="512" y="947"/>
                  </a:lnTo>
                  <a:lnTo>
                    <a:pt x="514" y="948"/>
                  </a:lnTo>
                  <a:lnTo>
                    <a:pt x="514" y="951"/>
                  </a:lnTo>
                  <a:lnTo>
                    <a:pt x="516" y="954"/>
                  </a:lnTo>
                  <a:lnTo>
                    <a:pt x="516" y="955"/>
                  </a:lnTo>
                  <a:lnTo>
                    <a:pt x="514" y="958"/>
                  </a:lnTo>
                  <a:lnTo>
                    <a:pt x="514" y="961"/>
                  </a:lnTo>
                  <a:lnTo>
                    <a:pt x="513" y="964"/>
                  </a:lnTo>
                  <a:lnTo>
                    <a:pt x="513" y="965"/>
                  </a:lnTo>
                  <a:lnTo>
                    <a:pt x="512" y="968"/>
                  </a:lnTo>
                  <a:lnTo>
                    <a:pt x="513" y="970"/>
                  </a:lnTo>
                  <a:lnTo>
                    <a:pt x="513" y="971"/>
                  </a:lnTo>
                  <a:lnTo>
                    <a:pt x="513" y="973"/>
                  </a:lnTo>
                  <a:lnTo>
                    <a:pt x="514" y="973"/>
                  </a:lnTo>
                  <a:lnTo>
                    <a:pt x="516" y="973"/>
                  </a:lnTo>
                  <a:lnTo>
                    <a:pt x="517" y="973"/>
                  </a:lnTo>
                  <a:lnTo>
                    <a:pt x="519" y="973"/>
                  </a:lnTo>
                  <a:lnTo>
                    <a:pt x="517" y="973"/>
                  </a:lnTo>
                  <a:lnTo>
                    <a:pt x="517" y="974"/>
                  </a:lnTo>
                  <a:lnTo>
                    <a:pt x="516" y="974"/>
                  </a:lnTo>
                  <a:lnTo>
                    <a:pt x="514" y="974"/>
                  </a:lnTo>
                  <a:lnTo>
                    <a:pt x="514" y="973"/>
                  </a:lnTo>
                  <a:lnTo>
                    <a:pt x="513" y="973"/>
                  </a:lnTo>
                  <a:lnTo>
                    <a:pt x="513" y="971"/>
                  </a:lnTo>
                  <a:lnTo>
                    <a:pt x="512" y="971"/>
                  </a:lnTo>
                  <a:lnTo>
                    <a:pt x="512" y="970"/>
                  </a:lnTo>
                  <a:lnTo>
                    <a:pt x="512" y="968"/>
                  </a:lnTo>
                  <a:lnTo>
                    <a:pt x="512" y="965"/>
                  </a:lnTo>
                  <a:lnTo>
                    <a:pt x="512" y="963"/>
                  </a:lnTo>
                  <a:lnTo>
                    <a:pt x="510" y="958"/>
                  </a:lnTo>
                  <a:lnTo>
                    <a:pt x="510" y="955"/>
                  </a:lnTo>
                  <a:lnTo>
                    <a:pt x="510" y="952"/>
                  </a:lnTo>
                  <a:lnTo>
                    <a:pt x="509" y="948"/>
                  </a:lnTo>
                  <a:lnTo>
                    <a:pt x="509" y="945"/>
                  </a:lnTo>
                  <a:lnTo>
                    <a:pt x="507" y="942"/>
                  </a:lnTo>
                  <a:lnTo>
                    <a:pt x="507" y="940"/>
                  </a:lnTo>
                  <a:lnTo>
                    <a:pt x="506" y="938"/>
                  </a:lnTo>
                  <a:lnTo>
                    <a:pt x="493" y="915"/>
                  </a:lnTo>
                  <a:lnTo>
                    <a:pt x="480" y="892"/>
                  </a:lnTo>
                  <a:lnTo>
                    <a:pt x="469" y="869"/>
                  </a:lnTo>
                  <a:lnTo>
                    <a:pt x="456" y="848"/>
                  </a:lnTo>
                  <a:lnTo>
                    <a:pt x="443" y="825"/>
                  </a:lnTo>
                  <a:lnTo>
                    <a:pt x="431" y="802"/>
                  </a:lnTo>
                  <a:lnTo>
                    <a:pt x="420" y="779"/>
                  </a:lnTo>
                  <a:lnTo>
                    <a:pt x="407" y="758"/>
                  </a:lnTo>
                  <a:lnTo>
                    <a:pt x="397" y="735"/>
                  </a:lnTo>
                  <a:lnTo>
                    <a:pt x="386" y="712"/>
                  </a:lnTo>
                  <a:lnTo>
                    <a:pt x="384" y="712"/>
                  </a:lnTo>
                  <a:lnTo>
                    <a:pt x="383" y="712"/>
                  </a:lnTo>
                  <a:lnTo>
                    <a:pt x="381" y="712"/>
                  </a:lnTo>
                  <a:lnTo>
                    <a:pt x="380" y="712"/>
                  </a:lnTo>
                  <a:lnTo>
                    <a:pt x="380" y="713"/>
                  </a:lnTo>
                  <a:lnTo>
                    <a:pt x="378" y="715"/>
                  </a:lnTo>
                  <a:lnTo>
                    <a:pt x="384" y="730"/>
                  </a:lnTo>
                  <a:lnTo>
                    <a:pt x="390" y="746"/>
                  </a:lnTo>
                  <a:lnTo>
                    <a:pt x="398" y="762"/>
                  </a:lnTo>
                  <a:lnTo>
                    <a:pt x="406" y="778"/>
                  </a:lnTo>
                  <a:lnTo>
                    <a:pt x="414" y="795"/>
                  </a:lnTo>
                  <a:lnTo>
                    <a:pt x="421" y="811"/>
                  </a:lnTo>
                  <a:lnTo>
                    <a:pt x="430" y="828"/>
                  </a:lnTo>
                  <a:lnTo>
                    <a:pt x="437" y="844"/>
                  </a:lnTo>
                  <a:lnTo>
                    <a:pt x="444" y="861"/>
                  </a:lnTo>
                  <a:lnTo>
                    <a:pt x="450" y="879"/>
                  </a:lnTo>
                  <a:lnTo>
                    <a:pt x="437" y="861"/>
                  </a:lnTo>
                  <a:lnTo>
                    <a:pt x="424" y="841"/>
                  </a:lnTo>
                  <a:lnTo>
                    <a:pt x="414" y="822"/>
                  </a:lnTo>
                  <a:lnTo>
                    <a:pt x="403" y="802"/>
                  </a:lnTo>
                  <a:lnTo>
                    <a:pt x="394" y="782"/>
                  </a:lnTo>
                  <a:lnTo>
                    <a:pt x="386" y="760"/>
                  </a:lnTo>
                  <a:lnTo>
                    <a:pt x="377" y="740"/>
                  </a:lnTo>
                  <a:lnTo>
                    <a:pt x="368" y="719"/>
                  </a:lnTo>
                  <a:lnTo>
                    <a:pt x="361" y="699"/>
                  </a:lnTo>
                  <a:lnTo>
                    <a:pt x="354" y="677"/>
                  </a:lnTo>
                  <a:lnTo>
                    <a:pt x="357" y="677"/>
                  </a:lnTo>
                  <a:lnTo>
                    <a:pt x="354" y="666"/>
                  </a:lnTo>
                  <a:lnTo>
                    <a:pt x="355" y="666"/>
                  </a:lnTo>
                  <a:lnTo>
                    <a:pt x="357" y="666"/>
                  </a:lnTo>
                  <a:lnTo>
                    <a:pt x="358" y="664"/>
                  </a:lnTo>
                  <a:lnTo>
                    <a:pt x="360" y="664"/>
                  </a:lnTo>
                  <a:lnTo>
                    <a:pt x="360" y="663"/>
                  </a:lnTo>
                  <a:lnTo>
                    <a:pt x="361" y="663"/>
                  </a:lnTo>
                  <a:lnTo>
                    <a:pt x="354" y="656"/>
                  </a:lnTo>
                  <a:lnTo>
                    <a:pt x="351" y="660"/>
                  </a:lnTo>
                  <a:lnTo>
                    <a:pt x="350" y="659"/>
                  </a:lnTo>
                  <a:lnTo>
                    <a:pt x="350" y="657"/>
                  </a:lnTo>
                  <a:lnTo>
                    <a:pt x="348" y="654"/>
                  </a:lnTo>
                  <a:lnTo>
                    <a:pt x="345" y="653"/>
                  </a:lnTo>
                  <a:lnTo>
                    <a:pt x="344" y="652"/>
                  </a:lnTo>
                  <a:lnTo>
                    <a:pt x="343" y="650"/>
                  </a:lnTo>
                  <a:lnTo>
                    <a:pt x="341" y="649"/>
                  </a:lnTo>
                  <a:lnTo>
                    <a:pt x="340" y="647"/>
                  </a:lnTo>
                  <a:lnTo>
                    <a:pt x="340" y="644"/>
                  </a:lnTo>
                  <a:lnTo>
                    <a:pt x="340" y="643"/>
                  </a:lnTo>
                  <a:lnTo>
                    <a:pt x="344" y="646"/>
                  </a:lnTo>
                  <a:lnTo>
                    <a:pt x="345" y="646"/>
                  </a:lnTo>
                  <a:lnTo>
                    <a:pt x="345" y="644"/>
                  </a:lnTo>
                  <a:lnTo>
                    <a:pt x="347" y="643"/>
                  </a:lnTo>
                  <a:lnTo>
                    <a:pt x="347" y="642"/>
                  </a:lnTo>
                  <a:lnTo>
                    <a:pt x="347" y="640"/>
                  </a:lnTo>
                  <a:lnTo>
                    <a:pt x="347" y="639"/>
                  </a:lnTo>
                  <a:lnTo>
                    <a:pt x="347" y="637"/>
                  </a:lnTo>
                  <a:lnTo>
                    <a:pt x="347" y="636"/>
                  </a:lnTo>
                  <a:lnTo>
                    <a:pt x="345" y="634"/>
                  </a:lnTo>
                  <a:lnTo>
                    <a:pt x="344" y="633"/>
                  </a:lnTo>
                  <a:lnTo>
                    <a:pt x="343" y="633"/>
                  </a:lnTo>
                  <a:lnTo>
                    <a:pt x="341" y="632"/>
                  </a:lnTo>
                  <a:lnTo>
                    <a:pt x="340" y="632"/>
                  </a:lnTo>
                  <a:lnTo>
                    <a:pt x="340" y="630"/>
                  </a:lnTo>
                  <a:lnTo>
                    <a:pt x="338" y="630"/>
                  </a:lnTo>
                  <a:lnTo>
                    <a:pt x="338" y="632"/>
                  </a:lnTo>
                  <a:lnTo>
                    <a:pt x="338" y="630"/>
                  </a:lnTo>
                  <a:lnTo>
                    <a:pt x="340" y="629"/>
                  </a:lnTo>
                  <a:lnTo>
                    <a:pt x="340" y="627"/>
                  </a:lnTo>
                  <a:lnTo>
                    <a:pt x="340" y="626"/>
                  </a:lnTo>
                  <a:lnTo>
                    <a:pt x="340" y="624"/>
                  </a:lnTo>
                  <a:lnTo>
                    <a:pt x="340" y="623"/>
                  </a:lnTo>
                  <a:lnTo>
                    <a:pt x="340" y="622"/>
                  </a:lnTo>
                  <a:lnTo>
                    <a:pt x="340" y="619"/>
                  </a:lnTo>
                  <a:lnTo>
                    <a:pt x="337" y="613"/>
                  </a:lnTo>
                  <a:lnTo>
                    <a:pt x="334" y="606"/>
                  </a:lnTo>
                  <a:lnTo>
                    <a:pt x="331" y="600"/>
                  </a:lnTo>
                  <a:lnTo>
                    <a:pt x="328" y="594"/>
                  </a:lnTo>
                  <a:lnTo>
                    <a:pt x="325" y="587"/>
                  </a:lnTo>
                  <a:lnTo>
                    <a:pt x="324" y="581"/>
                  </a:lnTo>
                  <a:lnTo>
                    <a:pt x="322" y="574"/>
                  </a:lnTo>
                  <a:lnTo>
                    <a:pt x="321" y="567"/>
                  </a:lnTo>
                  <a:lnTo>
                    <a:pt x="321" y="560"/>
                  </a:lnTo>
                  <a:lnTo>
                    <a:pt x="322" y="553"/>
                  </a:lnTo>
                  <a:close/>
                  <a:moveTo>
                    <a:pt x="62" y="1169"/>
                  </a:moveTo>
                  <a:lnTo>
                    <a:pt x="59" y="1156"/>
                  </a:lnTo>
                  <a:lnTo>
                    <a:pt x="56" y="1142"/>
                  </a:lnTo>
                  <a:lnTo>
                    <a:pt x="52" y="1126"/>
                  </a:lnTo>
                  <a:lnTo>
                    <a:pt x="49" y="1112"/>
                  </a:lnTo>
                  <a:lnTo>
                    <a:pt x="46" y="1096"/>
                  </a:lnTo>
                  <a:lnTo>
                    <a:pt x="43" y="1080"/>
                  </a:lnTo>
                  <a:lnTo>
                    <a:pt x="40" y="1064"/>
                  </a:lnTo>
                  <a:lnTo>
                    <a:pt x="39" y="1047"/>
                  </a:lnTo>
                  <a:lnTo>
                    <a:pt x="37" y="1033"/>
                  </a:lnTo>
                  <a:lnTo>
                    <a:pt x="37" y="1017"/>
                  </a:lnTo>
                  <a:lnTo>
                    <a:pt x="39" y="1030"/>
                  </a:lnTo>
                  <a:lnTo>
                    <a:pt x="42" y="1043"/>
                  </a:lnTo>
                  <a:lnTo>
                    <a:pt x="46" y="1056"/>
                  </a:lnTo>
                  <a:lnTo>
                    <a:pt x="49" y="1070"/>
                  </a:lnTo>
                  <a:lnTo>
                    <a:pt x="53" y="1086"/>
                  </a:lnTo>
                  <a:lnTo>
                    <a:pt x="56" y="1102"/>
                  </a:lnTo>
                  <a:lnTo>
                    <a:pt x="59" y="1117"/>
                  </a:lnTo>
                  <a:lnTo>
                    <a:pt x="62" y="1133"/>
                  </a:lnTo>
                  <a:lnTo>
                    <a:pt x="62" y="1150"/>
                  </a:lnTo>
                  <a:lnTo>
                    <a:pt x="62" y="1169"/>
                  </a:lnTo>
                  <a:close/>
                  <a:moveTo>
                    <a:pt x="82" y="1193"/>
                  </a:moveTo>
                  <a:lnTo>
                    <a:pt x="86" y="1193"/>
                  </a:lnTo>
                  <a:lnTo>
                    <a:pt x="82" y="1182"/>
                  </a:lnTo>
                  <a:lnTo>
                    <a:pt x="85" y="1182"/>
                  </a:lnTo>
                  <a:lnTo>
                    <a:pt x="88" y="1183"/>
                  </a:lnTo>
                  <a:lnTo>
                    <a:pt x="89" y="1185"/>
                  </a:lnTo>
                  <a:lnTo>
                    <a:pt x="89" y="1187"/>
                  </a:lnTo>
                  <a:lnTo>
                    <a:pt x="89" y="1190"/>
                  </a:lnTo>
                  <a:lnTo>
                    <a:pt x="88" y="1192"/>
                  </a:lnTo>
                  <a:lnTo>
                    <a:pt x="88" y="1195"/>
                  </a:lnTo>
                  <a:lnTo>
                    <a:pt x="88" y="1196"/>
                  </a:lnTo>
                  <a:lnTo>
                    <a:pt x="88" y="1198"/>
                  </a:lnTo>
                  <a:lnTo>
                    <a:pt x="89" y="1199"/>
                  </a:lnTo>
                  <a:lnTo>
                    <a:pt x="82" y="1193"/>
                  </a:lnTo>
                  <a:close/>
                  <a:moveTo>
                    <a:pt x="89" y="1176"/>
                  </a:moveTo>
                  <a:lnTo>
                    <a:pt x="82" y="1176"/>
                  </a:lnTo>
                  <a:lnTo>
                    <a:pt x="79" y="1176"/>
                  </a:lnTo>
                  <a:lnTo>
                    <a:pt x="79" y="1169"/>
                  </a:lnTo>
                  <a:lnTo>
                    <a:pt x="82" y="1169"/>
                  </a:lnTo>
                  <a:lnTo>
                    <a:pt x="82" y="1172"/>
                  </a:lnTo>
                  <a:lnTo>
                    <a:pt x="89" y="1172"/>
                  </a:lnTo>
                  <a:lnTo>
                    <a:pt x="89" y="1176"/>
                  </a:lnTo>
                  <a:close/>
                  <a:moveTo>
                    <a:pt x="219" y="1520"/>
                  </a:moveTo>
                  <a:lnTo>
                    <a:pt x="214" y="1520"/>
                  </a:lnTo>
                  <a:lnTo>
                    <a:pt x="206" y="1471"/>
                  </a:lnTo>
                  <a:lnTo>
                    <a:pt x="209" y="1474"/>
                  </a:lnTo>
                  <a:lnTo>
                    <a:pt x="215" y="1470"/>
                  </a:lnTo>
                  <a:lnTo>
                    <a:pt x="215" y="1468"/>
                  </a:lnTo>
                  <a:lnTo>
                    <a:pt x="215" y="1467"/>
                  </a:lnTo>
                  <a:lnTo>
                    <a:pt x="215" y="1465"/>
                  </a:lnTo>
                  <a:lnTo>
                    <a:pt x="214" y="1464"/>
                  </a:lnTo>
                  <a:lnTo>
                    <a:pt x="212" y="1464"/>
                  </a:lnTo>
                  <a:lnTo>
                    <a:pt x="211" y="1464"/>
                  </a:lnTo>
                  <a:lnTo>
                    <a:pt x="209" y="1464"/>
                  </a:lnTo>
                  <a:lnTo>
                    <a:pt x="208" y="1464"/>
                  </a:lnTo>
                  <a:lnTo>
                    <a:pt x="206" y="1464"/>
                  </a:lnTo>
                  <a:lnTo>
                    <a:pt x="205" y="1464"/>
                  </a:lnTo>
                  <a:lnTo>
                    <a:pt x="204" y="1464"/>
                  </a:lnTo>
                  <a:lnTo>
                    <a:pt x="202" y="1464"/>
                  </a:lnTo>
                  <a:lnTo>
                    <a:pt x="202" y="1454"/>
                  </a:lnTo>
                  <a:lnTo>
                    <a:pt x="202" y="1445"/>
                  </a:lnTo>
                  <a:lnTo>
                    <a:pt x="202" y="1435"/>
                  </a:lnTo>
                  <a:lnTo>
                    <a:pt x="202" y="1427"/>
                  </a:lnTo>
                  <a:lnTo>
                    <a:pt x="201" y="1417"/>
                  </a:lnTo>
                  <a:lnTo>
                    <a:pt x="199" y="1408"/>
                  </a:lnTo>
                  <a:lnTo>
                    <a:pt x="199" y="1400"/>
                  </a:lnTo>
                  <a:lnTo>
                    <a:pt x="198" y="1391"/>
                  </a:lnTo>
                  <a:lnTo>
                    <a:pt x="196" y="1382"/>
                  </a:lnTo>
                  <a:lnTo>
                    <a:pt x="196" y="1375"/>
                  </a:lnTo>
                  <a:lnTo>
                    <a:pt x="201" y="1374"/>
                  </a:lnTo>
                  <a:lnTo>
                    <a:pt x="202" y="1371"/>
                  </a:lnTo>
                  <a:lnTo>
                    <a:pt x="202" y="1368"/>
                  </a:lnTo>
                  <a:lnTo>
                    <a:pt x="202" y="1365"/>
                  </a:lnTo>
                  <a:lnTo>
                    <a:pt x="202" y="1362"/>
                  </a:lnTo>
                  <a:lnTo>
                    <a:pt x="201" y="1359"/>
                  </a:lnTo>
                  <a:lnTo>
                    <a:pt x="199" y="1358"/>
                  </a:lnTo>
                  <a:lnTo>
                    <a:pt x="198" y="1355"/>
                  </a:lnTo>
                  <a:lnTo>
                    <a:pt x="198" y="1352"/>
                  </a:lnTo>
                  <a:lnTo>
                    <a:pt x="199" y="1351"/>
                  </a:lnTo>
                  <a:lnTo>
                    <a:pt x="198" y="1351"/>
                  </a:lnTo>
                  <a:lnTo>
                    <a:pt x="196" y="1349"/>
                  </a:lnTo>
                  <a:lnTo>
                    <a:pt x="196" y="1348"/>
                  </a:lnTo>
                  <a:lnTo>
                    <a:pt x="195" y="1347"/>
                  </a:lnTo>
                  <a:lnTo>
                    <a:pt x="195" y="1345"/>
                  </a:lnTo>
                  <a:lnTo>
                    <a:pt x="195" y="1344"/>
                  </a:lnTo>
                  <a:lnTo>
                    <a:pt x="195" y="1342"/>
                  </a:lnTo>
                  <a:lnTo>
                    <a:pt x="196" y="1341"/>
                  </a:lnTo>
                  <a:lnTo>
                    <a:pt x="196" y="1339"/>
                  </a:lnTo>
                  <a:lnTo>
                    <a:pt x="196" y="1338"/>
                  </a:lnTo>
                  <a:lnTo>
                    <a:pt x="196" y="1336"/>
                  </a:lnTo>
                  <a:lnTo>
                    <a:pt x="196" y="1338"/>
                  </a:lnTo>
                  <a:lnTo>
                    <a:pt x="196" y="1339"/>
                  </a:lnTo>
                  <a:lnTo>
                    <a:pt x="196" y="1341"/>
                  </a:lnTo>
                  <a:lnTo>
                    <a:pt x="198" y="1342"/>
                  </a:lnTo>
                  <a:lnTo>
                    <a:pt x="199" y="1344"/>
                  </a:lnTo>
                  <a:lnTo>
                    <a:pt x="201" y="1344"/>
                  </a:lnTo>
                  <a:lnTo>
                    <a:pt x="201" y="1342"/>
                  </a:lnTo>
                  <a:lnTo>
                    <a:pt x="202" y="1342"/>
                  </a:lnTo>
                  <a:lnTo>
                    <a:pt x="202" y="1341"/>
                  </a:lnTo>
                  <a:lnTo>
                    <a:pt x="202" y="1339"/>
                  </a:lnTo>
                  <a:lnTo>
                    <a:pt x="202" y="1338"/>
                  </a:lnTo>
                  <a:lnTo>
                    <a:pt x="202" y="1336"/>
                  </a:lnTo>
                  <a:lnTo>
                    <a:pt x="202" y="1335"/>
                  </a:lnTo>
                  <a:lnTo>
                    <a:pt x="202" y="1334"/>
                  </a:lnTo>
                  <a:lnTo>
                    <a:pt x="199" y="1331"/>
                  </a:lnTo>
                  <a:lnTo>
                    <a:pt x="196" y="1315"/>
                  </a:lnTo>
                  <a:lnTo>
                    <a:pt x="195" y="1298"/>
                  </a:lnTo>
                  <a:lnTo>
                    <a:pt x="194" y="1279"/>
                  </a:lnTo>
                  <a:lnTo>
                    <a:pt x="192" y="1259"/>
                  </a:lnTo>
                  <a:lnTo>
                    <a:pt x="191" y="1240"/>
                  </a:lnTo>
                  <a:lnTo>
                    <a:pt x="189" y="1219"/>
                  </a:lnTo>
                  <a:lnTo>
                    <a:pt x="189" y="1199"/>
                  </a:lnTo>
                  <a:lnTo>
                    <a:pt x="189" y="1179"/>
                  </a:lnTo>
                  <a:lnTo>
                    <a:pt x="189" y="1160"/>
                  </a:lnTo>
                  <a:lnTo>
                    <a:pt x="189" y="1142"/>
                  </a:lnTo>
                  <a:lnTo>
                    <a:pt x="179" y="1152"/>
                  </a:lnTo>
                  <a:lnTo>
                    <a:pt x="189" y="1137"/>
                  </a:lnTo>
                  <a:lnTo>
                    <a:pt x="198" y="1123"/>
                  </a:lnTo>
                  <a:lnTo>
                    <a:pt x="206" y="1109"/>
                  </a:lnTo>
                  <a:lnTo>
                    <a:pt x="215" y="1094"/>
                  </a:lnTo>
                  <a:lnTo>
                    <a:pt x="224" y="1080"/>
                  </a:lnTo>
                  <a:lnTo>
                    <a:pt x="232" y="1066"/>
                  </a:lnTo>
                  <a:lnTo>
                    <a:pt x="242" y="1051"/>
                  </a:lnTo>
                  <a:lnTo>
                    <a:pt x="254" y="1038"/>
                  </a:lnTo>
                  <a:lnTo>
                    <a:pt x="267" y="1026"/>
                  </a:lnTo>
                  <a:lnTo>
                    <a:pt x="282" y="1014"/>
                  </a:lnTo>
                  <a:lnTo>
                    <a:pt x="277" y="1006"/>
                  </a:lnTo>
                  <a:lnTo>
                    <a:pt x="270" y="998"/>
                  </a:lnTo>
                  <a:lnTo>
                    <a:pt x="259" y="993"/>
                  </a:lnTo>
                  <a:lnTo>
                    <a:pt x="249" y="985"/>
                  </a:lnTo>
                  <a:lnTo>
                    <a:pt x="241" y="980"/>
                  </a:lnTo>
                  <a:lnTo>
                    <a:pt x="232" y="974"/>
                  </a:lnTo>
                  <a:lnTo>
                    <a:pt x="225" y="967"/>
                  </a:lnTo>
                  <a:lnTo>
                    <a:pt x="222" y="960"/>
                  </a:lnTo>
                  <a:lnTo>
                    <a:pt x="222" y="951"/>
                  </a:lnTo>
                  <a:lnTo>
                    <a:pt x="227" y="941"/>
                  </a:lnTo>
                  <a:lnTo>
                    <a:pt x="228" y="937"/>
                  </a:lnTo>
                  <a:lnTo>
                    <a:pt x="231" y="935"/>
                  </a:lnTo>
                  <a:lnTo>
                    <a:pt x="234" y="934"/>
                  </a:lnTo>
                  <a:lnTo>
                    <a:pt x="237" y="934"/>
                  </a:lnTo>
                  <a:lnTo>
                    <a:pt x="239" y="934"/>
                  </a:lnTo>
                  <a:lnTo>
                    <a:pt x="242" y="934"/>
                  </a:lnTo>
                  <a:lnTo>
                    <a:pt x="247" y="935"/>
                  </a:lnTo>
                  <a:lnTo>
                    <a:pt x="249" y="935"/>
                  </a:lnTo>
                  <a:lnTo>
                    <a:pt x="254" y="935"/>
                  </a:lnTo>
                  <a:lnTo>
                    <a:pt x="258" y="935"/>
                  </a:lnTo>
                  <a:lnTo>
                    <a:pt x="257" y="935"/>
                  </a:lnTo>
                  <a:lnTo>
                    <a:pt x="255" y="937"/>
                  </a:lnTo>
                  <a:lnTo>
                    <a:pt x="255" y="938"/>
                  </a:lnTo>
                  <a:lnTo>
                    <a:pt x="254" y="940"/>
                  </a:lnTo>
                  <a:lnTo>
                    <a:pt x="254" y="941"/>
                  </a:lnTo>
                  <a:lnTo>
                    <a:pt x="254" y="942"/>
                  </a:lnTo>
                  <a:lnTo>
                    <a:pt x="254" y="944"/>
                  </a:lnTo>
                  <a:lnTo>
                    <a:pt x="254" y="945"/>
                  </a:lnTo>
                  <a:lnTo>
                    <a:pt x="255" y="942"/>
                  </a:lnTo>
                  <a:lnTo>
                    <a:pt x="258" y="941"/>
                  </a:lnTo>
                  <a:lnTo>
                    <a:pt x="262" y="941"/>
                  </a:lnTo>
                  <a:lnTo>
                    <a:pt x="267" y="942"/>
                  </a:lnTo>
                  <a:lnTo>
                    <a:pt x="271" y="942"/>
                  </a:lnTo>
                  <a:lnTo>
                    <a:pt x="275" y="942"/>
                  </a:lnTo>
                  <a:lnTo>
                    <a:pt x="278" y="942"/>
                  </a:lnTo>
                  <a:lnTo>
                    <a:pt x="281" y="940"/>
                  </a:lnTo>
                  <a:lnTo>
                    <a:pt x="282" y="935"/>
                  </a:lnTo>
                  <a:lnTo>
                    <a:pt x="282" y="928"/>
                  </a:lnTo>
                  <a:lnTo>
                    <a:pt x="282" y="925"/>
                  </a:lnTo>
                  <a:lnTo>
                    <a:pt x="282" y="922"/>
                  </a:lnTo>
                  <a:lnTo>
                    <a:pt x="282" y="921"/>
                  </a:lnTo>
                  <a:lnTo>
                    <a:pt x="281" y="918"/>
                  </a:lnTo>
                  <a:lnTo>
                    <a:pt x="281" y="917"/>
                  </a:lnTo>
                  <a:lnTo>
                    <a:pt x="280" y="914"/>
                  </a:lnTo>
                  <a:lnTo>
                    <a:pt x="277" y="912"/>
                  </a:lnTo>
                  <a:lnTo>
                    <a:pt x="275" y="912"/>
                  </a:lnTo>
                  <a:lnTo>
                    <a:pt x="274" y="911"/>
                  </a:lnTo>
                  <a:lnTo>
                    <a:pt x="271" y="911"/>
                  </a:lnTo>
                  <a:lnTo>
                    <a:pt x="261" y="908"/>
                  </a:lnTo>
                  <a:lnTo>
                    <a:pt x="249" y="907"/>
                  </a:lnTo>
                  <a:lnTo>
                    <a:pt x="237" y="907"/>
                  </a:lnTo>
                  <a:lnTo>
                    <a:pt x="224" y="908"/>
                  </a:lnTo>
                  <a:lnTo>
                    <a:pt x="211" y="908"/>
                  </a:lnTo>
                  <a:lnTo>
                    <a:pt x="199" y="908"/>
                  </a:lnTo>
                  <a:lnTo>
                    <a:pt x="188" y="905"/>
                  </a:lnTo>
                  <a:lnTo>
                    <a:pt x="179" y="901"/>
                  </a:lnTo>
                  <a:lnTo>
                    <a:pt x="172" y="892"/>
                  </a:lnTo>
                  <a:lnTo>
                    <a:pt x="168" y="879"/>
                  </a:lnTo>
                  <a:lnTo>
                    <a:pt x="151" y="879"/>
                  </a:lnTo>
                  <a:lnTo>
                    <a:pt x="133" y="882"/>
                  </a:lnTo>
                  <a:lnTo>
                    <a:pt x="116" y="885"/>
                  </a:lnTo>
                  <a:lnTo>
                    <a:pt x="99" y="889"/>
                  </a:lnTo>
                  <a:lnTo>
                    <a:pt x="83" y="897"/>
                  </a:lnTo>
                  <a:lnTo>
                    <a:pt x="69" y="904"/>
                  </a:lnTo>
                  <a:lnTo>
                    <a:pt x="55" y="914"/>
                  </a:lnTo>
                  <a:lnTo>
                    <a:pt x="43" y="924"/>
                  </a:lnTo>
                  <a:lnTo>
                    <a:pt x="33" y="937"/>
                  </a:lnTo>
                  <a:lnTo>
                    <a:pt x="25" y="952"/>
                  </a:lnTo>
                  <a:lnTo>
                    <a:pt x="30" y="937"/>
                  </a:lnTo>
                  <a:lnTo>
                    <a:pt x="39" y="921"/>
                  </a:lnTo>
                  <a:lnTo>
                    <a:pt x="48" y="908"/>
                  </a:lnTo>
                  <a:lnTo>
                    <a:pt x="59" y="897"/>
                  </a:lnTo>
                  <a:lnTo>
                    <a:pt x="72" y="887"/>
                  </a:lnTo>
                  <a:lnTo>
                    <a:pt x="86" y="877"/>
                  </a:lnTo>
                  <a:lnTo>
                    <a:pt x="101" y="869"/>
                  </a:lnTo>
                  <a:lnTo>
                    <a:pt x="115" y="864"/>
                  </a:lnTo>
                  <a:lnTo>
                    <a:pt x="131" y="858"/>
                  </a:lnTo>
                  <a:lnTo>
                    <a:pt x="145" y="855"/>
                  </a:lnTo>
                  <a:lnTo>
                    <a:pt x="146" y="855"/>
                  </a:lnTo>
                  <a:lnTo>
                    <a:pt x="148" y="855"/>
                  </a:lnTo>
                  <a:lnTo>
                    <a:pt x="151" y="855"/>
                  </a:lnTo>
                  <a:lnTo>
                    <a:pt x="152" y="856"/>
                  </a:lnTo>
                  <a:lnTo>
                    <a:pt x="155" y="858"/>
                  </a:lnTo>
                  <a:lnTo>
                    <a:pt x="156" y="858"/>
                  </a:lnTo>
                  <a:lnTo>
                    <a:pt x="158" y="858"/>
                  </a:lnTo>
                  <a:lnTo>
                    <a:pt x="161" y="858"/>
                  </a:lnTo>
                  <a:lnTo>
                    <a:pt x="161" y="855"/>
                  </a:lnTo>
                  <a:lnTo>
                    <a:pt x="162" y="852"/>
                  </a:lnTo>
                  <a:lnTo>
                    <a:pt x="158" y="849"/>
                  </a:lnTo>
                  <a:lnTo>
                    <a:pt x="165" y="846"/>
                  </a:lnTo>
                  <a:lnTo>
                    <a:pt x="172" y="846"/>
                  </a:lnTo>
                  <a:lnTo>
                    <a:pt x="181" y="848"/>
                  </a:lnTo>
                  <a:lnTo>
                    <a:pt x="189" y="851"/>
                  </a:lnTo>
                  <a:lnTo>
                    <a:pt x="199" y="854"/>
                  </a:lnTo>
                  <a:lnTo>
                    <a:pt x="209" y="856"/>
                  </a:lnTo>
                  <a:lnTo>
                    <a:pt x="219" y="859"/>
                  </a:lnTo>
                  <a:lnTo>
                    <a:pt x="229" y="862"/>
                  </a:lnTo>
                  <a:lnTo>
                    <a:pt x="239" y="862"/>
                  </a:lnTo>
                  <a:lnTo>
                    <a:pt x="251" y="862"/>
                  </a:lnTo>
                  <a:lnTo>
                    <a:pt x="249" y="868"/>
                  </a:lnTo>
                  <a:lnTo>
                    <a:pt x="251" y="872"/>
                  </a:lnTo>
                  <a:lnTo>
                    <a:pt x="254" y="875"/>
                  </a:lnTo>
                  <a:lnTo>
                    <a:pt x="258" y="877"/>
                  </a:lnTo>
                  <a:lnTo>
                    <a:pt x="262" y="878"/>
                  </a:lnTo>
                  <a:lnTo>
                    <a:pt x="268" y="878"/>
                  </a:lnTo>
                  <a:lnTo>
                    <a:pt x="272" y="879"/>
                  </a:lnTo>
                  <a:lnTo>
                    <a:pt x="277" y="882"/>
                  </a:lnTo>
                  <a:lnTo>
                    <a:pt x="280" y="885"/>
                  </a:lnTo>
                  <a:lnTo>
                    <a:pt x="282" y="889"/>
                  </a:lnTo>
                  <a:lnTo>
                    <a:pt x="285" y="885"/>
                  </a:lnTo>
                  <a:lnTo>
                    <a:pt x="288" y="882"/>
                  </a:lnTo>
                  <a:lnTo>
                    <a:pt x="288" y="878"/>
                  </a:lnTo>
                  <a:lnTo>
                    <a:pt x="288" y="874"/>
                  </a:lnTo>
                  <a:lnTo>
                    <a:pt x="288" y="869"/>
                  </a:lnTo>
                  <a:lnTo>
                    <a:pt x="287" y="865"/>
                  </a:lnTo>
                  <a:lnTo>
                    <a:pt x="285" y="861"/>
                  </a:lnTo>
                  <a:lnTo>
                    <a:pt x="284" y="856"/>
                  </a:lnTo>
                  <a:lnTo>
                    <a:pt x="282" y="854"/>
                  </a:lnTo>
                  <a:lnTo>
                    <a:pt x="282" y="849"/>
                  </a:lnTo>
                  <a:lnTo>
                    <a:pt x="278" y="845"/>
                  </a:lnTo>
                  <a:lnTo>
                    <a:pt x="268" y="855"/>
                  </a:lnTo>
                  <a:lnTo>
                    <a:pt x="261" y="825"/>
                  </a:lnTo>
                  <a:lnTo>
                    <a:pt x="258" y="796"/>
                  </a:lnTo>
                  <a:lnTo>
                    <a:pt x="259" y="771"/>
                  </a:lnTo>
                  <a:lnTo>
                    <a:pt x="262" y="746"/>
                  </a:lnTo>
                  <a:lnTo>
                    <a:pt x="267" y="722"/>
                  </a:lnTo>
                  <a:lnTo>
                    <a:pt x="271" y="697"/>
                  </a:lnTo>
                  <a:lnTo>
                    <a:pt x="274" y="673"/>
                  </a:lnTo>
                  <a:lnTo>
                    <a:pt x="275" y="647"/>
                  </a:lnTo>
                  <a:lnTo>
                    <a:pt x="274" y="619"/>
                  </a:lnTo>
                  <a:lnTo>
                    <a:pt x="268" y="587"/>
                  </a:lnTo>
                  <a:lnTo>
                    <a:pt x="219" y="282"/>
                  </a:lnTo>
                  <a:lnTo>
                    <a:pt x="234" y="299"/>
                  </a:lnTo>
                  <a:lnTo>
                    <a:pt x="248" y="366"/>
                  </a:lnTo>
                  <a:lnTo>
                    <a:pt x="264" y="434"/>
                  </a:lnTo>
                  <a:lnTo>
                    <a:pt x="277" y="503"/>
                  </a:lnTo>
                  <a:lnTo>
                    <a:pt x="290" y="571"/>
                  </a:lnTo>
                  <a:lnTo>
                    <a:pt x="301" y="642"/>
                  </a:lnTo>
                  <a:lnTo>
                    <a:pt x="308" y="710"/>
                  </a:lnTo>
                  <a:lnTo>
                    <a:pt x="314" y="781"/>
                  </a:lnTo>
                  <a:lnTo>
                    <a:pt x="315" y="848"/>
                  </a:lnTo>
                  <a:lnTo>
                    <a:pt x="311" y="917"/>
                  </a:lnTo>
                  <a:lnTo>
                    <a:pt x="302" y="983"/>
                  </a:lnTo>
                  <a:lnTo>
                    <a:pt x="300" y="987"/>
                  </a:lnTo>
                  <a:lnTo>
                    <a:pt x="297" y="991"/>
                  </a:lnTo>
                  <a:lnTo>
                    <a:pt x="295" y="997"/>
                  </a:lnTo>
                  <a:lnTo>
                    <a:pt x="295" y="1003"/>
                  </a:lnTo>
                  <a:lnTo>
                    <a:pt x="295" y="1010"/>
                  </a:lnTo>
                  <a:lnTo>
                    <a:pt x="295" y="1016"/>
                  </a:lnTo>
                  <a:lnTo>
                    <a:pt x="295" y="1023"/>
                  </a:lnTo>
                  <a:lnTo>
                    <a:pt x="295" y="1028"/>
                  </a:lnTo>
                  <a:lnTo>
                    <a:pt x="295" y="1036"/>
                  </a:lnTo>
                  <a:lnTo>
                    <a:pt x="295" y="1041"/>
                  </a:lnTo>
                  <a:lnTo>
                    <a:pt x="288" y="1040"/>
                  </a:lnTo>
                  <a:lnTo>
                    <a:pt x="281" y="1041"/>
                  </a:lnTo>
                  <a:lnTo>
                    <a:pt x="275" y="1044"/>
                  </a:lnTo>
                  <a:lnTo>
                    <a:pt x="271" y="1048"/>
                  </a:lnTo>
                  <a:lnTo>
                    <a:pt x="267" y="1053"/>
                  </a:lnTo>
                  <a:lnTo>
                    <a:pt x="262" y="1059"/>
                  </a:lnTo>
                  <a:lnTo>
                    <a:pt x="259" y="1064"/>
                  </a:lnTo>
                  <a:lnTo>
                    <a:pt x="257" y="1070"/>
                  </a:lnTo>
                  <a:lnTo>
                    <a:pt x="254" y="1074"/>
                  </a:lnTo>
                  <a:lnTo>
                    <a:pt x="251" y="1079"/>
                  </a:lnTo>
                  <a:lnTo>
                    <a:pt x="248" y="1076"/>
                  </a:lnTo>
                  <a:lnTo>
                    <a:pt x="248" y="1081"/>
                  </a:lnTo>
                  <a:lnTo>
                    <a:pt x="245" y="1087"/>
                  </a:lnTo>
                  <a:lnTo>
                    <a:pt x="242" y="1091"/>
                  </a:lnTo>
                  <a:lnTo>
                    <a:pt x="238" y="1094"/>
                  </a:lnTo>
                  <a:lnTo>
                    <a:pt x="232" y="1097"/>
                  </a:lnTo>
                  <a:lnTo>
                    <a:pt x="227" y="1102"/>
                  </a:lnTo>
                  <a:lnTo>
                    <a:pt x="222" y="1104"/>
                  </a:lnTo>
                  <a:lnTo>
                    <a:pt x="218" y="1109"/>
                  </a:lnTo>
                  <a:lnTo>
                    <a:pt x="215" y="1113"/>
                  </a:lnTo>
                  <a:lnTo>
                    <a:pt x="214" y="1120"/>
                  </a:lnTo>
                  <a:lnTo>
                    <a:pt x="209" y="1117"/>
                  </a:lnTo>
                  <a:lnTo>
                    <a:pt x="208" y="1119"/>
                  </a:lnTo>
                  <a:lnTo>
                    <a:pt x="206" y="1119"/>
                  </a:lnTo>
                  <a:lnTo>
                    <a:pt x="206" y="1120"/>
                  </a:lnTo>
                  <a:lnTo>
                    <a:pt x="206" y="1122"/>
                  </a:lnTo>
                  <a:lnTo>
                    <a:pt x="206" y="1123"/>
                  </a:lnTo>
                  <a:lnTo>
                    <a:pt x="206" y="1124"/>
                  </a:lnTo>
                  <a:lnTo>
                    <a:pt x="199" y="1149"/>
                  </a:lnTo>
                  <a:lnTo>
                    <a:pt x="196" y="1172"/>
                  </a:lnTo>
                  <a:lnTo>
                    <a:pt x="196" y="1193"/>
                  </a:lnTo>
                  <a:lnTo>
                    <a:pt x="198" y="1215"/>
                  </a:lnTo>
                  <a:lnTo>
                    <a:pt x="201" y="1236"/>
                  </a:lnTo>
                  <a:lnTo>
                    <a:pt x="204" y="1256"/>
                  </a:lnTo>
                  <a:lnTo>
                    <a:pt x="208" y="1278"/>
                  </a:lnTo>
                  <a:lnTo>
                    <a:pt x="212" y="1299"/>
                  </a:lnTo>
                  <a:lnTo>
                    <a:pt x="215" y="1321"/>
                  </a:lnTo>
                  <a:lnTo>
                    <a:pt x="217" y="1344"/>
                  </a:lnTo>
                  <a:lnTo>
                    <a:pt x="215" y="1351"/>
                  </a:lnTo>
                  <a:lnTo>
                    <a:pt x="214" y="1357"/>
                  </a:lnTo>
                  <a:lnTo>
                    <a:pt x="214" y="1364"/>
                  </a:lnTo>
                  <a:lnTo>
                    <a:pt x="212" y="1372"/>
                  </a:lnTo>
                  <a:lnTo>
                    <a:pt x="212" y="1379"/>
                  </a:lnTo>
                  <a:lnTo>
                    <a:pt x="212" y="1387"/>
                  </a:lnTo>
                  <a:lnTo>
                    <a:pt x="214" y="1394"/>
                  </a:lnTo>
                  <a:lnTo>
                    <a:pt x="214" y="1400"/>
                  </a:lnTo>
                  <a:lnTo>
                    <a:pt x="214" y="1407"/>
                  </a:lnTo>
                  <a:lnTo>
                    <a:pt x="214" y="1412"/>
                  </a:lnTo>
                  <a:lnTo>
                    <a:pt x="214" y="1417"/>
                  </a:lnTo>
                  <a:lnTo>
                    <a:pt x="214" y="1421"/>
                  </a:lnTo>
                  <a:lnTo>
                    <a:pt x="214" y="1427"/>
                  </a:lnTo>
                  <a:lnTo>
                    <a:pt x="214" y="1431"/>
                  </a:lnTo>
                  <a:lnTo>
                    <a:pt x="214" y="1437"/>
                  </a:lnTo>
                  <a:lnTo>
                    <a:pt x="214" y="1443"/>
                  </a:lnTo>
                  <a:lnTo>
                    <a:pt x="214" y="1448"/>
                  </a:lnTo>
                  <a:lnTo>
                    <a:pt x="214" y="1454"/>
                  </a:lnTo>
                  <a:lnTo>
                    <a:pt x="214" y="1460"/>
                  </a:lnTo>
                  <a:lnTo>
                    <a:pt x="215" y="1465"/>
                  </a:lnTo>
                  <a:lnTo>
                    <a:pt x="215" y="1467"/>
                  </a:lnTo>
                  <a:lnTo>
                    <a:pt x="217" y="1467"/>
                  </a:lnTo>
                  <a:lnTo>
                    <a:pt x="217" y="1468"/>
                  </a:lnTo>
                  <a:lnTo>
                    <a:pt x="215" y="1470"/>
                  </a:lnTo>
                  <a:lnTo>
                    <a:pt x="215" y="1474"/>
                  </a:lnTo>
                  <a:lnTo>
                    <a:pt x="215" y="1478"/>
                  </a:lnTo>
                  <a:lnTo>
                    <a:pt x="217" y="1481"/>
                  </a:lnTo>
                  <a:lnTo>
                    <a:pt x="217" y="1486"/>
                  </a:lnTo>
                  <a:lnTo>
                    <a:pt x="218" y="1490"/>
                  </a:lnTo>
                  <a:lnTo>
                    <a:pt x="218" y="1493"/>
                  </a:lnTo>
                  <a:lnTo>
                    <a:pt x="219" y="1497"/>
                  </a:lnTo>
                  <a:lnTo>
                    <a:pt x="221" y="1500"/>
                  </a:lnTo>
                  <a:lnTo>
                    <a:pt x="222" y="1503"/>
                  </a:lnTo>
                  <a:lnTo>
                    <a:pt x="224" y="1506"/>
                  </a:lnTo>
                  <a:lnTo>
                    <a:pt x="222" y="1507"/>
                  </a:lnTo>
                  <a:lnTo>
                    <a:pt x="221" y="1508"/>
                  </a:lnTo>
                  <a:lnTo>
                    <a:pt x="221" y="1510"/>
                  </a:lnTo>
                  <a:lnTo>
                    <a:pt x="221" y="1511"/>
                  </a:lnTo>
                  <a:lnTo>
                    <a:pt x="221" y="1513"/>
                  </a:lnTo>
                  <a:lnTo>
                    <a:pt x="221" y="1514"/>
                  </a:lnTo>
                  <a:lnTo>
                    <a:pt x="221" y="1516"/>
                  </a:lnTo>
                  <a:lnTo>
                    <a:pt x="221" y="1517"/>
                  </a:lnTo>
                  <a:lnTo>
                    <a:pt x="219" y="1520"/>
                  </a:lnTo>
                  <a:close/>
                  <a:moveTo>
                    <a:pt x="322" y="1193"/>
                  </a:moveTo>
                  <a:lnTo>
                    <a:pt x="311" y="1192"/>
                  </a:lnTo>
                  <a:lnTo>
                    <a:pt x="300" y="1189"/>
                  </a:lnTo>
                  <a:lnTo>
                    <a:pt x="290" y="1185"/>
                  </a:lnTo>
                  <a:lnTo>
                    <a:pt x="280" y="1180"/>
                  </a:lnTo>
                  <a:lnTo>
                    <a:pt x="271" y="1175"/>
                  </a:lnTo>
                  <a:lnTo>
                    <a:pt x="262" y="1167"/>
                  </a:lnTo>
                  <a:lnTo>
                    <a:pt x="254" y="1160"/>
                  </a:lnTo>
                  <a:lnTo>
                    <a:pt x="245" y="1153"/>
                  </a:lnTo>
                  <a:lnTo>
                    <a:pt x="238" y="1146"/>
                  </a:lnTo>
                  <a:lnTo>
                    <a:pt x="231" y="1137"/>
                  </a:lnTo>
                  <a:lnTo>
                    <a:pt x="229" y="1134"/>
                  </a:lnTo>
                  <a:lnTo>
                    <a:pt x="229" y="1132"/>
                  </a:lnTo>
                  <a:lnTo>
                    <a:pt x="229" y="1129"/>
                  </a:lnTo>
                  <a:lnTo>
                    <a:pt x="231" y="1126"/>
                  </a:lnTo>
                  <a:lnTo>
                    <a:pt x="231" y="1122"/>
                  </a:lnTo>
                  <a:lnTo>
                    <a:pt x="232" y="1119"/>
                  </a:lnTo>
                  <a:lnTo>
                    <a:pt x="235" y="1116"/>
                  </a:lnTo>
                  <a:lnTo>
                    <a:pt x="237" y="1113"/>
                  </a:lnTo>
                  <a:lnTo>
                    <a:pt x="238" y="1110"/>
                  </a:lnTo>
                  <a:lnTo>
                    <a:pt x="241" y="1107"/>
                  </a:lnTo>
                  <a:lnTo>
                    <a:pt x="251" y="1113"/>
                  </a:lnTo>
                  <a:lnTo>
                    <a:pt x="259" y="1122"/>
                  </a:lnTo>
                  <a:lnTo>
                    <a:pt x="268" y="1132"/>
                  </a:lnTo>
                  <a:lnTo>
                    <a:pt x="277" y="1143"/>
                  </a:lnTo>
                  <a:lnTo>
                    <a:pt x="285" y="1153"/>
                  </a:lnTo>
                  <a:lnTo>
                    <a:pt x="294" y="1165"/>
                  </a:lnTo>
                  <a:lnTo>
                    <a:pt x="304" y="1173"/>
                  </a:lnTo>
                  <a:lnTo>
                    <a:pt x="314" y="1180"/>
                  </a:lnTo>
                  <a:lnTo>
                    <a:pt x="324" y="1185"/>
                  </a:lnTo>
                  <a:lnTo>
                    <a:pt x="337" y="1186"/>
                  </a:lnTo>
                  <a:lnTo>
                    <a:pt x="322" y="1186"/>
                  </a:lnTo>
                  <a:lnTo>
                    <a:pt x="322" y="1193"/>
                  </a:lnTo>
                  <a:close/>
                  <a:moveTo>
                    <a:pt x="364" y="1279"/>
                  </a:moveTo>
                  <a:lnTo>
                    <a:pt x="363" y="1278"/>
                  </a:lnTo>
                  <a:lnTo>
                    <a:pt x="347" y="1289"/>
                  </a:lnTo>
                  <a:lnTo>
                    <a:pt x="361" y="1275"/>
                  </a:lnTo>
                  <a:lnTo>
                    <a:pt x="363" y="1278"/>
                  </a:lnTo>
                  <a:lnTo>
                    <a:pt x="368" y="1275"/>
                  </a:lnTo>
                  <a:lnTo>
                    <a:pt x="364" y="127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96" name="Freeform 50"/>
            <p:cNvSpPr>
              <a:spLocks/>
            </p:cNvSpPr>
            <p:nvPr/>
          </p:nvSpPr>
          <p:spPr bwMode="auto">
            <a:xfrm>
              <a:off x="2441" y="1405"/>
              <a:ext cx="146" cy="467"/>
            </a:xfrm>
            <a:custGeom>
              <a:avLst/>
              <a:gdLst>
                <a:gd name="T0" fmla="*/ 101 w 292"/>
                <a:gd name="T1" fmla="*/ 66 h 932"/>
                <a:gd name="T2" fmla="*/ 97 w 292"/>
                <a:gd name="T3" fmla="*/ 58 h 932"/>
                <a:gd name="T4" fmla="*/ 96 w 292"/>
                <a:gd name="T5" fmla="*/ 50 h 932"/>
                <a:gd name="T6" fmla="*/ 96 w 292"/>
                <a:gd name="T7" fmla="*/ 41 h 932"/>
                <a:gd name="T8" fmla="*/ 96 w 292"/>
                <a:gd name="T9" fmla="*/ 32 h 932"/>
                <a:gd name="T10" fmla="*/ 95 w 292"/>
                <a:gd name="T11" fmla="*/ 24 h 932"/>
                <a:gd name="T12" fmla="*/ 93 w 292"/>
                <a:gd name="T13" fmla="*/ 18 h 932"/>
                <a:gd name="T14" fmla="*/ 91 w 292"/>
                <a:gd name="T15" fmla="*/ 12 h 932"/>
                <a:gd name="T16" fmla="*/ 89 w 292"/>
                <a:gd name="T17" fmla="*/ 5 h 932"/>
                <a:gd name="T18" fmla="*/ 84 w 292"/>
                <a:gd name="T19" fmla="*/ 1 h 932"/>
                <a:gd name="T20" fmla="*/ 81 w 292"/>
                <a:gd name="T21" fmla="*/ 5 h 932"/>
                <a:gd name="T22" fmla="*/ 78 w 292"/>
                <a:gd name="T23" fmla="*/ 5 h 932"/>
                <a:gd name="T24" fmla="*/ 75 w 292"/>
                <a:gd name="T25" fmla="*/ 5 h 932"/>
                <a:gd name="T26" fmla="*/ 73 w 292"/>
                <a:gd name="T27" fmla="*/ 5 h 932"/>
                <a:gd name="T28" fmla="*/ 71 w 292"/>
                <a:gd name="T29" fmla="*/ 5 h 932"/>
                <a:gd name="T30" fmla="*/ 69 w 292"/>
                <a:gd name="T31" fmla="*/ 4 h 932"/>
                <a:gd name="T32" fmla="*/ 49 w 292"/>
                <a:gd name="T33" fmla="*/ 33 h 932"/>
                <a:gd name="T34" fmla="*/ 33 w 292"/>
                <a:gd name="T35" fmla="*/ 65 h 932"/>
                <a:gd name="T36" fmla="*/ 22 w 292"/>
                <a:gd name="T37" fmla="*/ 97 h 932"/>
                <a:gd name="T38" fmla="*/ 13 w 292"/>
                <a:gd name="T39" fmla="*/ 132 h 932"/>
                <a:gd name="T40" fmla="*/ 7 w 292"/>
                <a:gd name="T41" fmla="*/ 167 h 932"/>
                <a:gd name="T42" fmla="*/ 5 w 292"/>
                <a:gd name="T43" fmla="*/ 181 h 932"/>
                <a:gd name="T44" fmla="*/ 2 w 292"/>
                <a:gd name="T45" fmla="*/ 193 h 932"/>
                <a:gd name="T46" fmla="*/ 0 w 292"/>
                <a:gd name="T47" fmla="*/ 205 h 932"/>
                <a:gd name="T48" fmla="*/ 0 w 292"/>
                <a:gd name="T49" fmla="*/ 217 h 932"/>
                <a:gd name="T50" fmla="*/ 2 w 292"/>
                <a:gd name="T51" fmla="*/ 230 h 932"/>
                <a:gd name="T52" fmla="*/ 0 w 292"/>
                <a:gd name="T53" fmla="*/ 241 h 932"/>
                <a:gd name="T54" fmla="*/ 0 w 292"/>
                <a:gd name="T55" fmla="*/ 251 h 932"/>
                <a:gd name="T56" fmla="*/ 2 w 292"/>
                <a:gd name="T57" fmla="*/ 261 h 932"/>
                <a:gd name="T58" fmla="*/ 3 w 292"/>
                <a:gd name="T59" fmla="*/ 270 h 932"/>
                <a:gd name="T60" fmla="*/ 4 w 292"/>
                <a:gd name="T61" fmla="*/ 279 h 932"/>
                <a:gd name="T62" fmla="*/ 9 w 292"/>
                <a:gd name="T63" fmla="*/ 317 h 932"/>
                <a:gd name="T64" fmla="*/ 13 w 292"/>
                <a:gd name="T65" fmla="*/ 354 h 932"/>
                <a:gd name="T66" fmla="*/ 15 w 292"/>
                <a:gd name="T67" fmla="*/ 392 h 932"/>
                <a:gd name="T68" fmla="*/ 17 w 292"/>
                <a:gd name="T69" fmla="*/ 429 h 932"/>
                <a:gd name="T70" fmla="*/ 17 w 292"/>
                <a:gd name="T71" fmla="*/ 467 h 932"/>
                <a:gd name="T72" fmla="*/ 146 w 292"/>
                <a:gd name="T73" fmla="*/ 357 h 932"/>
                <a:gd name="T74" fmla="*/ 141 w 292"/>
                <a:gd name="T75" fmla="*/ 291 h 932"/>
                <a:gd name="T76" fmla="*/ 133 w 292"/>
                <a:gd name="T77" fmla="*/ 226 h 932"/>
                <a:gd name="T78" fmla="*/ 123 w 292"/>
                <a:gd name="T79" fmla="*/ 163 h 932"/>
                <a:gd name="T80" fmla="*/ 111 w 292"/>
                <a:gd name="T81" fmla="*/ 100 h 932"/>
                <a:gd name="T82" fmla="*/ 105 w 292"/>
                <a:gd name="T83" fmla="*/ 69 h 9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92" h="932">
                  <a:moveTo>
                    <a:pt x="209" y="137"/>
                  </a:moveTo>
                  <a:lnTo>
                    <a:pt x="202" y="131"/>
                  </a:lnTo>
                  <a:lnTo>
                    <a:pt x="196" y="124"/>
                  </a:lnTo>
                  <a:lnTo>
                    <a:pt x="193" y="116"/>
                  </a:lnTo>
                  <a:lnTo>
                    <a:pt x="192" y="109"/>
                  </a:lnTo>
                  <a:lnTo>
                    <a:pt x="192" y="100"/>
                  </a:lnTo>
                  <a:lnTo>
                    <a:pt x="192" y="90"/>
                  </a:lnTo>
                  <a:lnTo>
                    <a:pt x="192" y="81"/>
                  </a:lnTo>
                  <a:lnTo>
                    <a:pt x="192" y="71"/>
                  </a:lnTo>
                  <a:lnTo>
                    <a:pt x="192" y="63"/>
                  </a:lnTo>
                  <a:lnTo>
                    <a:pt x="192" y="54"/>
                  </a:lnTo>
                  <a:lnTo>
                    <a:pt x="189" y="48"/>
                  </a:lnTo>
                  <a:lnTo>
                    <a:pt x="188" y="41"/>
                  </a:lnTo>
                  <a:lnTo>
                    <a:pt x="185" y="35"/>
                  </a:lnTo>
                  <a:lnTo>
                    <a:pt x="183" y="28"/>
                  </a:lnTo>
                  <a:lnTo>
                    <a:pt x="182" y="23"/>
                  </a:lnTo>
                  <a:lnTo>
                    <a:pt x="181" y="15"/>
                  </a:lnTo>
                  <a:lnTo>
                    <a:pt x="178" y="10"/>
                  </a:lnTo>
                  <a:lnTo>
                    <a:pt x="173" y="5"/>
                  </a:lnTo>
                  <a:lnTo>
                    <a:pt x="168" y="2"/>
                  </a:lnTo>
                  <a:lnTo>
                    <a:pt x="162" y="0"/>
                  </a:lnTo>
                  <a:lnTo>
                    <a:pt x="162" y="10"/>
                  </a:lnTo>
                  <a:lnTo>
                    <a:pt x="159" y="10"/>
                  </a:lnTo>
                  <a:lnTo>
                    <a:pt x="156" y="10"/>
                  </a:lnTo>
                  <a:lnTo>
                    <a:pt x="153" y="10"/>
                  </a:lnTo>
                  <a:lnTo>
                    <a:pt x="150" y="10"/>
                  </a:lnTo>
                  <a:lnTo>
                    <a:pt x="149" y="10"/>
                  </a:lnTo>
                  <a:lnTo>
                    <a:pt x="146" y="10"/>
                  </a:lnTo>
                  <a:lnTo>
                    <a:pt x="143" y="10"/>
                  </a:lnTo>
                  <a:lnTo>
                    <a:pt x="142" y="10"/>
                  </a:lnTo>
                  <a:lnTo>
                    <a:pt x="139" y="8"/>
                  </a:lnTo>
                  <a:lnTo>
                    <a:pt x="138" y="7"/>
                  </a:lnTo>
                  <a:lnTo>
                    <a:pt x="116" y="35"/>
                  </a:lnTo>
                  <a:lnTo>
                    <a:pt x="97" y="66"/>
                  </a:lnTo>
                  <a:lnTo>
                    <a:pt x="80" y="97"/>
                  </a:lnTo>
                  <a:lnTo>
                    <a:pt x="66" y="129"/>
                  </a:lnTo>
                  <a:lnTo>
                    <a:pt x="53" y="162"/>
                  </a:lnTo>
                  <a:lnTo>
                    <a:pt x="43" y="194"/>
                  </a:lnTo>
                  <a:lnTo>
                    <a:pt x="33" y="229"/>
                  </a:lnTo>
                  <a:lnTo>
                    <a:pt x="26" y="263"/>
                  </a:lnTo>
                  <a:lnTo>
                    <a:pt x="19" y="298"/>
                  </a:lnTo>
                  <a:lnTo>
                    <a:pt x="13" y="333"/>
                  </a:lnTo>
                  <a:lnTo>
                    <a:pt x="12" y="348"/>
                  </a:lnTo>
                  <a:lnTo>
                    <a:pt x="9" y="361"/>
                  </a:lnTo>
                  <a:lnTo>
                    <a:pt x="6" y="372"/>
                  </a:lnTo>
                  <a:lnTo>
                    <a:pt x="4" y="385"/>
                  </a:lnTo>
                  <a:lnTo>
                    <a:pt x="2" y="397"/>
                  </a:lnTo>
                  <a:lnTo>
                    <a:pt x="0" y="409"/>
                  </a:lnTo>
                  <a:lnTo>
                    <a:pt x="0" y="421"/>
                  </a:lnTo>
                  <a:lnTo>
                    <a:pt x="0" y="434"/>
                  </a:lnTo>
                  <a:lnTo>
                    <a:pt x="0" y="447"/>
                  </a:lnTo>
                  <a:lnTo>
                    <a:pt x="3" y="460"/>
                  </a:lnTo>
                  <a:lnTo>
                    <a:pt x="0" y="470"/>
                  </a:lnTo>
                  <a:lnTo>
                    <a:pt x="0" y="480"/>
                  </a:lnTo>
                  <a:lnTo>
                    <a:pt x="0" y="490"/>
                  </a:lnTo>
                  <a:lnTo>
                    <a:pt x="0" y="500"/>
                  </a:lnTo>
                  <a:lnTo>
                    <a:pt x="2" y="510"/>
                  </a:lnTo>
                  <a:lnTo>
                    <a:pt x="3" y="520"/>
                  </a:lnTo>
                  <a:lnTo>
                    <a:pt x="4" y="528"/>
                  </a:lnTo>
                  <a:lnTo>
                    <a:pt x="6" y="538"/>
                  </a:lnTo>
                  <a:lnTo>
                    <a:pt x="6" y="548"/>
                  </a:lnTo>
                  <a:lnTo>
                    <a:pt x="7" y="557"/>
                  </a:lnTo>
                  <a:lnTo>
                    <a:pt x="13" y="594"/>
                  </a:lnTo>
                  <a:lnTo>
                    <a:pt x="17" y="632"/>
                  </a:lnTo>
                  <a:lnTo>
                    <a:pt x="22" y="669"/>
                  </a:lnTo>
                  <a:lnTo>
                    <a:pt x="26" y="706"/>
                  </a:lnTo>
                  <a:lnTo>
                    <a:pt x="29" y="743"/>
                  </a:lnTo>
                  <a:lnTo>
                    <a:pt x="30" y="782"/>
                  </a:lnTo>
                  <a:lnTo>
                    <a:pt x="32" y="819"/>
                  </a:lnTo>
                  <a:lnTo>
                    <a:pt x="33" y="856"/>
                  </a:lnTo>
                  <a:lnTo>
                    <a:pt x="34" y="895"/>
                  </a:lnTo>
                  <a:lnTo>
                    <a:pt x="34" y="932"/>
                  </a:lnTo>
                  <a:lnTo>
                    <a:pt x="292" y="776"/>
                  </a:lnTo>
                  <a:lnTo>
                    <a:pt x="291" y="712"/>
                  </a:lnTo>
                  <a:lnTo>
                    <a:pt x="288" y="646"/>
                  </a:lnTo>
                  <a:lnTo>
                    <a:pt x="282" y="581"/>
                  </a:lnTo>
                  <a:lnTo>
                    <a:pt x="275" y="517"/>
                  </a:lnTo>
                  <a:lnTo>
                    <a:pt x="265" y="452"/>
                  </a:lnTo>
                  <a:lnTo>
                    <a:pt x="255" y="388"/>
                  </a:lnTo>
                  <a:lnTo>
                    <a:pt x="245" y="325"/>
                  </a:lnTo>
                  <a:lnTo>
                    <a:pt x="234" y="262"/>
                  </a:lnTo>
                  <a:lnTo>
                    <a:pt x="221" y="199"/>
                  </a:lnTo>
                  <a:lnTo>
                    <a:pt x="209" y="13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97" name="Freeform 51"/>
            <p:cNvSpPr>
              <a:spLocks/>
            </p:cNvSpPr>
            <p:nvPr/>
          </p:nvSpPr>
          <p:spPr bwMode="auto">
            <a:xfrm>
              <a:off x="2446" y="1790"/>
              <a:ext cx="141" cy="395"/>
            </a:xfrm>
            <a:custGeom>
              <a:avLst/>
              <a:gdLst>
                <a:gd name="T0" fmla="*/ 0 w 282"/>
                <a:gd name="T1" fmla="*/ 375 h 791"/>
                <a:gd name="T2" fmla="*/ 10 w 282"/>
                <a:gd name="T3" fmla="*/ 377 h 791"/>
                <a:gd name="T4" fmla="*/ 19 w 282"/>
                <a:gd name="T5" fmla="*/ 378 h 791"/>
                <a:gd name="T6" fmla="*/ 29 w 282"/>
                <a:gd name="T7" fmla="*/ 380 h 791"/>
                <a:gd name="T8" fmla="*/ 39 w 282"/>
                <a:gd name="T9" fmla="*/ 381 h 791"/>
                <a:gd name="T10" fmla="*/ 50 w 282"/>
                <a:gd name="T11" fmla="*/ 382 h 791"/>
                <a:gd name="T12" fmla="*/ 60 w 282"/>
                <a:gd name="T13" fmla="*/ 384 h 791"/>
                <a:gd name="T14" fmla="*/ 70 w 282"/>
                <a:gd name="T15" fmla="*/ 386 h 791"/>
                <a:gd name="T16" fmla="*/ 81 w 282"/>
                <a:gd name="T17" fmla="*/ 388 h 791"/>
                <a:gd name="T18" fmla="*/ 91 w 282"/>
                <a:gd name="T19" fmla="*/ 391 h 791"/>
                <a:gd name="T20" fmla="*/ 100 w 282"/>
                <a:gd name="T21" fmla="*/ 395 h 791"/>
                <a:gd name="T22" fmla="*/ 106 w 282"/>
                <a:gd name="T23" fmla="*/ 363 h 791"/>
                <a:gd name="T24" fmla="*/ 111 w 282"/>
                <a:gd name="T25" fmla="*/ 331 h 791"/>
                <a:gd name="T26" fmla="*/ 116 w 282"/>
                <a:gd name="T27" fmla="*/ 298 h 791"/>
                <a:gd name="T28" fmla="*/ 122 w 282"/>
                <a:gd name="T29" fmla="*/ 266 h 791"/>
                <a:gd name="T30" fmla="*/ 126 w 282"/>
                <a:gd name="T31" fmla="*/ 233 h 791"/>
                <a:gd name="T32" fmla="*/ 130 w 282"/>
                <a:gd name="T33" fmla="*/ 200 h 791"/>
                <a:gd name="T34" fmla="*/ 133 w 282"/>
                <a:gd name="T35" fmla="*/ 167 h 791"/>
                <a:gd name="T36" fmla="*/ 136 w 282"/>
                <a:gd name="T37" fmla="*/ 133 h 791"/>
                <a:gd name="T38" fmla="*/ 137 w 282"/>
                <a:gd name="T39" fmla="*/ 100 h 791"/>
                <a:gd name="T40" fmla="*/ 138 w 282"/>
                <a:gd name="T41" fmla="*/ 67 h 791"/>
                <a:gd name="T42" fmla="*/ 139 w 282"/>
                <a:gd name="T43" fmla="*/ 61 h 791"/>
                <a:gd name="T44" fmla="*/ 139 w 282"/>
                <a:gd name="T45" fmla="*/ 54 h 791"/>
                <a:gd name="T46" fmla="*/ 139 w 282"/>
                <a:gd name="T47" fmla="*/ 47 h 791"/>
                <a:gd name="T48" fmla="*/ 140 w 282"/>
                <a:gd name="T49" fmla="*/ 41 h 791"/>
                <a:gd name="T50" fmla="*/ 140 w 282"/>
                <a:gd name="T51" fmla="*/ 34 h 791"/>
                <a:gd name="T52" fmla="*/ 141 w 282"/>
                <a:gd name="T53" fmla="*/ 27 h 791"/>
                <a:gd name="T54" fmla="*/ 141 w 282"/>
                <a:gd name="T55" fmla="*/ 20 h 791"/>
                <a:gd name="T56" fmla="*/ 141 w 282"/>
                <a:gd name="T57" fmla="*/ 13 h 791"/>
                <a:gd name="T58" fmla="*/ 141 w 282"/>
                <a:gd name="T59" fmla="*/ 7 h 791"/>
                <a:gd name="T60" fmla="*/ 141 w 282"/>
                <a:gd name="T61" fmla="*/ 0 h 791"/>
                <a:gd name="T62" fmla="*/ 12 w 282"/>
                <a:gd name="T63" fmla="*/ 78 h 791"/>
                <a:gd name="T64" fmla="*/ 12 w 282"/>
                <a:gd name="T65" fmla="*/ 108 h 791"/>
                <a:gd name="T66" fmla="*/ 12 w 282"/>
                <a:gd name="T67" fmla="*/ 137 h 791"/>
                <a:gd name="T68" fmla="*/ 11 w 282"/>
                <a:gd name="T69" fmla="*/ 167 h 791"/>
                <a:gd name="T70" fmla="*/ 10 w 282"/>
                <a:gd name="T71" fmla="*/ 197 h 791"/>
                <a:gd name="T72" fmla="*/ 8 w 282"/>
                <a:gd name="T73" fmla="*/ 226 h 791"/>
                <a:gd name="T74" fmla="*/ 7 w 282"/>
                <a:gd name="T75" fmla="*/ 256 h 791"/>
                <a:gd name="T76" fmla="*/ 5 w 282"/>
                <a:gd name="T77" fmla="*/ 286 h 791"/>
                <a:gd name="T78" fmla="*/ 3 w 282"/>
                <a:gd name="T79" fmla="*/ 316 h 791"/>
                <a:gd name="T80" fmla="*/ 2 w 282"/>
                <a:gd name="T81" fmla="*/ 345 h 791"/>
                <a:gd name="T82" fmla="*/ 0 w 282"/>
                <a:gd name="T83" fmla="*/ 375 h 791"/>
                <a:gd name="T84" fmla="*/ 0 w 282"/>
                <a:gd name="T85" fmla="*/ 375 h 79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82" h="791">
                  <a:moveTo>
                    <a:pt x="0" y="750"/>
                  </a:moveTo>
                  <a:lnTo>
                    <a:pt x="19" y="754"/>
                  </a:lnTo>
                  <a:lnTo>
                    <a:pt x="37" y="757"/>
                  </a:lnTo>
                  <a:lnTo>
                    <a:pt x="57" y="760"/>
                  </a:lnTo>
                  <a:lnTo>
                    <a:pt x="77" y="762"/>
                  </a:lnTo>
                  <a:lnTo>
                    <a:pt x="99" y="765"/>
                  </a:lnTo>
                  <a:lnTo>
                    <a:pt x="120" y="768"/>
                  </a:lnTo>
                  <a:lnTo>
                    <a:pt x="140" y="773"/>
                  </a:lnTo>
                  <a:lnTo>
                    <a:pt x="161" y="777"/>
                  </a:lnTo>
                  <a:lnTo>
                    <a:pt x="181" y="783"/>
                  </a:lnTo>
                  <a:lnTo>
                    <a:pt x="199" y="791"/>
                  </a:lnTo>
                  <a:lnTo>
                    <a:pt x="211" y="727"/>
                  </a:lnTo>
                  <a:lnTo>
                    <a:pt x="222" y="662"/>
                  </a:lnTo>
                  <a:lnTo>
                    <a:pt x="232" y="596"/>
                  </a:lnTo>
                  <a:lnTo>
                    <a:pt x="244" y="532"/>
                  </a:lnTo>
                  <a:lnTo>
                    <a:pt x="252" y="466"/>
                  </a:lnTo>
                  <a:lnTo>
                    <a:pt x="259" y="400"/>
                  </a:lnTo>
                  <a:lnTo>
                    <a:pt x="266" y="334"/>
                  </a:lnTo>
                  <a:lnTo>
                    <a:pt x="271" y="267"/>
                  </a:lnTo>
                  <a:lnTo>
                    <a:pt x="274" y="201"/>
                  </a:lnTo>
                  <a:lnTo>
                    <a:pt x="275" y="135"/>
                  </a:lnTo>
                  <a:lnTo>
                    <a:pt x="277" y="122"/>
                  </a:lnTo>
                  <a:lnTo>
                    <a:pt x="278" y="108"/>
                  </a:lnTo>
                  <a:lnTo>
                    <a:pt x="278" y="95"/>
                  </a:lnTo>
                  <a:lnTo>
                    <a:pt x="279" y="82"/>
                  </a:lnTo>
                  <a:lnTo>
                    <a:pt x="279" y="68"/>
                  </a:lnTo>
                  <a:lnTo>
                    <a:pt x="281" y="55"/>
                  </a:lnTo>
                  <a:lnTo>
                    <a:pt x="281" y="40"/>
                  </a:lnTo>
                  <a:lnTo>
                    <a:pt x="281" y="27"/>
                  </a:lnTo>
                  <a:lnTo>
                    <a:pt x="282" y="15"/>
                  </a:lnTo>
                  <a:lnTo>
                    <a:pt x="282" y="0"/>
                  </a:lnTo>
                  <a:lnTo>
                    <a:pt x="24" y="156"/>
                  </a:lnTo>
                  <a:lnTo>
                    <a:pt x="24" y="217"/>
                  </a:lnTo>
                  <a:lnTo>
                    <a:pt x="23" y="275"/>
                  </a:lnTo>
                  <a:lnTo>
                    <a:pt x="22" y="334"/>
                  </a:lnTo>
                  <a:lnTo>
                    <a:pt x="19" y="394"/>
                  </a:lnTo>
                  <a:lnTo>
                    <a:pt x="16" y="453"/>
                  </a:lnTo>
                  <a:lnTo>
                    <a:pt x="13" y="513"/>
                  </a:lnTo>
                  <a:lnTo>
                    <a:pt x="9" y="572"/>
                  </a:lnTo>
                  <a:lnTo>
                    <a:pt x="6" y="632"/>
                  </a:lnTo>
                  <a:lnTo>
                    <a:pt x="3" y="691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98" name="Freeform 52"/>
            <p:cNvSpPr>
              <a:spLocks/>
            </p:cNvSpPr>
            <p:nvPr/>
          </p:nvSpPr>
          <p:spPr bwMode="auto">
            <a:xfrm>
              <a:off x="2150" y="1403"/>
              <a:ext cx="3" cy="8"/>
            </a:xfrm>
            <a:custGeom>
              <a:avLst/>
              <a:gdLst>
                <a:gd name="T0" fmla="*/ 3 w 7"/>
                <a:gd name="T1" fmla="*/ 8 h 18"/>
                <a:gd name="T2" fmla="*/ 3 w 7"/>
                <a:gd name="T3" fmla="*/ 5 h 18"/>
                <a:gd name="T4" fmla="*/ 0 w 7"/>
                <a:gd name="T5" fmla="*/ 0 h 18"/>
                <a:gd name="T6" fmla="*/ 3 w 7"/>
                <a:gd name="T7" fmla="*/ 8 h 18"/>
                <a:gd name="T8" fmla="*/ 3 w 7"/>
                <a:gd name="T9" fmla="*/ 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8">
                  <a:moveTo>
                    <a:pt x="7" y="18"/>
                  </a:moveTo>
                  <a:lnTo>
                    <a:pt x="7" y="11"/>
                  </a:lnTo>
                  <a:lnTo>
                    <a:pt x="0" y="0"/>
                  </a:lnTo>
                  <a:lnTo>
                    <a:pt x="7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99" name="Freeform 53"/>
            <p:cNvSpPr>
              <a:spLocks/>
            </p:cNvSpPr>
            <p:nvPr/>
          </p:nvSpPr>
          <p:spPr bwMode="auto">
            <a:xfrm>
              <a:off x="2162" y="1411"/>
              <a:ext cx="10" cy="124"/>
            </a:xfrm>
            <a:custGeom>
              <a:avLst/>
              <a:gdLst>
                <a:gd name="T0" fmla="*/ 10 w 20"/>
                <a:gd name="T1" fmla="*/ 0 h 248"/>
                <a:gd name="T2" fmla="*/ 10 w 20"/>
                <a:gd name="T3" fmla="*/ 13 h 248"/>
                <a:gd name="T4" fmla="*/ 9 w 20"/>
                <a:gd name="T5" fmla="*/ 26 h 248"/>
                <a:gd name="T6" fmla="*/ 7 w 20"/>
                <a:gd name="T7" fmla="*/ 39 h 248"/>
                <a:gd name="T8" fmla="*/ 6 w 20"/>
                <a:gd name="T9" fmla="*/ 52 h 248"/>
                <a:gd name="T10" fmla="*/ 5 w 20"/>
                <a:gd name="T11" fmla="*/ 65 h 248"/>
                <a:gd name="T12" fmla="*/ 3 w 20"/>
                <a:gd name="T13" fmla="*/ 78 h 248"/>
                <a:gd name="T14" fmla="*/ 2 w 20"/>
                <a:gd name="T15" fmla="*/ 90 h 248"/>
                <a:gd name="T16" fmla="*/ 0 w 20"/>
                <a:gd name="T17" fmla="*/ 103 h 248"/>
                <a:gd name="T18" fmla="*/ 0 w 20"/>
                <a:gd name="T19" fmla="*/ 113 h 248"/>
                <a:gd name="T20" fmla="*/ 0 w 20"/>
                <a:gd name="T21" fmla="*/ 124 h 248"/>
                <a:gd name="T22" fmla="*/ 1 w 20"/>
                <a:gd name="T23" fmla="*/ 112 h 248"/>
                <a:gd name="T24" fmla="*/ 2 w 20"/>
                <a:gd name="T25" fmla="*/ 99 h 248"/>
                <a:gd name="T26" fmla="*/ 3 w 20"/>
                <a:gd name="T27" fmla="*/ 87 h 248"/>
                <a:gd name="T28" fmla="*/ 5 w 20"/>
                <a:gd name="T29" fmla="*/ 74 h 248"/>
                <a:gd name="T30" fmla="*/ 6 w 20"/>
                <a:gd name="T31" fmla="*/ 61 h 248"/>
                <a:gd name="T32" fmla="*/ 8 w 20"/>
                <a:gd name="T33" fmla="*/ 48 h 248"/>
                <a:gd name="T34" fmla="*/ 9 w 20"/>
                <a:gd name="T35" fmla="*/ 36 h 248"/>
                <a:gd name="T36" fmla="*/ 10 w 20"/>
                <a:gd name="T37" fmla="*/ 23 h 248"/>
                <a:gd name="T38" fmla="*/ 10 w 20"/>
                <a:gd name="T39" fmla="*/ 12 h 248"/>
                <a:gd name="T40" fmla="*/ 10 w 20"/>
                <a:gd name="T41" fmla="*/ 0 h 248"/>
                <a:gd name="T42" fmla="*/ 10 w 20"/>
                <a:gd name="T43" fmla="*/ 0 h 248"/>
                <a:gd name="T44" fmla="*/ 10 w 20"/>
                <a:gd name="T45" fmla="*/ 0 h 24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0" h="248">
                  <a:moveTo>
                    <a:pt x="19" y="0"/>
                  </a:moveTo>
                  <a:lnTo>
                    <a:pt x="19" y="25"/>
                  </a:lnTo>
                  <a:lnTo>
                    <a:pt x="17" y="51"/>
                  </a:lnTo>
                  <a:lnTo>
                    <a:pt x="14" y="78"/>
                  </a:lnTo>
                  <a:lnTo>
                    <a:pt x="11" y="104"/>
                  </a:lnTo>
                  <a:lnTo>
                    <a:pt x="9" y="130"/>
                  </a:lnTo>
                  <a:lnTo>
                    <a:pt x="6" y="156"/>
                  </a:lnTo>
                  <a:lnTo>
                    <a:pt x="3" y="180"/>
                  </a:lnTo>
                  <a:lnTo>
                    <a:pt x="0" y="205"/>
                  </a:lnTo>
                  <a:lnTo>
                    <a:pt x="0" y="226"/>
                  </a:lnTo>
                  <a:lnTo>
                    <a:pt x="0" y="248"/>
                  </a:lnTo>
                  <a:lnTo>
                    <a:pt x="1" y="223"/>
                  </a:lnTo>
                  <a:lnTo>
                    <a:pt x="3" y="197"/>
                  </a:lnTo>
                  <a:lnTo>
                    <a:pt x="6" y="173"/>
                  </a:lnTo>
                  <a:lnTo>
                    <a:pt x="9" y="147"/>
                  </a:lnTo>
                  <a:lnTo>
                    <a:pt x="11" y="121"/>
                  </a:lnTo>
                  <a:lnTo>
                    <a:pt x="16" y="96"/>
                  </a:lnTo>
                  <a:lnTo>
                    <a:pt x="17" y="71"/>
                  </a:lnTo>
                  <a:lnTo>
                    <a:pt x="20" y="46"/>
                  </a:lnTo>
                  <a:lnTo>
                    <a:pt x="20" y="23"/>
                  </a:lnTo>
                  <a:lnTo>
                    <a:pt x="20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00" name="Freeform 54"/>
            <p:cNvSpPr>
              <a:spLocks/>
            </p:cNvSpPr>
            <p:nvPr/>
          </p:nvSpPr>
          <p:spPr bwMode="auto">
            <a:xfrm>
              <a:off x="2217" y="1424"/>
              <a:ext cx="2" cy="17"/>
            </a:xfrm>
            <a:custGeom>
              <a:avLst/>
              <a:gdLst>
                <a:gd name="T0" fmla="*/ 0 w 3"/>
                <a:gd name="T1" fmla="*/ 12 h 34"/>
                <a:gd name="T2" fmla="*/ 0 w 3"/>
                <a:gd name="T3" fmla="*/ 17 h 34"/>
                <a:gd name="T4" fmla="*/ 2 w 3"/>
                <a:gd name="T5" fmla="*/ 0 h 34"/>
                <a:gd name="T6" fmla="*/ 0 w 3"/>
                <a:gd name="T7" fmla="*/ 12 h 34"/>
                <a:gd name="T8" fmla="*/ 0 w 3"/>
                <a:gd name="T9" fmla="*/ 1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4">
                  <a:moveTo>
                    <a:pt x="0" y="24"/>
                  </a:moveTo>
                  <a:lnTo>
                    <a:pt x="0" y="34"/>
                  </a:lnTo>
                  <a:lnTo>
                    <a:pt x="3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01" name="Freeform 55"/>
            <p:cNvSpPr>
              <a:spLocks/>
            </p:cNvSpPr>
            <p:nvPr/>
          </p:nvSpPr>
          <p:spPr bwMode="auto">
            <a:xfrm>
              <a:off x="2212" y="1444"/>
              <a:ext cx="5" cy="30"/>
            </a:xfrm>
            <a:custGeom>
              <a:avLst/>
              <a:gdLst>
                <a:gd name="T0" fmla="*/ 5 w 10"/>
                <a:gd name="T1" fmla="*/ 0 h 60"/>
                <a:gd name="T2" fmla="*/ 3 w 10"/>
                <a:gd name="T3" fmla="*/ 1 h 60"/>
                <a:gd name="T4" fmla="*/ 0 w 10"/>
                <a:gd name="T5" fmla="*/ 30 h 60"/>
                <a:gd name="T6" fmla="*/ 2 w 10"/>
                <a:gd name="T7" fmla="*/ 30 h 60"/>
                <a:gd name="T8" fmla="*/ 5 w 10"/>
                <a:gd name="T9" fmla="*/ 1 h 60"/>
                <a:gd name="T10" fmla="*/ 5 w 10"/>
                <a:gd name="T11" fmla="*/ 1 h 60"/>
                <a:gd name="T12" fmla="*/ 5 w 10"/>
                <a:gd name="T13" fmla="*/ 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60">
                  <a:moveTo>
                    <a:pt x="10" y="0"/>
                  </a:moveTo>
                  <a:lnTo>
                    <a:pt x="6" y="2"/>
                  </a:lnTo>
                  <a:lnTo>
                    <a:pt x="0" y="60"/>
                  </a:lnTo>
                  <a:lnTo>
                    <a:pt x="3" y="60"/>
                  </a:lnTo>
                  <a:lnTo>
                    <a:pt x="10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02" name="Freeform 56"/>
            <p:cNvSpPr>
              <a:spLocks/>
            </p:cNvSpPr>
            <p:nvPr/>
          </p:nvSpPr>
          <p:spPr bwMode="auto">
            <a:xfrm>
              <a:off x="2282" y="1501"/>
              <a:ext cx="4" cy="14"/>
            </a:xfrm>
            <a:custGeom>
              <a:avLst/>
              <a:gdLst>
                <a:gd name="T0" fmla="*/ 1 w 9"/>
                <a:gd name="T1" fmla="*/ 14 h 27"/>
                <a:gd name="T2" fmla="*/ 1 w 9"/>
                <a:gd name="T3" fmla="*/ 12 h 27"/>
                <a:gd name="T4" fmla="*/ 1 w 9"/>
                <a:gd name="T5" fmla="*/ 11 h 27"/>
                <a:gd name="T6" fmla="*/ 1 w 9"/>
                <a:gd name="T7" fmla="*/ 9 h 27"/>
                <a:gd name="T8" fmla="*/ 1 w 9"/>
                <a:gd name="T9" fmla="*/ 8 h 27"/>
                <a:gd name="T10" fmla="*/ 2 w 9"/>
                <a:gd name="T11" fmla="*/ 7 h 27"/>
                <a:gd name="T12" fmla="*/ 2 w 9"/>
                <a:gd name="T13" fmla="*/ 5 h 27"/>
                <a:gd name="T14" fmla="*/ 3 w 9"/>
                <a:gd name="T15" fmla="*/ 4 h 27"/>
                <a:gd name="T16" fmla="*/ 3 w 9"/>
                <a:gd name="T17" fmla="*/ 2 h 27"/>
                <a:gd name="T18" fmla="*/ 3 w 9"/>
                <a:gd name="T19" fmla="*/ 2 h 27"/>
                <a:gd name="T20" fmla="*/ 4 w 9"/>
                <a:gd name="T21" fmla="*/ 0 h 27"/>
                <a:gd name="T22" fmla="*/ 3 w 9"/>
                <a:gd name="T23" fmla="*/ 1 h 27"/>
                <a:gd name="T24" fmla="*/ 3 w 9"/>
                <a:gd name="T25" fmla="*/ 2 h 27"/>
                <a:gd name="T26" fmla="*/ 2 w 9"/>
                <a:gd name="T27" fmla="*/ 4 h 27"/>
                <a:gd name="T28" fmla="*/ 1 w 9"/>
                <a:gd name="T29" fmla="*/ 4 h 27"/>
                <a:gd name="T30" fmla="*/ 1 w 9"/>
                <a:gd name="T31" fmla="*/ 6 h 27"/>
                <a:gd name="T32" fmla="*/ 1 w 9"/>
                <a:gd name="T33" fmla="*/ 7 h 27"/>
                <a:gd name="T34" fmla="*/ 0 w 9"/>
                <a:gd name="T35" fmla="*/ 9 h 27"/>
                <a:gd name="T36" fmla="*/ 0 w 9"/>
                <a:gd name="T37" fmla="*/ 10 h 27"/>
                <a:gd name="T38" fmla="*/ 0 w 9"/>
                <a:gd name="T39" fmla="*/ 12 h 27"/>
                <a:gd name="T40" fmla="*/ 1 w 9"/>
                <a:gd name="T41" fmla="*/ 14 h 27"/>
                <a:gd name="T42" fmla="*/ 1 w 9"/>
                <a:gd name="T43" fmla="*/ 14 h 2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" h="27">
                  <a:moveTo>
                    <a:pt x="2" y="27"/>
                  </a:moveTo>
                  <a:lnTo>
                    <a:pt x="2" y="24"/>
                  </a:lnTo>
                  <a:lnTo>
                    <a:pt x="2" y="21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6" y="7"/>
                  </a:lnTo>
                  <a:lnTo>
                    <a:pt x="7" y="4"/>
                  </a:lnTo>
                  <a:lnTo>
                    <a:pt x="7" y="3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4" y="7"/>
                  </a:lnTo>
                  <a:lnTo>
                    <a:pt x="3" y="8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03" name="Freeform 57"/>
            <p:cNvSpPr>
              <a:spLocks/>
            </p:cNvSpPr>
            <p:nvPr/>
          </p:nvSpPr>
          <p:spPr bwMode="auto">
            <a:xfrm>
              <a:off x="2286" y="1477"/>
              <a:ext cx="13" cy="24"/>
            </a:xfrm>
            <a:custGeom>
              <a:avLst/>
              <a:gdLst>
                <a:gd name="T0" fmla="*/ 12 w 27"/>
                <a:gd name="T1" fmla="*/ 2 h 49"/>
                <a:gd name="T2" fmla="*/ 10 w 27"/>
                <a:gd name="T3" fmla="*/ 2 h 49"/>
                <a:gd name="T4" fmla="*/ 9 w 27"/>
                <a:gd name="T5" fmla="*/ 2 h 49"/>
                <a:gd name="T6" fmla="*/ 7 w 27"/>
                <a:gd name="T7" fmla="*/ 2 h 49"/>
                <a:gd name="T8" fmla="*/ 7 w 27"/>
                <a:gd name="T9" fmla="*/ 1 h 49"/>
                <a:gd name="T10" fmla="*/ 5 w 27"/>
                <a:gd name="T11" fmla="*/ 1 h 49"/>
                <a:gd name="T12" fmla="*/ 4 w 27"/>
                <a:gd name="T13" fmla="*/ 1 h 49"/>
                <a:gd name="T14" fmla="*/ 3 w 27"/>
                <a:gd name="T15" fmla="*/ 1 h 49"/>
                <a:gd name="T16" fmla="*/ 2 w 27"/>
                <a:gd name="T17" fmla="*/ 0 h 49"/>
                <a:gd name="T18" fmla="*/ 1 w 27"/>
                <a:gd name="T19" fmla="*/ 0 h 49"/>
                <a:gd name="T20" fmla="*/ 0 w 27"/>
                <a:gd name="T21" fmla="*/ 0 h 49"/>
                <a:gd name="T22" fmla="*/ 2 w 27"/>
                <a:gd name="T23" fmla="*/ 3 h 49"/>
                <a:gd name="T24" fmla="*/ 2 w 27"/>
                <a:gd name="T25" fmla="*/ 5 h 49"/>
                <a:gd name="T26" fmla="*/ 3 w 27"/>
                <a:gd name="T27" fmla="*/ 8 h 49"/>
                <a:gd name="T28" fmla="*/ 4 w 27"/>
                <a:gd name="T29" fmla="*/ 10 h 49"/>
                <a:gd name="T30" fmla="*/ 4 w 27"/>
                <a:gd name="T31" fmla="*/ 13 h 49"/>
                <a:gd name="T32" fmla="*/ 3 w 27"/>
                <a:gd name="T33" fmla="*/ 15 h 49"/>
                <a:gd name="T34" fmla="*/ 2 w 27"/>
                <a:gd name="T35" fmla="*/ 17 h 49"/>
                <a:gd name="T36" fmla="*/ 2 w 27"/>
                <a:gd name="T37" fmla="*/ 19 h 49"/>
                <a:gd name="T38" fmla="*/ 1 w 27"/>
                <a:gd name="T39" fmla="*/ 21 h 49"/>
                <a:gd name="T40" fmla="*/ 0 w 27"/>
                <a:gd name="T41" fmla="*/ 24 h 49"/>
                <a:gd name="T42" fmla="*/ 2 w 27"/>
                <a:gd name="T43" fmla="*/ 22 h 49"/>
                <a:gd name="T44" fmla="*/ 4 w 27"/>
                <a:gd name="T45" fmla="*/ 20 h 49"/>
                <a:gd name="T46" fmla="*/ 6 w 27"/>
                <a:gd name="T47" fmla="*/ 18 h 49"/>
                <a:gd name="T48" fmla="*/ 8 w 27"/>
                <a:gd name="T49" fmla="*/ 16 h 49"/>
                <a:gd name="T50" fmla="*/ 10 w 27"/>
                <a:gd name="T51" fmla="*/ 13 h 49"/>
                <a:gd name="T52" fmla="*/ 11 w 27"/>
                <a:gd name="T53" fmla="*/ 12 h 49"/>
                <a:gd name="T54" fmla="*/ 13 w 27"/>
                <a:gd name="T55" fmla="*/ 9 h 49"/>
                <a:gd name="T56" fmla="*/ 13 w 27"/>
                <a:gd name="T57" fmla="*/ 7 h 49"/>
                <a:gd name="T58" fmla="*/ 13 w 27"/>
                <a:gd name="T59" fmla="*/ 5 h 49"/>
                <a:gd name="T60" fmla="*/ 12 w 27"/>
                <a:gd name="T61" fmla="*/ 2 h 49"/>
                <a:gd name="T62" fmla="*/ 12 w 27"/>
                <a:gd name="T63" fmla="*/ 2 h 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7" h="49">
                  <a:moveTo>
                    <a:pt x="24" y="4"/>
                  </a:moveTo>
                  <a:lnTo>
                    <a:pt x="21" y="4"/>
                  </a:lnTo>
                  <a:lnTo>
                    <a:pt x="18" y="4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1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5" y="10"/>
                  </a:lnTo>
                  <a:lnTo>
                    <a:pt x="7" y="16"/>
                  </a:lnTo>
                  <a:lnTo>
                    <a:pt x="8" y="20"/>
                  </a:lnTo>
                  <a:lnTo>
                    <a:pt x="8" y="26"/>
                  </a:lnTo>
                  <a:lnTo>
                    <a:pt x="7" y="30"/>
                  </a:lnTo>
                  <a:lnTo>
                    <a:pt x="5" y="34"/>
                  </a:lnTo>
                  <a:lnTo>
                    <a:pt x="4" y="39"/>
                  </a:lnTo>
                  <a:lnTo>
                    <a:pt x="3" y="43"/>
                  </a:lnTo>
                  <a:lnTo>
                    <a:pt x="0" y="49"/>
                  </a:lnTo>
                  <a:lnTo>
                    <a:pt x="4" y="44"/>
                  </a:lnTo>
                  <a:lnTo>
                    <a:pt x="8" y="40"/>
                  </a:lnTo>
                  <a:lnTo>
                    <a:pt x="13" y="36"/>
                  </a:lnTo>
                  <a:lnTo>
                    <a:pt x="17" y="32"/>
                  </a:lnTo>
                  <a:lnTo>
                    <a:pt x="20" y="27"/>
                  </a:lnTo>
                  <a:lnTo>
                    <a:pt x="23" y="24"/>
                  </a:lnTo>
                  <a:lnTo>
                    <a:pt x="26" y="19"/>
                  </a:lnTo>
                  <a:lnTo>
                    <a:pt x="27" y="14"/>
                  </a:lnTo>
                  <a:lnTo>
                    <a:pt x="26" y="10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04" name="Freeform 58"/>
            <p:cNvSpPr>
              <a:spLocks/>
            </p:cNvSpPr>
            <p:nvPr/>
          </p:nvSpPr>
          <p:spPr bwMode="auto">
            <a:xfrm>
              <a:off x="2177" y="1480"/>
              <a:ext cx="15" cy="11"/>
            </a:xfrm>
            <a:custGeom>
              <a:avLst/>
              <a:gdLst>
                <a:gd name="T0" fmla="*/ 7 w 30"/>
                <a:gd name="T1" fmla="*/ 11 h 22"/>
                <a:gd name="T2" fmla="*/ 9 w 30"/>
                <a:gd name="T3" fmla="*/ 11 h 22"/>
                <a:gd name="T4" fmla="*/ 10 w 30"/>
                <a:gd name="T5" fmla="*/ 10 h 22"/>
                <a:gd name="T6" fmla="*/ 12 w 30"/>
                <a:gd name="T7" fmla="*/ 10 h 22"/>
                <a:gd name="T8" fmla="*/ 13 w 30"/>
                <a:gd name="T9" fmla="*/ 8 h 22"/>
                <a:gd name="T10" fmla="*/ 14 w 30"/>
                <a:gd name="T11" fmla="*/ 7 h 22"/>
                <a:gd name="T12" fmla="*/ 15 w 30"/>
                <a:gd name="T13" fmla="*/ 5 h 22"/>
                <a:gd name="T14" fmla="*/ 15 w 30"/>
                <a:gd name="T15" fmla="*/ 4 h 22"/>
                <a:gd name="T16" fmla="*/ 15 w 30"/>
                <a:gd name="T17" fmla="*/ 3 h 22"/>
                <a:gd name="T18" fmla="*/ 15 w 30"/>
                <a:gd name="T19" fmla="*/ 2 h 22"/>
                <a:gd name="T20" fmla="*/ 15 w 30"/>
                <a:gd name="T21" fmla="*/ 0 h 22"/>
                <a:gd name="T22" fmla="*/ 13 w 30"/>
                <a:gd name="T23" fmla="*/ 0 h 22"/>
                <a:gd name="T24" fmla="*/ 11 w 30"/>
                <a:gd name="T25" fmla="*/ 0 h 22"/>
                <a:gd name="T26" fmla="*/ 9 w 30"/>
                <a:gd name="T27" fmla="*/ 0 h 22"/>
                <a:gd name="T28" fmla="*/ 7 w 30"/>
                <a:gd name="T29" fmla="*/ 0 h 22"/>
                <a:gd name="T30" fmla="*/ 5 w 30"/>
                <a:gd name="T31" fmla="*/ 0 h 22"/>
                <a:gd name="T32" fmla="*/ 2 w 30"/>
                <a:gd name="T33" fmla="*/ 0 h 22"/>
                <a:gd name="T34" fmla="*/ 1 w 30"/>
                <a:gd name="T35" fmla="*/ 2 h 22"/>
                <a:gd name="T36" fmla="*/ 0 w 30"/>
                <a:gd name="T37" fmla="*/ 3 h 22"/>
                <a:gd name="T38" fmla="*/ 0 w 30"/>
                <a:gd name="T39" fmla="*/ 5 h 22"/>
                <a:gd name="T40" fmla="*/ 1 w 30"/>
                <a:gd name="T41" fmla="*/ 8 h 22"/>
                <a:gd name="T42" fmla="*/ 2 w 30"/>
                <a:gd name="T43" fmla="*/ 8 h 22"/>
                <a:gd name="T44" fmla="*/ 2 w 30"/>
                <a:gd name="T45" fmla="*/ 8 h 22"/>
                <a:gd name="T46" fmla="*/ 2 w 30"/>
                <a:gd name="T47" fmla="*/ 9 h 22"/>
                <a:gd name="T48" fmla="*/ 3 w 30"/>
                <a:gd name="T49" fmla="*/ 10 h 22"/>
                <a:gd name="T50" fmla="*/ 4 w 30"/>
                <a:gd name="T51" fmla="*/ 10 h 22"/>
                <a:gd name="T52" fmla="*/ 5 w 30"/>
                <a:gd name="T53" fmla="*/ 10 h 22"/>
                <a:gd name="T54" fmla="*/ 5 w 30"/>
                <a:gd name="T55" fmla="*/ 11 h 22"/>
                <a:gd name="T56" fmla="*/ 6 w 30"/>
                <a:gd name="T57" fmla="*/ 11 h 22"/>
                <a:gd name="T58" fmla="*/ 7 w 30"/>
                <a:gd name="T59" fmla="*/ 11 h 22"/>
                <a:gd name="T60" fmla="*/ 7 w 30"/>
                <a:gd name="T61" fmla="*/ 11 h 22"/>
                <a:gd name="T62" fmla="*/ 7 w 30"/>
                <a:gd name="T63" fmla="*/ 11 h 2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0" h="22">
                  <a:moveTo>
                    <a:pt x="14" y="22"/>
                  </a:moveTo>
                  <a:lnTo>
                    <a:pt x="17" y="22"/>
                  </a:lnTo>
                  <a:lnTo>
                    <a:pt x="20" y="20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27" y="13"/>
                  </a:lnTo>
                  <a:lnTo>
                    <a:pt x="29" y="10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1" y="15"/>
                  </a:lnTo>
                  <a:lnTo>
                    <a:pt x="3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3" y="22"/>
                  </a:lnTo>
                  <a:lnTo>
                    <a:pt x="14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05" name="Freeform 59"/>
            <p:cNvSpPr>
              <a:spLocks/>
            </p:cNvSpPr>
            <p:nvPr/>
          </p:nvSpPr>
          <p:spPr bwMode="auto">
            <a:xfrm>
              <a:off x="2209" y="1480"/>
              <a:ext cx="3" cy="24"/>
            </a:xfrm>
            <a:custGeom>
              <a:avLst/>
              <a:gdLst>
                <a:gd name="T0" fmla="*/ 3 w 7"/>
                <a:gd name="T1" fmla="*/ 0 h 49"/>
                <a:gd name="T2" fmla="*/ 1 w 7"/>
                <a:gd name="T3" fmla="*/ 0 h 49"/>
                <a:gd name="T4" fmla="*/ 0 w 7"/>
                <a:gd name="T5" fmla="*/ 24 h 49"/>
                <a:gd name="T6" fmla="*/ 1 w 7"/>
                <a:gd name="T7" fmla="*/ 24 h 49"/>
                <a:gd name="T8" fmla="*/ 3 w 7"/>
                <a:gd name="T9" fmla="*/ 0 h 49"/>
                <a:gd name="T10" fmla="*/ 3 w 7"/>
                <a:gd name="T11" fmla="*/ 0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49">
                  <a:moveTo>
                    <a:pt x="7" y="0"/>
                  </a:moveTo>
                  <a:lnTo>
                    <a:pt x="3" y="0"/>
                  </a:lnTo>
                  <a:lnTo>
                    <a:pt x="0" y="49"/>
                  </a:lnTo>
                  <a:lnTo>
                    <a:pt x="3" y="4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06" name="Freeform 60"/>
            <p:cNvSpPr>
              <a:spLocks/>
            </p:cNvSpPr>
            <p:nvPr/>
          </p:nvSpPr>
          <p:spPr bwMode="auto">
            <a:xfrm>
              <a:off x="1954" y="2091"/>
              <a:ext cx="2" cy="2"/>
            </a:xfrm>
            <a:custGeom>
              <a:avLst/>
              <a:gdLst>
                <a:gd name="T0" fmla="*/ 0 w 3"/>
                <a:gd name="T1" fmla="*/ 0 h 5"/>
                <a:gd name="T2" fmla="*/ 1 w 3"/>
                <a:gd name="T3" fmla="*/ 0 h 5"/>
                <a:gd name="T4" fmla="*/ 1 w 3"/>
                <a:gd name="T5" fmla="*/ 1 h 5"/>
                <a:gd name="T6" fmla="*/ 1 w 3"/>
                <a:gd name="T7" fmla="*/ 1 h 5"/>
                <a:gd name="T8" fmla="*/ 1 w 3"/>
                <a:gd name="T9" fmla="*/ 1 h 5"/>
                <a:gd name="T10" fmla="*/ 1 w 3"/>
                <a:gd name="T11" fmla="*/ 1 h 5"/>
                <a:gd name="T12" fmla="*/ 1 w 3"/>
                <a:gd name="T13" fmla="*/ 1 h 5"/>
                <a:gd name="T14" fmla="*/ 1 w 3"/>
                <a:gd name="T15" fmla="*/ 1 h 5"/>
                <a:gd name="T16" fmla="*/ 1 w 3"/>
                <a:gd name="T17" fmla="*/ 1 h 5"/>
                <a:gd name="T18" fmla="*/ 1 w 3"/>
                <a:gd name="T19" fmla="*/ 1 h 5"/>
                <a:gd name="T20" fmla="*/ 1 w 3"/>
                <a:gd name="T21" fmla="*/ 2 h 5"/>
                <a:gd name="T22" fmla="*/ 2 w 3"/>
                <a:gd name="T23" fmla="*/ 1 h 5"/>
                <a:gd name="T24" fmla="*/ 2 w 3"/>
                <a:gd name="T25" fmla="*/ 1 h 5"/>
                <a:gd name="T26" fmla="*/ 2 w 3"/>
                <a:gd name="T27" fmla="*/ 1 h 5"/>
                <a:gd name="T28" fmla="*/ 2 w 3"/>
                <a:gd name="T29" fmla="*/ 1 h 5"/>
                <a:gd name="T30" fmla="*/ 1 w 3"/>
                <a:gd name="T31" fmla="*/ 1 h 5"/>
                <a:gd name="T32" fmla="*/ 1 w 3"/>
                <a:gd name="T33" fmla="*/ 1 h 5"/>
                <a:gd name="T34" fmla="*/ 1 w 3"/>
                <a:gd name="T35" fmla="*/ 1 h 5"/>
                <a:gd name="T36" fmla="*/ 1 w 3"/>
                <a:gd name="T37" fmla="*/ 0 h 5"/>
                <a:gd name="T38" fmla="*/ 1 w 3"/>
                <a:gd name="T39" fmla="*/ 0 h 5"/>
                <a:gd name="T40" fmla="*/ 1 w 3"/>
                <a:gd name="T41" fmla="*/ 0 h 5"/>
                <a:gd name="T42" fmla="*/ 1 w 3"/>
                <a:gd name="T43" fmla="*/ 0 h 5"/>
                <a:gd name="T44" fmla="*/ 1 w 3"/>
                <a:gd name="T45" fmla="*/ 0 h 5"/>
                <a:gd name="T46" fmla="*/ 0 w 3"/>
                <a:gd name="T47" fmla="*/ 0 h 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07" name="Freeform 61"/>
            <p:cNvSpPr>
              <a:spLocks noEditPoints="1"/>
            </p:cNvSpPr>
            <p:nvPr/>
          </p:nvSpPr>
          <p:spPr bwMode="auto">
            <a:xfrm>
              <a:off x="1872" y="1616"/>
              <a:ext cx="145" cy="592"/>
            </a:xfrm>
            <a:custGeom>
              <a:avLst/>
              <a:gdLst>
                <a:gd name="T0" fmla="*/ 88 w 290"/>
                <a:gd name="T1" fmla="*/ 477 h 1183"/>
                <a:gd name="T2" fmla="*/ 91 w 290"/>
                <a:gd name="T3" fmla="*/ 421 h 1183"/>
                <a:gd name="T4" fmla="*/ 92 w 290"/>
                <a:gd name="T5" fmla="*/ 419 h 1183"/>
                <a:gd name="T6" fmla="*/ 97 w 290"/>
                <a:gd name="T7" fmla="*/ 414 h 1183"/>
                <a:gd name="T8" fmla="*/ 110 w 290"/>
                <a:gd name="T9" fmla="*/ 403 h 1183"/>
                <a:gd name="T10" fmla="*/ 117 w 290"/>
                <a:gd name="T11" fmla="*/ 391 h 1183"/>
                <a:gd name="T12" fmla="*/ 132 w 290"/>
                <a:gd name="T13" fmla="*/ 379 h 1183"/>
                <a:gd name="T14" fmla="*/ 135 w 290"/>
                <a:gd name="T15" fmla="*/ 364 h 1183"/>
                <a:gd name="T16" fmla="*/ 143 w 290"/>
                <a:gd name="T17" fmla="*/ 318 h 1183"/>
                <a:gd name="T18" fmla="*/ 126 w 290"/>
                <a:gd name="T19" fmla="*/ 111 h 1183"/>
                <a:gd name="T20" fmla="*/ 125 w 290"/>
                <a:gd name="T21" fmla="*/ 169 h 1183"/>
                <a:gd name="T22" fmla="*/ 117 w 290"/>
                <a:gd name="T23" fmla="*/ 245 h 1183"/>
                <a:gd name="T24" fmla="*/ 129 w 290"/>
                <a:gd name="T25" fmla="*/ 286 h 1183"/>
                <a:gd name="T26" fmla="*/ 132 w 290"/>
                <a:gd name="T27" fmla="*/ 298 h 1183"/>
                <a:gd name="T28" fmla="*/ 124 w 290"/>
                <a:gd name="T29" fmla="*/ 299 h 1183"/>
                <a:gd name="T30" fmla="*/ 112 w 290"/>
                <a:gd name="T31" fmla="*/ 293 h 1183"/>
                <a:gd name="T32" fmla="*/ 87 w 290"/>
                <a:gd name="T33" fmla="*/ 286 h 1183"/>
                <a:gd name="T34" fmla="*/ 69 w 290"/>
                <a:gd name="T35" fmla="*/ 285 h 1183"/>
                <a:gd name="T36" fmla="*/ 64 w 290"/>
                <a:gd name="T37" fmla="*/ 287 h 1183"/>
                <a:gd name="T38" fmla="*/ 45 w 290"/>
                <a:gd name="T39" fmla="*/ 291 h 1183"/>
                <a:gd name="T40" fmla="*/ 7 w 290"/>
                <a:gd name="T41" fmla="*/ 320 h 1183"/>
                <a:gd name="T42" fmla="*/ 22 w 290"/>
                <a:gd name="T43" fmla="*/ 311 h 1183"/>
                <a:gd name="T44" fmla="*/ 72 w 290"/>
                <a:gd name="T45" fmla="*/ 299 h 1183"/>
                <a:gd name="T46" fmla="*/ 100 w 290"/>
                <a:gd name="T47" fmla="*/ 313 h 1183"/>
                <a:gd name="T48" fmla="*/ 125 w 290"/>
                <a:gd name="T49" fmla="*/ 315 h 1183"/>
                <a:gd name="T50" fmla="*/ 129 w 290"/>
                <a:gd name="T51" fmla="*/ 320 h 1183"/>
                <a:gd name="T52" fmla="*/ 125 w 290"/>
                <a:gd name="T53" fmla="*/ 330 h 1183"/>
                <a:gd name="T54" fmla="*/ 115 w 290"/>
                <a:gd name="T55" fmla="*/ 332 h 1183"/>
                <a:gd name="T56" fmla="*/ 115 w 290"/>
                <a:gd name="T57" fmla="*/ 328 h 1183"/>
                <a:gd name="T58" fmla="*/ 112 w 290"/>
                <a:gd name="T59" fmla="*/ 327 h 1183"/>
                <a:gd name="T60" fmla="*/ 103 w 290"/>
                <a:gd name="T61" fmla="*/ 327 h 1183"/>
                <a:gd name="T62" fmla="*/ 104 w 290"/>
                <a:gd name="T63" fmla="*/ 346 h 1183"/>
                <a:gd name="T64" fmla="*/ 129 w 290"/>
                <a:gd name="T65" fmla="*/ 366 h 1183"/>
                <a:gd name="T66" fmla="*/ 95 w 290"/>
                <a:gd name="T67" fmla="*/ 406 h 1183"/>
                <a:gd name="T68" fmla="*/ 82 w 290"/>
                <a:gd name="T69" fmla="*/ 439 h 1183"/>
                <a:gd name="T70" fmla="*/ 85 w 290"/>
                <a:gd name="T71" fmla="*/ 499 h 1183"/>
                <a:gd name="T72" fmla="*/ 89 w 290"/>
                <a:gd name="T73" fmla="*/ 527 h 1183"/>
                <a:gd name="T74" fmla="*/ 88 w 290"/>
                <a:gd name="T75" fmla="*/ 530 h 1183"/>
                <a:gd name="T76" fmla="*/ 87 w 290"/>
                <a:gd name="T77" fmla="*/ 530 h 1183"/>
                <a:gd name="T78" fmla="*/ 86 w 290"/>
                <a:gd name="T79" fmla="*/ 529 h 1183"/>
                <a:gd name="T80" fmla="*/ 86 w 290"/>
                <a:gd name="T81" fmla="*/ 533 h 1183"/>
                <a:gd name="T82" fmla="*/ 87 w 290"/>
                <a:gd name="T83" fmla="*/ 537 h 1183"/>
                <a:gd name="T84" fmla="*/ 89 w 290"/>
                <a:gd name="T85" fmla="*/ 545 h 1183"/>
                <a:gd name="T86" fmla="*/ 87 w 290"/>
                <a:gd name="T87" fmla="*/ 563 h 1183"/>
                <a:gd name="T88" fmla="*/ 89 w 290"/>
                <a:gd name="T89" fmla="*/ 591 h 1183"/>
                <a:gd name="T90" fmla="*/ 93 w 290"/>
                <a:gd name="T91" fmla="*/ 591 h 1183"/>
                <a:gd name="T92" fmla="*/ 95 w 290"/>
                <a:gd name="T93" fmla="*/ 586 h 1183"/>
                <a:gd name="T94" fmla="*/ 95 w 290"/>
                <a:gd name="T95" fmla="*/ 570 h 1183"/>
                <a:gd name="T96" fmla="*/ 94 w 290"/>
                <a:gd name="T97" fmla="*/ 553 h 1183"/>
                <a:gd name="T98" fmla="*/ 96 w 290"/>
                <a:gd name="T99" fmla="*/ 531 h 1183"/>
                <a:gd name="T100" fmla="*/ 127 w 290"/>
                <a:gd name="T101" fmla="*/ 263 h 1183"/>
                <a:gd name="T102" fmla="*/ 130 w 290"/>
                <a:gd name="T103" fmla="*/ 280 h 1183"/>
                <a:gd name="T104" fmla="*/ 135 w 290"/>
                <a:gd name="T105" fmla="*/ 269 h 1183"/>
                <a:gd name="T106" fmla="*/ 112 w 290"/>
                <a:gd name="T107" fmla="*/ 308 h 1183"/>
                <a:gd name="T108" fmla="*/ 120 w 290"/>
                <a:gd name="T109" fmla="*/ 349 h 1183"/>
                <a:gd name="T110" fmla="*/ 117 w 290"/>
                <a:gd name="T111" fmla="*/ 351 h 1183"/>
                <a:gd name="T112" fmla="*/ 115 w 290"/>
                <a:gd name="T113" fmla="*/ 349 h 1183"/>
                <a:gd name="T114" fmla="*/ 115 w 290"/>
                <a:gd name="T115" fmla="*/ 346 h 1183"/>
                <a:gd name="T116" fmla="*/ 106 w 290"/>
                <a:gd name="T117" fmla="*/ 337 h 1183"/>
                <a:gd name="T118" fmla="*/ 121 w 290"/>
                <a:gd name="T119" fmla="*/ 335 h 1183"/>
                <a:gd name="T120" fmla="*/ 91 w 290"/>
                <a:gd name="T121" fmla="*/ 578 h 118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90" h="1183">
                  <a:moveTo>
                    <a:pt x="192" y="1060"/>
                  </a:moveTo>
                  <a:lnTo>
                    <a:pt x="190" y="1039"/>
                  </a:lnTo>
                  <a:lnTo>
                    <a:pt x="187" y="1017"/>
                  </a:lnTo>
                  <a:lnTo>
                    <a:pt x="183" y="996"/>
                  </a:lnTo>
                  <a:lnTo>
                    <a:pt x="179" y="974"/>
                  </a:lnTo>
                  <a:lnTo>
                    <a:pt x="176" y="954"/>
                  </a:lnTo>
                  <a:lnTo>
                    <a:pt x="173" y="933"/>
                  </a:lnTo>
                  <a:lnTo>
                    <a:pt x="171" y="911"/>
                  </a:lnTo>
                  <a:lnTo>
                    <a:pt x="171" y="890"/>
                  </a:lnTo>
                  <a:lnTo>
                    <a:pt x="174" y="867"/>
                  </a:lnTo>
                  <a:lnTo>
                    <a:pt x="181" y="842"/>
                  </a:lnTo>
                  <a:lnTo>
                    <a:pt x="181" y="841"/>
                  </a:lnTo>
                  <a:lnTo>
                    <a:pt x="181" y="840"/>
                  </a:lnTo>
                  <a:lnTo>
                    <a:pt x="181" y="838"/>
                  </a:lnTo>
                  <a:lnTo>
                    <a:pt x="181" y="837"/>
                  </a:lnTo>
                  <a:lnTo>
                    <a:pt x="183" y="837"/>
                  </a:lnTo>
                  <a:lnTo>
                    <a:pt x="184" y="835"/>
                  </a:lnTo>
                  <a:lnTo>
                    <a:pt x="189" y="838"/>
                  </a:lnTo>
                  <a:lnTo>
                    <a:pt x="190" y="831"/>
                  </a:lnTo>
                  <a:lnTo>
                    <a:pt x="193" y="827"/>
                  </a:lnTo>
                  <a:lnTo>
                    <a:pt x="197" y="822"/>
                  </a:lnTo>
                  <a:lnTo>
                    <a:pt x="202" y="820"/>
                  </a:lnTo>
                  <a:lnTo>
                    <a:pt x="207" y="815"/>
                  </a:lnTo>
                  <a:lnTo>
                    <a:pt x="213" y="812"/>
                  </a:lnTo>
                  <a:lnTo>
                    <a:pt x="217" y="809"/>
                  </a:lnTo>
                  <a:lnTo>
                    <a:pt x="220" y="805"/>
                  </a:lnTo>
                  <a:lnTo>
                    <a:pt x="223" y="799"/>
                  </a:lnTo>
                  <a:lnTo>
                    <a:pt x="223" y="794"/>
                  </a:lnTo>
                  <a:lnTo>
                    <a:pt x="226" y="797"/>
                  </a:lnTo>
                  <a:lnTo>
                    <a:pt x="229" y="792"/>
                  </a:lnTo>
                  <a:lnTo>
                    <a:pt x="232" y="788"/>
                  </a:lnTo>
                  <a:lnTo>
                    <a:pt x="234" y="782"/>
                  </a:lnTo>
                  <a:lnTo>
                    <a:pt x="237" y="777"/>
                  </a:lnTo>
                  <a:lnTo>
                    <a:pt x="242" y="771"/>
                  </a:lnTo>
                  <a:lnTo>
                    <a:pt x="246" y="766"/>
                  </a:lnTo>
                  <a:lnTo>
                    <a:pt x="250" y="762"/>
                  </a:lnTo>
                  <a:lnTo>
                    <a:pt x="256" y="759"/>
                  </a:lnTo>
                  <a:lnTo>
                    <a:pt x="263" y="758"/>
                  </a:lnTo>
                  <a:lnTo>
                    <a:pt x="270" y="759"/>
                  </a:lnTo>
                  <a:lnTo>
                    <a:pt x="270" y="754"/>
                  </a:lnTo>
                  <a:lnTo>
                    <a:pt x="270" y="746"/>
                  </a:lnTo>
                  <a:lnTo>
                    <a:pt x="270" y="741"/>
                  </a:lnTo>
                  <a:lnTo>
                    <a:pt x="270" y="734"/>
                  </a:lnTo>
                  <a:lnTo>
                    <a:pt x="270" y="728"/>
                  </a:lnTo>
                  <a:lnTo>
                    <a:pt x="270" y="721"/>
                  </a:lnTo>
                  <a:lnTo>
                    <a:pt x="270" y="715"/>
                  </a:lnTo>
                  <a:lnTo>
                    <a:pt x="272" y="709"/>
                  </a:lnTo>
                  <a:lnTo>
                    <a:pt x="275" y="705"/>
                  </a:lnTo>
                  <a:lnTo>
                    <a:pt x="277" y="701"/>
                  </a:lnTo>
                  <a:lnTo>
                    <a:pt x="286" y="635"/>
                  </a:lnTo>
                  <a:lnTo>
                    <a:pt x="290" y="566"/>
                  </a:lnTo>
                  <a:lnTo>
                    <a:pt x="289" y="499"/>
                  </a:lnTo>
                  <a:lnTo>
                    <a:pt x="283" y="428"/>
                  </a:lnTo>
                  <a:lnTo>
                    <a:pt x="276" y="360"/>
                  </a:lnTo>
                  <a:lnTo>
                    <a:pt x="265" y="289"/>
                  </a:lnTo>
                  <a:lnTo>
                    <a:pt x="252" y="221"/>
                  </a:lnTo>
                  <a:lnTo>
                    <a:pt x="239" y="152"/>
                  </a:lnTo>
                  <a:lnTo>
                    <a:pt x="223" y="84"/>
                  </a:lnTo>
                  <a:lnTo>
                    <a:pt x="209" y="17"/>
                  </a:lnTo>
                  <a:lnTo>
                    <a:pt x="194" y="0"/>
                  </a:lnTo>
                  <a:lnTo>
                    <a:pt x="243" y="305"/>
                  </a:lnTo>
                  <a:lnTo>
                    <a:pt x="249" y="337"/>
                  </a:lnTo>
                  <a:lnTo>
                    <a:pt x="250" y="365"/>
                  </a:lnTo>
                  <a:lnTo>
                    <a:pt x="249" y="391"/>
                  </a:lnTo>
                  <a:lnTo>
                    <a:pt x="246" y="415"/>
                  </a:lnTo>
                  <a:lnTo>
                    <a:pt x="242" y="440"/>
                  </a:lnTo>
                  <a:lnTo>
                    <a:pt x="237" y="464"/>
                  </a:lnTo>
                  <a:lnTo>
                    <a:pt x="234" y="489"/>
                  </a:lnTo>
                  <a:lnTo>
                    <a:pt x="233" y="514"/>
                  </a:lnTo>
                  <a:lnTo>
                    <a:pt x="236" y="543"/>
                  </a:lnTo>
                  <a:lnTo>
                    <a:pt x="243" y="573"/>
                  </a:lnTo>
                  <a:lnTo>
                    <a:pt x="253" y="563"/>
                  </a:lnTo>
                  <a:lnTo>
                    <a:pt x="257" y="567"/>
                  </a:lnTo>
                  <a:lnTo>
                    <a:pt x="257" y="572"/>
                  </a:lnTo>
                  <a:lnTo>
                    <a:pt x="259" y="576"/>
                  </a:lnTo>
                  <a:lnTo>
                    <a:pt x="260" y="579"/>
                  </a:lnTo>
                  <a:lnTo>
                    <a:pt x="262" y="583"/>
                  </a:lnTo>
                  <a:lnTo>
                    <a:pt x="263" y="587"/>
                  </a:lnTo>
                  <a:lnTo>
                    <a:pt x="263" y="592"/>
                  </a:lnTo>
                  <a:lnTo>
                    <a:pt x="263" y="596"/>
                  </a:lnTo>
                  <a:lnTo>
                    <a:pt x="263" y="600"/>
                  </a:lnTo>
                  <a:lnTo>
                    <a:pt x="260" y="603"/>
                  </a:lnTo>
                  <a:lnTo>
                    <a:pt x="257" y="607"/>
                  </a:lnTo>
                  <a:lnTo>
                    <a:pt x="255" y="603"/>
                  </a:lnTo>
                  <a:lnTo>
                    <a:pt x="252" y="600"/>
                  </a:lnTo>
                  <a:lnTo>
                    <a:pt x="247" y="597"/>
                  </a:lnTo>
                  <a:lnTo>
                    <a:pt x="243" y="596"/>
                  </a:lnTo>
                  <a:lnTo>
                    <a:pt x="237" y="596"/>
                  </a:lnTo>
                  <a:lnTo>
                    <a:pt x="233" y="595"/>
                  </a:lnTo>
                  <a:lnTo>
                    <a:pt x="229" y="593"/>
                  </a:lnTo>
                  <a:lnTo>
                    <a:pt x="226" y="590"/>
                  </a:lnTo>
                  <a:lnTo>
                    <a:pt x="224" y="586"/>
                  </a:lnTo>
                  <a:lnTo>
                    <a:pt x="226" y="580"/>
                  </a:lnTo>
                  <a:lnTo>
                    <a:pt x="214" y="580"/>
                  </a:lnTo>
                  <a:lnTo>
                    <a:pt x="204" y="580"/>
                  </a:lnTo>
                  <a:lnTo>
                    <a:pt x="194" y="577"/>
                  </a:lnTo>
                  <a:lnTo>
                    <a:pt x="184" y="574"/>
                  </a:lnTo>
                  <a:lnTo>
                    <a:pt x="174" y="572"/>
                  </a:lnTo>
                  <a:lnTo>
                    <a:pt x="164" y="569"/>
                  </a:lnTo>
                  <a:lnTo>
                    <a:pt x="156" y="566"/>
                  </a:lnTo>
                  <a:lnTo>
                    <a:pt x="147" y="564"/>
                  </a:lnTo>
                  <a:lnTo>
                    <a:pt x="140" y="564"/>
                  </a:lnTo>
                  <a:lnTo>
                    <a:pt x="133" y="567"/>
                  </a:lnTo>
                  <a:lnTo>
                    <a:pt x="137" y="570"/>
                  </a:lnTo>
                  <a:lnTo>
                    <a:pt x="136" y="573"/>
                  </a:lnTo>
                  <a:lnTo>
                    <a:pt x="136" y="576"/>
                  </a:lnTo>
                  <a:lnTo>
                    <a:pt x="133" y="576"/>
                  </a:lnTo>
                  <a:lnTo>
                    <a:pt x="131" y="576"/>
                  </a:lnTo>
                  <a:lnTo>
                    <a:pt x="130" y="576"/>
                  </a:lnTo>
                  <a:lnTo>
                    <a:pt x="127" y="574"/>
                  </a:lnTo>
                  <a:lnTo>
                    <a:pt x="126" y="573"/>
                  </a:lnTo>
                  <a:lnTo>
                    <a:pt x="123" y="573"/>
                  </a:lnTo>
                  <a:lnTo>
                    <a:pt x="121" y="573"/>
                  </a:lnTo>
                  <a:lnTo>
                    <a:pt x="120" y="573"/>
                  </a:lnTo>
                  <a:lnTo>
                    <a:pt x="106" y="576"/>
                  </a:lnTo>
                  <a:lnTo>
                    <a:pt x="90" y="582"/>
                  </a:lnTo>
                  <a:lnTo>
                    <a:pt x="76" y="587"/>
                  </a:lnTo>
                  <a:lnTo>
                    <a:pt x="61" y="595"/>
                  </a:lnTo>
                  <a:lnTo>
                    <a:pt x="47" y="605"/>
                  </a:lnTo>
                  <a:lnTo>
                    <a:pt x="34" y="615"/>
                  </a:lnTo>
                  <a:lnTo>
                    <a:pt x="23" y="626"/>
                  </a:lnTo>
                  <a:lnTo>
                    <a:pt x="14" y="639"/>
                  </a:lnTo>
                  <a:lnTo>
                    <a:pt x="5" y="655"/>
                  </a:lnTo>
                  <a:lnTo>
                    <a:pt x="0" y="670"/>
                  </a:lnTo>
                  <a:lnTo>
                    <a:pt x="8" y="655"/>
                  </a:lnTo>
                  <a:lnTo>
                    <a:pt x="18" y="642"/>
                  </a:lnTo>
                  <a:lnTo>
                    <a:pt x="30" y="632"/>
                  </a:lnTo>
                  <a:lnTo>
                    <a:pt x="44" y="622"/>
                  </a:lnTo>
                  <a:lnTo>
                    <a:pt x="58" y="615"/>
                  </a:lnTo>
                  <a:lnTo>
                    <a:pt x="74" y="607"/>
                  </a:lnTo>
                  <a:lnTo>
                    <a:pt x="91" y="603"/>
                  </a:lnTo>
                  <a:lnTo>
                    <a:pt x="108" y="600"/>
                  </a:lnTo>
                  <a:lnTo>
                    <a:pt x="126" y="597"/>
                  </a:lnTo>
                  <a:lnTo>
                    <a:pt x="143" y="597"/>
                  </a:lnTo>
                  <a:lnTo>
                    <a:pt x="147" y="610"/>
                  </a:lnTo>
                  <a:lnTo>
                    <a:pt x="154" y="619"/>
                  </a:lnTo>
                  <a:lnTo>
                    <a:pt x="163" y="623"/>
                  </a:lnTo>
                  <a:lnTo>
                    <a:pt x="174" y="626"/>
                  </a:lnTo>
                  <a:lnTo>
                    <a:pt x="186" y="626"/>
                  </a:lnTo>
                  <a:lnTo>
                    <a:pt x="199" y="626"/>
                  </a:lnTo>
                  <a:lnTo>
                    <a:pt x="212" y="625"/>
                  </a:lnTo>
                  <a:lnTo>
                    <a:pt x="224" y="625"/>
                  </a:lnTo>
                  <a:lnTo>
                    <a:pt x="236" y="626"/>
                  </a:lnTo>
                  <a:lnTo>
                    <a:pt x="246" y="629"/>
                  </a:lnTo>
                  <a:lnTo>
                    <a:pt x="249" y="629"/>
                  </a:lnTo>
                  <a:lnTo>
                    <a:pt x="250" y="630"/>
                  </a:lnTo>
                  <a:lnTo>
                    <a:pt x="252" y="630"/>
                  </a:lnTo>
                  <a:lnTo>
                    <a:pt x="255" y="632"/>
                  </a:lnTo>
                  <a:lnTo>
                    <a:pt x="256" y="635"/>
                  </a:lnTo>
                  <a:lnTo>
                    <a:pt x="256" y="636"/>
                  </a:lnTo>
                  <a:lnTo>
                    <a:pt x="257" y="639"/>
                  </a:lnTo>
                  <a:lnTo>
                    <a:pt x="257" y="640"/>
                  </a:lnTo>
                  <a:lnTo>
                    <a:pt x="257" y="643"/>
                  </a:lnTo>
                  <a:lnTo>
                    <a:pt x="257" y="646"/>
                  </a:lnTo>
                  <a:lnTo>
                    <a:pt x="257" y="653"/>
                  </a:lnTo>
                  <a:lnTo>
                    <a:pt x="256" y="658"/>
                  </a:lnTo>
                  <a:lnTo>
                    <a:pt x="253" y="660"/>
                  </a:lnTo>
                  <a:lnTo>
                    <a:pt x="250" y="660"/>
                  </a:lnTo>
                  <a:lnTo>
                    <a:pt x="246" y="660"/>
                  </a:lnTo>
                  <a:lnTo>
                    <a:pt x="242" y="660"/>
                  </a:lnTo>
                  <a:lnTo>
                    <a:pt x="237" y="659"/>
                  </a:lnTo>
                  <a:lnTo>
                    <a:pt x="233" y="659"/>
                  </a:lnTo>
                  <a:lnTo>
                    <a:pt x="230" y="660"/>
                  </a:lnTo>
                  <a:lnTo>
                    <a:pt x="229" y="663"/>
                  </a:lnTo>
                  <a:lnTo>
                    <a:pt x="229" y="662"/>
                  </a:lnTo>
                  <a:lnTo>
                    <a:pt x="229" y="660"/>
                  </a:lnTo>
                  <a:lnTo>
                    <a:pt x="229" y="659"/>
                  </a:lnTo>
                  <a:lnTo>
                    <a:pt x="229" y="658"/>
                  </a:lnTo>
                  <a:lnTo>
                    <a:pt x="230" y="656"/>
                  </a:lnTo>
                  <a:lnTo>
                    <a:pt x="230" y="655"/>
                  </a:lnTo>
                  <a:lnTo>
                    <a:pt x="232" y="653"/>
                  </a:lnTo>
                  <a:lnTo>
                    <a:pt x="233" y="653"/>
                  </a:lnTo>
                  <a:lnTo>
                    <a:pt x="229" y="653"/>
                  </a:lnTo>
                  <a:lnTo>
                    <a:pt x="224" y="653"/>
                  </a:lnTo>
                  <a:lnTo>
                    <a:pt x="222" y="653"/>
                  </a:lnTo>
                  <a:lnTo>
                    <a:pt x="217" y="652"/>
                  </a:lnTo>
                  <a:lnTo>
                    <a:pt x="214" y="652"/>
                  </a:lnTo>
                  <a:lnTo>
                    <a:pt x="212" y="652"/>
                  </a:lnTo>
                  <a:lnTo>
                    <a:pt x="209" y="652"/>
                  </a:lnTo>
                  <a:lnTo>
                    <a:pt x="206" y="653"/>
                  </a:lnTo>
                  <a:lnTo>
                    <a:pt x="203" y="655"/>
                  </a:lnTo>
                  <a:lnTo>
                    <a:pt x="202" y="659"/>
                  </a:lnTo>
                  <a:lnTo>
                    <a:pt x="197" y="669"/>
                  </a:lnTo>
                  <a:lnTo>
                    <a:pt x="197" y="678"/>
                  </a:lnTo>
                  <a:lnTo>
                    <a:pt x="200" y="685"/>
                  </a:lnTo>
                  <a:lnTo>
                    <a:pt x="207" y="692"/>
                  </a:lnTo>
                  <a:lnTo>
                    <a:pt x="216" y="698"/>
                  </a:lnTo>
                  <a:lnTo>
                    <a:pt x="224" y="703"/>
                  </a:lnTo>
                  <a:lnTo>
                    <a:pt x="234" y="711"/>
                  </a:lnTo>
                  <a:lnTo>
                    <a:pt x="245" y="716"/>
                  </a:lnTo>
                  <a:lnTo>
                    <a:pt x="252" y="724"/>
                  </a:lnTo>
                  <a:lnTo>
                    <a:pt x="257" y="732"/>
                  </a:lnTo>
                  <a:lnTo>
                    <a:pt x="242" y="744"/>
                  </a:lnTo>
                  <a:lnTo>
                    <a:pt x="229" y="756"/>
                  </a:lnTo>
                  <a:lnTo>
                    <a:pt x="217" y="769"/>
                  </a:lnTo>
                  <a:lnTo>
                    <a:pt x="207" y="784"/>
                  </a:lnTo>
                  <a:lnTo>
                    <a:pt x="199" y="798"/>
                  </a:lnTo>
                  <a:lnTo>
                    <a:pt x="190" y="812"/>
                  </a:lnTo>
                  <a:lnTo>
                    <a:pt x="181" y="827"/>
                  </a:lnTo>
                  <a:lnTo>
                    <a:pt x="173" y="841"/>
                  </a:lnTo>
                  <a:lnTo>
                    <a:pt x="164" y="855"/>
                  </a:lnTo>
                  <a:lnTo>
                    <a:pt x="154" y="870"/>
                  </a:lnTo>
                  <a:lnTo>
                    <a:pt x="164" y="860"/>
                  </a:lnTo>
                  <a:lnTo>
                    <a:pt x="164" y="878"/>
                  </a:lnTo>
                  <a:lnTo>
                    <a:pt x="164" y="897"/>
                  </a:lnTo>
                  <a:lnTo>
                    <a:pt x="164" y="917"/>
                  </a:lnTo>
                  <a:lnTo>
                    <a:pt x="164" y="937"/>
                  </a:lnTo>
                  <a:lnTo>
                    <a:pt x="166" y="958"/>
                  </a:lnTo>
                  <a:lnTo>
                    <a:pt x="167" y="977"/>
                  </a:lnTo>
                  <a:lnTo>
                    <a:pt x="169" y="997"/>
                  </a:lnTo>
                  <a:lnTo>
                    <a:pt x="170" y="1016"/>
                  </a:lnTo>
                  <a:lnTo>
                    <a:pt x="171" y="1033"/>
                  </a:lnTo>
                  <a:lnTo>
                    <a:pt x="174" y="1049"/>
                  </a:lnTo>
                  <a:lnTo>
                    <a:pt x="177" y="1052"/>
                  </a:lnTo>
                  <a:lnTo>
                    <a:pt x="177" y="1053"/>
                  </a:lnTo>
                  <a:lnTo>
                    <a:pt x="177" y="1054"/>
                  </a:lnTo>
                  <a:lnTo>
                    <a:pt x="177" y="1056"/>
                  </a:lnTo>
                  <a:lnTo>
                    <a:pt x="177" y="1057"/>
                  </a:lnTo>
                  <a:lnTo>
                    <a:pt x="177" y="1059"/>
                  </a:lnTo>
                  <a:lnTo>
                    <a:pt x="177" y="1060"/>
                  </a:lnTo>
                  <a:lnTo>
                    <a:pt x="176" y="1060"/>
                  </a:lnTo>
                  <a:lnTo>
                    <a:pt x="176" y="1062"/>
                  </a:lnTo>
                  <a:lnTo>
                    <a:pt x="174" y="1062"/>
                  </a:lnTo>
                  <a:lnTo>
                    <a:pt x="173" y="1060"/>
                  </a:lnTo>
                  <a:lnTo>
                    <a:pt x="171" y="1059"/>
                  </a:lnTo>
                  <a:lnTo>
                    <a:pt x="171" y="1057"/>
                  </a:lnTo>
                  <a:lnTo>
                    <a:pt x="171" y="1059"/>
                  </a:lnTo>
                  <a:lnTo>
                    <a:pt x="170" y="1060"/>
                  </a:lnTo>
                  <a:lnTo>
                    <a:pt x="170" y="1062"/>
                  </a:lnTo>
                  <a:lnTo>
                    <a:pt x="170" y="1063"/>
                  </a:lnTo>
                  <a:lnTo>
                    <a:pt x="170" y="1065"/>
                  </a:lnTo>
                  <a:lnTo>
                    <a:pt x="171" y="1066"/>
                  </a:lnTo>
                  <a:lnTo>
                    <a:pt x="171" y="1067"/>
                  </a:lnTo>
                  <a:lnTo>
                    <a:pt x="173" y="1069"/>
                  </a:lnTo>
                  <a:lnTo>
                    <a:pt x="174" y="1069"/>
                  </a:lnTo>
                  <a:lnTo>
                    <a:pt x="173" y="1070"/>
                  </a:lnTo>
                  <a:lnTo>
                    <a:pt x="173" y="1073"/>
                  </a:lnTo>
                  <a:lnTo>
                    <a:pt x="174" y="1076"/>
                  </a:lnTo>
                  <a:lnTo>
                    <a:pt x="176" y="1077"/>
                  </a:lnTo>
                  <a:lnTo>
                    <a:pt x="177" y="1080"/>
                  </a:lnTo>
                  <a:lnTo>
                    <a:pt x="177" y="1083"/>
                  </a:lnTo>
                  <a:lnTo>
                    <a:pt x="177" y="1086"/>
                  </a:lnTo>
                  <a:lnTo>
                    <a:pt x="177" y="1089"/>
                  </a:lnTo>
                  <a:lnTo>
                    <a:pt x="176" y="1092"/>
                  </a:lnTo>
                  <a:lnTo>
                    <a:pt x="171" y="1093"/>
                  </a:lnTo>
                  <a:lnTo>
                    <a:pt x="171" y="1100"/>
                  </a:lnTo>
                  <a:lnTo>
                    <a:pt x="173" y="1109"/>
                  </a:lnTo>
                  <a:lnTo>
                    <a:pt x="174" y="1118"/>
                  </a:lnTo>
                  <a:lnTo>
                    <a:pt x="174" y="1126"/>
                  </a:lnTo>
                  <a:lnTo>
                    <a:pt x="176" y="1135"/>
                  </a:lnTo>
                  <a:lnTo>
                    <a:pt x="177" y="1145"/>
                  </a:lnTo>
                  <a:lnTo>
                    <a:pt x="177" y="1153"/>
                  </a:lnTo>
                  <a:lnTo>
                    <a:pt x="177" y="1163"/>
                  </a:lnTo>
                  <a:lnTo>
                    <a:pt x="177" y="1172"/>
                  </a:lnTo>
                  <a:lnTo>
                    <a:pt x="177" y="1182"/>
                  </a:lnTo>
                  <a:lnTo>
                    <a:pt x="179" y="1182"/>
                  </a:lnTo>
                  <a:lnTo>
                    <a:pt x="180" y="1182"/>
                  </a:lnTo>
                  <a:lnTo>
                    <a:pt x="181" y="1182"/>
                  </a:lnTo>
                  <a:lnTo>
                    <a:pt x="183" y="1182"/>
                  </a:lnTo>
                  <a:lnTo>
                    <a:pt x="184" y="1182"/>
                  </a:lnTo>
                  <a:lnTo>
                    <a:pt x="186" y="1182"/>
                  </a:lnTo>
                  <a:lnTo>
                    <a:pt x="187" y="1182"/>
                  </a:lnTo>
                  <a:lnTo>
                    <a:pt x="189" y="1182"/>
                  </a:lnTo>
                  <a:lnTo>
                    <a:pt x="190" y="1183"/>
                  </a:lnTo>
                  <a:lnTo>
                    <a:pt x="189" y="1178"/>
                  </a:lnTo>
                  <a:lnTo>
                    <a:pt x="189" y="1172"/>
                  </a:lnTo>
                  <a:lnTo>
                    <a:pt x="189" y="1166"/>
                  </a:lnTo>
                  <a:lnTo>
                    <a:pt x="189" y="1161"/>
                  </a:lnTo>
                  <a:lnTo>
                    <a:pt x="189" y="1155"/>
                  </a:lnTo>
                  <a:lnTo>
                    <a:pt x="189" y="1149"/>
                  </a:lnTo>
                  <a:lnTo>
                    <a:pt x="189" y="1145"/>
                  </a:lnTo>
                  <a:lnTo>
                    <a:pt x="189" y="1139"/>
                  </a:lnTo>
                  <a:lnTo>
                    <a:pt x="189" y="1135"/>
                  </a:lnTo>
                  <a:lnTo>
                    <a:pt x="189" y="1130"/>
                  </a:lnTo>
                  <a:lnTo>
                    <a:pt x="189" y="1125"/>
                  </a:lnTo>
                  <a:lnTo>
                    <a:pt x="189" y="1118"/>
                  </a:lnTo>
                  <a:lnTo>
                    <a:pt x="189" y="1112"/>
                  </a:lnTo>
                  <a:lnTo>
                    <a:pt x="187" y="1105"/>
                  </a:lnTo>
                  <a:lnTo>
                    <a:pt x="187" y="1097"/>
                  </a:lnTo>
                  <a:lnTo>
                    <a:pt x="187" y="1090"/>
                  </a:lnTo>
                  <a:lnTo>
                    <a:pt x="189" y="1082"/>
                  </a:lnTo>
                  <a:lnTo>
                    <a:pt x="189" y="1075"/>
                  </a:lnTo>
                  <a:lnTo>
                    <a:pt x="190" y="1069"/>
                  </a:lnTo>
                  <a:lnTo>
                    <a:pt x="192" y="1062"/>
                  </a:lnTo>
                  <a:lnTo>
                    <a:pt x="192" y="1060"/>
                  </a:lnTo>
                  <a:close/>
                  <a:moveTo>
                    <a:pt x="253" y="526"/>
                  </a:moveTo>
                  <a:lnTo>
                    <a:pt x="263" y="464"/>
                  </a:lnTo>
                  <a:lnTo>
                    <a:pt x="270" y="526"/>
                  </a:lnTo>
                  <a:lnTo>
                    <a:pt x="253" y="526"/>
                  </a:lnTo>
                  <a:close/>
                  <a:moveTo>
                    <a:pt x="263" y="573"/>
                  </a:moveTo>
                  <a:lnTo>
                    <a:pt x="262" y="569"/>
                  </a:lnTo>
                  <a:lnTo>
                    <a:pt x="260" y="564"/>
                  </a:lnTo>
                  <a:lnTo>
                    <a:pt x="259" y="560"/>
                  </a:lnTo>
                  <a:lnTo>
                    <a:pt x="257" y="554"/>
                  </a:lnTo>
                  <a:lnTo>
                    <a:pt x="257" y="550"/>
                  </a:lnTo>
                  <a:lnTo>
                    <a:pt x="259" y="546"/>
                  </a:lnTo>
                  <a:lnTo>
                    <a:pt x="260" y="542"/>
                  </a:lnTo>
                  <a:lnTo>
                    <a:pt x="265" y="539"/>
                  </a:lnTo>
                  <a:lnTo>
                    <a:pt x="269" y="537"/>
                  </a:lnTo>
                  <a:lnTo>
                    <a:pt x="275" y="536"/>
                  </a:lnTo>
                  <a:lnTo>
                    <a:pt x="263" y="573"/>
                  </a:lnTo>
                  <a:close/>
                  <a:moveTo>
                    <a:pt x="233" y="619"/>
                  </a:moveTo>
                  <a:lnTo>
                    <a:pt x="223" y="615"/>
                  </a:lnTo>
                  <a:lnTo>
                    <a:pt x="240" y="619"/>
                  </a:lnTo>
                  <a:lnTo>
                    <a:pt x="233" y="619"/>
                  </a:lnTo>
                  <a:close/>
                  <a:moveTo>
                    <a:pt x="246" y="705"/>
                  </a:moveTo>
                  <a:lnTo>
                    <a:pt x="240" y="698"/>
                  </a:lnTo>
                  <a:lnTo>
                    <a:pt x="239" y="699"/>
                  </a:lnTo>
                  <a:lnTo>
                    <a:pt x="237" y="701"/>
                  </a:lnTo>
                  <a:lnTo>
                    <a:pt x="236" y="701"/>
                  </a:lnTo>
                  <a:lnTo>
                    <a:pt x="234" y="701"/>
                  </a:lnTo>
                  <a:lnTo>
                    <a:pt x="233" y="701"/>
                  </a:lnTo>
                  <a:lnTo>
                    <a:pt x="232" y="701"/>
                  </a:lnTo>
                  <a:lnTo>
                    <a:pt x="230" y="701"/>
                  </a:lnTo>
                  <a:lnTo>
                    <a:pt x="229" y="701"/>
                  </a:lnTo>
                  <a:lnTo>
                    <a:pt x="229" y="699"/>
                  </a:lnTo>
                  <a:lnTo>
                    <a:pt x="229" y="698"/>
                  </a:lnTo>
                  <a:lnTo>
                    <a:pt x="229" y="696"/>
                  </a:lnTo>
                  <a:lnTo>
                    <a:pt x="229" y="695"/>
                  </a:lnTo>
                  <a:lnTo>
                    <a:pt x="230" y="693"/>
                  </a:lnTo>
                  <a:lnTo>
                    <a:pt x="230" y="692"/>
                  </a:lnTo>
                  <a:lnTo>
                    <a:pt x="232" y="691"/>
                  </a:lnTo>
                  <a:lnTo>
                    <a:pt x="233" y="691"/>
                  </a:lnTo>
                  <a:lnTo>
                    <a:pt x="212" y="688"/>
                  </a:lnTo>
                  <a:lnTo>
                    <a:pt x="209" y="682"/>
                  </a:lnTo>
                  <a:lnTo>
                    <a:pt x="209" y="678"/>
                  </a:lnTo>
                  <a:lnTo>
                    <a:pt x="212" y="673"/>
                  </a:lnTo>
                  <a:lnTo>
                    <a:pt x="214" y="672"/>
                  </a:lnTo>
                  <a:lnTo>
                    <a:pt x="220" y="670"/>
                  </a:lnTo>
                  <a:lnTo>
                    <a:pt x="224" y="670"/>
                  </a:lnTo>
                  <a:lnTo>
                    <a:pt x="230" y="670"/>
                  </a:lnTo>
                  <a:lnTo>
                    <a:pt x="236" y="670"/>
                  </a:lnTo>
                  <a:lnTo>
                    <a:pt x="242" y="670"/>
                  </a:lnTo>
                  <a:lnTo>
                    <a:pt x="246" y="670"/>
                  </a:lnTo>
                  <a:lnTo>
                    <a:pt x="246" y="705"/>
                  </a:lnTo>
                  <a:close/>
                  <a:moveTo>
                    <a:pt x="184" y="1172"/>
                  </a:moveTo>
                  <a:lnTo>
                    <a:pt x="181" y="1155"/>
                  </a:lnTo>
                  <a:lnTo>
                    <a:pt x="184" y="1155"/>
                  </a:lnTo>
                  <a:lnTo>
                    <a:pt x="189" y="1172"/>
                  </a:lnTo>
                  <a:lnTo>
                    <a:pt x="184" y="11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08" name="Freeform 62"/>
            <p:cNvSpPr>
              <a:spLocks/>
            </p:cNvSpPr>
            <p:nvPr/>
          </p:nvSpPr>
          <p:spPr bwMode="auto">
            <a:xfrm>
              <a:off x="1945" y="2027"/>
              <a:ext cx="1" cy="1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1 h 3"/>
                <a:gd name="T4" fmla="*/ 1 w 1"/>
                <a:gd name="T5" fmla="*/ 1 h 3"/>
                <a:gd name="T6" fmla="*/ 1 w 1"/>
                <a:gd name="T7" fmla="*/ 1 h 3"/>
                <a:gd name="T8" fmla="*/ 1 w 1"/>
                <a:gd name="T9" fmla="*/ 1 h 3"/>
                <a:gd name="T10" fmla="*/ 1 w 1"/>
                <a:gd name="T11" fmla="*/ 1 h 3"/>
                <a:gd name="T12" fmla="*/ 1 w 1"/>
                <a:gd name="T13" fmla="*/ 1 h 3"/>
                <a:gd name="T14" fmla="*/ 1 w 1"/>
                <a:gd name="T15" fmla="*/ 1 h 3"/>
                <a:gd name="T16" fmla="*/ 1 w 1"/>
                <a:gd name="T17" fmla="*/ 0 h 3"/>
                <a:gd name="T18" fmla="*/ 1 w 1"/>
                <a:gd name="T19" fmla="*/ 0 h 3"/>
                <a:gd name="T20" fmla="*/ 1 w 1"/>
                <a:gd name="T21" fmla="*/ 0 h 3"/>
                <a:gd name="T22" fmla="*/ 1 w 1"/>
                <a:gd name="T23" fmla="*/ 0 h 3"/>
                <a:gd name="T24" fmla="*/ 1 w 1"/>
                <a:gd name="T25" fmla="*/ 0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1 h 3"/>
                <a:gd name="T32" fmla="*/ 1 w 1"/>
                <a:gd name="T33" fmla="*/ 1 h 3"/>
                <a:gd name="T34" fmla="*/ 1 w 1"/>
                <a:gd name="T35" fmla="*/ 1 h 3"/>
                <a:gd name="T36" fmla="*/ 1 w 1"/>
                <a:gd name="T37" fmla="*/ 1 h 3"/>
                <a:gd name="T38" fmla="*/ 1 w 1"/>
                <a:gd name="T39" fmla="*/ 1 h 3"/>
                <a:gd name="T40" fmla="*/ 1 w 1"/>
                <a:gd name="T41" fmla="*/ 1 h 3"/>
                <a:gd name="T42" fmla="*/ 1 w 1"/>
                <a:gd name="T43" fmla="*/ 1 h 3"/>
                <a:gd name="T44" fmla="*/ 0 w 1"/>
                <a:gd name="T45" fmla="*/ 1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09" name="Freeform 63"/>
            <p:cNvSpPr>
              <a:spLocks/>
            </p:cNvSpPr>
            <p:nvPr/>
          </p:nvSpPr>
          <p:spPr bwMode="auto">
            <a:xfrm>
              <a:off x="1951" y="2093"/>
              <a:ext cx="8" cy="25"/>
            </a:xfrm>
            <a:custGeom>
              <a:avLst/>
              <a:gdLst>
                <a:gd name="T0" fmla="*/ 1 w 18"/>
                <a:gd name="T1" fmla="*/ 2 h 50"/>
                <a:gd name="T2" fmla="*/ 0 w 18"/>
                <a:gd name="T3" fmla="*/ 1 h 50"/>
                <a:gd name="T4" fmla="*/ 4 w 18"/>
                <a:gd name="T5" fmla="*/ 25 h 50"/>
                <a:gd name="T6" fmla="*/ 6 w 18"/>
                <a:gd name="T7" fmla="*/ 25 h 50"/>
                <a:gd name="T8" fmla="*/ 7 w 18"/>
                <a:gd name="T9" fmla="*/ 24 h 50"/>
                <a:gd name="T10" fmla="*/ 7 w 18"/>
                <a:gd name="T11" fmla="*/ 23 h 50"/>
                <a:gd name="T12" fmla="*/ 7 w 18"/>
                <a:gd name="T13" fmla="*/ 22 h 50"/>
                <a:gd name="T14" fmla="*/ 7 w 18"/>
                <a:gd name="T15" fmla="*/ 22 h 50"/>
                <a:gd name="T16" fmla="*/ 7 w 18"/>
                <a:gd name="T17" fmla="*/ 21 h 50"/>
                <a:gd name="T18" fmla="*/ 7 w 18"/>
                <a:gd name="T19" fmla="*/ 20 h 50"/>
                <a:gd name="T20" fmla="*/ 7 w 18"/>
                <a:gd name="T21" fmla="*/ 19 h 50"/>
                <a:gd name="T22" fmla="*/ 7 w 18"/>
                <a:gd name="T23" fmla="*/ 19 h 50"/>
                <a:gd name="T24" fmla="*/ 7 w 18"/>
                <a:gd name="T25" fmla="*/ 19 h 50"/>
                <a:gd name="T26" fmla="*/ 8 w 18"/>
                <a:gd name="T27" fmla="*/ 18 h 50"/>
                <a:gd name="T28" fmla="*/ 7 w 18"/>
                <a:gd name="T29" fmla="*/ 17 h 50"/>
                <a:gd name="T30" fmla="*/ 7 w 18"/>
                <a:gd name="T31" fmla="*/ 15 h 50"/>
                <a:gd name="T32" fmla="*/ 6 w 18"/>
                <a:gd name="T33" fmla="*/ 14 h 50"/>
                <a:gd name="T34" fmla="*/ 5 w 18"/>
                <a:gd name="T35" fmla="*/ 12 h 50"/>
                <a:gd name="T36" fmla="*/ 5 w 18"/>
                <a:gd name="T37" fmla="*/ 10 h 50"/>
                <a:gd name="T38" fmla="*/ 5 w 18"/>
                <a:gd name="T39" fmla="*/ 8 h 50"/>
                <a:gd name="T40" fmla="*/ 5 w 18"/>
                <a:gd name="T41" fmla="*/ 6 h 50"/>
                <a:gd name="T42" fmla="*/ 4 w 18"/>
                <a:gd name="T43" fmla="*/ 4 h 50"/>
                <a:gd name="T44" fmla="*/ 4 w 18"/>
                <a:gd name="T45" fmla="*/ 2 h 50"/>
                <a:gd name="T46" fmla="*/ 4 w 18"/>
                <a:gd name="T47" fmla="*/ 0 h 50"/>
                <a:gd name="T48" fmla="*/ 1 w 18"/>
                <a:gd name="T49" fmla="*/ 2 h 50"/>
                <a:gd name="T50" fmla="*/ 1 w 18"/>
                <a:gd name="T51" fmla="*/ 2 h 5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" h="50">
                  <a:moveTo>
                    <a:pt x="3" y="4"/>
                  </a:moveTo>
                  <a:lnTo>
                    <a:pt x="0" y="1"/>
                  </a:lnTo>
                  <a:lnTo>
                    <a:pt x="8" y="50"/>
                  </a:lnTo>
                  <a:lnTo>
                    <a:pt x="13" y="50"/>
                  </a:lnTo>
                  <a:lnTo>
                    <a:pt x="15" y="47"/>
                  </a:lnTo>
                  <a:lnTo>
                    <a:pt x="15" y="46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1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6" y="37"/>
                  </a:lnTo>
                  <a:lnTo>
                    <a:pt x="18" y="36"/>
                  </a:lnTo>
                  <a:lnTo>
                    <a:pt x="16" y="33"/>
                  </a:lnTo>
                  <a:lnTo>
                    <a:pt x="15" y="30"/>
                  </a:lnTo>
                  <a:lnTo>
                    <a:pt x="13" y="27"/>
                  </a:lnTo>
                  <a:lnTo>
                    <a:pt x="12" y="23"/>
                  </a:lnTo>
                  <a:lnTo>
                    <a:pt x="12" y="20"/>
                  </a:lnTo>
                  <a:lnTo>
                    <a:pt x="11" y="16"/>
                  </a:lnTo>
                  <a:lnTo>
                    <a:pt x="11" y="11"/>
                  </a:lnTo>
                  <a:lnTo>
                    <a:pt x="9" y="8"/>
                  </a:lnTo>
                  <a:lnTo>
                    <a:pt x="9" y="4"/>
                  </a:lnTo>
                  <a:lnTo>
                    <a:pt x="9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10" name="Freeform 64"/>
            <p:cNvSpPr>
              <a:spLocks/>
            </p:cNvSpPr>
            <p:nvPr/>
          </p:nvSpPr>
          <p:spPr bwMode="auto">
            <a:xfrm>
              <a:off x="2204" y="1508"/>
              <a:ext cx="6" cy="48"/>
            </a:xfrm>
            <a:custGeom>
              <a:avLst/>
              <a:gdLst>
                <a:gd name="T0" fmla="*/ 6 w 13"/>
                <a:gd name="T1" fmla="*/ 0 h 96"/>
                <a:gd name="T2" fmla="*/ 5 w 13"/>
                <a:gd name="T3" fmla="*/ 0 h 96"/>
                <a:gd name="T4" fmla="*/ 0 w 13"/>
                <a:gd name="T5" fmla="*/ 48 h 96"/>
                <a:gd name="T6" fmla="*/ 1 w 13"/>
                <a:gd name="T7" fmla="*/ 48 h 96"/>
                <a:gd name="T8" fmla="*/ 6 w 13"/>
                <a:gd name="T9" fmla="*/ 0 h 96"/>
                <a:gd name="T10" fmla="*/ 6 w 13"/>
                <a:gd name="T11" fmla="*/ 0 h 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96">
                  <a:moveTo>
                    <a:pt x="13" y="0"/>
                  </a:moveTo>
                  <a:lnTo>
                    <a:pt x="10" y="0"/>
                  </a:lnTo>
                  <a:lnTo>
                    <a:pt x="0" y="96"/>
                  </a:lnTo>
                  <a:lnTo>
                    <a:pt x="3" y="9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11" name="Freeform 65"/>
            <p:cNvSpPr>
              <a:spLocks/>
            </p:cNvSpPr>
            <p:nvPr/>
          </p:nvSpPr>
          <p:spPr bwMode="auto">
            <a:xfrm>
              <a:off x="2377" y="155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12" name="Freeform 66"/>
            <p:cNvSpPr>
              <a:spLocks/>
            </p:cNvSpPr>
            <p:nvPr/>
          </p:nvSpPr>
          <p:spPr bwMode="auto">
            <a:xfrm>
              <a:off x="2369" y="1546"/>
              <a:ext cx="29" cy="39"/>
            </a:xfrm>
            <a:custGeom>
              <a:avLst/>
              <a:gdLst>
                <a:gd name="T0" fmla="*/ 0 w 57"/>
                <a:gd name="T1" fmla="*/ 39 h 79"/>
                <a:gd name="T2" fmla="*/ 7 w 57"/>
                <a:gd name="T3" fmla="*/ 39 h 79"/>
                <a:gd name="T4" fmla="*/ 7 w 57"/>
                <a:gd name="T5" fmla="*/ 37 h 79"/>
                <a:gd name="T6" fmla="*/ 7 w 57"/>
                <a:gd name="T7" fmla="*/ 36 h 79"/>
                <a:gd name="T8" fmla="*/ 8 w 57"/>
                <a:gd name="T9" fmla="*/ 36 h 79"/>
                <a:gd name="T10" fmla="*/ 9 w 57"/>
                <a:gd name="T11" fmla="*/ 36 h 79"/>
                <a:gd name="T12" fmla="*/ 9 w 57"/>
                <a:gd name="T13" fmla="*/ 36 h 79"/>
                <a:gd name="T14" fmla="*/ 11 w 57"/>
                <a:gd name="T15" fmla="*/ 36 h 79"/>
                <a:gd name="T16" fmla="*/ 12 w 57"/>
                <a:gd name="T17" fmla="*/ 37 h 79"/>
                <a:gd name="T18" fmla="*/ 13 w 57"/>
                <a:gd name="T19" fmla="*/ 37 h 79"/>
                <a:gd name="T20" fmla="*/ 14 w 57"/>
                <a:gd name="T21" fmla="*/ 37 h 79"/>
                <a:gd name="T22" fmla="*/ 15 w 57"/>
                <a:gd name="T23" fmla="*/ 37 h 79"/>
                <a:gd name="T24" fmla="*/ 18 w 57"/>
                <a:gd name="T25" fmla="*/ 35 h 79"/>
                <a:gd name="T26" fmla="*/ 20 w 57"/>
                <a:gd name="T27" fmla="*/ 32 h 79"/>
                <a:gd name="T28" fmla="*/ 22 w 57"/>
                <a:gd name="T29" fmla="*/ 30 h 79"/>
                <a:gd name="T30" fmla="*/ 25 w 57"/>
                <a:gd name="T31" fmla="*/ 27 h 79"/>
                <a:gd name="T32" fmla="*/ 26 w 57"/>
                <a:gd name="T33" fmla="*/ 24 h 79"/>
                <a:gd name="T34" fmla="*/ 27 w 57"/>
                <a:gd name="T35" fmla="*/ 21 h 79"/>
                <a:gd name="T36" fmla="*/ 28 w 57"/>
                <a:gd name="T37" fmla="*/ 18 h 79"/>
                <a:gd name="T38" fmla="*/ 29 w 57"/>
                <a:gd name="T39" fmla="*/ 15 h 79"/>
                <a:gd name="T40" fmla="*/ 29 w 57"/>
                <a:gd name="T41" fmla="*/ 11 h 79"/>
                <a:gd name="T42" fmla="*/ 29 w 57"/>
                <a:gd name="T43" fmla="*/ 8 h 79"/>
                <a:gd name="T44" fmla="*/ 27 w 57"/>
                <a:gd name="T45" fmla="*/ 3 h 79"/>
                <a:gd name="T46" fmla="*/ 25 w 57"/>
                <a:gd name="T47" fmla="*/ 1 h 79"/>
                <a:gd name="T48" fmla="*/ 22 w 57"/>
                <a:gd name="T49" fmla="*/ 0 h 79"/>
                <a:gd name="T50" fmla="*/ 20 w 57"/>
                <a:gd name="T51" fmla="*/ 0 h 79"/>
                <a:gd name="T52" fmla="*/ 17 w 57"/>
                <a:gd name="T53" fmla="*/ 0 h 79"/>
                <a:gd name="T54" fmla="*/ 15 w 57"/>
                <a:gd name="T55" fmla="*/ 2 h 79"/>
                <a:gd name="T56" fmla="*/ 12 w 57"/>
                <a:gd name="T57" fmla="*/ 4 h 79"/>
                <a:gd name="T58" fmla="*/ 10 w 57"/>
                <a:gd name="T59" fmla="*/ 6 h 79"/>
                <a:gd name="T60" fmla="*/ 9 w 57"/>
                <a:gd name="T61" fmla="*/ 7 h 79"/>
                <a:gd name="T62" fmla="*/ 8 w 57"/>
                <a:gd name="T63" fmla="*/ 8 h 79"/>
                <a:gd name="T64" fmla="*/ 9 w 57"/>
                <a:gd name="T65" fmla="*/ 11 h 79"/>
                <a:gd name="T66" fmla="*/ 9 w 57"/>
                <a:gd name="T67" fmla="*/ 14 h 79"/>
                <a:gd name="T68" fmla="*/ 9 w 57"/>
                <a:gd name="T69" fmla="*/ 18 h 79"/>
                <a:gd name="T70" fmla="*/ 10 w 57"/>
                <a:gd name="T71" fmla="*/ 21 h 79"/>
                <a:gd name="T72" fmla="*/ 10 w 57"/>
                <a:gd name="T73" fmla="*/ 25 h 79"/>
                <a:gd name="T74" fmla="*/ 10 w 57"/>
                <a:gd name="T75" fmla="*/ 28 h 79"/>
                <a:gd name="T76" fmla="*/ 9 w 57"/>
                <a:gd name="T77" fmla="*/ 31 h 79"/>
                <a:gd name="T78" fmla="*/ 7 w 57"/>
                <a:gd name="T79" fmla="*/ 35 h 79"/>
                <a:gd name="T80" fmla="*/ 4 w 57"/>
                <a:gd name="T81" fmla="*/ 37 h 79"/>
                <a:gd name="T82" fmla="*/ 1 w 57"/>
                <a:gd name="T83" fmla="*/ 39 h 79"/>
                <a:gd name="T84" fmla="*/ 1 w 57"/>
                <a:gd name="T85" fmla="*/ 39 h 79"/>
                <a:gd name="T86" fmla="*/ 0 w 57"/>
                <a:gd name="T87" fmla="*/ 39 h 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7" h="79">
                  <a:moveTo>
                    <a:pt x="0" y="79"/>
                  </a:moveTo>
                  <a:lnTo>
                    <a:pt x="13" y="79"/>
                  </a:lnTo>
                  <a:lnTo>
                    <a:pt x="13" y="75"/>
                  </a:lnTo>
                  <a:lnTo>
                    <a:pt x="14" y="73"/>
                  </a:lnTo>
                  <a:lnTo>
                    <a:pt x="16" y="72"/>
                  </a:lnTo>
                  <a:lnTo>
                    <a:pt x="17" y="72"/>
                  </a:lnTo>
                  <a:lnTo>
                    <a:pt x="18" y="72"/>
                  </a:lnTo>
                  <a:lnTo>
                    <a:pt x="21" y="73"/>
                  </a:lnTo>
                  <a:lnTo>
                    <a:pt x="23" y="75"/>
                  </a:lnTo>
                  <a:lnTo>
                    <a:pt x="26" y="75"/>
                  </a:lnTo>
                  <a:lnTo>
                    <a:pt x="27" y="75"/>
                  </a:lnTo>
                  <a:lnTo>
                    <a:pt x="30" y="75"/>
                  </a:lnTo>
                  <a:lnTo>
                    <a:pt x="36" y="70"/>
                  </a:lnTo>
                  <a:lnTo>
                    <a:pt x="40" y="65"/>
                  </a:lnTo>
                  <a:lnTo>
                    <a:pt x="44" y="60"/>
                  </a:lnTo>
                  <a:lnTo>
                    <a:pt x="49" y="55"/>
                  </a:lnTo>
                  <a:lnTo>
                    <a:pt x="51" y="49"/>
                  </a:lnTo>
                  <a:lnTo>
                    <a:pt x="54" y="43"/>
                  </a:lnTo>
                  <a:lnTo>
                    <a:pt x="56" y="36"/>
                  </a:lnTo>
                  <a:lnTo>
                    <a:pt x="57" y="30"/>
                  </a:lnTo>
                  <a:lnTo>
                    <a:pt x="57" y="23"/>
                  </a:lnTo>
                  <a:lnTo>
                    <a:pt x="57" y="16"/>
                  </a:lnTo>
                  <a:lnTo>
                    <a:pt x="54" y="7"/>
                  </a:lnTo>
                  <a:lnTo>
                    <a:pt x="50" y="3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30" y="4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7" y="14"/>
                  </a:lnTo>
                  <a:lnTo>
                    <a:pt x="16" y="16"/>
                  </a:lnTo>
                  <a:lnTo>
                    <a:pt x="17" y="22"/>
                  </a:lnTo>
                  <a:lnTo>
                    <a:pt x="18" y="29"/>
                  </a:lnTo>
                  <a:lnTo>
                    <a:pt x="18" y="36"/>
                  </a:lnTo>
                  <a:lnTo>
                    <a:pt x="20" y="43"/>
                  </a:lnTo>
                  <a:lnTo>
                    <a:pt x="20" y="50"/>
                  </a:lnTo>
                  <a:lnTo>
                    <a:pt x="20" y="57"/>
                  </a:lnTo>
                  <a:lnTo>
                    <a:pt x="17" y="63"/>
                  </a:lnTo>
                  <a:lnTo>
                    <a:pt x="14" y="70"/>
                  </a:lnTo>
                  <a:lnTo>
                    <a:pt x="8" y="75"/>
                  </a:lnTo>
                  <a:lnTo>
                    <a:pt x="1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13" name="Freeform 67"/>
            <p:cNvSpPr>
              <a:spLocks/>
            </p:cNvSpPr>
            <p:nvPr/>
          </p:nvSpPr>
          <p:spPr bwMode="auto">
            <a:xfrm>
              <a:off x="2161" y="1551"/>
              <a:ext cx="1" cy="14"/>
            </a:xfrm>
            <a:custGeom>
              <a:avLst/>
              <a:gdLst>
                <a:gd name="T0" fmla="*/ 1 w 3"/>
                <a:gd name="T1" fmla="*/ 0 h 27"/>
                <a:gd name="T2" fmla="*/ 0 w 3"/>
                <a:gd name="T3" fmla="*/ 0 h 27"/>
                <a:gd name="T4" fmla="*/ 0 w 3"/>
                <a:gd name="T5" fmla="*/ 14 h 27"/>
                <a:gd name="T6" fmla="*/ 1 w 3"/>
                <a:gd name="T7" fmla="*/ 14 h 27"/>
                <a:gd name="T8" fmla="*/ 1 w 3"/>
                <a:gd name="T9" fmla="*/ 0 h 27"/>
                <a:gd name="T10" fmla="*/ 1 w 3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7">
                  <a:moveTo>
                    <a:pt x="3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14" name="Freeform 68"/>
            <p:cNvSpPr>
              <a:spLocks/>
            </p:cNvSpPr>
            <p:nvPr/>
          </p:nvSpPr>
          <p:spPr bwMode="auto">
            <a:xfrm>
              <a:off x="2174" y="1582"/>
              <a:ext cx="12" cy="12"/>
            </a:xfrm>
            <a:custGeom>
              <a:avLst/>
              <a:gdLst>
                <a:gd name="T0" fmla="*/ 11 w 25"/>
                <a:gd name="T1" fmla="*/ 2 h 24"/>
                <a:gd name="T2" fmla="*/ 1 w 25"/>
                <a:gd name="T3" fmla="*/ 0 h 24"/>
                <a:gd name="T4" fmla="*/ 0 w 25"/>
                <a:gd name="T5" fmla="*/ 10 h 24"/>
                <a:gd name="T6" fmla="*/ 6 w 25"/>
                <a:gd name="T7" fmla="*/ 12 h 24"/>
                <a:gd name="T8" fmla="*/ 8 w 25"/>
                <a:gd name="T9" fmla="*/ 12 h 24"/>
                <a:gd name="T10" fmla="*/ 9 w 25"/>
                <a:gd name="T11" fmla="*/ 12 h 24"/>
                <a:gd name="T12" fmla="*/ 10 w 25"/>
                <a:gd name="T13" fmla="*/ 10 h 24"/>
                <a:gd name="T14" fmla="*/ 11 w 25"/>
                <a:gd name="T15" fmla="*/ 9 h 24"/>
                <a:gd name="T16" fmla="*/ 11 w 25"/>
                <a:gd name="T17" fmla="*/ 8 h 24"/>
                <a:gd name="T18" fmla="*/ 11 w 25"/>
                <a:gd name="T19" fmla="*/ 7 h 24"/>
                <a:gd name="T20" fmla="*/ 11 w 25"/>
                <a:gd name="T21" fmla="*/ 6 h 24"/>
                <a:gd name="T22" fmla="*/ 12 w 25"/>
                <a:gd name="T23" fmla="*/ 4 h 24"/>
                <a:gd name="T24" fmla="*/ 12 w 25"/>
                <a:gd name="T25" fmla="*/ 3 h 24"/>
                <a:gd name="T26" fmla="*/ 12 w 25"/>
                <a:gd name="T27" fmla="*/ 2 h 24"/>
                <a:gd name="T28" fmla="*/ 12 w 25"/>
                <a:gd name="T29" fmla="*/ 2 h 24"/>
                <a:gd name="T30" fmla="*/ 11 w 25"/>
                <a:gd name="T31" fmla="*/ 2 h 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" h="24">
                  <a:moveTo>
                    <a:pt x="23" y="3"/>
                  </a:moveTo>
                  <a:lnTo>
                    <a:pt x="3" y="0"/>
                  </a:lnTo>
                  <a:lnTo>
                    <a:pt x="0" y="20"/>
                  </a:lnTo>
                  <a:lnTo>
                    <a:pt x="13" y="24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0"/>
                  </a:lnTo>
                  <a:lnTo>
                    <a:pt x="22" y="18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8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15" name="Freeform 69"/>
            <p:cNvSpPr>
              <a:spLocks/>
            </p:cNvSpPr>
            <p:nvPr/>
          </p:nvSpPr>
          <p:spPr bwMode="auto">
            <a:xfrm>
              <a:off x="2332" y="1620"/>
              <a:ext cx="3" cy="1"/>
            </a:xfrm>
            <a:custGeom>
              <a:avLst/>
              <a:gdLst>
                <a:gd name="T0" fmla="*/ 3 w 6"/>
                <a:gd name="T1" fmla="*/ 0 h 1"/>
                <a:gd name="T2" fmla="*/ 0 w 6"/>
                <a:gd name="T3" fmla="*/ 0 h 1"/>
                <a:gd name="T4" fmla="*/ 0 w 6"/>
                <a:gd name="T5" fmla="*/ 0 h 1"/>
                <a:gd name="T6" fmla="*/ 1 w 6"/>
                <a:gd name="T7" fmla="*/ 0 h 1"/>
                <a:gd name="T8" fmla="*/ 1 w 6"/>
                <a:gd name="T9" fmla="*/ 0 h 1"/>
                <a:gd name="T10" fmla="*/ 2 w 6"/>
                <a:gd name="T11" fmla="*/ 0 h 1"/>
                <a:gd name="T12" fmla="*/ 2 w 6"/>
                <a:gd name="T13" fmla="*/ 0 h 1"/>
                <a:gd name="T14" fmla="*/ 2 w 6"/>
                <a:gd name="T15" fmla="*/ 0 h 1"/>
                <a:gd name="T16" fmla="*/ 2 w 6"/>
                <a:gd name="T17" fmla="*/ 0 h 1"/>
                <a:gd name="T18" fmla="*/ 2 w 6"/>
                <a:gd name="T19" fmla="*/ 0 h 1"/>
                <a:gd name="T20" fmla="*/ 3 w 6"/>
                <a:gd name="T21" fmla="*/ 0 h 1"/>
                <a:gd name="T22" fmla="*/ 3 w 6"/>
                <a:gd name="T23" fmla="*/ 0 h 1"/>
                <a:gd name="T24" fmla="*/ 3 w 6"/>
                <a:gd name="T25" fmla="*/ 0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16" name="Freeform 70"/>
            <p:cNvSpPr>
              <a:spLocks/>
            </p:cNvSpPr>
            <p:nvPr/>
          </p:nvSpPr>
          <p:spPr bwMode="auto">
            <a:xfrm>
              <a:off x="2325" y="1619"/>
              <a:ext cx="7" cy="1"/>
            </a:xfrm>
            <a:custGeom>
              <a:avLst/>
              <a:gdLst>
                <a:gd name="T0" fmla="*/ 0 w 14"/>
                <a:gd name="T1" fmla="*/ 1 h 2"/>
                <a:gd name="T2" fmla="*/ 7 w 14"/>
                <a:gd name="T3" fmla="*/ 1 h 2"/>
                <a:gd name="T4" fmla="*/ 6 w 14"/>
                <a:gd name="T5" fmla="*/ 1 h 2"/>
                <a:gd name="T6" fmla="*/ 6 w 14"/>
                <a:gd name="T7" fmla="*/ 0 h 2"/>
                <a:gd name="T8" fmla="*/ 5 w 14"/>
                <a:gd name="T9" fmla="*/ 0 h 2"/>
                <a:gd name="T10" fmla="*/ 4 w 14"/>
                <a:gd name="T11" fmla="*/ 0 h 2"/>
                <a:gd name="T12" fmla="*/ 3 w 14"/>
                <a:gd name="T13" fmla="*/ 0 h 2"/>
                <a:gd name="T14" fmla="*/ 2 w 14"/>
                <a:gd name="T15" fmla="*/ 0 h 2"/>
                <a:gd name="T16" fmla="*/ 1 w 14"/>
                <a:gd name="T17" fmla="*/ 0 h 2"/>
                <a:gd name="T18" fmla="*/ 1 w 14"/>
                <a:gd name="T19" fmla="*/ 0 h 2"/>
                <a:gd name="T20" fmla="*/ 1 w 14"/>
                <a:gd name="T21" fmla="*/ 0 h 2"/>
                <a:gd name="T22" fmla="*/ 0 w 14"/>
                <a:gd name="T23" fmla="*/ 1 h 2"/>
                <a:gd name="T24" fmla="*/ 0 w 14"/>
                <a:gd name="T25" fmla="*/ 1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" h="2">
                  <a:moveTo>
                    <a:pt x="0" y="2"/>
                  </a:moveTo>
                  <a:lnTo>
                    <a:pt x="14" y="2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17" name="Freeform 71"/>
            <p:cNvSpPr>
              <a:spLocks/>
            </p:cNvSpPr>
            <p:nvPr/>
          </p:nvSpPr>
          <p:spPr bwMode="auto">
            <a:xfrm>
              <a:off x="2309" y="1618"/>
              <a:ext cx="11" cy="2"/>
            </a:xfrm>
            <a:custGeom>
              <a:avLst/>
              <a:gdLst>
                <a:gd name="T0" fmla="*/ 11 w 21"/>
                <a:gd name="T1" fmla="*/ 0 h 5"/>
                <a:gd name="T2" fmla="*/ 0 w 21"/>
                <a:gd name="T3" fmla="*/ 0 h 5"/>
                <a:gd name="T4" fmla="*/ 0 w 21"/>
                <a:gd name="T5" fmla="*/ 2 h 5"/>
                <a:gd name="T6" fmla="*/ 11 w 21"/>
                <a:gd name="T7" fmla="*/ 2 h 5"/>
                <a:gd name="T8" fmla="*/ 11 w 21"/>
                <a:gd name="T9" fmla="*/ 0 h 5"/>
                <a:gd name="T10" fmla="*/ 11 w 21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5">
                  <a:moveTo>
                    <a:pt x="21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21" y="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18" name="Freeform 72"/>
            <p:cNvSpPr>
              <a:spLocks/>
            </p:cNvSpPr>
            <p:nvPr/>
          </p:nvSpPr>
          <p:spPr bwMode="auto">
            <a:xfrm>
              <a:off x="2104" y="1845"/>
              <a:ext cx="3" cy="1"/>
            </a:xfrm>
            <a:custGeom>
              <a:avLst/>
              <a:gdLst>
                <a:gd name="T0" fmla="*/ 3 w 6"/>
                <a:gd name="T1" fmla="*/ 0 h 1"/>
                <a:gd name="T2" fmla="*/ 2 w 6"/>
                <a:gd name="T3" fmla="*/ 0 h 1"/>
                <a:gd name="T4" fmla="*/ 2 w 6"/>
                <a:gd name="T5" fmla="*/ 0 h 1"/>
                <a:gd name="T6" fmla="*/ 2 w 6"/>
                <a:gd name="T7" fmla="*/ 0 h 1"/>
                <a:gd name="T8" fmla="*/ 2 w 6"/>
                <a:gd name="T9" fmla="*/ 0 h 1"/>
                <a:gd name="T10" fmla="*/ 2 w 6"/>
                <a:gd name="T11" fmla="*/ 0 h 1"/>
                <a:gd name="T12" fmla="*/ 1 w 6"/>
                <a:gd name="T13" fmla="*/ 0 h 1"/>
                <a:gd name="T14" fmla="*/ 1 w 6"/>
                <a:gd name="T15" fmla="*/ 0 h 1"/>
                <a:gd name="T16" fmla="*/ 1 w 6"/>
                <a:gd name="T17" fmla="*/ 0 h 1"/>
                <a:gd name="T18" fmla="*/ 1 w 6"/>
                <a:gd name="T19" fmla="*/ 0 h 1"/>
                <a:gd name="T20" fmla="*/ 0 w 6"/>
                <a:gd name="T21" fmla="*/ 0 h 1"/>
                <a:gd name="T22" fmla="*/ 1 w 6"/>
                <a:gd name="T23" fmla="*/ 0 h 1"/>
                <a:gd name="T24" fmla="*/ 1 w 6"/>
                <a:gd name="T25" fmla="*/ 0 h 1"/>
                <a:gd name="T26" fmla="*/ 1 w 6"/>
                <a:gd name="T27" fmla="*/ 1 h 1"/>
                <a:gd name="T28" fmla="*/ 1 w 6"/>
                <a:gd name="T29" fmla="*/ 1 h 1"/>
                <a:gd name="T30" fmla="*/ 2 w 6"/>
                <a:gd name="T31" fmla="*/ 1 h 1"/>
                <a:gd name="T32" fmla="*/ 2 w 6"/>
                <a:gd name="T33" fmla="*/ 1 h 1"/>
                <a:gd name="T34" fmla="*/ 2 w 6"/>
                <a:gd name="T35" fmla="*/ 1 h 1"/>
                <a:gd name="T36" fmla="*/ 2 w 6"/>
                <a:gd name="T37" fmla="*/ 1 h 1"/>
                <a:gd name="T38" fmla="*/ 2 w 6"/>
                <a:gd name="T39" fmla="*/ 0 h 1"/>
                <a:gd name="T40" fmla="*/ 3 w 6"/>
                <a:gd name="T41" fmla="*/ 0 h 1"/>
                <a:gd name="T42" fmla="*/ 3 w 6"/>
                <a:gd name="T43" fmla="*/ 0 h 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19" name="Freeform 73"/>
            <p:cNvSpPr>
              <a:spLocks/>
            </p:cNvSpPr>
            <p:nvPr/>
          </p:nvSpPr>
          <p:spPr bwMode="auto">
            <a:xfrm>
              <a:off x="2008" y="1635"/>
              <a:ext cx="97" cy="208"/>
            </a:xfrm>
            <a:custGeom>
              <a:avLst/>
              <a:gdLst>
                <a:gd name="T0" fmla="*/ 9 w 195"/>
                <a:gd name="T1" fmla="*/ 39 h 415"/>
                <a:gd name="T2" fmla="*/ 10 w 195"/>
                <a:gd name="T3" fmla="*/ 40 h 415"/>
                <a:gd name="T4" fmla="*/ 11 w 195"/>
                <a:gd name="T5" fmla="*/ 40 h 415"/>
                <a:gd name="T6" fmla="*/ 13 w 195"/>
                <a:gd name="T7" fmla="*/ 42 h 415"/>
                <a:gd name="T8" fmla="*/ 13 w 195"/>
                <a:gd name="T9" fmla="*/ 44 h 415"/>
                <a:gd name="T10" fmla="*/ 13 w 195"/>
                <a:gd name="T11" fmla="*/ 45 h 415"/>
                <a:gd name="T12" fmla="*/ 11 w 195"/>
                <a:gd name="T13" fmla="*/ 47 h 415"/>
                <a:gd name="T14" fmla="*/ 9 w 195"/>
                <a:gd name="T15" fmla="*/ 47 h 415"/>
                <a:gd name="T16" fmla="*/ 11 w 195"/>
                <a:gd name="T17" fmla="*/ 50 h 415"/>
                <a:gd name="T18" fmla="*/ 14 w 195"/>
                <a:gd name="T19" fmla="*/ 52 h 415"/>
                <a:gd name="T20" fmla="*/ 16 w 195"/>
                <a:gd name="T21" fmla="*/ 52 h 415"/>
                <a:gd name="T22" fmla="*/ 19 w 195"/>
                <a:gd name="T23" fmla="*/ 56 h 415"/>
                <a:gd name="T24" fmla="*/ 18 w 195"/>
                <a:gd name="T25" fmla="*/ 57 h 415"/>
                <a:gd name="T26" fmla="*/ 17 w 195"/>
                <a:gd name="T27" fmla="*/ 57 h 415"/>
                <a:gd name="T28" fmla="*/ 18 w 195"/>
                <a:gd name="T29" fmla="*/ 62 h 415"/>
                <a:gd name="T30" fmla="*/ 23 w 195"/>
                <a:gd name="T31" fmla="*/ 83 h 415"/>
                <a:gd name="T32" fmla="*/ 36 w 195"/>
                <a:gd name="T33" fmla="*/ 115 h 415"/>
                <a:gd name="T34" fmla="*/ 51 w 195"/>
                <a:gd name="T35" fmla="*/ 144 h 415"/>
                <a:gd name="T36" fmla="*/ 61 w 195"/>
                <a:gd name="T37" fmla="*/ 154 h 415"/>
                <a:gd name="T38" fmla="*/ 50 w 195"/>
                <a:gd name="T39" fmla="*/ 129 h 415"/>
                <a:gd name="T40" fmla="*/ 38 w 195"/>
                <a:gd name="T41" fmla="*/ 105 h 415"/>
                <a:gd name="T42" fmla="*/ 28 w 195"/>
                <a:gd name="T43" fmla="*/ 81 h 415"/>
                <a:gd name="T44" fmla="*/ 29 w 195"/>
                <a:gd name="T45" fmla="*/ 80 h 415"/>
                <a:gd name="T46" fmla="*/ 30 w 195"/>
                <a:gd name="T47" fmla="*/ 80 h 415"/>
                <a:gd name="T48" fmla="*/ 31 w 195"/>
                <a:gd name="T49" fmla="*/ 80 h 415"/>
                <a:gd name="T50" fmla="*/ 43 w 195"/>
                <a:gd name="T51" fmla="*/ 103 h 415"/>
                <a:gd name="T52" fmla="*/ 61 w 195"/>
                <a:gd name="T53" fmla="*/ 136 h 415"/>
                <a:gd name="T54" fmla="*/ 79 w 195"/>
                <a:gd name="T55" fmla="*/ 170 h 415"/>
                <a:gd name="T56" fmla="*/ 93 w 195"/>
                <a:gd name="T57" fmla="*/ 194 h 415"/>
                <a:gd name="T58" fmla="*/ 94 w 195"/>
                <a:gd name="T59" fmla="*/ 198 h 415"/>
                <a:gd name="T60" fmla="*/ 94 w 195"/>
                <a:gd name="T61" fmla="*/ 203 h 415"/>
                <a:gd name="T62" fmla="*/ 95 w 195"/>
                <a:gd name="T63" fmla="*/ 208 h 415"/>
                <a:gd name="T64" fmla="*/ 96 w 195"/>
                <a:gd name="T65" fmla="*/ 204 h 415"/>
                <a:gd name="T66" fmla="*/ 97 w 195"/>
                <a:gd name="T67" fmla="*/ 201 h 415"/>
                <a:gd name="T68" fmla="*/ 95 w 195"/>
                <a:gd name="T69" fmla="*/ 197 h 415"/>
                <a:gd name="T70" fmla="*/ 94 w 195"/>
                <a:gd name="T71" fmla="*/ 188 h 415"/>
                <a:gd name="T72" fmla="*/ 90 w 195"/>
                <a:gd name="T73" fmla="*/ 179 h 415"/>
                <a:gd name="T74" fmla="*/ 85 w 195"/>
                <a:gd name="T75" fmla="*/ 170 h 415"/>
                <a:gd name="T76" fmla="*/ 81 w 195"/>
                <a:gd name="T77" fmla="*/ 159 h 415"/>
                <a:gd name="T78" fmla="*/ 74 w 195"/>
                <a:gd name="T79" fmla="*/ 146 h 415"/>
                <a:gd name="T80" fmla="*/ 67 w 195"/>
                <a:gd name="T81" fmla="*/ 133 h 415"/>
                <a:gd name="T82" fmla="*/ 59 w 195"/>
                <a:gd name="T83" fmla="*/ 123 h 415"/>
                <a:gd name="T84" fmla="*/ 41 w 195"/>
                <a:gd name="T85" fmla="*/ 88 h 415"/>
                <a:gd name="T86" fmla="*/ 22 w 195"/>
                <a:gd name="T87" fmla="*/ 52 h 415"/>
                <a:gd name="T88" fmla="*/ 5 w 195"/>
                <a:gd name="T89" fmla="*/ 13 h 415"/>
                <a:gd name="T90" fmla="*/ 0 w 195"/>
                <a:gd name="T91" fmla="*/ 7 h 415"/>
                <a:gd name="T92" fmla="*/ 2 w 195"/>
                <a:gd name="T93" fmla="*/ 17 h 415"/>
                <a:gd name="T94" fmla="*/ 6 w 195"/>
                <a:gd name="T95" fmla="*/ 27 h 415"/>
                <a:gd name="T96" fmla="*/ 9 w 195"/>
                <a:gd name="T97" fmla="*/ 35 h 415"/>
                <a:gd name="T98" fmla="*/ 9 w 195"/>
                <a:gd name="T99" fmla="*/ 37 h 415"/>
                <a:gd name="T100" fmla="*/ 9 w 195"/>
                <a:gd name="T101" fmla="*/ 38 h 415"/>
                <a:gd name="T102" fmla="*/ 8 w 195"/>
                <a:gd name="T103" fmla="*/ 39 h 41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5" h="415">
                  <a:moveTo>
                    <a:pt x="17" y="77"/>
                  </a:moveTo>
                  <a:lnTo>
                    <a:pt x="17" y="77"/>
                  </a:lnTo>
                  <a:lnTo>
                    <a:pt x="19" y="77"/>
                  </a:lnTo>
                  <a:lnTo>
                    <a:pt x="19" y="79"/>
                  </a:lnTo>
                  <a:lnTo>
                    <a:pt x="20" y="79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6" y="83"/>
                  </a:lnTo>
                  <a:lnTo>
                    <a:pt x="26" y="84"/>
                  </a:lnTo>
                  <a:lnTo>
                    <a:pt x="26" y="86"/>
                  </a:lnTo>
                  <a:lnTo>
                    <a:pt x="26" y="87"/>
                  </a:lnTo>
                  <a:lnTo>
                    <a:pt x="26" y="89"/>
                  </a:lnTo>
                  <a:lnTo>
                    <a:pt x="26" y="90"/>
                  </a:lnTo>
                  <a:lnTo>
                    <a:pt x="24" y="91"/>
                  </a:lnTo>
                  <a:lnTo>
                    <a:pt x="24" y="93"/>
                  </a:lnTo>
                  <a:lnTo>
                    <a:pt x="23" y="93"/>
                  </a:lnTo>
                  <a:lnTo>
                    <a:pt x="19" y="90"/>
                  </a:lnTo>
                  <a:lnTo>
                    <a:pt x="19" y="91"/>
                  </a:lnTo>
                  <a:lnTo>
                    <a:pt x="19" y="94"/>
                  </a:lnTo>
                  <a:lnTo>
                    <a:pt x="20" y="96"/>
                  </a:lnTo>
                  <a:lnTo>
                    <a:pt x="22" y="97"/>
                  </a:lnTo>
                  <a:lnTo>
                    <a:pt x="23" y="99"/>
                  </a:lnTo>
                  <a:lnTo>
                    <a:pt x="24" y="100"/>
                  </a:lnTo>
                  <a:lnTo>
                    <a:pt x="27" y="101"/>
                  </a:lnTo>
                  <a:lnTo>
                    <a:pt x="29" y="104"/>
                  </a:lnTo>
                  <a:lnTo>
                    <a:pt x="29" y="106"/>
                  </a:lnTo>
                  <a:lnTo>
                    <a:pt x="30" y="107"/>
                  </a:lnTo>
                  <a:lnTo>
                    <a:pt x="33" y="103"/>
                  </a:lnTo>
                  <a:lnTo>
                    <a:pt x="40" y="110"/>
                  </a:lnTo>
                  <a:lnTo>
                    <a:pt x="39" y="110"/>
                  </a:lnTo>
                  <a:lnTo>
                    <a:pt x="39" y="111"/>
                  </a:lnTo>
                  <a:lnTo>
                    <a:pt x="37" y="111"/>
                  </a:lnTo>
                  <a:lnTo>
                    <a:pt x="36" y="113"/>
                  </a:lnTo>
                  <a:lnTo>
                    <a:pt x="34" y="113"/>
                  </a:lnTo>
                  <a:lnTo>
                    <a:pt x="33" y="113"/>
                  </a:lnTo>
                  <a:lnTo>
                    <a:pt x="36" y="124"/>
                  </a:lnTo>
                  <a:lnTo>
                    <a:pt x="33" y="124"/>
                  </a:lnTo>
                  <a:lnTo>
                    <a:pt x="40" y="146"/>
                  </a:lnTo>
                  <a:lnTo>
                    <a:pt x="47" y="166"/>
                  </a:lnTo>
                  <a:lnTo>
                    <a:pt x="56" y="187"/>
                  </a:lnTo>
                  <a:lnTo>
                    <a:pt x="65" y="207"/>
                  </a:lnTo>
                  <a:lnTo>
                    <a:pt x="73" y="229"/>
                  </a:lnTo>
                  <a:lnTo>
                    <a:pt x="82" y="249"/>
                  </a:lnTo>
                  <a:lnTo>
                    <a:pt x="93" y="269"/>
                  </a:lnTo>
                  <a:lnTo>
                    <a:pt x="103" y="288"/>
                  </a:lnTo>
                  <a:lnTo>
                    <a:pt x="116" y="308"/>
                  </a:lnTo>
                  <a:lnTo>
                    <a:pt x="129" y="326"/>
                  </a:lnTo>
                  <a:lnTo>
                    <a:pt x="123" y="308"/>
                  </a:lnTo>
                  <a:lnTo>
                    <a:pt x="116" y="291"/>
                  </a:lnTo>
                  <a:lnTo>
                    <a:pt x="109" y="275"/>
                  </a:lnTo>
                  <a:lnTo>
                    <a:pt x="100" y="258"/>
                  </a:lnTo>
                  <a:lnTo>
                    <a:pt x="93" y="242"/>
                  </a:lnTo>
                  <a:lnTo>
                    <a:pt x="85" y="225"/>
                  </a:lnTo>
                  <a:lnTo>
                    <a:pt x="77" y="209"/>
                  </a:lnTo>
                  <a:lnTo>
                    <a:pt x="69" y="193"/>
                  </a:lnTo>
                  <a:lnTo>
                    <a:pt x="63" y="177"/>
                  </a:lnTo>
                  <a:lnTo>
                    <a:pt x="57" y="162"/>
                  </a:lnTo>
                  <a:lnTo>
                    <a:pt x="59" y="160"/>
                  </a:lnTo>
                  <a:lnTo>
                    <a:pt x="59" y="159"/>
                  </a:lnTo>
                  <a:lnTo>
                    <a:pt x="60" y="159"/>
                  </a:lnTo>
                  <a:lnTo>
                    <a:pt x="62" y="159"/>
                  </a:lnTo>
                  <a:lnTo>
                    <a:pt x="63" y="159"/>
                  </a:lnTo>
                  <a:lnTo>
                    <a:pt x="65" y="159"/>
                  </a:lnTo>
                  <a:lnTo>
                    <a:pt x="76" y="182"/>
                  </a:lnTo>
                  <a:lnTo>
                    <a:pt x="86" y="205"/>
                  </a:lnTo>
                  <a:lnTo>
                    <a:pt x="99" y="226"/>
                  </a:lnTo>
                  <a:lnTo>
                    <a:pt x="110" y="249"/>
                  </a:lnTo>
                  <a:lnTo>
                    <a:pt x="122" y="272"/>
                  </a:lnTo>
                  <a:lnTo>
                    <a:pt x="135" y="295"/>
                  </a:lnTo>
                  <a:lnTo>
                    <a:pt x="148" y="316"/>
                  </a:lnTo>
                  <a:lnTo>
                    <a:pt x="159" y="339"/>
                  </a:lnTo>
                  <a:lnTo>
                    <a:pt x="172" y="362"/>
                  </a:lnTo>
                  <a:lnTo>
                    <a:pt x="185" y="385"/>
                  </a:lnTo>
                  <a:lnTo>
                    <a:pt x="186" y="387"/>
                  </a:lnTo>
                  <a:lnTo>
                    <a:pt x="186" y="389"/>
                  </a:lnTo>
                  <a:lnTo>
                    <a:pt x="188" y="392"/>
                  </a:lnTo>
                  <a:lnTo>
                    <a:pt x="188" y="395"/>
                  </a:lnTo>
                  <a:lnTo>
                    <a:pt x="189" y="399"/>
                  </a:lnTo>
                  <a:lnTo>
                    <a:pt x="189" y="402"/>
                  </a:lnTo>
                  <a:lnTo>
                    <a:pt x="189" y="405"/>
                  </a:lnTo>
                  <a:lnTo>
                    <a:pt x="191" y="410"/>
                  </a:lnTo>
                  <a:lnTo>
                    <a:pt x="191" y="412"/>
                  </a:lnTo>
                  <a:lnTo>
                    <a:pt x="191" y="415"/>
                  </a:lnTo>
                  <a:lnTo>
                    <a:pt x="192" y="412"/>
                  </a:lnTo>
                  <a:lnTo>
                    <a:pt x="192" y="411"/>
                  </a:lnTo>
                  <a:lnTo>
                    <a:pt x="193" y="408"/>
                  </a:lnTo>
                  <a:lnTo>
                    <a:pt x="193" y="405"/>
                  </a:lnTo>
                  <a:lnTo>
                    <a:pt x="195" y="402"/>
                  </a:lnTo>
                  <a:lnTo>
                    <a:pt x="195" y="401"/>
                  </a:lnTo>
                  <a:lnTo>
                    <a:pt x="193" y="398"/>
                  </a:lnTo>
                  <a:lnTo>
                    <a:pt x="193" y="395"/>
                  </a:lnTo>
                  <a:lnTo>
                    <a:pt x="191" y="394"/>
                  </a:lnTo>
                  <a:lnTo>
                    <a:pt x="188" y="392"/>
                  </a:lnTo>
                  <a:lnTo>
                    <a:pt x="189" y="384"/>
                  </a:lnTo>
                  <a:lnTo>
                    <a:pt x="188" y="375"/>
                  </a:lnTo>
                  <a:lnTo>
                    <a:pt x="186" y="368"/>
                  </a:lnTo>
                  <a:lnTo>
                    <a:pt x="183" y="362"/>
                  </a:lnTo>
                  <a:lnTo>
                    <a:pt x="181" y="357"/>
                  </a:lnTo>
                  <a:lnTo>
                    <a:pt x="176" y="351"/>
                  </a:lnTo>
                  <a:lnTo>
                    <a:pt x="173" y="345"/>
                  </a:lnTo>
                  <a:lnTo>
                    <a:pt x="170" y="339"/>
                  </a:lnTo>
                  <a:lnTo>
                    <a:pt x="169" y="334"/>
                  </a:lnTo>
                  <a:lnTo>
                    <a:pt x="168" y="326"/>
                  </a:lnTo>
                  <a:lnTo>
                    <a:pt x="162" y="318"/>
                  </a:lnTo>
                  <a:lnTo>
                    <a:pt x="156" y="309"/>
                  </a:lnTo>
                  <a:lnTo>
                    <a:pt x="152" y="301"/>
                  </a:lnTo>
                  <a:lnTo>
                    <a:pt x="148" y="292"/>
                  </a:lnTo>
                  <a:lnTo>
                    <a:pt x="143" y="283"/>
                  </a:lnTo>
                  <a:lnTo>
                    <a:pt x="139" y="275"/>
                  </a:lnTo>
                  <a:lnTo>
                    <a:pt x="135" y="266"/>
                  </a:lnTo>
                  <a:lnTo>
                    <a:pt x="130" y="258"/>
                  </a:lnTo>
                  <a:lnTo>
                    <a:pt x="125" y="250"/>
                  </a:lnTo>
                  <a:lnTo>
                    <a:pt x="119" y="245"/>
                  </a:lnTo>
                  <a:lnTo>
                    <a:pt x="107" y="223"/>
                  </a:lnTo>
                  <a:lnTo>
                    <a:pt x="95" y="200"/>
                  </a:lnTo>
                  <a:lnTo>
                    <a:pt x="82" y="176"/>
                  </a:lnTo>
                  <a:lnTo>
                    <a:pt x="69" y="152"/>
                  </a:lnTo>
                  <a:lnTo>
                    <a:pt x="56" y="127"/>
                  </a:lnTo>
                  <a:lnTo>
                    <a:pt x="44" y="103"/>
                  </a:lnTo>
                  <a:lnTo>
                    <a:pt x="32" y="77"/>
                  </a:lnTo>
                  <a:lnTo>
                    <a:pt x="22" y="51"/>
                  </a:lnTo>
                  <a:lnTo>
                    <a:pt x="10" y="26"/>
                  </a:lnTo>
                  <a:lnTo>
                    <a:pt x="1" y="0"/>
                  </a:lnTo>
                  <a:lnTo>
                    <a:pt x="0" y="7"/>
                  </a:lnTo>
                  <a:lnTo>
                    <a:pt x="0" y="14"/>
                  </a:lnTo>
                  <a:lnTo>
                    <a:pt x="1" y="21"/>
                  </a:lnTo>
                  <a:lnTo>
                    <a:pt x="3" y="28"/>
                  </a:lnTo>
                  <a:lnTo>
                    <a:pt x="4" y="34"/>
                  </a:lnTo>
                  <a:lnTo>
                    <a:pt x="7" y="41"/>
                  </a:lnTo>
                  <a:lnTo>
                    <a:pt x="10" y="47"/>
                  </a:lnTo>
                  <a:lnTo>
                    <a:pt x="13" y="53"/>
                  </a:lnTo>
                  <a:lnTo>
                    <a:pt x="16" y="60"/>
                  </a:lnTo>
                  <a:lnTo>
                    <a:pt x="19" y="66"/>
                  </a:lnTo>
                  <a:lnTo>
                    <a:pt x="19" y="69"/>
                  </a:lnTo>
                  <a:lnTo>
                    <a:pt x="19" y="70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9" y="74"/>
                  </a:lnTo>
                  <a:lnTo>
                    <a:pt x="19" y="76"/>
                  </a:lnTo>
                  <a:lnTo>
                    <a:pt x="17" y="7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20" name="Freeform 74"/>
            <p:cNvSpPr>
              <a:spLocks/>
            </p:cNvSpPr>
            <p:nvPr/>
          </p:nvSpPr>
          <p:spPr bwMode="auto">
            <a:xfrm>
              <a:off x="2103" y="1843"/>
              <a:ext cx="1" cy="2"/>
            </a:xfrm>
            <a:custGeom>
              <a:avLst/>
              <a:gdLst>
                <a:gd name="T0" fmla="*/ 1 w 1"/>
                <a:gd name="T1" fmla="*/ 1 h 5"/>
                <a:gd name="T2" fmla="*/ 1 w 1"/>
                <a:gd name="T3" fmla="*/ 2 h 5"/>
                <a:gd name="T4" fmla="*/ 1 w 1"/>
                <a:gd name="T5" fmla="*/ 1 h 5"/>
                <a:gd name="T6" fmla="*/ 1 w 1"/>
                <a:gd name="T7" fmla="*/ 1 h 5"/>
                <a:gd name="T8" fmla="*/ 1 w 1"/>
                <a:gd name="T9" fmla="*/ 1 h 5"/>
                <a:gd name="T10" fmla="*/ 1 w 1"/>
                <a:gd name="T11" fmla="*/ 1 h 5"/>
                <a:gd name="T12" fmla="*/ 1 w 1"/>
                <a:gd name="T13" fmla="*/ 1 h 5"/>
                <a:gd name="T14" fmla="*/ 1 w 1"/>
                <a:gd name="T15" fmla="*/ 1 h 5"/>
                <a:gd name="T16" fmla="*/ 0 w 1"/>
                <a:gd name="T17" fmla="*/ 0 h 5"/>
                <a:gd name="T18" fmla="*/ 0 w 1"/>
                <a:gd name="T19" fmla="*/ 0 h 5"/>
                <a:gd name="T20" fmla="*/ 0 w 1"/>
                <a:gd name="T21" fmla="*/ 0 h 5"/>
                <a:gd name="T22" fmla="*/ 0 w 1"/>
                <a:gd name="T23" fmla="*/ 0 h 5"/>
                <a:gd name="T24" fmla="*/ 0 w 1"/>
                <a:gd name="T25" fmla="*/ 1 h 5"/>
                <a:gd name="T26" fmla="*/ 0 w 1"/>
                <a:gd name="T27" fmla="*/ 1 h 5"/>
                <a:gd name="T28" fmla="*/ 0 w 1"/>
                <a:gd name="T29" fmla="*/ 1 h 5"/>
                <a:gd name="T30" fmla="*/ 0 w 1"/>
                <a:gd name="T31" fmla="*/ 1 h 5"/>
                <a:gd name="T32" fmla="*/ 0 w 1"/>
                <a:gd name="T33" fmla="*/ 1 h 5"/>
                <a:gd name="T34" fmla="*/ 1 w 1"/>
                <a:gd name="T35" fmla="*/ 1 h 5"/>
                <a:gd name="T36" fmla="*/ 1 w 1"/>
                <a:gd name="T37" fmla="*/ 2 h 5"/>
                <a:gd name="T38" fmla="*/ 1 w 1"/>
                <a:gd name="T39" fmla="*/ 2 h 5"/>
                <a:gd name="T40" fmla="*/ 1 w 1"/>
                <a:gd name="T41" fmla="*/ 2 h 5"/>
                <a:gd name="T42" fmla="*/ 1 w 1"/>
                <a:gd name="T43" fmla="*/ 2 h 5"/>
                <a:gd name="T44" fmla="*/ 1 w 1"/>
                <a:gd name="T45" fmla="*/ 1 h 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5">
                  <a:moveTo>
                    <a:pt x="1" y="3"/>
                  </a:moveTo>
                  <a:lnTo>
                    <a:pt x="1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21" name="Freeform 75"/>
            <p:cNvSpPr>
              <a:spLocks/>
            </p:cNvSpPr>
            <p:nvPr/>
          </p:nvSpPr>
          <p:spPr bwMode="auto">
            <a:xfrm>
              <a:off x="2016" y="1709"/>
              <a:ext cx="3" cy="8"/>
            </a:xfrm>
            <a:custGeom>
              <a:avLst/>
              <a:gdLst>
                <a:gd name="T0" fmla="*/ 1 w 7"/>
                <a:gd name="T1" fmla="*/ 0 h 18"/>
                <a:gd name="T2" fmla="*/ 0 w 7"/>
                <a:gd name="T3" fmla="*/ 0 h 18"/>
                <a:gd name="T4" fmla="*/ 1 w 7"/>
                <a:gd name="T5" fmla="*/ 8 h 18"/>
                <a:gd name="T6" fmla="*/ 3 w 7"/>
                <a:gd name="T7" fmla="*/ 8 h 18"/>
                <a:gd name="T8" fmla="*/ 1 w 7"/>
                <a:gd name="T9" fmla="*/ 0 h 18"/>
                <a:gd name="T10" fmla="*/ 1 w 7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18">
                  <a:moveTo>
                    <a:pt x="3" y="0"/>
                  </a:moveTo>
                  <a:lnTo>
                    <a:pt x="0" y="0"/>
                  </a:lnTo>
                  <a:lnTo>
                    <a:pt x="3" y="18"/>
                  </a:lnTo>
                  <a:lnTo>
                    <a:pt x="7" y="1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22" name="Freeform 76"/>
            <p:cNvSpPr>
              <a:spLocks/>
            </p:cNvSpPr>
            <p:nvPr/>
          </p:nvSpPr>
          <p:spPr bwMode="auto">
            <a:xfrm>
              <a:off x="2016" y="1721"/>
              <a:ext cx="26" cy="48"/>
            </a:xfrm>
            <a:custGeom>
              <a:avLst/>
              <a:gdLst>
                <a:gd name="T0" fmla="*/ 0 w 51"/>
                <a:gd name="T1" fmla="*/ 2 h 96"/>
                <a:gd name="T2" fmla="*/ 2 w 51"/>
                <a:gd name="T3" fmla="*/ 7 h 96"/>
                <a:gd name="T4" fmla="*/ 4 w 51"/>
                <a:gd name="T5" fmla="*/ 12 h 96"/>
                <a:gd name="T6" fmla="*/ 6 w 51"/>
                <a:gd name="T7" fmla="*/ 17 h 96"/>
                <a:gd name="T8" fmla="*/ 8 w 51"/>
                <a:gd name="T9" fmla="*/ 22 h 96"/>
                <a:gd name="T10" fmla="*/ 11 w 51"/>
                <a:gd name="T11" fmla="*/ 27 h 96"/>
                <a:gd name="T12" fmla="*/ 14 w 51"/>
                <a:gd name="T13" fmla="*/ 31 h 96"/>
                <a:gd name="T14" fmla="*/ 17 w 51"/>
                <a:gd name="T15" fmla="*/ 35 h 96"/>
                <a:gd name="T16" fmla="*/ 19 w 51"/>
                <a:gd name="T17" fmla="*/ 40 h 96"/>
                <a:gd name="T18" fmla="*/ 22 w 51"/>
                <a:gd name="T19" fmla="*/ 44 h 96"/>
                <a:gd name="T20" fmla="*/ 26 w 51"/>
                <a:gd name="T21" fmla="*/ 48 h 96"/>
                <a:gd name="T22" fmla="*/ 23 w 51"/>
                <a:gd name="T23" fmla="*/ 44 h 96"/>
                <a:gd name="T24" fmla="*/ 20 w 51"/>
                <a:gd name="T25" fmla="*/ 39 h 96"/>
                <a:gd name="T26" fmla="*/ 18 w 51"/>
                <a:gd name="T27" fmla="*/ 34 h 96"/>
                <a:gd name="T28" fmla="*/ 16 w 51"/>
                <a:gd name="T29" fmla="*/ 29 h 96"/>
                <a:gd name="T30" fmla="*/ 14 w 51"/>
                <a:gd name="T31" fmla="*/ 25 h 96"/>
                <a:gd name="T32" fmla="*/ 12 w 51"/>
                <a:gd name="T33" fmla="*/ 20 h 96"/>
                <a:gd name="T34" fmla="*/ 9 w 51"/>
                <a:gd name="T35" fmla="*/ 15 h 96"/>
                <a:gd name="T36" fmla="*/ 7 w 51"/>
                <a:gd name="T37" fmla="*/ 10 h 96"/>
                <a:gd name="T38" fmla="*/ 5 w 51"/>
                <a:gd name="T39" fmla="*/ 5 h 96"/>
                <a:gd name="T40" fmla="*/ 4 w 51"/>
                <a:gd name="T41" fmla="*/ 0 h 96"/>
                <a:gd name="T42" fmla="*/ 0 w 51"/>
                <a:gd name="T43" fmla="*/ 2 h 96"/>
                <a:gd name="T44" fmla="*/ 0 w 51"/>
                <a:gd name="T45" fmla="*/ 2 h 9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1" h="96">
                  <a:moveTo>
                    <a:pt x="0" y="4"/>
                  </a:moveTo>
                  <a:lnTo>
                    <a:pt x="3" y="14"/>
                  </a:lnTo>
                  <a:lnTo>
                    <a:pt x="7" y="24"/>
                  </a:lnTo>
                  <a:lnTo>
                    <a:pt x="11" y="33"/>
                  </a:lnTo>
                  <a:lnTo>
                    <a:pt x="16" y="43"/>
                  </a:lnTo>
                  <a:lnTo>
                    <a:pt x="21" y="53"/>
                  </a:lnTo>
                  <a:lnTo>
                    <a:pt x="27" y="61"/>
                  </a:lnTo>
                  <a:lnTo>
                    <a:pt x="33" y="70"/>
                  </a:lnTo>
                  <a:lnTo>
                    <a:pt x="38" y="80"/>
                  </a:lnTo>
                  <a:lnTo>
                    <a:pt x="44" y="87"/>
                  </a:lnTo>
                  <a:lnTo>
                    <a:pt x="51" y="96"/>
                  </a:lnTo>
                  <a:lnTo>
                    <a:pt x="46" y="87"/>
                  </a:lnTo>
                  <a:lnTo>
                    <a:pt x="40" y="77"/>
                  </a:lnTo>
                  <a:lnTo>
                    <a:pt x="36" y="68"/>
                  </a:lnTo>
                  <a:lnTo>
                    <a:pt x="31" y="58"/>
                  </a:lnTo>
                  <a:lnTo>
                    <a:pt x="27" y="50"/>
                  </a:lnTo>
                  <a:lnTo>
                    <a:pt x="23" y="40"/>
                  </a:lnTo>
                  <a:lnTo>
                    <a:pt x="18" y="30"/>
                  </a:lnTo>
                  <a:lnTo>
                    <a:pt x="14" y="20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23" name="Freeform 77"/>
            <p:cNvSpPr>
              <a:spLocks/>
            </p:cNvSpPr>
            <p:nvPr/>
          </p:nvSpPr>
          <p:spPr bwMode="auto">
            <a:xfrm>
              <a:off x="1987" y="1732"/>
              <a:ext cx="8" cy="30"/>
            </a:xfrm>
            <a:custGeom>
              <a:avLst/>
              <a:gdLst>
                <a:gd name="T0" fmla="*/ 4 w 17"/>
                <a:gd name="T1" fmla="*/ 0 h 62"/>
                <a:gd name="T2" fmla="*/ 0 w 17"/>
                <a:gd name="T3" fmla="*/ 30 h 62"/>
                <a:gd name="T4" fmla="*/ 8 w 17"/>
                <a:gd name="T5" fmla="*/ 30 h 62"/>
                <a:gd name="T6" fmla="*/ 5 w 17"/>
                <a:gd name="T7" fmla="*/ 0 h 62"/>
                <a:gd name="T8" fmla="*/ 5 w 17"/>
                <a:gd name="T9" fmla="*/ 0 h 62"/>
                <a:gd name="T10" fmla="*/ 4 w 17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62">
                  <a:moveTo>
                    <a:pt x="9" y="0"/>
                  </a:moveTo>
                  <a:lnTo>
                    <a:pt x="0" y="62"/>
                  </a:lnTo>
                  <a:lnTo>
                    <a:pt x="17" y="62"/>
                  </a:lnTo>
                  <a:lnTo>
                    <a:pt x="1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24" name="Freeform 78"/>
            <p:cNvSpPr>
              <a:spLocks/>
            </p:cNvSpPr>
            <p:nvPr/>
          </p:nvSpPr>
          <p:spPr bwMode="auto">
            <a:xfrm>
              <a:off x="1989" y="1767"/>
              <a:ext cx="8" cy="19"/>
            </a:xfrm>
            <a:custGeom>
              <a:avLst/>
              <a:gdLst>
                <a:gd name="T0" fmla="*/ 2 w 18"/>
                <a:gd name="T1" fmla="*/ 19 h 37"/>
                <a:gd name="T2" fmla="*/ 8 w 18"/>
                <a:gd name="T3" fmla="*/ 0 h 37"/>
                <a:gd name="T4" fmla="*/ 5 w 18"/>
                <a:gd name="T5" fmla="*/ 1 h 37"/>
                <a:gd name="T6" fmla="*/ 4 w 18"/>
                <a:gd name="T7" fmla="*/ 2 h 37"/>
                <a:gd name="T8" fmla="*/ 1 w 18"/>
                <a:gd name="T9" fmla="*/ 3 h 37"/>
                <a:gd name="T10" fmla="*/ 1 w 18"/>
                <a:gd name="T11" fmla="*/ 5 h 37"/>
                <a:gd name="T12" fmla="*/ 0 w 18"/>
                <a:gd name="T13" fmla="*/ 7 h 37"/>
                <a:gd name="T14" fmla="*/ 0 w 18"/>
                <a:gd name="T15" fmla="*/ 9 h 37"/>
                <a:gd name="T16" fmla="*/ 1 w 18"/>
                <a:gd name="T17" fmla="*/ 12 h 37"/>
                <a:gd name="T18" fmla="*/ 1 w 18"/>
                <a:gd name="T19" fmla="*/ 14 h 37"/>
                <a:gd name="T20" fmla="*/ 2 w 18"/>
                <a:gd name="T21" fmla="*/ 17 h 37"/>
                <a:gd name="T22" fmla="*/ 3 w 18"/>
                <a:gd name="T23" fmla="*/ 19 h 37"/>
                <a:gd name="T24" fmla="*/ 3 w 18"/>
                <a:gd name="T25" fmla="*/ 19 h 37"/>
                <a:gd name="T26" fmla="*/ 2 w 18"/>
                <a:gd name="T27" fmla="*/ 19 h 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" h="37">
                  <a:moveTo>
                    <a:pt x="5" y="37"/>
                  </a:moveTo>
                  <a:lnTo>
                    <a:pt x="18" y="0"/>
                  </a:lnTo>
                  <a:lnTo>
                    <a:pt x="12" y="1"/>
                  </a:lnTo>
                  <a:lnTo>
                    <a:pt x="8" y="3"/>
                  </a:lnTo>
                  <a:lnTo>
                    <a:pt x="3" y="6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3" y="28"/>
                  </a:lnTo>
                  <a:lnTo>
                    <a:pt x="5" y="33"/>
                  </a:lnTo>
                  <a:lnTo>
                    <a:pt x="6" y="37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25" name="Freeform 79"/>
            <p:cNvSpPr>
              <a:spLocks/>
            </p:cNvSpPr>
            <p:nvPr/>
          </p:nvSpPr>
          <p:spPr bwMode="auto">
            <a:xfrm>
              <a:off x="2433" y="1769"/>
              <a:ext cx="3" cy="16"/>
            </a:xfrm>
            <a:custGeom>
              <a:avLst/>
              <a:gdLst>
                <a:gd name="T0" fmla="*/ 0 w 4"/>
                <a:gd name="T1" fmla="*/ 15 h 31"/>
                <a:gd name="T2" fmla="*/ 3 w 4"/>
                <a:gd name="T3" fmla="*/ 16 h 31"/>
                <a:gd name="T4" fmla="*/ 3 w 4"/>
                <a:gd name="T5" fmla="*/ 0 h 31"/>
                <a:gd name="T6" fmla="*/ 0 w 4"/>
                <a:gd name="T7" fmla="*/ 0 h 31"/>
                <a:gd name="T8" fmla="*/ 0 w 4"/>
                <a:gd name="T9" fmla="*/ 16 h 31"/>
                <a:gd name="T10" fmla="*/ 0 w 4"/>
                <a:gd name="T11" fmla="*/ 16 h 31"/>
                <a:gd name="T12" fmla="*/ 0 w 4"/>
                <a:gd name="T13" fmla="*/ 15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31">
                  <a:moveTo>
                    <a:pt x="0" y="30"/>
                  </a:moveTo>
                  <a:lnTo>
                    <a:pt x="4" y="31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31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26" name="Freeform 80"/>
            <p:cNvSpPr>
              <a:spLocks/>
            </p:cNvSpPr>
            <p:nvPr/>
          </p:nvSpPr>
          <p:spPr bwMode="auto">
            <a:xfrm>
              <a:off x="1972" y="1807"/>
              <a:ext cx="8" cy="2"/>
            </a:xfrm>
            <a:custGeom>
              <a:avLst/>
              <a:gdLst>
                <a:gd name="T0" fmla="*/ 4 w 17"/>
                <a:gd name="T1" fmla="*/ 2 h 4"/>
                <a:gd name="T2" fmla="*/ 8 w 17"/>
                <a:gd name="T3" fmla="*/ 2 h 4"/>
                <a:gd name="T4" fmla="*/ 0 w 17"/>
                <a:gd name="T5" fmla="*/ 0 h 4"/>
                <a:gd name="T6" fmla="*/ 5 w 17"/>
                <a:gd name="T7" fmla="*/ 2 h 4"/>
                <a:gd name="T8" fmla="*/ 5 w 17"/>
                <a:gd name="T9" fmla="*/ 2 h 4"/>
                <a:gd name="T10" fmla="*/ 4 w 17"/>
                <a:gd name="T11" fmla="*/ 2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4">
                  <a:moveTo>
                    <a:pt x="9" y="4"/>
                  </a:moveTo>
                  <a:lnTo>
                    <a:pt x="17" y="4"/>
                  </a:lnTo>
                  <a:lnTo>
                    <a:pt x="0" y="0"/>
                  </a:lnTo>
                  <a:lnTo>
                    <a:pt x="10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27" name="Freeform 81"/>
            <p:cNvSpPr>
              <a:spLocks/>
            </p:cNvSpPr>
            <p:nvPr/>
          </p:nvSpPr>
          <p:spPr bwMode="auto">
            <a:xfrm>
              <a:off x="2011" y="1810"/>
              <a:ext cx="6" cy="85"/>
            </a:xfrm>
            <a:custGeom>
              <a:avLst/>
              <a:gdLst>
                <a:gd name="T0" fmla="*/ 3 w 13"/>
                <a:gd name="T1" fmla="*/ 7 h 169"/>
                <a:gd name="T2" fmla="*/ 3 w 13"/>
                <a:gd name="T3" fmla="*/ 10 h 169"/>
                <a:gd name="T4" fmla="*/ 2 w 13"/>
                <a:gd name="T5" fmla="*/ 12 h 169"/>
                <a:gd name="T6" fmla="*/ 2 w 13"/>
                <a:gd name="T7" fmla="*/ 15 h 169"/>
                <a:gd name="T8" fmla="*/ 2 w 13"/>
                <a:gd name="T9" fmla="*/ 18 h 169"/>
                <a:gd name="T10" fmla="*/ 2 w 13"/>
                <a:gd name="T11" fmla="*/ 20 h 169"/>
                <a:gd name="T12" fmla="*/ 2 w 13"/>
                <a:gd name="T13" fmla="*/ 23 h 169"/>
                <a:gd name="T14" fmla="*/ 3 w 13"/>
                <a:gd name="T15" fmla="*/ 26 h 169"/>
                <a:gd name="T16" fmla="*/ 3 w 13"/>
                <a:gd name="T17" fmla="*/ 28 h 169"/>
                <a:gd name="T18" fmla="*/ 3 w 13"/>
                <a:gd name="T19" fmla="*/ 32 h 169"/>
                <a:gd name="T20" fmla="*/ 3 w 13"/>
                <a:gd name="T21" fmla="*/ 35 h 169"/>
                <a:gd name="T22" fmla="*/ 1 w 13"/>
                <a:gd name="T23" fmla="*/ 33 h 169"/>
                <a:gd name="T24" fmla="*/ 1 w 13"/>
                <a:gd name="T25" fmla="*/ 43 h 169"/>
                <a:gd name="T26" fmla="*/ 0 w 13"/>
                <a:gd name="T27" fmla="*/ 42 h 169"/>
                <a:gd name="T28" fmla="*/ 0 w 13"/>
                <a:gd name="T29" fmla="*/ 42 h 169"/>
                <a:gd name="T30" fmla="*/ 0 w 13"/>
                <a:gd name="T31" fmla="*/ 44 h 169"/>
                <a:gd name="T32" fmla="*/ 0 w 13"/>
                <a:gd name="T33" fmla="*/ 45 h 169"/>
                <a:gd name="T34" fmla="*/ 0 w 13"/>
                <a:gd name="T35" fmla="*/ 46 h 169"/>
                <a:gd name="T36" fmla="*/ 0 w 13"/>
                <a:gd name="T37" fmla="*/ 47 h 169"/>
                <a:gd name="T38" fmla="*/ 1 w 13"/>
                <a:gd name="T39" fmla="*/ 49 h 169"/>
                <a:gd name="T40" fmla="*/ 1 w 13"/>
                <a:gd name="T41" fmla="*/ 50 h 169"/>
                <a:gd name="T42" fmla="*/ 2 w 13"/>
                <a:gd name="T43" fmla="*/ 51 h 169"/>
                <a:gd name="T44" fmla="*/ 3 w 13"/>
                <a:gd name="T45" fmla="*/ 52 h 169"/>
                <a:gd name="T46" fmla="*/ 3 w 13"/>
                <a:gd name="T47" fmla="*/ 53 h 169"/>
                <a:gd name="T48" fmla="*/ 3 w 13"/>
                <a:gd name="T49" fmla="*/ 56 h 169"/>
                <a:gd name="T50" fmla="*/ 2 w 13"/>
                <a:gd name="T51" fmla="*/ 59 h 169"/>
                <a:gd name="T52" fmla="*/ 1 w 13"/>
                <a:gd name="T53" fmla="*/ 62 h 169"/>
                <a:gd name="T54" fmla="*/ 1 w 13"/>
                <a:gd name="T55" fmla="*/ 65 h 169"/>
                <a:gd name="T56" fmla="*/ 1 w 13"/>
                <a:gd name="T57" fmla="*/ 68 h 169"/>
                <a:gd name="T58" fmla="*/ 1 w 13"/>
                <a:gd name="T59" fmla="*/ 71 h 169"/>
                <a:gd name="T60" fmla="*/ 1 w 13"/>
                <a:gd name="T61" fmla="*/ 75 h 169"/>
                <a:gd name="T62" fmla="*/ 2 w 13"/>
                <a:gd name="T63" fmla="*/ 78 h 169"/>
                <a:gd name="T64" fmla="*/ 3 w 13"/>
                <a:gd name="T65" fmla="*/ 81 h 169"/>
                <a:gd name="T66" fmla="*/ 3 w 13"/>
                <a:gd name="T67" fmla="*/ 85 h 169"/>
                <a:gd name="T68" fmla="*/ 5 w 13"/>
                <a:gd name="T69" fmla="*/ 85 h 169"/>
                <a:gd name="T70" fmla="*/ 6 w 13"/>
                <a:gd name="T71" fmla="*/ 0 h 169"/>
                <a:gd name="T72" fmla="*/ 5 w 13"/>
                <a:gd name="T73" fmla="*/ 10 h 169"/>
                <a:gd name="T74" fmla="*/ 5 w 13"/>
                <a:gd name="T75" fmla="*/ 10 h 169"/>
                <a:gd name="T76" fmla="*/ 4 w 13"/>
                <a:gd name="T77" fmla="*/ 9 h 169"/>
                <a:gd name="T78" fmla="*/ 4 w 13"/>
                <a:gd name="T79" fmla="*/ 9 h 169"/>
                <a:gd name="T80" fmla="*/ 3 w 13"/>
                <a:gd name="T81" fmla="*/ 9 h 169"/>
                <a:gd name="T82" fmla="*/ 3 w 13"/>
                <a:gd name="T83" fmla="*/ 9 h 169"/>
                <a:gd name="T84" fmla="*/ 3 w 13"/>
                <a:gd name="T85" fmla="*/ 9 h 169"/>
                <a:gd name="T86" fmla="*/ 3 w 13"/>
                <a:gd name="T87" fmla="*/ 8 h 169"/>
                <a:gd name="T88" fmla="*/ 3 w 13"/>
                <a:gd name="T89" fmla="*/ 8 h 169"/>
                <a:gd name="T90" fmla="*/ 3 w 13"/>
                <a:gd name="T91" fmla="*/ 7 h 169"/>
                <a:gd name="T92" fmla="*/ 3 w 13"/>
                <a:gd name="T93" fmla="*/ 7 h 169"/>
                <a:gd name="T94" fmla="*/ 3 w 13"/>
                <a:gd name="T95" fmla="*/ 7 h 16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3" h="169">
                  <a:moveTo>
                    <a:pt x="7" y="14"/>
                  </a:moveTo>
                  <a:lnTo>
                    <a:pt x="6" y="20"/>
                  </a:lnTo>
                  <a:lnTo>
                    <a:pt x="4" y="24"/>
                  </a:lnTo>
                  <a:lnTo>
                    <a:pt x="4" y="30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46"/>
                  </a:lnTo>
                  <a:lnTo>
                    <a:pt x="6" y="51"/>
                  </a:lnTo>
                  <a:lnTo>
                    <a:pt x="6" y="56"/>
                  </a:lnTo>
                  <a:lnTo>
                    <a:pt x="7" y="63"/>
                  </a:lnTo>
                  <a:lnTo>
                    <a:pt x="7" y="69"/>
                  </a:lnTo>
                  <a:lnTo>
                    <a:pt x="3" y="66"/>
                  </a:lnTo>
                  <a:lnTo>
                    <a:pt x="3" y="86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1" y="91"/>
                  </a:lnTo>
                  <a:lnTo>
                    <a:pt x="1" y="94"/>
                  </a:lnTo>
                  <a:lnTo>
                    <a:pt x="3" y="97"/>
                  </a:lnTo>
                  <a:lnTo>
                    <a:pt x="3" y="99"/>
                  </a:lnTo>
                  <a:lnTo>
                    <a:pt x="4" y="102"/>
                  </a:lnTo>
                  <a:lnTo>
                    <a:pt x="6" y="103"/>
                  </a:lnTo>
                  <a:lnTo>
                    <a:pt x="7" y="106"/>
                  </a:lnTo>
                  <a:lnTo>
                    <a:pt x="6" y="112"/>
                  </a:lnTo>
                  <a:lnTo>
                    <a:pt x="4" y="117"/>
                  </a:lnTo>
                  <a:lnTo>
                    <a:pt x="3" y="123"/>
                  </a:lnTo>
                  <a:lnTo>
                    <a:pt x="3" y="129"/>
                  </a:lnTo>
                  <a:lnTo>
                    <a:pt x="3" y="136"/>
                  </a:lnTo>
                  <a:lnTo>
                    <a:pt x="3" y="142"/>
                  </a:lnTo>
                  <a:lnTo>
                    <a:pt x="3" y="149"/>
                  </a:lnTo>
                  <a:lnTo>
                    <a:pt x="4" y="155"/>
                  </a:lnTo>
                  <a:lnTo>
                    <a:pt x="6" y="162"/>
                  </a:lnTo>
                  <a:lnTo>
                    <a:pt x="7" y="169"/>
                  </a:lnTo>
                  <a:lnTo>
                    <a:pt x="10" y="169"/>
                  </a:lnTo>
                  <a:lnTo>
                    <a:pt x="13" y="0"/>
                  </a:lnTo>
                  <a:lnTo>
                    <a:pt x="10" y="20"/>
                  </a:lnTo>
                  <a:lnTo>
                    <a:pt x="8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28" name="Freeform 82"/>
            <p:cNvSpPr>
              <a:spLocks/>
            </p:cNvSpPr>
            <p:nvPr/>
          </p:nvSpPr>
          <p:spPr bwMode="auto">
            <a:xfrm>
              <a:off x="1964" y="1835"/>
              <a:ext cx="19" cy="17"/>
            </a:xfrm>
            <a:custGeom>
              <a:avLst/>
              <a:gdLst>
                <a:gd name="T0" fmla="*/ 1 w 37"/>
                <a:gd name="T1" fmla="*/ 9 h 35"/>
                <a:gd name="T2" fmla="*/ 12 w 37"/>
                <a:gd name="T3" fmla="*/ 10 h 35"/>
                <a:gd name="T4" fmla="*/ 12 w 37"/>
                <a:gd name="T5" fmla="*/ 10 h 35"/>
                <a:gd name="T6" fmla="*/ 11 w 37"/>
                <a:gd name="T7" fmla="*/ 11 h 35"/>
                <a:gd name="T8" fmla="*/ 11 w 37"/>
                <a:gd name="T9" fmla="*/ 11 h 35"/>
                <a:gd name="T10" fmla="*/ 11 w 37"/>
                <a:gd name="T11" fmla="*/ 11 h 35"/>
                <a:gd name="T12" fmla="*/ 10 w 37"/>
                <a:gd name="T13" fmla="*/ 12 h 35"/>
                <a:gd name="T14" fmla="*/ 10 w 37"/>
                <a:gd name="T15" fmla="*/ 13 h 35"/>
                <a:gd name="T16" fmla="*/ 10 w 37"/>
                <a:gd name="T17" fmla="*/ 14 h 35"/>
                <a:gd name="T18" fmla="*/ 10 w 37"/>
                <a:gd name="T19" fmla="*/ 14 h 35"/>
                <a:gd name="T20" fmla="*/ 10 w 37"/>
                <a:gd name="T21" fmla="*/ 14 h 35"/>
                <a:gd name="T22" fmla="*/ 10 w 37"/>
                <a:gd name="T23" fmla="*/ 15 h 35"/>
                <a:gd name="T24" fmla="*/ 11 w 37"/>
                <a:gd name="T25" fmla="*/ 15 h 35"/>
                <a:gd name="T26" fmla="*/ 12 w 37"/>
                <a:gd name="T27" fmla="*/ 15 h 35"/>
                <a:gd name="T28" fmla="*/ 12 w 37"/>
                <a:gd name="T29" fmla="*/ 15 h 35"/>
                <a:gd name="T30" fmla="*/ 12 w 37"/>
                <a:gd name="T31" fmla="*/ 15 h 35"/>
                <a:gd name="T32" fmla="*/ 13 w 37"/>
                <a:gd name="T33" fmla="*/ 15 h 35"/>
                <a:gd name="T34" fmla="*/ 14 w 37"/>
                <a:gd name="T35" fmla="*/ 15 h 35"/>
                <a:gd name="T36" fmla="*/ 14 w 37"/>
                <a:gd name="T37" fmla="*/ 15 h 35"/>
                <a:gd name="T38" fmla="*/ 15 w 37"/>
                <a:gd name="T39" fmla="*/ 14 h 35"/>
                <a:gd name="T40" fmla="*/ 15 w 37"/>
                <a:gd name="T41" fmla="*/ 14 h 35"/>
                <a:gd name="T42" fmla="*/ 16 w 37"/>
                <a:gd name="T43" fmla="*/ 14 h 35"/>
                <a:gd name="T44" fmla="*/ 19 w 37"/>
                <a:gd name="T45" fmla="*/ 17 h 35"/>
                <a:gd name="T46" fmla="*/ 19 w 37"/>
                <a:gd name="T47" fmla="*/ 0 h 35"/>
                <a:gd name="T48" fmla="*/ 17 w 37"/>
                <a:gd name="T49" fmla="*/ 0 h 35"/>
                <a:gd name="T50" fmla="*/ 14 w 37"/>
                <a:gd name="T51" fmla="*/ 0 h 35"/>
                <a:gd name="T52" fmla="*/ 11 w 37"/>
                <a:gd name="T53" fmla="*/ 0 h 35"/>
                <a:gd name="T54" fmla="*/ 8 w 37"/>
                <a:gd name="T55" fmla="*/ 0 h 35"/>
                <a:gd name="T56" fmla="*/ 6 w 37"/>
                <a:gd name="T57" fmla="*/ 0 h 35"/>
                <a:gd name="T58" fmla="*/ 3 w 37"/>
                <a:gd name="T59" fmla="*/ 1 h 35"/>
                <a:gd name="T60" fmla="*/ 2 w 37"/>
                <a:gd name="T61" fmla="*/ 1 h 35"/>
                <a:gd name="T62" fmla="*/ 0 w 37"/>
                <a:gd name="T63" fmla="*/ 4 h 35"/>
                <a:gd name="T64" fmla="*/ 0 w 37"/>
                <a:gd name="T65" fmla="*/ 6 h 35"/>
                <a:gd name="T66" fmla="*/ 2 w 37"/>
                <a:gd name="T67" fmla="*/ 9 h 35"/>
                <a:gd name="T68" fmla="*/ 2 w 37"/>
                <a:gd name="T69" fmla="*/ 9 h 35"/>
                <a:gd name="T70" fmla="*/ 1 w 37"/>
                <a:gd name="T71" fmla="*/ 9 h 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7" h="35">
                  <a:moveTo>
                    <a:pt x="1" y="18"/>
                  </a:moveTo>
                  <a:lnTo>
                    <a:pt x="24" y="21"/>
                  </a:lnTo>
                  <a:lnTo>
                    <a:pt x="23" y="21"/>
                  </a:lnTo>
                  <a:lnTo>
                    <a:pt x="21" y="22"/>
                  </a:lnTo>
                  <a:lnTo>
                    <a:pt x="21" y="23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8"/>
                  </a:lnTo>
                  <a:lnTo>
                    <a:pt x="20" y="29"/>
                  </a:lnTo>
                  <a:lnTo>
                    <a:pt x="20" y="31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4" y="31"/>
                  </a:lnTo>
                  <a:lnTo>
                    <a:pt x="25" y="31"/>
                  </a:lnTo>
                  <a:lnTo>
                    <a:pt x="27" y="31"/>
                  </a:lnTo>
                  <a:lnTo>
                    <a:pt x="28" y="31"/>
                  </a:lnTo>
                  <a:lnTo>
                    <a:pt x="30" y="29"/>
                  </a:lnTo>
                  <a:lnTo>
                    <a:pt x="31" y="28"/>
                  </a:lnTo>
                  <a:lnTo>
                    <a:pt x="37" y="35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0" y="8"/>
                  </a:lnTo>
                  <a:lnTo>
                    <a:pt x="0" y="12"/>
                  </a:lnTo>
                  <a:lnTo>
                    <a:pt x="3" y="18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29" name="Freeform 83"/>
            <p:cNvSpPr>
              <a:spLocks/>
            </p:cNvSpPr>
            <p:nvPr/>
          </p:nvSpPr>
          <p:spPr bwMode="auto">
            <a:xfrm>
              <a:off x="1866" y="1867"/>
              <a:ext cx="12" cy="76"/>
            </a:xfrm>
            <a:custGeom>
              <a:avLst/>
              <a:gdLst>
                <a:gd name="T0" fmla="*/ 12 w 25"/>
                <a:gd name="T1" fmla="*/ 76 h 152"/>
                <a:gd name="T2" fmla="*/ 12 w 25"/>
                <a:gd name="T3" fmla="*/ 67 h 152"/>
                <a:gd name="T4" fmla="*/ 12 w 25"/>
                <a:gd name="T5" fmla="*/ 58 h 152"/>
                <a:gd name="T6" fmla="*/ 11 w 25"/>
                <a:gd name="T7" fmla="*/ 50 h 152"/>
                <a:gd name="T8" fmla="*/ 9 w 25"/>
                <a:gd name="T9" fmla="*/ 43 h 152"/>
                <a:gd name="T10" fmla="*/ 8 w 25"/>
                <a:gd name="T11" fmla="*/ 35 h 152"/>
                <a:gd name="T12" fmla="*/ 6 w 25"/>
                <a:gd name="T13" fmla="*/ 27 h 152"/>
                <a:gd name="T14" fmla="*/ 4 w 25"/>
                <a:gd name="T15" fmla="*/ 20 h 152"/>
                <a:gd name="T16" fmla="*/ 2 w 25"/>
                <a:gd name="T17" fmla="*/ 13 h 152"/>
                <a:gd name="T18" fmla="*/ 1 w 25"/>
                <a:gd name="T19" fmla="*/ 7 h 152"/>
                <a:gd name="T20" fmla="*/ 0 w 25"/>
                <a:gd name="T21" fmla="*/ 0 h 152"/>
                <a:gd name="T22" fmla="*/ 0 w 25"/>
                <a:gd name="T23" fmla="*/ 8 h 152"/>
                <a:gd name="T24" fmla="*/ 1 w 25"/>
                <a:gd name="T25" fmla="*/ 15 h 152"/>
                <a:gd name="T26" fmla="*/ 1 w 25"/>
                <a:gd name="T27" fmla="*/ 24 h 152"/>
                <a:gd name="T28" fmla="*/ 3 w 25"/>
                <a:gd name="T29" fmla="*/ 32 h 152"/>
                <a:gd name="T30" fmla="*/ 4 w 25"/>
                <a:gd name="T31" fmla="*/ 40 h 152"/>
                <a:gd name="T32" fmla="*/ 6 w 25"/>
                <a:gd name="T33" fmla="*/ 48 h 152"/>
                <a:gd name="T34" fmla="*/ 7 w 25"/>
                <a:gd name="T35" fmla="*/ 55 h 152"/>
                <a:gd name="T36" fmla="*/ 9 w 25"/>
                <a:gd name="T37" fmla="*/ 63 h 152"/>
                <a:gd name="T38" fmla="*/ 11 w 25"/>
                <a:gd name="T39" fmla="*/ 70 h 152"/>
                <a:gd name="T40" fmla="*/ 12 w 25"/>
                <a:gd name="T41" fmla="*/ 76 h 152"/>
                <a:gd name="T42" fmla="*/ 12 w 25"/>
                <a:gd name="T43" fmla="*/ 76 h 15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5" h="152">
                  <a:moveTo>
                    <a:pt x="25" y="152"/>
                  </a:moveTo>
                  <a:lnTo>
                    <a:pt x="25" y="133"/>
                  </a:lnTo>
                  <a:lnTo>
                    <a:pt x="25" y="116"/>
                  </a:lnTo>
                  <a:lnTo>
                    <a:pt x="22" y="100"/>
                  </a:lnTo>
                  <a:lnTo>
                    <a:pt x="19" y="85"/>
                  </a:lnTo>
                  <a:lnTo>
                    <a:pt x="16" y="69"/>
                  </a:lnTo>
                  <a:lnTo>
                    <a:pt x="12" y="53"/>
                  </a:lnTo>
                  <a:lnTo>
                    <a:pt x="9" y="39"/>
                  </a:lnTo>
                  <a:lnTo>
                    <a:pt x="5" y="26"/>
                  </a:lnTo>
                  <a:lnTo>
                    <a:pt x="2" y="1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30"/>
                  </a:lnTo>
                  <a:lnTo>
                    <a:pt x="3" y="47"/>
                  </a:lnTo>
                  <a:lnTo>
                    <a:pt x="6" y="63"/>
                  </a:lnTo>
                  <a:lnTo>
                    <a:pt x="9" y="79"/>
                  </a:lnTo>
                  <a:lnTo>
                    <a:pt x="12" y="95"/>
                  </a:lnTo>
                  <a:lnTo>
                    <a:pt x="15" y="109"/>
                  </a:lnTo>
                  <a:lnTo>
                    <a:pt x="19" y="125"/>
                  </a:lnTo>
                  <a:lnTo>
                    <a:pt x="22" y="139"/>
                  </a:lnTo>
                  <a:lnTo>
                    <a:pt x="25" y="1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30" name="Freeform 84"/>
            <p:cNvSpPr>
              <a:spLocks/>
            </p:cNvSpPr>
            <p:nvPr/>
          </p:nvSpPr>
          <p:spPr bwMode="auto">
            <a:xfrm>
              <a:off x="2146" y="1873"/>
              <a:ext cx="22" cy="32"/>
            </a:xfrm>
            <a:custGeom>
              <a:avLst/>
              <a:gdLst>
                <a:gd name="T0" fmla="*/ 6 w 45"/>
                <a:gd name="T1" fmla="*/ 28 h 63"/>
                <a:gd name="T2" fmla="*/ 7 w 45"/>
                <a:gd name="T3" fmla="*/ 28 h 63"/>
                <a:gd name="T4" fmla="*/ 9 w 45"/>
                <a:gd name="T5" fmla="*/ 28 h 63"/>
                <a:gd name="T6" fmla="*/ 11 w 45"/>
                <a:gd name="T7" fmla="*/ 28 h 63"/>
                <a:gd name="T8" fmla="*/ 12 w 45"/>
                <a:gd name="T9" fmla="*/ 28 h 63"/>
                <a:gd name="T10" fmla="*/ 14 w 45"/>
                <a:gd name="T11" fmla="*/ 27 h 63"/>
                <a:gd name="T12" fmla="*/ 15 w 45"/>
                <a:gd name="T13" fmla="*/ 27 h 63"/>
                <a:gd name="T14" fmla="*/ 16 w 45"/>
                <a:gd name="T15" fmla="*/ 26 h 63"/>
                <a:gd name="T16" fmla="*/ 17 w 45"/>
                <a:gd name="T17" fmla="*/ 25 h 63"/>
                <a:gd name="T18" fmla="*/ 19 w 45"/>
                <a:gd name="T19" fmla="*/ 25 h 63"/>
                <a:gd name="T20" fmla="*/ 19 w 45"/>
                <a:gd name="T21" fmla="*/ 23 h 63"/>
                <a:gd name="T22" fmla="*/ 21 w 45"/>
                <a:gd name="T23" fmla="*/ 19 h 63"/>
                <a:gd name="T24" fmla="*/ 22 w 45"/>
                <a:gd name="T25" fmla="*/ 15 h 63"/>
                <a:gd name="T26" fmla="*/ 21 w 45"/>
                <a:gd name="T27" fmla="*/ 11 h 63"/>
                <a:gd name="T28" fmla="*/ 20 w 45"/>
                <a:gd name="T29" fmla="*/ 7 h 63"/>
                <a:gd name="T30" fmla="*/ 17 w 45"/>
                <a:gd name="T31" fmla="*/ 4 h 63"/>
                <a:gd name="T32" fmla="*/ 14 w 45"/>
                <a:gd name="T33" fmla="*/ 2 h 63"/>
                <a:gd name="T34" fmla="*/ 11 w 45"/>
                <a:gd name="T35" fmla="*/ 0 h 63"/>
                <a:gd name="T36" fmla="*/ 9 w 45"/>
                <a:gd name="T37" fmla="*/ 1 h 63"/>
                <a:gd name="T38" fmla="*/ 6 w 45"/>
                <a:gd name="T39" fmla="*/ 2 h 63"/>
                <a:gd name="T40" fmla="*/ 4 w 45"/>
                <a:gd name="T41" fmla="*/ 6 h 63"/>
                <a:gd name="T42" fmla="*/ 1 w 45"/>
                <a:gd name="T43" fmla="*/ 9 h 63"/>
                <a:gd name="T44" fmla="*/ 1 w 45"/>
                <a:gd name="T45" fmla="*/ 12 h 63"/>
                <a:gd name="T46" fmla="*/ 0 w 45"/>
                <a:gd name="T47" fmla="*/ 15 h 63"/>
                <a:gd name="T48" fmla="*/ 1 w 45"/>
                <a:gd name="T49" fmla="*/ 18 h 63"/>
                <a:gd name="T50" fmla="*/ 1 w 45"/>
                <a:gd name="T51" fmla="*/ 22 h 63"/>
                <a:gd name="T52" fmla="*/ 2 w 45"/>
                <a:gd name="T53" fmla="*/ 25 h 63"/>
                <a:gd name="T54" fmla="*/ 4 w 45"/>
                <a:gd name="T55" fmla="*/ 27 h 63"/>
                <a:gd name="T56" fmla="*/ 4 w 45"/>
                <a:gd name="T57" fmla="*/ 30 h 63"/>
                <a:gd name="T58" fmla="*/ 5 w 45"/>
                <a:gd name="T59" fmla="*/ 31 h 63"/>
                <a:gd name="T60" fmla="*/ 6 w 45"/>
                <a:gd name="T61" fmla="*/ 32 h 63"/>
                <a:gd name="T62" fmla="*/ 6 w 45"/>
                <a:gd name="T63" fmla="*/ 28 h 63"/>
                <a:gd name="T64" fmla="*/ 6 w 45"/>
                <a:gd name="T65" fmla="*/ 28 h 6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5" h="63">
                  <a:moveTo>
                    <a:pt x="12" y="56"/>
                  </a:moveTo>
                  <a:lnTo>
                    <a:pt x="15" y="56"/>
                  </a:lnTo>
                  <a:lnTo>
                    <a:pt x="18" y="56"/>
                  </a:lnTo>
                  <a:lnTo>
                    <a:pt x="22" y="56"/>
                  </a:lnTo>
                  <a:lnTo>
                    <a:pt x="25" y="56"/>
                  </a:lnTo>
                  <a:lnTo>
                    <a:pt x="28" y="54"/>
                  </a:lnTo>
                  <a:lnTo>
                    <a:pt x="31" y="53"/>
                  </a:lnTo>
                  <a:lnTo>
                    <a:pt x="33" y="51"/>
                  </a:lnTo>
                  <a:lnTo>
                    <a:pt x="35" y="50"/>
                  </a:lnTo>
                  <a:lnTo>
                    <a:pt x="38" y="49"/>
                  </a:lnTo>
                  <a:lnTo>
                    <a:pt x="39" y="46"/>
                  </a:lnTo>
                  <a:lnTo>
                    <a:pt x="43" y="37"/>
                  </a:lnTo>
                  <a:lnTo>
                    <a:pt x="45" y="29"/>
                  </a:lnTo>
                  <a:lnTo>
                    <a:pt x="43" y="21"/>
                  </a:lnTo>
                  <a:lnTo>
                    <a:pt x="41" y="14"/>
                  </a:lnTo>
                  <a:lnTo>
                    <a:pt x="35" y="7"/>
                  </a:lnTo>
                  <a:lnTo>
                    <a:pt x="29" y="3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8" y="11"/>
                  </a:lnTo>
                  <a:lnTo>
                    <a:pt x="3" y="17"/>
                  </a:lnTo>
                  <a:lnTo>
                    <a:pt x="2" y="23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3"/>
                  </a:lnTo>
                  <a:lnTo>
                    <a:pt x="5" y="49"/>
                  </a:lnTo>
                  <a:lnTo>
                    <a:pt x="8" y="54"/>
                  </a:lnTo>
                  <a:lnTo>
                    <a:pt x="9" y="59"/>
                  </a:lnTo>
                  <a:lnTo>
                    <a:pt x="10" y="61"/>
                  </a:lnTo>
                  <a:lnTo>
                    <a:pt x="12" y="63"/>
                  </a:lnTo>
                  <a:lnTo>
                    <a:pt x="12" y="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31" name="Freeform 85"/>
            <p:cNvSpPr>
              <a:spLocks/>
            </p:cNvSpPr>
            <p:nvPr/>
          </p:nvSpPr>
          <p:spPr bwMode="auto">
            <a:xfrm>
              <a:off x="2131" y="1883"/>
              <a:ext cx="7" cy="8"/>
            </a:xfrm>
            <a:custGeom>
              <a:avLst/>
              <a:gdLst>
                <a:gd name="T0" fmla="*/ 0 w 13"/>
                <a:gd name="T1" fmla="*/ 0 h 18"/>
                <a:gd name="T2" fmla="*/ 4 w 13"/>
                <a:gd name="T3" fmla="*/ 8 h 18"/>
                <a:gd name="T4" fmla="*/ 7 w 13"/>
                <a:gd name="T5" fmla="*/ 0 h 18"/>
                <a:gd name="T6" fmla="*/ 5 w 13"/>
                <a:gd name="T7" fmla="*/ 1 h 18"/>
                <a:gd name="T8" fmla="*/ 5 w 13"/>
                <a:gd name="T9" fmla="*/ 1 h 18"/>
                <a:gd name="T10" fmla="*/ 5 w 13"/>
                <a:gd name="T11" fmla="*/ 1 h 18"/>
                <a:gd name="T12" fmla="*/ 4 w 13"/>
                <a:gd name="T13" fmla="*/ 0 h 18"/>
                <a:gd name="T14" fmla="*/ 4 w 13"/>
                <a:gd name="T15" fmla="*/ 0 h 18"/>
                <a:gd name="T16" fmla="*/ 3 w 13"/>
                <a:gd name="T17" fmla="*/ 0 h 18"/>
                <a:gd name="T18" fmla="*/ 3 w 13"/>
                <a:gd name="T19" fmla="*/ 0 h 18"/>
                <a:gd name="T20" fmla="*/ 2 w 13"/>
                <a:gd name="T21" fmla="*/ 0 h 18"/>
                <a:gd name="T22" fmla="*/ 1 w 13"/>
                <a:gd name="T23" fmla="*/ 0 h 18"/>
                <a:gd name="T24" fmla="*/ 1 w 13"/>
                <a:gd name="T25" fmla="*/ 0 h 18"/>
                <a:gd name="T26" fmla="*/ 0 w 13"/>
                <a:gd name="T27" fmla="*/ 0 h 18"/>
                <a:gd name="T28" fmla="*/ 0 w 13"/>
                <a:gd name="T29" fmla="*/ 0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" h="18">
                  <a:moveTo>
                    <a:pt x="0" y="0"/>
                  </a:moveTo>
                  <a:lnTo>
                    <a:pt x="8" y="18"/>
                  </a:lnTo>
                  <a:lnTo>
                    <a:pt x="13" y="0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32" name="Freeform 86"/>
            <p:cNvSpPr>
              <a:spLocks/>
            </p:cNvSpPr>
            <p:nvPr/>
          </p:nvSpPr>
          <p:spPr bwMode="auto">
            <a:xfrm>
              <a:off x="2139" y="1891"/>
              <a:ext cx="7" cy="10"/>
            </a:xfrm>
            <a:custGeom>
              <a:avLst/>
              <a:gdLst>
                <a:gd name="T0" fmla="*/ 0 w 14"/>
                <a:gd name="T1" fmla="*/ 1 h 22"/>
                <a:gd name="T2" fmla="*/ 6 w 14"/>
                <a:gd name="T3" fmla="*/ 10 h 22"/>
                <a:gd name="T4" fmla="*/ 7 w 14"/>
                <a:gd name="T5" fmla="*/ 9 h 22"/>
                <a:gd name="T6" fmla="*/ 2 w 14"/>
                <a:gd name="T7" fmla="*/ 0 h 22"/>
                <a:gd name="T8" fmla="*/ 1 w 14"/>
                <a:gd name="T9" fmla="*/ 1 h 22"/>
                <a:gd name="T10" fmla="*/ 1 w 14"/>
                <a:gd name="T11" fmla="*/ 1 h 22"/>
                <a:gd name="T12" fmla="*/ 0 w 14"/>
                <a:gd name="T13" fmla="*/ 1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22">
                  <a:moveTo>
                    <a:pt x="0" y="2"/>
                  </a:moveTo>
                  <a:lnTo>
                    <a:pt x="12" y="22"/>
                  </a:lnTo>
                  <a:lnTo>
                    <a:pt x="14" y="2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33" name="Freeform 87"/>
            <p:cNvSpPr>
              <a:spLocks noEditPoints="1"/>
            </p:cNvSpPr>
            <p:nvPr/>
          </p:nvSpPr>
          <p:spPr bwMode="auto">
            <a:xfrm>
              <a:off x="1962" y="1912"/>
              <a:ext cx="54" cy="43"/>
            </a:xfrm>
            <a:custGeom>
              <a:avLst/>
              <a:gdLst>
                <a:gd name="T0" fmla="*/ 6 w 108"/>
                <a:gd name="T1" fmla="*/ 0 h 86"/>
                <a:gd name="T2" fmla="*/ 5 w 108"/>
                <a:gd name="T3" fmla="*/ 2 h 86"/>
                <a:gd name="T4" fmla="*/ 4 w 108"/>
                <a:gd name="T5" fmla="*/ 3 h 86"/>
                <a:gd name="T6" fmla="*/ 3 w 108"/>
                <a:gd name="T7" fmla="*/ 5 h 86"/>
                <a:gd name="T8" fmla="*/ 2 w 108"/>
                <a:gd name="T9" fmla="*/ 6 h 86"/>
                <a:gd name="T10" fmla="*/ 1 w 108"/>
                <a:gd name="T11" fmla="*/ 8 h 86"/>
                <a:gd name="T12" fmla="*/ 1 w 108"/>
                <a:gd name="T13" fmla="*/ 10 h 86"/>
                <a:gd name="T14" fmla="*/ 0 w 108"/>
                <a:gd name="T15" fmla="*/ 11 h 86"/>
                <a:gd name="T16" fmla="*/ 0 w 108"/>
                <a:gd name="T17" fmla="*/ 13 h 86"/>
                <a:gd name="T18" fmla="*/ 0 w 108"/>
                <a:gd name="T19" fmla="*/ 14 h 86"/>
                <a:gd name="T20" fmla="*/ 1 w 108"/>
                <a:gd name="T21" fmla="*/ 15 h 86"/>
                <a:gd name="T22" fmla="*/ 5 w 108"/>
                <a:gd name="T23" fmla="*/ 20 h 86"/>
                <a:gd name="T24" fmla="*/ 8 w 108"/>
                <a:gd name="T25" fmla="*/ 23 h 86"/>
                <a:gd name="T26" fmla="*/ 13 w 108"/>
                <a:gd name="T27" fmla="*/ 27 h 86"/>
                <a:gd name="T28" fmla="*/ 17 w 108"/>
                <a:gd name="T29" fmla="*/ 30 h 86"/>
                <a:gd name="T30" fmla="*/ 21 w 108"/>
                <a:gd name="T31" fmla="*/ 34 h 86"/>
                <a:gd name="T32" fmla="*/ 26 w 108"/>
                <a:gd name="T33" fmla="*/ 37 h 86"/>
                <a:gd name="T34" fmla="*/ 31 w 108"/>
                <a:gd name="T35" fmla="*/ 39 h 86"/>
                <a:gd name="T36" fmla="*/ 36 w 108"/>
                <a:gd name="T37" fmla="*/ 41 h 86"/>
                <a:gd name="T38" fmla="*/ 41 w 108"/>
                <a:gd name="T39" fmla="*/ 43 h 86"/>
                <a:gd name="T40" fmla="*/ 47 w 108"/>
                <a:gd name="T41" fmla="*/ 43 h 86"/>
                <a:gd name="T42" fmla="*/ 47 w 108"/>
                <a:gd name="T43" fmla="*/ 40 h 86"/>
                <a:gd name="T44" fmla="*/ 54 w 108"/>
                <a:gd name="T45" fmla="*/ 40 h 86"/>
                <a:gd name="T46" fmla="*/ 48 w 108"/>
                <a:gd name="T47" fmla="*/ 39 h 86"/>
                <a:gd name="T48" fmla="*/ 43 w 108"/>
                <a:gd name="T49" fmla="*/ 37 h 86"/>
                <a:gd name="T50" fmla="*/ 38 w 108"/>
                <a:gd name="T51" fmla="*/ 33 h 86"/>
                <a:gd name="T52" fmla="*/ 33 w 108"/>
                <a:gd name="T53" fmla="*/ 29 h 86"/>
                <a:gd name="T54" fmla="*/ 28 w 108"/>
                <a:gd name="T55" fmla="*/ 23 h 86"/>
                <a:gd name="T56" fmla="*/ 24 w 108"/>
                <a:gd name="T57" fmla="*/ 18 h 86"/>
                <a:gd name="T58" fmla="*/ 20 w 108"/>
                <a:gd name="T59" fmla="*/ 13 h 86"/>
                <a:gd name="T60" fmla="*/ 15 w 108"/>
                <a:gd name="T61" fmla="*/ 8 h 86"/>
                <a:gd name="T62" fmla="*/ 11 w 108"/>
                <a:gd name="T63" fmla="*/ 3 h 86"/>
                <a:gd name="T64" fmla="*/ 6 w 108"/>
                <a:gd name="T65" fmla="*/ 0 h 86"/>
                <a:gd name="T66" fmla="*/ 6 w 108"/>
                <a:gd name="T67" fmla="*/ 0 h 86"/>
                <a:gd name="T68" fmla="*/ 6 w 108"/>
                <a:gd name="T69" fmla="*/ 0 h 86"/>
                <a:gd name="T70" fmla="*/ 8 w 108"/>
                <a:gd name="T71" fmla="*/ 15 h 86"/>
                <a:gd name="T72" fmla="*/ 23 w 108"/>
                <a:gd name="T73" fmla="*/ 33 h 86"/>
                <a:gd name="T74" fmla="*/ 23 w 108"/>
                <a:gd name="T75" fmla="*/ 33 h 86"/>
                <a:gd name="T76" fmla="*/ 23 w 108"/>
                <a:gd name="T77" fmla="*/ 33 h 86"/>
                <a:gd name="T78" fmla="*/ 21 w 108"/>
                <a:gd name="T79" fmla="*/ 31 h 86"/>
                <a:gd name="T80" fmla="*/ 18 w 108"/>
                <a:gd name="T81" fmla="*/ 30 h 86"/>
                <a:gd name="T82" fmla="*/ 16 w 108"/>
                <a:gd name="T83" fmla="*/ 28 h 86"/>
                <a:gd name="T84" fmla="*/ 13 w 108"/>
                <a:gd name="T85" fmla="*/ 26 h 86"/>
                <a:gd name="T86" fmla="*/ 11 w 108"/>
                <a:gd name="T87" fmla="*/ 24 h 86"/>
                <a:gd name="T88" fmla="*/ 9 w 108"/>
                <a:gd name="T89" fmla="*/ 21 h 86"/>
                <a:gd name="T90" fmla="*/ 8 w 108"/>
                <a:gd name="T91" fmla="*/ 18 h 86"/>
                <a:gd name="T92" fmla="*/ 8 w 108"/>
                <a:gd name="T93" fmla="*/ 15 h 86"/>
                <a:gd name="T94" fmla="*/ 8 w 108"/>
                <a:gd name="T95" fmla="*/ 15 h 86"/>
                <a:gd name="T96" fmla="*/ 8 w 108"/>
                <a:gd name="T97" fmla="*/ 15 h 8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08" h="86">
                  <a:moveTo>
                    <a:pt x="12" y="0"/>
                  </a:moveTo>
                  <a:lnTo>
                    <a:pt x="9" y="3"/>
                  </a:lnTo>
                  <a:lnTo>
                    <a:pt x="8" y="6"/>
                  </a:lnTo>
                  <a:lnTo>
                    <a:pt x="6" y="9"/>
                  </a:lnTo>
                  <a:lnTo>
                    <a:pt x="3" y="12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2" y="30"/>
                  </a:lnTo>
                  <a:lnTo>
                    <a:pt x="9" y="39"/>
                  </a:lnTo>
                  <a:lnTo>
                    <a:pt x="16" y="46"/>
                  </a:lnTo>
                  <a:lnTo>
                    <a:pt x="25" y="53"/>
                  </a:lnTo>
                  <a:lnTo>
                    <a:pt x="33" y="60"/>
                  </a:lnTo>
                  <a:lnTo>
                    <a:pt x="42" y="68"/>
                  </a:lnTo>
                  <a:lnTo>
                    <a:pt x="51" y="73"/>
                  </a:lnTo>
                  <a:lnTo>
                    <a:pt x="61" y="78"/>
                  </a:lnTo>
                  <a:lnTo>
                    <a:pt x="71" y="82"/>
                  </a:lnTo>
                  <a:lnTo>
                    <a:pt x="82" y="85"/>
                  </a:lnTo>
                  <a:lnTo>
                    <a:pt x="93" y="86"/>
                  </a:lnTo>
                  <a:lnTo>
                    <a:pt x="93" y="79"/>
                  </a:lnTo>
                  <a:lnTo>
                    <a:pt x="108" y="79"/>
                  </a:lnTo>
                  <a:lnTo>
                    <a:pt x="95" y="78"/>
                  </a:lnTo>
                  <a:lnTo>
                    <a:pt x="85" y="73"/>
                  </a:lnTo>
                  <a:lnTo>
                    <a:pt x="75" y="66"/>
                  </a:lnTo>
                  <a:lnTo>
                    <a:pt x="65" y="58"/>
                  </a:lnTo>
                  <a:lnTo>
                    <a:pt x="56" y="46"/>
                  </a:lnTo>
                  <a:lnTo>
                    <a:pt x="48" y="36"/>
                  </a:lnTo>
                  <a:lnTo>
                    <a:pt x="39" y="25"/>
                  </a:lnTo>
                  <a:lnTo>
                    <a:pt x="30" y="15"/>
                  </a:lnTo>
                  <a:lnTo>
                    <a:pt x="22" y="6"/>
                  </a:lnTo>
                  <a:lnTo>
                    <a:pt x="12" y="0"/>
                  </a:lnTo>
                  <a:close/>
                  <a:moveTo>
                    <a:pt x="15" y="30"/>
                  </a:moveTo>
                  <a:lnTo>
                    <a:pt x="46" y="65"/>
                  </a:lnTo>
                  <a:lnTo>
                    <a:pt x="45" y="65"/>
                  </a:lnTo>
                  <a:lnTo>
                    <a:pt x="42" y="62"/>
                  </a:lnTo>
                  <a:lnTo>
                    <a:pt x="36" y="59"/>
                  </a:lnTo>
                  <a:lnTo>
                    <a:pt x="32" y="56"/>
                  </a:lnTo>
                  <a:lnTo>
                    <a:pt x="26" y="52"/>
                  </a:lnTo>
                  <a:lnTo>
                    <a:pt x="22" y="48"/>
                  </a:lnTo>
                  <a:lnTo>
                    <a:pt x="18" y="42"/>
                  </a:lnTo>
                  <a:lnTo>
                    <a:pt x="15" y="36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34" name="Freeform 88"/>
            <p:cNvSpPr>
              <a:spLocks/>
            </p:cNvSpPr>
            <p:nvPr/>
          </p:nvSpPr>
          <p:spPr bwMode="auto">
            <a:xfrm>
              <a:off x="1969" y="1927"/>
              <a:ext cx="16" cy="17"/>
            </a:xfrm>
            <a:custGeom>
              <a:avLst/>
              <a:gdLst>
                <a:gd name="T0" fmla="*/ 0 w 31"/>
                <a:gd name="T1" fmla="*/ 0 h 35"/>
                <a:gd name="T2" fmla="*/ 0 w 31"/>
                <a:gd name="T3" fmla="*/ 3 h 35"/>
                <a:gd name="T4" fmla="*/ 2 w 31"/>
                <a:gd name="T5" fmla="*/ 6 h 35"/>
                <a:gd name="T6" fmla="*/ 4 w 31"/>
                <a:gd name="T7" fmla="*/ 9 h 35"/>
                <a:gd name="T8" fmla="*/ 6 w 31"/>
                <a:gd name="T9" fmla="*/ 11 h 35"/>
                <a:gd name="T10" fmla="*/ 9 w 31"/>
                <a:gd name="T11" fmla="*/ 13 h 35"/>
                <a:gd name="T12" fmla="*/ 11 w 31"/>
                <a:gd name="T13" fmla="*/ 14 h 35"/>
                <a:gd name="T14" fmla="*/ 14 w 31"/>
                <a:gd name="T15" fmla="*/ 16 h 35"/>
                <a:gd name="T16" fmla="*/ 15 w 31"/>
                <a:gd name="T17" fmla="*/ 17 h 35"/>
                <a:gd name="T18" fmla="*/ 16 w 31"/>
                <a:gd name="T19" fmla="*/ 17 h 35"/>
                <a:gd name="T20" fmla="*/ 16 w 31"/>
                <a:gd name="T21" fmla="*/ 17 h 35"/>
                <a:gd name="T22" fmla="*/ 0 w 31"/>
                <a:gd name="T23" fmla="*/ 0 h 35"/>
                <a:gd name="T24" fmla="*/ 0 w 31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35">
                  <a:moveTo>
                    <a:pt x="0" y="0"/>
                  </a:moveTo>
                  <a:lnTo>
                    <a:pt x="0" y="6"/>
                  </a:lnTo>
                  <a:lnTo>
                    <a:pt x="3" y="12"/>
                  </a:lnTo>
                  <a:lnTo>
                    <a:pt x="7" y="18"/>
                  </a:lnTo>
                  <a:lnTo>
                    <a:pt x="11" y="22"/>
                  </a:lnTo>
                  <a:lnTo>
                    <a:pt x="17" y="26"/>
                  </a:lnTo>
                  <a:lnTo>
                    <a:pt x="21" y="29"/>
                  </a:lnTo>
                  <a:lnTo>
                    <a:pt x="27" y="32"/>
                  </a:lnTo>
                  <a:lnTo>
                    <a:pt x="30" y="35"/>
                  </a:lnTo>
                  <a:lnTo>
                    <a:pt x="31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35" name="Freeform 89"/>
            <p:cNvSpPr>
              <a:spLocks/>
            </p:cNvSpPr>
            <p:nvPr/>
          </p:nvSpPr>
          <p:spPr bwMode="auto">
            <a:xfrm>
              <a:off x="1887" y="1943"/>
              <a:ext cx="5" cy="4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0 h 7"/>
                <a:gd name="T4" fmla="*/ 0 w 10"/>
                <a:gd name="T5" fmla="*/ 4 h 7"/>
                <a:gd name="T6" fmla="*/ 2 w 10"/>
                <a:gd name="T7" fmla="*/ 4 h 7"/>
                <a:gd name="T8" fmla="*/ 5 w 10"/>
                <a:gd name="T9" fmla="*/ 4 h 7"/>
                <a:gd name="T10" fmla="*/ 5 w 10"/>
                <a:gd name="T11" fmla="*/ 2 h 7"/>
                <a:gd name="T12" fmla="*/ 2 w 10"/>
                <a:gd name="T13" fmla="*/ 2 h 7"/>
                <a:gd name="T14" fmla="*/ 2 w 10"/>
                <a:gd name="T15" fmla="*/ 0 h 7"/>
                <a:gd name="T16" fmla="*/ 2 w 10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3" y="7"/>
                  </a:lnTo>
                  <a:lnTo>
                    <a:pt x="10" y="7"/>
                  </a:lnTo>
                  <a:lnTo>
                    <a:pt x="1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8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36" name="Freeform 90"/>
            <p:cNvSpPr>
              <a:spLocks/>
            </p:cNvSpPr>
            <p:nvPr/>
          </p:nvSpPr>
          <p:spPr bwMode="auto">
            <a:xfrm>
              <a:off x="1888" y="1949"/>
              <a:ext cx="4" cy="9"/>
            </a:xfrm>
            <a:custGeom>
              <a:avLst/>
              <a:gdLst>
                <a:gd name="T0" fmla="*/ 0 w 7"/>
                <a:gd name="T1" fmla="*/ 0 h 17"/>
                <a:gd name="T2" fmla="*/ 2 w 7"/>
                <a:gd name="T3" fmla="*/ 6 h 17"/>
                <a:gd name="T4" fmla="*/ 0 w 7"/>
                <a:gd name="T5" fmla="*/ 6 h 17"/>
                <a:gd name="T6" fmla="*/ 4 w 7"/>
                <a:gd name="T7" fmla="*/ 9 h 17"/>
                <a:gd name="T8" fmla="*/ 3 w 7"/>
                <a:gd name="T9" fmla="*/ 8 h 17"/>
                <a:gd name="T10" fmla="*/ 3 w 7"/>
                <a:gd name="T11" fmla="*/ 7 h 17"/>
                <a:gd name="T12" fmla="*/ 3 w 7"/>
                <a:gd name="T13" fmla="*/ 7 h 17"/>
                <a:gd name="T14" fmla="*/ 3 w 7"/>
                <a:gd name="T15" fmla="*/ 5 h 17"/>
                <a:gd name="T16" fmla="*/ 4 w 7"/>
                <a:gd name="T17" fmla="*/ 4 h 17"/>
                <a:gd name="T18" fmla="*/ 4 w 7"/>
                <a:gd name="T19" fmla="*/ 3 h 17"/>
                <a:gd name="T20" fmla="*/ 4 w 7"/>
                <a:gd name="T21" fmla="*/ 2 h 17"/>
                <a:gd name="T22" fmla="*/ 3 w 7"/>
                <a:gd name="T23" fmla="*/ 1 h 17"/>
                <a:gd name="T24" fmla="*/ 2 w 7"/>
                <a:gd name="T25" fmla="*/ 0 h 17"/>
                <a:gd name="T26" fmla="*/ 0 w 7"/>
                <a:gd name="T27" fmla="*/ 0 h 17"/>
                <a:gd name="T28" fmla="*/ 0 w 7"/>
                <a:gd name="T29" fmla="*/ 0 h 1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" h="17">
                  <a:moveTo>
                    <a:pt x="0" y="0"/>
                  </a:moveTo>
                  <a:lnTo>
                    <a:pt x="4" y="11"/>
                  </a:lnTo>
                  <a:lnTo>
                    <a:pt x="0" y="11"/>
                  </a:lnTo>
                  <a:lnTo>
                    <a:pt x="7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0"/>
                  </a:lnTo>
                  <a:lnTo>
                    <a:pt x="7" y="8"/>
                  </a:lnTo>
                  <a:lnTo>
                    <a:pt x="7" y="5"/>
                  </a:lnTo>
                  <a:lnTo>
                    <a:pt x="7" y="3"/>
                  </a:lnTo>
                  <a:lnTo>
                    <a:pt x="6" y="1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37" name="Freeform 91"/>
            <p:cNvSpPr>
              <a:spLocks/>
            </p:cNvSpPr>
            <p:nvPr/>
          </p:nvSpPr>
          <p:spPr bwMode="auto">
            <a:xfrm>
              <a:off x="2296" y="1991"/>
              <a:ext cx="93" cy="4"/>
            </a:xfrm>
            <a:custGeom>
              <a:avLst/>
              <a:gdLst>
                <a:gd name="T0" fmla="*/ 93 w 186"/>
                <a:gd name="T1" fmla="*/ 2 h 7"/>
                <a:gd name="T2" fmla="*/ 7 w 186"/>
                <a:gd name="T3" fmla="*/ 0 h 7"/>
                <a:gd name="T4" fmla="*/ 0 w 186"/>
                <a:gd name="T5" fmla="*/ 4 h 7"/>
                <a:gd name="T6" fmla="*/ 9 w 186"/>
                <a:gd name="T7" fmla="*/ 4 h 7"/>
                <a:gd name="T8" fmla="*/ 18 w 186"/>
                <a:gd name="T9" fmla="*/ 4 h 7"/>
                <a:gd name="T10" fmla="*/ 27 w 186"/>
                <a:gd name="T11" fmla="*/ 4 h 7"/>
                <a:gd name="T12" fmla="*/ 36 w 186"/>
                <a:gd name="T13" fmla="*/ 4 h 7"/>
                <a:gd name="T14" fmla="*/ 45 w 186"/>
                <a:gd name="T15" fmla="*/ 4 h 7"/>
                <a:gd name="T16" fmla="*/ 55 w 186"/>
                <a:gd name="T17" fmla="*/ 4 h 7"/>
                <a:gd name="T18" fmla="*/ 65 w 186"/>
                <a:gd name="T19" fmla="*/ 4 h 7"/>
                <a:gd name="T20" fmla="*/ 74 w 186"/>
                <a:gd name="T21" fmla="*/ 3 h 7"/>
                <a:gd name="T22" fmla="*/ 83 w 186"/>
                <a:gd name="T23" fmla="*/ 2 h 7"/>
                <a:gd name="T24" fmla="*/ 93 w 186"/>
                <a:gd name="T25" fmla="*/ 2 h 7"/>
                <a:gd name="T26" fmla="*/ 93 w 186"/>
                <a:gd name="T27" fmla="*/ 2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6" h="7">
                  <a:moveTo>
                    <a:pt x="186" y="3"/>
                  </a:moveTo>
                  <a:lnTo>
                    <a:pt x="14" y="0"/>
                  </a:lnTo>
                  <a:lnTo>
                    <a:pt x="0" y="7"/>
                  </a:lnTo>
                  <a:lnTo>
                    <a:pt x="17" y="7"/>
                  </a:lnTo>
                  <a:lnTo>
                    <a:pt x="36" y="7"/>
                  </a:lnTo>
                  <a:lnTo>
                    <a:pt x="54" y="7"/>
                  </a:lnTo>
                  <a:lnTo>
                    <a:pt x="71" y="7"/>
                  </a:lnTo>
                  <a:lnTo>
                    <a:pt x="90" y="7"/>
                  </a:lnTo>
                  <a:lnTo>
                    <a:pt x="110" y="7"/>
                  </a:lnTo>
                  <a:lnTo>
                    <a:pt x="129" y="7"/>
                  </a:lnTo>
                  <a:lnTo>
                    <a:pt x="147" y="6"/>
                  </a:lnTo>
                  <a:lnTo>
                    <a:pt x="166" y="4"/>
                  </a:lnTo>
                  <a:lnTo>
                    <a:pt x="186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38" name="Freeform 92"/>
            <p:cNvSpPr>
              <a:spLocks/>
            </p:cNvSpPr>
            <p:nvPr/>
          </p:nvSpPr>
          <p:spPr bwMode="auto">
            <a:xfrm>
              <a:off x="2397" y="1994"/>
              <a:ext cx="12" cy="1"/>
            </a:xfrm>
            <a:custGeom>
              <a:avLst/>
              <a:gdLst>
                <a:gd name="T0" fmla="*/ 0 w 24"/>
                <a:gd name="T1" fmla="*/ 1 h 2"/>
                <a:gd name="T2" fmla="*/ 12 w 24"/>
                <a:gd name="T3" fmla="*/ 1 h 2"/>
                <a:gd name="T4" fmla="*/ 11 w 24"/>
                <a:gd name="T5" fmla="*/ 1 h 2"/>
                <a:gd name="T6" fmla="*/ 10 w 24"/>
                <a:gd name="T7" fmla="*/ 1 h 2"/>
                <a:gd name="T8" fmla="*/ 9 w 24"/>
                <a:gd name="T9" fmla="*/ 1 h 2"/>
                <a:gd name="T10" fmla="*/ 8 w 24"/>
                <a:gd name="T11" fmla="*/ 0 h 2"/>
                <a:gd name="T12" fmla="*/ 7 w 24"/>
                <a:gd name="T13" fmla="*/ 0 h 2"/>
                <a:gd name="T14" fmla="*/ 5 w 24"/>
                <a:gd name="T15" fmla="*/ 0 h 2"/>
                <a:gd name="T16" fmla="*/ 4 w 24"/>
                <a:gd name="T17" fmla="*/ 0 h 2"/>
                <a:gd name="T18" fmla="*/ 3 w 24"/>
                <a:gd name="T19" fmla="*/ 0 h 2"/>
                <a:gd name="T20" fmla="*/ 2 w 24"/>
                <a:gd name="T21" fmla="*/ 0 h 2"/>
                <a:gd name="T22" fmla="*/ 1 w 24"/>
                <a:gd name="T23" fmla="*/ 1 h 2"/>
                <a:gd name="T24" fmla="*/ 1 w 24"/>
                <a:gd name="T25" fmla="*/ 1 h 2"/>
                <a:gd name="T26" fmla="*/ 0 w 24"/>
                <a:gd name="T27" fmla="*/ 1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">
                  <a:moveTo>
                    <a:pt x="0" y="1"/>
                  </a:moveTo>
                  <a:lnTo>
                    <a:pt x="24" y="2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39" name="Freeform 93"/>
            <p:cNvSpPr>
              <a:spLocks/>
            </p:cNvSpPr>
            <p:nvPr/>
          </p:nvSpPr>
          <p:spPr bwMode="auto">
            <a:xfrm>
              <a:off x="2408" y="1995"/>
              <a:ext cx="12" cy="2"/>
            </a:xfrm>
            <a:custGeom>
              <a:avLst/>
              <a:gdLst>
                <a:gd name="T0" fmla="*/ 0 w 23"/>
                <a:gd name="T1" fmla="*/ 0 h 3"/>
                <a:gd name="T2" fmla="*/ 1 w 23"/>
                <a:gd name="T3" fmla="*/ 0 h 3"/>
                <a:gd name="T4" fmla="*/ 3 w 23"/>
                <a:gd name="T5" fmla="*/ 1 h 3"/>
                <a:gd name="T6" fmla="*/ 4 w 23"/>
                <a:gd name="T7" fmla="*/ 1 h 3"/>
                <a:gd name="T8" fmla="*/ 5 w 23"/>
                <a:gd name="T9" fmla="*/ 2 h 3"/>
                <a:gd name="T10" fmla="*/ 7 w 23"/>
                <a:gd name="T11" fmla="*/ 2 h 3"/>
                <a:gd name="T12" fmla="*/ 7 w 23"/>
                <a:gd name="T13" fmla="*/ 2 h 3"/>
                <a:gd name="T14" fmla="*/ 9 w 23"/>
                <a:gd name="T15" fmla="*/ 2 h 3"/>
                <a:gd name="T16" fmla="*/ 9 w 23"/>
                <a:gd name="T17" fmla="*/ 2 h 3"/>
                <a:gd name="T18" fmla="*/ 11 w 23"/>
                <a:gd name="T19" fmla="*/ 2 h 3"/>
                <a:gd name="T20" fmla="*/ 12 w 23"/>
                <a:gd name="T21" fmla="*/ 1 h 3"/>
                <a:gd name="T22" fmla="*/ 1 w 23"/>
                <a:gd name="T23" fmla="*/ 0 h 3"/>
                <a:gd name="T24" fmla="*/ 1 w 23"/>
                <a:gd name="T25" fmla="*/ 0 h 3"/>
                <a:gd name="T26" fmla="*/ 0 w 23"/>
                <a:gd name="T27" fmla="*/ 0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3">
                  <a:moveTo>
                    <a:pt x="0" y="0"/>
                  </a:moveTo>
                  <a:lnTo>
                    <a:pt x="2" y="0"/>
                  </a:lnTo>
                  <a:lnTo>
                    <a:pt x="5" y="2"/>
                  </a:lnTo>
                  <a:lnTo>
                    <a:pt x="8" y="2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23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40" name="Freeform 94"/>
            <p:cNvSpPr>
              <a:spLocks/>
            </p:cNvSpPr>
            <p:nvPr/>
          </p:nvSpPr>
          <p:spPr bwMode="auto">
            <a:xfrm>
              <a:off x="2029" y="1996"/>
              <a:ext cx="3" cy="2"/>
            </a:xfrm>
            <a:custGeom>
              <a:avLst/>
              <a:gdLst>
                <a:gd name="T0" fmla="*/ 1 w 5"/>
                <a:gd name="T1" fmla="*/ 2 h 4"/>
                <a:gd name="T2" fmla="*/ 3 w 5"/>
                <a:gd name="T3" fmla="*/ 0 h 4"/>
                <a:gd name="T4" fmla="*/ 0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lnTo>
                    <a:pt x="5" y="0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41" name="Freeform 95"/>
            <p:cNvSpPr>
              <a:spLocks/>
            </p:cNvSpPr>
            <p:nvPr/>
          </p:nvSpPr>
          <p:spPr bwMode="auto">
            <a:xfrm>
              <a:off x="2294" y="2000"/>
              <a:ext cx="126" cy="8"/>
            </a:xfrm>
            <a:custGeom>
              <a:avLst/>
              <a:gdLst>
                <a:gd name="T0" fmla="*/ 124 w 251"/>
                <a:gd name="T1" fmla="*/ 8 h 17"/>
                <a:gd name="T2" fmla="*/ 126 w 251"/>
                <a:gd name="T3" fmla="*/ 7 h 17"/>
                <a:gd name="T4" fmla="*/ 113 w 251"/>
                <a:gd name="T5" fmla="*/ 5 h 17"/>
                <a:gd name="T6" fmla="*/ 101 w 251"/>
                <a:gd name="T7" fmla="*/ 3 h 17"/>
                <a:gd name="T8" fmla="*/ 89 w 251"/>
                <a:gd name="T9" fmla="*/ 2 h 17"/>
                <a:gd name="T10" fmla="*/ 77 w 251"/>
                <a:gd name="T11" fmla="*/ 1 h 17"/>
                <a:gd name="T12" fmla="*/ 65 w 251"/>
                <a:gd name="T13" fmla="*/ 0 h 17"/>
                <a:gd name="T14" fmla="*/ 52 w 251"/>
                <a:gd name="T15" fmla="*/ 0 h 17"/>
                <a:gd name="T16" fmla="*/ 39 w 251"/>
                <a:gd name="T17" fmla="*/ 0 h 17"/>
                <a:gd name="T18" fmla="*/ 26 w 251"/>
                <a:gd name="T19" fmla="*/ 0 h 17"/>
                <a:gd name="T20" fmla="*/ 13 w 251"/>
                <a:gd name="T21" fmla="*/ 0 h 17"/>
                <a:gd name="T22" fmla="*/ 0 w 251"/>
                <a:gd name="T23" fmla="*/ 1 h 17"/>
                <a:gd name="T24" fmla="*/ 12 w 251"/>
                <a:gd name="T25" fmla="*/ 3 h 17"/>
                <a:gd name="T26" fmla="*/ 23 w 251"/>
                <a:gd name="T27" fmla="*/ 3 h 17"/>
                <a:gd name="T28" fmla="*/ 36 w 251"/>
                <a:gd name="T29" fmla="*/ 3 h 17"/>
                <a:gd name="T30" fmla="*/ 50 w 251"/>
                <a:gd name="T31" fmla="*/ 3 h 17"/>
                <a:gd name="T32" fmla="*/ 63 w 251"/>
                <a:gd name="T33" fmla="*/ 3 h 17"/>
                <a:gd name="T34" fmla="*/ 76 w 251"/>
                <a:gd name="T35" fmla="*/ 3 h 17"/>
                <a:gd name="T36" fmla="*/ 89 w 251"/>
                <a:gd name="T37" fmla="*/ 3 h 17"/>
                <a:gd name="T38" fmla="*/ 101 w 251"/>
                <a:gd name="T39" fmla="*/ 4 h 17"/>
                <a:gd name="T40" fmla="*/ 113 w 251"/>
                <a:gd name="T41" fmla="*/ 6 h 17"/>
                <a:gd name="T42" fmla="*/ 124 w 251"/>
                <a:gd name="T43" fmla="*/ 8 h 17"/>
                <a:gd name="T44" fmla="*/ 124 w 251"/>
                <a:gd name="T45" fmla="*/ 8 h 1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1" h="17">
                  <a:moveTo>
                    <a:pt x="248" y="17"/>
                  </a:moveTo>
                  <a:lnTo>
                    <a:pt x="251" y="14"/>
                  </a:lnTo>
                  <a:lnTo>
                    <a:pt x="226" y="10"/>
                  </a:lnTo>
                  <a:lnTo>
                    <a:pt x="202" y="7"/>
                  </a:lnTo>
                  <a:lnTo>
                    <a:pt x="178" y="4"/>
                  </a:lnTo>
                  <a:lnTo>
                    <a:pt x="153" y="3"/>
                  </a:lnTo>
                  <a:lnTo>
                    <a:pt x="129" y="1"/>
                  </a:lnTo>
                  <a:lnTo>
                    <a:pt x="103" y="0"/>
                  </a:lnTo>
                  <a:lnTo>
                    <a:pt x="77" y="0"/>
                  </a:lnTo>
                  <a:lnTo>
                    <a:pt x="51" y="0"/>
                  </a:lnTo>
                  <a:lnTo>
                    <a:pt x="26" y="1"/>
                  </a:lnTo>
                  <a:lnTo>
                    <a:pt x="0" y="3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72" y="7"/>
                  </a:lnTo>
                  <a:lnTo>
                    <a:pt x="99" y="6"/>
                  </a:lnTo>
                  <a:lnTo>
                    <a:pt x="125" y="6"/>
                  </a:lnTo>
                  <a:lnTo>
                    <a:pt x="152" y="6"/>
                  </a:lnTo>
                  <a:lnTo>
                    <a:pt x="178" y="7"/>
                  </a:lnTo>
                  <a:lnTo>
                    <a:pt x="202" y="9"/>
                  </a:lnTo>
                  <a:lnTo>
                    <a:pt x="226" y="12"/>
                  </a:lnTo>
                  <a:lnTo>
                    <a:pt x="248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42" name="Freeform 96"/>
            <p:cNvSpPr>
              <a:spLocks/>
            </p:cNvSpPr>
            <p:nvPr/>
          </p:nvSpPr>
          <p:spPr bwMode="auto">
            <a:xfrm>
              <a:off x="1951" y="2077"/>
              <a:ext cx="3" cy="8"/>
            </a:xfrm>
            <a:custGeom>
              <a:avLst/>
              <a:gdLst>
                <a:gd name="T0" fmla="*/ 0 w 8"/>
                <a:gd name="T1" fmla="*/ 0 h 17"/>
                <a:gd name="T2" fmla="*/ 1 w 8"/>
                <a:gd name="T3" fmla="*/ 8 h 17"/>
                <a:gd name="T4" fmla="*/ 3 w 8"/>
                <a:gd name="T5" fmla="*/ 8 h 17"/>
                <a:gd name="T6" fmla="*/ 1 w 8"/>
                <a:gd name="T7" fmla="*/ 0 h 17"/>
                <a:gd name="T8" fmla="*/ 0 w 8"/>
                <a:gd name="T9" fmla="*/ 0 h 17"/>
                <a:gd name="T10" fmla="*/ 0 w 8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17">
                  <a:moveTo>
                    <a:pt x="0" y="0"/>
                  </a:moveTo>
                  <a:lnTo>
                    <a:pt x="3" y="17"/>
                  </a:lnTo>
                  <a:lnTo>
                    <a:pt x="8" y="17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43" name="Freeform 97"/>
            <p:cNvSpPr>
              <a:spLocks/>
            </p:cNvSpPr>
            <p:nvPr/>
          </p:nvSpPr>
          <p:spPr bwMode="auto">
            <a:xfrm>
              <a:off x="2451" y="2167"/>
              <a:ext cx="7" cy="3"/>
            </a:xfrm>
            <a:custGeom>
              <a:avLst/>
              <a:gdLst>
                <a:gd name="T0" fmla="*/ 7 w 14"/>
                <a:gd name="T1" fmla="*/ 0 h 6"/>
                <a:gd name="T2" fmla="*/ 0 w 14"/>
                <a:gd name="T3" fmla="*/ 1 h 6"/>
                <a:gd name="T4" fmla="*/ 0 w 14"/>
                <a:gd name="T5" fmla="*/ 3 h 6"/>
                <a:gd name="T6" fmla="*/ 7 w 14"/>
                <a:gd name="T7" fmla="*/ 3 h 6"/>
                <a:gd name="T8" fmla="*/ 7 w 14"/>
                <a:gd name="T9" fmla="*/ 1 h 6"/>
                <a:gd name="T10" fmla="*/ 7 w 14"/>
                <a:gd name="T11" fmla="*/ 1 h 6"/>
                <a:gd name="T12" fmla="*/ 7 w 14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6">
                  <a:moveTo>
                    <a:pt x="14" y="0"/>
                  </a:moveTo>
                  <a:lnTo>
                    <a:pt x="0" y="2"/>
                  </a:lnTo>
                  <a:lnTo>
                    <a:pt x="0" y="6"/>
                  </a:lnTo>
                  <a:lnTo>
                    <a:pt x="14" y="6"/>
                  </a:lnTo>
                  <a:lnTo>
                    <a:pt x="14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44" name="Freeform 98"/>
            <p:cNvSpPr>
              <a:spLocks/>
            </p:cNvSpPr>
            <p:nvPr/>
          </p:nvSpPr>
          <p:spPr bwMode="auto">
            <a:xfrm>
              <a:off x="2446" y="2173"/>
              <a:ext cx="91" cy="26"/>
            </a:xfrm>
            <a:custGeom>
              <a:avLst/>
              <a:gdLst>
                <a:gd name="T0" fmla="*/ 31 w 183"/>
                <a:gd name="T1" fmla="*/ 14 h 51"/>
                <a:gd name="T2" fmla="*/ 36 w 183"/>
                <a:gd name="T3" fmla="*/ 15 h 51"/>
                <a:gd name="T4" fmla="*/ 41 w 183"/>
                <a:gd name="T5" fmla="*/ 17 h 51"/>
                <a:gd name="T6" fmla="*/ 46 w 183"/>
                <a:gd name="T7" fmla="*/ 17 h 51"/>
                <a:gd name="T8" fmla="*/ 52 w 183"/>
                <a:gd name="T9" fmla="*/ 18 h 51"/>
                <a:gd name="T10" fmla="*/ 58 w 183"/>
                <a:gd name="T11" fmla="*/ 19 h 51"/>
                <a:gd name="T12" fmla="*/ 64 w 183"/>
                <a:gd name="T13" fmla="*/ 20 h 51"/>
                <a:gd name="T14" fmla="*/ 69 w 183"/>
                <a:gd name="T15" fmla="*/ 21 h 51"/>
                <a:gd name="T16" fmla="*/ 74 w 183"/>
                <a:gd name="T17" fmla="*/ 22 h 51"/>
                <a:gd name="T18" fmla="*/ 79 w 183"/>
                <a:gd name="T19" fmla="*/ 24 h 51"/>
                <a:gd name="T20" fmla="*/ 84 w 183"/>
                <a:gd name="T21" fmla="*/ 26 h 51"/>
                <a:gd name="T22" fmla="*/ 85 w 183"/>
                <a:gd name="T23" fmla="*/ 25 h 51"/>
                <a:gd name="T24" fmla="*/ 86 w 183"/>
                <a:gd name="T25" fmla="*/ 24 h 51"/>
                <a:gd name="T26" fmla="*/ 86 w 183"/>
                <a:gd name="T27" fmla="*/ 23 h 51"/>
                <a:gd name="T28" fmla="*/ 88 w 183"/>
                <a:gd name="T29" fmla="*/ 23 h 51"/>
                <a:gd name="T30" fmla="*/ 89 w 183"/>
                <a:gd name="T31" fmla="*/ 23 h 51"/>
                <a:gd name="T32" fmla="*/ 90 w 183"/>
                <a:gd name="T33" fmla="*/ 23 h 51"/>
                <a:gd name="T34" fmla="*/ 91 w 183"/>
                <a:gd name="T35" fmla="*/ 22 h 51"/>
                <a:gd name="T36" fmla="*/ 91 w 183"/>
                <a:gd name="T37" fmla="*/ 22 h 51"/>
                <a:gd name="T38" fmla="*/ 91 w 183"/>
                <a:gd name="T39" fmla="*/ 20 h 51"/>
                <a:gd name="T40" fmla="*/ 91 w 183"/>
                <a:gd name="T41" fmla="*/ 17 h 51"/>
                <a:gd name="T42" fmla="*/ 5 w 183"/>
                <a:gd name="T43" fmla="*/ 0 h 51"/>
                <a:gd name="T44" fmla="*/ 3 w 183"/>
                <a:gd name="T45" fmla="*/ 0 h 51"/>
                <a:gd name="T46" fmla="*/ 1 w 183"/>
                <a:gd name="T47" fmla="*/ 2 h 51"/>
                <a:gd name="T48" fmla="*/ 0 w 183"/>
                <a:gd name="T49" fmla="*/ 3 h 51"/>
                <a:gd name="T50" fmla="*/ 0 w 183"/>
                <a:gd name="T51" fmla="*/ 5 h 51"/>
                <a:gd name="T52" fmla="*/ 0 w 183"/>
                <a:gd name="T53" fmla="*/ 7 h 51"/>
                <a:gd name="T54" fmla="*/ 0 w 183"/>
                <a:gd name="T55" fmla="*/ 9 h 51"/>
                <a:gd name="T56" fmla="*/ 1 w 183"/>
                <a:gd name="T57" fmla="*/ 12 h 51"/>
                <a:gd name="T58" fmla="*/ 1 w 183"/>
                <a:gd name="T59" fmla="*/ 14 h 51"/>
                <a:gd name="T60" fmla="*/ 1 w 183"/>
                <a:gd name="T61" fmla="*/ 15 h 51"/>
                <a:gd name="T62" fmla="*/ 1 w 183"/>
                <a:gd name="T63" fmla="*/ 16 h 51"/>
                <a:gd name="T64" fmla="*/ 3 w 183"/>
                <a:gd name="T65" fmla="*/ 13 h 51"/>
                <a:gd name="T66" fmla="*/ 6 w 183"/>
                <a:gd name="T67" fmla="*/ 12 h 51"/>
                <a:gd name="T68" fmla="*/ 8 w 183"/>
                <a:gd name="T69" fmla="*/ 11 h 51"/>
                <a:gd name="T70" fmla="*/ 11 w 183"/>
                <a:gd name="T71" fmla="*/ 11 h 51"/>
                <a:gd name="T72" fmla="*/ 14 w 183"/>
                <a:gd name="T73" fmla="*/ 11 h 51"/>
                <a:gd name="T74" fmla="*/ 18 w 183"/>
                <a:gd name="T75" fmla="*/ 12 h 51"/>
                <a:gd name="T76" fmla="*/ 21 w 183"/>
                <a:gd name="T77" fmla="*/ 12 h 51"/>
                <a:gd name="T78" fmla="*/ 24 w 183"/>
                <a:gd name="T79" fmla="*/ 14 h 51"/>
                <a:gd name="T80" fmla="*/ 28 w 183"/>
                <a:gd name="T81" fmla="*/ 14 h 51"/>
                <a:gd name="T82" fmla="*/ 31 w 183"/>
                <a:gd name="T83" fmla="*/ 14 h 51"/>
                <a:gd name="T84" fmla="*/ 31 w 183"/>
                <a:gd name="T85" fmla="*/ 14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83" h="51">
                  <a:moveTo>
                    <a:pt x="62" y="28"/>
                  </a:moveTo>
                  <a:lnTo>
                    <a:pt x="72" y="30"/>
                  </a:lnTo>
                  <a:lnTo>
                    <a:pt x="82" y="33"/>
                  </a:lnTo>
                  <a:lnTo>
                    <a:pt x="93" y="34"/>
                  </a:lnTo>
                  <a:lnTo>
                    <a:pt x="105" y="36"/>
                  </a:lnTo>
                  <a:lnTo>
                    <a:pt x="116" y="37"/>
                  </a:lnTo>
                  <a:lnTo>
                    <a:pt x="128" y="40"/>
                  </a:lnTo>
                  <a:lnTo>
                    <a:pt x="139" y="41"/>
                  </a:lnTo>
                  <a:lnTo>
                    <a:pt x="149" y="44"/>
                  </a:lnTo>
                  <a:lnTo>
                    <a:pt x="159" y="47"/>
                  </a:lnTo>
                  <a:lnTo>
                    <a:pt x="169" y="51"/>
                  </a:lnTo>
                  <a:lnTo>
                    <a:pt x="171" y="49"/>
                  </a:lnTo>
                  <a:lnTo>
                    <a:pt x="172" y="47"/>
                  </a:lnTo>
                  <a:lnTo>
                    <a:pt x="173" y="46"/>
                  </a:lnTo>
                  <a:lnTo>
                    <a:pt x="176" y="46"/>
                  </a:lnTo>
                  <a:lnTo>
                    <a:pt x="179" y="46"/>
                  </a:lnTo>
                  <a:lnTo>
                    <a:pt x="181" y="46"/>
                  </a:lnTo>
                  <a:lnTo>
                    <a:pt x="182" y="44"/>
                  </a:lnTo>
                  <a:lnTo>
                    <a:pt x="183" y="43"/>
                  </a:lnTo>
                  <a:lnTo>
                    <a:pt x="183" y="40"/>
                  </a:lnTo>
                  <a:lnTo>
                    <a:pt x="182" y="34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6" y="26"/>
                  </a:lnTo>
                  <a:lnTo>
                    <a:pt x="12" y="23"/>
                  </a:lnTo>
                  <a:lnTo>
                    <a:pt x="16" y="21"/>
                  </a:lnTo>
                  <a:lnTo>
                    <a:pt x="23" y="21"/>
                  </a:lnTo>
                  <a:lnTo>
                    <a:pt x="29" y="21"/>
                  </a:lnTo>
                  <a:lnTo>
                    <a:pt x="36" y="23"/>
                  </a:lnTo>
                  <a:lnTo>
                    <a:pt x="43" y="24"/>
                  </a:lnTo>
                  <a:lnTo>
                    <a:pt x="49" y="27"/>
                  </a:lnTo>
                  <a:lnTo>
                    <a:pt x="56" y="28"/>
                  </a:lnTo>
                  <a:lnTo>
                    <a:pt x="62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45" name="Freeform 99"/>
            <p:cNvSpPr>
              <a:spLocks/>
            </p:cNvSpPr>
            <p:nvPr/>
          </p:nvSpPr>
          <p:spPr bwMode="auto">
            <a:xfrm>
              <a:off x="2420" y="2189"/>
              <a:ext cx="106" cy="155"/>
            </a:xfrm>
            <a:custGeom>
              <a:avLst/>
              <a:gdLst>
                <a:gd name="T0" fmla="*/ 33 w 213"/>
                <a:gd name="T1" fmla="*/ 99 h 311"/>
                <a:gd name="T2" fmla="*/ 38 w 213"/>
                <a:gd name="T3" fmla="*/ 99 h 311"/>
                <a:gd name="T4" fmla="*/ 43 w 213"/>
                <a:gd name="T5" fmla="*/ 98 h 311"/>
                <a:gd name="T6" fmla="*/ 46 w 213"/>
                <a:gd name="T7" fmla="*/ 99 h 311"/>
                <a:gd name="T8" fmla="*/ 45 w 213"/>
                <a:gd name="T9" fmla="*/ 112 h 311"/>
                <a:gd name="T10" fmla="*/ 42 w 213"/>
                <a:gd name="T11" fmla="*/ 125 h 311"/>
                <a:gd name="T12" fmla="*/ 37 w 213"/>
                <a:gd name="T13" fmla="*/ 137 h 311"/>
                <a:gd name="T14" fmla="*/ 19 w 213"/>
                <a:gd name="T15" fmla="*/ 142 h 311"/>
                <a:gd name="T16" fmla="*/ 19 w 213"/>
                <a:gd name="T17" fmla="*/ 146 h 311"/>
                <a:gd name="T18" fmla="*/ 18 w 213"/>
                <a:gd name="T19" fmla="*/ 150 h 311"/>
                <a:gd name="T20" fmla="*/ 25 w 213"/>
                <a:gd name="T21" fmla="*/ 155 h 311"/>
                <a:gd name="T22" fmla="*/ 47 w 213"/>
                <a:gd name="T23" fmla="*/ 150 h 311"/>
                <a:gd name="T24" fmla="*/ 62 w 213"/>
                <a:gd name="T25" fmla="*/ 131 h 311"/>
                <a:gd name="T26" fmla="*/ 75 w 213"/>
                <a:gd name="T27" fmla="*/ 110 h 311"/>
                <a:gd name="T28" fmla="*/ 75 w 213"/>
                <a:gd name="T29" fmla="*/ 119 h 311"/>
                <a:gd name="T30" fmla="*/ 71 w 213"/>
                <a:gd name="T31" fmla="*/ 129 h 311"/>
                <a:gd name="T32" fmla="*/ 67 w 213"/>
                <a:gd name="T33" fmla="*/ 136 h 311"/>
                <a:gd name="T34" fmla="*/ 79 w 213"/>
                <a:gd name="T35" fmla="*/ 130 h 311"/>
                <a:gd name="T36" fmla="*/ 87 w 213"/>
                <a:gd name="T37" fmla="*/ 114 h 311"/>
                <a:gd name="T38" fmla="*/ 90 w 213"/>
                <a:gd name="T39" fmla="*/ 94 h 311"/>
                <a:gd name="T40" fmla="*/ 95 w 213"/>
                <a:gd name="T41" fmla="*/ 87 h 311"/>
                <a:gd name="T42" fmla="*/ 95 w 213"/>
                <a:gd name="T43" fmla="*/ 100 h 311"/>
                <a:gd name="T44" fmla="*/ 92 w 213"/>
                <a:gd name="T45" fmla="*/ 113 h 311"/>
                <a:gd name="T46" fmla="*/ 90 w 213"/>
                <a:gd name="T47" fmla="*/ 127 h 311"/>
                <a:gd name="T48" fmla="*/ 81 w 213"/>
                <a:gd name="T49" fmla="*/ 135 h 311"/>
                <a:gd name="T50" fmla="*/ 73 w 213"/>
                <a:gd name="T51" fmla="*/ 142 h 311"/>
                <a:gd name="T52" fmla="*/ 65 w 213"/>
                <a:gd name="T53" fmla="*/ 151 h 311"/>
                <a:gd name="T54" fmla="*/ 73 w 213"/>
                <a:gd name="T55" fmla="*/ 151 h 311"/>
                <a:gd name="T56" fmla="*/ 83 w 213"/>
                <a:gd name="T57" fmla="*/ 145 h 311"/>
                <a:gd name="T58" fmla="*/ 93 w 213"/>
                <a:gd name="T59" fmla="*/ 137 h 311"/>
                <a:gd name="T60" fmla="*/ 102 w 213"/>
                <a:gd name="T61" fmla="*/ 122 h 311"/>
                <a:gd name="T62" fmla="*/ 103 w 213"/>
                <a:gd name="T63" fmla="*/ 94 h 311"/>
                <a:gd name="T64" fmla="*/ 103 w 213"/>
                <a:gd name="T65" fmla="*/ 66 h 311"/>
                <a:gd name="T66" fmla="*/ 103 w 213"/>
                <a:gd name="T67" fmla="*/ 38 h 311"/>
                <a:gd name="T68" fmla="*/ 104 w 213"/>
                <a:gd name="T69" fmla="*/ 33 h 311"/>
                <a:gd name="T70" fmla="*/ 104 w 213"/>
                <a:gd name="T71" fmla="*/ 26 h 311"/>
                <a:gd name="T72" fmla="*/ 106 w 213"/>
                <a:gd name="T73" fmla="*/ 19 h 311"/>
                <a:gd name="T74" fmla="*/ 93 w 213"/>
                <a:gd name="T75" fmla="*/ 11 h 311"/>
                <a:gd name="T76" fmla="*/ 71 w 213"/>
                <a:gd name="T77" fmla="*/ 6 h 311"/>
                <a:gd name="T78" fmla="*/ 48 w 213"/>
                <a:gd name="T79" fmla="*/ 3 h 311"/>
                <a:gd name="T80" fmla="*/ 41 w 213"/>
                <a:gd name="T81" fmla="*/ 3 h 311"/>
                <a:gd name="T82" fmla="*/ 22 w 213"/>
                <a:gd name="T83" fmla="*/ 21 h 311"/>
                <a:gd name="T84" fmla="*/ 13 w 213"/>
                <a:gd name="T85" fmla="*/ 46 h 311"/>
                <a:gd name="T86" fmla="*/ 6 w 213"/>
                <a:gd name="T87" fmla="*/ 72 h 311"/>
                <a:gd name="T88" fmla="*/ 1 w 213"/>
                <a:gd name="T89" fmla="*/ 84 h 311"/>
                <a:gd name="T90" fmla="*/ 1 w 213"/>
                <a:gd name="T91" fmla="*/ 100 h 311"/>
                <a:gd name="T92" fmla="*/ 2 w 213"/>
                <a:gd name="T93" fmla="*/ 116 h 311"/>
                <a:gd name="T94" fmla="*/ 12 w 213"/>
                <a:gd name="T95" fmla="*/ 124 h 311"/>
                <a:gd name="T96" fmla="*/ 12 w 213"/>
                <a:gd name="T97" fmla="*/ 129 h 311"/>
                <a:gd name="T98" fmla="*/ 11 w 213"/>
                <a:gd name="T99" fmla="*/ 134 h 311"/>
                <a:gd name="T100" fmla="*/ 7 w 213"/>
                <a:gd name="T101" fmla="*/ 140 h 311"/>
                <a:gd name="T102" fmla="*/ 15 w 213"/>
                <a:gd name="T103" fmla="*/ 131 h 311"/>
                <a:gd name="T104" fmla="*/ 22 w 213"/>
                <a:gd name="T105" fmla="*/ 112 h 311"/>
                <a:gd name="T106" fmla="*/ 25 w 213"/>
                <a:gd name="T107" fmla="*/ 92 h 311"/>
                <a:gd name="T108" fmla="*/ 32 w 213"/>
                <a:gd name="T109" fmla="*/ 84 h 311"/>
                <a:gd name="T110" fmla="*/ 34 w 213"/>
                <a:gd name="T111" fmla="*/ 88 h 311"/>
                <a:gd name="T112" fmla="*/ 32 w 213"/>
                <a:gd name="T113" fmla="*/ 93 h 311"/>
                <a:gd name="T114" fmla="*/ 30 w 213"/>
                <a:gd name="T115" fmla="*/ 98 h 31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13" h="311">
                  <a:moveTo>
                    <a:pt x="61" y="197"/>
                  </a:moveTo>
                  <a:lnTo>
                    <a:pt x="64" y="198"/>
                  </a:lnTo>
                  <a:lnTo>
                    <a:pt x="67" y="199"/>
                  </a:lnTo>
                  <a:lnTo>
                    <a:pt x="70" y="199"/>
                  </a:lnTo>
                  <a:lnTo>
                    <a:pt x="74" y="199"/>
                  </a:lnTo>
                  <a:lnTo>
                    <a:pt x="77" y="199"/>
                  </a:lnTo>
                  <a:lnTo>
                    <a:pt x="81" y="199"/>
                  </a:lnTo>
                  <a:lnTo>
                    <a:pt x="84" y="198"/>
                  </a:lnTo>
                  <a:lnTo>
                    <a:pt x="87" y="197"/>
                  </a:lnTo>
                  <a:lnTo>
                    <a:pt x="90" y="195"/>
                  </a:lnTo>
                  <a:lnTo>
                    <a:pt x="93" y="192"/>
                  </a:lnTo>
                  <a:lnTo>
                    <a:pt x="93" y="199"/>
                  </a:lnTo>
                  <a:lnTo>
                    <a:pt x="93" y="208"/>
                  </a:lnTo>
                  <a:lnTo>
                    <a:pt x="93" y="217"/>
                  </a:lnTo>
                  <a:lnTo>
                    <a:pt x="91" y="224"/>
                  </a:lnTo>
                  <a:lnTo>
                    <a:pt x="90" y="234"/>
                  </a:lnTo>
                  <a:lnTo>
                    <a:pt x="87" y="242"/>
                  </a:lnTo>
                  <a:lnTo>
                    <a:pt x="84" y="251"/>
                  </a:lnTo>
                  <a:lnTo>
                    <a:pt x="81" y="260"/>
                  </a:lnTo>
                  <a:lnTo>
                    <a:pt x="78" y="267"/>
                  </a:lnTo>
                  <a:lnTo>
                    <a:pt x="75" y="275"/>
                  </a:lnTo>
                  <a:lnTo>
                    <a:pt x="41" y="278"/>
                  </a:lnTo>
                  <a:lnTo>
                    <a:pt x="40" y="281"/>
                  </a:lnTo>
                  <a:lnTo>
                    <a:pt x="38" y="284"/>
                  </a:lnTo>
                  <a:lnTo>
                    <a:pt x="38" y="288"/>
                  </a:lnTo>
                  <a:lnTo>
                    <a:pt x="38" y="290"/>
                  </a:lnTo>
                  <a:lnTo>
                    <a:pt x="38" y="293"/>
                  </a:lnTo>
                  <a:lnTo>
                    <a:pt x="38" y="295"/>
                  </a:lnTo>
                  <a:lnTo>
                    <a:pt x="37" y="297"/>
                  </a:lnTo>
                  <a:lnTo>
                    <a:pt x="37" y="300"/>
                  </a:lnTo>
                  <a:lnTo>
                    <a:pt x="34" y="301"/>
                  </a:lnTo>
                  <a:lnTo>
                    <a:pt x="31" y="303"/>
                  </a:lnTo>
                  <a:lnTo>
                    <a:pt x="51" y="310"/>
                  </a:lnTo>
                  <a:lnTo>
                    <a:pt x="68" y="311"/>
                  </a:lnTo>
                  <a:lnTo>
                    <a:pt x="84" y="308"/>
                  </a:lnTo>
                  <a:lnTo>
                    <a:pt x="95" y="301"/>
                  </a:lnTo>
                  <a:lnTo>
                    <a:pt x="107" y="290"/>
                  </a:lnTo>
                  <a:lnTo>
                    <a:pt x="116" y="277"/>
                  </a:lnTo>
                  <a:lnTo>
                    <a:pt x="124" y="263"/>
                  </a:lnTo>
                  <a:lnTo>
                    <a:pt x="133" y="247"/>
                  </a:lnTo>
                  <a:lnTo>
                    <a:pt x="141" y="234"/>
                  </a:lnTo>
                  <a:lnTo>
                    <a:pt x="151" y="221"/>
                  </a:lnTo>
                  <a:lnTo>
                    <a:pt x="153" y="227"/>
                  </a:lnTo>
                  <a:lnTo>
                    <a:pt x="153" y="232"/>
                  </a:lnTo>
                  <a:lnTo>
                    <a:pt x="151" y="238"/>
                  </a:lnTo>
                  <a:lnTo>
                    <a:pt x="148" y="245"/>
                  </a:lnTo>
                  <a:lnTo>
                    <a:pt x="146" y="252"/>
                  </a:lnTo>
                  <a:lnTo>
                    <a:pt x="143" y="258"/>
                  </a:lnTo>
                  <a:lnTo>
                    <a:pt x="138" y="264"/>
                  </a:lnTo>
                  <a:lnTo>
                    <a:pt x="136" y="268"/>
                  </a:lnTo>
                  <a:lnTo>
                    <a:pt x="134" y="273"/>
                  </a:lnTo>
                  <a:lnTo>
                    <a:pt x="134" y="275"/>
                  </a:lnTo>
                  <a:lnTo>
                    <a:pt x="148" y="270"/>
                  </a:lnTo>
                  <a:lnTo>
                    <a:pt x="159" y="261"/>
                  </a:lnTo>
                  <a:lnTo>
                    <a:pt x="166" y="251"/>
                  </a:lnTo>
                  <a:lnTo>
                    <a:pt x="171" y="241"/>
                  </a:lnTo>
                  <a:lnTo>
                    <a:pt x="174" y="228"/>
                  </a:lnTo>
                  <a:lnTo>
                    <a:pt x="177" y="215"/>
                  </a:lnTo>
                  <a:lnTo>
                    <a:pt x="179" y="202"/>
                  </a:lnTo>
                  <a:lnTo>
                    <a:pt x="181" y="189"/>
                  </a:lnTo>
                  <a:lnTo>
                    <a:pt x="184" y="177"/>
                  </a:lnTo>
                  <a:lnTo>
                    <a:pt x="189" y="165"/>
                  </a:lnTo>
                  <a:lnTo>
                    <a:pt x="191" y="174"/>
                  </a:lnTo>
                  <a:lnTo>
                    <a:pt x="193" y="184"/>
                  </a:lnTo>
                  <a:lnTo>
                    <a:pt x="191" y="192"/>
                  </a:lnTo>
                  <a:lnTo>
                    <a:pt x="190" y="201"/>
                  </a:lnTo>
                  <a:lnTo>
                    <a:pt x="189" y="210"/>
                  </a:lnTo>
                  <a:lnTo>
                    <a:pt x="186" y="218"/>
                  </a:lnTo>
                  <a:lnTo>
                    <a:pt x="184" y="227"/>
                  </a:lnTo>
                  <a:lnTo>
                    <a:pt x="183" y="237"/>
                  </a:lnTo>
                  <a:lnTo>
                    <a:pt x="181" y="245"/>
                  </a:lnTo>
                  <a:lnTo>
                    <a:pt x="181" y="255"/>
                  </a:lnTo>
                  <a:lnTo>
                    <a:pt x="176" y="260"/>
                  </a:lnTo>
                  <a:lnTo>
                    <a:pt x="169" y="265"/>
                  </a:lnTo>
                  <a:lnTo>
                    <a:pt x="163" y="270"/>
                  </a:lnTo>
                  <a:lnTo>
                    <a:pt x="159" y="275"/>
                  </a:lnTo>
                  <a:lnTo>
                    <a:pt x="153" y="280"/>
                  </a:lnTo>
                  <a:lnTo>
                    <a:pt x="147" y="285"/>
                  </a:lnTo>
                  <a:lnTo>
                    <a:pt x="143" y="291"/>
                  </a:lnTo>
                  <a:lnTo>
                    <a:pt x="137" y="297"/>
                  </a:lnTo>
                  <a:lnTo>
                    <a:pt x="131" y="303"/>
                  </a:lnTo>
                  <a:lnTo>
                    <a:pt x="127" y="310"/>
                  </a:lnTo>
                  <a:lnTo>
                    <a:pt x="137" y="307"/>
                  </a:lnTo>
                  <a:lnTo>
                    <a:pt x="146" y="303"/>
                  </a:lnTo>
                  <a:lnTo>
                    <a:pt x="154" y="298"/>
                  </a:lnTo>
                  <a:lnTo>
                    <a:pt x="161" y="295"/>
                  </a:lnTo>
                  <a:lnTo>
                    <a:pt x="167" y="290"/>
                  </a:lnTo>
                  <a:lnTo>
                    <a:pt x="174" y="285"/>
                  </a:lnTo>
                  <a:lnTo>
                    <a:pt x="180" y="280"/>
                  </a:lnTo>
                  <a:lnTo>
                    <a:pt x="187" y="274"/>
                  </a:lnTo>
                  <a:lnTo>
                    <a:pt x="194" y="268"/>
                  </a:lnTo>
                  <a:lnTo>
                    <a:pt x="203" y="261"/>
                  </a:lnTo>
                  <a:lnTo>
                    <a:pt x="204" y="244"/>
                  </a:lnTo>
                  <a:lnTo>
                    <a:pt x="206" y="227"/>
                  </a:lnTo>
                  <a:lnTo>
                    <a:pt x="206" y="208"/>
                  </a:lnTo>
                  <a:lnTo>
                    <a:pt x="206" y="189"/>
                  </a:lnTo>
                  <a:lnTo>
                    <a:pt x="206" y="171"/>
                  </a:lnTo>
                  <a:lnTo>
                    <a:pt x="206" y="151"/>
                  </a:lnTo>
                  <a:lnTo>
                    <a:pt x="206" y="132"/>
                  </a:lnTo>
                  <a:lnTo>
                    <a:pt x="206" y="112"/>
                  </a:lnTo>
                  <a:lnTo>
                    <a:pt x="206" y="93"/>
                  </a:lnTo>
                  <a:lnTo>
                    <a:pt x="206" y="76"/>
                  </a:lnTo>
                  <a:lnTo>
                    <a:pt x="207" y="73"/>
                  </a:lnTo>
                  <a:lnTo>
                    <a:pt x="209" y="71"/>
                  </a:lnTo>
                  <a:lnTo>
                    <a:pt x="209" y="66"/>
                  </a:lnTo>
                  <a:lnTo>
                    <a:pt x="209" y="62"/>
                  </a:lnTo>
                  <a:lnTo>
                    <a:pt x="209" y="58"/>
                  </a:lnTo>
                  <a:lnTo>
                    <a:pt x="209" y="52"/>
                  </a:lnTo>
                  <a:lnTo>
                    <a:pt x="210" y="48"/>
                  </a:lnTo>
                  <a:lnTo>
                    <a:pt x="210" y="43"/>
                  </a:lnTo>
                  <a:lnTo>
                    <a:pt x="212" y="39"/>
                  </a:lnTo>
                  <a:lnTo>
                    <a:pt x="213" y="35"/>
                  </a:lnTo>
                  <a:lnTo>
                    <a:pt x="200" y="28"/>
                  </a:lnTo>
                  <a:lnTo>
                    <a:pt x="186" y="22"/>
                  </a:lnTo>
                  <a:lnTo>
                    <a:pt x="171" y="19"/>
                  </a:lnTo>
                  <a:lnTo>
                    <a:pt x="157" y="16"/>
                  </a:lnTo>
                  <a:lnTo>
                    <a:pt x="143" y="13"/>
                  </a:lnTo>
                  <a:lnTo>
                    <a:pt x="127" y="12"/>
                  </a:lnTo>
                  <a:lnTo>
                    <a:pt x="111" y="10"/>
                  </a:lnTo>
                  <a:lnTo>
                    <a:pt x="97" y="7"/>
                  </a:lnTo>
                  <a:lnTo>
                    <a:pt x="83" y="5"/>
                  </a:lnTo>
                  <a:lnTo>
                    <a:pt x="68" y="0"/>
                  </a:lnTo>
                  <a:lnTo>
                    <a:pt x="83" y="7"/>
                  </a:lnTo>
                  <a:lnTo>
                    <a:pt x="67" y="16"/>
                  </a:lnTo>
                  <a:lnTo>
                    <a:pt x="54" y="28"/>
                  </a:lnTo>
                  <a:lnTo>
                    <a:pt x="44" y="42"/>
                  </a:lnTo>
                  <a:lnTo>
                    <a:pt x="37" y="58"/>
                  </a:lnTo>
                  <a:lnTo>
                    <a:pt x="31" y="75"/>
                  </a:lnTo>
                  <a:lnTo>
                    <a:pt x="27" y="92"/>
                  </a:lnTo>
                  <a:lnTo>
                    <a:pt x="22" y="111"/>
                  </a:lnTo>
                  <a:lnTo>
                    <a:pt x="18" y="128"/>
                  </a:lnTo>
                  <a:lnTo>
                    <a:pt x="12" y="145"/>
                  </a:lnTo>
                  <a:lnTo>
                    <a:pt x="7" y="162"/>
                  </a:lnTo>
                  <a:lnTo>
                    <a:pt x="0" y="162"/>
                  </a:lnTo>
                  <a:lnTo>
                    <a:pt x="2" y="169"/>
                  </a:lnTo>
                  <a:lnTo>
                    <a:pt x="2" y="179"/>
                  </a:lnTo>
                  <a:lnTo>
                    <a:pt x="2" y="189"/>
                  </a:lnTo>
                  <a:lnTo>
                    <a:pt x="2" y="201"/>
                  </a:lnTo>
                  <a:lnTo>
                    <a:pt x="2" y="212"/>
                  </a:lnTo>
                  <a:lnTo>
                    <a:pt x="2" y="222"/>
                  </a:lnTo>
                  <a:lnTo>
                    <a:pt x="5" y="232"/>
                  </a:lnTo>
                  <a:lnTo>
                    <a:pt x="8" y="240"/>
                  </a:lnTo>
                  <a:lnTo>
                    <a:pt x="15" y="245"/>
                  </a:lnTo>
                  <a:lnTo>
                    <a:pt x="24" y="248"/>
                  </a:lnTo>
                  <a:lnTo>
                    <a:pt x="25" y="251"/>
                  </a:lnTo>
                  <a:lnTo>
                    <a:pt x="25" y="255"/>
                  </a:lnTo>
                  <a:lnTo>
                    <a:pt x="25" y="258"/>
                  </a:lnTo>
                  <a:lnTo>
                    <a:pt x="25" y="263"/>
                  </a:lnTo>
                  <a:lnTo>
                    <a:pt x="24" y="265"/>
                  </a:lnTo>
                  <a:lnTo>
                    <a:pt x="22" y="268"/>
                  </a:lnTo>
                  <a:lnTo>
                    <a:pt x="20" y="273"/>
                  </a:lnTo>
                  <a:lnTo>
                    <a:pt x="18" y="275"/>
                  </a:lnTo>
                  <a:lnTo>
                    <a:pt x="15" y="280"/>
                  </a:lnTo>
                  <a:lnTo>
                    <a:pt x="14" y="283"/>
                  </a:lnTo>
                  <a:lnTo>
                    <a:pt x="24" y="274"/>
                  </a:lnTo>
                  <a:lnTo>
                    <a:pt x="31" y="263"/>
                  </a:lnTo>
                  <a:lnTo>
                    <a:pt x="37" y="251"/>
                  </a:lnTo>
                  <a:lnTo>
                    <a:pt x="41" y="238"/>
                  </a:lnTo>
                  <a:lnTo>
                    <a:pt x="44" y="225"/>
                  </a:lnTo>
                  <a:lnTo>
                    <a:pt x="45" y="211"/>
                  </a:lnTo>
                  <a:lnTo>
                    <a:pt x="48" y="198"/>
                  </a:lnTo>
                  <a:lnTo>
                    <a:pt x="51" y="185"/>
                  </a:lnTo>
                  <a:lnTo>
                    <a:pt x="55" y="175"/>
                  </a:lnTo>
                  <a:lnTo>
                    <a:pt x="61" y="165"/>
                  </a:lnTo>
                  <a:lnTo>
                    <a:pt x="65" y="168"/>
                  </a:lnTo>
                  <a:lnTo>
                    <a:pt x="67" y="171"/>
                  </a:lnTo>
                  <a:lnTo>
                    <a:pt x="68" y="174"/>
                  </a:lnTo>
                  <a:lnTo>
                    <a:pt x="68" y="177"/>
                  </a:lnTo>
                  <a:lnTo>
                    <a:pt x="67" y="181"/>
                  </a:lnTo>
                  <a:lnTo>
                    <a:pt x="65" y="184"/>
                  </a:lnTo>
                  <a:lnTo>
                    <a:pt x="64" y="187"/>
                  </a:lnTo>
                  <a:lnTo>
                    <a:pt x="63" y="191"/>
                  </a:lnTo>
                  <a:lnTo>
                    <a:pt x="61" y="194"/>
                  </a:lnTo>
                  <a:lnTo>
                    <a:pt x="61" y="197"/>
                  </a:lnTo>
                  <a:close/>
                </a:path>
              </a:pathLst>
            </a:custGeom>
            <a:solidFill>
              <a:srgbClr val="FFE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46" name="Freeform 100"/>
            <p:cNvSpPr>
              <a:spLocks/>
            </p:cNvSpPr>
            <p:nvPr/>
          </p:nvSpPr>
          <p:spPr bwMode="auto">
            <a:xfrm>
              <a:off x="2442" y="2290"/>
              <a:ext cx="17" cy="31"/>
            </a:xfrm>
            <a:custGeom>
              <a:avLst/>
              <a:gdLst>
                <a:gd name="T0" fmla="*/ 17 w 34"/>
                <a:gd name="T1" fmla="*/ 3 h 61"/>
                <a:gd name="T2" fmla="*/ 16 w 34"/>
                <a:gd name="T3" fmla="*/ 3 h 61"/>
                <a:gd name="T4" fmla="*/ 15 w 34"/>
                <a:gd name="T5" fmla="*/ 3 h 61"/>
                <a:gd name="T6" fmla="*/ 14 w 34"/>
                <a:gd name="T7" fmla="*/ 3 h 61"/>
                <a:gd name="T8" fmla="*/ 13 w 34"/>
                <a:gd name="T9" fmla="*/ 2 h 61"/>
                <a:gd name="T10" fmla="*/ 12 w 34"/>
                <a:gd name="T11" fmla="*/ 2 h 61"/>
                <a:gd name="T12" fmla="*/ 11 w 34"/>
                <a:gd name="T13" fmla="*/ 2 h 61"/>
                <a:gd name="T14" fmla="*/ 10 w 34"/>
                <a:gd name="T15" fmla="*/ 2 h 61"/>
                <a:gd name="T16" fmla="*/ 9 w 34"/>
                <a:gd name="T17" fmla="*/ 1 h 61"/>
                <a:gd name="T18" fmla="*/ 8 w 34"/>
                <a:gd name="T19" fmla="*/ 1 h 61"/>
                <a:gd name="T20" fmla="*/ 7 w 34"/>
                <a:gd name="T21" fmla="*/ 0 h 61"/>
                <a:gd name="T22" fmla="*/ 0 w 34"/>
                <a:gd name="T23" fmla="*/ 31 h 61"/>
                <a:gd name="T24" fmla="*/ 2 w 34"/>
                <a:gd name="T25" fmla="*/ 30 h 61"/>
                <a:gd name="T26" fmla="*/ 2 w 34"/>
                <a:gd name="T27" fmla="*/ 30 h 61"/>
                <a:gd name="T28" fmla="*/ 4 w 34"/>
                <a:gd name="T29" fmla="*/ 29 h 61"/>
                <a:gd name="T30" fmla="*/ 5 w 34"/>
                <a:gd name="T31" fmla="*/ 28 h 61"/>
                <a:gd name="T32" fmla="*/ 7 w 34"/>
                <a:gd name="T33" fmla="*/ 27 h 61"/>
                <a:gd name="T34" fmla="*/ 8 w 34"/>
                <a:gd name="T35" fmla="*/ 27 h 61"/>
                <a:gd name="T36" fmla="*/ 10 w 34"/>
                <a:gd name="T37" fmla="*/ 27 h 61"/>
                <a:gd name="T38" fmla="*/ 11 w 34"/>
                <a:gd name="T39" fmla="*/ 27 h 61"/>
                <a:gd name="T40" fmla="*/ 12 w 34"/>
                <a:gd name="T41" fmla="*/ 28 h 61"/>
                <a:gd name="T42" fmla="*/ 14 w 34"/>
                <a:gd name="T43" fmla="*/ 29 h 61"/>
                <a:gd name="T44" fmla="*/ 15 w 34"/>
                <a:gd name="T45" fmla="*/ 27 h 61"/>
                <a:gd name="T46" fmla="*/ 15 w 34"/>
                <a:gd name="T47" fmla="*/ 24 h 61"/>
                <a:gd name="T48" fmla="*/ 15 w 34"/>
                <a:gd name="T49" fmla="*/ 22 h 61"/>
                <a:gd name="T50" fmla="*/ 15 w 34"/>
                <a:gd name="T51" fmla="*/ 19 h 61"/>
                <a:gd name="T52" fmla="*/ 15 w 34"/>
                <a:gd name="T53" fmla="*/ 16 h 61"/>
                <a:gd name="T54" fmla="*/ 15 w 34"/>
                <a:gd name="T55" fmla="*/ 13 h 61"/>
                <a:gd name="T56" fmla="*/ 16 w 34"/>
                <a:gd name="T57" fmla="*/ 11 h 61"/>
                <a:gd name="T58" fmla="*/ 16 w 34"/>
                <a:gd name="T59" fmla="*/ 8 h 61"/>
                <a:gd name="T60" fmla="*/ 17 w 34"/>
                <a:gd name="T61" fmla="*/ 5 h 61"/>
                <a:gd name="T62" fmla="*/ 17 w 34"/>
                <a:gd name="T63" fmla="*/ 3 h 61"/>
                <a:gd name="T64" fmla="*/ 17 w 34"/>
                <a:gd name="T65" fmla="*/ 3 h 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4" h="61">
                  <a:moveTo>
                    <a:pt x="34" y="6"/>
                  </a:moveTo>
                  <a:lnTo>
                    <a:pt x="31" y="6"/>
                  </a:lnTo>
                  <a:lnTo>
                    <a:pt x="30" y="6"/>
                  </a:lnTo>
                  <a:lnTo>
                    <a:pt x="27" y="6"/>
                  </a:lnTo>
                  <a:lnTo>
                    <a:pt x="26" y="4"/>
                  </a:lnTo>
                  <a:lnTo>
                    <a:pt x="23" y="4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0" y="61"/>
                  </a:lnTo>
                  <a:lnTo>
                    <a:pt x="3" y="60"/>
                  </a:lnTo>
                  <a:lnTo>
                    <a:pt x="4" y="59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3" y="54"/>
                  </a:lnTo>
                  <a:lnTo>
                    <a:pt x="16" y="54"/>
                  </a:lnTo>
                  <a:lnTo>
                    <a:pt x="20" y="54"/>
                  </a:lnTo>
                  <a:lnTo>
                    <a:pt x="21" y="54"/>
                  </a:lnTo>
                  <a:lnTo>
                    <a:pt x="24" y="56"/>
                  </a:lnTo>
                  <a:lnTo>
                    <a:pt x="27" y="57"/>
                  </a:lnTo>
                  <a:lnTo>
                    <a:pt x="29" y="53"/>
                  </a:lnTo>
                  <a:lnTo>
                    <a:pt x="30" y="47"/>
                  </a:lnTo>
                  <a:lnTo>
                    <a:pt x="30" y="43"/>
                  </a:lnTo>
                  <a:lnTo>
                    <a:pt x="30" y="37"/>
                  </a:lnTo>
                  <a:lnTo>
                    <a:pt x="30" y="31"/>
                  </a:lnTo>
                  <a:lnTo>
                    <a:pt x="30" y="26"/>
                  </a:lnTo>
                  <a:lnTo>
                    <a:pt x="31" y="21"/>
                  </a:lnTo>
                  <a:lnTo>
                    <a:pt x="31" y="16"/>
                  </a:lnTo>
                  <a:lnTo>
                    <a:pt x="33" y="10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47" name="Freeform 101"/>
            <p:cNvSpPr>
              <a:spLocks/>
            </p:cNvSpPr>
            <p:nvPr/>
          </p:nvSpPr>
          <p:spPr bwMode="auto">
            <a:xfrm>
              <a:off x="2415" y="2310"/>
              <a:ext cx="12" cy="26"/>
            </a:xfrm>
            <a:custGeom>
              <a:avLst/>
              <a:gdLst>
                <a:gd name="T0" fmla="*/ 4 w 24"/>
                <a:gd name="T1" fmla="*/ 1 h 53"/>
                <a:gd name="T2" fmla="*/ 5 w 24"/>
                <a:gd name="T3" fmla="*/ 3 h 53"/>
                <a:gd name="T4" fmla="*/ 4 w 24"/>
                <a:gd name="T5" fmla="*/ 6 h 53"/>
                <a:gd name="T6" fmla="*/ 4 w 24"/>
                <a:gd name="T7" fmla="*/ 8 h 53"/>
                <a:gd name="T8" fmla="*/ 3 w 24"/>
                <a:gd name="T9" fmla="*/ 11 h 53"/>
                <a:gd name="T10" fmla="*/ 2 w 24"/>
                <a:gd name="T11" fmla="*/ 13 h 53"/>
                <a:gd name="T12" fmla="*/ 1 w 24"/>
                <a:gd name="T13" fmla="*/ 15 h 53"/>
                <a:gd name="T14" fmla="*/ 1 w 24"/>
                <a:gd name="T15" fmla="*/ 18 h 53"/>
                <a:gd name="T16" fmla="*/ 1 w 24"/>
                <a:gd name="T17" fmla="*/ 20 h 53"/>
                <a:gd name="T18" fmla="*/ 2 w 24"/>
                <a:gd name="T19" fmla="*/ 21 h 53"/>
                <a:gd name="T20" fmla="*/ 4 w 24"/>
                <a:gd name="T21" fmla="*/ 24 h 53"/>
                <a:gd name="T22" fmla="*/ 0 w 24"/>
                <a:gd name="T23" fmla="*/ 26 h 53"/>
                <a:gd name="T24" fmla="*/ 1 w 24"/>
                <a:gd name="T25" fmla="*/ 26 h 53"/>
                <a:gd name="T26" fmla="*/ 2 w 24"/>
                <a:gd name="T27" fmla="*/ 25 h 53"/>
                <a:gd name="T28" fmla="*/ 4 w 24"/>
                <a:gd name="T29" fmla="*/ 24 h 53"/>
                <a:gd name="T30" fmla="*/ 5 w 24"/>
                <a:gd name="T31" fmla="*/ 24 h 53"/>
                <a:gd name="T32" fmla="*/ 6 w 24"/>
                <a:gd name="T33" fmla="*/ 23 h 53"/>
                <a:gd name="T34" fmla="*/ 8 w 24"/>
                <a:gd name="T35" fmla="*/ 22 h 53"/>
                <a:gd name="T36" fmla="*/ 9 w 24"/>
                <a:gd name="T37" fmla="*/ 21 h 53"/>
                <a:gd name="T38" fmla="*/ 9 w 24"/>
                <a:gd name="T39" fmla="*/ 19 h 53"/>
                <a:gd name="T40" fmla="*/ 10 w 24"/>
                <a:gd name="T41" fmla="*/ 18 h 53"/>
                <a:gd name="T42" fmla="*/ 10 w 24"/>
                <a:gd name="T43" fmla="*/ 16 h 53"/>
                <a:gd name="T44" fmla="*/ 10 w 24"/>
                <a:gd name="T45" fmla="*/ 15 h 53"/>
                <a:gd name="T46" fmla="*/ 11 w 24"/>
                <a:gd name="T47" fmla="*/ 13 h 53"/>
                <a:gd name="T48" fmla="*/ 11 w 24"/>
                <a:gd name="T49" fmla="*/ 11 h 53"/>
                <a:gd name="T50" fmla="*/ 11 w 24"/>
                <a:gd name="T51" fmla="*/ 8 h 53"/>
                <a:gd name="T52" fmla="*/ 12 w 24"/>
                <a:gd name="T53" fmla="*/ 6 h 53"/>
                <a:gd name="T54" fmla="*/ 12 w 24"/>
                <a:gd name="T55" fmla="*/ 4 h 53"/>
                <a:gd name="T56" fmla="*/ 11 w 24"/>
                <a:gd name="T57" fmla="*/ 2 h 53"/>
                <a:gd name="T58" fmla="*/ 10 w 24"/>
                <a:gd name="T59" fmla="*/ 1 h 53"/>
                <a:gd name="T60" fmla="*/ 8 w 24"/>
                <a:gd name="T61" fmla="*/ 0 h 53"/>
                <a:gd name="T62" fmla="*/ 5 w 24"/>
                <a:gd name="T63" fmla="*/ 1 h 53"/>
                <a:gd name="T64" fmla="*/ 5 w 24"/>
                <a:gd name="T65" fmla="*/ 1 h 53"/>
                <a:gd name="T66" fmla="*/ 4 w 24"/>
                <a:gd name="T67" fmla="*/ 1 h 5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" h="53">
                  <a:moveTo>
                    <a:pt x="8" y="2"/>
                  </a:moveTo>
                  <a:lnTo>
                    <a:pt x="10" y="6"/>
                  </a:lnTo>
                  <a:lnTo>
                    <a:pt x="8" y="12"/>
                  </a:lnTo>
                  <a:lnTo>
                    <a:pt x="7" y="16"/>
                  </a:lnTo>
                  <a:lnTo>
                    <a:pt x="5" y="22"/>
                  </a:lnTo>
                  <a:lnTo>
                    <a:pt x="4" y="26"/>
                  </a:lnTo>
                  <a:lnTo>
                    <a:pt x="2" y="31"/>
                  </a:lnTo>
                  <a:lnTo>
                    <a:pt x="2" y="36"/>
                  </a:lnTo>
                  <a:lnTo>
                    <a:pt x="2" y="41"/>
                  </a:lnTo>
                  <a:lnTo>
                    <a:pt x="4" y="43"/>
                  </a:lnTo>
                  <a:lnTo>
                    <a:pt x="7" y="48"/>
                  </a:lnTo>
                  <a:lnTo>
                    <a:pt x="0" y="53"/>
                  </a:lnTo>
                  <a:lnTo>
                    <a:pt x="2" y="52"/>
                  </a:lnTo>
                  <a:lnTo>
                    <a:pt x="4" y="51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5" y="45"/>
                  </a:lnTo>
                  <a:lnTo>
                    <a:pt x="17" y="42"/>
                  </a:lnTo>
                  <a:lnTo>
                    <a:pt x="18" y="39"/>
                  </a:lnTo>
                  <a:lnTo>
                    <a:pt x="20" y="36"/>
                  </a:lnTo>
                  <a:lnTo>
                    <a:pt x="20" y="33"/>
                  </a:lnTo>
                  <a:lnTo>
                    <a:pt x="20" y="31"/>
                  </a:lnTo>
                  <a:lnTo>
                    <a:pt x="21" y="26"/>
                  </a:lnTo>
                  <a:lnTo>
                    <a:pt x="22" y="22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2" y="5"/>
                  </a:lnTo>
                  <a:lnTo>
                    <a:pt x="20" y="2"/>
                  </a:lnTo>
                  <a:lnTo>
                    <a:pt x="15" y="0"/>
                  </a:lnTo>
                  <a:lnTo>
                    <a:pt x="10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48" name="Freeform 102"/>
            <p:cNvSpPr>
              <a:spLocks/>
            </p:cNvSpPr>
            <p:nvPr/>
          </p:nvSpPr>
          <p:spPr bwMode="auto">
            <a:xfrm>
              <a:off x="2087" y="3301"/>
              <a:ext cx="1" cy="1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0 w 2"/>
                <a:gd name="T13" fmla="*/ 0 h 1"/>
                <a:gd name="T14" fmla="*/ 0 w 2"/>
                <a:gd name="T15" fmla="*/ 0 h 1"/>
                <a:gd name="T16" fmla="*/ 0 w 2"/>
                <a:gd name="T17" fmla="*/ 0 h 1"/>
                <a:gd name="T18" fmla="*/ 0 w 2"/>
                <a:gd name="T19" fmla="*/ 0 h 1"/>
                <a:gd name="T20" fmla="*/ 0 w 2"/>
                <a:gd name="T21" fmla="*/ 1 h 1"/>
                <a:gd name="T22" fmla="*/ 0 w 2"/>
                <a:gd name="T23" fmla="*/ 1 h 1"/>
                <a:gd name="T24" fmla="*/ 1 w 2"/>
                <a:gd name="T25" fmla="*/ 0 h 1"/>
                <a:gd name="T26" fmla="*/ 1 w 2"/>
                <a:gd name="T27" fmla="*/ 0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49" name="Freeform 103"/>
            <p:cNvSpPr>
              <a:spLocks/>
            </p:cNvSpPr>
            <p:nvPr/>
          </p:nvSpPr>
          <p:spPr bwMode="auto">
            <a:xfrm>
              <a:off x="2009" y="3296"/>
              <a:ext cx="84" cy="35"/>
            </a:xfrm>
            <a:custGeom>
              <a:avLst/>
              <a:gdLst>
                <a:gd name="T0" fmla="*/ 78 w 169"/>
                <a:gd name="T1" fmla="*/ 6 h 69"/>
                <a:gd name="T2" fmla="*/ 78 w 169"/>
                <a:gd name="T3" fmla="*/ 6 h 69"/>
                <a:gd name="T4" fmla="*/ 70 w 169"/>
                <a:gd name="T5" fmla="*/ 8 h 69"/>
                <a:gd name="T6" fmla="*/ 64 w 169"/>
                <a:gd name="T7" fmla="*/ 9 h 69"/>
                <a:gd name="T8" fmla="*/ 57 w 169"/>
                <a:gd name="T9" fmla="*/ 10 h 69"/>
                <a:gd name="T10" fmla="*/ 51 w 169"/>
                <a:gd name="T11" fmla="*/ 11 h 69"/>
                <a:gd name="T12" fmla="*/ 45 w 169"/>
                <a:gd name="T13" fmla="*/ 13 h 69"/>
                <a:gd name="T14" fmla="*/ 39 w 169"/>
                <a:gd name="T15" fmla="*/ 14 h 69"/>
                <a:gd name="T16" fmla="*/ 33 w 169"/>
                <a:gd name="T17" fmla="*/ 16 h 69"/>
                <a:gd name="T18" fmla="*/ 26 w 169"/>
                <a:gd name="T19" fmla="*/ 18 h 69"/>
                <a:gd name="T20" fmla="*/ 21 w 169"/>
                <a:gd name="T21" fmla="*/ 22 h 69"/>
                <a:gd name="T22" fmla="*/ 14 w 169"/>
                <a:gd name="T23" fmla="*/ 26 h 69"/>
                <a:gd name="T24" fmla="*/ 13 w 169"/>
                <a:gd name="T25" fmla="*/ 27 h 69"/>
                <a:gd name="T26" fmla="*/ 11 w 169"/>
                <a:gd name="T27" fmla="*/ 28 h 69"/>
                <a:gd name="T28" fmla="*/ 9 w 169"/>
                <a:gd name="T29" fmla="*/ 28 h 69"/>
                <a:gd name="T30" fmla="*/ 6 w 169"/>
                <a:gd name="T31" fmla="*/ 28 h 69"/>
                <a:gd name="T32" fmla="*/ 5 w 169"/>
                <a:gd name="T33" fmla="*/ 28 h 69"/>
                <a:gd name="T34" fmla="*/ 3 w 169"/>
                <a:gd name="T35" fmla="*/ 29 h 69"/>
                <a:gd name="T36" fmla="*/ 1 w 169"/>
                <a:gd name="T37" fmla="*/ 30 h 69"/>
                <a:gd name="T38" fmla="*/ 0 w 169"/>
                <a:gd name="T39" fmla="*/ 31 h 69"/>
                <a:gd name="T40" fmla="*/ 0 w 169"/>
                <a:gd name="T41" fmla="*/ 33 h 69"/>
                <a:gd name="T42" fmla="*/ 0 w 169"/>
                <a:gd name="T43" fmla="*/ 35 h 69"/>
                <a:gd name="T44" fmla="*/ 7 w 169"/>
                <a:gd name="T45" fmla="*/ 33 h 69"/>
                <a:gd name="T46" fmla="*/ 14 w 169"/>
                <a:gd name="T47" fmla="*/ 31 h 69"/>
                <a:gd name="T48" fmla="*/ 22 w 169"/>
                <a:gd name="T49" fmla="*/ 30 h 69"/>
                <a:gd name="T50" fmla="*/ 29 w 169"/>
                <a:gd name="T51" fmla="*/ 28 h 69"/>
                <a:gd name="T52" fmla="*/ 37 w 169"/>
                <a:gd name="T53" fmla="*/ 26 h 69"/>
                <a:gd name="T54" fmla="*/ 44 w 169"/>
                <a:gd name="T55" fmla="*/ 25 h 69"/>
                <a:gd name="T56" fmla="*/ 52 w 169"/>
                <a:gd name="T57" fmla="*/ 23 h 69"/>
                <a:gd name="T58" fmla="*/ 59 w 169"/>
                <a:gd name="T59" fmla="*/ 23 h 69"/>
                <a:gd name="T60" fmla="*/ 66 w 169"/>
                <a:gd name="T61" fmla="*/ 21 h 69"/>
                <a:gd name="T62" fmla="*/ 72 w 169"/>
                <a:gd name="T63" fmla="*/ 21 h 69"/>
                <a:gd name="T64" fmla="*/ 74 w 169"/>
                <a:gd name="T65" fmla="*/ 19 h 69"/>
                <a:gd name="T66" fmla="*/ 76 w 169"/>
                <a:gd name="T67" fmla="*/ 18 h 69"/>
                <a:gd name="T68" fmla="*/ 77 w 169"/>
                <a:gd name="T69" fmla="*/ 16 h 69"/>
                <a:gd name="T70" fmla="*/ 79 w 169"/>
                <a:gd name="T71" fmla="*/ 13 h 69"/>
                <a:gd name="T72" fmla="*/ 80 w 169"/>
                <a:gd name="T73" fmla="*/ 11 h 69"/>
                <a:gd name="T74" fmla="*/ 81 w 169"/>
                <a:gd name="T75" fmla="*/ 9 h 69"/>
                <a:gd name="T76" fmla="*/ 82 w 169"/>
                <a:gd name="T77" fmla="*/ 7 h 69"/>
                <a:gd name="T78" fmla="*/ 83 w 169"/>
                <a:gd name="T79" fmla="*/ 5 h 69"/>
                <a:gd name="T80" fmla="*/ 84 w 169"/>
                <a:gd name="T81" fmla="*/ 3 h 69"/>
                <a:gd name="T82" fmla="*/ 84 w 169"/>
                <a:gd name="T83" fmla="*/ 0 h 69"/>
                <a:gd name="T84" fmla="*/ 79 w 169"/>
                <a:gd name="T85" fmla="*/ 6 h 69"/>
                <a:gd name="T86" fmla="*/ 78 w 169"/>
                <a:gd name="T87" fmla="*/ 6 h 69"/>
                <a:gd name="T88" fmla="*/ 78 w 169"/>
                <a:gd name="T89" fmla="*/ 6 h 6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9" h="69">
                  <a:moveTo>
                    <a:pt x="157" y="12"/>
                  </a:moveTo>
                  <a:lnTo>
                    <a:pt x="157" y="12"/>
                  </a:lnTo>
                  <a:lnTo>
                    <a:pt x="141" y="15"/>
                  </a:lnTo>
                  <a:lnTo>
                    <a:pt x="128" y="18"/>
                  </a:lnTo>
                  <a:lnTo>
                    <a:pt x="115" y="19"/>
                  </a:lnTo>
                  <a:lnTo>
                    <a:pt x="102" y="22"/>
                  </a:lnTo>
                  <a:lnTo>
                    <a:pt x="91" y="25"/>
                  </a:lnTo>
                  <a:lnTo>
                    <a:pt x="78" y="28"/>
                  </a:lnTo>
                  <a:lnTo>
                    <a:pt x="66" y="32"/>
                  </a:lnTo>
                  <a:lnTo>
                    <a:pt x="53" y="36"/>
                  </a:lnTo>
                  <a:lnTo>
                    <a:pt x="42" y="43"/>
                  </a:lnTo>
                  <a:lnTo>
                    <a:pt x="29" y="52"/>
                  </a:lnTo>
                  <a:lnTo>
                    <a:pt x="26" y="53"/>
                  </a:lnTo>
                  <a:lnTo>
                    <a:pt x="22" y="55"/>
                  </a:lnTo>
                  <a:lnTo>
                    <a:pt x="18" y="56"/>
                  </a:lnTo>
                  <a:lnTo>
                    <a:pt x="13" y="56"/>
                  </a:lnTo>
                  <a:lnTo>
                    <a:pt x="11" y="56"/>
                  </a:lnTo>
                  <a:lnTo>
                    <a:pt x="6" y="58"/>
                  </a:lnTo>
                  <a:lnTo>
                    <a:pt x="3" y="59"/>
                  </a:lnTo>
                  <a:lnTo>
                    <a:pt x="0" y="61"/>
                  </a:lnTo>
                  <a:lnTo>
                    <a:pt x="0" y="65"/>
                  </a:lnTo>
                  <a:lnTo>
                    <a:pt x="0" y="69"/>
                  </a:lnTo>
                  <a:lnTo>
                    <a:pt x="15" y="66"/>
                  </a:lnTo>
                  <a:lnTo>
                    <a:pt x="29" y="62"/>
                  </a:lnTo>
                  <a:lnTo>
                    <a:pt x="45" y="59"/>
                  </a:lnTo>
                  <a:lnTo>
                    <a:pt x="59" y="56"/>
                  </a:lnTo>
                  <a:lnTo>
                    <a:pt x="75" y="52"/>
                  </a:lnTo>
                  <a:lnTo>
                    <a:pt x="89" y="49"/>
                  </a:lnTo>
                  <a:lnTo>
                    <a:pt x="105" y="46"/>
                  </a:lnTo>
                  <a:lnTo>
                    <a:pt x="118" y="45"/>
                  </a:lnTo>
                  <a:lnTo>
                    <a:pt x="132" y="42"/>
                  </a:lnTo>
                  <a:lnTo>
                    <a:pt x="145" y="41"/>
                  </a:lnTo>
                  <a:lnTo>
                    <a:pt x="148" y="38"/>
                  </a:lnTo>
                  <a:lnTo>
                    <a:pt x="152" y="35"/>
                  </a:lnTo>
                  <a:lnTo>
                    <a:pt x="155" y="31"/>
                  </a:lnTo>
                  <a:lnTo>
                    <a:pt x="158" y="26"/>
                  </a:lnTo>
                  <a:lnTo>
                    <a:pt x="161" y="22"/>
                  </a:lnTo>
                  <a:lnTo>
                    <a:pt x="162" y="18"/>
                  </a:lnTo>
                  <a:lnTo>
                    <a:pt x="165" y="13"/>
                  </a:lnTo>
                  <a:lnTo>
                    <a:pt x="167" y="9"/>
                  </a:lnTo>
                  <a:lnTo>
                    <a:pt x="168" y="5"/>
                  </a:lnTo>
                  <a:lnTo>
                    <a:pt x="169" y="0"/>
                  </a:lnTo>
                  <a:lnTo>
                    <a:pt x="159" y="11"/>
                  </a:lnTo>
                  <a:lnTo>
                    <a:pt x="1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50" name="Freeform 104"/>
            <p:cNvSpPr>
              <a:spLocks/>
            </p:cNvSpPr>
            <p:nvPr/>
          </p:nvSpPr>
          <p:spPr bwMode="auto">
            <a:xfrm>
              <a:off x="2085" y="3298"/>
              <a:ext cx="3" cy="4"/>
            </a:xfrm>
            <a:custGeom>
              <a:avLst/>
              <a:gdLst>
                <a:gd name="T0" fmla="*/ 0 w 5"/>
                <a:gd name="T1" fmla="*/ 0 h 7"/>
                <a:gd name="T2" fmla="*/ 0 w 5"/>
                <a:gd name="T3" fmla="*/ 2 h 7"/>
                <a:gd name="T4" fmla="*/ 2 w 5"/>
                <a:gd name="T5" fmla="*/ 4 h 7"/>
                <a:gd name="T6" fmla="*/ 2 w 5"/>
                <a:gd name="T7" fmla="*/ 3 h 7"/>
                <a:gd name="T8" fmla="*/ 2 w 5"/>
                <a:gd name="T9" fmla="*/ 3 h 7"/>
                <a:gd name="T10" fmla="*/ 2 w 5"/>
                <a:gd name="T11" fmla="*/ 3 h 7"/>
                <a:gd name="T12" fmla="*/ 2 w 5"/>
                <a:gd name="T13" fmla="*/ 3 h 7"/>
                <a:gd name="T14" fmla="*/ 2 w 5"/>
                <a:gd name="T15" fmla="*/ 3 h 7"/>
                <a:gd name="T16" fmla="*/ 2 w 5"/>
                <a:gd name="T17" fmla="*/ 3 h 7"/>
                <a:gd name="T18" fmla="*/ 2 w 5"/>
                <a:gd name="T19" fmla="*/ 3 h 7"/>
                <a:gd name="T20" fmla="*/ 2 w 5"/>
                <a:gd name="T21" fmla="*/ 3 h 7"/>
                <a:gd name="T22" fmla="*/ 3 w 5"/>
                <a:gd name="T23" fmla="*/ 3 h 7"/>
                <a:gd name="T24" fmla="*/ 3 w 5"/>
                <a:gd name="T25" fmla="*/ 3 h 7"/>
                <a:gd name="T26" fmla="*/ 1 w 5"/>
                <a:gd name="T27" fmla="*/ 1 h 7"/>
                <a:gd name="T28" fmla="*/ 1 w 5"/>
                <a:gd name="T29" fmla="*/ 1 h 7"/>
                <a:gd name="T30" fmla="*/ 0 w 5"/>
                <a:gd name="T31" fmla="*/ 0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lnTo>
                    <a:pt x="0" y="4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51" name="Freeform 105"/>
            <p:cNvSpPr>
              <a:spLocks/>
            </p:cNvSpPr>
            <p:nvPr/>
          </p:nvSpPr>
          <p:spPr bwMode="auto">
            <a:xfrm>
              <a:off x="2490" y="3310"/>
              <a:ext cx="93" cy="77"/>
            </a:xfrm>
            <a:custGeom>
              <a:avLst/>
              <a:gdLst>
                <a:gd name="T0" fmla="*/ 44 w 186"/>
                <a:gd name="T1" fmla="*/ 52 h 154"/>
                <a:gd name="T2" fmla="*/ 43 w 186"/>
                <a:gd name="T3" fmla="*/ 52 h 154"/>
                <a:gd name="T4" fmla="*/ 40 w 186"/>
                <a:gd name="T5" fmla="*/ 50 h 154"/>
                <a:gd name="T6" fmla="*/ 38 w 186"/>
                <a:gd name="T7" fmla="*/ 50 h 154"/>
                <a:gd name="T8" fmla="*/ 35 w 186"/>
                <a:gd name="T9" fmla="*/ 50 h 154"/>
                <a:gd name="T10" fmla="*/ 33 w 186"/>
                <a:gd name="T11" fmla="*/ 48 h 154"/>
                <a:gd name="T12" fmla="*/ 32 w 186"/>
                <a:gd name="T13" fmla="*/ 46 h 154"/>
                <a:gd name="T14" fmla="*/ 32 w 186"/>
                <a:gd name="T15" fmla="*/ 45 h 154"/>
                <a:gd name="T16" fmla="*/ 33 w 186"/>
                <a:gd name="T17" fmla="*/ 45 h 154"/>
                <a:gd name="T18" fmla="*/ 33 w 186"/>
                <a:gd name="T19" fmla="*/ 44 h 154"/>
                <a:gd name="T20" fmla="*/ 33 w 186"/>
                <a:gd name="T21" fmla="*/ 43 h 154"/>
                <a:gd name="T22" fmla="*/ 23 w 186"/>
                <a:gd name="T23" fmla="*/ 41 h 154"/>
                <a:gd name="T24" fmla="*/ 21 w 186"/>
                <a:gd name="T25" fmla="*/ 40 h 154"/>
                <a:gd name="T26" fmla="*/ 19 w 186"/>
                <a:gd name="T27" fmla="*/ 38 h 154"/>
                <a:gd name="T28" fmla="*/ 18 w 186"/>
                <a:gd name="T29" fmla="*/ 36 h 154"/>
                <a:gd name="T30" fmla="*/ 17 w 186"/>
                <a:gd name="T31" fmla="*/ 34 h 154"/>
                <a:gd name="T32" fmla="*/ 17 w 186"/>
                <a:gd name="T33" fmla="*/ 32 h 154"/>
                <a:gd name="T34" fmla="*/ 12 w 186"/>
                <a:gd name="T35" fmla="*/ 27 h 154"/>
                <a:gd name="T36" fmla="*/ 8 w 186"/>
                <a:gd name="T37" fmla="*/ 20 h 154"/>
                <a:gd name="T38" fmla="*/ 6 w 186"/>
                <a:gd name="T39" fmla="*/ 13 h 154"/>
                <a:gd name="T40" fmla="*/ 4 w 186"/>
                <a:gd name="T41" fmla="*/ 7 h 154"/>
                <a:gd name="T42" fmla="*/ 0 w 186"/>
                <a:gd name="T43" fmla="*/ 0 h 154"/>
                <a:gd name="T44" fmla="*/ 2 w 186"/>
                <a:gd name="T45" fmla="*/ 9 h 154"/>
                <a:gd name="T46" fmla="*/ 4 w 186"/>
                <a:gd name="T47" fmla="*/ 19 h 154"/>
                <a:gd name="T48" fmla="*/ 5 w 186"/>
                <a:gd name="T49" fmla="*/ 29 h 154"/>
                <a:gd name="T50" fmla="*/ 6 w 186"/>
                <a:gd name="T51" fmla="*/ 38 h 154"/>
                <a:gd name="T52" fmla="*/ 6 w 186"/>
                <a:gd name="T53" fmla="*/ 47 h 154"/>
                <a:gd name="T54" fmla="*/ 20 w 186"/>
                <a:gd name="T55" fmla="*/ 55 h 154"/>
                <a:gd name="T56" fmla="*/ 35 w 186"/>
                <a:gd name="T57" fmla="*/ 62 h 154"/>
                <a:gd name="T58" fmla="*/ 50 w 186"/>
                <a:gd name="T59" fmla="*/ 69 h 154"/>
                <a:gd name="T60" fmla="*/ 65 w 186"/>
                <a:gd name="T61" fmla="*/ 73 h 154"/>
                <a:gd name="T62" fmla="*/ 80 w 186"/>
                <a:gd name="T63" fmla="*/ 74 h 154"/>
                <a:gd name="T64" fmla="*/ 90 w 186"/>
                <a:gd name="T65" fmla="*/ 77 h 154"/>
                <a:gd name="T66" fmla="*/ 92 w 186"/>
                <a:gd name="T67" fmla="*/ 76 h 154"/>
                <a:gd name="T68" fmla="*/ 93 w 186"/>
                <a:gd name="T69" fmla="*/ 74 h 154"/>
                <a:gd name="T70" fmla="*/ 93 w 186"/>
                <a:gd name="T71" fmla="*/ 72 h 154"/>
                <a:gd name="T72" fmla="*/ 93 w 186"/>
                <a:gd name="T73" fmla="*/ 69 h 154"/>
                <a:gd name="T74" fmla="*/ 93 w 186"/>
                <a:gd name="T75" fmla="*/ 67 h 154"/>
                <a:gd name="T76" fmla="*/ 91 w 186"/>
                <a:gd name="T77" fmla="*/ 64 h 154"/>
                <a:gd name="T78" fmla="*/ 89 w 186"/>
                <a:gd name="T79" fmla="*/ 64 h 154"/>
                <a:gd name="T80" fmla="*/ 87 w 186"/>
                <a:gd name="T81" fmla="*/ 65 h 154"/>
                <a:gd name="T82" fmla="*/ 85 w 186"/>
                <a:gd name="T83" fmla="*/ 66 h 154"/>
                <a:gd name="T84" fmla="*/ 83 w 186"/>
                <a:gd name="T85" fmla="*/ 67 h 154"/>
                <a:gd name="T86" fmla="*/ 82 w 186"/>
                <a:gd name="T87" fmla="*/ 66 h 154"/>
                <a:gd name="T88" fmla="*/ 82 w 186"/>
                <a:gd name="T89" fmla="*/ 65 h 154"/>
                <a:gd name="T90" fmla="*/ 81 w 186"/>
                <a:gd name="T91" fmla="*/ 64 h 154"/>
                <a:gd name="T92" fmla="*/ 81 w 186"/>
                <a:gd name="T93" fmla="*/ 63 h 154"/>
                <a:gd name="T94" fmla="*/ 81 w 186"/>
                <a:gd name="T95" fmla="*/ 62 h 154"/>
                <a:gd name="T96" fmla="*/ 73 w 186"/>
                <a:gd name="T97" fmla="*/ 62 h 154"/>
                <a:gd name="T98" fmla="*/ 65 w 186"/>
                <a:gd name="T99" fmla="*/ 62 h 154"/>
                <a:gd name="T100" fmla="*/ 57 w 186"/>
                <a:gd name="T101" fmla="*/ 60 h 154"/>
                <a:gd name="T102" fmla="*/ 50 w 186"/>
                <a:gd name="T103" fmla="*/ 56 h 154"/>
                <a:gd name="T104" fmla="*/ 45 w 186"/>
                <a:gd name="T105" fmla="*/ 53 h 154"/>
                <a:gd name="T106" fmla="*/ 45 w 186"/>
                <a:gd name="T107" fmla="*/ 52 h 15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86" h="154">
                  <a:moveTo>
                    <a:pt x="90" y="104"/>
                  </a:moveTo>
                  <a:lnTo>
                    <a:pt x="87" y="104"/>
                  </a:lnTo>
                  <a:lnTo>
                    <a:pt x="86" y="103"/>
                  </a:lnTo>
                  <a:lnTo>
                    <a:pt x="83" y="101"/>
                  </a:lnTo>
                  <a:lnTo>
                    <a:pt x="80" y="100"/>
                  </a:lnTo>
                  <a:lnTo>
                    <a:pt x="77" y="100"/>
                  </a:lnTo>
                  <a:lnTo>
                    <a:pt x="76" y="100"/>
                  </a:lnTo>
                  <a:lnTo>
                    <a:pt x="73" y="99"/>
                  </a:lnTo>
                  <a:lnTo>
                    <a:pt x="70" y="99"/>
                  </a:lnTo>
                  <a:lnTo>
                    <a:pt x="67" y="97"/>
                  </a:lnTo>
                  <a:lnTo>
                    <a:pt x="66" y="96"/>
                  </a:lnTo>
                  <a:lnTo>
                    <a:pt x="63" y="93"/>
                  </a:lnTo>
                  <a:lnTo>
                    <a:pt x="63" y="91"/>
                  </a:lnTo>
                  <a:lnTo>
                    <a:pt x="64" y="91"/>
                  </a:lnTo>
                  <a:lnTo>
                    <a:pt x="64" y="90"/>
                  </a:lnTo>
                  <a:lnTo>
                    <a:pt x="66" y="89"/>
                  </a:lnTo>
                  <a:lnTo>
                    <a:pt x="66" y="87"/>
                  </a:lnTo>
                  <a:lnTo>
                    <a:pt x="66" y="86"/>
                  </a:lnTo>
                  <a:lnTo>
                    <a:pt x="46" y="81"/>
                  </a:lnTo>
                  <a:lnTo>
                    <a:pt x="43" y="81"/>
                  </a:lnTo>
                  <a:lnTo>
                    <a:pt x="41" y="80"/>
                  </a:lnTo>
                  <a:lnTo>
                    <a:pt x="39" y="77"/>
                  </a:lnTo>
                  <a:lnTo>
                    <a:pt x="37" y="76"/>
                  </a:lnTo>
                  <a:lnTo>
                    <a:pt x="36" y="73"/>
                  </a:lnTo>
                  <a:lnTo>
                    <a:pt x="36" y="71"/>
                  </a:lnTo>
                  <a:lnTo>
                    <a:pt x="34" y="68"/>
                  </a:lnTo>
                  <a:lnTo>
                    <a:pt x="34" y="67"/>
                  </a:lnTo>
                  <a:lnTo>
                    <a:pt x="34" y="64"/>
                  </a:lnTo>
                  <a:lnTo>
                    <a:pt x="27" y="60"/>
                  </a:lnTo>
                  <a:lnTo>
                    <a:pt x="23" y="54"/>
                  </a:lnTo>
                  <a:lnTo>
                    <a:pt x="19" y="47"/>
                  </a:lnTo>
                  <a:lnTo>
                    <a:pt x="16" y="40"/>
                  </a:lnTo>
                  <a:lnTo>
                    <a:pt x="14" y="34"/>
                  </a:lnTo>
                  <a:lnTo>
                    <a:pt x="11" y="25"/>
                  </a:lnTo>
                  <a:lnTo>
                    <a:pt x="10" y="18"/>
                  </a:lnTo>
                  <a:lnTo>
                    <a:pt x="7" y="13"/>
                  </a:lnTo>
                  <a:lnTo>
                    <a:pt x="4" y="5"/>
                  </a:lnTo>
                  <a:lnTo>
                    <a:pt x="0" y="0"/>
                  </a:lnTo>
                  <a:lnTo>
                    <a:pt x="3" y="8"/>
                  </a:lnTo>
                  <a:lnTo>
                    <a:pt x="4" y="18"/>
                  </a:lnTo>
                  <a:lnTo>
                    <a:pt x="6" y="27"/>
                  </a:lnTo>
                  <a:lnTo>
                    <a:pt x="8" y="37"/>
                  </a:lnTo>
                  <a:lnTo>
                    <a:pt x="10" y="47"/>
                  </a:lnTo>
                  <a:lnTo>
                    <a:pt x="10" y="57"/>
                  </a:lnTo>
                  <a:lnTo>
                    <a:pt x="11" y="67"/>
                  </a:lnTo>
                  <a:lnTo>
                    <a:pt x="11" y="76"/>
                  </a:lnTo>
                  <a:lnTo>
                    <a:pt x="11" y="84"/>
                  </a:lnTo>
                  <a:lnTo>
                    <a:pt x="11" y="93"/>
                  </a:lnTo>
                  <a:lnTo>
                    <a:pt x="24" y="101"/>
                  </a:lnTo>
                  <a:lnTo>
                    <a:pt x="39" y="110"/>
                  </a:lnTo>
                  <a:lnTo>
                    <a:pt x="54" y="117"/>
                  </a:lnTo>
                  <a:lnTo>
                    <a:pt x="69" y="124"/>
                  </a:lnTo>
                  <a:lnTo>
                    <a:pt x="84" y="132"/>
                  </a:lnTo>
                  <a:lnTo>
                    <a:pt x="100" y="137"/>
                  </a:lnTo>
                  <a:lnTo>
                    <a:pt x="114" y="142"/>
                  </a:lnTo>
                  <a:lnTo>
                    <a:pt x="130" y="146"/>
                  </a:lnTo>
                  <a:lnTo>
                    <a:pt x="145" y="147"/>
                  </a:lnTo>
                  <a:lnTo>
                    <a:pt x="159" y="147"/>
                  </a:lnTo>
                  <a:lnTo>
                    <a:pt x="159" y="150"/>
                  </a:lnTo>
                  <a:lnTo>
                    <a:pt x="179" y="154"/>
                  </a:lnTo>
                  <a:lnTo>
                    <a:pt x="180" y="153"/>
                  </a:lnTo>
                  <a:lnTo>
                    <a:pt x="183" y="152"/>
                  </a:lnTo>
                  <a:lnTo>
                    <a:pt x="185" y="149"/>
                  </a:lnTo>
                  <a:lnTo>
                    <a:pt x="185" y="147"/>
                  </a:lnTo>
                  <a:lnTo>
                    <a:pt x="186" y="146"/>
                  </a:lnTo>
                  <a:lnTo>
                    <a:pt x="186" y="143"/>
                  </a:lnTo>
                  <a:lnTo>
                    <a:pt x="186" y="140"/>
                  </a:lnTo>
                  <a:lnTo>
                    <a:pt x="186" y="137"/>
                  </a:lnTo>
                  <a:lnTo>
                    <a:pt x="186" y="136"/>
                  </a:lnTo>
                  <a:lnTo>
                    <a:pt x="186" y="133"/>
                  </a:lnTo>
                  <a:lnTo>
                    <a:pt x="185" y="130"/>
                  </a:lnTo>
                  <a:lnTo>
                    <a:pt x="182" y="127"/>
                  </a:lnTo>
                  <a:lnTo>
                    <a:pt x="180" y="127"/>
                  </a:lnTo>
                  <a:lnTo>
                    <a:pt x="177" y="127"/>
                  </a:lnTo>
                  <a:lnTo>
                    <a:pt x="176" y="127"/>
                  </a:lnTo>
                  <a:lnTo>
                    <a:pt x="173" y="129"/>
                  </a:lnTo>
                  <a:lnTo>
                    <a:pt x="172" y="130"/>
                  </a:lnTo>
                  <a:lnTo>
                    <a:pt x="170" y="132"/>
                  </a:lnTo>
                  <a:lnTo>
                    <a:pt x="167" y="132"/>
                  </a:lnTo>
                  <a:lnTo>
                    <a:pt x="166" y="133"/>
                  </a:lnTo>
                  <a:lnTo>
                    <a:pt x="165" y="133"/>
                  </a:lnTo>
                  <a:lnTo>
                    <a:pt x="163" y="132"/>
                  </a:lnTo>
                  <a:lnTo>
                    <a:pt x="163" y="130"/>
                  </a:lnTo>
                  <a:lnTo>
                    <a:pt x="162" y="129"/>
                  </a:lnTo>
                  <a:lnTo>
                    <a:pt x="162" y="127"/>
                  </a:lnTo>
                  <a:lnTo>
                    <a:pt x="162" y="126"/>
                  </a:lnTo>
                  <a:lnTo>
                    <a:pt x="162" y="124"/>
                  </a:lnTo>
                  <a:lnTo>
                    <a:pt x="162" y="123"/>
                  </a:lnTo>
                  <a:lnTo>
                    <a:pt x="155" y="124"/>
                  </a:lnTo>
                  <a:lnTo>
                    <a:pt x="146" y="124"/>
                  </a:lnTo>
                  <a:lnTo>
                    <a:pt x="137" y="124"/>
                  </a:lnTo>
                  <a:lnTo>
                    <a:pt x="130" y="123"/>
                  </a:lnTo>
                  <a:lnTo>
                    <a:pt x="122" y="120"/>
                  </a:lnTo>
                  <a:lnTo>
                    <a:pt x="114" y="119"/>
                  </a:lnTo>
                  <a:lnTo>
                    <a:pt x="107" y="116"/>
                  </a:lnTo>
                  <a:lnTo>
                    <a:pt x="100" y="111"/>
                  </a:lnTo>
                  <a:lnTo>
                    <a:pt x="94" y="109"/>
                  </a:lnTo>
                  <a:lnTo>
                    <a:pt x="90" y="106"/>
                  </a:lnTo>
                  <a:lnTo>
                    <a:pt x="90" y="1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52" name="Freeform 106"/>
            <p:cNvSpPr>
              <a:spLocks/>
            </p:cNvSpPr>
            <p:nvPr/>
          </p:nvSpPr>
          <p:spPr bwMode="auto">
            <a:xfrm>
              <a:off x="2511" y="3348"/>
              <a:ext cx="3" cy="3"/>
            </a:xfrm>
            <a:custGeom>
              <a:avLst/>
              <a:gdLst>
                <a:gd name="T0" fmla="*/ 2 w 6"/>
                <a:gd name="T1" fmla="*/ 0 h 5"/>
                <a:gd name="T2" fmla="*/ 0 w 6"/>
                <a:gd name="T3" fmla="*/ 2 h 5"/>
                <a:gd name="T4" fmla="*/ 2 w 6"/>
                <a:gd name="T5" fmla="*/ 3 h 5"/>
                <a:gd name="T6" fmla="*/ 3 w 6"/>
                <a:gd name="T7" fmla="*/ 2 h 5"/>
                <a:gd name="T8" fmla="*/ 2 w 6"/>
                <a:gd name="T9" fmla="*/ 0 h 5"/>
                <a:gd name="T10" fmla="*/ 2 w 6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lnTo>
                    <a:pt x="0" y="4"/>
                  </a:lnTo>
                  <a:lnTo>
                    <a:pt x="3" y="5"/>
                  </a:lnTo>
                  <a:lnTo>
                    <a:pt x="6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53" name="Freeform 107"/>
            <p:cNvSpPr>
              <a:spLocks/>
            </p:cNvSpPr>
            <p:nvPr/>
          </p:nvSpPr>
          <p:spPr bwMode="auto">
            <a:xfrm>
              <a:off x="2534" y="3362"/>
              <a:ext cx="1" cy="1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1 h 2"/>
                <a:gd name="T4" fmla="*/ 1 w 3"/>
                <a:gd name="T5" fmla="*/ 1 h 2"/>
                <a:gd name="T6" fmla="*/ 1 w 3"/>
                <a:gd name="T7" fmla="*/ 0 h 2"/>
                <a:gd name="T8" fmla="*/ 1 w 3"/>
                <a:gd name="T9" fmla="*/ 0 h 2"/>
                <a:gd name="T10" fmla="*/ 1 w 3"/>
                <a:gd name="T11" fmla="*/ 0 h 2"/>
                <a:gd name="T12" fmla="*/ 1 w 3"/>
                <a:gd name="T13" fmla="*/ 0 h 2"/>
                <a:gd name="T14" fmla="*/ 1 w 3"/>
                <a:gd name="T15" fmla="*/ 0 h 2"/>
                <a:gd name="T16" fmla="*/ 1 w 3"/>
                <a:gd name="T17" fmla="*/ 0 h 2"/>
                <a:gd name="T18" fmla="*/ 0 w 3"/>
                <a:gd name="T19" fmla="*/ 0 h 2"/>
                <a:gd name="T20" fmla="*/ 0 w 3"/>
                <a:gd name="T21" fmla="*/ 0 h 2"/>
                <a:gd name="T22" fmla="*/ 0 w 3"/>
                <a:gd name="T23" fmla="*/ 0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0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54" name="Freeform 108"/>
            <p:cNvSpPr>
              <a:spLocks/>
            </p:cNvSpPr>
            <p:nvPr/>
          </p:nvSpPr>
          <p:spPr bwMode="auto">
            <a:xfrm>
              <a:off x="2534" y="3360"/>
              <a:ext cx="2" cy="3"/>
            </a:xfrm>
            <a:custGeom>
              <a:avLst/>
              <a:gdLst>
                <a:gd name="T0" fmla="*/ 2 w 6"/>
                <a:gd name="T1" fmla="*/ 2 h 6"/>
                <a:gd name="T2" fmla="*/ 2 w 6"/>
                <a:gd name="T3" fmla="*/ 0 h 6"/>
                <a:gd name="T4" fmla="*/ 0 w 6"/>
                <a:gd name="T5" fmla="*/ 2 h 6"/>
                <a:gd name="T6" fmla="*/ 0 w 6"/>
                <a:gd name="T7" fmla="*/ 2 h 6"/>
                <a:gd name="T8" fmla="*/ 1 w 6"/>
                <a:gd name="T9" fmla="*/ 2 h 6"/>
                <a:gd name="T10" fmla="*/ 1 w 6"/>
                <a:gd name="T11" fmla="*/ 2 h 6"/>
                <a:gd name="T12" fmla="*/ 1 w 6"/>
                <a:gd name="T13" fmla="*/ 2 h 6"/>
                <a:gd name="T14" fmla="*/ 1 w 6"/>
                <a:gd name="T15" fmla="*/ 2 h 6"/>
                <a:gd name="T16" fmla="*/ 1 w 6"/>
                <a:gd name="T17" fmla="*/ 2 h 6"/>
                <a:gd name="T18" fmla="*/ 1 w 6"/>
                <a:gd name="T19" fmla="*/ 2 h 6"/>
                <a:gd name="T20" fmla="*/ 1 w 6"/>
                <a:gd name="T21" fmla="*/ 3 h 6"/>
                <a:gd name="T22" fmla="*/ 1 w 6"/>
                <a:gd name="T23" fmla="*/ 3 h 6"/>
                <a:gd name="T24" fmla="*/ 1 w 6"/>
                <a:gd name="T25" fmla="*/ 3 h 6"/>
                <a:gd name="T26" fmla="*/ 2 w 6"/>
                <a:gd name="T27" fmla="*/ 2 h 6"/>
                <a:gd name="T28" fmla="*/ 2 w 6"/>
                <a:gd name="T29" fmla="*/ 2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3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55" name="Freeform 109"/>
            <p:cNvSpPr>
              <a:spLocks/>
            </p:cNvSpPr>
            <p:nvPr/>
          </p:nvSpPr>
          <p:spPr bwMode="auto">
            <a:xfrm>
              <a:off x="2524" y="3327"/>
              <a:ext cx="5" cy="1"/>
            </a:xfrm>
            <a:custGeom>
              <a:avLst/>
              <a:gdLst>
                <a:gd name="T0" fmla="*/ 0 w 8"/>
                <a:gd name="T1" fmla="*/ 1 h 3"/>
                <a:gd name="T2" fmla="*/ 5 w 8"/>
                <a:gd name="T3" fmla="*/ 1 h 3"/>
                <a:gd name="T4" fmla="*/ 5 w 8"/>
                <a:gd name="T5" fmla="*/ 1 h 3"/>
                <a:gd name="T6" fmla="*/ 4 w 8"/>
                <a:gd name="T7" fmla="*/ 1 h 3"/>
                <a:gd name="T8" fmla="*/ 4 w 8"/>
                <a:gd name="T9" fmla="*/ 1 h 3"/>
                <a:gd name="T10" fmla="*/ 3 w 8"/>
                <a:gd name="T11" fmla="*/ 1 h 3"/>
                <a:gd name="T12" fmla="*/ 3 w 8"/>
                <a:gd name="T13" fmla="*/ 0 h 3"/>
                <a:gd name="T14" fmla="*/ 3 w 8"/>
                <a:gd name="T15" fmla="*/ 0 h 3"/>
                <a:gd name="T16" fmla="*/ 2 w 8"/>
                <a:gd name="T17" fmla="*/ 0 h 3"/>
                <a:gd name="T18" fmla="*/ 1 w 8"/>
                <a:gd name="T19" fmla="*/ 0 h 3"/>
                <a:gd name="T20" fmla="*/ 1 w 8"/>
                <a:gd name="T21" fmla="*/ 0 h 3"/>
                <a:gd name="T22" fmla="*/ 0 w 8"/>
                <a:gd name="T23" fmla="*/ 0 h 3"/>
                <a:gd name="T24" fmla="*/ 0 w 8"/>
                <a:gd name="T25" fmla="*/ 0 h 3"/>
                <a:gd name="T26" fmla="*/ 0 w 8"/>
                <a:gd name="T27" fmla="*/ 0 h 3"/>
                <a:gd name="T28" fmla="*/ 0 w 8"/>
                <a:gd name="T29" fmla="*/ 0 h 3"/>
                <a:gd name="T30" fmla="*/ 0 w 8"/>
                <a:gd name="T31" fmla="*/ 0 h 3"/>
                <a:gd name="T32" fmla="*/ 0 w 8"/>
                <a:gd name="T33" fmla="*/ 0 h 3"/>
                <a:gd name="T34" fmla="*/ 0 w 8"/>
                <a:gd name="T35" fmla="*/ 0 h 3"/>
                <a:gd name="T36" fmla="*/ 0 w 8"/>
                <a:gd name="T37" fmla="*/ 0 h 3"/>
                <a:gd name="T38" fmla="*/ 0 w 8"/>
                <a:gd name="T39" fmla="*/ 0 h 3"/>
                <a:gd name="T40" fmla="*/ 0 w 8"/>
                <a:gd name="T41" fmla="*/ 0 h 3"/>
                <a:gd name="T42" fmla="*/ 0 w 8"/>
                <a:gd name="T43" fmla="*/ 0 h 3"/>
                <a:gd name="T44" fmla="*/ 0 w 8"/>
                <a:gd name="T45" fmla="*/ 1 h 3"/>
                <a:gd name="T46" fmla="*/ 0 w 8"/>
                <a:gd name="T47" fmla="*/ 1 h 3"/>
                <a:gd name="T48" fmla="*/ 0 w 8"/>
                <a:gd name="T49" fmla="*/ 1 h 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lnTo>
                    <a:pt x="8" y="3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56" name="Freeform 110"/>
            <p:cNvSpPr>
              <a:spLocks/>
            </p:cNvSpPr>
            <p:nvPr/>
          </p:nvSpPr>
          <p:spPr bwMode="auto">
            <a:xfrm>
              <a:off x="2511" y="3318"/>
              <a:ext cx="13" cy="10"/>
            </a:xfrm>
            <a:custGeom>
              <a:avLst/>
              <a:gdLst>
                <a:gd name="T0" fmla="*/ 13 w 28"/>
                <a:gd name="T1" fmla="*/ 8 h 20"/>
                <a:gd name="T2" fmla="*/ 13 w 28"/>
                <a:gd name="T3" fmla="*/ 6 h 20"/>
                <a:gd name="T4" fmla="*/ 13 w 28"/>
                <a:gd name="T5" fmla="*/ 4 h 20"/>
                <a:gd name="T6" fmla="*/ 12 w 28"/>
                <a:gd name="T7" fmla="*/ 2 h 20"/>
                <a:gd name="T8" fmla="*/ 12 w 28"/>
                <a:gd name="T9" fmla="*/ 2 h 20"/>
                <a:gd name="T10" fmla="*/ 10 w 28"/>
                <a:gd name="T11" fmla="*/ 2 h 20"/>
                <a:gd name="T12" fmla="*/ 8 w 28"/>
                <a:gd name="T13" fmla="*/ 2 h 20"/>
                <a:gd name="T14" fmla="*/ 6 w 28"/>
                <a:gd name="T15" fmla="*/ 2 h 20"/>
                <a:gd name="T16" fmla="*/ 4 w 28"/>
                <a:gd name="T17" fmla="*/ 2 h 20"/>
                <a:gd name="T18" fmla="*/ 2 w 28"/>
                <a:gd name="T19" fmla="*/ 1 h 20"/>
                <a:gd name="T20" fmla="*/ 0 w 28"/>
                <a:gd name="T21" fmla="*/ 0 h 20"/>
                <a:gd name="T22" fmla="*/ 8 w 28"/>
                <a:gd name="T23" fmla="*/ 10 h 20"/>
                <a:gd name="T24" fmla="*/ 9 w 28"/>
                <a:gd name="T25" fmla="*/ 10 h 20"/>
                <a:gd name="T26" fmla="*/ 9 w 28"/>
                <a:gd name="T27" fmla="*/ 10 h 20"/>
                <a:gd name="T28" fmla="*/ 9 w 28"/>
                <a:gd name="T29" fmla="*/ 10 h 20"/>
                <a:gd name="T30" fmla="*/ 10 w 28"/>
                <a:gd name="T31" fmla="*/ 9 h 20"/>
                <a:gd name="T32" fmla="*/ 11 w 28"/>
                <a:gd name="T33" fmla="*/ 9 h 20"/>
                <a:gd name="T34" fmla="*/ 11 w 28"/>
                <a:gd name="T35" fmla="*/ 9 h 20"/>
                <a:gd name="T36" fmla="*/ 12 w 28"/>
                <a:gd name="T37" fmla="*/ 9 h 20"/>
                <a:gd name="T38" fmla="*/ 12 w 28"/>
                <a:gd name="T39" fmla="*/ 9 h 20"/>
                <a:gd name="T40" fmla="*/ 12 w 28"/>
                <a:gd name="T41" fmla="*/ 9 h 20"/>
                <a:gd name="T42" fmla="*/ 13 w 28"/>
                <a:gd name="T43" fmla="*/ 9 h 20"/>
                <a:gd name="T44" fmla="*/ 13 w 28"/>
                <a:gd name="T45" fmla="*/ 9 h 20"/>
                <a:gd name="T46" fmla="*/ 13 w 28"/>
                <a:gd name="T47" fmla="*/ 8 h 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" h="20">
                  <a:moveTo>
                    <a:pt x="28" y="16"/>
                  </a:moveTo>
                  <a:lnTo>
                    <a:pt x="28" y="11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5" y="3"/>
                  </a:lnTo>
                  <a:lnTo>
                    <a:pt x="22" y="3"/>
                  </a:lnTo>
                  <a:lnTo>
                    <a:pt x="18" y="3"/>
                  </a:lnTo>
                  <a:lnTo>
                    <a:pt x="13" y="3"/>
                  </a:lnTo>
                  <a:lnTo>
                    <a:pt x="9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18" y="20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8" y="17"/>
                  </a:lnTo>
                  <a:lnTo>
                    <a:pt x="28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57" name="Freeform 111"/>
            <p:cNvSpPr>
              <a:spLocks noEditPoints="1"/>
            </p:cNvSpPr>
            <p:nvPr/>
          </p:nvSpPr>
          <p:spPr bwMode="auto">
            <a:xfrm>
              <a:off x="2529" y="3318"/>
              <a:ext cx="18" cy="17"/>
            </a:xfrm>
            <a:custGeom>
              <a:avLst/>
              <a:gdLst>
                <a:gd name="T0" fmla="*/ 18 w 37"/>
                <a:gd name="T1" fmla="*/ 15 h 33"/>
                <a:gd name="T2" fmla="*/ 18 w 37"/>
                <a:gd name="T3" fmla="*/ 12 h 33"/>
                <a:gd name="T4" fmla="*/ 17 w 37"/>
                <a:gd name="T5" fmla="*/ 10 h 33"/>
                <a:gd name="T6" fmla="*/ 16 w 37"/>
                <a:gd name="T7" fmla="*/ 8 h 33"/>
                <a:gd name="T8" fmla="*/ 15 w 37"/>
                <a:gd name="T9" fmla="*/ 7 h 33"/>
                <a:gd name="T10" fmla="*/ 13 w 37"/>
                <a:gd name="T11" fmla="*/ 5 h 33"/>
                <a:gd name="T12" fmla="*/ 11 w 37"/>
                <a:gd name="T13" fmla="*/ 4 h 33"/>
                <a:gd name="T14" fmla="*/ 9 w 37"/>
                <a:gd name="T15" fmla="*/ 3 h 33"/>
                <a:gd name="T16" fmla="*/ 7 w 37"/>
                <a:gd name="T17" fmla="*/ 2 h 33"/>
                <a:gd name="T18" fmla="*/ 5 w 37"/>
                <a:gd name="T19" fmla="*/ 1 h 33"/>
                <a:gd name="T20" fmla="*/ 3 w 37"/>
                <a:gd name="T21" fmla="*/ 0 h 33"/>
                <a:gd name="T22" fmla="*/ 1 w 37"/>
                <a:gd name="T23" fmla="*/ 10 h 33"/>
                <a:gd name="T24" fmla="*/ 0 w 37"/>
                <a:gd name="T25" fmla="*/ 10 h 33"/>
                <a:gd name="T26" fmla="*/ 2 w 37"/>
                <a:gd name="T27" fmla="*/ 11 h 33"/>
                <a:gd name="T28" fmla="*/ 3 w 37"/>
                <a:gd name="T29" fmla="*/ 12 h 33"/>
                <a:gd name="T30" fmla="*/ 5 w 37"/>
                <a:gd name="T31" fmla="*/ 14 h 33"/>
                <a:gd name="T32" fmla="*/ 7 w 37"/>
                <a:gd name="T33" fmla="*/ 15 h 33"/>
                <a:gd name="T34" fmla="*/ 8 w 37"/>
                <a:gd name="T35" fmla="*/ 16 h 33"/>
                <a:gd name="T36" fmla="*/ 11 w 37"/>
                <a:gd name="T37" fmla="*/ 17 h 33"/>
                <a:gd name="T38" fmla="*/ 12 w 37"/>
                <a:gd name="T39" fmla="*/ 17 h 33"/>
                <a:gd name="T40" fmla="*/ 14 w 37"/>
                <a:gd name="T41" fmla="*/ 17 h 33"/>
                <a:gd name="T42" fmla="*/ 16 w 37"/>
                <a:gd name="T43" fmla="*/ 17 h 33"/>
                <a:gd name="T44" fmla="*/ 18 w 37"/>
                <a:gd name="T45" fmla="*/ 15 h 33"/>
                <a:gd name="T46" fmla="*/ 18 w 37"/>
                <a:gd name="T47" fmla="*/ 15 h 33"/>
                <a:gd name="T48" fmla="*/ 18 w 37"/>
                <a:gd name="T49" fmla="*/ 15 h 33"/>
                <a:gd name="T50" fmla="*/ 15 w 37"/>
                <a:gd name="T51" fmla="*/ 12 h 33"/>
                <a:gd name="T52" fmla="*/ 15 w 37"/>
                <a:gd name="T53" fmla="*/ 14 h 33"/>
                <a:gd name="T54" fmla="*/ 10 w 37"/>
                <a:gd name="T55" fmla="*/ 7 h 33"/>
                <a:gd name="T56" fmla="*/ 15 w 37"/>
                <a:gd name="T57" fmla="*/ 12 h 33"/>
                <a:gd name="T58" fmla="*/ 15 w 37"/>
                <a:gd name="T59" fmla="*/ 12 h 33"/>
                <a:gd name="T60" fmla="*/ 15 w 37"/>
                <a:gd name="T61" fmla="*/ 12 h 3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7" h="33">
                  <a:moveTo>
                    <a:pt x="37" y="30"/>
                  </a:moveTo>
                  <a:lnTo>
                    <a:pt x="36" y="24"/>
                  </a:lnTo>
                  <a:lnTo>
                    <a:pt x="35" y="20"/>
                  </a:lnTo>
                  <a:lnTo>
                    <a:pt x="33" y="16"/>
                  </a:lnTo>
                  <a:lnTo>
                    <a:pt x="30" y="13"/>
                  </a:lnTo>
                  <a:lnTo>
                    <a:pt x="26" y="10"/>
                  </a:lnTo>
                  <a:lnTo>
                    <a:pt x="23" y="7"/>
                  </a:lnTo>
                  <a:lnTo>
                    <a:pt x="19" y="6"/>
                  </a:lnTo>
                  <a:lnTo>
                    <a:pt x="15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3" y="20"/>
                  </a:lnTo>
                  <a:lnTo>
                    <a:pt x="0" y="20"/>
                  </a:lnTo>
                  <a:lnTo>
                    <a:pt x="5" y="21"/>
                  </a:lnTo>
                  <a:lnTo>
                    <a:pt x="7" y="24"/>
                  </a:lnTo>
                  <a:lnTo>
                    <a:pt x="10" y="27"/>
                  </a:lnTo>
                  <a:lnTo>
                    <a:pt x="15" y="29"/>
                  </a:lnTo>
                  <a:lnTo>
                    <a:pt x="17" y="31"/>
                  </a:lnTo>
                  <a:lnTo>
                    <a:pt x="22" y="33"/>
                  </a:lnTo>
                  <a:lnTo>
                    <a:pt x="25" y="33"/>
                  </a:lnTo>
                  <a:lnTo>
                    <a:pt x="29" y="33"/>
                  </a:lnTo>
                  <a:lnTo>
                    <a:pt x="33" y="33"/>
                  </a:lnTo>
                  <a:lnTo>
                    <a:pt x="37" y="30"/>
                  </a:lnTo>
                  <a:close/>
                  <a:moveTo>
                    <a:pt x="30" y="24"/>
                  </a:moveTo>
                  <a:lnTo>
                    <a:pt x="30" y="27"/>
                  </a:lnTo>
                  <a:lnTo>
                    <a:pt x="20" y="13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58" name="Freeform 112"/>
            <p:cNvSpPr>
              <a:spLocks/>
            </p:cNvSpPr>
            <p:nvPr/>
          </p:nvSpPr>
          <p:spPr bwMode="auto">
            <a:xfrm>
              <a:off x="1982" y="3320"/>
              <a:ext cx="24" cy="26"/>
            </a:xfrm>
            <a:custGeom>
              <a:avLst/>
              <a:gdLst>
                <a:gd name="T0" fmla="*/ 9 w 49"/>
                <a:gd name="T1" fmla="*/ 0 h 51"/>
                <a:gd name="T2" fmla="*/ 9 w 49"/>
                <a:gd name="T3" fmla="*/ 2 h 51"/>
                <a:gd name="T4" fmla="*/ 8 w 49"/>
                <a:gd name="T5" fmla="*/ 3 h 51"/>
                <a:gd name="T6" fmla="*/ 7 w 49"/>
                <a:gd name="T7" fmla="*/ 4 h 51"/>
                <a:gd name="T8" fmla="*/ 6 w 49"/>
                <a:gd name="T9" fmla="*/ 6 h 51"/>
                <a:gd name="T10" fmla="*/ 5 w 49"/>
                <a:gd name="T11" fmla="*/ 8 h 51"/>
                <a:gd name="T12" fmla="*/ 3 w 49"/>
                <a:gd name="T13" fmla="*/ 9 h 51"/>
                <a:gd name="T14" fmla="*/ 3 w 49"/>
                <a:gd name="T15" fmla="*/ 10 h 51"/>
                <a:gd name="T16" fmla="*/ 3 w 49"/>
                <a:gd name="T17" fmla="*/ 12 h 51"/>
                <a:gd name="T18" fmla="*/ 3 w 49"/>
                <a:gd name="T19" fmla="*/ 13 h 51"/>
                <a:gd name="T20" fmla="*/ 5 w 49"/>
                <a:gd name="T21" fmla="*/ 14 h 51"/>
                <a:gd name="T22" fmla="*/ 0 w 49"/>
                <a:gd name="T23" fmla="*/ 14 h 51"/>
                <a:gd name="T24" fmla="*/ 0 w 49"/>
                <a:gd name="T25" fmla="*/ 26 h 51"/>
                <a:gd name="T26" fmla="*/ 16 w 49"/>
                <a:gd name="T27" fmla="*/ 24 h 51"/>
                <a:gd name="T28" fmla="*/ 7 w 49"/>
                <a:gd name="T29" fmla="*/ 21 h 51"/>
                <a:gd name="T30" fmla="*/ 13 w 49"/>
                <a:gd name="T31" fmla="*/ 17 h 51"/>
                <a:gd name="T32" fmla="*/ 7 w 49"/>
                <a:gd name="T33" fmla="*/ 14 h 51"/>
                <a:gd name="T34" fmla="*/ 24 w 49"/>
                <a:gd name="T35" fmla="*/ 9 h 51"/>
                <a:gd name="T36" fmla="*/ 24 w 49"/>
                <a:gd name="T37" fmla="*/ 6 h 51"/>
                <a:gd name="T38" fmla="*/ 23 w 49"/>
                <a:gd name="T39" fmla="*/ 4 h 51"/>
                <a:gd name="T40" fmla="*/ 23 w 49"/>
                <a:gd name="T41" fmla="*/ 2 h 51"/>
                <a:gd name="T42" fmla="*/ 21 w 49"/>
                <a:gd name="T43" fmla="*/ 2 h 51"/>
                <a:gd name="T44" fmla="*/ 20 w 49"/>
                <a:gd name="T45" fmla="*/ 2 h 51"/>
                <a:gd name="T46" fmla="*/ 18 w 49"/>
                <a:gd name="T47" fmla="*/ 2 h 51"/>
                <a:gd name="T48" fmla="*/ 16 w 49"/>
                <a:gd name="T49" fmla="*/ 2 h 51"/>
                <a:gd name="T50" fmla="*/ 14 w 49"/>
                <a:gd name="T51" fmla="*/ 2 h 51"/>
                <a:gd name="T52" fmla="*/ 12 w 49"/>
                <a:gd name="T53" fmla="*/ 1 h 51"/>
                <a:gd name="T54" fmla="*/ 10 w 49"/>
                <a:gd name="T55" fmla="*/ 0 h 51"/>
                <a:gd name="T56" fmla="*/ 10 w 49"/>
                <a:gd name="T57" fmla="*/ 0 h 51"/>
                <a:gd name="T58" fmla="*/ 9 w 49"/>
                <a:gd name="T59" fmla="*/ 0 h 5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9" h="51">
                  <a:moveTo>
                    <a:pt x="19" y="0"/>
                  </a:moveTo>
                  <a:lnTo>
                    <a:pt x="19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2" y="11"/>
                  </a:lnTo>
                  <a:lnTo>
                    <a:pt x="10" y="16"/>
                  </a:lnTo>
                  <a:lnTo>
                    <a:pt x="7" y="17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6"/>
                  </a:lnTo>
                  <a:lnTo>
                    <a:pt x="10" y="27"/>
                  </a:lnTo>
                  <a:lnTo>
                    <a:pt x="0" y="27"/>
                  </a:lnTo>
                  <a:lnTo>
                    <a:pt x="0" y="51"/>
                  </a:lnTo>
                  <a:lnTo>
                    <a:pt x="32" y="48"/>
                  </a:lnTo>
                  <a:lnTo>
                    <a:pt x="14" y="41"/>
                  </a:lnTo>
                  <a:lnTo>
                    <a:pt x="27" y="34"/>
                  </a:lnTo>
                  <a:lnTo>
                    <a:pt x="14" y="27"/>
                  </a:lnTo>
                  <a:lnTo>
                    <a:pt x="49" y="17"/>
                  </a:lnTo>
                  <a:lnTo>
                    <a:pt x="49" y="11"/>
                  </a:lnTo>
                  <a:lnTo>
                    <a:pt x="47" y="7"/>
                  </a:lnTo>
                  <a:lnTo>
                    <a:pt x="46" y="4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36" y="3"/>
                  </a:lnTo>
                  <a:lnTo>
                    <a:pt x="33" y="3"/>
                  </a:lnTo>
                  <a:lnTo>
                    <a:pt x="29" y="3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59" name="Freeform 113"/>
            <p:cNvSpPr>
              <a:spLocks/>
            </p:cNvSpPr>
            <p:nvPr/>
          </p:nvSpPr>
          <p:spPr bwMode="auto">
            <a:xfrm>
              <a:off x="2539" y="3325"/>
              <a:ext cx="5" cy="7"/>
            </a:xfrm>
            <a:custGeom>
              <a:avLst/>
              <a:gdLst>
                <a:gd name="T0" fmla="*/ 5 w 10"/>
                <a:gd name="T1" fmla="*/ 5 h 14"/>
                <a:gd name="T2" fmla="*/ 0 w 10"/>
                <a:gd name="T3" fmla="*/ 0 h 14"/>
                <a:gd name="T4" fmla="*/ 5 w 10"/>
                <a:gd name="T5" fmla="*/ 7 h 14"/>
                <a:gd name="T6" fmla="*/ 5 w 10"/>
                <a:gd name="T7" fmla="*/ 6 h 14"/>
                <a:gd name="T8" fmla="*/ 5 w 10"/>
                <a:gd name="T9" fmla="*/ 6 h 14"/>
                <a:gd name="T10" fmla="*/ 5 w 10"/>
                <a:gd name="T11" fmla="*/ 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4">
                  <a:moveTo>
                    <a:pt x="9" y="10"/>
                  </a:moveTo>
                  <a:lnTo>
                    <a:pt x="0" y="0"/>
                  </a:lnTo>
                  <a:lnTo>
                    <a:pt x="10" y="14"/>
                  </a:lnTo>
                  <a:lnTo>
                    <a:pt x="10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60" name="Freeform 114"/>
            <p:cNvSpPr>
              <a:spLocks/>
            </p:cNvSpPr>
            <p:nvPr/>
          </p:nvSpPr>
          <p:spPr bwMode="auto">
            <a:xfrm>
              <a:off x="2504" y="3380"/>
              <a:ext cx="7" cy="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5 h 10"/>
                <a:gd name="T4" fmla="*/ 7 w 14"/>
                <a:gd name="T5" fmla="*/ 4 h 10"/>
                <a:gd name="T6" fmla="*/ 1 w 14"/>
                <a:gd name="T7" fmla="*/ 0 h 10"/>
                <a:gd name="T8" fmla="*/ 0 w 14"/>
                <a:gd name="T9" fmla="*/ 2 h 10"/>
                <a:gd name="T10" fmla="*/ 0 w 14"/>
                <a:gd name="T11" fmla="*/ 2 h 10"/>
                <a:gd name="T12" fmla="*/ 0 w 14"/>
                <a:gd name="T13" fmla="*/ 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0">
                  <a:moveTo>
                    <a:pt x="0" y="3"/>
                  </a:moveTo>
                  <a:lnTo>
                    <a:pt x="12" y="10"/>
                  </a:lnTo>
                  <a:lnTo>
                    <a:pt x="14" y="7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61" name="Freeform 115"/>
            <p:cNvSpPr>
              <a:spLocks/>
            </p:cNvSpPr>
            <p:nvPr/>
          </p:nvSpPr>
          <p:spPr bwMode="auto">
            <a:xfrm>
              <a:off x="2516" y="3382"/>
              <a:ext cx="19" cy="9"/>
            </a:xfrm>
            <a:custGeom>
              <a:avLst/>
              <a:gdLst>
                <a:gd name="T0" fmla="*/ 19 w 39"/>
                <a:gd name="T1" fmla="*/ 8 h 18"/>
                <a:gd name="T2" fmla="*/ 0 w 39"/>
                <a:gd name="T3" fmla="*/ 0 h 18"/>
                <a:gd name="T4" fmla="*/ 1 w 39"/>
                <a:gd name="T5" fmla="*/ 2 h 18"/>
                <a:gd name="T6" fmla="*/ 3 w 39"/>
                <a:gd name="T7" fmla="*/ 3 h 18"/>
                <a:gd name="T8" fmla="*/ 5 w 39"/>
                <a:gd name="T9" fmla="*/ 3 h 18"/>
                <a:gd name="T10" fmla="*/ 7 w 39"/>
                <a:gd name="T11" fmla="*/ 5 h 18"/>
                <a:gd name="T12" fmla="*/ 9 w 39"/>
                <a:gd name="T13" fmla="*/ 5 h 18"/>
                <a:gd name="T14" fmla="*/ 11 w 39"/>
                <a:gd name="T15" fmla="*/ 6 h 18"/>
                <a:gd name="T16" fmla="*/ 14 w 39"/>
                <a:gd name="T17" fmla="*/ 7 h 18"/>
                <a:gd name="T18" fmla="*/ 16 w 39"/>
                <a:gd name="T19" fmla="*/ 8 h 18"/>
                <a:gd name="T20" fmla="*/ 18 w 39"/>
                <a:gd name="T21" fmla="*/ 8 h 18"/>
                <a:gd name="T22" fmla="*/ 19 w 39"/>
                <a:gd name="T23" fmla="*/ 9 h 18"/>
                <a:gd name="T24" fmla="*/ 19 w 39"/>
                <a:gd name="T25" fmla="*/ 9 h 18"/>
                <a:gd name="T26" fmla="*/ 19 w 39"/>
                <a:gd name="T27" fmla="*/ 8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9" h="18">
                  <a:moveTo>
                    <a:pt x="39" y="16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6" y="5"/>
                  </a:lnTo>
                  <a:lnTo>
                    <a:pt x="10" y="6"/>
                  </a:lnTo>
                  <a:lnTo>
                    <a:pt x="15" y="9"/>
                  </a:lnTo>
                  <a:lnTo>
                    <a:pt x="19" y="10"/>
                  </a:lnTo>
                  <a:lnTo>
                    <a:pt x="23" y="12"/>
                  </a:lnTo>
                  <a:lnTo>
                    <a:pt x="28" y="13"/>
                  </a:lnTo>
                  <a:lnTo>
                    <a:pt x="32" y="15"/>
                  </a:lnTo>
                  <a:lnTo>
                    <a:pt x="36" y="16"/>
                  </a:lnTo>
                  <a:lnTo>
                    <a:pt x="39" y="18"/>
                  </a:lnTo>
                  <a:lnTo>
                    <a:pt x="39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62" name="Freeform 116"/>
            <p:cNvSpPr>
              <a:spLocks/>
            </p:cNvSpPr>
            <p:nvPr/>
          </p:nvSpPr>
          <p:spPr bwMode="auto">
            <a:xfrm>
              <a:off x="2535" y="3391"/>
              <a:ext cx="4" cy="1"/>
            </a:xfrm>
            <a:custGeom>
              <a:avLst/>
              <a:gdLst>
                <a:gd name="T0" fmla="*/ 4 w 7"/>
                <a:gd name="T1" fmla="*/ 1 h 2"/>
                <a:gd name="T2" fmla="*/ 4 w 7"/>
                <a:gd name="T3" fmla="*/ 1 h 2"/>
                <a:gd name="T4" fmla="*/ 4 w 7"/>
                <a:gd name="T5" fmla="*/ 1 h 2"/>
                <a:gd name="T6" fmla="*/ 4 w 7"/>
                <a:gd name="T7" fmla="*/ 1 h 2"/>
                <a:gd name="T8" fmla="*/ 3 w 7"/>
                <a:gd name="T9" fmla="*/ 1 h 2"/>
                <a:gd name="T10" fmla="*/ 3 w 7"/>
                <a:gd name="T11" fmla="*/ 1 h 2"/>
                <a:gd name="T12" fmla="*/ 2 w 7"/>
                <a:gd name="T13" fmla="*/ 1 h 2"/>
                <a:gd name="T14" fmla="*/ 2 w 7"/>
                <a:gd name="T15" fmla="*/ 1 h 2"/>
                <a:gd name="T16" fmla="*/ 2 w 7"/>
                <a:gd name="T17" fmla="*/ 0 h 2"/>
                <a:gd name="T18" fmla="*/ 1 w 7"/>
                <a:gd name="T19" fmla="*/ 0 h 2"/>
                <a:gd name="T20" fmla="*/ 0 w 7"/>
                <a:gd name="T21" fmla="*/ 0 h 2"/>
                <a:gd name="T22" fmla="*/ 4 w 7"/>
                <a:gd name="T23" fmla="*/ 1 h 2"/>
                <a:gd name="T24" fmla="*/ 4 w 7"/>
                <a:gd name="T25" fmla="*/ 1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2">
                  <a:moveTo>
                    <a:pt x="7" y="2"/>
                  </a:moveTo>
                  <a:lnTo>
                    <a:pt x="7" y="2"/>
                  </a:lnTo>
                  <a:lnTo>
                    <a:pt x="6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63" name="Freeform 117"/>
            <p:cNvSpPr>
              <a:spLocks/>
            </p:cNvSpPr>
            <p:nvPr/>
          </p:nvSpPr>
          <p:spPr bwMode="auto">
            <a:xfrm>
              <a:off x="2587" y="3387"/>
              <a:ext cx="5" cy="4"/>
            </a:xfrm>
            <a:custGeom>
              <a:avLst/>
              <a:gdLst>
                <a:gd name="T0" fmla="*/ 2 w 10"/>
                <a:gd name="T1" fmla="*/ 0 h 9"/>
                <a:gd name="T2" fmla="*/ 0 w 10"/>
                <a:gd name="T3" fmla="*/ 4 h 9"/>
                <a:gd name="T4" fmla="*/ 5 w 10"/>
                <a:gd name="T5" fmla="*/ 0 h 9"/>
                <a:gd name="T6" fmla="*/ 2 w 10"/>
                <a:gd name="T7" fmla="*/ 0 h 9"/>
                <a:gd name="T8" fmla="*/ 2 w 10"/>
                <a:gd name="T9" fmla="*/ 0 h 9"/>
                <a:gd name="T10" fmla="*/ 2 w 10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9">
                  <a:moveTo>
                    <a:pt x="3" y="0"/>
                  </a:moveTo>
                  <a:lnTo>
                    <a:pt x="0" y="9"/>
                  </a:lnTo>
                  <a:lnTo>
                    <a:pt x="10" y="1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764" name="Freeform 118"/>
            <p:cNvSpPr>
              <a:spLocks/>
            </p:cNvSpPr>
            <p:nvPr/>
          </p:nvSpPr>
          <p:spPr bwMode="auto">
            <a:xfrm>
              <a:off x="2545" y="3394"/>
              <a:ext cx="31" cy="5"/>
            </a:xfrm>
            <a:custGeom>
              <a:avLst/>
              <a:gdLst>
                <a:gd name="T0" fmla="*/ 25 w 62"/>
                <a:gd name="T1" fmla="*/ 5 h 12"/>
                <a:gd name="T2" fmla="*/ 31 w 62"/>
                <a:gd name="T3" fmla="*/ 5 h 12"/>
                <a:gd name="T4" fmla="*/ 0 w 62"/>
                <a:gd name="T5" fmla="*/ 0 h 12"/>
                <a:gd name="T6" fmla="*/ 25 w 62"/>
                <a:gd name="T7" fmla="*/ 5 h 12"/>
                <a:gd name="T8" fmla="*/ 25 w 62"/>
                <a:gd name="T9" fmla="*/ 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2">
                  <a:moveTo>
                    <a:pt x="49" y="12"/>
                  </a:moveTo>
                  <a:lnTo>
                    <a:pt x="62" y="12"/>
                  </a:lnTo>
                  <a:lnTo>
                    <a:pt x="0" y="0"/>
                  </a:lnTo>
                  <a:lnTo>
                    <a:pt x="4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sp>
        <p:nvSpPr>
          <p:cNvPr id="944247" name="Text Box 119"/>
          <p:cNvSpPr txBox="1">
            <a:spLocks noChangeArrowheads="1"/>
          </p:cNvSpPr>
          <p:nvPr/>
        </p:nvSpPr>
        <p:spPr bwMode="auto">
          <a:xfrm>
            <a:off x="647700" y="4251325"/>
            <a:ext cx="80010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ko-KR" sz="3600" b="1" i="1" dirty="0">
                <a:solidFill>
                  <a:srgbClr val="FFFFFF"/>
                </a:solidFill>
                <a:latin typeface="Arial"/>
                <a:cs typeface="Arial"/>
              </a:rPr>
              <a:t>"</a:t>
            </a:r>
            <a:r>
              <a:rPr lang="ko-KR" altLang="en-US" sz="3600" b="1" i="1" dirty="0">
                <a:solidFill>
                  <a:srgbClr val="FFFFFF"/>
                </a:solidFill>
                <a:latin typeface="Arial"/>
                <a:cs typeface="Arial"/>
              </a:rPr>
              <a:t>그 </a:t>
            </a:r>
            <a:r>
              <a:rPr lang="ko-KR" altLang="en-US" sz="3600" b="1" i="1" dirty="0" smtClean="0">
                <a:solidFill>
                  <a:srgbClr val="FFFFFF"/>
                </a:solidFill>
                <a:latin typeface="Arial"/>
                <a:cs typeface="Arial"/>
              </a:rPr>
              <a:t>둘째와</a:t>
            </a:r>
            <a:r>
              <a:rPr lang="en-US" altLang="ko-KR" sz="3600" b="1" i="1" dirty="0" smtClean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lang="en-US" altLang="ko-KR" sz="3600" b="1" i="1" dirty="0">
                <a:solidFill>
                  <a:srgbClr val="FFFFFF"/>
                </a:solidFill>
                <a:latin typeface="Arial"/>
                <a:cs typeface="Arial"/>
              </a:rPr>
              <a:t>"</a:t>
            </a:r>
            <a:endParaRPr lang="en-US" sz="3600" b="1" i="1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944248" name="Rectangle 120"/>
          <p:cNvSpPr>
            <a:spLocks noChangeArrowheads="1"/>
          </p:cNvSpPr>
          <p:nvPr/>
        </p:nvSpPr>
        <p:spPr bwMode="auto">
          <a:xfrm>
            <a:off x="533400" y="0"/>
            <a:ext cx="1295400" cy="4343400"/>
          </a:xfrm>
          <a:prstGeom prst="rect">
            <a:avLst/>
          </a:prstGeom>
          <a:gradFill rotWithShape="0">
            <a:gsLst>
              <a:gs pos="0">
                <a:srgbClr val="00FF00"/>
              </a:gs>
              <a:gs pos="100000">
                <a:srgbClr val="0080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>
              <a:spcBef>
                <a:spcPct val="0"/>
              </a:spcBef>
              <a:defRPr/>
            </a:pPr>
            <a:endParaRPr lang="en-US" sz="2000">
              <a:solidFill>
                <a:srgbClr val="000000"/>
              </a:solidFill>
              <a:latin typeface="Arial"/>
              <a:cs typeface="Arial"/>
            </a:endParaRPr>
          </a:p>
        </p:txBody>
      </p:sp>
      <p:pic>
        <p:nvPicPr>
          <p:cNvPr id="14341" name="Picture 121" descr="M:\IMAGES\CELEBHOL\CELEBRTN\MARRIAGE\CCMPG010.WM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028950" y="304800"/>
            <a:ext cx="1085850" cy="3571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2" name="Picture 122" descr="M:\IMAGES\CELEBHOL\CELEBRTN\MARRIAGE\CCMPG008.WMF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160838" y="457200"/>
            <a:ext cx="1096962" cy="3549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3" name="Picture 123" descr="M:\IMAGES\CELEBHOL\CELEBRTN\MARRIAGE\CCMPG011.WMF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566025" y="609600"/>
            <a:ext cx="1147763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4" name="Picture 124" descr="M:\IMAGES\CELEBHOL\CELEBRTN\MARRIAGE\CCMPR005.WM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483350" y="609600"/>
            <a:ext cx="984250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45" name="Group 125"/>
          <p:cNvGrpSpPr>
            <a:grpSpLocks/>
          </p:cNvGrpSpPr>
          <p:nvPr/>
        </p:nvGrpSpPr>
        <p:grpSpPr bwMode="auto">
          <a:xfrm>
            <a:off x="4967288" y="465138"/>
            <a:ext cx="1433512" cy="3497262"/>
            <a:chOff x="2021" y="866"/>
            <a:chExt cx="903" cy="2203"/>
          </a:xfrm>
        </p:grpSpPr>
        <p:sp>
          <p:nvSpPr>
            <p:cNvPr id="14355" name="Freeform 126"/>
            <p:cNvSpPr>
              <a:spLocks/>
            </p:cNvSpPr>
            <p:nvPr/>
          </p:nvSpPr>
          <p:spPr bwMode="auto">
            <a:xfrm>
              <a:off x="2272" y="1131"/>
              <a:ext cx="3" cy="2"/>
            </a:xfrm>
            <a:custGeom>
              <a:avLst/>
              <a:gdLst>
                <a:gd name="T0" fmla="*/ 3 w 5"/>
                <a:gd name="T1" fmla="*/ 2 h 3"/>
                <a:gd name="T2" fmla="*/ 1 w 5"/>
                <a:gd name="T3" fmla="*/ 0 h 3"/>
                <a:gd name="T4" fmla="*/ 0 w 5"/>
                <a:gd name="T5" fmla="*/ 2 h 3"/>
                <a:gd name="T6" fmla="*/ 3 w 5"/>
                <a:gd name="T7" fmla="*/ 2 h 3"/>
                <a:gd name="T8" fmla="*/ 3 w 5"/>
                <a:gd name="T9" fmla="*/ 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56" name="Freeform 127"/>
            <p:cNvSpPr>
              <a:spLocks/>
            </p:cNvSpPr>
            <p:nvPr/>
          </p:nvSpPr>
          <p:spPr bwMode="auto">
            <a:xfrm>
              <a:off x="2195" y="1191"/>
              <a:ext cx="6" cy="4"/>
            </a:xfrm>
            <a:custGeom>
              <a:avLst/>
              <a:gdLst>
                <a:gd name="T0" fmla="*/ 3 w 13"/>
                <a:gd name="T1" fmla="*/ 0 h 7"/>
                <a:gd name="T2" fmla="*/ 0 w 13"/>
                <a:gd name="T3" fmla="*/ 4 h 7"/>
                <a:gd name="T4" fmla="*/ 6 w 13"/>
                <a:gd name="T5" fmla="*/ 0 h 7"/>
                <a:gd name="T6" fmla="*/ 3 w 13"/>
                <a:gd name="T7" fmla="*/ 0 h 7"/>
                <a:gd name="T8" fmla="*/ 3 w 1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">
                  <a:moveTo>
                    <a:pt x="6" y="0"/>
                  </a:moveTo>
                  <a:lnTo>
                    <a:pt x="0" y="7"/>
                  </a:lnTo>
                  <a:lnTo>
                    <a:pt x="13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57" name="Freeform 128"/>
            <p:cNvSpPr>
              <a:spLocks/>
            </p:cNvSpPr>
            <p:nvPr/>
          </p:nvSpPr>
          <p:spPr bwMode="auto">
            <a:xfrm>
              <a:off x="2021" y="1996"/>
              <a:ext cx="8" cy="7"/>
            </a:xfrm>
            <a:custGeom>
              <a:avLst/>
              <a:gdLst>
                <a:gd name="T0" fmla="*/ 0 w 16"/>
                <a:gd name="T1" fmla="*/ 7 h 14"/>
                <a:gd name="T2" fmla="*/ 8 w 16"/>
                <a:gd name="T3" fmla="*/ 2 h 14"/>
                <a:gd name="T4" fmla="*/ 7 w 16"/>
                <a:gd name="T5" fmla="*/ 0 h 14"/>
                <a:gd name="T6" fmla="*/ 0 w 16"/>
                <a:gd name="T7" fmla="*/ 7 h 14"/>
                <a:gd name="T8" fmla="*/ 0 w 16"/>
                <a:gd name="T9" fmla="*/ 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4">
                  <a:moveTo>
                    <a:pt x="0" y="14"/>
                  </a:moveTo>
                  <a:lnTo>
                    <a:pt x="16" y="3"/>
                  </a:lnTo>
                  <a:lnTo>
                    <a:pt x="14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58" name="Freeform 129"/>
            <p:cNvSpPr>
              <a:spLocks/>
            </p:cNvSpPr>
            <p:nvPr/>
          </p:nvSpPr>
          <p:spPr bwMode="auto">
            <a:xfrm>
              <a:off x="2372" y="3060"/>
              <a:ext cx="2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0 h 2"/>
                <a:gd name="T6" fmla="*/ 1 w 2"/>
                <a:gd name="T7" fmla="*/ 0 h 2"/>
                <a:gd name="T8" fmla="*/ 1 w 2"/>
                <a:gd name="T9" fmla="*/ 0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0 w 2"/>
                <a:gd name="T17" fmla="*/ 1 h 2"/>
                <a:gd name="T18" fmla="*/ 0 w 2"/>
                <a:gd name="T19" fmla="*/ 1 h 2"/>
                <a:gd name="T20" fmla="*/ 0 w 2"/>
                <a:gd name="T21" fmla="*/ 1 h 2"/>
                <a:gd name="T22" fmla="*/ 0 w 2"/>
                <a:gd name="T23" fmla="*/ 1 h 2"/>
                <a:gd name="T24" fmla="*/ 0 w 2"/>
                <a:gd name="T25" fmla="*/ 1 h 2"/>
                <a:gd name="T26" fmla="*/ 1 w 2"/>
                <a:gd name="T27" fmla="*/ 1 h 2"/>
                <a:gd name="T28" fmla="*/ 1 w 2"/>
                <a:gd name="T29" fmla="*/ 1 h 2"/>
                <a:gd name="T30" fmla="*/ 1 w 2"/>
                <a:gd name="T31" fmla="*/ 1 h 2"/>
                <a:gd name="T32" fmla="*/ 1 w 2"/>
                <a:gd name="T33" fmla="*/ 1 h 2"/>
                <a:gd name="T34" fmla="*/ 1 w 2"/>
                <a:gd name="T35" fmla="*/ 0 h 2"/>
                <a:gd name="T36" fmla="*/ 2 w 2"/>
                <a:gd name="T37" fmla="*/ 0 h 2"/>
                <a:gd name="T38" fmla="*/ 2 w 2"/>
                <a:gd name="T39" fmla="*/ 0 h 2"/>
                <a:gd name="T40" fmla="*/ 2 w 2"/>
                <a:gd name="T41" fmla="*/ 0 h 2"/>
                <a:gd name="T42" fmla="*/ 2 w 2"/>
                <a:gd name="T43" fmla="*/ 0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59" name="Freeform 130"/>
            <p:cNvSpPr>
              <a:spLocks/>
            </p:cNvSpPr>
            <p:nvPr/>
          </p:nvSpPr>
          <p:spPr bwMode="auto">
            <a:xfrm>
              <a:off x="2422" y="30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0 h 1"/>
                <a:gd name="T22" fmla="*/ 1 w 1"/>
                <a:gd name="T23" fmla="*/ 0 h 1"/>
                <a:gd name="T24" fmla="*/ 1 w 1"/>
                <a:gd name="T25" fmla="*/ 1 h 1"/>
                <a:gd name="T26" fmla="*/ 0 w 1"/>
                <a:gd name="T27" fmla="*/ 1 h 1"/>
                <a:gd name="T28" fmla="*/ 0 w 1"/>
                <a:gd name="T29" fmla="*/ 1 h 1"/>
                <a:gd name="T30" fmla="*/ 0 w 1"/>
                <a:gd name="T31" fmla="*/ 1 h 1"/>
                <a:gd name="T32" fmla="*/ 0 w 1"/>
                <a:gd name="T33" fmla="*/ 1 h 1"/>
                <a:gd name="T34" fmla="*/ 0 w 1"/>
                <a:gd name="T35" fmla="*/ 1 h 1"/>
                <a:gd name="T36" fmla="*/ 0 w 1"/>
                <a:gd name="T37" fmla="*/ 1 h 1"/>
                <a:gd name="T38" fmla="*/ 1 w 1"/>
                <a:gd name="T39" fmla="*/ 1 h 1"/>
                <a:gd name="T40" fmla="*/ 1 w 1"/>
                <a:gd name="T41" fmla="*/ 1 h 1"/>
                <a:gd name="T42" fmla="*/ 1 w 1"/>
                <a:gd name="T43" fmla="*/ 1 h 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60" name="Freeform 131"/>
            <p:cNvSpPr>
              <a:spLocks noEditPoints="1"/>
            </p:cNvSpPr>
            <p:nvPr/>
          </p:nvSpPr>
          <p:spPr bwMode="auto">
            <a:xfrm>
              <a:off x="2201" y="866"/>
              <a:ext cx="723" cy="2203"/>
            </a:xfrm>
            <a:custGeom>
              <a:avLst/>
              <a:gdLst>
                <a:gd name="T0" fmla="*/ 704 w 1444"/>
                <a:gd name="T1" fmla="*/ 645 h 4406"/>
                <a:gd name="T2" fmla="*/ 369 w 1444"/>
                <a:gd name="T3" fmla="*/ 333 h 4406"/>
                <a:gd name="T4" fmla="*/ 260 w 1444"/>
                <a:gd name="T5" fmla="*/ 161 h 4406"/>
                <a:gd name="T6" fmla="*/ 300 w 1444"/>
                <a:gd name="T7" fmla="*/ 90 h 4406"/>
                <a:gd name="T8" fmla="*/ 435 w 1444"/>
                <a:gd name="T9" fmla="*/ 88 h 4406"/>
                <a:gd name="T10" fmla="*/ 450 w 1444"/>
                <a:gd name="T11" fmla="*/ 160 h 4406"/>
                <a:gd name="T12" fmla="*/ 444 w 1444"/>
                <a:gd name="T13" fmla="*/ 221 h 4406"/>
                <a:gd name="T14" fmla="*/ 256 w 1444"/>
                <a:gd name="T15" fmla="*/ 137 h 4406"/>
                <a:gd name="T16" fmla="*/ 135 w 1444"/>
                <a:gd name="T17" fmla="*/ 716 h 4406"/>
                <a:gd name="T18" fmla="*/ 101 w 1444"/>
                <a:gd name="T19" fmla="*/ 993 h 4406"/>
                <a:gd name="T20" fmla="*/ 128 w 1444"/>
                <a:gd name="T21" fmla="*/ 2203 h 4406"/>
                <a:gd name="T22" fmla="*/ 309 w 1444"/>
                <a:gd name="T23" fmla="*/ 1711 h 4406"/>
                <a:gd name="T24" fmla="*/ 645 w 1444"/>
                <a:gd name="T25" fmla="*/ 2194 h 4406"/>
                <a:gd name="T26" fmla="*/ 358 w 1444"/>
                <a:gd name="T27" fmla="*/ 58 h 4406"/>
                <a:gd name="T28" fmla="*/ 374 w 1444"/>
                <a:gd name="T29" fmla="*/ 56 h 4406"/>
                <a:gd name="T30" fmla="*/ 382 w 1444"/>
                <a:gd name="T31" fmla="*/ 64 h 4406"/>
                <a:gd name="T32" fmla="*/ 353 w 1444"/>
                <a:gd name="T33" fmla="*/ 22 h 4406"/>
                <a:gd name="T34" fmla="*/ 286 w 1444"/>
                <a:gd name="T35" fmla="*/ 65 h 4406"/>
                <a:gd name="T36" fmla="*/ 672 w 1444"/>
                <a:gd name="T37" fmla="*/ 2115 h 4406"/>
                <a:gd name="T38" fmla="*/ 626 w 1444"/>
                <a:gd name="T39" fmla="*/ 1930 h 4406"/>
                <a:gd name="T40" fmla="*/ 598 w 1444"/>
                <a:gd name="T41" fmla="*/ 1243 h 4406"/>
                <a:gd name="T42" fmla="*/ 696 w 1444"/>
                <a:gd name="T43" fmla="*/ 1079 h 4406"/>
                <a:gd name="T44" fmla="*/ 612 w 1444"/>
                <a:gd name="T45" fmla="*/ 476 h 4406"/>
                <a:gd name="T46" fmla="*/ 592 w 1444"/>
                <a:gd name="T47" fmla="*/ 607 h 4406"/>
                <a:gd name="T48" fmla="*/ 554 w 1444"/>
                <a:gd name="T49" fmla="*/ 526 h 4406"/>
                <a:gd name="T50" fmla="*/ 486 w 1444"/>
                <a:gd name="T51" fmla="*/ 611 h 4406"/>
                <a:gd name="T52" fmla="*/ 491 w 1444"/>
                <a:gd name="T53" fmla="*/ 580 h 4406"/>
                <a:gd name="T54" fmla="*/ 462 w 1444"/>
                <a:gd name="T55" fmla="*/ 567 h 4406"/>
                <a:gd name="T56" fmla="*/ 456 w 1444"/>
                <a:gd name="T57" fmla="*/ 716 h 4406"/>
                <a:gd name="T58" fmla="*/ 472 w 1444"/>
                <a:gd name="T59" fmla="*/ 698 h 4406"/>
                <a:gd name="T60" fmla="*/ 417 w 1444"/>
                <a:gd name="T61" fmla="*/ 303 h 4406"/>
                <a:gd name="T62" fmla="*/ 401 w 1444"/>
                <a:gd name="T63" fmla="*/ 698 h 4406"/>
                <a:gd name="T64" fmla="*/ 341 w 1444"/>
                <a:gd name="T65" fmla="*/ 353 h 4406"/>
                <a:gd name="T66" fmla="*/ 309 w 1444"/>
                <a:gd name="T67" fmla="*/ 353 h 4406"/>
                <a:gd name="T68" fmla="*/ 260 w 1444"/>
                <a:gd name="T69" fmla="*/ 341 h 4406"/>
                <a:gd name="T70" fmla="*/ 261 w 1444"/>
                <a:gd name="T71" fmla="*/ 562 h 4406"/>
                <a:gd name="T72" fmla="*/ 134 w 1444"/>
                <a:gd name="T73" fmla="*/ 958 h 4406"/>
                <a:gd name="T74" fmla="*/ 167 w 1444"/>
                <a:gd name="T75" fmla="*/ 1221 h 4406"/>
                <a:gd name="T76" fmla="*/ 174 w 1444"/>
                <a:gd name="T77" fmla="*/ 1217 h 4406"/>
                <a:gd name="T78" fmla="*/ 171 w 1444"/>
                <a:gd name="T79" fmla="*/ 1249 h 4406"/>
                <a:gd name="T80" fmla="*/ 164 w 1444"/>
                <a:gd name="T81" fmla="*/ 1399 h 4406"/>
                <a:gd name="T82" fmla="*/ 169 w 1444"/>
                <a:gd name="T83" fmla="*/ 1327 h 4406"/>
                <a:gd name="T84" fmla="*/ 141 w 1444"/>
                <a:gd name="T85" fmla="*/ 2118 h 4406"/>
                <a:gd name="T86" fmla="*/ 126 w 1444"/>
                <a:gd name="T87" fmla="*/ 2150 h 4406"/>
                <a:gd name="T88" fmla="*/ 171 w 1444"/>
                <a:gd name="T89" fmla="*/ 2131 h 4406"/>
                <a:gd name="T90" fmla="*/ 216 w 1444"/>
                <a:gd name="T91" fmla="*/ 1675 h 4406"/>
                <a:gd name="T92" fmla="*/ 258 w 1444"/>
                <a:gd name="T93" fmla="*/ 1303 h 4406"/>
                <a:gd name="T94" fmla="*/ 268 w 1444"/>
                <a:gd name="T95" fmla="*/ 1189 h 4406"/>
                <a:gd name="T96" fmla="*/ 349 w 1444"/>
                <a:gd name="T97" fmla="*/ 1414 h 4406"/>
                <a:gd name="T98" fmla="*/ 349 w 1444"/>
                <a:gd name="T99" fmla="*/ 1380 h 4406"/>
                <a:gd name="T100" fmla="*/ 391 w 1444"/>
                <a:gd name="T101" fmla="*/ 1052 h 4406"/>
                <a:gd name="T102" fmla="*/ 394 w 1444"/>
                <a:gd name="T103" fmla="*/ 959 h 4406"/>
                <a:gd name="T104" fmla="*/ 412 w 1444"/>
                <a:gd name="T105" fmla="*/ 1292 h 4406"/>
                <a:gd name="T106" fmla="*/ 444 w 1444"/>
                <a:gd name="T107" fmla="*/ 1461 h 4406"/>
                <a:gd name="T108" fmla="*/ 543 w 1444"/>
                <a:gd name="T109" fmla="*/ 1282 h 4406"/>
                <a:gd name="T110" fmla="*/ 545 w 1444"/>
                <a:gd name="T111" fmla="*/ 955 h 4406"/>
                <a:gd name="T112" fmla="*/ 118 w 1444"/>
                <a:gd name="T113" fmla="*/ 958 h 4406"/>
                <a:gd name="T114" fmla="*/ 339 w 1444"/>
                <a:gd name="T115" fmla="*/ 755 h 4406"/>
                <a:gd name="T116" fmla="*/ 400 w 1444"/>
                <a:gd name="T117" fmla="*/ 797 h 4406"/>
                <a:gd name="T118" fmla="*/ 433 w 1444"/>
                <a:gd name="T119" fmla="*/ 794 h 4406"/>
                <a:gd name="T120" fmla="*/ 415 w 1444"/>
                <a:gd name="T121" fmla="*/ 751 h 4406"/>
                <a:gd name="T122" fmla="*/ 414 w 1444"/>
                <a:gd name="T123" fmla="*/ 822 h 4406"/>
                <a:gd name="T124" fmla="*/ 615 w 1444"/>
                <a:gd name="T125" fmla="*/ 2180 h 440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444" h="4406">
                  <a:moveTo>
                    <a:pt x="1444" y="4360"/>
                  </a:moveTo>
                  <a:lnTo>
                    <a:pt x="1439" y="4343"/>
                  </a:lnTo>
                  <a:lnTo>
                    <a:pt x="1434" y="4327"/>
                  </a:lnTo>
                  <a:lnTo>
                    <a:pt x="1428" y="4311"/>
                  </a:lnTo>
                  <a:lnTo>
                    <a:pt x="1421" y="4296"/>
                  </a:lnTo>
                  <a:lnTo>
                    <a:pt x="1413" y="4281"/>
                  </a:lnTo>
                  <a:lnTo>
                    <a:pt x="1403" y="4267"/>
                  </a:lnTo>
                  <a:lnTo>
                    <a:pt x="1392" y="4254"/>
                  </a:lnTo>
                  <a:lnTo>
                    <a:pt x="1381" y="4240"/>
                  </a:lnTo>
                  <a:lnTo>
                    <a:pt x="1368" y="4228"/>
                  </a:lnTo>
                  <a:lnTo>
                    <a:pt x="1353" y="4217"/>
                  </a:lnTo>
                  <a:lnTo>
                    <a:pt x="1337" y="4208"/>
                  </a:lnTo>
                  <a:lnTo>
                    <a:pt x="1327" y="4198"/>
                  </a:lnTo>
                  <a:lnTo>
                    <a:pt x="1323" y="4188"/>
                  </a:lnTo>
                  <a:lnTo>
                    <a:pt x="1323" y="4177"/>
                  </a:lnTo>
                  <a:lnTo>
                    <a:pt x="1325" y="4166"/>
                  </a:lnTo>
                  <a:lnTo>
                    <a:pt x="1330" y="4153"/>
                  </a:lnTo>
                  <a:lnTo>
                    <a:pt x="1335" y="4141"/>
                  </a:lnTo>
                  <a:lnTo>
                    <a:pt x="1340" y="4129"/>
                  </a:lnTo>
                  <a:lnTo>
                    <a:pt x="1341" y="4115"/>
                  </a:lnTo>
                  <a:lnTo>
                    <a:pt x="1340" y="4102"/>
                  </a:lnTo>
                  <a:lnTo>
                    <a:pt x="1340" y="4038"/>
                  </a:lnTo>
                  <a:lnTo>
                    <a:pt x="1338" y="3977"/>
                  </a:lnTo>
                  <a:lnTo>
                    <a:pt x="1335" y="3915"/>
                  </a:lnTo>
                  <a:lnTo>
                    <a:pt x="1332" y="3854"/>
                  </a:lnTo>
                  <a:lnTo>
                    <a:pt x="1328" y="3794"/>
                  </a:lnTo>
                  <a:lnTo>
                    <a:pt x="1324" y="3734"/>
                  </a:lnTo>
                  <a:lnTo>
                    <a:pt x="1322" y="3674"/>
                  </a:lnTo>
                  <a:lnTo>
                    <a:pt x="1319" y="3612"/>
                  </a:lnTo>
                  <a:lnTo>
                    <a:pt x="1317" y="3550"/>
                  </a:lnTo>
                  <a:lnTo>
                    <a:pt x="1317" y="3487"/>
                  </a:lnTo>
                  <a:lnTo>
                    <a:pt x="1313" y="3437"/>
                  </a:lnTo>
                  <a:lnTo>
                    <a:pt x="1307" y="3388"/>
                  </a:lnTo>
                  <a:lnTo>
                    <a:pt x="1298" y="3341"/>
                  </a:lnTo>
                  <a:lnTo>
                    <a:pt x="1289" y="3293"/>
                  </a:lnTo>
                  <a:lnTo>
                    <a:pt x="1281" y="3246"/>
                  </a:lnTo>
                  <a:lnTo>
                    <a:pt x="1270" y="3199"/>
                  </a:lnTo>
                  <a:lnTo>
                    <a:pt x="1260" y="3152"/>
                  </a:lnTo>
                  <a:lnTo>
                    <a:pt x="1250" y="3105"/>
                  </a:lnTo>
                  <a:lnTo>
                    <a:pt x="1241" y="3058"/>
                  </a:lnTo>
                  <a:lnTo>
                    <a:pt x="1234" y="3009"/>
                  </a:lnTo>
                  <a:lnTo>
                    <a:pt x="1237" y="3001"/>
                  </a:lnTo>
                  <a:lnTo>
                    <a:pt x="1241" y="2993"/>
                  </a:lnTo>
                  <a:lnTo>
                    <a:pt x="1245" y="2985"/>
                  </a:lnTo>
                  <a:lnTo>
                    <a:pt x="1247" y="2976"/>
                  </a:lnTo>
                  <a:lnTo>
                    <a:pt x="1250" y="2966"/>
                  </a:lnTo>
                  <a:lnTo>
                    <a:pt x="1251" y="2957"/>
                  </a:lnTo>
                  <a:lnTo>
                    <a:pt x="1252" y="2949"/>
                  </a:lnTo>
                  <a:lnTo>
                    <a:pt x="1254" y="2939"/>
                  </a:lnTo>
                  <a:lnTo>
                    <a:pt x="1254" y="2929"/>
                  </a:lnTo>
                  <a:lnTo>
                    <a:pt x="1255" y="2920"/>
                  </a:lnTo>
                  <a:lnTo>
                    <a:pt x="1270" y="2874"/>
                  </a:lnTo>
                  <a:lnTo>
                    <a:pt x="1283" y="2829"/>
                  </a:lnTo>
                  <a:lnTo>
                    <a:pt x="1296" y="2784"/>
                  </a:lnTo>
                  <a:lnTo>
                    <a:pt x="1306" y="2738"/>
                  </a:lnTo>
                  <a:lnTo>
                    <a:pt x="1315" y="2694"/>
                  </a:lnTo>
                  <a:lnTo>
                    <a:pt x="1322" y="2648"/>
                  </a:lnTo>
                  <a:lnTo>
                    <a:pt x="1327" y="2601"/>
                  </a:lnTo>
                  <a:lnTo>
                    <a:pt x="1329" y="2553"/>
                  </a:lnTo>
                  <a:lnTo>
                    <a:pt x="1328" y="2505"/>
                  </a:lnTo>
                  <a:lnTo>
                    <a:pt x="1323" y="2454"/>
                  </a:lnTo>
                  <a:lnTo>
                    <a:pt x="1348" y="2437"/>
                  </a:lnTo>
                  <a:lnTo>
                    <a:pt x="1365" y="2418"/>
                  </a:lnTo>
                  <a:lnTo>
                    <a:pt x="1377" y="2396"/>
                  </a:lnTo>
                  <a:lnTo>
                    <a:pt x="1385" y="2371"/>
                  </a:lnTo>
                  <a:lnTo>
                    <a:pt x="1389" y="2345"/>
                  </a:lnTo>
                  <a:lnTo>
                    <a:pt x="1390" y="2319"/>
                  </a:lnTo>
                  <a:lnTo>
                    <a:pt x="1391" y="2292"/>
                  </a:lnTo>
                  <a:lnTo>
                    <a:pt x="1392" y="2266"/>
                  </a:lnTo>
                  <a:lnTo>
                    <a:pt x="1395" y="2240"/>
                  </a:lnTo>
                  <a:lnTo>
                    <a:pt x="1400" y="2216"/>
                  </a:lnTo>
                  <a:lnTo>
                    <a:pt x="1396" y="2209"/>
                  </a:lnTo>
                  <a:lnTo>
                    <a:pt x="1395" y="2202"/>
                  </a:lnTo>
                  <a:lnTo>
                    <a:pt x="1394" y="2194"/>
                  </a:lnTo>
                  <a:lnTo>
                    <a:pt x="1395" y="2187"/>
                  </a:lnTo>
                  <a:lnTo>
                    <a:pt x="1397" y="2180"/>
                  </a:lnTo>
                  <a:lnTo>
                    <a:pt x="1398" y="2173"/>
                  </a:lnTo>
                  <a:lnTo>
                    <a:pt x="1401" y="2167"/>
                  </a:lnTo>
                  <a:lnTo>
                    <a:pt x="1403" y="2159"/>
                  </a:lnTo>
                  <a:lnTo>
                    <a:pt x="1405" y="2152"/>
                  </a:lnTo>
                  <a:lnTo>
                    <a:pt x="1406" y="2145"/>
                  </a:lnTo>
                  <a:lnTo>
                    <a:pt x="1410" y="2145"/>
                  </a:lnTo>
                  <a:lnTo>
                    <a:pt x="1412" y="2143"/>
                  </a:lnTo>
                  <a:lnTo>
                    <a:pt x="1415" y="2142"/>
                  </a:lnTo>
                  <a:lnTo>
                    <a:pt x="1417" y="2140"/>
                  </a:lnTo>
                  <a:lnTo>
                    <a:pt x="1420" y="2136"/>
                  </a:lnTo>
                  <a:lnTo>
                    <a:pt x="1422" y="2132"/>
                  </a:lnTo>
                  <a:lnTo>
                    <a:pt x="1423" y="2130"/>
                  </a:lnTo>
                  <a:lnTo>
                    <a:pt x="1426" y="2126"/>
                  </a:lnTo>
                  <a:lnTo>
                    <a:pt x="1426" y="2122"/>
                  </a:lnTo>
                  <a:lnTo>
                    <a:pt x="1427" y="2119"/>
                  </a:lnTo>
                  <a:lnTo>
                    <a:pt x="1429" y="2052"/>
                  </a:lnTo>
                  <a:lnTo>
                    <a:pt x="1431" y="1985"/>
                  </a:lnTo>
                  <a:lnTo>
                    <a:pt x="1432" y="1918"/>
                  </a:lnTo>
                  <a:lnTo>
                    <a:pt x="1433" y="1853"/>
                  </a:lnTo>
                  <a:lnTo>
                    <a:pt x="1432" y="1787"/>
                  </a:lnTo>
                  <a:lnTo>
                    <a:pt x="1431" y="1723"/>
                  </a:lnTo>
                  <a:lnTo>
                    <a:pt x="1429" y="1660"/>
                  </a:lnTo>
                  <a:lnTo>
                    <a:pt x="1426" y="1599"/>
                  </a:lnTo>
                  <a:lnTo>
                    <a:pt x="1422" y="1541"/>
                  </a:lnTo>
                  <a:lnTo>
                    <a:pt x="1418" y="1485"/>
                  </a:lnTo>
                  <a:lnTo>
                    <a:pt x="1416" y="1482"/>
                  </a:lnTo>
                  <a:lnTo>
                    <a:pt x="1415" y="1479"/>
                  </a:lnTo>
                  <a:lnTo>
                    <a:pt x="1415" y="1477"/>
                  </a:lnTo>
                  <a:lnTo>
                    <a:pt x="1416" y="1473"/>
                  </a:lnTo>
                  <a:lnTo>
                    <a:pt x="1417" y="1470"/>
                  </a:lnTo>
                  <a:lnTo>
                    <a:pt x="1417" y="1467"/>
                  </a:lnTo>
                  <a:lnTo>
                    <a:pt x="1418" y="1464"/>
                  </a:lnTo>
                  <a:lnTo>
                    <a:pt x="1417" y="1461"/>
                  </a:lnTo>
                  <a:lnTo>
                    <a:pt x="1416" y="1458"/>
                  </a:lnTo>
                  <a:lnTo>
                    <a:pt x="1412" y="1456"/>
                  </a:lnTo>
                  <a:lnTo>
                    <a:pt x="1418" y="1451"/>
                  </a:lnTo>
                  <a:lnTo>
                    <a:pt x="1417" y="1410"/>
                  </a:lnTo>
                  <a:lnTo>
                    <a:pt x="1415" y="1369"/>
                  </a:lnTo>
                  <a:lnTo>
                    <a:pt x="1411" y="1329"/>
                  </a:lnTo>
                  <a:lnTo>
                    <a:pt x="1406" y="1290"/>
                  </a:lnTo>
                  <a:lnTo>
                    <a:pt x="1400" y="1249"/>
                  </a:lnTo>
                  <a:lnTo>
                    <a:pt x="1395" y="1209"/>
                  </a:lnTo>
                  <a:lnTo>
                    <a:pt x="1390" y="1169"/>
                  </a:lnTo>
                  <a:lnTo>
                    <a:pt x="1385" y="1128"/>
                  </a:lnTo>
                  <a:lnTo>
                    <a:pt x="1381" y="1086"/>
                  </a:lnTo>
                  <a:lnTo>
                    <a:pt x="1379" y="1044"/>
                  </a:lnTo>
                  <a:lnTo>
                    <a:pt x="1369" y="1013"/>
                  </a:lnTo>
                  <a:lnTo>
                    <a:pt x="1363" y="981"/>
                  </a:lnTo>
                  <a:lnTo>
                    <a:pt x="1359" y="946"/>
                  </a:lnTo>
                  <a:lnTo>
                    <a:pt x="1356" y="911"/>
                  </a:lnTo>
                  <a:lnTo>
                    <a:pt x="1355" y="875"/>
                  </a:lnTo>
                  <a:lnTo>
                    <a:pt x="1354" y="841"/>
                  </a:lnTo>
                  <a:lnTo>
                    <a:pt x="1351" y="806"/>
                  </a:lnTo>
                  <a:lnTo>
                    <a:pt x="1346" y="772"/>
                  </a:lnTo>
                  <a:lnTo>
                    <a:pt x="1338" y="739"/>
                  </a:lnTo>
                  <a:lnTo>
                    <a:pt x="1325" y="708"/>
                  </a:lnTo>
                  <a:lnTo>
                    <a:pt x="1324" y="700"/>
                  </a:lnTo>
                  <a:lnTo>
                    <a:pt x="1320" y="694"/>
                  </a:lnTo>
                  <a:lnTo>
                    <a:pt x="1315" y="689"/>
                  </a:lnTo>
                  <a:lnTo>
                    <a:pt x="1309" y="685"/>
                  </a:lnTo>
                  <a:lnTo>
                    <a:pt x="1302" y="684"/>
                  </a:lnTo>
                  <a:lnTo>
                    <a:pt x="1294" y="681"/>
                  </a:lnTo>
                  <a:lnTo>
                    <a:pt x="1287" y="681"/>
                  </a:lnTo>
                  <a:lnTo>
                    <a:pt x="1280" y="681"/>
                  </a:lnTo>
                  <a:lnTo>
                    <a:pt x="1272" y="681"/>
                  </a:lnTo>
                  <a:lnTo>
                    <a:pt x="1266" y="681"/>
                  </a:lnTo>
                  <a:lnTo>
                    <a:pt x="1229" y="668"/>
                  </a:lnTo>
                  <a:lnTo>
                    <a:pt x="1192" y="654"/>
                  </a:lnTo>
                  <a:lnTo>
                    <a:pt x="1154" y="642"/>
                  </a:lnTo>
                  <a:lnTo>
                    <a:pt x="1117" y="629"/>
                  </a:lnTo>
                  <a:lnTo>
                    <a:pt x="1080" y="616"/>
                  </a:lnTo>
                  <a:lnTo>
                    <a:pt x="1043" y="602"/>
                  </a:lnTo>
                  <a:lnTo>
                    <a:pt x="1006" y="589"/>
                  </a:lnTo>
                  <a:lnTo>
                    <a:pt x="969" y="574"/>
                  </a:lnTo>
                  <a:lnTo>
                    <a:pt x="933" y="556"/>
                  </a:lnTo>
                  <a:lnTo>
                    <a:pt x="898" y="539"/>
                  </a:lnTo>
                  <a:lnTo>
                    <a:pt x="894" y="534"/>
                  </a:lnTo>
                  <a:lnTo>
                    <a:pt x="892" y="529"/>
                  </a:lnTo>
                  <a:lnTo>
                    <a:pt x="891" y="524"/>
                  </a:lnTo>
                  <a:lnTo>
                    <a:pt x="888" y="518"/>
                  </a:lnTo>
                  <a:lnTo>
                    <a:pt x="887" y="513"/>
                  </a:lnTo>
                  <a:lnTo>
                    <a:pt x="886" y="507"/>
                  </a:lnTo>
                  <a:lnTo>
                    <a:pt x="886" y="501"/>
                  </a:lnTo>
                  <a:lnTo>
                    <a:pt x="886" y="496"/>
                  </a:lnTo>
                  <a:lnTo>
                    <a:pt x="884" y="490"/>
                  </a:lnTo>
                  <a:lnTo>
                    <a:pt x="884" y="483"/>
                  </a:lnTo>
                  <a:lnTo>
                    <a:pt x="879" y="504"/>
                  </a:lnTo>
                  <a:lnTo>
                    <a:pt x="872" y="524"/>
                  </a:lnTo>
                  <a:lnTo>
                    <a:pt x="862" y="543"/>
                  </a:lnTo>
                  <a:lnTo>
                    <a:pt x="850" y="560"/>
                  </a:lnTo>
                  <a:lnTo>
                    <a:pt x="836" y="577"/>
                  </a:lnTo>
                  <a:lnTo>
                    <a:pt x="821" y="595"/>
                  </a:lnTo>
                  <a:lnTo>
                    <a:pt x="806" y="611"/>
                  </a:lnTo>
                  <a:lnTo>
                    <a:pt x="790" y="627"/>
                  </a:lnTo>
                  <a:lnTo>
                    <a:pt x="775" y="642"/>
                  </a:lnTo>
                  <a:lnTo>
                    <a:pt x="760" y="658"/>
                  </a:lnTo>
                  <a:lnTo>
                    <a:pt x="762" y="658"/>
                  </a:lnTo>
                  <a:lnTo>
                    <a:pt x="762" y="659"/>
                  </a:lnTo>
                  <a:lnTo>
                    <a:pt x="763" y="659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4" y="664"/>
                  </a:lnTo>
                  <a:lnTo>
                    <a:pt x="764" y="665"/>
                  </a:lnTo>
                  <a:lnTo>
                    <a:pt x="764" y="666"/>
                  </a:lnTo>
                  <a:lnTo>
                    <a:pt x="749" y="673"/>
                  </a:lnTo>
                  <a:lnTo>
                    <a:pt x="753" y="675"/>
                  </a:lnTo>
                  <a:lnTo>
                    <a:pt x="757" y="678"/>
                  </a:lnTo>
                  <a:lnTo>
                    <a:pt x="759" y="680"/>
                  </a:lnTo>
                  <a:lnTo>
                    <a:pt x="763" y="683"/>
                  </a:lnTo>
                  <a:lnTo>
                    <a:pt x="767" y="685"/>
                  </a:lnTo>
                  <a:lnTo>
                    <a:pt x="768" y="687"/>
                  </a:lnTo>
                  <a:lnTo>
                    <a:pt x="770" y="690"/>
                  </a:lnTo>
                  <a:lnTo>
                    <a:pt x="770" y="695"/>
                  </a:lnTo>
                  <a:lnTo>
                    <a:pt x="770" y="699"/>
                  </a:lnTo>
                  <a:lnTo>
                    <a:pt x="769" y="705"/>
                  </a:lnTo>
                  <a:lnTo>
                    <a:pt x="768" y="706"/>
                  </a:lnTo>
                  <a:lnTo>
                    <a:pt x="765" y="706"/>
                  </a:lnTo>
                  <a:lnTo>
                    <a:pt x="764" y="707"/>
                  </a:lnTo>
                  <a:lnTo>
                    <a:pt x="762" y="708"/>
                  </a:lnTo>
                  <a:lnTo>
                    <a:pt x="759" y="710"/>
                  </a:lnTo>
                  <a:lnTo>
                    <a:pt x="755" y="711"/>
                  </a:lnTo>
                  <a:lnTo>
                    <a:pt x="753" y="711"/>
                  </a:lnTo>
                  <a:lnTo>
                    <a:pt x="750" y="711"/>
                  </a:lnTo>
                  <a:lnTo>
                    <a:pt x="748" y="710"/>
                  </a:lnTo>
                  <a:lnTo>
                    <a:pt x="746" y="708"/>
                  </a:lnTo>
                  <a:lnTo>
                    <a:pt x="744" y="705"/>
                  </a:lnTo>
                  <a:lnTo>
                    <a:pt x="743" y="702"/>
                  </a:lnTo>
                  <a:lnTo>
                    <a:pt x="743" y="699"/>
                  </a:lnTo>
                  <a:lnTo>
                    <a:pt x="743" y="696"/>
                  </a:lnTo>
                  <a:lnTo>
                    <a:pt x="743" y="692"/>
                  </a:lnTo>
                  <a:lnTo>
                    <a:pt x="743" y="689"/>
                  </a:lnTo>
                  <a:lnTo>
                    <a:pt x="743" y="685"/>
                  </a:lnTo>
                  <a:lnTo>
                    <a:pt x="743" y="681"/>
                  </a:lnTo>
                  <a:lnTo>
                    <a:pt x="743" y="679"/>
                  </a:lnTo>
                  <a:lnTo>
                    <a:pt x="743" y="675"/>
                  </a:lnTo>
                  <a:lnTo>
                    <a:pt x="739" y="673"/>
                  </a:lnTo>
                  <a:lnTo>
                    <a:pt x="736" y="671"/>
                  </a:lnTo>
                  <a:lnTo>
                    <a:pt x="733" y="670"/>
                  </a:lnTo>
                  <a:lnTo>
                    <a:pt x="729" y="668"/>
                  </a:lnTo>
                  <a:lnTo>
                    <a:pt x="726" y="666"/>
                  </a:lnTo>
                  <a:lnTo>
                    <a:pt x="723" y="665"/>
                  </a:lnTo>
                  <a:lnTo>
                    <a:pt x="720" y="663"/>
                  </a:lnTo>
                  <a:lnTo>
                    <a:pt x="716" y="661"/>
                  </a:lnTo>
                  <a:lnTo>
                    <a:pt x="713" y="659"/>
                  </a:lnTo>
                  <a:lnTo>
                    <a:pt x="710" y="658"/>
                  </a:lnTo>
                  <a:lnTo>
                    <a:pt x="713" y="654"/>
                  </a:lnTo>
                  <a:lnTo>
                    <a:pt x="717" y="653"/>
                  </a:lnTo>
                  <a:lnTo>
                    <a:pt x="720" y="653"/>
                  </a:lnTo>
                  <a:lnTo>
                    <a:pt x="722" y="654"/>
                  </a:lnTo>
                  <a:lnTo>
                    <a:pt x="724" y="657"/>
                  </a:lnTo>
                  <a:lnTo>
                    <a:pt x="727" y="659"/>
                  </a:lnTo>
                  <a:lnTo>
                    <a:pt x="729" y="661"/>
                  </a:lnTo>
                  <a:lnTo>
                    <a:pt x="732" y="664"/>
                  </a:lnTo>
                  <a:lnTo>
                    <a:pt x="736" y="666"/>
                  </a:lnTo>
                  <a:lnTo>
                    <a:pt x="739" y="666"/>
                  </a:lnTo>
                  <a:lnTo>
                    <a:pt x="741" y="661"/>
                  </a:lnTo>
                  <a:lnTo>
                    <a:pt x="739" y="658"/>
                  </a:lnTo>
                  <a:lnTo>
                    <a:pt x="738" y="654"/>
                  </a:lnTo>
                  <a:lnTo>
                    <a:pt x="736" y="649"/>
                  </a:lnTo>
                  <a:lnTo>
                    <a:pt x="733" y="645"/>
                  </a:lnTo>
                  <a:lnTo>
                    <a:pt x="729" y="642"/>
                  </a:lnTo>
                  <a:lnTo>
                    <a:pt x="726" y="637"/>
                  </a:lnTo>
                  <a:lnTo>
                    <a:pt x="722" y="633"/>
                  </a:lnTo>
                  <a:lnTo>
                    <a:pt x="718" y="628"/>
                  </a:lnTo>
                  <a:lnTo>
                    <a:pt x="716" y="624"/>
                  </a:lnTo>
                  <a:lnTo>
                    <a:pt x="737" y="626"/>
                  </a:lnTo>
                  <a:lnTo>
                    <a:pt x="757" y="622"/>
                  </a:lnTo>
                  <a:lnTo>
                    <a:pt x="774" y="616"/>
                  </a:lnTo>
                  <a:lnTo>
                    <a:pt x="790" y="606"/>
                  </a:lnTo>
                  <a:lnTo>
                    <a:pt x="805" y="595"/>
                  </a:lnTo>
                  <a:lnTo>
                    <a:pt x="817" y="581"/>
                  </a:lnTo>
                  <a:lnTo>
                    <a:pt x="830" y="566"/>
                  </a:lnTo>
                  <a:lnTo>
                    <a:pt x="842" y="550"/>
                  </a:lnTo>
                  <a:lnTo>
                    <a:pt x="853" y="534"/>
                  </a:lnTo>
                  <a:lnTo>
                    <a:pt x="864" y="518"/>
                  </a:lnTo>
                  <a:lnTo>
                    <a:pt x="867" y="512"/>
                  </a:lnTo>
                  <a:lnTo>
                    <a:pt x="868" y="506"/>
                  </a:lnTo>
                  <a:lnTo>
                    <a:pt x="869" y="499"/>
                  </a:lnTo>
                  <a:lnTo>
                    <a:pt x="869" y="493"/>
                  </a:lnTo>
                  <a:lnTo>
                    <a:pt x="871" y="487"/>
                  </a:lnTo>
                  <a:lnTo>
                    <a:pt x="871" y="481"/>
                  </a:lnTo>
                  <a:lnTo>
                    <a:pt x="871" y="473"/>
                  </a:lnTo>
                  <a:lnTo>
                    <a:pt x="869" y="467"/>
                  </a:lnTo>
                  <a:lnTo>
                    <a:pt x="869" y="462"/>
                  </a:lnTo>
                  <a:lnTo>
                    <a:pt x="868" y="456"/>
                  </a:lnTo>
                  <a:lnTo>
                    <a:pt x="866" y="467"/>
                  </a:lnTo>
                  <a:lnTo>
                    <a:pt x="862" y="478"/>
                  </a:lnTo>
                  <a:lnTo>
                    <a:pt x="857" y="490"/>
                  </a:lnTo>
                  <a:lnTo>
                    <a:pt x="852" y="501"/>
                  </a:lnTo>
                  <a:lnTo>
                    <a:pt x="846" y="511"/>
                  </a:lnTo>
                  <a:lnTo>
                    <a:pt x="840" y="520"/>
                  </a:lnTo>
                  <a:lnTo>
                    <a:pt x="832" y="530"/>
                  </a:lnTo>
                  <a:lnTo>
                    <a:pt x="825" y="540"/>
                  </a:lnTo>
                  <a:lnTo>
                    <a:pt x="819" y="550"/>
                  </a:lnTo>
                  <a:lnTo>
                    <a:pt x="811" y="560"/>
                  </a:lnTo>
                  <a:lnTo>
                    <a:pt x="811" y="561"/>
                  </a:lnTo>
                  <a:lnTo>
                    <a:pt x="811" y="563"/>
                  </a:lnTo>
                  <a:lnTo>
                    <a:pt x="811" y="564"/>
                  </a:lnTo>
                  <a:lnTo>
                    <a:pt x="812" y="564"/>
                  </a:lnTo>
                  <a:lnTo>
                    <a:pt x="814" y="565"/>
                  </a:lnTo>
                  <a:lnTo>
                    <a:pt x="812" y="564"/>
                  </a:lnTo>
                  <a:lnTo>
                    <a:pt x="824" y="551"/>
                  </a:lnTo>
                  <a:lnTo>
                    <a:pt x="826" y="554"/>
                  </a:lnTo>
                  <a:lnTo>
                    <a:pt x="819" y="563"/>
                  </a:lnTo>
                  <a:lnTo>
                    <a:pt x="811" y="571"/>
                  </a:lnTo>
                  <a:lnTo>
                    <a:pt x="803" y="580"/>
                  </a:lnTo>
                  <a:lnTo>
                    <a:pt x="794" y="587"/>
                  </a:lnTo>
                  <a:lnTo>
                    <a:pt x="784" y="595"/>
                  </a:lnTo>
                  <a:lnTo>
                    <a:pt x="774" y="601"/>
                  </a:lnTo>
                  <a:lnTo>
                    <a:pt x="764" y="605"/>
                  </a:lnTo>
                  <a:lnTo>
                    <a:pt x="753" y="608"/>
                  </a:lnTo>
                  <a:lnTo>
                    <a:pt x="742" y="610"/>
                  </a:lnTo>
                  <a:lnTo>
                    <a:pt x="731" y="610"/>
                  </a:lnTo>
                  <a:lnTo>
                    <a:pt x="717" y="610"/>
                  </a:lnTo>
                  <a:lnTo>
                    <a:pt x="703" y="607"/>
                  </a:lnTo>
                  <a:lnTo>
                    <a:pt x="690" y="603"/>
                  </a:lnTo>
                  <a:lnTo>
                    <a:pt x="679" y="596"/>
                  </a:lnTo>
                  <a:lnTo>
                    <a:pt x="666" y="587"/>
                  </a:lnTo>
                  <a:lnTo>
                    <a:pt x="655" y="579"/>
                  </a:lnTo>
                  <a:lnTo>
                    <a:pt x="644" y="567"/>
                  </a:lnTo>
                  <a:lnTo>
                    <a:pt x="633" y="558"/>
                  </a:lnTo>
                  <a:lnTo>
                    <a:pt x="623" y="548"/>
                  </a:lnTo>
                  <a:lnTo>
                    <a:pt x="612" y="539"/>
                  </a:lnTo>
                  <a:lnTo>
                    <a:pt x="601" y="524"/>
                  </a:lnTo>
                  <a:lnTo>
                    <a:pt x="591" y="508"/>
                  </a:lnTo>
                  <a:lnTo>
                    <a:pt x="584" y="491"/>
                  </a:lnTo>
                  <a:lnTo>
                    <a:pt x="578" y="473"/>
                  </a:lnTo>
                  <a:lnTo>
                    <a:pt x="573" y="455"/>
                  </a:lnTo>
                  <a:lnTo>
                    <a:pt x="570" y="438"/>
                  </a:lnTo>
                  <a:lnTo>
                    <a:pt x="566" y="420"/>
                  </a:lnTo>
                  <a:lnTo>
                    <a:pt x="561" y="403"/>
                  </a:lnTo>
                  <a:lnTo>
                    <a:pt x="556" y="388"/>
                  </a:lnTo>
                  <a:lnTo>
                    <a:pt x="550" y="376"/>
                  </a:lnTo>
                  <a:lnTo>
                    <a:pt x="550" y="399"/>
                  </a:lnTo>
                  <a:lnTo>
                    <a:pt x="544" y="386"/>
                  </a:lnTo>
                  <a:lnTo>
                    <a:pt x="539" y="375"/>
                  </a:lnTo>
                  <a:lnTo>
                    <a:pt x="534" y="363"/>
                  </a:lnTo>
                  <a:lnTo>
                    <a:pt x="529" y="353"/>
                  </a:lnTo>
                  <a:lnTo>
                    <a:pt x="524" y="345"/>
                  </a:lnTo>
                  <a:lnTo>
                    <a:pt x="519" y="335"/>
                  </a:lnTo>
                  <a:lnTo>
                    <a:pt x="515" y="325"/>
                  </a:lnTo>
                  <a:lnTo>
                    <a:pt x="513" y="314"/>
                  </a:lnTo>
                  <a:lnTo>
                    <a:pt x="509" y="302"/>
                  </a:lnTo>
                  <a:lnTo>
                    <a:pt x="508" y="287"/>
                  </a:lnTo>
                  <a:lnTo>
                    <a:pt x="514" y="281"/>
                  </a:lnTo>
                  <a:lnTo>
                    <a:pt x="514" y="284"/>
                  </a:lnTo>
                  <a:lnTo>
                    <a:pt x="516" y="288"/>
                  </a:lnTo>
                  <a:lnTo>
                    <a:pt x="519" y="292"/>
                  </a:lnTo>
                  <a:lnTo>
                    <a:pt x="521" y="294"/>
                  </a:lnTo>
                  <a:lnTo>
                    <a:pt x="525" y="298"/>
                  </a:lnTo>
                  <a:lnTo>
                    <a:pt x="527" y="300"/>
                  </a:lnTo>
                  <a:lnTo>
                    <a:pt x="529" y="304"/>
                  </a:lnTo>
                  <a:lnTo>
                    <a:pt x="530" y="308"/>
                  </a:lnTo>
                  <a:lnTo>
                    <a:pt x="530" y="313"/>
                  </a:lnTo>
                  <a:lnTo>
                    <a:pt x="529" y="319"/>
                  </a:lnTo>
                  <a:lnTo>
                    <a:pt x="523" y="308"/>
                  </a:lnTo>
                  <a:lnTo>
                    <a:pt x="521" y="309"/>
                  </a:lnTo>
                  <a:lnTo>
                    <a:pt x="520" y="310"/>
                  </a:lnTo>
                  <a:lnTo>
                    <a:pt x="520" y="311"/>
                  </a:lnTo>
                  <a:lnTo>
                    <a:pt x="520" y="313"/>
                  </a:lnTo>
                  <a:lnTo>
                    <a:pt x="520" y="314"/>
                  </a:lnTo>
                  <a:lnTo>
                    <a:pt x="520" y="316"/>
                  </a:lnTo>
                  <a:lnTo>
                    <a:pt x="520" y="318"/>
                  </a:lnTo>
                  <a:lnTo>
                    <a:pt x="520" y="319"/>
                  </a:lnTo>
                  <a:lnTo>
                    <a:pt x="520" y="321"/>
                  </a:lnTo>
                  <a:lnTo>
                    <a:pt x="520" y="323"/>
                  </a:lnTo>
                  <a:lnTo>
                    <a:pt x="524" y="321"/>
                  </a:lnTo>
                  <a:lnTo>
                    <a:pt x="526" y="321"/>
                  </a:lnTo>
                  <a:lnTo>
                    <a:pt x="529" y="324"/>
                  </a:lnTo>
                  <a:lnTo>
                    <a:pt x="530" y="326"/>
                  </a:lnTo>
                  <a:lnTo>
                    <a:pt x="530" y="330"/>
                  </a:lnTo>
                  <a:lnTo>
                    <a:pt x="531" y="332"/>
                  </a:lnTo>
                  <a:lnTo>
                    <a:pt x="531" y="336"/>
                  </a:lnTo>
                  <a:lnTo>
                    <a:pt x="532" y="339"/>
                  </a:lnTo>
                  <a:lnTo>
                    <a:pt x="532" y="341"/>
                  </a:lnTo>
                  <a:lnTo>
                    <a:pt x="535" y="342"/>
                  </a:lnTo>
                  <a:lnTo>
                    <a:pt x="537" y="342"/>
                  </a:lnTo>
                  <a:lnTo>
                    <a:pt x="536" y="342"/>
                  </a:lnTo>
                  <a:lnTo>
                    <a:pt x="535" y="342"/>
                  </a:lnTo>
                  <a:lnTo>
                    <a:pt x="532" y="345"/>
                  </a:lnTo>
                  <a:lnTo>
                    <a:pt x="532" y="347"/>
                  </a:lnTo>
                  <a:lnTo>
                    <a:pt x="532" y="350"/>
                  </a:lnTo>
                  <a:lnTo>
                    <a:pt x="532" y="352"/>
                  </a:lnTo>
                  <a:lnTo>
                    <a:pt x="534" y="355"/>
                  </a:lnTo>
                  <a:lnTo>
                    <a:pt x="535" y="357"/>
                  </a:lnTo>
                  <a:lnTo>
                    <a:pt x="537" y="360"/>
                  </a:lnTo>
                  <a:lnTo>
                    <a:pt x="539" y="362"/>
                  </a:lnTo>
                  <a:lnTo>
                    <a:pt x="540" y="365"/>
                  </a:lnTo>
                  <a:lnTo>
                    <a:pt x="541" y="367"/>
                  </a:lnTo>
                  <a:lnTo>
                    <a:pt x="544" y="367"/>
                  </a:lnTo>
                  <a:lnTo>
                    <a:pt x="546" y="325"/>
                  </a:lnTo>
                  <a:lnTo>
                    <a:pt x="546" y="328"/>
                  </a:lnTo>
                  <a:lnTo>
                    <a:pt x="546" y="331"/>
                  </a:lnTo>
                  <a:lnTo>
                    <a:pt x="546" y="334"/>
                  </a:lnTo>
                  <a:lnTo>
                    <a:pt x="546" y="337"/>
                  </a:lnTo>
                  <a:lnTo>
                    <a:pt x="546" y="340"/>
                  </a:lnTo>
                  <a:lnTo>
                    <a:pt x="546" y="344"/>
                  </a:lnTo>
                  <a:lnTo>
                    <a:pt x="546" y="346"/>
                  </a:lnTo>
                  <a:lnTo>
                    <a:pt x="547" y="349"/>
                  </a:lnTo>
                  <a:lnTo>
                    <a:pt x="550" y="351"/>
                  </a:lnTo>
                  <a:lnTo>
                    <a:pt x="552" y="352"/>
                  </a:lnTo>
                  <a:lnTo>
                    <a:pt x="555" y="344"/>
                  </a:lnTo>
                  <a:lnTo>
                    <a:pt x="556" y="336"/>
                  </a:lnTo>
                  <a:lnTo>
                    <a:pt x="556" y="328"/>
                  </a:lnTo>
                  <a:lnTo>
                    <a:pt x="555" y="319"/>
                  </a:lnTo>
                  <a:lnTo>
                    <a:pt x="553" y="310"/>
                  </a:lnTo>
                  <a:lnTo>
                    <a:pt x="553" y="302"/>
                  </a:lnTo>
                  <a:lnTo>
                    <a:pt x="552" y="294"/>
                  </a:lnTo>
                  <a:lnTo>
                    <a:pt x="553" y="287"/>
                  </a:lnTo>
                  <a:lnTo>
                    <a:pt x="555" y="279"/>
                  </a:lnTo>
                  <a:lnTo>
                    <a:pt x="558" y="274"/>
                  </a:lnTo>
                  <a:lnTo>
                    <a:pt x="557" y="269"/>
                  </a:lnTo>
                  <a:lnTo>
                    <a:pt x="556" y="264"/>
                  </a:lnTo>
                  <a:lnTo>
                    <a:pt x="556" y="261"/>
                  </a:lnTo>
                  <a:lnTo>
                    <a:pt x="555" y="256"/>
                  </a:lnTo>
                  <a:lnTo>
                    <a:pt x="555" y="251"/>
                  </a:lnTo>
                  <a:lnTo>
                    <a:pt x="553" y="246"/>
                  </a:lnTo>
                  <a:lnTo>
                    <a:pt x="553" y="241"/>
                  </a:lnTo>
                  <a:lnTo>
                    <a:pt x="553" y="235"/>
                  </a:lnTo>
                  <a:lnTo>
                    <a:pt x="552" y="230"/>
                  </a:lnTo>
                  <a:lnTo>
                    <a:pt x="552" y="224"/>
                  </a:lnTo>
                  <a:lnTo>
                    <a:pt x="552" y="219"/>
                  </a:lnTo>
                  <a:lnTo>
                    <a:pt x="552" y="214"/>
                  </a:lnTo>
                  <a:lnTo>
                    <a:pt x="551" y="209"/>
                  </a:lnTo>
                  <a:lnTo>
                    <a:pt x="550" y="204"/>
                  </a:lnTo>
                  <a:lnTo>
                    <a:pt x="550" y="199"/>
                  </a:lnTo>
                  <a:lnTo>
                    <a:pt x="550" y="194"/>
                  </a:lnTo>
                  <a:lnTo>
                    <a:pt x="550" y="189"/>
                  </a:lnTo>
                  <a:lnTo>
                    <a:pt x="551" y="185"/>
                  </a:lnTo>
                  <a:lnTo>
                    <a:pt x="553" y="182"/>
                  </a:lnTo>
                  <a:lnTo>
                    <a:pt x="558" y="179"/>
                  </a:lnTo>
                  <a:lnTo>
                    <a:pt x="556" y="164"/>
                  </a:lnTo>
                  <a:lnTo>
                    <a:pt x="558" y="169"/>
                  </a:lnTo>
                  <a:lnTo>
                    <a:pt x="561" y="175"/>
                  </a:lnTo>
                  <a:lnTo>
                    <a:pt x="565" y="182"/>
                  </a:lnTo>
                  <a:lnTo>
                    <a:pt x="568" y="189"/>
                  </a:lnTo>
                  <a:lnTo>
                    <a:pt x="573" y="196"/>
                  </a:lnTo>
                  <a:lnTo>
                    <a:pt x="580" y="203"/>
                  </a:lnTo>
                  <a:lnTo>
                    <a:pt x="584" y="209"/>
                  </a:lnTo>
                  <a:lnTo>
                    <a:pt x="592" y="215"/>
                  </a:lnTo>
                  <a:lnTo>
                    <a:pt x="598" y="219"/>
                  </a:lnTo>
                  <a:lnTo>
                    <a:pt x="606" y="221"/>
                  </a:lnTo>
                  <a:lnTo>
                    <a:pt x="612" y="215"/>
                  </a:lnTo>
                  <a:lnTo>
                    <a:pt x="604" y="212"/>
                  </a:lnTo>
                  <a:lnTo>
                    <a:pt x="598" y="210"/>
                  </a:lnTo>
                  <a:lnTo>
                    <a:pt x="594" y="206"/>
                  </a:lnTo>
                  <a:lnTo>
                    <a:pt x="592" y="201"/>
                  </a:lnTo>
                  <a:lnTo>
                    <a:pt x="591" y="196"/>
                  </a:lnTo>
                  <a:lnTo>
                    <a:pt x="589" y="190"/>
                  </a:lnTo>
                  <a:lnTo>
                    <a:pt x="589" y="184"/>
                  </a:lnTo>
                  <a:lnTo>
                    <a:pt x="588" y="179"/>
                  </a:lnTo>
                  <a:lnTo>
                    <a:pt x="587" y="173"/>
                  </a:lnTo>
                  <a:lnTo>
                    <a:pt x="586" y="168"/>
                  </a:lnTo>
                  <a:lnTo>
                    <a:pt x="591" y="147"/>
                  </a:lnTo>
                  <a:lnTo>
                    <a:pt x="591" y="149"/>
                  </a:lnTo>
                  <a:lnTo>
                    <a:pt x="592" y="152"/>
                  </a:lnTo>
                  <a:lnTo>
                    <a:pt x="593" y="156"/>
                  </a:lnTo>
                  <a:lnTo>
                    <a:pt x="594" y="159"/>
                  </a:lnTo>
                  <a:lnTo>
                    <a:pt x="597" y="163"/>
                  </a:lnTo>
                  <a:lnTo>
                    <a:pt x="598" y="167"/>
                  </a:lnTo>
                  <a:lnTo>
                    <a:pt x="599" y="170"/>
                  </a:lnTo>
                  <a:lnTo>
                    <a:pt x="601" y="174"/>
                  </a:lnTo>
                  <a:lnTo>
                    <a:pt x="599" y="179"/>
                  </a:lnTo>
                  <a:lnTo>
                    <a:pt x="597" y="183"/>
                  </a:lnTo>
                  <a:lnTo>
                    <a:pt x="604" y="186"/>
                  </a:lnTo>
                  <a:lnTo>
                    <a:pt x="610" y="190"/>
                  </a:lnTo>
                  <a:lnTo>
                    <a:pt x="618" y="193"/>
                  </a:lnTo>
                  <a:lnTo>
                    <a:pt x="624" y="195"/>
                  </a:lnTo>
                  <a:lnTo>
                    <a:pt x="630" y="198"/>
                  </a:lnTo>
                  <a:lnTo>
                    <a:pt x="638" y="199"/>
                  </a:lnTo>
                  <a:lnTo>
                    <a:pt x="644" y="201"/>
                  </a:lnTo>
                  <a:lnTo>
                    <a:pt x="650" y="203"/>
                  </a:lnTo>
                  <a:lnTo>
                    <a:pt x="658" y="205"/>
                  </a:lnTo>
                  <a:lnTo>
                    <a:pt x="665" y="209"/>
                  </a:lnTo>
                  <a:lnTo>
                    <a:pt x="663" y="205"/>
                  </a:lnTo>
                  <a:lnTo>
                    <a:pt x="660" y="201"/>
                  </a:lnTo>
                  <a:lnTo>
                    <a:pt x="658" y="199"/>
                  </a:lnTo>
                  <a:lnTo>
                    <a:pt x="655" y="196"/>
                  </a:lnTo>
                  <a:lnTo>
                    <a:pt x="653" y="194"/>
                  </a:lnTo>
                  <a:lnTo>
                    <a:pt x="650" y="190"/>
                  </a:lnTo>
                  <a:lnTo>
                    <a:pt x="646" y="188"/>
                  </a:lnTo>
                  <a:lnTo>
                    <a:pt x="644" y="184"/>
                  </a:lnTo>
                  <a:lnTo>
                    <a:pt x="641" y="179"/>
                  </a:lnTo>
                  <a:lnTo>
                    <a:pt x="639" y="174"/>
                  </a:lnTo>
                  <a:lnTo>
                    <a:pt x="648" y="179"/>
                  </a:lnTo>
                  <a:lnTo>
                    <a:pt x="656" y="182"/>
                  </a:lnTo>
                  <a:lnTo>
                    <a:pt x="665" y="183"/>
                  </a:lnTo>
                  <a:lnTo>
                    <a:pt x="674" y="183"/>
                  </a:lnTo>
                  <a:lnTo>
                    <a:pt x="682" y="183"/>
                  </a:lnTo>
                  <a:lnTo>
                    <a:pt x="691" y="182"/>
                  </a:lnTo>
                  <a:lnTo>
                    <a:pt x="700" y="182"/>
                  </a:lnTo>
                  <a:lnTo>
                    <a:pt x="707" y="183"/>
                  </a:lnTo>
                  <a:lnTo>
                    <a:pt x="715" y="186"/>
                  </a:lnTo>
                  <a:lnTo>
                    <a:pt x="722" y="191"/>
                  </a:lnTo>
                  <a:lnTo>
                    <a:pt x="724" y="183"/>
                  </a:lnTo>
                  <a:lnTo>
                    <a:pt x="728" y="188"/>
                  </a:lnTo>
                  <a:lnTo>
                    <a:pt x="733" y="191"/>
                  </a:lnTo>
                  <a:lnTo>
                    <a:pt x="738" y="194"/>
                  </a:lnTo>
                  <a:lnTo>
                    <a:pt x="743" y="195"/>
                  </a:lnTo>
                  <a:lnTo>
                    <a:pt x="749" y="196"/>
                  </a:lnTo>
                  <a:lnTo>
                    <a:pt x="754" y="198"/>
                  </a:lnTo>
                  <a:lnTo>
                    <a:pt x="760" y="198"/>
                  </a:lnTo>
                  <a:lnTo>
                    <a:pt x="765" y="199"/>
                  </a:lnTo>
                  <a:lnTo>
                    <a:pt x="770" y="201"/>
                  </a:lnTo>
                  <a:lnTo>
                    <a:pt x="775" y="204"/>
                  </a:lnTo>
                  <a:lnTo>
                    <a:pt x="769" y="204"/>
                  </a:lnTo>
                  <a:lnTo>
                    <a:pt x="764" y="204"/>
                  </a:lnTo>
                  <a:lnTo>
                    <a:pt x="758" y="203"/>
                  </a:lnTo>
                  <a:lnTo>
                    <a:pt x="753" y="201"/>
                  </a:lnTo>
                  <a:lnTo>
                    <a:pt x="748" y="200"/>
                  </a:lnTo>
                  <a:lnTo>
                    <a:pt x="743" y="199"/>
                  </a:lnTo>
                  <a:lnTo>
                    <a:pt x="738" y="196"/>
                  </a:lnTo>
                  <a:lnTo>
                    <a:pt x="733" y="194"/>
                  </a:lnTo>
                  <a:lnTo>
                    <a:pt x="729" y="191"/>
                  </a:lnTo>
                  <a:lnTo>
                    <a:pt x="724" y="189"/>
                  </a:lnTo>
                  <a:lnTo>
                    <a:pt x="724" y="193"/>
                  </a:lnTo>
                  <a:lnTo>
                    <a:pt x="726" y="195"/>
                  </a:lnTo>
                  <a:lnTo>
                    <a:pt x="727" y="198"/>
                  </a:lnTo>
                  <a:lnTo>
                    <a:pt x="731" y="200"/>
                  </a:lnTo>
                  <a:lnTo>
                    <a:pt x="734" y="201"/>
                  </a:lnTo>
                  <a:lnTo>
                    <a:pt x="738" y="203"/>
                  </a:lnTo>
                  <a:lnTo>
                    <a:pt x="742" y="204"/>
                  </a:lnTo>
                  <a:lnTo>
                    <a:pt x="746" y="205"/>
                  </a:lnTo>
                  <a:lnTo>
                    <a:pt x="749" y="206"/>
                  </a:lnTo>
                  <a:lnTo>
                    <a:pt x="752" y="209"/>
                  </a:lnTo>
                  <a:lnTo>
                    <a:pt x="758" y="210"/>
                  </a:lnTo>
                  <a:lnTo>
                    <a:pt x="764" y="211"/>
                  </a:lnTo>
                  <a:lnTo>
                    <a:pt x="770" y="211"/>
                  </a:lnTo>
                  <a:lnTo>
                    <a:pt x="777" y="211"/>
                  </a:lnTo>
                  <a:lnTo>
                    <a:pt x="783" y="211"/>
                  </a:lnTo>
                  <a:lnTo>
                    <a:pt x="789" y="210"/>
                  </a:lnTo>
                  <a:lnTo>
                    <a:pt x="794" y="209"/>
                  </a:lnTo>
                  <a:lnTo>
                    <a:pt x="799" y="206"/>
                  </a:lnTo>
                  <a:lnTo>
                    <a:pt x="804" y="204"/>
                  </a:lnTo>
                  <a:lnTo>
                    <a:pt x="809" y="200"/>
                  </a:lnTo>
                  <a:lnTo>
                    <a:pt x="788" y="200"/>
                  </a:lnTo>
                  <a:lnTo>
                    <a:pt x="794" y="200"/>
                  </a:lnTo>
                  <a:lnTo>
                    <a:pt x="801" y="199"/>
                  </a:lnTo>
                  <a:lnTo>
                    <a:pt x="809" y="198"/>
                  </a:lnTo>
                  <a:lnTo>
                    <a:pt x="816" y="196"/>
                  </a:lnTo>
                  <a:lnTo>
                    <a:pt x="824" y="194"/>
                  </a:lnTo>
                  <a:lnTo>
                    <a:pt x="831" y="191"/>
                  </a:lnTo>
                  <a:lnTo>
                    <a:pt x="838" y="189"/>
                  </a:lnTo>
                  <a:lnTo>
                    <a:pt x="846" y="186"/>
                  </a:lnTo>
                  <a:lnTo>
                    <a:pt x="852" y="185"/>
                  </a:lnTo>
                  <a:lnTo>
                    <a:pt x="858" y="183"/>
                  </a:lnTo>
                  <a:lnTo>
                    <a:pt x="855" y="180"/>
                  </a:lnTo>
                  <a:lnTo>
                    <a:pt x="851" y="179"/>
                  </a:lnTo>
                  <a:lnTo>
                    <a:pt x="847" y="179"/>
                  </a:lnTo>
                  <a:lnTo>
                    <a:pt x="843" y="180"/>
                  </a:lnTo>
                  <a:lnTo>
                    <a:pt x="840" y="180"/>
                  </a:lnTo>
                  <a:lnTo>
                    <a:pt x="835" y="182"/>
                  </a:lnTo>
                  <a:lnTo>
                    <a:pt x="830" y="183"/>
                  </a:lnTo>
                  <a:lnTo>
                    <a:pt x="826" y="184"/>
                  </a:lnTo>
                  <a:lnTo>
                    <a:pt x="821" y="185"/>
                  </a:lnTo>
                  <a:lnTo>
                    <a:pt x="817" y="185"/>
                  </a:lnTo>
                  <a:lnTo>
                    <a:pt x="821" y="183"/>
                  </a:lnTo>
                  <a:lnTo>
                    <a:pt x="825" y="182"/>
                  </a:lnTo>
                  <a:lnTo>
                    <a:pt x="830" y="180"/>
                  </a:lnTo>
                  <a:lnTo>
                    <a:pt x="835" y="179"/>
                  </a:lnTo>
                  <a:lnTo>
                    <a:pt x="840" y="178"/>
                  </a:lnTo>
                  <a:lnTo>
                    <a:pt x="845" y="177"/>
                  </a:lnTo>
                  <a:lnTo>
                    <a:pt x="851" y="177"/>
                  </a:lnTo>
                  <a:lnTo>
                    <a:pt x="856" y="177"/>
                  </a:lnTo>
                  <a:lnTo>
                    <a:pt x="860" y="177"/>
                  </a:lnTo>
                  <a:lnTo>
                    <a:pt x="864" y="177"/>
                  </a:lnTo>
                  <a:lnTo>
                    <a:pt x="862" y="174"/>
                  </a:lnTo>
                  <a:lnTo>
                    <a:pt x="863" y="174"/>
                  </a:lnTo>
                  <a:lnTo>
                    <a:pt x="864" y="174"/>
                  </a:lnTo>
                  <a:lnTo>
                    <a:pt x="866" y="174"/>
                  </a:lnTo>
                  <a:lnTo>
                    <a:pt x="867" y="174"/>
                  </a:lnTo>
                  <a:lnTo>
                    <a:pt x="868" y="173"/>
                  </a:lnTo>
                  <a:lnTo>
                    <a:pt x="869" y="172"/>
                  </a:lnTo>
                  <a:lnTo>
                    <a:pt x="871" y="172"/>
                  </a:lnTo>
                  <a:lnTo>
                    <a:pt x="871" y="170"/>
                  </a:lnTo>
                  <a:lnTo>
                    <a:pt x="869" y="173"/>
                  </a:lnTo>
                  <a:lnTo>
                    <a:pt x="869" y="175"/>
                  </a:lnTo>
                  <a:lnTo>
                    <a:pt x="868" y="178"/>
                  </a:lnTo>
                  <a:lnTo>
                    <a:pt x="868" y="180"/>
                  </a:lnTo>
                  <a:lnTo>
                    <a:pt x="868" y="182"/>
                  </a:lnTo>
                  <a:lnTo>
                    <a:pt x="868" y="184"/>
                  </a:lnTo>
                  <a:lnTo>
                    <a:pt x="869" y="185"/>
                  </a:lnTo>
                  <a:lnTo>
                    <a:pt x="869" y="188"/>
                  </a:lnTo>
                  <a:lnTo>
                    <a:pt x="871" y="189"/>
                  </a:lnTo>
                  <a:lnTo>
                    <a:pt x="871" y="190"/>
                  </a:lnTo>
                  <a:lnTo>
                    <a:pt x="872" y="191"/>
                  </a:lnTo>
                  <a:lnTo>
                    <a:pt x="873" y="193"/>
                  </a:lnTo>
                  <a:lnTo>
                    <a:pt x="874" y="194"/>
                  </a:lnTo>
                  <a:lnTo>
                    <a:pt x="876" y="195"/>
                  </a:lnTo>
                  <a:lnTo>
                    <a:pt x="877" y="196"/>
                  </a:lnTo>
                  <a:lnTo>
                    <a:pt x="878" y="198"/>
                  </a:lnTo>
                  <a:lnTo>
                    <a:pt x="878" y="199"/>
                  </a:lnTo>
                  <a:lnTo>
                    <a:pt x="881" y="200"/>
                  </a:lnTo>
                  <a:lnTo>
                    <a:pt x="884" y="203"/>
                  </a:lnTo>
                  <a:lnTo>
                    <a:pt x="887" y="205"/>
                  </a:lnTo>
                  <a:lnTo>
                    <a:pt x="889" y="206"/>
                  </a:lnTo>
                  <a:lnTo>
                    <a:pt x="892" y="209"/>
                  </a:lnTo>
                  <a:lnTo>
                    <a:pt x="894" y="210"/>
                  </a:lnTo>
                  <a:lnTo>
                    <a:pt x="897" y="212"/>
                  </a:lnTo>
                  <a:lnTo>
                    <a:pt x="898" y="215"/>
                  </a:lnTo>
                  <a:lnTo>
                    <a:pt x="899" y="217"/>
                  </a:lnTo>
                  <a:lnTo>
                    <a:pt x="900" y="221"/>
                  </a:lnTo>
                  <a:lnTo>
                    <a:pt x="898" y="220"/>
                  </a:lnTo>
                  <a:lnTo>
                    <a:pt x="895" y="217"/>
                  </a:lnTo>
                  <a:lnTo>
                    <a:pt x="893" y="216"/>
                  </a:lnTo>
                  <a:lnTo>
                    <a:pt x="891" y="214"/>
                  </a:lnTo>
                  <a:lnTo>
                    <a:pt x="888" y="211"/>
                  </a:lnTo>
                  <a:lnTo>
                    <a:pt x="887" y="209"/>
                  </a:lnTo>
                  <a:lnTo>
                    <a:pt x="884" y="206"/>
                  </a:lnTo>
                  <a:lnTo>
                    <a:pt x="882" y="204"/>
                  </a:lnTo>
                  <a:lnTo>
                    <a:pt x="881" y="201"/>
                  </a:lnTo>
                  <a:lnTo>
                    <a:pt x="878" y="199"/>
                  </a:lnTo>
                  <a:lnTo>
                    <a:pt x="878" y="198"/>
                  </a:lnTo>
                  <a:lnTo>
                    <a:pt x="877" y="198"/>
                  </a:lnTo>
                  <a:lnTo>
                    <a:pt x="876" y="196"/>
                  </a:lnTo>
                  <a:lnTo>
                    <a:pt x="876" y="195"/>
                  </a:lnTo>
                  <a:lnTo>
                    <a:pt x="874" y="195"/>
                  </a:lnTo>
                  <a:lnTo>
                    <a:pt x="873" y="194"/>
                  </a:lnTo>
                  <a:lnTo>
                    <a:pt x="872" y="193"/>
                  </a:lnTo>
                  <a:lnTo>
                    <a:pt x="872" y="191"/>
                  </a:lnTo>
                  <a:lnTo>
                    <a:pt x="871" y="190"/>
                  </a:lnTo>
                  <a:lnTo>
                    <a:pt x="869" y="189"/>
                  </a:lnTo>
                  <a:lnTo>
                    <a:pt x="867" y="188"/>
                  </a:lnTo>
                  <a:lnTo>
                    <a:pt x="864" y="186"/>
                  </a:lnTo>
                  <a:lnTo>
                    <a:pt x="862" y="185"/>
                  </a:lnTo>
                  <a:lnTo>
                    <a:pt x="860" y="185"/>
                  </a:lnTo>
                  <a:lnTo>
                    <a:pt x="856" y="185"/>
                  </a:lnTo>
                  <a:lnTo>
                    <a:pt x="853" y="185"/>
                  </a:lnTo>
                  <a:lnTo>
                    <a:pt x="850" y="186"/>
                  </a:lnTo>
                  <a:lnTo>
                    <a:pt x="847" y="189"/>
                  </a:lnTo>
                  <a:lnTo>
                    <a:pt x="843" y="191"/>
                  </a:lnTo>
                  <a:lnTo>
                    <a:pt x="841" y="194"/>
                  </a:lnTo>
                  <a:lnTo>
                    <a:pt x="845" y="196"/>
                  </a:lnTo>
                  <a:lnTo>
                    <a:pt x="847" y="196"/>
                  </a:lnTo>
                  <a:lnTo>
                    <a:pt x="851" y="198"/>
                  </a:lnTo>
                  <a:lnTo>
                    <a:pt x="855" y="196"/>
                  </a:lnTo>
                  <a:lnTo>
                    <a:pt x="858" y="196"/>
                  </a:lnTo>
                  <a:lnTo>
                    <a:pt x="861" y="196"/>
                  </a:lnTo>
                  <a:lnTo>
                    <a:pt x="863" y="198"/>
                  </a:lnTo>
                  <a:lnTo>
                    <a:pt x="866" y="199"/>
                  </a:lnTo>
                  <a:lnTo>
                    <a:pt x="867" y="201"/>
                  </a:lnTo>
                  <a:lnTo>
                    <a:pt x="868" y="206"/>
                  </a:lnTo>
                  <a:lnTo>
                    <a:pt x="864" y="208"/>
                  </a:lnTo>
                  <a:lnTo>
                    <a:pt x="861" y="208"/>
                  </a:lnTo>
                  <a:lnTo>
                    <a:pt x="858" y="206"/>
                  </a:lnTo>
                  <a:lnTo>
                    <a:pt x="855" y="205"/>
                  </a:lnTo>
                  <a:lnTo>
                    <a:pt x="851" y="204"/>
                  </a:lnTo>
                  <a:lnTo>
                    <a:pt x="848" y="204"/>
                  </a:lnTo>
                  <a:lnTo>
                    <a:pt x="846" y="204"/>
                  </a:lnTo>
                  <a:lnTo>
                    <a:pt x="843" y="205"/>
                  </a:lnTo>
                  <a:lnTo>
                    <a:pt x="842" y="208"/>
                  </a:lnTo>
                  <a:lnTo>
                    <a:pt x="841" y="212"/>
                  </a:lnTo>
                  <a:lnTo>
                    <a:pt x="858" y="233"/>
                  </a:lnTo>
                  <a:lnTo>
                    <a:pt x="847" y="238"/>
                  </a:lnTo>
                  <a:lnTo>
                    <a:pt x="852" y="248"/>
                  </a:lnTo>
                  <a:lnTo>
                    <a:pt x="857" y="258"/>
                  </a:lnTo>
                  <a:lnTo>
                    <a:pt x="861" y="268"/>
                  </a:lnTo>
                  <a:lnTo>
                    <a:pt x="863" y="279"/>
                  </a:lnTo>
                  <a:lnTo>
                    <a:pt x="866" y="290"/>
                  </a:lnTo>
                  <a:lnTo>
                    <a:pt x="867" y="302"/>
                  </a:lnTo>
                  <a:lnTo>
                    <a:pt x="868" y="313"/>
                  </a:lnTo>
                  <a:lnTo>
                    <a:pt x="869" y="325"/>
                  </a:lnTo>
                  <a:lnTo>
                    <a:pt x="871" y="336"/>
                  </a:lnTo>
                  <a:lnTo>
                    <a:pt x="873" y="349"/>
                  </a:lnTo>
                  <a:lnTo>
                    <a:pt x="876" y="350"/>
                  </a:lnTo>
                  <a:lnTo>
                    <a:pt x="877" y="350"/>
                  </a:lnTo>
                  <a:lnTo>
                    <a:pt x="879" y="349"/>
                  </a:lnTo>
                  <a:lnTo>
                    <a:pt x="881" y="349"/>
                  </a:lnTo>
                  <a:lnTo>
                    <a:pt x="882" y="347"/>
                  </a:lnTo>
                  <a:lnTo>
                    <a:pt x="883" y="346"/>
                  </a:lnTo>
                  <a:lnTo>
                    <a:pt x="883" y="345"/>
                  </a:lnTo>
                  <a:lnTo>
                    <a:pt x="884" y="342"/>
                  </a:lnTo>
                  <a:lnTo>
                    <a:pt x="886" y="341"/>
                  </a:lnTo>
                  <a:lnTo>
                    <a:pt x="886" y="340"/>
                  </a:lnTo>
                  <a:lnTo>
                    <a:pt x="888" y="308"/>
                  </a:lnTo>
                  <a:lnTo>
                    <a:pt x="889" y="309"/>
                  </a:lnTo>
                  <a:lnTo>
                    <a:pt x="889" y="310"/>
                  </a:lnTo>
                  <a:lnTo>
                    <a:pt x="891" y="311"/>
                  </a:lnTo>
                  <a:lnTo>
                    <a:pt x="891" y="314"/>
                  </a:lnTo>
                  <a:lnTo>
                    <a:pt x="891" y="315"/>
                  </a:lnTo>
                  <a:lnTo>
                    <a:pt x="891" y="316"/>
                  </a:lnTo>
                  <a:lnTo>
                    <a:pt x="892" y="319"/>
                  </a:lnTo>
                  <a:lnTo>
                    <a:pt x="892" y="320"/>
                  </a:lnTo>
                  <a:lnTo>
                    <a:pt x="893" y="321"/>
                  </a:lnTo>
                  <a:lnTo>
                    <a:pt x="894" y="323"/>
                  </a:lnTo>
                  <a:lnTo>
                    <a:pt x="895" y="323"/>
                  </a:lnTo>
                  <a:lnTo>
                    <a:pt x="897" y="321"/>
                  </a:lnTo>
                  <a:lnTo>
                    <a:pt x="898" y="321"/>
                  </a:lnTo>
                  <a:lnTo>
                    <a:pt x="899" y="320"/>
                  </a:lnTo>
                  <a:lnTo>
                    <a:pt x="900" y="319"/>
                  </a:lnTo>
                  <a:lnTo>
                    <a:pt x="902" y="318"/>
                  </a:lnTo>
                  <a:lnTo>
                    <a:pt x="903" y="316"/>
                  </a:lnTo>
                  <a:lnTo>
                    <a:pt x="904" y="315"/>
                  </a:lnTo>
                  <a:lnTo>
                    <a:pt x="905" y="314"/>
                  </a:lnTo>
                  <a:lnTo>
                    <a:pt x="907" y="313"/>
                  </a:lnTo>
                  <a:lnTo>
                    <a:pt x="907" y="304"/>
                  </a:lnTo>
                  <a:lnTo>
                    <a:pt x="913" y="310"/>
                  </a:lnTo>
                  <a:lnTo>
                    <a:pt x="915" y="308"/>
                  </a:lnTo>
                  <a:lnTo>
                    <a:pt x="917" y="304"/>
                  </a:lnTo>
                  <a:lnTo>
                    <a:pt x="918" y="302"/>
                  </a:lnTo>
                  <a:lnTo>
                    <a:pt x="919" y="298"/>
                  </a:lnTo>
                  <a:lnTo>
                    <a:pt x="920" y="294"/>
                  </a:lnTo>
                  <a:lnTo>
                    <a:pt x="921" y="292"/>
                  </a:lnTo>
                  <a:lnTo>
                    <a:pt x="921" y="288"/>
                  </a:lnTo>
                  <a:lnTo>
                    <a:pt x="923" y="285"/>
                  </a:lnTo>
                  <a:lnTo>
                    <a:pt x="923" y="282"/>
                  </a:lnTo>
                  <a:lnTo>
                    <a:pt x="924" y="278"/>
                  </a:lnTo>
                  <a:lnTo>
                    <a:pt x="921" y="274"/>
                  </a:lnTo>
                  <a:lnTo>
                    <a:pt x="919" y="272"/>
                  </a:lnTo>
                  <a:lnTo>
                    <a:pt x="917" y="272"/>
                  </a:lnTo>
                  <a:lnTo>
                    <a:pt x="914" y="273"/>
                  </a:lnTo>
                  <a:lnTo>
                    <a:pt x="912" y="274"/>
                  </a:lnTo>
                  <a:lnTo>
                    <a:pt x="909" y="277"/>
                  </a:lnTo>
                  <a:lnTo>
                    <a:pt x="907" y="279"/>
                  </a:lnTo>
                  <a:lnTo>
                    <a:pt x="904" y="282"/>
                  </a:lnTo>
                  <a:lnTo>
                    <a:pt x="903" y="284"/>
                  </a:lnTo>
                  <a:lnTo>
                    <a:pt x="900" y="287"/>
                  </a:lnTo>
                  <a:lnTo>
                    <a:pt x="900" y="289"/>
                  </a:lnTo>
                  <a:lnTo>
                    <a:pt x="894" y="289"/>
                  </a:lnTo>
                  <a:lnTo>
                    <a:pt x="894" y="276"/>
                  </a:lnTo>
                  <a:lnTo>
                    <a:pt x="893" y="276"/>
                  </a:lnTo>
                  <a:lnTo>
                    <a:pt x="893" y="274"/>
                  </a:lnTo>
                  <a:lnTo>
                    <a:pt x="892" y="274"/>
                  </a:lnTo>
                  <a:lnTo>
                    <a:pt x="894" y="274"/>
                  </a:lnTo>
                  <a:lnTo>
                    <a:pt x="894" y="276"/>
                  </a:lnTo>
                  <a:lnTo>
                    <a:pt x="897" y="274"/>
                  </a:lnTo>
                  <a:lnTo>
                    <a:pt x="898" y="273"/>
                  </a:lnTo>
                  <a:lnTo>
                    <a:pt x="900" y="271"/>
                  </a:lnTo>
                  <a:lnTo>
                    <a:pt x="903" y="268"/>
                  </a:lnTo>
                  <a:lnTo>
                    <a:pt x="905" y="266"/>
                  </a:lnTo>
                  <a:lnTo>
                    <a:pt x="909" y="263"/>
                  </a:lnTo>
                  <a:lnTo>
                    <a:pt x="912" y="261"/>
                  </a:lnTo>
                  <a:lnTo>
                    <a:pt x="914" y="259"/>
                  </a:lnTo>
                  <a:lnTo>
                    <a:pt x="918" y="259"/>
                  </a:lnTo>
                  <a:lnTo>
                    <a:pt x="921" y="259"/>
                  </a:lnTo>
                  <a:lnTo>
                    <a:pt x="921" y="261"/>
                  </a:lnTo>
                  <a:lnTo>
                    <a:pt x="921" y="263"/>
                  </a:lnTo>
                  <a:lnTo>
                    <a:pt x="923" y="264"/>
                  </a:lnTo>
                  <a:lnTo>
                    <a:pt x="923" y="267"/>
                  </a:lnTo>
                  <a:lnTo>
                    <a:pt x="923" y="268"/>
                  </a:lnTo>
                  <a:lnTo>
                    <a:pt x="923" y="271"/>
                  </a:lnTo>
                  <a:lnTo>
                    <a:pt x="923" y="272"/>
                  </a:lnTo>
                  <a:lnTo>
                    <a:pt x="923" y="274"/>
                  </a:lnTo>
                  <a:lnTo>
                    <a:pt x="924" y="276"/>
                  </a:lnTo>
                  <a:lnTo>
                    <a:pt x="924" y="278"/>
                  </a:lnTo>
                  <a:lnTo>
                    <a:pt x="925" y="294"/>
                  </a:lnTo>
                  <a:lnTo>
                    <a:pt x="925" y="309"/>
                  </a:lnTo>
                  <a:lnTo>
                    <a:pt x="924" y="324"/>
                  </a:lnTo>
                  <a:lnTo>
                    <a:pt x="921" y="340"/>
                  </a:lnTo>
                  <a:lnTo>
                    <a:pt x="919" y="355"/>
                  </a:lnTo>
                  <a:lnTo>
                    <a:pt x="914" y="368"/>
                  </a:lnTo>
                  <a:lnTo>
                    <a:pt x="908" y="382"/>
                  </a:lnTo>
                  <a:lnTo>
                    <a:pt x="900" y="394"/>
                  </a:lnTo>
                  <a:lnTo>
                    <a:pt x="891" y="407"/>
                  </a:lnTo>
                  <a:lnTo>
                    <a:pt x="879" y="417"/>
                  </a:lnTo>
                  <a:lnTo>
                    <a:pt x="881" y="420"/>
                  </a:lnTo>
                  <a:lnTo>
                    <a:pt x="882" y="424"/>
                  </a:lnTo>
                  <a:lnTo>
                    <a:pt x="882" y="426"/>
                  </a:lnTo>
                  <a:lnTo>
                    <a:pt x="883" y="430"/>
                  </a:lnTo>
                  <a:lnTo>
                    <a:pt x="883" y="434"/>
                  </a:lnTo>
                  <a:lnTo>
                    <a:pt x="884" y="438"/>
                  </a:lnTo>
                  <a:lnTo>
                    <a:pt x="884" y="440"/>
                  </a:lnTo>
                  <a:lnTo>
                    <a:pt x="886" y="444"/>
                  </a:lnTo>
                  <a:lnTo>
                    <a:pt x="886" y="447"/>
                  </a:lnTo>
                  <a:lnTo>
                    <a:pt x="886" y="450"/>
                  </a:lnTo>
                  <a:lnTo>
                    <a:pt x="886" y="447"/>
                  </a:lnTo>
                  <a:lnTo>
                    <a:pt x="886" y="444"/>
                  </a:lnTo>
                  <a:lnTo>
                    <a:pt x="886" y="441"/>
                  </a:lnTo>
                  <a:lnTo>
                    <a:pt x="886" y="438"/>
                  </a:lnTo>
                  <a:lnTo>
                    <a:pt x="886" y="435"/>
                  </a:lnTo>
                  <a:lnTo>
                    <a:pt x="886" y="431"/>
                  </a:lnTo>
                  <a:lnTo>
                    <a:pt x="886" y="429"/>
                  </a:lnTo>
                  <a:lnTo>
                    <a:pt x="886" y="426"/>
                  </a:lnTo>
                  <a:lnTo>
                    <a:pt x="886" y="423"/>
                  </a:lnTo>
                  <a:lnTo>
                    <a:pt x="886" y="420"/>
                  </a:lnTo>
                  <a:lnTo>
                    <a:pt x="898" y="408"/>
                  </a:lnTo>
                  <a:lnTo>
                    <a:pt x="908" y="394"/>
                  </a:lnTo>
                  <a:lnTo>
                    <a:pt x="915" y="379"/>
                  </a:lnTo>
                  <a:lnTo>
                    <a:pt x="921" y="363"/>
                  </a:lnTo>
                  <a:lnTo>
                    <a:pt x="926" y="347"/>
                  </a:lnTo>
                  <a:lnTo>
                    <a:pt x="929" y="330"/>
                  </a:lnTo>
                  <a:lnTo>
                    <a:pt x="930" y="311"/>
                  </a:lnTo>
                  <a:lnTo>
                    <a:pt x="930" y="294"/>
                  </a:lnTo>
                  <a:lnTo>
                    <a:pt x="930" y="277"/>
                  </a:lnTo>
                  <a:lnTo>
                    <a:pt x="930" y="259"/>
                  </a:lnTo>
                  <a:lnTo>
                    <a:pt x="920" y="256"/>
                  </a:lnTo>
                  <a:lnTo>
                    <a:pt x="914" y="251"/>
                  </a:lnTo>
                  <a:lnTo>
                    <a:pt x="910" y="243"/>
                  </a:lnTo>
                  <a:lnTo>
                    <a:pt x="909" y="236"/>
                  </a:lnTo>
                  <a:lnTo>
                    <a:pt x="909" y="226"/>
                  </a:lnTo>
                  <a:lnTo>
                    <a:pt x="912" y="217"/>
                  </a:lnTo>
                  <a:lnTo>
                    <a:pt x="913" y="208"/>
                  </a:lnTo>
                  <a:lnTo>
                    <a:pt x="915" y="198"/>
                  </a:lnTo>
                  <a:lnTo>
                    <a:pt x="915" y="188"/>
                  </a:lnTo>
                  <a:lnTo>
                    <a:pt x="915" y="179"/>
                  </a:lnTo>
                  <a:lnTo>
                    <a:pt x="914" y="172"/>
                  </a:lnTo>
                  <a:lnTo>
                    <a:pt x="913" y="164"/>
                  </a:lnTo>
                  <a:lnTo>
                    <a:pt x="910" y="158"/>
                  </a:lnTo>
                  <a:lnTo>
                    <a:pt x="908" y="152"/>
                  </a:lnTo>
                  <a:lnTo>
                    <a:pt x="904" y="146"/>
                  </a:lnTo>
                  <a:lnTo>
                    <a:pt x="902" y="139"/>
                  </a:lnTo>
                  <a:lnTo>
                    <a:pt x="900" y="133"/>
                  </a:lnTo>
                  <a:lnTo>
                    <a:pt x="899" y="127"/>
                  </a:lnTo>
                  <a:lnTo>
                    <a:pt x="899" y="121"/>
                  </a:lnTo>
                  <a:lnTo>
                    <a:pt x="900" y="115"/>
                  </a:lnTo>
                  <a:lnTo>
                    <a:pt x="895" y="109"/>
                  </a:lnTo>
                  <a:lnTo>
                    <a:pt x="889" y="101"/>
                  </a:lnTo>
                  <a:lnTo>
                    <a:pt x="884" y="94"/>
                  </a:lnTo>
                  <a:lnTo>
                    <a:pt x="881" y="86"/>
                  </a:lnTo>
                  <a:lnTo>
                    <a:pt x="876" y="80"/>
                  </a:lnTo>
                  <a:lnTo>
                    <a:pt x="871" y="73"/>
                  </a:lnTo>
                  <a:lnTo>
                    <a:pt x="866" y="65"/>
                  </a:lnTo>
                  <a:lnTo>
                    <a:pt x="861" y="59"/>
                  </a:lnTo>
                  <a:lnTo>
                    <a:pt x="856" y="54"/>
                  </a:lnTo>
                  <a:lnTo>
                    <a:pt x="850" y="49"/>
                  </a:lnTo>
                  <a:lnTo>
                    <a:pt x="781" y="11"/>
                  </a:lnTo>
                  <a:lnTo>
                    <a:pt x="768" y="7"/>
                  </a:lnTo>
                  <a:lnTo>
                    <a:pt x="754" y="5"/>
                  </a:lnTo>
                  <a:lnTo>
                    <a:pt x="741" y="2"/>
                  </a:lnTo>
                  <a:lnTo>
                    <a:pt x="727" y="1"/>
                  </a:lnTo>
                  <a:lnTo>
                    <a:pt x="713" y="0"/>
                  </a:lnTo>
                  <a:lnTo>
                    <a:pt x="700" y="0"/>
                  </a:lnTo>
                  <a:lnTo>
                    <a:pt x="685" y="2"/>
                  </a:lnTo>
                  <a:lnTo>
                    <a:pt x="671" y="5"/>
                  </a:lnTo>
                  <a:lnTo>
                    <a:pt x="659" y="10"/>
                  </a:lnTo>
                  <a:lnTo>
                    <a:pt x="645" y="16"/>
                  </a:lnTo>
                  <a:lnTo>
                    <a:pt x="628" y="15"/>
                  </a:lnTo>
                  <a:lnTo>
                    <a:pt x="612" y="17"/>
                  </a:lnTo>
                  <a:lnTo>
                    <a:pt x="598" y="23"/>
                  </a:lnTo>
                  <a:lnTo>
                    <a:pt x="586" y="32"/>
                  </a:lnTo>
                  <a:lnTo>
                    <a:pt x="573" y="43"/>
                  </a:lnTo>
                  <a:lnTo>
                    <a:pt x="562" y="55"/>
                  </a:lnTo>
                  <a:lnTo>
                    <a:pt x="552" y="68"/>
                  </a:lnTo>
                  <a:lnTo>
                    <a:pt x="541" y="80"/>
                  </a:lnTo>
                  <a:lnTo>
                    <a:pt x="529" y="91"/>
                  </a:lnTo>
                  <a:lnTo>
                    <a:pt x="516" y="100"/>
                  </a:lnTo>
                  <a:lnTo>
                    <a:pt x="514" y="105"/>
                  </a:lnTo>
                  <a:lnTo>
                    <a:pt x="513" y="110"/>
                  </a:lnTo>
                  <a:lnTo>
                    <a:pt x="511" y="115"/>
                  </a:lnTo>
                  <a:lnTo>
                    <a:pt x="510" y="120"/>
                  </a:lnTo>
                  <a:lnTo>
                    <a:pt x="510" y="126"/>
                  </a:lnTo>
                  <a:lnTo>
                    <a:pt x="509" y="131"/>
                  </a:lnTo>
                  <a:lnTo>
                    <a:pt x="508" y="136"/>
                  </a:lnTo>
                  <a:lnTo>
                    <a:pt x="505" y="141"/>
                  </a:lnTo>
                  <a:lnTo>
                    <a:pt x="503" y="146"/>
                  </a:lnTo>
                  <a:lnTo>
                    <a:pt x="499" y="149"/>
                  </a:lnTo>
                  <a:lnTo>
                    <a:pt x="500" y="149"/>
                  </a:lnTo>
                  <a:lnTo>
                    <a:pt x="501" y="149"/>
                  </a:lnTo>
                  <a:lnTo>
                    <a:pt x="503" y="149"/>
                  </a:lnTo>
                  <a:lnTo>
                    <a:pt x="504" y="149"/>
                  </a:lnTo>
                  <a:lnTo>
                    <a:pt x="505" y="151"/>
                  </a:lnTo>
                  <a:lnTo>
                    <a:pt x="506" y="151"/>
                  </a:lnTo>
                  <a:lnTo>
                    <a:pt x="508" y="152"/>
                  </a:lnTo>
                  <a:lnTo>
                    <a:pt x="508" y="153"/>
                  </a:lnTo>
                  <a:lnTo>
                    <a:pt x="504" y="157"/>
                  </a:lnTo>
                  <a:lnTo>
                    <a:pt x="503" y="159"/>
                  </a:lnTo>
                  <a:lnTo>
                    <a:pt x="501" y="161"/>
                  </a:lnTo>
                  <a:lnTo>
                    <a:pt x="501" y="162"/>
                  </a:lnTo>
                  <a:lnTo>
                    <a:pt x="501" y="163"/>
                  </a:lnTo>
                  <a:lnTo>
                    <a:pt x="501" y="164"/>
                  </a:lnTo>
                  <a:lnTo>
                    <a:pt x="503" y="165"/>
                  </a:lnTo>
                  <a:lnTo>
                    <a:pt x="504" y="167"/>
                  </a:lnTo>
                  <a:lnTo>
                    <a:pt x="504" y="170"/>
                  </a:lnTo>
                  <a:lnTo>
                    <a:pt x="505" y="174"/>
                  </a:lnTo>
                  <a:lnTo>
                    <a:pt x="501" y="174"/>
                  </a:lnTo>
                  <a:lnTo>
                    <a:pt x="504" y="184"/>
                  </a:lnTo>
                  <a:lnTo>
                    <a:pt x="505" y="194"/>
                  </a:lnTo>
                  <a:lnTo>
                    <a:pt x="506" y="204"/>
                  </a:lnTo>
                  <a:lnTo>
                    <a:pt x="509" y="214"/>
                  </a:lnTo>
                  <a:lnTo>
                    <a:pt x="510" y="225"/>
                  </a:lnTo>
                  <a:lnTo>
                    <a:pt x="511" y="235"/>
                  </a:lnTo>
                  <a:lnTo>
                    <a:pt x="514" y="245"/>
                  </a:lnTo>
                  <a:lnTo>
                    <a:pt x="515" y="253"/>
                  </a:lnTo>
                  <a:lnTo>
                    <a:pt x="518" y="263"/>
                  </a:lnTo>
                  <a:lnTo>
                    <a:pt x="520" y="272"/>
                  </a:lnTo>
                  <a:lnTo>
                    <a:pt x="519" y="273"/>
                  </a:lnTo>
                  <a:lnTo>
                    <a:pt x="518" y="274"/>
                  </a:lnTo>
                  <a:lnTo>
                    <a:pt x="516" y="274"/>
                  </a:lnTo>
                  <a:lnTo>
                    <a:pt x="515" y="274"/>
                  </a:lnTo>
                  <a:lnTo>
                    <a:pt x="514" y="274"/>
                  </a:lnTo>
                  <a:lnTo>
                    <a:pt x="513" y="274"/>
                  </a:lnTo>
                  <a:lnTo>
                    <a:pt x="511" y="274"/>
                  </a:lnTo>
                  <a:lnTo>
                    <a:pt x="510" y="274"/>
                  </a:lnTo>
                  <a:lnTo>
                    <a:pt x="509" y="274"/>
                  </a:lnTo>
                  <a:lnTo>
                    <a:pt x="508" y="274"/>
                  </a:lnTo>
                  <a:lnTo>
                    <a:pt x="504" y="295"/>
                  </a:lnTo>
                  <a:lnTo>
                    <a:pt x="505" y="316"/>
                  </a:lnTo>
                  <a:lnTo>
                    <a:pt x="511" y="336"/>
                  </a:lnTo>
                  <a:lnTo>
                    <a:pt x="520" y="356"/>
                  </a:lnTo>
                  <a:lnTo>
                    <a:pt x="530" y="376"/>
                  </a:lnTo>
                  <a:lnTo>
                    <a:pt x="541" y="394"/>
                  </a:lnTo>
                  <a:lnTo>
                    <a:pt x="552" y="414"/>
                  </a:lnTo>
                  <a:lnTo>
                    <a:pt x="562" y="434"/>
                  </a:lnTo>
                  <a:lnTo>
                    <a:pt x="568" y="455"/>
                  </a:lnTo>
                  <a:lnTo>
                    <a:pt x="571" y="476"/>
                  </a:lnTo>
                  <a:lnTo>
                    <a:pt x="575" y="490"/>
                  </a:lnTo>
                  <a:lnTo>
                    <a:pt x="581" y="502"/>
                  </a:lnTo>
                  <a:lnTo>
                    <a:pt x="588" y="513"/>
                  </a:lnTo>
                  <a:lnTo>
                    <a:pt x="596" y="524"/>
                  </a:lnTo>
                  <a:lnTo>
                    <a:pt x="602" y="535"/>
                  </a:lnTo>
                  <a:lnTo>
                    <a:pt x="607" y="546"/>
                  </a:lnTo>
                  <a:lnTo>
                    <a:pt x="609" y="558"/>
                  </a:lnTo>
                  <a:lnTo>
                    <a:pt x="608" y="569"/>
                  </a:lnTo>
                  <a:lnTo>
                    <a:pt x="602" y="581"/>
                  </a:lnTo>
                  <a:lnTo>
                    <a:pt x="591" y="595"/>
                  </a:lnTo>
                  <a:lnTo>
                    <a:pt x="567" y="598"/>
                  </a:lnTo>
                  <a:lnTo>
                    <a:pt x="545" y="606"/>
                  </a:lnTo>
                  <a:lnTo>
                    <a:pt x="523" y="614"/>
                  </a:lnTo>
                  <a:lnTo>
                    <a:pt x="500" y="624"/>
                  </a:lnTo>
                  <a:lnTo>
                    <a:pt x="478" y="634"/>
                  </a:lnTo>
                  <a:lnTo>
                    <a:pt x="457" y="645"/>
                  </a:lnTo>
                  <a:lnTo>
                    <a:pt x="435" y="654"/>
                  </a:lnTo>
                  <a:lnTo>
                    <a:pt x="411" y="663"/>
                  </a:lnTo>
                  <a:lnTo>
                    <a:pt x="387" y="669"/>
                  </a:lnTo>
                  <a:lnTo>
                    <a:pt x="363" y="673"/>
                  </a:lnTo>
                  <a:lnTo>
                    <a:pt x="365" y="675"/>
                  </a:lnTo>
                  <a:lnTo>
                    <a:pt x="238" y="720"/>
                  </a:lnTo>
                  <a:lnTo>
                    <a:pt x="238" y="721"/>
                  </a:lnTo>
                  <a:lnTo>
                    <a:pt x="238" y="722"/>
                  </a:lnTo>
                  <a:lnTo>
                    <a:pt x="238" y="723"/>
                  </a:lnTo>
                  <a:lnTo>
                    <a:pt x="239" y="725"/>
                  </a:lnTo>
                  <a:lnTo>
                    <a:pt x="240" y="726"/>
                  </a:lnTo>
                  <a:lnTo>
                    <a:pt x="241" y="726"/>
                  </a:lnTo>
                  <a:lnTo>
                    <a:pt x="243" y="727"/>
                  </a:lnTo>
                  <a:lnTo>
                    <a:pt x="244" y="728"/>
                  </a:lnTo>
                  <a:lnTo>
                    <a:pt x="204" y="732"/>
                  </a:lnTo>
                  <a:lnTo>
                    <a:pt x="192" y="747"/>
                  </a:lnTo>
                  <a:lnTo>
                    <a:pt x="182" y="764"/>
                  </a:lnTo>
                  <a:lnTo>
                    <a:pt x="173" y="783"/>
                  </a:lnTo>
                  <a:lnTo>
                    <a:pt x="168" y="803"/>
                  </a:lnTo>
                  <a:lnTo>
                    <a:pt x="164" y="822"/>
                  </a:lnTo>
                  <a:lnTo>
                    <a:pt x="163" y="843"/>
                  </a:lnTo>
                  <a:lnTo>
                    <a:pt x="163" y="864"/>
                  </a:lnTo>
                  <a:lnTo>
                    <a:pt x="164" y="885"/>
                  </a:lnTo>
                  <a:lnTo>
                    <a:pt x="166" y="905"/>
                  </a:lnTo>
                  <a:lnTo>
                    <a:pt x="169" y="925"/>
                  </a:lnTo>
                  <a:lnTo>
                    <a:pt x="158" y="941"/>
                  </a:lnTo>
                  <a:lnTo>
                    <a:pt x="150" y="958"/>
                  </a:lnTo>
                  <a:lnTo>
                    <a:pt x="142" y="976"/>
                  </a:lnTo>
                  <a:lnTo>
                    <a:pt x="135" y="995"/>
                  </a:lnTo>
                  <a:lnTo>
                    <a:pt x="130" y="1015"/>
                  </a:lnTo>
                  <a:lnTo>
                    <a:pt x="126" y="1035"/>
                  </a:lnTo>
                  <a:lnTo>
                    <a:pt x="124" y="1055"/>
                  </a:lnTo>
                  <a:lnTo>
                    <a:pt x="122" y="1075"/>
                  </a:lnTo>
                  <a:lnTo>
                    <a:pt x="121" y="1094"/>
                  </a:lnTo>
                  <a:lnTo>
                    <a:pt x="121" y="1114"/>
                  </a:lnTo>
                  <a:lnTo>
                    <a:pt x="83" y="1188"/>
                  </a:lnTo>
                  <a:lnTo>
                    <a:pt x="80" y="1201"/>
                  </a:lnTo>
                  <a:lnTo>
                    <a:pt x="78" y="1213"/>
                  </a:lnTo>
                  <a:lnTo>
                    <a:pt x="74" y="1224"/>
                  </a:lnTo>
                  <a:lnTo>
                    <a:pt x="69" y="1234"/>
                  </a:lnTo>
                  <a:lnTo>
                    <a:pt x="65" y="1244"/>
                  </a:lnTo>
                  <a:lnTo>
                    <a:pt x="62" y="1255"/>
                  </a:lnTo>
                  <a:lnTo>
                    <a:pt x="58" y="1266"/>
                  </a:lnTo>
                  <a:lnTo>
                    <a:pt x="55" y="1278"/>
                  </a:lnTo>
                  <a:lnTo>
                    <a:pt x="54" y="1291"/>
                  </a:lnTo>
                  <a:lnTo>
                    <a:pt x="55" y="1305"/>
                  </a:lnTo>
                  <a:lnTo>
                    <a:pt x="47" y="1317"/>
                  </a:lnTo>
                  <a:lnTo>
                    <a:pt x="39" y="1328"/>
                  </a:lnTo>
                  <a:lnTo>
                    <a:pt x="33" y="1341"/>
                  </a:lnTo>
                  <a:lnTo>
                    <a:pt x="26" y="1353"/>
                  </a:lnTo>
                  <a:lnTo>
                    <a:pt x="19" y="1365"/>
                  </a:lnTo>
                  <a:lnTo>
                    <a:pt x="15" y="1378"/>
                  </a:lnTo>
                  <a:lnTo>
                    <a:pt x="10" y="1391"/>
                  </a:lnTo>
                  <a:lnTo>
                    <a:pt x="6" y="1405"/>
                  </a:lnTo>
                  <a:lnTo>
                    <a:pt x="2" y="1419"/>
                  </a:lnTo>
                  <a:lnTo>
                    <a:pt x="0" y="1432"/>
                  </a:lnTo>
                  <a:lnTo>
                    <a:pt x="0" y="1440"/>
                  </a:lnTo>
                  <a:lnTo>
                    <a:pt x="0" y="1447"/>
                  </a:lnTo>
                  <a:lnTo>
                    <a:pt x="2" y="1454"/>
                  </a:lnTo>
                  <a:lnTo>
                    <a:pt x="5" y="1462"/>
                  </a:lnTo>
                  <a:lnTo>
                    <a:pt x="8" y="1468"/>
                  </a:lnTo>
                  <a:lnTo>
                    <a:pt x="11" y="1475"/>
                  </a:lnTo>
                  <a:lnTo>
                    <a:pt x="13" y="1482"/>
                  </a:lnTo>
                  <a:lnTo>
                    <a:pt x="16" y="1489"/>
                  </a:lnTo>
                  <a:lnTo>
                    <a:pt x="18" y="1495"/>
                  </a:lnTo>
                  <a:lnTo>
                    <a:pt x="18" y="1503"/>
                  </a:lnTo>
                  <a:lnTo>
                    <a:pt x="276" y="1478"/>
                  </a:lnTo>
                  <a:lnTo>
                    <a:pt x="276" y="1477"/>
                  </a:lnTo>
                  <a:lnTo>
                    <a:pt x="273" y="1470"/>
                  </a:lnTo>
                  <a:lnTo>
                    <a:pt x="273" y="1464"/>
                  </a:lnTo>
                  <a:lnTo>
                    <a:pt x="273" y="1458"/>
                  </a:lnTo>
                  <a:lnTo>
                    <a:pt x="273" y="1452"/>
                  </a:lnTo>
                  <a:lnTo>
                    <a:pt x="273" y="1447"/>
                  </a:lnTo>
                  <a:lnTo>
                    <a:pt x="273" y="1441"/>
                  </a:lnTo>
                  <a:lnTo>
                    <a:pt x="272" y="1436"/>
                  </a:lnTo>
                  <a:lnTo>
                    <a:pt x="270" y="1431"/>
                  </a:lnTo>
                  <a:lnTo>
                    <a:pt x="266" y="1426"/>
                  </a:lnTo>
                  <a:lnTo>
                    <a:pt x="261" y="1421"/>
                  </a:lnTo>
                  <a:lnTo>
                    <a:pt x="266" y="1406"/>
                  </a:lnTo>
                  <a:lnTo>
                    <a:pt x="272" y="1393"/>
                  </a:lnTo>
                  <a:lnTo>
                    <a:pt x="280" y="1379"/>
                  </a:lnTo>
                  <a:lnTo>
                    <a:pt x="287" y="1365"/>
                  </a:lnTo>
                  <a:lnTo>
                    <a:pt x="295" y="1352"/>
                  </a:lnTo>
                  <a:lnTo>
                    <a:pt x="303" y="1338"/>
                  </a:lnTo>
                  <a:lnTo>
                    <a:pt x="311" y="1323"/>
                  </a:lnTo>
                  <a:lnTo>
                    <a:pt x="318" y="1308"/>
                  </a:lnTo>
                  <a:lnTo>
                    <a:pt x="324" y="1294"/>
                  </a:lnTo>
                  <a:lnTo>
                    <a:pt x="329" y="1278"/>
                  </a:lnTo>
                  <a:lnTo>
                    <a:pt x="333" y="1301"/>
                  </a:lnTo>
                  <a:lnTo>
                    <a:pt x="337" y="1325"/>
                  </a:lnTo>
                  <a:lnTo>
                    <a:pt x="338" y="1347"/>
                  </a:lnTo>
                  <a:lnTo>
                    <a:pt x="339" y="1370"/>
                  </a:lnTo>
                  <a:lnTo>
                    <a:pt x="340" y="1393"/>
                  </a:lnTo>
                  <a:lnTo>
                    <a:pt x="340" y="1415"/>
                  </a:lnTo>
                  <a:lnTo>
                    <a:pt x="342" y="1437"/>
                  </a:lnTo>
                  <a:lnTo>
                    <a:pt x="343" y="1458"/>
                  </a:lnTo>
                  <a:lnTo>
                    <a:pt x="345" y="1479"/>
                  </a:lnTo>
                  <a:lnTo>
                    <a:pt x="348" y="1500"/>
                  </a:lnTo>
                  <a:lnTo>
                    <a:pt x="344" y="1509"/>
                  </a:lnTo>
                  <a:lnTo>
                    <a:pt x="342" y="1517"/>
                  </a:lnTo>
                  <a:lnTo>
                    <a:pt x="342" y="1526"/>
                  </a:lnTo>
                  <a:lnTo>
                    <a:pt x="342" y="1535"/>
                  </a:lnTo>
                  <a:lnTo>
                    <a:pt x="342" y="1543"/>
                  </a:lnTo>
                  <a:lnTo>
                    <a:pt x="343" y="1551"/>
                  </a:lnTo>
                  <a:lnTo>
                    <a:pt x="344" y="1560"/>
                  </a:lnTo>
                  <a:lnTo>
                    <a:pt x="345" y="1567"/>
                  </a:lnTo>
                  <a:lnTo>
                    <a:pt x="345" y="1574"/>
                  </a:lnTo>
                  <a:lnTo>
                    <a:pt x="344" y="1581"/>
                  </a:lnTo>
                  <a:lnTo>
                    <a:pt x="344" y="1584"/>
                  </a:lnTo>
                  <a:lnTo>
                    <a:pt x="344" y="1590"/>
                  </a:lnTo>
                  <a:lnTo>
                    <a:pt x="344" y="1597"/>
                  </a:lnTo>
                  <a:lnTo>
                    <a:pt x="344" y="1604"/>
                  </a:lnTo>
                  <a:lnTo>
                    <a:pt x="344" y="1611"/>
                  </a:lnTo>
                  <a:lnTo>
                    <a:pt x="343" y="1619"/>
                  </a:lnTo>
                  <a:lnTo>
                    <a:pt x="343" y="1626"/>
                  </a:lnTo>
                  <a:lnTo>
                    <a:pt x="340" y="1634"/>
                  </a:lnTo>
                  <a:lnTo>
                    <a:pt x="338" y="1640"/>
                  </a:lnTo>
                  <a:lnTo>
                    <a:pt x="335" y="1646"/>
                  </a:lnTo>
                  <a:lnTo>
                    <a:pt x="342" y="1652"/>
                  </a:lnTo>
                  <a:lnTo>
                    <a:pt x="338" y="1656"/>
                  </a:lnTo>
                  <a:lnTo>
                    <a:pt x="337" y="1661"/>
                  </a:lnTo>
                  <a:lnTo>
                    <a:pt x="335" y="1665"/>
                  </a:lnTo>
                  <a:lnTo>
                    <a:pt x="337" y="1670"/>
                  </a:lnTo>
                  <a:lnTo>
                    <a:pt x="337" y="1675"/>
                  </a:lnTo>
                  <a:lnTo>
                    <a:pt x="338" y="1680"/>
                  </a:lnTo>
                  <a:lnTo>
                    <a:pt x="339" y="1684"/>
                  </a:lnTo>
                  <a:lnTo>
                    <a:pt x="339" y="1688"/>
                  </a:lnTo>
                  <a:lnTo>
                    <a:pt x="338" y="1693"/>
                  </a:lnTo>
                  <a:lnTo>
                    <a:pt x="335" y="1697"/>
                  </a:lnTo>
                  <a:lnTo>
                    <a:pt x="330" y="1678"/>
                  </a:lnTo>
                  <a:lnTo>
                    <a:pt x="324" y="1660"/>
                  </a:lnTo>
                  <a:lnTo>
                    <a:pt x="317" y="1641"/>
                  </a:lnTo>
                  <a:lnTo>
                    <a:pt x="309" y="1623"/>
                  </a:lnTo>
                  <a:lnTo>
                    <a:pt x="302" y="1604"/>
                  </a:lnTo>
                  <a:lnTo>
                    <a:pt x="295" y="1586"/>
                  </a:lnTo>
                  <a:lnTo>
                    <a:pt x="288" y="1566"/>
                  </a:lnTo>
                  <a:lnTo>
                    <a:pt x="285" y="1547"/>
                  </a:lnTo>
                  <a:lnTo>
                    <a:pt x="282" y="1526"/>
                  </a:lnTo>
                  <a:lnTo>
                    <a:pt x="282" y="1506"/>
                  </a:lnTo>
                  <a:lnTo>
                    <a:pt x="278" y="1504"/>
                  </a:lnTo>
                  <a:lnTo>
                    <a:pt x="276" y="1501"/>
                  </a:lnTo>
                  <a:lnTo>
                    <a:pt x="273" y="1499"/>
                  </a:lnTo>
                  <a:lnTo>
                    <a:pt x="273" y="1496"/>
                  </a:lnTo>
                  <a:lnTo>
                    <a:pt x="273" y="1494"/>
                  </a:lnTo>
                  <a:lnTo>
                    <a:pt x="273" y="1490"/>
                  </a:lnTo>
                  <a:lnTo>
                    <a:pt x="275" y="1488"/>
                  </a:lnTo>
                  <a:lnTo>
                    <a:pt x="275" y="1484"/>
                  </a:lnTo>
                  <a:lnTo>
                    <a:pt x="276" y="1480"/>
                  </a:lnTo>
                  <a:lnTo>
                    <a:pt x="276" y="1478"/>
                  </a:lnTo>
                  <a:lnTo>
                    <a:pt x="18" y="1503"/>
                  </a:lnTo>
                  <a:lnTo>
                    <a:pt x="18" y="1504"/>
                  </a:lnTo>
                  <a:lnTo>
                    <a:pt x="18" y="1505"/>
                  </a:lnTo>
                  <a:lnTo>
                    <a:pt x="18" y="1506"/>
                  </a:lnTo>
                  <a:lnTo>
                    <a:pt x="18" y="1508"/>
                  </a:lnTo>
                  <a:lnTo>
                    <a:pt x="18" y="1509"/>
                  </a:lnTo>
                  <a:lnTo>
                    <a:pt x="18" y="1510"/>
                  </a:lnTo>
                  <a:lnTo>
                    <a:pt x="18" y="1511"/>
                  </a:lnTo>
                  <a:lnTo>
                    <a:pt x="18" y="1513"/>
                  </a:lnTo>
                  <a:lnTo>
                    <a:pt x="17" y="1514"/>
                  </a:lnTo>
                  <a:lnTo>
                    <a:pt x="17" y="1515"/>
                  </a:lnTo>
                  <a:lnTo>
                    <a:pt x="26" y="1543"/>
                  </a:lnTo>
                  <a:lnTo>
                    <a:pt x="36" y="1573"/>
                  </a:lnTo>
                  <a:lnTo>
                    <a:pt x="44" y="1602"/>
                  </a:lnTo>
                  <a:lnTo>
                    <a:pt x="53" y="1629"/>
                  </a:lnTo>
                  <a:lnTo>
                    <a:pt x="62" y="1657"/>
                  </a:lnTo>
                  <a:lnTo>
                    <a:pt x="70" y="1684"/>
                  </a:lnTo>
                  <a:lnTo>
                    <a:pt x="80" y="1712"/>
                  </a:lnTo>
                  <a:lnTo>
                    <a:pt x="89" y="1740"/>
                  </a:lnTo>
                  <a:lnTo>
                    <a:pt x="99" y="1767"/>
                  </a:lnTo>
                  <a:lnTo>
                    <a:pt x="110" y="1795"/>
                  </a:lnTo>
                  <a:lnTo>
                    <a:pt x="115" y="1802"/>
                  </a:lnTo>
                  <a:lnTo>
                    <a:pt x="117" y="1811"/>
                  </a:lnTo>
                  <a:lnTo>
                    <a:pt x="121" y="1819"/>
                  </a:lnTo>
                  <a:lnTo>
                    <a:pt x="124" y="1828"/>
                  </a:lnTo>
                  <a:lnTo>
                    <a:pt x="126" y="1837"/>
                  </a:lnTo>
                  <a:lnTo>
                    <a:pt x="129" y="1845"/>
                  </a:lnTo>
                  <a:lnTo>
                    <a:pt x="132" y="1853"/>
                  </a:lnTo>
                  <a:lnTo>
                    <a:pt x="136" y="1859"/>
                  </a:lnTo>
                  <a:lnTo>
                    <a:pt x="141" y="1865"/>
                  </a:lnTo>
                  <a:lnTo>
                    <a:pt x="148" y="1869"/>
                  </a:lnTo>
                  <a:lnTo>
                    <a:pt x="148" y="1886"/>
                  </a:lnTo>
                  <a:lnTo>
                    <a:pt x="155" y="1896"/>
                  </a:lnTo>
                  <a:lnTo>
                    <a:pt x="161" y="1906"/>
                  </a:lnTo>
                  <a:lnTo>
                    <a:pt x="164" y="1917"/>
                  </a:lnTo>
                  <a:lnTo>
                    <a:pt x="168" y="1928"/>
                  </a:lnTo>
                  <a:lnTo>
                    <a:pt x="172" y="1938"/>
                  </a:lnTo>
                  <a:lnTo>
                    <a:pt x="176" y="1949"/>
                  </a:lnTo>
                  <a:lnTo>
                    <a:pt x="179" y="1960"/>
                  </a:lnTo>
                  <a:lnTo>
                    <a:pt x="184" y="1970"/>
                  </a:lnTo>
                  <a:lnTo>
                    <a:pt x="190" y="1979"/>
                  </a:lnTo>
                  <a:lnTo>
                    <a:pt x="199" y="1988"/>
                  </a:lnTo>
                  <a:lnTo>
                    <a:pt x="202" y="1985"/>
                  </a:lnTo>
                  <a:lnTo>
                    <a:pt x="202" y="2000"/>
                  </a:lnTo>
                  <a:lnTo>
                    <a:pt x="209" y="2001"/>
                  </a:lnTo>
                  <a:lnTo>
                    <a:pt x="216" y="2000"/>
                  </a:lnTo>
                  <a:lnTo>
                    <a:pt x="224" y="1997"/>
                  </a:lnTo>
                  <a:lnTo>
                    <a:pt x="230" y="1994"/>
                  </a:lnTo>
                  <a:lnTo>
                    <a:pt x="236" y="1989"/>
                  </a:lnTo>
                  <a:lnTo>
                    <a:pt x="241" y="1984"/>
                  </a:lnTo>
                  <a:lnTo>
                    <a:pt x="246" y="1979"/>
                  </a:lnTo>
                  <a:lnTo>
                    <a:pt x="251" y="1974"/>
                  </a:lnTo>
                  <a:lnTo>
                    <a:pt x="255" y="1969"/>
                  </a:lnTo>
                  <a:lnTo>
                    <a:pt x="259" y="1967"/>
                  </a:lnTo>
                  <a:lnTo>
                    <a:pt x="264" y="1973"/>
                  </a:lnTo>
                  <a:lnTo>
                    <a:pt x="256" y="1999"/>
                  </a:lnTo>
                  <a:lnTo>
                    <a:pt x="250" y="2026"/>
                  </a:lnTo>
                  <a:lnTo>
                    <a:pt x="243" y="2052"/>
                  </a:lnTo>
                  <a:lnTo>
                    <a:pt x="236" y="2078"/>
                  </a:lnTo>
                  <a:lnTo>
                    <a:pt x="230" y="2105"/>
                  </a:lnTo>
                  <a:lnTo>
                    <a:pt x="224" y="2131"/>
                  </a:lnTo>
                  <a:lnTo>
                    <a:pt x="218" y="2158"/>
                  </a:lnTo>
                  <a:lnTo>
                    <a:pt x="212" y="2185"/>
                  </a:lnTo>
                  <a:lnTo>
                    <a:pt x="207" y="2213"/>
                  </a:lnTo>
                  <a:lnTo>
                    <a:pt x="202" y="2240"/>
                  </a:lnTo>
                  <a:lnTo>
                    <a:pt x="203" y="2312"/>
                  </a:lnTo>
                  <a:lnTo>
                    <a:pt x="204" y="2383"/>
                  </a:lnTo>
                  <a:lnTo>
                    <a:pt x="207" y="2454"/>
                  </a:lnTo>
                  <a:lnTo>
                    <a:pt x="210" y="2524"/>
                  </a:lnTo>
                  <a:lnTo>
                    <a:pt x="215" y="2595"/>
                  </a:lnTo>
                  <a:lnTo>
                    <a:pt x="223" y="2664"/>
                  </a:lnTo>
                  <a:lnTo>
                    <a:pt x="231" y="2733"/>
                  </a:lnTo>
                  <a:lnTo>
                    <a:pt x="244" y="2801"/>
                  </a:lnTo>
                  <a:lnTo>
                    <a:pt x="260" y="2869"/>
                  </a:lnTo>
                  <a:lnTo>
                    <a:pt x="278" y="2938"/>
                  </a:lnTo>
                  <a:lnTo>
                    <a:pt x="282" y="2949"/>
                  </a:lnTo>
                  <a:lnTo>
                    <a:pt x="285" y="2960"/>
                  </a:lnTo>
                  <a:lnTo>
                    <a:pt x="287" y="2971"/>
                  </a:lnTo>
                  <a:lnTo>
                    <a:pt x="290" y="2983"/>
                  </a:lnTo>
                  <a:lnTo>
                    <a:pt x="293" y="2994"/>
                  </a:lnTo>
                  <a:lnTo>
                    <a:pt x="297" y="3006"/>
                  </a:lnTo>
                  <a:lnTo>
                    <a:pt x="302" y="3015"/>
                  </a:lnTo>
                  <a:lnTo>
                    <a:pt x="308" y="3024"/>
                  </a:lnTo>
                  <a:lnTo>
                    <a:pt x="317" y="3030"/>
                  </a:lnTo>
                  <a:lnTo>
                    <a:pt x="327" y="3035"/>
                  </a:lnTo>
                  <a:lnTo>
                    <a:pt x="324" y="3044"/>
                  </a:lnTo>
                  <a:lnTo>
                    <a:pt x="321" y="3053"/>
                  </a:lnTo>
                  <a:lnTo>
                    <a:pt x="318" y="3061"/>
                  </a:lnTo>
                  <a:lnTo>
                    <a:pt x="316" y="3071"/>
                  </a:lnTo>
                  <a:lnTo>
                    <a:pt x="314" y="3081"/>
                  </a:lnTo>
                  <a:lnTo>
                    <a:pt x="312" y="3091"/>
                  </a:lnTo>
                  <a:lnTo>
                    <a:pt x="312" y="3101"/>
                  </a:lnTo>
                  <a:lnTo>
                    <a:pt x="312" y="3111"/>
                  </a:lnTo>
                  <a:lnTo>
                    <a:pt x="312" y="3122"/>
                  </a:lnTo>
                  <a:lnTo>
                    <a:pt x="314" y="3133"/>
                  </a:lnTo>
                  <a:lnTo>
                    <a:pt x="291" y="3227"/>
                  </a:lnTo>
                  <a:lnTo>
                    <a:pt x="275" y="3323"/>
                  </a:lnTo>
                  <a:lnTo>
                    <a:pt x="264" y="3421"/>
                  </a:lnTo>
                  <a:lnTo>
                    <a:pt x="256" y="3520"/>
                  </a:lnTo>
                  <a:lnTo>
                    <a:pt x="252" y="3620"/>
                  </a:lnTo>
                  <a:lnTo>
                    <a:pt x="250" y="3721"/>
                  </a:lnTo>
                  <a:lnTo>
                    <a:pt x="249" y="3822"/>
                  </a:lnTo>
                  <a:lnTo>
                    <a:pt x="246" y="3922"/>
                  </a:lnTo>
                  <a:lnTo>
                    <a:pt x="241" y="4024"/>
                  </a:lnTo>
                  <a:lnTo>
                    <a:pt x="234" y="4125"/>
                  </a:lnTo>
                  <a:lnTo>
                    <a:pt x="236" y="4126"/>
                  </a:lnTo>
                  <a:lnTo>
                    <a:pt x="238" y="4127"/>
                  </a:lnTo>
                  <a:lnTo>
                    <a:pt x="239" y="4129"/>
                  </a:lnTo>
                  <a:lnTo>
                    <a:pt x="239" y="4130"/>
                  </a:lnTo>
                  <a:lnTo>
                    <a:pt x="239" y="4132"/>
                  </a:lnTo>
                  <a:lnTo>
                    <a:pt x="238" y="4134"/>
                  </a:lnTo>
                  <a:lnTo>
                    <a:pt x="236" y="4135"/>
                  </a:lnTo>
                  <a:lnTo>
                    <a:pt x="235" y="4136"/>
                  </a:lnTo>
                  <a:lnTo>
                    <a:pt x="235" y="4137"/>
                  </a:lnTo>
                  <a:lnTo>
                    <a:pt x="234" y="4140"/>
                  </a:lnTo>
                  <a:lnTo>
                    <a:pt x="235" y="4144"/>
                  </a:lnTo>
                  <a:lnTo>
                    <a:pt x="235" y="4149"/>
                  </a:lnTo>
                  <a:lnTo>
                    <a:pt x="236" y="4153"/>
                  </a:lnTo>
                  <a:lnTo>
                    <a:pt x="238" y="4158"/>
                  </a:lnTo>
                  <a:lnTo>
                    <a:pt x="240" y="4163"/>
                  </a:lnTo>
                  <a:lnTo>
                    <a:pt x="243" y="4168"/>
                  </a:lnTo>
                  <a:lnTo>
                    <a:pt x="246" y="4172"/>
                  </a:lnTo>
                  <a:lnTo>
                    <a:pt x="250" y="4175"/>
                  </a:lnTo>
                  <a:lnTo>
                    <a:pt x="256" y="4176"/>
                  </a:lnTo>
                  <a:lnTo>
                    <a:pt x="264" y="4176"/>
                  </a:lnTo>
                  <a:lnTo>
                    <a:pt x="257" y="4194"/>
                  </a:lnTo>
                  <a:lnTo>
                    <a:pt x="250" y="4213"/>
                  </a:lnTo>
                  <a:lnTo>
                    <a:pt x="240" y="4231"/>
                  </a:lnTo>
                  <a:lnTo>
                    <a:pt x="230" y="4249"/>
                  </a:lnTo>
                  <a:lnTo>
                    <a:pt x="219" y="4266"/>
                  </a:lnTo>
                  <a:lnTo>
                    <a:pt x="208" y="4283"/>
                  </a:lnTo>
                  <a:lnTo>
                    <a:pt x="197" y="4301"/>
                  </a:lnTo>
                  <a:lnTo>
                    <a:pt x="187" y="4318"/>
                  </a:lnTo>
                  <a:lnTo>
                    <a:pt x="178" y="4335"/>
                  </a:lnTo>
                  <a:lnTo>
                    <a:pt x="169" y="4354"/>
                  </a:lnTo>
                  <a:lnTo>
                    <a:pt x="166" y="4350"/>
                  </a:lnTo>
                  <a:lnTo>
                    <a:pt x="166" y="4375"/>
                  </a:lnTo>
                  <a:lnTo>
                    <a:pt x="169" y="4382"/>
                  </a:lnTo>
                  <a:lnTo>
                    <a:pt x="176" y="4388"/>
                  </a:lnTo>
                  <a:lnTo>
                    <a:pt x="182" y="4392"/>
                  </a:lnTo>
                  <a:lnTo>
                    <a:pt x="190" y="4395"/>
                  </a:lnTo>
                  <a:lnTo>
                    <a:pt x="199" y="4397"/>
                  </a:lnTo>
                  <a:lnTo>
                    <a:pt x="209" y="4397"/>
                  </a:lnTo>
                  <a:lnTo>
                    <a:pt x="218" y="4398"/>
                  </a:lnTo>
                  <a:lnTo>
                    <a:pt x="228" y="4398"/>
                  </a:lnTo>
                  <a:lnTo>
                    <a:pt x="236" y="4400"/>
                  </a:lnTo>
                  <a:lnTo>
                    <a:pt x="244" y="4401"/>
                  </a:lnTo>
                  <a:lnTo>
                    <a:pt x="243" y="4401"/>
                  </a:lnTo>
                  <a:lnTo>
                    <a:pt x="243" y="4402"/>
                  </a:lnTo>
                  <a:lnTo>
                    <a:pt x="241" y="4402"/>
                  </a:lnTo>
                  <a:lnTo>
                    <a:pt x="240" y="4403"/>
                  </a:lnTo>
                  <a:lnTo>
                    <a:pt x="239" y="4403"/>
                  </a:lnTo>
                  <a:lnTo>
                    <a:pt x="239" y="4405"/>
                  </a:lnTo>
                  <a:lnTo>
                    <a:pt x="238" y="4405"/>
                  </a:lnTo>
                  <a:lnTo>
                    <a:pt x="246" y="4406"/>
                  </a:lnTo>
                  <a:lnTo>
                    <a:pt x="255" y="4406"/>
                  </a:lnTo>
                  <a:lnTo>
                    <a:pt x="264" y="4405"/>
                  </a:lnTo>
                  <a:lnTo>
                    <a:pt x="271" y="4403"/>
                  </a:lnTo>
                  <a:lnTo>
                    <a:pt x="280" y="4401"/>
                  </a:lnTo>
                  <a:lnTo>
                    <a:pt x="287" y="4398"/>
                  </a:lnTo>
                  <a:lnTo>
                    <a:pt x="296" y="4397"/>
                  </a:lnTo>
                  <a:lnTo>
                    <a:pt x="303" y="4396"/>
                  </a:lnTo>
                  <a:lnTo>
                    <a:pt x="312" y="4395"/>
                  </a:lnTo>
                  <a:lnTo>
                    <a:pt x="321" y="4395"/>
                  </a:lnTo>
                  <a:lnTo>
                    <a:pt x="324" y="4395"/>
                  </a:lnTo>
                  <a:lnTo>
                    <a:pt x="328" y="4395"/>
                  </a:lnTo>
                  <a:lnTo>
                    <a:pt x="330" y="4392"/>
                  </a:lnTo>
                  <a:lnTo>
                    <a:pt x="332" y="4391"/>
                  </a:lnTo>
                  <a:lnTo>
                    <a:pt x="334" y="4388"/>
                  </a:lnTo>
                  <a:lnTo>
                    <a:pt x="335" y="4386"/>
                  </a:lnTo>
                  <a:lnTo>
                    <a:pt x="338" y="4384"/>
                  </a:lnTo>
                  <a:lnTo>
                    <a:pt x="340" y="4384"/>
                  </a:lnTo>
                  <a:lnTo>
                    <a:pt x="344" y="4384"/>
                  </a:lnTo>
                  <a:lnTo>
                    <a:pt x="348" y="4386"/>
                  </a:lnTo>
                  <a:lnTo>
                    <a:pt x="347" y="4386"/>
                  </a:lnTo>
                  <a:lnTo>
                    <a:pt x="347" y="4387"/>
                  </a:lnTo>
                  <a:lnTo>
                    <a:pt x="345" y="4387"/>
                  </a:lnTo>
                  <a:lnTo>
                    <a:pt x="344" y="4388"/>
                  </a:lnTo>
                  <a:lnTo>
                    <a:pt x="353" y="4385"/>
                  </a:lnTo>
                  <a:lnTo>
                    <a:pt x="361" y="4380"/>
                  </a:lnTo>
                  <a:lnTo>
                    <a:pt x="370" y="4375"/>
                  </a:lnTo>
                  <a:lnTo>
                    <a:pt x="379" y="4369"/>
                  </a:lnTo>
                  <a:lnTo>
                    <a:pt x="386" y="4364"/>
                  </a:lnTo>
                  <a:lnTo>
                    <a:pt x="395" y="4358"/>
                  </a:lnTo>
                  <a:lnTo>
                    <a:pt x="404" y="4351"/>
                  </a:lnTo>
                  <a:lnTo>
                    <a:pt x="412" y="4346"/>
                  </a:lnTo>
                  <a:lnTo>
                    <a:pt x="421" y="4343"/>
                  </a:lnTo>
                  <a:lnTo>
                    <a:pt x="431" y="4339"/>
                  </a:lnTo>
                  <a:lnTo>
                    <a:pt x="425" y="4335"/>
                  </a:lnTo>
                  <a:lnTo>
                    <a:pt x="426" y="4332"/>
                  </a:lnTo>
                  <a:lnTo>
                    <a:pt x="426" y="4329"/>
                  </a:lnTo>
                  <a:lnTo>
                    <a:pt x="427" y="4328"/>
                  </a:lnTo>
                  <a:lnTo>
                    <a:pt x="428" y="4327"/>
                  </a:lnTo>
                  <a:lnTo>
                    <a:pt x="430" y="4325"/>
                  </a:lnTo>
                  <a:lnTo>
                    <a:pt x="432" y="4324"/>
                  </a:lnTo>
                  <a:lnTo>
                    <a:pt x="433" y="4324"/>
                  </a:lnTo>
                  <a:lnTo>
                    <a:pt x="436" y="4323"/>
                  </a:lnTo>
                  <a:lnTo>
                    <a:pt x="438" y="4322"/>
                  </a:lnTo>
                  <a:lnTo>
                    <a:pt x="442" y="4320"/>
                  </a:lnTo>
                  <a:lnTo>
                    <a:pt x="443" y="4320"/>
                  </a:lnTo>
                  <a:lnTo>
                    <a:pt x="443" y="4322"/>
                  </a:lnTo>
                  <a:lnTo>
                    <a:pt x="444" y="4322"/>
                  </a:lnTo>
                  <a:lnTo>
                    <a:pt x="444" y="4323"/>
                  </a:lnTo>
                  <a:lnTo>
                    <a:pt x="457" y="4297"/>
                  </a:lnTo>
                  <a:lnTo>
                    <a:pt x="467" y="4271"/>
                  </a:lnTo>
                  <a:lnTo>
                    <a:pt x="477" y="4244"/>
                  </a:lnTo>
                  <a:lnTo>
                    <a:pt x="485" y="4218"/>
                  </a:lnTo>
                  <a:lnTo>
                    <a:pt x="493" y="4191"/>
                  </a:lnTo>
                  <a:lnTo>
                    <a:pt x="500" y="4163"/>
                  </a:lnTo>
                  <a:lnTo>
                    <a:pt x="508" y="4136"/>
                  </a:lnTo>
                  <a:lnTo>
                    <a:pt x="514" y="4108"/>
                  </a:lnTo>
                  <a:lnTo>
                    <a:pt x="520" y="4080"/>
                  </a:lnTo>
                  <a:lnTo>
                    <a:pt x="526" y="4053"/>
                  </a:lnTo>
                  <a:lnTo>
                    <a:pt x="523" y="4051"/>
                  </a:lnTo>
                  <a:lnTo>
                    <a:pt x="526" y="4030"/>
                  </a:lnTo>
                  <a:lnTo>
                    <a:pt x="530" y="4010"/>
                  </a:lnTo>
                  <a:lnTo>
                    <a:pt x="534" y="3989"/>
                  </a:lnTo>
                  <a:lnTo>
                    <a:pt x="536" y="3968"/>
                  </a:lnTo>
                  <a:lnTo>
                    <a:pt x="539" y="3948"/>
                  </a:lnTo>
                  <a:lnTo>
                    <a:pt x="542" y="3927"/>
                  </a:lnTo>
                  <a:lnTo>
                    <a:pt x="545" y="3906"/>
                  </a:lnTo>
                  <a:lnTo>
                    <a:pt x="547" y="3886"/>
                  </a:lnTo>
                  <a:lnTo>
                    <a:pt x="551" y="3865"/>
                  </a:lnTo>
                  <a:lnTo>
                    <a:pt x="556" y="3845"/>
                  </a:lnTo>
                  <a:lnTo>
                    <a:pt x="562" y="3829"/>
                  </a:lnTo>
                  <a:lnTo>
                    <a:pt x="567" y="3812"/>
                  </a:lnTo>
                  <a:lnTo>
                    <a:pt x="572" y="3795"/>
                  </a:lnTo>
                  <a:lnTo>
                    <a:pt x="576" y="3776"/>
                  </a:lnTo>
                  <a:lnTo>
                    <a:pt x="578" y="3758"/>
                  </a:lnTo>
                  <a:lnTo>
                    <a:pt x="581" y="3740"/>
                  </a:lnTo>
                  <a:lnTo>
                    <a:pt x="583" y="3722"/>
                  </a:lnTo>
                  <a:lnTo>
                    <a:pt x="584" y="3703"/>
                  </a:lnTo>
                  <a:lnTo>
                    <a:pt x="586" y="3685"/>
                  </a:lnTo>
                  <a:lnTo>
                    <a:pt x="588" y="3667"/>
                  </a:lnTo>
                  <a:lnTo>
                    <a:pt x="589" y="3649"/>
                  </a:lnTo>
                  <a:lnTo>
                    <a:pt x="592" y="3631"/>
                  </a:lnTo>
                  <a:lnTo>
                    <a:pt x="594" y="3613"/>
                  </a:lnTo>
                  <a:lnTo>
                    <a:pt x="596" y="3596"/>
                  </a:lnTo>
                  <a:lnTo>
                    <a:pt x="598" y="3578"/>
                  </a:lnTo>
                  <a:lnTo>
                    <a:pt x="601" y="3560"/>
                  </a:lnTo>
                  <a:lnTo>
                    <a:pt x="603" y="3542"/>
                  </a:lnTo>
                  <a:lnTo>
                    <a:pt x="606" y="3525"/>
                  </a:lnTo>
                  <a:lnTo>
                    <a:pt x="608" y="3507"/>
                  </a:lnTo>
                  <a:lnTo>
                    <a:pt x="610" y="3489"/>
                  </a:lnTo>
                  <a:lnTo>
                    <a:pt x="609" y="3489"/>
                  </a:lnTo>
                  <a:lnTo>
                    <a:pt x="609" y="3474"/>
                  </a:lnTo>
                  <a:lnTo>
                    <a:pt x="612" y="3474"/>
                  </a:lnTo>
                  <a:lnTo>
                    <a:pt x="612" y="3484"/>
                  </a:lnTo>
                  <a:lnTo>
                    <a:pt x="612" y="3481"/>
                  </a:lnTo>
                  <a:lnTo>
                    <a:pt x="613" y="3477"/>
                  </a:lnTo>
                  <a:lnTo>
                    <a:pt x="613" y="3473"/>
                  </a:lnTo>
                  <a:lnTo>
                    <a:pt x="614" y="3469"/>
                  </a:lnTo>
                  <a:lnTo>
                    <a:pt x="614" y="3466"/>
                  </a:lnTo>
                  <a:lnTo>
                    <a:pt x="614" y="3462"/>
                  </a:lnTo>
                  <a:lnTo>
                    <a:pt x="615" y="3458"/>
                  </a:lnTo>
                  <a:lnTo>
                    <a:pt x="615" y="3456"/>
                  </a:lnTo>
                  <a:lnTo>
                    <a:pt x="617" y="3452"/>
                  </a:lnTo>
                  <a:lnTo>
                    <a:pt x="617" y="3448"/>
                  </a:lnTo>
                  <a:lnTo>
                    <a:pt x="615" y="3448"/>
                  </a:lnTo>
                  <a:lnTo>
                    <a:pt x="618" y="3421"/>
                  </a:lnTo>
                  <a:lnTo>
                    <a:pt x="620" y="3421"/>
                  </a:lnTo>
                  <a:lnTo>
                    <a:pt x="619" y="3435"/>
                  </a:lnTo>
                  <a:lnTo>
                    <a:pt x="624" y="3401"/>
                  </a:lnTo>
                  <a:lnTo>
                    <a:pt x="629" y="3369"/>
                  </a:lnTo>
                  <a:lnTo>
                    <a:pt x="634" y="3337"/>
                  </a:lnTo>
                  <a:lnTo>
                    <a:pt x="639" y="3305"/>
                  </a:lnTo>
                  <a:lnTo>
                    <a:pt x="644" y="3272"/>
                  </a:lnTo>
                  <a:lnTo>
                    <a:pt x="649" y="3239"/>
                  </a:lnTo>
                  <a:lnTo>
                    <a:pt x="654" y="3207"/>
                  </a:lnTo>
                  <a:lnTo>
                    <a:pt x="658" y="3175"/>
                  </a:lnTo>
                  <a:lnTo>
                    <a:pt x="661" y="3142"/>
                  </a:lnTo>
                  <a:lnTo>
                    <a:pt x="665" y="3109"/>
                  </a:lnTo>
                  <a:lnTo>
                    <a:pt x="674" y="3105"/>
                  </a:lnTo>
                  <a:lnTo>
                    <a:pt x="682" y="3102"/>
                  </a:lnTo>
                  <a:lnTo>
                    <a:pt x="692" y="3101"/>
                  </a:lnTo>
                  <a:lnTo>
                    <a:pt x="702" y="3101"/>
                  </a:lnTo>
                  <a:lnTo>
                    <a:pt x="713" y="3101"/>
                  </a:lnTo>
                  <a:lnTo>
                    <a:pt x="723" y="3101"/>
                  </a:lnTo>
                  <a:lnTo>
                    <a:pt x="733" y="3100"/>
                  </a:lnTo>
                  <a:lnTo>
                    <a:pt x="743" y="3098"/>
                  </a:lnTo>
                  <a:lnTo>
                    <a:pt x="750" y="3095"/>
                  </a:lnTo>
                  <a:lnTo>
                    <a:pt x="758" y="3088"/>
                  </a:lnTo>
                  <a:lnTo>
                    <a:pt x="763" y="3046"/>
                  </a:lnTo>
                  <a:lnTo>
                    <a:pt x="767" y="3004"/>
                  </a:lnTo>
                  <a:lnTo>
                    <a:pt x="769" y="2964"/>
                  </a:lnTo>
                  <a:lnTo>
                    <a:pt x="770" y="2923"/>
                  </a:lnTo>
                  <a:lnTo>
                    <a:pt x="772" y="2883"/>
                  </a:lnTo>
                  <a:lnTo>
                    <a:pt x="772" y="2842"/>
                  </a:lnTo>
                  <a:lnTo>
                    <a:pt x="773" y="2801"/>
                  </a:lnTo>
                  <a:lnTo>
                    <a:pt x="774" y="2761"/>
                  </a:lnTo>
                  <a:lnTo>
                    <a:pt x="775" y="2720"/>
                  </a:lnTo>
                  <a:lnTo>
                    <a:pt x="779" y="2679"/>
                  </a:lnTo>
                  <a:lnTo>
                    <a:pt x="780" y="2715"/>
                  </a:lnTo>
                  <a:lnTo>
                    <a:pt x="781" y="2752"/>
                  </a:lnTo>
                  <a:lnTo>
                    <a:pt x="784" y="2789"/>
                  </a:lnTo>
                  <a:lnTo>
                    <a:pt x="786" y="2829"/>
                  </a:lnTo>
                  <a:lnTo>
                    <a:pt x="788" y="2868"/>
                  </a:lnTo>
                  <a:lnTo>
                    <a:pt x="789" y="2908"/>
                  </a:lnTo>
                  <a:lnTo>
                    <a:pt x="790" y="2947"/>
                  </a:lnTo>
                  <a:lnTo>
                    <a:pt x="791" y="2986"/>
                  </a:lnTo>
                  <a:lnTo>
                    <a:pt x="791" y="3024"/>
                  </a:lnTo>
                  <a:lnTo>
                    <a:pt x="790" y="3062"/>
                  </a:lnTo>
                  <a:lnTo>
                    <a:pt x="790" y="3080"/>
                  </a:lnTo>
                  <a:lnTo>
                    <a:pt x="796" y="3091"/>
                  </a:lnTo>
                  <a:lnTo>
                    <a:pt x="805" y="3100"/>
                  </a:lnTo>
                  <a:lnTo>
                    <a:pt x="816" y="3103"/>
                  </a:lnTo>
                  <a:lnTo>
                    <a:pt x="831" y="3105"/>
                  </a:lnTo>
                  <a:lnTo>
                    <a:pt x="846" y="3105"/>
                  </a:lnTo>
                  <a:lnTo>
                    <a:pt x="862" y="3103"/>
                  </a:lnTo>
                  <a:lnTo>
                    <a:pt x="878" y="3102"/>
                  </a:lnTo>
                  <a:lnTo>
                    <a:pt x="893" y="3102"/>
                  </a:lnTo>
                  <a:lnTo>
                    <a:pt x="907" y="3103"/>
                  </a:lnTo>
                  <a:lnTo>
                    <a:pt x="912" y="3109"/>
                  </a:lnTo>
                  <a:lnTo>
                    <a:pt x="917" y="3117"/>
                  </a:lnTo>
                  <a:lnTo>
                    <a:pt x="919" y="3124"/>
                  </a:lnTo>
                  <a:lnTo>
                    <a:pt x="923" y="3132"/>
                  </a:lnTo>
                  <a:lnTo>
                    <a:pt x="925" y="3139"/>
                  </a:lnTo>
                  <a:lnTo>
                    <a:pt x="928" y="3147"/>
                  </a:lnTo>
                  <a:lnTo>
                    <a:pt x="929" y="3155"/>
                  </a:lnTo>
                  <a:lnTo>
                    <a:pt x="933" y="3163"/>
                  </a:lnTo>
                  <a:lnTo>
                    <a:pt x="935" y="3170"/>
                  </a:lnTo>
                  <a:lnTo>
                    <a:pt x="939" y="3177"/>
                  </a:lnTo>
                  <a:lnTo>
                    <a:pt x="947" y="3231"/>
                  </a:lnTo>
                  <a:lnTo>
                    <a:pt x="954" y="3285"/>
                  </a:lnTo>
                  <a:lnTo>
                    <a:pt x="959" y="3340"/>
                  </a:lnTo>
                  <a:lnTo>
                    <a:pt x="962" y="3394"/>
                  </a:lnTo>
                  <a:lnTo>
                    <a:pt x="966" y="3450"/>
                  </a:lnTo>
                  <a:lnTo>
                    <a:pt x="971" y="3504"/>
                  </a:lnTo>
                  <a:lnTo>
                    <a:pt x="977" y="3558"/>
                  </a:lnTo>
                  <a:lnTo>
                    <a:pt x="985" y="3612"/>
                  </a:lnTo>
                  <a:lnTo>
                    <a:pt x="996" y="3665"/>
                  </a:lnTo>
                  <a:lnTo>
                    <a:pt x="1011" y="3716"/>
                  </a:lnTo>
                  <a:lnTo>
                    <a:pt x="1021" y="3769"/>
                  </a:lnTo>
                  <a:lnTo>
                    <a:pt x="1028" y="3824"/>
                  </a:lnTo>
                  <a:lnTo>
                    <a:pt x="1035" y="3880"/>
                  </a:lnTo>
                  <a:lnTo>
                    <a:pt x="1042" y="3937"/>
                  </a:lnTo>
                  <a:lnTo>
                    <a:pt x="1049" y="3994"/>
                  </a:lnTo>
                  <a:lnTo>
                    <a:pt x="1055" y="4052"/>
                  </a:lnTo>
                  <a:lnTo>
                    <a:pt x="1064" y="4109"/>
                  </a:lnTo>
                  <a:lnTo>
                    <a:pt x="1073" y="4166"/>
                  </a:lnTo>
                  <a:lnTo>
                    <a:pt x="1083" y="4222"/>
                  </a:lnTo>
                  <a:lnTo>
                    <a:pt x="1096" y="4276"/>
                  </a:lnTo>
                  <a:lnTo>
                    <a:pt x="1100" y="4281"/>
                  </a:lnTo>
                  <a:lnTo>
                    <a:pt x="1105" y="4287"/>
                  </a:lnTo>
                  <a:lnTo>
                    <a:pt x="1110" y="4293"/>
                  </a:lnTo>
                  <a:lnTo>
                    <a:pt x="1116" y="4298"/>
                  </a:lnTo>
                  <a:lnTo>
                    <a:pt x="1122" y="4303"/>
                  </a:lnTo>
                  <a:lnTo>
                    <a:pt x="1128" y="4307"/>
                  </a:lnTo>
                  <a:lnTo>
                    <a:pt x="1135" y="4309"/>
                  </a:lnTo>
                  <a:lnTo>
                    <a:pt x="1142" y="4312"/>
                  </a:lnTo>
                  <a:lnTo>
                    <a:pt x="1148" y="4312"/>
                  </a:lnTo>
                  <a:lnTo>
                    <a:pt x="1156" y="4312"/>
                  </a:lnTo>
                  <a:lnTo>
                    <a:pt x="1154" y="4309"/>
                  </a:lnTo>
                  <a:lnTo>
                    <a:pt x="1153" y="4306"/>
                  </a:lnTo>
                  <a:lnTo>
                    <a:pt x="1152" y="4303"/>
                  </a:lnTo>
                  <a:lnTo>
                    <a:pt x="1151" y="4299"/>
                  </a:lnTo>
                  <a:lnTo>
                    <a:pt x="1151" y="4296"/>
                  </a:lnTo>
                  <a:lnTo>
                    <a:pt x="1149" y="4292"/>
                  </a:lnTo>
                  <a:lnTo>
                    <a:pt x="1149" y="4290"/>
                  </a:lnTo>
                  <a:lnTo>
                    <a:pt x="1151" y="4286"/>
                  </a:lnTo>
                  <a:lnTo>
                    <a:pt x="1152" y="4282"/>
                  </a:lnTo>
                  <a:lnTo>
                    <a:pt x="1153" y="4280"/>
                  </a:lnTo>
                  <a:lnTo>
                    <a:pt x="1159" y="4286"/>
                  </a:lnTo>
                  <a:lnTo>
                    <a:pt x="1163" y="4292"/>
                  </a:lnTo>
                  <a:lnTo>
                    <a:pt x="1167" y="4299"/>
                  </a:lnTo>
                  <a:lnTo>
                    <a:pt x="1168" y="4307"/>
                  </a:lnTo>
                  <a:lnTo>
                    <a:pt x="1171" y="4316"/>
                  </a:lnTo>
                  <a:lnTo>
                    <a:pt x="1173" y="4324"/>
                  </a:lnTo>
                  <a:lnTo>
                    <a:pt x="1175" y="4333"/>
                  </a:lnTo>
                  <a:lnTo>
                    <a:pt x="1178" y="4340"/>
                  </a:lnTo>
                  <a:lnTo>
                    <a:pt x="1183" y="4348"/>
                  </a:lnTo>
                  <a:lnTo>
                    <a:pt x="1189" y="4354"/>
                  </a:lnTo>
                  <a:lnTo>
                    <a:pt x="1213" y="4363"/>
                  </a:lnTo>
                  <a:lnTo>
                    <a:pt x="1237" y="4372"/>
                  </a:lnTo>
                  <a:lnTo>
                    <a:pt x="1262" y="4381"/>
                  </a:lnTo>
                  <a:lnTo>
                    <a:pt x="1288" y="4388"/>
                  </a:lnTo>
                  <a:lnTo>
                    <a:pt x="1315" y="4395"/>
                  </a:lnTo>
                  <a:lnTo>
                    <a:pt x="1341" y="4398"/>
                  </a:lnTo>
                  <a:lnTo>
                    <a:pt x="1368" y="4400"/>
                  </a:lnTo>
                  <a:lnTo>
                    <a:pt x="1394" y="4398"/>
                  </a:lnTo>
                  <a:lnTo>
                    <a:pt x="1418" y="4392"/>
                  </a:lnTo>
                  <a:lnTo>
                    <a:pt x="1442" y="4384"/>
                  </a:lnTo>
                  <a:lnTo>
                    <a:pt x="1442" y="4381"/>
                  </a:lnTo>
                  <a:lnTo>
                    <a:pt x="1442" y="4380"/>
                  </a:lnTo>
                  <a:lnTo>
                    <a:pt x="1441" y="4377"/>
                  </a:lnTo>
                  <a:lnTo>
                    <a:pt x="1441" y="4375"/>
                  </a:lnTo>
                  <a:lnTo>
                    <a:pt x="1439" y="4374"/>
                  </a:lnTo>
                  <a:lnTo>
                    <a:pt x="1439" y="4372"/>
                  </a:lnTo>
                  <a:lnTo>
                    <a:pt x="1438" y="4370"/>
                  </a:lnTo>
                  <a:lnTo>
                    <a:pt x="1437" y="4369"/>
                  </a:lnTo>
                  <a:lnTo>
                    <a:pt x="1437" y="4366"/>
                  </a:lnTo>
                  <a:lnTo>
                    <a:pt x="1436" y="4365"/>
                  </a:lnTo>
                  <a:lnTo>
                    <a:pt x="1437" y="4365"/>
                  </a:lnTo>
                  <a:lnTo>
                    <a:pt x="1437" y="4364"/>
                  </a:lnTo>
                  <a:lnTo>
                    <a:pt x="1438" y="4363"/>
                  </a:lnTo>
                  <a:lnTo>
                    <a:pt x="1439" y="4361"/>
                  </a:lnTo>
                  <a:lnTo>
                    <a:pt x="1441" y="4361"/>
                  </a:lnTo>
                  <a:lnTo>
                    <a:pt x="1441" y="4360"/>
                  </a:lnTo>
                  <a:lnTo>
                    <a:pt x="1442" y="4360"/>
                  </a:lnTo>
                  <a:lnTo>
                    <a:pt x="1443" y="4360"/>
                  </a:lnTo>
                  <a:lnTo>
                    <a:pt x="1444" y="4360"/>
                  </a:lnTo>
                  <a:close/>
                  <a:moveTo>
                    <a:pt x="556" y="159"/>
                  </a:moveTo>
                  <a:lnTo>
                    <a:pt x="552" y="159"/>
                  </a:lnTo>
                  <a:lnTo>
                    <a:pt x="552" y="158"/>
                  </a:lnTo>
                  <a:lnTo>
                    <a:pt x="552" y="157"/>
                  </a:lnTo>
                  <a:lnTo>
                    <a:pt x="553" y="154"/>
                  </a:lnTo>
                  <a:lnTo>
                    <a:pt x="553" y="153"/>
                  </a:lnTo>
                  <a:lnTo>
                    <a:pt x="553" y="152"/>
                  </a:lnTo>
                  <a:lnTo>
                    <a:pt x="553" y="149"/>
                  </a:lnTo>
                  <a:lnTo>
                    <a:pt x="552" y="149"/>
                  </a:lnTo>
                  <a:lnTo>
                    <a:pt x="552" y="148"/>
                  </a:lnTo>
                  <a:lnTo>
                    <a:pt x="551" y="148"/>
                  </a:lnTo>
                  <a:lnTo>
                    <a:pt x="551" y="147"/>
                  </a:lnTo>
                  <a:lnTo>
                    <a:pt x="551" y="146"/>
                  </a:lnTo>
                  <a:lnTo>
                    <a:pt x="550" y="146"/>
                  </a:lnTo>
                  <a:lnTo>
                    <a:pt x="550" y="144"/>
                  </a:lnTo>
                  <a:lnTo>
                    <a:pt x="551" y="146"/>
                  </a:lnTo>
                  <a:lnTo>
                    <a:pt x="552" y="146"/>
                  </a:lnTo>
                  <a:lnTo>
                    <a:pt x="552" y="147"/>
                  </a:lnTo>
                  <a:lnTo>
                    <a:pt x="553" y="148"/>
                  </a:lnTo>
                  <a:lnTo>
                    <a:pt x="553" y="149"/>
                  </a:lnTo>
                  <a:lnTo>
                    <a:pt x="553" y="151"/>
                  </a:lnTo>
                  <a:lnTo>
                    <a:pt x="555" y="152"/>
                  </a:lnTo>
                  <a:lnTo>
                    <a:pt x="556" y="153"/>
                  </a:lnTo>
                  <a:lnTo>
                    <a:pt x="556" y="154"/>
                  </a:lnTo>
                  <a:lnTo>
                    <a:pt x="556" y="156"/>
                  </a:lnTo>
                  <a:lnTo>
                    <a:pt x="556" y="157"/>
                  </a:lnTo>
                  <a:lnTo>
                    <a:pt x="556" y="158"/>
                  </a:lnTo>
                  <a:lnTo>
                    <a:pt x="556" y="159"/>
                  </a:lnTo>
                  <a:close/>
                  <a:moveTo>
                    <a:pt x="558" y="138"/>
                  </a:moveTo>
                  <a:lnTo>
                    <a:pt x="557" y="137"/>
                  </a:lnTo>
                  <a:lnTo>
                    <a:pt x="556" y="136"/>
                  </a:lnTo>
                  <a:lnTo>
                    <a:pt x="553" y="136"/>
                  </a:lnTo>
                  <a:lnTo>
                    <a:pt x="551" y="135"/>
                  </a:lnTo>
                  <a:lnTo>
                    <a:pt x="549" y="133"/>
                  </a:lnTo>
                  <a:lnTo>
                    <a:pt x="547" y="133"/>
                  </a:lnTo>
                  <a:lnTo>
                    <a:pt x="546" y="132"/>
                  </a:lnTo>
                  <a:lnTo>
                    <a:pt x="546" y="130"/>
                  </a:lnTo>
                  <a:lnTo>
                    <a:pt x="547" y="128"/>
                  </a:lnTo>
                  <a:lnTo>
                    <a:pt x="550" y="126"/>
                  </a:lnTo>
                  <a:lnTo>
                    <a:pt x="551" y="127"/>
                  </a:lnTo>
                  <a:lnTo>
                    <a:pt x="552" y="128"/>
                  </a:lnTo>
                  <a:lnTo>
                    <a:pt x="552" y="130"/>
                  </a:lnTo>
                  <a:lnTo>
                    <a:pt x="553" y="131"/>
                  </a:lnTo>
                  <a:lnTo>
                    <a:pt x="555" y="131"/>
                  </a:lnTo>
                  <a:lnTo>
                    <a:pt x="555" y="132"/>
                  </a:lnTo>
                  <a:lnTo>
                    <a:pt x="556" y="132"/>
                  </a:lnTo>
                  <a:lnTo>
                    <a:pt x="557" y="132"/>
                  </a:lnTo>
                  <a:lnTo>
                    <a:pt x="558" y="132"/>
                  </a:lnTo>
                  <a:lnTo>
                    <a:pt x="558" y="138"/>
                  </a:lnTo>
                  <a:close/>
                  <a:moveTo>
                    <a:pt x="597" y="135"/>
                  </a:moveTo>
                  <a:lnTo>
                    <a:pt x="594" y="135"/>
                  </a:lnTo>
                  <a:lnTo>
                    <a:pt x="601" y="123"/>
                  </a:lnTo>
                  <a:lnTo>
                    <a:pt x="597" y="135"/>
                  </a:lnTo>
                  <a:close/>
                  <a:moveTo>
                    <a:pt x="675" y="144"/>
                  </a:moveTo>
                  <a:lnTo>
                    <a:pt x="656" y="130"/>
                  </a:lnTo>
                  <a:lnTo>
                    <a:pt x="675" y="141"/>
                  </a:lnTo>
                  <a:lnTo>
                    <a:pt x="675" y="144"/>
                  </a:lnTo>
                  <a:close/>
                  <a:moveTo>
                    <a:pt x="671" y="64"/>
                  </a:moveTo>
                  <a:lnTo>
                    <a:pt x="656" y="64"/>
                  </a:lnTo>
                  <a:lnTo>
                    <a:pt x="656" y="60"/>
                  </a:lnTo>
                  <a:lnTo>
                    <a:pt x="671" y="60"/>
                  </a:lnTo>
                  <a:lnTo>
                    <a:pt x="671" y="64"/>
                  </a:lnTo>
                  <a:close/>
                  <a:moveTo>
                    <a:pt x="716" y="115"/>
                  </a:moveTo>
                  <a:lnTo>
                    <a:pt x="720" y="117"/>
                  </a:lnTo>
                  <a:lnTo>
                    <a:pt x="686" y="111"/>
                  </a:lnTo>
                  <a:lnTo>
                    <a:pt x="716" y="115"/>
                  </a:lnTo>
                  <a:close/>
                  <a:moveTo>
                    <a:pt x="690" y="96"/>
                  </a:moveTo>
                  <a:lnTo>
                    <a:pt x="690" y="94"/>
                  </a:lnTo>
                  <a:lnTo>
                    <a:pt x="717" y="100"/>
                  </a:lnTo>
                  <a:lnTo>
                    <a:pt x="716" y="102"/>
                  </a:lnTo>
                  <a:lnTo>
                    <a:pt x="690" y="96"/>
                  </a:lnTo>
                  <a:close/>
                  <a:moveTo>
                    <a:pt x="705" y="120"/>
                  </a:moveTo>
                  <a:lnTo>
                    <a:pt x="705" y="123"/>
                  </a:lnTo>
                  <a:lnTo>
                    <a:pt x="677" y="120"/>
                  </a:lnTo>
                  <a:lnTo>
                    <a:pt x="677" y="117"/>
                  </a:lnTo>
                  <a:lnTo>
                    <a:pt x="705" y="120"/>
                  </a:lnTo>
                  <a:close/>
                  <a:moveTo>
                    <a:pt x="720" y="162"/>
                  </a:moveTo>
                  <a:lnTo>
                    <a:pt x="705" y="162"/>
                  </a:lnTo>
                  <a:lnTo>
                    <a:pt x="705" y="159"/>
                  </a:lnTo>
                  <a:lnTo>
                    <a:pt x="720" y="159"/>
                  </a:lnTo>
                  <a:lnTo>
                    <a:pt x="720" y="162"/>
                  </a:lnTo>
                  <a:close/>
                  <a:moveTo>
                    <a:pt x="695" y="153"/>
                  </a:moveTo>
                  <a:lnTo>
                    <a:pt x="692" y="149"/>
                  </a:lnTo>
                  <a:lnTo>
                    <a:pt x="694" y="148"/>
                  </a:lnTo>
                  <a:lnTo>
                    <a:pt x="696" y="149"/>
                  </a:lnTo>
                  <a:lnTo>
                    <a:pt x="697" y="149"/>
                  </a:lnTo>
                  <a:lnTo>
                    <a:pt x="700" y="151"/>
                  </a:lnTo>
                  <a:lnTo>
                    <a:pt x="703" y="152"/>
                  </a:lnTo>
                  <a:lnTo>
                    <a:pt x="706" y="152"/>
                  </a:lnTo>
                  <a:lnTo>
                    <a:pt x="708" y="153"/>
                  </a:lnTo>
                  <a:lnTo>
                    <a:pt x="711" y="152"/>
                  </a:lnTo>
                  <a:lnTo>
                    <a:pt x="713" y="151"/>
                  </a:lnTo>
                  <a:lnTo>
                    <a:pt x="716" y="147"/>
                  </a:lnTo>
                  <a:lnTo>
                    <a:pt x="715" y="146"/>
                  </a:lnTo>
                  <a:lnTo>
                    <a:pt x="713" y="144"/>
                  </a:lnTo>
                  <a:lnTo>
                    <a:pt x="712" y="144"/>
                  </a:lnTo>
                  <a:lnTo>
                    <a:pt x="711" y="143"/>
                  </a:lnTo>
                  <a:lnTo>
                    <a:pt x="710" y="143"/>
                  </a:lnTo>
                  <a:lnTo>
                    <a:pt x="707" y="143"/>
                  </a:lnTo>
                  <a:lnTo>
                    <a:pt x="706" y="144"/>
                  </a:lnTo>
                  <a:lnTo>
                    <a:pt x="703" y="144"/>
                  </a:lnTo>
                  <a:lnTo>
                    <a:pt x="702" y="144"/>
                  </a:lnTo>
                  <a:lnTo>
                    <a:pt x="701" y="144"/>
                  </a:lnTo>
                  <a:lnTo>
                    <a:pt x="702" y="143"/>
                  </a:lnTo>
                  <a:lnTo>
                    <a:pt x="705" y="141"/>
                  </a:lnTo>
                  <a:lnTo>
                    <a:pt x="707" y="139"/>
                  </a:lnTo>
                  <a:lnTo>
                    <a:pt x="711" y="139"/>
                  </a:lnTo>
                  <a:lnTo>
                    <a:pt x="715" y="138"/>
                  </a:lnTo>
                  <a:lnTo>
                    <a:pt x="717" y="138"/>
                  </a:lnTo>
                  <a:lnTo>
                    <a:pt x="721" y="138"/>
                  </a:lnTo>
                  <a:lnTo>
                    <a:pt x="723" y="139"/>
                  </a:lnTo>
                  <a:lnTo>
                    <a:pt x="726" y="142"/>
                  </a:lnTo>
                  <a:lnTo>
                    <a:pt x="728" y="144"/>
                  </a:lnTo>
                  <a:lnTo>
                    <a:pt x="728" y="148"/>
                  </a:lnTo>
                  <a:lnTo>
                    <a:pt x="727" y="151"/>
                  </a:lnTo>
                  <a:lnTo>
                    <a:pt x="724" y="153"/>
                  </a:lnTo>
                  <a:lnTo>
                    <a:pt x="722" y="153"/>
                  </a:lnTo>
                  <a:lnTo>
                    <a:pt x="718" y="154"/>
                  </a:lnTo>
                  <a:lnTo>
                    <a:pt x="713" y="153"/>
                  </a:lnTo>
                  <a:lnTo>
                    <a:pt x="708" y="153"/>
                  </a:lnTo>
                  <a:lnTo>
                    <a:pt x="705" y="153"/>
                  </a:lnTo>
                  <a:lnTo>
                    <a:pt x="700" y="153"/>
                  </a:lnTo>
                  <a:lnTo>
                    <a:pt x="695" y="153"/>
                  </a:lnTo>
                  <a:close/>
                  <a:moveTo>
                    <a:pt x="722" y="170"/>
                  </a:moveTo>
                  <a:lnTo>
                    <a:pt x="728" y="170"/>
                  </a:lnTo>
                  <a:lnTo>
                    <a:pt x="728" y="172"/>
                  </a:lnTo>
                  <a:lnTo>
                    <a:pt x="728" y="173"/>
                  </a:lnTo>
                  <a:lnTo>
                    <a:pt x="728" y="174"/>
                  </a:lnTo>
                  <a:lnTo>
                    <a:pt x="729" y="175"/>
                  </a:lnTo>
                  <a:lnTo>
                    <a:pt x="731" y="177"/>
                  </a:lnTo>
                  <a:lnTo>
                    <a:pt x="732" y="177"/>
                  </a:lnTo>
                  <a:lnTo>
                    <a:pt x="733" y="178"/>
                  </a:lnTo>
                  <a:lnTo>
                    <a:pt x="734" y="179"/>
                  </a:lnTo>
                  <a:lnTo>
                    <a:pt x="722" y="170"/>
                  </a:lnTo>
                  <a:close/>
                  <a:moveTo>
                    <a:pt x="731" y="85"/>
                  </a:moveTo>
                  <a:lnTo>
                    <a:pt x="749" y="85"/>
                  </a:lnTo>
                  <a:lnTo>
                    <a:pt x="749" y="90"/>
                  </a:lnTo>
                  <a:lnTo>
                    <a:pt x="731" y="85"/>
                  </a:lnTo>
                  <a:close/>
                  <a:moveTo>
                    <a:pt x="746" y="111"/>
                  </a:moveTo>
                  <a:lnTo>
                    <a:pt x="748" y="111"/>
                  </a:lnTo>
                  <a:lnTo>
                    <a:pt x="750" y="110"/>
                  </a:lnTo>
                  <a:lnTo>
                    <a:pt x="753" y="110"/>
                  </a:lnTo>
                  <a:lnTo>
                    <a:pt x="755" y="111"/>
                  </a:lnTo>
                  <a:lnTo>
                    <a:pt x="758" y="111"/>
                  </a:lnTo>
                  <a:lnTo>
                    <a:pt x="759" y="111"/>
                  </a:lnTo>
                  <a:lnTo>
                    <a:pt x="762" y="112"/>
                  </a:lnTo>
                  <a:lnTo>
                    <a:pt x="764" y="114"/>
                  </a:lnTo>
                  <a:lnTo>
                    <a:pt x="765" y="114"/>
                  </a:lnTo>
                  <a:lnTo>
                    <a:pt x="768" y="115"/>
                  </a:lnTo>
                  <a:lnTo>
                    <a:pt x="779" y="115"/>
                  </a:lnTo>
                  <a:lnTo>
                    <a:pt x="775" y="117"/>
                  </a:lnTo>
                  <a:lnTo>
                    <a:pt x="774" y="117"/>
                  </a:lnTo>
                  <a:lnTo>
                    <a:pt x="773" y="116"/>
                  </a:lnTo>
                  <a:lnTo>
                    <a:pt x="772" y="116"/>
                  </a:lnTo>
                  <a:lnTo>
                    <a:pt x="770" y="116"/>
                  </a:lnTo>
                  <a:lnTo>
                    <a:pt x="769" y="115"/>
                  </a:lnTo>
                  <a:lnTo>
                    <a:pt x="768" y="115"/>
                  </a:lnTo>
                  <a:lnTo>
                    <a:pt x="746" y="115"/>
                  </a:lnTo>
                  <a:lnTo>
                    <a:pt x="746" y="111"/>
                  </a:lnTo>
                  <a:close/>
                  <a:moveTo>
                    <a:pt x="788" y="185"/>
                  </a:moveTo>
                  <a:lnTo>
                    <a:pt x="786" y="185"/>
                  </a:lnTo>
                  <a:lnTo>
                    <a:pt x="785" y="186"/>
                  </a:lnTo>
                  <a:lnTo>
                    <a:pt x="784" y="186"/>
                  </a:lnTo>
                  <a:lnTo>
                    <a:pt x="783" y="186"/>
                  </a:lnTo>
                  <a:lnTo>
                    <a:pt x="781" y="185"/>
                  </a:lnTo>
                  <a:lnTo>
                    <a:pt x="788" y="185"/>
                  </a:lnTo>
                  <a:lnTo>
                    <a:pt x="788" y="184"/>
                  </a:lnTo>
                  <a:lnTo>
                    <a:pt x="789" y="184"/>
                  </a:lnTo>
                  <a:lnTo>
                    <a:pt x="790" y="183"/>
                  </a:lnTo>
                  <a:lnTo>
                    <a:pt x="791" y="183"/>
                  </a:lnTo>
                  <a:lnTo>
                    <a:pt x="793" y="183"/>
                  </a:lnTo>
                  <a:lnTo>
                    <a:pt x="794" y="183"/>
                  </a:lnTo>
                  <a:lnTo>
                    <a:pt x="795" y="184"/>
                  </a:lnTo>
                  <a:lnTo>
                    <a:pt x="796" y="185"/>
                  </a:lnTo>
                  <a:lnTo>
                    <a:pt x="788" y="185"/>
                  </a:lnTo>
                  <a:close/>
                  <a:moveTo>
                    <a:pt x="903" y="185"/>
                  </a:moveTo>
                  <a:lnTo>
                    <a:pt x="892" y="179"/>
                  </a:lnTo>
                  <a:lnTo>
                    <a:pt x="903" y="179"/>
                  </a:lnTo>
                  <a:lnTo>
                    <a:pt x="903" y="185"/>
                  </a:lnTo>
                  <a:close/>
                  <a:moveTo>
                    <a:pt x="775" y="28"/>
                  </a:moveTo>
                  <a:lnTo>
                    <a:pt x="790" y="32"/>
                  </a:lnTo>
                  <a:lnTo>
                    <a:pt x="804" y="38"/>
                  </a:lnTo>
                  <a:lnTo>
                    <a:pt x="817" y="45"/>
                  </a:lnTo>
                  <a:lnTo>
                    <a:pt x="831" y="53"/>
                  </a:lnTo>
                  <a:lnTo>
                    <a:pt x="843" y="63"/>
                  </a:lnTo>
                  <a:lnTo>
                    <a:pt x="855" y="73"/>
                  </a:lnTo>
                  <a:lnTo>
                    <a:pt x="864" y="85"/>
                  </a:lnTo>
                  <a:lnTo>
                    <a:pt x="873" y="97"/>
                  </a:lnTo>
                  <a:lnTo>
                    <a:pt x="881" y="110"/>
                  </a:lnTo>
                  <a:lnTo>
                    <a:pt x="886" y="123"/>
                  </a:lnTo>
                  <a:lnTo>
                    <a:pt x="873" y="123"/>
                  </a:lnTo>
                  <a:lnTo>
                    <a:pt x="903" y="168"/>
                  </a:lnTo>
                  <a:lnTo>
                    <a:pt x="900" y="164"/>
                  </a:lnTo>
                  <a:lnTo>
                    <a:pt x="898" y="162"/>
                  </a:lnTo>
                  <a:lnTo>
                    <a:pt x="895" y="161"/>
                  </a:lnTo>
                  <a:lnTo>
                    <a:pt x="893" y="158"/>
                  </a:lnTo>
                  <a:lnTo>
                    <a:pt x="889" y="157"/>
                  </a:lnTo>
                  <a:lnTo>
                    <a:pt x="887" y="156"/>
                  </a:lnTo>
                  <a:lnTo>
                    <a:pt x="883" y="154"/>
                  </a:lnTo>
                  <a:lnTo>
                    <a:pt x="879" y="154"/>
                  </a:lnTo>
                  <a:lnTo>
                    <a:pt x="877" y="153"/>
                  </a:lnTo>
                  <a:lnTo>
                    <a:pt x="873" y="153"/>
                  </a:lnTo>
                  <a:lnTo>
                    <a:pt x="871" y="156"/>
                  </a:lnTo>
                  <a:lnTo>
                    <a:pt x="869" y="157"/>
                  </a:lnTo>
                  <a:lnTo>
                    <a:pt x="869" y="158"/>
                  </a:lnTo>
                  <a:lnTo>
                    <a:pt x="871" y="159"/>
                  </a:lnTo>
                  <a:lnTo>
                    <a:pt x="873" y="161"/>
                  </a:lnTo>
                  <a:lnTo>
                    <a:pt x="874" y="161"/>
                  </a:lnTo>
                  <a:lnTo>
                    <a:pt x="877" y="162"/>
                  </a:lnTo>
                  <a:lnTo>
                    <a:pt x="878" y="163"/>
                  </a:lnTo>
                  <a:lnTo>
                    <a:pt x="879" y="165"/>
                  </a:lnTo>
                  <a:lnTo>
                    <a:pt x="879" y="168"/>
                  </a:lnTo>
                  <a:lnTo>
                    <a:pt x="858" y="168"/>
                  </a:lnTo>
                  <a:lnTo>
                    <a:pt x="850" y="153"/>
                  </a:lnTo>
                  <a:lnTo>
                    <a:pt x="852" y="152"/>
                  </a:lnTo>
                  <a:lnTo>
                    <a:pt x="855" y="152"/>
                  </a:lnTo>
                  <a:lnTo>
                    <a:pt x="857" y="151"/>
                  </a:lnTo>
                  <a:lnTo>
                    <a:pt x="860" y="149"/>
                  </a:lnTo>
                  <a:lnTo>
                    <a:pt x="862" y="148"/>
                  </a:lnTo>
                  <a:lnTo>
                    <a:pt x="864" y="148"/>
                  </a:lnTo>
                  <a:lnTo>
                    <a:pt x="866" y="147"/>
                  </a:lnTo>
                  <a:lnTo>
                    <a:pt x="868" y="146"/>
                  </a:lnTo>
                  <a:lnTo>
                    <a:pt x="871" y="144"/>
                  </a:lnTo>
                  <a:lnTo>
                    <a:pt x="873" y="144"/>
                  </a:lnTo>
                  <a:lnTo>
                    <a:pt x="871" y="141"/>
                  </a:lnTo>
                  <a:lnTo>
                    <a:pt x="867" y="139"/>
                  </a:lnTo>
                  <a:lnTo>
                    <a:pt x="864" y="138"/>
                  </a:lnTo>
                  <a:lnTo>
                    <a:pt x="862" y="138"/>
                  </a:lnTo>
                  <a:lnTo>
                    <a:pt x="860" y="138"/>
                  </a:lnTo>
                  <a:lnTo>
                    <a:pt x="857" y="138"/>
                  </a:lnTo>
                  <a:lnTo>
                    <a:pt x="855" y="137"/>
                  </a:lnTo>
                  <a:lnTo>
                    <a:pt x="852" y="136"/>
                  </a:lnTo>
                  <a:lnTo>
                    <a:pt x="850" y="133"/>
                  </a:lnTo>
                  <a:lnTo>
                    <a:pt x="847" y="130"/>
                  </a:lnTo>
                  <a:lnTo>
                    <a:pt x="848" y="130"/>
                  </a:lnTo>
                  <a:lnTo>
                    <a:pt x="850" y="130"/>
                  </a:lnTo>
                  <a:lnTo>
                    <a:pt x="852" y="128"/>
                  </a:lnTo>
                  <a:lnTo>
                    <a:pt x="853" y="128"/>
                  </a:lnTo>
                  <a:lnTo>
                    <a:pt x="856" y="128"/>
                  </a:lnTo>
                  <a:lnTo>
                    <a:pt x="857" y="127"/>
                  </a:lnTo>
                  <a:lnTo>
                    <a:pt x="858" y="126"/>
                  </a:lnTo>
                  <a:lnTo>
                    <a:pt x="861" y="126"/>
                  </a:lnTo>
                  <a:lnTo>
                    <a:pt x="862" y="125"/>
                  </a:lnTo>
                  <a:lnTo>
                    <a:pt x="864" y="123"/>
                  </a:lnTo>
                  <a:lnTo>
                    <a:pt x="856" y="121"/>
                  </a:lnTo>
                  <a:lnTo>
                    <a:pt x="847" y="120"/>
                  </a:lnTo>
                  <a:lnTo>
                    <a:pt x="838" y="120"/>
                  </a:lnTo>
                  <a:lnTo>
                    <a:pt x="830" y="120"/>
                  </a:lnTo>
                  <a:lnTo>
                    <a:pt x="821" y="120"/>
                  </a:lnTo>
                  <a:lnTo>
                    <a:pt x="811" y="121"/>
                  </a:lnTo>
                  <a:lnTo>
                    <a:pt x="803" y="122"/>
                  </a:lnTo>
                  <a:lnTo>
                    <a:pt x="793" y="123"/>
                  </a:lnTo>
                  <a:lnTo>
                    <a:pt x="784" y="123"/>
                  </a:lnTo>
                  <a:lnTo>
                    <a:pt x="774" y="125"/>
                  </a:lnTo>
                  <a:lnTo>
                    <a:pt x="773" y="126"/>
                  </a:lnTo>
                  <a:lnTo>
                    <a:pt x="770" y="126"/>
                  </a:lnTo>
                  <a:lnTo>
                    <a:pt x="768" y="126"/>
                  </a:lnTo>
                  <a:lnTo>
                    <a:pt x="767" y="127"/>
                  </a:lnTo>
                  <a:lnTo>
                    <a:pt x="765" y="127"/>
                  </a:lnTo>
                  <a:lnTo>
                    <a:pt x="764" y="127"/>
                  </a:lnTo>
                  <a:lnTo>
                    <a:pt x="763" y="127"/>
                  </a:lnTo>
                  <a:lnTo>
                    <a:pt x="762" y="127"/>
                  </a:lnTo>
                  <a:lnTo>
                    <a:pt x="760" y="126"/>
                  </a:lnTo>
                  <a:lnTo>
                    <a:pt x="762" y="126"/>
                  </a:lnTo>
                  <a:lnTo>
                    <a:pt x="763" y="126"/>
                  </a:lnTo>
                  <a:lnTo>
                    <a:pt x="764" y="126"/>
                  </a:lnTo>
                  <a:lnTo>
                    <a:pt x="765" y="126"/>
                  </a:lnTo>
                  <a:lnTo>
                    <a:pt x="768" y="126"/>
                  </a:lnTo>
                  <a:lnTo>
                    <a:pt x="769" y="126"/>
                  </a:lnTo>
                  <a:lnTo>
                    <a:pt x="770" y="125"/>
                  </a:lnTo>
                  <a:lnTo>
                    <a:pt x="772" y="125"/>
                  </a:lnTo>
                  <a:lnTo>
                    <a:pt x="773" y="125"/>
                  </a:lnTo>
                  <a:lnTo>
                    <a:pt x="774" y="125"/>
                  </a:lnTo>
                  <a:lnTo>
                    <a:pt x="778" y="123"/>
                  </a:lnTo>
                  <a:lnTo>
                    <a:pt x="781" y="122"/>
                  </a:lnTo>
                  <a:lnTo>
                    <a:pt x="785" y="122"/>
                  </a:lnTo>
                  <a:lnTo>
                    <a:pt x="789" y="121"/>
                  </a:lnTo>
                  <a:lnTo>
                    <a:pt x="793" y="120"/>
                  </a:lnTo>
                  <a:lnTo>
                    <a:pt x="796" y="118"/>
                  </a:lnTo>
                  <a:lnTo>
                    <a:pt x="800" y="118"/>
                  </a:lnTo>
                  <a:lnTo>
                    <a:pt x="804" y="117"/>
                  </a:lnTo>
                  <a:lnTo>
                    <a:pt x="807" y="117"/>
                  </a:lnTo>
                  <a:lnTo>
                    <a:pt x="811" y="117"/>
                  </a:lnTo>
                  <a:lnTo>
                    <a:pt x="809" y="116"/>
                  </a:lnTo>
                  <a:lnTo>
                    <a:pt x="805" y="115"/>
                  </a:lnTo>
                  <a:lnTo>
                    <a:pt x="801" y="112"/>
                  </a:lnTo>
                  <a:lnTo>
                    <a:pt x="798" y="111"/>
                  </a:lnTo>
                  <a:lnTo>
                    <a:pt x="793" y="110"/>
                  </a:lnTo>
                  <a:lnTo>
                    <a:pt x="788" y="109"/>
                  </a:lnTo>
                  <a:lnTo>
                    <a:pt x="783" y="107"/>
                  </a:lnTo>
                  <a:lnTo>
                    <a:pt x="778" y="106"/>
                  </a:lnTo>
                  <a:lnTo>
                    <a:pt x="774" y="106"/>
                  </a:lnTo>
                  <a:lnTo>
                    <a:pt x="769" y="105"/>
                  </a:lnTo>
                  <a:lnTo>
                    <a:pt x="775" y="104"/>
                  </a:lnTo>
                  <a:lnTo>
                    <a:pt x="781" y="102"/>
                  </a:lnTo>
                  <a:lnTo>
                    <a:pt x="790" y="102"/>
                  </a:lnTo>
                  <a:lnTo>
                    <a:pt x="799" y="102"/>
                  </a:lnTo>
                  <a:lnTo>
                    <a:pt x="809" y="102"/>
                  </a:lnTo>
                  <a:lnTo>
                    <a:pt x="819" y="102"/>
                  </a:lnTo>
                  <a:lnTo>
                    <a:pt x="829" y="102"/>
                  </a:lnTo>
                  <a:lnTo>
                    <a:pt x="838" y="102"/>
                  </a:lnTo>
                  <a:lnTo>
                    <a:pt x="847" y="104"/>
                  </a:lnTo>
                  <a:lnTo>
                    <a:pt x="856" y="105"/>
                  </a:lnTo>
                  <a:lnTo>
                    <a:pt x="855" y="101"/>
                  </a:lnTo>
                  <a:lnTo>
                    <a:pt x="852" y="99"/>
                  </a:lnTo>
                  <a:lnTo>
                    <a:pt x="850" y="96"/>
                  </a:lnTo>
                  <a:lnTo>
                    <a:pt x="846" y="95"/>
                  </a:lnTo>
                  <a:lnTo>
                    <a:pt x="842" y="94"/>
                  </a:lnTo>
                  <a:lnTo>
                    <a:pt x="838" y="94"/>
                  </a:lnTo>
                  <a:lnTo>
                    <a:pt x="835" y="92"/>
                  </a:lnTo>
                  <a:lnTo>
                    <a:pt x="830" y="92"/>
                  </a:lnTo>
                  <a:lnTo>
                    <a:pt x="827" y="91"/>
                  </a:lnTo>
                  <a:lnTo>
                    <a:pt x="824" y="90"/>
                  </a:lnTo>
                  <a:lnTo>
                    <a:pt x="827" y="89"/>
                  </a:lnTo>
                  <a:lnTo>
                    <a:pt x="831" y="86"/>
                  </a:lnTo>
                  <a:lnTo>
                    <a:pt x="831" y="85"/>
                  </a:lnTo>
                  <a:lnTo>
                    <a:pt x="831" y="83"/>
                  </a:lnTo>
                  <a:lnTo>
                    <a:pt x="831" y="80"/>
                  </a:lnTo>
                  <a:lnTo>
                    <a:pt x="830" y="78"/>
                  </a:lnTo>
                  <a:lnTo>
                    <a:pt x="829" y="75"/>
                  </a:lnTo>
                  <a:lnTo>
                    <a:pt x="829" y="73"/>
                  </a:lnTo>
                  <a:lnTo>
                    <a:pt x="830" y="71"/>
                  </a:lnTo>
                  <a:lnTo>
                    <a:pt x="832" y="70"/>
                  </a:lnTo>
                  <a:lnTo>
                    <a:pt x="826" y="70"/>
                  </a:lnTo>
                  <a:lnTo>
                    <a:pt x="820" y="69"/>
                  </a:lnTo>
                  <a:lnTo>
                    <a:pt x="814" y="68"/>
                  </a:lnTo>
                  <a:lnTo>
                    <a:pt x="806" y="67"/>
                  </a:lnTo>
                  <a:lnTo>
                    <a:pt x="800" y="64"/>
                  </a:lnTo>
                  <a:lnTo>
                    <a:pt x="794" y="62"/>
                  </a:lnTo>
                  <a:lnTo>
                    <a:pt x="788" y="60"/>
                  </a:lnTo>
                  <a:lnTo>
                    <a:pt x="783" y="58"/>
                  </a:lnTo>
                  <a:lnTo>
                    <a:pt x="778" y="57"/>
                  </a:lnTo>
                  <a:lnTo>
                    <a:pt x="775" y="55"/>
                  </a:lnTo>
                  <a:lnTo>
                    <a:pt x="826" y="64"/>
                  </a:lnTo>
                  <a:lnTo>
                    <a:pt x="822" y="58"/>
                  </a:lnTo>
                  <a:lnTo>
                    <a:pt x="819" y="53"/>
                  </a:lnTo>
                  <a:lnTo>
                    <a:pt x="815" y="49"/>
                  </a:lnTo>
                  <a:lnTo>
                    <a:pt x="810" y="45"/>
                  </a:lnTo>
                  <a:lnTo>
                    <a:pt x="804" y="42"/>
                  </a:lnTo>
                  <a:lnTo>
                    <a:pt x="799" y="39"/>
                  </a:lnTo>
                  <a:lnTo>
                    <a:pt x="793" y="36"/>
                  </a:lnTo>
                  <a:lnTo>
                    <a:pt x="786" y="33"/>
                  </a:lnTo>
                  <a:lnTo>
                    <a:pt x="781" y="31"/>
                  </a:lnTo>
                  <a:lnTo>
                    <a:pt x="775" y="28"/>
                  </a:lnTo>
                  <a:close/>
                  <a:moveTo>
                    <a:pt x="754" y="90"/>
                  </a:moveTo>
                  <a:lnTo>
                    <a:pt x="754" y="85"/>
                  </a:lnTo>
                  <a:lnTo>
                    <a:pt x="758" y="85"/>
                  </a:lnTo>
                  <a:lnTo>
                    <a:pt x="760" y="86"/>
                  </a:lnTo>
                  <a:lnTo>
                    <a:pt x="764" y="86"/>
                  </a:lnTo>
                  <a:lnTo>
                    <a:pt x="767" y="86"/>
                  </a:lnTo>
                  <a:lnTo>
                    <a:pt x="770" y="88"/>
                  </a:lnTo>
                  <a:lnTo>
                    <a:pt x="774" y="88"/>
                  </a:lnTo>
                  <a:lnTo>
                    <a:pt x="777" y="88"/>
                  </a:lnTo>
                  <a:lnTo>
                    <a:pt x="780" y="88"/>
                  </a:lnTo>
                  <a:lnTo>
                    <a:pt x="784" y="88"/>
                  </a:lnTo>
                  <a:lnTo>
                    <a:pt x="788" y="88"/>
                  </a:lnTo>
                  <a:lnTo>
                    <a:pt x="788" y="94"/>
                  </a:lnTo>
                  <a:lnTo>
                    <a:pt x="754" y="90"/>
                  </a:lnTo>
                  <a:close/>
                  <a:moveTo>
                    <a:pt x="803" y="79"/>
                  </a:moveTo>
                  <a:lnTo>
                    <a:pt x="803" y="75"/>
                  </a:lnTo>
                  <a:lnTo>
                    <a:pt x="824" y="79"/>
                  </a:lnTo>
                  <a:lnTo>
                    <a:pt x="824" y="81"/>
                  </a:lnTo>
                  <a:lnTo>
                    <a:pt x="803" y="79"/>
                  </a:lnTo>
                  <a:close/>
                  <a:moveTo>
                    <a:pt x="720" y="52"/>
                  </a:moveTo>
                  <a:lnTo>
                    <a:pt x="722" y="55"/>
                  </a:lnTo>
                  <a:lnTo>
                    <a:pt x="677" y="60"/>
                  </a:lnTo>
                  <a:lnTo>
                    <a:pt x="682" y="58"/>
                  </a:lnTo>
                  <a:lnTo>
                    <a:pt x="689" y="55"/>
                  </a:lnTo>
                  <a:lnTo>
                    <a:pt x="695" y="52"/>
                  </a:lnTo>
                  <a:lnTo>
                    <a:pt x="701" y="47"/>
                  </a:lnTo>
                  <a:lnTo>
                    <a:pt x="706" y="43"/>
                  </a:lnTo>
                  <a:lnTo>
                    <a:pt x="712" y="41"/>
                  </a:lnTo>
                  <a:lnTo>
                    <a:pt x="718" y="39"/>
                  </a:lnTo>
                  <a:lnTo>
                    <a:pt x="723" y="39"/>
                  </a:lnTo>
                  <a:lnTo>
                    <a:pt x="729" y="43"/>
                  </a:lnTo>
                  <a:lnTo>
                    <a:pt x="734" y="49"/>
                  </a:lnTo>
                  <a:lnTo>
                    <a:pt x="767" y="52"/>
                  </a:lnTo>
                  <a:lnTo>
                    <a:pt x="720" y="52"/>
                  </a:lnTo>
                  <a:close/>
                  <a:moveTo>
                    <a:pt x="707" y="16"/>
                  </a:moveTo>
                  <a:lnTo>
                    <a:pt x="711" y="12"/>
                  </a:lnTo>
                  <a:lnTo>
                    <a:pt x="717" y="11"/>
                  </a:lnTo>
                  <a:lnTo>
                    <a:pt x="723" y="11"/>
                  </a:lnTo>
                  <a:lnTo>
                    <a:pt x="729" y="11"/>
                  </a:lnTo>
                  <a:lnTo>
                    <a:pt x="736" y="12"/>
                  </a:lnTo>
                  <a:lnTo>
                    <a:pt x="741" y="15"/>
                  </a:lnTo>
                  <a:lnTo>
                    <a:pt x="744" y="17"/>
                  </a:lnTo>
                  <a:lnTo>
                    <a:pt x="747" y="21"/>
                  </a:lnTo>
                  <a:lnTo>
                    <a:pt x="747" y="24"/>
                  </a:lnTo>
                  <a:lnTo>
                    <a:pt x="746" y="28"/>
                  </a:lnTo>
                  <a:lnTo>
                    <a:pt x="758" y="34"/>
                  </a:lnTo>
                  <a:lnTo>
                    <a:pt x="755" y="34"/>
                  </a:lnTo>
                  <a:lnTo>
                    <a:pt x="753" y="33"/>
                  </a:lnTo>
                  <a:lnTo>
                    <a:pt x="749" y="34"/>
                  </a:lnTo>
                  <a:lnTo>
                    <a:pt x="746" y="34"/>
                  </a:lnTo>
                  <a:lnTo>
                    <a:pt x="742" y="34"/>
                  </a:lnTo>
                  <a:lnTo>
                    <a:pt x="738" y="34"/>
                  </a:lnTo>
                  <a:lnTo>
                    <a:pt x="733" y="34"/>
                  </a:lnTo>
                  <a:lnTo>
                    <a:pt x="729" y="33"/>
                  </a:lnTo>
                  <a:lnTo>
                    <a:pt x="726" y="31"/>
                  </a:lnTo>
                  <a:lnTo>
                    <a:pt x="722" y="28"/>
                  </a:lnTo>
                  <a:lnTo>
                    <a:pt x="669" y="37"/>
                  </a:lnTo>
                  <a:lnTo>
                    <a:pt x="675" y="33"/>
                  </a:lnTo>
                  <a:lnTo>
                    <a:pt x="681" y="31"/>
                  </a:lnTo>
                  <a:lnTo>
                    <a:pt x="689" y="28"/>
                  </a:lnTo>
                  <a:lnTo>
                    <a:pt x="696" y="27"/>
                  </a:lnTo>
                  <a:lnTo>
                    <a:pt x="703" y="26"/>
                  </a:lnTo>
                  <a:lnTo>
                    <a:pt x="712" y="26"/>
                  </a:lnTo>
                  <a:lnTo>
                    <a:pt x="720" y="26"/>
                  </a:lnTo>
                  <a:lnTo>
                    <a:pt x="726" y="26"/>
                  </a:lnTo>
                  <a:lnTo>
                    <a:pt x="733" y="27"/>
                  </a:lnTo>
                  <a:lnTo>
                    <a:pt x="739" y="28"/>
                  </a:lnTo>
                  <a:lnTo>
                    <a:pt x="738" y="24"/>
                  </a:lnTo>
                  <a:lnTo>
                    <a:pt x="736" y="22"/>
                  </a:lnTo>
                  <a:lnTo>
                    <a:pt x="733" y="20"/>
                  </a:lnTo>
                  <a:lnTo>
                    <a:pt x="729" y="18"/>
                  </a:lnTo>
                  <a:lnTo>
                    <a:pt x="727" y="17"/>
                  </a:lnTo>
                  <a:lnTo>
                    <a:pt x="723" y="17"/>
                  </a:lnTo>
                  <a:lnTo>
                    <a:pt x="718" y="16"/>
                  </a:lnTo>
                  <a:lnTo>
                    <a:pt x="715" y="16"/>
                  </a:lnTo>
                  <a:lnTo>
                    <a:pt x="711" y="16"/>
                  </a:lnTo>
                  <a:lnTo>
                    <a:pt x="707" y="16"/>
                  </a:lnTo>
                  <a:close/>
                  <a:moveTo>
                    <a:pt x="663" y="41"/>
                  </a:moveTo>
                  <a:lnTo>
                    <a:pt x="650" y="45"/>
                  </a:lnTo>
                  <a:lnTo>
                    <a:pt x="648" y="45"/>
                  </a:lnTo>
                  <a:lnTo>
                    <a:pt x="663" y="41"/>
                  </a:lnTo>
                  <a:close/>
                  <a:moveTo>
                    <a:pt x="634" y="81"/>
                  </a:moveTo>
                  <a:lnTo>
                    <a:pt x="660" y="88"/>
                  </a:lnTo>
                  <a:lnTo>
                    <a:pt x="660" y="90"/>
                  </a:lnTo>
                  <a:lnTo>
                    <a:pt x="633" y="85"/>
                  </a:lnTo>
                  <a:lnTo>
                    <a:pt x="634" y="81"/>
                  </a:lnTo>
                  <a:close/>
                  <a:moveTo>
                    <a:pt x="627" y="105"/>
                  </a:moveTo>
                  <a:lnTo>
                    <a:pt x="612" y="96"/>
                  </a:lnTo>
                  <a:lnTo>
                    <a:pt x="624" y="96"/>
                  </a:lnTo>
                  <a:lnTo>
                    <a:pt x="627" y="105"/>
                  </a:lnTo>
                  <a:close/>
                  <a:moveTo>
                    <a:pt x="576" y="60"/>
                  </a:moveTo>
                  <a:lnTo>
                    <a:pt x="597" y="41"/>
                  </a:lnTo>
                  <a:lnTo>
                    <a:pt x="597" y="43"/>
                  </a:lnTo>
                  <a:lnTo>
                    <a:pt x="597" y="47"/>
                  </a:lnTo>
                  <a:lnTo>
                    <a:pt x="596" y="49"/>
                  </a:lnTo>
                  <a:lnTo>
                    <a:pt x="596" y="53"/>
                  </a:lnTo>
                  <a:lnTo>
                    <a:pt x="596" y="55"/>
                  </a:lnTo>
                  <a:lnTo>
                    <a:pt x="596" y="58"/>
                  </a:lnTo>
                  <a:lnTo>
                    <a:pt x="596" y="62"/>
                  </a:lnTo>
                  <a:lnTo>
                    <a:pt x="597" y="64"/>
                  </a:lnTo>
                  <a:lnTo>
                    <a:pt x="598" y="67"/>
                  </a:lnTo>
                  <a:lnTo>
                    <a:pt x="601" y="70"/>
                  </a:lnTo>
                  <a:lnTo>
                    <a:pt x="603" y="69"/>
                  </a:lnTo>
                  <a:lnTo>
                    <a:pt x="606" y="68"/>
                  </a:lnTo>
                  <a:lnTo>
                    <a:pt x="608" y="68"/>
                  </a:lnTo>
                  <a:lnTo>
                    <a:pt x="609" y="68"/>
                  </a:lnTo>
                  <a:lnTo>
                    <a:pt x="610" y="69"/>
                  </a:lnTo>
                  <a:lnTo>
                    <a:pt x="612" y="69"/>
                  </a:lnTo>
                  <a:lnTo>
                    <a:pt x="613" y="70"/>
                  </a:lnTo>
                  <a:lnTo>
                    <a:pt x="614" y="71"/>
                  </a:lnTo>
                  <a:lnTo>
                    <a:pt x="617" y="74"/>
                  </a:lnTo>
                  <a:lnTo>
                    <a:pt x="618" y="75"/>
                  </a:lnTo>
                  <a:lnTo>
                    <a:pt x="597" y="102"/>
                  </a:lnTo>
                  <a:lnTo>
                    <a:pt x="598" y="104"/>
                  </a:lnTo>
                  <a:lnTo>
                    <a:pt x="599" y="105"/>
                  </a:lnTo>
                  <a:lnTo>
                    <a:pt x="601" y="105"/>
                  </a:lnTo>
                  <a:lnTo>
                    <a:pt x="602" y="105"/>
                  </a:lnTo>
                  <a:lnTo>
                    <a:pt x="604" y="105"/>
                  </a:lnTo>
                  <a:lnTo>
                    <a:pt x="606" y="105"/>
                  </a:lnTo>
                  <a:lnTo>
                    <a:pt x="607" y="105"/>
                  </a:lnTo>
                  <a:lnTo>
                    <a:pt x="608" y="105"/>
                  </a:lnTo>
                  <a:lnTo>
                    <a:pt x="610" y="105"/>
                  </a:lnTo>
                  <a:lnTo>
                    <a:pt x="612" y="105"/>
                  </a:lnTo>
                  <a:lnTo>
                    <a:pt x="607" y="106"/>
                  </a:lnTo>
                  <a:lnTo>
                    <a:pt x="602" y="106"/>
                  </a:lnTo>
                  <a:lnTo>
                    <a:pt x="596" y="107"/>
                  </a:lnTo>
                  <a:lnTo>
                    <a:pt x="591" y="109"/>
                  </a:lnTo>
                  <a:lnTo>
                    <a:pt x="586" y="111"/>
                  </a:lnTo>
                  <a:lnTo>
                    <a:pt x="582" y="112"/>
                  </a:lnTo>
                  <a:lnTo>
                    <a:pt x="577" y="116"/>
                  </a:lnTo>
                  <a:lnTo>
                    <a:pt x="575" y="120"/>
                  </a:lnTo>
                  <a:lnTo>
                    <a:pt x="572" y="123"/>
                  </a:lnTo>
                  <a:lnTo>
                    <a:pt x="571" y="130"/>
                  </a:lnTo>
                  <a:lnTo>
                    <a:pt x="570" y="125"/>
                  </a:lnTo>
                  <a:lnTo>
                    <a:pt x="571" y="121"/>
                  </a:lnTo>
                  <a:lnTo>
                    <a:pt x="571" y="117"/>
                  </a:lnTo>
                  <a:lnTo>
                    <a:pt x="572" y="114"/>
                  </a:lnTo>
                  <a:lnTo>
                    <a:pt x="573" y="110"/>
                  </a:lnTo>
                  <a:lnTo>
                    <a:pt x="575" y="106"/>
                  </a:lnTo>
                  <a:lnTo>
                    <a:pt x="576" y="102"/>
                  </a:lnTo>
                  <a:lnTo>
                    <a:pt x="577" y="99"/>
                  </a:lnTo>
                  <a:lnTo>
                    <a:pt x="577" y="95"/>
                  </a:lnTo>
                  <a:lnTo>
                    <a:pt x="576" y="90"/>
                  </a:lnTo>
                  <a:lnTo>
                    <a:pt x="575" y="88"/>
                  </a:lnTo>
                  <a:lnTo>
                    <a:pt x="572" y="88"/>
                  </a:lnTo>
                  <a:lnTo>
                    <a:pt x="571" y="88"/>
                  </a:lnTo>
                  <a:lnTo>
                    <a:pt x="570" y="88"/>
                  </a:lnTo>
                  <a:lnTo>
                    <a:pt x="567" y="89"/>
                  </a:lnTo>
                  <a:lnTo>
                    <a:pt x="566" y="90"/>
                  </a:lnTo>
                  <a:lnTo>
                    <a:pt x="563" y="91"/>
                  </a:lnTo>
                  <a:lnTo>
                    <a:pt x="562" y="92"/>
                  </a:lnTo>
                  <a:lnTo>
                    <a:pt x="560" y="92"/>
                  </a:lnTo>
                  <a:lnTo>
                    <a:pt x="558" y="94"/>
                  </a:lnTo>
                  <a:lnTo>
                    <a:pt x="560" y="96"/>
                  </a:lnTo>
                  <a:lnTo>
                    <a:pt x="561" y="100"/>
                  </a:lnTo>
                  <a:lnTo>
                    <a:pt x="561" y="102"/>
                  </a:lnTo>
                  <a:lnTo>
                    <a:pt x="562" y="104"/>
                  </a:lnTo>
                  <a:lnTo>
                    <a:pt x="562" y="106"/>
                  </a:lnTo>
                  <a:lnTo>
                    <a:pt x="562" y="109"/>
                  </a:lnTo>
                  <a:lnTo>
                    <a:pt x="562" y="111"/>
                  </a:lnTo>
                  <a:lnTo>
                    <a:pt x="562" y="114"/>
                  </a:lnTo>
                  <a:lnTo>
                    <a:pt x="561" y="116"/>
                  </a:lnTo>
                  <a:lnTo>
                    <a:pt x="561" y="120"/>
                  </a:lnTo>
                  <a:lnTo>
                    <a:pt x="558" y="100"/>
                  </a:lnTo>
                  <a:lnTo>
                    <a:pt x="550" y="100"/>
                  </a:lnTo>
                  <a:lnTo>
                    <a:pt x="588" y="60"/>
                  </a:lnTo>
                  <a:lnTo>
                    <a:pt x="576" y="60"/>
                  </a:lnTo>
                  <a:close/>
                  <a:moveTo>
                    <a:pt x="558" y="75"/>
                  </a:moveTo>
                  <a:lnTo>
                    <a:pt x="561" y="78"/>
                  </a:lnTo>
                  <a:lnTo>
                    <a:pt x="549" y="95"/>
                  </a:lnTo>
                  <a:lnTo>
                    <a:pt x="546" y="94"/>
                  </a:lnTo>
                  <a:lnTo>
                    <a:pt x="558" y="75"/>
                  </a:lnTo>
                  <a:close/>
                  <a:moveTo>
                    <a:pt x="541" y="102"/>
                  </a:moveTo>
                  <a:lnTo>
                    <a:pt x="552" y="117"/>
                  </a:lnTo>
                  <a:lnTo>
                    <a:pt x="526" y="102"/>
                  </a:lnTo>
                  <a:lnTo>
                    <a:pt x="541" y="102"/>
                  </a:lnTo>
                  <a:close/>
                  <a:moveTo>
                    <a:pt x="523" y="111"/>
                  </a:moveTo>
                  <a:lnTo>
                    <a:pt x="531" y="123"/>
                  </a:lnTo>
                  <a:lnTo>
                    <a:pt x="523" y="123"/>
                  </a:lnTo>
                  <a:lnTo>
                    <a:pt x="523" y="111"/>
                  </a:lnTo>
                  <a:close/>
                  <a:moveTo>
                    <a:pt x="544" y="156"/>
                  </a:moveTo>
                  <a:lnTo>
                    <a:pt x="544" y="159"/>
                  </a:lnTo>
                  <a:lnTo>
                    <a:pt x="541" y="158"/>
                  </a:lnTo>
                  <a:lnTo>
                    <a:pt x="539" y="158"/>
                  </a:lnTo>
                  <a:lnTo>
                    <a:pt x="536" y="158"/>
                  </a:lnTo>
                  <a:lnTo>
                    <a:pt x="532" y="159"/>
                  </a:lnTo>
                  <a:lnTo>
                    <a:pt x="530" y="159"/>
                  </a:lnTo>
                  <a:lnTo>
                    <a:pt x="526" y="159"/>
                  </a:lnTo>
                  <a:lnTo>
                    <a:pt x="523" y="158"/>
                  </a:lnTo>
                  <a:lnTo>
                    <a:pt x="520" y="157"/>
                  </a:lnTo>
                  <a:lnTo>
                    <a:pt x="518" y="156"/>
                  </a:lnTo>
                  <a:lnTo>
                    <a:pt x="516" y="153"/>
                  </a:lnTo>
                  <a:lnTo>
                    <a:pt x="544" y="156"/>
                  </a:lnTo>
                  <a:close/>
                  <a:moveTo>
                    <a:pt x="514" y="170"/>
                  </a:moveTo>
                  <a:lnTo>
                    <a:pt x="529" y="170"/>
                  </a:lnTo>
                  <a:lnTo>
                    <a:pt x="531" y="174"/>
                  </a:lnTo>
                  <a:lnTo>
                    <a:pt x="514" y="170"/>
                  </a:lnTo>
                  <a:close/>
                  <a:moveTo>
                    <a:pt x="249" y="812"/>
                  </a:moveTo>
                  <a:lnTo>
                    <a:pt x="270" y="901"/>
                  </a:lnTo>
                  <a:lnTo>
                    <a:pt x="266" y="893"/>
                  </a:lnTo>
                  <a:lnTo>
                    <a:pt x="264" y="884"/>
                  </a:lnTo>
                  <a:lnTo>
                    <a:pt x="261" y="875"/>
                  </a:lnTo>
                  <a:lnTo>
                    <a:pt x="260" y="867"/>
                  </a:lnTo>
                  <a:lnTo>
                    <a:pt x="257" y="857"/>
                  </a:lnTo>
                  <a:lnTo>
                    <a:pt x="256" y="848"/>
                  </a:lnTo>
                  <a:lnTo>
                    <a:pt x="255" y="840"/>
                  </a:lnTo>
                  <a:lnTo>
                    <a:pt x="252" y="830"/>
                  </a:lnTo>
                  <a:lnTo>
                    <a:pt x="251" y="821"/>
                  </a:lnTo>
                  <a:lnTo>
                    <a:pt x="249" y="812"/>
                  </a:lnTo>
                  <a:close/>
                  <a:moveTo>
                    <a:pt x="285" y="961"/>
                  </a:moveTo>
                  <a:lnTo>
                    <a:pt x="287" y="966"/>
                  </a:lnTo>
                  <a:lnTo>
                    <a:pt x="290" y="972"/>
                  </a:lnTo>
                  <a:lnTo>
                    <a:pt x="291" y="978"/>
                  </a:lnTo>
                  <a:lnTo>
                    <a:pt x="292" y="986"/>
                  </a:lnTo>
                  <a:lnTo>
                    <a:pt x="292" y="992"/>
                  </a:lnTo>
                  <a:lnTo>
                    <a:pt x="293" y="998"/>
                  </a:lnTo>
                  <a:lnTo>
                    <a:pt x="295" y="1004"/>
                  </a:lnTo>
                  <a:lnTo>
                    <a:pt x="296" y="1009"/>
                  </a:lnTo>
                  <a:lnTo>
                    <a:pt x="297" y="1012"/>
                  </a:lnTo>
                  <a:lnTo>
                    <a:pt x="300" y="1014"/>
                  </a:lnTo>
                  <a:lnTo>
                    <a:pt x="298" y="1019"/>
                  </a:lnTo>
                  <a:lnTo>
                    <a:pt x="298" y="1025"/>
                  </a:lnTo>
                  <a:lnTo>
                    <a:pt x="300" y="1030"/>
                  </a:lnTo>
                  <a:lnTo>
                    <a:pt x="300" y="1036"/>
                  </a:lnTo>
                  <a:lnTo>
                    <a:pt x="301" y="1042"/>
                  </a:lnTo>
                  <a:lnTo>
                    <a:pt x="302" y="1049"/>
                  </a:lnTo>
                  <a:lnTo>
                    <a:pt x="303" y="1055"/>
                  </a:lnTo>
                  <a:lnTo>
                    <a:pt x="303" y="1061"/>
                  </a:lnTo>
                  <a:lnTo>
                    <a:pt x="304" y="1067"/>
                  </a:lnTo>
                  <a:lnTo>
                    <a:pt x="306" y="1073"/>
                  </a:lnTo>
                  <a:lnTo>
                    <a:pt x="285" y="961"/>
                  </a:lnTo>
                  <a:close/>
                  <a:moveTo>
                    <a:pt x="1349" y="4226"/>
                  </a:moveTo>
                  <a:lnTo>
                    <a:pt x="1343" y="4229"/>
                  </a:lnTo>
                  <a:lnTo>
                    <a:pt x="1335" y="4229"/>
                  </a:lnTo>
                  <a:lnTo>
                    <a:pt x="1329" y="4226"/>
                  </a:lnTo>
                  <a:lnTo>
                    <a:pt x="1324" y="4223"/>
                  </a:lnTo>
                  <a:lnTo>
                    <a:pt x="1318" y="4218"/>
                  </a:lnTo>
                  <a:lnTo>
                    <a:pt x="1312" y="4213"/>
                  </a:lnTo>
                  <a:lnTo>
                    <a:pt x="1306" y="4207"/>
                  </a:lnTo>
                  <a:lnTo>
                    <a:pt x="1301" y="4202"/>
                  </a:lnTo>
                  <a:lnTo>
                    <a:pt x="1294" y="4197"/>
                  </a:lnTo>
                  <a:lnTo>
                    <a:pt x="1289" y="4193"/>
                  </a:lnTo>
                  <a:lnTo>
                    <a:pt x="1296" y="4189"/>
                  </a:lnTo>
                  <a:lnTo>
                    <a:pt x="1303" y="4188"/>
                  </a:lnTo>
                  <a:lnTo>
                    <a:pt x="1309" y="4189"/>
                  </a:lnTo>
                  <a:lnTo>
                    <a:pt x="1315" y="4193"/>
                  </a:lnTo>
                  <a:lnTo>
                    <a:pt x="1320" y="4198"/>
                  </a:lnTo>
                  <a:lnTo>
                    <a:pt x="1327" y="4204"/>
                  </a:lnTo>
                  <a:lnTo>
                    <a:pt x="1333" y="4210"/>
                  </a:lnTo>
                  <a:lnTo>
                    <a:pt x="1338" y="4217"/>
                  </a:lnTo>
                  <a:lnTo>
                    <a:pt x="1343" y="4222"/>
                  </a:lnTo>
                  <a:lnTo>
                    <a:pt x="1349" y="4226"/>
                  </a:lnTo>
                  <a:close/>
                  <a:moveTo>
                    <a:pt x="1281" y="4256"/>
                  </a:moveTo>
                  <a:lnTo>
                    <a:pt x="1282" y="4255"/>
                  </a:lnTo>
                  <a:lnTo>
                    <a:pt x="1282" y="4254"/>
                  </a:lnTo>
                  <a:lnTo>
                    <a:pt x="1283" y="4254"/>
                  </a:lnTo>
                  <a:lnTo>
                    <a:pt x="1284" y="4254"/>
                  </a:lnTo>
                  <a:lnTo>
                    <a:pt x="1284" y="4252"/>
                  </a:lnTo>
                  <a:lnTo>
                    <a:pt x="1286" y="4252"/>
                  </a:lnTo>
                  <a:lnTo>
                    <a:pt x="1287" y="4252"/>
                  </a:lnTo>
                  <a:lnTo>
                    <a:pt x="1288" y="4252"/>
                  </a:lnTo>
                  <a:lnTo>
                    <a:pt x="1289" y="4252"/>
                  </a:lnTo>
                  <a:lnTo>
                    <a:pt x="1289" y="4259"/>
                  </a:lnTo>
                  <a:lnTo>
                    <a:pt x="1288" y="4259"/>
                  </a:lnTo>
                  <a:lnTo>
                    <a:pt x="1287" y="4259"/>
                  </a:lnTo>
                  <a:lnTo>
                    <a:pt x="1286" y="4259"/>
                  </a:lnTo>
                  <a:lnTo>
                    <a:pt x="1284" y="4259"/>
                  </a:lnTo>
                  <a:lnTo>
                    <a:pt x="1283" y="4259"/>
                  </a:lnTo>
                  <a:lnTo>
                    <a:pt x="1282" y="4260"/>
                  </a:lnTo>
                  <a:lnTo>
                    <a:pt x="1281" y="4261"/>
                  </a:lnTo>
                  <a:lnTo>
                    <a:pt x="1281" y="4267"/>
                  </a:lnTo>
                  <a:lnTo>
                    <a:pt x="1272" y="4262"/>
                  </a:lnTo>
                  <a:lnTo>
                    <a:pt x="1263" y="4257"/>
                  </a:lnTo>
                  <a:lnTo>
                    <a:pt x="1255" y="4252"/>
                  </a:lnTo>
                  <a:lnTo>
                    <a:pt x="1246" y="4246"/>
                  </a:lnTo>
                  <a:lnTo>
                    <a:pt x="1237" y="4240"/>
                  </a:lnTo>
                  <a:lnTo>
                    <a:pt x="1228" y="4234"/>
                  </a:lnTo>
                  <a:lnTo>
                    <a:pt x="1220" y="4226"/>
                  </a:lnTo>
                  <a:lnTo>
                    <a:pt x="1211" y="4220"/>
                  </a:lnTo>
                  <a:lnTo>
                    <a:pt x="1204" y="4213"/>
                  </a:lnTo>
                  <a:lnTo>
                    <a:pt x="1198" y="4205"/>
                  </a:lnTo>
                  <a:lnTo>
                    <a:pt x="1210" y="4202"/>
                  </a:lnTo>
                  <a:lnTo>
                    <a:pt x="1221" y="4200"/>
                  </a:lnTo>
                  <a:lnTo>
                    <a:pt x="1230" y="4203"/>
                  </a:lnTo>
                  <a:lnTo>
                    <a:pt x="1239" y="4209"/>
                  </a:lnTo>
                  <a:lnTo>
                    <a:pt x="1246" y="4215"/>
                  </a:lnTo>
                  <a:lnTo>
                    <a:pt x="1254" y="4224"/>
                  </a:lnTo>
                  <a:lnTo>
                    <a:pt x="1260" y="4233"/>
                  </a:lnTo>
                  <a:lnTo>
                    <a:pt x="1266" y="4241"/>
                  </a:lnTo>
                  <a:lnTo>
                    <a:pt x="1273" y="4249"/>
                  </a:lnTo>
                  <a:lnTo>
                    <a:pt x="1281" y="4256"/>
                  </a:lnTo>
                  <a:close/>
                  <a:moveTo>
                    <a:pt x="1270" y="4042"/>
                  </a:moveTo>
                  <a:lnTo>
                    <a:pt x="1262" y="3998"/>
                  </a:lnTo>
                  <a:lnTo>
                    <a:pt x="1255" y="3954"/>
                  </a:lnTo>
                  <a:lnTo>
                    <a:pt x="1249" y="3909"/>
                  </a:lnTo>
                  <a:lnTo>
                    <a:pt x="1242" y="3864"/>
                  </a:lnTo>
                  <a:lnTo>
                    <a:pt x="1236" y="3818"/>
                  </a:lnTo>
                  <a:lnTo>
                    <a:pt x="1231" y="3772"/>
                  </a:lnTo>
                  <a:lnTo>
                    <a:pt x="1228" y="3727"/>
                  </a:lnTo>
                  <a:lnTo>
                    <a:pt x="1224" y="3681"/>
                  </a:lnTo>
                  <a:lnTo>
                    <a:pt x="1221" y="3635"/>
                  </a:lnTo>
                  <a:lnTo>
                    <a:pt x="1219" y="3591"/>
                  </a:lnTo>
                  <a:lnTo>
                    <a:pt x="1219" y="3589"/>
                  </a:lnTo>
                  <a:lnTo>
                    <a:pt x="1219" y="3587"/>
                  </a:lnTo>
                  <a:lnTo>
                    <a:pt x="1219" y="3586"/>
                  </a:lnTo>
                  <a:lnTo>
                    <a:pt x="1219" y="3584"/>
                  </a:lnTo>
                  <a:lnTo>
                    <a:pt x="1219" y="3583"/>
                  </a:lnTo>
                  <a:lnTo>
                    <a:pt x="1219" y="3582"/>
                  </a:lnTo>
                  <a:lnTo>
                    <a:pt x="1218" y="3580"/>
                  </a:lnTo>
                  <a:lnTo>
                    <a:pt x="1218" y="3578"/>
                  </a:lnTo>
                  <a:lnTo>
                    <a:pt x="1218" y="3577"/>
                  </a:lnTo>
                  <a:lnTo>
                    <a:pt x="1218" y="3576"/>
                  </a:lnTo>
                  <a:lnTo>
                    <a:pt x="1213" y="3576"/>
                  </a:lnTo>
                  <a:lnTo>
                    <a:pt x="1200" y="3385"/>
                  </a:lnTo>
                  <a:lnTo>
                    <a:pt x="1201" y="3405"/>
                  </a:lnTo>
                  <a:lnTo>
                    <a:pt x="1204" y="3424"/>
                  </a:lnTo>
                  <a:lnTo>
                    <a:pt x="1205" y="3443"/>
                  </a:lnTo>
                  <a:lnTo>
                    <a:pt x="1206" y="3462"/>
                  </a:lnTo>
                  <a:lnTo>
                    <a:pt x="1209" y="3482"/>
                  </a:lnTo>
                  <a:lnTo>
                    <a:pt x="1210" y="3500"/>
                  </a:lnTo>
                  <a:lnTo>
                    <a:pt x="1213" y="3520"/>
                  </a:lnTo>
                  <a:lnTo>
                    <a:pt x="1214" y="3539"/>
                  </a:lnTo>
                  <a:lnTo>
                    <a:pt x="1216" y="3557"/>
                  </a:lnTo>
                  <a:lnTo>
                    <a:pt x="1218" y="3576"/>
                  </a:lnTo>
                  <a:lnTo>
                    <a:pt x="1219" y="3576"/>
                  </a:lnTo>
                  <a:lnTo>
                    <a:pt x="1219" y="3577"/>
                  </a:lnTo>
                  <a:lnTo>
                    <a:pt x="1219" y="3578"/>
                  </a:lnTo>
                  <a:lnTo>
                    <a:pt x="1219" y="3580"/>
                  </a:lnTo>
                  <a:lnTo>
                    <a:pt x="1219" y="3582"/>
                  </a:lnTo>
                  <a:lnTo>
                    <a:pt x="1219" y="3583"/>
                  </a:lnTo>
                  <a:lnTo>
                    <a:pt x="1219" y="3584"/>
                  </a:lnTo>
                  <a:lnTo>
                    <a:pt x="1219" y="3586"/>
                  </a:lnTo>
                  <a:lnTo>
                    <a:pt x="1219" y="3587"/>
                  </a:lnTo>
                  <a:lnTo>
                    <a:pt x="1219" y="3589"/>
                  </a:lnTo>
                  <a:lnTo>
                    <a:pt x="1219" y="3591"/>
                  </a:lnTo>
                  <a:lnTo>
                    <a:pt x="1224" y="3636"/>
                  </a:lnTo>
                  <a:lnTo>
                    <a:pt x="1229" y="3681"/>
                  </a:lnTo>
                  <a:lnTo>
                    <a:pt x="1234" y="3725"/>
                  </a:lnTo>
                  <a:lnTo>
                    <a:pt x="1239" y="3771"/>
                  </a:lnTo>
                  <a:lnTo>
                    <a:pt x="1244" y="3816"/>
                  </a:lnTo>
                  <a:lnTo>
                    <a:pt x="1250" y="3860"/>
                  </a:lnTo>
                  <a:lnTo>
                    <a:pt x="1255" y="3905"/>
                  </a:lnTo>
                  <a:lnTo>
                    <a:pt x="1260" y="3951"/>
                  </a:lnTo>
                  <a:lnTo>
                    <a:pt x="1265" y="3996"/>
                  </a:lnTo>
                  <a:lnTo>
                    <a:pt x="1270" y="4042"/>
                  </a:lnTo>
                  <a:close/>
                  <a:moveTo>
                    <a:pt x="1376" y="2382"/>
                  </a:moveTo>
                  <a:lnTo>
                    <a:pt x="1304" y="2454"/>
                  </a:lnTo>
                  <a:lnTo>
                    <a:pt x="1306" y="2455"/>
                  </a:lnTo>
                  <a:lnTo>
                    <a:pt x="1307" y="2455"/>
                  </a:lnTo>
                  <a:lnTo>
                    <a:pt x="1307" y="2456"/>
                  </a:lnTo>
                  <a:lnTo>
                    <a:pt x="1307" y="2458"/>
                  </a:lnTo>
                  <a:lnTo>
                    <a:pt x="1307" y="2459"/>
                  </a:lnTo>
                  <a:lnTo>
                    <a:pt x="1306" y="2460"/>
                  </a:lnTo>
                  <a:lnTo>
                    <a:pt x="1304" y="2461"/>
                  </a:lnTo>
                  <a:lnTo>
                    <a:pt x="1303" y="2463"/>
                  </a:lnTo>
                  <a:lnTo>
                    <a:pt x="1303" y="2464"/>
                  </a:lnTo>
                  <a:lnTo>
                    <a:pt x="1302" y="2465"/>
                  </a:lnTo>
                  <a:lnTo>
                    <a:pt x="1293" y="2460"/>
                  </a:lnTo>
                  <a:lnTo>
                    <a:pt x="1293" y="2463"/>
                  </a:lnTo>
                  <a:lnTo>
                    <a:pt x="1293" y="2464"/>
                  </a:lnTo>
                  <a:lnTo>
                    <a:pt x="1292" y="2465"/>
                  </a:lnTo>
                  <a:lnTo>
                    <a:pt x="1291" y="2465"/>
                  </a:lnTo>
                  <a:lnTo>
                    <a:pt x="1289" y="2465"/>
                  </a:lnTo>
                  <a:lnTo>
                    <a:pt x="1288" y="2465"/>
                  </a:lnTo>
                  <a:lnTo>
                    <a:pt x="1286" y="2466"/>
                  </a:lnTo>
                  <a:lnTo>
                    <a:pt x="1284" y="2466"/>
                  </a:lnTo>
                  <a:lnTo>
                    <a:pt x="1282" y="2467"/>
                  </a:lnTo>
                  <a:lnTo>
                    <a:pt x="1281" y="2469"/>
                  </a:lnTo>
                  <a:lnTo>
                    <a:pt x="1299" y="2450"/>
                  </a:lnTo>
                  <a:lnTo>
                    <a:pt x="1294" y="2450"/>
                  </a:lnTo>
                  <a:lnTo>
                    <a:pt x="1291" y="2451"/>
                  </a:lnTo>
                  <a:lnTo>
                    <a:pt x="1287" y="2453"/>
                  </a:lnTo>
                  <a:lnTo>
                    <a:pt x="1284" y="2455"/>
                  </a:lnTo>
                  <a:lnTo>
                    <a:pt x="1281" y="2458"/>
                  </a:lnTo>
                  <a:lnTo>
                    <a:pt x="1278" y="2459"/>
                  </a:lnTo>
                  <a:lnTo>
                    <a:pt x="1275" y="2461"/>
                  </a:lnTo>
                  <a:lnTo>
                    <a:pt x="1272" y="2464"/>
                  </a:lnTo>
                  <a:lnTo>
                    <a:pt x="1270" y="2466"/>
                  </a:lnTo>
                  <a:lnTo>
                    <a:pt x="1266" y="2469"/>
                  </a:lnTo>
                  <a:lnTo>
                    <a:pt x="1262" y="2472"/>
                  </a:lnTo>
                  <a:lnTo>
                    <a:pt x="1260" y="2476"/>
                  </a:lnTo>
                  <a:lnTo>
                    <a:pt x="1257" y="2480"/>
                  </a:lnTo>
                  <a:lnTo>
                    <a:pt x="1255" y="2482"/>
                  </a:lnTo>
                  <a:lnTo>
                    <a:pt x="1252" y="2486"/>
                  </a:lnTo>
                  <a:lnTo>
                    <a:pt x="1251" y="2487"/>
                  </a:lnTo>
                  <a:lnTo>
                    <a:pt x="1249" y="2490"/>
                  </a:lnTo>
                  <a:lnTo>
                    <a:pt x="1245" y="2491"/>
                  </a:lnTo>
                  <a:lnTo>
                    <a:pt x="1241" y="2492"/>
                  </a:lnTo>
                  <a:lnTo>
                    <a:pt x="1236" y="2492"/>
                  </a:lnTo>
                  <a:lnTo>
                    <a:pt x="1239" y="2486"/>
                  </a:lnTo>
                  <a:lnTo>
                    <a:pt x="1242" y="2481"/>
                  </a:lnTo>
                  <a:lnTo>
                    <a:pt x="1247" y="2475"/>
                  </a:lnTo>
                  <a:lnTo>
                    <a:pt x="1252" y="2469"/>
                  </a:lnTo>
                  <a:lnTo>
                    <a:pt x="1258" y="2464"/>
                  </a:lnTo>
                  <a:lnTo>
                    <a:pt x="1263" y="2458"/>
                  </a:lnTo>
                  <a:lnTo>
                    <a:pt x="1270" y="2451"/>
                  </a:lnTo>
                  <a:lnTo>
                    <a:pt x="1275" y="2445"/>
                  </a:lnTo>
                  <a:lnTo>
                    <a:pt x="1280" y="2439"/>
                  </a:lnTo>
                  <a:lnTo>
                    <a:pt x="1284" y="2433"/>
                  </a:lnTo>
                  <a:lnTo>
                    <a:pt x="1275" y="2427"/>
                  </a:lnTo>
                  <a:lnTo>
                    <a:pt x="1270" y="2433"/>
                  </a:lnTo>
                  <a:lnTo>
                    <a:pt x="1263" y="2440"/>
                  </a:lnTo>
                  <a:lnTo>
                    <a:pt x="1257" y="2448"/>
                  </a:lnTo>
                  <a:lnTo>
                    <a:pt x="1251" y="2454"/>
                  </a:lnTo>
                  <a:lnTo>
                    <a:pt x="1244" y="2461"/>
                  </a:lnTo>
                  <a:lnTo>
                    <a:pt x="1237" y="2469"/>
                  </a:lnTo>
                  <a:lnTo>
                    <a:pt x="1231" y="2475"/>
                  </a:lnTo>
                  <a:lnTo>
                    <a:pt x="1225" y="2482"/>
                  </a:lnTo>
                  <a:lnTo>
                    <a:pt x="1219" y="2489"/>
                  </a:lnTo>
                  <a:lnTo>
                    <a:pt x="1213" y="2495"/>
                  </a:lnTo>
                  <a:lnTo>
                    <a:pt x="1211" y="2493"/>
                  </a:lnTo>
                  <a:lnTo>
                    <a:pt x="1210" y="2492"/>
                  </a:lnTo>
                  <a:lnTo>
                    <a:pt x="1209" y="2492"/>
                  </a:lnTo>
                  <a:lnTo>
                    <a:pt x="1208" y="2492"/>
                  </a:lnTo>
                  <a:lnTo>
                    <a:pt x="1206" y="2492"/>
                  </a:lnTo>
                  <a:lnTo>
                    <a:pt x="1203" y="2540"/>
                  </a:lnTo>
                  <a:lnTo>
                    <a:pt x="1201" y="2590"/>
                  </a:lnTo>
                  <a:lnTo>
                    <a:pt x="1200" y="2639"/>
                  </a:lnTo>
                  <a:lnTo>
                    <a:pt x="1200" y="2688"/>
                  </a:lnTo>
                  <a:lnTo>
                    <a:pt x="1203" y="2737"/>
                  </a:lnTo>
                  <a:lnTo>
                    <a:pt x="1204" y="2785"/>
                  </a:lnTo>
                  <a:lnTo>
                    <a:pt x="1208" y="2835"/>
                  </a:lnTo>
                  <a:lnTo>
                    <a:pt x="1211" y="2883"/>
                  </a:lnTo>
                  <a:lnTo>
                    <a:pt x="1216" y="2933"/>
                  </a:lnTo>
                  <a:lnTo>
                    <a:pt x="1221" y="2982"/>
                  </a:lnTo>
                  <a:lnTo>
                    <a:pt x="1213" y="2931"/>
                  </a:lnTo>
                  <a:lnTo>
                    <a:pt x="1206" y="2881"/>
                  </a:lnTo>
                  <a:lnTo>
                    <a:pt x="1201" y="2830"/>
                  </a:lnTo>
                  <a:lnTo>
                    <a:pt x="1199" y="2779"/>
                  </a:lnTo>
                  <a:lnTo>
                    <a:pt x="1197" y="2728"/>
                  </a:lnTo>
                  <a:lnTo>
                    <a:pt x="1195" y="2678"/>
                  </a:lnTo>
                  <a:lnTo>
                    <a:pt x="1195" y="2628"/>
                  </a:lnTo>
                  <a:lnTo>
                    <a:pt x="1195" y="2578"/>
                  </a:lnTo>
                  <a:lnTo>
                    <a:pt x="1197" y="2527"/>
                  </a:lnTo>
                  <a:lnTo>
                    <a:pt x="1198" y="2477"/>
                  </a:lnTo>
                  <a:lnTo>
                    <a:pt x="1197" y="2477"/>
                  </a:lnTo>
                  <a:lnTo>
                    <a:pt x="1197" y="2479"/>
                  </a:lnTo>
                  <a:lnTo>
                    <a:pt x="1195" y="2479"/>
                  </a:lnTo>
                  <a:lnTo>
                    <a:pt x="1195" y="2480"/>
                  </a:lnTo>
                  <a:lnTo>
                    <a:pt x="1195" y="2481"/>
                  </a:lnTo>
                  <a:lnTo>
                    <a:pt x="1195" y="2482"/>
                  </a:lnTo>
                  <a:lnTo>
                    <a:pt x="1195" y="2490"/>
                  </a:lnTo>
                  <a:lnTo>
                    <a:pt x="1195" y="2489"/>
                  </a:lnTo>
                  <a:lnTo>
                    <a:pt x="1195" y="2487"/>
                  </a:lnTo>
                  <a:lnTo>
                    <a:pt x="1195" y="2486"/>
                  </a:lnTo>
                  <a:lnTo>
                    <a:pt x="1195" y="2485"/>
                  </a:lnTo>
                  <a:lnTo>
                    <a:pt x="1195" y="2484"/>
                  </a:lnTo>
                  <a:lnTo>
                    <a:pt x="1194" y="2482"/>
                  </a:lnTo>
                  <a:lnTo>
                    <a:pt x="1195" y="2482"/>
                  </a:lnTo>
                  <a:lnTo>
                    <a:pt x="1192" y="2429"/>
                  </a:lnTo>
                  <a:lnTo>
                    <a:pt x="1192" y="2428"/>
                  </a:lnTo>
                  <a:lnTo>
                    <a:pt x="1192" y="2427"/>
                  </a:lnTo>
                  <a:lnTo>
                    <a:pt x="1192" y="2429"/>
                  </a:lnTo>
                  <a:lnTo>
                    <a:pt x="1192" y="2430"/>
                  </a:lnTo>
                  <a:lnTo>
                    <a:pt x="1193" y="2430"/>
                  </a:lnTo>
                  <a:lnTo>
                    <a:pt x="1193" y="2432"/>
                  </a:lnTo>
                  <a:lnTo>
                    <a:pt x="1194" y="2432"/>
                  </a:lnTo>
                  <a:lnTo>
                    <a:pt x="1195" y="2433"/>
                  </a:lnTo>
                  <a:lnTo>
                    <a:pt x="1198" y="2382"/>
                  </a:lnTo>
                  <a:lnTo>
                    <a:pt x="1195" y="2381"/>
                  </a:lnTo>
                  <a:lnTo>
                    <a:pt x="1192" y="2381"/>
                  </a:lnTo>
                  <a:lnTo>
                    <a:pt x="1189" y="2381"/>
                  </a:lnTo>
                  <a:lnTo>
                    <a:pt x="1187" y="2383"/>
                  </a:lnTo>
                  <a:lnTo>
                    <a:pt x="1183" y="2385"/>
                  </a:lnTo>
                  <a:lnTo>
                    <a:pt x="1180" y="2386"/>
                  </a:lnTo>
                  <a:lnTo>
                    <a:pt x="1177" y="2387"/>
                  </a:lnTo>
                  <a:lnTo>
                    <a:pt x="1174" y="2387"/>
                  </a:lnTo>
                  <a:lnTo>
                    <a:pt x="1171" y="2387"/>
                  </a:lnTo>
                  <a:lnTo>
                    <a:pt x="1168" y="2386"/>
                  </a:lnTo>
                  <a:lnTo>
                    <a:pt x="1168" y="2371"/>
                  </a:lnTo>
                  <a:lnTo>
                    <a:pt x="1185" y="2371"/>
                  </a:lnTo>
                  <a:lnTo>
                    <a:pt x="1187" y="2369"/>
                  </a:lnTo>
                  <a:lnTo>
                    <a:pt x="1187" y="2366"/>
                  </a:lnTo>
                  <a:lnTo>
                    <a:pt x="1185" y="2365"/>
                  </a:lnTo>
                  <a:lnTo>
                    <a:pt x="1185" y="2364"/>
                  </a:lnTo>
                  <a:lnTo>
                    <a:pt x="1184" y="2362"/>
                  </a:lnTo>
                  <a:lnTo>
                    <a:pt x="1183" y="2362"/>
                  </a:lnTo>
                  <a:lnTo>
                    <a:pt x="1180" y="2361"/>
                  </a:lnTo>
                  <a:lnTo>
                    <a:pt x="1179" y="2360"/>
                  </a:lnTo>
                  <a:lnTo>
                    <a:pt x="1178" y="2360"/>
                  </a:lnTo>
                  <a:lnTo>
                    <a:pt x="1177" y="2359"/>
                  </a:lnTo>
                  <a:lnTo>
                    <a:pt x="1171" y="2359"/>
                  </a:lnTo>
                  <a:lnTo>
                    <a:pt x="1172" y="2339"/>
                  </a:lnTo>
                  <a:lnTo>
                    <a:pt x="1175" y="2318"/>
                  </a:lnTo>
                  <a:lnTo>
                    <a:pt x="1178" y="2298"/>
                  </a:lnTo>
                  <a:lnTo>
                    <a:pt x="1183" y="2277"/>
                  </a:lnTo>
                  <a:lnTo>
                    <a:pt x="1189" y="2256"/>
                  </a:lnTo>
                  <a:lnTo>
                    <a:pt x="1197" y="2236"/>
                  </a:lnTo>
                  <a:lnTo>
                    <a:pt x="1205" y="2218"/>
                  </a:lnTo>
                  <a:lnTo>
                    <a:pt x="1216" y="2199"/>
                  </a:lnTo>
                  <a:lnTo>
                    <a:pt x="1228" y="2182"/>
                  </a:lnTo>
                  <a:lnTo>
                    <a:pt x="1242" y="2166"/>
                  </a:lnTo>
                  <a:lnTo>
                    <a:pt x="1256" y="2168"/>
                  </a:lnTo>
                  <a:lnTo>
                    <a:pt x="1271" y="2171"/>
                  </a:lnTo>
                  <a:lnTo>
                    <a:pt x="1286" y="2173"/>
                  </a:lnTo>
                  <a:lnTo>
                    <a:pt x="1299" y="2176"/>
                  </a:lnTo>
                  <a:lnTo>
                    <a:pt x="1314" y="2178"/>
                  </a:lnTo>
                  <a:lnTo>
                    <a:pt x="1328" y="2182"/>
                  </a:lnTo>
                  <a:lnTo>
                    <a:pt x="1343" y="2184"/>
                  </a:lnTo>
                  <a:lnTo>
                    <a:pt x="1356" y="2188"/>
                  </a:lnTo>
                  <a:lnTo>
                    <a:pt x="1371" y="2192"/>
                  </a:lnTo>
                  <a:lnTo>
                    <a:pt x="1385" y="2195"/>
                  </a:lnTo>
                  <a:lnTo>
                    <a:pt x="1387" y="2215"/>
                  </a:lnTo>
                  <a:lnTo>
                    <a:pt x="1387" y="2235"/>
                  </a:lnTo>
                  <a:lnTo>
                    <a:pt x="1386" y="2253"/>
                  </a:lnTo>
                  <a:lnTo>
                    <a:pt x="1382" y="2273"/>
                  </a:lnTo>
                  <a:lnTo>
                    <a:pt x="1379" y="2292"/>
                  </a:lnTo>
                  <a:lnTo>
                    <a:pt x="1375" y="2310"/>
                  </a:lnTo>
                  <a:lnTo>
                    <a:pt x="1372" y="2329"/>
                  </a:lnTo>
                  <a:lnTo>
                    <a:pt x="1371" y="2347"/>
                  </a:lnTo>
                  <a:lnTo>
                    <a:pt x="1372" y="2365"/>
                  </a:lnTo>
                  <a:lnTo>
                    <a:pt x="1376" y="2382"/>
                  </a:lnTo>
                  <a:close/>
                  <a:moveTo>
                    <a:pt x="1391" y="2157"/>
                  </a:moveTo>
                  <a:lnTo>
                    <a:pt x="1389" y="2183"/>
                  </a:lnTo>
                  <a:lnTo>
                    <a:pt x="1372" y="2180"/>
                  </a:lnTo>
                  <a:lnTo>
                    <a:pt x="1356" y="2177"/>
                  </a:lnTo>
                  <a:lnTo>
                    <a:pt x="1341" y="2173"/>
                  </a:lnTo>
                  <a:lnTo>
                    <a:pt x="1325" y="2171"/>
                  </a:lnTo>
                  <a:lnTo>
                    <a:pt x="1311" y="2167"/>
                  </a:lnTo>
                  <a:lnTo>
                    <a:pt x="1294" y="2164"/>
                  </a:lnTo>
                  <a:lnTo>
                    <a:pt x="1278" y="2162"/>
                  </a:lnTo>
                  <a:lnTo>
                    <a:pt x="1262" y="2159"/>
                  </a:lnTo>
                  <a:lnTo>
                    <a:pt x="1246" y="2158"/>
                  </a:lnTo>
                  <a:lnTo>
                    <a:pt x="1230" y="2157"/>
                  </a:lnTo>
                  <a:lnTo>
                    <a:pt x="1229" y="2156"/>
                  </a:lnTo>
                  <a:lnTo>
                    <a:pt x="1229" y="2155"/>
                  </a:lnTo>
                  <a:lnTo>
                    <a:pt x="1228" y="2152"/>
                  </a:lnTo>
                  <a:lnTo>
                    <a:pt x="1226" y="2151"/>
                  </a:lnTo>
                  <a:lnTo>
                    <a:pt x="1226" y="2150"/>
                  </a:lnTo>
                  <a:lnTo>
                    <a:pt x="1225" y="2148"/>
                  </a:lnTo>
                  <a:lnTo>
                    <a:pt x="1225" y="2147"/>
                  </a:lnTo>
                  <a:lnTo>
                    <a:pt x="1224" y="2146"/>
                  </a:lnTo>
                  <a:lnTo>
                    <a:pt x="1224" y="2143"/>
                  </a:lnTo>
                  <a:lnTo>
                    <a:pt x="1225" y="2142"/>
                  </a:lnTo>
                  <a:lnTo>
                    <a:pt x="1239" y="2137"/>
                  </a:lnTo>
                  <a:lnTo>
                    <a:pt x="1254" y="2133"/>
                  </a:lnTo>
                  <a:lnTo>
                    <a:pt x="1270" y="2132"/>
                  </a:lnTo>
                  <a:lnTo>
                    <a:pt x="1287" y="2133"/>
                  </a:lnTo>
                  <a:lnTo>
                    <a:pt x="1304" y="2136"/>
                  </a:lnTo>
                  <a:lnTo>
                    <a:pt x="1323" y="2140"/>
                  </a:lnTo>
                  <a:lnTo>
                    <a:pt x="1340" y="2143"/>
                  </a:lnTo>
                  <a:lnTo>
                    <a:pt x="1358" y="2148"/>
                  </a:lnTo>
                  <a:lnTo>
                    <a:pt x="1375" y="2152"/>
                  </a:lnTo>
                  <a:lnTo>
                    <a:pt x="1391" y="2157"/>
                  </a:lnTo>
                  <a:close/>
                  <a:moveTo>
                    <a:pt x="1240" y="887"/>
                  </a:moveTo>
                  <a:lnTo>
                    <a:pt x="1241" y="888"/>
                  </a:lnTo>
                  <a:lnTo>
                    <a:pt x="1242" y="887"/>
                  </a:lnTo>
                  <a:lnTo>
                    <a:pt x="1244" y="885"/>
                  </a:lnTo>
                  <a:lnTo>
                    <a:pt x="1245" y="883"/>
                  </a:lnTo>
                  <a:lnTo>
                    <a:pt x="1246" y="879"/>
                  </a:lnTo>
                  <a:lnTo>
                    <a:pt x="1246" y="875"/>
                  </a:lnTo>
                  <a:lnTo>
                    <a:pt x="1247" y="871"/>
                  </a:lnTo>
                  <a:lnTo>
                    <a:pt x="1247" y="867"/>
                  </a:lnTo>
                  <a:lnTo>
                    <a:pt x="1249" y="863"/>
                  </a:lnTo>
                  <a:lnTo>
                    <a:pt x="1249" y="859"/>
                  </a:lnTo>
                  <a:lnTo>
                    <a:pt x="1251" y="862"/>
                  </a:lnTo>
                  <a:lnTo>
                    <a:pt x="1251" y="861"/>
                  </a:lnTo>
                  <a:lnTo>
                    <a:pt x="1252" y="861"/>
                  </a:lnTo>
                  <a:lnTo>
                    <a:pt x="1254" y="859"/>
                  </a:lnTo>
                  <a:lnTo>
                    <a:pt x="1254" y="858"/>
                  </a:lnTo>
                  <a:lnTo>
                    <a:pt x="1254" y="857"/>
                  </a:lnTo>
                  <a:lnTo>
                    <a:pt x="1255" y="857"/>
                  </a:lnTo>
                  <a:lnTo>
                    <a:pt x="1251" y="853"/>
                  </a:lnTo>
                  <a:lnTo>
                    <a:pt x="1254" y="852"/>
                  </a:lnTo>
                  <a:lnTo>
                    <a:pt x="1256" y="851"/>
                  </a:lnTo>
                  <a:lnTo>
                    <a:pt x="1256" y="848"/>
                  </a:lnTo>
                  <a:lnTo>
                    <a:pt x="1256" y="846"/>
                  </a:lnTo>
                  <a:lnTo>
                    <a:pt x="1256" y="842"/>
                  </a:lnTo>
                  <a:lnTo>
                    <a:pt x="1255" y="838"/>
                  </a:lnTo>
                  <a:lnTo>
                    <a:pt x="1254" y="835"/>
                  </a:lnTo>
                  <a:lnTo>
                    <a:pt x="1254" y="830"/>
                  </a:lnTo>
                  <a:lnTo>
                    <a:pt x="1255" y="827"/>
                  </a:lnTo>
                  <a:lnTo>
                    <a:pt x="1257" y="824"/>
                  </a:lnTo>
                  <a:lnTo>
                    <a:pt x="1272" y="753"/>
                  </a:lnTo>
                  <a:lnTo>
                    <a:pt x="1272" y="764"/>
                  </a:lnTo>
                  <a:lnTo>
                    <a:pt x="1272" y="774"/>
                  </a:lnTo>
                  <a:lnTo>
                    <a:pt x="1271" y="785"/>
                  </a:lnTo>
                  <a:lnTo>
                    <a:pt x="1270" y="795"/>
                  </a:lnTo>
                  <a:lnTo>
                    <a:pt x="1268" y="806"/>
                  </a:lnTo>
                  <a:lnTo>
                    <a:pt x="1266" y="816"/>
                  </a:lnTo>
                  <a:lnTo>
                    <a:pt x="1263" y="826"/>
                  </a:lnTo>
                  <a:lnTo>
                    <a:pt x="1261" y="836"/>
                  </a:lnTo>
                  <a:lnTo>
                    <a:pt x="1257" y="847"/>
                  </a:lnTo>
                  <a:lnTo>
                    <a:pt x="1255" y="857"/>
                  </a:lnTo>
                  <a:lnTo>
                    <a:pt x="1255" y="858"/>
                  </a:lnTo>
                  <a:lnTo>
                    <a:pt x="1254" y="858"/>
                  </a:lnTo>
                  <a:lnTo>
                    <a:pt x="1254" y="859"/>
                  </a:lnTo>
                  <a:lnTo>
                    <a:pt x="1251" y="864"/>
                  </a:lnTo>
                  <a:lnTo>
                    <a:pt x="1250" y="869"/>
                  </a:lnTo>
                  <a:lnTo>
                    <a:pt x="1249" y="874"/>
                  </a:lnTo>
                  <a:lnTo>
                    <a:pt x="1246" y="880"/>
                  </a:lnTo>
                  <a:lnTo>
                    <a:pt x="1245" y="885"/>
                  </a:lnTo>
                  <a:lnTo>
                    <a:pt x="1242" y="890"/>
                  </a:lnTo>
                  <a:lnTo>
                    <a:pt x="1241" y="895"/>
                  </a:lnTo>
                  <a:lnTo>
                    <a:pt x="1239" y="900"/>
                  </a:lnTo>
                  <a:lnTo>
                    <a:pt x="1237" y="905"/>
                  </a:lnTo>
                  <a:lnTo>
                    <a:pt x="1235" y="910"/>
                  </a:lnTo>
                  <a:lnTo>
                    <a:pt x="1235" y="911"/>
                  </a:lnTo>
                  <a:lnTo>
                    <a:pt x="1236" y="911"/>
                  </a:lnTo>
                  <a:lnTo>
                    <a:pt x="1236" y="913"/>
                  </a:lnTo>
                  <a:lnTo>
                    <a:pt x="1235" y="914"/>
                  </a:lnTo>
                  <a:lnTo>
                    <a:pt x="1234" y="915"/>
                  </a:lnTo>
                  <a:lnTo>
                    <a:pt x="1234" y="916"/>
                  </a:lnTo>
                  <a:lnTo>
                    <a:pt x="1232" y="916"/>
                  </a:lnTo>
                  <a:lnTo>
                    <a:pt x="1232" y="918"/>
                  </a:lnTo>
                  <a:lnTo>
                    <a:pt x="1232" y="919"/>
                  </a:lnTo>
                  <a:lnTo>
                    <a:pt x="1231" y="920"/>
                  </a:lnTo>
                  <a:lnTo>
                    <a:pt x="1231" y="921"/>
                  </a:lnTo>
                  <a:lnTo>
                    <a:pt x="1231" y="922"/>
                  </a:lnTo>
                  <a:lnTo>
                    <a:pt x="1230" y="924"/>
                  </a:lnTo>
                  <a:lnTo>
                    <a:pt x="1230" y="925"/>
                  </a:lnTo>
                  <a:lnTo>
                    <a:pt x="1230" y="926"/>
                  </a:lnTo>
                  <a:lnTo>
                    <a:pt x="1229" y="927"/>
                  </a:lnTo>
                  <a:lnTo>
                    <a:pt x="1229" y="929"/>
                  </a:lnTo>
                  <a:lnTo>
                    <a:pt x="1229" y="931"/>
                  </a:lnTo>
                  <a:lnTo>
                    <a:pt x="1228" y="934"/>
                  </a:lnTo>
                  <a:lnTo>
                    <a:pt x="1228" y="936"/>
                  </a:lnTo>
                  <a:lnTo>
                    <a:pt x="1228" y="939"/>
                  </a:lnTo>
                  <a:lnTo>
                    <a:pt x="1228" y="941"/>
                  </a:lnTo>
                  <a:lnTo>
                    <a:pt x="1226" y="945"/>
                  </a:lnTo>
                  <a:lnTo>
                    <a:pt x="1225" y="947"/>
                  </a:lnTo>
                  <a:lnTo>
                    <a:pt x="1224" y="950"/>
                  </a:lnTo>
                  <a:lnTo>
                    <a:pt x="1223" y="952"/>
                  </a:lnTo>
                  <a:lnTo>
                    <a:pt x="1221" y="955"/>
                  </a:lnTo>
                  <a:lnTo>
                    <a:pt x="1221" y="952"/>
                  </a:lnTo>
                  <a:lnTo>
                    <a:pt x="1223" y="950"/>
                  </a:lnTo>
                  <a:lnTo>
                    <a:pt x="1224" y="947"/>
                  </a:lnTo>
                  <a:lnTo>
                    <a:pt x="1224" y="945"/>
                  </a:lnTo>
                  <a:lnTo>
                    <a:pt x="1225" y="942"/>
                  </a:lnTo>
                  <a:lnTo>
                    <a:pt x="1225" y="940"/>
                  </a:lnTo>
                  <a:lnTo>
                    <a:pt x="1226" y="936"/>
                  </a:lnTo>
                  <a:lnTo>
                    <a:pt x="1228" y="934"/>
                  </a:lnTo>
                  <a:lnTo>
                    <a:pt x="1228" y="931"/>
                  </a:lnTo>
                  <a:lnTo>
                    <a:pt x="1229" y="929"/>
                  </a:lnTo>
                  <a:lnTo>
                    <a:pt x="1229" y="927"/>
                  </a:lnTo>
                  <a:lnTo>
                    <a:pt x="1229" y="926"/>
                  </a:lnTo>
                  <a:lnTo>
                    <a:pt x="1229" y="925"/>
                  </a:lnTo>
                  <a:lnTo>
                    <a:pt x="1230" y="924"/>
                  </a:lnTo>
                  <a:lnTo>
                    <a:pt x="1230" y="922"/>
                  </a:lnTo>
                  <a:lnTo>
                    <a:pt x="1230" y="921"/>
                  </a:lnTo>
                  <a:lnTo>
                    <a:pt x="1231" y="920"/>
                  </a:lnTo>
                  <a:lnTo>
                    <a:pt x="1231" y="919"/>
                  </a:lnTo>
                  <a:lnTo>
                    <a:pt x="1232" y="918"/>
                  </a:lnTo>
                  <a:lnTo>
                    <a:pt x="1232" y="916"/>
                  </a:lnTo>
                  <a:lnTo>
                    <a:pt x="1234" y="915"/>
                  </a:lnTo>
                  <a:lnTo>
                    <a:pt x="1234" y="914"/>
                  </a:lnTo>
                  <a:lnTo>
                    <a:pt x="1234" y="913"/>
                  </a:lnTo>
                  <a:lnTo>
                    <a:pt x="1235" y="913"/>
                  </a:lnTo>
                  <a:lnTo>
                    <a:pt x="1235" y="911"/>
                  </a:lnTo>
                  <a:lnTo>
                    <a:pt x="1235" y="910"/>
                  </a:lnTo>
                  <a:lnTo>
                    <a:pt x="1234" y="908"/>
                  </a:lnTo>
                  <a:lnTo>
                    <a:pt x="1235" y="905"/>
                  </a:lnTo>
                  <a:lnTo>
                    <a:pt x="1235" y="903"/>
                  </a:lnTo>
                  <a:lnTo>
                    <a:pt x="1236" y="901"/>
                  </a:lnTo>
                  <a:lnTo>
                    <a:pt x="1237" y="899"/>
                  </a:lnTo>
                  <a:lnTo>
                    <a:pt x="1239" y="897"/>
                  </a:lnTo>
                  <a:lnTo>
                    <a:pt x="1240" y="894"/>
                  </a:lnTo>
                  <a:lnTo>
                    <a:pt x="1241" y="892"/>
                  </a:lnTo>
                  <a:lnTo>
                    <a:pt x="1241" y="889"/>
                  </a:lnTo>
                  <a:lnTo>
                    <a:pt x="1240" y="887"/>
                  </a:lnTo>
                  <a:close/>
                  <a:moveTo>
                    <a:pt x="1215" y="978"/>
                  </a:moveTo>
                  <a:lnTo>
                    <a:pt x="1215" y="979"/>
                  </a:lnTo>
                  <a:lnTo>
                    <a:pt x="1215" y="981"/>
                  </a:lnTo>
                  <a:lnTo>
                    <a:pt x="1215" y="982"/>
                  </a:lnTo>
                  <a:lnTo>
                    <a:pt x="1215" y="983"/>
                  </a:lnTo>
                  <a:lnTo>
                    <a:pt x="1215" y="984"/>
                  </a:lnTo>
                  <a:lnTo>
                    <a:pt x="1214" y="986"/>
                  </a:lnTo>
                  <a:lnTo>
                    <a:pt x="1214" y="987"/>
                  </a:lnTo>
                  <a:lnTo>
                    <a:pt x="1214" y="988"/>
                  </a:lnTo>
                  <a:lnTo>
                    <a:pt x="1210" y="1008"/>
                  </a:lnTo>
                  <a:lnTo>
                    <a:pt x="1208" y="1004"/>
                  </a:lnTo>
                  <a:lnTo>
                    <a:pt x="1208" y="1002"/>
                  </a:lnTo>
                  <a:lnTo>
                    <a:pt x="1206" y="1000"/>
                  </a:lnTo>
                  <a:lnTo>
                    <a:pt x="1208" y="998"/>
                  </a:lnTo>
                  <a:lnTo>
                    <a:pt x="1208" y="995"/>
                  </a:lnTo>
                  <a:lnTo>
                    <a:pt x="1209" y="994"/>
                  </a:lnTo>
                  <a:lnTo>
                    <a:pt x="1210" y="993"/>
                  </a:lnTo>
                  <a:lnTo>
                    <a:pt x="1211" y="991"/>
                  </a:lnTo>
                  <a:lnTo>
                    <a:pt x="1213" y="989"/>
                  </a:lnTo>
                  <a:lnTo>
                    <a:pt x="1214" y="988"/>
                  </a:lnTo>
                  <a:lnTo>
                    <a:pt x="1215" y="978"/>
                  </a:lnTo>
                  <a:close/>
                  <a:moveTo>
                    <a:pt x="1206" y="1014"/>
                  </a:moveTo>
                  <a:lnTo>
                    <a:pt x="1210" y="1014"/>
                  </a:lnTo>
                  <a:lnTo>
                    <a:pt x="1206" y="1035"/>
                  </a:lnTo>
                  <a:lnTo>
                    <a:pt x="1204" y="1035"/>
                  </a:lnTo>
                  <a:lnTo>
                    <a:pt x="1206" y="1014"/>
                  </a:lnTo>
                  <a:close/>
                  <a:moveTo>
                    <a:pt x="1174" y="1296"/>
                  </a:moveTo>
                  <a:lnTo>
                    <a:pt x="1175" y="1286"/>
                  </a:lnTo>
                  <a:lnTo>
                    <a:pt x="1175" y="1278"/>
                  </a:lnTo>
                  <a:lnTo>
                    <a:pt x="1177" y="1270"/>
                  </a:lnTo>
                  <a:lnTo>
                    <a:pt x="1177" y="1261"/>
                  </a:lnTo>
                  <a:lnTo>
                    <a:pt x="1177" y="1253"/>
                  </a:lnTo>
                  <a:lnTo>
                    <a:pt x="1177" y="1245"/>
                  </a:lnTo>
                  <a:lnTo>
                    <a:pt x="1177" y="1237"/>
                  </a:lnTo>
                  <a:lnTo>
                    <a:pt x="1178" y="1228"/>
                  </a:lnTo>
                  <a:lnTo>
                    <a:pt x="1179" y="1218"/>
                  </a:lnTo>
                  <a:lnTo>
                    <a:pt x="1180" y="1208"/>
                  </a:lnTo>
                  <a:lnTo>
                    <a:pt x="1180" y="1207"/>
                  </a:lnTo>
                  <a:lnTo>
                    <a:pt x="1180" y="1208"/>
                  </a:lnTo>
                  <a:lnTo>
                    <a:pt x="1180" y="1209"/>
                  </a:lnTo>
                  <a:lnTo>
                    <a:pt x="1180" y="1211"/>
                  </a:lnTo>
                  <a:lnTo>
                    <a:pt x="1182" y="1211"/>
                  </a:lnTo>
                  <a:lnTo>
                    <a:pt x="1182" y="1212"/>
                  </a:lnTo>
                  <a:lnTo>
                    <a:pt x="1183" y="1212"/>
                  </a:lnTo>
                  <a:lnTo>
                    <a:pt x="1183" y="1213"/>
                  </a:lnTo>
                  <a:lnTo>
                    <a:pt x="1192" y="1150"/>
                  </a:lnTo>
                  <a:lnTo>
                    <a:pt x="1190" y="1167"/>
                  </a:lnTo>
                  <a:lnTo>
                    <a:pt x="1189" y="1185"/>
                  </a:lnTo>
                  <a:lnTo>
                    <a:pt x="1187" y="1203"/>
                  </a:lnTo>
                  <a:lnTo>
                    <a:pt x="1184" y="1222"/>
                  </a:lnTo>
                  <a:lnTo>
                    <a:pt x="1182" y="1240"/>
                  </a:lnTo>
                  <a:lnTo>
                    <a:pt x="1179" y="1259"/>
                  </a:lnTo>
                  <a:lnTo>
                    <a:pt x="1177" y="1278"/>
                  </a:lnTo>
                  <a:lnTo>
                    <a:pt x="1174" y="1297"/>
                  </a:lnTo>
                  <a:lnTo>
                    <a:pt x="1174" y="1316"/>
                  </a:lnTo>
                  <a:lnTo>
                    <a:pt x="1174" y="1334"/>
                  </a:lnTo>
                  <a:lnTo>
                    <a:pt x="1172" y="1332"/>
                  </a:lnTo>
                  <a:lnTo>
                    <a:pt x="1171" y="1329"/>
                  </a:lnTo>
                  <a:lnTo>
                    <a:pt x="1171" y="1326"/>
                  </a:lnTo>
                  <a:lnTo>
                    <a:pt x="1172" y="1322"/>
                  </a:lnTo>
                  <a:lnTo>
                    <a:pt x="1172" y="1317"/>
                  </a:lnTo>
                  <a:lnTo>
                    <a:pt x="1173" y="1313"/>
                  </a:lnTo>
                  <a:lnTo>
                    <a:pt x="1174" y="1308"/>
                  </a:lnTo>
                  <a:lnTo>
                    <a:pt x="1174" y="1303"/>
                  </a:lnTo>
                  <a:lnTo>
                    <a:pt x="1173" y="1300"/>
                  </a:lnTo>
                  <a:lnTo>
                    <a:pt x="1171" y="1296"/>
                  </a:lnTo>
                  <a:lnTo>
                    <a:pt x="1174" y="1296"/>
                  </a:lnTo>
                  <a:close/>
                  <a:moveTo>
                    <a:pt x="1174" y="1774"/>
                  </a:moveTo>
                  <a:lnTo>
                    <a:pt x="1172" y="1769"/>
                  </a:lnTo>
                  <a:lnTo>
                    <a:pt x="1171" y="1764"/>
                  </a:lnTo>
                  <a:lnTo>
                    <a:pt x="1169" y="1757"/>
                  </a:lnTo>
                  <a:lnTo>
                    <a:pt x="1168" y="1753"/>
                  </a:lnTo>
                  <a:lnTo>
                    <a:pt x="1167" y="1746"/>
                  </a:lnTo>
                  <a:lnTo>
                    <a:pt x="1166" y="1741"/>
                  </a:lnTo>
                  <a:lnTo>
                    <a:pt x="1166" y="1735"/>
                  </a:lnTo>
                  <a:lnTo>
                    <a:pt x="1164" y="1730"/>
                  </a:lnTo>
                  <a:lnTo>
                    <a:pt x="1164" y="1725"/>
                  </a:lnTo>
                  <a:lnTo>
                    <a:pt x="1166" y="1720"/>
                  </a:lnTo>
                  <a:lnTo>
                    <a:pt x="1167" y="1724"/>
                  </a:lnTo>
                  <a:lnTo>
                    <a:pt x="1167" y="1728"/>
                  </a:lnTo>
                  <a:lnTo>
                    <a:pt x="1168" y="1734"/>
                  </a:lnTo>
                  <a:lnTo>
                    <a:pt x="1168" y="1739"/>
                  </a:lnTo>
                  <a:lnTo>
                    <a:pt x="1169" y="1745"/>
                  </a:lnTo>
                  <a:lnTo>
                    <a:pt x="1171" y="1750"/>
                  </a:lnTo>
                  <a:lnTo>
                    <a:pt x="1171" y="1756"/>
                  </a:lnTo>
                  <a:lnTo>
                    <a:pt x="1172" y="1762"/>
                  </a:lnTo>
                  <a:lnTo>
                    <a:pt x="1173" y="1769"/>
                  </a:lnTo>
                  <a:lnTo>
                    <a:pt x="1174" y="1774"/>
                  </a:lnTo>
                  <a:close/>
                  <a:moveTo>
                    <a:pt x="1171" y="1341"/>
                  </a:moveTo>
                  <a:lnTo>
                    <a:pt x="1171" y="1358"/>
                  </a:lnTo>
                  <a:lnTo>
                    <a:pt x="1166" y="1358"/>
                  </a:lnTo>
                  <a:lnTo>
                    <a:pt x="1171" y="1341"/>
                  </a:lnTo>
                  <a:close/>
                  <a:moveTo>
                    <a:pt x="1166" y="1406"/>
                  </a:moveTo>
                  <a:lnTo>
                    <a:pt x="1168" y="1406"/>
                  </a:lnTo>
                  <a:lnTo>
                    <a:pt x="1168" y="1426"/>
                  </a:lnTo>
                  <a:lnTo>
                    <a:pt x="1166" y="1426"/>
                  </a:lnTo>
                  <a:lnTo>
                    <a:pt x="1166" y="1406"/>
                  </a:lnTo>
                  <a:close/>
                  <a:moveTo>
                    <a:pt x="1166" y="1714"/>
                  </a:moveTo>
                  <a:lnTo>
                    <a:pt x="1162" y="1682"/>
                  </a:lnTo>
                  <a:lnTo>
                    <a:pt x="1166" y="1705"/>
                  </a:lnTo>
                  <a:lnTo>
                    <a:pt x="1166" y="1714"/>
                  </a:lnTo>
                  <a:close/>
                  <a:moveTo>
                    <a:pt x="1162" y="1676"/>
                  </a:moveTo>
                  <a:lnTo>
                    <a:pt x="1161" y="1665"/>
                  </a:lnTo>
                  <a:lnTo>
                    <a:pt x="1161" y="1654"/>
                  </a:lnTo>
                  <a:lnTo>
                    <a:pt x="1159" y="1642"/>
                  </a:lnTo>
                  <a:lnTo>
                    <a:pt x="1158" y="1631"/>
                  </a:lnTo>
                  <a:lnTo>
                    <a:pt x="1157" y="1620"/>
                  </a:lnTo>
                  <a:lnTo>
                    <a:pt x="1156" y="1610"/>
                  </a:lnTo>
                  <a:lnTo>
                    <a:pt x="1156" y="1600"/>
                  </a:lnTo>
                  <a:lnTo>
                    <a:pt x="1156" y="1590"/>
                  </a:lnTo>
                  <a:lnTo>
                    <a:pt x="1157" y="1582"/>
                  </a:lnTo>
                  <a:lnTo>
                    <a:pt x="1159" y="1574"/>
                  </a:lnTo>
                  <a:lnTo>
                    <a:pt x="1161" y="1586"/>
                  </a:lnTo>
                  <a:lnTo>
                    <a:pt x="1162" y="1595"/>
                  </a:lnTo>
                  <a:lnTo>
                    <a:pt x="1162" y="1605"/>
                  </a:lnTo>
                  <a:lnTo>
                    <a:pt x="1162" y="1616"/>
                  </a:lnTo>
                  <a:lnTo>
                    <a:pt x="1162" y="1626"/>
                  </a:lnTo>
                  <a:lnTo>
                    <a:pt x="1162" y="1636"/>
                  </a:lnTo>
                  <a:lnTo>
                    <a:pt x="1162" y="1646"/>
                  </a:lnTo>
                  <a:lnTo>
                    <a:pt x="1162" y="1656"/>
                  </a:lnTo>
                  <a:lnTo>
                    <a:pt x="1162" y="1666"/>
                  </a:lnTo>
                  <a:lnTo>
                    <a:pt x="1162" y="1676"/>
                  </a:lnTo>
                  <a:close/>
                  <a:moveTo>
                    <a:pt x="1162" y="1466"/>
                  </a:moveTo>
                  <a:lnTo>
                    <a:pt x="1159" y="1566"/>
                  </a:lnTo>
                  <a:lnTo>
                    <a:pt x="1158" y="1556"/>
                  </a:lnTo>
                  <a:lnTo>
                    <a:pt x="1157" y="1546"/>
                  </a:lnTo>
                  <a:lnTo>
                    <a:pt x="1157" y="1536"/>
                  </a:lnTo>
                  <a:lnTo>
                    <a:pt x="1157" y="1526"/>
                  </a:lnTo>
                  <a:lnTo>
                    <a:pt x="1157" y="1515"/>
                  </a:lnTo>
                  <a:lnTo>
                    <a:pt x="1158" y="1505"/>
                  </a:lnTo>
                  <a:lnTo>
                    <a:pt x="1158" y="1495"/>
                  </a:lnTo>
                  <a:lnTo>
                    <a:pt x="1159" y="1485"/>
                  </a:lnTo>
                  <a:lnTo>
                    <a:pt x="1161" y="1475"/>
                  </a:lnTo>
                  <a:lnTo>
                    <a:pt x="1162" y="1466"/>
                  </a:lnTo>
                  <a:close/>
                  <a:moveTo>
                    <a:pt x="1047" y="1008"/>
                  </a:moveTo>
                  <a:lnTo>
                    <a:pt x="1054" y="1009"/>
                  </a:lnTo>
                  <a:lnTo>
                    <a:pt x="1061" y="1010"/>
                  </a:lnTo>
                  <a:lnTo>
                    <a:pt x="1069" y="1013"/>
                  </a:lnTo>
                  <a:lnTo>
                    <a:pt x="1076" y="1015"/>
                  </a:lnTo>
                  <a:lnTo>
                    <a:pt x="1084" y="1019"/>
                  </a:lnTo>
                  <a:lnTo>
                    <a:pt x="1090" y="1023"/>
                  </a:lnTo>
                  <a:lnTo>
                    <a:pt x="1096" y="1028"/>
                  </a:lnTo>
                  <a:lnTo>
                    <a:pt x="1101" y="1033"/>
                  </a:lnTo>
                  <a:lnTo>
                    <a:pt x="1105" y="1039"/>
                  </a:lnTo>
                  <a:lnTo>
                    <a:pt x="1109" y="1046"/>
                  </a:lnTo>
                  <a:lnTo>
                    <a:pt x="1109" y="1052"/>
                  </a:lnTo>
                  <a:lnTo>
                    <a:pt x="1106" y="1052"/>
                  </a:lnTo>
                  <a:lnTo>
                    <a:pt x="1105" y="1054"/>
                  </a:lnTo>
                  <a:lnTo>
                    <a:pt x="1104" y="1054"/>
                  </a:lnTo>
                  <a:lnTo>
                    <a:pt x="1104" y="1055"/>
                  </a:lnTo>
                  <a:lnTo>
                    <a:pt x="1104" y="1056"/>
                  </a:lnTo>
                  <a:lnTo>
                    <a:pt x="1104" y="1059"/>
                  </a:lnTo>
                  <a:lnTo>
                    <a:pt x="1105" y="1060"/>
                  </a:lnTo>
                  <a:lnTo>
                    <a:pt x="1106" y="1061"/>
                  </a:lnTo>
                  <a:lnTo>
                    <a:pt x="1106" y="1062"/>
                  </a:lnTo>
                  <a:lnTo>
                    <a:pt x="1107" y="1064"/>
                  </a:lnTo>
                  <a:lnTo>
                    <a:pt x="1109" y="1065"/>
                  </a:lnTo>
                  <a:lnTo>
                    <a:pt x="1114" y="1062"/>
                  </a:lnTo>
                  <a:lnTo>
                    <a:pt x="1118" y="1060"/>
                  </a:lnTo>
                  <a:lnTo>
                    <a:pt x="1122" y="1055"/>
                  </a:lnTo>
                  <a:lnTo>
                    <a:pt x="1125" y="1050"/>
                  </a:lnTo>
                  <a:lnTo>
                    <a:pt x="1127" y="1044"/>
                  </a:lnTo>
                  <a:lnTo>
                    <a:pt x="1131" y="1038"/>
                  </a:lnTo>
                  <a:lnTo>
                    <a:pt x="1135" y="1033"/>
                  </a:lnTo>
                  <a:lnTo>
                    <a:pt x="1138" y="1028"/>
                  </a:lnTo>
                  <a:lnTo>
                    <a:pt x="1143" y="1025"/>
                  </a:lnTo>
                  <a:lnTo>
                    <a:pt x="1151" y="1023"/>
                  </a:lnTo>
                  <a:lnTo>
                    <a:pt x="1151" y="1026"/>
                  </a:lnTo>
                  <a:lnTo>
                    <a:pt x="1152" y="1030"/>
                  </a:lnTo>
                  <a:lnTo>
                    <a:pt x="1152" y="1034"/>
                  </a:lnTo>
                  <a:lnTo>
                    <a:pt x="1153" y="1038"/>
                  </a:lnTo>
                  <a:lnTo>
                    <a:pt x="1154" y="1041"/>
                  </a:lnTo>
                  <a:lnTo>
                    <a:pt x="1156" y="1045"/>
                  </a:lnTo>
                  <a:lnTo>
                    <a:pt x="1156" y="1049"/>
                  </a:lnTo>
                  <a:lnTo>
                    <a:pt x="1156" y="1052"/>
                  </a:lnTo>
                  <a:lnTo>
                    <a:pt x="1154" y="1056"/>
                  </a:lnTo>
                  <a:lnTo>
                    <a:pt x="1153" y="1061"/>
                  </a:lnTo>
                  <a:lnTo>
                    <a:pt x="1143" y="1065"/>
                  </a:lnTo>
                  <a:lnTo>
                    <a:pt x="1132" y="1067"/>
                  </a:lnTo>
                  <a:lnTo>
                    <a:pt x="1121" y="1070"/>
                  </a:lnTo>
                  <a:lnTo>
                    <a:pt x="1110" y="1071"/>
                  </a:lnTo>
                  <a:lnTo>
                    <a:pt x="1099" y="1072"/>
                  </a:lnTo>
                  <a:lnTo>
                    <a:pt x="1088" y="1073"/>
                  </a:lnTo>
                  <a:lnTo>
                    <a:pt x="1075" y="1073"/>
                  </a:lnTo>
                  <a:lnTo>
                    <a:pt x="1064" y="1073"/>
                  </a:lnTo>
                  <a:lnTo>
                    <a:pt x="1053" y="1073"/>
                  </a:lnTo>
                  <a:lnTo>
                    <a:pt x="1043" y="1073"/>
                  </a:lnTo>
                  <a:lnTo>
                    <a:pt x="1047" y="1008"/>
                  </a:lnTo>
                  <a:close/>
                  <a:moveTo>
                    <a:pt x="903" y="563"/>
                  </a:moveTo>
                  <a:lnTo>
                    <a:pt x="910" y="569"/>
                  </a:lnTo>
                  <a:lnTo>
                    <a:pt x="919" y="574"/>
                  </a:lnTo>
                  <a:lnTo>
                    <a:pt x="929" y="579"/>
                  </a:lnTo>
                  <a:lnTo>
                    <a:pt x="939" y="582"/>
                  </a:lnTo>
                  <a:lnTo>
                    <a:pt x="949" y="586"/>
                  </a:lnTo>
                  <a:lnTo>
                    <a:pt x="960" y="590"/>
                  </a:lnTo>
                  <a:lnTo>
                    <a:pt x="970" y="595"/>
                  </a:lnTo>
                  <a:lnTo>
                    <a:pt x="978" y="600"/>
                  </a:lnTo>
                  <a:lnTo>
                    <a:pt x="986" y="606"/>
                  </a:lnTo>
                  <a:lnTo>
                    <a:pt x="992" y="613"/>
                  </a:lnTo>
                  <a:lnTo>
                    <a:pt x="1001" y="655"/>
                  </a:lnTo>
                  <a:lnTo>
                    <a:pt x="1007" y="696"/>
                  </a:lnTo>
                  <a:lnTo>
                    <a:pt x="1012" y="734"/>
                  </a:lnTo>
                  <a:lnTo>
                    <a:pt x="1016" y="773"/>
                  </a:lnTo>
                  <a:lnTo>
                    <a:pt x="1018" y="811"/>
                  </a:lnTo>
                  <a:lnTo>
                    <a:pt x="1019" y="850"/>
                  </a:lnTo>
                  <a:lnTo>
                    <a:pt x="1021" y="888"/>
                  </a:lnTo>
                  <a:lnTo>
                    <a:pt x="1022" y="929"/>
                  </a:lnTo>
                  <a:lnTo>
                    <a:pt x="1023" y="971"/>
                  </a:lnTo>
                  <a:lnTo>
                    <a:pt x="1026" y="1014"/>
                  </a:lnTo>
                  <a:lnTo>
                    <a:pt x="1023" y="1046"/>
                  </a:lnTo>
                  <a:lnTo>
                    <a:pt x="1019" y="1078"/>
                  </a:lnTo>
                  <a:lnTo>
                    <a:pt x="1014" y="1109"/>
                  </a:lnTo>
                  <a:lnTo>
                    <a:pt x="1009" y="1141"/>
                  </a:lnTo>
                  <a:lnTo>
                    <a:pt x="1004" y="1174"/>
                  </a:lnTo>
                  <a:lnTo>
                    <a:pt x="1000" y="1205"/>
                  </a:lnTo>
                  <a:lnTo>
                    <a:pt x="993" y="1234"/>
                  </a:lnTo>
                  <a:lnTo>
                    <a:pt x="987" y="1264"/>
                  </a:lnTo>
                  <a:lnTo>
                    <a:pt x="981" y="1294"/>
                  </a:lnTo>
                  <a:lnTo>
                    <a:pt x="975" y="1322"/>
                  </a:lnTo>
                  <a:lnTo>
                    <a:pt x="974" y="1321"/>
                  </a:lnTo>
                  <a:lnTo>
                    <a:pt x="972" y="1317"/>
                  </a:lnTo>
                  <a:lnTo>
                    <a:pt x="972" y="1315"/>
                  </a:lnTo>
                  <a:lnTo>
                    <a:pt x="971" y="1310"/>
                  </a:lnTo>
                  <a:lnTo>
                    <a:pt x="971" y="1306"/>
                  </a:lnTo>
                  <a:lnTo>
                    <a:pt x="971" y="1301"/>
                  </a:lnTo>
                  <a:lnTo>
                    <a:pt x="971" y="1296"/>
                  </a:lnTo>
                  <a:lnTo>
                    <a:pt x="971" y="1291"/>
                  </a:lnTo>
                  <a:lnTo>
                    <a:pt x="970" y="1287"/>
                  </a:lnTo>
                  <a:lnTo>
                    <a:pt x="969" y="1284"/>
                  </a:lnTo>
                  <a:lnTo>
                    <a:pt x="972" y="1287"/>
                  </a:lnTo>
                  <a:lnTo>
                    <a:pt x="971" y="1282"/>
                  </a:lnTo>
                  <a:lnTo>
                    <a:pt x="971" y="1279"/>
                  </a:lnTo>
                  <a:lnTo>
                    <a:pt x="972" y="1276"/>
                  </a:lnTo>
                  <a:lnTo>
                    <a:pt x="972" y="1274"/>
                  </a:lnTo>
                  <a:lnTo>
                    <a:pt x="974" y="1271"/>
                  </a:lnTo>
                  <a:lnTo>
                    <a:pt x="974" y="1269"/>
                  </a:lnTo>
                  <a:lnTo>
                    <a:pt x="975" y="1268"/>
                  </a:lnTo>
                  <a:lnTo>
                    <a:pt x="975" y="1265"/>
                  </a:lnTo>
                  <a:lnTo>
                    <a:pt x="975" y="1263"/>
                  </a:lnTo>
                  <a:lnTo>
                    <a:pt x="975" y="1260"/>
                  </a:lnTo>
                  <a:lnTo>
                    <a:pt x="972" y="1260"/>
                  </a:lnTo>
                  <a:lnTo>
                    <a:pt x="976" y="1258"/>
                  </a:lnTo>
                  <a:lnTo>
                    <a:pt x="977" y="1255"/>
                  </a:lnTo>
                  <a:lnTo>
                    <a:pt x="977" y="1252"/>
                  </a:lnTo>
                  <a:lnTo>
                    <a:pt x="977" y="1248"/>
                  </a:lnTo>
                  <a:lnTo>
                    <a:pt x="977" y="1244"/>
                  </a:lnTo>
                  <a:lnTo>
                    <a:pt x="976" y="1239"/>
                  </a:lnTo>
                  <a:lnTo>
                    <a:pt x="976" y="1235"/>
                  </a:lnTo>
                  <a:lnTo>
                    <a:pt x="977" y="1232"/>
                  </a:lnTo>
                  <a:lnTo>
                    <a:pt x="980" y="1228"/>
                  </a:lnTo>
                  <a:lnTo>
                    <a:pt x="983" y="1224"/>
                  </a:lnTo>
                  <a:lnTo>
                    <a:pt x="972" y="1222"/>
                  </a:lnTo>
                  <a:lnTo>
                    <a:pt x="971" y="1222"/>
                  </a:lnTo>
                  <a:lnTo>
                    <a:pt x="970" y="1222"/>
                  </a:lnTo>
                  <a:lnTo>
                    <a:pt x="969" y="1222"/>
                  </a:lnTo>
                  <a:lnTo>
                    <a:pt x="967" y="1221"/>
                  </a:lnTo>
                  <a:lnTo>
                    <a:pt x="969" y="1221"/>
                  </a:lnTo>
                  <a:lnTo>
                    <a:pt x="969" y="1222"/>
                  </a:lnTo>
                  <a:lnTo>
                    <a:pt x="970" y="1222"/>
                  </a:lnTo>
                  <a:lnTo>
                    <a:pt x="972" y="1222"/>
                  </a:lnTo>
                  <a:lnTo>
                    <a:pt x="975" y="1222"/>
                  </a:lnTo>
                  <a:lnTo>
                    <a:pt x="976" y="1222"/>
                  </a:lnTo>
                  <a:lnTo>
                    <a:pt x="977" y="1222"/>
                  </a:lnTo>
                  <a:lnTo>
                    <a:pt x="978" y="1222"/>
                  </a:lnTo>
                  <a:lnTo>
                    <a:pt x="981" y="1221"/>
                  </a:lnTo>
                  <a:lnTo>
                    <a:pt x="982" y="1221"/>
                  </a:lnTo>
                  <a:lnTo>
                    <a:pt x="982" y="1219"/>
                  </a:lnTo>
                  <a:lnTo>
                    <a:pt x="983" y="1218"/>
                  </a:lnTo>
                  <a:lnTo>
                    <a:pt x="983" y="1217"/>
                  </a:lnTo>
                  <a:lnTo>
                    <a:pt x="983" y="1216"/>
                  </a:lnTo>
                  <a:lnTo>
                    <a:pt x="975" y="1213"/>
                  </a:lnTo>
                  <a:lnTo>
                    <a:pt x="974" y="1213"/>
                  </a:lnTo>
                  <a:lnTo>
                    <a:pt x="972" y="1213"/>
                  </a:lnTo>
                  <a:lnTo>
                    <a:pt x="971" y="1213"/>
                  </a:lnTo>
                  <a:lnTo>
                    <a:pt x="970" y="1213"/>
                  </a:lnTo>
                  <a:lnTo>
                    <a:pt x="969" y="1212"/>
                  </a:lnTo>
                  <a:lnTo>
                    <a:pt x="967" y="1212"/>
                  </a:lnTo>
                  <a:lnTo>
                    <a:pt x="967" y="1211"/>
                  </a:lnTo>
                  <a:lnTo>
                    <a:pt x="966" y="1211"/>
                  </a:lnTo>
                  <a:lnTo>
                    <a:pt x="966" y="1209"/>
                  </a:lnTo>
                  <a:lnTo>
                    <a:pt x="975" y="1213"/>
                  </a:lnTo>
                  <a:lnTo>
                    <a:pt x="977" y="1212"/>
                  </a:lnTo>
                  <a:lnTo>
                    <a:pt x="978" y="1209"/>
                  </a:lnTo>
                  <a:lnTo>
                    <a:pt x="980" y="1208"/>
                  </a:lnTo>
                  <a:lnTo>
                    <a:pt x="980" y="1206"/>
                  </a:lnTo>
                  <a:lnTo>
                    <a:pt x="980" y="1205"/>
                  </a:lnTo>
                  <a:lnTo>
                    <a:pt x="980" y="1202"/>
                  </a:lnTo>
                  <a:lnTo>
                    <a:pt x="978" y="1201"/>
                  </a:lnTo>
                  <a:lnTo>
                    <a:pt x="978" y="1198"/>
                  </a:lnTo>
                  <a:lnTo>
                    <a:pt x="977" y="1197"/>
                  </a:lnTo>
                  <a:lnTo>
                    <a:pt x="976" y="1196"/>
                  </a:lnTo>
                  <a:lnTo>
                    <a:pt x="975" y="1195"/>
                  </a:lnTo>
                  <a:lnTo>
                    <a:pt x="976" y="1195"/>
                  </a:lnTo>
                  <a:lnTo>
                    <a:pt x="976" y="1196"/>
                  </a:lnTo>
                  <a:lnTo>
                    <a:pt x="977" y="1196"/>
                  </a:lnTo>
                  <a:lnTo>
                    <a:pt x="977" y="1197"/>
                  </a:lnTo>
                  <a:lnTo>
                    <a:pt x="978" y="1197"/>
                  </a:lnTo>
                  <a:lnTo>
                    <a:pt x="978" y="1198"/>
                  </a:lnTo>
                  <a:lnTo>
                    <a:pt x="980" y="1198"/>
                  </a:lnTo>
                  <a:lnTo>
                    <a:pt x="981" y="1198"/>
                  </a:lnTo>
                  <a:lnTo>
                    <a:pt x="987" y="1192"/>
                  </a:lnTo>
                  <a:lnTo>
                    <a:pt x="985" y="1191"/>
                  </a:lnTo>
                  <a:lnTo>
                    <a:pt x="983" y="1190"/>
                  </a:lnTo>
                  <a:lnTo>
                    <a:pt x="982" y="1187"/>
                  </a:lnTo>
                  <a:lnTo>
                    <a:pt x="982" y="1185"/>
                  </a:lnTo>
                  <a:lnTo>
                    <a:pt x="982" y="1183"/>
                  </a:lnTo>
                  <a:lnTo>
                    <a:pt x="982" y="1181"/>
                  </a:lnTo>
                  <a:lnTo>
                    <a:pt x="982" y="1179"/>
                  </a:lnTo>
                  <a:lnTo>
                    <a:pt x="981" y="1177"/>
                  </a:lnTo>
                  <a:lnTo>
                    <a:pt x="980" y="1175"/>
                  </a:lnTo>
                  <a:lnTo>
                    <a:pt x="977" y="1175"/>
                  </a:lnTo>
                  <a:lnTo>
                    <a:pt x="976" y="1175"/>
                  </a:lnTo>
                  <a:lnTo>
                    <a:pt x="975" y="1175"/>
                  </a:lnTo>
                  <a:lnTo>
                    <a:pt x="974" y="1175"/>
                  </a:lnTo>
                  <a:lnTo>
                    <a:pt x="972" y="1175"/>
                  </a:lnTo>
                  <a:lnTo>
                    <a:pt x="972" y="1174"/>
                  </a:lnTo>
                  <a:lnTo>
                    <a:pt x="974" y="1174"/>
                  </a:lnTo>
                  <a:lnTo>
                    <a:pt x="975" y="1174"/>
                  </a:lnTo>
                  <a:lnTo>
                    <a:pt x="976" y="1174"/>
                  </a:lnTo>
                  <a:lnTo>
                    <a:pt x="977" y="1175"/>
                  </a:lnTo>
                  <a:lnTo>
                    <a:pt x="977" y="1174"/>
                  </a:lnTo>
                  <a:lnTo>
                    <a:pt x="978" y="1174"/>
                  </a:lnTo>
                  <a:lnTo>
                    <a:pt x="980" y="1172"/>
                  </a:lnTo>
                  <a:lnTo>
                    <a:pt x="981" y="1171"/>
                  </a:lnTo>
                  <a:lnTo>
                    <a:pt x="981" y="1170"/>
                  </a:lnTo>
                  <a:lnTo>
                    <a:pt x="982" y="1169"/>
                  </a:lnTo>
                  <a:lnTo>
                    <a:pt x="982" y="1167"/>
                  </a:lnTo>
                  <a:lnTo>
                    <a:pt x="983" y="1166"/>
                  </a:lnTo>
                  <a:lnTo>
                    <a:pt x="983" y="1164"/>
                  </a:lnTo>
                  <a:lnTo>
                    <a:pt x="983" y="1162"/>
                  </a:lnTo>
                  <a:lnTo>
                    <a:pt x="980" y="1160"/>
                  </a:lnTo>
                  <a:lnTo>
                    <a:pt x="977" y="1159"/>
                  </a:lnTo>
                  <a:lnTo>
                    <a:pt x="975" y="1156"/>
                  </a:lnTo>
                  <a:lnTo>
                    <a:pt x="975" y="1155"/>
                  </a:lnTo>
                  <a:lnTo>
                    <a:pt x="974" y="1153"/>
                  </a:lnTo>
                  <a:lnTo>
                    <a:pt x="974" y="1150"/>
                  </a:lnTo>
                  <a:lnTo>
                    <a:pt x="974" y="1148"/>
                  </a:lnTo>
                  <a:lnTo>
                    <a:pt x="974" y="1145"/>
                  </a:lnTo>
                  <a:lnTo>
                    <a:pt x="972" y="1143"/>
                  </a:lnTo>
                  <a:lnTo>
                    <a:pt x="972" y="1139"/>
                  </a:lnTo>
                  <a:lnTo>
                    <a:pt x="974" y="1139"/>
                  </a:lnTo>
                  <a:lnTo>
                    <a:pt x="975" y="1138"/>
                  </a:lnTo>
                  <a:lnTo>
                    <a:pt x="976" y="1138"/>
                  </a:lnTo>
                  <a:lnTo>
                    <a:pt x="976" y="1136"/>
                  </a:lnTo>
                  <a:lnTo>
                    <a:pt x="977" y="1135"/>
                  </a:lnTo>
                  <a:lnTo>
                    <a:pt x="978" y="1135"/>
                  </a:lnTo>
                  <a:lnTo>
                    <a:pt x="978" y="1134"/>
                  </a:lnTo>
                  <a:lnTo>
                    <a:pt x="980" y="1133"/>
                  </a:lnTo>
                  <a:lnTo>
                    <a:pt x="981" y="1133"/>
                  </a:lnTo>
                  <a:lnTo>
                    <a:pt x="978" y="1130"/>
                  </a:lnTo>
                  <a:lnTo>
                    <a:pt x="977" y="1130"/>
                  </a:lnTo>
                  <a:lnTo>
                    <a:pt x="976" y="1129"/>
                  </a:lnTo>
                  <a:lnTo>
                    <a:pt x="975" y="1130"/>
                  </a:lnTo>
                  <a:lnTo>
                    <a:pt x="974" y="1130"/>
                  </a:lnTo>
                  <a:lnTo>
                    <a:pt x="971" y="1132"/>
                  </a:lnTo>
                  <a:lnTo>
                    <a:pt x="970" y="1132"/>
                  </a:lnTo>
                  <a:lnTo>
                    <a:pt x="969" y="1130"/>
                  </a:lnTo>
                  <a:lnTo>
                    <a:pt x="967" y="1129"/>
                  </a:lnTo>
                  <a:lnTo>
                    <a:pt x="966" y="1127"/>
                  </a:lnTo>
                  <a:lnTo>
                    <a:pt x="975" y="1127"/>
                  </a:lnTo>
                  <a:lnTo>
                    <a:pt x="974" y="1125"/>
                  </a:lnTo>
                  <a:lnTo>
                    <a:pt x="972" y="1123"/>
                  </a:lnTo>
                  <a:lnTo>
                    <a:pt x="972" y="1122"/>
                  </a:lnTo>
                  <a:lnTo>
                    <a:pt x="971" y="1119"/>
                  </a:lnTo>
                  <a:lnTo>
                    <a:pt x="971" y="1117"/>
                  </a:lnTo>
                  <a:lnTo>
                    <a:pt x="970" y="1114"/>
                  </a:lnTo>
                  <a:lnTo>
                    <a:pt x="969" y="1112"/>
                  </a:lnTo>
                  <a:lnTo>
                    <a:pt x="967" y="1109"/>
                  </a:lnTo>
                  <a:lnTo>
                    <a:pt x="965" y="1107"/>
                  </a:lnTo>
                  <a:lnTo>
                    <a:pt x="962" y="1106"/>
                  </a:lnTo>
                  <a:lnTo>
                    <a:pt x="954" y="1118"/>
                  </a:lnTo>
                  <a:lnTo>
                    <a:pt x="957" y="1120"/>
                  </a:lnTo>
                  <a:lnTo>
                    <a:pt x="960" y="1118"/>
                  </a:lnTo>
                  <a:lnTo>
                    <a:pt x="960" y="1123"/>
                  </a:lnTo>
                  <a:lnTo>
                    <a:pt x="960" y="1127"/>
                  </a:lnTo>
                  <a:lnTo>
                    <a:pt x="960" y="1129"/>
                  </a:lnTo>
                  <a:lnTo>
                    <a:pt x="959" y="1129"/>
                  </a:lnTo>
                  <a:lnTo>
                    <a:pt x="957" y="1130"/>
                  </a:lnTo>
                  <a:lnTo>
                    <a:pt x="956" y="1130"/>
                  </a:lnTo>
                  <a:lnTo>
                    <a:pt x="954" y="1130"/>
                  </a:lnTo>
                  <a:lnTo>
                    <a:pt x="950" y="1130"/>
                  </a:lnTo>
                  <a:lnTo>
                    <a:pt x="946" y="1133"/>
                  </a:lnTo>
                  <a:lnTo>
                    <a:pt x="943" y="1135"/>
                  </a:lnTo>
                  <a:lnTo>
                    <a:pt x="945" y="1148"/>
                  </a:lnTo>
                  <a:lnTo>
                    <a:pt x="943" y="1148"/>
                  </a:lnTo>
                  <a:lnTo>
                    <a:pt x="943" y="1165"/>
                  </a:lnTo>
                  <a:lnTo>
                    <a:pt x="940" y="1164"/>
                  </a:lnTo>
                  <a:lnTo>
                    <a:pt x="939" y="1164"/>
                  </a:lnTo>
                  <a:lnTo>
                    <a:pt x="938" y="1162"/>
                  </a:lnTo>
                  <a:lnTo>
                    <a:pt x="936" y="1161"/>
                  </a:lnTo>
                  <a:lnTo>
                    <a:pt x="935" y="1160"/>
                  </a:lnTo>
                  <a:lnTo>
                    <a:pt x="934" y="1158"/>
                  </a:lnTo>
                  <a:lnTo>
                    <a:pt x="933" y="1156"/>
                  </a:lnTo>
                  <a:lnTo>
                    <a:pt x="933" y="1154"/>
                  </a:lnTo>
                  <a:lnTo>
                    <a:pt x="933" y="1153"/>
                  </a:lnTo>
                  <a:lnTo>
                    <a:pt x="933" y="1150"/>
                  </a:lnTo>
                  <a:lnTo>
                    <a:pt x="939" y="1150"/>
                  </a:lnTo>
                  <a:lnTo>
                    <a:pt x="938" y="1148"/>
                  </a:lnTo>
                  <a:lnTo>
                    <a:pt x="936" y="1145"/>
                  </a:lnTo>
                  <a:lnTo>
                    <a:pt x="936" y="1143"/>
                  </a:lnTo>
                  <a:lnTo>
                    <a:pt x="936" y="1139"/>
                  </a:lnTo>
                  <a:lnTo>
                    <a:pt x="938" y="1136"/>
                  </a:lnTo>
                  <a:lnTo>
                    <a:pt x="940" y="1134"/>
                  </a:lnTo>
                  <a:lnTo>
                    <a:pt x="943" y="1132"/>
                  </a:lnTo>
                  <a:lnTo>
                    <a:pt x="945" y="1130"/>
                  </a:lnTo>
                  <a:lnTo>
                    <a:pt x="949" y="1129"/>
                  </a:lnTo>
                  <a:lnTo>
                    <a:pt x="954" y="1129"/>
                  </a:lnTo>
                  <a:lnTo>
                    <a:pt x="957" y="1127"/>
                  </a:lnTo>
                  <a:lnTo>
                    <a:pt x="955" y="1125"/>
                  </a:lnTo>
                  <a:lnTo>
                    <a:pt x="954" y="1123"/>
                  </a:lnTo>
                  <a:lnTo>
                    <a:pt x="951" y="1123"/>
                  </a:lnTo>
                  <a:lnTo>
                    <a:pt x="949" y="1122"/>
                  </a:lnTo>
                  <a:lnTo>
                    <a:pt x="946" y="1122"/>
                  </a:lnTo>
                  <a:lnTo>
                    <a:pt x="944" y="1122"/>
                  </a:lnTo>
                  <a:lnTo>
                    <a:pt x="943" y="1123"/>
                  </a:lnTo>
                  <a:lnTo>
                    <a:pt x="941" y="1124"/>
                  </a:lnTo>
                  <a:lnTo>
                    <a:pt x="941" y="1125"/>
                  </a:lnTo>
                  <a:lnTo>
                    <a:pt x="943" y="1127"/>
                  </a:lnTo>
                  <a:lnTo>
                    <a:pt x="938" y="1125"/>
                  </a:lnTo>
                  <a:lnTo>
                    <a:pt x="935" y="1123"/>
                  </a:lnTo>
                  <a:lnTo>
                    <a:pt x="934" y="1122"/>
                  </a:lnTo>
                  <a:lnTo>
                    <a:pt x="934" y="1119"/>
                  </a:lnTo>
                  <a:lnTo>
                    <a:pt x="934" y="1117"/>
                  </a:lnTo>
                  <a:lnTo>
                    <a:pt x="934" y="1114"/>
                  </a:lnTo>
                  <a:lnTo>
                    <a:pt x="934" y="1112"/>
                  </a:lnTo>
                  <a:lnTo>
                    <a:pt x="934" y="1108"/>
                  </a:lnTo>
                  <a:lnTo>
                    <a:pt x="933" y="1106"/>
                  </a:lnTo>
                  <a:lnTo>
                    <a:pt x="930" y="1103"/>
                  </a:lnTo>
                  <a:lnTo>
                    <a:pt x="925" y="1106"/>
                  </a:lnTo>
                  <a:lnTo>
                    <a:pt x="923" y="1108"/>
                  </a:lnTo>
                  <a:lnTo>
                    <a:pt x="921" y="1112"/>
                  </a:lnTo>
                  <a:lnTo>
                    <a:pt x="921" y="1115"/>
                  </a:lnTo>
                  <a:lnTo>
                    <a:pt x="923" y="1119"/>
                  </a:lnTo>
                  <a:lnTo>
                    <a:pt x="923" y="1123"/>
                  </a:lnTo>
                  <a:lnTo>
                    <a:pt x="924" y="1127"/>
                  </a:lnTo>
                  <a:lnTo>
                    <a:pt x="925" y="1130"/>
                  </a:lnTo>
                  <a:lnTo>
                    <a:pt x="925" y="1135"/>
                  </a:lnTo>
                  <a:lnTo>
                    <a:pt x="924" y="1139"/>
                  </a:lnTo>
                  <a:lnTo>
                    <a:pt x="924" y="1138"/>
                  </a:lnTo>
                  <a:lnTo>
                    <a:pt x="924" y="1136"/>
                  </a:lnTo>
                  <a:lnTo>
                    <a:pt x="924" y="1135"/>
                  </a:lnTo>
                  <a:lnTo>
                    <a:pt x="923" y="1134"/>
                  </a:lnTo>
                  <a:lnTo>
                    <a:pt x="921" y="1133"/>
                  </a:lnTo>
                  <a:lnTo>
                    <a:pt x="919" y="1133"/>
                  </a:lnTo>
                  <a:lnTo>
                    <a:pt x="917" y="1133"/>
                  </a:lnTo>
                  <a:lnTo>
                    <a:pt x="917" y="1134"/>
                  </a:lnTo>
                  <a:lnTo>
                    <a:pt x="917" y="1135"/>
                  </a:lnTo>
                  <a:lnTo>
                    <a:pt x="917" y="1136"/>
                  </a:lnTo>
                  <a:lnTo>
                    <a:pt x="917" y="1139"/>
                  </a:lnTo>
                  <a:lnTo>
                    <a:pt x="917" y="1140"/>
                  </a:lnTo>
                  <a:lnTo>
                    <a:pt x="917" y="1141"/>
                  </a:lnTo>
                  <a:lnTo>
                    <a:pt x="917" y="1143"/>
                  </a:lnTo>
                  <a:lnTo>
                    <a:pt x="915" y="1144"/>
                  </a:lnTo>
                  <a:lnTo>
                    <a:pt x="920" y="1148"/>
                  </a:lnTo>
                  <a:lnTo>
                    <a:pt x="923" y="1153"/>
                  </a:lnTo>
                  <a:lnTo>
                    <a:pt x="924" y="1158"/>
                  </a:lnTo>
                  <a:lnTo>
                    <a:pt x="924" y="1162"/>
                  </a:lnTo>
                  <a:lnTo>
                    <a:pt x="924" y="1169"/>
                  </a:lnTo>
                  <a:lnTo>
                    <a:pt x="923" y="1174"/>
                  </a:lnTo>
                  <a:lnTo>
                    <a:pt x="921" y="1179"/>
                  </a:lnTo>
                  <a:lnTo>
                    <a:pt x="920" y="1183"/>
                  </a:lnTo>
                  <a:lnTo>
                    <a:pt x="920" y="1188"/>
                  </a:lnTo>
                  <a:lnTo>
                    <a:pt x="921" y="1192"/>
                  </a:lnTo>
                  <a:lnTo>
                    <a:pt x="918" y="1192"/>
                  </a:lnTo>
                  <a:lnTo>
                    <a:pt x="918" y="1207"/>
                  </a:lnTo>
                  <a:lnTo>
                    <a:pt x="915" y="1207"/>
                  </a:lnTo>
                  <a:lnTo>
                    <a:pt x="914" y="1212"/>
                  </a:lnTo>
                  <a:lnTo>
                    <a:pt x="914" y="1217"/>
                  </a:lnTo>
                  <a:lnTo>
                    <a:pt x="915" y="1222"/>
                  </a:lnTo>
                  <a:lnTo>
                    <a:pt x="915" y="1227"/>
                  </a:lnTo>
                  <a:lnTo>
                    <a:pt x="917" y="1232"/>
                  </a:lnTo>
                  <a:lnTo>
                    <a:pt x="917" y="1237"/>
                  </a:lnTo>
                  <a:lnTo>
                    <a:pt x="918" y="1242"/>
                  </a:lnTo>
                  <a:lnTo>
                    <a:pt x="918" y="1245"/>
                  </a:lnTo>
                  <a:lnTo>
                    <a:pt x="917" y="1250"/>
                  </a:lnTo>
                  <a:lnTo>
                    <a:pt x="915" y="1254"/>
                  </a:lnTo>
                  <a:lnTo>
                    <a:pt x="909" y="1260"/>
                  </a:lnTo>
                  <a:lnTo>
                    <a:pt x="918" y="1269"/>
                  </a:lnTo>
                  <a:lnTo>
                    <a:pt x="917" y="1268"/>
                  </a:lnTo>
                  <a:lnTo>
                    <a:pt x="915" y="1266"/>
                  </a:lnTo>
                  <a:lnTo>
                    <a:pt x="914" y="1266"/>
                  </a:lnTo>
                  <a:lnTo>
                    <a:pt x="913" y="1268"/>
                  </a:lnTo>
                  <a:lnTo>
                    <a:pt x="913" y="1269"/>
                  </a:lnTo>
                  <a:lnTo>
                    <a:pt x="912" y="1270"/>
                  </a:lnTo>
                  <a:lnTo>
                    <a:pt x="912" y="1273"/>
                  </a:lnTo>
                  <a:lnTo>
                    <a:pt x="910" y="1274"/>
                  </a:lnTo>
                  <a:lnTo>
                    <a:pt x="908" y="1275"/>
                  </a:lnTo>
                  <a:lnTo>
                    <a:pt x="907" y="1275"/>
                  </a:lnTo>
                  <a:lnTo>
                    <a:pt x="913" y="1281"/>
                  </a:lnTo>
                  <a:lnTo>
                    <a:pt x="910" y="1282"/>
                  </a:lnTo>
                  <a:lnTo>
                    <a:pt x="908" y="1284"/>
                  </a:lnTo>
                  <a:lnTo>
                    <a:pt x="908" y="1285"/>
                  </a:lnTo>
                  <a:lnTo>
                    <a:pt x="907" y="1287"/>
                  </a:lnTo>
                  <a:lnTo>
                    <a:pt x="907" y="1289"/>
                  </a:lnTo>
                  <a:lnTo>
                    <a:pt x="908" y="1291"/>
                  </a:lnTo>
                  <a:lnTo>
                    <a:pt x="909" y="1292"/>
                  </a:lnTo>
                  <a:lnTo>
                    <a:pt x="910" y="1294"/>
                  </a:lnTo>
                  <a:lnTo>
                    <a:pt x="912" y="1295"/>
                  </a:lnTo>
                  <a:lnTo>
                    <a:pt x="913" y="1296"/>
                  </a:lnTo>
                  <a:lnTo>
                    <a:pt x="909" y="1296"/>
                  </a:lnTo>
                  <a:lnTo>
                    <a:pt x="908" y="1303"/>
                  </a:lnTo>
                  <a:lnTo>
                    <a:pt x="907" y="1311"/>
                  </a:lnTo>
                  <a:lnTo>
                    <a:pt x="907" y="1317"/>
                  </a:lnTo>
                  <a:lnTo>
                    <a:pt x="905" y="1325"/>
                  </a:lnTo>
                  <a:lnTo>
                    <a:pt x="904" y="1332"/>
                  </a:lnTo>
                  <a:lnTo>
                    <a:pt x="904" y="1338"/>
                  </a:lnTo>
                  <a:lnTo>
                    <a:pt x="904" y="1346"/>
                  </a:lnTo>
                  <a:lnTo>
                    <a:pt x="904" y="1353"/>
                  </a:lnTo>
                  <a:lnTo>
                    <a:pt x="905" y="1359"/>
                  </a:lnTo>
                  <a:lnTo>
                    <a:pt x="907" y="1367"/>
                  </a:lnTo>
                  <a:lnTo>
                    <a:pt x="900" y="1373"/>
                  </a:lnTo>
                  <a:lnTo>
                    <a:pt x="903" y="1373"/>
                  </a:lnTo>
                  <a:lnTo>
                    <a:pt x="904" y="1374"/>
                  </a:lnTo>
                  <a:lnTo>
                    <a:pt x="905" y="1375"/>
                  </a:lnTo>
                  <a:lnTo>
                    <a:pt x="907" y="1376"/>
                  </a:lnTo>
                  <a:lnTo>
                    <a:pt x="907" y="1378"/>
                  </a:lnTo>
                  <a:lnTo>
                    <a:pt x="907" y="1380"/>
                  </a:lnTo>
                  <a:lnTo>
                    <a:pt x="907" y="1381"/>
                  </a:lnTo>
                  <a:lnTo>
                    <a:pt x="907" y="1384"/>
                  </a:lnTo>
                  <a:lnTo>
                    <a:pt x="907" y="1386"/>
                  </a:lnTo>
                  <a:lnTo>
                    <a:pt x="907" y="1388"/>
                  </a:lnTo>
                  <a:lnTo>
                    <a:pt x="908" y="1388"/>
                  </a:lnTo>
                  <a:lnTo>
                    <a:pt x="909" y="1388"/>
                  </a:lnTo>
                  <a:lnTo>
                    <a:pt x="910" y="1388"/>
                  </a:lnTo>
                  <a:lnTo>
                    <a:pt x="912" y="1388"/>
                  </a:lnTo>
                  <a:lnTo>
                    <a:pt x="913" y="1388"/>
                  </a:lnTo>
                  <a:lnTo>
                    <a:pt x="909" y="1391"/>
                  </a:lnTo>
                  <a:lnTo>
                    <a:pt x="908" y="1390"/>
                  </a:lnTo>
                  <a:lnTo>
                    <a:pt x="908" y="1389"/>
                  </a:lnTo>
                  <a:lnTo>
                    <a:pt x="907" y="1389"/>
                  </a:lnTo>
                  <a:lnTo>
                    <a:pt x="907" y="1388"/>
                  </a:lnTo>
                  <a:lnTo>
                    <a:pt x="905" y="1389"/>
                  </a:lnTo>
                  <a:lnTo>
                    <a:pt x="903" y="1391"/>
                  </a:lnTo>
                  <a:lnTo>
                    <a:pt x="903" y="1394"/>
                  </a:lnTo>
                  <a:lnTo>
                    <a:pt x="902" y="1396"/>
                  </a:lnTo>
                  <a:lnTo>
                    <a:pt x="902" y="1400"/>
                  </a:lnTo>
                  <a:lnTo>
                    <a:pt x="900" y="1404"/>
                  </a:lnTo>
                  <a:lnTo>
                    <a:pt x="900" y="1406"/>
                  </a:lnTo>
                  <a:lnTo>
                    <a:pt x="899" y="1410"/>
                  </a:lnTo>
                  <a:lnTo>
                    <a:pt x="899" y="1412"/>
                  </a:lnTo>
                  <a:lnTo>
                    <a:pt x="898" y="1415"/>
                  </a:lnTo>
                  <a:lnTo>
                    <a:pt x="898" y="1417"/>
                  </a:lnTo>
                  <a:lnTo>
                    <a:pt x="913" y="1417"/>
                  </a:lnTo>
                  <a:lnTo>
                    <a:pt x="914" y="1422"/>
                  </a:lnTo>
                  <a:lnTo>
                    <a:pt x="913" y="1426"/>
                  </a:lnTo>
                  <a:lnTo>
                    <a:pt x="910" y="1431"/>
                  </a:lnTo>
                  <a:lnTo>
                    <a:pt x="908" y="1435"/>
                  </a:lnTo>
                  <a:lnTo>
                    <a:pt x="905" y="1438"/>
                  </a:lnTo>
                  <a:lnTo>
                    <a:pt x="903" y="1442"/>
                  </a:lnTo>
                  <a:lnTo>
                    <a:pt x="902" y="1446"/>
                  </a:lnTo>
                  <a:lnTo>
                    <a:pt x="903" y="1449"/>
                  </a:lnTo>
                  <a:lnTo>
                    <a:pt x="905" y="1451"/>
                  </a:lnTo>
                  <a:lnTo>
                    <a:pt x="913" y="1453"/>
                  </a:lnTo>
                  <a:lnTo>
                    <a:pt x="909" y="1458"/>
                  </a:lnTo>
                  <a:lnTo>
                    <a:pt x="907" y="1464"/>
                  </a:lnTo>
                  <a:lnTo>
                    <a:pt x="904" y="1469"/>
                  </a:lnTo>
                  <a:lnTo>
                    <a:pt x="902" y="1475"/>
                  </a:lnTo>
                  <a:lnTo>
                    <a:pt x="900" y="1480"/>
                  </a:lnTo>
                  <a:lnTo>
                    <a:pt x="898" y="1485"/>
                  </a:lnTo>
                  <a:lnTo>
                    <a:pt x="897" y="1490"/>
                  </a:lnTo>
                  <a:lnTo>
                    <a:pt x="894" y="1495"/>
                  </a:lnTo>
                  <a:lnTo>
                    <a:pt x="892" y="1500"/>
                  </a:lnTo>
                  <a:lnTo>
                    <a:pt x="888" y="1504"/>
                  </a:lnTo>
                  <a:lnTo>
                    <a:pt x="893" y="1417"/>
                  </a:lnTo>
                  <a:lnTo>
                    <a:pt x="898" y="1329"/>
                  </a:lnTo>
                  <a:lnTo>
                    <a:pt x="902" y="1239"/>
                  </a:lnTo>
                  <a:lnTo>
                    <a:pt x="905" y="1148"/>
                  </a:lnTo>
                  <a:lnTo>
                    <a:pt x="908" y="1055"/>
                  </a:lnTo>
                  <a:lnTo>
                    <a:pt x="909" y="961"/>
                  </a:lnTo>
                  <a:lnTo>
                    <a:pt x="909" y="866"/>
                  </a:lnTo>
                  <a:lnTo>
                    <a:pt x="909" y="769"/>
                  </a:lnTo>
                  <a:lnTo>
                    <a:pt x="908" y="673"/>
                  </a:lnTo>
                  <a:lnTo>
                    <a:pt x="907" y="575"/>
                  </a:lnTo>
                  <a:lnTo>
                    <a:pt x="905" y="574"/>
                  </a:lnTo>
                  <a:lnTo>
                    <a:pt x="904" y="572"/>
                  </a:lnTo>
                  <a:lnTo>
                    <a:pt x="903" y="571"/>
                  </a:lnTo>
                  <a:lnTo>
                    <a:pt x="902" y="570"/>
                  </a:lnTo>
                  <a:lnTo>
                    <a:pt x="900" y="569"/>
                  </a:lnTo>
                  <a:lnTo>
                    <a:pt x="900" y="567"/>
                  </a:lnTo>
                  <a:lnTo>
                    <a:pt x="900" y="566"/>
                  </a:lnTo>
                  <a:lnTo>
                    <a:pt x="900" y="565"/>
                  </a:lnTo>
                  <a:lnTo>
                    <a:pt x="902" y="564"/>
                  </a:lnTo>
                  <a:lnTo>
                    <a:pt x="903" y="563"/>
                  </a:lnTo>
                  <a:close/>
                  <a:moveTo>
                    <a:pt x="943" y="1396"/>
                  </a:moveTo>
                  <a:lnTo>
                    <a:pt x="943" y="1396"/>
                  </a:lnTo>
                  <a:lnTo>
                    <a:pt x="941" y="1396"/>
                  </a:lnTo>
                  <a:lnTo>
                    <a:pt x="941" y="1397"/>
                  </a:lnTo>
                  <a:lnTo>
                    <a:pt x="941" y="1399"/>
                  </a:lnTo>
                  <a:lnTo>
                    <a:pt x="940" y="1400"/>
                  </a:lnTo>
                  <a:lnTo>
                    <a:pt x="940" y="1401"/>
                  </a:lnTo>
                  <a:lnTo>
                    <a:pt x="940" y="1402"/>
                  </a:lnTo>
                  <a:lnTo>
                    <a:pt x="939" y="1404"/>
                  </a:lnTo>
                  <a:lnTo>
                    <a:pt x="939" y="1405"/>
                  </a:lnTo>
                  <a:lnTo>
                    <a:pt x="939" y="1406"/>
                  </a:lnTo>
                  <a:lnTo>
                    <a:pt x="933" y="1400"/>
                  </a:lnTo>
                  <a:lnTo>
                    <a:pt x="934" y="1400"/>
                  </a:lnTo>
                  <a:lnTo>
                    <a:pt x="935" y="1400"/>
                  </a:lnTo>
                  <a:lnTo>
                    <a:pt x="936" y="1400"/>
                  </a:lnTo>
                  <a:lnTo>
                    <a:pt x="938" y="1400"/>
                  </a:lnTo>
                  <a:lnTo>
                    <a:pt x="938" y="1399"/>
                  </a:lnTo>
                  <a:lnTo>
                    <a:pt x="939" y="1399"/>
                  </a:lnTo>
                  <a:lnTo>
                    <a:pt x="940" y="1399"/>
                  </a:lnTo>
                  <a:lnTo>
                    <a:pt x="940" y="1397"/>
                  </a:lnTo>
                  <a:lnTo>
                    <a:pt x="941" y="1397"/>
                  </a:lnTo>
                  <a:lnTo>
                    <a:pt x="941" y="1396"/>
                  </a:lnTo>
                  <a:lnTo>
                    <a:pt x="943" y="1395"/>
                  </a:lnTo>
                  <a:lnTo>
                    <a:pt x="941" y="1395"/>
                  </a:lnTo>
                  <a:lnTo>
                    <a:pt x="940" y="1394"/>
                  </a:lnTo>
                  <a:lnTo>
                    <a:pt x="939" y="1394"/>
                  </a:lnTo>
                  <a:lnTo>
                    <a:pt x="938" y="1394"/>
                  </a:lnTo>
                  <a:lnTo>
                    <a:pt x="936" y="1394"/>
                  </a:lnTo>
                  <a:lnTo>
                    <a:pt x="935" y="1394"/>
                  </a:lnTo>
                  <a:lnTo>
                    <a:pt x="934" y="1394"/>
                  </a:lnTo>
                  <a:lnTo>
                    <a:pt x="933" y="1394"/>
                  </a:lnTo>
                  <a:lnTo>
                    <a:pt x="931" y="1394"/>
                  </a:lnTo>
                  <a:lnTo>
                    <a:pt x="930" y="1394"/>
                  </a:lnTo>
                  <a:lnTo>
                    <a:pt x="943" y="1388"/>
                  </a:lnTo>
                  <a:lnTo>
                    <a:pt x="933" y="1379"/>
                  </a:lnTo>
                  <a:lnTo>
                    <a:pt x="936" y="1381"/>
                  </a:lnTo>
                  <a:lnTo>
                    <a:pt x="938" y="1379"/>
                  </a:lnTo>
                  <a:lnTo>
                    <a:pt x="939" y="1376"/>
                  </a:lnTo>
                  <a:lnTo>
                    <a:pt x="939" y="1374"/>
                  </a:lnTo>
                  <a:lnTo>
                    <a:pt x="940" y="1372"/>
                  </a:lnTo>
                  <a:lnTo>
                    <a:pt x="940" y="1368"/>
                  </a:lnTo>
                  <a:lnTo>
                    <a:pt x="941" y="1365"/>
                  </a:lnTo>
                  <a:lnTo>
                    <a:pt x="943" y="1364"/>
                  </a:lnTo>
                  <a:lnTo>
                    <a:pt x="945" y="1362"/>
                  </a:lnTo>
                  <a:lnTo>
                    <a:pt x="947" y="1362"/>
                  </a:lnTo>
                  <a:lnTo>
                    <a:pt x="951" y="1362"/>
                  </a:lnTo>
                  <a:lnTo>
                    <a:pt x="954" y="1337"/>
                  </a:lnTo>
                  <a:lnTo>
                    <a:pt x="969" y="1337"/>
                  </a:lnTo>
                  <a:lnTo>
                    <a:pt x="967" y="1343"/>
                  </a:lnTo>
                  <a:lnTo>
                    <a:pt x="965" y="1349"/>
                  </a:lnTo>
                  <a:lnTo>
                    <a:pt x="962" y="1355"/>
                  </a:lnTo>
                  <a:lnTo>
                    <a:pt x="960" y="1362"/>
                  </a:lnTo>
                  <a:lnTo>
                    <a:pt x="956" y="1367"/>
                  </a:lnTo>
                  <a:lnTo>
                    <a:pt x="954" y="1373"/>
                  </a:lnTo>
                  <a:lnTo>
                    <a:pt x="950" y="1378"/>
                  </a:lnTo>
                  <a:lnTo>
                    <a:pt x="947" y="1384"/>
                  </a:lnTo>
                  <a:lnTo>
                    <a:pt x="945" y="1389"/>
                  </a:lnTo>
                  <a:lnTo>
                    <a:pt x="943" y="1395"/>
                  </a:lnTo>
                  <a:lnTo>
                    <a:pt x="943" y="1396"/>
                  </a:lnTo>
                  <a:close/>
                  <a:moveTo>
                    <a:pt x="933" y="1415"/>
                  </a:moveTo>
                  <a:lnTo>
                    <a:pt x="931" y="1415"/>
                  </a:lnTo>
                  <a:lnTo>
                    <a:pt x="931" y="1416"/>
                  </a:lnTo>
                  <a:lnTo>
                    <a:pt x="930" y="1416"/>
                  </a:lnTo>
                  <a:lnTo>
                    <a:pt x="929" y="1417"/>
                  </a:lnTo>
                  <a:lnTo>
                    <a:pt x="928" y="1419"/>
                  </a:lnTo>
                  <a:lnTo>
                    <a:pt x="926" y="1419"/>
                  </a:lnTo>
                  <a:lnTo>
                    <a:pt x="926" y="1420"/>
                  </a:lnTo>
                  <a:lnTo>
                    <a:pt x="925" y="1420"/>
                  </a:lnTo>
                  <a:lnTo>
                    <a:pt x="925" y="1421"/>
                  </a:lnTo>
                  <a:lnTo>
                    <a:pt x="924" y="1423"/>
                  </a:lnTo>
                  <a:lnTo>
                    <a:pt x="924" y="1425"/>
                  </a:lnTo>
                  <a:lnTo>
                    <a:pt x="924" y="1427"/>
                  </a:lnTo>
                  <a:lnTo>
                    <a:pt x="923" y="1430"/>
                  </a:lnTo>
                  <a:lnTo>
                    <a:pt x="923" y="1431"/>
                  </a:lnTo>
                  <a:lnTo>
                    <a:pt x="921" y="1433"/>
                  </a:lnTo>
                  <a:lnTo>
                    <a:pt x="920" y="1436"/>
                  </a:lnTo>
                  <a:lnTo>
                    <a:pt x="918" y="1438"/>
                  </a:lnTo>
                  <a:lnTo>
                    <a:pt x="915" y="1441"/>
                  </a:lnTo>
                  <a:lnTo>
                    <a:pt x="917" y="1436"/>
                  </a:lnTo>
                  <a:lnTo>
                    <a:pt x="917" y="1432"/>
                  </a:lnTo>
                  <a:lnTo>
                    <a:pt x="918" y="1430"/>
                  </a:lnTo>
                  <a:lnTo>
                    <a:pt x="918" y="1427"/>
                  </a:lnTo>
                  <a:lnTo>
                    <a:pt x="919" y="1426"/>
                  </a:lnTo>
                  <a:lnTo>
                    <a:pt x="919" y="1425"/>
                  </a:lnTo>
                  <a:lnTo>
                    <a:pt x="920" y="1423"/>
                  </a:lnTo>
                  <a:lnTo>
                    <a:pt x="921" y="1422"/>
                  </a:lnTo>
                  <a:lnTo>
                    <a:pt x="923" y="1421"/>
                  </a:lnTo>
                  <a:lnTo>
                    <a:pt x="925" y="1420"/>
                  </a:lnTo>
                  <a:lnTo>
                    <a:pt x="926" y="1420"/>
                  </a:lnTo>
                  <a:lnTo>
                    <a:pt x="926" y="1419"/>
                  </a:lnTo>
                  <a:lnTo>
                    <a:pt x="928" y="1417"/>
                  </a:lnTo>
                  <a:lnTo>
                    <a:pt x="929" y="1416"/>
                  </a:lnTo>
                  <a:lnTo>
                    <a:pt x="930" y="1416"/>
                  </a:lnTo>
                  <a:lnTo>
                    <a:pt x="931" y="1415"/>
                  </a:lnTo>
                  <a:lnTo>
                    <a:pt x="933" y="1415"/>
                  </a:lnTo>
                  <a:close/>
                  <a:moveTo>
                    <a:pt x="873" y="542"/>
                  </a:moveTo>
                  <a:lnTo>
                    <a:pt x="883" y="545"/>
                  </a:lnTo>
                  <a:lnTo>
                    <a:pt x="881" y="550"/>
                  </a:lnTo>
                  <a:lnTo>
                    <a:pt x="879" y="555"/>
                  </a:lnTo>
                  <a:lnTo>
                    <a:pt x="877" y="560"/>
                  </a:lnTo>
                  <a:lnTo>
                    <a:pt x="874" y="566"/>
                  </a:lnTo>
                  <a:lnTo>
                    <a:pt x="872" y="571"/>
                  </a:lnTo>
                  <a:lnTo>
                    <a:pt x="868" y="576"/>
                  </a:lnTo>
                  <a:lnTo>
                    <a:pt x="866" y="581"/>
                  </a:lnTo>
                  <a:lnTo>
                    <a:pt x="861" y="586"/>
                  </a:lnTo>
                  <a:lnTo>
                    <a:pt x="856" y="590"/>
                  </a:lnTo>
                  <a:lnTo>
                    <a:pt x="850" y="592"/>
                  </a:lnTo>
                  <a:lnTo>
                    <a:pt x="841" y="592"/>
                  </a:lnTo>
                  <a:lnTo>
                    <a:pt x="845" y="587"/>
                  </a:lnTo>
                  <a:lnTo>
                    <a:pt x="848" y="582"/>
                  </a:lnTo>
                  <a:lnTo>
                    <a:pt x="852" y="577"/>
                  </a:lnTo>
                  <a:lnTo>
                    <a:pt x="856" y="572"/>
                  </a:lnTo>
                  <a:lnTo>
                    <a:pt x="858" y="567"/>
                  </a:lnTo>
                  <a:lnTo>
                    <a:pt x="862" y="563"/>
                  </a:lnTo>
                  <a:lnTo>
                    <a:pt x="866" y="559"/>
                  </a:lnTo>
                  <a:lnTo>
                    <a:pt x="869" y="554"/>
                  </a:lnTo>
                  <a:lnTo>
                    <a:pt x="874" y="549"/>
                  </a:lnTo>
                  <a:lnTo>
                    <a:pt x="879" y="545"/>
                  </a:lnTo>
                  <a:lnTo>
                    <a:pt x="873" y="542"/>
                  </a:lnTo>
                  <a:close/>
                  <a:moveTo>
                    <a:pt x="888" y="556"/>
                  </a:moveTo>
                  <a:lnTo>
                    <a:pt x="891" y="569"/>
                  </a:lnTo>
                  <a:lnTo>
                    <a:pt x="893" y="582"/>
                  </a:lnTo>
                  <a:lnTo>
                    <a:pt x="894" y="595"/>
                  </a:lnTo>
                  <a:lnTo>
                    <a:pt x="894" y="607"/>
                  </a:lnTo>
                  <a:lnTo>
                    <a:pt x="894" y="619"/>
                  </a:lnTo>
                  <a:lnTo>
                    <a:pt x="894" y="633"/>
                  </a:lnTo>
                  <a:lnTo>
                    <a:pt x="894" y="645"/>
                  </a:lnTo>
                  <a:lnTo>
                    <a:pt x="895" y="658"/>
                  </a:lnTo>
                  <a:lnTo>
                    <a:pt x="895" y="670"/>
                  </a:lnTo>
                  <a:lnTo>
                    <a:pt x="898" y="684"/>
                  </a:lnTo>
                  <a:lnTo>
                    <a:pt x="893" y="679"/>
                  </a:lnTo>
                  <a:lnTo>
                    <a:pt x="887" y="673"/>
                  </a:lnTo>
                  <a:lnTo>
                    <a:pt x="882" y="668"/>
                  </a:lnTo>
                  <a:lnTo>
                    <a:pt x="877" y="664"/>
                  </a:lnTo>
                  <a:lnTo>
                    <a:pt x="872" y="659"/>
                  </a:lnTo>
                  <a:lnTo>
                    <a:pt x="867" y="655"/>
                  </a:lnTo>
                  <a:lnTo>
                    <a:pt x="862" y="652"/>
                  </a:lnTo>
                  <a:lnTo>
                    <a:pt x="856" y="649"/>
                  </a:lnTo>
                  <a:lnTo>
                    <a:pt x="850" y="645"/>
                  </a:lnTo>
                  <a:lnTo>
                    <a:pt x="843" y="643"/>
                  </a:lnTo>
                  <a:lnTo>
                    <a:pt x="841" y="633"/>
                  </a:lnTo>
                  <a:lnTo>
                    <a:pt x="842" y="626"/>
                  </a:lnTo>
                  <a:lnTo>
                    <a:pt x="846" y="617"/>
                  </a:lnTo>
                  <a:lnTo>
                    <a:pt x="853" y="610"/>
                  </a:lnTo>
                  <a:lnTo>
                    <a:pt x="861" y="601"/>
                  </a:lnTo>
                  <a:lnTo>
                    <a:pt x="869" y="593"/>
                  </a:lnTo>
                  <a:lnTo>
                    <a:pt x="877" y="585"/>
                  </a:lnTo>
                  <a:lnTo>
                    <a:pt x="883" y="576"/>
                  </a:lnTo>
                  <a:lnTo>
                    <a:pt x="887" y="566"/>
                  </a:lnTo>
                  <a:lnTo>
                    <a:pt x="888" y="556"/>
                  </a:lnTo>
                  <a:close/>
                  <a:moveTo>
                    <a:pt x="769" y="675"/>
                  </a:moveTo>
                  <a:lnTo>
                    <a:pt x="832" y="605"/>
                  </a:lnTo>
                  <a:lnTo>
                    <a:pt x="834" y="608"/>
                  </a:lnTo>
                  <a:lnTo>
                    <a:pt x="834" y="612"/>
                  </a:lnTo>
                  <a:lnTo>
                    <a:pt x="832" y="616"/>
                  </a:lnTo>
                  <a:lnTo>
                    <a:pt x="831" y="618"/>
                  </a:lnTo>
                  <a:lnTo>
                    <a:pt x="829" y="621"/>
                  </a:lnTo>
                  <a:lnTo>
                    <a:pt x="825" y="623"/>
                  </a:lnTo>
                  <a:lnTo>
                    <a:pt x="822" y="626"/>
                  </a:lnTo>
                  <a:lnTo>
                    <a:pt x="819" y="627"/>
                  </a:lnTo>
                  <a:lnTo>
                    <a:pt x="816" y="629"/>
                  </a:lnTo>
                  <a:lnTo>
                    <a:pt x="814" y="631"/>
                  </a:lnTo>
                  <a:lnTo>
                    <a:pt x="815" y="633"/>
                  </a:lnTo>
                  <a:lnTo>
                    <a:pt x="817" y="633"/>
                  </a:lnTo>
                  <a:lnTo>
                    <a:pt x="819" y="634"/>
                  </a:lnTo>
                  <a:lnTo>
                    <a:pt x="821" y="634"/>
                  </a:lnTo>
                  <a:lnTo>
                    <a:pt x="822" y="633"/>
                  </a:lnTo>
                  <a:lnTo>
                    <a:pt x="825" y="632"/>
                  </a:lnTo>
                  <a:lnTo>
                    <a:pt x="826" y="631"/>
                  </a:lnTo>
                  <a:lnTo>
                    <a:pt x="829" y="629"/>
                  </a:lnTo>
                  <a:lnTo>
                    <a:pt x="830" y="628"/>
                  </a:lnTo>
                  <a:lnTo>
                    <a:pt x="832" y="628"/>
                  </a:lnTo>
                  <a:lnTo>
                    <a:pt x="832" y="637"/>
                  </a:lnTo>
                  <a:lnTo>
                    <a:pt x="829" y="643"/>
                  </a:lnTo>
                  <a:lnTo>
                    <a:pt x="825" y="647"/>
                  </a:lnTo>
                  <a:lnTo>
                    <a:pt x="819" y="650"/>
                  </a:lnTo>
                  <a:lnTo>
                    <a:pt x="812" y="653"/>
                  </a:lnTo>
                  <a:lnTo>
                    <a:pt x="805" y="655"/>
                  </a:lnTo>
                  <a:lnTo>
                    <a:pt x="798" y="658"/>
                  </a:lnTo>
                  <a:lnTo>
                    <a:pt x="790" y="660"/>
                  </a:lnTo>
                  <a:lnTo>
                    <a:pt x="784" y="664"/>
                  </a:lnTo>
                  <a:lnTo>
                    <a:pt x="779" y="669"/>
                  </a:lnTo>
                  <a:lnTo>
                    <a:pt x="788" y="669"/>
                  </a:lnTo>
                  <a:lnTo>
                    <a:pt x="798" y="666"/>
                  </a:lnTo>
                  <a:lnTo>
                    <a:pt x="806" y="664"/>
                  </a:lnTo>
                  <a:lnTo>
                    <a:pt x="815" y="660"/>
                  </a:lnTo>
                  <a:lnTo>
                    <a:pt x="824" y="658"/>
                  </a:lnTo>
                  <a:lnTo>
                    <a:pt x="832" y="655"/>
                  </a:lnTo>
                  <a:lnTo>
                    <a:pt x="841" y="654"/>
                  </a:lnTo>
                  <a:lnTo>
                    <a:pt x="851" y="655"/>
                  </a:lnTo>
                  <a:lnTo>
                    <a:pt x="860" y="660"/>
                  </a:lnTo>
                  <a:lnTo>
                    <a:pt x="868" y="669"/>
                  </a:lnTo>
                  <a:lnTo>
                    <a:pt x="892" y="694"/>
                  </a:lnTo>
                  <a:lnTo>
                    <a:pt x="886" y="697"/>
                  </a:lnTo>
                  <a:lnTo>
                    <a:pt x="879" y="702"/>
                  </a:lnTo>
                  <a:lnTo>
                    <a:pt x="873" y="711"/>
                  </a:lnTo>
                  <a:lnTo>
                    <a:pt x="867" y="720"/>
                  </a:lnTo>
                  <a:lnTo>
                    <a:pt x="860" y="728"/>
                  </a:lnTo>
                  <a:lnTo>
                    <a:pt x="851" y="736"/>
                  </a:lnTo>
                  <a:lnTo>
                    <a:pt x="842" y="742"/>
                  </a:lnTo>
                  <a:lnTo>
                    <a:pt x="831" y="744"/>
                  </a:lnTo>
                  <a:lnTo>
                    <a:pt x="821" y="744"/>
                  </a:lnTo>
                  <a:lnTo>
                    <a:pt x="809" y="738"/>
                  </a:lnTo>
                  <a:lnTo>
                    <a:pt x="799" y="733"/>
                  </a:lnTo>
                  <a:lnTo>
                    <a:pt x="793" y="728"/>
                  </a:lnTo>
                  <a:lnTo>
                    <a:pt x="789" y="721"/>
                  </a:lnTo>
                  <a:lnTo>
                    <a:pt x="786" y="713"/>
                  </a:lnTo>
                  <a:lnTo>
                    <a:pt x="785" y="705"/>
                  </a:lnTo>
                  <a:lnTo>
                    <a:pt x="785" y="696"/>
                  </a:lnTo>
                  <a:lnTo>
                    <a:pt x="784" y="689"/>
                  </a:lnTo>
                  <a:lnTo>
                    <a:pt x="781" y="683"/>
                  </a:lnTo>
                  <a:lnTo>
                    <a:pt x="777" y="678"/>
                  </a:lnTo>
                  <a:lnTo>
                    <a:pt x="769" y="675"/>
                  </a:lnTo>
                  <a:close/>
                  <a:moveTo>
                    <a:pt x="773" y="717"/>
                  </a:moveTo>
                  <a:lnTo>
                    <a:pt x="778" y="722"/>
                  </a:lnTo>
                  <a:lnTo>
                    <a:pt x="783" y="728"/>
                  </a:lnTo>
                  <a:lnTo>
                    <a:pt x="788" y="734"/>
                  </a:lnTo>
                  <a:lnTo>
                    <a:pt x="794" y="742"/>
                  </a:lnTo>
                  <a:lnTo>
                    <a:pt x="800" y="748"/>
                  </a:lnTo>
                  <a:lnTo>
                    <a:pt x="806" y="754"/>
                  </a:lnTo>
                  <a:lnTo>
                    <a:pt x="814" y="759"/>
                  </a:lnTo>
                  <a:lnTo>
                    <a:pt x="821" y="763"/>
                  </a:lnTo>
                  <a:lnTo>
                    <a:pt x="830" y="764"/>
                  </a:lnTo>
                  <a:lnTo>
                    <a:pt x="838" y="764"/>
                  </a:lnTo>
                  <a:lnTo>
                    <a:pt x="843" y="758"/>
                  </a:lnTo>
                  <a:lnTo>
                    <a:pt x="841" y="756"/>
                  </a:lnTo>
                  <a:lnTo>
                    <a:pt x="841" y="752"/>
                  </a:lnTo>
                  <a:lnTo>
                    <a:pt x="842" y="751"/>
                  </a:lnTo>
                  <a:lnTo>
                    <a:pt x="846" y="749"/>
                  </a:lnTo>
                  <a:lnTo>
                    <a:pt x="850" y="749"/>
                  </a:lnTo>
                  <a:lnTo>
                    <a:pt x="853" y="749"/>
                  </a:lnTo>
                  <a:lnTo>
                    <a:pt x="857" y="749"/>
                  </a:lnTo>
                  <a:lnTo>
                    <a:pt x="860" y="748"/>
                  </a:lnTo>
                  <a:lnTo>
                    <a:pt x="862" y="747"/>
                  </a:lnTo>
                  <a:lnTo>
                    <a:pt x="863" y="743"/>
                  </a:lnTo>
                  <a:lnTo>
                    <a:pt x="862" y="738"/>
                  </a:lnTo>
                  <a:lnTo>
                    <a:pt x="868" y="728"/>
                  </a:lnTo>
                  <a:lnTo>
                    <a:pt x="868" y="730"/>
                  </a:lnTo>
                  <a:lnTo>
                    <a:pt x="868" y="731"/>
                  </a:lnTo>
                  <a:lnTo>
                    <a:pt x="868" y="732"/>
                  </a:lnTo>
                  <a:lnTo>
                    <a:pt x="868" y="733"/>
                  </a:lnTo>
                  <a:lnTo>
                    <a:pt x="869" y="733"/>
                  </a:lnTo>
                  <a:lnTo>
                    <a:pt x="871" y="734"/>
                  </a:lnTo>
                  <a:lnTo>
                    <a:pt x="898" y="699"/>
                  </a:lnTo>
                  <a:lnTo>
                    <a:pt x="898" y="748"/>
                  </a:lnTo>
                  <a:lnTo>
                    <a:pt x="898" y="795"/>
                  </a:lnTo>
                  <a:lnTo>
                    <a:pt x="897" y="842"/>
                  </a:lnTo>
                  <a:lnTo>
                    <a:pt x="897" y="887"/>
                  </a:lnTo>
                  <a:lnTo>
                    <a:pt x="895" y="932"/>
                  </a:lnTo>
                  <a:lnTo>
                    <a:pt x="894" y="977"/>
                  </a:lnTo>
                  <a:lnTo>
                    <a:pt x="893" y="1021"/>
                  </a:lnTo>
                  <a:lnTo>
                    <a:pt x="891" y="1067"/>
                  </a:lnTo>
                  <a:lnTo>
                    <a:pt x="889" y="1114"/>
                  </a:lnTo>
                  <a:lnTo>
                    <a:pt x="888" y="1162"/>
                  </a:lnTo>
                  <a:lnTo>
                    <a:pt x="877" y="1191"/>
                  </a:lnTo>
                  <a:lnTo>
                    <a:pt x="866" y="1221"/>
                  </a:lnTo>
                  <a:lnTo>
                    <a:pt x="856" y="1250"/>
                  </a:lnTo>
                  <a:lnTo>
                    <a:pt x="846" y="1280"/>
                  </a:lnTo>
                  <a:lnTo>
                    <a:pt x="836" y="1310"/>
                  </a:lnTo>
                  <a:lnTo>
                    <a:pt x="825" y="1339"/>
                  </a:lnTo>
                  <a:lnTo>
                    <a:pt x="812" y="1368"/>
                  </a:lnTo>
                  <a:lnTo>
                    <a:pt x="800" y="1396"/>
                  </a:lnTo>
                  <a:lnTo>
                    <a:pt x="785" y="1423"/>
                  </a:lnTo>
                  <a:lnTo>
                    <a:pt x="769" y="1451"/>
                  </a:lnTo>
                  <a:lnTo>
                    <a:pt x="720" y="1302"/>
                  </a:lnTo>
                  <a:lnTo>
                    <a:pt x="720" y="756"/>
                  </a:lnTo>
                  <a:lnTo>
                    <a:pt x="726" y="753"/>
                  </a:lnTo>
                  <a:lnTo>
                    <a:pt x="732" y="748"/>
                  </a:lnTo>
                  <a:lnTo>
                    <a:pt x="737" y="744"/>
                  </a:lnTo>
                  <a:lnTo>
                    <a:pt x="741" y="739"/>
                  </a:lnTo>
                  <a:lnTo>
                    <a:pt x="744" y="734"/>
                  </a:lnTo>
                  <a:lnTo>
                    <a:pt x="749" y="730"/>
                  </a:lnTo>
                  <a:lnTo>
                    <a:pt x="753" y="725"/>
                  </a:lnTo>
                  <a:lnTo>
                    <a:pt x="759" y="721"/>
                  </a:lnTo>
                  <a:lnTo>
                    <a:pt x="765" y="718"/>
                  </a:lnTo>
                  <a:lnTo>
                    <a:pt x="773" y="717"/>
                  </a:lnTo>
                  <a:close/>
                  <a:moveTo>
                    <a:pt x="817" y="1530"/>
                  </a:moveTo>
                  <a:lnTo>
                    <a:pt x="815" y="1530"/>
                  </a:lnTo>
                  <a:lnTo>
                    <a:pt x="814" y="1530"/>
                  </a:lnTo>
                  <a:lnTo>
                    <a:pt x="812" y="1530"/>
                  </a:lnTo>
                  <a:lnTo>
                    <a:pt x="810" y="1530"/>
                  </a:lnTo>
                  <a:lnTo>
                    <a:pt x="809" y="1530"/>
                  </a:lnTo>
                  <a:lnTo>
                    <a:pt x="807" y="1529"/>
                  </a:lnTo>
                  <a:lnTo>
                    <a:pt x="806" y="1529"/>
                  </a:lnTo>
                  <a:lnTo>
                    <a:pt x="805" y="1527"/>
                  </a:lnTo>
                  <a:lnTo>
                    <a:pt x="804" y="1526"/>
                  </a:lnTo>
                  <a:lnTo>
                    <a:pt x="803" y="1525"/>
                  </a:lnTo>
                  <a:lnTo>
                    <a:pt x="805" y="1521"/>
                  </a:lnTo>
                  <a:lnTo>
                    <a:pt x="805" y="1519"/>
                  </a:lnTo>
                  <a:lnTo>
                    <a:pt x="805" y="1516"/>
                  </a:lnTo>
                  <a:lnTo>
                    <a:pt x="804" y="1515"/>
                  </a:lnTo>
                  <a:lnTo>
                    <a:pt x="803" y="1513"/>
                  </a:lnTo>
                  <a:lnTo>
                    <a:pt x="800" y="1511"/>
                  </a:lnTo>
                  <a:lnTo>
                    <a:pt x="799" y="1509"/>
                  </a:lnTo>
                  <a:lnTo>
                    <a:pt x="798" y="1508"/>
                  </a:lnTo>
                  <a:lnTo>
                    <a:pt x="798" y="1504"/>
                  </a:lnTo>
                  <a:lnTo>
                    <a:pt x="799" y="1500"/>
                  </a:lnTo>
                  <a:lnTo>
                    <a:pt x="809" y="1500"/>
                  </a:lnTo>
                  <a:lnTo>
                    <a:pt x="805" y="1504"/>
                  </a:lnTo>
                  <a:lnTo>
                    <a:pt x="814" y="1506"/>
                  </a:lnTo>
                  <a:lnTo>
                    <a:pt x="812" y="1506"/>
                  </a:lnTo>
                  <a:lnTo>
                    <a:pt x="811" y="1506"/>
                  </a:lnTo>
                  <a:lnTo>
                    <a:pt x="810" y="1506"/>
                  </a:lnTo>
                  <a:lnTo>
                    <a:pt x="809" y="1506"/>
                  </a:lnTo>
                  <a:lnTo>
                    <a:pt x="809" y="1508"/>
                  </a:lnTo>
                  <a:lnTo>
                    <a:pt x="807" y="1508"/>
                  </a:lnTo>
                  <a:lnTo>
                    <a:pt x="806" y="1508"/>
                  </a:lnTo>
                  <a:lnTo>
                    <a:pt x="806" y="1509"/>
                  </a:lnTo>
                  <a:lnTo>
                    <a:pt x="805" y="1510"/>
                  </a:lnTo>
                  <a:lnTo>
                    <a:pt x="806" y="1513"/>
                  </a:lnTo>
                  <a:lnTo>
                    <a:pt x="809" y="1514"/>
                  </a:lnTo>
                  <a:lnTo>
                    <a:pt x="811" y="1515"/>
                  </a:lnTo>
                  <a:lnTo>
                    <a:pt x="814" y="1516"/>
                  </a:lnTo>
                  <a:lnTo>
                    <a:pt x="816" y="1517"/>
                  </a:lnTo>
                  <a:lnTo>
                    <a:pt x="819" y="1520"/>
                  </a:lnTo>
                  <a:lnTo>
                    <a:pt x="820" y="1521"/>
                  </a:lnTo>
                  <a:lnTo>
                    <a:pt x="820" y="1524"/>
                  </a:lnTo>
                  <a:lnTo>
                    <a:pt x="820" y="1526"/>
                  </a:lnTo>
                  <a:lnTo>
                    <a:pt x="817" y="1530"/>
                  </a:lnTo>
                  <a:close/>
                  <a:moveTo>
                    <a:pt x="796" y="1492"/>
                  </a:moveTo>
                  <a:lnTo>
                    <a:pt x="794" y="1489"/>
                  </a:lnTo>
                  <a:lnTo>
                    <a:pt x="794" y="1487"/>
                  </a:lnTo>
                  <a:lnTo>
                    <a:pt x="794" y="1483"/>
                  </a:lnTo>
                  <a:lnTo>
                    <a:pt x="794" y="1480"/>
                  </a:lnTo>
                  <a:lnTo>
                    <a:pt x="795" y="1478"/>
                  </a:lnTo>
                  <a:lnTo>
                    <a:pt x="796" y="1475"/>
                  </a:lnTo>
                  <a:lnTo>
                    <a:pt x="798" y="1473"/>
                  </a:lnTo>
                  <a:lnTo>
                    <a:pt x="799" y="1470"/>
                  </a:lnTo>
                  <a:lnTo>
                    <a:pt x="801" y="1468"/>
                  </a:lnTo>
                  <a:lnTo>
                    <a:pt x="803" y="1466"/>
                  </a:lnTo>
                  <a:lnTo>
                    <a:pt x="804" y="1466"/>
                  </a:lnTo>
                  <a:lnTo>
                    <a:pt x="805" y="1466"/>
                  </a:lnTo>
                  <a:lnTo>
                    <a:pt x="806" y="1466"/>
                  </a:lnTo>
                  <a:lnTo>
                    <a:pt x="807" y="1467"/>
                  </a:lnTo>
                  <a:lnTo>
                    <a:pt x="809" y="1468"/>
                  </a:lnTo>
                  <a:lnTo>
                    <a:pt x="810" y="1469"/>
                  </a:lnTo>
                  <a:lnTo>
                    <a:pt x="810" y="1472"/>
                  </a:lnTo>
                  <a:lnTo>
                    <a:pt x="811" y="1473"/>
                  </a:lnTo>
                  <a:lnTo>
                    <a:pt x="811" y="1474"/>
                  </a:lnTo>
                  <a:lnTo>
                    <a:pt x="812" y="1478"/>
                  </a:lnTo>
                  <a:lnTo>
                    <a:pt x="812" y="1482"/>
                  </a:lnTo>
                  <a:lnTo>
                    <a:pt x="811" y="1484"/>
                  </a:lnTo>
                  <a:lnTo>
                    <a:pt x="810" y="1485"/>
                  </a:lnTo>
                  <a:lnTo>
                    <a:pt x="809" y="1487"/>
                  </a:lnTo>
                  <a:lnTo>
                    <a:pt x="806" y="1488"/>
                  </a:lnTo>
                  <a:lnTo>
                    <a:pt x="805" y="1489"/>
                  </a:lnTo>
                  <a:lnTo>
                    <a:pt x="803" y="1489"/>
                  </a:lnTo>
                  <a:lnTo>
                    <a:pt x="799" y="1490"/>
                  </a:lnTo>
                  <a:lnTo>
                    <a:pt x="796" y="1492"/>
                  </a:lnTo>
                  <a:close/>
                  <a:moveTo>
                    <a:pt x="790" y="1451"/>
                  </a:moveTo>
                  <a:lnTo>
                    <a:pt x="799" y="1432"/>
                  </a:lnTo>
                  <a:lnTo>
                    <a:pt x="800" y="1433"/>
                  </a:lnTo>
                  <a:lnTo>
                    <a:pt x="801" y="1435"/>
                  </a:lnTo>
                  <a:lnTo>
                    <a:pt x="801" y="1437"/>
                  </a:lnTo>
                  <a:lnTo>
                    <a:pt x="801" y="1438"/>
                  </a:lnTo>
                  <a:lnTo>
                    <a:pt x="801" y="1441"/>
                  </a:lnTo>
                  <a:lnTo>
                    <a:pt x="800" y="1442"/>
                  </a:lnTo>
                  <a:lnTo>
                    <a:pt x="799" y="1444"/>
                  </a:lnTo>
                  <a:lnTo>
                    <a:pt x="798" y="1447"/>
                  </a:lnTo>
                  <a:lnTo>
                    <a:pt x="798" y="1448"/>
                  </a:lnTo>
                  <a:lnTo>
                    <a:pt x="796" y="1451"/>
                  </a:lnTo>
                  <a:lnTo>
                    <a:pt x="790" y="1451"/>
                  </a:lnTo>
                  <a:close/>
                  <a:moveTo>
                    <a:pt x="731" y="684"/>
                  </a:moveTo>
                  <a:lnTo>
                    <a:pt x="663" y="696"/>
                  </a:lnTo>
                  <a:lnTo>
                    <a:pt x="663" y="702"/>
                  </a:lnTo>
                  <a:lnTo>
                    <a:pt x="669" y="704"/>
                  </a:lnTo>
                  <a:lnTo>
                    <a:pt x="676" y="705"/>
                  </a:lnTo>
                  <a:lnTo>
                    <a:pt x="682" y="705"/>
                  </a:lnTo>
                  <a:lnTo>
                    <a:pt x="690" y="705"/>
                  </a:lnTo>
                  <a:lnTo>
                    <a:pt x="697" y="706"/>
                  </a:lnTo>
                  <a:lnTo>
                    <a:pt x="705" y="705"/>
                  </a:lnTo>
                  <a:lnTo>
                    <a:pt x="712" y="705"/>
                  </a:lnTo>
                  <a:lnTo>
                    <a:pt x="718" y="704"/>
                  </a:lnTo>
                  <a:lnTo>
                    <a:pt x="724" y="701"/>
                  </a:lnTo>
                  <a:lnTo>
                    <a:pt x="731" y="699"/>
                  </a:lnTo>
                  <a:lnTo>
                    <a:pt x="729" y="701"/>
                  </a:lnTo>
                  <a:lnTo>
                    <a:pt x="729" y="704"/>
                  </a:lnTo>
                  <a:lnTo>
                    <a:pt x="731" y="706"/>
                  </a:lnTo>
                  <a:lnTo>
                    <a:pt x="732" y="708"/>
                  </a:lnTo>
                  <a:lnTo>
                    <a:pt x="733" y="711"/>
                  </a:lnTo>
                  <a:lnTo>
                    <a:pt x="734" y="712"/>
                  </a:lnTo>
                  <a:lnTo>
                    <a:pt x="737" y="713"/>
                  </a:lnTo>
                  <a:lnTo>
                    <a:pt x="739" y="715"/>
                  </a:lnTo>
                  <a:lnTo>
                    <a:pt x="741" y="716"/>
                  </a:lnTo>
                  <a:lnTo>
                    <a:pt x="743" y="717"/>
                  </a:lnTo>
                  <a:lnTo>
                    <a:pt x="732" y="723"/>
                  </a:lnTo>
                  <a:lnTo>
                    <a:pt x="722" y="731"/>
                  </a:lnTo>
                  <a:lnTo>
                    <a:pt x="712" y="739"/>
                  </a:lnTo>
                  <a:lnTo>
                    <a:pt x="702" y="747"/>
                  </a:lnTo>
                  <a:lnTo>
                    <a:pt x="694" y="753"/>
                  </a:lnTo>
                  <a:lnTo>
                    <a:pt x="685" y="757"/>
                  </a:lnTo>
                  <a:lnTo>
                    <a:pt x="675" y="758"/>
                  </a:lnTo>
                  <a:lnTo>
                    <a:pt x="665" y="754"/>
                  </a:lnTo>
                  <a:lnTo>
                    <a:pt x="655" y="747"/>
                  </a:lnTo>
                  <a:lnTo>
                    <a:pt x="645" y="732"/>
                  </a:lnTo>
                  <a:lnTo>
                    <a:pt x="644" y="738"/>
                  </a:lnTo>
                  <a:lnTo>
                    <a:pt x="646" y="744"/>
                  </a:lnTo>
                  <a:lnTo>
                    <a:pt x="649" y="748"/>
                  </a:lnTo>
                  <a:lnTo>
                    <a:pt x="654" y="753"/>
                  </a:lnTo>
                  <a:lnTo>
                    <a:pt x="660" y="756"/>
                  </a:lnTo>
                  <a:lnTo>
                    <a:pt x="665" y="759"/>
                  </a:lnTo>
                  <a:lnTo>
                    <a:pt x="671" y="763"/>
                  </a:lnTo>
                  <a:lnTo>
                    <a:pt x="676" y="767"/>
                  </a:lnTo>
                  <a:lnTo>
                    <a:pt x="681" y="772"/>
                  </a:lnTo>
                  <a:lnTo>
                    <a:pt x="684" y="777"/>
                  </a:lnTo>
                  <a:lnTo>
                    <a:pt x="710" y="758"/>
                  </a:lnTo>
                  <a:lnTo>
                    <a:pt x="710" y="1284"/>
                  </a:lnTo>
                  <a:lnTo>
                    <a:pt x="689" y="1229"/>
                  </a:lnTo>
                  <a:lnTo>
                    <a:pt x="671" y="1174"/>
                  </a:lnTo>
                  <a:lnTo>
                    <a:pt x="658" y="1118"/>
                  </a:lnTo>
                  <a:lnTo>
                    <a:pt x="646" y="1061"/>
                  </a:lnTo>
                  <a:lnTo>
                    <a:pt x="639" y="1005"/>
                  </a:lnTo>
                  <a:lnTo>
                    <a:pt x="633" y="948"/>
                  </a:lnTo>
                  <a:lnTo>
                    <a:pt x="628" y="893"/>
                  </a:lnTo>
                  <a:lnTo>
                    <a:pt x="625" y="836"/>
                  </a:lnTo>
                  <a:lnTo>
                    <a:pt x="623" y="779"/>
                  </a:lnTo>
                  <a:lnTo>
                    <a:pt x="620" y="723"/>
                  </a:lnTo>
                  <a:lnTo>
                    <a:pt x="622" y="725"/>
                  </a:lnTo>
                  <a:lnTo>
                    <a:pt x="623" y="725"/>
                  </a:lnTo>
                  <a:lnTo>
                    <a:pt x="623" y="726"/>
                  </a:lnTo>
                  <a:lnTo>
                    <a:pt x="624" y="726"/>
                  </a:lnTo>
                  <a:lnTo>
                    <a:pt x="625" y="726"/>
                  </a:lnTo>
                  <a:lnTo>
                    <a:pt x="627" y="726"/>
                  </a:lnTo>
                  <a:lnTo>
                    <a:pt x="633" y="720"/>
                  </a:lnTo>
                  <a:lnTo>
                    <a:pt x="627" y="713"/>
                  </a:lnTo>
                  <a:lnTo>
                    <a:pt x="630" y="706"/>
                  </a:lnTo>
                  <a:lnTo>
                    <a:pt x="635" y="699"/>
                  </a:lnTo>
                  <a:lnTo>
                    <a:pt x="640" y="692"/>
                  </a:lnTo>
                  <a:lnTo>
                    <a:pt x="646" y="686"/>
                  </a:lnTo>
                  <a:lnTo>
                    <a:pt x="654" y="681"/>
                  </a:lnTo>
                  <a:lnTo>
                    <a:pt x="660" y="675"/>
                  </a:lnTo>
                  <a:lnTo>
                    <a:pt x="667" y="671"/>
                  </a:lnTo>
                  <a:lnTo>
                    <a:pt x="675" y="666"/>
                  </a:lnTo>
                  <a:lnTo>
                    <a:pt x="682" y="663"/>
                  </a:lnTo>
                  <a:lnTo>
                    <a:pt x="690" y="660"/>
                  </a:lnTo>
                  <a:lnTo>
                    <a:pt x="694" y="661"/>
                  </a:lnTo>
                  <a:lnTo>
                    <a:pt x="698" y="664"/>
                  </a:lnTo>
                  <a:lnTo>
                    <a:pt x="703" y="666"/>
                  </a:lnTo>
                  <a:lnTo>
                    <a:pt x="708" y="669"/>
                  </a:lnTo>
                  <a:lnTo>
                    <a:pt x="713" y="671"/>
                  </a:lnTo>
                  <a:lnTo>
                    <a:pt x="717" y="675"/>
                  </a:lnTo>
                  <a:lnTo>
                    <a:pt x="722" y="678"/>
                  </a:lnTo>
                  <a:lnTo>
                    <a:pt x="726" y="680"/>
                  </a:lnTo>
                  <a:lnTo>
                    <a:pt x="728" y="683"/>
                  </a:lnTo>
                  <a:lnTo>
                    <a:pt x="731" y="684"/>
                  </a:lnTo>
                  <a:close/>
                  <a:moveTo>
                    <a:pt x="618" y="705"/>
                  </a:moveTo>
                  <a:lnTo>
                    <a:pt x="612" y="634"/>
                  </a:lnTo>
                  <a:lnTo>
                    <a:pt x="614" y="640"/>
                  </a:lnTo>
                  <a:lnTo>
                    <a:pt x="617" y="645"/>
                  </a:lnTo>
                  <a:lnTo>
                    <a:pt x="619" y="649"/>
                  </a:lnTo>
                  <a:lnTo>
                    <a:pt x="622" y="653"/>
                  </a:lnTo>
                  <a:lnTo>
                    <a:pt x="624" y="657"/>
                  </a:lnTo>
                  <a:lnTo>
                    <a:pt x="628" y="659"/>
                  </a:lnTo>
                  <a:lnTo>
                    <a:pt x="632" y="661"/>
                  </a:lnTo>
                  <a:lnTo>
                    <a:pt x="635" y="665"/>
                  </a:lnTo>
                  <a:lnTo>
                    <a:pt x="640" y="669"/>
                  </a:lnTo>
                  <a:lnTo>
                    <a:pt x="645" y="673"/>
                  </a:lnTo>
                  <a:lnTo>
                    <a:pt x="643" y="675"/>
                  </a:lnTo>
                  <a:lnTo>
                    <a:pt x="641" y="678"/>
                  </a:lnTo>
                  <a:lnTo>
                    <a:pt x="639" y="679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4" y="681"/>
                  </a:lnTo>
                  <a:lnTo>
                    <a:pt x="632" y="681"/>
                  </a:lnTo>
                  <a:lnTo>
                    <a:pt x="629" y="681"/>
                  </a:lnTo>
                  <a:lnTo>
                    <a:pt x="627" y="681"/>
                  </a:lnTo>
                  <a:lnTo>
                    <a:pt x="624" y="681"/>
                  </a:lnTo>
                  <a:lnTo>
                    <a:pt x="628" y="683"/>
                  </a:lnTo>
                  <a:lnTo>
                    <a:pt x="629" y="685"/>
                  </a:lnTo>
                  <a:lnTo>
                    <a:pt x="630" y="687"/>
                  </a:lnTo>
                  <a:lnTo>
                    <a:pt x="629" y="690"/>
                  </a:lnTo>
                  <a:lnTo>
                    <a:pt x="628" y="692"/>
                  </a:lnTo>
                  <a:lnTo>
                    <a:pt x="625" y="695"/>
                  </a:lnTo>
                  <a:lnTo>
                    <a:pt x="623" y="697"/>
                  </a:lnTo>
                  <a:lnTo>
                    <a:pt x="620" y="700"/>
                  </a:lnTo>
                  <a:lnTo>
                    <a:pt x="619" y="702"/>
                  </a:lnTo>
                  <a:lnTo>
                    <a:pt x="618" y="705"/>
                  </a:lnTo>
                  <a:close/>
                  <a:moveTo>
                    <a:pt x="713" y="634"/>
                  </a:moveTo>
                  <a:lnTo>
                    <a:pt x="695" y="619"/>
                  </a:lnTo>
                  <a:lnTo>
                    <a:pt x="697" y="621"/>
                  </a:lnTo>
                  <a:lnTo>
                    <a:pt x="700" y="622"/>
                  </a:lnTo>
                  <a:lnTo>
                    <a:pt x="702" y="623"/>
                  </a:lnTo>
                  <a:lnTo>
                    <a:pt x="703" y="624"/>
                  </a:lnTo>
                  <a:lnTo>
                    <a:pt x="705" y="626"/>
                  </a:lnTo>
                  <a:lnTo>
                    <a:pt x="706" y="627"/>
                  </a:lnTo>
                  <a:lnTo>
                    <a:pt x="708" y="628"/>
                  </a:lnTo>
                  <a:lnTo>
                    <a:pt x="710" y="631"/>
                  </a:lnTo>
                  <a:lnTo>
                    <a:pt x="711" y="632"/>
                  </a:lnTo>
                  <a:lnTo>
                    <a:pt x="713" y="634"/>
                  </a:lnTo>
                  <a:close/>
                  <a:moveTo>
                    <a:pt x="713" y="645"/>
                  </a:moveTo>
                  <a:lnTo>
                    <a:pt x="710" y="647"/>
                  </a:lnTo>
                  <a:lnTo>
                    <a:pt x="706" y="647"/>
                  </a:lnTo>
                  <a:lnTo>
                    <a:pt x="701" y="648"/>
                  </a:lnTo>
                  <a:lnTo>
                    <a:pt x="697" y="649"/>
                  </a:lnTo>
                  <a:lnTo>
                    <a:pt x="694" y="650"/>
                  </a:lnTo>
                  <a:lnTo>
                    <a:pt x="690" y="652"/>
                  </a:lnTo>
                  <a:lnTo>
                    <a:pt x="686" y="652"/>
                  </a:lnTo>
                  <a:lnTo>
                    <a:pt x="682" y="652"/>
                  </a:lnTo>
                  <a:lnTo>
                    <a:pt x="679" y="652"/>
                  </a:lnTo>
                  <a:lnTo>
                    <a:pt x="675" y="652"/>
                  </a:lnTo>
                  <a:lnTo>
                    <a:pt x="680" y="652"/>
                  </a:lnTo>
                  <a:lnTo>
                    <a:pt x="624" y="565"/>
                  </a:lnTo>
                  <a:lnTo>
                    <a:pt x="713" y="645"/>
                  </a:lnTo>
                  <a:close/>
                  <a:moveTo>
                    <a:pt x="615" y="575"/>
                  </a:moveTo>
                  <a:lnTo>
                    <a:pt x="617" y="585"/>
                  </a:lnTo>
                  <a:lnTo>
                    <a:pt x="619" y="592"/>
                  </a:lnTo>
                  <a:lnTo>
                    <a:pt x="623" y="600"/>
                  </a:lnTo>
                  <a:lnTo>
                    <a:pt x="628" y="607"/>
                  </a:lnTo>
                  <a:lnTo>
                    <a:pt x="634" y="614"/>
                  </a:lnTo>
                  <a:lnTo>
                    <a:pt x="640" y="621"/>
                  </a:lnTo>
                  <a:lnTo>
                    <a:pt x="646" y="628"/>
                  </a:lnTo>
                  <a:lnTo>
                    <a:pt x="653" y="634"/>
                  </a:lnTo>
                  <a:lnTo>
                    <a:pt x="659" y="643"/>
                  </a:lnTo>
                  <a:lnTo>
                    <a:pt x="665" y="652"/>
                  </a:lnTo>
                  <a:lnTo>
                    <a:pt x="656" y="666"/>
                  </a:lnTo>
                  <a:lnTo>
                    <a:pt x="649" y="663"/>
                  </a:lnTo>
                  <a:lnTo>
                    <a:pt x="643" y="658"/>
                  </a:lnTo>
                  <a:lnTo>
                    <a:pt x="638" y="653"/>
                  </a:lnTo>
                  <a:lnTo>
                    <a:pt x="632" y="648"/>
                  </a:lnTo>
                  <a:lnTo>
                    <a:pt x="628" y="642"/>
                  </a:lnTo>
                  <a:lnTo>
                    <a:pt x="623" y="636"/>
                  </a:lnTo>
                  <a:lnTo>
                    <a:pt x="619" y="628"/>
                  </a:lnTo>
                  <a:lnTo>
                    <a:pt x="615" y="622"/>
                  </a:lnTo>
                  <a:lnTo>
                    <a:pt x="613" y="614"/>
                  </a:lnTo>
                  <a:lnTo>
                    <a:pt x="609" y="607"/>
                  </a:lnTo>
                  <a:lnTo>
                    <a:pt x="615" y="575"/>
                  </a:lnTo>
                  <a:close/>
                  <a:moveTo>
                    <a:pt x="505" y="660"/>
                  </a:moveTo>
                  <a:lnTo>
                    <a:pt x="508" y="649"/>
                  </a:lnTo>
                  <a:lnTo>
                    <a:pt x="513" y="640"/>
                  </a:lnTo>
                  <a:lnTo>
                    <a:pt x="519" y="633"/>
                  </a:lnTo>
                  <a:lnTo>
                    <a:pt x="527" y="628"/>
                  </a:lnTo>
                  <a:lnTo>
                    <a:pt x="537" y="624"/>
                  </a:lnTo>
                  <a:lnTo>
                    <a:pt x="549" y="621"/>
                  </a:lnTo>
                  <a:lnTo>
                    <a:pt x="560" y="618"/>
                  </a:lnTo>
                  <a:lnTo>
                    <a:pt x="570" y="614"/>
                  </a:lnTo>
                  <a:lnTo>
                    <a:pt x="580" y="611"/>
                  </a:lnTo>
                  <a:lnTo>
                    <a:pt x="588" y="605"/>
                  </a:lnTo>
                  <a:lnTo>
                    <a:pt x="591" y="608"/>
                  </a:lnTo>
                  <a:lnTo>
                    <a:pt x="593" y="612"/>
                  </a:lnTo>
                  <a:lnTo>
                    <a:pt x="596" y="614"/>
                  </a:lnTo>
                  <a:lnTo>
                    <a:pt x="598" y="617"/>
                  </a:lnTo>
                  <a:lnTo>
                    <a:pt x="599" y="619"/>
                  </a:lnTo>
                  <a:lnTo>
                    <a:pt x="599" y="622"/>
                  </a:lnTo>
                  <a:lnTo>
                    <a:pt x="601" y="626"/>
                  </a:lnTo>
                  <a:lnTo>
                    <a:pt x="599" y="629"/>
                  </a:lnTo>
                  <a:lnTo>
                    <a:pt x="598" y="633"/>
                  </a:lnTo>
                  <a:lnTo>
                    <a:pt x="597" y="639"/>
                  </a:lnTo>
                  <a:lnTo>
                    <a:pt x="588" y="631"/>
                  </a:lnTo>
                  <a:lnTo>
                    <a:pt x="587" y="632"/>
                  </a:lnTo>
                  <a:lnTo>
                    <a:pt x="586" y="633"/>
                  </a:lnTo>
                  <a:lnTo>
                    <a:pt x="584" y="634"/>
                  </a:lnTo>
                  <a:lnTo>
                    <a:pt x="584" y="636"/>
                  </a:lnTo>
                  <a:lnTo>
                    <a:pt x="583" y="636"/>
                  </a:lnTo>
                  <a:lnTo>
                    <a:pt x="582" y="637"/>
                  </a:lnTo>
                  <a:lnTo>
                    <a:pt x="581" y="637"/>
                  </a:lnTo>
                  <a:lnTo>
                    <a:pt x="580" y="637"/>
                  </a:lnTo>
                  <a:lnTo>
                    <a:pt x="586" y="619"/>
                  </a:lnTo>
                  <a:lnTo>
                    <a:pt x="582" y="618"/>
                  </a:lnTo>
                  <a:lnTo>
                    <a:pt x="580" y="618"/>
                  </a:lnTo>
                  <a:lnTo>
                    <a:pt x="577" y="621"/>
                  </a:lnTo>
                  <a:lnTo>
                    <a:pt x="575" y="623"/>
                  </a:lnTo>
                  <a:lnTo>
                    <a:pt x="573" y="627"/>
                  </a:lnTo>
                  <a:lnTo>
                    <a:pt x="571" y="629"/>
                  </a:lnTo>
                  <a:lnTo>
                    <a:pt x="570" y="632"/>
                  </a:lnTo>
                  <a:lnTo>
                    <a:pt x="568" y="632"/>
                  </a:lnTo>
                  <a:lnTo>
                    <a:pt x="566" y="631"/>
                  </a:lnTo>
                  <a:lnTo>
                    <a:pt x="565" y="628"/>
                  </a:lnTo>
                  <a:lnTo>
                    <a:pt x="552" y="649"/>
                  </a:lnTo>
                  <a:lnTo>
                    <a:pt x="552" y="647"/>
                  </a:lnTo>
                  <a:lnTo>
                    <a:pt x="552" y="645"/>
                  </a:lnTo>
                  <a:lnTo>
                    <a:pt x="552" y="643"/>
                  </a:lnTo>
                  <a:lnTo>
                    <a:pt x="553" y="640"/>
                  </a:lnTo>
                  <a:lnTo>
                    <a:pt x="555" y="639"/>
                  </a:lnTo>
                  <a:lnTo>
                    <a:pt x="555" y="638"/>
                  </a:lnTo>
                  <a:lnTo>
                    <a:pt x="556" y="636"/>
                  </a:lnTo>
                  <a:lnTo>
                    <a:pt x="555" y="634"/>
                  </a:lnTo>
                  <a:lnTo>
                    <a:pt x="555" y="632"/>
                  </a:lnTo>
                  <a:lnTo>
                    <a:pt x="552" y="631"/>
                  </a:lnTo>
                  <a:lnTo>
                    <a:pt x="545" y="637"/>
                  </a:lnTo>
                  <a:lnTo>
                    <a:pt x="537" y="644"/>
                  </a:lnTo>
                  <a:lnTo>
                    <a:pt x="532" y="653"/>
                  </a:lnTo>
                  <a:lnTo>
                    <a:pt x="527" y="661"/>
                  </a:lnTo>
                  <a:lnTo>
                    <a:pt x="524" y="670"/>
                  </a:lnTo>
                  <a:lnTo>
                    <a:pt x="520" y="681"/>
                  </a:lnTo>
                  <a:lnTo>
                    <a:pt x="519" y="691"/>
                  </a:lnTo>
                  <a:lnTo>
                    <a:pt x="519" y="702"/>
                  </a:lnTo>
                  <a:lnTo>
                    <a:pt x="520" y="713"/>
                  </a:lnTo>
                  <a:lnTo>
                    <a:pt x="523" y="726"/>
                  </a:lnTo>
                  <a:lnTo>
                    <a:pt x="524" y="730"/>
                  </a:lnTo>
                  <a:lnTo>
                    <a:pt x="526" y="731"/>
                  </a:lnTo>
                  <a:lnTo>
                    <a:pt x="529" y="732"/>
                  </a:lnTo>
                  <a:lnTo>
                    <a:pt x="530" y="732"/>
                  </a:lnTo>
                  <a:lnTo>
                    <a:pt x="532" y="731"/>
                  </a:lnTo>
                  <a:lnTo>
                    <a:pt x="535" y="730"/>
                  </a:lnTo>
                  <a:lnTo>
                    <a:pt x="537" y="728"/>
                  </a:lnTo>
                  <a:lnTo>
                    <a:pt x="540" y="727"/>
                  </a:lnTo>
                  <a:lnTo>
                    <a:pt x="542" y="727"/>
                  </a:lnTo>
                  <a:lnTo>
                    <a:pt x="544" y="728"/>
                  </a:lnTo>
                  <a:lnTo>
                    <a:pt x="544" y="732"/>
                  </a:lnTo>
                  <a:lnTo>
                    <a:pt x="546" y="732"/>
                  </a:lnTo>
                  <a:lnTo>
                    <a:pt x="547" y="732"/>
                  </a:lnTo>
                  <a:lnTo>
                    <a:pt x="550" y="732"/>
                  </a:lnTo>
                  <a:lnTo>
                    <a:pt x="551" y="730"/>
                  </a:lnTo>
                  <a:lnTo>
                    <a:pt x="553" y="728"/>
                  </a:lnTo>
                  <a:lnTo>
                    <a:pt x="555" y="727"/>
                  </a:lnTo>
                  <a:lnTo>
                    <a:pt x="557" y="726"/>
                  </a:lnTo>
                  <a:lnTo>
                    <a:pt x="558" y="725"/>
                  </a:lnTo>
                  <a:lnTo>
                    <a:pt x="561" y="723"/>
                  </a:lnTo>
                  <a:lnTo>
                    <a:pt x="565" y="723"/>
                  </a:lnTo>
                  <a:lnTo>
                    <a:pt x="562" y="725"/>
                  </a:lnTo>
                  <a:lnTo>
                    <a:pt x="562" y="727"/>
                  </a:lnTo>
                  <a:lnTo>
                    <a:pt x="562" y="728"/>
                  </a:lnTo>
                  <a:lnTo>
                    <a:pt x="562" y="730"/>
                  </a:lnTo>
                  <a:lnTo>
                    <a:pt x="562" y="732"/>
                  </a:lnTo>
                  <a:lnTo>
                    <a:pt x="563" y="733"/>
                  </a:lnTo>
                  <a:lnTo>
                    <a:pt x="565" y="736"/>
                  </a:lnTo>
                  <a:lnTo>
                    <a:pt x="565" y="737"/>
                  </a:lnTo>
                  <a:lnTo>
                    <a:pt x="565" y="739"/>
                  </a:lnTo>
                  <a:lnTo>
                    <a:pt x="565" y="741"/>
                  </a:lnTo>
                  <a:lnTo>
                    <a:pt x="566" y="741"/>
                  </a:lnTo>
                  <a:lnTo>
                    <a:pt x="567" y="741"/>
                  </a:lnTo>
                  <a:lnTo>
                    <a:pt x="568" y="739"/>
                  </a:lnTo>
                  <a:lnTo>
                    <a:pt x="570" y="739"/>
                  </a:lnTo>
                  <a:lnTo>
                    <a:pt x="570" y="738"/>
                  </a:lnTo>
                  <a:lnTo>
                    <a:pt x="571" y="737"/>
                  </a:lnTo>
                  <a:lnTo>
                    <a:pt x="571" y="736"/>
                  </a:lnTo>
                  <a:lnTo>
                    <a:pt x="571" y="734"/>
                  </a:lnTo>
                  <a:lnTo>
                    <a:pt x="571" y="723"/>
                  </a:lnTo>
                  <a:lnTo>
                    <a:pt x="573" y="726"/>
                  </a:lnTo>
                  <a:lnTo>
                    <a:pt x="576" y="723"/>
                  </a:lnTo>
                  <a:lnTo>
                    <a:pt x="580" y="721"/>
                  </a:lnTo>
                  <a:lnTo>
                    <a:pt x="583" y="717"/>
                  </a:lnTo>
                  <a:lnTo>
                    <a:pt x="588" y="713"/>
                  </a:lnTo>
                  <a:lnTo>
                    <a:pt x="592" y="708"/>
                  </a:lnTo>
                  <a:lnTo>
                    <a:pt x="596" y="704"/>
                  </a:lnTo>
                  <a:lnTo>
                    <a:pt x="598" y="699"/>
                  </a:lnTo>
                  <a:lnTo>
                    <a:pt x="601" y="692"/>
                  </a:lnTo>
                  <a:lnTo>
                    <a:pt x="603" y="687"/>
                  </a:lnTo>
                  <a:lnTo>
                    <a:pt x="603" y="681"/>
                  </a:lnTo>
                  <a:lnTo>
                    <a:pt x="603" y="680"/>
                  </a:lnTo>
                  <a:lnTo>
                    <a:pt x="603" y="679"/>
                  </a:lnTo>
                  <a:lnTo>
                    <a:pt x="603" y="678"/>
                  </a:lnTo>
                  <a:lnTo>
                    <a:pt x="603" y="676"/>
                  </a:lnTo>
                  <a:lnTo>
                    <a:pt x="603" y="675"/>
                  </a:lnTo>
                  <a:lnTo>
                    <a:pt x="603" y="674"/>
                  </a:lnTo>
                  <a:lnTo>
                    <a:pt x="603" y="673"/>
                  </a:lnTo>
                  <a:lnTo>
                    <a:pt x="603" y="674"/>
                  </a:lnTo>
                  <a:lnTo>
                    <a:pt x="603" y="675"/>
                  </a:lnTo>
                  <a:lnTo>
                    <a:pt x="603" y="676"/>
                  </a:lnTo>
                  <a:lnTo>
                    <a:pt x="603" y="678"/>
                  </a:lnTo>
                  <a:lnTo>
                    <a:pt x="603" y="679"/>
                  </a:lnTo>
                  <a:lnTo>
                    <a:pt x="603" y="680"/>
                  </a:lnTo>
                  <a:lnTo>
                    <a:pt x="603" y="681"/>
                  </a:lnTo>
                  <a:lnTo>
                    <a:pt x="609" y="767"/>
                  </a:lnTo>
                  <a:lnTo>
                    <a:pt x="614" y="851"/>
                  </a:lnTo>
                  <a:lnTo>
                    <a:pt x="619" y="935"/>
                  </a:lnTo>
                  <a:lnTo>
                    <a:pt x="624" y="1019"/>
                  </a:lnTo>
                  <a:lnTo>
                    <a:pt x="629" y="1103"/>
                  </a:lnTo>
                  <a:lnTo>
                    <a:pt x="633" y="1187"/>
                  </a:lnTo>
                  <a:lnTo>
                    <a:pt x="638" y="1271"/>
                  </a:lnTo>
                  <a:lnTo>
                    <a:pt x="643" y="1355"/>
                  </a:lnTo>
                  <a:lnTo>
                    <a:pt x="648" y="1441"/>
                  </a:lnTo>
                  <a:lnTo>
                    <a:pt x="654" y="1527"/>
                  </a:lnTo>
                  <a:lnTo>
                    <a:pt x="644" y="1511"/>
                  </a:lnTo>
                  <a:lnTo>
                    <a:pt x="633" y="1494"/>
                  </a:lnTo>
                  <a:lnTo>
                    <a:pt x="623" y="1477"/>
                  </a:lnTo>
                  <a:lnTo>
                    <a:pt x="612" y="1459"/>
                  </a:lnTo>
                  <a:lnTo>
                    <a:pt x="602" y="1441"/>
                  </a:lnTo>
                  <a:lnTo>
                    <a:pt x="592" y="1422"/>
                  </a:lnTo>
                  <a:lnTo>
                    <a:pt x="583" y="1402"/>
                  </a:lnTo>
                  <a:lnTo>
                    <a:pt x="576" y="1383"/>
                  </a:lnTo>
                  <a:lnTo>
                    <a:pt x="570" y="1362"/>
                  </a:lnTo>
                  <a:lnTo>
                    <a:pt x="565" y="1341"/>
                  </a:lnTo>
                  <a:lnTo>
                    <a:pt x="558" y="1322"/>
                  </a:lnTo>
                  <a:lnTo>
                    <a:pt x="552" y="1302"/>
                  </a:lnTo>
                  <a:lnTo>
                    <a:pt x="545" y="1282"/>
                  </a:lnTo>
                  <a:lnTo>
                    <a:pt x="539" y="1263"/>
                  </a:lnTo>
                  <a:lnTo>
                    <a:pt x="534" y="1242"/>
                  </a:lnTo>
                  <a:lnTo>
                    <a:pt x="529" y="1222"/>
                  </a:lnTo>
                  <a:lnTo>
                    <a:pt x="524" y="1202"/>
                  </a:lnTo>
                  <a:lnTo>
                    <a:pt x="520" y="1182"/>
                  </a:lnTo>
                  <a:lnTo>
                    <a:pt x="518" y="1162"/>
                  </a:lnTo>
                  <a:lnTo>
                    <a:pt x="516" y="1144"/>
                  </a:lnTo>
                  <a:lnTo>
                    <a:pt x="511" y="1124"/>
                  </a:lnTo>
                  <a:lnTo>
                    <a:pt x="513" y="1123"/>
                  </a:lnTo>
                  <a:lnTo>
                    <a:pt x="514" y="1124"/>
                  </a:lnTo>
                  <a:lnTo>
                    <a:pt x="515" y="1124"/>
                  </a:lnTo>
                  <a:lnTo>
                    <a:pt x="516" y="1124"/>
                  </a:lnTo>
                  <a:lnTo>
                    <a:pt x="519" y="1124"/>
                  </a:lnTo>
                  <a:lnTo>
                    <a:pt x="520" y="1124"/>
                  </a:lnTo>
                  <a:lnTo>
                    <a:pt x="521" y="1123"/>
                  </a:lnTo>
                  <a:lnTo>
                    <a:pt x="523" y="1120"/>
                  </a:lnTo>
                  <a:lnTo>
                    <a:pt x="523" y="1118"/>
                  </a:lnTo>
                  <a:lnTo>
                    <a:pt x="523" y="1115"/>
                  </a:lnTo>
                  <a:lnTo>
                    <a:pt x="523" y="1113"/>
                  </a:lnTo>
                  <a:lnTo>
                    <a:pt x="523" y="1112"/>
                  </a:lnTo>
                  <a:lnTo>
                    <a:pt x="523" y="1109"/>
                  </a:lnTo>
                  <a:lnTo>
                    <a:pt x="521" y="1108"/>
                  </a:lnTo>
                  <a:lnTo>
                    <a:pt x="520" y="1107"/>
                  </a:lnTo>
                  <a:lnTo>
                    <a:pt x="519" y="1106"/>
                  </a:lnTo>
                  <a:lnTo>
                    <a:pt x="518" y="1104"/>
                  </a:lnTo>
                  <a:lnTo>
                    <a:pt x="515" y="1103"/>
                  </a:lnTo>
                  <a:lnTo>
                    <a:pt x="514" y="1103"/>
                  </a:lnTo>
                  <a:lnTo>
                    <a:pt x="513" y="1104"/>
                  </a:lnTo>
                  <a:lnTo>
                    <a:pt x="511" y="1104"/>
                  </a:lnTo>
                  <a:lnTo>
                    <a:pt x="511" y="1106"/>
                  </a:lnTo>
                  <a:lnTo>
                    <a:pt x="510" y="1107"/>
                  </a:lnTo>
                  <a:lnTo>
                    <a:pt x="510" y="1108"/>
                  </a:lnTo>
                  <a:lnTo>
                    <a:pt x="510" y="1109"/>
                  </a:lnTo>
                  <a:lnTo>
                    <a:pt x="511" y="1111"/>
                  </a:lnTo>
                  <a:lnTo>
                    <a:pt x="511" y="1112"/>
                  </a:lnTo>
                  <a:lnTo>
                    <a:pt x="511" y="1113"/>
                  </a:lnTo>
                  <a:lnTo>
                    <a:pt x="511" y="1114"/>
                  </a:lnTo>
                  <a:lnTo>
                    <a:pt x="505" y="1068"/>
                  </a:lnTo>
                  <a:lnTo>
                    <a:pt x="500" y="1023"/>
                  </a:lnTo>
                  <a:lnTo>
                    <a:pt x="497" y="978"/>
                  </a:lnTo>
                  <a:lnTo>
                    <a:pt x="495" y="932"/>
                  </a:lnTo>
                  <a:lnTo>
                    <a:pt x="495" y="888"/>
                  </a:lnTo>
                  <a:lnTo>
                    <a:pt x="495" y="842"/>
                  </a:lnTo>
                  <a:lnTo>
                    <a:pt x="497" y="798"/>
                  </a:lnTo>
                  <a:lnTo>
                    <a:pt x="499" y="752"/>
                  </a:lnTo>
                  <a:lnTo>
                    <a:pt x="501" y="706"/>
                  </a:lnTo>
                  <a:lnTo>
                    <a:pt x="505" y="660"/>
                  </a:lnTo>
                  <a:close/>
                  <a:moveTo>
                    <a:pt x="223" y="1985"/>
                  </a:moveTo>
                  <a:lnTo>
                    <a:pt x="219" y="1981"/>
                  </a:lnTo>
                  <a:lnTo>
                    <a:pt x="218" y="1978"/>
                  </a:lnTo>
                  <a:lnTo>
                    <a:pt x="216" y="1974"/>
                  </a:lnTo>
                  <a:lnTo>
                    <a:pt x="218" y="1970"/>
                  </a:lnTo>
                  <a:lnTo>
                    <a:pt x="218" y="1967"/>
                  </a:lnTo>
                  <a:lnTo>
                    <a:pt x="219" y="1963"/>
                  </a:lnTo>
                  <a:lnTo>
                    <a:pt x="220" y="1958"/>
                  </a:lnTo>
                  <a:lnTo>
                    <a:pt x="220" y="1954"/>
                  </a:lnTo>
                  <a:lnTo>
                    <a:pt x="220" y="1949"/>
                  </a:lnTo>
                  <a:lnTo>
                    <a:pt x="219" y="1945"/>
                  </a:lnTo>
                  <a:lnTo>
                    <a:pt x="220" y="1948"/>
                  </a:lnTo>
                  <a:lnTo>
                    <a:pt x="223" y="1950"/>
                  </a:lnTo>
                  <a:lnTo>
                    <a:pt x="224" y="1953"/>
                  </a:lnTo>
                  <a:lnTo>
                    <a:pt x="226" y="1957"/>
                  </a:lnTo>
                  <a:lnTo>
                    <a:pt x="229" y="1959"/>
                  </a:lnTo>
                  <a:lnTo>
                    <a:pt x="230" y="1963"/>
                  </a:lnTo>
                  <a:lnTo>
                    <a:pt x="233" y="1965"/>
                  </a:lnTo>
                  <a:lnTo>
                    <a:pt x="235" y="1969"/>
                  </a:lnTo>
                  <a:lnTo>
                    <a:pt x="236" y="1971"/>
                  </a:lnTo>
                  <a:lnTo>
                    <a:pt x="238" y="1975"/>
                  </a:lnTo>
                  <a:lnTo>
                    <a:pt x="223" y="1985"/>
                  </a:lnTo>
                  <a:close/>
                  <a:moveTo>
                    <a:pt x="314" y="1886"/>
                  </a:moveTo>
                  <a:lnTo>
                    <a:pt x="314" y="1896"/>
                  </a:lnTo>
                  <a:lnTo>
                    <a:pt x="309" y="1900"/>
                  </a:lnTo>
                  <a:lnTo>
                    <a:pt x="307" y="1902"/>
                  </a:lnTo>
                  <a:lnTo>
                    <a:pt x="303" y="1906"/>
                  </a:lnTo>
                  <a:lnTo>
                    <a:pt x="301" y="1910"/>
                  </a:lnTo>
                  <a:lnTo>
                    <a:pt x="300" y="1912"/>
                  </a:lnTo>
                  <a:lnTo>
                    <a:pt x="297" y="1916"/>
                  </a:lnTo>
                  <a:lnTo>
                    <a:pt x="296" y="1919"/>
                  </a:lnTo>
                  <a:lnTo>
                    <a:pt x="295" y="1923"/>
                  </a:lnTo>
                  <a:lnTo>
                    <a:pt x="293" y="1928"/>
                  </a:lnTo>
                  <a:lnTo>
                    <a:pt x="291" y="1934"/>
                  </a:lnTo>
                  <a:lnTo>
                    <a:pt x="288" y="1931"/>
                  </a:lnTo>
                  <a:lnTo>
                    <a:pt x="287" y="1934"/>
                  </a:lnTo>
                  <a:lnTo>
                    <a:pt x="285" y="1939"/>
                  </a:lnTo>
                  <a:lnTo>
                    <a:pt x="282" y="1943"/>
                  </a:lnTo>
                  <a:lnTo>
                    <a:pt x="281" y="1948"/>
                  </a:lnTo>
                  <a:lnTo>
                    <a:pt x="278" y="1952"/>
                  </a:lnTo>
                  <a:lnTo>
                    <a:pt x="277" y="1955"/>
                  </a:lnTo>
                  <a:lnTo>
                    <a:pt x="277" y="1960"/>
                  </a:lnTo>
                  <a:lnTo>
                    <a:pt x="277" y="1964"/>
                  </a:lnTo>
                  <a:lnTo>
                    <a:pt x="278" y="1968"/>
                  </a:lnTo>
                  <a:lnTo>
                    <a:pt x="282" y="1973"/>
                  </a:lnTo>
                  <a:lnTo>
                    <a:pt x="285" y="1967"/>
                  </a:lnTo>
                  <a:lnTo>
                    <a:pt x="285" y="1965"/>
                  </a:lnTo>
                  <a:lnTo>
                    <a:pt x="286" y="1964"/>
                  </a:lnTo>
                  <a:lnTo>
                    <a:pt x="286" y="1963"/>
                  </a:lnTo>
                  <a:lnTo>
                    <a:pt x="286" y="1962"/>
                  </a:lnTo>
                  <a:lnTo>
                    <a:pt x="287" y="1962"/>
                  </a:lnTo>
                  <a:lnTo>
                    <a:pt x="287" y="1960"/>
                  </a:lnTo>
                  <a:lnTo>
                    <a:pt x="288" y="1959"/>
                  </a:lnTo>
                  <a:lnTo>
                    <a:pt x="290" y="1958"/>
                  </a:lnTo>
                  <a:lnTo>
                    <a:pt x="290" y="1957"/>
                  </a:lnTo>
                  <a:lnTo>
                    <a:pt x="291" y="1955"/>
                  </a:lnTo>
                  <a:lnTo>
                    <a:pt x="285" y="1967"/>
                  </a:lnTo>
                  <a:lnTo>
                    <a:pt x="283" y="1974"/>
                  </a:lnTo>
                  <a:lnTo>
                    <a:pt x="285" y="1981"/>
                  </a:lnTo>
                  <a:lnTo>
                    <a:pt x="286" y="1989"/>
                  </a:lnTo>
                  <a:lnTo>
                    <a:pt x="290" y="1997"/>
                  </a:lnTo>
                  <a:lnTo>
                    <a:pt x="292" y="2005"/>
                  </a:lnTo>
                  <a:lnTo>
                    <a:pt x="296" y="2014"/>
                  </a:lnTo>
                  <a:lnTo>
                    <a:pt x="300" y="2021"/>
                  </a:lnTo>
                  <a:lnTo>
                    <a:pt x="303" y="2028"/>
                  </a:lnTo>
                  <a:lnTo>
                    <a:pt x="306" y="2037"/>
                  </a:lnTo>
                  <a:lnTo>
                    <a:pt x="308" y="2044"/>
                  </a:lnTo>
                  <a:lnTo>
                    <a:pt x="314" y="2124"/>
                  </a:lnTo>
                  <a:lnTo>
                    <a:pt x="312" y="2108"/>
                  </a:lnTo>
                  <a:lnTo>
                    <a:pt x="309" y="2090"/>
                  </a:lnTo>
                  <a:lnTo>
                    <a:pt x="307" y="2073"/>
                  </a:lnTo>
                  <a:lnTo>
                    <a:pt x="303" y="2054"/>
                  </a:lnTo>
                  <a:lnTo>
                    <a:pt x="298" y="2036"/>
                  </a:lnTo>
                  <a:lnTo>
                    <a:pt x="293" y="2016"/>
                  </a:lnTo>
                  <a:lnTo>
                    <a:pt x="287" y="1997"/>
                  </a:lnTo>
                  <a:lnTo>
                    <a:pt x="280" y="1979"/>
                  </a:lnTo>
                  <a:lnTo>
                    <a:pt x="271" y="1960"/>
                  </a:lnTo>
                  <a:lnTo>
                    <a:pt x="261" y="1943"/>
                  </a:lnTo>
                  <a:lnTo>
                    <a:pt x="264" y="1928"/>
                  </a:lnTo>
                  <a:lnTo>
                    <a:pt x="267" y="1916"/>
                  </a:lnTo>
                  <a:lnTo>
                    <a:pt x="273" y="1902"/>
                  </a:lnTo>
                  <a:lnTo>
                    <a:pt x="281" y="1891"/>
                  </a:lnTo>
                  <a:lnTo>
                    <a:pt x="288" y="1880"/>
                  </a:lnTo>
                  <a:lnTo>
                    <a:pt x="298" y="1870"/>
                  </a:lnTo>
                  <a:lnTo>
                    <a:pt x="308" y="1861"/>
                  </a:lnTo>
                  <a:lnTo>
                    <a:pt x="319" y="1853"/>
                  </a:lnTo>
                  <a:lnTo>
                    <a:pt x="332" y="1847"/>
                  </a:lnTo>
                  <a:lnTo>
                    <a:pt x="344" y="1842"/>
                  </a:lnTo>
                  <a:lnTo>
                    <a:pt x="340" y="1845"/>
                  </a:lnTo>
                  <a:lnTo>
                    <a:pt x="338" y="1850"/>
                  </a:lnTo>
                  <a:lnTo>
                    <a:pt x="335" y="1855"/>
                  </a:lnTo>
                  <a:lnTo>
                    <a:pt x="333" y="1859"/>
                  </a:lnTo>
                  <a:lnTo>
                    <a:pt x="330" y="1864"/>
                  </a:lnTo>
                  <a:lnTo>
                    <a:pt x="328" y="1869"/>
                  </a:lnTo>
                  <a:lnTo>
                    <a:pt x="326" y="1874"/>
                  </a:lnTo>
                  <a:lnTo>
                    <a:pt x="322" y="1877"/>
                  </a:lnTo>
                  <a:lnTo>
                    <a:pt x="318" y="1882"/>
                  </a:lnTo>
                  <a:lnTo>
                    <a:pt x="314" y="1886"/>
                  </a:lnTo>
                  <a:close/>
                  <a:moveTo>
                    <a:pt x="327" y="2323"/>
                  </a:moveTo>
                  <a:lnTo>
                    <a:pt x="327" y="2308"/>
                  </a:lnTo>
                  <a:lnTo>
                    <a:pt x="329" y="2308"/>
                  </a:lnTo>
                  <a:lnTo>
                    <a:pt x="329" y="2323"/>
                  </a:lnTo>
                  <a:lnTo>
                    <a:pt x="327" y="2323"/>
                  </a:lnTo>
                  <a:close/>
                  <a:moveTo>
                    <a:pt x="329" y="2338"/>
                  </a:moveTo>
                  <a:lnTo>
                    <a:pt x="329" y="2356"/>
                  </a:lnTo>
                  <a:lnTo>
                    <a:pt x="327" y="2356"/>
                  </a:lnTo>
                  <a:lnTo>
                    <a:pt x="327" y="2338"/>
                  </a:lnTo>
                  <a:lnTo>
                    <a:pt x="329" y="2338"/>
                  </a:lnTo>
                  <a:close/>
                  <a:moveTo>
                    <a:pt x="327" y="2486"/>
                  </a:moveTo>
                  <a:lnTo>
                    <a:pt x="327" y="2486"/>
                  </a:lnTo>
                  <a:lnTo>
                    <a:pt x="327" y="2485"/>
                  </a:lnTo>
                  <a:lnTo>
                    <a:pt x="328" y="2484"/>
                  </a:lnTo>
                  <a:lnTo>
                    <a:pt x="328" y="2482"/>
                  </a:lnTo>
                  <a:lnTo>
                    <a:pt x="328" y="2481"/>
                  </a:lnTo>
                  <a:lnTo>
                    <a:pt x="328" y="2480"/>
                  </a:lnTo>
                  <a:lnTo>
                    <a:pt x="328" y="2479"/>
                  </a:lnTo>
                  <a:lnTo>
                    <a:pt x="328" y="2477"/>
                  </a:lnTo>
                  <a:lnTo>
                    <a:pt x="329" y="2476"/>
                  </a:lnTo>
                  <a:lnTo>
                    <a:pt x="329" y="2475"/>
                  </a:lnTo>
                  <a:lnTo>
                    <a:pt x="338" y="2486"/>
                  </a:lnTo>
                  <a:lnTo>
                    <a:pt x="338" y="2485"/>
                  </a:lnTo>
                  <a:lnTo>
                    <a:pt x="339" y="2482"/>
                  </a:lnTo>
                  <a:lnTo>
                    <a:pt x="340" y="2481"/>
                  </a:lnTo>
                  <a:lnTo>
                    <a:pt x="342" y="2480"/>
                  </a:lnTo>
                  <a:lnTo>
                    <a:pt x="343" y="2480"/>
                  </a:lnTo>
                  <a:lnTo>
                    <a:pt x="344" y="2480"/>
                  </a:lnTo>
                  <a:lnTo>
                    <a:pt x="345" y="2479"/>
                  </a:lnTo>
                  <a:lnTo>
                    <a:pt x="347" y="2479"/>
                  </a:lnTo>
                  <a:lnTo>
                    <a:pt x="348" y="2477"/>
                  </a:lnTo>
                  <a:lnTo>
                    <a:pt x="348" y="2476"/>
                  </a:lnTo>
                  <a:lnTo>
                    <a:pt x="348" y="2475"/>
                  </a:lnTo>
                  <a:lnTo>
                    <a:pt x="348" y="2474"/>
                  </a:lnTo>
                  <a:lnTo>
                    <a:pt x="348" y="2472"/>
                  </a:lnTo>
                  <a:lnTo>
                    <a:pt x="348" y="2471"/>
                  </a:lnTo>
                  <a:lnTo>
                    <a:pt x="342" y="2471"/>
                  </a:lnTo>
                  <a:lnTo>
                    <a:pt x="344" y="2469"/>
                  </a:lnTo>
                  <a:lnTo>
                    <a:pt x="344" y="2467"/>
                  </a:lnTo>
                  <a:lnTo>
                    <a:pt x="343" y="2466"/>
                  </a:lnTo>
                  <a:lnTo>
                    <a:pt x="342" y="2466"/>
                  </a:lnTo>
                  <a:lnTo>
                    <a:pt x="340" y="2465"/>
                  </a:lnTo>
                  <a:lnTo>
                    <a:pt x="339" y="2465"/>
                  </a:lnTo>
                  <a:lnTo>
                    <a:pt x="338" y="2465"/>
                  </a:lnTo>
                  <a:lnTo>
                    <a:pt x="337" y="2465"/>
                  </a:lnTo>
                  <a:lnTo>
                    <a:pt x="335" y="2465"/>
                  </a:lnTo>
                  <a:lnTo>
                    <a:pt x="338" y="2463"/>
                  </a:lnTo>
                  <a:lnTo>
                    <a:pt x="339" y="2459"/>
                  </a:lnTo>
                  <a:lnTo>
                    <a:pt x="339" y="2456"/>
                  </a:lnTo>
                  <a:lnTo>
                    <a:pt x="338" y="2454"/>
                  </a:lnTo>
                  <a:lnTo>
                    <a:pt x="337" y="2453"/>
                  </a:lnTo>
                  <a:lnTo>
                    <a:pt x="334" y="2450"/>
                  </a:lnTo>
                  <a:lnTo>
                    <a:pt x="332" y="2448"/>
                  </a:lnTo>
                  <a:lnTo>
                    <a:pt x="330" y="2446"/>
                  </a:lnTo>
                  <a:lnTo>
                    <a:pt x="328" y="2446"/>
                  </a:lnTo>
                  <a:lnTo>
                    <a:pt x="327" y="2445"/>
                  </a:lnTo>
                  <a:lnTo>
                    <a:pt x="328" y="2445"/>
                  </a:lnTo>
                  <a:lnTo>
                    <a:pt x="329" y="2445"/>
                  </a:lnTo>
                  <a:lnTo>
                    <a:pt x="330" y="2445"/>
                  </a:lnTo>
                  <a:lnTo>
                    <a:pt x="330" y="2444"/>
                  </a:lnTo>
                  <a:lnTo>
                    <a:pt x="332" y="2444"/>
                  </a:lnTo>
                  <a:lnTo>
                    <a:pt x="333" y="2443"/>
                  </a:lnTo>
                  <a:lnTo>
                    <a:pt x="334" y="2441"/>
                  </a:lnTo>
                  <a:lnTo>
                    <a:pt x="335" y="2440"/>
                  </a:lnTo>
                  <a:lnTo>
                    <a:pt x="335" y="2439"/>
                  </a:lnTo>
                  <a:lnTo>
                    <a:pt x="337" y="2438"/>
                  </a:lnTo>
                  <a:lnTo>
                    <a:pt x="333" y="2430"/>
                  </a:lnTo>
                  <a:lnTo>
                    <a:pt x="335" y="2433"/>
                  </a:lnTo>
                  <a:lnTo>
                    <a:pt x="335" y="2434"/>
                  </a:lnTo>
                  <a:lnTo>
                    <a:pt x="337" y="2435"/>
                  </a:lnTo>
                  <a:lnTo>
                    <a:pt x="337" y="2437"/>
                  </a:lnTo>
                  <a:lnTo>
                    <a:pt x="337" y="2438"/>
                  </a:lnTo>
                  <a:lnTo>
                    <a:pt x="338" y="2441"/>
                  </a:lnTo>
                  <a:lnTo>
                    <a:pt x="339" y="2440"/>
                  </a:lnTo>
                  <a:lnTo>
                    <a:pt x="342" y="2439"/>
                  </a:lnTo>
                  <a:lnTo>
                    <a:pt x="343" y="2439"/>
                  </a:lnTo>
                  <a:lnTo>
                    <a:pt x="344" y="2438"/>
                  </a:lnTo>
                  <a:lnTo>
                    <a:pt x="345" y="2437"/>
                  </a:lnTo>
                  <a:lnTo>
                    <a:pt x="345" y="2435"/>
                  </a:lnTo>
                  <a:lnTo>
                    <a:pt x="347" y="2435"/>
                  </a:lnTo>
                  <a:lnTo>
                    <a:pt x="347" y="2434"/>
                  </a:lnTo>
                  <a:lnTo>
                    <a:pt x="345" y="2432"/>
                  </a:lnTo>
                  <a:lnTo>
                    <a:pt x="345" y="2430"/>
                  </a:lnTo>
                  <a:lnTo>
                    <a:pt x="344" y="2429"/>
                  </a:lnTo>
                  <a:lnTo>
                    <a:pt x="343" y="2428"/>
                  </a:lnTo>
                  <a:lnTo>
                    <a:pt x="340" y="2427"/>
                  </a:lnTo>
                  <a:lnTo>
                    <a:pt x="339" y="2424"/>
                  </a:lnTo>
                  <a:lnTo>
                    <a:pt x="338" y="2423"/>
                  </a:lnTo>
                  <a:lnTo>
                    <a:pt x="338" y="2420"/>
                  </a:lnTo>
                  <a:lnTo>
                    <a:pt x="338" y="2418"/>
                  </a:lnTo>
                  <a:lnTo>
                    <a:pt x="338" y="2416"/>
                  </a:lnTo>
                  <a:lnTo>
                    <a:pt x="333" y="2416"/>
                  </a:lnTo>
                  <a:lnTo>
                    <a:pt x="333" y="2424"/>
                  </a:lnTo>
                  <a:lnTo>
                    <a:pt x="330" y="2419"/>
                  </a:lnTo>
                  <a:lnTo>
                    <a:pt x="328" y="2413"/>
                  </a:lnTo>
                  <a:lnTo>
                    <a:pt x="327" y="2407"/>
                  </a:lnTo>
                  <a:lnTo>
                    <a:pt x="327" y="2401"/>
                  </a:lnTo>
                  <a:lnTo>
                    <a:pt x="326" y="2394"/>
                  </a:lnTo>
                  <a:lnTo>
                    <a:pt x="326" y="2387"/>
                  </a:lnTo>
                  <a:lnTo>
                    <a:pt x="327" y="2382"/>
                  </a:lnTo>
                  <a:lnTo>
                    <a:pt x="327" y="2376"/>
                  </a:lnTo>
                  <a:lnTo>
                    <a:pt x="327" y="2371"/>
                  </a:lnTo>
                  <a:lnTo>
                    <a:pt x="327" y="2367"/>
                  </a:lnTo>
                  <a:lnTo>
                    <a:pt x="327" y="2366"/>
                  </a:lnTo>
                  <a:lnTo>
                    <a:pt x="327" y="2365"/>
                  </a:lnTo>
                  <a:lnTo>
                    <a:pt x="327" y="2366"/>
                  </a:lnTo>
                  <a:lnTo>
                    <a:pt x="327" y="2367"/>
                  </a:lnTo>
                  <a:lnTo>
                    <a:pt x="327" y="2369"/>
                  </a:lnTo>
                  <a:lnTo>
                    <a:pt x="328" y="2369"/>
                  </a:lnTo>
                  <a:lnTo>
                    <a:pt x="328" y="2370"/>
                  </a:lnTo>
                  <a:lnTo>
                    <a:pt x="329" y="2370"/>
                  </a:lnTo>
                  <a:lnTo>
                    <a:pt x="329" y="2371"/>
                  </a:lnTo>
                  <a:lnTo>
                    <a:pt x="332" y="2351"/>
                  </a:lnTo>
                  <a:lnTo>
                    <a:pt x="334" y="2333"/>
                  </a:lnTo>
                  <a:lnTo>
                    <a:pt x="334" y="2314"/>
                  </a:lnTo>
                  <a:lnTo>
                    <a:pt x="335" y="2296"/>
                  </a:lnTo>
                  <a:lnTo>
                    <a:pt x="334" y="2277"/>
                  </a:lnTo>
                  <a:lnTo>
                    <a:pt x="333" y="2258"/>
                  </a:lnTo>
                  <a:lnTo>
                    <a:pt x="332" y="2240"/>
                  </a:lnTo>
                  <a:lnTo>
                    <a:pt x="330" y="2221"/>
                  </a:lnTo>
                  <a:lnTo>
                    <a:pt x="328" y="2202"/>
                  </a:lnTo>
                  <a:lnTo>
                    <a:pt x="327" y="2183"/>
                  </a:lnTo>
                  <a:lnTo>
                    <a:pt x="330" y="2208"/>
                  </a:lnTo>
                  <a:lnTo>
                    <a:pt x="334" y="2232"/>
                  </a:lnTo>
                  <a:lnTo>
                    <a:pt x="337" y="2257"/>
                  </a:lnTo>
                  <a:lnTo>
                    <a:pt x="339" y="2282"/>
                  </a:lnTo>
                  <a:lnTo>
                    <a:pt x="340" y="2307"/>
                  </a:lnTo>
                  <a:lnTo>
                    <a:pt x="342" y="2331"/>
                  </a:lnTo>
                  <a:lnTo>
                    <a:pt x="344" y="2357"/>
                  </a:lnTo>
                  <a:lnTo>
                    <a:pt x="344" y="2382"/>
                  </a:lnTo>
                  <a:lnTo>
                    <a:pt x="345" y="2408"/>
                  </a:lnTo>
                  <a:lnTo>
                    <a:pt x="347" y="2434"/>
                  </a:lnTo>
                  <a:lnTo>
                    <a:pt x="347" y="2438"/>
                  </a:lnTo>
                  <a:lnTo>
                    <a:pt x="347" y="2441"/>
                  </a:lnTo>
                  <a:lnTo>
                    <a:pt x="347" y="2445"/>
                  </a:lnTo>
                  <a:lnTo>
                    <a:pt x="347" y="2449"/>
                  </a:lnTo>
                  <a:lnTo>
                    <a:pt x="347" y="2453"/>
                  </a:lnTo>
                  <a:lnTo>
                    <a:pt x="347" y="2456"/>
                  </a:lnTo>
                  <a:lnTo>
                    <a:pt x="347" y="2460"/>
                  </a:lnTo>
                  <a:lnTo>
                    <a:pt x="347" y="2464"/>
                  </a:lnTo>
                  <a:lnTo>
                    <a:pt x="348" y="2467"/>
                  </a:lnTo>
                  <a:lnTo>
                    <a:pt x="348" y="2471"/>
                  </a:lnTo>
                  <a:lnTo>
                    <a:pt x="348" y="2472"/>
                  </a:lnTo>
                  <a:lnTo>
                    <a:pt x="348" y="2474"/>
                  </a:lnTo>
                  <a:lnTo>
                    <a:pt x="348" y="2475"/>
                  </a:lnTo>
                  <a:lnTo>
                    <a:pt x="348" y="2476"/>
                  </a:lnTo>
                  <a:lnTo>
                    <a:pt x="348" y="2477"/>
                  </a:lnTo>
                  <a:lnTo>
                    <a:pt x="348" y="2479"/>
                  </a:lnTo>
                  <a:lnTo>
                    <a:pt x="348" y="2480"/>
                  </a:lnTo>
                  <a:lnTo>
                    <a:pt x="348" y="2481"/>
                  </a:lnTo>
                  <a:lnTo>
                    <a:pt x="348" y="2482"/>
                  </a:lnTo>
                  <a:lnTo>
                    <a:pt x="348" y="2484"/>
                  </a:lnTo>
                  <a:lnTo>
                    <a:pt x="348" y="2485"/>
                  </a:lnTo>
                  <a:lnTo>
                    <a:pt x="348" y="2486"/>
                  </a:lnTo>
                  <a:lnTo>
                    <a:pt x="344" y="2484"/>
                  </a:lnTo>
                  <a:lnTo>
                    <a:pt x="344" y="2485"/>
                  </a:lnTo>
                  <a:lnTo>
                    <a:pt x="343" y="2486"/>
                  </a:lnTo>
                  <a:lnTo>
                    <a:pt x="343" y="2487"/>
                  </a:lnTo>
                  <a:lnTo>
                    <a:pt x="342" y="2489"/>
                  </a:lnTo>
                  <a:lnTo>
                    <a:pt x="342" y="2490"/>
                  </a:lnTo>
                  <a:lnTo>
                    <a:pt x="342" y="2491"/>
                  </a:lnTo>
                  <a:lnTo>
                    <a:pt x="342" y="2492"/>
                  </a:lnTo>
                  <a:lnTo>
                    <a:pt x="342" y="2493"/>
                  </a:lnTo>
                  <a:lnTo>
                    <a:pt x="342" y="2495"/>
                  </a:lnTo>
                  <a:lnTo>
                    <a:pt x="342" y="2496"/>
                  </a:lnTo>
                  <a:lnTo>
                    <a:pt x="342" y="2498"/>
                  </a:lnTo>
                  <a:lnTo>
                    <a:pt x="342" y="2501"/>
                  </a:lnTo>
                  <a:lnTo>
                    <a:pt x="342" y="2503"/>
                  </a:lnTo>
                  <a:lnTo>
                    <a:pt x="342" y="2506"/>
                  </a:lnTo>
                  <a:lnTo>
                    <a:pt x="342" y="2508"/>
                  </a:lnTo>
                  <a:lnTo>
                    <a:pt x="342" y="2511"/>
                  </a:lnTo>
                  <a:lnTo>
                    <a:pt x="342" y="2512"/>
                  </a:lnTo>
                  <a:lnTo>
                    <a:pt x="342" y="2514"/>
                  </a:lnTo>
                  <a:lnTo>
                    <a:pt x="342" y="2517"/>
                  </a:lnTo>
                  <a:lnTo>
                    <a:pt x="342" y="2519"/>
                  </a:lnTo>
                  <a:lnTo>
                    <a:pt x="340" y="2519"/>
                  </a:lnTo>
                  <a:lnTo>
                    <a:pt x="339" y="2519"/>
                  </a:lnTo>
                  <a:lnTo>
                    <a:pt x="338" y="2519"/>
                  </a:lnTo>
                  <a:lnTo>
                    <a:pt x="337" y="2519"/>
                  </a:lnTo>
                  <a:lnTo>
                    <a:pt x="337" y="2518"/>
                  </a:lnTo>
                  <a:lnTo>
                    <a:pt x="335" y="2518"/>
                  </a:lnTo>
                  <a:lnTo>
                    <a:pt x="334" y="2518"/>
                  </a:lnTo>
                  <a:lnTo>
                    <a:pt x="334" y="2517"/>
                  </a:lnTo>
                  <a:lnTo>
                    <a:pt x="333" y="2517"/>
                  </a:lnTo>
                  <a:lnTo>
                    <a:pt x="333" y="2516"/>
                  </a:lnTo>
                  <a:lnTo>
                    <a:pt x="338" y="2519"/>
                  </a:lnTo>
                  <a:lnTo>
                    <a:pt x="339" y="2517"/>
                  </a:lnTo>
                  <a:lnTo>
                    <a:pt x="340" y="2516"/>
                  </a:lnTo>
                  <a:lnTo>
                    <a:pt x="340" y="2513"/>
                  </a:lnTo>
                  <a:lnTo>
                    <a:pt x="342" y="2511"/>
                  </a:lnTo>
                  <a:lnTo>
                    <a:pt x="342" y="2508"/>
                  </a:lnTo>
                  <a:lnTo>
                    <a:pt x="342" y="2506"/>
                  </a:lnTo>
                  <a:lnTo>
                    <a:pt x="342" y="2503"/>
                  </a:lnTo>
                  <a:lnTo>
                    <a:pt x="342" y="2501"/>
                  </a:lnTo>
                  <a:lnTo>
                    <a:pt x="342" y="2498"/>
                  </a:lnTo>
                  <a:lnTo>
                    <a:pt x="342" y="2496"/>
                  </a:lnTo>
                  <a:lnTo>
                    <a:pt x="342" y="2495"/>
                  </a:lnTo>
                  <a:lnTo>
                    <a:pt x="335" y="2495"/>
                  </a:lnTo>
                  <a:lnTo>
                    <a:pt x="335" y="2493"/>
                  </a:lnTo>
                  <a:lnTo>
                    <a:pt x="335" y="2492"/>
                  </a:lnTo>
                  <a:lnTo>
                    <a:pt x="335" y="2491"/>
                  </a:lnTo>
                  <a:lnTo>
                    <a:pt x="335" y="2490"/>
                  </a:lnTo>
                  <a:lnTo>
                    <a:pt x="334" y="2489"/>
                  </a:lnTo>
                  <a:lnTo>
                    <a:pt x="334" y="2487"/>
                  </a:lnTo>
                  <a:lnTo>
                    <a:pt x="333" y="2486"/>
                  </a:lnTo>
                  <a:lnTo>
                    <a:pt x="332" y="2486"/>
                  </a:lnTo>
                  <a:lnTo>
                    <a:pt x="330" y="2485"/>
                  </a:lnTo>
                  <a:lnTo>
                    <a:pt x="329" y="2484"/>
                  </a:lnTo>
                  <a:lnTo>
                    <a:pt x="327" y="2486"/>
                  </a:lnTo>
                  <a:lnTo>
                    <a:pt x="327" y="2487"/>
                  </a:lnTo>
                  <a:lnTo>
                    <a:pt x="327" y="2489"/>
                  </a:lnTo>
                  <a:lnTo>
                    <a:pt x="327" y="2490"/>
                  </a:lnTo>
                  <a:lnTo>
                    <a:pt x="327" y="2489"/>
                  </a:lnTo>
                  <a:lnTo>
                    <a:pt x="327" y="2487"/>
                  </a:lnTo>
                  <a:lnTo>
                    <a:pt x="327" y="2486"/>
                  </a:lnTo>
                  <a:close/>
                  <a:moveTo>
                    <a:pt x="371" y="2989"/>
                  </a:moveTo>
                  <a:lnTo>
                    <a:pt x="368" y="2988"/>
                  </a:lnTo>
                  <a:lnTo>
                    <a:pt x="378" y="2965"/>
                  </a:lnTo>
                  <a:lnTo>
                    <a:pt x="380" y="2965"/>
                  </a:lnTo>
                  <a:lnTo>
                    <a:pt x="371" y="2989"/>
                  </a:lnTo>
                  <a:close/>
                  <a:moveTo>
                    <a:pt x="383" y="3722"/>
                  </a:moveTo>
                  <a:lnTo>
                    <a:pt x="380" y="3748"/>
                  </a:lnTo>
                  <a:lnTo>
                    <a:pt x="380" y="3739"/>
                  </a:lnTo>
                  <a:lnTo>
                    <a:pt x="383" y="3722"/>
                  </a:lnTo>
                  <a:close/>
                  <a:moveTo>
                    <a:pt x="380" y="3754"/>
                  </a:moveTo>
                  <a:lnTo>
                    <a:pt x="378" y="3819"/>
                  </a:lnTo>
                  <a:lnTo>
                    <a:pt x="374" y="3819"/>
                  </a:lnTo>
                  <a:lnTo>
                    <a:pt x="378" y="3754"/>
                  </a:lnTo>
                  <a:lnTo>
                    <a:pt x="380" y="3754"/>
                  </a:lnTo>
                  <a:close/>
                  <a:moveTo>
                    <a:pt x="374" y="3831"/>
                  </a:moveTo>
                  <a:lnTo>
                    <a:pt x="374" y="3858"/>
                  </a:lnTo>
                  <a:lnTo>
                    <a:pt x="371" y="3858"/>
                  </a:lnTo>
                  <a:lnTo>
                    <a:pt x="371" y="3831"/>
                  </a:lnTo>
                  <a:lnTo>
                    <a:pt x="374" y="3831"/>
                  </a:lnTo>
                  <a:close/>
                  <a:moveTo>
                    <a:pt x="371" y="2994"/>
                  </a:moveTo>
                  <a:lnTo>
                    <a:pt x="344" y="3065"/>
                  </a:lnTo>
                  <a:lnTo>
                    <a:pt x="344" y="3064"/>
                  </a:lnTo>
                  <a:lnTo>
                    <a:pt x="345" y="3062"/>
                  </a:lnTo>
                  <a:lnTo>
                    <a:pt x="345" y="3060"/>
                  </a:lnTo>
                  <a:lnTo>
                    <a:pt x="345" y="3059"/>
                  </a:lnTo>
                  <a:lnTo>
                    <a:pt x="347" y="3058"/>
                  </a:lnTo>
                  <a:lnTo>
                    <a:pt x="347" y="3056"/>
                  </a:lnTo>
                  <a:lnTo>
                    <a:pt x="347" y="3055"/>
                  </a:lnTo>
                  <a:lnTo>
                    <a:pt x="348" y="3054"/>
                  </a:lnTo>
                  <a:lnTo>
                    <a:pt x="348" y="3051"/>
                  </a:lnTo>
                  <a:lnTo>
                    <a:pt x="348" y="3050"/>
                  </a:lnTo>
                  <a:lnTo>
                    <a:pt x="344" y="3048"/>
                  </a:lnTo>
                  <a:lnTo>
                    <a:pt x="340" y="3055"/>
                  </a:lnTo>
                  <a:lnTo>
                    <a:pt x="339" y="3056"/>
                  </a:lnTo>
                  <a:lnTo>
                    <a:pt x="339" y="3058"/>
                  </a:lnTo>
                  <a:lnTo>
                    <a:pt x="338" y="3059"/>
                  </a:lnTo>
                  <a:lnTo>
                    <a:pt x="338" y="3060"/>
                  </a:lnTo>
                  <a:lnTo>
                    <a:pt x="338" y="3061"/>
                  </a:lnTo>
                  <a:lnTo>
                    <a:pt x="337" y="3062"/>
                  </a:lnTo>
                  <a:lnTo>
                    <a:pt x="337" y="3064"/>
                  </a:lnTo>
                  <a:lnTo>
                    <a:pt x="335" y="3064"/>
                  </a:lnTo>
                  <a:lnTo>
                    <a:pt x="335" y="3065"/>
                  </a:lnTo>
                  <a:lnTo>
                    <a:pt x="340" y="3055"/>
                  </a:lnTo>
                  <a:lnTo>
                    <a:pt x="343" y="3050"/>
                  </a:lnTo>
                  <a:lnTo>
                    <a:pt x="344" y="3045"/>
                  </a:lnTo>
                  <a:lnTo>
                    <a:pt x="347" y="3039"/>
                  </a:lnTo>
                  <a:lnTo>
                    <a:pt x="349" y="3033"/>
                  </a:lnTo>
                  <a:lnTo>
                    <a:pt x="352" y="3027"/>
                  </a:lnTo>
                  <a:lnTo>
                    <a:pt x="354" y="3019"/>
                  </a:lnTo>
                  <a:lnTo>
                    <a:pt x="357" y="3013"/>
                  </a:lnTo>
                  <a:lnTo>
                    <a:pt x="359" y="3007"/>
                  </a:lnTo>
                  <a:lnTo>
                    <a:pt x="360" y="3001"/>
                  </a:lnTo>
                  <a:lnTo>
                    <a:pt x="363" y="2994"/>
                  </a:lnTo>
                  <a:lnTo>
                    <a:pt x="371" y="2994"/>
                  </a:lnTo>
                  <a:close/>
                  <a:moveTo>
                    <a:pt x="371" y="3866"/>
                  </a:moveTo>
                  <a:lnTo>
                    <a:pt x="371" y="3888"/>
                  </a:lnTo>
                  <a:lnTo>
                    <a:pt x="368" y="3888"/>
                  </a:lnTo>
                  <a:lnTo>
                    <a:pt x="368" y="3866"/>
                  </a:lnTo>
                  <a:lnTo>
                    <a:pt x="371" y="3866"/>
                  </a:lnTo>
                  <a:close/>
                  <a:moveTo>
                    <a:pt x="329" y="2840"/>
                  </a:moveTo>
                  <a:lnTo>
                    <a:pt x="333" y="2840"/>
                  </a:lnTo>
                  <a:lnTo>
                    <a:pt x="333" y="2857"/>
                  </a:lnTo>
                  <a:lnTo>
                    <a:pt x="329" y="2857"/>
                  </a:lnTo>
                  <a:lnTo>
                    <a:pt x="329" y="2840"/>
                  </a:lnTo>
                  <a:close/>
                  <a:moveTo>
                    <a:pt x="327" y="2819"/>
                  </a:moveTo>
                  <a:lnTo>
                    <a:pt x="327" y="2798"/>
                  </a:lnTo>
                  <a:lnTo>
                    <a:pt x="329" y="2798"/>
                  </a:lnTo>
                  <a:lnTo>
                    <a:pt x="329" y="2819"/>
                  </a:lnTo>
                  <a:lnTo>
                    <a:pt x="327" y="2819"/>
                  </a:lnTo>
                  <a:close/>
                  <a:moveTo>
                    <a:pt x="329" y="2587"/>
                  </a:moveTo>
                  <a:lnTo>
                    <a:pt x="329" y="2560"/>
                  </a:lnTo>
                  <a:lnTo>
                    <a:pt x="333" y="2560"/>
                  </a:lnTo>
                  <a:lnTo>
                    <a:pt x="332" y="2564"/>
                  </a:lnTo>
                  <a:lnTo>
                    <a:pt x="332" y="2566"/>
                  </a:lnTo>
                  <a:lnTo>
                    <a:pt x="332" y="2569"/>
                  </a:lnTo>
                  <a:lnTo>
                    <a:pt x="333" y="2569"/>
                  </a:lnTo>
                  <a:lnTo>
                    <a:pt x="334" y="2569"/>
                  </a:lnTo>
                  <a:lnTo>
                    <a:pt x="337" y="2569"/>
                  </a:lnTo>
                  <a:lnTo>
                    <a:pt x="338" y="2569"/>
                  </a:lnTo>
                  <a:lnTo>
                    <a:pt x="340" y="2570"/>
                  </a:lnTo>
                  <a:lnTo>
                    <a:pt x="342" y="2571"/>
                  </a:lnTo>
                  <a:lnTo>
                    <a:pt x="343" y="2573"/>
                  </a:lnTo>
                  <a:lnTo>
                    <a:pt x="345" y="2570"/>
                  </a:lnTo>
                  <a:lnTo>
                    <a:pt x="348" y="2573"/>
                  </a:lnTo>
                  <a:lnTo>
                    <a:pt x="344" y="2575"/>
                  </a:lnTo>
                  <a:lnTo>
                    <a:pt x="343" y="2578"/>
                  </a:lnTo>
                  <a:lnTo>
                    <a:pt x="343" y="2581"/>
                  </a:lnTo>
                  <a:lnTo>
                    <a:pt x="343" y="2585"/>
                  </a:lnTo>
                  <a:lnTo>
                    <a:pt x="344" y="2589"/>
                  </a:lnTo>
                  <a:lnTo>
                    <a:pt x="344" y="2591"/>
                  </a:lnTo>
                  <a:lnTo>
                    <a:pt x="345" y="2595"/>
                  </a:lnTo>
                  <a:lnTo>
                    <a:pt x="345" y="2597"/>
                  </a:lnTo>
                  <a:lnTo>
                    <a:pt x="345" y="2599"/>
                  </a:lnTo>
                  <a:lnTo>
                    <a:pt x="344" y="2599"/>
                  </a:lnTo>
                  <a:lnTo>
                    <a:pt x="344" y="2597"/>
                  </a:lnTo>
                  <a:lnTo>
                    <a:pt x="344" y="2596"/>
                  </a:lnTo>
                  <a:lnTo>
                    <a:pt x="344" y="2595"/>
                  </a:lnTo>
                  <a:lnTo>
                    <a:pt x="344" y="2594"/>
                  </a:lnTo>
                  <a:lnTo>
                    <a:pt x="344" y="2592"/>
                  </a:lnTo>
                  <a:lnTo>
                    <a:pt x="343" y="2591"/>
                  </a:lnTo>
                  <a:lnTo>
                    <a:pt x="342" y="2590"/>
                  </a:lnTo>
                  <a:lnTo>
                    <a:pt x="338" y="2594"/>
                  </a:lnTo>
                  <a:lnTo>
                    <a:pt x="338" y="2595"/>
                  </a:lnTo>
                  <a:lnTo>
                    <a:pt x="337" y="2595"/>
                  </a:lnTo>
                  <a:lnTo>
                    <a:pt x="338" y="2594"/>
                  </a:lnTo>
                  <a:lnTo>
                    <a:pt x="339" y="2591"/>
                  </a:lnTo>
                  <a:lnTo>
                    <a:pt x="339" y="2590"/>
                  </a:lnTo>
                  <a:lnTo>
                    <a:pt x="340" y="2587"/>
                  </a:lnTo>
                  <a:lnTo>
                    <a:pt x="340" y="2585"/>
                  </a:lnTo>
                  <a:lnTo>
                    <a:pt x="340" y="2583"/>
                  </a:lnTo>
                  <a:lnTo>
                    <a:pt x="340" y="2580"/>
                  </a:lnTo>
                  <a:lnTo>
                    <a:pt x="340" y="2578"/>
                  </a:lnTo>
                  <a:lnTo>
                    <a:pt x="339" y="2575"/>
                  </a:lnTo>
                  <a:lnTo>
                    <a:pt x="338" y="2574"/>
                  </a:lnTo>
                  <a:lnTo>
                    <a:pt x="335" y="2573"/>
                  </a:lnTo>
                  <a:lnTo>
                    <a:pt x="334" y="2574"/>
                  </a:lnTo>
                  <a:lnTo>
                    <a:pt x="333" y="2575"/>
                  </a:lnTo>
                  <a:lnTo>
                    <a:pt x="333" y="2576"/>
                  </a:lnTo>
                  <a:lnTo>
                    <a:pt x="332" y="2578"/>
                  </a:lnTo>
                  <a:lnTo>
                    <a:pt x="332" y="2579"/>
                  </a:lnTo>
                  <a:lnTo>
                    <a:pt x="332" y="2581"/>
                  </a:lnTo>
                  <a:lnTo>
                    <a:pt x="333" y="2583"/>
                  </a:lnTo>
                  <a:lnTo>
                    <a:pt x="333" y="2584"/>
                  </a:lnTo>
                  <a:lnTo>
                    <a:pt x="333" y="2586"/>
                  </a:lnTo>
                  <a:lnTo>
                    <a:pt x="333" y="2587"/>
                  </a:lnTo>
                  <a:lnTo>
                    <a:pt x="329" y="2587"/>
                  </a:lnTo>
                  <a:close/>
                  <a:moveTo>
                    <a:pt x="329" y="2549"/>
                  </a:moveTo>
                  <a:lnTo>
                    <a:pt x="335" y="2539"/>
                  </a:lnTo>
                  <a:lnTo>
                    <a:pt x="335" y="2538"/>
                  </a:lnTo>
                  <a:lnTo>
                    <a:pt x="337" y="2538"/>
                  </a:lnTo>
                  <a:lnTo>
                    <a:pt x="337" y="2537"/>
                  </a:lnTo>
                  <a:lnTo>
                    <a:pt x="338" y="2537"/>
                  </a:lnTo>
                  <a:lnTo>
                    <a:pt x="339" y="2537"/>
                  </a:lnTo>
                  <a:lnTo>
                    <a:pt x="342" y="2534"/>
                  </a:lnTo>
                  <a:lnTo>
                    <a:pt x="348" y="2539"/>
                  </a:lnTo>
                  <a:lnTo>
                    <a:pt x="347" y="2539"/>
                  </a:lnTo>
                  <a:lnTo>
                    <a:pt x="345" y="2539"/>
                  </a:lnTo>
                  <a:lnTo>
                    <a:pt x="344" y="2539"/>
                  </a:lnTo>
                  <a:lnTo>
                    <a:pt x="343" y="2538"/>
                  </a:lnTo>
                  <a:lnTo>
                    <a:pt x="342" y="2538"/>
                  </a:lnTo>
                  <a:lnTo>
                    <a:pt x="340" y="2537"/>
                  </a:lnTo>
                  <a:lnTo>
                    <a:pt x="339" y="2537"/>
                  </a:lnTo>
                  <a:lnTo>
                    <a:pt x="329" y="2549"/>
                  </a:lnTo>
                  <a:close/>
                  <a:moveTo>
                    <a:pt x="333" y="2602"/>
                  </a:moveTo>
                  <a:lnTo>
                    <a:pt x="335" y="2602"/>
                  </a:lnTo>
                  <a:lnTo>
                    <a:pt x="335" y="2641"/>
                  </a:lnTo>
                  <a:lnTo>
                    <a:pt x="333" y="2641"/>
                  </a:lnTo>
                  <a:lnTo>
                    <a:pt x="333" y="2602"/>
                  </a:lnTo>
                  <a:close/>
                  <a:moveTo>
                    <a:pt x="335" y="2655"/>
                  </a:moveTo>
                  <a:lnTo>
                    <a:pt x="338" y="2658"/>
                  </a:lnTo>
                  <a:lnTo>
                    <a:pt x="338" y="2657"/>
                  </a:lnTo>
                  <a:lnTo>
                    <a:pt x="338" y="2655"/>
                  </a:lnTo>
                  <a:lnTo>
                    <a:pt x="338" y="2654"/>
                  </a:lnTo>
                  <a:lnTo>
                    <a:pt x="338" y="2653"/>
                  </a:lnTo>
                  <a:lnTo>
                    <a:pt x="338" y="2652"/>
                  </a:lnTo>
                  <a:lnTo>
                    <a:pt x="338" y="2651"/>
                  </a:lnTo>
                  <a:lnTo>
                    <a:pt x="338" y="2649"/>
                  </a:lnTo>
                  <a:lnTo>
                    <a:pt x="335" y="2647"/>
                  </a:lnTo>
                  <a:lnTo>
                    <a:pt x="338" y="2643"/>
                  </a:lnTo>
                  <a:lnTo>
                    <a:pt x="338" y="2644"/>
                  </a:lnTo>
                  <a:lnTo>
                    <a:pt x="338" y="2646"/>
                  </a:lnTo>
                  <a:lnTo>
                    <a:pt x="338" y="2647"/>
                  </a:lnTo>
                  <a:lnTo>
                    <a:pt x="338" y="2648"/>
                  </a:lnTo>
                  <a:lnTo>
                    <a:pt x="338" y="2649"/>
                  </a:lnTo>
                  <a:lnTo>
                    <a:pt x="342" y="2653"/>
                  </a:lnTo>
                  <a:lnTo>
                    <a:pt x="343" y="2653"/>
                  </a:lnTo>
                  <a:lnTo>
                    <a:pt x="343" y="2654"/>
                  </a:lnTo>
                  <a:lnTo>
                    <a:pt x="344" y="2655"/>
                  </a:lnTo>
                  <a:lnTo>
                    <a:pt x="342" y="2653"/>
                  </a:lnTo>
                  <a:lnTo>
                    <a:pt x="340" y="2653"/>
                  </a:lnTo>
                  <a:lnTo>
                    <a:pt x="339" y="2653"/>
                  </a:lnTo>
                  <a:lnTo>
                    <a:pt x="338" y="2653"/>
                  </a:lnTo>
                  <a:lnTo>
                    <a:pt x="338" y="2658"/>
                  </a:lnTo>
                  <a:lnTo>
                    <a:pt x="338" y="2659"/>
                  </a:lnTo>
                  <a:lnTo>
                    <a:pt x="338" y="2662"/>
                  </a:lnTo>
                  <a:lnTo>
                    <a:pt x="338" y="2664"/>
                  </a:lnTo>
                  <a:lnTo>
                    <a:pt x="338" y="2667"/>
                  </a:lnTo>
                  <a:lnTo>
                    <a:pt x="338" y="2668"/>
                  </a:lnTo>
                  <a:lnTo>
                    <a:pt x="338" y="2670"/>
                  </a:lnTo>
                  <a:lnTo>
                    <a:pt x="338" y="2673"/>
                  </a:lnTo>
                  <a:lnTo>
                    <a:pt x="338" y="2674"/>
                  </a:lnTo>
                  <a:lnTo>
                    <a:pt x="338" y="2677"/>
                  </a:lnTo>
                  <a:lnTo>
                    <a:pt x="338" y="2679"/>
                  </a:lnTo>
                  <a:lnTo>
                    <a:pt x="338" y="2680"/>
                  </a:lnTo>
                  <a:lnTo>
                    <a:pt x="339" y="2683"/>
                  </a:lnTo>
                  <a:lnTo>
                    <a:pt x="339" y="2684"/>
                  </a:lnTo>
                  <a:lnTo>
                    <a:pt x="340" y="2685"/>
                  </a:lnTo>
                  <a:lnTo>
                    <a:pt x="340" y="2686"/>
                  </a:lnTo>
                  <a:lnTo>
                    <a:pt x="342" y="2688"/>
                  </a:lnTo>
                  <a:lnTo>
                    <a:pt x="342" y="2689"/>
                  </a:lnTo>
                  <a:lnTo>
                    <a:pt x="343" y="2690"/>
                  </a:lnTo>
                  <a:lnTo>
                    <a:pt x="344" y="2691"/>
                  </a:lnTo>
                  <a:lnTo>
                    <a:pt x="344" y="2698"/>
                  </a:lnTo>
                  <a:lnTo>
                    <a:pt x="345" y="2704"/>
                  </a:lnTo>
                  <a:lnTo>
                    <a:pt x="345" y="2710"/>
                  </a:lnTo>
                  <a:lnTo>
                    <a:pt x="344" y="2716"/>
                  </a:lnTo>
                  <a:lnTo>
                    <a:pt x="344" y="2721"/>
                  </a:lnTo>
                  <a:lnTo>
                    <a:pt x="344" y="2727"/>
                  </a:lnTo>
                  <a:lnTo>
                    <a:pt x="343" y="2735"/>
                  </a:lnTo>
                  <a:lnTo>
                    <a:pt x="343" y="2741"/>
                  </a:lnTo>
                  <a:lnTo>
                    <a:pt x="342" y="2747"/>
                  </a:lnTo>
                  <a:lnTo>
                    <a:pt x="342" y="2753"/>
                  </a:lnTo>
                  <a:lnTo>
                    <a:pt x="342" y="2757"/>
                  </a:lnTo>
                  <a:lnTo>
                    <a:pt x="342" y="2762"/>
                  </a:lnTo>
                  <a:lnTo>
                    <a:pt x="342" y="2766"/>
                  </a:lnTo>
                  <a:lnTo>
                    <a:pt x="342" y="2769"/>
                  </a:lnTo>
                  <a:lnTo>
                    <a:pt x="342" y="2773"/>
                  </a:lnTo>
                  <a:lnTo>
                    <a:pt x="342" y="2778"/>
                  </a:lnTo>
                  <a:lnTo>
                    <a:pt x="342" y="2782"/>
                  </a:lnTo>
                  <a:lnTo>
                    <a:pt x="342" y="2787"/>
                  </a:lnTo>
                  <a:lnTo>
                    <a:pt x="342" y="2790"/>
                  </a:lnTo>
                  <a:lnTo>
                    <a:pt x="342" y="2795"/>
                  </a:lnTo>
                  <a:lnTo>
                    <a:pt x="342" y="2790"/>
                  </a:lnTo>
                  <a:lnTo>
                    <a:pt x="340" y="2787"/>
                  </a:lnTo>
                  <a:lnTo>
                    <a:pt x="340" y="2782"/>
                  </a:lnTo>
                  <a:lnTo>
                    <a:pt x="340" y="2778"/>
                  </a:lnTo>
                  <a:lnTo>
                    <a:pt x="340" y="2773"/>
                  </a:lnTo>
                  <a:lnTo>
                    <a:pt x="340" y="2769"/>
                  </a:lnTo>
                  <a:lnTo>
                    <a:pt x="340" y="2766"/>
                  </a:lnTo>
                  <a:lnTo>
                    <a:pt x="342" y="2761"/>
                  </a:lnTo>
                  <a:lnTo>
                    <a:pt x="342" y="2757"/>
                  </a:lnTo>
                  <a:lnTo>
                    <a:pt x="342" y="2753"/>
                  </a:lnTo>
                  <a:lnTo>
                    <a:pt x="342" y="2746"/>
                  </a:lnTo>
                  <a:lnTo>
                    <a:pt x="340" y="2738"/>
                  </a:lnTo>
                  <a:lnTo>
                    <a:pt x="340" y="2730"/>
                  </a:lnTo>
                  <a:lnTo>
                    <a:pt x="340" y="2722"/>
                  </a:lnTo>
                  <a:lnTo>
                    <a:pt x="339" y="2715"/>
                  </a:lnTo>
                  <a:lnTo>
                    <a:pt x="339" y="2709"/>
                  </a:lnTo>
                  <a:lnTo>
                    <a:pt x="339" y="2701"/>
                  </a:lnTo>
                  <a:lnTo>
                    <a:pt x="338" y="2694"/>
                  </a:lnTo>
                  <a:lnTo>
                    <a:pt x="338" y="2686"/>
                  </a:lnTo>
                  <a:lnTo>
                    <a:pt x="338" y="2679"/>
                  </a:lnTo>
                  <a:lnTo>
                    <a:pt x="337" y="2677"/>
                  </a:lnTo>
                  <a:lnTo>
                    <a:pt x="337" y="2674"/>
                  </a:lnTo>
                  <a:lnTo>
                    <a:pt x="337" y="2672"/>
                  </a:lnTo>
                  <a:lnTo>
                    <a:pt x="335" y="2669"/>
                  </a:lnTo>
                  <a:lnTo>
                    <a:pt x="335" y="2667"/>
                  </a:lnTo>
                  <a:lnTo>
                    <a:pt x="335" y="2664"/>
                  </a:lnTo>
                  <a:lnTo>
                    <a:pt x="335" y="2662"/>
                  </a:lnTo>
                  <a:lnTo>
                    <a:pt x="335" y="2659"/>
                  </a:lnTo>
                  <a:lnTo>
                    <a:pt x="335" y="2657"/>
                  </a:lnTo>
                  <a:lnTo>
                    <a:pt x="335" y="2655"/>
                  </a:lnTo>
                  <a:close/>
                  <a:moveTo>
                    <a:pt x="318" y="4193"/>
                  </a:moveTo>
                  <a:lnTo>
                    <a:pt x="278" y="4231"/>
                  </a:lnTo>
                  <a:lnTo>
                    <a:pt x="282" y="4235"/>
                  </a:lnTo>
                  <a:lnTo>
                    <a:pt x="259" y="4246"/>
                  </a:lnTo>
                  <a:lnTo>
                    <a:pt x="265" y="4241"/>
                  </a:lnTo>
                  <a:lnTo>
                    <a:pt x="270" y="4234"/>
                  </a:lnTo>
                  <a:lnTo>
                    <a:pt x="275" y="4226"/>
                  </a:lnTo>
                  <a:lnTo>
                    <a:pt x="278" y="4217"/>
                  </a:lnTo>
                  <a:lnTo>
                    <a:pt x="282" y="4208"/>
                  </a:lnTo>
                  <a:lnTo>
                    <a:pt x="287" y="4200"/>
                  </a:lnTo>
                  <a:lnTo>
                    <a:pt x="292" y="4194"/>
                  </a:lnTo>
                  <a:lnTo>
                    <a:pt x="300" y="4191"/>
                  </a:lnTo>
                  <a:lnTo>
                    <a:pt x="308" y="4189"/>
                  </a:lnTo>
                  <a:lnTo>
                    <a:pt x="318" y="4193"/>
                  </a:lnTo>
                  <a:close/>
                  <a:moveTo>
                    <a:pt x="264" y="4301"/>
                  </a:moveTo>
                  <a:lnTo>
                    <a:pt x="269" y="4304"/>
                  </a:lnTo>
                  <a:lnTo>
                    <a:pt x="275" y="4307"/>
                  </a:lnTo>
                  <a:lnTo>
                    <a:pt x="281" y="4308"/>
                  </a:lnTo>
                  <a:lnTo>
                    <a:pt x="288" y="4308"/>
                  </a:lnTo>
                  <a:lnTo>
                    <a:pt x="296" y="4307"/>
                  </a:lnTo>
                  <a:lnTo>
                    <a:pt x="302" y="4306"/>
                  </a:lnTo>
                  <a:lnTo>
                    <a:pt x="309" y="4304"/>
                  </a:lnTo>
                  <a:lnTo>
                    <a:pt x="317" y="4303"/>
                  </a:lnTo>
                  <a:lnTo>
                    <a:pt x="323" y="4302"/>
                  </a:lnTo>
                  <a:lnTo>
                    <a:pt x="329" y="4303"/>
                  </a:lnTo>
                  <a:lnTo>
                    <a:pt x="326" y="4307"/>
                  </a:lnTo>
                  <a:lnTo>
                    <a:pt x="323" y="4309"/>
                  </a:lnTo>
                  <a:lnTo>
                    <a:pt x="319" y="4311"/>
                  </a:lnTo>
                  <a:lnTo>
                    <a:pt x="314" y="4312"/>
                  </a:lnTo>
                  <a:lnTo>
                    <a:pt x="311" y="4312"/>
                  </a:lnTo>
                  <a:lnTo>
                    <a:pt x="307" y="4313"/>
                  </a:lnTo>
                  <a:lnTo>
                    <a:pt x="302" y="4313"/>
                  </a:lnTo>
                  <a:lnTo>
                    <a:pt x="298" y="4313"/>
                  </a:lnTo>
                  <a:lnTo>
                    <a:pt x="293" y="4314"/>
                  </a:lnTo>
                  <a:lnTo>
                    <a:pt x="290" y="4316"/>
                  </a:lnTo>
                  <a:lnTo>
                    <a:pt x="288" y="4316"/>
                  </a:lnTo>
                  <a:lnTo>
                    <a:pt x="287" y="4316"/>
                  </a:lnTo>
                  <a:lnTo>
                    <a:pt x="286" y="4317"/>
                  </a:lnTo>
                  <a:lnTo>
                    <a:pt x="285" y="4317"/>
                  </a:lnTo>
                  <a:lnTo>
                    <a:pt x="283" y="4318"/>
                  </a:lnTo>
                  <a:lnTo>
                    <a:pt x="282" y="4318"/>
                  </a:lnTo>
                  <a:lnTo>
                    <a:pt x="283" y="4317"/>
                  </a:lnTo>
                  <a:lnTo>
                    <a:pt x="285" y="4317"/>
                  </a:lnTo>
                  <a:lnTo>
                    <a:pt x="286" y="4317"/>
                  </a:lnTo>
                  <a:lnTo>
                    <a:pt x="286" y="4316"/>
                  </a:lnTo>
                  <a:lnTo>
                    <a:pt x="287" y="4316"/>
                  </a:lnTo>
                  <a:lnTo>
                    <a:pt x="288" y="4316"/>
                  </a:lnTo>
                  <a:lnTo>
                    <a:pt x="290" y="4316"/>
                  </a:lnTo>
                  <a:lnTo>
                    <a:pt x="290" y="4314"/>
                  </a:lnTo>
                  <a:lnTo>
                    <a:pt x="291" y="4314"/>
                  </a:lnTo>
                  <a:lnTo>
                    <a:pt x="291" y="4313"/>
                  </a:lnTo>
                  <a:lnTo>
                    <a:pt x="292" y="4313"/>
                  </a:lnTo>
                  <a:lnTo>
                    <a:pt x="293" y="4312"/>
                  </a:lnTo>
                  <a:lnTo>
                    <a:pt x="291" y="4309"/>
                  </a:lnTo>
                  <a:lnTo>
                    <a:pt x="287" y="4309"/>
                  </a:lnTo>
                  <a:lnTo>
                    <a:pt x="283" y="4309"/>
                  </a:lnTo>
                  <a:lnTo>
                    <a:pt x="280" y="4309"/>
                  </a:lnTo>
                  <a:lnTo>
                    <a:pt x="276" y="4309"/>
                  </a:lnTo>
                  <a:lnTo>
                    <a:pt x="272" y="4309"/>
                  </a:lnTo>
                  <a:lnTo>
                    <a:pt x="270" y="4309"/>
                  </a:lnTo>
                  <a:lnTo>
                    <a:pt x="267" y="4308"/>
                  </a:lnTo>
                  <a:lnTo>
                    <a:pt x="265" y="4304"/>
                  </a:lnTo>
                  <a:lnTo>
                    <a:pt x="264" y="4301"/>
                  </a:lnTo>
                  <a:close/>
                  <a:moveTo>
                    <a:pt x="187" y="4363"/>
                  </a:moveTo>
                  <a:lnTo>
                    <a:pt x="181" y="4363"/>
                  </a:lnTo>
                  <a:lnTo>
                    <a:pt x="178" y="4358"/>
                  </a:lnTo>
                  <a:lnTo>
                    <a:pt x="177" y="4353"/>
                  </a:lnTo>
                  <a:lnTo>
                    <a:pt x="177" y="4348"/>
                  </a:lnTo>
                  <a:lnTo>
                    <a:pt x="177" y="4345"/>
                  </a:lnTo>
                  <a:lnTo>
                    <a:pt x="178" y="4341"/>
                  </a:lnTo>
                  <a:lnTo>
                    <a:pt x="181" y="4338"/>
                  </a:lnTo>
                  <a:lnTo>
                    <a:pt x="183" y="4335"/>
                  </a:lnTo>
                  <a:lnTo>
                    <a:pt x="187" y="4333"/>
                  </a:lnTo>
                  <a:lnTo>
                    <a:pt x="189" y="4330"/>
                  </a:lnTo>
                  <a:lnTo>
                    <a:pt x="192" y="4327"/>
                  </a:lnTo>
                  <a:lnTo>
                    <a:pt x="193" y="4327"/>
                  </a:lnTo>
                  <a:lnTo>
                    <a:pt x="193" y="4325"/>
                  </a:lnTo>
                  <a:lnTo>
                    <a:pt x="194" y="4325"/>
                  </a:lnTo>
                  <a:lnTo>
                    <a:pt x="194" y="4324"/>
                  </a:lnTo>
                  <a:lnTo>
                    <a:pt x="195" y="4323"/>
                  </a:lnTo>
                  <a:lnTo>
                    <a:pt x="197" y="4320"/>
                  </a:lnTo>
                  <a:lnTo>
                    <a:pt x="198" y="4319"/>
                  </a:lnTo>
                  <a:lnTo>
                    <a:pt x="199" y="4318"/>
                  </a:lnTo>
                  <a:lnTo>
                    <a:pt x="199" y="4316"/>
                  </a:lnTo>
                  <a:lnTo>
                    <a:pt x="200" y="4314"/>
                  </a:lnTo>
                  <a:lnTo>
                    <a:pt x="200" y="4312"/>
                  </a:lnTo>
                  <a:lnTo>
                    <a:pt x="202" y="4311"/>
                  </a:lnTo>
                  <a:lnTo>
                    <a:pt x="202" y="4308"/>
                  </a:lnTo>
                  <a:lnTo>
                    <a:pt x="202" y="4306"/>
                  </a:lnTo>
                  <a:lnTo>
                    <a:pt x="234" y="4273"/>
                  </a:lnTo>
                  <a:lnTo>
                    <a:pt x="233" y="4280"/>
                  </a:lnTo>
                  <a:lnTo>
                    <a:pt x="233" y="4285"/>
                  </a:lnTo>
                  <a:lnTo>
                    <a:pt x="235" y="4288"/>
                  </a:lnTo>
                  <a:lnTo>
                    <a:pt x="239" y="4291"/>
                  </a:lnTo>
                  <a:lnTo>
                    <a:pt x="243" y="4294"/>
                  </a:lnTo>
                  <a:lnTo>
                    <a:pt x="247" y="4297"/>
                  </a:lnTo>
                  <a:lnTo>
                    <a:pt x="251" y="4299"/>
                  </a:lnTo>
                  <a:lnTo>
                    <a:pt x="254" y="4302"/>
                  </a:lnTo>
                  <a:lnTo>
                    <a:pt x="255" y="4306"/>
                  </a:lnTo>
                  <a:lnTo>
                    <a:pt x="255" y="4309"/>
                  </a:lnTo>
                  <a:lnTo>
                    <a:pt x="247" y="4309"/>
                  </a:lnTo>
                  <a:lnTo>
                    <a:pt x="241" y="4309"/>
                  </a:lnTo>
                  <a:lnTo>
                    <a:pt x="234" y="4309"/>
                  </a:lnTo>
                  <a:lnTo>
                    <a:pt x="228" y="4309"/>
                  </a:lnTo>
                  <a:lnTo>
                    <a:pt x="221" y="4311"/>
                  </a:lnTo>
                  <a:lnTo>
                    <a:pt x="215" y="4312"/>
                  </a:lnTo>
                  <a:lnTo>
                    <a:pt x="210" y="4313"/>
                  </a:lnTo>
                  <a:lnTo>
                    <a:pt x="205" y="4316"/>
                  </a:lnTo>
                  <a:lnTo>
                    <a:pt x="199" y="4319"/>
                  </a:lnTo>
                  <a:lnTo>
                    <a:pt x="194" y="4324"/>
                  </a:lnTo>
                  <a:lnTo>
                    <a:pt x="194" y="4325"/>
                  </a:lnTo>
                  <a:lnTo>
                    <a:pt x="193" y="4325"/>
                  </a:lnTo>
                  <a:lnTo>
                    <a:pt x="193" y="4327"/>
                  </a:lnTo>
                  <a:lnTo>
                    <a:pt x="192" y="4327"/>
                  </a:lnTo>
                  <a:lnTo>
                    <a:pt x="192" y="4328"/>
                  </a:lnTo>
                  <a:lnTo>
                    <a:pt x="190" y="4329"/>
                  </a:lnTo>
                  <a:lnTo>
                    <a:pt x="190" y="4330"/>
                  </a:lnTo>
                  <a:lnTo>
                    <a:pt x="189" y="4330"/>
                  </a:lnTo>
                  <a:lnTo>
                    <a:pt x="189" y="4332"/>
                  </a:lnTo>
                  <a:lnTo>
                    <a:pt x="188" y="4333"/>
                  </a:lnTo>
                  <a:lnTo>
                    <a:pt x="187" y="4334"/>
                  </a:lnTo>
                  <a:lnTo>
                    <a:pt x="187" y="4335"/>
                  </a:lnTo>
                  <a:lnTo>
                    <a:pt x="188" y="4339"/>
                  </a:lnTo>
                  <a:lnTo>
                    <a:pt x="189" y="4343"/>
                  </a:lnTo>
                  <a:lnTo>
                    <a:pt x="189" y="4345"/>
                  </a:lnTo>
                  <a:lnTo>
                    <a:pt x="190" y="4349"/>
                  </a:lnTo>
                  <a:lnTo>
                    <a:pt x="190" y="4353"/>
                  </a:lnTo>
                  <a:lnTo>
                    <a:pt x="190" y="4355"/>
                  </a:lnTo>
                  <a:lnTo>
                    <a:pt x="190" y="4358"/>
                  </a:lnTo>
                  <a:lnTo>
                    <a:pt x="189" y="4359"/>
                  </a:lnTo>
                  <a:lnTo>
                    <a:pt x="188" y="4361"/>
                  </a:lnTo>
                  <a:lnTo>
                    <a:pt x="187" y="4363"/>
                  </a:lnTo>
                  <a:close/>
                  <a:moveTo>
                    <a:pt x="204" y="4380"/>
                  </a:moveTo>
                  <a:lnTo>
                    <a:pt x="204" y="4369"/>
                  </a:lnTo>
                  <a:lnTo>
                    <a:pt x="205" y="4370"/>
                  </a:lnTo>
                  <a:lnTo>
                    <a:pt x="207" y="4370"/>
                  </a:lnTo>
                  <a:lnTo>
                    <a:pt x="208" y="4370"/>
                  </a:lnTo>
                  <a:lnTo>
                    <a:pt x="209" y="4370"/>
                  </a:lnTo>
                  <a:lnTo>
                    <a:pt x="212" y="4370"/>
                  </a:lnTo>
                  <a:lnTo>
                    <a:pt x="213" y="4369"/>
                  </a:lnTo>
                  <a:lnTo>
                    <a:pt x="214" y="4370"/>
                  </a:lnTo>
                  <a:lnTo>
                    <a:pt x="215" y="4370"/>
                  </a:lnTo>
                  <a:lnTo>
                    <a:pt x="215" y="4372"/>
                  </a:lnTo>
                  <a:lnTo>
                    <a:pt x="216" y="4375"/>
                  </a:lnTo>
                  <a:lnTo>
                    <a:pt x="204" y="4380"/>
                  </a:lnTo>
                  <a:close/>
                  <a:moveTo>
                    <a:pt x="333" y="4371"/>
                  </a:moveTo>
                  <a:lnTo>
                    <a:pt x="323" y="4371"/>
                  </a:lnTo>
                  <a:lnTo>
                    <a:pt x="333" y="4365"/>
                  </a:lnTo>
                  <a:lnTo>
                    <a:pt x="333" y="4371"/>
                  </a:lnTo>
                  <a:close/>
                  <a:moveTo>
                    <a:pt x="327" y="4360"/>
                  </a:moveTo>
                  <a:lnTo>
                    <a:pt x="238" y="4371"/>
                  </a:lnTo>
                  <a:lnTo>
                    <a:pt x="244" y="4366"/>
                  </a:lnTo>
                  <a:lnTo>
                    <a:pt x="250" y="4363"/>
                  </a:lnTo>
                  <a:lnTo>
                    <a:pt x="257" y="4360"/>
                  </a:lnTo>
                  <a:lnTo>
                    <a:pt x="265" y="4359"/>
                  </a:lnTo>
                  <a:lnTo>
                    <a:pt x="272" y="4358"/>
                  </a:lnTo>
                  <a:lnTo>
                    <a:pt x="281" y="4358"/>
                  </a:lnTo>
                  <a:lnTo>
                    <a:pt x="288" y="4356"/>
                  </a:lnTo>
                  <a:lnTo>
                    <a:pt x="297" y="4355"/>
                  </a:lnTo>
                  <a:lnTo>
                    <a:pt x="304" y="4351"/>
                  </a:lnTo>
                  <a:lnTo>
                    <a:pt x="312" y="4348"/>
                  </a:lnTo>
                  <a:lnTo>
                    <a:pt x="318" y="4354"/>
                  </a:lnTo>
                  <a:lnTo>
                    <a:pt x="319" y="4350"/>
                  </a:lnTo>
                  <a:lnTo>
                    <a:pt x="322" y="4349"/>
                  </a:lnTo>
                  <a:lnTo>
                    <a:pt x="326" y="4348"/>
                  </a:lnTo>
                  <a:lnTo>
                    <a:pt x="329" y="4348"/>
                  </a:lnTo>
                  <a:lnTo>
                    <a:pt x="334" y="4348"/>
                  </a:lnTo>
                  <a:lnTo>
                    <a:pt x="338" y="4348"/>
                  </a:lnTo>
                  <a:lnTo>
                    <a:pt x="342" y="4348"/>
                  </a:lnTo>
                  <a:lnTo>
                    <a:pt x="345" y="4346"/>
                  </a:lnTo>
                  <a:lnTo>
                    <a:pt x="348" y="4344"/>
                  </a:lnTo>
                  <a:lnTo>
                    <a:pt x="350" y="4339"/>
                  </a:lnTo>
                  <a:lnTo>
                    <a:pt x="350" y="4341"/>
                  </a:lnTo>
                  <a:lnTo>
                    <a:pt x="368" y="4330"/>
                  </a:lnTo>
                  <a:lnTo>
                    <a:pt x="374" y="4345"/>
                  </a:lnTo>
                  <a:lnTo>
                    <a:pt x="371" y="4343"/>
                  </a:lnTo>
                  <a:lnTo>
                    <a:pt x="368" y="4343"/>
                  </a:lnTo>
                  <a:lnTo>
                    <a:pt x="364" y="4343"/>
                  </a:lnTo>
                  <a:lnTo>
                    <a:pt x="359" y="4345"/>
                  </a:lnTo>
                  <a:lnTo>
                    <a:pt x="354" y="4348"/>
                  </a:lnTo>
                  <a:lnTo>
                    <a:pt x="349" y="4351"/>
                  </a:lnTo>
                  <a:lnTo>
                    <a:pt x="344" y="4354"/>
                  </a:lnTo>
                  <a:lnTo>
                    <a:pt x="338" y="4356"/>
                  </a:lnTo>
                  <a:lnTo>
                    <a:pt x="332" y="4359"/>
                  </a:lnTo>
                  <a:lnTo>
                    <a:pt x="327" y="4360"/>
                  </a:lnTo>
                  <a:close/>
                  <a:moveTo>
                    <a:pt x="380" y="4341"/>
                  </a:moveTo>
                  <a:lnTo>
                    <a:pt x="378" y="4333"/>
                  </a:lnTo>
                  <a:lnTo>
                    <a:pt x="386" y="4330"/>
                  </a:lnTo>
                  <a:lnTo>
                    <a:pt x="380" y="4341"/>
                  </a:lnTo>
                  <a:close/>
                  <a:moveTo>
                    <a:pt x="344" y="4265"/>
                  </a:moveTo>
                  <a:lnTo>
                    <a:pt x="344" y="4265"/>
                  </a:lnTo>
                  <a:lnTo>
                    <a:pt x="343" y="4264"/>
                  </a:lnTo>
                  <a:lnTo>
                    <a:pt x="343" y="4262"/>
                  </a:lnTo>
                  <a:lnTo>
                    <a:pt x="342" y="4262"/>
                  </a:lnTo>
                  <a:lnTo>
                    <a:pt x="340" y="4261"/>
                  </a:lnTo>
                  <a:lnTo>
                    <a:pt x="339" y="4261"/>
                  </a:lnTo>
                  <a:lnTo>
                    <a:pt x="338" y="4261"/>
                  </a:lnTo>
                  <a:lnTo>
                    <a:pt x="338" y="4276"/>
                  </a:lnTo>
                  <a:lnTo>
                    <a:pt x="327" y="4273"/>
                  </a:lnTo>
                  <a:lnTo>
                    <a:pt x="323" y="4286"/>
                  </a:lnTo>
                  <a:lnTo>
                    <a:pt x="323" y="4285"/>
                  </a:lnTo>
                  <a:lnTo>
                    <a:pt x="323" y="4283"/>
                  </a:lnTo>
                  <a:lnTo>
                    <a:pt x="323" y="4282"/>
                  </a:lnTo>
                  <a:lnTo>
                    <a:pt x="323" y="4281"/>
                  </a:lnTo>
                  <a:lnTo>
                    <a:pt x="323" y="4280"/>
                  </a:lnTo>
                  <a:lnTo>
                    <a:pt x="323" y="4278"/>
                  </a:lnTo>
                  <a:lnTo>
                    <a:pt x="322" y="4277"/>
                  </a:lnTo>
                  <a:lnTo>
                    <a:pt x="321" y="4276"/>
                  </a:lnTo>
                  <a:lnTo>
                    <a:pt x="318" y="4294"/>
                  </a:lnTo>
                  <a:lnTo>
                    <a:pt x="308" y="4286"/>
                  </a:lnTo>
                  <a:lnTo>
                    <a:pt x="311" y="4282"/>
                  </a:lnTo>
                  <a:lnTo>
                    <a:pt x="314" y="4280"/>
                  </a:lnTo>
                  <a:lnTo>
                    <a:pt x="317" y="4277"/>
                  </a:lnTo>
                  <a:lnTo>
                    <a:pt x="319" y="4275"/>
                  </a:lnTo>
                  <a:lnTo>
                    <a:pt x="322" y="4273"/>
                  </a:lnTo>
                  <a:lnTo>
                    <a:pt x="324" y="4271"/>
                  </a:lnTo>
                  <a:lnTo>
                    <a:pt x="327" y="4270"/>
                  </a:lnTo>
                  <a:lnTo>
                    <a:pt x="329" y="4267"/>
                  </a:lnTo>
                  <a:lnTo>
                    <a:pt x="333" y="4265"/>
                  </a:lnTo>
                  <a:lnTo>
                    <a:pt x="335" y="4261"/>
                  </a:lnTo>
                  <a:lnTo>
                    <a:pt x="333" y="4261"/>
                  </a:lnTo>
                  <a:lnTo>
                    <a:pt x="330" y="4261"/>
                  </a:lnTo>
                  <a:lnTo>
                    <a:pt x="328" y="4260"/>
                  </a:lnTo>
                  <a:lnTo>
                    <a:pt x="326" y="4260"/>
                  </a:lnTo>
                  <a:lnTo>
                    <a:pt x="323" y="4259"/>
                  </a:lnTo>
                  <a:lnTo>
                    <a:pt x="321" y="4259"/>
                  </a:lnTo>
                  <a:lnTo>
                    <a:pt x="319" y="4257"/>
                  </a:lnTo>
                  <a:lnTo>
                    <a:pt x="317" y="4256"/>
                  </a:lnTo>
                  <a:lnTo>
                    <a:pt x="314" y="4254"/>
                  </a:lnTo>
                  <a:lnTo>
                    <a:pt x="312" y="4252"/>
                  </a:lnTo>
                  <a:lnTo>
                    <a:pt x="316" y="4254"/>
                  </a:lnTo>
                  <a:lnTo>
                    <a:pt x="318" y="4252"/>
                  </a:lnTo>
                  <a:lnTo>
                    <a:pt x="321" y="4252"/>
                  </a:lnTo>
                  <a:lnTo>
                    <a:pt x="323" y="4250"/>
                  </a:lnTo>
                  <a:lnTo>
                    <a:pt x="324" y="4247"/>
                  </a:lnTo>
                  <a:lnTo>
                    <a:pt x="326" y="4245"/>
                  </a:lnTo>
                  <a:lnTo>
                    <a:pt x="328" y="4243"/>
                  </a:lnTo>
                  <a:lnTo>
                    <a:pt x="329" y="4240"/>
                  </a:lnTo>
                  <a:lnTo>
                    <a:pt x="330" y="4238"/>
                  </a:lnTo>
                  <a:lnTo>
                    <a:pt x="333" y="4235"/>
                  </a:lnTo>
                  <a:lnTo>
                    <a:pt x="333" y="4234"/>
                  </a:lnTo>
                  <a:lnTo>
                    <a:pt x="333" y="4233"/>
                  </a:lnTo>
                  <a:lnTo>
                    <a:pt x="333" y="4231"/>
                  </a:lnTo>
                  <a:lnTo>
                    <a:pt x="333" y="4230"/>
                  </a:lnTo>
                  <a:lnTo>
                    <a:pt x="332" y="4229"/>
                  </a:lnTo>
                  <a:lnTo>
                    <a:pt x="332" y="4228"/>
                  </a:lnTo>
                  <a:lnTo>
                    <a:pt x="330" y="4228"/>
                  </a:lnTo>
                  <a:lnTo>
                    <a:pt x="330" y="4226"/>
                  </a:lnTo>
                  <a:lnTo>
                    <a:pt x="329" y="4226"/>
                  </a:lnTo>
                  <a:lnTo>
                    <a:pt x="334" y="4220"/>
                  </a:lnTo>
                  <a:lnTo>
                    <a:pt x="342" y="4214"/>
                  </a:lnTo>
                  <a:lnTo>
                    <a:pt x="349" y="4209"/>
                  </a:lnTo>
                  <a:lnTo>
                    <a:pt x="357" y="4204"/>
                  </a:lnTo>
                  <a:lnTo>
                    <a:pt x="364" y="4202"/>
                  </a:lnTo>
                  <a:lnTo>
                    <a:pt x="373" y="4199"/>
                  </a:lnTo>
                  <a:lnTo>
                    <a:pt x="381" y="4199"/>
                  </a:lnTo>
                  <a:lnTo>
                    <a:pt x="389" y="4202"/>
                  </a:lnTo>
                  <a:lnTo>
                    <a:pt x="396" y="4205"/>
                  </a:lnTo>
                  <a:lnTo>
                    <a:pt x="404" y="4212"/>
                  </a:lnTo>
                  <a:lnTo>
                    <a:pt x="407" y="4220"/>
                  </a:lnTo>
                  <a:lnTo>
                    <a:pt x="401" y="4224"/>
                  </a:lnTo>
                  <a:lnTo>
                    <a:pt x="394" y="4228"/>
                  </a:lnTo>
                  <a:lnTo>
                    <a:pt x="386" y="4231"/>
                  </a:lnTo>
                  <a:lnTo>
                    <a:pt x="378" y="4234"/>
                  </a:lnTo>
                  <a:lnTo>
                    <a:pt x="370" y="4238"/>
                  </a:lnTo>
                  <a:lnTo>
                    <a:pt x="364" y="4241"/>
                  </a:lnTo>
                  <a:lnTo>
                    <a:pt x="357" y="4245"/>
                  </a:lnTo>
                  <a:lnTo>
                    <a:pt x="352" y="4250"/>
                  </a:lnTo>
                  <a:lnTo>
                    <a:pt x="347" y="4257"/>
                  </a:lnTo>
                  <a:lnTo>
                    <a:pt x="344" y="4265"/>
                  </a:lnTo>
                  <a:close/>
                  <a:moveTo>
                    <a:pt x="386" y="3713"/>
                  </a:moveTo>
                  <a:lnTo>
                    <a:pt x="383" y="3712"/>
                  </a:lnTo>
                  <a:lnTo>
                    <a:pt x="412" y="3463"/>
                  </a:lnTo>
                  <a:lnTo>
                    <a:pt x="416" y="3463"/>
                  </a:lnTo>
                  <a:lnTo>
                    <a:pt x="386" y="3713"/>
                  </a:lnTo>
                  <a:close/>
                  <a:moveTo>
                    <a:pt x="431" y="3383"/>
                  </a:moveTo>
                  <a:lnTo>
                    <a:pt x="430" y="3383"/>
                  </a:lnTo>
                  <a:lnTo>
                    <a:pt x="428" y="3390"/>
                  </a:lnTo>
                  <a:lnTo>
                    <a:pt x="427" y="3398"/>
                  </a:lnTo>
                  <a:lnTo>
                    <a:pt x="426" y="3405"/>
                  </a:lnTo>
                  <a:lnTo>
                    <a:pt x="425" y="3413"/>
                  </a:lnTo>
                  <a:lnTo>
                    <a:pt x="423" y="3420"/>
                  </a:lnTo>
                  <a:lnTo>
                    <a:pt x="422" y="3427"/>
                  </a:lnTo>
                  <a:lnTo>
                    <a:pt x="421" y="3435"/>
                  </a:lnTo>
                  <a:lnTo>
                    <a:pt x="420" y="3442"/>
                  </a:lnTo>
                  <a:lnTo>
                    <a:pt x="417" y="3450"/>
                  </a:lnTo>
                  <a:lnTo>
                    <a:pt x="416" y="3457"/>
                  </a:lnTo>
                  <a:lnTo>
                    <a:pt x="416" y="3445"/>
                  </a:lnTo>
                  <a:lnTo>
                    <a:pt x="417" y="3432"/>
                  </a:lnTo>
                  <a:lnTo>
                    <a:pt x="418" y="3420"/>
                  </a:lnTo>
                  <a:lnTo>
                    <a:pt x="420" y="3408"/>
                  </a:lnTo>
                  <a:lnTo>
                    <a:pt x="421" y="3395"/>
                  </a:lnTo>
                  <a:lnTo>
                    <a:pt x="423" y="3383"/>
                  </a:lnTo>
                  <a:lnTo>
                    <a:pt x="426" y="3370"/>
                  </a:lnTo>
                  <a:lnTo>
                    <a:pt x="427" y="3359"/>
                  </a:lnTo>
                  <a:lnTo>
                    <a:pt x="431" y="3347"/>
                  </a:lnTo>
                  <a:lnTo>
                    <a:pt x="433" y="3336"/>
                  </a:lnTo>
                  <a:lnTo>
                    <a:pt x="433" y="3340"/>
                  </a:lnTo>
                  <a:lnTo>
                    <a:pt x="433" y="3342"/>
                  </a:lnTo>
                  <a:lnTo>
                    <a:pt x="433" y="3346"/>
                  </a:lnTo>
                  <a:lnTo>
                    <a:pt x="432" y="3349"/>
                  </a:lnTo>
                  <a:lnTo>
                    <a:pt x="432" y="3353"/>
                  </a:lnTo>
                  <a:lnTo>
                    <a:pt x="432" y="3357"/>
                  </a:lnTo>
                  <a:lnTo>
                    <a:pt x="432" y="3361"/>
                  </a:lnTo>
                  <a:lnTo>
                    <a:pt x="431" y="3364"/>
                  </a:lnTo>
                  <a:lnTo>
                    <a:pt x="431" y="3367"/>
                  </a:lnTo>
                  <a:lnTo>
                    <a:pt x="431" y="3370"/>
                  </a:lnTo>
                  <a:lnTo>
                    <a:pt x="431" y="3383"/>
                  </a:lnTo>
                  <a:close/>
                  <a:moveTo>
                    <a:pt x="437" y="3323"/>
                  </a:moveTo>
                  <a:lnTo>
                    <a:pt x="437" y="3316"/>
                  </a:lnTo>
                  <a:lnTo>
                    <a:pt x="438" y="3309"/>
                  </a:lnTo>
                  <a:lnTo>
                    <a:pt x="440" y="3300"/>
                  </a:lnTo>
                  <a:lnTo>
                    <a:pt x="441" y="3291"/>
                  </a:lnTo>
                  <a:lnTo>
                    <a:pt x="443" y="3281"/>
                  </a:lnTo>
                  <a:lnTo>
                    <a:pt x="444" y="3272"/>
                  </a:lnTo>
                  <a:lnTo>
                    <a:pt x="446" y="3263"/>
                  </a:lnTo>
                  <a:lnTo>
                    <a:pt x="447" y="3253"/>
                  </a:lnTo>
                  <a:lnTo>
                    <a:pt x="447" y="3243"/>
                  </a:lnTo>
                  <a:lnTo>
                    <a:pt x="446" y="3234"/>
                  </a:lnTo>
                  <a:lnTo>
                    <a:pt x="446" y="3233"/>
                  </a:lnTo>
                  <a:lnTo>
                    <a:pt x="446" y="3232"/>
                  </a:lnTo>
                  <a:lnTo>
                    <a:pt x="446" y="3233"/>
                  </a:lnTo>
                  <a:lnTo>
                    <a:pt x="446" y="3234"/>
                  </a:lnTo>
                  <a:lnTo>
                    <a:pt x="446" y="3236"/>
                  </a:lnTo>
                  <a:lnTo>
                    <a:pt x="447" y="3236"/>
                  </a:lnTo>
                  <a:lnTo>
                    <a:pt x="448" y="3237"/>
                  </a:lnTo>
                  <a:lnTo>
                    <a:pt x="448" y="3232"/>
                  </a:lnTo>
                  <a:lnTo>
                    <a:pt x="449" y="3227"/>
                  </a:lnTo>
                  <a:lnTo>
                    <a:pt x="451" y="3222"/>
                  </a:lnTo>
                  <a:lnTo>
                    <a:pt x="452" y="3216"/>
                  </a:lnTo>
                  <a:lnTo>
                    <a:pt x="453" y="3210"/>
                  </a:lnTo>
                  <a:lnTo>
                    <a:pt x="454" y="3203"/>
                  </a:lnTo>
                  <a:lnTo>
                    <a:pt x="454" y="3199"/>
                  </a:lnTo>
                  <a:lnTo>
                    <a:pt x="453" y="3192"/>
                  </a:lnTo>
                  <a:lnTo>
                    <a:pt x="452" y="3186"/>
                  </a:lnTo>
                  <a:lnTo>
                    <a:pt x="448" y="3181"/>
                  </a:lnTo>
                  <a:lnTo>
                    <a:pt x="451" y="3180"/>
                  </a:lnTo>
                  <a:lnTo>
                    <a:pt x="452" y="3177"/>
                  </a:lnTo>
                  <a:lnTo>
                    <a:pt x="453" y="3175"/>
                  </a:lnTo>
                  <a:lnTo>
                    <a:pt x="454" y="3173"/>
                  </a:lnTo>
                  <a:lnTo>
                    <a:pt x="454" y="3170"/>
                  </a:lnTo>
                  <a:lnTo>
                    <a:pt x="454" y="3168"/>
                  </a:lnTo>
                  <a:lnTo>
                    <a:pt x="454" y="3164"/>
                  </a:lnTo>
                  <a:lnTo>
                    <a:pt x="453" y="3161"/>
                  </a:lnTo>
                  <a:lnTo>
                    <a:pt x="453" y="3160"/>
                  </a:lnTo>
                  <a:lnTo>
                    <a:pt x="452" y="3158"/>
                  </a:lnTo>
                  <a:lnTo>
                    <a:pt x="454" y="3160"/>
                  </a:lnTo>
                  <a:lnTo>
                    <a:pt x="454" y="3128"/>
                  </a:lnTo>
                  <a:lnTo>
                    <a:pt x="457" y="3130"/>
                  </a:lnTo>
                  <a:lnTo>
                    <a:pt x="472" y="2991"/>
                  </a:lnTo>
                  <a:lnTo>
                    <a:pt x="473" y="3023"/>
                  </a:lnTo>
                  <a:lnTo>
                    <a:pt x="472" y="3056"/>
                  </a:lnTo>
                  <a:lnTo>
                    <a:pt x="470" y="3090"/>
                  </a:lnTo>
                  <a:lnTo>
                    <a:pt x="467" y="3123"/>
                  </a:lnTo>
                  <a:lnTo>
                    <a:pt x="463" y="3156"/>
                  </a:lnTo>
                  <a:lnTo>
                    <a:pt x="458" y="3190"/>
                  </a:lnTo>
                  <a:lnTo>
                    <a:pt x="453" y="3223"/>
                  </a:lnTo>
                  <a:lnTo>
                    <a:pt x="447" y="3257"/>
                  </a:lnTo>
                  <a:lnTo>
                    <a:pt x="442" y="3290"/>
                  </a:lnTo>
                  <a:lnTo>
                    <a:pt x="437" y="3323"/>
                  </a:lnTo>
                  <a:close/>
                  <a:moveTo>
                    <a:pt x="514" y="2709"/>
                  </a:moveTo>
                  <a:lnTo>
                    <a:pt x="511" y="2709"/>
                  </a:lnTo>
                  <a:lnTo>
                    <a:pt x="511" y="2694"/>
                  </a:lnTo>
                  <a:lnTo>
                    <a:pt x="514" y="2694"/>
                  </a:lnTo>
                  <a:lnTo>
                    <a:pt x="514" y="2709"/>
                  </a:lnTo>
                  <a:close/>
                  <a:moveTo>
                    <a:pt x="511" y="2688"/>
                  </a:moveTo>
                  <a:lnTo>
                    <a:pt x="508" y="2683"/>
                  </a:lnTo>
                  <a:lnTo>
                    <a:pt x="505" y="2679"/>
                  </a:lnTo>
                  <a:lnTo>
                    <a:pt x="508" y="2683"/>
                  </a:lnTo>
                  <a:lnTo>
                    <a:pt x="514" y="2655"/>
                  </a:lnTo>
                  <a:lnTo>
                    <a:pt x="511" y="2688"/>
                  </a:lnTo>
                  <a:close/>
                  <a:moveTo>
                    <a:pt x="531" y="2475"/>
                  </a:moveTo>
                  <a:lnTo>
                    <a:pt x="531" y="2475"/>
                  </a:lnTo>
                  <a:lnTo>
                    <a:pt x="529" y="2491"/>
                  </a:lnTo>
                  <a:lnTo>
                    <a:pt x="527" y="2507"/>
                  </a:lnTo>
                  <a:lnTo>
                    <a:pt x="525" y="2523"/>
                  </a:lnTo>
                  <a:lnTo>
                    <a:pt x="524" y="2539"/>
                  </a:lnTo>
                  <a:lnTo>
                    <a:pt x="523" y="2555"/>
                  </a:lnTo>
                  <a:lnTo>
                    <a:pt x="520" y="2571"/>
                  </a:lnTo>
                  <a:lnTo>
                    <a:pt x="519" y="2586"/>
                  </a:lnTo>
                  <a:lnTo>
                    <a:pt x="518" y="2602"/>
                  </a:lnTo>
                  <a:lnTo>
                    <a:pt x="518" y="2618"/>
                  </a:lnTo>
                  <a:lnTo>
                    <a:pt x="516" y="2634"/>
                  </a:lnTo>
                  <a:lnTo>
                    <a:pt x="515" y="2620"/>
                  </a:lnTo>
                  <a:lnTo>
                    <a:pt x="515" y="2606"/>
                  </a:lnTo>
                  <a:lnTo>
                    <a:pt x="516" y="2591"/>
                  </a:lnTo>
                  <a:lnTo>
                    <a:pt x="518" y="2575"/>
                  </a:lnTo>
                  <a:lnTo>
                    <a:pt x="519" y="2560"/>
                  </a:lnTo>
                  <a:lnTo>
                    <a:pt x="521" y="2545"/>
                  </a:lnTo>
                  <a:lnTo>
                    <a:pt x="524" y="2529"/>
                  </a:lnTo>
                  <a:lnTo>
                    <a:pt x="525" y="2514"/>
                  </a:lnTo>
                  <a:lnTo>
                    <a:pt x="527" y="2498"/>
                  </a:lnTo>
                  <a:lnTo>
                    <a:pt x="529" y="2484"/>
                  </a:lnTo>
                  <a:lnTo>
                    <a:pt x="523" y="2477"/>
                  </a:lnTo>
                  <a:lnTo>
                    <a:pt x="531" y="2475"/>
                  </a:lnTo>
                  <a:lnTo>
                    <a:pt x="531" y="2474"/>
                  </a:lnTo>
                  <a:lnTo>
                    <a:pt x="531" y="2472"/>
                  </a:lnTo>
                  <a:lnTo>
                    <a:pt x="531" y="2470"/>
                  </a:lnTo>
                  <a:lnTo>
                    <a:pt x="530" y="2469"/>
                  </a:lnTo>
                  <a:lnTo>
                    <a:pt x="530" y="2466"/>
                  </a:lnTo>
                  <a:lnTo>
                    <a:pt x="529" y="2464"/>
                  </a:lnTo>
                  <a:lnTo>
                    <a:pt x="527" y="2463"/>
                  </a:lnTo>
                  <a:lnTo>
                    <a:pt x="526" y="2460"/>
                  </a:lnTo>
                  <a:lnTo>
                    <a:pt x="526" y="2459"/>
                  </a:lnTo>
                  <a:lnTo>
                    <a:pt x="525" y="2458"/>
                  </a:lnTo>
                  <a:lnTo>
                    <a:pt x="524" y="2455"/>
                  </a:lnTo>
                  <a:lnTo>
                    <a:pt x="523" y="2454"/>
                  </a:lnTo>
                  <a:lnTo>
                    <a:pt x="525" y="2454"/>
                  </a:lnTo>
                  <a:lnTo>
                    <a:pt x="527" y="2454"/>
                  </a:lnTo>
                  <a:lnTo>
                    <a:pt x="529" y="2454"/>
                  </a:lnTo>
                  <a:lnTo>
                    <a:pt x="530" y="2451"/>
                  </a:lnTo>
                  <a:lnTo>
                    <a:pt x="531" y="2450"/>
                  </a:lnTo>
                  <a:lnTo>
                    <a:pt x="531" y="2448"/>
                  </a:lnTo>
                  <a:lnTo>
                    <a:pt x="531" y="2445"/>
                  </a:lnTo>
                  <a:lnTo>
                    <a:pt x="531" y="2443"/>
                  </a:lnTo>
                  <a:lnTo>
                    <a:pt x="531" y="2441"/>
                  </a:lnTo>
                  <a:lnTo>
                    <a:pt x="531" y="2439"/>
                  </a:lnTo>
                  <a:lnTo>
                    <a:pt x="531" y="2438"/>
                  </a:lnTo>
                  <a:lnTo>
                    <a:pt x="532" y="2435"/>
                  </a:lnTo>
                  <a:lnTo>
                    <a:pt x="532" y="2434"/>
                  </a:lnTo>
                  <a:lnTo>
                    <a:pt x="532" y="2433"/>
                  </a:lnTo>
                  <a:lnTo>
                    <a:pt x="532" y="2432"/>
                  </a:lnTo>
                  <a:lnTo>
                    <a:pt x="532" y="2430"/>
                  </a:lnTo>
                  <a:lnTo>
                    <a:pt x="531" y="2430"/>
                  </a:lnTo>
                  <a:lnTo>
                    <a:pt x="531" y="2429"/>
                  </a:lnTo>
                  <a:lnTo>
                    <a:pt x="531" y="2430"/>
                  </a:lnTo>
                  <a:lnTo>
                    <a:pt x="531" y="2429"/>
                  </a:lnTo>
                  <a:lnTo>
                    <a:pt x="530" y="2429"/>
                  </a:lnTo>
                  <a:lnTo>
                    <a:pt x="529" y="2428"/>
                  </a:lnTo>
                  <a:lnTo>
                    <a:pt x="527" y="2428"/>
                  </a:lnTo>
                  <a:lnTo>
                    <a:pt x="526" y="2428"/>
                  </a:lnTo>
                  <a:lnTo>
                    <a:pt x="525" y="2427"/>
                  </a:lnTo>
                  <a:lnTo>
                    <a:pt x="525" y="2425"/>
                  </a:lnTo>
                  <a:lnTo>
                    <a:pt x="525" y="2423"/>
                  </a:lnTo>
                  <a:lnTo>
                    <a:pt x="525" y="2420"/>
                  </a:lnTo>
                  <a:lnTo>
                    <a:pt x="526" y="2418"/>
                  </a:lnTo>
                  <a:lnTo>
                    <a:pt x="526" y="2419"/>
                  </a:lnTo>
                  <a:lnTo>
                    <a:pt x="526" y="2420"/>
                  </a:lnTo>
                  <a:lnTo>
                    <a:pt x="527" y="2420"/>
                  </a:lnTo>
                  <a:lnTo>
                    <a:pt x="527" y="2422"/>
                  </a:lnTo>
                  <a:lnTo>
                    <a:pt x="527" y="2423"/>
                  </a:lnTo>
                  <a:lnTo>
                    <a:pt x="527" y="2424"/>
                  </a:lnTo>
                  <a:lnTo>
                    <a:pt x="529" y="2425"/>
                  </a:lnTo>
                  <a:lnTo>
                    <a:pt x="529" y="2427"/>
                  </a:lnTo>
                  <a:lnTo>
                    <a:pt x="529" y="2428"/>
                  </a:lnTo>
                  <a:lnTo>
                    <a:pt x="530" y="2429"/>
                  </a:lnTo>
                  <a:lnTo>
                    <a:pt x="531" y="2429"/>
                  </a:lnTo>
                  <a:lnTo>
                    <a:pt x="534" y="2427"/>
                  </a:lnTo>
                  <a:lnTo>
                    <a:pt x="535" y="2423"/>
                  </a:lnTo>
                  <a:lnTo>
                    <a:pt x="535" y="2419"/>
                  </a:lnTo>
                  <a:lnTo>
                    <a:pt x="534" y="2417"/>
                  </a:lnTo>
                  <a:lnTo>
                    <a:pt x="532" y="2413"/>
                  </a:lnTo>
                  <a:lnTo>
                    <a:pt x="531" y="2411"/>
                  </a:lnTo>
                  <a:lnTo>
                    <a:pt x="530" y="2407"/>
                  </a:lnTo>
                  <a:lnTo>
                    <a:pt x="529" y="2403"/>
                  </a:lnTo>
                  <a:lnTo>
                    <a:pt x="529" y="2401"/>
                  </a:lnTo>
                  <a:lnTo>
                    <a:pt x="529" y="2397"/>
                  </a:lnTo>
                  <a:lnTo>
                    <a:pt x="535" y="2403"/>
                  </a:lnTo>
                  <a:lnTo>
                    <a:pt x="535" y="2398"/>
                  </a:lnTo>
                  <a:lnTo>
                    <a:pt x="535" y="2393"/>
                  </a:lnTo>
                  <a:lnTo>
                    <a:pt x="535" y="2388"/>
                  </a:lnTo>
                  <a:lnTo>
                    <a:pt x="535" y="2383"/>
                  </a:lnTo>
                  <a:lnTo>
                    <a:pt x="535" y="2378"/>
                  </a:lnTo>
                  <a:lnTo>
                    <a:pt x="534" y="2373"/>
                  </a:lnTo>
                  <a:lnTo>
                    <a:pt x="534" y="2370"/>
                  </a:lnTo>
                  <a:lnTo>
                    <a:pt x="535" y="2365"/>
                  </a:lnTo>
                  <a:lnTo>
                    <a:pt x="535" y="2360"/>
                  </a:lnTo>
                  <a:lnTo>
                    <a:pt x="535" y="2356"/>
                  </a:lnTo>
                  <a:lnTo>
                    <a:pt x="534" y="2345"/>
                  </a:lnTo>
                  <a:lnTo>
                    <a:pt x="534" y="2335"/>
                  </a:lnTo>
                  <a:lnTo>
                    <a:pt x="535" y="2324"/>
                  </a:lnTo>
                  <a:lnTo>
                    <a:pt x="535" y="2314"/>
                  </a:lnTo>
                  <a:lnTo>
                    <a:pt x="536" y="2304"/>
                  </a:lnTo>
                  <a:lnTo>
                    <a:pt x="537" y="2294"/>
                  </a:lnTo>
                  <a:lnTo>
                    <a:pt x="539" y="2284"/>
                  </a:lnTo>
                  <a:lnTo>
                    <a:pt x="540" y="2273"/>
                  </a:lnTo>
                  <a:lnTo>
                    <a:pt x="541" y="2263"/>
                  </a:lnTo>
                  <a:lnTo>
                    <a:pt x="544" y="2252"/>
                  </a:lnTo>
                  <a:lnTo>
                    <a:pt x="544" y="2275"/>
                  </a:lnTo>
                  <a:lnTo>
                    <a:pt x="545" y="2297"/>
                  </a:lnTo>
                  <a:lnTo>
                    <a:pt x="544" y="2319"/>
                  </a:lnTo>
                  <a:lnTo>
                    <a:pt x="542" y="2341"/>
                  </a:lnTo>
                  <a:lnTo>
                    <a:pt x="541" y="2362"/>
                  </a:lnTo>
                  <a:lnTo>
                    <a:pt x="540" y="2385"/>
                  </a:lnTo>
                  <a:lnTo>
                    <a:pt x="537" y="2407"/>
                  </a:lnTo>
                  <a:lnTo>
                    <a:pt x="536" y="2429"/>
                  </a:lnTo>
                  <a:lnTo>
                    <a:pt x="534" y="2450"/>
                  </a:lnTo>
                  <a:lnTo>
                    <a:pt x="531" y="2472"/>
                  </a:lnTo>
                  <a:lnTo>
                    <a:pt x="531" y="2474"/>
                  </a:lnTo>
                  <a:lnTo>
                    <a:pt x="531" y="2475"/>
                  </a:lnTo>
                  <a:close/>
                  <a:moveTo>
                    <a:pt x="734" y="2655"/>
                  </a:moveTo>
                  <a:lnTo>
                    <a:pt x="732" y="2659"/>
                  </a:lnTo>
                  <a:lnTo>
                    <a:pt x="729" y="2664"/>
                  </a:lnTo>
                  <a:lnTo>
                    <a:pt x="728" y="2669"/>
                  </a:lnTo>
                  <a:lnTo>
                    <a:pt x="727" y="2674"/>
                  </a:lnTo>
                  <a:lnTo>
                    <a:pt x="726" y="2680"/>
                  </a:lnTo>
                  <a:lnTo>
                    <a:pt x="724" y="2685"/>
                  </a:lnTo>
                  <a:lnTo>
                    <a:pt x="724" y="2690"/>
                  </a:lnTo>
                  <a:lnTo>
                    <a:pt x="726" y="2695"/>
                  </a:lnTo>
                  <a:lnTo>
                    <a:pt x="726" y="2699"/>
                  </a:lnTo>
                  <a:lnTo>
                    <a:pt x="728" y="2703"/>
                  </a:lnTo>
                  <a:lnTo>
                    <a:pt x="728" y="2705"/>
                  </a:lnTo>
                  <a:lnTo>
                    <a:pt x="728" y="2706"/>
                  </a:lnTo>
                  <a:lnTo>
                    <a:pt x="728" y="2705"/>
                  </a:lnTo>
                  <a:lnTo>
                    <a:pt x="727" y="2704"/>
                  </a:lnTo>
                  <a:lnTo>
                    <a:pt x="727" y="2703"/>
                  </a:lnTo>
                  <a:lnTo>
                    <a:pt x="726" y="2701"/>
                  </a:lnTo>
                  <a:lnTo>
                    <a:pt x="726" y="2700"/>
                  </a:lnTo>
                  <a:lnTo>
                    <a:pt x="724" y="2700"/>
                  </a:lnTo>
                  <a:lnTo>
                    <a:pt x="724" y="2703"/>
                  </a:lnTo>
                  <a:lnTo>
                    <a:pt x="723" y="2704"/>
                  </a:lnTo>
                  <a:lnTo>
                    <a:pt x="723" y="2706"/>
                  </a:lnTo>
                  <a:lnTo>
                    <a:pt x="722" y="2709"/>
                  </a:lnTo>
                  <a:lnTo>
                    <a:pt x="721" y="2710"/>
                  </a:lnTo>
                  <a:lnTo>
                    <a:pt x="720" y="2712"/>
                  </a:lnTo>
                  <a:lnTo>
                    <a:pt x="720" y="2715"/>
                  </a:lnTo>
                  <a:lnTo>
                    <a:pt x="720" y="2717"/>
                  </a:lnTo>
                  <a:lnTo>
                    <a:pt x="720" y="2719"/>
                  </a:lnTo>
                  <a:lnTo>
                    <a:pt x="721" y="2721"/>
                  </a:lnTo>
                  <a:lnTo>
                    <a:pt x="723" y="2719"/>
                  </a:lnTo>
                  <a:lnTo>
                    <a:pt x="724" y="2721"/>
                  </a:lnTo>
                  <a:lnTo>
                    <a:pt x="720" y="2726"/>
                  </a:lnTo>
                  <a:lnTo>
                    <a:pt x="716" y="2732"/>
                  </a:lnTo>
                  <a:lnTo>
                    <a:pt x="713" y="2740"/>
                  </a:lnTo>
                  <a:lnTo>
                    <a:pt x="712" y="2748"/>
                  </a:lnTo>
                  <a:lnTo>
                    <a:pt x="711" y="2757"/>
                  </a:lnTo>
                  <a:lnTo>
                    <a:pt x="710" y="2767"/>
                  </a:lnTo>
                  <a:lnTo>
                    <a:pt x="708" y="2775"/>
                  </a:lnTo>
                  <a:lnTo>
                    <a:pt x="706" y="2785"/>
                  </a:lnTo>
                  <a:lnTo>
                    <a:pt x="703" y="2794"/>
                  </a:lnTo>
                  <a:lnTo>
                    <a:pt x="701" y="2801"/>
                  </a:lnTo>
                  <a:lnTo>
                    <a:pt x="707" y="2804"/>
                  </a:lnTo>
                  <a:lnTo>
                    <a:pt x="706" y="2804"/>
                  </a:lnTo>
                  <a:lnTo>
                    <a:pt x="705" y="2805"/>
                  </a:lnTo>
                  <a:lnTo>
                    <a:pt x="702" y="2806"/>
                  </a:lnTo>
                  <a:lnTo>
                    <a:pt x="701" y="2809"/>
                  </a:lnTo>
                  <a:lnTo>
                    <a:pt x="701" y="2811"/>
                  </a:lnTo>
                  <a:lnTo>
                    <a:pt x="700" y="2815"/>
                  </a:lnTo>
                  <a:lnTo>
                    <a:pt x="698" y="2819"/>
                  </a:lnTo>
                  <a:lnTo>
                    <a:pt x="698" y="2821"/>
                  </a:lnTo>
                  <a:lnTo>
                    <a:pt x="698" y="2825"/>
                  </a:lnTo>
                  <a:lnTo>
                    <a:pt x="698" y="2827"/>
                  </a:lnTo>
                  <a:lnTo>
                    <a:pt x="698" y="2829"/>
                  </a:lnTo>
                  <a:lnTo>
                    <a:pt x="700" y="2829"/>
                  </a:lnTo>
                  <a:lnTo>
                    <a:pt x="700" y="2830"/>
                  </a:lnTo>
                  <a:lnTo>
                    <a:pt x="701" y="2831"/>
                  </a:lnTo>
                  <a:lnTo>
                    <a:pt x="701" y="2832"/>
                  </a:lnTo>
                  <a:lnTo>
                    <a:pt x="701" y="2834"/>
                  </a:lnTo>
                  <a:lnTo>
                    <a:pt x="700" y="2832"/>
                  </a:lnTo>
                  <a:lnTo>
                    <a:pt x="700" y="2831"/>
                  </a:lnTo>
                  <a:lnTo>
                    <a:pt x="700" y="2830"/>
                  </a:lnTo>
                  <a:lnTo>
                    <a:pt x="698" y="2830"/>
                  </a:lnTo>
                  <a:lnTo>
                    <a:pt x="698" y="2829"/>
                  </a:lnTo>
                  <a:lnTo>
                    <a:pt x="698" y="2827"/>
                  </a:lnTo>
                  <a:lnTo>
                    <a:pt x="697" y="2829"/>
                  </a:lnTo>
                  <a:lnTo>
                    <a:pt x="696" y="2831"/>
                  </a:lnTo>
                  <a:lnTo>
                    <a:pt x="696" y="2834"/>
                  </a:lnTo>
                  <a:lnTo>
                    <a:pt x="695" y="2835"/>
                  </a:lnTo>
                  <a:lnTo>
                    <a:pt x="695" y="2837"/>
                  </a:lnTo>
                  <a:lnTo>
                    <a:pt x="694" y="2840"/>
                  </a:lnTo>
                  <a:lnTo>
                    <a:pt x="694" y="2842"/>
                  </a:lnTo>
                  <a:lnTo>
                    <a:pt x="694" y="2844"/>
                  </a:lnTo>
                  <a:lnTo>
                    <a:pt x="692" y="2846"/>
                  </a:lnTo>
                  <a:lnTo>
                    <a:pt x="692" y="2848"/>
                  </a:lnTo>
                  <a:lnTo>
                    <a:pt x="698" y="2851"/>
                  </a:lnTo>
                  <a:lnTo>
                    <a:pt x="692" y="2852"/>
                  </a:lnTo>
                  <a:lnTo>
                    <a:pt x="690" y="2856"/>
                  </a:lnTo>
                  <a:lnTo>
                    <a:pt x="689" y="2860"/>
                  </a:lnTo>
                  <a:lnTo>
                    <a:pt x="690" y="2865"/>
                  </a:lnTo>
                  <a:lnTo>
                    <a:pt x="692" y="2869"/>
                  </a:lnTo>
                  <a:lnTo>
                    <a:pt x="695" y="2874"/>
                  </a:lnTo>
                  <a:lnTo>
                    <a:pt x="695" y="2881"/>
                  </a:lnTo>
                  <a:lnTo>
                    <a:pt x="695" y="2886"/>
                  </a:lnTo>
                  <a:lnTo>
                    <a:pt x="691" y="2889"/>
                  </a:lnTo>
                  <a:lnTo>
                    <a:pt x="684" y="2893"/>
                  </a:lnTo>
                  <a:lnTo>
                    <a:pt x="682" y="2905"/>
                  </a:lnTo>
                  <a:lnTo>
                    <a:pt x="680" y="2918"/>
                  </a:lnTo>
                  <a:lnTo>
                    <a:pt x="679" y="2930"/>
                  </a:lnTo>
                  <a:lnTo>
                    <a:pt x="677" y="2942"/>
                  </a:lnTo>
                  <a:lnTo>
                    <a:pt x="675" y="2955"/>
                  </a:lnTo>
                  <a:lnTo>
                    <a:pt x="674" y="2967"/>
                  </a:lnTo>
                  <a:lnTo>
                    <a:pt x="671" y="2978"/>
                  </a:lnTo>
                  <a:lnTo>
                    <a:pt x="667" y="2991"/>
                  </a:lnTo>
                  <a:lnTo>
                    <a:pt x="664" y="3002"/>
                  </a:lnTo>
                  <a:lnTo>
                    <a:pt x="660" y="3014"/>
                  </a:lnTo>
                  <a:lnTo>
                    <a:pt x="661" y="3006"/>
                  </a:lnTo>
                  <a:lnTo>
                    <a:pt x="663" y="2997"/>
                  </a:lnTo>
                  <a:lnTo>
                    <a:pt x="665" y="2987"/>
                  </a:lnTo>
                  <a:lnTo>
                    <a:pt x="666" y="2976"/>
                  </a:lnTo>
                  <a:lnTo>
                    <a:pt x="669" y="2965"/>
                  </a:lnTo>
                  <a:lnTo>
                    <a:pt x="670" y="2954"/>
                  </a:lnTo>
                  <a:lnTo>
                    <a:pt x="671" y="2942"/>
                  </a:lnTo>
                  <a:lnTo>
                    <a:pt x="674" y="2930"/>
                  </a:lnTo>
                  <a:lnTo>
                    <a:pt x="674" y="2919"/>
                  </a:lnTo>
                  <a:lnTo>
                    <a:pt x="675" y="2908"/>
                  </a:lnTo>
                  <a:lnTo>
                    <a:pt x="674" y="2909"/>
                  </a:lnTo>
                  <a:lnTo>
                    <a:pt x="674" y="2910"/>
                  </a:lnTo>
                  <a:lnTo>
                    <a:pt x="672" y="2912"/>
                  </a:lnTo>
                  <a:lnTo>
                    <a:pt x="672" y="2913"/>
                  </a:lnTo>
                  <a:lnTo>
                    <a:pt x="671" y="2914"/>
                  </a:lnTo>
                  <a:lnTo>
                    <a:pt x="671" y="2915"/>
                  </a:lnTo>
                  <a:lnTo>
                    <a:pt x="671" y="2916"/>
                  </a:lnTo>
                  <a:lnTo>
                    <a:pt x="670" y="2918"/>
                  </a:lnTo>
                  <a:lnTo>
                    <a:pt x="670" y="2920"/>
                  </a:lnTo>
                  <a:lnTo>
                    <a:pt x="670" y="2921"/>
                  </a:lnTo>
                  <a:lnTo>
                    <a:pt x="670" y="2923"/>
                  </a:lnTo>
                  <a:lnTo>
                    <a:pt x="669" y="2925"/>
                  </a:lnTo>
                  <a:lnTo>
                    <a:pt x="669" y="2926"/>
                  </a:lnTo>
                  <a:lnTo>
                    <a:pt x="669" y="2928"/>
                  </a:lnTo>
                  <a:lnTo>
                    <a:pt x="669" y="2930"/>
                  </a:lnTo>
                  <a:lnTo>
                    <a:pt x="669" y="2931"/>
                  </a:lnTo>
                  <a:lnTo>
                    <a:pt x="669" y="2934"/>
                  </a:lnTo>
                  <a:lnTo>
                    <a:pt x="669" y="2936"/>
                  </a:lnTo>
                  <a:lnTo>
                    <a:pt x="669" y="2938"/>
                  </a:lnTo>
                  <a:lnTo>
                    <a:pt x="669" y="2940"/>
                  </a:lnTo>
                  <a:lnTo>
                    <a:pt x="669" y="2938"/>
                  </a:lnTo>
                  <a:lnTo>
                    <a:pt x="669" y="2936"/>
                  </a:lnTo>
                  <a:lnTo>
                    <a:pt x="669" y="2934"/>
                  </a:lnTo>
                  <a:lnTo>
                    <a:pt x="669" y="2933"/>
                  </a:lnTo>
                  <a:lnTo>
                    <a:pt x="669" y="2930"/>
                  </a:lnTo>
                  <a:lnTo>
                    <a:pt x="669" y="2929"/>
                  </a:lnTo>
                  <a:lnTo>
                    <a:pt x="669" y="2926"/>
                  </a:lnTo>
                  <a:lnTo>
                    <a:pt x="669" y="2925"/>
                  </a:lnTo>
                  <a:lnTo>
                    <a:pt x="669" y="2923"/>
                  </a:lnTo>
                  <a:lnTo>
                    <a:pt x="670" y="2921"/>
                  </a:lnTo>
                  <a:lnTo>
                    <a:pt x="670" y="2912"/>
                  </a:lnTo>
                  <a:lnTo>
                    <a:pt x="671" y="2903"/>
                  </a:lnTo>
                  <a:lnTo>
                    <a:pt x="672" y="2895"/>
                  </a:lnTo>
                  <a:lnTo>
                    <a:pt x="674" y="2888"/>
                  </a:lnTo>
                  <a:lnTo>
                    <a:pt x="675" y="2879"/>
                  </a:lnTo>
                  <a:lnTo>
                    <a:pt x="677" y="2872"/>
                  </a:lnTo>
                  <a:lnTo>
                    <a:pt x="679" y="2863"/>
                  </a:lnTo>
                  <a:lnTo>
                    <a:pt x="681" y="2855"/>
                  </a:lnTo>
                  <a:lnTo>
                    <a:pt x="684" y="2845"/>
                  </a:lnTo>
                  <a:lnTo>
                    <a:pt x="686" y="2834"/>
                  </a:lnTo>
                  <a:lnTo>
                    <a:pt x="690" y="2836"/>
                  </a:lnTo>
                  <a:lnTo>
                    <a:pt x="689" y="2832"/>
                  </a:lnTo>
                  <a:lnTo>
                    <a:pt x="687" y="2830"/>
                  </a:lnTo>
                  <a:lnTo>
                    <a:pt x="689" y="2827"/>
                  </a:lnTo>
                  <a:lnTo>
                    <a:pt x="689" y="2825"/>
                  </a:lnTo>
                  <a:lnTo>
                    <a:pt x="690" y="2822"/>
                  </a:lnTo>
                  <a:lnTo>
                    <a:pt x="691" y="2820"/>
                  </a:lnTo>
                  <a:lnTo>
                    <a:pt x="692" y="2818"/>
                  </a:lnTo>
                  <a:lnTo>
                    <a:pt x="694" y="2814"/>
                  </a:lnTo>
                  <a:lnTo>
                    <a:pt x="695" y="2810"/>
                  </a:lnTo>
                  <a:lnTo>
                    <a:pt x="695" y="2806"/>
                  </a:lnTo>
                  <a:lnTo>
                    <a:pt x="697" y="2801"/>
                  </a:lnTo>
                  <a:lnTo>
                    <a:pt x="697" y="2797"/>
                  </a:lnTo>
                  <a:lnTo>
                    <a:pt x="697" y="2793"/>
                  </a:lnTo>
                  <a:lnTo>
                    <a:pt x="696" y="2789"/>
                  </a:lnTo>
                  <a:lnTo>
                    <a:pt x="695" y="2785"/>
                  </a:lnTo>
                  <a:lnTo>
                    <a:pt x="694" y="2782"/>
                  </a:lnTo>
                  <a:lnTo>
                    <a:pt x="692" y="2778"/>
                  </a:lnTo>
                  <a:lnTo>
                    <a:pt x="692" y="2774"/>
                  </a:lnTo>
                  <a:lnTo>
                    <a:pt x="692" y="2771"/>
                  </a:lnTo>
                  <a:lnTo>
                    <a:pt x="695" y="2766"/>
                  </a:lnTo>
                  <a:lnTo>
                    <a:pt x="695" y="2764"/>
                  </a:lnTo>
                  <a:lnTo>
                    <a:pt x="695" y="2763"/>
                  </a:lnTo>
                  <a:lnTo>
                    <a:pt x="695" y="2762"/>
                  </a:lnTo>
                  <a:lnTo>
                    <a:pt x="696" y="2761"/>
                  </a:lnTo>
                  <a:lnTo>
                    <a:pt x="697" y="2761"/>
                  </a:lnTo>
                  <a:lnTo>
                    <a:pt x="697" y="2759"/>
                  </a:lnTo>
                  <a:lnTo>
                    <a:pt x="698" y="2759"/>
                  </a:lnTo>
                  <a:lnTo>
                    <a:pt x="697" y="2761"/>
                  </a:lnTo>
                  <a:lnTo>
                    <a:pt x="697" y="2762"/>
                  </a:lnTo>
                  <a:lnTo>
                    <a:pt x="696" y="2762"/>
                  </a:lnTo>
                  <a:lnTo>
                    <a:pt x="696" y="2763"/>
                  </a:lnTo>
                  <a:lnTo>
                    <a:pt x="695" y="2764"/>
                  </a:lnTo>
                  <a:lnTo>
                    <a:pt x="695" y="2766"/>
                  </a:lnTo>
                  <a:lnTo>
                    <a:pt x="695" y="2767"/>
                  </a:lnTo>
                  <a:lnTo>
                    <a:pt x="695" y="2768"/>
                  </a:lnTo>
                  <a:lnTo>
                    <a:pt x="695" y="2769"/>
                  </a:lnTo>
                  <a:lnTo>
                    <a:pt x="695" y="2771"/>
                  </a:lnTo>
                  <a:lnTo>
                    <a:pt x="695" y="2772"/>
                  </a:lnTo>
                  <a:lnTo>
                    <a:pt x="698" y="2774"/>
                  </a:lnTo>
                  <a:lnTo>
                    <a:pt x="700" y="2772"/>
                  </a:lnTo>
                  <a:lnTo>
                    <a:pt x="702" y="2769"/>
                  </a:lnTo>
                  <a:lnTo>
                    <a:pt x="703" y="2766"/>
                  </a:lnTo>
                  <a:lnTo>
                    <a:pt x="705" y="2763"/>
                  </a:lnTo>
                  <a:lnTo>
                    <a:pt x="706" y="2759"/>
                  </a:lnTo>
                  <a:lnTo>
                    <a:pt x="707" y="2757"/>
                  </a:lnTo>
                  <a:lnTo>
                    <a:pt x="707" y="2753"/>
                  </a:lnTo>
                  <a:lnTo>
                    <a:pt x="706" y="2751"/>
                  </a:lnTo>
                  <a:lnTo>
                    <a:pt x="703" y="2748"/>
                  </a:lnTo>
                  <a:lnTo>
                    <a:pt x="701" y="2747"/>
                  </a:lnTo>
                  <a:lnTo>
                    <a:pt x="716" y="2685"/>
                  </a:lnTo>
                  <a:lnTo>
                    <a:pt x="720" y="2688"/>
                  </a:lnTo>
                  <a:lnTo>
                    <a:pt x="724" y="2649"/>
                  </a:lnTo>
                  <a:lnTo>
                    <a:pt x="726" y="2649"/>
                  </a:lnTo>
                  <a:lnTo>
                    <a:pt x="727" y="2649"/>
                  </a:lnTo>
                  <a:lnTo>
                    <a:pt x="728" y="2649"/>
                  </a:lnTo>
                  <a:lnTo>
                    <a:pt x="729" y="2648"/>
                  </a:lnTo>
                  <a:lnTo>
                    <a:pt x="731" y="2647"/>
                  </a:lnTo>
                  <a:lnTo>
                    <a:pt x="732" y="2646"/>
                  </a:lnTo>
                  <a:lnTo>
                    <a:pt x="732" y="2644"/>
                  </a:lnTo>
                  <a:lnTo>
                    <a:pt x="733" y="2644"/>
                  </a:lnTo>
                  <a:lnTo>
                    <a:pt x="734" y="2643"/>
                  </a:lnTo>
                  <a:lnTo>
                    <a:pt x="732" y="2637"/>
                  </a:lnTo>
                  <a:lnTo>
                    <a:pt x="731" y="2631"/>
                  </a:lnTo>
                  <a:lnTo>
                    <a:pt x="731" y="2625"/>
                  </a:lnTo>
                  <a:lnTo>
                    <a:pt x="732" y="2617"/>
                  </a:lnTo>
                  <a:lnTo>
                    <a:pt x="733" y="2610"/>
                  </a:lnTo>
                  <a:lnTo>
                    <a:pt x="736" y="2602"/>
                  </a:lnTo>
                  <a:lnTo>
                    <a:pt x="737" y="2595"/>
                  </a:lnTo>
                  <a:lnTo>
                    <a:pt x="739" y="2587"/>
                  </a:lnTo>
                  <a:lnTo>
                    <a:pt x="742" y="2580"/>
                  </a:lnTo>
                  <a:lnTo>
                    <a:pt x="743" y="2573"/>
                  </a:lnTo>
                  <a:lnTo>
                    <a:pt x="742" y="2580"/>
                  </a:lnTo>
                  <a:lnTo>
                    <a:pt x="742" y="2587"/>
                  </a:lnTo>
                  <a:lnTo>
                    <a:pt x="741" y="2595"/>
                  </a:lnTo>
                  <a:lnTo>
                    <a:pt x="741" y="2604"/>
                  </a:lnTo>
                  <a:lnTo>
                    <a:pt x="739" y="2612"/>
                  </a:lnTo>
                  <a:lnTo>
                    <a:pt x="739" y="2621"/>
                  </a:lnTo>
                  <a:lnTo>
                    <a:pt x="738" y="2631"/>
                  </a:lnTo>
                  <a:lnTo>
                    <a:pt x="737" y="2639"/>
                  </a:lnTo>
                  <a:lnTo>
                    <a:pt x="736" y="2647"/>
                  </a:lnTo>
                  <a:lnTo>
                    <a:pt x="734" y="2655"/>
                  </a:lnTo>
                  <a:close/>
                  <a:moveTo>
                    <a:pt x="660" y="2967"/>
                  </a:moveTo>
                  <a:lnTo>
                    <a:pt x="663" y="2952"/>
                  </a:lnTo>
                  <a:lnTo>
                    <a:pt x="665" y="2952"/>
                  </a:lnTo>
                  <a:lnTo>
                    <a:pt x="663" y="2967"/>
                  </a:lnTo>
                  <a:lnTo>
                    <a:pt x="660" y="2967"/>
                  </a:lnTo>
                  <a:close/>
                  <a:moveTo>
                    <a:pt x="752" y="2596"/>
                  </a:moveTo>
                  <a:lnTo>
                    <a:pt x="749" y="2596"/>
                  </a:lnTo>
                  <a:lnTo>
                    <a:pt x="752" y="2579"/>
                  </a:lnTo>
                  <a:lnTo>
                    <a:pt x="754" y="2579"/>
                  </a:lnTo>
                  <a:lnTo>
                    <a:pt x="752" y="2596"/>
                  </a:lnTo>
                  <a:close/>
                  <a:moveTo>
                    <a:pt x="781" y="2178"/>
                  </a:moveTo>
                  <a:lnTo>
                    <a:pt x="781" y="2177"/>
                  </a:lnTo>
                  <a:lnTo>
                    <a:pt x="781" y="2176"/>
                  </a:lnTo>
                  <a:lnTo>
                    <a:pt x="781" y="2174"/>
                  </a:lnTo>
                  <a:lnTo>
                    <a:pt x="781" y="2173"/>
                  </a:lnTo>
                  <a:lnTo>
                    <a:pt x="781" y="2172"/>
                  </a:lnTo>
                  <a:lnTo>
                    <a:pt x="781" y="2171"/>
                  </a:lnTo>
                  <a:lnTo>
                    <a:pt x="780" y="2169"/>
                  </a:lnTo>
                  <a:lnTo>
                    <a:pt x="779" y="2168"/>
                  </a:lnTo>
                  <a:lnTo>
                    <a:pt x="769" y="2317"/>
                  </a:lnTo>
                  <a:lnTo>
                    <a:pt x="770" y="2279"/>
                  </a:lnTo>
                  <a:lnTo>
                    <a:pt x="772" y="2242"/>
                  </a:lnTo>
                  <a:lnTo>
                    <a:pt x="773" y="2204"/>
                  </a:lnTo>
                  <a:lnTo>
                    <a:pt x="773" y="2166"/>
                  </a:lnTo>
                  <a:lnTo>
                    <a:pt x="774" y="2129"/>
                  </a:lnTo>
                  <a:lnTo>
                    <a:pt x="775" y="2090"/>
                  </a:lnTo>
                  <a:lnTo>
                    <a:pt x="775" y="2054"/>
                  </a:lnTo>
                  <a:lnTo>
                    <a:pt x="778" y="2017"/>
                  </a:lnTo>
                  <a:lnTo>
                    <a:pt x="779" y="1983"/>
                  </a:lnTo>
                  <a:lnTo>
                    <a:pt x="781" y="1949"/>
                  </a:lnTo>
                  <a:lnTo>
                    <a:pt x="781" y="1963"/>
                  </a:lnTo>
                  <a:lnTo>
                    <a:pt x="781" y="1975"/>
                  </a:lnTo>
                  <a:lnTo>
                    <a:pt x="781" y="1988"/>
                  </a:lnTo>
                  <a:lnTo>
                    <a:pt x="781" y="2000"/>
                  </a:lnTo>
                  <a:lnTo>
                    <a:pt x="781" y="2011"/>
                  </a:lnTo>
                  <a:lnTo>
                    <a:pt x="781" y="2023"/>
                  </a:lnTo>
                  <a:lnTo>
                    <a:pt x="781" y="2035"/>
                  </a:lnTo>
                  <a:lnTo>
                    <a:pt x="781" y="2046"/>
                  </a:lnTo>
                  <a:lnTo>
                    <a:pt x="781" y="2057"/>
                  </a:lnTo>
                  <a:lnTo>
                    <a:pt x="781" y="2068"/>
                  </a:lnTo>
                  <a:lnTo>
                    <a:pt x="781" y="2104"/>
                  </a:lnTo>
                  <a:lnTo>
                    <a:pt x="780" y="2104"/>
                  </a:lnTo>
                  <a:lnTo>
                    <a:pt x="780" y="2105"/>
                  </a:lnTo>
                  <a:lnTo>
                    <a:pt x="780" y="2108"/>
                  </a:lnTo>
                  <a:lnTo>
                    <a:pt x="780" y="2109"/>
                  </a:lnTo>
                  <a:lnTo>
                    <a:pt x="779" y="2110"/>
                  </a:lnTo>
                  <a:lnTo>
                    <a:pt x="779" y="2112"/>
                  </a:lnTo>
                  <a:lnTo>
                    <a:pt x="779" y="2114"/>
                  </a:lnTo>
                  <a:lnTo>
                    <a:pt x="779" y="2116"/>
                  </a:lnTo>
                  <a:lnTo>
                    <a:pt x="779" y="2117"/>
                  </a:lnTo>
                  <a:lnTo>
                    <a:pt x="779" y="2119"/>
                  </a:lnTo>
                  <a:lnTo>
                    <a:pt x="779" y="2121"/>
                  </a:lnTo>
                  <a:lnTo>
                    <a:pt x="778" y="2127"/>
                  </a:lnTo>
                  <a:lnTo>
                    <a:pt x="778" y="2133"/>
                  </a:lnTo>
                  <a:lnTo>
                    <a:pt x="779" y="2140"/>
                  </a:lnTo>
                  <a:lnTo>
                    <a:pt x="779" y="2147"/>
                  </a:lnTo>
                  <a:lnTo>
                    <a:pt x="780" y="2153"/>
                  </a:lnTo>
                  <a:lnTo>
                    <a:pt x="781" y="2158"/>
                  </a:lnTo>
                  <a:lnTo>
                    <a:pt x="781" y="2164"/>
                  </a:lnTo>
                  <a:lnTo>
                    <a:pt x="783" y="2169"/>
                  </a:lnTo>
                  <a:lnTo>
                    <a:pt x="781" y="2174"/>
                  </a:lnTo>
                  <a:lnTo>
                    <a:pt x="781" y="2178"/>
                  </a:lnTo>
                  <a:close/>
                  <a:moveTo>
                    <a:pt x="781" y="1932"/>
                  </a:moveTo>
                  <a:lnTo>
                    <a:pt x="781" y="1943"/>
                  </a:lnTo>
                  <a:lnTo>
                    <a:pt x="781" y="1942"/>
                  </a:lnTo>
                  <a:lnTo>
                    <a:pt x="781" y="1941"/>
                  </a:lnTo>
                  <a:lnTo>
                    <a:pt x="780" y="1939"/>
                  </a:lnTo>
                  <a:lnTo>
                    <a:pt x="780" y="1938"/>
                  </a:lnTo>
                  <a:lnTo>
                    <a:pt x="780" y="1937"/>
                  </a:lnTo>
                  <a:lnTo>
                    <a:pt x="780" y="1936"/>
                  </a:lnTo>
                  <a:lnTo>
                    <a:pt x="780" y="1934"/>
                  </a:lnTo>
                  <a:lnTo>
                    <a:pt x="781" y="1933"/>
                  </a:lnTo>
                  <a:lnTo>
                    <a:pt x="781" y="1932"/>
                  </a:lnTo>
                  <a:lnTo>
                    <a:pt x="781" y="1803"/>
                  </a:lnTo>
                  <a:lnTo>
                    <a:pt x="784" y="1803"/>
                  </a:lnTo>
                  <a:lnTo>
                    <a:pt x="785" y="1797"/>
                  </a:lnTo>
                  <a:lnTo>
                    <a:pt x="786" y="1790"/>
                  </a:lnTo>
                  <a:lnTo>
                    <a:pt x="788" y="1782"/>
                  </a:lnTo>
                  <a:lnTo>
                    <a:pt x="789" y="1775"/>
                  </a:lnTo>
                  <a:lnTo>
                    <a:pt x="789" y="1766"/>
                  </a:lnTo>
                  <a:lnTo>
                    <a:pt x="790" y="1759"/>
                  </a:lnTo>
                  <a:lnTo>
                    <a:pt x="791" y="1750"/>
                  </a:lnTo>
                  <a:lnTo>
                    <a:pt x="791" y="1741"/>
                  </a:lnTo>
                  <a:lnTo>
                    <a:pt x="793" y="1731"/>
                  </a:lnTo>
                  <a:lnTo>
                    <a:pt x="794" y="1723"/>
                  </a:lnTo>
                  <a:lnTo>
                    <a:pt x="798" y="1729"/>
                  </a:lnTo>
                  <a:lnTo>
                    <a:pt x="801" y="1735"/>
                  </a:lnTo>
                  <a:lnTo>
                    <a:pt x="803" y="1741"/>
                  </a:lnTo>
                  <a:lnTo>
                    <a:pt x="803" y="1748"/>
                  </a:lnTo>
                  <a:lnTo>
                    <a:pt x="801" y="1755"/>
                  </a:lnTo>
                  <a:lnTo>
                    <a:pt x="800" y="1761"/>
                  </a:lnTo>
                  <a:lnTo>
                    <a:pt x="798" y="1769"/>
                  </a:lnTo>
                  <a:lnTo>
                    <a:pt x="795" y="1775"/>
                  </a:lnTo>
                  <a:lnTo>
                    <a:pt x="793" y="1781"/>
                  </a:lnTo>
                  <a:lnTo>
                    <a:pt x="790" y="1788"/>
                  </a:lnTo>
                  <a:lnTo>
                    <a:pt x="794" y="1854"/>
                  </a:lnTo>
                  <a:lnTo>
                    <a:pt x="793" y="1854"/>
                  </a:lnTo>
                  <a:lnTo>
                    <a:pt x="791" y="1854"/>
                  </a:lnTo>
                  <a:lnTo>
                    <a:pt x="790" y="1854"/>
                  </a:lnTo>
                  <a:lnTo>
                    <a:pt x="789" y="1855"/>
                  </a:lnTo>
                  <a:lnTo>
                    <a:pt x="788" y="1856"/>
                  </a:lnTo>
                  <a:lnTo>
                    <a:pt x="788" y="1858"/>
                  </a:lnTo>
                  <a:lnTo>
                    <a:pt x="788" y="1859"/>
                  </a:lnTo>
                  <a:lnTo>
                    <a:pt x="788" y="1860"/>
                  </a:lnTo>
                  <a:lnTo>
                    <a:pt x="788" y="1861"/>
                  </a:lnTo>
                  <a:lnTo>
                    <a:pt x="788" y="1863"/>
                  </a:lnTo>
                  <a:lnTo>
                    <a:pt x="788" y="1864"/>
                  </a:lnTo>
                  <a:lnTo>
                    <a:pt x="788" y="1865"/>
                  </a:lnTo>
                  <a:lnTo>
                    <a:pt x="788" y="1866"/>
                  </a:lnTo>
                  <a:lnTo>
                    <a:pt x="788" y="1868"/>
                  </a:lnTo>
                  <a:lnTo>
                    <a:pt x="788" y="1869"/>
                  </a:lnTo>
                  <a:lnTo>
                    <a:pt x="788" y="1870"/>
                  </a:lnTo>
                  <a:lnTo>
                    <a:pt x="789" y="1870"/>
                  </a:lnTo>
                  <a:lnTo>
                    <a:pt x="790" y="1871"/>
                  </a:lnTo>
                  <a:lnTo>
                    <a:pt x="791" y="1871"/>
                  </a:lnTo>
                  <a:lnTo>
                    <a:pt x="791" y="1870"/>
                  </a:lnTo>
                  <a:lnTo>
                    <a:pt x="793" y="1870"/>
                  </a:lnTo>
                  <a:lnTo>
                    <a:pt x="793" y="1869"/>
                  </a:lnTo>
                  <a:lnTo>
                    <a:pt x="794" y="1868"/>
                  </a:lnTo>
                  <a:lnTo>
                    <a:pt x="794" y="1866"/>
                  </a:lnTo>
                  <a:lnTo>
                    <a:pt x="794" y="1865"/>
                  </a:lnTo>
                  <a:lnTo>
                    <a:pt x="794" y="1864"/>
                  </a:lnTo>
                  <a:lnTo>
                    <a:pt x="794" y="1863"/>
                  </a:lnTo>
                  <a:lnTo>
                    <a:pt x="794" y="1875"/>
                  </a:lnTo>
                  <a:lnTo>
                    <a:pt x="790" y="1871"/>
                  </a:lnTo>
                  <a:lnTo>
                    <a:pt x="789" y="1874"/>
                  </a:lnTo>
                  <a:lnTo>
                    <a:pt x="788" y="1877"/>
                  </a:lnTo>
                  <a:lnTo>
                    <a:pt x="788" y="1881"/>
                  </a:lnTo>
                  <a:lnTo>
                    <a:pt x="788" y="1885"/>
                  </a:lnTo>
                  <a:lnTo>
                    <a:pt x="788" y="1887"/>
                  </a:lnTo>
                  <a:lnTo>
                    <a:pt x="788" y="1891"/>
                  </a:lnTo>
                  <a:lnTo>
                    <a:pt x="788" y="1895"/>
                  </a:lnTo>
                  <a:lnTo>
                    <a:pt x="788" y="1898"/>
                  </a:lnTo>
                  <a:lnTo>
                    <a:pt x="789" y="1901"/>
                  </a:lnTo>
                  <a:lnTo>
                    <a:pt x="790" y="1905"/>
                  </a:lnTo>
                  <a:lnTo>
                    <a:pt x="791" y="1902"/>
                  </a:lnTo>
                  <a:lnTo>
                    <a:pt x="793" y="1901"/>
                  </a:lnTo>
                  <a:lnTo>
                    <a:pt x="794" y="1898"/>
                  </a:lnTo>
                  <a:lnTo>
                    <a:pt x="794" y="1897"/>
                  </a:lnTo>
                  <a:lnTo>
                    <a:pt x="794" y="1896"/>
                  </a:lnTo>
                  <a:lnTo>
                    <a:pt x="794" y="1894"/>
                  </a:lnTo>
                  <a:lnTo>
                    <a:pt x="794" y="1892"/>
                  </a:lnTo>
                  <a:lnTo>
                    <a:pt x="794" y="1891"/>
                  </a:lnTo>
                  <a:lnTo>
                    <a:pt x="794" y="1889"/>
                  </a:lnTo>
                  <a:lnTo>
                    <a:pt x="794" y="1886"/>
                  </a:lnTo>
                  <a:lnTo>
                    <a:pt x="795" y="1891"/>
                  </a:lnTo>
                  <a:lnTo>
                    <a:pt x="795" y="1895"/>
                  </a:lnTo>
                  <a:lnTo>
                    <a:pt x="795" y="1900"/>
                  </a:lnTo>
                  <a:lnTo>
                    <a:pt x="794" y="1903"/>
                  </a:lnTo>
                  <a:lnTo>
                    <a:pt x="791" y="1908"/>
                  </a:lnTo>
                  <a:lnTo>
                    <a:pt x="789" y="1912"/>
                  </a:lnTo>
                  <a:lnTo>
                    <a:pt x="786" y="1917"/>
                  </a:lnTo>
                  <a:lnTo>
                    <a:pt x="785" y="1922"/>
                  </a:lnTo>
                  <a:lnTo>
                    <a:pt x="783" y="1927"/>
                  </a:lnTo>
                  <a:lnTo>
                    <a:pt x="781" y="1932"/>
                  </a:lnTo>
                  <a:close/>
                  <a:moveTo>
                    <a:pt x="907" y="3083"/>
                  </a:moveTo>
                  <a:lnTo>
                    <a:pt x="902" y="3050"/>
                  </a:lnTo>
                  <a:lnTo>
                    <a:pt x="894" y="3018"/>
                  </a:lnTo>
                  <a:lnTo>
                    <a:pt x="888" y="2987"/>
                  </a:lnTo>
                  <a:lnTo>
                    <a:pt x="881" y="2955"/>
                  </a:lnTo>
                  <a:lnTo>
                    <a:pt x="873" y="2924"/>
                  </a:lnTo>
                  <a:lnTo>
                    <a:pt x="867" y="2893"/>
                  </a:lnTo>
                  <a:lnTo>
                    <a:pt x="860" y="2862"/>
                  </a:lnTo>
                  <a:lnTo>
                    <a:pt x="855" y="2831"/>
                  </a:lnTo>
                  <a:lnTo>
                    <a:pt x="850" y="2799"/>
                  </a:lnTo>
                  <a:lnTo>
                    <a:pt x="847" y="2766"/>
                  </a:lnTo>
                  <a:lnTo>
                    <a:pt x="841" y="2752"/>
                  </a:lnTo>
                  <a:lnTo>
                    <a:pt x="836" y="2736"/>
                  </a:lnTo>
                  <a:lnTo>
                    <a:pt x="832" y="2720"/>
                  </a:lnTo>
                  <a:lnTo>
                    <a:pt x="830" y="2703"/>
                  </a:lnTo>
                  <a:lnTo>
                    <a:pt x="829" y="2685"/>
                  </a:lnTo>
                  <a:lnTo>
                    <a:pt x="827" y="2667"/>
                  </a:lnTo>
                  <a:lnTo>
                    <a:pt x="825" y="2648"/>
                  </a:lnTo>
                  <a:lnTo>
                    <a:pt x="822" y="2630"/>
                  </a:lnTo>
                  <a:lnTo>
                    <a:pt x="819" y="2611"/>
                  </a:lnTo>
                  <a:lnTo>
                    <a:pt x="814" y="2594"/>
                  </a:lnTo>
                  <a:lnTo>
                    <a:pt x="796" y="2513"/>
                  </a:lnTo>
                  <a:lnTo>
                    <a:pt x="799" y="2516"/>
                  </a:lnTo>
                  <a:lnTo>
                    <a:pt x="800" y="2518"/>
                  </a:lnTo>
                  <a:lnTo>
                    <a:pt x="801" y="2521"/>
                  </a:lnTo>
                  <a:lnTo>
                    <a:pt x="803" y="2524"/>
                  </a:lnTo>
                  <a:lnTo>
                    <a:pt x="804" y="2527"/>
                  </a:lnTo>
                  <a:lnTo>
                    <a:pt x="804" y="2529"/>
                  </a:lnTo>
                  <a:lnTo>
                    <a:pt x="805" y="2533"/>
                  </a:lnTo>
                  <a:lnTo>
                    <a:pt x="805" y="2536"/>
                  </a:lnTo>
                  <a:lnTo>
                    <a:pt x="806" y="2539"/>
                  </a:lnTo>
                  <a:lnTo>
                    <a:pt x="807" y="2542"/>
                  </a:lnTo>
                  <a:lnTo>
                    <a:pt x="809" y="2540"/>
                  </a:lnTo>
                  <a:lnTo>
                    <a:pt x="811" y="2543"/>
                  </a:lnTo>
                  <a:lnTo>
                    <a:pt x="810" y="2543"/>
                  </a:lnTo>
                  <a:lnTo>
                    <a:pt x="810" y="2544"/>
                  </a:lnTo>
                  <a:lnTo>
                    <a:pt x="809" y="2544"/>
                  </a:lnTo>
                  <a:lnTo>
                    <a:pt x="809" y="2545"/>
                  </a:lnTo>
                  <a:lnTo>
                    <a:pt x="809" y="2547"/>
                  </a:lnTo>
                  <a:lnTo>
                    <a:pt x="807" y="2547"/>
                  </a:lnTo>
                  <a:lnTo>
                    <a:pt x="807" y="2548"/>
                  </a:lnTo>
                  <a:lnTo>
                    <a:pt x="807" y="2549"/>
                  </a:lnTo>
                  <a:lnTo>
                    <a:pt x="809" y="2549"/>
                  </a:lnTo>
                  <a:lnTo>
                    <a:pt x="809" y="2550"/>
                  </a:lnTo>
                  <a:lnTo>
                    <a:pt x="809" y="2552"/>
                  </a:lnTo>
                  <a:lnTo>
                    <a:pt x="809" y="2553"/>
                  </a:lnTo>
                  <a:lnTo>
                    <a:pt x="809" y="2554"/>
                  </a:lnTo>
                  <a:lnTo>
                    <a:pt x="810" y="2557"/>
                  </a:lnTo>
                  <a:lnTo>
                    <a:pt x="810" y="2555"/>
                  </a:lnTo>
                  <a:lnTo>
                    <a:pt x="811" y="2555"/>
                  </a:lnTo>
                  <a:lnTo>
                    <a:pt x="811" y="2554"/>
                  </a:lnTo>
                  <a:lnTo>
                    <a:pt x="811" y="2553"/>
                  </a:lnTo>
                  <a:lnTo>
                    <a:pt x="811" y="2552"/>
                  </a:lnTo>
                  <a:lnTo>
                    <a:pt x="812" y="2552"/>
                  </a:lnTo>
                  <a:lnTo>
                    <a:pt x="812" y="2550"/>
                  </a:lnTo>
                  <a:lnTo>
                    <a:pt x="814" y="2549"/>
                  </a:lnTo>
                  <a:lnTo>
                    <a:pt x="814" y="2550"/>
                  </a:lnTo>
                  <a:lnTo>
                    <a:pt x="814" y="2552"/>
                  </a:lnTo>
                  <a:lnTo>
                    <a:pt x="814" y="2553"/>
                  </a:lnTo>
                  <a:lnTo>
                    <a:pt x="814" y="2554"/>
                  </a:lnTo>
                  <a:lnTo>
                    <a:pt x="814" y="2555"/>
                  </a:lnTo>
                  <a:lnTo>
                    <a:pt x="812" y="2557"/>
                  </a:lnTo>
                  <a:lnTo>
                    <a:pt x="811" y="2558"/>
                  </a:lnTo>
                  <a:lnTo>
                    <a:pt x="810" y="2557"/>
                  </a:lnTo>
                  <a:lnTo>
                    <a:pt x="810" y="2559"/>
                  </a:lnTo>
                  <a:lnTo>
                    <a:pt x="810" y="2561"/>
                  </a:lnTo>
                  <a:lnTo>
                    <a:pt x="811" y="2564"/>
                  </a:lnTo>
                  <a:lnTo>
                    <a:pt x="812" y="2566"/>
                  </a:lnTo>
                  <a:lnTo>
                    <a:pt x="814" y="2568"/>
                  </a:lnTo>
                  <a:lnTo>
                    <a:pt x="815" y="2570"/>
                  </a:lnTo>
                  <a:lnTo>
                    <a:pt x="816" y="2573"/>
                  </a:lnTo>
                  <a:lnTo>
                    <a:pt x="817" y="2575"/>
                  </a:lnTo>
                  <a:lnTo>
                    <a:pt x="819" y="2576"/>
                  </a:lnTo>
                  <a:lnTo>
                    <a:pt x="820" y="2579"/>
                  </a:lnTo>
                  <a:lnTo>
                    <a:pt x="821" y="2580"/>
                  </a:lnTo>
                  <a:lnTo>
                    <a:pt x="822" y="2580"/>
                  </a:lnTo>
                  <a:lnTo>
                    <a:pt x="822" y="2581"/>
                  </a:lnTo>
                  <a:lnTo>
                    <a:pt x="824" y="2583"/>
                  </a:lnTo>
                  <a:lnTo>
                    <a:pt x="824" y="2584"/>
                  </a:lnTo>
                  <a:lnTo>
                    <a:pt x="824" y="2585"/>
                  </a:lnTo>
                  <a:lnTo>
                    <a:pt x="824" y="2586"/>
                  </a:lnTo>
                  <a:lnTo>
                    <a:pt x="824" y="2587"/>
                  </a:lnTo>
                  <a:lnTo>
                    <a:pt x="824" y="2586"/>
                  </a:lnTo>
                  <a:lnTo>
                    <a:pt x="822" y="2585"/>
                  </a:lnTo>
                  <a:lnTo>
                    <a:pt x="822" y="2584"/>
                  </a:lnTo>
                  <a:lnTo>
                    <a:pt x="822" y="2583"/>
                  </a:lnTo>
                  <a:lnTo>
                    <a:pt x="821" y="2581"/>
                  </a:lnTo>
                  <a:lnTo>
                    <a:pt x="821" y="2580"/>
                  </a:lnTo>
                  <a:lnTo>
                    <a:pt x="820" y="2579"/>
                  </a:lnTo>
                  <a:lnTo>
                    <a:pt x="819" y="2585"/>
                  </a:lnTo>
                  <a:lnTo>
                    <a:pt x="817" y="2592"/>
                  </a:lnTo>
                  <a:lnTo>
                    <a:pt x="817" y="2600"/>
                  </a:lnTo>
                  <a:lnTo>
                    <a:pt x="819" y="2606"/>
                  </a:lnTo>
                  <a:lnTo>
                    <a:pt x="820" y="2613"/>
                  </a:lnTo>
                  <a:lnTo>
                    <a:pt x="821" y="2621"/>
                  </a:lnTo>
                  <a:lnTo>
                    <a:pt x="824" y="2630"/>
                  </a:lnTo>
                  <a:lnTo>
                    <a:pt x="825" y="2637"/>
                  </a:lnTo>
                  <a:lnTo>
                    <a:pt x="827" y="2644"/>
                  </a:lnTo>
                  <a:lnTo>
                    <a:pt x="829" y="2653"/>
                  </a:lnTo>
                  <a:lnTo>
                    <a:pt x="832" y="2672"/>
                  </a:lnTo>
                  <a:lnTo>
                    <a:pt x="836" y="2691"/>
                  </a:lnTo>
                  <a:lnTo>
                    <a:pt x="840" y="2710"/>
                  </a:lnTo>
                  <a:lnTo>
                    <a:pt x="843" y="2731"/>
                  </a:lnTo>
                  <a:lnTo>
                    <a:pt x="847" y="2751"/>
                  </a:lnTo>
                  <a:lnTo>
                    <a:pt x="850" y="2771"/>
                  </a:lnTo>
                  <a:lnTo>
                    <a:pt x="853" y="2790"/>
                  </a:lnTo>
                  <a:lnTo>
                    <a:pt x="857" y="2810"/>
                  </a:lnTo>
                  <a:lnTo>
                    <a:pt x="861" y="2830"/>
                  </a:lnTo>
                  <a:lnTo>
                    <a:pt x="864" y="2848"/>
                  </a:lnTo>
                  <a:lnTo>
                    <a:pt x="866" y="2846"/>
                  </a:lnTo>
                  <a:lnTo>
                    <a:pt x="868" y="2848"/>
                  </a:lnTo>
                  <a:lnTo>
                    <a:pt x="867" y="2848"/>
                  </a:lnTo>
                  <a:lnTo>
                    <a:pt x="867" y="2850"/>
                  </a:lnTo>
                  <a:lnTo>
                    <a:pt x="866" y="2850"/>
                  </a:lnTo>
                  <a:lnTo>
                    <a:pt x="866" y="2851"/>
                  </a:lnTo>
                  <a:lnTo>
                    <a:pt x="864" y="2851"/>
                  </a:lnTo>
                  <a:lnTo>
                    <a:pt x="864" y="2852"/>
                  </a:lnTo>
                  <a:lnTo>
                    <a:pt x="864" y="2853"/>
                  </a:lnTo>
                  <a:lnTo>
                    <a:pt x="864" y="2855"/>
                  </a:lnTo>
                  <a:lnTo>
                    <a:pt x="866" y="2857"/>
                  </a:lnTo>
                  <a:lnTo>
                    <a:pt x="867" y="2861"/>
                  </a:lnTo>
                  <a:lnTo>
                    <a:pt x="867" y="2866"/>
                  </a:lnTo>
                  <a:lnTo>
                    <a:pt x="868" y="2871"/>
                  </a:lnTo>
                  <a:lnTo>
                    <a:pt x="868" y="2876"/>
                  </a:lnTo>
                  <a:lnTo>
                    <a:pt x="868" y="2879"/>
                  </a:lnTo>
                  <a:lnTo>
                    <a:pt x="869" y="2884"/>
                  </a:lnTo>
                  <a:lnTo>
                    <a:pt x="872" y="2888"/>
                  </a:lnTo>
                  <a:lnTo>
                    <a:pt x="874" y="2891"/>
                  </a:lnTo>
                  <a:lnTo>
                    <a:pt x="879" y="2893"/>
                  </a:lnTo>
                  <a:lnTo>
                    <a:pt x="883" y="2893"/>
                  </a:lnTo>
                  <a:lnTo>
                    <a:pt x="883" y="2902"/>
                  </a:lnTo>
                  <a:lnTo>
                    <a:pt x="879" y="2902"/>
                  </a:lnTo>
                  <a:lnTo>
                    <a:pt x="879" y="2900"/>
                  </a:lnTo>
                  <a:lnTo>
                    <a:pt x="879" y="2899"/>
                  </a:lnTo>
                  <a:lnTo>
                    <a:pt x="879" y="2898"/>
                  </a:lnTo>
                  <a:lnTo>
                    <a:pt x="879" y="2897"/>
                  </a:lnTo>
                  <a:lnTo>
                    <a:pt x="879" y="2895"/>
                  </a:lnTo>
                  <a:lnTo>
                    <a:pt x="879" y="2894"/>
                  </a:lnTo>
                  <a:lnTo>
                    <a:pt x="878" y="2894"/>
                  </a:lnTo>
                  <a:lnTo>
                    <a:pt x="878" y="2893"/>
                  </a:lnTo>
                  <a:lnTo>
                    <a:pt x="877" y="2893"/>
                  </a:lnTo>
                  <a:lnTo>
                    <a:pt x="876" y="2894"/>
                  </a:lnTo>
                  <a:lnTo>
                    <a:pt x="874" y="2895"/>
                  </a:lnTo>
                  <a:lnTo>
                    <a:pt x="873" y="2897"/>
                  </a:lnTo>
                  <a:lnTo>
                    <a:pt x="873" y="2898"/>
                  </a:lnTo>
                  <a:lnTo>
                    <a:pt x="873" y="2900"/>
                  </a:lnTo>
                  <a:lnTo>
                    <a:pt x="873" y="2902"/>
                  </a:lnTo>
                  <a:lnTo>
                    <a:pt x="873" y="2903"/>
                  </a:lnTo>
                  <a:lnTo>
                    <a:pt x="873" y="2904"/>
                  </a:lnTo>
                  <a:lnTo>
                    <a:pt x="873" y="2907"/>
                  </a:lnTo>
                  <a:lnTo>
                    <a:pt x="873" y="2908"/>
                  </a:lnTo>
                  <a:lnTo>
                    <a:pt x="874" y="2909"/>
                  </a:lnTo>
                  <a:lnTo>
                    <a:pt x="876" y="2910"/>
                  </a:lnTo>
                  <a:lnTo>
                    <a:pt x="877" y="2910"/>
                  </a:lnTo>
                  <a:lnTo>
                    <a:pt x="878" y="2910"/>
                  </a:lnTo>
                  <a:lnTo>
                    <a:pt x="879" y="2910"/>
                  </a:lnTo>
                  <a:lnTo>
                    <a:pt x="881" y="2910"/>
                  </a:lnTo>
                  <a:lnTo>
                    <a:pt x="882" y="2910"/>
                  </a:lnTo>
                  <a:lnTo>
                    <a:pt x="883" y="2910"/>
                  </a:lnTo>
                  <a:lnTo>
                    <a:pt x="882" y="2910"/>
                  </a:lnTo>
                  <a:lnTo>
                    <a:pt x="881" y="2910"/>
                  </a:lnTo>
                  <a:lnTo>
                    <a:pt x="879" y="2912"/>
                  </a:lnTo>
                  <a:lnTo>
                    <a:pt x="878" y="2912"/>
                  </a:lnTo>
                  <a:lnTo>
                    <a:pt x="878" y="2913"/>
                  </a:lnTo>
                  <a:lnTo>
                    <a:pt x="877" y="2914"/>
                  </a:lnTo>
                  <a:lnTo>
                    <a:pt x="877" y="2920"/>
                  </a:lnTo>
                  <a:lnTo>
                    <a:pt x="878" y="2921"/>
                  </a:lnTo>
                  <a:lnTo>
                    <a:pt x="879" y="2923"/>
                  </a:lnTo>
                  <a:lnTo>
                    <a:pt x="881" y="2921"/>
                  </a:lnTo>
                  <a:lnTo>
                    <a:pt x="882" y="2921"/>
                  </a:lnTo>
                  <a:lnTo>
                    <a:pt x="882" y="2920"/>
                  </a:lnTo>
                  <a:lnTo>
                    <a:pt x="882" y="2919"/>
                  </a:lnTo>
                  <a:lnTo>
                    <a:pt x="883" y="2918"/>
                  </a:lnTo>
                  <a:lnTo>
                    <a:pt x="884" y="2919"/>
                  </a:lnTo>
                  <a:lnTo>
                    <a:pt x="886" y="2921"/>
                  </a:lnTo>
                  <a:lnTo>
                    <a:pt x="886" y="2923"/>
                  </a:lnTo>
                  <a:lnTo>
                    <a:pt x="888" y="2923"/>
                  </a:lnTo>
                  <a:lnTo>
                    <a:pt x="888" y="2931"/>
                  </a:lnTo>
                  <a:lnTo>
                    <a:pt x="886" y="2931"/>
                  </a:lnTo>
                  <a:lnTo>
                    <a:pt x="886" y="2930"/>
                  </a:lnTo>
                  <a:lnTo>
                    <a:pt x="886" y="2929"/>
                  </a:lnTo>
                  <a:lnTo>
                    <a:pt x="886" y="2928"/>
                  </a:lnTo>
                  <a:lnTo>
                    <a:pt x="886" y="2926"/>
                  </a:lnTo>
                  <a:lnTo>
                    <a:pt x="886" y="2925"/>
                  </a:lnTo>
                  <a:lnTo>
                    <a:pt x="886" y="2924"/>
                  </a:lnTo>
                  <a:lnTo>
                    <a:pt x="886" y="2923"/>
                  </a:lnTo>
                  <a:lnTo>
                    <a:pt x="886" y="2921"/>
                  </a:lnTo>
                  <a:lnTo>
                    <a:pt x="884" y="2921"/>
                  </a:lnTo>
                  <a:lnTo>
                    <a:pt x="884" y="2920"/>
                  </a:lnTo>
                  <a:lnTo>
                    <a:pt x="883" y="2920"/>
                  </a:lnTo>
                  <a:lnTo>
                    <a:pt x="881" y="2928"/>
                  </a:lnTo>
                  <a:lnTo>
                    <a:pt x="881" y="2934"/>
                  </a:lnTo>
                  <a:lnTo>
                    <a:pt x="882" y="2939"/>
                  </a:lnTo>
                  <a:lnTo>
                    <a:pt x="886" y="2945"/>
                  </a:lnTo>
                  <a:lnTo>
                    <a:pt x="889" y="2950"/>
                  </a:lnTo>
                  <a:lnTo>
                    <a:pt x="892" y="2955"/>
                  </a:lnTo>
                  <a:lnTo>
                    <a:pt x="894" y="2960"/>
                  </a:lnTo>
                  <a:lnTo>
                    <a:pt x="895" y="2966"/>
                  </a:lnTo>
                  <a:lnTo>
                    <a:pt x="895" y="2972"/>
                  </a:lnTo>
                  <a:lnTo>
                    <a:pt x="892" y="2980"/>
                  </a:lnTo>
                  <a:lnTo>
                    <a:pt x="900" y="2980"/>
                  </a:lnTo>
                  <a:lnTo>
                    <a:pt x="897" y="2985"/>
                  </a:lnTo>
                  <a:lnTo>
                    <a:pt x="895" y="2987"/>
                  </a:lnTo>
                  <a:lnTo>
                    <a:pt x="895" y="2989"/>
                  </a:lnTo>
                  <a:lnTo>
                    <a:pt x="895" y="2991"/>
                  </a:lnTo>
                  <a:lnTo>
                    <a:pt x="898" y="2992"/>
                  </a:lnTo>
                  <a:lnTo>
                    <a:pt x="899" y="2993"/>
                  </a:lnTo>
                  <a:lnTo>
                    <a:pt x="900" y="2994"/>
                  </a:lnTo>
                  <a:lnTo>
                    <a:pt x="902" y="2997"/>
                  </a:lnTo>
                  <a:lnTo>
                    <a:pt x="903" y="3001"/>
                  </a:lnTo>
                  <a:lnTo>
                    <a:pt x="903" y="3006"/>
                  </a:lnTo>
                  <a:lnTo>
                    <a:pt x="903" y="3013"/>
                  </a:lnTo>
                  <a:lnTo>
                    <a:pt x="903" y="3020"/>
                  </a:lnTo>
                  <a:lnTo>
                    <a:pt x="903" y="3028"/>
                  </a:lnTo>
                  <a:lnTo>
                    <a:pt x="904" y="3035"/>
                  </a:lnTo>
                  <a:lnTo>
                    <a:pt x="905" y="3043"/>
                  </a:lnTo>
                  <a:lnTo>
                    <a:pt x="907" y="3051"/>
                  </a:lnTo>
                  <a:lnTo>
                    <a:pt x="907" y="3059"/>
                  </a:lnTo>
                  <a:lnTo>
                    <a:pt x="908" y="3066"/>
                  </a:lnTo>
                  <a:lnTo>
                    <a:pt x="907" y="3075"/>
                  </a:lnTo>
                  <a:lnTo>
                    <a:pt x="907" y="3083"/>
                  </a:lnTo>
                  <a:close/>
                  <a:moveTo>
                    <a:pt x="829" y="2617"/>
                  </a:moveTo>
                  <a:lnTo>
                    <a:pt x="832" y="2616"/>
                  </a:lnTo>
                  <a:lnTo>
                    <a:pt x="835" y="2625"/>
                  </a:lnTo>
                  <a:lnTo>
                    <a:pt x="832" y="2626"/>
                  </a:lnTo>
                  <a:lnTo>
                    <a:pt x="829" y="2617"/>
                  </a:lnTo>
                  <a:close/>
                  <a:moveTo>
                    <a:pt x="1117" y="2745"/>
                  </a:moveTo>
                  <a:lnTo>
                    <a:pt x="1115" y="2747"/>
                  </a:lnTo>
                  <a:lnTo>
                    <a:pt x="1114" y="2731"/>
                  </a:lnTo>
                  <a:lnTo>
                    <a:pt x="1111" y="2714"/>
                  </a:lnTo>
                  <a:lnTo>
                    <a:pt x="1110" y="2696"/>
                  </a:lnTo>
                  <a:lnTo>
                    <a:pt x="1107" y="2679"/>
                  </a:lnTo>
                  <a:lnTo>
                    <a:pt x="1105" y="2660"/>
                  </a:lnTo>
                  <a:lnTo>
                    <a:pt x="1101" y="2643"/>
                  </a:lnTo>
                  <a:lnTo>
                    <a:pt x="1099" y="2626"/>
                  </a:lnTo>
                  <a:lnTo>
                    <a:pt x="1096" y="2607"/>
                  </a:lnTo>
                  <a:lnTo>
                    <a:pt x="1094" y="2591"/>
                  </a:lnTo>
                  <a:lnTo>
                    <a:pt x="1091" y="2575"/>
                  </a:lnTo>
                  <a:lnTo>
                    <a:pt x="1090" y="2576"/>
                  </a:lnTo>
                  <a:lnTo>
                    <a:pt x="1089" y="2578"/>
                  </a:lnTo>
                  <a:lnTo>
                    <a:pt x="1088" y="2579"/>
                  </a:lnTo>
                  <a:lnTo>
                    <a:pt x="1088" y="2580"/>
                  </a:lnTo>
                  <a:lnTo>
                    <a:pt x="1088" y="2583"/>
                  </a:lnTo>
                  <a:lnTo>
                    <a:pt x="1088" y="2584"/>
                  </a:lnTo>
                  <a:lnTo>
                    <a:pt x="1088" y="2585"/>
                  </a:lnTo>
                  <a:lnTo>
                    <a:pt x="1088" y="2586"/>
                  </a:lnTo>
                  <a:lnTo>
                    <a:pt x="1088" y="2589"/>
                  </a:lnTo>
                  <a:lnTo>
                    <a:pt x="1088" y="2590"/>
                  </a:lnTo>
                  <a:lnTo>
                    <a:pt x="1086" y="2586"/>
                  </a:lnTo>
                  <a:lnTo>
                    <a:pt x="1086" y="2583"/>
                  </a:lnTo>
                  <a:lnTo>
                    <a:pt x="1088" y="2580"/>
                  </a:lnTo>
                  <a:lnTo>
                    <a:pt x="1089" y="2576"/>
                  </a:lnTo>
                  <a:lnTo>
                    <a:pt x="1089" y="2574"/>
                  </a:lnTo>
                  <a:lnTo>
                    <a:pt x="1090" y="2570"/>
                  </a:lnTo>
                  <a:lnTo>
                    <a:pt x="1090" y="2568"/>
                  </a:lnTo>
                  <a:lnTo>
                    <a:pt x="1090" y="2564"/>
                  </a:lnTo>
                  <a:lnTo>
                    <a:pt x="1090" y="2561"/>
                  </a:lnTo>
                  <a:lnTo>
                    <a:pt x="1088" y="2558"/>
                  </a:lnTo>
                  <a:lnTo>
                    <a:pt x="1086" y="2559"/>
                  </a:lnTo>
                  <a:lnTo>
                    <a:pt x="1085" y="2560"/>
                  </a:lnTo>
                  <a:lnTo>
                    <a:pt x="1085" y="2561"/>
                  </a:lnTo>
                  <a:lnTo>
                    <a:pt x="1085" y="2563"/>
                  </a:lnTo>
                  <a:lnTo>
                    <a:pt x="1085" y="2564"/>
                  </a:lnTo>
                  <a:lnTo>
                    <a:pt x="1085" y="2566"/>
                  </a:lnTo>
                  <a:lnTo>
                    <a:pt x="1085" y="2568"/>
                  </a:lnTo>
                  <a:lnTo>
                    <a:pt x="1085" y="2569"/>
                  </a:lnTo>
                  <a:lnTo>
                    <a:pt x="1085" y="2571"/>
                  </a:lnTo>
                  <a:lnTo>
                    <a:pt x="1085" y="2573"/>
                  </a:lnTo>
                  <a:lnTo>
                    <a:pt x="1084" y="2563"/>
                  </a:lnTo>
                  <a:lnTo>
                    <a:pt x="1083" y="2552"/>
                  </a:lnTo>
                  <a:lnTo>
                    <a:pt x="1080" y="2542"/>
                  </a:lnTo>
                  <a:lnTo>
                    <a:pt x="1079" y="2532"/>
                  </a:lnTo>
                  <a:lnTo>
                    <a:pt x="1078" y="2522"/>
                  </a:lnTo>
                  <a:lnTo>
                    <a:pt x="1076" y="2511"/>
                  </a:lnTo>
                  <a:lnTo>
                    <a:pt x="1075" y="2501"/>
                  </a:lnTo>
                  <a:lnTo>
                    <a:pt x="1074" y="2491"/>
                  </a:lnTo>
                  <a:lnTo>
                    <a:pt x="1071" y="2481"/>
                  </a:lnTo>
                  <a:lnTo>
                    <a:pt x="1070" y="2471"/>
                  </a:lnTo>
                  <a:lnTo>
                    <a:pt x="1066" y="2475"/>
                  </a:lnTo>
                  <a:lnTo>
                    <a:pt x="1070" y="2463"/>
                  </a:lnTo>
                  <a:lnTo>
                    <a:pt x="1070" y="2464"/>
                  </a:lnTo>
                  <a:lnTo>
                    <a:pt x="1070" y="2465"/>
                  </a:lnTo>
                  <a:lnTo>
                    <a:pt x="1070" y="2466"/>
                  </a:lnTo>
                  <a:lnTo>
                    <a:pt x="1070" y="2467"/>
                  </a:lnTo>
                  <a:lnTo>
                    <a:pt x="1070" y="2469"/>
                  </a:lnTo>
                  <a:lnTo>
                    <a:pt x="1070" y="2470"/>
                  </a:lnTo>
                  <a:lnTo>
                    <a:pt x="1071" y="2470"/>
                  </a:lnTo>
                  <a:lnTo>
                    <a:pt x="1071" y="2471"/>
                  </a:lnTo>
                  <a:lnTo>
                    <a:pt x="1073" y="2471"/>
                  </a:lnTo>
                  <a:lnTo>
                    <a:pt x="1073" y="2459"/>
                  </a:lnTo>
                  <a:lnTo>
                    <a:pt x="1074" y="2446"/>
                  </a:lnTo>
                  <a:lnTo>
                    <a:pt x="1073" y="2433"/>
                  </a:lnTo>
                  <a:lnTo>
                    <a:pt x="1071" y="2420"/>
                  </a:lnTo>
                  <a:lnTo>
                    <a:pt x="1070" y="2408"/>
                  </a:lnTo>
                  <a:lnTo>
                    <a:pt x="1069" y="2394"/>
                  </a:lnTo>
                  <a:lnTo>
                    <a:pt x="1066" y="2382"/>
                  </a:lnTo>
                  <a:lnTo>
                    <a:pt x="1065" y="2370"/>
                  </a:lnTo>
                  <a:lnTo>
                    <a:pt x="1063" y="2357"/>
                  </a:lnTo>
                  <a:lnTo>
                    <a:pt x="1061" y="2346"/>
                  </a:lnTo>
                  <a:lnTo>
                    <a:pt x="1064" y="2456"/>
                  </a:lnTo>
                  <a:lnTo>
                    <a:pt x="1061" y="2437"/>
                  </a:lnTo>
                  <a:lnTo>
                    <a:pt x="1059" y="2418"/>
                  </a:lnTo>
                  <a:lnTo>
                    <a:pt x="1057" y="2398"/>
                  </a:lnTo>
                  <a:lnTo>
                    <a:pt x="1054" y="2380"/>
                  </a:lnTo>
                  <a:lnTo>
                    <a:pt x="1050" y="2361"/>
                  </a:lnTo>
                  <a:lnTo>
                    <a:pt x="1048" y="2341"/>
                  </a:lnTo>
                  <a:lnTo>
                    <a:pt x="1045" y="2323"/>
                  </a:lnTo>
                  <a:lnTo>
                    <a:pt x="1043" y="2304"/>
                  </a:lnTo>
                  <a:lnTo>
                    <a:pt x="1042" y="2286"/>
                  </a:lnTo>
                  <a:lnTo>
                    <a:pt x="1040" y="2267"/>
                  </a:lnTo>
                  <a:lnTo>
                    <a:pt x="1037" y="2270"/>
                  </a:lnTo>
                  <a:lnTo>
                    <a:pt x="1038" y="2266"/>
                  </a:lnTo>
                  <a:lnTo>
                    <a:pt x="1038" y="2261"/>
                  </a:lnTo>
                  <a:lnTo>
                    <a:pt x="1038" y="2255"/>
                  </a:lnTo>
                  <a:lnTo>
                    <a:pt x="1037" y="2247"/>
                  </a:lnTo>
                  <a:lnTo>
                    <a:pt x="1035" y="2239"/>
                  </a:lnTo>
                  <a:lnTo>
                    <a:pt x="1034" y="2230"/>
                  </a:lnTo>
                  <a:lnTo>
                    <a:pt x="1033" y="2221"/>
                  </a:lnTo>
                  <a:lnTo>
                    <a:pt x="1031" y="2211"/>
                  </a:lnTo>
                  <a:lnTo>
                    <a:pt x="1029" y="2203"/>
                  </a:lnTo>
                  <a:lnTo>
                    <a:pt x="1028" y="2195"/>
                  </a:lnTo>
                  <a:lnTo>
                    <a:pt x="1042" y="2236"/>
                  </a:lnTo>
                  <a:lnTo>
                    <a:pt x="1053" y="2278"/>
                  </a:lnTo>
                  <a:lnTo>
                    <a:pt x="1061" y="2322"/>
                  </a:lnTo>
                  <a:lnTo>
                    <a:pt x="1069" y="2366"/>
                  </a:lnTo>
                  <a:lnTo>
                    <a:pt x="1074" y="2411"/>
                  </a:lnTo>
                  <a:lnTo>
                    <a:pt x="1079" y="2455"/>
                  </a:lnTo>
                  <a:lnTo>
                    <a:pt x="1084" y="2500"/>
                  </a:lnTo>
                  <a:lnTo>
                    <a:pt x="1089" y="2544"/>
                  </a:lnTo>
                  <a:lnTo>
                    <a:pt x="1095" y="2589"/>
                  </a:lnTo>
                  <a:lnTo>
                    <a:pt x="1102" y="2632"/>
                  </a:lnTo>
                  <a:lnTo>
                    <a:pt x="1106" y="2632"/>
                  </a:lnTo>
                  <a:lnTo>
                    <a:pt x="1106" y="2602"/>
                  </a:lnTo>
                  <a:lnTo>
                    <a:pt x="1130" y="2842"/>
                  </a:lnTo>
                  <a:lnTo>
                    <a:pt x="1127" y="2832"/>
                  </a:lnTo>
                  <a:lnTo>
                    <a:pt x="1126" y="2822"/>
                  </a:lnTo>
                  <a:lnTo>
                    <a:pt x="1123" y="2813"/>
                  </a:lnTo>
                  <a:lnTo>
                    <a:pt x="1123" y="2803"/>
                  </a:lnTo>
                  <a:lnTo>
                    <a:pt x="1122" y="2793"/>
                  </a:lnTo>
                  <a:lnTo>
                    <a:pt x="1121" y="2783"/>
                  </a:lnTo>
                  <a:lnTo>
                    <a:pt x="1121" y="2774"/>
                  </a:lnTo>
                  <a:lnTo>
                    <a:pt x="1120" y="2764"/>
                  </a:lnTo>
                  <a:lnTo>
                    <a:pt x="1118" y="2754"/>
                  </a:lnTo>
                  <a:lnTo>
                    <a:pt x="1117" y="2745"/>
                  </a:lnTo>
                  <a:close/>
                  <a:moveTo>
                    <a:pt x="1132" y="2848"/>
                  </a:moveTo>
                  <a:lnTo>
                    <a:pt x="1136" y="2848"/>
                  </a:lnTo>
                  <a:lnTo>
                    <a:pt x="1138" y="2881"/>
                  </a:lnTo>
                  <a:lnTo>
                    <a:pt x="1136" y="2881"/>
                  </a:lnTo>
                  <a:lnTo>
                    <a:pt x="1132" y="2848"/>
                  </a:lnTo>
                  <a:close/>
                  <a:moveTo>
                    <a:pt x="1138" y="2895"/>
                  </a:moveTo>
                  <a:lnTo>
                    <a:pt x="1141" y="2895"/>
                  </a:lnTo>
                  <a:lnTo>
                    <a:pt x="1141" y="2914"/>
                  </a:lnTo>
                  <a:lnTo>
                    <a:pt x="1138" y="2914"/>
                  </a:lnTo>
                  <a:lnTo>
                    <a:pt x="1138" y="2895"/>
                  </a:lnTo>
                  <a:close/>
                  <a:moveTo>
                    <a:pt x="1141" y="2925"/>
                  </a:moveTo>
                  <a:lnTo>
                    <a:pt x="1144" y="2925"/>
                  </a:lnTo>
                  <a:lnTo>
                    <a:pt x="1144" y="2938"/>
                  </a:lnTo>
                  <a:lnTo>
                    <a:pt x="1141" y="2938"/>
                  </a:lnTo>
                  <a:lnTo>
                    <a:pt x="1141" y="2925"/>
                  </a:lnTo>
                  <a:close/>
                  <a:moveTo>
                    <a:pt x="1147" y="2955"/>
                  </a:moveTo>
                  <a:lnTo>
                    <a:pt x="1144" y="2955"/>
                  </a:lnTo>
                  <a:lnTo>
                    <a:pt x="1144" y="2944"/>
                  </a:lnTo>
                  <a:lnTo>
                    <a:pt x="1147" y="2944"/>
                  </a:lnTo>
                  <a:lnTo>
                    <a:pt x="1147" y="2955"/>
                  </a:lnTo>
                  <a:close/>
                  <a:moveTo>
                    <a:pt x="1121" y="1901"/>
                  </a:moveTo>
                  <a:lnTo>
                    <a:pt x="1104" y="1905"/>
                  </a:lnTo>
                  <a:lnTo>
                    <a:pt x="1088" y="1910"/>
                  </a:lnTo>
                  <a:lnTo>
                    <a:pt x="1071" y="1915"/>
                  </a:lnTo>
                  <a:lnTo>
                    <a:pt x="1055" y="1919"/>
                  </a:lnTo>
                  <a:lnTo>
                    <a:pt x="1039" y="1924"/>
                  </a:lnTo>
                  <a:lnTo>
                    <a:pt x="1023" y="1931"/>
                  </a:lnTo>
                  <a:lnTo>
                    <a:pt x="1007" y="1937"/>
                  </a:lnTo>
                  <a:lnTo>
                    <a:pt x="991" y="1942"/>
                  </a:lnTo>
                  <a:lnTo>
                    <a:pt x="976" y="1949"/>
                  </a:lnTo>
                  <a:lnTo>
                    <a:pt x="960" y="1955"/>
                  </a:lnTo>
                  <a:lnTo>
                    <a:pt x="952" y="1948"/>
                  </a:lnTo>
                  <a:lnTo>
                    <a:pt x="947" y="1941"/>
                  </a:lnTo>
                  <a:lnTo>
                    <a:pt x="945" y="1932"/>
                  </a:lnTo>
                  <a:lnTo>
                    <a:pt x="944" y="1923"/>
                  </a:lnTo>
                  <a:lnTo>
                    <a:pt x="944" y="1913"/>
                  </a:lnTo>
                  <a:lnTo>
                    <a:pt x="945" y="1903"/>
                  </a:lnTo>
                  <a:lnTo>
                    <a:pt x="945" y="1895"/>
                  </a:lnTo>
                  <a:lnTo>
                    <a:pt x="944" y="1885"/>
                  </a:lnTo>
                  <a:lnTo>
                    <a:pt x="943" y="1875"/>
                  </a:lnTo>
                  <a:lnTo>
                    <a:pt x="939" y="1866"/>
                  </a:lnTo>
                  <a:lnTo>
                    <a:pt x="915" y="1771"/>
                  </a:lnTo>
                  <a:lnTo>
                    <a:pt x="912" y="1775"/>
                  </a:lnTo>
                  <a:lnTo>
                    <a:pt x="907" y="1778"/>
                  </a:lnTo>
                  <a:lnTo>
                    <a:pt x="902" y="1782"/>
                  </a:lnTo>
                  <a:lnTo>
                    <a:pt x="897" y="1783"/>
                  </a:lnTo>
                  <a:lnTo>
                    <a:pt x="891" y="1785"/>
                  </a:lnTo>
                  <a:lnTo>
                    <a:pt x="886" y="1786"/>
                  </a:lnTo>
                  <a:lnTo>
                    <a:pt x="879" y="1785"/>
                  </a:lnTo>
                  <a:lnTo>
                    <a:pt x="874" y="1783"/>
                  </a:lnTo>
                  <a:lnTo>
                    <a:pt x="869" y="1781"/>
                  </a:lnTo>
                  <a:lnTo>
                    <a:pt x="864" y="1777"/>
                  </a:lnTo>
                  <a:lnTo>
                    <a:pt x="805" y="1684"/>
                  </a:lnTo>
                  <a:lnTo>
                    <a:pt x="794" y="1694"/>
                  </a:lnTo>
                  <a:lnTo>
                    <a:pt x="784" y="1705"/>
                  </a:lnTo>
                  <a:lnTo>
                    <a:pt x="775" y="1717"/>
                  </a:lnTo>
                  <a:lnTo>
                    <a:pt x="767" y="1728"/>
                  </a:lnTo>
                  <a:lnTo>
                    <a:pt x="758" y="1740"/>
                  </a:lnTo>
                  <a:lnTo>
                    <a:pt x="750" y="1753"/>
                  </a:lnTo>
                  <a:lnTo>
                    <a:pt x="743" y="1765"/>
                  </a:lnTo>
                  <a:lnTo>
                    <a:pt x="736" y="1777"/>
                  </a:lnTo>
                  <a:lnTo>
                    <a:pt x="729" y="1788"/>
                  </a:lnTo>
                  <a:lnTo>
                    <a:pt x="722" y="1801"/>
                  </a:lnTo>
                  <a:lnTo>
                    <a:pt x="713" y="1798"/>
                  </a:lnTo>
                  <a:lnTo>
                    <a:pt x="705" y="1795"/>
                  </a:lnTo>
                  <a:lnTo>
                    <a:pt x="697" y="1790"/>
                  </a:lnTo>
                  <a:lnTo>
                    <a:pt x="689" y="1783"/>
                  </a:lnTo>
                  <a:lnTo>
                    <a:pt x="681" y="1777"/>
                  </a:lnTo>
                  <a:lnTo>
                    <a:pt x="674" y="1770"/>
                  </a:lnTo>
                  <a:lnTo>
                    <a:pt x="667" y="1764"/>
                  </a:lnTo>
                  <a:lnTo>
                    <a:pt x="660" y="1756"/>
                  </a:lnTo>
                  <a:lnTo>
                    <a:pt x="653" y="1750"/>
                  </a:lnTo>
                  <a:lnTo>
                    <a:pt x="645" y="1744"/>
                  </a:lnTo>
                  <a:lnTo>
                    <a:pt x="635" y="1761"/>
                  </a:lnTo>
                  <a:lnTo>
                    <a:pt x="625" y="1778"/>
                  </a:lnTo>
                  <a:lnTo>
                    <a:pt x="617" y="1796"/>
                  </a:lnTo>
                  <a:lnTo>
                    <a:pt x="607" y="1814"/>
                  </a:lnTo>
                  <a:lnTo>
                    <a:pt x="598" y="1833"/>
                  </a:lnTo>
                  <a:lnTo>
                    <a:pt x="588" y="1851"/>
                  </a:lnTo>
                  <a:lnTo>
                    <a:pt x="578" y="1869"/>
                  </a:lnTo>
                  <a:lnTo>
                    <a:pt x="567" y="1886"/>
                  </a:lnTo>
                  <a:lnTo>
                    <a:pt x="555" y="1903"/>
                  </a:lnTo>
                  <a:lnTo>
                    <a:pt x="541" y="1919"/>
                  </a:lnTo>
                  <a:lnTo>
                    <a:pt x="541" y="1921"/>
                  </a:lnTo>
                  <a:lnTo>
                    <a:pt x="541" y="1922"/>
                  </a:lnTo>
                  <a:lnTo>
                    <a:pt x="542" y="1923"/>
                  </a:lnTo>
                  <a:lnTo>
                    <a:pt x="542" y="1924"/>
                  </a:lnTo>
                  <a:lnTo>
                    <a:pt x="544" y="1926"/>
                  </a:lnTo>
                  <a:lnTo>
                    <a:pt x="544" y="1927"/>
                  </a:lnTo>
                  <a:lnTo>
                    <a:pt x="544" y="1928"/>
                  </a:lnTo>
                  <a:lnTo>
                    <a:pt x="544" y="1929"/>
                  </a:lnTo>
                  <a:lnTo>
                    <a:pt x="544" y="1931"/>
                  </a:lnTo>
                  <a:lnTo>
                    <a:pt x="524" y="1924"/>
                  </a:lnTo>
                  <a:lnTo>
                    <a:pt x="505" y="1917"/>
                  </a:lnTo>
                  <a:lnTo>
                    <a:pt x="487" y="1907"/>
                  </a:lnTo>
                  <a:lnTo>
                    <a:pt x="469" y="1896"/>
                  </a:lnTo>
                  <a:lnTo>
                    <a:pt x="452" y="1884"/>
                  </a:lnTo>
                  <a:lnTo>
                    <a:pt x="435" y="1871"/>
                  </a:lnTo>
                  <a:lnTo>
                    <a:pt x="417" y="1859"/>
                  </a:lnTo>
                  <a:lnTo>
                    <a:pt x="400" y="1847"/>
                  </a:lnTo>
                  <a:lnTo>
                    <a:pt x="383" y="1837"/>
                  </a:lnTo>
                  <a:lnTo>
                    <a:pt x="364" y="1827"/>
                  </a:lnTo>
                  <a:lnTo>
                    <a:pt x="363" y="1827"/>
                  </a:lnTo>
                  <a:lnTo>
                    <a:pt x="361" y="1827"/>
                  </a:lnTo>
                  <a:lnTo>
                    <a:pt x="360" y="1827"/>
                  </a:lnTo>
                  <a:lnTo>
                    <a:pt x="359" y="1827"/>
                  </a:lnTo>
                  <a:lnTo>
                    <a:pt x="358" y="1827"/>
                  </a:lnTo>
                  <a:lnTo>
                    <a:pt x="357" y="1827"/>
                  </a:lnTo>
                  <a:lnTo>
                    <a:pt x="355" y="1827"/>
                  </a:lnTo>
                  <a:lnTo>
                    <a:pt x="343" y="1830"/>
                  </a:lnTo>
                  <a:lnTo>
                    <a:pt x="330" y="1834"/>
                  </a:lnTo>
                  <a:lnTo>
                    <a:pt x="318" y="1840"/>
                  </a:lnTo>
                  <a:lnTo>
                    <a:pt x="307" y="1848"/>
                  </a:lnTo>
                  <a:lnTo>
                    <a:pt x="297" y="1856"/>
                  </a:lnTo>
                  <a:lnTo>
                    <a:pt x="287" y="1866"/>
                  </a:lnTo>
                  <a:lnTo>
                    <a:pt x="277" y="1876"/>
                  </a:lnTo>
                  <a:lnTo>
                    <a:pt x="269" y="1887"/>
                  </a:lnTo>
                  <a:lnTo>
                    <a:pt x="260" y="1900"/>
                  </a:lnTo>
                  <a:lnTo>
                    <a:pt x="252" y="1911"/>
                  </a:lnTo>
                  <a:lnTo>
                    <a:pt x="252" y="1916"/>
                  </a:lnTo>
                  <a:lnTo>
                    <a:pt x="252" y="1919"/>
                  </a:lnTo>
                  <a:lnTo>
                    <a:pt x="252" y="1924"/>
                  </a:lnTo>
                  <a:lnTo>
                    <a:pt x="251" y="1928"/>
                  </a:lnTo>
                  <a:lnTo>
                    <a:pt x="250" y="1932"/>
                  </a:lnTo>
                  <a:lnTo>
                    <a:pt x="247" y="1936"/>
                  </a:lnTo>
                  <a:lnTo>
                    <a:pt x="245" y="1939"/>
                  </a:lnTo>
                  <a:lnTo>
                    <a:pt x="244" y="1943"/>
                  </a:lnTo>
                  <a:lnTo>
                    <a:pt x="241" y="1945"/>
                  </a:lnTo>
                  <a:lnTo>
                    <a:pt x="240" y="1949"/>
                  </a:lnTo>
                  <a:lnTo>
                    <a:pt x="239" y="1945"/>
                  </a:lnTo>
                  <a:lnTo>
                    <a:pt x="238" y="1941"/>
                  </a:lnTo>
                  <a:lnTo>
                    <a:pt x="236" y="1936"/>
                  </a:lnTo>
                  <a:lnTo>
                    <a:pt x="235" y="1929"/>
                  </a:lnTo>
                  <a:lnTo>
                    <a:pt x="235" y="1922"/>
                  </a:lnTo>
                  <a:lnTo>
                    <a:pt x="235" y="1915"/>
                  </a:lnTo>
                  <a:lnTo>
                    <a:pt x="235" y="1908"/>
                  </a:lnTo>
                  <a:lnTo>
                    <a:pt x="236" y="1902"/>
                  </a:lnTo>
                  <a:lnTo>
                    <a:pt x="239" y="1896"/>
                  </a:lnTo>
                  <a:lnTo>
                    <a:pt x="244" y="1892"/>
                  </a:lnTo>
                  <a:lnTo>
                    <a:pt x="246" y="1889"/>
                  </a:lnTo>
                  <a:lnTo>
                    <a:pt x="249" y="1885"/>
                  </a:lnTo>
                  <a:lnTo>
                    <a:pt x="251" y="1881"/>
                  </a:lnTo>
                  <a:lnTo>
                    <a:pt x="254" y="1877"/>
                  </a:lnTo>
                  <a:lnTo>
                    <a:pt x="257" y="1874"/>
                  </a:lnTo>
                  <a:lnTo>
                    <a:pt x="261" y="1871"/>
                  </a:lnTo>
                  <a:lnTo>
                    <a:pt x="266" y="1868"/>
                  </a:lnTo>
                  <a:lnTo>
                    <a:pt x="270" y="1865"/>
                  </a:lnTo>
                  <a:lnTo>
                    <a:pt x="273" y="1863"/>
                  </a:lnTo>
                  <a:lnTo>
                    <a:pt x="278" y="1860"/>
                  </a:lnTo>
                  <a:lnTo>
                    <a:pt x="276" y="1856"/>
                  </a:lnTo>
                  <a:lnTo>
                    <a:pt x="282" y="1853"/>
                  </a:lnTo>
                  <a:lnTo>
                    <a:pt x="290" y="1849"/>
                  </a:lnTo>
                  <a:lnTo>
                    <a:pt x="296" y="1845"/>
                  </a:lnTo>
                  <a:lnTo>
                    <a:pt x="302" y="1840"/>
                  </a:lnTo>
                  <a:lnTo>
                    <a:pt x="308" y="1837"/>
                  </a:lnTo>
                  <a:lnTo>
                    <a:pt x="313" y="1833"/>
                  </a:lnTo>
                  <a:lnTo>
                    <a:pt x="319" y="1828"/>
                  </a:lnTo>
                  <a:lnTo>
                    <a:pt x="326" y="1824"/>
                  </a:lnTo>
                  <a:lnTo>
                    <a:pt x="332" y="1821"/>
                  </a:lnTo>
                  <a:lnTo>
                    <a:pt x="338" y="1818"/>
                  </a:lnTo>
                  <a:lnTo>
                    <a:pt x="339" y="1821"/>
                  </a:lnTo>
                  <a:lnTo>
                    <a:pt x="339" y="1822"/>
                  </a:lnTo>
                  <a:lnTo>
                    <a:pt x="342" y="1823"/>
                  </a:lnTo>
                  <a:lnTo>
                    <a:pt x="343" y="1824"/>
                  </a:lnTo>
                  <a:lnTo>
                    <a:pt x="344" y="1825"/>
                  </a:lnTo>
                  <a:lnTo>
                    <a:pt x="347" y="1825"/>
                  </a:lnTo>
                  <a:lnTo>
                    <a:pt x="348" y="1827"/>
                  </a:lnTo>
                  <a:lnTo>
                    <a:pt x="350" y="1827"/>
                  </a:lnTo>
                  <a:lnTo>
                    <a:pt x="353" y="1827"/>
                  </a:lnTo>
                  <a:lnTo>
                    <a:pt x="355" y="1827"/>
                  </a:lnTo>
                  <a:lnTo>
                    <a:pt x="357" y="1827"/>
                  </a:lnTo>
                  <a:lnTo>
                    <a:pt x="358" y="1827"/>
                  </a:lnTo>
                  <a:lnTo>
                    <a:pt x="359" y="1827"/>
                  </a:lnTo>
                  <a:lnTo>
                    <a:pt x="360" y="1827"/>
                  </a:lnTo>
                  <a:lnTo>
                    <a:pt x="361" y="1827"/>
                  </a:lnTo>
                  <a:lnTo>
                    <a:pt x="363" y="1827"/>
                  </a:lnTo>
                  <a:lnTo>
                    <a:pt x="364" y="1827"/>
                  </a:lnTo>
                  <a:lnTo>
                    <a:pt x="366" y="1827"/>
                  </a:lnTo>
                  <a:lnTo>
                    <a:pt x="369" y="1827"/>
                  </a:lnTo>
                  <a:lnTo>
                    <a:pt x="373" y="1827"/>
                  </a:lnTo>
                  <a:lnTo>
                    <a:pt x="375" y="1827"/>
                  </a:lnTo>
                  <a:lnTo>
                    <a:pt x="378" y="1828"/>
                  </a:lnTo>
                  <a:lnTo>
                    <a:pt x="380" y="1828"/>
                  </a:lnTo>
                  <a:lnTo>
                    <a:pt x="383" y="1829"/>
                  </a:lnTo>
                  <a:lnTo>
                    <a:pt x="385" y="1829"/>
                  </a:lnTo>
                  <a:lnTo>
                    <a:pt x="386" y="1832"/>
                  </a:lnTo>
                  <a:lnTo>
                    <a:pt x="389" y="1833"/>
                  </a:lnTo>
                  <a:lnTo>
                    <a:pt x="405" y="1837"/>
                  </a:lnTo>
                  <a:lnTo>
                    <a:pt x="420" y="1843"/>
                  </a:lnTo>
                  <a:lnTo>
                    <a:pt x="435" y="1851"/>
                  </a:lnTo>
                  <a:lnTo>
                    <a:pt x="448" y="1859"/>
                  </a:lnTo>
                  <a:lnTo>
                    <a:pt x="463" y="1869"/>
                  </a:lnTo>
                  <a:lnTo>
                    <a:pt x="477" y="1879"/>
                  </a:lnTo>
                  <a:lnTo>
                    <a:pt x="490" y="1889"/>
                  </a:lnTo>
                  <a:lnTo>
                    <a:pt x="504" y="1897"/>
                  </a:lnTo>
                  <a:lnTo>
                    <a:pt x="518" y="1906"/>
                  </a:lnTo>
                  <a:lnTo>
                    <a:pt x="531" y="1913"/>
                  </a:lnTo>
                  <a:lnTo>
                    <a:pt x="551" y="1881"/>
                  </a:lnTo>
                  <a:lnTo>
                    <a:pt x="570" y="1849"/>
                  </a:lnTo>
                  <a:lnTo>
                    <a:pt x="588" y="1818"/>
                  </a:lnTo>
                  <a:lnTo>
                    <a:pt x="607" y="1787"/>
                  </a:lnTo>
                  <a:lnTo>
                    <a:pt x="623" y="1756"/>
                  </a:lnTo>
                  <a:lnTo>
                    <a:pt x="638" y="1725"/>
                  </a:lnTo>
                  <a:lnTo>
                    <a:pt x="651" y="1692"/>
                  </a:lnTo>
                  <a:lnTo>
                    <a:pt x="663" y="1658"/>
                  </a:lnTo>
                  <a:lnTo>
                    <a:pt x="671" y="1624"/>
                  </a:lnTo>
                  <a:lnTo>
                    <a:pt x="677" y="1587"/>
                  </a:lnTo>
                  <a:lnTo>
                    <a:pt x="680" y="1589"/>
                  </a:lnTo>
                  <a:lnTo>
                    <a:pt x="681" y="1583"/>
                  </a:lnTo>
                  <a:lnTo>
                    <a:pt x="682" y="1576"/>
                  </a:lnTo>
                  <a:lnTo>
                    <a:pt x="682" y="1567"/>
                  </a:lnTo>
                  <a:lnTo>
                    <a:pt x="684" y="1560"/>
                  </a:lnTo>
                  <a:lnTo>
                    <a:pt x="682" y="1551"/>
                  </a:lnTo>
                  <a:lnTo>
                    <a:pt x="682" y="1542"/>
                  </a:lnTo>
                  <a:lnTo>
                    <a:pt x="681" y="1535"/>
                  </a:lnTo>
                  <a:lnTo>
                    <a:pt x="680" y="1526"/>
                  </a:lnTo>
                  <a:lnTo>
                    <a:pt x="680" y="1517"/>
                  </a:lnTo>
                  <a:lnTo>
                    <a:pt x="677" y="1510"/>
                  </a:lnTo>
                  <a:lnTo>
                    <a:pt x="677" y="1509"/>
                  </a:lnTo>
                  <a:lnTo>
                    <a:pt x="677" y="1508"/>
                  </a:lnTo>
                  <a:lnTo>
                    <a:pt x="677" y="1506"/>
                  </a:lnTo>
                  <a:lnTo>
                    <a:pt x="677" y="1508"/>
                  </a:lnTo>
                  <a:lnTo>
                    <a:pt x="677" y="1509"/>
                  </a:lnTo>
                  <a:lnTo>
                    <a:pt x="677" y="1510"/>
                  </a:lnTo>
                  <a:lnTo>
                    <a:pt x="679" y="1510"/>
                  </a:lnTo>
                  <a:lnTo>
                    <a:pt x="679" y="1511"/>
                  </a:lnTo>
                  <a:lnTo>
                    <a:pt x="680" y="1511"/>
                  </a:lnTo>
                  <a:lnTo>
                    <a:pt x="680" y="1513"/>
                  </a:lnTo>
                  <a:lnTo>
                    <a:pt x="681" y="1513"/>
                  </a:lnTo>
                  <a:lnTo>
                    <a:pt x="682" y="1514"/>
                  </a:lnTo>
                  <a:lnTo>
                    <a:pt x="682" y="1515"/>
                  </a:lnTo>
                  <a:lnTo>
                    <a:pt x="684" y="1515"/>
                  </a:lnTo>
                  <a:lnTo>
                    <a:pt x="689" y="1505"/>
                  </a:lnTo>
                  <a:lnTo>
                    <a:pt x="689" y="1504"/>
                  </a:lnTo>
                  <a:lnTo>
                    <a:pt x="690" y="1504"/>
                  </a:lnTo>
                  <a:lnTo>
                    <a:pt x="689" y="1505"/>
                  </a:lnTo>
                  <a:lnTo>
                    <a:pt x="690" y="1506"/>
                  </a:lnTo>
                  <a:lnTo>
                    <a:pt x="690" y="1508"/>
                  </a:lnTo>
                  <a:lnTo>
                    <a:pt x="690" y="1509"/>
                  </a:lnTo>
                  <a:lnTo>
                    <a:pt x="691" y="1511"/>
                  </a:lnTo>
                  <a:lnTo>
                    <a:pt x="691" y="1514"/>
                  </a:lnTo>
                  <a:lnTo>
                    <a:pt x="692" y="1516"/>
                  </a:lnTo>
                  <a:lnTo>
                    <a:pt x="694" y="1519"/>
                  </a:lnTo>
                  <a:lnTo>
                    <a:pt x="694" y="1520"/>
                  </a:lnTo>
                  <a:lnTo>
                    <a:pt x="695" y="1522"/>
                  </a:lnTo>
                  <a:lnTo>
                    <a:pt x="695" y="1525"/>
                  </a:lnTo>
                  <a:lnTo>
                    <a:pt x="696" y="1525"/>
                  </a:lnTo>
                  <a:lnTo>
                    <a:pt x="698" y="1525"/>
                  </a:lnTo>
                  <a:lnTo>
                    <a:pt x="700" y="1525"/>
                  </a:lnTo>
                  <a:lnTo>
                    <a:pt x="701" y="1524"/>
                  </a:lnTo>
                  <a:lnTo>
                    <a:pt x="702" y="1524"/>
                  </a:lnTo>
                  <a:lnTo>
                    <a:pt x="703" y="1522"/>
                  </a:lnTo>
                  <a:lnTo>
                    <a:pt x="703" y="1521"/>
                  </a:lnTo>
                  <a:lnTo>
                    <a:pt x="705" y="1520"/>
                  </a:lnTo>
                  <a:lnTo>
                    <a:pt x="706" y="1520"/>
                  </a:lnTo>
                  <a:lnTo>
                    <a:pt x="707" y="1519"/>
                  </a:lnTo>
                  <a:lnTo>
                    <a:pt x="703" y="1511"/>
                  </a:lnTo>
                  <a:lnTo>
                    <a:pt x="701" y="1505"/>
                  </a:lnTo>
                  <a:lnTo>
                    <a:pt x="700" y="1498"/>
                  </a:lnTo>
                  <a:lnTo>
                    <a:pt x="698" y="1490"/>
                  </a:lnTo>
                  <a:lnTo>
                    <a:pt x="697" y="1484"/>
                  </a:lnTo>
                  <a:lnTo>
                    <a:pt x="696" y="1477"/>
                  </a:lnTo>
                  <a:lnTo>
                    <a:pt x="695" y="1469"/>
                  </a:lnTo>
                  <a:lnTo>
                    <a:pt x="692" y="1462"/>
                  </a:lnTo>
                  <a:lnTo>
                    <a:pt x="690" y="1454"/>
                  </a:lnTo>
                  <a:lnTo>
                    <a:pt x="686" y="1447"/>
                  </a:lnTo>
                  <a:lnTo>
                    <a:pt x="686" y="1489"/>
                  </a:lnTo>
                  <a:lnTo>
                    <a:pt x="680" y="1453"/>
                  </a:lnTo>
                  <a:lnTo>
                    <a:pt x="674" y="1417"/>
                  </a:lnTo>
                  <a:lnTo>
                    <a:pt x="667" y="1383"/>
                  </a:lnTo>
                  <a:lnTo>
                    <a:pt x="661" y="1347"/>
                  </a:lnTo>
                  <a:lnTo>
                    <a:pt x="658" y="1312"/>
                  </a:lnTo>
                  <a:lnTo>
                    <a:pt x="653" y="1276"/>
                  </a:lnTo>
                  <a:lnTo>
                    <a:pt x="650" y="1240"/>
                  </a:lnTo>
                  <a:lnTo>
                    <a:pt x="648" y="1203"/>
                  </a:lnTo>
                  <a:lnTo>
                    <a:pt x="646" y="1165"/>
                  </a:lnTo>
                  <a:lnTo>
                    <a:pt x="648" y="1127"/>
                  </a:lnTo>
                  <a:lnTo>
                    <a:pt x="656" y="1175"/>
                  </a:lnTo>
                  <a:lnTo>
                    <a:pt x="671" y="1222"/>
                  </a:lnTo>
                  <a:lnTo>
                    <a:pt x="687" y="1268"/>
                  </a:lnTo>
                  <a:lnTo>
                    <a:pt x="706" y="1312"/>
                  </a:lnTo>
                  <a:lnTo>
                    <a:pt x="724" y="1357"/>
                  </a:lnTo>
                  <a:lnTo>
                    <a:pt x="742" y="1402"/>
                  </a:lnTo>
                  <a:lnTo>
                    <a:pt x="755" y="1448"/>
                  </a:lnTo>
                  <a:lnTo>
                    <a:pt x="767" y="1495"/>
                  </a:lnTo>
                  <a:lnTo>
                    <a:pt x="772" y="1545"/>
                  </a:lnTo>
                  <a:lnTo>
                    <a:pt x="769" y="1595"/>
                  </a:lnTo>
                  <a:lnTo>
                    <a:pt x="775" y="1595"/>
                  </a:lnTo>
                  <a:lnTo>
                    <a:pt x="774" y="1603"/>
                  </a:lnTo>
                  <a:lnTo>
                    <a:pt x="773" y="1609"/>
                  </a:lnTo>
                  <a:lnTo>
                    <a:pt x="773" y="1615"/>
                  </a:lnTo>
                  <a:lnTo>
                    <a:pt x="774" y="1621"/>
                  </a:lnTo>
                  <a:lnTo>
                    <a:pt x="775" y="1628"/>
                  </a:lnTo>
                  <a:lnTo>
                    <a:pt x="777" y="1634"/>
                  </a:lnTo>
                  <a:lnTo>
                    <a:pt x="779" y="1640"/>
                  </a:lnTo>
                  <a:lnTo>
                    <a:pt x="780" y="1646"/>
                  </a:lnTo>
                  <a:lnTo>
                    <a:pt x="783" y="1654"/>
                  </a:lnTo>
                  <a:lnTo>
                    <a:pt x="784" y="1661"/>
                  </a:lnTo>
                  <a:lnTo>
                    <a:pt x="790" y="1673"/>
                  </a:lnTo>
                  <a:lnTo>
                    <a:pt x="794" y="1649"/>
                  </a:lnTo>
                  <a:lnTo>
                    <a:pt x="795" y="1654"/>
                  </a:lnTo>
                  <a:lnTo>
                    <a:pt x="799" y="1657"/>
                  </a:lnTo>
                  <a:lnTo>
                    <a:pt x="801" y="1661"/>
                  </a:lnTo>
                  <a:lnTo>
                    <a:pt x="805" y="1663"/>
                  </a:lnTo>
                  <a:lnTo>
                    <a:pt x="809" y="1665"/>
                  </a:lnTo>
                  <a:lnTo>
                    <a:pt x="814" y="1666"/>
                  </a:lnTo>
                  <a:lnTo>
                    <a:pt x="819" y="1667"/>
                  </a:lnTo>
                  <a:lnTo>
                    <a:pt x="822" y="1667"/>
                  </a:lnTo>
                  <a:lnTo>
                    <a:pt x="827" y="1666"/>
                  </a:lnTo>
                  <a:lnTo>
                    <a:pt x="832" y="1663"/>
                  </a:lnTo>
                  <a:lnTo>
                    <a:pt x="836" y="1657"/>
                  </a:lnTo>
                  <a:lnTo>
                    <a:pt x="838" y="1652"/>
                  </a:lnTo>
                  <a:lnTo>
                    <a:pt x="838" y="1646"/>
                  </a:lnTo>
                  <a:lnTo>
                    <a:pt x="837" y="1640"/>
                  </a:lnTo>
                  <a:lnTo>
                    <a:pt x="835" y="1635"/>
                  </a:lnTo>
                  <a:lnTo>
                    <a:pt x="832" y="1629"/>
                  </a:lnTo>
                  <a:lnTo>
                    <a:pt x="829" y="1624"/>
                  </a:lnTo>
                  <a:lnTo>
                    <a:pt x="825" y="1619"/>
                  </a:lnTo>
                  <a:lnTo>
                    <a:pt x="822" y="1614"/>
                  </a:lnTo>
                  <a:lnTo>
                    <a:pt x="820" y="1610"/>
                  </a:lnTo>
                  <a:lnTo>
                    <a:pt x="819" y="1608"/>
                  </a:lnTo>
                  <a:lnTo>
                    <a:pt x="817" y="1607"/>
                  </a:lnTo>
                  <a:lnTo>
                    <a:pt x="815" y="1607"/>
                  </a:lnTo>
                  <a:lnTo>
                    <a:pt x="812" y="1608"/>
                  </a:lnTo>
                  <a:lnTo>
                    <a:pt x="811" y="1609"/>
                  </a:lnTo>
                  <a:lnTo>
                    <a:pt x="807" y="1609"/>
                  </a:lnTo>
                  <a:lnTo>
                    <a:pt x="805" y="1608"/>
                  </a:lnTo>
                  <a:lnTo>
                    <a:pt x="803" y="1605"/>
                  </a:lnTo>
                  <a:lnTo>
                    <a:pt x="801" y="1600"/>
                  </a:lnTo>
                  <a:lnTo>
                    <a:pt x="799" y="1593"/>
                  </a:lnTo>
                  <a:lnTo>
                    <a:pt x="803" y="1593"/>
                  </a:lnTo>
                  <a:lnTo>
                    <a:pt x="807" y="1594"/>
                  </a:lnTo>
                  <a:lnTo>
                    <a:pt x="811" y="1595"/>
                  </a:lnTo>
                  <a:lnTo>
                    <a:pt x="815" y="1597"/>
                  </a:lnTo>
                  <a:lnTo>
                    <a:pt x="820" y="1598"/>
                  </a:lnTo>
                  <a:lnTo>
                    <a:pt x="824" y="1600"/>
                  </a:lnTo>
                  <a:lnTo>
                    <a:pt x="827" y="1602"/>
                  </a:lnTo>
                  <a:lnTo>
                    <a:pt x="830" y="1603"/>
                  </a:lnTo>
                  <a:lnTo>
                    <a:pt x="832" y="1604"/>
                  </a:lnTo>
                  <a:lnTo>
                    <a:pt x="835" y="1604"/>
                  </a:lnTo>
                  <a:lnTo>
                    <a:pt x="831" y="1597"/>
                  </a:lnTo>
                  <a:lnTo>
                    <a:pt x="827" y="1590"/>
                  </a:lnTo>
                  <a:lnTo>
                    <a:pt x="824" y="1586"/>
                  </a:lnTo>
                  <a:lnTo>
                    <a:pt x="821" y="1582"/>
                  </a:lnTo>
                  <a:lnTo>
                    <a:pt x="817" y="1579"/>
                  </a:lnTo>
                  <a:lnTo>
                    <a:pt x="814" y="1577"/>
                  </a:lnTo>
                  <a:lnTo>
                    <a:pt x="809" y="1574"/>
                  </a:lnTo>
                  <a:lnTo>
                    <a:pt x="805" y="1573"/>
                  </a:lnTo>
                  <a:lnTo>
                    <a:pt x="799" y="1573"/>
                  </a:lnTo>
                  <a:lnTo>
                    <a:pt x="794" y="1572"/>
                  </a:lnTo>
                  <a:lnTo>
                    <a:pt x="794" y="1571"/>
                  </a:lnTo>
                  <a:lnTo>
                    <a:pt x="793" y="1569"/>
                  </a:lnTo>
                  <a:lnTo>
                    <a:pt x="793" y="1568"/>
                  </a:lnTo>
                  <a:lnTo>
                    <a:pt x="791" y="1568"/>
                  </a:lnTo>
                  <a:lnTo>
                    <a:pt x="791" y="1567"/>
                  </a:lnTo>
                  <a:lnTo>
                    <a:pt x="790" y="1566"/>
                  </a:lnTo>
                  <a:lnTo>
                    <a:pt x="786" y="1573"/>
                  </a:lnTo>
                  <a:lnTo>
                    <a:pt x="785" y="1582"/>
                  </a:lnTo>
                  <a:lnTo>
                    <a:pt x="786" y="1589"/>
                  </a:lnTo>
                  <a:lnTo>
                    <a:pt x="789" y="1598"/>
                  </a:lnTo>
                  <a:lnTo>
                    <a:pt x="793" y="1605"/>
                  </a:lnTo>
                  <a:lnTo>
                    <a:pt x="796" y="1613"/>
                  </a:lnTo>
                  <a:lnTo>
                    <a:pt x="798" y="1620"/>
                  </a:lnTo>
                  <a:lnTo>
                    <a:pt x="799" y="1628"/>
                  </a:lnTo>
                  <a:lnTo>
                    <a:pt x="796" y="1636"/>
                  </a:lnTo>
                  <a:lnTo>
                    <a:pt x="790" y="1644"/>
                  </a:lnTo>
                  <a:lnTo>
                    <a:pt x="784" y="1581"/>
                  </a:lnTo>
                  <a:lnTo>
                    <a:pt x="775" y="1584"/>
                  </a:lnTo>
                  <a:lnTo>
                    <a:pt x="779" y="1582"/>
                  </a:lnTo>
                  <a:lnTo>
                    <a:pt x="781" y="1579"/>
                  </a:lnTo>
                  <a:lnTo>
                    <a:pt x="783" y="1577"/>
                  </a:lnTo>
                  <a:lnTo>
                    <a:pt x="784" y="1573"/>
                  </a:lnTo>
                  <a:lnTo>
                    <a:pt x="784" y="1571"/>
                  </a:lnTo>
                  <a:lnTo>
                    <a:pt x="784" y="1568"/>
                  </a:lnTo>
                  <a:lnTo>
                    <a:pt x="784" y="1566"/>
                  </a:lnTo>
                  <a:lnTo>
                    <a:pt x="783" y="1563"/>
                  </a:lnTo>
                  <a:lnTo>
                    <a:pt x="781" y="1560"/>
                  </a:lnTo>
                  <a:lnTo>
                    <a:pt x="781" y="1557"/>
                  </a:lnTo>
                  <a:lnTo>
                    <a:pt x="783" y="1550"/>
                  </a:lnTo>
                  <a:lnTo>
                    <a:pt x="783" y="1541"/>
                  </a:lnTo>
                  <a:lnTo>
                    <a:pt x="781" y="1531"/>
                  </a:lnTo>
                  <a:lnTo>
                    <a:pt x="781" y="1520"/>
                  </a:lnTo>
                  <a:lnTo>
                    <a:pt x="780" y="1509"/>
                  </a:lnTo>
                  <a:lnTo>
                    <a:pt x="779" y="1498"/>
                  </a:lnTo>
                  <a:lnTo>
                    <a:pt x="779" y="1487"/>
                  </a:lnTo>
                  <a:lnTo>
                    <a:pt x="779" y="1475"/>
                  </a:lnTo>
                  <a:lnTo>
                    <a:pt x="779" y="1464"/>
                  </a:lnTo>
                  <a:lnTo>
                    <a:pt x="781" y="1453"/>
                  </a:lnTo>
                  <a:lnTo>
                    <a:pt x="790" y="1462"/>
                  </a:lnTo>
                  <a:lnTo>
                    <a:pt x="789" y="1463"/>
                  </a:lnTo>
                  <a:lnTo>
                    <a:pt x="788" y="1466"/>
                  </a:lnTo>
                  <a:lnTo>
                    <a:pt x="786" y="1469"/>
                  </a:lnTo>
                  <a:lnTo>
                    <a:pt x="784" y="1472"/>
                  </a:lnTo>
                  <a:lnTo>
                    <a:pt x="783" y="1475"/>
                  </a:lnTo>
                  <a:lnTo>
                    <a:pt x="781" y="1479"/>
                  </a:lnTo>
                  <a:lnTo>
                    <a:pt x="781" y="1483"/>
                  </a:lnTo>
                  <a:lnTo>
                    <a:pt x="781" y="1488"/>
                  </a:lnTo>
                  <a:lnTo>
                    <a:pt x="781" y="1492"/>
                  </a:lnTo>
                  <a:lnTo>
                    <a:pt x="784" y="1495"/>
                  </a:lnTo>
                  <a:lnTo>
                    <a:pt x="786" y="1499"/>
                  </a:lnTo>
                  <a:lnTo>
                    <a:pt x="788" y="1504"/>
                  </a:lnTo>
                  <a:lnTo>
                    <a:pt x="790" y="1511"/>
                  </a:lnTo>
                  <a:lnTo>
                    <a:pt x="791" y="1517"/>
                  </a:lnTo>
                  <a:lnTo>
                    <a:pt x="793" y="1525"/>
                  </a:lnTo>
                  <a:lnTo>
                    <a:pt x="795" y="1531"/>
                  </a:lnTo>
                  <a:lnTo>
                    <a:pt x="799" y="1536"/>
                  </a:lnTo>
                  <a:lnTo>
                    <a:pt x="804" y="1541"/>
                  </a:lnTo>
                  <a:lnTo>
                    <a:pt x="811" y="1542"/>
                  </a:lnTo>
                  <a:lnTo>
                    <a:pt x="820" y="1542"/>
                  </a:lnTo>
                  <a:lnTo>
                    <a:pt x="826" y="1534"/>
                  </a:lnTo>
                  <a:lnTo>
                    <a:pt x="829" y="1536"/>
                  </a:lnTo>
                  <a:lnTo>
                    <a:pt x="832" y="1532"/>
                  </a:lnTo>
                  <a:lnTo>
                    <a:pt x="835" y="1529"/>
                  </a:lnTo>
                  <a:lnTo>
                    <a:pt x="837" y="1525"/>
                  </a:lnTo>
                  <a:lnTo>
                    <a:pt x="838" y="1520"/>
                  </a:lnTo>
                  <a:lnTo>
                    <a:pt x="840" y="1515"/>
                  </a:lnTo>
                  <a:lnTo>
                    <a:pt x="840" y="1510"/>
                  </a:lnTo>
                  <a:lnTo>
                    <a:pt x="841" y="1504"/>
                  </a:lnTo>
                  <a:lnTo>
                    <a:pt x="841" y="1499"/>
                  </a:lnTo>
                  <a:lnTo>
                    <a:pt x="842" y="1494"/>
                  </a:lnTo>
                  <a:lnTo>
                    <a:pt x="843" y="1489"/>
                  </a:lnTo>
                  <a:lnTo>
                    <a:pt x="835" y="1557"/>
                  </a:lnTo>
                  <a:lnTo>
                    <a:pt x="837" y="1556"/>
                  </a:lnTo>
                  <a:lnTo>
                    <a:pt x="838" y="1555"/>
                  </a:lnTo>
                  <a:lnTo>
                    <a:pt x="841" y="1553"/>
                  </a:lnTo>
                  <a:lnTo>
                    <a:pt x="843" y="1552"/>
                  </a:lnTo>
                  <a:lnTo>
                    <a:pt x="845" y="1550"/>
                  </a:lnTo>
                  <a:lnTo>
                    <a:pt x="846" y="1547"/>
                  </a:lnTo>
                  <a:lnTo>
                    <a:pt x="847" y="1545"/>
                  </a:lnTo>
                  <a:lnTo>
                    <a:pt x="848" y="1542"/>
                  </a:lnTo>
                  <a:lnTo>
                    <a:pt x="850" y="1540"/>
                  </a:lnTo>
                  <a:lnTo>
                    <a:pt x="850" y="1536"/>
                  </a:lnTo>
                  <a:lnTo>
                    <a:pt x="851" y="1540"/>
                  </a:lnTo>
                  <a:lnTo>
                    <a:pt x="851" y="1545"/>
                  </a:lnTo>
                  <a:lnTo>
                    <a:pt x="851" y="1550"/>
                  </a:lnTo>
                  <a:lnTo>
                    <a:pt x="851" y="1556"/>
                  </a:lnTo>
                  <a:lnTo>
                    <a:pt x="851" y="1562"/>
                  </a:lnTo>
                  <a:lnTo>
                    <a:pt x="852" y="1568"/>
                  </a:lnTo>
                  <a:lnTo>
                    <a:pt x="853" y="1573"/>
                  </a:lnTo>
                  <a:lnTo>
                    <a:pt x="856" y="1578"/>
                  </a:lnTo>
                  <a:lnTo>
                    <a:pt x="860" y="1583"/>
                  </a:lnTo>
                  <a:lnTo>
                    <a:pt x="864" y="1587"/>
                  </a:lnTo>
                  <a:lnTo>
                    <a:pt x="879" y="1444"/>
                  </a:lnTo>
                  <a:lnTo>
                    <a:pt x="877" y="1443"/>
                  </a:lnTo>
                  <a:lnTo>
                    <a:pt x="876" y="1442"/>
                  </a:lnTo>
                  <a:lnTo>
                    <a:pt x="873" y="1442"/>
                  </a:lnTo>
                  <a:lnTo>
                    <a:pt x="871" y="1442"/>
                  </a:lnTo>
                  <a:lnTo>
                    <a:pt x="868" y="1443"/>
                  </a:lnTo>
                  <a:lnTo>
                    <a:pt x="866" y="1443"/>
                  </a:lnTo>
                  <a:lnTo>
                    <a:pt x="863" y="1444"/>
                  </a:lnTo>
                  <a:lnTo>
                    <a:pt x="861" y="1444"/>
                  </a:lnTo>
                  <a:lnTo>
                    <a:pt x="858" y="1444"/>
                  </a:lnTo>
                  <a:lnTo>
                    <a:pt x="856" y="1444"/>
                  </a:lnTo>
                  <a:lnTo>
                    <a:pt x="856" y="1446"/>
                  </a:lnTo>
                  <a:lnTo>
                    <a:pt x="856" y="1447"/>
                  </a:lnTo>
                  <a:lnTo>
                    <a:pt x="856" y="1448"/>
                  </a:lnTo>
                  <a:lnTo>
                    <a:pt x="857" y="1449"/>
                  </a:lnTo>
                  <a:lnTo>
                    <a:pt x="858" y="1449"/>
                  </a:lnTo>
                  <a:lnTo>
                    <a:pt x="858" y="1451"/>
                  </a:lnTo>
                  <a:lnTo>
                    <a:pt x="860" y="1451"/>
                  </a:lnTo>
                  <a:lnTo>
                    <a:pt x="861" y="1451"/>
                  </a:lnTo>
                  <a:lnTo>
                    <a:pt x="862" y="1451"/>
                  </a:lnTo>
                  <a:lnTo>
                    <a:pt x="871" y="1451"/>
                  </a:lnTo>
                  <a:lnTo>
                    <a:pt x="871" y="1452"/>
                  </a:lnTo>
                  <a:lnTo>
                    <a:pt x="869" y="1453"/>
                  </a:lnTo>
                  <a:lnTo>
                    <a:pt x="869" y="1454"/>
                  </a:lnTo>
                  <a:lnTo>
                    <a:pt x="868" y="1456"/>
                  </a:lnTo>
                  <a:lnTo>
                    <a:pt x="868" y="1457"/>
                  </a:lnTo>
                  <a:lnTo>
                    <a:pt x="868" y="1458"/>
                  </a:lnTo>
                  <a:lnTo>
                    <a:pt x="868" y="1461"/>
                  </a:lnTo>
                  <a:lnTo>
                    <a:pt x="868" y="1462"/>
                  </a:lnTo>
                  <a:lnTo>
                    <a:pt x="868" y="1463"/>
                  </a:lnTo>
                  <a:lnTo>
                    <a:pt x="868" y="1466"/>
                  </a:lnTo>
                  <a:lnTo>
                    <a:pt x="858" y="1466"/>
                  </a:lnTo>
                  <a:lnTo>
                    <a:pt x="858" y="1472"/>
                  </a:lnTo>
                  <a:lnTo>
                    <a:pt x="860" y="1478"/>
                  </a:lnTo>
                  <a:lnTo>
                    <a:pt x="858" y="1484"/>
                  </a:lnTo>
                  <a:lnTo>
                    <a:pt x="857" y="1490"/>
                  </a:lnTo>
                  <a:lnTo>
                    <a:pt x="857" y="1498"/>
                  </a:lnTo>
                  <a:lnTo>
                    <a:pt x="856" y="1504"/>
                  </a:lnTo>
                  <a:lnTo>
                    <a:pt x="855" y="1510"/>
                  </a:lnTo>
                  <a:lnTo>
                    <a:pt x="853" y="1517"/>
                  </a:lnTo>
                  <a:lnTo>
                    <a:pt x="853" y="1524"/>
                  </a:lnTo>
                  <a:lnTo>
                    <a:pt x="853" y="1530"/>
                  </a:lnTo>
                  <a:lnTo>
                    <a:pt x="852" y="1524"/>
                  </a:lnTo>
                  <a:lnTo>
                    <a:pt x="852" y="1517"/>
                  </a:lnTo>
                  <a:lnTo>
                    <a:pt x="853" y="1510"/>
                  </a:lnTo>
                  <a:lnTo>
                    <a:pt x="853" y="1504"/>
                  </a:lnTo>
                  <a:lnTo>
                    <a:pt x="855" y="1496"/>
                  </a:lnTo>
                  <a:lnTo>
                    <a:pt x="855" y="1488"/>
                  </a:lnTo>
                  <a:lnTo>
                    <a:pt x="856" y="1480"/>
                  </a:lnTo>
                  <a:lnTo>
                    <a:pt x="856" y="1473"/>
                  </a:lnTo>
                  <a:lnTo>
                    <a:pt x="855" y="1466"/>
                  </a:lnTo>
                  <a:lnTo>
                    <a:pt x="853" y="1459"/>
                  </a:lnTo>
                  <a:lnTo>
                    <a:pt x="852" y="1461"/>
                  </a:lnTo>
                  <a:lnTo>
                    <a:pt x="852" y="1462"/>
                  </a:lnTo>
                  <a:lnTo>
                    <a:pt x="851" y="1463"/>
                  </a:lnTo>
                  <a:lnTo>
                    <a:pt x="851" y="1464"/>
                  </a:lnTo>
                  <a:lnTo>
                    <a:pt x="850" y="1466"/>
                  </a:lnTo>
                  <a:lnTo>
                    <a:pt x="848" y="1468"/>
                  </a:lnTo>
                  <a:lnTo>
                    <a:pt x="848" y="1469"/>
                  </a:lnTo>
                  <a:lnTo>
                    <a:pt x="847" y="1470"/>
                  </a:lnTo>
                  <a:lnTo>
                    <a:pt x="847" y="1472"/>
                  </a:lnTo>
                  <a:lnTo>
                    <a:pt x="847" y="1473"/>
                  </a:lnTo>
                  <a:lnTo>
                    <a:pt x="847" y="1474"/>
                  </a:lnTo>
                  <a:lnTo>
                    <a:pt x="847" y="1475"/>
                  </a:lnTo>
                  <a:lnTo>
                    <a:pt x="847" y="1477"/>
                  </a:lnTo>
                  <a:lnTo>
                    <a:pt x="847" y="1478"/>
                  </a:lnTo>
                  <a:lnTo>
                    <a:pt x="847" y="1479"/>
                  </a:lnTo>
                  <a:lnTo>
                    <a:pt x="847" y="1480"/>
                  </a:lnTo>
                  <a:lnTo>
                    <a:pt x="847" y="1479"/>
                  </a:lnTo>
                  <a:lnTo>
                    <a:pt x="847" y="1478"/>
                  </a:lnTo>
                  <a:lnTo>
                    <a:pt x="846" y="1478"/>
                  </a:lnTo>
                  <a:lnTo>
                    <a:pt x="846" y="1477"/>
                  </a:lnTo>
                  <a:lnTo>
                    <a:pt x="846" y="1475"/>
                  </a:lnTo>
                  <a:lnTo>
                    <a:pt x="847" y="1474"/>
                  </a:lnTo>
                  <a:lnTo>
                    <a:pt x="847" y="1473"/>
                  </a:lnTo>
                  <a:lnTo>
                    <a:pt x="847" y="1470"/>
                  </a:lnTo>
                  <a:lnTo>
                    <a:pt x="847" y="1467"/>
                  </a:lnTo>
                  <a:lnTo>
                    <a:pt x="847" y="1463"/>
                  </a:lnTo>
                  <a:lnTo>
                    <a:pt x="847" y="1459"/>
                  </a:lnTo>
                  <a:lnTo>
                    <a:pt x="847" y="1456"/>
                  </a:lnTo>
                  <a:lnTo>
                    <a:pt x="847" y="1453"/>
                  </a:lnTo>
                  <a:lnTo>
                    <a:pt x="846" y="1449"/>
                  </a:lnTo>
                  <a:lnTo>
                    <a:pt x="846" y="1447"/>
                  </a:lnTo>
                  <a:lnTo>
                    <a:pt x="845" y="1443"/>
                  </a:lnTo>
                  <a:lnTo>
                    <a:pt x="843" y="1441"/>
                  </a:lnTo>
                  <a:lnTo>
                    <a:pt x="842" y="1448"/>
                  </a:lnTo>
                  <a:lnTo>
                    <a:pt x="841" y="1454"/>
                  </a:lnTo>
                  <a:lnTo>
                    <a:pt x="840" y="1462"/>
                  </a:lnTo>
                  <a:lnTo>
                    <a:pt x="838" y="1468"/>
                  </a:lnTo>
                  <a:lnTo>
                    <a:pt x="837" y="1475"/>
                  </a:lnTo>
                  <a:lnTo>
                    <a:pt x="836" y="1482"/>
                  </a:lnTo>
                  <a:lnTo>
                    <a:pt x="835" y="1489"/>
                  </a:lnTo>
                  <a:lnTo>
                    <a:pt x="834" y="1496"/>
                  </a:lnTo>
                  <a:lnTo>
                    <a:pt x="832" y="1503"/>
                  </a:lnTo>
                  <a:lnTo>
                    <a:pt x="832" y="1510"/>
                  </a:lnTo>
                  <a:lnTo>
                    <a:pt x="829" y="1501"/>
                  </a:lnTo>
                  <a:lnTo>
                    <a:pt x="829" y="1503"/>
                  </a:lnTo>
                  <a:lnTo>
                    <a:pt x="827" y="1503"/>
                  </a:lnTo>
                  <a:lnTo>
                    <a:pt x="826" y="1504"/>
                  </a:lnTo>
                  <a:lnTo>
                    <a:pt x="829" y="1500"/>
                  </a:lnTo>
                  <a:lnTo>
                    <a:pt x="829" y="1501"/>
                  </a:lnTo>
                  <a:lnTo>
                    <a:pt x="832" y="1496"/>
                  </a:lnTo>
                  <a:lnTo>
                    <a:pt x="834" y="1492"/>
                  </a:lnTo>
                  <a:lnTo>
                    <a:pt x="832" y="1487"/>
                  </a:lnTo>
                  <a:lnTo>
                    <a:pt x="830" y="1482"/>
                  </a:lnTo>
                  <a:lnTo>
                    <a:pt x="827" y="1477"/>
                  </a:lnTo>
                  <a:lnTo>
                    <a:pt x="822" y="1472"/>
                  </a:lnTo>
                  <a:lnTo>
                    <a:pt x="819" y="1467"/>
                  </a:lnTo>
                  <a:lnTo>
                    <a:pt x="815" y="1462"/>
                  </a:lnTo>
                  <a:lnTo>
                    <a:pt x="812" y="1457"/>
                  </a:lnTo>
                  <a:lnTo>
                    <a:pt x="811" y="1453"/>
                  </a:lnTo>
                  <a:lnTo>
                    <a:pt x="810" y="1454"/>
                  </a:lnTo>
                  <a:lnTo>
                    <a:pt x="810" y="1456"/>
                  </a:lnTo>
                  <a:lnTo>
                    <a:pt x="809" y="1456"/>
                  </a:lnTo>
                  <a:lnTo>
                    <a:pt x="810" y="1454"/>
                  </a:lnTo>
                  <a:lnTo>
                    <a:pt x="811" y="1453"/>
                  </a:lnTo>
                  <a:lnTo>
                    <a:pt x="812" y="1452"/>
                  </a:lnTo>
                  <a:lnTo>
                    <a:pt x="814" y="1449"/>
                  </a:lnTo>
                  <a:lnTo>
                    <a:pt x="815" y="1447"/>
                  </a:lnTo>
                  <a:lnTo>
                    <a:pt x="816" y="1444"/>
                  </a:lnTo>
                  <a:lnTo>
                    <a:pt x="817" y="1442"/>
                  </a:lnTo>
                  <a:lnTo>
                    <a:pt x="817" y="1438"/>
                  </a:lnTo>
                  <a:lnTo>
                    <a:pt x="817" y="1436"/>
                  </a:lnTo>
                  <a:lnTo>
                    <a:pt x="816" y="1433"/>
                  </a:lnTo>
                  <a:lnTo>
                    <a:pt x="814" y="1431"/>
                  </a:lnTo>
                  <a:lnTo>
                    <a:pt x="811" y="1430"/>
                  </a:lnTo>
                  <a:lnTo>
                    <a:pt x="805" y="1423"/>
                  </a:lnTo>
                  <a:lnTo>
                    <a:pt x="814" y="1406"/>
                  </a:lnTo>
                  <a:lnTo>
                    <a:pt x="821" y="1389"/>
                  </a:lnTo>
                  <a:lnTo>
                    <a:pt x="829" y="1370"/>
                  </a:lnTo>
                  <a:lnTo>
                    <a:pt x="836" y="1353"/>
                  </a:lnTo>
                  <a:lnTo>
                    <a:pt x="842" y="1334"/>
                  </a:lnTo>
                  <a:lnTo>
                    <a:pt x="848" y="1316"/>
                  </a:lnTo>
                  <a:lnTo>
                    <a:pt x="855" y="1299"/>
                  </a:lnTo>
                  <a:lnTo>
                    <a:pt x="861" y="1280"/>
                  </a:lnTo>
                  <a:lnTo>
                    <a:pt x="867" y="1263"/>
                  </a:lnTo>
                  <a:lnTo>
                    <a:pt x="873" y="1245"/>
                  </a:lnTo>
                  <a:lnTo>
                    <a:pt x="878" y="1244"/>
                  </a:lnTo>
                  <a:lnTo>
                    <a:pt x="881" y="1242"/>
                  </a:lnTo>
                  <a:lnTo>
                    <a:pt x="882" y="1239"/>
                  </a:lnTo>
                  <a:lnTo>
                    <a:pt x="882" y="1237"/>
                  </a:lnTo>
                  <a:lnTo>
                    <a:pt x="882" y="1234"/>
                  </a:lnTo>
                  <a:lnTo>
                    <a:pt x="882" y="1231"/>
                  </a:lnTo>
                  <a:lnTo>
                    <a:pt x="882" y="1228"/>
                  </a:lnTo>
                  <a:lnTo>
                    <a:pt x="882" y="1224"/>
                  </a:lnTo>
                  <a:lnTo>
                    <a:pt x="883" y="1221"/>
                  </a:lnTo>
                  <a:lnTo>
                    <a:pt x="886" y="1218"/>
                  </a:lnTo>
                  <a:lnTo>
                    <a:pt x="887" y="1253"/>
                  </a:lnTo>
                  <a:lnTo>
                    <a:pt x="887" y="1286"/>
                  </a:lnTo>
                  <a:lnTo>
                    <a:pt x="886" y="1320"/>
                  </a:lnTo>
                  <a:lnTo>
                    <a:pt x="884" y="1353"/>
                  </a:lnTo>
                  <a:lnTo>
                    <a:pt x="883" y="1385"/>
                  </a:lnTo>
                  <a:lnTo>
                    <a:pt x="881" y="1419"/>
                  </a:lnTo>
                  <a:lnTo>
                    <a:pt x="879" y="1451"/>
                  </a:lnTo>
                  <a:lnTo>
                    <a:pt x="877" y="1484"/>
                  </a:lnTo>
                  <a:lnTo>
                    <a:pt x="873" y="1517"/>
                  </a:lnTo>
                  <a:lnTo>
                    <a:pt x="871" y="1551"/>
                  </a:lnTo>
                  <a:lnTo>
                    <a:pt x="877" y="1583"/>
                  </a:lnTo>
                  <a:lnTo>
                    <a:pt x="884" y="1618"/>
                  </a:lnTo>
                  <a:lnTo>
                    <a:pt x="894" y="1652"/>
                  </a:lnTo>
                  <a:lnTo>
                    <a:pt x="904" y="1688"/>
                  </a:lnTo>
                  <a:lnTo>
                    <a:pt x="914" y="1724"/>
                  </a:lnTo>
                  <a:lnTo>
                    <a:pt x="924" y="1761"/>
                  </a:lnTo>
                  <a:lnTo>
                    <a:pt x="933" y="1798"/>
                  </a:lnTo>
                  <a:lnTo>
                    <a:pt x="941" y="1834"/>
                  </a:lnTo>
                  <a:lnTo>
                    <a:pt x="947" y="1871"/>
                  </a:lnTo>
                  <a:lnTo>
                    <a:pt x="951" y="1907"/>
                  </a:lnTo>
                  <a:lnTo>
                    <a:pt x="962" y="1931"/>
                  </a:lnTo>
                  <a:lnTo>
                    <a:pt x="982" y="1922"/>
                  </a:lnTo>
                  <a:lnTo>
                    <a:pt x="1003" y="1915"/>
                  </a:lnTo>
                  <a:lnTo>
                    <a:pt x="1023" y="1908"/>
                  </a:lnTo>
                  <a:lnTo>
                    <a:pt x="1044" y="1903"/>
                  </a:lnTo>
                  <a:lnTo>
                    <a:pt x="1066" y="1897"/>
                  </a:lnTo>
                  <a:lnTo>
                    <a:pt x="1088" y="1892"/>
                  </a:lnTo>
                  <a:lnTo>
                    <a:pt x="1109" y="1887"/>
                  </a:lnTo>
                  <a:lnTo>
                    <a:pt x="1130" y="1881"/>
                  </a:lnTo>
                  <a:lnTo>
                    <a:pt x="1151" y="1876"/>
                  </a:lnTo>
                  <a:lnTo>
                    <a:pt x="1171" y="1869"/>
                  </a:lnTo>
                  <a:lnTo>
                    <a:pt x="1169" y="1875"/>
                  </a:lnTo>
                  <a:lnTo>
                    <a:pt x="1167" y="1879"/>
                  </a:lnTo>
                  <a:lnTo>
                    <a:pt x="1163" y="1884"/>
                  </a:lnTo>
                  <a:lnTo>
                    <a:pt x="1158" y="1886"/>
                  </a:lnTo>
                  <a:lnTo>
                    <a:pt x="1152" y="1889"/>
                  </a:lnTo>
                  <a:lnTo>
                    <a:pt x="1146" y="1891"/>
                  </a:lnTo>
                  <a:lnTo>
                    <a:pt x="1138" y="1894"/>
                  </a:lnTo>
                  <a:lnTo>
                    <a:pt x="1132" y="1896"/>
                  </a:lnTo>
                  <a:lnTo>
                    <a:pt x="1126" y="1898"/>
                  </a:lnTo>
                  <a:lnTo>
                    <a:pt x="1121" y="1901"/>
                  </a:lnTo>
                  <a:close/>
                  <a:moveTo>
                    <a:pt x="809" y="1625"/>
                  </a:moveTo>
                  <a:lnTo>
                    <a:pt x="811" y="1625"/>
                  </a:lnTo>
                  <a:lnTo>
                    <a:pt x="814" y="1626"/>
                  </a:lnTo>
                  <a:lnTo>
                    <a:pt x="816" y="1626"/>
                  </a:lnTo>
                  <a:lnTo>
                    <a:pt x="817" y="1628"/>
                  </a:lnTo>
                  <a:lnTo>
                    <a:pt x="820" y="1629"/>
                  </a:lnTo>
                  <a:lnTo>
                    <a:pt x="822" y="1631"/>
                  </a:lnTo>
                  <a:lnTo>
                    <a:pt x="824" y="1633"/>
                  </a:lnTo>
                  <a:lnTo>
                    <a:pt x="825" y="1635"/>
                  </a:lnTo>
                  <a:lnTo>
                    <a:pt x="826" y="1637"/>
                  </a:lnTo>
                  <a:lnTo>
                    <a:pt x="826" y="1640"/>
                  </a:lnTo>
                  <a:lnTo>
                    <a:pt x="826" y="1644"/>
                  </a:lnTo>
                  <a:lnTo>
                    <a:pt x="826" y="1647"/>
                  </a:lnTo>
                  <a:lnTo>
                    <a:pt x="825" y="1650"/>
                  </a:lnTo>
                  <a:lnTo>
                    <a:pt x="824" y="1651"/>
                  </a:lnTo>
                  <a:lnTo>
                    <a:pt x="821" y="1654"/>
                  </a:lnTo>
                  <a:lnTo>
                    <a:pt x="819" y="1655"/>
                  </a:lnTo>
                  <a:lnTo>
                    <a:pt x="816" y="1655"/>
                  </a:lnTo>
                  <a:lnTo>
                    <a:pt x="812" y="1655"/>
                  </a:lnTo>
                  <a:lnTo>
                    <a:pt x="809" y="1655"/>
                  </a:lnTo>
                  <a:lnTo>
                    <a:pt x="805" y="1655"/>
                  </a:lnTo>
                  <a:lnTo>
                    <a:pt x="803" y="1652"/>
                  </a:lnTo>
                  <a:lnTo>
                    <a:pt x="801" y="1649"/>
                  </a:lnTo>
                  <a:lnTo>
                    <a:pt x="800" y="1645"/>
                  </a:lnTo>
                  <a:lnTo>
                    <a:pt x="800" y="1642"/>
                  </a:lnTo>
                  <a:lnTo>
                    <a:pt x="800" y="1639"/>
                  </a:lnTo>
                  <a:lnTo>
                    <a:pt x="800" y="1635"/>
                  </a:lnTo>
                  <a:lnTo>
                    <a:pt x="801" y="1633"/>
                  </a:lnTo>
                  <a:lnTo>
                    <a:pt x="803" y="1629"/>
                  </a:lnTo>
                  <a:lnTo>
                    <a:pt x="805" y="1626"/>
                  </a:lnTo>
                  <a:lnTo>
                    <a:pt x="809" y="1625"/>
                  </a:lnTo>
                  <a:close/>
                  <a:moveTo>
                    <a:pt x="1156" y="1945"/>
                  </a:moveTo>
                  <a:lnTo>
                    <a:pt x="1162" y="1955"/>
                  </a:lnTo>
                  <a:lnTo>
                    <a:pt x="1164" y="1953"/>
                  </a:lnTo>
                  <a:lnTo>
                    <a:pt x="1164" y="1949"/>
                  </a:lnTo>
                  <a:lnTo>
                    <a:pt x="1166" y="1947"/>
                  </a:lnTo>
                  <a:lnTo>
                    <a:pt x="1166" y="1944"/>
                  </a:lnTo>
                  <a:lnTo>
                    <a:pt x="1164" y="1942"/>
                  </a:lnTo>
                  <a:lnTo>
                    <a:pt x="1163" y="1938"/>
                  </a:lnTo>
                  <a:lnTo>
                    <a:pt x="1162" y="1936"/>
                  </a:lnTo>
                  <a:lnTo>
                    <a:pt x="1161" y="1933"/>
                  </a:lnTo>
                  <a:lnTo>
                    <a:pt x="1159" y="1931"/>
                  </a:lnTo>
                  <a:lnTo>
                    <a:pt x="1159" y="1928"/>
                  </a:lnTo>
                  <a:lnTo>
                    <a:pt x="1154" y="1934"/>
                  </a:lnTo>
                  <a:lnTo>
                    <a:pt x="1154" y="1936"/>
                  </a:lnTo>
                  <a:lnTo>
                    <a:pt x="1153" y="1936"/>
                  </a:lnTo>
                  <a:lnTo>
                    <a:pt x="1153" y="1937"/>
                  </a:lnTo>
                  <a:lnTo>
                    <a:pt x="1154" y="1934"/>
                  </a:lnTo>
                  <a:lnTo>
                    <a:pt x="1156" y="1933"/>
                  </a:lnTo>
                  <a:lnTo>
                    <a:pt x="1156" y="1932"/>
                  </a:lnTo>
                  <a:lnTo>
                    <a:pt x="1157" y="1929"/>
                  </a:lnTo>
                  <a:lnTo>
                    <a:pt x="1157" y="1928"/>
                  </a:lnTo>
                  <a:lnTo>
                    <a:pt x="1158" y="1926"/>
                  </a:lnTo>
                  <a:lnTo>
                    <a:pt x="1158" y="1923"/>
                  </a:lnTo>
                  <a:lnTo>
                    <a:pt x="1158" y="1921"/>
                  </a:lnTo>
                  <a:lnTo>
                    <a:pt x="1158" y="1918"/>
                  </a:lnTo>
                  <a:lnTo>
                    <a:pt x="1158" y="1916"/>
                  </a:lnTo>
                  <a:lnTo>
                    <a:pt x="1158" y="1913"/>
                  </a:lnTo>
                  <a:lnTo>
                    <a:pt x="1158" y="1912"/>
                  </a:lnTo>
                  <a:lnTo>
                    <a:pt x="1158" y="1911"/>
                  </a:lnTo>
                  <a:lnTo>
                    <a:pt x="1157" y="1910"/>
                  </a:lnTo>
                  <a:lnTo>
                    <a:pt x="1157" y="1908"/>
                  </a:lnTo>
                  <a:lnTo>
                    <a:pt x="1157" y="1907"/>
                  </a:lnTo>
                  <a:lnTo>
                    <a:pt x="1156" y="1906"/>
                  </a:lnTo>
                  <a:lnTo>
                    <a:pt x="1156" y="1905"/>
                  </a:lnTo>
                  <a:lnTo>
                    <a:pt x="1156" y="1906"/>
                  </a:lnTo>
                  <a:lnTo>
                    <a:pt x="1157" y="1906"/>
                  </a:lnTo>
                  <a:lnTo>
                    <a:pt x="1157" y="1907"/>
                  </a:lnTo>
                  <a:lnTo>
                    <a:pt x="1157" y="1908"/>
                  </a:lnTo>
                  <a:lnTo>
                    <a:pt x="1158" y="1908"/>
                  </a:lnTo>
                  <a:lnTo>
                    <a:pt x="1158" y="1910"/>
                  </a:lnTo>
                  <a:lnTo>
                    <a:pt x="1158" y="1911"/>
                  </a:lnTo>
                  <a:lnTo>
                    <a:pt x="1158" y="1912"/>
                  </a:lnTo>
                  <a:lnTo>
                    <a:pt x="1158" y="1913"/>
                  </a:lnTo>
                  <a:lnTo>
                    <a:pt x="1168" y="1944"/>
                  </a:lnTo>
                  <a:lnTo>
                    <a:pt x="1174" y="1974"/>
                  </a:lnTo>
                  <a:lnTo>
                    <a:pt x="1179" y="2004"/>
                  </a:lnTo>
                  <a:lnTo>
                    <a:pt x="1183" y="2035"/>
                  </a:lnTo>
                  <a:lnTo>
                    <a:pt x="1184" y="2065"/>
                  </a:lnTo>
                  <a:lnTo>
                    <a:pt x="1185" y="2096"/>
                  </a:lnTo>
                  <a:lnTo>
                    <a:pt x="1185" y="2127"/>
                  </a:lnTo>
                  <a:lnTo>
                    <a:pt x="1185" y="2159"/>
                  </a:lnTo>
                  <a:lnTo>
                    <a:pt x="1185" y="2192"/>
                  </a:lnTo>
                  <a:lnTo>
                    <a:pt x="1185" y="2225"/>
                  </a:lnTo>
                  <a:lnTo>
                    <a:pt x="1185" y="2195"/>
                  </a:lnTo>
                  <a:lnTo>
                    <a:pt x="1184" y="2166"/>
                  </a:lnTo>
                  <a:lnTo>
                    <a:pt x="1183" y="2137"/>
                  </a:lnTo>
                  <a:lnTo>
                    <a:pt x="1182" y="2110"/>
                  </a:lnTo>
                  <a:lnTo>
                    <a:pt x="1179" y="2082"/>
                  </a:lnTo>
                  <a:lnTo>
                    <a:pt x="1177" y="2054"/>
                  </a:lnTo>
                  <a:lnTo>
                    <a:pt x="1172" y="2027"/>
                  </a:lnTo>
                  <a:lnTo>
                    <a:pt x="1168" y="2000"/>
                  </a:lnTo>
                  <a:lnTo>
                    <a:pt x="1162" y="1973"/>
                  </a:lnTo>
                  <a:lnTo>
                    <a:pt x="1156" y="1945"/>
                  </a:lnTo>
                  <a:close/>
                  <a:moveTo>
                    <a:pt x="1168" y="3139"/>
                  </a:moveTo>
                  <a:lnTo>
                    <a:pt x="1173" y="3161"/>
                  </a:lnTo>
                  <a:lnTo>
                    <a:pt x="1179" y="3185"/>
                  </a:lnTo>
                  <a:lnTo>
                    <a:pt x="1184" y="3208"/>
                  </a:lnTo>
                  <a:lnTo>
                    <a:pt x="1189" y="3232"/>
                  </a:lnTo>
                  <a:lnTo>
                    <a:pt x="1193" y="3255"/>
                  </a:lnTo>
                  <a:lnTo>
                    <a:pt x="1195" y="3279"/>
                  </a:lnTo>
                  <a:lnTo>
                    <a:pt x="1198" y="3302"/>
                  </a:lnTo>
                  <a:lnTo>
                    <a:pt x="1199" y="3327"/>
                  </a:lnTo>
                  <a:lnTo>
                    <a:pt x="1199" y="3352"/>
                  </a:lnTo>
                  <a:lnTo>
                    <a:pt x="1198" y="3377"/>
                  </a:lnTo>
                  <a:lnTo>
                    <a:pt x="1168" y="3139"/>
                  </a:lnTo>
                  <a:close/>
                  <a:moveTo>
                    <a:pt x="1195" y="4350"/>
                  </a:moveTo>
                  <a:lnTo>
                    <a:pt x="1200" y="4345"/>
                  </a:lnTo>
                  <a:lnTo>
                    <a:pt x="1221" y="4363"/>
                  </a:lnTo>
                  <a:lnTo>
                    <a:pt x="1225" y="4360"/>
                  </a:lnTo>
                  <a:lnTo>
                    <a:pt x="1229" y="4359"/>
                  </a:lnTo>
                  <a:lnTo>
                    <a:pt x="1234" y="4359"/>
                  </a:lnTo>
                  <a:lnTo>
                    <a:pt x="1239" y="4360"/>
                  </a:lnTo>
                  <a:lnTo>
                    <a:pt x="1244" y="4361"/>
                  </a:lnTo>
                  <a:lnTo>
                    <a:pt x="1249" y="4364"/>
                  </a:lnTo>
                  <a:lnTo>
                    <a:pt x="1254" y="4366"/>
                  </a:lnTo>
                  <a:lnTo>
                    <a:pt x="1258" y="4369"/>
                  </a:lnTo>
                  <a:lnTo>
                    <a:pt x="1265" y="4370"/>
                  </a:lnTo>
                  <a:lnTo>
                    <a:pt x="1270" y="4371"/>
                  </a:lnTo>
                  <a:lnTo>
                    <a:pt x="1265" y="4372"/>
                  </a:lnTo>
                  <a:lnTo>
                    <a:pt x="1258" y="4372"/>
                  </a:lnTo>
                  <a:lnTo>
                    <a:pt x="1252" y="4371"/>
                  </a:lnTo>
                  <a:lnTo>
                    <a:pt x="1244" y="4370"/>
                  </a:lnTo>
                  <a:lnTo>
                    <a:pt x="1235" y="4367"/>
                  </a:lnTo>
                  <a:lnTo>
                    <a:pt x="1226" y="4365"/>
                  </a:lnTo>
                  <a:lnTo>
                    <a:pt x="1218" y="4361"/>
                  </a:lnTo>
                  <a:lnTo>
                    <a:pt x="1209" y="4358"/>
                  </a:lnTo>
                  <a:lnTo>
                    <a:pt x="1201" y="4354"/>
                  </a:lnTo>
                  <a:lnTo>
                    <a:pt x="1195" y="4350"/>
                  </a:lnTo>
                  <a:close/>
                  <a:moveTo>
                    <a:pt x="1379" y="4356"/>
                  </a:moveTo>
                  <a:lnTo>
                    <a:pt x="1370" y="4348"/>
                  </a:lnTo>
                  <a:lnTo>
                    <a:pt x="1366" y="4351"/>
                  </a:lnTo>
                  <a:lnTo>
                    <a:pt x="1363" y="4354"/>
                  </a:lnTo>
                  <a:lnTo>
                    <a:pt x="1358" y="4354"/>
                  </a:lnTo>
                  <a:lnTo>
                    <a:pt x="1354" y="4353"/>
                  </a:lnTo>
                  <a:lnTo>
                    <a:pt x="1349" y="4350"/>
                  </a:lnTo>
                  <a:lnTo>
                    <a:pt x="1345" y="4349"/>
                  </a:lnTo>
                  <a:lnTo>
                    <a:pt x="1340" y="4346"/>
                  </a:lnTo>
                  <a:lnTo>
                    <a:pt x="1335" y="4346"/>
                  </a:lnTo>
                  <a:lnTo>
                    <a:pt x="1330" y="4348"/>
                  </a:lnTo>
                  <a:lnTo>
                    <a:pt x="1325" y="4350"/>
                  </a:lnTo>
                  <a:lnTo>
                    <a:pt x="1353" y="4369"/>
                  </a:lnTo>
                  <a:lnTo>
                    <a:pt x="1346" y="4369"/>
                  </a:lnTo>
                  <a:lnTo>
                    <a:pt x="1340" y="4369"/>
                  </a:lnTo>
                  <a:lnTo>
                    <a:pt x="1335" y="4369"/>
                  </a:lnTo>
                  <a:lnTo>
                    <a:pt x="1329" y="4369"/>
                  </a:lnTo>
                  <a:lnTo>
                    <a:pt x="1324" y="4367"/>
                  </a:lnTo>
                  <a:lnTo>
                    <a:pt x="1319" y="4366"/>
                  </a:lnTo>
                  <a:lnTo>
                    <a:pt x="1313" y="4365"/>
                  </a:lnTo>
                  <a:lnTo>
                    <a:pt x="1308" y="4363"/>
                  </a:lnTo>
                  <a:lnTo>
                    <a:pt x="1304" y="4360"/>
                  </a:lnTo>
                  <a:lnTo>
                    <a:pt x="1299" y="4356"/>
                  </a:lnTo>
                  <a:lnTo>
                    <a:pt x="1298" y="4356"/>
                  </a:lnTo>
                  <a:lnTo>
                    <a:pt x="1298" y="4358"/>
                  </a:lnTo>
                  <a:lnTo>
                    <a:pt x="1297" y="4358"/>
                  </a:lnTo>
                  <a:lnTo>
                    <a:pt x="1297" y="4359"/>
                  </a:lnTo>
                  <a:lnTo>
                    <a:pt x="1296" y="4359"/>
                  </a:lnTo>
                  <a:lnTo>
                    <a:pt x="1296" y="4360"/>
                  </a:lnTo>
                  <a:lnTo>
                    <a:pt x="1296" y="4361"/>
                  </a:lnTo>
                  <a:lnTo>
                    <a:pt x="1296" y="4363"/>
                  </a:lnTo>
                  <a:lnTo>
                    <a:pt x="1293" y="4363"/>
                  </a:lnTo>
                  <a:lnTo>
                    <a:pt x="1291" y="4364"/>
                  </a:lnTo>
                  <a:lnTo>
                    <a:pt x="1289" y="4363"/>
                  </a:lnTo>
                  <a:lnTo>
                    <a:pt x="1289" y="4361"/>
                  </a:lnTo>
                  <a:lnTo>
                    <a:pt x="1289" y="4360"/>
                  </a:lnTo>
                  <a:lnTo>
                    <a:pt x="1288" y="4359"/>
                  </a:lnTo>
                  <a:lnTo>
                    <a:pt x="1288" y="4358"/>
                  </a:lnTo>
                  <a:lnTo>
                    <a:pt x="1288" y="4356"/>
                  </a:lnTo>
                  <a:lnTo>
                    <a:pt x="1288" y="4355"/>
                  </a:lnTo>
                  <a:lnTo>
                    <a:pt x="1287" y="4354"/>
                  </a:lnTo>
                  <a:lnTo>
                    <a:pt x="1278" y="4353"/>
                  </a:lnTo>
                  <a:lnTo>
                    <a:pt x="1271" y="4351"/>
                  </a:lnTo>
                  <a:lnTo>
                    <a:pt x="1262" y="4349"/>
                  </a:lnTo>
                  <a:lnTo>
                    <a:pt x="1254" y="4345"/>
                  </a:lnTo>
                  <a:lnTo>
                    <a:pt x="1245" y="4343"/>
                  </a:lnTo>
                  <a:lnTo>
                    <a:pt x="1237" y="4339"/>
                  </a:lnTo>
                  <a:lnTo>
                    <a:pt x="1229" y="4335"/>
                  </a:lnTo>
                  <a:lnTo>
                    <a:pt x="1220" y="4333"/>
                  </a:lnTo>
                  <a:lnTo>
                    <a:pt x="1213" y="4329"/>
                  </a:lnTo>
                  <a:lnTo>
                    <a:pt x="1204" y="4327"/>
                  </a:lnTo>
                  <a:lnTo>
                    <a:pt x="1203" y="4323"/>
                  </a:lnTo>
                  <a:lnTo>
                    <a:pt x="1203" y="4319"/>
                  </a:lnTo>
                  <a:lnTo>
                    <a:pt x="1201" y="4314"/>
                  </a:lnTo>
                  <a:lnTo>
                    <a:pt x="1200" y="4311"/>
                  </a:lnTo>
                  <a:lnTo>
                    <a:pt x="1198" y="4307"/>
                  </a:lnTo>
                  <a:lnTo>
                    <a:pt x="1197" y="4303"/>
                  </a:lnTo>
                  <a:lnTo>
                    <a:pt x="1194" y="4299"/>
                  </a:lnTo>
                  <a:lnTo>
                    <a:pt x="1192" y="4296"/>
                  </a:lnTo>
                  <a:lnTo>
                    <a:pt x="1188" y="4292"/>
                  </a:lnTo>
                  <a:lnTo>
                    <a:pt x="1185" y="4288"/>
                  </a:lnTo>
                  <a:lnTo>
                    <a:pt x="1204" y="4296"/>
                  </a:lnTo>
                  <a:lnTo>
                    <a:pt x="1223" y="4303"/>
                  </a:lnTo>
                  <a:lnTo>
                    <a:pt x="1241" y="4309"/>
                  </a:lnTo>
                  <a:lnTo>
                    <a:pt x="1261" y="4317"/>
                  </a:lnTo>
                  <a:lnTo>
                    <a:pt x="1280" y="4323"/>
                  </a:lnTo>
                  <a:lnTo>
                    <a:pt x="1299" y="4329"/>
                  </a:lnTo>
                  <a:lnTo>
                    <a:pt x="1318" y="4334"/>
                  </a:lnTo>
                  <a:lnTo>
                    <a:pt x="1337" y="4339"/>
                  </a:lnTo>
                  <a:lnTo>
                    <a:pt x="1355" y="4344"/>
                  </a:lnTo>
                  <a:lnTo>
                    <a:pt x="1374" y="4348"/>
                  </a:lnTo>
                  <a:lnTo>
                    <a:pt x="1377" y="4348"/>
                  </a:lnTo>
                  <a:lnTo>
                    <a:pt x="1380" y="4346"/>
                  </a:lnTo>
                  <a:lnTo>
                    <a:pt x="1382" y="4345"/>
                  </a:lnTo>
                  <a:lnTo>
                    <a:pt x="1386" y="4344"/>
                  </a:lnTo>
                  <a:lnTo>
                    <a:pt x="1389" y="4341"/>
                  </a:lnTo>
                  <a:lnTo>
                    <a:pt x="1391" y="4340"/>
                  </a:lnTo>
                  <a:lnTo>
                    <a:pt x="1394" y="4339"/>
                  </a:lnTo>
                  <a:lnTo>
                    <a:pt x="1397" y="4339"/>
                  </a:lnTo>
                  <a:lnTo>
                    <a:pt x="1400" y="4339"/>
                  </a:lnTo>
                  <a:lnTo>
                    <a:pt x="1403" y="4341"/>
                  </a:lnTo>
                  <a:lnTo>
                    <a:pt x="1403" y="4345"/>
                  </a:lnTo>
                  <a:lnTo>
                    <a:pt x="1402" y="4349"/>
                  </a:lnTo>
                  <a:lnTo>
                    <a:pt x="1400" y="4350"/>
                  </a:lnTo>
                  <a:lnTo>
                    <a:pt x="1397" y="4351"/>
                  </a:lnTo>
                  <a:lnTo>
                    <a:pt x="1395" y="4353"/>
                  </a:lnTo>
                  <a:lnTo>
                    <a:pt x="1391" y="4353"/>
                  </a:lnTo>
                  <a:lnTo>
                    <a:pt x="1387" y="4354"/>
                  </a:lnTo>
                  <a:lnTo>
                    <a:pt x="1384" y="4354"/>
                  </a:lnTo>
                  <a:lnTo>
                    <a:pt x="1381" y="4355"/>
                  </a:lnTo>
                  <a:lnTo>
                    <a:pt x="1379" y="4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61" name="Freeform 132"/>
            <p:cNvSpPr>
              <a:spLocks/>
            </p:cNvSpPr>
            <p:nvPr/>
          </p:nvSpPr>
          <p:spPr bwMode="auto">
            <a:xfrm>
              <a:off x="2422" y="3027"/>
              <a:ext cx="2" cy="4"/>
            </a:xfrm>
            <a:custGeom>
              <a:avLst/>
              <a:gdLst>
                <a:gd name="T0" fmla="*/ 1 w 4"/>
                <a:gd name="T1" fmla="*/ 0 h 6"/>
                <a:gd name="T2" fmla="*/ 1 w 4"/>
                <a:gd name="T3" fmla="*/ 1 h 6"/>
                <a:gd name="T4" fmla="*/ 1 w 4"/>
                <a:gd name="T5" fmla="*/ 1 h 6"/>
                <a:gd name="T6" fmla="*/ 1 w 4"/>
                <a:gd name="T7" fmla="*/ 1 h 6"/>
                <a:gd name="T8" fmla="*/ 1 w 4"/>
                <a:gd name="T9" fmla="*/ 1 h 6"/>
                <a:gd name="T10" fmla="*/ 1 w 4"/>
                <a:gd name="T11" fmla="*/ 3 h 6"/>
                <a:gd name="T12" fmla="*/ 1 w 4"/>
                <a:gd name="T13" fmla="*/ 3 h 6"/>
                <a:gd name="T14" fmla="*/ 1 w 4"/>
                <a:gd name="T15" fmla="*/ 3 h 6"/>
                <a:gd name="T16" fmla="*/ 1 w 4"/>
                <a:gd name="T17" fmla="*/ 3 h 6"/>
                <a:gd name="T18" fmla="*/ 1 w 4"/>
                <a:gd name="T19" fmla="*/ 3 h 6"/>
                <a:gd name="T20" fmla="*/ 0 w 4"/>
                <a:gd name="T21" fmla="*/ 4 h 6"/>
                <a:gd name="T22" fmla="*/ 1 w 4"/>
                <a:gd name="T23" fmla="*/ 4 h 6"/>
                <a:gd name="T24" fmla="*/ 1 w 4"/>
                <a:gd name="T25" fmla="*/ 3 h 6"/>
                <a:gd name="T26" fmla="*/ 1 w 4"/>
                <a:gd name="T27" fmla="*/ 3 h 6"/>
                <a:gd name="T28" fmla="*/ 1 w 4"/>
                <a:gd name="T29" fmla="*/ 3 h 6"/>
                <a:gd name="T30" fmla="*/ 1 w 4"/>
                <a:gd name="T31" fmla="*/ 3 h 6"/>
                <a:gd name="T32" fmla="*/ 1 w 4"/>
                <a:gd name="T33" fmla="*/ 1 h 6"/>
                <a:gd name="T34" fmla="*/ 1 w 4"/>
                <a:gd name="T35" fmla="*/ 1 h 6"/>
                <a:gd name="T36" fmla="*/ 2 w 4"/>
                <a:gd name="T37" fmla="*/ 1 h 6"/>
                <a:gd name="T38" fmla="*/ 2 w 4"/>
                <a:gd name="T39" fmla="*/ 1 h 6"/>
                <a:gd name="T40" fmla="*/ 1 w 4"/>
                <a:gd name="T41" fmla="*/ 0 h 6"/>
                <a:gd name="T42" fmla="*/ 1 w 4"/>
                <a:gd name="T43" fmla="*/ 0 h 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62" name="Freeform 133"/>
            <p:cNvSpPr>
              <a:spLocks/>
            </p:cNvSpPr>
            <p:nvPr/>
          </p:nvSpPr>
          <p:spPr bwMode="auto">
            <a:xfrm>
              <a:off x="2536" y="871"/>
              <a:ext cx="44" cy="13"/>
            </a:xfrm>
            <a:custGeom>
              <a:avLst/>
              <a:gdLst>
                <a:gd name="T0" fmla="*/ 0 w 89"/>
                <a:gd name="T1" fmla="*/ 13 h 26"/>
                <a:gd name="T2" fmla="*/ 26 w 89"/>
                <a:gd name="T3" fmla="*/ 9 h 26"/>
                <a:gd name="T4" fmla="*/ 28 w 89"/>
                <a:gd name="T5" fmla="*/ 10 h 26"/>
                <a:gd name="T6" fmla="*/ 30 w 89"/>
                <a:gd name="T7" fmla="*/ 11 h 26"/>
                <a:gd name="T8" fmla="*/ 32 w 89"/>
                <a:gd name="T9" fmla="*/ 12 h 26"/>
                <a:gd name="T10" fmla="*/ 34 w 89"/>
                <a:gd name="T11" fmla="*/ 12 h 26"/>
                <a:gd name="T12" fmla="*/ 36 w 89"/>
                <a:gd name="T13" fmla="*/ 12 h 26"/>
                <a:gd name="T14" fmla="*/ 38 w 89"/>
                <a:gd name="T15" fmla="*/ 12 h 26"/>
                <a:gd name="T16" fmla="*/ 40 w 89"/>
                <a:gd name="T17" fmla="*/ 12 h 26"/>
                <a:gd name="T18" fmla="*/ 42 w 89"/>
                <a:gd name="T19" fmla="*/ 11 h 26"/>
                <a:gd name="T20" fmla="*/ 43 w 89"/>
                <a:gd name="T21" fmla="*/ 12 h 26"/>
                <a:gd name="T22" fmla="*/ 44 w 89"/>
                <a:gd name="T23" fmla="*/ 12 h 26"/>
                <a:gd name="T24" fmla="*/ 38 w 89"/>
                <a:gd name="T25" fmla="*/ 9 h 26"/>
                <a:gd name="T26" fmla="*/ 39 w 89"/>
                <a:gd name="T27" fmla="*/ 7 h 26"/>
                <a:gd name="T28" fmla="*/ 39 w 89"/>
                <a:gd name="T29" fmla="*/ 5 h 26"/>
                <a:gd name="T30" fmla="*/ 37 w 89"/>
                <a:gd name="T31" fmla="*/ 3 h 26"/>
                <a:gd name="T32" fmla="*/ 36 w 89"/>
                <a:gd name="T33" fmla="*/ 2 h 26"/>
                <a:gd name="T34" fmla="*/ 33 w 89"/>
                <a:gd name="T35" fmla="*/ 1 h 26"/>
                <a:gd name="T36" fmla="*/ 30 w 89"/>
                <a:gd name="T37" fmla="*/ 0 h 26"/>
                <a:gd name="T38" fmla="*/ 27 w 89"/>
                <a:gd name="T39" fmla="*/ 0 h 26"/>
                <a:gd name="T40" fmla="*/ 24 w 89"/>
                <a:gd name="T41" fmla="*/ 0 h 26"/>
                <a:gd name="T42" fmla="*/ 21 w 89"/>
                <a:gd name="T43" fmla="*/ 1 h 26"/>
                <a:gd name="T44" fmla="*/ 19 w 89"/>
                <a:gd name="T45" fmla="*/ 3 h 26"/>
                <a:gd name="T46" fmla="*/ 21 w 89"/>
                <a:gd name="T47" fmla="*/ 3 h 26"/>
                <a:gd name="T48" fmla="*/ 23 w 89"/>
                <a:gd name="T49" fmla="*/ 3 h 26"/>
                <a:gd name="T50" fmla="*/ 24 w 89"/>
                <a:gd name="T51" fmla="*/ 3 h 26"/>
                <a:gd name="T52" fmla="*/ 27 w 89"/>
                <a:gd name="T53" fmla="*/ 3 h 26"/>
                <a:gd name="T54" fmla="*/ 29 w 89"/>
                <a:gd name="T55" fmla="*/ 3 h 26"/>
                <a:gd name="T56" fmla="*/ 30 w 89"/>
                <a:gd name="T57" fmla="*/ 4 h 26"/>
                <a:gd name="T58" fmla="*/ 32 w 89"/>
                <a:gd name="T59" fmla="*/ 5 h 26"/>
                <a:gd name="T60" fmla="*/ 33 w 89"/>
                <a:gd name="T61" fmla="*/ 6 h 26"/>
                <a:gd name="T62" fmla="*/ 34 w 89"/>
                <a:gd name="T63" fmla="*/ 7 h 26"/>
                <a:gd name="T64" fmla="*/ 35 w 89"/>
                <a:gd name="T65" fmla="*/ 9 h 26"/>
                <a:gd name="T66" fmla="*/ 32 w 89"/>
                <a:gd name="T67" fmla="*/ 8 h 26"/>
                <a:gd name="T68" fmla="*/ 28 w 89"/>
                <a:gd name="T69" fmla="*/ 8 h 26"/>
                <a:gd name="T70" fmla="*/ 25 w 89"/>
                <a:gd name="T71" fmla="*/ 8 h 26"/>
                <a:gd name="T72" fmla="*/ 21 w 89"/>
                <a:gd name="T73" fmla="*/ 8 h 26"/>
                <a:gd name="T74" fmla="*/ 17 w 89"/>
                <a:gd name="T75" fmla="*/ 8 h 26"/>
                <a:gd name="T76" fmla="*/ 13 w 89"/>
                <a:gd name="T77" fmla="*/ 8 h 26"/>
                <a:gd name="T78" fmla="*/ 10 w 89"/>
                <a:gd name="T79" fmla="*/ 9 h 26"/>
                <a:gd name="T80" fmla="*/ 6 w 89"/>
                <a:gd name="T81" fmla="*/ 10 h 26"/>
                <a:gd name="T82" fmla="*/ 3 w 89"/>
                <a:gd name="T83" fmla="*/ 11 h 26"/>
                <a:gd name="T84" fmla="*/ 0 w 89"/>
                <a:gd name="T85" fmla="*/ 13 h 26"/>
                <a:gd name="T86" fmla="*/ 0 w 89"/>
                <a:gd name="T87" fmla="*/ 13 h 26"/>
                <a:gd name="T88" fmla="*/ 0 w 89"/>
                <a:gd name="T89" fmla="*/ 13 h 2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9" h="26">
                  <a:moveTo>
                    <a:pt x="0" y="25"/>
                  </a:moveTo>
                  <a:lnTo>
                    <a:pt x="53" y="17"/>
                  </a:lnTo>
                  <a:lnTo>
                    <a:pt x="57" y="20"/>
                  </a:lnTo>
                  <a:lnTo>
                    <a:pt x="60" y="22"/>
                  </a:lnTo>
                  <a:lnTo>
                    <a:pt x="64" y="23"/>
                  </a:lnTo>
                  <a:lnTo>
                    <a:pt x="69" y="23"/>
                  </a:lnTo>
                  <a:lnTo>
                    <a:pt x="73" y="23"/>
                  </a:lnTo>
                  <a:lnTo>
                    <a:pt x="77" y="23"/>
                  </a:lnTo>
                  <a:lnTo>
                    <a:pt x="80" y="23"/>
                  </a:lnTo>
                  <a:lnTo>
                    <a:pt x="84" y="22"/>
                  </a:lnTo>
                  <a:lnTo>
                    <a:pt x="86" y="23"/>
                  </a:lnTo>
                  <a:lnTo>
                    <a:pt x="89" y="23"/>
                  </a:lnTo>
                  <a:lnTo>
                    <a:pt x="77" y="17"/>
                  </a:lnTo>
                  <a:lnTo>
                    <a:pt x="78" y="13"/>
                  </a:lnTo>
                  <a:lnTo>
                    <a:pt x="78" y="10"/>
                  </a:lnTo>
                  <a:lnTo>
                    <a:pt x="75" y="6"/>
                  </a:lnTo>
                  <a:lnTo>
                    <a:pt x="72" y="4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1"/>
                  </a:lnTo>
                  <a:lnTo>
                    <a:pt x="38" y="5"/>
                  </a:lnTo>
                  <a:lnTo>
                    <a:pt x="42" y="5"/>
                  </a:lnTo>
                  <a:lnTo>
                    <a:pt x="46" y="5"/>
                  </a:lnTo>
                  <a:lnTo>
                    <a:pt x="49" y="5"/>
                  </a:lnTo>
                  <a:lnTo>
                    <a:pt x="54" y="6"/>
                  </a:lnTo>
                  <a:lnTo>
                    <a:pt x="58" y="6"/>
                  </a:lnTo>
                  <a:lnTo>
                    <a:pt x="60" y="7"/>
                  </a:lnTo>
                  <a:lnTo>
                    <a:pt x="64" y="9"/>
                  </a:lnTo>
                  <a:lnTo>
                    <a:pt x="67" y="11"/>
                  </a:lnTo>
                  <a:lnTo>
                    <a:pt x="69" y="13"/>
                  </a:lnTo>
                  <a:lnTo>
                    <a:pt x="70" y="17"/>
                  </a:lnTo>
                  <a:lnTo>
                    <a:pt x="64" y="16"/>
                  </a:lnTo>
                  <a:lnTo>
                    <a:pt x="57" y="15"/>
                  </a:lnTo>
                  <a:lnTo>
                    <a:pt x="51" y="15"/>
                  </a:lnTo>
                  <a:lnTo>
                    <a:pt x="43" y="15"/>
                  </a:lnTo>
                  <a:lnTo>
                    <a:pt x="34" y="15"/>
                  </a:lnTo>
                  <a:lnTo>
                    <a:pt x="27" y="16"/>
                  </a:lnTo>
                  <a:lnTo>
                    <a:pt x="20" y="17"/>
                  </a:lnTo>
                  <a:lnTo>
                    <a:pt x="12" y="20"/>
                  </a:lnTo>
                  <a:lnTo>
                    <a:pt x="6" y="22"/>
                  </a:lnTo>
                  <a:lnTo>
                    <a:pt x="0" y="2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63" name="Freeform 134"/>
            <p:cNvSpPr>
              <a:spLocks/>
            </p:cNvSpPr>
            <p:nvPr/>
          </p:nvSpPr>
          <p:spPr bwMode="auto">
            <a:xfrm>
              <a:off x="2582" y="928"/>
              <a:ext cx="7" cy="2"/>
            </a:xfrm>
            <a:custGeom>
              <a:avLst/>
              <a:gdLst>
                <a:gd name="T0" fmla="*/ 7 w 14"/>
                <a:gd name="T1" fmla="*/ 0 h 2"/>
                <a:gd name="T2" fmla="*/ 7 w 14"/>
                <a:gd name="T3" fmla="*/ 0 h 2"/>
                <a:gd name="T4" fmla="*/ 6 w 14"/>
                <a:gd name="T5" fmla="*/ 0 h 2"/>
                <a:gd name="T6" fmla="*/ 5 w 14"/>
                <a:gd name="T7" fmla="*/ 0 h 2"/>
                <a:gd name="T8" fmla="*/ 5 w 14"/>
                <a:gd name="T9" fmla="*/ 1 h 2"/>
                <a:gd name="T10" fmla="*/ 4 w 14"/>
                <a:gd name="T11" fmla="*/ 1 h 2"/>
                <a:gd name="T12" fmla="*/ 3 w 14"/>
                <a:gd name="T13" fmla="*/ 1 h 2"/>
                <a:gd name="T14" fmla="*/ 2 w 14"/>
                <a:gd name="T15" fmla="*/ 1 h 2"/>
                <a:gd name="T16" fmla="*/ 2 w 14"/>
                <a:gd name="T17" fmla="*/ 1 h 2"/>
                <a:gd name="T18" fmla="*/ 1 w 14"/>
                <a:gd name="T19" fmla="*/ 1 h 2"/>
                <a:gd name="T20" fmla="*/ 0 w 14"/>
                <a:gd name="T21" fmla="*/ 1 h 2"/>
                <a:gd name="T22" fmla="*/ 0 w 14"/>
                <a:gd name="T23" fmla="*/ 1 h 2"/>
                <a:gd name="T24" fmla="*/ 1 w 14"/>
                <a:gd name="T25" fmla="*/ 2 h 2"/>
                <a:gd name="T26" fmla="*/ 2 w 14"/>
                <a:gd name="T27" fmla="*/ 2 h 2"/>
                <a:gd name="T28" fmla="*/ 2 w 14"/>
                <a:gd name="T29" fmla="*/ 2 h 2"/>
                <a:gd name="T30" fmla="*/ 3 w 14"/>
                <a:gd name="T31" fmla="*/ 2 h 2"/>
                <a:gd name="T32" fmla="*/ 4 w 14"/>
                <a:gd name="T33" fmla="*/ 2 h 2"/>
                <a:gd name="T34" fmla="*/ 4 w 14"/>
                <a:gd name="T35" fmla="*/ 1 h 2"/>
                <a:gd name="T36" fmla="*/ 5 w 14"/>
                <a:gd name="T37" fmla="*/ 1 h 2"/>
                <a:gd name="T38" fmla="*/ 7 w 14"/>
                <a:gd name="T39" fmla="*/ 1 h 2"/>
                <a:gd name="T40" fmla="*/ 7 w 14"/>
                <a:gd name="T41" fmla="*/ 0 h 2"/>
                <a:gd name="T42" fmla="*/ 7 w 14"/>
                <a:gd name="T43" fmla="*/ 0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2">
                  <a:moveTo>
                    <a:pt x="14" y="0"/>
                  </a:move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3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64" name="Freeform 135"/>
            <p:cNvSpPr>
              <a:spLocks/>
            </p:cNvSpPr>
            <p:nvPr/>
          </p:nvSpPr>
          <p:spPr bwMode="auto">
            <a:xfrm>
              <a:off x="2586" y="880"/>
              <a:ext cx="67" cy="70"/>
            </a:xfrm>
            <a:custGeom>
              <a:avLst/>
              <a:gdLst>
                <a:gd name="T0" fmla="*/ 30 w 134"/>
                <a:gd name="T1" fmla="*/ 23 h 140"/>
                <a:gd name="T2" fmla="*/ 31 w 134"/>
                <a:gd name="T3" fmla="*/ 26 h 140"/>
                <a:gd name="T4" fmla="*/ 31 w 134"/>
                <a:gd name="T5" fmla="*/ 29 h 140"/>
                <a:gd name="T6" fmla="*/ 29 w 134"/>
                <a:gd name="T7" fmla="*/ 32 h 140"/>
                <a:gd name="T8" fmla="*/ 35 w 134"/>
                <a:gd name="T9" fmla="*/ 33 h 140"/>
                <a:gd name="T10" fmla="*/ 41 w 134"/>
                <a:gd name="T11" fmla="*/ 34 h 140"/>
                <a:gd name="T12" fmla="*/ 44 w 134"/>
                <a:gd name="T13" fmla="*/ 39 h 140"/>
                <a:gd name="T14" fmla="*/ 30 w 134"/>
                <a:gd name="T15" fmla="*/ 37 h 140"/>
                <a:gd name="T16" fmla="*/ 15 w 134"/>
                <a:gd name="T17" fmla="*/ 37 h 140"/>
                <a:gd name="T18" fmla="*/ 3 w 134"/>
                <a:gd name="T19" fmla="*/ 38 h 140"/>
                <a:gd name="T20" fmla="*/ 5 w 134"/>
                <a:gd name="T21" fmla="*/ 39 h 140"/>
                <a:gd name="T22" fmla="*/ 12 w 134"/>
                <a:gd name="T23" fmla="*/ 41 h 140"/>
                <a:gd name="T24" fmla="*/ 18 w 134"/>
                <a:gd name="T25" fmla="*/ 44 h 140"/>
                <a:gd name="T26" fmla="*/ 19 w 134"/>
                <a:gd name="T27" fmla="*/ 45 h 140"/>
                <a:gd name="T28" fmla="*/ 14 w 134"/>
                <a:gd name="T29" fmla="*/ 45 h 140"/>
                <a:gd name="T30" fmla="*/ 8 w 134"/>
                <a:gd name="T31" fmla="*/ 47 h 140"/>
                <a:gd name="T32" fmla="*/ 3 w 134"/>
                <a:gd name="T33" fmla="*/ 49 h 140"/>
                <a:gd name="T34" fmla="*/ 17 w 134"/>
                <a:gd name="T35" fmla="*/ 47 h 140"/>
                <a:gd name="T36" fmla="*/ 31 w 134"/>
                <a:gd name="T37" fmla="*/ 46 h 140"/>
                <a:gd name="T38" fmla="*/ 44 w 134"/>
                <a:gd name="T39" fmla="*/ 47 h 140"/>
                <a:gd name="T40" fmla="*/ 46 w 134"/>
                <a:gd name="T41" fmla="*/ 49 h 140"/>
                <a:gd name="T42" fmla="*/ 44 w 134"/>
                <a:gd name="T43" fmla="*/ 50 h 140"/>
                <a:gd name="T44" fmla="*/ 41 w 134"/>
                <a:gd name="T45" fmla="*/ 51 h 140"/>
                <a:gd name="T46" fmla="*/ 41 w 134"/>
                <a:gd name="T47" fmla="*/ 53 h 140"/>
                <a:gd name="T48" fmla="*/ 44 w 134"/>
                <a:gd name="T49" fmla="*/ 55 h 140"/>
                <a:gd name="T50" fmla="*/ 48 w 134"/>
                <a:gd name="T51" fmla="*/ 55 h 140"/>
                <a:gd name="T52" fmla="*/ 52 w 134"/>
                <a:gd name="T53" fmla="*/ 58 h 140"/>
                <a:gd name="T54" fmla="*/ 49 w 134"/>
                <a:gd name="T55" fmla="*/ 60 h 140"/>
                <a:gd name="T56" fmla="*/ 46 w 134"/>
                <a:gd name="T57" fmla="*/ 61 h 140"/>
                <a:gd name="T58" fmla="*/ 42 w 134"/>
                <a:gd name="T59" fmla="*/ 62 h 140"/>
                <a:gd name="T60" fmla="*/ 55 w 134"/>
                <a:gd name="T61" fmla="*/ 70 h 140"/>
                <a:gd name="T62" fmla="*/ 54 w 134"/>
                <a:gd name="T63" fmla="*/ 67 h 140"/>
                <a:gd name="T64" fmla="*/ 51 w 134"/>
                <a:gd name="T65" fmla="*/ 66 h 140"/>
                <a:gd name="T66" fmla="*/ 51 w 134"/>
                <a:gd name="T67" fmla="*/ 64 h 140"/>
                <a:gd name="T68" fmla="*/ 55 w 134"/>
                <a:gd name="T69" fmla="*/ 63 h 140"/>
                <a:gd name="T70" fmla="*/ 60 w 134"/>
                <a:gd name="T71" fmla="*/ 65 h 140"/>
                <a:gd name="T72" fmla="*/ 65 w 134"/>
                <a:gd name="T73" fmla="*/ 67 h 140"/>
                <a:gd name="T74" fmla="*/ 52 w 134"/>
                <a:gd name="T75" fmla="*/ 48 h 140"/>
                <a:gd name="T76" fmla="*/ 52 w 134"/>
                <a:gd name="T77" fmla="*/ 35 h 140"/>
                <a:gd name="T78" fmla="*/ 37 w 134"/>
                <a:gd name="T79" fmla="*/ 18 h 140"/>
                <a:gd name="T80" fmla="*/ 18 w 134"/>
                <a:gd name="T81" fmla="*/ 5 h 140"/>
                <a:gd name="T82" fmla="*/ 6 w 134"/>
                <a:gd name="T83" fmla="*/ 2 h 140"/>
                <a:gd name="T84" fmla="*/ 15 w 134"/>
                <a:gd name="T85" fmla="*/ 6 h 140"/>
                <a:gd name="T86" fmla="*/ 23 w 134"/>
                <a:gd name="T87" fmla="*/ 11 h 140"/>
                <a:gd name="T88" fmla="*/ 29 w 134"/>
                <a:gd name="T89" fmla="*/ 18 h 140"/>
                <a:gd name="T90" fmla="*/ 7 w 134"/>
                <a:gd name="T91" fmla="*/ 15 h 140"/>
                <a:gd name="T92" fmla="*/ 16 w 134"/>
                <a:gd name="T93" fmla="*/ 18 h 140"/>
                <a:gd name="T94" fmla="*/ 26 w 134"/>
                <a:gd name="T95" fmla="*/ 21 h 140"/>
                <a:gd name="T96" fmla="*/ 32 w 134"/>
                <a:gd name="T97" fmla="*/ 21 h 14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34" h="140">
                  <a:moveTo>
                    <a:pt x="63" y="41"/>
                  </a:moveTo>
                  <a:lnTo>
                    <a:pt x="61" y="43"/>
                  </a:lnTo>
                  <a:lnTo>
                    <a:pt x="60" y="45"/>
                  </a:lnTo>
                  <a:lnTo>
                    <a:pt x="60" y="47"/>
                  </a:lnTo>
                  <a:lnTo>
                    <a:pt x="61" y="50"/>
                  </a:lnTo>
                  <a:lnTo>
                    <a:pt x="62" y="52"/>
                  </a:lnTo>
                  <a:lnTo>
                    <a:pt x="62" y="55"/>
                  </a:lnTo>
                  <a:lnTo>
                    <a:pt x="62" y="57"/>
                  </a:lnTo>
                  <a:lnTo>
                    <a:pt x="62" y="58"/>
                  </a:lnTo>
                  <a:lnTo>
                    <a:pt x="58" y="61"/>
                  </a:lnTo>
                  <a:lnTo>
                    <a:pt x="55" y="62"/>
                  </a:lnTo>
                  <a:lnTo>
                    <a:pt x="58" y="63"/>
                  </a:lnTo>
                  <a:lnTo>
                    <a:pt x="61" y="64"/>
                  </a:lnTo>
                  <a:lnTo>
                    <a:pt x="66" y="64"/>
                  </a:lnTo>
                  <a:lnTo>
                    <a:pt x="69" y="66"/>
                  </a:lnTo>
                  <a:lnTo>
                    <a:pt x="73" y="66"/>
                  </a:lnTo>
                  <a:lnTo>
                    <a:pt x="77" y="67"/>
                  </a:lnTo>
                  <a:lnTo>
                    <a:pt x="81" y="68"/>
                  </a:lnTo>
                  <a:lnTo>
                    <a:pt x="83" y="71"/>
                  </a:lnTo>
                  <a:lnTo>
                    <a:pt x="86" y="73"/>
                  </a:lnTo>
                  <a:lnTo>
                    <a:pt x="87" y="77"/>
                  </a:lnTo>
                  <a:lnTo>
                    <a:pt x="78" y="76"/>
                  </a:lnTo>
                  <a:lnTo>
                    <a:pt x="69" y="74"/>
                  </a:lnTo>
                  <a:lnTo>
                    <a:pt x="60" y="74"/>
                  </a:lnTo>
                  <a:lnTo>
                    <a:pt x="50" y="74"/>
                  </a:lnTo>
                  <a:lnTo>
                    <a:pt x="40" y="74"/>
                  </a:lnTo>
                  <a:lnTo>
                    <a:pt x="30" y="74"/>
                  </a:lnTo>
                  <a:lnTo>
                    <a:pt x="21" y="74"/>
                  </a:lnTo>
                  <a:lnTo>
                    <a:pt x="12" y="74"/>
                  </a:lnTo>
                  <a:lnTo>
                    <a:pt x="6" y="76"/>
                  </a:lnTo>
                  <a:lnTo>
                    <a:pt x="0" y="77"/>
                  </a:lnTo>
                  <a:lnTo>
                    <a:pt x="5" y="78"/>
                  </a:lnTo>
                  <a:lnTo>
                    <a:pt x="9" y="78"/>
                  </a:lnTo>
                  <a:lnTo>
                    <a:pt x="14" y="79"/>
                  </a:lnTo>
                  <a:lnTo>
                    <a:pt x="19" y="81"/>
                  </a:lnTo>
                  <a:lnTo>
                    <a:pt x="24" y="82"/>
                  </a:lnTo>
                  <a:lnTo>
                    <a:pt x="29" y="83"/>
                  </a:lnTo>
                  <a:lnTo>
                    <a:pt x="32" y="84"/>
                  </a:lnTo>
                  <a:lnTo>
                    <a:pt x="36" y="87"/>
                  </a:lnTo>
                  <a:lnTo>
                    <a:pt x="40" y="88"/>
                  </a:lnTo>
                  <a:lnTo>
                    <a:pt x="42" y="89"/>
                  </a:lnTo>
                  <a:lnTo>
                    <a:pt x="38" y="89"/>
                  </a:lnTo>
                  <a:lnTo>
                    <a:pt x="35" y="89"/>
                  </a:lnTo>
                  <a:lnTo>
                    <a:pt x="31" y="90"/>
                  </a:lnTo>
                  <a:lnTo>
                    <a:pt x="27" y="90"/>
                  </a:lnTo>
                  <a:lnTo>
                    <a:pt x="24" y="92"/>
                  </a:lnTo>
                  <a:lnTo>
                    <a:pt x="20" y="93"/>
                  </a:lnTo>
                  <a:lnTo>
                    <a:pt x="16" y="94"/>
                  </a:lnTo>
                  <a:lnTo>
                    <a:pt x="12" y="94"/>
                  </a:lnTo>
                  <a:lnTo>
                    <a:pt x="9" y="95"/>
                  </a:lnTo>
                  <a:lnTo>
                    <a:pt x="5" y="97"/>
                  </a:lnTo>
                  <a:lnTo>
                    <a:pt x="15" y="95"/>
                  </a:lnTo>
                  <a:lnTo>
                    <a:pt x="24" y="95"/>
                  </a:lnTo>
                  <a:lnTo>
                    <a:pt x="34" y="94"/>
                  </a:lnTo>
                  <a:lnTo>
                    <a:pt x="42" y="93"/>
                  </a:lnTo>
                  <a:lnTo>
                    <a:pt x="52" y="92"/>
                  </a:lnTo>
                  <a:lnTo>
                    <a:pt x="61" y="92"/>
                  </a:lnTo>
                  <a:lnTo>
                    <a:pt x="69" y="92"/>
                  </a:lnTo>
                  <a:lnTo>
                    <a:pt x="78" y="92"/>
                  </a:lnTo>
                  <a:lnTo>
                    <a:pt x="87" y="93"/>
                  </a:lnTo>
                  <a:lnTo>
                    <a:pt x="95" y="95"/>
                  </a:lnTo>
                  <a:lnTo>
                    <a:pt x="93" y="97"/>
                  </a:lnTo>
                  <a:lnTo>
                    <a:pt x="92" y="98"/>
                  </a:lnTo>
                  <a:lnTo>
                    <a:pt x="89" y="98"/>
                  </a:lnTo>
                  <a:lnTo>
                    <a:pt x="88" y="99"/>
                  </a:lnTo>
                  <a:lnTo>
                    <a:pt x="87" y="100"/>
                  </a:lnTo>
                  <a:lnTo>
                    <a:pt x="84" y="100"/>
                  </a:lnTo>
                  <a:lnTo>
                    <a:pt x="83" y="100"/>
                  </a:lnTo>
                  <a:lnTo>
                    <a:pt x="81" y="102"/>
                  </a:lnTo>
                  <a:lnTo>
                    <a:pt x="79" y="102"/>
                  </a:lnTo>
                  <a:lnTo>
                    <a:pt x="78" y="102"/>
                  </a:lnTo>
                  <a:lnTo>
                    <a:pt x="81" y="105"/>
                  </a:lnTo>
                  <a:lnTo>
                    <a:pt x="83" y="108"/>
                  </a:lnTo>
                  <a:lnTo>
                    <a:pt x="86" y="109"/>
                  </a:lnTo>
                  <a:lnTo>
                    <a:pt x="88" y="110"/>
                  </a:lnTo>
                  <a:lnTo>
                    <a:pt x="91" y="110"/>
                  </a:lnTo>
                  <a:lnTo>
                    <a:pt x="93" y="110"/>
                  </a:lnTo>
                  <a:lnTo>
                    <a:pt x="95" y="110"/>
                  </a:lnTo>
                  <a:lnTo>
                    <a:pt x="98" y="111"/>
                  </a:lnTo>
                  <a:lnTo>
                    <a:pt x="102" y="113"/>
                  </a:lnTo>
                  <a:lnTo>
                    <a:pt x="104" y="116"/>
                  </a:lnTo>
                  <a:lnTo>
                    <a:pt x="102" y="116"/>
                  </a:lnTo>
                  <a:lnTo>
                    <a:pt x="99" y="118"/>
                  </a:lnTo>
                  <a:lnTo>
                    <a:pt x="97" y="119"/>
                  </a:lnTo>
                  <a:lnTo>
                    <a:pt x="95" y="120"/>
                  </a:lnTo>
                  <a:lnTo>
                    <a:pt x="93" y="120"/>
                  </a:lnTo>
                  <a:lnTo>
                    <a:pt x="91" y="121"/>
                  </a:lnTo>
                  <a:lnTo>
                    <a:pt x="88" y="123"/>
                  </a:lnTo>
                  <a:lnTo>
                    <a:pt x="86" y="124"/>
                  </a:lnTo>
                  <a:lnTo>
                    <a:pt x="83" y="124"/>
                  </a:lnTo>
                  <a:lnTo>
                    <a:pt x="81" y="125"/>
                  </a:lnTo>
                  <a:lnTo>
                    <a:pt x="89" y="140"/>
                  </a:lnTo>
                  <a:lnTo>
                    <a:pt x="110" y="140"/>
                  </a:lnTo>
                  <a:lnTo>
                    <a:pt x="110" y="137"/>
                  </a:lnTo>
                  <a:lnTo>
                    <a:pt x="109" y="135"/>
                  </a:lnTo>
                  <a:lnTo>
                    <a:pt x="108" y="134"/>
                  </a:lnTo>
                  <a:lnTo>
                    <a:pt x="105" y="133"/>
                  </a:lnTo>
                  <a:lnTo>
                    <a:pt x="104" y="133"/>
                  </a:lnTo>
                  <a:lnTo>
                    <a:pt x="102" y="131"/>
                  </a:lnTo>
                  <a:lnTo>
                    <a:pt x="100" y="130"/>
                  </a:lnTo>
                  <a:lnTo>
                    <a:pt x="100" y="129"/>
                  </a:lnTo>
                  <a:lnTo>
                    <a:pt x="102" y="128"/>
                  </a:lnTo>
                  <a:lnTo>
                    <a:pt x="104" y="125"/>
                  </a:lnTo>
                  <a:lnTo>
                    <a:pt x="108" y="125"/>
                  </a:lnTo>
                  <a:lnTo>
                    <a:pt x="110" y="126"/>
                  </a:lnTo>
                  <a:lnTo>
                    <a:pt x="114" y="126"/>
                  </a:lnTo>
                  <a:lnTo>
                    <a:pt x="118" y="128"/>
                  </a:lnTo>
                  <a:lnTo>
                    <a:pt x="120" y="129"/>
                  </a:lnTo>
                  <a:lnTo>
                    <a:pt x="124" y="130"/>
                  </a:lnTo>
                  <a:lnTo>
                    <a:pt x="126" y="133"/>
                  </a:lnTo>
                  <a:lnTo>
                    <a:pt x="129" y="134"/>
                  </a:lnTo>
                  <a:lnTo>
                    <a:pt x="131" y="136"/>
                  </a:lnTo>
                  <a:lnTo>
                    <a:pt x="134" y="140"/>
                  </a:lnTo>
                  <a:lnTo>
                    <a:pt x="104" y="95"/>
                  </a:lnTo>
                  <a:lnTo>
                    <a:pt x="117" y="95"/>
                  </a:lnTo>
                  <a:lnTo>
                    <a:pt x="112" y="82"/>
                  </a:lnTo>
                  <a:lnTo>
                    <a:pt x="104" y="69"/>
                  </a:lnTo>
                  <a:lnTo>
                    <a:pt x="95" y="57"/>
                  </a:lnTo>
                  <a:lnTo>
                    <a:pt x="86" y="45"/>
                  </a:lnTo>
                  <a:lnTo>
                    <a:pt x="74" y="35"/>
                  </a:lnTo>
                  <a:lnTo>
                    <a:pt x="62" y="25"/>
                  </a:lnTo>
                  <a:lnTo>
                    <a:pt x="48" y="17"/>
                  </a:lnTo>
                  <a:lnTo>
                    <a:pt x="35" y="10"/>
                  </a:lnTo>
                  <a:lnTo>
                    <a:pt x="21" y="4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7" y="5"/>
                  </a:lnTo>
                  <a:lnTo>
                    <a:pt x="24" y="8"/>
                  </a:lnTo>
                  <a:lnTo>
                    <a:pt x="30" y="11"/>
                  </a:lnTo>
                  <a:lnTo>
                    <a:pt x="35" y="14"/>
                  </a:lnTo>
                  <a:lnTo>
                    <a:pt x="41" y="17"/>
                  </a:lnTo>
                  <a:lnTo>
                    <a:pt x="46" y="21"/>
                  </a:lnTo>
                  <a:lnTo>
                    <a:pt x="50" y="25"/>
                  </a:lnTo>
                  <a:lnTo>
                    <a:pt x="53" y="30"/>
                  </a:lnTo>
                  <a:lnTo>
                    <a:pt x="57" y="36"/>
                  </a:lnTo>
                  <a:lnTo>
                    <a:pt x="6" y="27"/>
                  </a:lnTo>
                  <a:lnTo>
                    <a:pt x="9" y="29"/>
                  </a:lnTo>
                  <a:lnTo>
                    <a:pt x="14" y="30"/>
                  </a:lnTo>
                  <a:lnTo>
                    <a:pt x="19" y="32"/>
                  </a:lnTo>
                  <a:lnTo>
                    <a:pt x="25" y="34"/>
                  </a:lnTo>
                  <a:lnTo>
                    <a:pt x="31" y="36"/>
                  </a:lnTo>
                  <a:lnTo>
                    <a:pt x="37" y="39"/>
                  </a:lnTo>
                  <a:lnTo>
                    <a:pt x="45" y="40"/>
                  </a:lnTo>
                  <a:lnTo>
                    <a:pt x="51" y="41"/>
                  </a:lnTo>
                  <a:lnTo>
                    <a:pt x="57" y="42"/>
                  </a:lnTo>
                  <a:lnTo>
                    <a:pt x="63" y="42"/>
                  </a:lnTo>
                  <a:lnTo>
                    <a:pt x="63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65" name="Freeform 136"/>
            <p:cNvSpPr>
              <a:spLocks/>
            </p:cNvSpPr>
            <p:nvPr/>
          </p:nvSpPr>
          <p:spPr bwMode="auto">
            <a:xfrm>
              <a:off x="2476" y="886"/>
              <a:ext cx="34" cy="45"/>
            </a:xfrm>
            <a:custGeom>
              <a:avLst/>
              <a:gdLst>
                <a:gd name="T0" fmla="*/ 6 w 68"/>
                <a:gd name="T1" fmla="*/ 40 h 89"/>
                <a:gd name="T2" fmla="*/ 6 w 68"/>
                <a:gd name="T3" fmla="*/ 37 h 89"/>
                <a:gd name="T4" fmla="*/ 6 w 68"/>
                <a:gd name="T5" fmla="*/ 34 h 89"/>
                <a:gd name="T6" fmla="*/ 6 w 68"/>
                <a:gd name="T7" fmla="*/ 32 h 89"/>
                <a:gd name="T8" fmla="*/ 6 w 68"/>
                <a:gd name="T9" fmla="*/ 30 h 89"/>
                <a:gd name="T10" fmla="*/ 4 w 68"/>
                <a:gd name="T11" fmla="*/ 27 h 89"/>
                <a:gd name="T12" fmla="*/ 6 w 68"/>
                <a:gd name="T13" fmla="*/ 26 h 89"/>
                <a:gd name="T14" fmla="*/ 8 w 68"/>
                <a:gd name="T15" fmla="*/ 25 h 89"/>
                <a:gd name="T16" fmla="*/ 10 w 68"/>
                <a:gd name="T17" fmla="*/ 24 h 89"/>
                <a:gd name="T18" fmla="*/ 11 w 68"/>
                <a:gd name="T19" fmla="*/ 24 h 89"/>
                <a:gd name="T20" fmla="*/ 13 w 68"/>
                <a:gd name="T21" fmla="*/ 25 h 89"/>
                <a:gd name="T22" fmla="*/ 14 w 68"/>
                <a:gd name="T23" fmla="*/ 29 h 89"/>
                <a:gd name="T24" fmla="*/ 13 w 68"/>
                <a:gd name="T25" fmla="*/ 33 h 89"/>
                <a:gd name="T26" fmla="*/ 11 w 68"/>
                <a:gd name="T27" fmla="*/ 37 h 89"/>
                <a:gd name="T28" fmla="*/ 11 w 68"/>
                <a:gd name="T29" fmla="*/ 40 h 89"/>
                <a:gd name="T30" fmla="*/ 11 w 68"/>
                <a:gd name="T31" fmla="*/ 45 h 89"/>
                <a:gd name="T32" fmla="*/ 13 w 68"/>
                <a:gd name="T33" fmla="*/ 40 h 89"/>
                <a:gd name="T34" fmla="*/ 16 w 68"/>
                <a:gd name="T35" fmla="*/ 36 h 89"/>
                <a:gd name="T36" fmla="*/ 21 w 68"/>
                <a:gd name="T37" fmla="*/ 34 h 89"/>
                <a:gd name="T38" fmla="*/ 26 w 68"/>
                <a:gd name="T39" fmla="*/ 33 h 89"/>
                <a:gd name="T40" fmla="*/ 31 w 68"/>
                <a:gd name="T41" fmla="*/ 32 h 89"/>
                <a:gd name="T42" fmla="*/ 29 w 68"/>
                <a:gd name="T43" fmla="*/ 32 h 89"/>
                <a:gd name="T44" fmla="*/ 28 w 68"/>
                <a:gd name="T45" fmla="*/ 32 h 89"/>
                <a:gd name="T46" fmla="*/ 26 w 68"/>
                <a:gd name="T47" fmla="*/ 32 h 89"/>
                <a:gd name="T48" fmla="*/ 25 w 68"/>
                <a:gd name="T49" fmla="*/ 32 h 89"/>
                <a:gd name="T50" fmla="*/ 24 w 68"/>
                <a:gd name="T51" fmla="*/ 31 h 89"/>
                <a:gd name="T52" fmla="*/ 34 w 68"/>
                <a:gd name="T53" fmla="*/ 17 h 89"/>
                <a:gd name="T54" fmla="*/ 32 w 68"/>
                <a:gd name="T55" fmla="*/ 15 h 89"/>
                <a:gd name="T56" fmla="*/ 30 w 68"/>
                <a:gd name="T57" fmla="*/ 14 h 89"/>
                <a:gd name="T58" fmla="*/ 29 w 68"/>
                <a:gd name="T59" fmla="*/ 14 h 89"/>
                <a:gd name="T60" fmla="*/ 27 w 68"/>
                <a:gd name="T61" fmla="*/ 14 h 89"/>
                <a:gd name="T62" fmla="*/ 24 w 68"/>
                <a:gd name="T63" fmla="*/ 13 h 89"/>
                <a:gd name="T64" fmla="*/ 23 w 68"/>
                <a:gd name="T65" fmla="*/ 11 h 89"/>
                <a:gd name="T66" fmla="*/ 23 w 68"/>
                <a:gd name="T67" fmla="*/ 7 h 89"/>
                <a:gd name="T68" fmla="*/ 23 w 68"/>
                <a:gd name="T69" fmla="*/ 4 h 89"/>
                <a:gd name="T70" fmla="*/ 24 w 68"/>
                <a:gd name="T71" fmla="*/ 1 h 89"/>
                <a:gd name="T72" fmla="*/ 13 w 68"/>
                <a:gd name="T73" fmla="*/ 10 h 89"/>
                <a:gd name="T74" fmla="*/ 0 w 68"/>
                <a:gd name="T75" fmla="*/ 30 h 89"/>
                <a:gd name="T76" fmla="*/ 4 w 68"/>
                <a:gd name="T77" fmla="*/ 30 h 8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8" h="89">
                  <a:moveTo>
                    <a:pt x="8" y="58"/>
                  </a:moveTo>
                  <a:lnTo>
                    <a:pt x="11" y="79"/>
                  </a:lnTo>
                  <a:lnTo>
                    <a:pt x="11" y="75"/>
                  </a:lnTo>
                  <a:lnTo>
                    <a:pt x="12" y="73"/>
                  </a:lnTo>
                  <a:lnTo>
                    <a:pt x="12" y="70"/>
                  </a:lnTo>
                  <a:lnTo>
                    <a:pt x="12" y="68"/>
                  </a:lnTo>
                  <a:lnTo>
                    <a:pt x="12" y="65"/>
                  </a:lnTo>
                  <a:lnTo>
                    <a:pt x="12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0" y="55"/>
                  </a:lnTo>
                  <a:lnTo>
                    <a:pt x="8" y="53"/>
                  </a:lnTo>
                  <a:lnTo>
                    <a:pt x="10" y="51"/>
                  </a:lnTo>
                  <a:lnTo>
                    <a:pt x="12" y="51"/>
                  </a:lnTo>
                  <a:lnTo>
                    <a:pt x="13" y="50"/>
                  </a:lnTo>
                  <a:lnTo>
                    <a:pt x="16" y="49"/>
                  </a:lnTo>
                  <a:lnTo>
                    <a:pt x="17" y="48"/>
                  </a:lnTo>
                  <a:lnTo>
                    <a:pt x="20" y="47"/>
                  </a:lnTo>
                  <a:lnTo>
                    <a:pt x="21" y="47"/>
                  </a:lnTo>
                  <a:lnTo>
                    <a:pt x="22" y="47"/>
                  </a:lnTo>
                  <a:lnTo>
                    <a:pt x="25" y="47"/>
                  </a:lnTo>
                  <a:lnTo>
                    <a:pt x="26" y="49"/>
                  </a:lnTo>
                  <a:lnTo>
                    <a:pt x="27" y="54"/>
                  </a:lnTo>
                  <a:lnTo>
                    <a:pt x="27" y="58"/>
                  </a:lnTo>
                  <a:lnTo>
                    <a:pt x="26" y="61"/>
                  </a:lnTo>
                  <a:lnTo>
                    <a:pt x="25" y="65"/>
                  </a:lnTo>
                  <a:lnTo>
                    <a:pt x="23" y="69"/>
                  </a:lnTo>
                  <a:lnTo>
                    <a:pt x="22" y="73"/>
                  </a:lnTo>
                  <a:lnTo>
                    <a:pt x="21" y="76"/>
                  </a:lnTo>
                  <a:lnTo>
                    <a:pt x="21" y="80"/>
                  </a:lnTo>
                  <a:lnTo>
                    <a:pt x="20" y="84"/>
                  </a:lnTo>
                  <a:lnTo>
                    <a:pt x="21" y="89"/>
                  </a:lnTo>
                  <a:lnTo>
                    <a:pt x="22" y="82"/>
                  </a:lnTo>
                  <a:lnTo>
                    <a:pt x="25" y="79"/>
                  </a:lnTo>
                  <a:lnTo>
                    <a:pt x="27" y="75"/>
                  </a:lnTo>
                  <a:lnTo>
                    <a:pt x="32" y="71"/>
                  </a:lnTo>
                  <a:lnTo>
                    <a:pt x="36" y="70"/>
                  </a:lnTo>
                  <a:lnTo>
                    <a:pt x="41" y="68"/>
                  </a:lnTo>
                  <a:lnTo>
                    <a:pt x="46" y="66"/>
                  </a:lnTo>
                  <a:lnTo>
                    <a:pt x="52" y="65"/>
                  </a:lnTo>
                  <a:lnTo>
                    <a:pt x="57" y="65"/>
                  </a:lnTo>
                  <a:lnTo>
                    <a:pt x="62" y="64"/>
                  </a:lnTo>
                  <a:lnTo>
                    <a:pt x="60" y="64"/>
                  </a:lnTo>
                  <a:lnTo>
                    <a:pt x="58" y="64"/>
                  </a:lnTo>
                  <a:lnTo>
                    <a:pt x="57" y="64"/>
                  </a:lnTo>
                  <a:lnTo>
                    <a:pt x="56" y="64"/>
                  </a:lnTo>
                  <a:lnTo>
                    <a:pt x="54" y="64"/>
                  </a:lnTo>
                  <a:lnTo>
                    <a:pt x="52" y="64"/>
                  </a:lnTo>
                  <a:lnTo>
                    <a:pt x="51" y="64"/>
                  </a:lnTo>
                  <a:lnTo>
                    <a:pt x="49" y="64"/>
                  </a:lnTo>
                  <a:lnTo>
                    <a:pt x="48" y="63"/>
                  </a:lnTo>
                  <a:lnTo>
                    <a:pt x="47" y="61"/>
                  </a:lnTo>
                  <a:lnTo>
                    <a:pt x="68" y="34"/>
                  </a:lnTo>
                  <a:lnTo>
                    <a:pt x="67" y="33"/>
                  </a:lnTo>
                  <a:lnTo>
                    <a:pt x="64" y="30"/>
                  </a:lnTo>
                  <a:lnTo>
                    <a:pt x="63" y="29"/>
                  </a:lnTo>
                  <a:lnTo>
                    <a:pt x="62" y="28"/>
                  </a:lnTo>
                  <a:lnTo>
                    <a:pt x="60" y="28"/>
                  </a:lnTo>
                  <a:lnTo>
                    <a:pt x="59" y="27"/>
                  </a:lnTo>
                  <a:lnTo>
                    <a:pt x="58" y="27"/>
                  </a:lnTo>
                  <a:lnTo>
                    <a:pt x="56" y="27"/>
                  </a:lnTo>
                  <a:lnTo>
                    <a:pt x="53" y="28"/>
                  </a:lnTo>
                  <a:lnTo>
                    <a:pt x="51" y="29"/>
                  </a:lnTo>
                  <a:lnTo>
                    <a:pt x="48" y="26"/>
                  </a:lnTo>
                  <a:lnTo>
                    <a:pt x="47" y="23"/>
                  </a:lnTo>
                  <a:lnTo>
                    <a:pt x="46" y="21"/>
                  </a:lnTo>
                  <a:lnTo>
                    <a:pt x="46" y="17"/>
                  </a:lnTo>
                  <a:lnTo>
                    <a:pt x="46" y="14"/>
                  </a:lnTo>
                  <a:lnTo>
                    <a:pt x="46" y="12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2"/>
                  </a:lnTo>
                  <a:lnTo>
                    <a:pt x="47" y="0"/>
                  </a:lnTo>
                  <a:lnTo>
                    <a:pt x="26" y="19"/>
                  </a:lnTo>
                  <a:lnTo>
                    <a:pt x="38" y="19"/>
                  </a:lnTo>
                  <a:lnTo>
                    <a:pt x="0" y="59"/>
                  </a:lnTo>
                  <a:lnTo>
                    <a:pt x="8" y="59"/>
                  </a:lnTo>
                  <a:lnTo>
                    <a:pt x="8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66" name="Freeform 137"/>
            <p:cNvSpPr>
              <a:spLocks/>
            </p:cNvSpPr>
            <p:nvPr/>
          </p:nvSpPr>
          <p:spPr bwMode="auto">
            <a:xfrm>
              <a:off x="2540" y="886"/>
              <a:ext cx="45" cy="10"/>
            </a:xfrm>
            <a:custGeom>
              <a:avLst/>
              <a:gdLst>
                <a:gd name="T0" fmla="*/ 0 w 90"/>
                <a:gd name="T1" fmla="*/ 10 h 21"/>
                <a:gd name="T2" fmla="*/ 23 w 90"/>
                <a:gd name="T3" fmla="*/ 8 h 21"/>
                <a:gd name="T4" fmla="*/ 22 w 90"/>
                <a:gd name="T5" fmla="*/ 6 h 21"/>
                <a:gd name="T6" fmla="*/ 45 w 90"/>
                <a:gd name="T7" fmla="*/ 6 h 21"/>
                <a:gd name="T8" fmla="*/ 29 w 90"/>
                <a:gd name="T9" fmla="*/ 5 h 21"/>
                <a:gd name="T10" fmla="*/ 26 w 90"/>
                <a:gd name="T11" fmla="*/ 2 h 21"/>
                <a:gd name="T12" fmla="*/ 23 w 90"/>
                <a:gd name="T13" fmla="*/ 0 h 21"/>
                <a:gd name="T14" fmla="*/ 21 w 90"/>
                <a:gd name="T15" fmla="*/ 0 h 21"/>
                <a:gd name="T16" fmla="*/ 18 w 90"/>
                <a:gd name="T17" fmla="*/ 1 h 21"/>
                <a:gd name="T18" fmla="*/ 15 w 90"/>
                <a:gd name="T19" fmla="*/ 2 h 21"/>
                <a:gd name="T20" fmla="*/ 12 w 90"/>
                <a:gd name="T21" fmla="*/ 4 h 21"/>
                <a:gd name="T22" fmla="*/ 9 w 90"/>
                <a:gd name="T23" fmla="*/ 6 h 21"/>
                <a:gd name="T24" fmla="*/ 6 w 90"/>
                <a:gd name="T25" fmla="*/ 8 h 21"/>
                <a:gd name="T26" fmla="*/ 3 w 90"/>
                <a:gd name="T27" fmla="*/ 9 h 21"/>
                <a:gd name="T28" fmla="*/ 0 w 90"/>
                <a:gd name="T29" fmla="*/ 10 h 21"/>
                <a:gd name="T30" fmla="*/ 0 w 90"/>
                <a:gd name="T31" fmla="*/ 10 h 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0" h="21">
                  <a:moveTo>
                    <a:pt x="0" y="21"/>
                  </a:moveTo>
                  <a:lnTo>
                    <a:pt x="45" y="16"/>
                  </a:lnTo>
                  <a:lnTo>
                    <a:pt x="43" y="13"/>
                  </a:lnTo>
                  <a:lnTo>
                    <a:pt x="90" y="13"/>
                  </a:lnTo>
                  <a:lnTo>
                    <a:pt x="57" y="10"/>
                  </a:lnTo>
                  <a:lnTo>
                    <a:pt x="52" y="4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5" y="2"/>
                  </a:lnTo>
                  <a:lnTo>
                    <a:pt x="29" y="4"/>
                  </a:lnTo>
                  <a:lnTo>
                    <a:pt x="24" y="8"/>
                  </a:lnTo>
                  <a:lnTo>
                    <a:pt x="18" y="13"/>
                  </a:lnTo>
                  <a:lnTo>
                    <a:pt x="12" y="16"/>
                  </a:lnTo>
                  <a:lnTo>
                    <a:pt x="5" y="19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67" name="Freeform 138"/>
            <p:cNvSpPr>
              <a:spLocks/>
            </p:cNvSpPr>
            <p:nvPr/>
          </p:nvSpPr>
          <p:spPr bwMode="auto">
            <a:xfrm>
              <a:off x="2530" y="896"/>
              <a:ext cx="7" cy="2"/>
            </a:xfrm>
            <a:custGeom>
              <a:avLst/>
              <a:gdLst>
                <a:gd name="T0" fmla="*/ 0 w 15"/>
                <a:gd name="T1" fmla="*/ 2 h 4"/>
                <a:gd name="T2" fmla="*/ 7 w 15"/>
                <a:gd name="T3" fmla="*/ 2 h 4"/>
                <a:gd name="T4" fmla="*/ 7 w 15"/>
                <a:gd name="T5" fmla="*/ 0 h 4"/>
                <a:gd name="T6" fmla="*/ 0 w 15"/>
                <a:gd name="T7" fmla="*/ 0 h 4"/>
                <a:gd name="T8" fmla="*/ 0 w 15"/>
                <a:gd name="T9" fmla="*/ 2 h 4"/>
                <a:gd name="T10" fmla="*/ 0 w 15"/>
                <a:gd name="T11" fmla="*/ 2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4">
                  <a:moveTo>
                    <a:pt x="0" y="4"/>
                  </a:moveTo>
                  <a:lnTo>
                    <a:pt x="15" y="4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68" name="Freeform 139"/>
            <p:cNvSpPr>
              <a:spLocks/>
            </p:cNvSpPr>
            <p:nvPr/>
          </p:nvSpPr>
          <p:spPr bwMode="auto">
            <a:xfrm>
              <a:off x="2475" y="904"/>
              <a:ext cx="7" cy="9"/>
            </a:xfrm>
            <a:custGeom>
              <a:avLst/>
              <a:gdLst>
                <a:gd name="T0" fmla="*/ 7 w 15"/>
                <a:gd name="T1" fmla="*/ 1 h 20"/>
                <a:gd name="T2" fmla="*/ 6 w 15"/>
                <a:gd name="T3" fmla="*/ 0 h 20"/>
                <a:gd name="T4" fmla="*/ 0 w 15"/>
                <a:gd name="T5" fmla="*/ 9 h 20"/>
                <a:gd name="T6" fmla="*/ 1 w 15"/>
                <a:gd name="T7" fmla="*/ 9 h 20"/>
                <a:gd name="T8" fmla="*/ 7 w 15"/>
                <a:gd name="T9" fmla="*/ 1 h 20"/>
                <a:gd name="T10" fmla="*/ 7 w 15"/>
                <a:gd name="T11" fmla="*/ 1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0">
                  <a:moveTo>
                    <a:pt x="15" y="3"/>
                  </a:moveTo>
                  <a:lnTo>
                    <a:pt x="12" y="0"/>
                  </a:lnTo>
                  <a:lnTo>
                    <a:pt x="0" y="19"/>
                  </a:lnTo>
                  <a:lnTo>
                    <a:pt x="3" y="20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69" name="Freeform 140"/>
            <p:cNvSpPr>
              <a:spLocks/>
            </p:cNvSpPr>
            <p:nvPr/>
          </p:nvSpPr>
          <p:spPr bwMode="auto">
            <a:xfrm>
              <a:off x="2603" y="904"/>
              <a:ext cx="10" cy="3"/>
            </a:xfrm>
            <a:custGeom>
              <a:avLst/>
              <a:gdLst>
                <a:gd name="T0" fmla="*/ 9 w 21"/>
                <a:gd name="T1" fmla="*/ 2 h 6"/>
                <a:gd name="T2" fmla="*/ 0 w 21"/>
                <a:gd name="T3" fmla="*/ 0 h 6"/>
                <a:gd name="T4" fmla="*/ 0 w 21"/>
                <a:gd name="T5" fmla="*/ 2 h 6"/>
                <a:gd name="T6" fmla="*/ 10 w 21"/>
                <a:gd name="T7" fmla="*/ 3 h 6"/>
                <a:gd name="T8" fmla="*/ 10 w 21"/>
                <a:gd name="T9" fmla="*/ 2 h 6"/>
                <a:gd name="T10" fmla="*/ 10 w 21"/>
                <a:gd name="T11" fmla="*/ 2 h 6"/>
                <a:gd name="T12" fmla="*/ 9 w 21"/>
                <a:gd name="T13" fmla="*/ 2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6">
                  <a:moveTo>
                    <a:pt x="19" y="4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70" name="Freeform 141"/>
            <p:cNvSpPr>
              <a:spLocks/>
            </p:cNvSpPr>
            <p:nvPr/>
          </p:nvSpPr>
          <p:spPr bwMode="auto">
            <a:xfrm>
              <a:off x="2518" y="907"/>
              <a:ext cx="14" cy="4"/>
            </a:xfrm>
            <a:custGeom>
              <a:avLst/>
              <a:gdLst>
                <a:gd name="T0" fmla="*/ 14 w 27"/>
                <a:gd name="T1" fmla="*/ 3 h 9"/>
                <a:gd name="T2" fmla="*/ 1 w 27"/>
                <a:gd name="T3" fmla="*/ 0 h 9"/>
                <a:gd name="T4" fmla="*/ 0 w 27"/>
                <a:gd name="T5" fmla="*/ 2 h 9"/>
                <a:gd name="T6" fmla="*/ 14 w 27"/>
                <a:gd name="T7" fmla="*/ 4 h 9"/>
                <a:gd name="T8" fmla="*/ 14 w 27"/>
                <a:gd name="T9" fmla="*/ 3 h 9"/>
                <a:gd name="T10" fmla="*/ 14 w 27"/>
                <a:gd name="T11" fmla="*/ 3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9">
                  <a:moveTo>
                    <a:pt x="27" y="7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27" y="9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71" name="Freeform 142"/>
            <p:cNvSpPr>
              <a:spLocks/>
            </p:cNvSpPr>
            <p:nvPr/>
          </p:nvSpPr>
          <p:spPr bwMode="auto">
            <a:xfrm>
              <a:off x="2567" y="909"/>
              <a:ext cx="9" cy="2"/>
            </a:xfrm>
            <a:custGeom>
              <a:avLst/>
              <a:gdLst>
                <a:gd name="T0" fmla="*/ 9 w 18"/>
                <a:gd name="T1" fmla="*/ 0 h 5"/>
                <a:gd name="T2" fmla="*/ 0 w 18"/>
                <a:gd name="T3" fmla="*/ 0 h 5"/>
                <a:gd name="T4" fmla="*/ 9 w 18"/>
                <a:gd name="T5" fmla="*/ 2 h 5"/>
                <a:gd name="T6" fmla="*/ 9 w 18"/>
                <a:gd name="T7" fmla="*/ 0 h 5"/>
                <a:gd name="T8" fmla="*/ 9 w 18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5">
                  <a:moveTo>
                    <a:pt x="18" y="0"/>
                  </a:moveTo>
                  <a:lnTo>
                    <a:pt x="0" y="0"/>
                  </a:lnTo>
                  <a:lnTo>
                    <a:pt x="18" y="5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72" name="Freeform 143"/>
            <p:cNvSpPr>
              <a:spLocks/>
            </p:cNvSpPr>
            <p:nvPr/>
          </p:nvSpPr>
          <p:spPr bwMode="auto">
            <a:xfrm>
              <a:off x="2579" y="909"/>
              <a:ext cx="16" cy="4"/>
            </a:xfrm>
            <a:custGeom>
              <a:avLst/>
              <a:gdLst>
                <a:gd name="T0" fmla="*/ 16 w 34"/>
                <a:gd name="T1" fmla="*/ 1 h 9"/>
                <a:gd name="T2" fmla="*/ 14 w 34"/>
                <a:gd name="T3" fmla="*/ 1 h 9"/>
                <a:gd name="T4" fmla="*/ 12 w 34"/>
                <a:gd name="T5" fmla="*/ 1 h 9"/>
                <a:gd name="T6" fmla="*/ 11 w 34"/>
                <a:gd name="T7" fmla="*/ 1 h 9"/>
                <a:gd name="T8" fmla="*/ 9 w 34"/>
                <a:gd name="T9" fmla="*/ 1 h 9"/>
                <a:gd name="T10" fmla="*/ 8 w 34"/>
                <a:gd name="T11" fmla="*/ 1 h 9"/>
                <a:gd name="T12" fmla="*/ 6 w 34"/>
                <a:gd name="T13" fmla="*/ 0 h 9"/>
                <a:gd name="T14" fmla="*/ 5 w 34"/>
                <a:gd name="T15" fmla="*/ 0 h 9"/>
                <a:gd name="T16" fmla="*/ 3 w 34"/>
                <a:gd name="T17" fmla="*/ 0 h 9"/>
                <a:gd name="T18" fmla="*/ 2 w 34"/>
                <a:gd name="T19" fmla="*/ 0 h 9"/>
                <a:gd name="T20" fmla="*/ 0 w 34"/>
                <a:gd name="T21" fmla="*/ 0 h 9"/>
                <a:gd name="T22" fmla="*/ 0 w 34"/>
                <a:gd name="T23" fmla="*/ 2 h 9"/>
                <a:gd name="T24" fmla="*/ 16 w 34"/>
                <a:gd name="T25" fmla="*/ 4 h 9"/>
                <a:gd name="T26" fmla="*/ 16 w 34"/>
                <a:gd name="T27" fmla="*/ 1 h 9"/>
                <a:gd name="T28" fmla="*/ 16 w 34"/>
                <a:gd name="T29" fmla="*/ 1 h 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4" h="9">
                  <a:moveTo>
                    <a:pt x="34" y="3"/>
                  </a:moveTo>
                  <a:lnTo>
                    <a:pt x="30" y="3"/>
                  </a:lnTo>
                  <a:lnTo>
                    <a:pt x="26" y="3"/>
                  </a:lnTo>
                  <a:lnTo>
                    <a:pt x="23" y="3"/>
                  </a:lnTo>
                  <a:lnTo>
                    <a:pt x="20" y="3"/>
                  </a:lnTo>
                  <a:lnTo>
                    <a:pt x="16" y="3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34" y="9"/>
                  </a:lnTo>
                  <a:lnTo>
                    <a:pt x="3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73" name="Freeform 144"/>
            <p:cNvSpPr>
              <a:spLocks/>
            </p:cNvSpPr>
            <p:nvPr/>
          </p:nvSpPr>
          <p:spPr bwMode="auto">
            <a:xfrm>
              <a:off x="2507" y="914"/>
              <a:ext cx="8" cy="4"/>
            </a:xfrm>
            <a:custGeom>
              <a:avLst/>
              <a:gdLst>
                <a:gd name="T0" fmla="*/ 8 w 15"/>
                <a:gd name="T1" fmla="*/ 4 h 9"/>
                <a:gd name="T2" fmla="*/ 6 w 15"/>
                <a:gd name="T3" fmla="*/ 0 h 9"/>
                <a:gd name="T4" fmla="*/ 0 w 15"/>
                <a:gd name="T5" fmla="*/ 0 h 9"/>
                <a:gd name="T6" fmla="*/ 8 w 15"/>
                <a:gd name="T7" fmla="*/ 4 h 9"/>
                <a:gd name="T8" fmla="*/ 8 w 15"/>
                <a:gd name="T9" fmla="*/ 4 h 9"/>
                <a:gd name="T10" fmla="*/ 8 w 15"/>
                <a:gd name="T11" fmla="*/ 4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9">
                  <a:moveTo>
                    <a:pt x="15" y="8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15" y="9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74" name="Freeform 145"/>
            <p:cNvSpPr>
              <a:spLocks/>
            </p:cNvSpPr>
            <p:nvPr/>
          </p:nvSpPr>
          <p:spPr bwMode="auto">
            <a:xfrm>
              <a:off x="2546" y="913"/>
              <a:ext cx="14" cy="4"/>
            </a:xfrm>
            <a:custGeom>
              <a:avLst/>
              <a:gdLst>
                <a:gd name="T0" fmla="*/ 14 w 27"/>
                <a:gd name="T1" fmla="*/ 3 h 8"/>
                <a:gd name="T2" fmla="*/ 0 w 27"/>
                <a:gd name="T3" fmla="*/ 0 h 8"/>
                <a:gd name="T4" fmla="*/ 0 w 27"/>
                <a:gd name="T5" fmla="*/ 1 h 8"/>
                <a:gd name="T6" fmla="*/ 13 w 27"/>
                <a:gd name="T7" fmla="*/ 4 h 8"/>
                <a:gd name="T8" fmla="*/ 14 w 27"/>
                <a:gd name="T9" fmla="*/ 3 h 8"/>
                <a:gd name="T10" fmla="*/ 14 w 27"/>
                <a:gd name="T11" fmla="*/ 3 h 8"/>
                <a:gd name="T12" fmla="*/ 14 w 27"/>
                <a:gd name="T13" fmla="*/ 3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8">
                  <a:moveTo>
                    <a:pt x="27" y="5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6" y="8"/>
                  </a:lnTo>
                  <a:lnTo>
                    <a:pt x="27" y="6"/>
                  </a:lnTo>
                  <a:lnTo>
                    <a:pt x="27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75" name="Freeform 146"/>
            <p:cNvSpPr>
              <a:spLocks/>
            </p:cNvSpPr>
            <p:nvPr/>
          </p:nvSpPr>
          <p:spPr bwMode="auto">
            <a:xfrm>
              <a:off x="2465" y="917"/>
              <a:ext cx="13" cy="8"/>
            </a:xfrm>
            <a:custGeom>
              <a:avLst/>
              <a:gdLst>
                <a:gd name="T0" fmla="*/ 8 w 26"/>
                <a:gd name="T1" fmla="*/ 0 h 15"/>
                <a:gd name="T2" fmla="*/ 0 w 26"/>
                <a:gd name="T3" fmla="*/ 0 h 15"/>
                <a:gd name="T4" fmla="*/ 13 w 26"/>
                <a:gd name="T5" fmla="*/ 8 h 15"/>
                <a:gd name="T6" fmla="*/ 8 w 26"/>
                <a:gd name="T7" fmla="*/ 0 h 15"/>
                <a:gd name="T8" fmla="*/ 8 w 26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5">
                  <a:moveTo>
                    <a:pt x="15" y="0"/>
                  </a:moveTo>
                  <a:lnTo>
                    <a:pt x="0" y="0"/>
                  </a:lnTo>
                  <a:lnTo>
                    <a:pt x="26" y="15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76" name="Freeform 147"/>
            <p:cNvSpPr>
              <a:spLocks/>
            </p:cNvSpPr>
            <p:nvPr/>
          </p:nvSpPr>
          <p:spPr bwMode="auto">
            <a:xfrm>
              <a:off x="2463" y="921"/>
              <a:ext cx="4" cy="7"/>
            </a:xfrm>
            <a:custGeom>
              <a:avLst/>
              <a:gdLst>
                <a:gd name="T0" fmla="*/ 0 w 8"/>
                <a:gd name="T1" fmla="*/ 0 h 13"/>
                <a:gd name="T2" fmla="*/ 0 w 8"/>
                <a:gd name="T3" fmla="*/ 7 h 13"/>
                <a:gd name="T4" fmla="*/ 4 w 8"/>
                <a:gd name="T5" fmla="*/ 7 h 13"/>
                <a:gd name="T6" fmla="*/ 0 w 8"/>
                <a:gd name="T7" fmla="*/ 1 h 13"/>
                <a:gd name="T8" fmla="*/ 0 w 8"/>
                <a:gd name="T9" fmla="*/ 1 h 13"/>
                <a:gd name="T10" fmla="*/ 0 w 8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13">
                  <a:moveTo>
                    <a:pt x="0" y="0"/>
                  </a:moveTo>
                  <a:lnTo>
                    <a:pt x="0" y="13"/>
                  </a:lnTo>
                  <a:lnTo>
                    <a:pt x="8" y="1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77" name="Freeform 148"/>
            <p:cNvSpPr>
              <a:spLocks/>
            </p:cNvSpPr>
            <p:nvPr/>
          </p:nvSpPr>
          <p:spPr bwMode="auto">
            <a:xfrm>
              <a:off x="2545" y="922"/>
              <a:ext cx="16" cy="3"/>
            </a:xfrm>
            <a:custGeom>
              <a:avLst/>
              <a:gdLst>
                <a:gd name="T0" fmla="*/ 16 w 34"/>
                <a:gd name="T1" fmla="*/ 3 h 6"/>
                <a:gd name="T2" fmla="*/ 14 w 34"/>
                <a:gd name="T3" fmla="*/ 2 h 6"/>
                <a:gd name="T4" fmla="*/ 0 w 34"/>
                <a:gd name="T5" fmla="*/ 0 h 6"/>
                <a:gd name="T6" fmla="*/ 16 w 34"/>
                <a:gd name="T7" fmla="*/ 3 h 6"/>
                <a:gd name="T8" fmla="*/ 16 w 34"/>
                <a:gd name="T9" fmla="*/ 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6">
                  <a:moveTo>
                    <a:pt x="34" y="6"/>
                  </a:moveTo>
                  <a:lnTo>
                    <a:pt x="30" y="4"/>
                  </a:lnTo>
                  <a:lnTo>
                    <a:pt x="0" y="0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78" name="Freeform 149"/>
            <p:cNvSpPr>
              <a:spLocks/>
            </p:cNvSpPr>
            <p:nvPr/>
          </p:nvSpPr>
          <p:spPr bwMode="auto">
            <a:xfrm>
              <a:off x="2585" y="923"/>
              <a:ext cx="6" cy="2"/>
            </a:xfrm>
            <a:custGeom>
              <a:avLst/>
              <a:gdLst>
                <a:gd name="T0" fmla="*/ 5 w 11"/>
                <a:gd name="T1" fmla="*/ 0 h 2"/>
                <a:gd name="T2" fmla="*/ 0 w 11"/>
                <a:gd name="T3" fmla="*/ 0 h 2"/>
                <a:gd name="T4" fmla="*/ 1 w 11"/>
                <a:gd name="T5" fmla="*/ 0 h 2"/>
                <a:gd name="T6" fmla="*/ 1 w 11"/>
                <a:gd name="T7" fmla="*/ 0 h 2"/>
                <a:gd name="T8" fmla="*/ 1 w 11"/>
                <a:gd name="T9" fmla="*/ 1 h 2"/>
                <a:gd name="T10" fmla="*/ 1 w 11"/>
                <a:gd name="T11" fmla="*/ 1 h 2"/>
                <a:gd name="T12" fmla="*/ 2 w 11"/>
                <a:gd name="T13" fmla="*/ 1 h 2"/>
                <a:gd name="T14" fmla="*/ 2 w 11"/>
                <a:gd name="T15" fmla="*/ 1 h 2"/>
                <a:gd name="T16" fmla="*/ 3 w 11"/>
                <a:gd name="T17" fmla="*/ 1 h 2"/>
                <a:gd name="T18" fmla="*/ 3 w 11"/>
                <a:gd name="T19" fmla="*/ 2 h 2"/>
                <a:gd name="T20" fmla="*/ 3 w 11"/>
                <a:gd name="T21" fmla="*/ 2 h 2"/>
                <a:gd name="T22" fmla="*/ 4 w 11"/>
                <a:gd name="T23" fmla="*/ 2 h 2"/>
                <a:gd name="T24" fmla="*/ 6 w 11"/>
                <a:gd name="T25" fmla="*/ 0 h 2"/>
                <a:gd name="T26" fmla="*/ 6 w 11"/>
                <a:gd name="T27" fmla="*/ 0 h 2"/>
                <a:gd name="T28" fmla="*/ 5 w 11"/>
                <a:gd name="T29" fmla="*/ 0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" h="2">
                  <a:moveTo>
                    <a:pt x="1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79" name="Freeform 150"/>
            <p:cNvSpPr>
              <a:spLocks/>
            </p:cNvSpPr>
            <p:nvPr/>
          </p:nvSpPr>
          <p:spPr bwMode="auto">
            <a:xfrm>
              <a:off x="2574" y="921"/>
              <a:ext cx="11" cy="2"/>
            </a:xfrm>
            <a:custGeom>
              <a:avLst/>
              <a:gdLst>
                <a:gd name="T0" fmla="*/ 0 w 22"/>
                <a:gd name="T1" fmla="*/ 0 h 5"/>
                <a:gd name="T2" fmla="*/ 0 w 22"/>
                <a:gd name="T3" fmla="*/ 2 h 5"/>
                <a:gd name="T4" fmla="*/ 11 w 22"/>
                <a:gd name="T5" fmla="*/ 2 h 5"/>
                <a:gd name="T6" fmla="*/ 10 w 22"/>
                <a:gd name="T7" fmla="*/ 2 h 5"/>
                <a:gd name="T8" fmla="*/ 9 w 22"/>
                <a:gd name="T9" fmla="*/ 2 h 5"/>
                <a:gd name="T10" fmla="*/ 8 w 22"/>
                <a:gd name="T11" fmla="*/ 1 h 5"/>
                <a:gd name="T12" fmla="*/ 7 w 22"/>
                <a:gd name="T13" fmla="*/ 0 h 5"/>
                <a:gd name="T14" fmla="*/ 6 w 22"/>
                <a:gd name="T15" fmla="*/ 0 h 5"/>
                <a:gd name="T16" fmla="*/ 5 w 22"/>
                <a:gd name="T17" fmla="*/ 0 h 5"/>
                <a:gd name="T18" fmla="*/ 4 w 22"/>
                <a:gd name="T19" fmla="*/ 0 h 5"/>
                <a:gd name="T20" fmla="*/ 2 w 22"/>
                <a:gd name="T21" fmla="*/ 0 h 5"/>
                <a:gd name="T22" fmla="*/ 1 w 22"/>
                <a:gd name="T23" fmla="*/ 0 h 5"/>
                <a:gd name="T24" fmla="*/ 0 w 22"/>
                <a:gd name="T25" fmla="*/ 0 h 5"/>
                <a:gd name="T26" fmla="*/ 0 w 22"/>
                <a:gd name="T27" fmla="*/ 0 h 5"/>
                <a:gd name="T28" fmla="*/ 0 w 22"/>
                <a:gd name="T29" fmla="*/ 0 h 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" h="5">
                  <a:moveTo>
                    <a:pt x="0" y="0"/>
                  </a:moveTo>
                  <a:lnTo>
                    <a:pt x="0" y="5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80" name="Freeform 151"/>
            <p:cNvSpPr>
              <a:spLocks/>
            </p:cNvSpPr>
            <p:nvPr/>
          </p:nvSpPr>
          <p:spPr bwMode="auto">
            <a:xfrm>
              <a:off x="2540" y="925"/>
              <a:ext cx="14" cy="3"/>
            </a:xfrm>
            <a:custGeom>
              <a:avLst/>
              <a:gdLst>
                <a:gd name="T0" fmla="*/ 0 w 28"/>
                <a:gd name="T1" fmla="*/ 2 h 6"/>
                <a:gd name="T2" fmla="*/ 14 w 28"/>
                <a:gd name="T3" fmla="*/ 3 h 6"/>
                <a:gd name="T4" fmla="*/ 14 w 28"/>
                <a:gd name="T5" fmla="*/ 2 h 6"/>
                <a:gd name="T6" fmla="*/ 0 w 28"/>
                <a:gd name="T7" fmla="*/ 0 h 6"/>
                <a:gd name="T8" fmla="*/ 0 w 28"/>
                <a:gd name="T9" fmla="*/ 2 h 6"/>
                <a:gd name="T10" fmla="*/ 0 w 28"/>
                <a:gd name="T11" fmla="*/ 2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6">
                  <a:moveTo>
                    <a:pt x="0" y="3"/>
                  </a:moveTo>
                  <a:lnTo>
                    <a:pt x="28" y="6"/>
                  </a:lnTo>
                  <a:lnTo>
                    <a:pt x="28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81" name="Freeform 152"/>
            <p:cNvSpPr>
              <a:spLocks/>
            </p:cNvSpPr>
            <p:nvPr/>
          </p:nvSpPr>
          <p:spPr bwMode="auto">
            <a:xfrm>
              <a:off x="2499" y="928"/>
              <a:ext cx="3" cy="5"/>
            </a:xfrm>
            <a:custGeom>
              <a:avLst/>
              <a:gdLst>
                <a:gd name="T0" fmla="*/ 1 w 7"/>
                <a:gd name="T1" fmla="*/ 5 h 12"/>
                <a:gd name="T2" fmla="*/ 3 w 7"/>
                <a:gd name="T3" fmla="*/ 0 h 12"/>
                <a:gd name="T4" fmla="*/ 0 w 7"/>
                <a:gd name="T5" fmla="*/ 5 h 12"/>
                <a:gd name="T6" fmla="*/ 1 w 7"/>
                <a:gd name="T7" fmla="*/ 5 h 12"/>
                <a:gd name="T8" fmla="*/ 1 w 7"/>
                <a:gd name="T9" fmla="*/ 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2">
                  <a:moveTo>
                    <a:pt x="3" y="12"/>
                  </a:moveTo>
                  <a:lnTo>
                    <a:pt x="7" y="0"/>
                  </a:lnTo>
                  <a:lnTo>
                    <a:pt x="0" y="12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82" name="Freeform 153"/>
            <p:cNvSpPr>
              <a:spLocks/>
            </p:cNvSpPr>
            <p:nvPr/>
          </p:nvSpPr>
          <p:spPr bwMode="auto">
            <a:xfrm>
              <a:off x="2475" y="928"/>
              <a:ext cx="6" cy="7"/>
            </a:xfrm>
            <a:custGeom>
              <a:avLst/>
              <a:gdLst>
                <a:gd name="T0" fmla="*/ 2 w 12"/>
                <a:gd name="T1" fmla="*/ 0 h 13"/>
                <a:gd name="T2" fmla="*/ 1 w 12"/>
                <a:gd name="T3" fmla="*/ 2 h 13"/>
                <a:gd name="T4" fmla="*/ 0 w 12"/>
                <a:gd name="T5" fmla="*/ 3 h 13"/>
                <a:gd name="T6" fmla="*/ 0 w 12"/>
                <a:gd name="T7" fmla="*/ 4 h 13"/>
                <a:gd name="T8" fmla="*/ 1 w 12"/>
                <a:gd name="T9" fmla="*/ 4 h 13"/>
                <a:gd name="T10" fmla="*/ 2 w 12"/>
                <a:gd name="T11" fmla="*/ 4 h 13"/>
                <a:gd name="T12" fmla="*/ 3 w 12"/>
                <a:gd name="T13" fmla="*/ 5 h 13"/>
                <a:gd name="T14" fmla="*/ 4 w 12"/>
                <a:gd name="T15" fmla="*/ 6 h 13"/>
                <a:gd name="T16" fmla="*/ 5 w 12"/>
                <a:gd name="T17" fmla="*/ 6 h 13"/>
                <a:gd name="T18" fmla="*/ 6 w 12"/>
                <a:gd name="T19" fmla="*/ 6 h 13"/>
                <a:gd name="T20" fmla="*/ 6 w 12"/>
                <a:gd name="T21" fmla="*/ 7 h 13"/>
                <a:gd name="T22" fmla="*/ 6 w 12"/>
                <a:gd name="T23" fmla="*/ 4 h 13"/>
                <a:gd name="T24" fmla="*/ 6 w 12"/>
                <a:gd name="T25" fmla="*/ 4 h 13"/>
                <a:gd name="T26" fmla="*/ 5 w 12"/>
                <a:gd name="T27" fmla="*/ 4 h 13"/>
                <a:gd name="T28" fmla="*/ 5 w 12"/>
                <a:gd name="T29" fmla="*/ 4 h 13"/>
                <a:gd name="T30" fmla="*/ 5 w 12"/>
                <a:gd name="T31" fmla="*/ 3 h 13"/>
                <a:gd name="T32" fmla="*/ 4 w 12"/>
                <a:gd name="T33" fmla="*/ 3 h 13"/>
                <a:gd name="T34" fmla="*/ 3 w 12"/>
                <a:gd name="T35" fmla="*/ 3 h 13"/>
                <a:gd name="T36" fmla="*/ 3 w 12"/>
                <a:gd name="T37" fmla="*/ 2 h 13"/>
                <a:gd name="T38" fmla="*/ 3 w 12"/>
                <a:gd name="T39" fmla="*/ 1 h 13"/>
                <a:gd name="T40" fmla="*/ 3 w 12"/>
                <a:gd name="T41" fmla="*/ 1 h 13"/>
                <a:gd name="T42" fmla="*/ 2 w 12"/>
                <a:gd name="T43" fmla="*/ 1 h 13"/>
                <a:gd name="T44" fmla="*/ 2 w 12"/>
                <a:gd name="T45" fmla="*/ 1 h 13"/>
                <a:gd name="T46" fmla="*/ 2 w 12"/>
                <a:gd name="T47" fmla="*/ 0 h 1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1"/>
                  </a:lnTo>
                  <a:lnTo>
                    <a:pt x="10" y="11"/>
                  </a:lnTo>
                  <a:lnTo>
                    <a:pt x="11" y="12"/>
                  </a:lnTo>
                  <a:lnTo>
                    <a:pt x="12" y="13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5"/>
                  </a:lnTo>
                  <a:lnTo>
                    <a:pt x="6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83" name="Freeform 154"/>
            <p:cNvSpPr>
              <a:spLocks/>
            </p:cNvSpPr>
            <p:nvPr/>
          </p:nvSpPr>
          <p:spPr bwMode="auto">
            <a:xfrm>
              <a:off x="2530" y="931"/>
              <a:ext cx="9" cy="7"/>
            </a:xfrm>
            <a:custGeom>
              <a:avLst/>
              <a:gdLst>
                <a:gd name="T0" fmla="*/ 9 w 19"/>
                <a:gd name="T1" fmla="*/ 7 h 14"/>
                <a:gd name="T2" fmla="*/ 9 w 19"/>
                <a:gd name="T3" fmla="*/ 6 h 14"/>
                <a:gd name="T4" fmla="*/ 0 w 19"/>
                <a:gd name="T5" fmla="*/ 0 h 14"/>
                <a:gd name="T6" fmla="*/ 9 w 19"/>
                <a:gd name="T7" fmla="*/ 7 h 14"/>
                <a:gd name="T8" fmla="*/ 9 w 19"/>
                <a:gd name="T9" fmla="*/ 7 h 14"/>
                <a:gd name="T10" fmla="*/ 9 w 19"/>
                <a:gd name="T11" fmla="*/ 7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4">
                  <a:moveTo>
                    <a:pt x="19" y="13"/>
                  </a:moveTo>
                  <a:lnTo>
                    <a:pt x="19" y="11"/>
                  </a:lnTo>
                  <a:lnTo>
                    <a:pt x="0" y="0"/>
                  </a:lnTo>
                  <a:lnTo>
                    <a:pt x="19" y="14"/>
                  </a:lnTo>
                  <a:lnTo>
                    <a:pt x="19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84" name="Freeform 155"/>
            <p:cNvSpPr>
              <a:spLocks/>
            </p:cNvSpPr>
            <p:nvPr/>
          </p:nvSpPr>
          <p:spPr bwMode="auto">
            <a:xfrm>
              <a:off x="2548" y="935"/>
              <a:ext cx="18" cy="8"/>
            </a:xfrm>
            <a:custGeom>
              <a:avLst/>
              <a:gdLst>
                <a:gd name="T0" fmla="*/ 18 w 36"/>
                <a:gd name="T1" fmla="*/ 3 h 16"/>
                <a:gd name="T2" fmla="*/ 17 w 36"/>
                <a:gd name="T3" fmla="*/ 2 h 16"/>
                <a:gd name="T4" fmla="*/ 16 w 36"/>
                <a:gd name="T5" fmla="*/ 1 h 16"/>
                <a:gd name="T6" fmla="*/ 15 w 36"/>
                <a:gd name="T7" fmla="*/ 0 h 16"/>
                <a:gd name="T8" fmla="*/ 13 w 36"/>
                <a:gd name="T9" fmla="*/ 0 h 16"/>
                <a:gd name="T10" fmla="*/ 12 w 36"/>
                <a:gd name="T11" fmla="*/ 0 h 16"/>
                <a:gd name="T12" fmla="*/ 10 w 36"/>
                <a:gd name="T13" fmla="*/ 1 h 16"/>
                <a:gd name="T14" fmla="*/ 8 w 36"/>
                <a:gd name="T15" fmla="*/ 1 h 16"/>
                <a:gd name="T16" fmla="*/ 7 w 36"/>
                <a:gd name="T17" fmla="*/ 2 h 16"/>
                <a:gd name="T18" fmla="*/ 5 w 36"/>
                <a:gd name="T19" fmla="*/ 3 h 16"/>
                <a:gd name="T20" fmla="*/ 5 w 36"/>
                <a:gd name="T21" fmla="*/ 3 h 16"/>
                <a:gd name="T22" fmla="*/ 5 w 36"/>
                <a:gd name="T23" fmla="*/ 3 h 16"/>
                <a:gd name="T24" fmla="*/ 6 w 36"/>
                <a:gd name="T25" fmla="*/ 3 h 16"/>
                <a:gd name="T26" fmla="*/ 7 w 36"/>
                <a:gd name="T27" fmla="*/ 3 h 16"/>
                <a:gd name="T28" fmla="*/ 8 w 36"/>
                <a:gd name="T29" fmla="*/ 3 h 16"/>
                <a:gd name="T30" fmla="*/ 9 w 36"/>
                <a:gd name="T31" fmla="*/ 3 h 16"/>
                <a:gd name="T32" fmla="*/ 10 w 36"/>
                <a:gd name="T33" fmla="*/ 3 h 16"/>
                <a:gd name="T34" fmla="*/ 10 w 36"/>
                <a:gd name="T35" fmla="*/ 3 h 16"/>
                <a:gd name="T36" fmla="*/ 11 w 36"/>
                <a:gd name="T37" fmla="*/ 3 h 16"/>
                <a:gd name="T38" fmla="*/ 12 w 36"/>
                <a:gd name="T39" fmla="*/ 4 h 16"/>
                <a:gd name="T40" fmla="*/ 12 w 36"/>
                <a:gd name="T41" fmla="*/ 5 h 16"/>
                <a:gd name="T42" fmla="*/ 11 w 36"/>
                <a:gd name="T43" fmla="*/ 7 h 16"/>
                <a:gd name="T44" fmla="*/ 10 w 36"/>
                <a:gd name="T45" fmla="*/ 7 h 16"/>
                <a:gd name="T46" fmla="*/ 8 w 36"/>
                <a:gd name="T47" fmla="*/ 8 h 16"/>
                <a:gd name="T48" fmla="*/ 7 w 36"/>
                <a:gd name="T49" fmla="*/ 7 h 16"/>
                <a:gd name="T50" fmla="*/ 6 w 36"/>
                <a:gd name="T51" fmla="*/ 7 h 16"/>
                <a:gd name="T52" fmla="*/ 4 w 36"/>
                <a:gd name="T53" fmla="*/ 7 h 16"/>
                <a:gd name="T54" fmla="*/ 3 w 36"/>
                <a:gd name="T55" fmla="*/ 6 h 16"/>
                <a:gd name="T56" fmla="*/ 2 w 36"/>
                <a:gd name="T57" fmla="*/ 6 h 16"/>
                <a:gd name="T58" fmla="*/ 1 w 36"/>
                <a:gd name="T59" fmla="*/ 5 h 16"/>
                <a:gd name="T60" fmla="*/ 0 w 36"/>
                <a:gd name="T61" fmla="*/ 6 h 16"/>
                <a:gd name="T62" fmla="*/ 2 w 36"/>
                <a:gd name="T63" fmla="*/ 8 h 16"/>
                <a:gd name="T64" fmla="*/ 4 w 36"/>
                <a:gd name="T65" fmla="*/ 8 h 16"/>
                <a:gd name="T66" fmla="*/ 7 w 36"/>
                <a:gd name="T67" fmla="*/ 8 h 16"/>
                <a:gd name="T68" fmla="*/ 8 w 36"/>
                <a:gd name="T69" fmla="*/ 8 h 16"/>
                <a:gd name="T70" fmla="*/ 11 w 36"/>
                <a:gd name="T71" fmla="*/ 8 h 16"/>
                <a:gd name="T72" fmla="*/ 13 w 36"/>
                <a:gd name="T73" fmla="*/ 8 h 16"/>
                <a:gd name="T74" fmla="*/ 15 w 36"/>
                <a:gd name="T75" fmla="*/ 8 h 16"/>
                <a:gd name="T76" fmla="*/ 16 w 36"/>
                <a:gd name="T77" fmla="*/ 8 h 16"/>
                <a:gd name="T78" fmla="*/ 18 w 36"/>
                <a:gd name="T79" fmla="*/ 7 h 16"/>
                <a:gd name="T80" fmla="*/ 18 w 36"/>
                <a:gd name="T81" fmla="*/ 5 h 16"/>
                <a:gd name="T82" fmla="*/ 18 w 36"/>
                <a:gd name="T83" fmla="*/ 3 h 16"/>
                <a:gd name="T84" fmla="*/ 18 w 36"/>
                <a:gd name="T85" fmla="*/ 3 h 16"/>
                <a:gd name="T86" fmla="*/ 18 w 36"/>
                <a:gd name="T87" fmla="*/ 3 h 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6" h="16">
                  <a:moveTo>
                    <a:pt x="36" y="5"/>
                  </a:moveTo>
                  <a:lnTo>
                    <a:pt x="34" y="4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5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4" y="6"/>
                  </a:lnTo>
                  <a:lnTo>
                    <a:pt x="15" y="5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20" y="6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4" y="9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6" y="15"/>
                  </a:lnTo>
                  <a:lnTo>
                    <a:pt x="14" y="14"/>
                  </a:lnTo>
                  <a:lnTo>
                    <a:pt x="11" y="14"/>
                  </a:lnTo>
                  <a:lnTo>
                    <a:pt x="8" y="13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2" y="10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8" y="15"/>
                  </a:lnTo>
                  <a:lnTo>
                    <a:pt x="13" y="15"/>
                  </a:lnTo>
                  <a:lnTo>
                    <a:pt x="16" y="15"/>
                  </a:lnTo>
                  <a:lnTo>
                    <a:pt x="21" y="15"/>
                  </a:lnTo>
                  <a:lnTo>
                    <a:pt x="26" y="16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5" y="13"/>
                  </a:lnTo>
                  <a:lnTo>
                    <a:pt x="36" y="10"/>
                  </a:lnTo>
                  <a:lnTo>
                    <a:pt x="36" y="6"/>
                  </a:lnTo>
                  <a:lnTo>
                    <a:pt x="36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85" name="Freeform 156"/>
            <p:cNvSpPr>
              <a:spLocks/>
            </p:cNvSpPr>
            <p:nvPr/>
          </p:nvSpPr>
          <p:spPr bwMode="auto">
            <a:xfrm>
              <a:off x="2477" y="941"/>
              <a:ext cx="2" cy="5"/>
            </a:xfrm>
            <a:custGeom>
              <a:avLst/>
              <a:gdLst>
                <a:gd name="T0" fmla="*/ 0 w 5"/>
                <a:gd name="T1" fmla="*/ 5 h 10"/>
                <a:gd name="T2" fmla="*/ 2 w 5"/>
                <a:gd name="T3" fmla="*/ 5 h 10"/>
                <a:gd name="T4" fmla="*/ 2 w 5"/>
                <a:gd name="T5" fmla="*/ 5 h 10"/>
                <a:gd name="T6" fmla="*/ 2 w 5"/>
                <a:gd name="T7" fmla="*/ 4 h 10"/>
                <a:gd name="T8" fmla="*/ 2 w 5"/>
                <a:gd name="T9" fmla="*/ 4 h 10"/>
                <a:gd name="T10" fmla="*/ 2 w 5"/>
                <a:gd name="T11" fmla="*/ 3 h 10"/>
                <a:gd name="T12" fmla="*/ 2 w 5"/>
                <a:gd name="T13" fmla="*/ 3 h 10"/>
                <a:gd name="T14" fmla="*/ 2 w 5"/>
                <a:gd name="T15" fmla="*/ 2 h 10"/>
                <a:gd name="T16" fmla="*/ 2 w 5"/>
                <a:gd name="T17" fmla="*/ 2 h 10"/>
                <a:gd name="T18" fmla="*/ 2 w 5"/>
                <a:gd name="T19" fmla="*/ 2 h 10"/>
                <a:gd name="T20" fmla="*/ 1 w 5"/>
                <a:gd name="T21" fmla="*/ 1 h 10"/>
                <a:gd name="T22" fmla="*/ 1 w 5"/>
                <a:gd name="T23" fmla="*/ 0 h 10"/>
                <a:gd name="T24" fmla="*/ 1 w 5"/>
                <a:gd name="T25" fmla="*/ 2 h 10"/>
                <a:gd name="T26" fmla="*/ 1 w 5"/>
                <a:gd name="T27" fmla="*/ 2 h 10"/>
                <a:gd name="T28" fmla="*/ 1 w 5"/>
                <a:gd name="T29" fmla="*/ 3 h 10"/>
                <a:gd name="T30" fmla="*/ 0 w 5"/>
                <a:gd name="T31" fmla="*/ 4 h 10"/>
                <a:gd name="T32" fmla="*/ 0 w 5"/>
                <a:gd name="T33" fmla="*/ 5 h 10"/>
                <a:gd name="T34" fmla="*/ 0 w 5"/>
                <a:gd name="T35" fmla="*/ 5 h 10"/>
                <a:gd name="T36" fmla="*/ 0 w 5"/>
                <a:gd name="T37" fmla="*/ 5 h 10"/>
                <a:gd name="T38" fmla="*/ 0 w 5"/>
                <a:gd name="T39" fmla="*/ 5 h 10"/>
                <a:gd name="T40" fmla="*/ 0 w 5"/>
                <a:gd name="T41" fmla="*/ 5 h 10"/>
                <a:gd name="T42" fmla="*/ 0 w 5"/>
                <a:gd name="T43" fmla="*/ 5 h 10"/>
                <a:gd name="T44" fmla="*/ 0 w 5"/>
                <a:gd name="T45" fmla="*/ 5 h 10"/>
                <a:gd name="T46" fmla="*/ 0 w 5"/>
                <a:gd name="T47" fmla="*/ 5 h 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" h="10">
                  <a:moveTo>
                    <a:pt x="0" y="10"/>
                  </a:moveTo>
                  <a:lnTo>
                    <a:pt x="5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86" name="Freeform 157"/>
            <p:cNvSpPr>
              <a:spLocks/>
            </p:cNvSpPr>
            <p:nvPr/>
          </p:nvSpPr>
          <p:spPr bwMode="auto">
            <a:xfrm>
              <a:off x="2476" y="938"/>
              <a:ext cx="2" cy="3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1 h 6"/>
                <a:gd name="T4" fmla="*/ 0 w 3"/>
                <a:gd name="T5" fmla="*/ 2 h 6"/>
                <a:gd name="T6" fmla="*/ 1 w 3"/>
                <a:gd name="T7" fmla="*/ 2 h 6"/>
                <a:gd name="T8" fmla="*/ 1 w 3"/>
                <a:gd name="T9" fmla="*/ 2 h 6"/>
                <a:gd name="T10" fmla="*/ 1 w 3"/>
                <a:gd name="T11" fmla="*/ 2 h 6"/>
                <a:gd name="T12" fmla="*/ 1 w 3"/>
                <a:gd name="T13" fmla="*/ 3 h 6"/>
                <a:gd name="T14" fmla="*/ 1 w 3"/>
                <a:gd name="T15" fmla="*/ 3 h 6"/>
                <a:gd name="T16" fmla="*/ 1 w 3"/>
                <a:gd name="T17" fmla="*/ 3 h 6"/>
                <a:gd name="T18" fmla="*/ 2 w 3"/>
                <a:gd name="T19" fmla="*/ 3 h 6"/>
                <a:gd name="T20" fmla="*/ 2 w 3"/>
                <a:gd name="T21" fmla="*/ 3 h 6"/>
                <a:gd name="T22" fmla="*/ 2 w 3"/>
                <a:gd name="T23" fmla="*/ 3 h 6"/>
                <a:gd name="T24" fmla="*/ 2 w 3"/>
                <a:gd name="T25" fmla="*/ 3 h 6"/>
                <a:gd name="T26" fmla="*/ 2 w 3"/>
                <a:gd name="T27" fmla="*/ 3 h 6"/>
                <a:gd name="T28" fmla="*/ 1 w 3"/>
                <a:gd name="T29" fmla="*/ 2 h 6"/>
                <a:gd name="T30" fmla="*/ 1 w 3"/>
                <a:gd name="T31" fmla="*/ 2 h 6"/>
                <a:gd name="T32" fmla="*/ 1 w 3"/>
                <a:gd name="T33" fmla="*/ 2 h 6"/>
                <a:gd name="T34" fmla="*/ 1 w 3"/>
                <a:gd name="T35" fmla="*/ 2 h 6"/>
                <a:gd name="T36" fmla="*/ 1 w 3"/>
                <a:gd name="T37" fmla="*/ 2 h 6"/>
                <a:gd name="T38" fmla="*/ 0 w 3"/>
                <a:gd name="T39" fmla="*/ 1 h 6"/>
                <a:gd name="T40" fmla="*/ 0 w 3"/>
                <a:gd name="T41" fmla="*/ 1 h 6"/>
                <a:gd name="T42" fmla="*/ 0 w 3"/>
                <a:gd name="T43" fmla="*/ 1 h 6"/>
                <a:gd name="T44" fmla="*/ 0 w 3"/>
                <a:gd name="T45" fmla="*/ 0 h 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87" name="Freeform 158"/>
            <p:cNvSpPr>
              <a:spLocks/>
            </p:cNvSpPr>
            <p:nvPr/>
          </p:nvSpPr>
          <p:spPr bwMode="auto">
            <a:xfrm>
              <a:off x="2644" y="1091"/>
              <a:ext cx="1" cy="17"/>
            </a:xfrm>
            <a:custGeom>
              <a:avLst/>
              <a:gdLst>
                <a:gd name="T0" fmla="*/ 0 w 3"/>
                <a:gd name="T1" fmla="*/ 16 h 33"/>
                <a:gd name="T2" fmla="*/ 1 w 3"/>
                <a:gd name="T3" fmla="*/ 15 h 33"/>
                <a:gd name="T4" fmla="*/ 1 w 3"/>
                <a:gd name="T5" fmla="*/ 14 h 33"/>
                <a:gd name="T6" fmla="*/ 1 w 3"/>
                <a:gd name="T7" fmla="*/ 12 h 33"/>
                <a:gd name="T8" fmla="*/ 1 w 3"/>
                <a:gd name="T9" fmla="*/ 10 h 33"/>
                <a:gd name="T10" fmla="*/ 1 w 3"/>
                <a:gd name="T11" fmla="*/ 9 h 33"/>
                <a:gd name="T12" fmla="*/ 1 w 3"/>
                <a:gd name="T13" fmla="*/ 7 h 33"/>
                <a:gd name="T14" fmla="*/ 1 w 3"/>
                <a:gd name="T15" fmla="*/ 5 h 33"/>
                <a:gd name="T16" fmla="*/ 1 w 3"/>
                <a:gd name="T17" fmla="*/ 4 h 33"/>
                <a:gd name="T18" fmla="*/ 1 w 3"/>
                <a:gd name="T19" fmla="*/ 2 h 33"/>
                <a:gd name="T20" fmla="*/ 1 w 3"/>
                <a:gd name="T21" fmla="*/ 0 h 33"/>
                <a:gd name="T22" fmla="*/ 1 w 3"/>
                <a:gd name="T23" fmla="*/ 2 h 33"/>
                <a:gd name="T24" fmla="*/ 1 w 3"/>
                <a:gd name="T25" fmla="*/ 4 h 33"/>
                <a:gd name="T26" fmla="*/ 1 w 3"/>
                <a:gd name="T27" fmla="*/ 5 h 33"/>
                <a:gd name="T28" fmla="*/ 1 w 3"/>
                <a:gd name="T29" fmla="*/ 7 h 33"/>
                <a:gd name="T30" fmla="*/ 1 w 3"/>
                <a:gd name="T31" fmla="*/ 9 h 33"/>
                <a:gd name="T32" fmla="*/ 1 w 3"/>
                <a:gd name="T33" fmla="*/ 10 h 33"/>
                <a:gd name="T34" fmla="*/ 0 w 3"/>
                <a:gd name="T35" fmla="*/ 12 h 33"/>
                <a:gd name="T36" fmla="*/ 0 w 3"/>
                <a:gd name="T37" fmla="*/ 14 h 33"/>
                <a:gd name="T38" fmla="*/ 0 w 3"/>
                <a:gd name="T39" fmla="*/ 15 h 33"/>
                <a:gd name="T40" fmla="*/ 0 w 3"/>
                <a:gd name="T41" fmla="*/ 17 h 33"/>
                <a:gd name="T42" fmla="*/ 0 w 3"/>
                <a:gd name="T43" fmla="*/ 17 h 33"/>
                <a:gd name="T44" fmla="*/ 0 w 3"/>
                <a:gd name="T45" fmla="*/ 16 h 3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" h="33">
                  <a:moveTo>
                    <a:pt x="0" y="32"/>
                  </a:moveTo>
                  <a:lnTo>
                    <a:pt x="2" y="30"/>
                  </a:lnTo>
                  <a:lnTo>
                    <a:pt x="2" y="27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3" y="10"/>
                  </a:lnTo>
                  <a:lnTo>
                    <a:pt x="3" y="7"/>
                  </a:lnTo>
                  <a:lnTo>
                    <a:pt x="2" y="4"/>
                  </a:lnTo>
                  <a:lnTo>
                    <a:pt x="2" y="0"/>
                  </a:lnTo>
                  <a:lnTo>
                    <a:pt x="2" y="4"/>
                  </a:lnTo>
                  <a:lnTo>
                    <a:pt x="2" y="7"/>
                  </a:lnTo>
                  <a:lnTo>
                    <a:pt x="2" y="10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88" name="Freeform 159"/>
            <p:cNvSpPr>
              <a:spLocks/>
            </p:cNvSpPr>
            <p:nvPr/>
          </p:nvSpPr>
          <p:spPr bwMode="auto">
            <a:xfrm>
              <a:off x="2649" y="996"/>
              <a:ext cx="14" cy="15"/>
            </a:xfrm>
            <a:custGeom>
              <a:avLst/>
              <a:gdLst>
                <a:gd name="T0" fmla="*/ 0 w 30"/>
                <a:gd name="T1" fmla="*/ 8 h 30"/>
                <a:gd name="T2" fmla="*/ 0 w 30"/>
                <a:gd name="T3" fmla="*/ 15 h 30"/>
                <a:gd name="T4" fmla="*/ 3 w 30"/>
                <a:gd name="T5" fmla="*/ 15 h 30"/>
                <a:gd name="T6" fmla="*/ 3 w 30"/>
                <a:gd name="T7" fmla="*/ 14 h 30"/>
                <a:gd name="T8" fmla="*/ 4 w 30"/>
                <a:gd name="T9" fmla="*/ 13 h 30"/>
                <a:gd name="T10" fmla="*/ 5 w 30"/>
                <a:gd name="T11" fmla="*/ 12 h 30"/>
                <a:gd name="T12" fmla="*/ 6 w 30"/>
                <a:gd name="T13" fmla="*/ 10 h 30"/>
                <a:gd name="T14" fmla="*/ 7 w 30"/>
                <a:gd name="T15" fmla="*/ 9 h 30"/>
                <a:gd name="T16" fmla="*/ 8 w 30"/>
                <a:gd name="T17" fmla="*/ 8 h 30"/>
                <a:gd name="T18" fmla="*/ 9 w 30"/>
                <a:gd name="T19" fmla="*/ 7 h 30"/>
                <a:gd name="T20" fmla="*/ 11 w 30"/>
                <a:gd name="T21" fmla="*/ 7 h 30"/>
                <a:gd name="T22" fmla="*/ 12 w 30"/>
                <a:gd name="T23" fmla="*/ 7 h 30"/>
                <a:gd name="T24" fmla="*/ 13 w 30"/>
                <a:gd name="T25" fmla="*/ 8 h 30"/>
                <a:gd name="T26" fmla="*/ 14 w 30"/>
                <a:gd name="T27" fmla="*/ 10 h 30"/>
                <a:gd name="T28" fmla="*/ 14 w 30"/>
                <a:gd name="T29" fmla="*/ 9 h 30"/>
                <a:gd name="T30" fmla="*/ 14 w 30"/>
                <a:gd name="T31" fmla="*/ 8 h 30"/>
                <a:gd name="T32" fmla="*/ 14 w 30"/>
                <a:gd name="T33" fmla="*/ 7 h 30"/>
                <a:gd name="T34" fmla="*/ 14 w 30"/>
                <a:gd name="T35" fmla="*/ 6 h 30"/>
                <a:gd name="T36" fmla="*/ 14 w 30"/>
                <a:gd name="T37" fmla="*/ 5 h 30"/>
                <a:gd name="T38" fmla="*/ 14 w 30"/>
                <a:gd name="T39" fmla="*/ 4 h 30"/>
                <a:gd name="T40" fmla="*/ 14 w 30"/>
                <a:gd name="T41" fmla="*/ 3 h 30"/>
                <a:gd name="T42" fmla="*/ 13 w 30"/>
                <a:gd name="T43" fmla="*/ 2 h 30"/>
                <a:gd name="T44" fmla="*/ 13 w 30"/>
                <a:gd name="T45" fmla="*/ 1 h 30"/>
                <a:gd name="T46" fmla="*/ 13 w 30"/>
                <a:gd name="T47" fmla="*/ 0 h 30"/>
                <a:gd name="T48" fmla="*/ 11 w 30"/>
                <a:gd name="T49" fmla="*/ 0 h 30"/>
                <a:gd name="T50" fmla="*/ 9 w 30"/>
                <a:gd name="T51" fmla="*/ 0 h 30"/>
                <a:gd name="T52" fmla="*/ 8 w 30"/>
                <a:gd name="T53" fmla="*/ 1 h 30"/>
                <a:gd name="T54" fmla="*/ 7 w 30"/>
                <a:gd name="T55" fmla="*/ 2 h 30"/>
                <a:gd name="T56" fmla="*/ 5 w 30"/>
                <a:gd name="T57" fmla="*/ 4 h 30"/>
                <a:gd name="T58" fmla="*/ 4 w 30"/>
                <a:gd name="T59" fmla="*/ 5 h 30"/>
                <a:gd name="T60" fmla="*/ 3 w 30"/>
                <a:gd name="T61" fmla="*/ 6 h 30"/>
                <a:gd name="T62" fmla="*/ 2 w 30"/>
                <a:gd name="T63" fmla="*/ 7 h 30"/>
                <a:gd name="T64" fmla="*/ 1 w 30"/>
                <a:gd name="T65" fmla="*/ 8 h 30"/>
                <a:gd name="T66" fmla="*/ 0 w 30"/>
                <a:gd name="T67" fmla="*/ 9 h 30"/>
                <a:gd name="T68" fmla="*/ 0 w 30"/>
                <a:gd name="T69" fmla="*/ 9 h 30"/>
                <a:gd name="T70" fmla="*/ 0 w 30"/>
                <a:gd name="T71" fmla="*/ 8 h 3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0" h="30">
                  <a:moveTo>
                    <a:pt x="0" y="15"/>
                  </a:moveTo>
                  <a:lnTo>
                    <a:pt x="0" y="30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9" y="25"/>
                  </a:lnTo>
                  <a:lnTo>
                    <a:pt x="10" y="23"/>
                  </a:lnTo>
                  <a:lnTo>
                    <a:pt x="13" y="20"/>
                  </a:lnTo>
                  <a:lnTo>
                    <a:pt x="15" y="18"/>
                  </a:lnTo>
                  <a:lnTo>
                    <a:pt x="18" y="15"/>
                  </a:lnTo>
                  <a:lnTo>
                    <a:pt x="20" y="14"/>
                  </a:lnTo>
                  <a:lnTo>
                    <a:pt x="23" y="13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30" y="19"/>
                  </a:lnTo>
                  <a:lnTo>
                    <a:pt x="30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9" y="5"/>
                  </a:lnTo>
                  <a:lnTo>
                    <a:pt x="27" y="4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5" y="4"/>
                  </a:lnTo>
                  <a:lnTo>
                    <a:pt x="11" y="7"/>
                  </a:lnTo>
                  <a:lnTo>
                    <a:pt x="9" y="9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0" y="1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89" name="Freeform 160"/>
            <p:cNvSpPr>
              <a:spLocks/>
            </p:cNvSpPr>
            <p:nvPr/>
          </p:nvSpPr>
          <p:spPr bwMode="auto">
            <a:xfrm>
              <a:off x="2663" y="1004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1 h 1"/>
                <a:gd name="T26" fmla="*/ 1 w 1"/>
                <a:gd name="T27" fmla="*/ 1 h 1"/>
                <a:gd name="T28" fmla="*/ 1 w 1"/>
                <a:gd name="T29" fmla="*/ 1 h 1"/>
                <a:gd name="T30" fmla="*/ 1 w 1"/>
                <a:gd name="T31" fmla="*/ 1 h 1"/>
                <a:gd name="T32" fmla="*/ 1 w 1"/>
                <a:gd name="T33" fmla="*/ 1 h 1"/>
                <a:gd name="T34" fmla="*/ 1 w 1"/>
                <a:gd name="T35" fmla="*/ 1 h 1"/>
                <a:gd name="T36" fmla="*/ 1 w 1"/>
                <a:gd name="T37" fmla="*/ 1 h 1"/>
                <a:gd name="T38" fmla="*/ 1 w 1"/>
                <a:gd name="T39" fmla="*/ 1 h 1"/>
                <a:gd name="T40" fmla="*/ 1 w 1"/>
                <a:gd name="T41" fmla="*/ 1 h 1"/>
                <a:gd name="T42" fmla="*/ 1 w 1"/>
                <a:gd name="T43" fmla="*/ 1 h 1"/>
                <a:gd name="T44" fmla="*/ 1 w 1"/>
                <a:gd name="T45" fmla="*/ 1 h 1"/>
                <a:gd name="T46" fmla="*/ 1 w 1"/>
                <a:gd name="T47" fmla="*/ 1 h 1"/>
                <a:gd name="T48" fmla="*/ 1 w 1"/>
                <a:gd name="T49" fmla="*/ 1 h 1"/>
                <a:gd name="T50" fmla="*/ 1 w 1"/>
                <a:gd name="T51" fmla="*/ 1 h 1"/>
                <a:gd name="T52" fmla="*/ 1 w 1"/>
                <a:gd name="T53" fmla="*/ 1 h 1"/>
                <a:gd name="T54" fmla="*/ 1 w 1"/>
                <a:gd name="T55" fmla="*/ 1 h 1"/>
                <a:gd name="T56" fmla="*/ 1 w 1"/>
                <a:gd name="T57" fmla="*/ 1 h 1"/>
                <a:gd name="T58" fmla="*/ 1 w 1"/>
                <a:gd name="T59" fmla="*/ 1 h 1"/>
                <a:gd name="T60" fmla="*/ 1 w 1"/>
                <a:gd name="T61" fmla="*/ 1 h 1"/>
                <a:gd name="T62" fmla="*/ 1 w 1"/>
                <a:gd name="T63" fmla="*/ 1 h 1"/>
                <a:gd name="T64" fmla="*/ 0 w 1"/>
                <a:gd name="T65" fmla="*/ 0 h 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90" name="Freeform 161"/>
            <p:cNvSpPr>
              <a:spLocks noEditPoints="1"/>
            </p:cNvSpPr>
            <p:nvPr/>
          </p:nvSpPr>
          <p:spPr bwMode="auto">
            <a:xfrm>
              <a:off x="2455" y="939"/>
              <a:ext cx="209" cy="282"/>
            </a:xfrm>
            <a:custGeom>
              <a:avLst/>
              <a:gdLst>
                <a:gd name="T0" fmla="*/ 196 w 417"/>
                <a:gd name="T1" fmla="*/ 87 h 564"/>
                <a:gd name="T2" fmla="*/ 188 w 417"/>
                <a:gd name="T3" fmla="*/ 100 h 564"/>
                <a:gd name="T4" fmla="*/ 167 w 417"/>
                <a:gd name="T5" fmla="*/ 31 h 564"/>
                <a:gd name="T6" fmla="*/ 167 w 417"/>
                <a:gd name="T7" fmla="*/ 24 h 564"/>
                <a:gd name="T8" fmla="*/ 181 w 417"/>
                <a:gd name="T9" fmla="*/ 14 h 564"/>
                <a:gd name="T10" fmla="*/ 164 w 417"/>
                <a:gd name="T11" fmla="*/ 16 h 564"/>
                <a:gd name="T12" fmla="*/ 158 w 417"/>
                <a:gd name="T13" fmla="*/ 24 h 564"/>
                <a:gd name="T14" fmla="*/ 117 w 417"/>
                <a:gd name="T15" fmla="*/ 29 h 564"/>
                <a:gd name="T16" fmla="*/ 129 w 417"/>
                <a:gd name="T17" fmla="*/ 26 h 564"/>
                <a:gd name="T18" fmla="*/ 66 w 417"/>
                <a:gd name="T19" fmla="*/ 14 h 564"/>
                <a:gd name="T20" fmla="*/ 48 w 417"/>
                <a:gd name="T21" fmla="*/ 20 h 564"/>
                <a:gd name="T22" fmla="*/ 43 w 417"/>
                <a:gd name="T23" fmla="*/ 30 h 564"/>
                <a:gd name="T24" fmla="*/ 21 w 417"/>
                <a:gd name="T25" fmla="*/ 24 h 564"/>
                <a:gd name="T26" fmla="*/ 22 w 417"/>
                <a:gd name="T27" fmla="*/ 74 h 564"/>
                <a:gd name="T28" fmla="*/ 17 w 417"/>
                <a:gd name="T29" fmla="*/ 110 h 564"/>
                <a:gd name="T30" fmla="*/ 8 w 417"/>
                <a:gd name="T31" fmla="*/ 87 h 564"/>
                <a:gd name="T32" fmla="*/ 6 w 417"/>
                <a:gd name="T33" fmla="*/ 73 h 564"/>
                <a:gd name="T34" fmla="*/ 31 w 417"/>
                <a:gd name="T35" fmla="*/ 146 h 564"/>
                <a:gd name="T36" fmla="*/ 128 w 417"/>
                <a:gd name="T37" fmla="*/ 229 h 564"/>
                <a:gd name="T38" fmla="*/ 152 w 417"/>
                <a:gd name="T39" fmla="*/ 207 h 564"/>
                <a:gd name="T40" fmla="*/ 180 w 417"/>
                <a:gd name="T41" fmla="*/ 180 h 564"/>
                <a:gd name="T42" fmla="*/ 115 w 417"/>
                <a:gd name="T43" fmla="*/ 254 h 564"/>
                <a:gd name="T44" fmla="*/ 111 w 417"/>
                <a:gd name="T45" fmla="*/ 261 h 564"/>
                <a:gd name="T46" fmla="*/ 126 w 417"/>
                <a:gd name="T47" fmla="*/ 282 h 564"/>
                <a:gd name="T48" fmla="*/ 128 w 417"/>
                <a:gd name="T49" fmla="*/ 258 h 564"/>
                <a:gd name="T50" fmla="*/ 188 w 417"/>
                <a:gd name="T51" fmla="*/ 165 h 564"/>
                <a:gd name="T52" fmla="*/ 192 w 417"/>
                <a:gd name="T53" fmla="*/ 130 h 564"/>
                <a:gd name="T54" fmla="*/ 108 w 417"/>
                <a:gd name="T55" fmla="*/ 159 h 564"/>
                <a:gd name="T56" fmla="*/ 103 w 417"/>
                <a:gd name="T57" fmla="*/ 168 h 564"/>
                <a:gd name="T58" fmla="*/ 84 w 417"/>
                <a:gd name="T59" fmla="*/ 158 h 564"/>
                <a:gd name="T60" fmla="*/ 120 w 417"/>
                <a:gd name="T61" fmla="*/ 107 h 564"/>
                <a:gd name="T62" fmla="*/ 136 w 417"/>
                <a:gd name="T63" fmla="*/ 110 h 564"/>
                <a:gd name="T64" fmla="*/ 116 w 417"/>
                <a:gd name="T65" fmla="*/ 108 h 564"/>
                <a:gd name="T66" fmla="*/ 86 w 417"/>
                <a:gd name="T67" fmla="*/ 143 h 564"/>
                <a:gd name="T68" fmla="*/ 76 w 417"/>
                <a:gd name="T69" fmla="*/ 126 h 564"/>
                <a:gd name="T70" fmla="*/ 84 w 417"/>
                <a:gd name="T71" fmla="*/ 116 h 564"/>
                <a:gd name="T72" fmla="*/ 58 w 417"/>
                <a:gd name="T73" fmla="*/ 89 h 564"/>
                <a:gd name="T74" fmla="*/ 50 w 417"/>
                <a:gd name="T75" fmla="*/ 90 h 564"/>
                <a:gd name="T76" fmla="*/ 74 w 417"/>
                <a:gd name="T77" fmla="*/ 103 h 564"/>
                <a:gd name="T78" fmla="*/ 82 w 417"/>
                <a:gd name="T79" fmla="*/ 103 h 564"/>
                <a:gd name="T80" fmla="*/ 57 w 417"/>
                <a:gd name="T81" fmla="*/ 170 h 564"/>
                <a:gd name="T82" fmla="*/ 45 w 417"/>
                <a:gd name="T83" fmla="*/ 168 h 564"/>
                <a:gd name="T84" fmla="*/ 66 w 417"/>
                <a:gd name="T85" fmla="*/ 112 h 564"/>
                <a:gd name="T86" fmla="*/ 115 w 417"/>
                <a:gd name="T87" fmla="*/ 200 h 564"/>
                <a:gd name="T88" fmla="*/ 107 w 417"/>
                <a:gd name="T89" fmla="*/ 180 h 564"/>
                <a:gd name="T90" fmla="*/ 97 w 417"/>
                <a:gd name="T91" fmla="*/ 180 h 564"/>
                <a:gd name="T92" fmla="*/ 96 w 417"/>
                <a:gd name="T93" fmla="*/ 187 h 564"/>
                <a:gd name="T94" fmla="*/ 121 w 417"/>
                <a:gd name="T95" fmla="*/ 181 h 564"/>
                <a:gd name="T96" fmla="*/ 97 w 417"/>
                <a:gd name="T97" fmla="*/ 188 h 564"/>
                <a:gd name="T98" fmla="*/ 91 w 417"/>
                <a:gd name="T99" fmla="*/ 187 h 564"/>
                <a:gd name="T100" fmla="*/ 75 w 417"/>
                <a:gd name="T101" fmla="*/ 174 h 564"/>
                <a:gd name="T102" fmla="*/ 104 w 417"/>
                <a:gd name="T103" fmla="*/ 181 h 564"/>
                <a:gd name="T104" fmla="*/ 118 w 417"/>
                <a:gd name="T105" fmla="*/ 174 h 564"/>
                <a:gd name="T106" fmla="*/ 141 w 417"/>
                <a:gd name="T107" fmla="*/ 167 h 564"/>
                <a:gd name="T108" fmla="*/ 122 w 417"/>
                <a:gd name="T109" fmla="*/ 97 h 564"/>
                <a:gd name="T110" fmla="*/ 119 w 417"/>
                <a:gd name="T111" fmla="*/ 93 h 564"/>
                <a:gd name="T112" fmla="*/ 118 w 417"/>
                <a:gd name="T113" fmla="*/ 92 h 564"/>
                <a:gd name="T114" fmla="*/ 112 w 417"/>
                <a:gd name="T115" fmla="*/ 92 h 564"/>
                <a:gd name="T116" fmla="*/ 135 w 417"/>
                <a:gd name="T117" fmla="*/ 87 h 564"/>
                <a:gd name="T118" fmla="*/ 132 w 417"/>
                <a:gd name="T119" fmla="*/ 94 h 564"/>
                <a:gd name="T120" fmla="*/ 155 w 417"/>
                <a:gd name="T121" fmla="*/ 167 h 564"/>
                <a:gd name="T122" fmla="*/ 153 w 417"/>
                <a:gd name="T123" fmla="*/ 155 h 5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17" h="564">
                  <a:moveTo>
                    <a:pt x="415" y="131"/>
                  </a:moveTo>
                  <a:lnTo>
                    <a:pt x="415" y="135"/>
                  </a:lnTo>
                  <a:lnTo>
                    <a:pt x="415" y="138"/>
                  </a:lnTo>
                  <a:lnTo>
                    <a:pt x="413" y="141"/>
                  </a:lnTo>
                  <a:lnTo>
                    <a:pt x="413" y="145"/>
                  </a:lnTo>
                  <a:lnTo>
                    <a:pt x="412" y="147"/>
                  </a:lnTo>
                  <a:lnTo>
                    <a:pt x="411" y="151"/>
                  </a:lnTo>
                  <a:lnTo>
                    <a:pt x="410" y="155"/>
                  </a:lnTo>
                  <a:lnTo>
                    <a:pt x="409" y="157"/>
                  </a:lnTo>
                  <a:lnTo>
                    <a:pt x="407" y="161"/>
                  </a:lnTo>
                  <a:lnTo>
                    <a:pt x="405" y="163"/>
                  </a:lnTo>
                  <a:lnTo>
                    <a:pt x="399" y="157"/>
                  </a:lnTo>
                  <a:lnTo>
                    <a:pt x="399" y="166"/>
                  </a:lnTo>
                  <a:lnTo>
                    <a:pt x="397" y="167"/>
                  </a:lnTo>
                  <a:lnTo>
                    <a:pt x="396" y="168"/>
                  </a:lnTo>
                  <a:lnTo>
                    <a:pt x="395" y="169"/>
                  </a:lnTo>
                  <a:lnTo>
                    <a:pt x="394" y="171"/>
                  </a:lnTo>
                  <a:lnTo>
                    <a:pt x="392" y="172"/>
                  </a:lnTo>
                  <a:lnTo>
                    <a:pt x="391" y="173"/>
                  </a:lnTo>
                  <a:lnTo>
                    <a:pt x="390" y="174"/>
                  </a:lnTo>
                  <a:lnTo>
                    <a:pt x="389" y="174"/>
                  </a:lnTo>
                  <a:lnTo>
                    <a:pt x="387" y="176"/>
                  </a:lnTo>
                  <a:lnTo>
                    <a:pt x="386" y="176"/>
                  </a:lnTo>
                  <a:lnTo>
                    <a:pt x="385" y="174"/>
                  </a:lnTo>
                  <a:lnTo>
                    <a:pt x="384" y="173"/>
                  </a:lnTo>
                  <a:lnTo>
                    <a:pt x="384" y="172"/>
                  </a:lnTo>
                  <a:lnTo>
                    <a:pt x="383" y="169"/>
                  </a:lnTo>
                  <a:lnTo>
                    <a:pt x="383" y="168"/>
                  </a:lnTo>
                  <a:lnTo>
                    <a:pt x="383" y="167"/>
                  </a:lnTo>
                  <a:lnTo>
                    <a:pt x="383" y="164"/>
                  </a:lnTo>
                  <a:lnTo>
                    <a:pt x="381" y="163"/>
                  </a:lnTo>
                  <a:lnTo>
                    <a:pt x="381" y="162"/>
                  </a:lnTo>
                  <a:lnTo>
                    <a:pt x="380" y="161"/>
                  </a:lnTo>
                  <a:lnTo>
                    <a:pt x="378" y="193"/>
                  </a:lnTo>
                  <a:lnTo>
                    <a:pt x="378" y="194"/>
                  </a:lnTo>
                  <a:lnTo>
                    <a:pt x="376" y="195"/>
                  </a:lnTo>
                  <a:lnTo>
                    <a:pt x="375" y="198"/>
                  </a:lnTo>
                  <a:lnTo>
                    <a:pt x="375" y="199"/>
                  </a:lnTo>
                  <a:lnTo>
                    <a:pt x="374" y="200"/>
                  </a:lnTo>
                  <a:lnTo>
                    <a:pt x="373" y="202"/>
                  </a:lnTo>
                  <a:lnTo>
                    <a:pt x="371" y="202"/>
                  </a:lnTo>
                  <a:lnTo>
                    <a:pt x="369" y="203"/>
                  </a:lnTo>
                  <a:lnTo>
                    <a:pt x="368" y="203"/>
                  </a:lnTo>
                  <a:lnTo>
                    <a:pt x="365" y="202"/>
                  </a:lnTo>
                  <a:lnTo>
                    <a:pt x="363" y="189"/>
                  </a:lnTo>
                  <a:lnTo>
                    <a:pt x="361" y="178"/>
                  </a:lnTo>
                  <a:lnTo>
                    <a:pt x="360" y="166"/>
                  </a:lnTo>
                  <a:lnTo>
                    <a:pt x="359" y="155"/>
                  </a:lnTo>
                  <a:lnTo>
                    <a:pt x="358" y="143"/>
                  </a:lnTo>
                  <a:lnTo>
                    <a:pt x="355" y="132"/>
                  </a:lnTo>
                  <a:lnTo>
                    <a:pt x="353" y="121"/>
                  </a:lnTo>
                  <a:lnTo>
                    <a:pt x="349" y="111"/>
                  </a:lnTo>
                  <a:lnTo>
                    <a:pt x="344" y="101"/>
                  </a:lnTo>
                  <a:lnTo>
                    <a:pt x="339" y="91"/>
                  </a:lnTo>
                  <a:lnTo>
                    <a:pt x="350" y="86"/>
                  </a:lnTo>
                  <a:lnTo>
                    <a:pt x="333" y="65"/>
                  </a:lnTo>
                  <a:lnTo>
                    <a:pt x="334" y="61"/>
                  </a:lnTo>
                  <a:lnTo>
                    <a:pt x="335" y="58"/>
                  </a:lnTo>
                  <a:lnTo>
                    <a:pt x="338" y="57"/>
                  </a:lnTo>
                  <a:lnTo>
                    <a:pt x="340" y="57"/>
                  </a:lnTo>
                  <a:lnTo>
                    <a:pt x="343" y="57"/>
                  </a:lnTo>
                  <a:lnTo>
                    <a:pt x="347" y="58"/>
                  </a:lnTo>
                  <a:lnTo>
                    <a:pt x="350" y="59"/>
                  </a:lnTo>
                  <a:lnTo>
                    <a:pt x="353" y="61"/>
                  </a:lnTo>
                  <a:lnTo>
                    <a:pt x="356" y="61"/>
                  </a:lnTo>
                  <a:lnTo>
                    <a:pt x="360" y="59"/>
                  </a:lnTo>
                  <a:lnTo>
                    <a:pt x="359" y="54"/>
                  </a:lnTo>
                  <a:lnTo>
                    <a:pt x="358" y="52"/>
                  </a:lnTo>
                  <a:lnTo>
                    <a:pt x="355" y="51"/>
                  </a:lnTo>
                  <a:lnTo>
                    <a:pt x="353" y="49"/>
                  </a:lnTo>
                  <a:lnTo>
                    <a:pt x="350" y="49"/>
                  </a:lnTo>
                  <a:lnTo>
                    <a:pt x="347" y="49"/>
                  </a:lnTo>
                  <a:lnTo>
                    <a:pt x="343" y="51"/>
                  </a:lnTo>
                  <a:lnTo>
                    <a:pt x="339" y="49"/>
                  </a:lnTo>
                  <a:lnTo>
                    <a:pt x="337" y="49"/>
                  </a:lnTo>
                  <a:lnTo>
                    <a:pt x="333" y="47"/>
                  </a:lnTo>
                  <a:lnTo>
                    <a:pt x="335" y="44"/>
                  </a:lnTo>
                  <a:lnTo>
                    <a:pt x="339" y="42"/>
                  </a:lnTo>
                  <a:lnTo>
                    <a:pt x="342" y="39"/>
                  </a:lnTo>
                  <a:lnTo>
                    <a:pt x="345" y="38"/>
                  </a:lnTo>
                  <a:lnTo>
                    <a:pt x="348" y="38"/>
                  </a:lnTo>
                  <a:lnTo>
                    <a:pt x="352" y="38"/>
                  </a:lnTo>
                  <a:lnTo>
                    <a:pt x="354" y="38"/>
                  </a:lnTo>
                  <a:lnTo>
                    <a:pt x="356" y="39"/>
                  </a:lnTo>
                  <a:lnTo>
                    <a:pt x="359" y="41"/>
                  </a:lnTo>
                  <a:lnTo>
                    <a:pt x="361" y="42"/>
                  </a:lnTo>
                  <a:lnTo>
                    <a:pt x="363" y="43"/>
                  </a:lnTo>
                  <a:lnTo>
                    <a:pt x="363" y="42"/>
                  </a:lnTo>
                  <a:lnTo>
                    <a:pt x="361" y="41"/>
                  </a:lnTo>
                  <a:lnTo>
                    <a:pt x="361" y="38"/>
                  </a:lnTo>
                  <a:lnTo>
                    <a:pt x="360" y="37"/>
                  </a:lnTo>
                  <a:lnTo>
                    <a:pt x="360" y="35"/>
                  </a:lnTo>
                  <a:lnTo>
                    <a:pt x="360" y="33"/>
                  </a:lnTo>
                  <a:lnTo>
                    <a:pt x="360" y="31"/>
                  </a:lnTo>
                  <a:lnTo>
                    <a:pt x="361" y="28"/>
                  </a:lnTo>
                  <a:lnTo>
                    <a:pt x="361" y="26"/>
                  </a:lnTo>
                  <a:lnTo>
                    <a:pt x="363" y="23"/>
                  </a:lnTo>
                  <a:lnTo>
                    <a:pt x="363" y="25"/>
                  </a:lnTo>
                  <a:lnTo>
                    <a:pt x="361" y="25"/>
                  </a:lnTo>
                  <a:lnTo>
                    <a:pt x="360" y="26"/>
                  </a:lnTo>
                  <a:lnTo>
                    <a:pt x="359" y="27"/>
                  </a:lnTo>
                  <a:lnTo>
                    <a:pt x="358" y="27"/>
                  </a:lnTo>
                  <a:lnTo>
                    <a:pt x="356" y="27"/>
                  </a:lnTo>
                  <a:lnTo>
                    <a:pt x="355" y="27"/>
                  </a:lnTo>
                  <a:lnTo>
                    <a:pt x="354" y="27"/>
                  </a:lnTo>
                  <a:lnTo>
                    <a:pt x="356" y="30"/>
                  </a:lnTo>
                  <a:lnTo>
                    <a:pt x="352" y="30"/>
                  </a:lnTo>
                  <a:lnTo>
                    <a:pt x="348" y="30"/>
                  </a:lnTo>
                  <a:lnTo>
                    <a:pt x="343" y="30"/>
                  </a:lnTo>
                  <a:lnTo>
                    <a:pt x="337" y="30"/>
                  </a:lnTo>
                  <a:lnTo>
                    <a:pt x="332" y="31"/>
                  </a:lnTo>
                  <a:lnTo>
                    <a:pt x="327" y="32"/>
                  </a:lnTo>
                  <a:lnTo>
                    <a:pt x="322" y="33"/>
                  </a:lnTo>
                  <a:lnTo>
                    <a:pt x="317" y="35"/>
                  </a:lnTo>
                  <a:lnTo>
                    <a:pt x="313" y="36"/>
                  </a:lnTo>
                  <a:lnTo>
                    <a:pt x="309" y="38"/>
                  </a:lnTo>
                  <a:lnTo>
                    <a:pt x="313" y="38"/>
                  </a:lnTo>
                  <a:lnTo>
                    <a:pt x="318" y="37"/>
                  </a:lnTo>
                  <a:lnTo>
                    <a:pt x="322" y="36"/>
                  </a:lnTo>
                  <a:lnTo>
                    <a:pt x="327" y="35"/>
                  </a:lnTo>
                  <a:lnTo>
                    <a:pt x="332" y="33"/>
                  </a:lnTo>
                  <a:lnTo>
                    <a:pt x="335" y="33"/>
                  </a:lnTo>
                  <a:lnTo>
                    <a:pt x="339" y="32"/>
                  </a:lnTo>
                  <a:lnTo>
                    <a:pt x="343" y="32"/>
                  </a:lnTo>
                  <a:lnTo>
                    <a:pt x="347" y="33"/>
                  </a:lnTo>
                  <a:lnTo>
                    <a:pt x="350" y="36"/>
                  </a:lnTo>
                  <a:lnTo>
                    <a:pt x="344" y="38"/>
                  </a:lnTo>
                  <a:lnTo>
                    <a:pt x="338" y="39"/>
                  </a:lnTo>
                  <a:lnTo>
                    <a:pt x="330" y="42"/>
                  </a:lnTo>
                  <a:lnTo>
                    <a:pt x="323" y="44"/>
                  </a:lnTo>
                  <a:lnTo>
                    <a:pt x="316" y="47"/>
                  </a:lnTo>
                  <a:lnTo>
                    <a:pt x="308" y="49"/>
                  </a:lnTo>
                  <a:lnTo>
                    <a:pt x="301" y="51"/>
                  </a:lnTo>
                  <a:lnTo>
                    <a:pt x="293" y="52"/>
                  </a:lnTo>
                  <a:lnTo>
                    <a:pt x="286" y="53"/>
                  </a:lnTo>
                  <a:lnTo>
                    <a:pt x="280" y="53"/>
                  </a:lnTo>
                  <a:lnTo>
                    <a:pt x="301" y="53"/>
                  </a:lnTo>
                  <a:lnTo>
                    <a:pt x="296" y="57"/>
                  </a:lnTo>
                  <a:lnTo>
                    <a:pt x="291" y="59"/>
                  </a:lnTo>
                  <a:lnTo>
                    <a:pt x="286" y="62"/>
                  </a:lnTo>
                  <a:lnTo>
                    <a:pt x="281" y="63"/>
                  </a:lnTo>
                  <a:lnTo>
                    <a:pt x="275" y="64"/>
                  </a:lnTo>
                  <a:lnTo>
                    <a:pt x="269" y="64"/>
                  </a:lnTo>
                  <a:lnTo>
                    <a:pt x="262" y="64"/>
                  </a:lnTo>
                  <a:lnTo>
                    <a:pt x="256" y="64"/>
                  </a:lnTo>
                  <a:lnTo>
                    <a:pt x="250" y="63"/>
                  </a:lnTo>
                  <a:lnTo>
                    <a:pt x="244" y="62"/>
                  </a:lnTo>
                  <a:lnTo>
                    <a:pt x="241" y="59"/>
                  </a:lnTo>
                  <a:lnTo>
                    <a:pt x="238" y="58"/>
                  </a:lnTo>
                  <a:lnTo>
                    <a:pt x="234" y="57"/>
                  </a:lnTo>
                  <a:lnTo>
                    <a:pt x="230" y="56"/>
                  </a:lnTo>
                  <a:lnTo>
                    <a:pt x="226" y="54"/>
                  </a:lnTo>
                  <a:lnTo>
                    <a:pt x="223" y="53"/>
                  </a:lnTo>
                  <a:lnTo>
                    <a:pt x="219" y="51"/>
                  </a:lnTo>
                  <a:lnTo>
                    <a:pt x="218" y="48"/>
                  </a:lnTo>
                  <a:lnTo>
                    <a:pt x="216" y="46"/>
                  </a:lnTo>
                  <a:lnTo>
                    <a:pt x="216" y="42"/>
                  </a:lnTo>
                  <a:lnTo>
                    <a:pt x="221" y="44"/>
                  </a:lnTo>
                  <a:lnTo>
                    <a:pt x="225" y="47"/>
                  </a:lnTo>
                  <a:lnTo>
                    <a:pt x="230" y="49"/>
                  </a:lnTo>
                  <a:lnTo>
                    <a:pt x="235" y="52"/>
                  </a:lnTo>
                  <a:lnTo>
                    <a:pt x="240" y="53"/>
                  </a:lnTo>
                  <a:lnTo>
                    <a:pt x="245" y="54"/>
                  </a:lnTo>
                  <a:lnTo>
                    <a:pt x="250" y="56"/>
                  </a:lnTo>
                  <a:lnTo>
                    <a:pt x="256" y="57"/>
                  </a:lnTo>
                  <a:lnTo>
                    <a:pt x="261" y="57"/>
                  </a:lnTo>
                  <a:lnTo>
                    <a:pt x="267" y="57"/>
                  </a:lnTo>
                  <a:lnTo>
                    <a:pt x="262" y="54"/>
                  </a:lnTo>
                  <a:lnTo>
                    <a:pt x="257" y="52"/>
                  </a:lnTo>
                  <a:lnTo>
                    <a:pt x="252" y="51"/>
                  </a:lnTo>
                  <a:lnTo>
                    <a:pt x="246" y="51"/>
                  </a:lnTo>
                  <a:lnTo>
                    <a:pt x="241" y="49"/>
                  </a:lnTo>
                  <a:lnTo>
                    <a:pt x="235" y="48"/>
                  </a:lnTo>
                  <a:lnTo>
                    <a:pt x="230" y="47"/>
                  </a:lnTo>
                  <a:lnTo>
                    <a:pt x="225" y="44"/>
                  </a:lnTo>
                  <a:lnTo>
                    <a:pt x="220" y="41"/>
                  </a:lnTo>
                  <a:lnTo>
                    <a:pt x="216" y="36"/>
                  </a:lnTo>
                  <a:lnTo>
                    <a:pt x="214" y="44"/>
                  </a:lnTo>
                  <a:lnTo>
                    <a:pt x="207" y="39"/>
                  </a:lnTo>
                  <a:lnTo>
                    <a:pt x="199" y="36"/>
                  </a:lnTo>
                  <a:lnTo>
                    <a:pt x="192" y="35"/>
                  </a:lnTo>
                  <a:lnTo>
                    <a:pt x="183" y="35"/>
                  </a:lnTo>
                  <a:lnTo>
                    <a:pt x="174" y="36"/>
                  </a:lnTo>
                  <a:lnTo>
                    <a:pt x="166" y="36"/>
                  </a:lnTo>
                  <a:lnTo>
                    <a:pt x="157" y="36"/>
                  </a:lnTo>
                  <a:lnTo>
                    <a:pt x="148" y="35"/>
                  </a:lnTo>
                  <a:lnTo>
                    <a:pt x="140" y="32"/>
                  </a:lnTo>
                  <a:lnTo>
                    <a:pt x="131" y="27"/>
                  </a:lnTo>
                  <a:lnTo>
                    <a:pt x="133" y="32"/>
                  </a:lnTo>
                  <a:lnTo>
                    <a:pt x="136" y="37"/>
                  </a:lnTo>
                  <a:lnTo>
                    <a:pt x="138" y="41"/>
                  </a:lnTo>
                  <a:lnTo>
                    <a:pt x="142" y="43"/>
                  </a:lnTo>
                  <a:lnTo>
                    <a:pt x="145" y="47"/>
                  </a:lnTo>
                  <a:lnTo>
                    <a:pt x="147" y="49"/>
                  </a:lnTo>
                  <a:lnTo>
                    <a:pt x="150" y="52"/>
                  </a:lnTo>
                  <a:lnTo>
                    <a:pt x="152" y="54"/>
                  </a:lnTo>
                  <a:lnTo>
                    <a:pt x="155" y="58"/>
                  </a:lnTo>
                  <a:lnTo>
                    <a:pt x="157" y="62"/>
                  </a:lnTo>
                  <a:lnTo>
                    <a:pt x="150" y="58"/>
                  </a:lnTo>
                  <a:lnTo>
                    <a:pt x="142" y="56"/>
                  </a:lnTo>
                  <a:lnTo>
                    <a:pt x="136" y="54"/>
                  </a:lnTo>
                  <a:lnTo>
                    <a:pt x="130" y="52"/>
                  </a:lnTo>
                  <a:lnTo>
                    <a:pt x="122" y="51"/>
                  </a:lnTo>
                  <a:lnTo>
                    <a:pt x="116" y="48"/>
                  </a:lnTo>
                  <a:lnTo>
                    <a:pt x="110" y="46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89" y="36"/>
                  </a:lnTo>
                  <a:lnTo>
                    <a:pt x="91" y="32"/>
                  </a:lnTo>
                  <a:lnTo>
                    <a:pt x="93" y="27"/>
                  </a:lnTo>
                  <a:lnTo>
                    <a:pt x="91" y="23"/>
                  </a:lnTo>
                  <a:lnTo>
                    <a:pt x="90" y="20"/>
                  </a:lnTo>
                  <a:lnTo>
                    <a:pt x="89" y="16"/>
                  </a:lnTo>
                  <a:lnTo>
                    <a:pt x="86" y="12"/>
                  </a:lnTo>
                  <a:lnTo>
                    <a:pt x="85" y="9"/>
                  </a:lnTo>
                  <a:lnTo>
                    <a:pt x="84" y="5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78" y="21"/>
                  </a:lnTo>
                  <a:lnTo>
                    <a:pt x="79" y="26"/>
                  </a:lnTo>
                  <a:lnTo>
                    <a:pt x="80" y="32"/>
                  </a:lnTo>
                  <a:lnTo>
                    <a:pt x="81" y="37"/>
                  </a:lnTo>
                  <a:lnTo>
                    <a:pt x="81" y="43"/>
                  </a:lnTo>
                  <a:lnTo>
                    <a:pt x="83" y="49"/>
                  </a:lnTo>
                  <a:lnTo>
                    <a:pt x="84" y="54"/>
                  </a:lnTo>
                  <a:lnTo>
                    <a:pt x="86" y="59"/>
                  </a:lnTo>
                  <a:lnTo>
                    <a:pt x="90" y="63"/>
                  </a:lnTo>
                  <a:lnTo>
                    <a:pt x="96" y="65"/>
                  </a:lnTo>
                  <a:lnTo>
                    <a:pt x="104" y="68"/>
                  </a:lnTo>
                  <a:lnTo>
                    <a:pt x="98" y="74"/>
                  </a:lnTo>
                  <a:lnTo>
                    <a:pt x="90" y="72"/>
                  </a:lnTo>
                  <a:lnTo>
                    <a:pt x="84" y="68"/>
                  </a:lnTo>
                  <a:lnTo>
                    <a:pt x="76" y="62"/>
                  </a:lnTo>
                  <a:lnTo>
                    <a:pt x="72" y="56"/>
                  </a:lnTo>
                  <a:lnTo>
                    <a:pt x="65" y="49"/>
                  </a:lnTo>
                  <a:lnTo>
                    <a:pt x="60" y="42"/>
                  </a:lnTo>
                  <a:lnTo>
                    <a:pt x="57" y="35"/>
                  </a:lnTo>
                  <a:lnTo>
                    <a:pt x="53" y="28"/>
                  </a:lnTo>
                  <a:lnTo>
                    <a:pt x="50" y="22"/>
                  </a:lnTo>
                  <a:lnTo>
                    <a:pt x="48" y="17"/>
                  </a:lnTo>
                  <a:lnTo>
                    <a:pt x="50" y="32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2" y="42"/>
                  </a:lnTo>
                  <a:lnTo>
                    <a:pt x="42" y="47"/>
                  </a:lnTo>
                  <a:lnTo>
                    <a:pt x="42" y="52"/>
                  </a:lnTo>
                  <a:lnTo>
                    <a:pt x="42" y="57"/>
                  </a:lnTo>
                  <a:lnTo>
                    <a:pt x="43" y="62"/>
                  </a:lnTo>
                  <a:lnTo>
                    <a:pt x="44" y="67"/>
                  </a:lnTo>
                  <a:lnTo>
                    <a:pt x="44" y="72"/>
                  </a:lnTo>
                  <a:lnTo>
                    <a:pt x="44" y="77"/>
                  </a:lnTo>
                  <a:lnTo>
                    <a:pt x="44" y="83"/>
                  </a:lnTo>
                  <a:lnTo>
                    <a:pt x="45" y="88"/>
                  </a:lnTo>
                  <a:lnTo>
                    <a:pt x="45" y="94"/>
                  </a:lnTo>
                  <a:lnTo>
                    <a:pt x="45" y="99"/>
                  </a:lnTo>
                  <a:lnTo>
                    <a:pt x="47" y="104"/>
                  </a:lnTo>
                  <a:lnTo>
                    <a:pt x="47" y="109"/>
                  </a:lnTo>
                  <a:lnTo>
                    <a:pt x="48" y="114"/>
                  </a:lnTo>
                  <a:lnTo>
                    <a:pt x="48" y="117"/>
                  </a:lnTo>
                  <a:lnTo>
                    <a:pt x="49" y="122"/>
                  </a:lnTo>
                  <a:lnTo>
                    <a:pt x="50" y="127"/>
                  </a:lnTo>
                  <a:lnTo>
                    <a:pt x="47" y="132"/>
                  </a:lnTo>
                  <a:lnTo>
                    <a:pt x="45" y="140"/>
                  </a:lnTo>
                  <a:lnTo>
                    <a:pt x="44" y="147"/>
                  </a:lnTo>
                  <a:lnTo>
                    <a:pt x="45" y="155"/>
                  </a:lnTo>
                  <a:lnTo>
                    <a:pt x="45" y="163"/>
                  </a:lnTo>
                  <a:lnTo>
                    <a:pt x="47" y="172"/>
                  </a:lnTo>
                  <a:lnTo>
                    <a:pt x="48" y="181"/>
                  </a:lnTo>
                  <a:lnTo>
                    <a:pt x="48" y="189"/>
                  </a:lnTo>
                  <a:lnTo>
                    <a:pt x="47" y="197"/>
                  </a:lnTo>
                  <a:lnTo>
                    <a:pt x="44" y="205"/>
                  </a:lnTo>
                  <a:lnTo>
                    <a:pt x="42" y="204"/>
                  </a:lnTo>
                  <a:lnTo>
                    <a:pt x="39" y="202"/>
                  </a:lnTo>
                  <a:lnTo>
                    <a:pt x="38" y="199"/>
                  </a:lnTo>
                  <a:lnTo>
                    <a:pt x="38" y="197"/>
                  </a:lnTo>
                  <a:lnTo>
                    <a:pt x="38" y="193"/>
                  </a:lnTo>
                  <a:lnTo>
                    <a:pt x="38" y="190"/>
                  </a:lnTo>
                  <a:lnTo>
                    <a:pt x="38" y="187"/>
                  </a:lnTo>
                  <a:lnTo>
                    <a:pt x="38" y="184"/>
                  </a:lnTo>
                  <a:lnTo>
                    <a:pt x="38" y="181"/>
                  </a:lnTo>
                  <a:lnTo>
                    <a:pt x="38" y="178"/>
                  </a:lnTo>
                  <a:lnTo>
                    <a:pt x="36" y="220"/>
                  </a:lnTo>
                  <a:lnTo>
                    <a:pt x="33" y="220"/>
                  </a:lnTo>
                  <a:lnTo>
                    <a:pt x="32" y="218"/>
                  </a:lnTo>
                  <a:lnTo>
                    <a:pt x="31" y="215"/>
                  </a:lnTo>
                  <a:lnTo>
                    <a:pt x="29" y="213"/>
                  </a:lnTo>
                  <a:lnTo>
                    <a:pt x="27" y="210"/>
                  </a:lnTo>
                  <a:lnTo>
                    <a:pt x="26" y="208"/>
                  </a:lnTo>
                  <a:lnTo>
                    <a:pt x="24" y="205"/>
                  </a:lnTo>
                  <a:lnTo>
                    <a:pt x="24" y="203"/>
                  </a:lnTo>
                  <a:lnTo>
                    <a:pt x="24" y="200"/>
                  </a:lnTo>
                  <a:lnTo>
                    <a:pt x="24" y="198"/>
                  </a:lnTo>
                  <a:lnTo>
                    <a:pt x="27" y="195"/>
                  </a:lnTo>
                  <a:lnTo>
                    <a:pt x="24" y="194"/>
                  </a:lnTo>
                  <a:lnTo>
                    <a:pt x="24" y="192"/>
                  </a:lnTo>
                  <a:lnTo>
                    <a:pt x="23" y="189"/>
                  </a:lnTo>
                  <a:lnTo>
                    <a:pt x="23" y="185"/>
                  </a:lnTo>
                  <a:lnTo>
                    <a:pt x="22" y="183"/>
                  </a:lnTo>
                  <a:lnTo>
                    <a:pt x="22" y="179"/>
                  </a:lnTo>
                  <a:lnTo>
                    <a:pt x="21" y="177"/>
                  </a:lnTo>
                  <a:lnTo>
                    <a:pt x="18" y="174"/>
                  </a:lnTo>
                  <a:lnTo>
                    <a:pt x="16" y="174"/>
                  </a:lnTo>
                  <a:lnTo>
                    <a:pt x="12" y="176"/>
                  </a:lnTo>
                  <a:lnTo>
                    <a:pt x="12" y="174"/>
                  </a:lnTo>
                  <a:lnTo>
                    <a:pt x="12" y="172"/>
                  </a:lnTo>
                  <a:lnTo>
                    <a:pt x="12" y="171"/>
                  </a:lnTo>
                  <a:lnTo>
                    <a:pt x="12" y="169"/>
                  </a:lnTo>
                  <a:lnTo>
                    <a:pt x="12" y="167"/>
                  </a:lnTo>
                  <a:lnTo>
                    <a:pt x="12" y="166"/>
                  </a:lnTo>
                  <a:lnTo>
                    <a:pt x="12" y="164"/>
                  </a:lnTo>
                  <a:lnTo>
                    <a:pt x="12" y="163"/>
                  </a:lnTo>
                  <a:lnTo>
                    <a:pt x="13" y="162"/>
                  </a:lnTo>
                  <a:lnTo>
                    <a:pt x="15" y="161"/>
                  </a:lnTo>
                  <a:lnTo>
                    <a:pt x="21" y="172"/>
                  </a:lnTo>
                  <a:lnTo>
                    <a:pt x="22" y="166"/>
                  </a:lnTo>
                  <a:lnTo>
                    <a:pt x="22" y="161"/>
                  </a:lnTo>
                  <a:lnTo>
                    <a:pt x="21" y="157"/>
                  </a:lnTo>
                  <a:lnTo>
                    <a:pt x="19" y="153"/>
                  </a:lnTo>
                  <a:lnTo>
                    <a:pt x="17" y="151"/>
                  </a:lnTo>
                  <a:lnTo>
                    <a:pt x="13" y="147"/>
                  </a:lnTo>
                  <a:lnTo>
                    <a:pt x="11" y="145"/>
                  </a:lnTo>
                  <a:lnTo>
                    <a:pt x="8" y="141"/>
                  </a:lnTo>
                  <a:lnTo>
                    <a:pt x="6" y="137"/>
                  </a:lnTo>
                  <a:lnTo>
                    <a:pt x="6" y="134"/>
                  </a:lnTo>
                  <a:lnTo>
                    <a:pt x="0" y="140"/>
                  </a:lnTo>
                  <a:lnTo>
                    <a:pt x="1" y="155"/>
                  </a:lnTo>
                  <a:lnTo>
                    <a:pt x="5" y="167"/>
                  </a:lnTo>
                  <a:lnTo>
                    <a:pt x="7" y="178"/>
                  </a:lnTo>
                  <a:lnTo>
                    <a:pt x="11" y="188"/>
                  </a:lnTo>
                  <a:lnTo>
                    <a:pt x="16" y="198"/>
                  </a:lnTo>
                  <a:lnTo>
                    <a:pt x="21" y="206"/>
                  </a:lnTo>
                  <a:lnTo>
                    <a:pt x="26" y="216"/>
                  </a:lnTo>
                  <a:lnTo>
                    <a:pt x="31" y="228"/>
                  </a:lnTo>
                  <a:lnTo>
                    <a:pt x="36" y="239"/>
                  </a:lnTo>
                  <a:lnTo>
                    <a:pt x="42" y="252"/>
                  </a:lnTo>
                  <a:lnTo>
                    <a:pt x="42" y="229"/>
                  </a:lnTo>
                  <a:lnTo>
                    <a:pt x="48" y="241"/>
                  </a:lnTo>
                  <a:lnTo>
                    <a:pt x="53" y="256"/>
                  </a:lnTo>
                  <a:lnTo>
                    <a:pt x="58" y="273"/>
                  </a:lnTo>
                  <a:lnTo>
                    <a:pt x="62" y="291"/>
                  </a:lnTo>
                  <a:lnTo>
                    <a:pt x="65" y="308"/>
                  </a:lnTo>
                  <a:lnTo>
                    <a:pt x="70" y="326"/>
                  </a:lnTo>
                  <a:lnTo>
                    <a:pt x="76" y="344"/>
                  </a:lnTo>
                  <a:lnTo>
                    <a:pt x="83" y="361"/>
                  </a:lnTo>
                  <a:lnTo>
                    <a:pt x="93" y="377"/>
                  </a:lnTo>
                  <a:lnTo>
                    <a:pt x="104" y="392"/>
                  </a:lnTo>
                  <a:lnTo>
                    <a:pt x="115" y="401"/>
                  </a:lnTo>
                  <a:lnTo>
                    <a:pt x="125" y="411"/>
                  </a:lnTo>
                  <a:lnTo>
                    <a:pt x="136" y="420"/>
                  </a:lnTo>
                  <a:lnTo>
                    <a:pt x="147" y="432"/>
                  </a:lnTo>
                  <a:lnTo>
                    <a:pt x="158" y="440"/>
                  </a:lnTo>
                  <a:lnTo>
                    <a:pt x="171" y="449"/>
                  </a:lnTo>
                  <a:lnTo>
                    <a:pt x="182" y="456"/>
                  </a:lnTo>
                  <a:lnTo>
                    <a:pt x="195" y="460"/>
                  </a:lnTo>
                  <a:lnTo>
                    <a:pt x="209" y="463"/>
                  </a:lnTo>
                  <a:lnTo>
                    <a:pt x="223" y="463"/>
                  </a:lnTo>
                  <a:lnTo>
                    <a:pt x="234" y="463"/>
                  </a:lnTo>
                  <a:lnTo>
                    <a:pt x="245" y="461"/>
                  </a:lnTo>
                  <a:lnTo>
                    <a:pt x="256" y="458"/>
                  </a:lnTo>
                  <a:lnTo>
                    <a:pt x="266" y="454"/>
                  </a:lnTo>
                  <a:lnTo>
                    <a:pt x="276" y="448"/>
                  </a:lnTo>
                  <a:lnTo>
                    <a:pt x="286" y="440"/>
                  </a:lnTo>
                  <a:lnTo>
                    <a:pt x="295" y="433"/>
                  </a:lnTo>
                  <a:lnTo>
                    <a:pt x="303" y="424"/>
                  </a:lnTo>
                  <a:lnTo>
                    <a:pt x="311" y="416"/>
                  </a:lnTo>
                  <a:lnTo>
                    <a:pt x="318" y="407"/>
                  </a:lnTo>
                  <a:lnTo>
                    <a:pt x="316" y="404"/>
                  </a:lnTo>
                  <a:lnTo>
                    <a:pt x="304" y="417"/>
                  </a:lnTo>
                  <a:lnTo>
                    <a:pt x="306" y="418"/>
                  </a:lnTo>
                  <a:lnTo>
                    <a:pt x="304" y="417"/>
                  </a:lnTo>
                  <a:lnTo>
                    <a:pt x="303" y="417"/>
                  </a:lnTo>
                  <a:lnTo>
                    <a:pt x="303" y="416"/>
                  </a:lnTo>
                  <a:lnTo>
                    <a:pt x="303" y="414"/>
                  </a:lnTo>
                  <a:lnTo>
                    <a:pt x="303" y="413"/>
                  </a:lnTo>
                  <a:lnTo>
                    <a:pt x="311" y="403"/>
                  </a:lnTo>
                  <a:lnTo>
                    <a:pt x="317" y="393"/>
                  </a:lnTo>
                  <a:lnTo>
                    <a:pt x="324" y="383"/>
                  </a:lnTo>
                  <a:lnTo>
                    <a:pt x="332" y="373"/>
                  </a:lnTo>
                  <a:lnTo>
                    <a:pt x="338" y="364"/>
                  </a:lnTo>
                  <a:lnTo>
                    <a:pt x="344" y="354"/>
                  </a:lnTo>
                  <a:lnTo>
                    <a:pt x="349" y="343"/>
                  </a:lnTo>
                  <a:lnTo>
                    <a:pt x="354" y="331"/>
                  </a:lnTo>
                  <a:lnTo>
                    <a:pt x="358" y="320"/>
                  </a:lnTo>
                  <a:lnTo>
                    <a:pt x="360" y="309"/>
                  </a:lnTo>
                  <a:lnTo>
                    <a:pt x="361" y="315"/>
                  </a:lnTo>
                  <a:lnTo>
                    <a:pt x="361" y="320"/>
                  </a:lnTo>
                  <a:lnTo>
                    <a:pt x="363" y="326"/>
                  </a:lnTo>
                  <a:lnTo>
                    <a:pt x="363" y="334"/>
                  </a:lnTo>
                  <a:lnTo>
                    <a:pt x="363" y="340"/>
                  </a:lnTo>
                  <a:lnTo>
                    <a:pt x="361" y="346"/>
                  </a:lnTo>
                  <a:lnTo>
                    <a:pt x="361" y="352"/>
                  </a:lnTo>
                  <a:lnTo>
                    <a:pt x="360" y="359"/>
                  </a:lnTo>
                  <a:lnTo>
                    <a:pt x="359" y="365"/>
                  </a:lnTo>
                  <a:lnTo>
                    <a:pt x="356" y="371"/>
                  </a:lnTo>
                  <a:lnTo>
                    <a:pt x="345" y="387"/>
                  </a:lnTo>
                  <a:lnTo>
                    <a:pt x="334" y="403"/>
                  </a:lnTo>
                  <a:lnTo>
                    <a:pt x="322" y="419"/>
                  </a:lnTo>
                  <a:lnTo>
                    <a:pt x="309" y="434"/>
                  </a:lnTo>
                  <a:lnTo>
                    <a:pt x="297" y="448"/>
                  </a:lnTo>
                  <a:lnTo>
                    <a:pt x="282" y="459"/>
                  </a:lnTo>
                  <a:lnTo>
                    <a:pt x="266" y="469"/>
                  </a:lnTo>
                  <a:lnTo>
                    <a:pt x="249" y="475"/>
                  </a:lnTo>
                  <a:lnTo>
                    <a:pt x="229" y="479"/>
                  </a:lnTo>
                  <a:lnTo>
                    <a:pt x="208" y="477"/>
                  </a:lnTo>
                  <a:lnTo>
                    <a:pt x="210" y="481"/>
                  </a:lnTo>
                  <a:lnTo>
                    <a:pt x="214" y="486"/>
                  </a:lnTo>
                  <a:lnTo>
                    <a:pt x="218" y="490"/>
                  </a:lnTo>
                  <a:lnTo>
                    <a:pt x="221" y="495"/>
                  </a:lnTo>
                  <a:lnTo>
                    <a:pt x="225" y="498"/>
                  </a:lnTo>
                  <a:lnTo>
                    <a:pt x="228" y="502"/>
                  </a:lnTo>
                  <a:lnTo>
                    <a:pt x="230" y="507"/>
                  </a:lnTo>
                  <a:lnTo>
                    <a:pt x="231" y="511"/>
                  </a:lnTo>
                  <a:lnTo>
                    <a:pt x="233" y="514"/>
                  </a:lnTo>
                  <a:lnTo>
                    <a:pt x="231" y="519"/>
                  </a:lnTo>
                  <a:lnTo>
                    <a:pt x="228" y="519"/>
                  </a:lnTo>
                  <a:lnTo>
                    <a:pt x="224" y="517"/>
                  </a:lnTo>
                  <a:lnTo>
                    <a:pt x="221" y="514"/>
                  </a:lnTo>
                  <a:lnTo>
                    <a:pt x="219" y="512"/>
                  </a:lnTo>
                  <a:lnTo>
                    <a:pt x="216" y="510"/>
                  </a:lnTo>
                  <a:lnTo>
                    <a:pt x="214" y="507"/>
                  </a:lnTo>
                  <a:lnTo>
                    <a:pt x="212" y="506"/>
                  </a:lnTo>
                  <a:lnTo>
                    <a:pt x="209" y="506"/>
                  </a:lnTo>
                  <a:lnTo>
                    <a:pt x="205" y="507"/>
                  </a:lnTo>
                  <a:lnTo>
                    <a:pt x="202" y="511"/>
                  </a:lnTo>
                  <a:lnTo>
                    <a:pt x="205" y="512"/>
                  </a:lnTo>
                  <a:lnTo>
                    <a:pt x="208" y="514"/>
                  </a:lnTo>
                  <a:lnTo>
                    <a:pt x="212" y="516"/>
                  </a:lnTo>
                  <a:lnTo>
                    <a:pt x="215" y="518"/>
                  </a:lnTo>
                  <a:lnTo>
                    <a:pt x="218" y="519"/>
                  </a:lnTo>
                  <a:lnTo>
                    <a:pt x="221" y="521"/>
                  </a:lnTo>
                  <a:lnTo>
                    <a:pt x="225" y="523"/>
                  </a:lnTo>
                  <a:lnTo>
                    <a:pt x="229" y="524"/>
                  </a:lnTo>
                  <a:lnTo>
                    <a:pt x="231" y="526"/>
                  </a:lnTo>
                  <a:lnTo>
                    <a:pt x="235" y="528"/>
                  </a:lnTo>
                  <a:lnTo>
                    <a:pt x="235" y="532"/>
                  </a:lnTo>
                  <a:lnTo>
                    <a:pt x="235" y="534"/>
                  </a:lnTo>
                  <a:lnTo>
                    <a:pt x="235" y="538"/>
                  </a:lnTo>
                  <a:lnTo>
                    <a:pt x="235" y="542"/>
                  </a:lnTo>
                  <a:lnTo>
                    <a:pt x="235" y="545"/>
                  </a:lnTo>
                  <a:lnTo>
                    <a:pt x="235" y="549"/>
                  </a:lnTo>
                  <a:lnTo>
                    <a:pt x="235" y="552"/>
                  </a:lnTo>
                  <a:lnTo>
                    <a:pt x="235" y="555"/>
                  </a:lnTo>
                  <a:lnTo>
                    <a:pt x="236" y="558"/>
                  </a:lnTo>
                  <a:lnTo>
                    <a:pt x="238" y="561"/>
                  </a:lnTo>
                  <a:lnTo>
                    <a:pt x="240" y="563"/>
                  </a:lnTo>
                  <a:lnTo>
                    <a:pt x="242" y="564"/>
                  </a:lnTo>
                  <a:lnTo>
                    <a:pt x="245" y="564"/>
                  </a:lnTo>
                  <a:lnTo>
                    <a:pt x="247" y="564"/>
                  </a:lnTo>
                  <a:lnTo>
                    <a:pt x="251" y="563"/>
                  </a:lnTo>
                  <a:lnTo>
                    <a:pt x="254" y="561"/>
                  </a:lnTo>
                  <a:lnTo>
                    <a:pt x="256" y="560"/>
                  </a:lnTo>
                  <a:lnTo>
                    <a:pt x="257" y="559"/>
                  </a:lnTo>
                  <a:lnTo>
                    <a:pt x="260" y="559"/>
                  </a:lnTo>
                  <a:lnTo>
                    <a:pt x="261" y="558"/>
                  </a:lnTo>
                  <a:lnTo>
                    <a:pt x="262" y="552"/>
                  </a:lnTo>
                  <a:lnTo>
                    <a:pt x="262" y="548"/>
                  </a:lnTo>
                  <a:lnTo>
                    <a:pt x="262" y="543"/>
                  </a:lnTo>
                  <a:lnTo>
                    <a:pt x="260" y="540"/>
                  </a:lnTo>
                  <a:lnTo>
                    <a:pt x="259" y="538"/>
                  </a:lnTo>
                  <a:lnTo>
                    <a:pt x="255" y="536"/>
                  </a:lnTo>
                  <a:lnTo>
                    <a:pt x="251" y="533"/>
                  </a:lnTo>
                  <a:lnTo>
                    <a:pt x="249" y="531"/>
                  </a:lnTo>
                  <a:lnTo>
                    <a:pt x="245" y="528"/>
                  </a:lnTo>
                  <a:lnTo>
                    <a:pt x="241" y="526"/>
                  </a:lnTo>
                  <a:lnTo>
                    <a:pt x="256" y="519"/>
                  </a:lnTo>
                  <a:lnTo>
                    <a:pt x="256" y="518"/>
                  </a:lnTo>
                  <a:lnTo>
                    <a:pt x="256" y="517"/>
                  </a:lnTo>
                  <a:lnTo>
                    <a:pt x="256" y="516"/>
                  </a:lnTo>
                  <a:lnTo>
                    <a:pt x="256" y="514"/>
                  </a:lnTo>
                  <a:lnTo>
                    <a:pt x="255" y="513"/>
                  </a:lnTo>
                  <a:lnTo>
                    <a:pt x="255" y="512"/>
                  </a:lnTo>
                  <a:lnTo>
                    <a:pt x="254" y="512"/>
                  </a:lnTo>
                  <a:lnTo>
                    <a:pt x="254" y="511"/>
                  </a:lnTo>
                  <a:lnTo>
                    <a:pt x="252" y="511"/>
                  </a:lnTo>
                  <a:lnTo>
                    <a:pt x="267" y="495"/>
                  </a:lnTo>
                  <a:lnTo>
                    <a:pt x="282" y="480"/>
                  </a:lnTo>
                  <a:lnTo>
                    <a:pt x="298" y="464"/>
                  </a:lnTo>
                  <a:lnTo>
                    <a:pt x="313" y="448"/>
                  </a:lnTo>
                  <a:lnTo>
                    <a:pt x="328" y="430"/>
                  </a:lnTo>
                  <a:lnTo>
                    <a:pt x="342" y="413"/>
                  </a:lnTo>
                  <a:lnTo>
                    <a:pt x="354" y="396"/>
                  </a:lnTo>
                  <a:lnTo>
                    <a:pt x="364" y="377"/>
                  </a:lnTo>
                  <a:lnTo>
                    <a:pt x="371" y="357"/>
                  </a:lnTo>
                  <a:lnTo>
                    <a:pt x="376" y="336"/>
                  </a:lnTo>
                  <a:lnTo>
                    <a:pt x="376" y="333"/>
                  </a:lnTo>
                  <a:lnTo>
                    <a:pt x="376" y="330"/>
                  </a:lnTo>
                  <a:lnTo>
                    <a:pt x="376" y="326"/>
                  </a:lnTo>
                  <a:lnTo>
                    <a:pt x="378" y="323"/>
                  </a:lnTo>
                  <a:lnTo>
                    <a:pt x="378" y="320"/>
                  </a:lnTo>
                  <a:lnTo>
                    <a:pt x="378" y="317"/>
                  </a:lnTo>
                  <a:lnTo>
                    <a:pt x="378" y="313"/>
                  </a:lnTo>
                  <a:lnTo>
                    <a:pt x="378" y="310"/>
                  </a:lnTo>
                  <a:lnTo>
                    <a:pt x="378" y="307"/>
                  </a:lnTo>
                  <a:lnTo>
                    <a:pt x="378" y="303"/>
                  </a:lnTo>
                  <a:lnTo>
                    <a:pt x="378" y="300"/>
                  </a:lnTo>
                  <a:lnTo>
                    <a:pt x="378" y="297"/>
                  </a:lnTo>
                  <a:lnTo>
                    <a:pt x="376" y="293"/>
                  </a:lnTo>
                  <a:lnTo>
                    <a:pt x="376" y="291"/>
                  </a:lnTo>
                  <a:lnTo>
                    <a:pt x="375" y="287"/>
                  </a:lnTo>
                  <a:lnTo>
                    <a:pt x="375" y="283"/>
                  </a:lnTo>
                  <a:lnTo>
                    <a:pt x="374" y="279"/>
                  </a:lnTo>
                  <a:lnTo>
                    <a:pt x="374" y="277"/>
                  </a:lnTo>
                  <a:lnTo>
                    <a:pt x="373" y="273"/>
                  </a:lnTo>
                  <a:lnTo>
                    <a:pt x="371" y="270"/>
                  </a:lnTo>
                  <a:lnTo>
                    <a:pt x="383" y="260"/>
                  </a:lnTo>
                  <a:lnTo>
                    <a:pt x="392" y="247"/>
                  </a:lnTo>
                  <a:lnTo>
                    <a:pt x="400" y="235"/>
                  </a:lnTo>
                  <a:lnTo>
                    <a:pt x="406" y="221"/>
                  </a:lnTo>
                  <a:lnTo>
                    <a:pt x="411" y="208"/>
                  </a:lnTo>
                  <a:lnTo>
                    <a:pt x="413" y="193"/>
                  </a:lnTo>
                  <a:lnTo>
                    <a:pt x="416" y="177"/>
                  </a:lnTo>
                  <a:lnTo>
                    <a:pt x="417" y="162"/>
                  </a:lnTo>
                  <a:lnTo>
                    <a:pt x="417" y="147"/>
                  </a:lnTo>
                  <a:lnTo>
                    <a:pt x="416" y="131"/>
                  </a:lnTo>
                  <a:lnTo>
                    <a:pt x="415" y="131"/>
                  </a:lnTo>
                  <a:close/>
                  <a:moveTo>
                    <a:pt x="390" y="184"/>
                  </a:moveTo>
                  <a:lnTo>
                    <a:pt x="392" y="176"/>
                  </a:lnTo>
                  <a:lnTo>
                    <a:pt x="390" y="193"/>
                  </a:lnTo>
                  <a:lnTo>
                    <a:pt x="390" y="184"/>
                  </a:lnTo>
                  <a:close/>
                  <a:moveTo>
                    <a:pt x="216" y="320"/>
                  </a:moveTo>
                  <a:lnTo>
                    <a:pt x="216" y="317"/>
                  </a:lnTo>
                  <a:lnTo>
                    <a:pt x="218" y="314"/>
                  </a:lnTo>
                  <a:lnTo>
                    <a:pt x="220" y="310"/>
                  </a:lnTo>
                  <a:lnTo>
                    <a:pt x="223" y="308"/>
                  </a:lnTo>
                  <a:lnTo>
                    <a:pt x="226" y="305"/>
                  </a:lnTo>
                  <a:lnTo>
                    <a:pt x="230" y="304"/>
                  </a:lnTo>
                  <a:lnTo>
                    <a:pt x="234" y="302"/>
                  </a:lnTo>
                  <a:lnTo>
                    <a:pt x="239" y="300"/>
                  </a:lnTo>
                  <a:lnTo>
                    <a:pt x="242" y="299"/>
                  </a:lnTo>
                  <a:lnTo>
                    <a:pt x="246" y="299"/>
                  </a:lnTo>
                  <a:lnTo>
                    <a:pt x="245" y="304"/>
                  </a:lnTo>
                  <a:lnTo>
                    <a:pt x="241" y="309"/>
                  </a:lnTo>
                  <a:lnTo>
                    <a:pt x="239" y="313"/>
                  </a:lnTo>
                  <a:lnTo>
                    <a:pt x="234" y="317"/>
                  </a:lnTo>
                  <a:lnTo>
                    <a:pt x="230" y="320"/>
                  </a:lnTo>
                  <a:lnTo>
                    <a:pt x="225" y="324"/>
                  </a:lnTo>
                  <a:lnTo>
                    <a:pt x="220" y="328"/>
                  </a:lnTo>
                  <a:lnTo>
                    <a:pt x="215" y="330"/>
                  </a:lnTo>
                  <a:lnTo>
                    <a:pt x="210" y="333"/>
                  </a:lnTo>
                  <a:lnTo>
                    <a:pt x="205" y="335"/>
                  </a:lnTo>
                  <a:lnTo>
                    <a:pt x="187" y="335"/>
                  </a:lnTo>
                  <a:lnTo>
                    <a:pt x="190" y="333"/>
                  </a:lnTo>
                  <a:lnTo>
                    <a:pt x="189" y="333"/>
                  </a:lnTo>
                  <a:lnTo>
                    <a:pt x="189" y="331"/>
                  </a:lnTo>
                  <a:lnTo>
                    <a:pt x="188" y="331"/>
                  </a:lnTo>
                  <a:lnTo>
                    <a:pt x="188" y="330"/>
                  </a:lnTo>
                  <a:lnTo>
                    <a:pt x="187" y="330"/>
                  </a:lnTo>
                  <a:lnTo>
                    <a:pt x="186" y="329"/>
                  </a:lnTo>
                  <a:lnTo>
                    <a:pt x="184" y="329"/>
                  </a:lnTo>
                  <a:lnTo>
                    <a:pt x="178" y="335"/>
                  </a:lnTo>
                  <a:lnTo>
                    <a:pt x="176" y="334"/>
                  </a:lnTo>
                  <a:lnTo>
                    <a:pt x="174" y="330"/>
                  </a:lnTo>
                  <a:lnTo>
                    <a:pt x="172" y="328"/>
                  </a:lnTo>
                  <a:lnTo>
                    <a:pt x="171" y="324"/>
                  </a:lnTo>
                  <a:lnTo>
                    <a:pt x="169" y="319"/>
                  </a:lnTo>
                  <a:lnTo>
                    <a:pt x="168" y="315"/>
                  </a:lnTo>
                  <a:lnTo>
                    <a:pt x="167" y="312"/>
                  </a:lnTo>
                  <a:lnTo>
                    <a:pt x="164" y="308"/>
                  </a:lnTo>
                  <a:lnTo>
                    <a:pt x="161" y="305"/>
                  </a:lnTo>
                  <a:lnTo>
                    <a:pt x="157" y="303"/>
                  </a:lnTo>
                  <a:lnTo>
                    <a:pt x="164" y="303"/>
                  </a:lnTo>
                  <a:lnTo>
                    <a:pt x="171" y="304"/>
                  </a:lnTo>
                  <a:lnTo>
                    <a:pt x="177" y="308"/>
                  </a:lnTo>
                  <a:lnTo>
                    <a:pt x="183" y="313"/>
                  </a:lnTo>
                  <a:lnTo>
                    <a:pt x="188" y="317"/>
                  </a:lnTo>
                  <a:lnTo>
                    <a:pt x="193" y="322"/>
                  </a:lnTo>
                  <a:lnTo>
                    <a:pt x="198" y="324"/>
                  </a:lnTo>
                  <a:lnTo>
                    <a:pt x="203" y="325"/>
                  </a:lnTo>
                  <a:lnTo>
                    <a:pt x="209" y="324"/>
                  </a:lnTo>
                  <a:lnTo>
                    <a:pt x="216" y="320"/>
                  </a:lnTo>
                  <a:close/>
                  <a:moveTo>
                    <a:pt x="231" y="216"/>
                  </a:moveTo>
                  <a:lnTo>
                    <a:pt x="235" y="215"/>
                  </a:lnTo>
                  <a:lnTo>
                    <a:pt x="239" y="214"/>
                  </a:lnTo>
                  <a:lnTo>
                    <a:pt x="242" y="214"/>
                  </a:lnTo>
                  <a:lnTo>
                    <a:pt x="246" y="214"/>
                  </a:lnTo>
                  <a:lnTo>
                    <a:pt x="250" y="214"/>
                  </a:lnTo>
                  <a:lnTo>
                    <a:pt x="254" y="215"/>
                  </a:lnTo>
                  <a:lnTo>
                    <a:pt x="257" y="216"/>
                  </a:lnTo>
                  <a:lnTo>
                    <a:pt x="260" y="218"/>
                  </a:lnTo>
                  <a:lnTo>
                    <a:pt x="264" y="218"/>
                  </a:lnTo>
                  <a:lnTo>
                    <a:pt x="267" y="219"/>
                  </a:lnTo>
                  <a:lnTo>
                    <a:pt x="269" y="219"/>
                  </a:lnTo>
                  <a:lnTo>
                    <a:pt x="270" y="219"/>
                  </a:lnTo>
                  <a:lnTo>
                    <a:pt x="271" y="219"/>
                  </a:lnTo>
                  <a:lnTo>
                    <a:pt x="271" y="220"/>
                  </a:lnTo>
                  <a:lnTo>
                    <a:pt x="272" y="220"/>
                  </a:lnTo>
                  <a:lnTo>
                    <a:pt x="273" y="220"/>
                  </a:lnTo>
                  <a:lnTo>
                    <a:pt x="272" y="220"/>
                  </a:lnTo>
                  <a:lnTo>
                    <a:pt x="271" y="220"/>
                  </a:lnTo>
                  <a:lnTo>
                    <a:pt x="270" y="219"/>
                  </a:lnTo>
                  <a:lnTo>
                    <a:pt x="269" y="219"/>
                  </a:lnTo>
                  <a:lnTo>
                    <a:pt x="267" y="219"/>
                  </a:lnTo>
                  <a:lnTo>
                    <a:pt x="264" y="219"/>
                  </a:lnTo>
                  <a:lnTo>
                    <a:pt x="260" y="220"/>
                  </a:lnTo>
                  <a:lnTo>
                    <a:pt x="256" y="220"/>
                  </a:lnTo>
                  <a:lnTo>
                    <a:pt x="252" y="221"/>
                  </a:lnTo>
                  <a:lnTo>
                    <a:pt x="249" y="221"/>
                  </a:lnTo>
                  <a:lnTo>
                    <a:pt x="245" y="223"/>
                  </a:lnTo>
                  <a:lnTo>
                    <a:pt x="241" y="223"/>
                  </a:lnTo>
                  <a:lnTo>
                    <a:pt x="238" y="221"/>
                  </a:lnTo>
                  <a:lnTo>
                    <a:pt x="235" y="219"/>
                  </a:lnTo>
                  <a:lnTo>
                    <a:pt x="231" y="216"/>
                  </a:lnTo>
                  <a:close/>
                  <a:moveTo>
                    <a:pt x="182" y="276"/>
                  </a:moveTo>
                  <a:lnTo>
                    <a:pt x="182" y="277"/>
                  </a:lnTo>
                  <a:lnTo>
                    <a:pt x="181" y="278"/>
                  </a:lnTo>
                  <a:lnTo>
                    <a:pt x="181" y="279"/>
                  </a:lnTo>
                  <a:lnTo>
                    <a:pt x="181" y="281"/>
                  </a:lnTo>
                  <a:lnTo>
                    <a:pt x="179" y="282"/>
                  </a:lnTo>
                  <a:lnTo>
                    <a:pt x="179" y="283"/>
                  </a:lnTo>
                  <a:lnTo>
                    <a:pt x="178" y="284"/>
                  </a:lnTo>
                  <a:lnTo>
                    <a:pt x="178" y="286"/>
                  </a:lnTo>
                  <a:lnTo>
                    <a:pt x="178" y="287"/>
                  </a:lnTo>
                  <a:lnTo>
                    <a:pt x="178" y="288"/>
                  </a:lnTo>
                  <a:lnTo>
                    <a:pt x="177" y="288"/>
                  </a:lnTo>
                  <a:lnTo>
                    <a:pt x="176" y="288"/>
                  </a:lnTo>
                  <a:lnTo>
                    <a:pt x="174" y="288"/>
                  </a:lnTo>
                  <a:lnTo>
                    <a:pt x="173" y="287"/>
                  </a:lnTo>
                  <a:lnTo>
                    <a:pt x="172" y="287"/>
                  </a:lnTo>
                  <a:lnTo>
                    <a:pt x="171" y="286"/>
                  </a:lnTo>
                  <a:lnTo>
                    <a:pt x="169" y="284"/>
                  </a:lnTo>
                  <a:lnTo>
                    <a:pt x="168" y="284"/>
                  </a:lnTo>
                  <a:lnTo>
                    <a:pt x="168" y="283"/>
                  </a:lnTo>
                  <a:lnTo>
                    <a:pt x="167" y="282"/>
                  </a:lnTo>
                  <a:lnTo>
                    <a:pt x="168" y="281"/>
                  </a:lnTo>
                  <a:lnTo>
                    <a:pt x="168" y="279"/>
                  </a:lnTo>
                  <a:lnTo>
                    <a:pt x="169" y="278"/>
                  </a:lnTo>
                  <a:lnTo>
                    <a:pt x="172" y="277"/>
                  </a:lnTo>
                  <a:lnTo>
                    <a:pt x="173" y="277"/>
                  </a:lnTo>
                  <a:lnTo>
                    <a:pt x="174" y="277"/>
                  </a:lnTo>
                  <a:lnTo>
                    <a:pt x="176" y="276"/>
                  </a:lnTo>
                  <a:lnTo>
                    <a:pt x="178" y="276"/>
                  </a:lnTo>
                  <a:lnTo>
                    <a:pt x="179" y="276"/>
                  </a:lnTo>
                  <a:lnTo>
                    <a:pt x="182" y="276"/>
                  </a:lnTo>
                  <a:close/>
                  <a:moveTo>
                    <a:pt x="155" y="252"/>
                  </a:moveTo>
                  <a:lnTo>
                    <a:pt x="153" y="252"/>
                  </a:lnTo>
                  <a:lnTo>
                    <a:pt x="152" y="252"/>
                  </a:lnTo>
                  <a:lnTo>
                    <a:pt x="151" y="252"/>
                  </a:lnTo>
                  <a:lnTo>
                    <a:pt x="150" y="252"/>
                  </a:lnTo>
                  <a:lnTo>
                    <a:pt x="148" y="252"/>
                  </a:lnTo>
                  <a:lnTo>
                    <a:pt x="146" y="252"/>
                  </a:lnTo>
                  <a:lnTo>
                    <a:pt x="145" y="252"/>
                  </a:lnTo>
                  <a:lnTo>
                    <a:pt x="143" y="252"/>
                  </a:lnTo>
                  <a:lnTo>
                    <a:pt x="143" y="253"/>
                  </a:lnTo>
                  <a:lnTo>
                    <a:pt x="142" y="255"/>
                  </a:lnTo>
                  <a:lnTo>
                    <a:pt x="142" y="251"/>
                  </a:lnTo>
                  <a:lnTo>
                    <a:pt x="142" y="247"/>
                  </a:lnTo>
                  <a:lnTo>
                    <a:pt x="145" y="244"/>
                  </a:lnTo>
                  <a:lnTo>
                    <a:pt x="147" y="241"/>
                  </a:lnTo>
                  <a:lnTo>
                    <a:pt x="150" y="240"/>
                  </a:lnTo>
                  <a:lnTo>
                    <a:pt x="153" y="237"/>
                  </a:lnTo>
                  <a:lnTo>
                    <a:pt x="157" y="235"/>
                  </a:lnTo>
                  <a:lnTo>
                    <a:pt x="161" y="234"/>
                  </a:lnTo>
                  <a:lnTo>
                    <a:pt x="164" y="231"/>
                  </a:lnTo>
                  <a:lnTo>
                    <a:pt x="167" y="229"/>
                  </a:lnTo>
                  <a:lnTo>
                    <a:pt x="168" y="231"/>
                  </a:lnTo>
                  <a:lnTo>
                    <a:pt x="168" y="234"/>
                  </a:lnTo>
                  <a:lnTo>
                    <a:pt x="168" y="236"/>
                  </a:lnTo>
                  <a:lnTo>
                    <a:pt x="167" y="239"/>
                  </a:lnTo>
                  <a:lnTo>
                    <a:pt x="166" y="241"/>
                  </a:lnTo>
                  <a:lnTo>
                    <a:pt x="163" y="244"/>
                  </a:lnTo>
                  <a:lnTo>
                    <a:pt x="161" y="246"/>
                  </a:lnTo>
                  <a:lnTo>
                    <a:pt x="159" y="249"/>
                  </a:lnTo>
                  <a:lnTo>
                    <a:pt x="157" y="250"/>
                  </a:lnTo>
                  <a:lnTo>
                    <a:pt x="155" y="252"/>
                  </a:lnTo>
                  <a:close/>
                  <a:moveTo>
                    <a:pt x="65" y="184"/>
                  </a:moveTo>
                  <a:lnTo>
                    <a:pt x="72" y="176"/>
                  </a:lnTo>
                  <a:lnTo>
                    <a:pt x="78" y="171"/>
                  </a:lnTo>
                  <a:lnTo>
                    <a:pt x="85" y="168"/>
                  </a:lnTo>
                  <a:lnTo>
                    <a:pt x="93" y="169"/>
                  </a:lnTo>
                  <a:lnTo>
                    <a:pt x="100" y="172"/>
                  </a:lnTo>
                  <a:lnTo>
                    <a:pt x="109" y="176"/>
                  </a:lnTo>
                  <a:lnTo>
                    <a:pt x="116" y="178"/>
                  </a:lnTo>
                  <a:lnTo>
                    <a:pt x="125" y="181"/>
                  </a:lnTo>
                  <a:lnTo>
                    <a:pt x="132" y="181"/>
                  </a:lnTo>
                  <a:lnTo>
                    <a:pt x="140" y="178"/>
                  </a:lnTo>
                  <a:lnTo>
                    <a:pt x="140" y="179"/>
                  </a:lnTo>
                  <a:lnTo>
                    <a:pt x="140" y="181"/>
                  </a:lnTo>
                  <a:lnTo>
                    <a:pt x="140" y="182"/>
                  </a:lnTo>
                  <a:lnTo>
                    <a:pt x="141" y="182"/>
                  </a:lnTo>
                  <a:lnTo>
                    <a:pt x="141" y="183"/>
                  </a:lnTo>
                  <a:lnTo>
                    <a:pt x="142" y="183"/>
                  </a:lnTo>
                  <a:lnTo>
                    <a:pt x="142" y="184"/>
                  </a:lnTo>
                  <a:lnTo>
                    <a:pt x="135" y="185"/>
                  </a:lnTo>
                  <a:lnTo>
                    <a:pt x="129" y="185"/>
                  </a:lnTo>
                  <a:lnTo>
                    <a:pt x="121" y="184"/>
                  </a:lnTo>
                  <a:lnTo>
                    <a:pt x="114" y="183"/>
                  </a:lnTo>
                  <a:lnTo>
                    <a:pt x="107" y="181"/>
                  </a:lnTo>
                  <a:lnTo>
                    <a:pt x="100" y="179"/>
                  </a:lnTo>
                  <a:lnTo>
                    <a:pt x="93" y="178"/>
                  </a:lnTo>
                  <a:lnTo>
                    <a:pt x="86" y="179"/>
                  </a:lnTo>
                  <a:lnTo>
                    <a:pt x="80" y="182"/>
                  </a:lnTo>
                  <a:lnTo>
                    <a:pt x="74" y="187"/>
                  </a:lnTo>
                  <a:lnTo>
                    <a:pt x="65" y="184"/>
                  </a:lnTo>
                  <a:close/>
                  <a:moveTo>
                    <a:pt x="163" y="205"/>
                  </a:moveTo>
                  <a:lnTo>
                    <a:pt x="166" y="208"/>
                  </a:lnTo>
                  <a:lnTo>
                    <a:pt x="167" y="209"/>
                  </a:lnTo>
                  <a:lnTo>
                    <a:pt x="166" y="209"/>
                  </a:lnTo>
                  <a:lnTo>
                    <a:pt x="164" y="208"/>
                  </a:lnTo>
                  <a:lnTo>
                    <a:pt x="163" y="206"/>
                  </a:lnTo>
                  <a:lnTo>
                    <a:pt x="161" y="204"/>
                  </a:lnTo>
                  <a:lnTo>
                    <a:pt x="158" y="203"/>
                  </a:lnTo>
                  <a:lnTo>
                    <a:pt x="156" y="203"/>
                  </a:lnTo>
                  <a:lnTo>
                    <a:pt x="153" y="203"/>
                  </a:lnTo>
                  <a:lnTo>
                    <a:pt x="152" y="205"/>
                  </a:lnTo>
                  <a:lnTo>
                    <a:pt x="147" y="206"/>
                  </a:lnTo>
                  <a:lnTo>
                    <a:pt x="142" y="206"/>
                  </a:lnTo>
                  <a:lnTo>
                    <a:pt x="135" y="208"/>
                  </a:lnTo>
                  <a:lnTo>
                    <a:pt x="127" y="208"/>
                  </a:lnTo>
                  <a:lnTo>
                    <a:pt x="120" y="208"/>
                  </a:lnTo>
                  <a:lnTo>
                    <a:pt x="112" y="206"/>
                  </a:lnTo>
                  <a:lnTo>
                    <a:pt x="104" y="206"/>
                  </a:lnTo>
                  <a:lnTo>
                    <a:pt x="96" y="206"/>
                  </a:lnTo>
                  <a:lnTo>
                    <a:pt x="88" y="206"/>
                  </a:lnTo>
                  <a:lnTo>
                    <a:pt x="80" y="208"/>
                  </a:lnTo>
                  <a:lnTo>
                    <a:pt x="86" y="203"/>
                  </a:lnTo>
                  <a:lnTo>
                    <a:pt x="94" y="199"/>
                  </a:lnTo>
                  <a:lnTo>
                    <a:pt x="102" y="197"/>
                  </a:lnTo>
                  <a:lnTo>
                    <a:pt x="112" y="194"/>
                  </a:lnTo>
                  <a:lnTo>
                    <a:pt x="121" y="193"/>
                  </a:lnTo>
                  <a:lnTo>
                    <a:pt x="131" y="192"/>
                  </a:lnTo>
                  <a:lnTo>
                    <a:pt x="140" y="193"/>
                  </a:lnTo>
                  <a:lnTo>
                    <a:pt x="148" y="195"/>
                  </a:lnTo>
                  <a:lnTo>
                    <a:pt x="157" y="199"/>
                  </a:lnTo>
                  <a:lnTo>
                    <a:pt x="163" y="205"/>
                  </a:lnTo>
                  <a:close/>
                  <a:moveTo>
                    <a:pt x="112" y="339"/>
                  </a:moveTo>
                  <a:lnTo>
                    <a:pt x="112" y="338"/>
                  </a:lnTo>
                  <a:lnTo>
                    <a:pt x="112" y="335"/>
                  </a:lnTo>
                  <a:lnTo>
                    <a:pt x="112" y="331"/>
                  </a:lnTo>
                  <a:lnTo>
                    <a:pt x="112" y="329"/>
                  </a:lnTo>
                  <a:lnTo>
                    <a:pt x="112" y="325"/>
                  </a:lnTo>
                  <a:lnTo>
                    <a:pt x="112" y="322"/>
                  </a:lnTo>
                  <a:lnTo>
                    <a:pt x="114" y="319"/>
                  </a:lnTo>
                  <a:lnTo>
                    <a:pt x="115" y="317"/>
                  </a:lnTo>
                  <a:lnTo>
                    <a:pt x="116" y="314"/>
                  </a:lnTo>
                  <a:lnTo>
                    <a:pt x="119" y="313"/>
                  </a:lnTo>
                  <a:lnTo>
                    <a:pt x="122" y="312"/>
                  </a:lnTo>
                  <a:lnTo>
                    <a:pt x="112" y="338"/>
                  </a:lnTo>
                  <a:lnTo>
                    <a:pt x="112" y="339"/>
                  </a:lnTo>
                  <a:lnTo>
                    <a:pt x="114" y="339"/>
                  </a:lnTo>
                  <a:lnTo>
                    <a:pt x="114" y="340"/>
                  </a:lnTo>
                  <a:lnTo>
                    <a:pt x="112" y="340"/>
                  </a:lnTo>
                  <a:lnTo>
                    <a:pt x="112" y="339"/>
                  </a:lnTo>
                  <a:close/>
                  <a:moveTo>
                    <a:pt x="98" y="365"/>
                  </a:moveTo>
                  <a:lnTo>
                    <a:pt x="95" y="369"/>
                  </a:lnTo>
                  <a:lnTo>
                    <a:pt x="98" y="365"/>
                  </a:lnTo>
                  <a:lnTo>
                    <a:pt x="99" y="361"/>
                  </a:lnTo>
                  <a:lnTo>
                    <a:pt x="99" y="357"/>
                  </a:lnTo>
                  <a:lnTo>
                    <a:pt x="98" y="354"/>
                  </a:lnTo>
                  <a:lnTo>
                    <a:pt x="95" y="350"/>
                  </a:lnTo>
                  <a:lnTo>
                    <a:pt x="94" y="348"/>
                  </a:lnTo>
                  <a:lnTo>
                    <a:pt x="91" y="344"/>
                  </a:lnTo>
                  <a:lnTo>
                    <a:pt x="90" y="340"/>
                  </a:lnTo>
                  <a:lnTo>
                    <a:pt x="89" y="336"/>
                  </a:lnTo>
                  <a:lnTo>
                    <a:pt x="89" y="333"/>
                  </a:lnTo>
                  <a:lnTo>
                    <a:pt x="125" y="398"/>
                  </a:lnTo>
                  <a:lnTo>
                    <a:pt x="98" y="365"/>
                  </a:lnTo>
                  <a:close/>
                  <a:moveTo>
                    <a:pt x="152" y="216"/>
                  </a:moveTo>
                  <a:lnTo>
                    <a:pt x="150" y="218"/>
                  </a:lnTo>
                  <a:lnTo>
                    <a:pt x="147" y="219"/>
                  </a:lnTo>
                  <a:lnTo>
                    <a:pt x="145" y="220"/>
                  </a:lnTo>
                  <a:lnTo>
                    <a:pt x="142" y="221"/>
                  </a:lnTo>
                  <a:lnTo>
                    <a:pt x="140" y="223"/>
                  </a:lnTo>
                  <a:lnTo>
                    <a:pt x="137" y="224"/>
                  </a:lnTo>
                  <a:lnTo>
                    <a:pt x="133" y="225"/>
                  </a:lnTo>
                  <a:lnTo>
                    <a:pt x="131" y="225"/>
                  </a:lnTo>
                  <a:lnTo>
                    <a:pt x="127" y="225"/>
                  </a:lnTo>
                  <a:lnTo>
                    <a:pt x="125" y="225"/>
                  </a:lnTo>
                  <a:lnTo>
                    <a:pt x="127" y="224"/>
                  </a:lnTo>
                  <a:lnTo>
                    <a:pt x="130" y="224"/>
                  </a:lnTo>
                  <a:lnTo>
                    <a:pt x="132" y="223"/>
                  </a:lnTo>
                  <a:lnTo>
                    <a:pt x="135" y="221"/>
                  </a:lnTo>
                  <a:lnTo>
                    <a:pt x="138" y="221"/>
                  </a:lnTo>
                  <a:lnTo>
                    <a:pt x="141" y="220"/>
                  </a:lnTo>
                  <a:lnTo>
                    <a:pt x="143" y="219"/>
                  </a:lnTo>
                  <a:lnTo>
                    <a:pt x="146" y="219"/>
                  </a:lnTo>
                  <a:lnTo>
                    <a:pt x="150" y="218"/>
                  </a:lnTo>
                  <a:lnTo>
                    <a:pt x="152" y="216"/>
                  </a:lnTo>
                  <a:close/>
                  <a:moveTo>
                    <a:pt x="187" y="407"/>
                  </a:moveTo>
                  <a:lnTo>
                    <a:pt x="176" y="398"/>
                  </a:lnTo>
                  <a:lnTo>
                    <a:pt x="182" y="402"/>
                  </a:lnTo>
                  <a:lnTo>
                    <a:pt x="188" y="403"/>
                  </a:lnTo>
                  <a:lnTo>
                    <a:pt x="194" y="403"/>
                  </a:lnTo>
                  <a:lnTo>
                    <a:pt x="202" y="403"/>
                  </a:lnTo>
                  <a:lnTo>
                    <a:pt x="208" y="403"/>
                  </a:lnTo>
                  <a:lnTo>
                    <a:pt x="215" y="402"/>
                  </a:lnTo>
                  <a:lnTo>
                    <a:pt x="221" y="401"/>
                  </a:lnTo>
                  <a:lnTo>
                    <a:pt x="229" y="399"/>
                  </a:lnTo>
                  <a:lnTo>
                    <a:pt x="236" y="399"/>
                  </a:lnTo>
                  <a:lnTo>
                    <a:pt x="244" y="401"/>
                  </a:lnTo>
                  <a:lnTo>
                    <a:pt x="239" y="404"/>
                  </a:lnTo>
                  <a:lnTo>
                    <a:pt x="233" y="408"/>
                  </a:lnTo>
                  <a:lnTo>
                    <a:pt x="228" y="411"/>
                  </a:lnTo>
                  <a:lnTo>
                    <a:pt x="223" y="412"/>
                  </a:lnTo>
                  <a:lnTo>
                    <a:pt x="216" y="413"/>
                  </a:lnTo>
                  <a:lnTo>
                    <a:pt x="212" y="413"/>
                  </a:lnTo>
                  <a:lnTo>
                    <a:pt x="205" y="413"/>
                  </a:lnTo>
                  <a:lnTo>
                    <a:pt x="199" y="412"/>
                  </a:lnTo>
                  <a:lnTo>
                    <a:pt x="193" y="409"/>
                  </a:lnTo>
                  <a:lnTo>
                    <a:pt x="187" y="407"/>
                  </a:lnTo>
                  <a:close/>
                  <a:moveTo>
                    <a:pt x="218" y="357"/>
                  </a:moveTo>
                  <a:lnTo>
                    <a:pt x="216" y="357"/>
                  </a:lnTo>
                  <a:lnTo>
                    <a:pt x="215" y="359"/>
                  </a:lnTo>
                  <a:lnTo>
                    <a:pt x="214" y="360"/>
                  </a:lnTo>
                  <a:lnTo>
                    <a:pt x="213" y="360"/>
                  </a:lnTo>
                  <a:lnTo>
                    <a:pt x="212" y="361"/>
                  </a:lnTo>
                  <a:lnTo>
                    <a:pt x="210" y="361"/>
                  </a:lnTo>
                  <a:lnTo>
                    <a:pt x="209" y="361"/>
                  </a:lnTo>
                  <a:lnTo>
                    <a:pt x="208" y="361"/>
                  </a:lnTo>
                  <a:lnTo>
                    <a:pt x="207" y="362"/>
                  </a:lnTo>
                  <a:lnTo>
                    <a:pt x="205" y="362"/>
                  </a:lnTo>
                  <a:lnTo>
                    <a:pt x="202" y="361"/>
                  </a:lnTo>
                  <a:lnTo>
                    <a:pt x="197" y="361"/>
                  </a:lnTo>
                  <a:lnTo>
                    <a:pt x="193" y="360"/>
                  </a:lnTo>
                  <a:lnTo>
                    <a:pt x="188" y="359"/>
                  </a:lnTo>
                  <a:lnTo>
                    <a:pt x="184" y="357"/>
                  </a:lnTo>
                  <a:lnTo>
                    <a:pt x="179" y="356"/>
                  </a:lnTo>
                  <a:lnTo>
                    <a:pt x="176" y="356"/>
                  </a:lnTo>
                  <a:lnTo>
                    <a:pt x="172" y="356"/>
                  </a:lnTo>
                  <a:lnTo>
                    <a:pt x="167" y="356"/>
                  </a:lnTo>
                  <a:lnTo>
                    <a:pt x="163" y="359"/>
                  </a:lnTo>
                  <a:lnTo>
                    <a:pt x="166" y="360"/>
                  </a:lnTo>
                  <a:lnTo>
                    <a:pt x="168" y="362"/>
                  </a:lnTo>
                  <a:lnTo>
                    <a:pt x="171" y="364"/>
                  </a:lnTo>
                  <a:lnTo>
                    <a:pt x="174" y="365"/>
                  </a:lnTo>
                  <a:lnTo>
                    <a:pt x="177" y="367"/>
                  </a:lnTo>
                  <a:lnTo>
                    <a:pt x="179" y="369"/>
                  </a:lnTo>
                  <a:lnTo>
                    <a:pt x="183" y="370"/>
                  </a:lnTo>
                  <a:lnTo>
                    <a:pt x="186" y="371"/>
                  </a:lnTo>
                  <a:lnTo>
                    <a:pt x="189" y="372"/>
                  </a:lnTo>
                  <a:lnTo>
                    <a:pt x="192" y="373"/>
                  </a:lnTo>
                  <a:lnTo>
                    <a:pt x="193" y="373"/>
                  </a:lnTo>
                  <a:lnTo>
                    <a:pt x="193" y="375"/>
                  </a:lnTo>
                  <a:lnTo>
                    <a:pt x="197" y="376"/>
                  </a:lnTo>
                  <a:lnTo>
                    <a:pt x="200" y="376"/>
                  </a:lnTo>
                  <a:lnTo>
                    <a:pt x="204" y="377"/>
                  </a:lnTo>
                  <a:lnTo>
                    <a:pt x="208" y="377"/>
                  </a:lnTo>
                  <a:lnTo>
                    <a:pt x="210" y="377"/>
                  </a:lnTo>
                  <a:lnTo>
                    <a:pt x="214" y="377"/>
                  </a:lnTo>
                  <a:lnTo>
                    <a:pt x="218" y="376"/>
                  </a:lnTo>
                  <a:lnTo>
                    <a:pt x="221" y="375"/>
                  </a:lnTo>
                  <a:lnTo>
                    <a:pt x="225" y="373"/>
                  </a:lnTo>
                  <a:lnTo>
                    <a:pt x="229" y="371"/>
                  </a:lnTo>
                  <a:lnTo>
                    <a:pt x="241" y="362"/>
                  </a:lnTo>
                  <a:lnTo>
                    <a:pt x="239" y="365"/>
                  </a:lnTo>
                  <a:lnTo>
                    <a:pt x="235" y="367"/>
                  </a:lnTo>
                  <a:lnTo>
                    <a:pt x="231" y="370"/>
                  </a:lnTo>
                  <a:lnTo>
                    <a:pt x="226" y="372"/>
                  </a:lnTo>
                  <a:lnTo>
                    <a:pt x="221" y="375"/>
                  </a:lnTo>
                  <a:lnTo>
                    <a:pt x="216" y="377"/>
                  </a:lnTo>
                  <a:lnTo>
                    <a:pt x="210" y="378"/>
                  </a:lnTo>
                  <a:lnTo>
                    <a:pt x="205" y="380"/>
                  </a:lnTo>
                  <a:lnTo>
                    <a:pt x="200" y="378"/>
                  </a:lnTo>
                  <a:lnTo>
                    <a:pt x="197" y="377"/>
                  </a:lnTo>
                  <a:lnTo>
                    <a:pt x="195" y="376"/>
                  </a:lnTo>
                  <a:lnTo>
                    <a:pt x="194" y="376"/>
                  </a:lnTo>
                  <a:lnTo>
                    <a:pt x="194" y="375"/>
                  </a:lnTo>
                  <a:lnTo>
                    <a:pt x="193" y="375"/>
                  </a:lnTo>
                  <a:lnTo>
                    <a:pt x="192" y="373"/>
                  </a:lnTo>
                  <a:lnTo>
                    <a:pt x="190" y="373"/>
                  </a:lnTo>
                  <a:lnTo>
                    <a:pt x="189" y="373"/>
                  </a:lnTo>
                  <a:lnTo>
                    <a:pt x="188" y="373"/>
                  </a:lnTo>
                  <a:lnTo>
                    <a:pt x="187" y="373"/>
                  </a:lnTo>
                  <a:lnTo>
                    <a:pt x="186" y="373"/>
                  </a:lnTo>
                  <a:lnTo>
                    <a:pt x="183" y="373"/>
                  </a:lnTo>
                  <a:lnTo>
                    <a:pt x="182" y="373"/>
                  </a:lnTo>
                  <a:lnTo>
                    <a:pt x="181" y="373"/>
                  </a:lnTo>
                  <a:lnTo>
                    <a:pt x="179" y="373"/>
                  </a:lnTo>
                  <a:lnTo>
                    <a:pt x="178" y="373"/>
                  </a:lnTo>
                  <a:lnTo>
                    <a:pt x="176" y="380"/>
                  </a:lnTo>
                  <a:lnTo>
                    <a:pt x="163" y="373"/>
                  </a:lnTo>
                  <a:lnTo>
                    <a:pt x="167" y="371"/>
                  </a:lnTo>
                  <a:lnTo>
                    <a:pt x="162" y="371"/>
                  </a:lnTo>
                  <a:lnTo>
                    <a:pt x="157" y="371"/>
                  </a:lnTo>
                  <a:lnTo>
                    <a:pt x="155" y="367"/>
                  </a:lnTo>
                  <a:lnTo>
                    <a:pt x="152" y="364"/>
                  </a:lnTo>
                  <a:lnTo>
                    <a:pt x="150" y="360"/>
                  </a:lnTo>
                  <a:lnTo>
                    <a:pt x="147" y="355"/>
                  </a:lnTo>
                  <a:lnTo>
                    <a:pt x="145" y="351"/>
                  </a:lnTo>
                  <a:lnTo>
                    <a:pt x="141" y="348"/>
                  </a:lnTo>
                  <a:lnTo>
                    <a:pt x="136" y="345"/>
                  </a:lnTo>
                  <a:lnTo>
                    <a:pt x="131" y="344"/>
                  </a:lnTo>
                  <a:lnTo>
                    <a:pt x="131" y="339"/>
                  </a:lnTo>
                  <a:lnTo>
                    <a:pt x="136" y="343"/>
                  </a:lnTo>
                  <a:lnTo>
                    <a:pt x="142" y="346"/>
                  </a:lnTo>
                  <a:lnTo>
                    <a:pt x="150" y="348"/>
                  </a:lnTo>
                  <a:lnTo>
                    <a:pt x="156" y="348"/>
                  </a:lnTo>
                  <a:lnTo>
                    <a:pt x="163" y="348"/>
                  </a:lnTo>
                  <a:lnTo>
                    <a:pt x="171" y="348"/>
                  </a:lnTo>
                  <a:lnTo>
                    <a:pt x="178" y="348"/>
                  </a:lnTo>
                  <a:lnTo>
                    <a:pt x="186" y="348"/>
                  </a:lnTo>
                  <a:lnTo>
                    <a:pt x="193" y="348"/>
                  </a:lnTo>
                  <a:lnTo>
                    <a:pt x="199" y="350"/>
                  </a:lnTo>
                  <a:lnTo>
                    <a:pt x="197" y="354"/>
                  </a:lnTo>
                  <a:lnTo>
                    <a:pt x="198" y="355"/>
                  </a:lnTo>
                  <a:lnTo>
                    <a:pt x="198" y="357"/>
                  </a:lnTo>
                  <a:lnTo>
                    <a:pt x="199" y="359"/>
                  </a:lnTo>
                  <a:lnTo>
                    <a:pt x="200" y="359"/>
                  </a:lnTo>
                  <a:lnTo>
                    <a:pt x="200" y="360"/>
                  </a:lnTo>
                  <a:lnTo>
                    <a:pt x="202" y="361"/>
                  </a:lnTo>
                  <a:lnTo>
                    <a:pt x="203" y="361"/>
                  </a:lnTo>
                  <a:lnTo>
                    <a:pt x="204" y="361"/>
                  </a:lnTo>
                  <a:lnTo>
                    <a:pt x="205" y="362"/>
                  </a:lnTo>
                  <a:lnTo>
                    <a:pt x="207" y="361"/>
                  </a:lnTo>
                  <a:lnTo>
                    <a:pt x="208" y="361"/>
                  </a:lnTo>
                  <a:lnTo>
                    <a:pt x="209" y="360"/>
                  </a:lnTo>
                  <a:lnTo>
                    <a:pt x="210" y="360"/>
                  </a:lnTo>
                  <a:lnTo>
                    <a:pt x="212" y="359"/>
                  </a:lnTo>
                  <a:lnTo>
                    <a:pt x="213" y="359"/>
                  </a:lnTo>
                  <a:lnTo>
                    <a:pt x="214" y="359"/>
                  </a:lnTo>
                  <a:lnTo>
                    <a:pt x="215" y="357"/>
                  </a:lnTo>
                  <a:lnTo>
                    <a:pt x="216" y="357"/>
                  </a:lnTo>
                  <a:lnTo>
                    <a:pt x="218" y="357"/>
                  </a:lnTo>
                  <a:lnTo>
                    <a:pt x="219" y="356"/>
                  </a:lnTo>
                  <a:lnTo>
                    <a:pt x="221" y="355"/>
                  </a:lnTo>
                  <a:lnTo>
                    <a:pt x="223" y="354"/>
                  </a:lnTo>
                  <a:lnTo>
                    <a:pt x="224" y="352"/>
                  </a:lnTo>
                  <a:lnTo>
                    <a:pt x="226" y="351"/>
                  </a:lnTo>
                  <a:lnTo>
                    <a:pt x="228" y="350"/>
                  </a:lnTo>
                  <a:lnTo>
                    <a:pt x="230" y="349"/>
                  </a:lnTo>
                  <a:lnTo>
                    <a:pt x="231" y="349"/>
                  </a:lnTo>
                  <a:lnTo>
                    <a:pt x="234" y="348"/>
                  </a:lnTo>
                  <a:lnTo>
                    <a:pt x="235" y="348"/>
                  </a:lnTo>
                  <a:lnTo>
                    <a:pt x="233" y="345"/>
                  </a:lnTo>
                  <a:lnTo>
                    <a:pt x="230" y="345"/>
                  </a:lnTo>
                  <a:lnTo>
                    <a:pt x="228" y="344"/>
                  </a:lnTo>
                  <a:lnTo>
                    <a:pt x="225" y="345"/>
                  </a:lnTo>
                  <a:lnTo>
                    <a:pt x="223" y="346"/>
                  </a:lnTo>
                  <a:lnTo>
                    <a:pt x="221" y="348"/>
                  </a:lnTo>
                  <a:lnTo>
                    <a:pt x="219" y="349"/>
                  </a:lnTo>
                  <a:lnTo>
                    <a:pt x="216" y="349"/>
                  </a:lnTo>
                  <a:lnTo>
                    <a:pt x="214" y="350"/>
                  </a:lnTo>
                  <a:lnTo>
                    <a:pt x="212" y="350"/>
                  </a:lnTo>
                  <a:lnTo>
                    <a:pt x="219" y="345"/>
                  </a:lnTo>
                  <a:lnTo>
                    <a:pt x="226" y="343"/>
                  </a:lnTo>
                  <a:lnTo>
                    <a:pt x="235" y="341"/>
                  </a:lnTo>
                  <a:lnTo>
                    <a:pt x="242" y="341"/>
                  </a:lnTo>
                  <a:lnTo>
                    <a:pt x="251" y="340"/>
                  </a:lnTo>
                  <a:lnTo>
                    <a:pt x="259" y="340"/>
                  </a:lnTo>
                  <a:lnTo>
                    <a:pt x="266" y="339"/>
                  </a:lnTo>
                  <a:lnTo>
                    <a:pt x="273" y="336"/>
                  </a:lnTo>
                  <a:lnTo>
                    <a:pt x="281" y="333"/>
                  </a:lnTo>
                  <a:lnTo>
                    <a:pt x="288" y="326"/>
                  </a:lnTo>
                  <a:lnTo>
                    <a:pt x="286" y="334"/>
                  </a:lnTo>
                  <a:lnTo>
                    <a:pt x="282" y="340"/>
                  </a:lnTo>
                  <a:lnTo>
                    <a:pt x="276" y="344"/>
                  </a:lnTo>
                  <a:lnTo>
                    <a:pt x="270" y="348"/>
                  </a:lnTo>
                  <a:lnTo>
                    <a:pt x="261" y="350"/>
                  </a:lnTo>
                  <a:lnTo>
                    <a:pt x="252" y="351"/>
                  </a:lnTo>
                  <a:lnTo>
                    <a:pt x="244" y="352"/>
                  </a:lnTo>
                  <a:lnTo>
                    <a:pt x="235" y="354"/>
                  </a:lnTo>
                  <a:lnTo>
                    <a:pt x="226" y="355"/>
                  </a:lnTo>
                  <a:lnTo>
                    <a:pt x="218" y="357"/>
                  </a:lnTo>
                  <a:close/>
                  <a:moveTo>
                    <a:pt x="241" y="202"/>
                  </a:moveTo>
                  <a:lnTo>
                    <a:pt x="240" y="203"/>
                  </a:lnTo>
                  <a:lnTo>
                    <a:pt x="240" y="202"/>
                  </a:lnTo>
                  <a:lnTo>
                    <a:pt x="241" y="199"/>
                  </a:lnTo>
                  <a:lnTo>
                    <a:pt x="242" y="197"/>
                  </a:lnTo>
                  <a:lnTo>
                    <a:pt x="244" y="194"/>
                  </a:lnTo>
                  <a:lnTo>
                    <a:pt x="244" y="192"/>
                  </a:lnTo>
                  <a:lnTo>
                    <a:pt x="244" y="189"/>
                  </a:lnTo>
                  <a:lnTo>
                    <a:pt x="242" y="189"/>
                  </a:lnTo>
                  <a:lnTo>
                    <a:pt x="240" y="192"/>
                  </a:lnTo>
                  <a:lnTo>
                    <a:pt x="235" y="195"/>
                  </a:lnTo>
                  <a:lnTo>
                    <a:pt x="226" y="205"/>
                  </a:lnTo>
                  <a:lnTo>
                    <a:pt x="225" y="204"/>
                  </a:lnTo>
                  <a:lnTo>
                    <a:pt x="225" y="203"/>
                  </a:lnTo>
                  <a:lnTo>
                    <a:pt x="224" y="203"/>
                  </a:lnTo>
                  <a:lnTo>
                    <a:pt x="223" y="203"/>
                  </a:lnTo>
                  <a:lnTo>
                    <a:pt x="221" y="202"/>
                  </a:lnTo>
                  <a:lnTo>
                    <a:pt x="220" y="202"/>
                  </a:lnTo>
                  <a:lnTo>
                    <a:pt x="219" y="202"/>
                  </a:lnTo>
                  <a:lnTo>
                    <a:pt x="218" y="202"/>
                  </a:lnTo>
                  <a:lnTo>
                    <a:pt x="216" y="202"/>
                  </a:lnTo>
                  <a:lnTo>
                    <a:pt x="238" y="187"/>
                  </a:lnTo>
                  <a:lnTo>
                    <a:pt x="238" y="185"/>
                  </a:lnTo>
                  <a:lnTo>
                    <a:pt x="236" y="185"/>
                  </a:lnTo>
                  <a:lnTo>
                    <a:pt x="236" y="184"/>
                  </a:lnTo>
                  <a:lnTo>
                    <a:pt x="235" y="184"/>
                  </a:lnTo>
                  <a:lnTo>
                    <a:pt x="234" y="183"/>
                  </a:lnTo>
                  <a:lnTo>
                    <a:pt x="233" y="183"/>
                  </a:lnTo>
                  <a:lnTo>
                    <a:pt x="231" y="182"/>
                  </a:lnTo>
                  <a:lnTo>
                    <a:pt x="230" y="182"/>
                  </a:lnTo>
                  <a:lnTo>
                    <a:pt x="229" y="182"/>
                  </a:lnTo>
                  <a:lnTo>
                    <a:pt x="228" y="182"/>
                  </a:lnTo>
                  <a:lnTo>
                    <a:pt x="226" y="182"/>
                  </a:lnTo>
                  <a:lnTo>
                    <a:pt x="225" y="183"/>
                  </a:lnTo>
                  <a:lnTo>
                    <a:pt x="224" y="183"/>
                  </a:lnTo>
                  <a:lnTo>
                    <a:pt x="223" y="184"/>
                  </a:lnTo>
                  <a:lnTo>
                    <a:pt x="229" y="181"/>
                  </a:lnTo>
                  <a:lnTo>
                    <a:pt x="236" y="177"/>
                  </a:lnTo>
                  <a:lnTo>
                    <a:pt x="244" y="173"/>
                  </a:lnTo>
                  <a:lnTo>
                    <a:pt x="251" y="171"/>
                  </a:lnTo>
                  <a:lnTo>
                    <a:pt x="259" y="168"/>
                  </a:lnTo>
                  <a:lnTo>
                    <a:pt x="266" y="166"/>
                  </a:lnTo>
                  <a:lnTo>
                    <a:pt x="275" y="163"/>
                  </a:lnTo>
                  <a:lnTo>
                    <a:pt x="282" y="161"/>
                  </a:lnTo>
                  <a:lnTo>
                    <a:pt x="290" y="158"/>
                  </a:lnTo>
                  <a:lnTo>
                    <a:pt x="297" y="155"/>
                  </a:lnTo>
                  <a:lnTo>
                    <a:pt x="295" y="157"/>
                  </a:lnTo>
                  <a:lnTo>
                    <a:pt x="306" y="161"/>
                  </a:lnTo>
                  <a:lnTo>
                    <a:pt x="303" y="161"/>
                  </a:lnTo>
                  <a:lnTo>
                    <a:pt x="306" y="172"/>
                  </a:lnTo>
                  <a:lnTo>
                    <a:pt x="298" y="171"/>
                  </a:lnTo>
                  <a:lnTo>
                    <a:pt x="292" y="171"/>
                  </a:lnTo>
                  <a:lnTo>
                    <a:pt x="285" y="172"/>
                  </a:lnTo>
                  <a:lnTo>
                    <a:pt x="277" y="173"/>
                  </a:lnTo>
                  <a:lnTo>
                    <a:pt x="270" y="174"/>
                  </a:lnTo>
                  <a:lnTo>
                    <a:pt x="264" y="177"/>
                  </a:lnTo>
                  <a:lnTo>
                    <a:pt x="256" y="179"/>
                  </a:lnTo>
                  <a:lnTo>
                    <a:pt x="249" y="181"/>
                  </a:lnTo>
                  <a:lnTo>
                    <a:pt x="242" y="183"/>
                  </a:lnTo>
                  <a:lnTo>
                    <a:pt x="235" y="184"/>
                  </a:lnTo>
                  <a:lnTo>
                    <a:pt x="242" y="185"/>
                  </a:lnTo>
                  <a:lnTo>
                    <a:pt x="249" y="187"/>
                  </a:lnTo>
                  <a:lnTo>
                    <a:pt x="256" y="187"/>
                  </a:lnTo>
                  <a:lnTo>
                    <a:pt x="264" y="187"/>
                  </a:lnTo>
                  <a:lnTo>
                    <a:pt x="271" y="187"/>
                  </a:lnTo>
                  <a:lnTo>
                    <a:pt x="278" y="187"/>
                  </a:lnTo>
                  <a:lnTo>
                    <a:pt x="286" y="187"/>
                  </a:lnTo>
                  <a:lnTo>
                    <a:pt x="293" y="188"/>
                  </a:lnTo>
                  <a:lnTo>
                    <a:pt x="299" y="189"/>
                  </a:lnTo>
                  <a:lnTo>
                    <a:pt x="306" y="193"/>
                  </a:lnTo>
                  <a:lnTo>
                    <a:pt x="301" y="195"/>
                  </a:lnTo>
                  <a:lnTo>
                    <a:pt x="296" y="197"/>
                  </a:lnTo>
                  <a:lnTo>
                    <a:pt x="290" y="198"/>
                  </a:lnTo>
                  <a:lnTo>
                    <a:pt x="283" y="199"/>
                  </a:lnTo>
                  <a:lnTo>
                    <a:pt x="277" y="200"/>
                  </a:lnTo>
                  <a:lnTo>
                    <a:pt x="270" y="202"/>
                  </a:lnTo>
                  <a:lnTo>
                    <a:pt x="262" y="202"/>
                  </a:lnTo>
                  <a:lnTo>
                    <a:pt x="256" y="202"/>
                  </a:lnTo>
                  <a:lnTo>
                    <a:pt x="249" y="202"/>
                  </a:lnTo>
                  <a:lnTo>
                    <a:pt x="241" y="202"/>
                  </a:lnTo>
                  <a:close/>
                  <a:moveTo>
                    <a:pt x="309" y="333"/>
                  </a:moveTo>
                  <a:lnTo>
                    <a:pt x="308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6" y="336"/>
                  </a:lnTo>
                  <a:lnTo>
                    <a:pt x="306" y="338"/>
                  </a:lnTo>
                  <a:lnTo>
                    <a:pt x="306" y="339"/>
                  </a:lnTo>
                  <a:lnTo>
                    <a:pt x="306" y="340"/>
                  </a:lnTo>
                  <a:lnTo>
                    <a:pt x="306" y="341"/>
                  </a:lnTo>
                  <a:lnTo>
                    <a:pt x="303" y="341"/>
                  </a:lnTo>
                  <a:lnTo>
                    <a:pt x="302" y="338"/>
                  </a:lnTo>
                  <a:lnTo>
                    <a:pt x="302" y="334"/>
                  </a:lnTo>
                  <a:lnTo>
                    <a:pt x="303" y="330"/>
                  </a:lnTo>
                  <a:lnTo>
                    <a:pt x="304" y="326"/>
                  </a:lnTo>
                  <a:lnTo>
                    <a:pt x="306" y="322"/>
                  </a:lnTo>
                  <a:lnTo>
                    <a:pt x="306" y="318"/>
                  </a:lnTo>
                  <a:lnTo>
                    <a:pt x="306" y="314"/>
                  </a:lnTo>
                  <a:lnTo>
                    <a:pt x="306" y="310"/>
                  </a:lnTo>
                  <a:lnTo>
                    <a:pt x="304" y="307"/>
                  </a:lnTo>
                  <a:lnTo>
                    <a:pt x="301" y="303"/>
                  </a:lnTo>
                  <a:lnTo>
                    <a:pt x="303" y="305"/>
                  </a:lnTo>
                  <a:lnTo>
                    <a:pt x="306" y="308"/>
                  </a:lnTo>
                  <a:lnTo>
                    <a:pt x="307" y="310"/>
                  </a:lnTo>
                  <a:lnTo>
                    <a:pt x="308" y="314"/>
                  </a:lnTo>
                  <a:lnTo>
                    <a:pt x="308" y="318"/>
                  </a:lnTo>
                  <a:lnTo>
                    <a:pt x="309" y="320"/>
                  </a:lnTo>
                  <a:lnTo>
                    <a:pt x="309" y="324"/>
                  </a:lnTo>
                  <a:lnTo>
                    <a:pt x="309" y="326"/>
                  </a:lnTo>
                  <a:lnTo>
                    <a:pt x="309" y="330"/>
                  </a:lnTo>
                  <a:lnTo>
                    <a:pt x="309" y="333"/>
                  </a:lnTo>
                  <a:close/>
                </a:path>
              </a:pathLst>
            </a:custGeom>
            <a:solidFill>
              <a:srgbClr val="FFE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91" name="Freeform 162"/>
            <p:cNvSpPr>
              <a:spLocks/>
            </p:cNvSpPr>
            <p:nvPr/>
          </p:nvSpPr>
          <p:spPr bwMode="auto">
            <a:xfrm>
              <a:off x="2469" y="1037"/>
              <a:ext cx="1" cy="1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0 w 2"/>
                <a:gd name="T13" fmla="*/ 0 h 1"/>
                <a:gd name="T14" fmla="*/ 0 w 2"/>
                <a:gd name="T15" fmla="*/ 0 h 1"/>
                <a:gd name="T16" fmla="*/ 0 w 2"/>
                <a:gd name="T17" fmla="*/ 0 h 1"/>
                <a:gd name="T18" fmla="*/ 0 w 2"/>
                <a:gd name="T19" fmla="*/ 0 h 1"/>
                <a:gd name="T20" fmla="*/ 0 w 2"/>
                <a:gd name="T21" fmla="*/ 0 h 1"/>
                <a:gd name="T22" fmla="*/ 0 w 2"/>
                <a:gd name="T23" fmla="*/ 0 h 1"/>
                <a:gd name="T24" fmla="*/ 0 w 2"/>
                <a:gd name="T25" fmla="*/ 0 h 1"/>
                <a:gd name="T26" fmla="*/ 0 w 2"/>
                <a:gd name="T27" fmla="*/ 0 h 1"/>
                <a:gd name="T28" fmla="*/ 0 w 2"/>
                <a:gd name="T29" fmla="*/ 0 h 1"/>
                <a:gd name="T30" fmla="*/ 0 w 2"/>
                <a:gd name="T31" fmla="*/ 0 h 1"/>
                <a:gd name="T32" fmla="*/ 1 w 2"/>
                <a:gd name="T33" fmla="*/ 0 h 1"/>
                <a:gd name="T34" fmla="*/ 1 w 2"/>
                <a:gd name="T35" fmla="*/ 0 h 1"/>
                <a:gd name="T36" fmla="*/ 1 w 2"/>
                <a:gd name="T37" fmla="*/ 0 h 1"/>
                <a:gd name="T38" fmla="*/ 1 w 2"/>
                <a:gd name="T39" fmla="*/ 0 h 1"/>
                <a:gd name="T40" fmla="*/ 1 w 2"/>
                <a:gd name="T41" fmla="*/ 0 h 1"/>
                <a:gd name="T42" fmla="*/ 1 w 2"/>
                <a:gd name="T43" fmla="*/ 0 h 1"/>
                <a:gd name="T44" fmla="*/ 1 w 2"/>
                <a:gd name="T45" fmla="*/ 0 h 1"/>
                <a:gd name="T46" fmla="*/ 1 w 2"/>
                <a:gd name="T47" fmla="*/ 0 h 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92" name="Freeform 163"/>
            <p:cNvSpPr>
              <a:spLocks/>
            </p:cNvSpPr>
            <p:nvPr/>
          </p:nvSpPr>
          <p:spPr bwMode="auto">
            <a:xfrm>
              <a:off x="2637" y="961"/>
              <a:ext cx="4" cy="4"/>
            </a:xfrm>
            <a:custGeom>
              <a:avLst/>
              <a:gdLst>
                <a:gd name="T0" fmla="*/ 4 w 7"/>
                <a:gd name="T1" fmla="*/ 4 h 9"/>
                <a:gd name="T2" fmla="*/ 4 w 7"/>
                <a:gd name="T3" fmla="*/ 4 h 9"/>
                <a:gd name="T4" fmla="*/ 3 w 7"/>
                <a:gd name="T5" fmla="*/ 3 h 9"/>
                <a:gd name="T6" fmla="*/ 3 w 7"/>
                <a:gd name="T7" fmla="*/ 3 h 9"/>
                <a:gd name="T8" fmla="*/ 3 w 7"/>
                <a:gd name="T9" fmla="*/ 2 h 9"/>
                <a:gd name="T10" fmla="*/ 2 w 7"/>
                <a:gd name="T11" fmla="*/ 2 h 9"/>
                <a:gd name="T12" fmla="*/ 2 w 7"/>
                <a:gd name="T13" fmla="*/ 2 h 9"/>
                <a:gd name="T14" fmla="*/ 1 w 7"/>
                <a:gd name="T15" fmla="*/ 1 h 9"/>
                <a:gd name="T16" fmla="*/ 1 w 7"/>
                <a:gd name="T17" fmla="*/ 1 h 9"/>
                <a:gd name="T18" fmla="*/ 1 w 7"/>
                <a:gd name="T19" fmla="*/ 0 h 9"/>
                <a:gd name="T20" fmla="*/ 0 w 7"/>
                <a:gd name="T21" fmla="*/ 0 h 9"/>
                <a:gd name="T22" fmla="*/ 1 w 7"/>
                <a:gd name="T23" fmla="*/ 0 h 9"/>
                <a:gd name="T24" fmla="*/ 1 w 7"/>
                <a:gd name="T25" fmla="*/ 1 h 9"/>
                <a:gd name="T26" fmla="*/ 1 w 7"/>
                <a:gd name="T27" fmla="*/ 2 h 9"/>
                <a:gd name="T28" fmla="*/ 1 w 7"/>
                <a:gd name="T29" fmla="*/ 2 h 9"/>
                <a:gd name="T30" fmla="*/ 2 w 7"/>
                <a:gd name="T31" fmla="*/ 2 h 9"/>
                <a:gd name="T32" fmla="*/ 3 w 7"/>
                <a:gd name="T33" fmla="*/ 2 h 9"/>
                <a:gd name="T34" fmla="*/ 3 w 7"/>
                <a:gd name="T35" fmla="*/ 3 h 9"/>
                <a:gd name="T36" fmla="*/ 3 w 7"/>
                <a:gd name="T37" fmla="*/ 4 h 9"/>
                <a:gd name="T38" fmla="*/ 4 w 7"/>
                <a:gd name="T39" fmla="*/ 4 h 9"/>
                <a:gd name="T40" fmla="*/ 4 w 7"/>
                <a:gd name="T41" fmla="*/ 4 h 9"/>
                <a:gd name="T42" fmla="*/ 4 w 7"/>
                <a:gd name="T43" fmla="*/ 4 h 9"/>
                <a:gd name="T44" fmla="*/ 4 w 7"/>
                <a:gd name="T45" fmla="*/ 4 h 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" h="9">
                  <a:moveTo>
                    <a:pt x="7" y="8"/>
                  </a:moveTo>
                  <a:lnTo>
                    <a:pt x="7" y="8"/>
                  </a:lnTo>
                  <a:lnTo>
                    <a:pt x="6" y="6"/>
                  </a:lnTo>
                  <a:lnTo>
                    <a:pt x="5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93" name="Freeform 164"/>
            <p:cNvSpPr>
              <a:spLocks/>
            </p:cNvSpPr>
            <p:nvPr/>
          </p:nvSpPr>
          <p:spPr bwMode="auto">
            <a:xfrm>
              <a:off x="2647" y="1003"/>
              <a:ext cx="2" cy="1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0 h 3"/>
                <a:gd name="T8" fmla="*/ 1 w 2"/>
                <a:gd name="T9" fmla="*/ 0 h 3"/>
                <a:gd name="T10" fmla="*/ 1 w 2"/>
                <a:gd name="T11" fmla="*/ 0 h 3"/>
                <a:gd name="T12" fmla="*/ 1 w 2"/>
                <a:gd name="T13" fmla="*/ 1 h 3"/>
                <a:gd name="T14" fmla="*/ 1 w 2"/>
                <a:gd name="T15" fmla="*/ 1 h 3"/>
                <a:gd name="T16" fmla="*/ 1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2 w 2"/>
                <a:gd name="T23" fmla="*/ 0 h 3"/>
                <a:gd name="T24" fmla="*/ 0 w 2"/>
                <a:gd name="T25" fmla="*/ 0 h 3"/>
                <a:gd name="T26" fmla="*/ 0 w 2"/>
                <a:gd name="T27" fmla="*/ 0 h 3"/>
                <a:gd name="T28" fmla="*/ 0 w 2"/>
                <a:gd name="T29" fmla="*/ 0 h 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94" name="Freeform 165"/>
            <p:cNvSpPr>
              <a:spLocks/>
            </p:cNvSpPr>
            <p:nvPr/>
          </p:nvSpPr>
          <p:spPr bwMode="auto">
            <a:xfrm>
              <a:off x="2641" y="965"/>
              <a:ext cx="11" cy="12"/>
            </a:xfrm>
            <a:custGeom>
              <a:avLst/>
              <a:gdLst>
                <a:gd name="T0" fmla="*/ 11 w 22"/>
                <a:gd name="T1" fmla="*/ 12 h 22"/>
                <a:gd name="T2" fmla="*/ 11 w 22"/>
                <a:gd name="T3" fmla="*/ 10 h 22"/>
                <a:gd name="T4" fmla="*/ 10 w 22"/>
                <a:gd name="T5" fmla="*/ 9 h 22"/>
                <a:gd name="T6" fmla="*/ 10 w 22"/>
                <a:gd name="T7" fmla="*/ 7 h 22"/>
                <a:gd name="T8" fmla="*/ 8 w 22"/>
                <a:gd name="T9" fmla="*/ 6 h 22"/>
                <a:gd name="T10" fmla="*/ 7 w 22"/>
                <a:gd name="T11" fmla="*/ 5 h 22"/>
                <a:gd name="T12" fmla="*/ 6 w 22"/>
                <a:gd name="T13" fmla="*/ 4 h 22"/>
                <a:gd name="T14" fmla="*/ 5 w 22"/>
                <a:gd name="T15" fmla="*/ 3 h 22"/>
                <a:gd name="T16" fmla="*/ 3 w 22"/>
                <a:gd name="T17" fmla="*/ 2 h 22"/>
                <a:gd name="T18" fmla="*/ 2 w 22"/>
                <a:gd name="T19" fmla="*/ 1 h 22"/>
                <a:gd name="T20" fmla="*/ 0 w 22"/>
                <a:gd name="T21" fmla="*/ 0 h 22"/>
                <a:gd name="T22" fmla="*/ 2 w 22"/>
                <a:gd name="T23" fmla="*/ 1 h 22"/>
                <a:gd name="T24" fmla="*/ 2 w 22"/>
                <a:gd name="T25" fmla="*/ 3 h 22"/>
                <a:gd name="T26" fmla="*/ 3 w 22"/>
                <a:gd name="T27" fmla="*/ 4 h 22"/>
                <a:gd name="T28" fmla="*/ 5 w 22"/>
                <a:gd name="T29" fmla="*/ 5 h 22"/>
                <a:gd name="T30" fmla="*/ 5 w 22"/>
                <a:gd name="T31" fmla="*/ 7 h 22"/>
                <a:gd name="T32" fmla="*/ 7 w 22"/>
                <a:gd name="T33" fmla="*/ 8 h 22"/>
                <a:gd name="T34" fmla="*/ 8 w 22"/>
                <a:gd name="T35" fmla="*/ 9 h 22"/>
                <a:gd name="T36" fmla="*/ 9 w 22"/>
                <a:gd name="T37" fmla="*/ 10 h 22"/>
                <a:gd name="T38" fmla="*/ 10 w 22"/>
                <a:gd name="T39" fmla="*/ 11 h 22"/>
                <a:gd name="T40" fmla="*/ 11 w 22"/>
                <a:gd name="T41" fmla="*/ 12 h 22"/>
                <a:gd name="T42" fmla="*/ 11 w 22"/>
                <a:gd name="T43" fmla="*/ 12 h 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2" h="22">
                  <a:moveTo>
                    <a:pt x="22" y="22"/>
                  </a:moveTo>
                  <a:lnTo>
                    <a:pt x="21" y="18"/>
                  </a:lnTo>
                  <a:lnTo>
                    <a:pt x="20" y="16"/>
                  </a:lnTo>
                  <a:lnTo>
                    <a:pt x="19" y="13"/>
                  </a:lnTo>
                  <a:lnTo>
                    <a:pt x="16" y="11"/>
                  </a:lnTo>
                  <a:lnTo>
                    <a:pt x="14" y="10"/>
                  </a:lnTo>
                  <a:lnTo>
                    <a:pt x="11" y="7"/>
                  </a:lnTo>
                  <a:lnTo>
                    <a:pt x="9" y="6"/>
                  </a:lnTo>
                  <a:lnTo>
                    <a:pt x="6" y="4"/>
                  </a:ln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lnTo>
                    <a:pt x="4" y="5"/>
                  </a:lnTo>
                  <a:lnTo>
                    <a:pt x="6" y="7"/>
                  </a:lnTo>
                  <a:lnTo>
                    <a:pt x="9" y="10"/>
                  </a:lnTo>
                  <a:lnTo>
                    <a:pt x="10" y="12"/>
                  </a:lnTo>
                  <a:lnTo>
                    <a:pt x="13" y="15"/>
                  </a:lnTo>
                  <a:lnTo>
                    <a:pt x="15" y="17"/>
                  </a:lnTo>
                  <a:lnTo>
                    <a:pt x="17" y="18"/>
                  </a:lnTo>
                  <a:lnTo>
                    <a:pt x="20" y="21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95" name="Freeform 166"/>
            <p:cNvSpPr>
              <a:spLocks/>
            </p:cNvSpPr>
            <p:nvPr/>
          </p:nvSpPr>
          <p:spPr bwMode="auto">
            <a:xfrm>
              <a:off x="2460" y="943"/>
              <a:ext cx="13" cy="3"/>
            </a:xfrm>
            <a:custGeom>
              <a:avLst/>
              <a:gdLst>
                <a:gd name="T0" fmla="*/ 12 w 28"/>
                <a:gd name="T1" fmla="*/ 3 h 6"/>
                <a:gd name="T2" fmla="*/ 13 w 28"/>
                <a:gd name="T3" fmla="*/ 2 h 6"/>
                <a:gd name="T4" fmla="*/ 0 w 28"/>
                <a:gd name="T5" fmla="*/ 0 h 6"/>
                <a:gd name="T6" fmla="*/ 1 w 28"/>
                <a:gd name="T7" fmla="*/ 2 h 6"/>
                <a:gd name="T8" fmla="*/ 2 w 28"/>
                <a:gd name="T9" fmla="*/ 2 h 6"/>
                <a:gd name="T10" fmla="*/ 3 w 28"/>
                <a:gd name="T11" fmla="*/ 3 h 6"/>
                <a:gd name="T12" fmla="*/ 5 w 28"/>
                <a:gd name="T13" fmla="*/ 3 h 6"/>
                <a:gd name="T14" fmla="*/ 7 w 28"/>
                <a:gd name="T15" fmla="*/ 3 h 6"/>
                <a:gd name="T16" fmla="*/ 7 w 28"/>
                <a:gd name="T17" fmla="*/ 3 h 6"/>
                <a:gd name="T18" fmla="*/ 9 w 28"/>
                <a:gd name="T19" fmla="*/ 3 h 6"/>
                <a:gd name="T20" fmla="*/ 11 w 28"/>
                <a:gd name="T21" fmla="*/ 3 h 6"/>
                <a:gd name="T22" fmla="*/ 12 w 28"/>
                <a:gd name="T23" fmla="*/ 3 h 6"/>
                <a:gd name="T24" fmla="*/ 13 w 28"/>
                <a:gd name="T25" fmla="*/ 3 h 6"/>
                <a:gd name="T26" fmla="*/ 13 w 28"/>
                <a:gd name="T27" fmla="*/ 3 h 6"/>
                <a:gd name="T28" fmla="*/ 12 w 28"/>
                <a:gd name="T29" fmla="*/ 3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" h="6">
                  <a:moveTo>
                    <a:pt x="26" y="6"/>
                  </a:moveTo>
                  <a:lnTo>
                    <a:pt x="28" y="3"/>
                  </a:lnTo>
                  <a:lnTo>
                    <a:pt x="0" y="0"/>
                  </a:lnTo>
                  <a:lnTo>
                    <a:pt x="2" y="3"/>
                  </a:lnTo>
                  <a:lnTo>
                    <a:pt x="4" y="4"/>
                  </a:lnTo>
                  <a:lnTo>
                    <a:pt x="7" y="5"/>
                  </a:lnTo>
                  <a:lnTo>
                    <a:pt x="10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5" y="5"/>
                  </a:lnTo>
                  <a:lnTo>
                    <a:pt x="28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96" name="Freeform 167"/>
            <p:cNvSpPr>
              <a:spLocks/>
            </p:cNvSpPr>
            <p:nvPr/>
          </p:nvSpPr>
          <p:spPr bwMode="auto">
            <a:xfrm>
              <a:off x="2554" y="946"/>
              <a:ext cx="7" cy="1"/>
            </a:xfrm>
            <a:custGeom>
              <a:avLst/>
              <a:gdLst>
                <a:gd name="T0" fmla="*/ 0 w 15"/>
                <a:gd name="T1" fmla="*/ 1 h 3"/>
                <a:gd name="T2" fmla="*/ 7 w 15"/>
                <a:gd name="T3" fmla="*/ 1 h 3"/>
                <a:gd name="T4" fmla="*/ 7 w 15"/>
                <a:gd name="T5" fmla="*/ 0 h 3"/>
                <a:gd name="T6" fmla="*/ 0 w 15"/>
                <a:gd name="T7" fmla="*/ 0 h 3"/>
                <a:gd name="T8" fmla="*/ 0 w 15"/>
                <a:gd name="T9" fmla="*/ 1 h 3"/>
                <a:gd name="T10" fmla="*/ 0 w 15"/>
                <a:gd name="T11" fmla="*/ 1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">
                  <a:moveTo>
                    <a:pt x="0" y="3"/>
                  </a:moveTo>
                  <a:lnTo>
                    <a:pt x="15" y="3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97" name="Freeform 168"/>
            <p:cNvSpPr>
              <a:spLocks/>
            </p:cNvSpPr>
            <p:nvPr/>
          </p:nvSpPr>
          <p:spPr bwMode="auto">
            <a:xfrm>
              <a:off x="2458" y="951"/>
              <a:ext cx="9" cy="2"/>
            </a:xfrm>
            <a:custGeom>
              <a:avLst/>
              <a:gdLst>
                <a:gd name="T0" fmla="*/ 8 w 17"/>
                <a:gd name="T1" fmla="*/ 0 h 4"/>
                <a:gd name="T2" fmla="*/ 0 w 17"/>
                <a:gd name="T3" fmla="*/ 0 h 4"/>
                <a:gd name="T4" fmla="*/ 9 w 17"/>
                <a:gd name="T5" fmla="*/ 2 h 4"/>
                <a:gd name="T6" fmla="*/ 8 w 17"/>
                <a:gd name="T7" fmla="*/ 0 h 4"/>
                <a:gd name="T8" fmla="*/ 8 w 17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4">
                  <a:moveTo>
                    <a:pt x="15" y="0"/>
                  </a:moveTo>
                  <a:lnTo>
                    <a:pt x="0" y="0"/>
                  </a:lnTo>
                  <a:lnTo>
                    <a:pt x="17" y="4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98" name="Freeform 169"/>
            <p:cNvSpPr>
              <a:spLocks/>
            </p:cNvSpPr>
            <p:nvPr/>
          </p:nvSpPr>
          <p:spPr bwMode="auto">
            <a:xfrm>
              <a:off x="2563" y="951"/>
              <a:ext cx="6" cy="5"/>
            </a:xfrm>
            <a:custGeom>
              <a:avLst/>
              <a:gdLst>
                <a:gd name="T0" fmla="*/ 3 w 12"/>
                <a:gd name="T1" fmla="*/ 0 h 9"/>
                <a:gd name="T2" fmla="*/ 0 w 12"/>
                <a:gd name="T3" fmla="*/ 0 h 9"/>
                <a:gd name="T4" fmla="*/ 6 w 12"/>
                <a:gd name="T5" fmla="*/ 5 h 9"/>
                <a:gd name="T6" fmla="*/ 6 w 12"/>
                <a:gd name="T7" fmla="*/ 4 h 9"/>
                <a:gd name="T8" fmla="*/ 6 w 12"/>
                <a:gd name="T9" fmla="*/ 4 h 9"/>
                <a:gd name="T10" fmla="*/ 5 w 12"/>
                <a:gd name="T11" fmla="*/ 4 h 9"/>
                <a:gd name="T12" fmla="*/ 5 w 12"/>
                <a:gd name="T13" fmla="*/ 4 h 9"/>
                <a:gd name="T14" fmla="*/ 4 w 12"/>
                <a:gd name="T15" fmla="*/ 3 h 9"/>
                <a:gd name="T16" fmla="*/ 4 w 12"/>
                <a:gd name="T17" fmla="*/ 3 h 9"/>
                <a:gd name="T18" fmla="*/ 3 w 12"/>
                <a:gd name="T19" fmla="*/ 2 h 9"/>
                <a:gd name="T20" fmla="*/ 3 w 12"/>
                <a:gd name="T21" fmla="*/ 2 h 9"/>
                <a:gd name="T22" fmla="*/ 3 w 12"/>
                <a:gd name="T23" fmla="*/ 1 h 9"/>
                <a:gd name="T24" fmla="*/ 3 w 12"/>
                <a:gd name="T25" fmla="*/ 0 h 9"/>
                <a:gd name="T26" fmla="*/ 3 w 12"/>
                <a:gd name="T27" fmla="*/ 0 h 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" h="9">
                  <a:moveTo>
                    <a:pt x="6" y="0"/>
                  </a:moveTo>
                  <a:lnTo>
                    <a:pt x="0" y="0"/>
                  </a:lnTo>
                  <a:lnTo>
                    <a:pt x="12" y="9"/>
                  </a:lnTo>
                  <a:lnTo>
                    <a:pt x="11" y="8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399" name="Freeform 170"/>
            <p:cNvSpPr>
              <a:spLocks/>
            </p:cNvSpPr>
            <p:nvPr/>
          </p:nvSpPr>
          <p:spPr bwMode="auto">
            <a:xfrm>
              <a:off x="2647" y="956"/>
              <a:ext cx="6" cy="3"/>
            </a:xfrm>
            <a:custGeom>
              <a:avLst/>
              <a:gdLst>
                <a:gd name="T0" fmla="*/ 6 w 11"/>
                <a:gd name="T1" fmla="*/ 3 h 6"/>
                <a:gd name="T2" fmla="*/ 6 w 11"/>
                <a:gd name="T3" fmla="*/ 0 h 6"/>
                <a:gd name="T4" fmla="*/ 0 w 11"/>
                <a:gd name="T5" fmla="*/ 0 h 6"/>
                <a:gd name="T6" fmla="*/ 6 w 11"/>
                <a:gd name="T7" fmla="*/ 3 h 6"/>
                <a:gd name="T8" fmla="*/ 6 w 11"/>
                <a:gd name="T9" fmla="*/ 3 h 6"/>
                <a:gd name="T10" fmla="*/ 6 w 11"/>
                <a:gd name="T11" fmla="*/ 3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6">
                  <a:moveTo>
                    <a:pt x="11" y="5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11" y="6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00" name="Freeform 171"/>
            <p:cNvSpPr>
              <a:spLocks/>
            </p:cNvSpPr>
            <p:nvPr/>
          </p:nvSpPr>
          <p:spPr bwMode="auto">
            <a:xfrm>
              <a:off x="2592" y="958"/>
              <a:ext cx="3" cy="1"/>
            </a:xfrm>
            <a:custGeom>
              <a:avLst/>
              <a:gdLst>
                <a:gd name="T0" fmla="*/ 2 w 7"/>
                <a:gd name="T1" fmla="*/ 0 h 2"/>
                <a:gd name="T2" fmla="*/ 0 w 7"/>
                <a:gd name="T3" fmla="*/ 1 h 2"/>
                <a:gd name="T4" fmla="*/ 0 w 7"/>
                <a:gd name="T5" fmla="*/ 1 h 2"/>
                <a:gd name="T6" fmla="*/ 1 w 7"/>
                <a:gd name="T7" fmla="*/ 1 h 2"/>
                <a:gd name="T8" fmla="*/ 1 w 7"/>
                <a:gd name="T9" fmla="*/ 1 h 2"/>
                <a:gd name="T10" fmla="*/ 1 w 7"/>
                <a:gd name="T11" fmla="*/ 1 h 2"/>
                <a:gd name="T12" fmla="*/ 1 w 7"/>
                <a:gd name="T13" fmla="*/ 1 h 2"/>
                <a:gd name="T14" fmla="*/ 2 w 7"/>
                <a:gd name="T15" fmla="*/ 1 h 2"/>
                <a:gd name="T16" fmla="*/ 2 w 7"/>
                <a:gd name="T17" fmla="*/ 1 h 2"/>
                <a:gd name="T18" fmla="*/ 2 w 7"/>
                <a:gd name="T19" fmla="*/ 1 h 2"/>
                <a:gd name="T20" fmla="*/ 2 w 7"/>
                <a:gd name="T21" fmla="*/ 1 h 2"/>
                <a:gd name="T22" fmla="*/ 3 w 7"/>
                <a:gd name="T23" fmla="*/ 1 h 2"/>
                <a:gd name="T24" fmla="*/ 3 w 7"/>
                <a:gd name="T25" fmla="*/ 1 h 2"/>
                <a:gd name="T26" fmla="*/ 2 w 7"/>
                <a:gd name="T27" fmla="*/ 0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" h="2">
                  <a:moveTo>
                    <a:pt x="5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01" name="Freeform 172"/>
            <p:cNvSpPr>
              <a:spLocks/>
            </p:cNvSpPr>
            <p:nvPr/>
          </p:nvSpPr>
          <p:spPr bwMode="auto">
            <a:xfrm>
              <a:off x="2595" y="957"/>
              <a:ext cx="5" cy="2"/>
            </a:xfrm>
            <a:custGeom>
              <a:avLst/>
              <a:gdLst>
                <a:gd name="T0" fmla="*/ 0 w 10"/>
                <a:gd name="T1" fmla="*/ 1 h 2"/>
                <a:gd name="T2" fmla="*/ 5 w 10"/>
                <a:gd name="T3" fmla="*/ 2 h 2"/>
                <a:gd name="T4" fmla="*/ 5 w 10"/>
                <a:gd name="T5" fmla="*/ 1 h 2"/>
                <a:gd name="T6" fmla="*/ 4 w 10"/>
                <a:gd name="T7" fmla="*/ 0 h 2"/>
                <a:gd name="T8" fmla="*/ 4 w 10"/>
                <a:gd name="T9" fmla="*/ 0 h 2"/>
                <a:gd name="T10" fmla="*/ 4 w 10"/>
                <a:gd name="T11" fmla="*/ 0 h 2"/>
                <a:gd name="T12" fmla="*/ 3 w 10"/>
                <a:gd name="T13" fmla="*/ 0 h 2"/>
                <a:gd name="T14" fmla="*/ 3 w 10"/>
                <a:gd name="T15" fmla="*/ 0 h 2"/>
                <a:gd name="T16" fmla="*/ 2 w 10"/>
                <a:gd name="T17" fmla="*/ 0 h 2"/>
                <a:gd name="T18" fmla="*/ 2 w 10"/>
                <a:gd name="T19" fmla="*/ 1 h 2"/>
                <a:gd name="T20" fmla="*/ 1 w 10"/>
                <a:gd name="T21" fmla="*/ 1 h 2"/>
                <a:gd name="T22" fmla="*/ 1 w 10"/>
                <a:gd name="T23" fmla="*/ 2 h 2"/>
                <a:gd name="T24" fmla="*/ 1 w 10"/>
                <a:gd name="T25" fmla="*/ 2 h 2"/>
                <a:gd name="T26" fmla="*/ 0 w 10"/>
                <a:gd name="T27" fmla="*/ 1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" h="2">
                  <a:moveTo>
                    <a:pt x="0" y="1"/>
                  </a:move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02" name="Freeform 173"/>
            <p:cNvSpPr>
              <a:spLocks/>
            </p:cNvSpPr>
            <p:nvPr/>
          </p:nvSpPr>
          <p:spPr bwMode="auto">
            <a:xfrm>
              <a:off x="2573" y="10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w 1"/>
                <a:gd name="T45" fmla="*/ 0 h 1"/>
                <a:gd name="T46" fmla="*/ 0 w 1"/>
                <a:gd name="T47" fmla="*/ 0 h 1"/>
                <a:gd name="T48" fmla="*/ 0 w 1"/>
                <a:gd name="T49" fmla="*/ 0 h 1"/>
                <a:gd name="T50" fmla="*/ 0 w 1"/>
                <a:gd name="T51" fmla="*/ 0 h 1"/>
                <a:gd name="T52" fmla="*/ 0 w 1"/>
                <a:gd name="T53" fmla="*/ 0 h 1"/>
                <a:gd name="T54" fmla="*/ 0 w 1"/>
                <a:gd name="T55" fmla="*/ 0 h 1"/>
                <a:gd name="T56" fmla="*/ 0 w 1"/>
                <a:gd name="T57" fmla="*/ 0 h 1"/>
                <a:gd name="T58" fmla="*/ 0 w 1"/>
                <a:gd name="T59" fmla="*/ 0 h 1"/>
                <a:gd name="T60" fmla="*/ 0 w 1"/>
                <a:gd name="T61" fmla="*/ 0 h 1"/>
                <a:gd name="T62" fmla="*/ 0 w 1"/>
                <a:gd name="T63" fmla="*/ 0 h 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03" name="Freeform 174"/>
            <p:cNvSpPr>
              <a:spLocks/>
            </p:cNvSpPr>
            <p:nvPr/>
          </p:nvSpPr>
          <p:spPr bwMode="auto">
            <a:xfrm>
              <a:off x="2567" y="1017"/>
              <a:ext cx="41" cy="15"/>
            </a:xfrm>
            <a:custGeom>
              <a:avLst/>
              <a:gdLst>
                <a:gd name="T0" fmla="*/ 41 w 83"/>
                <a:gd name="T1" fmla="*/ 9 h 29"/>
                <a:gd name="T2" fmla="*/ 40 w 83"/>
                <a:gd name="T3" fmla="*/ 3 h 29"/>
                <a:gd name="T4" fmla="*/ 41 w 83"/>
                <a:gd name="T5" fmla="*/ 3 h 29"/>
                <a:gd name="T6" fmla="*/ 36 w 83"/>
                <a:gd name="T7" fmla="*/ 1 h 29"/>
                <a:gd name="T8" fmla="*/ 37 w 83"/>
                <a:gd name="T9" fmla="*/ 0 h 29"/>
                <a:gd name="T10" fmla="*/ 33 w 83"/>
                <a:gd name="T11" fmla="*/ 2 h 29"/>
                <a:gd name="T12" fmla="*/ 29 w 83"/>
                <a:gd name="T13" fmla="*/ 3 h 29"/>
                <a:gd name="T14" fmla="*/ 26 w 83"/>
                <a:gd name="T15" fmla="*/ 4 h 29"/>
                <a:gd name="T16" fmla="*/ 21 w 83"/>
                <a:gd name="T17" fmla="*/ 6 h 29"/>
                <a:gd name="T18" fmla="*/ 18 w 83"/>
                <a:gd name="T19" fmla="*/ 7 h 29"/>
                <a:gd name="T20" fmla="*/ 14 w 83"/>
                <a:gd name="T21" fmla="*/ 8 h 29"/>
                <a:gd name="T22" fmla="*/ 10 w 83"/>
                <a:gd name="T23" fmla="*/ 9 h 29"/>
                <a:gd name="T24" fmla="*/ 6 w 83"/>
                <a:gd name="T25" fmla="*/ 11 h 29"/>
                <a:gd name="T26" fmla="*/ 3 w 83"/>
                <a:gd name="T27" fmla="*/ 13 h 29"/>
                <a:gd name="T28" fmla="*/ 0 w 83"/>
                <a:gd name="T29" fmla="*/ 15 h 29"/>
                <a:gd name="T30" fmla="*/ 0 w 83"/>
                <a:gd name="T31" fmla="*/ 14 h 29"/>
                <a:gd name="T32" fmla="*/ 1 w 83"/>
                <a:gd name="T33" fmla="*/ 14 h 29"/>
                <a:gd name="T34" fmla="*/ 1 w 83"/>
                <a:gd name="T35" fmla="*/ 14 h 29"/>
                <a:gd name="T36" fmla="*/ 2 w 83"/>
                <a:gd name="T37" fmla="*/ 14 h 29"/>
                <a:gd name="T38" fmla="*/ 3 w 83"/>
                <a:gd name="T39" fmla="*/ 14 h 29"/>
                <a:gd name="T40" fmla="*/ 3 w 83"/>
                <a:gd name="T41" fmla="*/ 14 h 29"/>
                <a:gd name="T42" fmla="*/ 4 w 83"/>
                <a:gd name="T43" fmla="*/ 14 h 29"/>
                <a:gd name="T44" fmla="*/ 5 w 83"/>
                <a:gd name="T45" fmla="*/ 14 h 29"/>
                <a:gd name="T46" fmla="*/ 5 w 83"/>
                <a:gd name="T47" fmla="*/ 14 h 29"/>
                <a:gd name="T48" fmla="*/ 6 w 83"/>
                <a:gd name="T49" fmla="*/ 15 h 29"/>
                <a:gd name="T50" fmla="*/ 9 w 83"/>
                <a:gd name="T51" fmla="*/ 14 h 29"/>
                <a:gd name="T52" fmla="*/ 13 w 83"/>
                <a:gd name="T53" fmla="*/ 13 h 29"/>
                <a:gd name="T54" fmla="*/ 16 w 83"/>
                <a:gd name="T55" fmla="*/ 12 h 29"/>
                <a:gd name="T56" fmla="*/ 20 w 83"/>
                <a:gd name="T57" fmla="*/ 11 h 29"/>
                <a:gd name="T58" fmla="*/ 23 w 83"/>
                <a:gd name="T59" fmla="*/ 10 h 29"/>
                <a:gd name="T60" fmla="*/ 27 w 83"/>
                <a:gd name="T61" fmla="*/ 9 h 29"/>
                <a:gd name="T62" fmla="*/ 31 w 83"/>
                <a:gd name="T63" fmla="*/ 9 h 29"/>
                <a:gd name="T64" fmla="*/ 34 w 83"/>
                <a:gd name="T65" fmla="*/ 8 h 29"/>
                <a:gd name="T66" fmla="*/ 37 w 83"/>
                <a:gd name="T67" fmla="*/ 8 h 29"/>
                <a:gd name="T68" fmla="*/ 41 w 83"/>
                <a:gd name="T69" fmla="*/ 9 h 29"/>
                <a:gd name="T70" fmla="*/ 41 w 83"/>
                <a:gd name="T71" fmla="*/ 9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3" h="29">
                  <a:moveTo>
                    <a:pt x="83" y="17"/>
                  </a:moveTo>
                  <a:lnTo>
                    <a:pt x="80" y="6"/>
                  </a:lnTo>
                  <a:lnTo>
                    <a:pt x="83" y="6"/>
                  </a:lnTo>
                  <a:lnTo>
                    <a:pt x="72" y="2"/>
                  </a:lnTo>
                  <a:lnTo>
                    <a:pt x="74" y="0"/>
                  </a:lnTo>
                  <a:lnTo>
                    <a:pt x="67" y="3"/>
                  </a:lnTo>
                  <a:lnTo>
                    <a:pt x="59" y="6"/>
                  </a:lnTo>
                  <a:lnTo>
                    <a:pt x="52" y="8"/>
                  </a:lnTo>
                  <a:lnTo>
                    <a:pt x="43" y="11"/>
                  </a:lnTo>
                  <a:lnTo>
                    <a:pt x="36" y="13"/>
                  </a:lnTo>
                  <a:lnTo>
                    <a:pt x="28" y="16"/>
                  </a:lnTo>
                  <a:lnTo>
                    <a:pt x="21" y="18"/>
                  </a:lnTo>
                  <a:lnTo>
                    <a:pt x="13" y="22"/>
                  </a:lnTo>
                  <a:lnTo>
                    <a:pt x="6" y="26"/>
                  </a:lnTo>
                  <a:lnTo>
                    <a:pt x="0" y="29"/>
                  </a:lnTo>
                  <a:lnTo>
                    <a:pt x="1" y="28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6" y="27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10" y="28"/>
                  </a:lnTo>
                  <a:lnTo>
                    <a:pt x="11" y="28"/>
                  </a:lnTo>
                  <a:lnTo>
                    <a:pt x="12" y="29"/>
                  </a:lnTo>
                  <a:lnTo>
                    <a:pt x="19" y="28"/>
                  </a:lnTo>
                  <a:lnTo>
                    <a:pt x="26" y="26"/>
                  </a:lnTo>
                  <a:lnTo>
                    <a:pt x="33" y="24"/>
                  </a:lnTo>
                  <a:lnTo>
                    <a:pt x="41" y="22"/>
                  </a:lnTo>
                  <a:lnTo>
                    <a:pt x="47" y="19"/>
                  </a:lnTo>
                  <a:lnTo>
                    <a:pt x="54" y="18"/>
                  </a:lnTo>
                  <a:lnTo>
                    <a:pt x="62" y="17"/>
                  </a:lnTo>
                  <a:lnTo>
                    <a:pt x="69" y="16"/>
                  </a:lnTo>
                  <a:lnTo>
                    <a:pt x="75" y="16"/>
                  </a:lnTo>
                  <a:lnTo>
                    <a:pt x="8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04" name="Freeform 175"/>
            <p:cNvSpPr>
              <a:spLocks noEditPoints="1"/>
            </p:cNvSpPr>
            <p:nvPr/>
          </p:nvSpPr>
          <p:spPr bwMode="auto">
            <a:xfrm>
              <a:off x="2564" y="1032"/>
              <a:ext cx="44" cy="10"/>
            </a:xfrm>
            <a:custGeom>
              <a:avLst/>
              <a:gdLst>
                <a:gd name="T0" fmla="*/ 9 w 90"/>
                <a:gd name="T1" fmla="*/ 0 h 21"/>
                <a:gd name="T2" fmla="*/ 9 w 90"/>
                <a:gd name="T3" fmla="*/ 0 h 21"/>
                <a:gd name="T4" fmla="*/ 10 w 90"/>
                <a:gd name="T5" fmla="*/ 0 h 21"/>
                <a:gd name="T6" fmla="*/ 10 w 90"/>
                <a:gd name="T7" fmla="*/ 0 h 21"/>
                <a:gd name="T8" fmla="*/ 10 w 90"/>
                <a:gd name="T9" fmla="*/ 0 h 21"/>
                <a:gd name="T10" fmla="*/ 10 w 90"/>
                <a:gd name="T11" fmla="*/ 0 h 21"/>
                <a:gd name="T12" fmla="*/ 10 w 90"/>
                <a:gd name="T13" fmla="*/ 0 h 21"/>
                <a:gd name="T14" fmla="*/ 10 w 90"/>
                <a:gd name="T15" fmla="*/ 0 h 21"/>
                <a:gd name="T16" fmla="*/ 11 w 90"/>
                <a:gd name="T17" fmla="*/ 0 h 21"/>
                <a:gd name="T18" fmla="*/ 11 w 90"/>
                <a:gd name="T19" fmla="*/ 1 h 21"/>
                <a:gd name="T20" fmla="*/ 11 w 90"/>
                <a:gd name="T21" fmla="*/ 1 h 21"/>
                <a:gd name="T22" fmla="*/ 0 w 90"/>
                <a:gd name="T23" fmla="*/ 9 h 21"/>
                <a:gd name="T24" fmla="*/ 1 w 90"/>
                <a:gd name="T25" fmla="*/ 9 h 21"/>
                <a:gd name="T26" fmla="*/ 1 w 90"/>
                <a:gd name="T27" fmla="*/ 9 h 21"/>
                <a:gd name="T28" fmla="*/ 2 w 90"/>
                <a:gd name="T29" fmla="*/ 9 h 21"/>
                <a:gd name="T30" fmla="*/ 2 w 90"/>
                <a:gd name="T31" fmla="*/ 9 h 21"/>
                <a:gd name="T32" fmla="*/ 2 w 90"/>
                <a:gd name="T33" fmla="*/ 9 h 21"/>
                <a:gd name="T34" fmla="*/ 3 w 90"/>
                <a:gd name="T35" fmla="*/ 9 h 21"/>
                <a:gd name="T36" fmla="*/ 4 w 90"/>
                <a:gd name="T37" fmla="*/ 9 h 21"/>
                <a:gd name="T38" fmla="*/ 4 w 90"/>
                <a:gd name="T39" fmla="*/ 9 h 21"/>
                <a:gd name="T40" fmla="*/ 4 w 90"/>
                <a:gd name="T41" fmla="*/ 10 h 21"/>
                <a:gd name="T42" fmla="*/ 5 w 90"/>
                <a:gd name="T43" fmla="*/ 10 h 21"/>
                <a:gd name="T44" fmla="*/ 9 w 90"/>
                <a:gd name="T45" fmla="*/ 5 h 21"/>
                <a:gd name="T46" fmla="*/ 12 w 90"/>
                <a:gd name="T47" fmla="*/ 4 h 21"/>
                <a:gd name="T48" fmla="*/ 13 w 90"/>
                <a:gd name="T49" fmla="*/ 2 h 21"/>
                <a:gd name="T50" fmla="*/ 14 w 90"/>
                <a:gd name="T51" fmla="*/ 2 h 21"/>
                <a:gd name="T52" fmla="*/ 14 w 90"/>
                <a:gd name="T53" fmla="*/ 4 h 21"/>
                <a:gd name="T54" fmla="*/ 14 w 90"/>
                <a:gd name="T55" fmla="*/ 5 h 21"/>
                <a:gd name="T56" fmla="*/ 13 w 90"/>
                <a:gd name="T57" fmla="*/ 6 h 21"/>
                <a:gd name="T58" fmla="*/ 12 w 90"/>
                <a:gd name="T59" fmla="*/ 7 h 21"/>
                <a:gd name="T60" fmla="*/ 12 w 90"/>
                <a:gd name="T61" fmla="*/ 9 h 21"/>
                <a:gd name="T62" fmla="*/ 12 w 90"/>
                <a:gd name="T63" fmla="*/ 9 h 21"/>
                <a:gd name="T64" fmla="*/ 12 w 90"/>
                <a:gd name="T65" fmla="*/ 9 h 21"/>
                <a:gd name="T66" fmla="*/ 16 w 90"/>
                <a:gd name="T67" fmla="*/ 9 h 21"/>
                <a:gd name="T68" fmla="*/ 20 w 90"/>
                <a:gd name="T69" fmla="*/ 9 h 21"/>
                <a:gd name="T70" fmla="*/ 22 w 90"/>
                <a:gd name="T71" fmla="*/ 9 h 21"/>
                <a:gd name="T72" fmla="*/ 26 w 90"/>
                <a:gd name="T73" fmla="*/ 9 h 21"/>
                <a:gd name="T74" fmla="*/ 30 w 90"/>
                <a:gd name="T75" fmla="*/ 8 h 21"/>
                <a:gd name="T76" fmla="*/ 33 w 90"/>
                <a:gd name="T77" fmla="*/ 7 h 21"/>
                <a:gd name="T78" fmla="*/ 36 w 90"/>
                <a:gd name="T79" fmla="*/ 7 h 21"/>
                <a:gd name="T80" fmla="*/ 39 w 90"/>
                <a:gd name="T81" fmla="*/ 6 h 21"/>
                <a:gd name="T82" fmla="*/ 42 w 90"/>
                <a:gd name="T83" fmla="*/ 5 h 21"/>
                <a:gd name="T84" fmla="*/ 44 w 90"/>
                <a:gd name="T85" fmla="*/ 4 h 21"/>
                <a:gd name="T86" fmla="*/ 41 w 90"/>
                <a:gd name="T87" fmla="*/ 2 h 21"/>
                <a:gd name="T88" fmla="*/ 38 w 90"/>
                <a:gd name="T89" fmla="*/ 2 h 21"/>
                <a:gd name="T90" fmla="*/ 34 w 90"/>
                <a:gd name="T91" fmla="*/ 1 h 21"/>
                <a:gd name="T92" fmla="*/ 30 w 90"/>
                <a:gd name="T93" fmla="*/ 1 h 21"/>
                <a:gd name="T94" fmla="*/ 27 w 90"/>
                <a:gd name="T95" fmla="*/ 1 h 21"/>
                <a:gd name="T96" fmla="*/ 23 w 90"/>
                <a:gd name="T97" fmla="*/ 1 h 21"/>
                <a:gd name="T98" fmla="*/ 20 w 90"/>
                <a:gd name="T99" fmla="*/ 1 h 21"/>
                <a:gd name="T100" fmla="*/ 16 w 90"/>
                <a:gd name="T101" fmla="*/ 1 h 21"/>
                <a:gd name="T102" fmla="*/ 13 w 90"/>
                <a:gd name="T103" fmla="*/ 0 h 21"/>
                <a:gd name="T104" fmla="*/ 9 w 90"/>
                <a:gd name="T105" fmla="*/ 0 h 21"/>
                <a:gd name="T106" fmla="*/ 9 w 90"/>
                <a:gd name="T107" fmla="*/ 0 h 21"/>
                <a:gd name="T108" fmla="*/ 9 w 90"/>
                <a:gd name="T109" fmla="*/ 0 h 21"/>
                <a:gd name="T110" fmla="*/ 20 w 90"/>
                <a:gd name="T111" fmla="*/ 7 h 21"/>
                <a:gd name="T112" fmla="*/ 15 w 90"/>
                <a:gd name="T113" fmla="*/ 7 h 21"/>
                <a:gd name="T114" fmla="*/ 20 w 90"/>
                <a:gd name="T115" fmla="*/ 4 h 21"/>
                <a:gd name="T116" fmla="*/ 20 w 90"/>
                <a:gd name="T117" fmla="*/ 7 h 21"/>
                <a:gd name="T118" fmla="*/ 20 w 90"/>
                <a:gd name="T119" fmla="*/ 7 h 21"/>
                <a:gd name="T120" fmla="*/ 20 w 90"/>
                <a:gd name="T121" fmla="*/ 7 h 2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0" h="21">
                  <a:moveTo>
                    <a:pt x="19" y="0"/>
                  </a:move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3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10" y="21"/>
                  </a:lnTo>
                  <a:lnTo>
                    <a:pt x="19" y="11"/>
                  </a:lnTo>
                  <a:lnTo>
                    <a:pt x="24" y="8"/>
                  </a:lnTo>
                  <a:lnTo>
                    <a:pt x="26" y="5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6" y="13"/>
                  </a:lnTo>
                  <a:lnTo>
                    <a:pt x="25" y="15"/>
                  </a:lnTo>
                  <a:lnTo>
                    <a:pt x="24" y="18"/>
                  </a:lnTo>
                  <a:lnTo>
                    <a:pt x="24" y="19"/>
                  </a:lnTo>
                  <a:lnTo>
                    <a:pt x="25" y="18"/>
                  </a:lnTo>
                  <a:lnTo>
                    <a:pt x="33" y="18"/>
                  </a:lnTo>
                  <a:lnTo>
                    <a:pt x="40" y="18"/>
                  </a:lnTo>
                  <a:lnTo>
                    <a:pt x="46" y="18"/>
                  </a:lnTo>
                  <a:lnTo>
                    <a:pt x="54" y="18"/>
                  </a:lnTo>
                  <a:lnTo>
                    <a:pt x="61" y="16"/>
                  </a:lnTo>
                  <a:lnTo>
                    <a:pt x="67" y="15"/>
                  </a:lnTo>
                  <a:lnTo>
                    <a:pt x="74" y="14"/>
                  </a:lnTo>
                  <a:lnTo>
                    <a:pt x="80" y="13"/>
                  </a:lnTo>
                  <a:lnTo>
                    <a:pt x="85" y="11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7" y="4"/>
                  </a:lnTo>
                  <a:lnTo>
                    <a:pt x="70" y="3"/>
                  </a:lnTo>
                  <a:lnTo>
                    <a:pt x="62" y="3"/>
                  </a:lnTo>
                  <a:lnTo>
                    <a:pt x="55" y="3"/>
                  </a:lnTo>
                  <a:lnTo>
                    <a:pt x="48" y="3"/>
                  </a:lnTo>
                  <a:lnTo>
                    <a:pt x="40" y="3"/>
                  </a:lnTo>
                  <a:lnTo>
                    <a:pt x="33" y="3"/>
                  </a:lnTo>
                  <a:lnTo>
                    <a:pt x="26" y="1"/>
                  </a:lnTo>
                  <a:lnTo>
                    <a:pt x="19" y="0"/>
                  </a:lnTo>
                  <a:close/>
                  <a:moveTo>
                    <a:pt x="40" y="15"/>
                  </a:moveTo>
                  <a:lnTo>
                    <a:pt x="30" y="15"/>
                  </a:lnTo>
                  <a:lnTo>
                    <a:pt x="40" y="9"/>
                  </a:lnTo>
                  <a:lnTo>
                    <a:pt x="4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05" name="Freeform 176"/>
            <p:cNvSpPr>
              <a:spLocks/>
            </p:cNvSpPr>
            <p:nvPr/>
          </p:nvSpPr>
          <p:spPr bwMode="auto">
            <a:xfrm>
              <a:off x="2488" y="1024"/>
              <a:ext cx="39" cy="9"/>
            </a:xfrm>
            <a:custGeom>
              <a:avLst/>
              <a:gdLst>
                <a:gd name="T0" fmla="*/ 39 w 77"/>
                <a:gd name="T1" fmla="*/ 8 h 19"/>
                <a:gd name="T2" fmla="*/ 39 w 77"/>
                <a:gd name="T3" fmla="*/ 7 h 19"/>
                <a:gd name="T4" fmla="*/ 38 w 77"/>
                <a:gd name="T5" fmla="*/ 7 h 19"/>
                <a:gd name="T6" fmla="*/ 38 w 77"/>
                <a:gd name="T7" fmla="*/ 7 h 19"/>
                <a:gd name="T8" fmla="*/ 38 w 77"/>
                <a:gd name="T9" fmla="*/ 7 h 19"/>
                <a:gd name="T10" fmla="*/ 38 w 77"/>
                <a:gd name="T11" fmla="*/ 6 h 19"/>
                <a:gd name="T12" fmla="*/ 38 w 77"/>
                <a:gd name="T13" fmla="*/ 6 h 19"/>
                <a:gd name="T14" fmla="*/ 38 w 77"/>
                <a:gd name="T15" fmla="*/ 5 h 19"/>
                <a:gd name="T16" fmla="*/ 38 w 77"/>
                <a:gd name="T17" fmla="*/ 5 h 19"/>
                <a:gd name="T18" fmla="*/ 38 w 77"/>
                <a:gd name="T19" fmla="*/ 5 h 19"/>
                <a:gd name="T20" fmla="*/ 38 w 77"/>
                <a:gd name="T21" fmla="*/ 5 h 19"/>
                <a:gd name="T22" fmla="*/ 34 w 77"/>
                <a:gd name="T23" fmla="*/ 6 h 19"/>
                <a:gd name="T24" fmla="*/ 30 w 77"/>
                <a:gd name="T25" fmla="*/ 6 h 19"/>
                <a:gd name="T26" fmla="*/ 26 w 77"/>
                <a:gd name="T27" fmla="*/ 5 h 19"/>
                <a:gd name="T28" fmla="*/ 22 w 77"/>
                <a:gd name="T29" fmla="*/ 4 h 19"/>
                <a:gd name="T30" fmla="*/ 18 w 77"/>
                <a:gd name="T31" fmla="*/ 2 h 19"/>
                <a:gd name="T32" fmla="*/ 14 w 77"/>
                <a:gd name="T33" fmla="*/ 0 h 19"/>
                <a:gd name="T34" fmla="*/ 10 w 77"/>
                <a:gd name="T35" fmla="*/ 0 h 19"/>
                <a:gd name="T36" fmla="*/ 7 w 77"/>
                <a:gd name="T37" fmla="*/ 1 h 19"/>
                <a:gd name="T38" fmla="*/ 4 w 77"/>
                <a:gd name="T39" fmla="*/ 4 h 19"/>
                <a:gd name="T40" fmla="*/ 0 w 77"/>
                <a:gd name="T41" fmla="*/ 8 h 19"/>
                <a:gd name="T42" fmla="*/ 5 w 77"/>
                <a:gd name="T43" fmla="*/ 9 h 19"/>
                <a:gd name="T44" fmla="*/ 8 w 77"/>
                <a:gd name="T45" fmla="*/ 7 h 19"/>
                <a:gd name="T46" fmla="*/ 11 w 77"/>
                <a:gd name="T47" fmla="*/ 5 h 19"/>
                <a:gd name="T48" fmla="*/ 14 w 77"/>
                <a:gd name="T49" fmla="*/ 5 h 19"/>
                <a:gd name="T50" fmla="*/ 18 w 77"/>
                <a:gd name="T51" fmla="*/ 5 h 19"/>
                <a:gd name="T52" fmla="*/ 21 w 77"/>
                <a:gd name="T53" fmla="*/ 6 h 19"/>
                <a:gd name="T54" fmla="*/ 25 w 77"/>
                <a:gd name="T55" fmla="*/ 7 h 19"/>
                <a:gd name="T56" fmla="*/ 28 w 77"/>
                <a:gd name="T57" fmla="*/ 8 h 19"/>
                <a:gd name="T58" fmla="*/ 32 w 77"/>
                <a:gd name="T59" fmla="*/ 8 h 19"/>
                <a:gd name="T60" fmla="*/ 35 w 77"/>
                <a:gd name="T61" fmla="*/ 8 h 19"/>
                <a:gd name="T62" fmla="*/ 39 w 77"/>
                <a:gd name="T63" fmla="*/ 8 h 19"/>
                <a:gd name="T64" fmla="*/ 39 w 77"/>
                <a:gd name="T65" fmla="*/ 8 h 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7" h="19">
                  <a:moveTo>
                    <a:pt x="77" y="16"/>
                  </a:moveTo>
                  <a:lnTo>
                    <a:pt x="77" y="15"/>
                  </a:lnTo>
                  <a:lnTo>
                    <a:pt x="76" y="15"/>
                  </a:lnTo>
                  <a:lnTo>
                    <a:pt x="76" y="14"/>
                  </a:lnTo>
                  <a:lnTo>
                    <a:pt x="75" y="14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5" y="10"/>
                  </a:lnTo>
                  <a:lnTo>
                    <a:pt x="67" y="13"/>
                  </a:lnTo>
                  <a:lnTo>
                    <a:pt x="60" y="13"/>
                  </a:lnTo>
                  <a:lnTo>
                    <a:pt x="51" y="10"/>
                  </a:lnTo>
                  <a:lnTo>
                    <a:pt x="44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7" y="8"/>
                  </a:lnTo>
                  <a:lnTo>
                    <a:pt x="0" y="16"/>
                  </a:lnTo>
                  <a:lnTo>
                    <a:pt x="9" y="19"/>
                  </a:lnTo>
                  <a:lnTo>
                    <a:pt x="15" y="14"/>
                  </a:lnTo>
                  <a:lnTo>
                    <a:pt x="21" y="11"/>
                  </a:lnTo>
                  <a:lnTo>
                    <a:pt x="28" y="10"/>
                  </a:lnTo>
                  <a:lnTo>
                    <a:pt x="35" y="11"/>
                  </a:lnTo>
                  <a:lnTo>
                    <a:pt x="42" y="13"/>
                  </a:lnTo>
                  <a:lnTo>
                    <a:pt x="49" y="15"/>
                  </a:lnTo>
                  <a:lnTo>
                    <a:pt x="56" y="16"/>
                  </a:lnTo>
                  <a:lnTo>
                    <a:pt x="64" y="17"/>
                  </a:lnTo>
                  <a:lnTo>
                    <a:pt x="70" y="17"/>
                  </a:lnTo>
                  <a:lnTo>
                    <a:pt x="77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06" name="Freeform 177"/>
            <p:cNvSpPr>
              <a:spLocks/>
            </p:cNvSpPr>
            <p:nvPr/>
          </p:nvSpPr>
          <p:spPr bwMode="auto">
            <a:xfrm>
              <a:off x="2650" y="1027"/>
              <a:ext cx="2" cy="9"/>
            </a:xfrm>
            <a:custGeom>
              <a:avLst/>
              <a:gdLst>
                <a:gd name="T0" fmla="*/ 0 w 3"/>
                <a:gd name="T1" fmla="*/ 4 h 17"/>
                <a:gd name="T2" fmla="*/ 1 w 3"/>
                <a:gd name="T3" fmla="*/ 9 h 17"/>
                <a:gd name="T4" fmla="*/ 2 w 3"/>
                <a:gd name="T5" fmla="*/ 0 h 17"/>
                <a:gd name="T6" fmla="*/ 1 w 3"/>
                <a:gd name="T7" fmla="*/ 4 h 17"/>
                <a:gd name="T8" fmla="*/ 1 w 3"/>
                <a:gd name="T9" fmla="*/ 4 h 17"/>
                <a:gd name="T10" fmla="*/ 0 w 3"/>
                <a:gd name="T11" fmla="*/ 4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7">
                  <a:moveTo>
                    <a:pt x="0" y="8"/>
                  </a:moveTo>
                  <a:lnTo>
                    <a:pt x="1" y="17"/>
                  </a:lnTo>
                  <a:lnTo>
                    <a:pt x="3" y="0"/>
                  </a:lnTo>
                  <a:lnTo>
                    <a:pt x="1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07" name="Freeform 178"/>
            <p:cNvSpPr>
              <a:spLocks/>
            </p:cNvSpPr>
            <p:nvPr/>
          </p:nvSpPr>
          <p:spPr bwMode="auto">
            <a:xfrm>
              <a:off x="2496" y="1035"/>
              <a:ext cx="43" cy="9"/>
            </a:xfrm>
            <a:custGeom>
              <a:avLst/>
              <a:gdLst>
                <a:gd name="T0" fmla="*/ 36 w 87"/>
                <a:gd name="T1" fmla="*/ 6 h 17"/>
                <a:gd name="T2" fmla="*/ 36 w 87"/>
                <a:gd name="T3" fmla="*/ 6 h 17"/>
                <a:gd name="T4" fmla="*/ 38 w 87"/>
                <a:gd name="T5" fmla="*/ 6 h 17"/>
                <a:gd name="T6" fmla="*/ 39 w 87"/>
                <a:gd name="T7" fmla="*/ 6 h 17"/>
                <a:gd name="T8" fmla="*/ 40 w 87"/>
                <a:gd name="T9" fmla="*/ 6 h 17"/>
                <a:gd name="T10" fmla="*/ 41 w 87"/>
                <a:gd name="T11" fmla="*/ 7 h 17"/>
                <a:gd name="T12" fmla="*/ 42 w 87"/>
                <a:gd name="T13" fmla="*/ 8 h 17"/>
                <a:gd name="T14" fmla="*/ 43 w 87"/>
                <a:gd name="T15" fmla="*/ 9 h 17"/>
                <a:gd name="T16" fmla="*/ 43 w 87"/>
                <a:gd name="T17" fmla="*/ 9 h 17"/>
                <a:gd name="T18" fmla="*/ 43 w 87"/>
                <a:gd name="T19" fmla="*/ 8 h 17"/>
                <a:gd name="T20" fmla="*/ 41 w 87"/>
                <a:gd name="T21" fmla="*/ 7 h 17"/>
                <a:gd name="T22" fmla="*/ 38 w 87"/>
                <a:gd name="T23" fmla="*/ 4 h 17"/>
                <a:gd name="T24" fmla="*/ 34 w 87"/>
                <a:gd name="T25" fmla="*/ 2 h 17"/>
                <a:gd name="T26" fmla="*/ 30 w 87"/>
                <a:gd name="T27" fmla="*/ 1 h 17"/>
                <a:gd name="T28" fmla="*/ 25 w 87"/>
                <a:gd name="T29" fmla="*/ 0 h 17"/>
                <a:gd name="T30" fmla="*/ 20 w 87"/>
                <a:gd name="T31" fmla="*/ 1 h 17"/>
                <a:gd name="T32" fmla="*/ 16 w 87"/>
                <a:gd name="T33" fmla="*/ 1 h 17"/>
                <a:gd name="T34" fmla="*/ 11 w 87"/>
                <a:gd name="T35" fmla="*/ 3 h 17"/>
                <a:gd name="T36" fmla="*/ 7 w 87"/>
                <a:gd name="T37" fmla="*/ 4 h 17"/>
                <a:gd name="T38" fmla="*/ 3 w 87"/>
                <a:gd name="T39" fmla="*/ 6 h 17"/>
                <a:gd name="T40" fmla="*/ 0 w 87"/>
                <a:gd name="T41" fmla="*/ 8 h 17"/>
                <a:gd name="T42" fmla="*/ 4 w 87"/>
                <a:gd name="T43" fmla="*/ 7 h 17"/>
                <a:gd name="T44" fmla="*/ 8 w 87"/>
                <a:gd name="T45" fmla="*/ 7 h 17"/>
                <a:gd name="T46" fmla="*/ 12 w 87"/>
                <a:gd name="T47" fmla="*/ 7 h 17"/>
                <a:gd name="T48" fmla="*/ 16 w 87"/>
                <a:gd name="T49" fmla="*/ 7 h 17"/>
                <a:gd name="T50" fmla="*/ 20 w 87"/>
                <a:gd name="T51" fmla="*/ 8 h 17"/>
                <a:gd name="T52" fmla="*/ 23 w 87"/>
                <a:gd name="T53" fmla="*/ 8 h 17"/>
                <a:gd name="T54" fmla="*/ 27 w 87"/>
                <a:gd name="T55" fmla="*/ 8 h 17"/>
                <a:gd name="T56" fmla="*/ 31 w 87"/>
                <a:gd name="T57" fmla="*/ 7 h 17"/>
                <a:gd name="T58" fmla="*/ 33 w 87"/>
                <a:gd name="T59" fmla="*/ 7 h 17"/>
                <a:gd name="T60" fmla="*/ 36 w 87"/>
                <a:gd name="T61" fmla="*/ 7 h 17"/>
                <a:gd name="T62" fmla="*/ 36 w 87"/>
                <a:gd name="T63" fmla="*/ 7 h 17"/>
                <a:gd name="T64" fmla="*/ 36 w 87"/>
                <a:gd name="T65" fmla="*/ 6 h 1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7" h="17">
                  <a:moveTo>
                    <a:pt x="72" y="12"/>
                  </a:move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81" y="12"/>
                  </a:lnTo>
                  <a:lnTo>
                    <a:pt x="83" y="14"/>
                  </a:lnTo>
                  <a:lnTo>
                    <a:pt x="84" y="16"/>
                  </a:lnTo>
                  <a:lnTo>
                    <a:pt x="86" y="17"/>
                  </a:lnTo>
                  <a:lnTo>
                    <a:pt x="87" y="17"/>
                  </a:lnTo>
                  <a:lnTo>
                    <a:pt x="86" y="16"/>
                  </a:lnTo>
                  <a:lnTo>
                    <a:pt x="83" y="13"/>
                  </a:lnTo>
                  <a:lnTo>
                    <a:pt x="77" y="7"/>
                  </a:lnTo>
                  <a:lnTo>
                    <a:pt x="68" y="3"/>
                  </a:lnTo>
                  <a:lnTo>
                    <a:pt x="60" y="1"/>
                  </a:lnTo>
                  <a:lnTo>
                    <a:pt x="51" y="0"/>
                  </a:lnTo>
                  <a:lnTo>
                    <a:pt x="41" y="1"/>
                  </a:lnTo>
                  <a:lnTo>
                    <a:pt x="32" y="2"/>
                  </a:lnTo>
                  <a:lnTo>
                    <a:pt x="22" y="5"/>
                  </a:lnTo>
                  <a:lnTo>
                    <a:pt x="14" y="7"/>
                  </a:lnTo>
                  <a:lnTo>
                    <a:pt x="6" y="11"/>
                  </a:lnTo>
                  <a:lnTo>
                    <a:pt x="0" y="16"/>
                  </a:lnTo>
                  <a:lnTo>
                    <a:pt x="8" y="14"/>
                  </a:lnTo>
                  <a:lnTo>
                    <a:pt x="16" y="14"/>
                  </a:lnTo>
                  <a:lnTo>
                    <a:pt x="24" y="14"/>
                  </a:lnTo>
                  <a:lnTo>
                    <a:pt x="32" y="14"/>
                  </a:lnTo>
                  <a:lnTo>
                    <a:pt x="40" y="16"/>
                  </a:lnTo>
                  <a:lnTo>
                    <a:pt x="47" y="16"/>
                  </a:lnTo>
                  <a:lnTo>
                    <a:pt x="55" y="16"/>
                  </a:lnTo>
                  <a:lnTo>
                    <a:pt x="62" y="14"/>
                  </a:lnTo>
                  <a:lnTo>
                    <a:pt x="67" y="14"/>
                  </a:lnTo>
                  <a:lnTo>
                    <a:pt x="72" y="13"/>
                  </a:lnTo>
                  <a:lnTo>
                    <a:pt x="72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08" name="Freeform 179"/>
            <p:cNvSpPr>
              <a:spLocks/>
            </p:cNvSpPr>
            <p:nvPr/>
          </p:nvSpPr>
          <p:spPr bwMode="auto">
            <a:xfrm>
              <a:off x="2579" y="1036"/>
              <a:ext cx="5" cy="3"/>
            </a:xfrm>
            <a:custGeom>
              <a:avLst/>
              <a:gdLst>
                <a:gd name="T0" fmla="*/ 5 w 10"/>
                <a:gd name="T1" fmla="*/ 3 h 6"/>
                <a:gd name="T2" fmla="*/ 5 w 10"/>
                <a:gd name="T3" fmla="*/ 0 h 6"/>
                <a:gd name="T4" fmla="*/ 0 w 10"/>
                <a:gd name="T5" fmla="*/ 3 h 6"/>
                <a:gd name="T6" fmla="*/ 5 w 10"/>
                <a:gd name="T7" fmla="*/ 3 h 6"/>
                <a:gd name="T8" fmla="*/ 5 w 10"/>
                <a:gd name="T9" fmla="*/ 3 h 6"/>
                <a:gd name="T10" fmla="*/ 5 w 10"/>
                <a:gd name="T11" fmla="*/ 3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6">
                  <a:moveTo>
                    <a:pt x="10" y="5"/>
                  </a:moveTo>
                  <a:lnTo>
                    <a:pt x="10" y="0"/>
                  </a:lnTo>
                  <a:lnTo>
                    <a:pt x="0" y="6"/>
                  </a:lnTo>
                  <a:lnTo>
                    <a:pt x="10" y="6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09" name="Freeform 180"/>
            <p:cNvSpPr>
              <a:spLocks/>
            </p:cNvSpPr>
            <p:nvPr/>
          </p:nvSpPr>
          <p:spPr bwMode="auto">
            <a:xfrm>
              <a:off x="2571" y="1046"/>
              <a:ext cx="18" cy="5"/>
            </a:xfrm>
            <a:custGeom>
              <a:avLst/>
              <a:gdLst>
                <a:gd name="T0" fmla="*/ 0 w 36"/>
                <a:gd name="T1" fmla="*/ 1 h 9"/>
                <a:gd name="T2" fmla="*/ 2 w 36"/>
                <a:gd name="T3" fmla="*/ 3 h 9"/>
                <a:gd name="T4" fmla="*/ 4 w 36"/>
                <a:gd name="T5" fmla="*/ 4 h 9"/>
                <a:gd name="T6" fmla="*/ 5 w 36"/>
                <a:gd name="T7" fmla="*/ 5 h 9"/>
                <a:gd name="T8" fmla="*/ 7 w 36"/>
                <a:gd name="T9" fmla="*/ 5 h 9"/>
                <a:gd name="T10" fmla="*/ 9 w 36"/>
                <a:gd name="T11" fmla="*/ 4 h 9"/>
                <a:gd name="T12" fmla="*/ 11 w 36"/>
                <a:gd name="T13" fmla="*/ 4 h 9"/>
                <a:gd name="T14" fmla="*/ 13 w 36"/>
                <a:gd name="T15" fmla="*/ 3 h 9"/>
                <a:gd name="T16" fmla="*/ 15 w 36"/>
                <a:gd name="T17" fmla="*/ 3 h 9"/>
                <a:gd name="T18" fmla="*/ 17 w 36"/>
                <a:gd name="T19" fmla="*/ 3 h 9"/>
                <a:gd name="T20" fmla="*/ 18 w 36"/>
                <a:gd name="T21" fmla="*/ 3 h 9"/>
                <a:gd name="T22" fmla="*/ 17 w 36"/>
                <a:gd name="T23" fmla="*/ 2 h 9"/>
                <a:gd name="T24" fmla="*/ 15 w 36"/>
                <a:gd name="T25" fmla="*/ 2 h 9"/>
                <a:gd name="T26" fmla="*/ 13 w 36"/>
                <a:gd name="T27" fmla="*/ 1 h 9"/>
                <a:gd name="T28" fmla="*/ 12 w 36"/>
                <a:gd name="T29" fmla="*/ 1 h 9"/>
                <a:gd name="T30" fmla="*/ 10 w 36"/>
                <a:gd name="T31" fmla="*/ 0 h 9"/>
                <a:gd name="T32" fmla="*/ 8 w 36"/>
                <a:gd name="T33" fmla="*/ 0 h 9"/>
                <a:gd name="T34" fmla="*/ 6 w 36"/>
                <a:gd name="T35" fmla="*/ 0 h 9"/>
                <a:gd name="T36" fmla="*/ 4 w 36"/>
                <a:gd name="T37" fmla="*/ 0 h 9"/>
                <a:gd name="T38" fmla="*/ 2 w 36"/>
                <a:gd name="T39" fmla="*/ 1 h 9"/>
                <a:gd name="T40" fmla="*/ 0 w 36"/>
                <a:gd name="T41" fmla="*/ 1 h 9"/>
                <a:gd name="T42" fmla="*/ 0 w 36"/>
                <a:gd name="T43" fmla="*/ 1 h 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6" h="9">
                  <a:moveTo>
                    <a:pt x="0" y="2"/>
                  </a:moveTo>
                  <a:lnTo>
                    <a:pt x="4" y="5"/>
                  </a:lnTo>
                  <a:lnTo>
                    <a:pt x="7" y="7"/>
                  </a:lnTo>
                  <a:lnTo>
                    <a:pt x="10" y="9"/>
                  </a:lnTo>
                  <a:lnTo>
                    <a:pt x="14" y="9"/>
                  </a:lnTo>
                  <a:lnTo>
                    <a:pt x="18" y="7"/>
                  </a:lnTo>
                  <a:lnTo>
                    <a:pt x="21" y="7"/>
                  </a:lnTo>
                  <a:lnTo>
                    <a:pt x="25" y="6"/>
                  </a:lnTo>
                  <a:lnTo>
                    <a:pt x="29" y="6"/>
                  </a:lnTo>
                  <a:lnTo>
                    <a:pt x="33" y="5"/>
                  </a:lnTo>
                  <a:lnTo>
                    <a:pt x="36" y="5"/>
                  </a:lnTo>
                  <a:lnTo>
                    <a:pt x="33" y="4"/>
                  </a:lnTo>
                  <a:lnTo>
                    <a:pt x="29" y="4"/>
                  </a:lnTo>
                  <a:lnTo>
                    <a:pt x="26" y="2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4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10" name="Freeform 181"/>
            <p:cNvSpPr>
              <a:spLocks/>
            </p:cNvSpPr>
            <p:nvPr/>
          </p:nvSpPr>
          <p:spPr bwMode="auto">
            <a:xfrm>
              <a:off x="2589" y="1049"/>
              <a:ext cx="3" cy="1"/>
            </a:xfrm>
            <a:custGeom>
              <a:avLst/>
              <a:gdLst>
                <a:gd name="T0" fmla="*/ 0 w 6"/>
                <a:gd name="T1" fmla="*/ 0 h 1"/>
                <a:gd name="T2" fmla="*/ 1 w 6"/>
                <a:gd name="T3" fmla="*/ 0 h 1"/>
                <a:gd name="T4" fmla="*/ 1 w 6"/>
                <a:gd name="T5" fmla="*/ 0 h 1"/>
                <a:gd name="T6" fmla="*/ 2 w 6"/>
                <a:gd name="T7" fmla="*/ 0 h 1"/>
                <a:gd name="T8" fmla="*/ 2 w 6"/>
                <a:gd name="T9" fmla="*/ 0 h 1"/>
                <a:gd name="T10" fmla="*/ 2 w 6"/>
                <a:gd name="T11" fmla="*/ 1 h 1"/>
                <a:gd name="T12" fmla="*/ 2 w 6"/>
                <a:gd name="T13" fmla="*/ 1 h 1"/>
                <a:gd name="T14" fmla="*/ 2 w 6"/>
                <a:gd name="T15" fmla="*/ 1 h 1"/>
                <a:gd name="T16" fmla="*/ 3 w 6"/>
                <a:gd name="T17" fmla="*/ 1 h 1"/>
                <a:gd name="T18" fmla="*/ 3 w 6"/>
                <a:gd name="T19" fmla="*/ 1 h 1"/>
                <a:gd name="T20" fmla="*/ 3 w 6"/>
                <a:gd name="T21" fmla="*/ 1 h 1"/>
                <a:gd name="T22" fmla="*/ 3 w 6"/>
                <a:gd name="T23" fmla="*/ 1 h 1"/>
                <a:gd name="T24" fmla="*/ 3 w 6"/>
                <a:gd name="T25" fmla="*/ 1 h 1"/>
                <a:gd name="T26" fmla="*/ 2 w 6"/>
                <a:gd name="T27" fmla="*/ 1 h 1"/>
                <a:gd name="T28" fmla="*/ 2 w 6"/>
                <a:gd name="T29" fmla="*/ 0 h 1"/>
                <a:gd name="T30" fmla="*/ 2 w 6"/>
                <a:gd name="T31" fmla="*/ 0 h 1"/>
                <a:gd name="T32" fmla="*/ 2 w 6"/>
                <a:gd name="T33" fmla="*/ 0 h 1"/>
                <a:gd name="T34" fmla="*/ 2 w 6"/>
                <a:gd name="T35" fmla="*/ 0 h 1"/>
                <a:gd name="T36" fmla="*/ 1 w 6"/>
                <a:gd name="T37" fmla="*/ 0 h 1"/>
                <a:gd name="T38" fmla="*/ 1 w 6"/>
                <a:gd name="T39" fmla="*/ 0 h 1"/>
                <a:gd name="T40" fmla="*/ 0 w 6"/>
                <a:gd name="T41" fmla="*/ 0 h 1"/>
                <a:gd name="T42" fmla="*/ 0 w 6"/>
                <a:gd name="T43" fmla="*/ 0 h 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11" name="Freeform 182"/>
            <p:cNvSpPr>
              <a:spLocks/>
            </p:cNvSpPr>
            <p:nvPr/>
          </p:nvSpPr>
          <p:spPr bwMode="auto">
            <a:xfrm>
              <a:off x="2518" y="1048"/>
              <a:ext cx="14" cy="4"/>
            </a:xfrm>
            <a:custGeom>
              <a:avLst/>
              <a:gdLst>
                <a:gd name="T0" fmla="*/ 0 w 27"/>
                <a:gd name="T1" fmla="*/ 4 h 9"/>
                <a:gd name="T2" fmla="*/ 1 w 27"/>
                <a:gd name="T3" fmla="*/ 4 h 9"/>
                <a:gd name="T4" fmla="*/ 3 w 27"/>
                <a:gd name="T5" fmla="*/ 4 h 9"/>
                <a:gd name="T6" fmla="*/ 4 w 27"/>
                <a:gd name="T7" fmla="*/ 4 h 9"/>
                <a:gd name="T8" fmla="*/ 6 w 27"/>
                <a:gd name="T9" fmla="*/ 4 h 9"/>
                <a:gd name="T10" fmla="*/ 8 w 27"/>
                <a:gd name="T11" fmla="*/ 3 h 9"/>
                <a:gd name="T12" fmla="*/ 9 w 27"/>
                <a:gd name="T13" fmla="*/ 2 h 9"/>
                <a:gd name="T14" fmla="*/ 10 w 27"/>
                <a:gd name="T15" fmla="*/ 2 h 9"/>
                <a:gd name="T16" fmla="*/ 11 w 27"/>
                <a:gd name="T17" fmla="*/ 1 h 9"/>
                <a:gd name="T18" fmla="*/ 13 w 27"/>
                <a:gd name="T19" fmla="*/ 1 h 9"/>
                <a:gd name="T20" fmla="*/ 14 w 27"/>
                <a:gd name="T21" fmla="*/ 0 h 9"/>
                <a:gd name="T22" fmla="*/ 13 w 27"/>
                <a:gd name="T23" fmla="*/ 1 h 9"/>
                <a:gd name="T24" fmla="*/ 11 w 27"/>
                <a:gd name="T25" fmla="*/ 1 h 9"/>
                <a:gd name="T26" fmla="*/ 9 w 27"/>
                <a:gd name="T27" fmla="*/ 1 h 9"/>
                <a:gd name="T28" fmla="*/ 8 w 27"/>
                <a:gd name="T29" fmla="*/ 2 h 9"/>
                <a:gd name="T30" fmla="*/ 7 w 27"/>
                <a:gd name="T31" fmla="*/ 2 h 9"/>
                <a:gd name="T32" fmla="*/ 5 w 27"/>
                <a:gd name="T33" fmla="*/ 2 h 9"/>
                <a:gd name="T34" fmla="*/ 4 w 27"/>
                <a:gd name="T35" fmla="*/ 3 h 9"/>
                <a:gd name="T36" fmla="*/ 3 w 27"/>
                <a:gd name="T37" fmla="*/ 4 h 9"/>
                <a:gd name="T38" fmla="*/ 1 w 27"/>
                <a:gd name="T39" fmla="*/ 4 h 9"/>
                <a:gd name="T40" fmla="*/ 0 w 27"/>
                <a:gd name="T41" fmla="*/ 4 h 9"/>
                <a:gd name="T42" fmla="*/ 0 w 27"/>
                <a:gd name="T43" fmla="*/ 4 h 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7" h="9">
                  <a:moveTo>
                    <a:pt x="0" y="9"/>
                  </a:moveTo>
                  <a:lnTo>
                    <a:pt x="2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12" y="8"/>
                  </a:lnTo>
                  <a:lnTo>
                    <a:pt x="15" y="7"/>
                  </a:lnTo>
                  <a:lnTo>
                    <a:pt x="17" y="5"/>
                  </a:lnTo>
                  <a:lnTo>
                    <a:pt x="20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3" y="5"/>
                  </a:lnTo>
                  <a:lnTo>
                    <a:pt x="10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2" y="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12" name="Freeform 183"/>
            <p:cNvSpPr>
              <a:spLocks/>
            </p:cNvSpPr>
            <p:nvPr/>
          </p:nvSpPr>
          <p:spPr bwMode="auto">
            <a:xfrm>
              <a:off x="2527" y="1054"/>
              <a:ext cx="13" cy="13"/>
            </a:xfrm>
            <a:custGeom>
              <a:avLst/>
              <a:gdLst>
                <a:gd name="T0" fmla="*/ 0 w 26"/>
                <a:gd name="T1" fmla="*/ 12 h 26"/>
                <a:gd name="T2" fmla="*/ 1 w 26"/>
                <a:gd name="T3" fmla="*/ 12 h 26"/>
                <a:gd name="T4" fmla="*/ 1 w 26"/>
                <a:gd name="T5" fmla="*/ 12 h 26"/>
                <a:gd name="T6" fmla="*/ 2 w 26"/>
                <a:gd name="T7" fmla="*/ 12 h 26"/>
                <a:gd name="T8" fmla="*/ 2 w 26"/>
                <a:gd name="T9" fmla="*/ 12 h 26"/>
                <a:gd name="T10" fmla="*/ 3 w 26"/>
                <a:gd name="T11" fmla="*/ 12 h 26"/>
                <a:gd name="T12" fmla="*/ 4 w 26"/>
                <a:gd name="T13" fmla="*/ 12 h 26"/>
                <a:gd name="T14" fmla="*/ 5 w 26"/>
                <a:gd name="T15" fmla="*/ 12 h 26"/>
                <a:gd name="T16" fmla="*/ 5 w 26"/>
                <a:gd name="T17" fmla="*/ 12 h 26"/>
                <a:gd name="T18" fmla="*/ 6 w 26"/>
                <a:gd name="T19" fmla="*/ 12 h 26"/>
                <a:gd name="T20" fmla="*/ 7 w 26"/>
                <a:gd name="T21" fmla="*/ 12 h 26"/>
                <a:gd name="T22" fmla="*/ 8 w 26"/>
                <a:gd name="T23" fmla="*/ 11 h 26"/>
                <a:gd name="T24" fmla="*/ 9 w 26"/>
                <a:gd name="T25" fmla="*/ 10 h 26"/>
                <a:gd name="T26" fmla="*/ 10 w 26"/>
                <a:gd name="T27" fmla="*/ 9 h 26"/>
                <a:gd name="T28" fmla="*/ 11 w 26"/>
                <a:gd name="T29" fmla="*/ 8 h 26"/>
                <a:gd name="T30" fmla="*/ 12 w 26"/>
                <a:gd name="T31" fmla="*/ 6 h 26"/>
                <a:gd name="T32" fmla="*/ 13 w 26"/>
                <a:gd name="T33" fmla="*/ 5 h 26"/>
                <a:gd name="T34" fmla="*/ 13 w 26"/>
                <a:gd name="T35" fmla="*/ 4 h 26"/>
                <a:gd name="T36" fmla="*/ 13 w 26"/>
                <a:gd name="T37" fmla="*/ 3 h 26"/>
                <a:gd name="T38" fmla="*/ 13 w 26"/>
                <a:gd name="T39" fmla="*/ 1 h 26"/>
                <a:gd name="T40" fmla="*/ 13 w 26"/>
                <a:gd name="T41" fmla="*/ 0 h 26"/>
                <a:gd name="T42" fmla="*/ 11 w 26"/>
                <a:gd name="T43" fmla="*/ 1 h 26"/>
                <a:gd name="T44" fmla="*/ 10 w 26"/>
                <a:gd name="T45" fmla="*/ 3 h 26"/>
                <a:gd name="T46" fmla="*/ 8 w 26"/>
                <a:gd name="T47" fmla="*/ 3 h 26"/>
                <a:gd name="T48" fmla="*/ 6 w 26"/>
                <a:gd name="T49" fmla="*/ 4 h 26"/>
                <a:gd name="T50" fmla="*/ 4 w 26"/>
                <a:gd name="T51" fmla="*/ 6 h 26"/>
                <a:gd name="T52" fmla="*/ 3 w 26"/>
                <a:gd name="T53" fmla="*/ 6 h 26"/>
                <a:gd name="T54" fmla="*/ 2 w 26"/>
                <a:gd name="T55" fmla="*/ 8 h 26"/>
                <a:gd name="T56" fmla="*/ 0 w 26"/>
                <a:gd name="T57" fmla="*/ 9 h 26"/>
                <a:gd name="T58" fmla="*/ 0 w 26"/>
                <a:gd name="T59" fmla="*/ 11 h 26"/>
                <a:gd name="T60" fmla="*/ 0 w 26"/>
                <a:gd name="T61" fmla="*/ 13 h 26"/>
                <a:gd name="T62" fmla="*/ 0 w 26"/>
                <a:gd name="T63" fmla="*/ 13 h 26"/>
                <a:gd name="T64" fmla="*/ 0 w 26"/>
                <a:gd name="T65" fmla="*/ 12 h 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6" h="26">
                  <a:moveTo>
                    <a:pt x="0" y="24"/>
                  </a:moveTo>
                  <a:lnTo>
                    <a:pt x="1" y="24"/>
                  </a:lnTo>
                  <a:lnTo>
                    <a:pt x="1" y="23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4" y="12"/>
                  </a:lnTo>
                  <a:lnTo>
                    <a:pt x="25" y="10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2" y="2"/>
                  </a:lnTo>
                  <a:lnTo>
                    <a:pt x="19" y="5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1"/>
                  </a:lnTo>
                  <a:lnTo>
                    <a:pt x="5" y="12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13" name="Freeform 184"/>
            <p:cNvSpPr>
              <a:spLocks/>
            </p:cNvSpPr>
            <p:nvPr/>
          </p:nvSpPr>
          <p:spPr bwMode="auto">
            <a:xfrm>
              <a:off x="2539" y="1077"/>
              <a:ext cx="7" cy="7"/>
            </a:xfrm>
            <a:custGeom>
              <a:avLst/>
              <a:gdLst>
                <a:gd name="T0" fmla="*/ 5 w 15"/>
                <a:gd name="T1" fmla="*/ 7 h 12"/>
                <a:gd name="T2" fmla="*/ 5 w 15"/>
                <a:gd name="T3" fmla="*/ 6 h 12"/>
                <a:gd name="T4" fmla="*/ 5 w 15"/>
                <a:gd name="T5" fmla="*/ 6 h 12"/>
                <a:gd name="T6" fmla="*/ 5 w 15"/>
                <a:gd name="T7" fmla="*/ 5 h 12"/>
                <a:gd name="T8" fmla="*/ 6 w 15"/>
                <a:gd name="T9" fmla="*/ 4 h 12"/>
                <a:gd name="T10" fmla="*/ 6 w 15"/>
                <a:gd name="T11" fmla="*/ 4 h 12"/>
                <a:gd name="T12" fmla="*/ 7 w 15"/>
                <a:gd name="T13" fmla="*/ 3 h 12"/>
                <a:gd name="T14" fmla="*/ 7 w 15"/>
                <a:gd name="T15" fmla="*/ 2 h 12"/>
                <a:gd name="T16" fmla="*/ 7 w 15"/>
                <a:gd name="T17" fmla="*/ 1 h 12"/>
                <a:gd name="T18" fmla="*/ 7 w 15"/>
                <a:gd name="T19" fmla="*/ 1 h 12"/>
                <a:gd name="T20" fmla="*/ 7 w 15"/>
                <a:gd name="T21" fmla="*/ 0 h 12"/>
                <a:gd name="T22" fmla="*/ 6 w 15"/>
                <a:gd name="T23" fmla="*/ 0 h 12"/>
                <a:gd name="T24" fmla="*/ 5 w 15"/>
                <a:gd name="T25" fmla="*/ 0 h 12"/>
                <a:gd name="T26" fmla="*/ 4 w 15"/>
                <a:gd name="T27" fmla="*/ 0 h 12"/>
                <a:gd name="T28" fmla="*/ 3 w 15"/>
                <a:gd name="T29" fmla="*/ 1 h 12"/>
                <a:gd name="T30" fmla="*/ 3 w 15"/>
                <a:gd name="T31" fmla="*/ 1 h 12"/>
                <a:gd name="T32" fmla="*/ 2 w 15"/>
                <a:gd name="T33" fmla="*/ 1 h 12"/>
                <a:gd name="T34" fmla="*/ 1 w 15"/>
                <a:gd name="T35" fmla="*/ 1 h 12"/>
                <a:gd name="T36" fmla="*/ 0 w 15"/>
                <a:gd name="T37" fmla="*/ 2 h 12"/>
                <a:gd name="T38" fmla="*/ 0 w 15"/>
                <a:gd name="T39" fmla="*/ 3 h 12"/>
                <a:gd name="T40" fmla="*/ 0 w 15"/>
                <a:gd name="T41" fmla="*/ 4 h 12"/>
                <a:gd name="T42" fmla="*/ 0 w 15"/>
                <a:gd name="T43" fmla="*/ 4 h 12"/>
                <a:gd name="T44" fmla="*/ 0 w 15"/>
                <a:gd name="T45" fmla="*/ 5 h 12"/>
                <a:gd name="T46" fmla="*/ 1 w 15"/>
                <a:gd name="T47" fmla="*/ 5 h 12"/>
                <a:gd name="T48" fmla="*/ 2 w 15"/>
                <a:gd name="T49" fmla="*/ 6 h 12"/>
                <a:gd name="T50" fmla="*/ 2 w 15"/>
                <a:gd name="T51" fmla="*/ 6 h 12"/>
                <a:gd name="T52" fmla="*/ 3 w 15"/>
                <a:gd name="T53" fmla="*/ 6 h 12"/>
                <a:gd name="T54" fmla="*/ 3 w 15"/>
                <a:gd name="T55" fmla="*/ 7 h 12"/>
                <a:gd name="T56" fmla="*/ 4 w 15"/>
                <a:gd name="T57" fmla="*/ 7 h 12"/>
                <a:gd name="T58" fmla="*/ 5 w 15"/>
                <a:gd name="T59" fmla="*/ 7 h 12"/>
                <a:gd name="T60" fmla="*/ 5 w 15"/>
                <a:gd name="T61" fmla="*/ 7 h 12"/>
                <a:gd name="T62" fmla="*/ 5 w 15"/>
                <a:gd name="T63" fmla="*/ 7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" h="12">
                  <a:moveTo>
                    <a:pt x="11" y="12"/>
                  </a:moveTo>
                  <a:lnTo>
                    <a:pt x="11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14" name="Freeform 185"/>
            <p:cNvSpPr>
              <a:spLocks/>
            </p:cNvSpPr>
            <p:nvPr/>
          </p:nvSpPr>
          <p:spPr bwMode="auto">
            <a:xfrm>
              <a:off x="2534" y="1089"/>
              <a:ext cx="45" cy="18"/>
            </a:xfrm>
            <a:custGeom>
              <a:avLst/>
              <a:gdLst>
                <a:gd name="T0" fmla="*/ 0 w 89"/>
                <a:gd name="T1" fmla="*/ 2 h 36"/>
                <a:gd name="T2" fmla="*/ 2 w 89"/>
                <a:gd name="T3" fmla="*/ 3 h 36"/>
                <a:gd name="T4" fmla="*/ 4 w 89"/>
                <a:gd name="T5" fmla="*/ 5 h 36"/>
                <a:gd name="T6" fmla="*/ 5 w 89"/>
                <a:gd name="T7" fmla="*/ 7 h 36"/>
                <a:gd name="T8" fmla="*/ 6 w 89"/>
                <a:gd name="T9" fmla="*/ 8 h 36"/>
                <a:gd name="T10" fmla="*/ 6 w 89"/>
                <a:gd name="T11" fmla="*/ 10 h 36"/>
                <a:gd name="T12" fmla="*/ 7 w 89"/>
                <a:gd name="T13" fmla="*/ 13 h 36"/>
                <a:gd name="T14" fmla="*/ 8 w 89"/>
                <a:gd name="T15" fmla="*/ 15 h 36"/>
                <a:gd name="T16" fmla="*/ 9 w 89"/>
                <a:gd name="T17" fmla="*/ 16 h 36"/>
                <a:gd name="T18" fmla="*/ 10 w 89"/>
                <a:gd name="T19" fmla="*/ 18 h 36"/>
                <a:gd name="T20" fmla="*/ 11 w 89"/>
                <a:gd name="T21" fmla="*/ 18 h 36"/>
                <a:gd name="T22" fmla="*/ 14 w 89"/>
                <a:gd name="T23" fmla="*/ 15 h 36"/>
                <a:gd name="T24" fmla="*/ 14 w 89"/>
                <a:gd name="T25" fmla="*/ 15 h 36"/>
                <a:gd name="T26" fmla="*/ 15 w 89"/>
                <a:gd name="T27" fmla="*/ 15 h 36"/>
                <a:gd name="T28" fmla="*/ 15 w 89"/>
                <a:gd name="T29" fmla="*/ 15 h 36"/>
                <a:gd name="T30" fmla="*/ 15 w 89"/>
                <a:gd name="T31" fmla="*/ 16 h 36"/>
                <a:gd name="T32" fmla="*/ 15 w 89"/>
                <a:gd name="T33" fmla="*/ 16 h 36"/>
                <a:gd name="T34" fmla="*/ 16 w 89"/>
                <a:gd name="T35" fmla="*/ 16 h 36"/>
                <a:gd name="T36" fmla="*/ 16 w 89"/>
                <a:gd name="T37" fmla="*/ 16 h 36"/>
                <a:gd name="T38" fmla="*/ 16 w 89"/>
                <a:gd name="T39" fmla="*/ 16 h 36"/>
                <a:gd name="T40" fmla="*/ 16 w 89"/>
                <a:gd name="T41" fmla="*/ 17 h 36"/>
                <a:gd name="T42" fmla="*/ 17 w 89"/>
                <a:gd name="T43" fmla="*/ 17 h 36"/>
                <a:gd name="T44" fmla="*/ 15 w 89"/>
                <a:gd name="T45" fmla="*/ 18 h 36"/>
                <a:gd name="T46" fmla="*/ 24 w 89"/>
                <a:gd name="T47" fmla="*/ 18 h 36"/>
                <a:gd name="T48" fmla="*/ 27 w 89"/>
                <a:gd name="T49" fmla="*/ 17 h 36"/>
                <a:gd name="T50" fmla="*/ 29 w 89"/>
                <a:gd name="T51" fmla="*/ 16 h 36"/>
                <a:gd name="T52" fmla="*/ 32 w 89"/>
                <a:gd name="T53" fmla="*/ 15 h 36"/>
                <a:gd name="T54" fmla="*/ 34 w 89"/>
                <a:gd name="T55" fmla="*/ 13 h 36"/>
                <a:gd name="T56" fmla="*/ 37 w 89"/>
                <a:gd name="T57" fmla="*/ 11 h 36"/>
                <a:gd name="T58" fmla="*/ 39 w 89"/>
                <a:gd name="T59" fmla="*/ 9 h 36"/>
                <a:gd name="T60" fmla="*/ 41 w 89"/>
                <a:gd name="T61" fmla="*/ 7 h 36"/>
                <a:gd name="T62" fmla="*/ 42 w 89"/>
                <a:gd name="T63" fmla="*/ 5 h 36"/>
                <a:gd name="T64" fmla="*/ 44 w 89"/>
                <a:gd name="T65" fmla="*/ 3 h 36"/>
                <a:gd name="T66" fmla="*/ 45 w 89"/>
                <a:gd name="T67" fmla="*/ 0 h 36"/>
                <a:gd name="T68" fmla="*/ 43 w 89"/>
                <a:gd name="T69" fmla="*/ 0 h 36"/>
                <a:gd name="T70" fmla="*/ 41 w 89"/>
                <a:gd name="T71" fmla="*/ 1 h 36"/>
                <a:gd name="T72" fmla="*/ 39 w 89"/>
                <a:gd name="T73" fmla="*/ 2 h 36"/>
                <a:gd name="T74" fmla="*/ 37 w 89"/>
                <a:gd name="T75" fmla="*/ 3 h 36"/>
                <a:gd name="T76" fmla="*/ 35 w 89"/>
                <a:gd name="T77" fmla="*/ 3 h 36"/>
                <a:gd name="T78" fmla="*/ 33 w 89"/>
                <a:gd name="T79" fmla="*/ 5 h 36"/>
                <a:gd name="T80" fmla="*/ 32 w 89"/>
                <a:gd name="T81" fmla="*/ 6 h 36"/>
                <a:gd name="T82" fmla="*/ 31 w 89"/>
                <a:gd name="T83" fmla="*/ 8 h 36"/>
                <a:gd name="T84" fmla="*/ 30 w 89"/>
                <a:gd name="T85" fmla="*/ 9 h 36"/>
                <a:gd name="T86" fmla="*/ 30 w 89"/>
                <a:gd name="T87" fmla="*/ 11 h 36"/>
                <a:gd name="T88" fmla="*/ 26 w 89"/>
                <a:gd name="T89" fmla="*/ 13 h 36"/>
                <a:gd name="T90" fmla="*/ 23 w 89"/>
                <a:gd name="T91" fmla="*/ 13 h 36"/>
                <a:gd name="T92" fmla="*/ 21 w 89"/>
                <a:gd name="T93" fmla="*/ 13 h 36"/>
                <a:gd name="T94" fmla="*/ 18 w 89"/>
                <a:gd name="T95" fmla="*/ 12 h 36"/>
                <a:gd name="T96" fmla="*/ 16 w 89"/>
                <a:gd name="T97" fmla="*/ 9 h 36"/>
                <a:gd name="T98" fmla="*/ 13 w 89"/>
                <a:gd name="T99" fmla="*/ 7 h 36"/>
                <a:gd name="T100" fmla="*/ 10 w 89"/>
                <a:gd name="T101" fmla="*/ 5 h 36"/>
                <a:gd name="T102" fmla="*/ 7 w 89"/>
                <a:gd name="T103" fmla="*/ 3 h 36"/>
                <a:gd name="T104" fmla="*/ 4 w 89"/>
                <a:gd name="T105" fmla="*/ 2 h 36"/>
                <a:gd name="T106" fmla="*/ 0 w 89"/>
                <a:gd name="T107" fmla="*/ 2 h 36"/>
                <a:gd name="T108" fmla="*/ 0 w 89"/>
                <a:gd name="T109" fmla="*/ 2 h 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9" h="36">
                  <a:moveTo>
                    <a:pt x="0" y="4"/>
                  </a:moveTo>
                  <a:lnTo>
                    <a:pt x="4" y="6"/>
                  </a:lnTo>
                  <a:lnTo>
                    <a:pt x="7" y="9"/>
                  </a:lnTo>
                  <a:lnTo>
                    <a:pt x="10" y="13"/>
                  </a:lnTo>
                  <a:lnTo>
                    <a:pt x="11" y="16"/>
                  </a:lnTo>
                  <a:lnTo>
                    <a:pt x="12" y="20"/>
                  </a:lnTo>
                  <a:lnTo>
                    <a:pt x="14" y="25"/>
                  </a:lnTo>
                  <a:lnTo>
                    <a:pt x="15" y="29"/>
                  </a:lnTo>
                  <a:lnTo>
                    <a:pt x="17" y="31"/>
                  </a:lnTo>
                  <a:lnTo>
                    <a:pt x="19" y="35"/>
                  </a:lnTo>
                  <a:lnTo>
                    <a:pt x="21" y="36"/>
                  </a:lnTo>
                  <a:lnTo>
                    <a:pt x="27" y="30"/>
                  </a:lnTo>
                  <a:lnTo>
                    <a:pt x="29" y="30"/>
                  </a:lnTo>
                  <a:lnTo>
                    <a:pt x="30" y="31"/>
                  </a:lnTo>
                  <a:lnTo>
                    <a:pt x="31" y="31"/>
                  </a:lnTo>
                  <a:lnTo>
                    <a:pt x="31" y="32"/>
                  </a:lnTo>
                  <a:lnTo>
                    <a:pt x="32" y="32"/>
                  </a:lnTo>
                  <a:lnTo>
                    <a:pt x="32" y="34"/>
                  </a:lnTo>
                  <a:lnTo>
                    <a:pt x="33" y="34"/>
                  </a:lnTo>
                  <a:lnTo>
                    <a:pt x="30" y="36"/>
                  </a:lnTo>
                  <a:lnTo>
                    <a:pt x="48" y="36"/>
                  </a:lnTo>
                  <a:lnTo>
                    <a:pt x="53" y="34"/>
                  </a:lnTo>
                  <a:lnTo>
                    <a:pt x="58" y="31"/>
                  </a:lnTo>
                  <a:lnTo>
                    <a:pt x="63" y="29"/>
                  </a:lnTo>
                  <a:lnTo>
                    <a:pt x="68" y="25"/>
                  </a:lnTo>
                  <a:lnTo>
                    <a:pt x="73" y="21"/>
                  </a:lnTo>
                  <a:lnTo>
                    <a:pt x="77" y="18"/>
                  </a:lnTo>
                  <a:lnTo>
                    <a:pt x="82" y="14"/>
                  </a:lnTo>
                  <a:lnTo>
                    <a:pt x="84" y="10"/>
                  </a:lnTo>
                  <a:lnTo>
                    <a:pt x="88" y="5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77" y="3"/>
                  </a:lnTo>
                  <a:lnTo>
                    <a:pt x="73" y="5"/>
                  </a:lnTo>
                  <a:lnTo>
                    <a:pt x="69" y="6"/>
                  </a:lnTo>
                  <a:lnTo>
                    <a:pt x="66" y="9"/>
                  </a:lnTo>
                  <a:lnTo>
                    <a:pt x="63" y="11"/>
                  </a:lnTo>
                  <a:lnTo>
                    <a:pt x="61" y="15"/>
                  </a:lnTo>
                  <a:lnTo>
                    <a:pt x="59" y="18"/>
                  </a:lnTo>
                  <a:lnTo>
                    <a:pt x="59" y="21"/>
                  </a:lnTo>
                  <a:lnTo>
                    <a:pt x="52" y="25"/>
                  </a:lnTo>
                  <a:lnTo>
                    <a:pt x="46" y="26"/>
                  </a:lnTo>
                  <a:lnTo>
                    <a:pt x="41" y="25"/>
                  </a:lnTo>
                  <a:lnTo>
                    <a:pt x="36" y="23"/>
                  </a:lnTo>
                  <a:lnTo>
                    <a:pt x="31" y="18"/>
                  </a:lnTo>
                  <a:lnTo>
                    <a:pt x="26" y="14"/>
                  </a:lnTo>
                  <a:lnTo>
                    <a:pt x="20" y="9"/>
                  </a:lnTo>
                  <a:lnTo>
                    <a:pt x="14" y="5"/>
                  </a:lnTo>
                  <a:lnTo>
                    <a:pt x="7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15" name="Freeform 186"/>
            <p:cNvSpPr>
              <a:spLocks/>
            </p:cNvSpPr>
            <p:nvPr/>
          </p:nvSpPr>
          <p:spPr bwMode="auto">
            <a:xfrm>
              <a:off x="2606" y="1091"/>
              <a:ext cx="4" cy="19"/>
            </a:xfrm>
            <a:custGeom>
              <a:avLst/>
              <a:gdLst>
                <a:gd name="T0" fmla="*/ 0 w 8"/>
                <a:gd name="T1" fmla="*/ 0 h 38"/>
                <a:gd name="T2" fmla="*/ 2 w 8"/>
                <a:gd name="T3" fmla="*/ 2 h 38"/>
                <a:gd name="T4" fmla="*/ 3 w 8"/>
                <a:gd name="T5" fmla="*/ 4 h 38"/>
                <a:gd name="T6" fmla="*/ 3 w 8"/>
                <a:gd name="T7" fmla="*/ 6 h 38"/>
                <a:gd name="T8" fmla="*/ 3 w 8"/>
                <a:gd name="T9" fmla="*/ 8 h 38"/>
                <a:gd name="T10" fmla="*/ 3 w 8"/>
                <a:gd name="T11" fmla="*/ 10 h 38"/>
                <a:gd name="T12" fmla="*/ 2 w 8"/>
                <a:gd name="T13" fmla="*/ 12 h 38"/>
                <a:gd name="T14" fmla="*/ 1 w 8"/>
                <a:gd name="T15" fmla="*/ 14 h 38"/>
                <a:gd name="T16" fmla="*/ 1 w 8"/>
                <a:gd name="T17" fmla="*/ 16 h 38"/>
                <a:gd name="T18" fmla="*/ 1 w 8"/>
                <a:gd name="T19" fmla="*/ 18 h 38"/>
                <a:gd name="T20" fmla="*/ 1 w 8"/>
                <a:gd name="T21" fmla="*/ 19 h 38"/>
                <a:gd name="T22" fmla="*/ 3 w 8"/>
                <a:gd name="T23" fmla="*/ 19 h 38"/>
                <a:gd name="T24" fmla="*/ 3 w 8"/>
                <a:gd name="T25" fmla="*/ 19 h 38"/>
                <a:gd name="T26" fmla="*/ 3 w 8"/>
                <a:gd name="T27" fmla="*/ 18 h 38"/>
                <a:gd name="T28" fmla="*/ 3 w 8"/>
                <a:gd name="T29" fmla="*/ 18 h 38"/>
                <a:gd name="T30" fmla="*/ 3 w 8"/>
                <a:gd name="T31" fmla="*/ 17 h 38"/>
                <a:gd name="T32" fmla="*/ 3 w 8"/>
                <a:gd name="T33" fmla="*/ 17 h 38"/>
                <a:gd name="T34" fmla="*/ 3 w 8"/>
                <a:gd name="T35" fmla="*/ 16 h 38"/>
                <a:gd name="T36" fmla="*/ 3 w 8"/>
                <a:gd name="T37" fmla="*/ 16 h 38"/>
                <a:gd name="T38" fmla="*/ 3 w 8"/>
                <a:gd name="T39" fmla="*/ 16 h 38"/>
                <a:gd name="T40" fmla="*/ 4 w 8"/>
                <a:gd name="T41" fmla="*/ 15 h 38"/>
                <a:gd name="T42" fmla="*/ 4 w 8"/>
                <a:gd name="T43" fmla="*/ 15 h 38"/>
                <a:gd name="T44" fmla="*/ 4 w 8"/>
                <a:gd name="T45" fmla="*/ 14 h 38"/>
                <a:gd name="T46" fmla="*/ 4 w 8"/>
                <a:gd name="T47" fmla="*/ 12 h 38"/>
                <a:gd name="T48" fmla="*/ 4 w 8"/>
                <a:gd name="T49" fmla="*/ 11 h 38"/>
                <a:gd name="T50" fmla="*/ 4 w 8"/>
                <a:gd name="T51" fmla="*/ 9 h 38"/>
                <a:gd name="T52" fmla="*/ 4 w 8"/>
                <a:gd name="T53" fmla="*/ 8 h 38"/>
                <a:gd name="T54" fmla="*/ 4 w 8"/>
                <a:gd name="T55" fmla="*/ 6 h 38"/>
                <a:gd name="T56" fmla="*/ 3 w 8"/>
                <a:gd name="T57" fmla="*/ 4 h 38"/>
                <a:gd name="T58" fmla="*/ 3 w 8"/>
                <a:gd name="T59" fmla="*/ 3 h 38"/>
                <a:gd name="T60" fmla="*/ 1 w 8"/>
                <a:gd name="T61" fmla="*/ 1 h 38"/>
                <a:gd name="T62" fmla="*/ 0 w 8"/>
                <a:gd name="T63" fmla="*/ 0 h 38"/>
                <a:gd name="T64" fmla="*/ 0 w 8"/>
                <a:gd name="T65" fmla="*/ 0 h 3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" h="38">
                  <a:moveTo>
                    <a:pt x="0" y="0"/>
                  </a:moveTo>
                  <a:lnTo>
                    <a:pt x="3" y="4"/>
                  </a:lnTo>
                  <a:lnTo>
                    <a:pt x="5" y="7"/>
                  </a:lnTo>
                  <a:lnTo>
                    <a:pt x="5" y="11"/>
                  </a:lnTo>
                  <a:lnTo>
                    <a:pt x="5" y="15"/>
                  </a:lnTo>
                  <a:lnTo>
                    <a:pt x="5" y="19"/>
                  </a:lnTo>
                  <a:lnTo>
                    <a:pt x="3" y="23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2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7" y="30"/>
                  </a:lnTo>
                  <a:lnTo>
                    <a:pt x="8" y="30"/>
                  </a:lnTo>
                  <a:lnTo>
                    <a:pt x="8" y="27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8" y="17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6" y="7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16" name="Freeform 187"/>
            <p:cNvSpPr>
              <a:spLocks/>
            </p:cNvSpPr>
            <p:nvPr/>
          </p:nvSpPr>
          <p:spPr bwMode="auto">
            <a:xfrm>
              <a:off x="2512" y="1095"/>
              <a:ext cx="5" cy="13"/>
            </a:xfrm>
            <a:custGeom>
              <a:avLst/>
              <a:gdLst>
                <a:gd name="T0" fmla="*/ 0 w 10"/>
                <a:gd name="T1" fmla="*/ 12 h 26"/>
                <a:gd name="T2" fmla="*/ 5 w 10"/>
                <a:gd name="T3" fmla="*/ 0 h 26"/>
                <a:gd name="T4" fmla="*/ 4 w 10"/>
                <a:gd name="T5" fmla="*/ 1 h 26"/>
                <a:gd name="T6" fmla="*/ 2 w 10"/>
                <a:gd name="T7" fmla="*/ 1 h 26"/>
                <a:gd name="T8" fmla="*/ 2 w 10"/>
                <a:gd name="T9" fmla="*/ 3 h 26"/>
                <a:gd name="T10" fmla="*/ 1 w 10"/>
                <a:gd name="T11" fmla="*/ 4 h 26"/>
                <a:gd name="T12" fmla="*/ 0 w 10"/>
                <a:gd name="T13" fmla="*/ 5 h 26"/>
                <a:gd name="T14" fmla="*/ 0 w 10"/>
                <a:gd name="T15" fmla="*/ 7 h 26"/>
                <a:gd name="T16" fmla="*/ 0 w 10"/>
                <a:gd name="T17" fmla="*/ 9 h 26"/>
                <a:gd name="T18" fmla="*/ 0 w 10"/>
                <a:gd name="T19" fmla="*/ 10 h 26"/>
                <a:gd name="T20" fmla="*/ 0 w 10"/>
                <a:gd name="T21" fmla="*/ 12 h 26"/>
                <a:gd name="T22" fmla="*/ 0 w 10"/>
                <a:gd name="T23" fmla="*/ 13 h 26"/>
                <a:gd name="T24" fmla="*/ 0 w 10"/>
                <a:gd name="T25" fmla="*/ 13 h 26"/>
                <a:gd name="T26" fmla="*/ 0 w 10"/>
                <a:gd name="T27" fmla="*/ 12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" h="26">
                  <a:moveTo>
                    <a:pt x="0" y="24"/>
                  </a:moveTo>
                  <a:lnTo>
                    <a:pt x="10" y="0"/>
                  </a:lnTo>
                  <a:lnTo>
                    <a:pt x="7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17" name="Freeform 188"/>
            <p:cNvSpPr>
              <a:spLocks/>
            </p:cNvSpPr>
            <p:nvPr/>
          </p:nvSpPr>
          <p:spPr bwMode="auto">
            <a:xfrm>
              <a:off x="2512" y="1108"/>
              <a:ext cx="1" cy="2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1 w 2"/>
                <a:gd name="T11" fmla="*/ 2 h 4"/>
                <a:gd name="T12" fmla="*/ 1 w 2"/>
                <a:gd name="T13" fmla="*/ 2 h 4"/>
                <a:gd name="T14" fmla="*/ 1 w 2"/>
                <a:gd name="T15" fmla="*/ 2 h 4"/>
                <a:gd name="T16" fmla="*/ 1 w 2"/>
                <a:gd name="T17" fmla="*/ 2 h 4"/>
                <a:gd name="T18" fmla="*/ 0 w 2"/>
                <a:gd name="T19" fmla="*/ 2 h 4"/>
                <a:gd name="T20" fmla="*/ 0 w 2"/>
                <a:gd name="T21" fmla="*/ 1 h 4"/>
                <a:gd name="T22" fmla="*/ 0 w 2"/>
                <a:gd name="T23" fmla="*/ 1 h 4"/>
                <a:gd name="T24" fmla="*/ 0 w 2"/>
                <a:gd name="T25" fmla="*/ 1 h 4"/>
                <a:gd name="T26" fmla="*/ 0 w 2"/>
                <a:gd name="T27" fmla="*/ 0 h 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18" name="Freeform 189"/>
            <p:cNvSpPr>
              <a:spLocks/>
            </p:cNvSpPr>
            <p:nvPr/>
          </p:nvSpPr>
          <p:spPr bwMode="auto">
            <a:xfrm>
              <a:off x="2561" y="1103"/>
              <a:ext cx="39" cy="15"/>
            </a:xfrm>
            <a:custGeom>
              <a:avLst/>
              <a:gdLst>
                <a:gd name="T0" fmla="*/ 12 w 76"/>
                <a:gd name="T1" fmla="*/ 10 h 31"/>
                <a:gd name="T2" fmla="*/ 11 w 76"/>
                <a:gd name="T3" fmla="*/ 11 h 31"/>
                <a:gd name="T4" fmla="*/ 10 w 76"/>
                <a:gd name="T5" fmla="*/ 11 h 31"/>
                <a:gd name="T6" fmla="*/ 9 w 76"/>
                <a:gd name="T7" fmla="*/ 11 h 31"/>
                <a:gd name="T8" fmla="*/ 8 w 76"/>
                <a:gd name="T9" fmla="*/ 12 h 31"/>
                <a:gd name="T10" fmla="*/ 7 w 76"/>
                <a:gd name="T11" fmla="*/ 12 h 31"/>
                <a:gd name="T12" fmla="*/ 6 w 76"/>
                <a:gd name="T13" fmla="*/ 13 h 31"/>
                <a:gd name="T14" fmla="*/ 6 w 76"/>
                <a:gd name="T15" fmla="*/ 14 h 31"/>
                <a:gd name="T16" fmla="*/ 5 w 76"/>
                <a:gd name="T17" fmla="*/ 14 h 31"/>
                <a:gd name="T18" fmla="*/ 4 w 76"/>
                <a:gd name="T19" fmla="*/ 15 h 31"/>
                <a:gd name="T20" fmla="*/ 3 w 76"/>
                <a:gd name="T21" fmla="*/ 15 h 31"/>
                <a:gd name="T22" fmla="*/ 7 w 76"/>
                <a:gd name="T23" fmla="*/ 14 h 31"/>
                <a:gd name="T24" fmla="*/ 12 w 76"/>
                <a:gd name="T25" fmla="*/ 14 h 31"/>
                <a:gd name="T26" fmla="*/ 16 w 76"/>
                <a:gd name="T27" fmla="*/ 13 h 31"/>
                <a:gd name="T28" fmla="*/ 21 w 76"/>
                <a:gd name="T29" fmla="*/ 12 h 31"/>
                <a:gd name="T30" fmla="*/ 25 w 76"/>
                <a:gd name="T31" fmla="*/ 12 h 31"/>
                <a:gd name="T32" fmla="*/ 30 w 76"/>
                <a:gd name="T33" fmla="*/ 11 h 31"/>
                <a:gd name="T34" fmla="*/ 33 w 76"/>
                <a:gd name="T35" fmla="*/ 9 h 31"/>
                <a:gd name="T36" fmla="*/ 36 w 76"/>
                <a:gd name="T37" fmla="*/ 7 h 31"/>
                <a:gd name="T38" fmla="*/ 38 w 76"/>
                <a:gd name="T39" fmla="*/ 4 h 31"/>
                <a:gd name="T40" fmla="*/ 39 w 76"/>
                <a:gd name="T41" fmla="*/ 0 h 31"/>
                <a:gd name="T42" fmla="*/ 35 w 76"/>
                <a:gd name="T43" fmla="*/ 3 h 31"/>
                <a:gd name="T44" fmla="*/ 31 w 76"/>
                <a:gd name="T45" fmla="*/ 5 h 31"/>
                <a:gd name="T46" fmla="*/ 28 w 76"/>
                <a:gd name="T47" fmla="*/ 6 h 31"/>
                <a:gd name="T48" fmla="*/ 24 w 76"/>
                <a:gd name="T49" fmla="*/ 7 h 31"/>
                <a:gd name="T50" fmla="*/ 20 w 76"/>
                <a:gd name="T51" fmla="*/ 7 h 31"/>
                <a:gd name="T52" fmla="*/ 15 w 76"/>
                <a:gd name="T53" fmla="*/ 7 h 31"/>
                <a:gd name="T54" fmla="*/ 12 w 76"/>
                <a:gd name="T55" fmla="*/ 7 h 31"/>
                <a:gd name="T56" fmla="*/ 7 w 76"/>
                <a:gd name="T57" fmla="*/ 8 h 31"/>
                <a:gd name="T58" fmla="*/ 4 w 76"/>
                <a:gd name="T59" fmla="*/ 9 h 31"/>
                <a:gd name="T60" fmla="*/ 0 w 76"/>
                <a:gd name="T61" fmla="*/ 12 h 31"/>
                <a:gd name="T62" fmla="*/ 1 w 76"/>
                <a:gd name="T63" fmla="*/ 12 h 31"/>
                <a:gd name="T64" fmla="*/ 2 w 76"/>
                <a:gd name="T65" fmla="*/ 11 h 31"/>
                <a:gd name="T66" fmla="*/ 4 w 76"/>
                <a:gd name="T67" fmla="*/ 11 h 31"/>
                <a:gd name="T68" fmla="*/ 5 w 76"/>
                <a:gd name="T69" fmla="*/ 11 h 31"/>
                <a:gd name="T70" fmla="*/ 6 w 76"/>
                <a:gd name="T71" fmla="*/ 10 h 31"/>
                <a:gd name="T72" fmla="*/ 7 w 76"/>
                <a:gd name="T73" fmla="*/ 9 h 31"/>
                <a:gd name="T74" fmla="*/ 8 w 76"/>
                <a:gd name="T75" fmla="*/ 9 h 31"/>
                <a:gd name="T76" fmla="*/ 9 w 76"/>
                <a:gd name="T77" fmla="*/ 9 h 31"/>
                <a:gd name="T78" fmla="*/ 11 w 76"/>
                <a:gd name="T79" fmla="*/ 9 h 31"/>
                <a:gd name="T80" fmla="*/ 12 w 76"/>
                <a:gd name="T81" fmla="*/ 11 h 31"/>
                <a:gd name="T82" fmla="*/ 12 w 76"/>
                <a:gd name="T83" fmla="*/ 11 h 31"/>
                <a:gd name="T84" fmla="*/ 12 w 76"/>
                <a:gd name="T85" fmla="*/ 10 h 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6" h="31">
                  <a:moveTo>
                    <a:pt x="23" y="20"/>
                  </a:moveTo>
                  <a:lnTo>
                    <a:pt x="22" y="22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6" y="24"/>
                  </a:lnTo>
                  <a:lnTo>
                    <a:pt x="14" y="25"/>
                  </a:lnTo>
                  <a:lnTo>
                    <a:pt x="12" y="26"/>
                  </a:lnTo>
                  <a:lnTo>
                    <a:pt x="11" y="28"/>
                  </a:lnTo>
                  <a:lnTo>
                    <a:pt x="9" y="29"/>
                  </a:lnTo>
                  <a:lnTo>
                    <a:pt x="7" y="30"/>
                  </a:lnTo>
                  <a:lnTo>
                    <a:pt x="6" y="31"/>
                  </a:lnTo>
                  <a:lnTo>
                    <a:pt x="14" y="29"/>
                  </a:lnTo>
                  <a:lnTo>
                    <a:pt x="23" y="28"/>
                  </a:lnTo>
                  <a:lnTo>
                    <a:pt x="32" y="26"/>
                  </a:lnTo>
                  <a:lnTo>
                    <a:pt x="40" y="25"/>
                  </a:lnTo>
                  <a:lnTo>
                    <a:pt x="49" y="24"/>
                  </a:lnTo>
                  <a:lnTo>
                    <a:pt x="58" y="22"/>
                  </a:lnTo>
                  <a:lnTo>
                    <a:pt x="64" y="18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6" y="0"/>
                  </a:lnTo>
                  <a:lnTo>
                    <a:pt x="69" y="7"/>
                  </a:lnTo>
                  <a:lnTo>
                    <a:pt x="61" y="10"/>
                  </a:lnTo>
                  <a:lnTo>
                    <a:pt x="54" y="13"/>
                  </a:lnTo>
                  <a:lnTo>
                    <a:pt x="47" y="14"/>
                  </a:lnTo>
                  <a:lnTo>
                    <a:pt x="39" y="14"/>
                  </a:lnTo>
                  <a:lnTo>
                    <a:pt x="30" y="15"/>
                  </a:lnTo>
                  <a:lnTo>
                    <a:pt x="23" y="15"/>
                  </a:lnTo>
                  <a:lnTo>
                    <a:pt x="14" y="17"/>
                  </a:lnTo>
                  <a:lnTo>
                    <a:pt x="7" y="19"/>
                  </a:lnTo>
                  <a:lnTo>
                    <a:pt x="0" y="24"/>
                  </a:lnTo>
                  <a:lnTo>
                    <a:pt x="2" y="24"/>
                  </a:lnTo>
                  <a:lnTo>
                    <a:pt x="4" y="23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1" y="20"/>
                  </a:lnTo>
                  <a:lnTo>
                    <a:pt x="13" y="19"/>
                  </a:lnTo>
                  <a:lnTo>
                    <a:pt x="16" y="18"/>
                  </a:lnTo>
                  <a:lnTo>
                    <a:pt x="18" y="19"/>
                  </a:lnTo>
                  <a:lnTo>
                    <a:pt x="21" y="19"/>
                  </a:lnTo>
                  <a:lnTo>
                    <a:pt x="23" y="22"/>
                  </a:lnTo>
                  <a:lnTo>
                    <a:pt x="23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19" name="Freeform 190"/>
            <p:cNvSpPr>
              <a:spLocks/>
            </p:cNvSpPr>
            <p:nvPr/>
          </p:nvSpPr>
          <p:spPr bwMode="auto">
            <a:xfrm>
              <a:off x="2551" y="1126"/>
              <a:ext cx="1" cy="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1 h 2"/>
                <a:gd name="T28" fmla="*/ 1 w 1"/>
                <a:gd name="T29" fmla="*/ 1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0 h 2"/>
                <a:gd name="T36" fmla="*/ 0 w 1"/>
                <a:gd name="T37" fmla="*/ 0 h 2"/>
                <a:gd name="T38" fmla="*/ 0 w 1"/>
                <a:gd name="T39" fmla="*/ 0 h 2"/>
                <a:gd name="T40" fmla="*/ 0 w 1"/>
                <a:gd name="T41" fmla="*/ 0 h 2"/>
                <a:gd name="T42" fmla="*/ 0 w 1"/>
                <a:gd name="T43" fmla="*/ 0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20" name="Freeform 191"/>
            <p:cNvSpPr>
              <a:spLocks/>
            </p:cNvSpPr>
            <p:nvPr/>
          </p:nvSpPr>
          <p:spPr bwMode="auto">
            <a:xfrm>
              <a:off x="2558" y="1118"/>
              <a:ext cx="6" cy="3"/>
            </a:xfrm>
            <a:custGeom>
              <a:avLst/>
              <a:gdLst>
                <a:gd name="T0" fmla="*/ 5 w 13"/>
                <a:gd name="T1" fmla="*/ 0 h 6"/>
                <a:gd name="T2" fmla="*/ 5 w 13"/>
                <a:gd name="T3" fmla="*/ 1 h 6"/>
                <a:gd name="T4" fmla="*/ 5 w 13"/>
                <a:gd name="T5" fmla="*/ 1 h 6"/>
                <a:gd name="T6" fmla="*/ 4 w 13"/>
                <a:gd name="T7" fmla="*/ 2 h 6"/>
                <a:gd name="T8" fmla="*/ 4 w 13"/>
                <a:gd name="T9" fmla="*/ 2 h 6"/>
                <a:gd name="T10" fmla="*/ 3 w 13"/>
                <a:gd name="T11" fmla="*/ 2 h 6"/>
                <a:gd name="T12" fmla="*/ 2 w 13"/>
                <a:gd name="T13" fmla="*/ 2 h 6"/>
                <a:gd name="T14" fmla="*/ 2 w 13"/>
                <a:gd name="T15" fmla="*/ 2 h 6"/>
                <a:gd name="T16" fmla="*/ 1 w 13"/>
                <a:gd name="T17" fmla="*/ 3 h 6"/>
                <a:gd name="T18" fmla="*/ 1 w 13"/>
                <a:gd name="T19" fmla="*/ 3 h 6"/>
                <a:gd name="T20" fmla="*/ 0 w 13"/>
                <a:gd name="T21" fmla="*/ 3 h 6"/>
                <a:gd name="T22" fmla="*/ 1 w 13"/>
                <a:gd name="T23" fmla="*/ 3 h 6"/>
                <a:gd name="T24" fmla="*/ 1 w 13"/>
                <a:gd name="T25" fmla="*/ 3 h 6"/>
                <a:gd name="T26" fmla="*/ 2 w 13"/>
                <a:gd name="T27" fmla="*/ 3 h 6"/>
                <a:gd name="T28" fmla="*/ 2 w 13"/>
                <a:gd name="T29" fmla="*/ 3 h 6"/>
                <a:gd name="T30" fmla="*/ 3 w 13"/>
                <a:gd name="T31" fmla="*/ 3 h 6"/>
                <a:gd name="T32" fmla="*/ 4 w 13"/>
                <a:gd name="T33" fmla="*/ 2 h 6"/>
                <a:gd name="T34" fmla="*/ 4 w 13"/>
                <a:gd name="T35" fmla="*/ 2 h 6"/>
                <a:gd name="T36" fmla="*/ 5 w 13"/>
                <a:gd name="T37" fmla="*/ 2 h 6"/>
                <a:gd name="T38" fmla="*/ 5 w 13"/>
                <a:gd name="T39" fmla="*/ 1 h 6"/>
                <a:gd name="T40" fmla="*/ 6 w 13"/>
                <a:gd name="T41" fmla="*/ 1 h 6"/>
                <a:gd name="T42" fmla="*/ 6 w 13"/>
                <a:gd name="T43" fmla="*/ 1 h 6"/>
                <a:gd name="T44" fmla="*/ 5 w 13"/>
                <a:gd name="T45" fmla="*/ 0 h 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" h="6">
                  <a:moveTo>
                    <a:pt x="11" y="0"/>
                  </a:moveTo>
                  <a:lnTo>
                    <a:pt x="11" y="1"/>
                  </a:lnTo>
                  <a:lnTo>
                    <a:pt x="10" y="1"/>
                  </a:lnTo>
                  <a:lnTo>
                    <a:pt x="9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21" name="Freeform 192"/>
            <p:cNvSpPr>
              <a:spLocks/>
            </p:cNvSpPr>
            <p:nvPr/>
          </p:nvSpPr>
          <p:spPr bwMode="auto">
            <a:xfrm>
              <a:off x="2521" y="1109"/>
              <a:ext cx="37" cy="20"/>
            </a:xfrm>
            <a:custGeom>
              <a:avLst/>
              <a:gdLst>
                <a:gd name="T0" fmla="*/ 34 w 74"/>
                <a:gd name="T1" fmla="*/ 5 h 41"/>
                <a:gd name="T2" fmla="*/ 28 w 74"/>
                <a:gd name="T3" fmla="*/ 4 h 41"/>
                <a:gd name="T4" fmla="*/ 20 w 74"/>
                <a:gd name="T5" fmla="*/ 4 h 41"/>
                <a:gd name="T6" fmla="*/ 13 w 74"/>
                <a:gd name="T7" fmla="*/ 4 h 41"/>
                <a:gd name="T8" fmla="*/ 6 w 74"/>
                <a:gd name="T9" fmla="*/ 3 h 41"/>
                <a:gd name="T10" fmla="*/ 0 w 74"/>
                <a:gd name="T11" fmla="*/ 0 h 41"/>
                <a:gd name="T12" fmla="*/ 3 w 74"/>
                <a:gd name="T13" fmla="*/ 3 h 41"/>
                <a:gd name="T14" fmla="*/ 7 w 74"/>
                <a:gd name="T15" fmla="*/ 6 h 41"/>
                <a:gd name="T16" fmla="*/ 10 w 74"/>
                <a:gd name="T17" fmla="*/ 10 h 41"/>
                <a:gd name="T18" fmla="*/ 12 w 74"/>
                <a:gd name="T19" fmla="*/ 14 h 41"/>
                <a:gd name="T20" fmla="*/ 16 w 74"/>
                <a:gd name="T21" fmla="*/ 16 h 41"/>
                <a:gd name="T22" fmla="*/ 16 w 74"/>
                <a:gd name="T23" fmla="*/ 17 h 41"/>
                <a:gd name="T24" fmla="*/ 24 w 74"/>
                <a:gd name="T25" fmla="*/ 17 h 41"/>
                <a:gd name="T26" fmla="*/ 25 w 74"/>
                <a:gd name="T27" fmla="*/ 17 h 41"/>
                <a:gd name="T28" fmla="*/ 26 w 74"/>
                <a:gd name="T29" fmla="*/ 17 h 41"/>
                <a:gd name="T30" fmla="*/ 28 w 74"/>
                <a:gd name="T31" fmla="*/ 17 h 41"/>
                <a:gd name="T32" fmla="*/ 29 w 74"/>
                <a:gd name="T33" fmla="*/ 17 h 41"/>
                <a:gd name="T34" fmla="*/ 31 w 74"/>
                <a:gd name="T35" fmla="*/ 17 h 41"/>
                <a:gd name="T36" fmla="*/ 28 w 74"/>
                <a:gd name="T37" fmla="*/ 16 h 41"/>
                <a:gd name="T38" fmla="*/ 24 w 74"/>
                <a:gd name="T39" fmla="*/ 15 h 41"/>
                <a:gd name="T40" fmla="*/ 22 w 74"/>
                <a:gd name="T41" fmla="*/ 13 h 41"/>
                <a:gd name="T42" fmla="*/ 19 w 74"/>
                <a:gd name="T43" fmla="*/ 11 h 41"/>
                <a:gd name="T44" fmla="*/ 16 w 74"/>
                <a:gd name="T45" fmla="*/ 10 h 41"/>
                <a:gd name="T46" fmla="*/ 21 w 74"/>
                <a:gd name="T47" fmla="*/ 8 h 41"/>
                <a:gd name="T48" fmla="*/ 24 w 74"/>
                <a:gd name="T49" fmla="*/ 8 h 41"/>
                <a:gd name="T50" fmla="*/ 29 w 74"/>
                <a:gd name="T51" fmla="*/ 10 h 41"/>
                <a:gd name="T52" fmla="*/ 33 w 74"/>
                <a:gd name="T53" fmla="*/ 11 h 41"/>
                <a:gd name="T54" fmla="*/ 37 w 74"/>
                <a:gd name="T55" fmla="*/ 11 h 41"/>
                <a:gd name="T56" fmla="*/ 37 w 74"/>
                <a:gd name="T57" fmla="*/ 11 h 41"/>
                <a:gd name="T58" fmla="*/ 37 w 74"/>
                <a:gd name="T59" fmla="*/ 11 h 41"/>
                <a:gd name="T60" fmla="*/ 37 w 74"/>
                <a:gd name="T61" fmla="*/ 11 h 41"/>
                <a:gd name="T62" fmla="*/ 37 w 74"/>
                <a:gd name="T63" fmla="*/ 11 h 41"/>
                <a:gd name="T64" fmla="*/ 37 w 74"/>
                <a:gd name="T65" fmla="*/ 11 h 41"/>
                <a:gd name="T66" fmla="*/ 37 w 74"/>
                <a:gd name="T67" fmla="*/ 11 h 41"/>
                <a:gd name="T68" fmla="*/ 36 w 74"/>
                <a:gd name="T69" fmla="*/ 11 h 41"/>
                <a:gd name="T70" fmla="*/ 35 w 74"/>
                <a:gd name="T71" fmla="*/ 10 h 41"/>
                <a:gd name="T72" fmla="*/ 34 w 74"/>
                <a:gd name="T73" fmla="*/ 9 h 41"/>
                <a:gd name="T74" fmla="*/ 33 w 74"/>
                <a:gd name="T75" fmla="*/ 7 h 41"/>
                <a:gd name="T76" fmla="*/ 33 w 74"/>
                <a:gd name="T77" fmla="*/ 6 h 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4" h="41">
                  <a:moveTo>
                    <a:pt x="66" y="13"/>
                  </a:moveTo>
                  <a:lnTo>
                    <a:pt x="68" y="11"/>
                  </a:lnTo>
                  <a:lnTo>
                    <a:pt x="62" y="9"/>
                  </a:lnTo>
                  <a:lnTo>
                    <a:pt x="55" y="9"/>
                  </a:lnTo>
                  <a:lnTo>
                    <a:pt x="47" y="9"/>
                  </a:lnTo>
                  <a:lnTo>
                    <a:pt x="40" y="9"/>
                  </a:lnTo>
                  <a:lnTo>
                    <a:pt x="32" y="9"/>
                  </a:lnTo>
                  <a:lnTo>
                    <a:pt x="25" y="9"/>
                  </a:lnTo>
                  <a:lnTo>
                    <a:pt x="19" y="9"/>
                  </a:lnTo>
                  <a:lnTo>
                    <a:pt x="11" y="7"/>
                  </a:lnTo>
                  <a:lnTo>
                    <a:pt x="5" y="4"/>
                  </a:lnTo>
                  <a:lnTo>
                    <a:pt x="0" y="0"/>
                  </a:lnTo>
                  <a:lnTo>
                    <a:pt x="0" y="5"/>
                  </a:lnTo>
                  <a:lnTo>
                    <a:pt x="5" y="6"/>
                  </a:lnTo>
                  <a:lnTo>
                    <a:pt x="10" y="9"/>
                  </a:lnTo>
                  <a:lnTo>
                    <a:pt x="14" y="12"/>
                  </a:lnTo>
                  <a:lnTo>
                    <a:pt x="16" y="16"/>
                  </a:lnTo>
                  <a:lnTo>
                    <a:pt x="19" y="21"/>
                  </a:lnTo>
                  <a:lnTo>
                    <a:pt x="21" y="25"/>
                  </a:lnTo>
                  <a:lnTo>
                    <a:pt x="24" y="28"/>
                  </a:lnTo>
                  <a:lnTo>
                    <a:pt x="26" y="32"/>
                  </a:lnTo>
                  <a:lnTo>
                    <a:pt x="31" y="32"/>
                  </a:lnTo>
                  <a:lnTo>
                    <a:pt x="36" y="32"/>
                  </a:lnTo>
                  <a:lnTo>
                    <a:pt x="32" y="34"/>
                  </a:lnTo>
                  <a:lnTo>
                    <a:pt x="45" y="41"/>
                  </a:lnTo>
                  <a:lnTo>
                    <a:pt x="47" y="34"/>
                  </a:lnTo>
                  <a:lnTo>
                    <a:pt x="48" y="34"/>
                  </a:lnTo>
                  <a:lnTo>
                    <a:pt x="50" y="34"/>
                  </a:lnTo>
                  <a:lnTo>
                    <a:pt x="51" y="34"/>
                  </a:lnTo>
                  <a:lnTo>
                    <a:pt x="52" y="34"/>
                  </a:lnTo>
                  <a:lnTo>
                    <a:pt x="55" y="34"/>
                  </a:lnTo>
                  <a:lnTo>
                    <a:pt x="56" y="34"/>
                  </a:lnTo>
                  <a:lnTo>
                    <a:pt x="57" y="34"/>
                  </a:lnTo>
                  <a:lnTo>
                    <a:pt x="58" y="34"/>
                  </a:lnTo>
                  <a:lnTo>
                    <a:pt x="59" y="34"/>
                  </a:lnTo>
                  <a:lnTo>
                    <a:pt x="61" y="34"/>
                  </a:lnTo>
                  <a:lnTo>
                    <a:pt x="58" y="33"/>
                  </a:lnTo>
                  <a:lnTo>
                    <a:pt x="55" y="32"/>
                  </a:lnTo>
                  <a:lnTo>
                    <a:pt x="52" y="31"/>
                  </a:lnTo>
                  <a:lnTo>
                    <a:pt x="48" y="30"/>
                  </a:lnTo>
                  <a:lnTo>
                    <a:pt x="46" y="28"/>
                  </a:lnTo>
                  <a:lnTo>
                    <a:pt x="43" y="26"/>
                  </a:lnTo>
                  <a:lnTo>
                    <a:pt x="40" y="25"/>
                  </a:lnTo>
                  <a:lnTo>
                    <a:pt x="37" y="23"/>
                  </a:lnTo>
                  <a:lnTo>
                    <a:pt x="35" y="21"/>
                  </a:lnTo>
                  <a:lnTo>
                    <a:pt x="32" y="20"/>
                  </a:lnTo>
                  <a:lnTo>
                    <a:pt x="36" y="17"/>
                  </a:lnTo>
                  <a:lnTo>
                    <a:pt x="41" y="17"/>
                  </a:lnTo>
                  <a:lnTo>
                    <a:pt x="45" y="17"/>
                  </a:lnTo>
                  <a:lnTo>
                    <a:pt x="48" y="17"/>
                  </a:lnTo>
                  <a:lnTo>
                    <a:pt x="53" y="18"/>
                  </a:lnTo>
                  <a:lnTo>
                    <a:pt x="57" y="20"/>
                  </a:lnTo>
                  <a:lnTo>
                    <a:pt x="62" y="21"/>
                  </a:lnTo>
                  <a:lnTo>
                    <a:pt x="66" y="22"/>
                  </a:lnTo>
                  <a:lnTo>
                    <a:pt x="71" y="22"/>
                  </a:lnTo>
                  <a:lnTo>
                    <a:pt x="74" y="23"/>
                  </a:lnTo>
                  <a:lnTo>
                    <a:pt x="73" y="22"/>
                  </a:lnTo>
                  <a:lnTo>
                    <a:pt x="72" y="22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0"/>
                  </a:lnTo>
                  <a:lnTo>
                    <a:pt x="68" y="20"/>
                  </a:lnTo>
                  <a:lnTo>
                    <a:pt x="67" y="18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22" name="Freeform 193"/>
            <p:cNvSpPr>
              <a:spLocks/>
            </p:cNvSpPr>
            <p:nvPr/>
          </p:nvSpPr>
          <p:spPr bwMode="auto">
            <a:xfrm>
              <a:off x="2552" y="1121"/>
              <a:ext cx="24" cy="8"/>
            </a:xfrm>
            <a:custGeom>
              <a:avLst/>
              <a:gdLst>
                <a:gd name="T0" fmla="*/ 24 w 48"/>
                <a:gd name="T1" fmla="*/ 0 h 18"/>
                <a:gd name="T2" fmla="*/ 18 w 48"/>
                <a:gd name="T3" fmla="*/ 4 h 18"/>
                <a:gd name="T4" fmla="*/ 16 w 48"/>
                <a:gd name="T5" fmla="*/ 5 h 18"/>
                <a:gd name="T6" fmla="*/ 14 w 48"/>
                <a:gd name="T7" fmla="*/ 6 h 18"/>
                <a:gd name="T8" fmla="*/ 13 w 48"/>
                <a:gd name="T9" fmla="*/ 6 h 18"/>
                <a:gd name="T10" fmla="*/ 11 w 48"/>
                <a:gd name="T11" fmla="*/ 7 h 18"/>
                <a:gd name="T12" fmla="*/ 9 w 48"/>
                <a:gd name="T13" fmla="*/ 7 h 18"/>
                <a:gd name="T14" fmla="*/ 8 w 48"/>
                <a:gd name="T15" fmla="*/ 7 h 18"/>
                <a:gd name="T16" fmla="*/ 6 w 48"/>
                <a:gd name="T17" fmla="*/ 7 h 18"/>
                <a:gd name="T18" fmla="*/ 4 w 48"/>
                <a:gd name="T19" fmla="*/ 6 h 18"/>
                <a:gd name="T20" fmla="*/ 2 w 48"/>
                <a:gd name="T21" fmla="*/ 6 h 18"/>
                <a:gd name="T22" fmla="*/ 0 w 48"/>
                <a:gd name="T23" fmla="*/ 6 h 18"/>
                <a:gd name="T24" fmla="*/ 0 w 48"/>
                <a:gd name="T25" fmla="*/ 6 h 18"/>
                <a:gd name="T26" fmla="*/ 1 w 48"/>
                <a:gd name="T27" fmla="*/ 6 h 18"/>
                <a:gd name="T28" fmla="*/ 1 w 48"/>
                <a:gd name="T29" fmla="*/ 6 h 18"/>
                <a:gd name="T30" fmla="*/ 1 w 48"/>
                <a:gd name="T31" fmla="*/ 6 h 18"/>
                <a:gd name="T32" fmla="*/ 1 w 48"/>
                <a:gd name="T33" fmla="*/ 6 h 18"/>
                <a:gd name="T34" fmla="*/ 1 w 48"/>
                <a:gd name="T35" fmla="*/ 6 h 18"/>
                <a:gd name="T36" fmla="*/ 1 w 48"/>
                <a:gd name="T37" fmla="*/ 6 h 18"/>
                <a:gd name="T38" fmla="*/ 1 w 48"/>
                <a:gd name="T39" fmla="*/ 6 h 18"/>
                <a:gd name="T40" fmla="*/ 2 w 48"/>
                <a:gd name="T41" fmla="*/ 7 h 18"/>
                <a:gd name="T42" fmla="*/ 2 w 48"/>
                <a:gd name="T43" fmla="*/ 7 h 18"/>
                <a:gd name="T44" fmla="*/ 4 w 48"/>
                <a:gd name="T45" fmla="*/ 7 h 18"/>
                <a:gd name="T46" fmla="*/ 6 w 48"/>
                <a:gd name="T47" fmla="*/ 8 h 18"/>
                <a:gd name="T48" fmla="*/ 9 w 48"/>
                <a:gd name="T49" fmla="*/ 7 h 18"/>
                <a:gd name="T50" fmla="*/ 12 w 48"/>
                <a:gd name="T51" fmla="*/ 7 h 18"/>
                <a:gd name="T52" fmla="*/ 14 w 48"/>
                <a:gd name="T53" fmla="*/ 6 h 18"/>
                <a:gd name="T54" fmla="*/ 17 w 48"/>
                <a:gd name="T55" fmla="*/ 4 h 18"/>
                <a:gd name="T56" fmla="*/ 19 w 48"/>
                <a:gd name="T57" fmla="*/ 4 h 18"/>
                <a:gd name="T58" fmla="*/ 21 w 48"/>
                <a:gd name="T59" fmla="*/ 2 h 18"/>
                <a:gd name="T60" fmla="*/ 23 w 48"/>
                <a:gd name="T61" fmla="*/ 1 h 18"/>
                <a:gd name="T62" fmla="*/ 24 w 48"/>
                <a:gd name="T63" fmla="*/ 0 h 18"/>
                <a:gd name="T64" fmla="*/ 24 w 48"/>
                <a:gd name="T65" fmla="*/ 0 h 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8" h="18">
                  <a:moveTo>
                    <a:pt x="48" y="0"/>
                  </a:moveTo>
                  <a:lnTo>
                    <a:pt x="36" y="9"/>
                  </a:lnTo>
                  <a:lnTo>
                    <a:pt x="32" y="11"/>
                  </a:lnTo>
                  <a:lnTo>
                    <a:pt x="28" y="13"/>
                  </a:lnTo>
                  <a:lnTo>
                    <a:pt x="25" y="14"/>
                  </a:lnTo>
                  <a:lnTo>
                    <a:pt x="21" y="15"/>
                  </a:lnTo>
                  <a:lnTo>
                    <a:pt x="17" y="15"/>
                  </a:lnTo>
                  <a:lnTo>
                    <a:pt x="15" y="15"/>
                  </a:lnTo>
                  <a:lnTo>
                    <a:pt x="11" y="15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7" y="16"/>
                  </a:lnTo>
                  <a:lnTo>
                    <a:pt x="12" y="18"/>
                  </a:lnTo>
                  <a:lnTo>
                    <a:pt x="17" y="16"/>
                  </a:lnTo>
                  <a:lnTo>
                    <a:pt x="23" y="15"/>
                  </a:lnTo>
                  <a:lnTo>
                    <a:pt x="28" y="13"/>
                  </a:lnTo>
                  <a:lnTo>
                    <a:pt x="33" y="10"/>
                  </a:lnTo>
                  <a:lnTo>
                    <a:pt x="38" y="8"/>
                  </a:lnTo>
                  <a:lnTo>
                    <a:pt x="42" y="5"/>
                  </a:lnTo>
                  <a:lnTo>
                    <a:pt x="46" y="3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23" name="Freeform 194"/>
            <p:cNvSpPr>
              <a:spLocks/>
            </p:cNvSpPr>
            <p:nvPr/>
          </p:nvSpPr>
          <p:spPr bwMode="auto">
            <a:xfrm>
              <a:off x="2500" y="1106"/>
              <a:ext cx="18" cy="33"/>
            </a:xfrm>
            <a:custGeom>
              <a:avLst/>
              <a:gdLst>
                <a:gd name="T0" fmla="*/ 3 w 36"/>
                <a:gd name="T1" fmla="*/ 17 h 65"/>
                <a:gd name="T2" fmla="*/ 5 w 36"/>
                <a:gd name="T3" fmla="*/ 16 h 65"/>
                <a:gd name="T4" fmla="*/ 18 w 36"/>
                <a:gd name="T5" fmla="*/ 33 h 65"/>
                <a:gd name="T6" fmla="*/ 0 w 36"/>
                <a:gd name="T7" fmla="*/ 0 h 65"/>
                <a:gd name="T8" fmla="*/ 0 w 36"/>
                <a:gd name="T9" fmla="*/ 2 h 65"/>
                <a:gd name="T10" fmla="*/ 1 w 36"/>
                <a:gd name="T11" fmla="*/ 4 h 65"/>
                <a:gd name="T12" fmla="*/ 1 w 36"/>
                <a:gd name="T13" fmla="*/ 6 h 65"/>
                <a:gd name="T14" fmla="*/ 3 w 36"/>
                <a:gd name="T15" fmla="*/ 8 h 65"/>
                <a:gd name="T16" fmla="*/ 3 w 36"/>
                <a:gd name="T17" fmla="*/ 9 h 65"/>
                <a:gd name="T18" fmla="*/ 5 w 36"/>
                <a:gd name="T19" fmla="*/ 11 h 65"/>
                <a:gd name="T20" fmla="*/ 5 w 36"/>
                <a:gd name="T21" fmla="*/ 12 h 65"/>
                <a:gd name="T22" fmla="*/ 5 w 36"/>
                <a:gd name="T23" fmla="*/ 14 h 65"/>
                <a:gd name="T24" fmla="*/ 5 w 36"/>
                <a:gd name="T25" fmla="*/ 16 h 65"/>
                <a:gd name="T26" fmla="*/ 3 w 36"/>
                <a:gd name="T27" fmla="*/ 18 h 65"/>
                <a:gd name="T28" fmla="*/ 3 w 36"/>
                <a:gd name="T29" fmla="*/ 18 h 65"/>
                <a:gd name="T30" fmla="*/ 3 w 36"/>
                <a:gd name="T31" fmla="*/ 17 h 6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6" h="65">
                  <a:moveTo>
                    <a:pt x="6" y="34"/>
                  </a:moveTo>
                  <a:lnTo>
                    <a:pt x="9" y="32"/>
                  </a:lnTo>
                  <a:lnTo>
                    <a:pt x="36" y="65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7"/>
                  </a:lnTo>
                  <a:lnTo>
                    <a:pt x="2" y="11"/>
                  </a:lnTo>
                  <a:lnTo>
                    <a:pt x="5" y="15"/>
                  </a:lnTo>
                  <a:lnTo>
                    <a:pt x="6" y="17"/>
                  </a:lnTo>
                  <a:lnTo>
                    <a:pt x="9" y="21"/>
                  </a:lnTo>
                  <a:lnTo>
                    <a:pt x="10" y="24"/>
                  </a:lnTo>
                  <a:lnTo>
                    <a:pt x="10" y="28"/>
                  </a:lnTo>
                  <a:lnTo>
                    <a:pt x="9" y="32"/>
                  </a:lnTo>
                  <a:lnTo>
                    <a:pt x="6" y="36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24" name="Freeform 195"/>
            <p:cNvSpPr>
              <a:spLocks/>
            </p:cNvSpPr>
            <p:nvPr/>
          </p:nvSpPr>
          <p:spPr bwMode="auto">
            <a:xfrm>
              <a:off x="2622" y="1137"/>
              <a:ext cx="21" cy="25"/>
            </a:xfrm>
            <a:custGeom>
              <a:avLst/>
              <a:gdLst>
                <a:gd name="T0" fmla="*/ 0 w 42"/>
                <a:gd name="T1" fmla="*/ 25 h 50"/>
                <a:gd name="T2" fmla="*/ 5 w 42"/>
                <a:gd name="T3" fmla="*/ 25 h 50"/>
                <a:gd name="T4" fmla="*/ 8 w 42"/>
                <a:gd name="T5" fmla="*/ 24 h 50"/>
                <a:gd name="T6" fmla="*/ 10 w 42"/>
                <a:gd name="T7" fmla="*/ 22 h 50"/>
                <a:gd name="T8" fmla="*/ 13 w 42"/>
                <a:gd name="T9" fmla="*/ 20 h 50"/>
                <a:gd name="T10" fmla="*/ 14 w 42"/>
                <a:gd name="T11" fmla="*/ 17 h 50"/>
                <a:gd name="T12" fmla="*/ 16 w 42"/>
                <a:gd name="T13" fmla="*/ 15 h 50"/>
                <a:gd name="T14" fmla="*/ 17 w 42"/>
                <a:gd name="T15" fmla="*/ 12 h 50"/>
                <a:gd name="T16" fmla="*/ 18 w 42"/>
                <a:gd name="T17" fmla="*/ 9 h 50"/>
                <a:gd name="T18" fmla="*/ 19 w 42"/>
                <a:gd name="T19" fmla="*/ 7 h 50"/>
                <a:gd name="T20" fmla="*/ 20 w 42"/>
                <a:gd name="T21" fmla="*/ 4 h 50"/>
                <a:gd name="T22" fmla="*/ 21 w 42"/>
                <a:gd name="T23" fmla="*/ 2 h 50"/>
                <a:gd name="T24" fmla="*/ 16 w 42"/>
                <a:gd name="T25" fmla="*/ 0 h 50"/>
                <a:gd name="T26" fmla="*/ 19 w 42"/>
                <a:gd name="T27" fmla="*/ 2 h 50"/>
                <a:gd name="T28" fmla="*/ 17 w 42"/>
                <a:gd name="T29" fmla="*/ 4 h 50"/>
                <a:gd name="T30" fmla="*/ 14 w 42"/>
                <a:gd name="T31" fmla="*/ 6 h 50"/>
                <a:gd name="T32" fmla="*/ 13 w 42"/>
                <a:gd name="T33" fmla="*/ 9 h 50"/>
                <a:gd name="T34" fmla="*/ 11 w 42"/>
                <a:gd name="T35" fmla="*/ 11 h 50"/>
                <a:gd name="T36" fmla="*/ 9 w 42"/>
                <a:gd name="T37" fmla="*/ 13 h 50"/>
                <a:gd name="T38" fmla="*/ 8 w 42"/>
                <a:gd name="T39" fmla="*/ 15 h 50"/>
                <a:gd name="T40" fmla="*/ 6 w 42"/>
                <a:gd name="T41" fmla="*/ 18 h 50"/>
                <a:gd name="T42" fmla="*/ 4 w 42"/>
                <a:gd name="T43" fmla="*/ 20 h 50"/>
                <a:gd name="T44" fmla="*/ 2 w 42"/>
                <a:gd name="T45" fmla="*/ 23 h 50"/>
                <a:gd name="T46" fmla="*/ 0 w 42"/>
                <a:gd name="T47" fmla="*/ 25 h 50"/>
                <a:gd name="T48" fmla="*/ 0 w 42"/>
                <a:gd name="T49" fmla="*/ 25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2" h="50">
                  <a:moveTo>
                    <a:pt x="0" y="50"/>
                  </a:moveTo>
                  <a:lnTo>
                    <a:pt x="9" y="50"/>
                  </a:lnTo>
                  <a:lnTo>
                    <a:pt x="15" y="48"/>
                  </a:lnTo>
                  <a:lnTo>
                    <a:pt x="20" y="44"/>
                  </a:lnTo>
                  <a:lnTo>
                    <a:pt x="25" y="39"/>
                  </a:lnTo>
                  <a:lnTo>
                    <a:pt x="27" y="34"/>
                  </a:lnTo>
                  <a:lnTo>
                    <a:pt x="31" y="29"/>
                  </a:lnTo>
                  <a:lnTo>
                    <a:pt x="33" y="24"/>
                  </a:lnTo>
                  <a:lnTo>
                    <a:pt x="36" y="18"/>
                  </a:lnTo>
                  <a:lnTo>
                    <a:pt x="38" y="13"/>
                  </a:lnTo>
                  <a:lnTo>
                    <a:pt x="40" y="8"/>
                  </a:lnTo>
                  <a:lnTo>
                    <a:pt x="42" y="3"/>
                  </a:lnTo>
                  <a:lnTo>
                    <a:pt x="32" y="0"/>
                  </a:lnTo>
                  <a:lnTo>
                    <a:pt x="38" y="3"/>
                  </a:lnTo>
                  <a:lnTo>
                    <a:pt x="33" y="7"/>
                  </a:lnTo>
                  <a:lnTo>
                    <a:pt x="28" y="12"/>
                  </a:lnTo>
                  <a:lnTo>
                    <a:pt x="25" y="17"/>
                  </a:lnTo>
                  <a:lnTo>
                    <a:pt x="21" y="21"/>
                  </a:lnTo>
                  <a:lnTo>
                    <a:pt x="17" y="25"/>
                  </a:lnTo>
                  <a:lnTo>
                    <a:pt x="15" y="30"/>
                  </a:lnTo>
                  <a:lnTo>
                    <a:pt x="11" y="35"/>
                  </a:lnTo>
                  <a:lnTo>
                    <a:pt x="7" y="40"/>
                  </a:lnTo>
                  <a:lnTo>
                    <a:pt x="4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25" name="Freeform 196"/>
            <p:cNvSpPr>
              <a:spLocks/>
            </p:cNvSpPr>
            <p:nvPr/>
          </p:nvSpPr>
          <p:spPr bwMode="auto">
            <a:xfrm>
              <a:off x="2543" y="1138"/>
              <a:ext cx="34" cy="8"/>
            </a:xfrm>
            <a:custGeom>
              <a:avLst/>
              <a:gdLst>
                <a:gd name="T0" fmla="*/ 0 w 68"/>
                <a:gd name="T1" fmla="*/ 0 h 16"/>
                <a:gd name="T2" fmla="*/ 6 w 68"/>
                <a:gd name="T3" fmla="*/ 5 h 16"/>
                <a:gd name="T4" fmla="*/ 9 w 68"/>
                <a:gd name="T5" fmla="*/ 6 h 16"/>
                <a:gd name="T6" fmla="*/ 12 w 68"/>
                <a:gd name="T7" fmla="*/ 8 h 16"/>
                <a:gd name="T8" fmla="*/ 15 w 68"/>
                <a:gd name="T9" fmla="*/ 8 h 16"/>
                <a:gd name="T10" fmla="*/ 18 w 68"/>
                <a:gd name="T11" fmla="*/ 8 h 16"/>
                <a:gd name="T12" fmla="*/ 20 w 68"/>
                <a:gd name="T13" fmla="*/ 8 h 16"/>
                <a:gd name="T14" fmla="*/ 24 w 68"/>
                <a:gd name="T15" fmla="*/ 8 h 16"/>
                <a:gd name="T16" fmla="*/ 26 w 68"/>
                <a:gd name="T17" fmla="*/ 7 h 16"/>
                <a:gd name="T18" fmla="*/ 29 w 68"/>
                <a:gd name="T19" fmla="*/ 6 h 16"/>
                <a:gd name="T20" fmla="*/ 32 w 68"/>
                <a:gd name="T21" fmla="*/ 4 h 16"/>
                <a:gd name="T22" fmla="*/ 34 w 68"/>
                <a:gd name="T23" fmla="*/ 2 h 16"/>
                <a:gd name="T24" fmla="*/ 30 w 68"/>
                <a:gd name="T25" fmla="*/ 1 h 16"/>
                <a:gd name="T26" fmla="*/ 27 w 68"/>
                <a:gd name="T27" fmla="*/ 1 h 16"/>
                <a:gd name="T28" fmla="*/ 23 w 68"/>
                <a:gd name="T29" fmla="*/ 2 h 16"/>
                <a:gd name="T30" fmla="*/ 20 w 68"/>
                <a:gd name="T31" fmla="*/ 3 h 16"/>
                <a:gd name="T32" fmla="*/ 16 w 68"/>
                <a:gd name="T33" fmla="*/ 3 h 16"/>
                <a:gd name="T34" fmla="*/ 13 w 68"/>
                <a:gd name="T35" fmla="*/ 3 h 16"/>
                <a:gd name="T36" fmla="*/ 9 w 68"/>
                <a:gd name="T37" fmla="*/ 3 h 16"/>
                <a:gd name="T38" fmla="*/ 6 w 68"/>
                <a:gd name="T39" fmla="*/ 3 h 16"/>
                <a:gd name="T40" fmla="*/ 3 w 68"/>
                <a:gd name="T41" fmla="*/ 3 h 16"/>
                <a:gd name="T42" fmla="*/ 0 w 68"/>
                <a:gd name="T43" fmla="*/ 1 h 16"/>
                <a:gd name="T44" fmla="*/ 0 w 68"/>
                <a:gd name="T45" fmla="*/ 1 h 16"/>
                <a:gd name="T46" fmla="*/ 0 w 68"/>
                <a:gd name="T47" fmla="*/ 0 h 1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8" h="16">
                  <a:moveTo>
                    <a:pt x="0" y="0"/>
                  </a:moveTo>
                  <a:lnTo>
                    <a:pt x="11" y="10"/>
                  </a:lnTo>
                  <a:lnTo>
                    <a:pt x="17" y="12"/>
                  </a:lnTo>
                  <a:lnTo>
                    <a:pt x="23" y="15"/>
                  </a:lnTo>
                  <a:lnTo>
                    <a:pt x="29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7" y="15"/>
                  </a:lnTo>
                  <a:lnTo>
                    <a:pt x="52" y="14"/>
                  </a:lnTo>
                  <a:lnTo>
                    <a:pt x="57" y="11"/>
                  </a:lnTo>
                  <a:lnTo>
                    <a:pt x="63" y="7"/>
                  </a:lnTo>
                  <a:lnTo>
                    <a:pt x="68" y="4"/>
                  </a:lnTo>
                  <a:lnTo>
                    <a:pt x="60" y="2"/>
                  </a:lnTo>
                  <a:lnTo>
                    <a:pt x="53" y="2"/>
                  </a:lnTo>
                  <a:lnTo>
                    <a:pt x="45" y="4"/>
                  </a:lnTo>
                  <a:lnTo>
                    <a:pt x="39" y="5"/>
                  </a:lnTo>
                  <a:lnTo>
                    <a:pt x="32" y="6"/>
                  </a:lnTo>
                  <a:lnTo>
                    <a:pt x="26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26" name="Freeform 197"/>
            <p:cNvSpPr>
              <a:spLocks/>
            </p:cNvSpPr>
            <p:nvPr/>
          </p:nvSpPr>
          <p:spPr bwMode="auto">
            <a:xfrm>
              <a:off x="2622" y="1144"/>
              <a:ext cx="28" cy="64"/>
            </a:xfrm>
            <a:custGeom>
              <a:avLst/>
              <a:gdLst>
                <a:gd name="T0" fmla="*/ 28 w 57"/>
                <a:gd name="T1" fmla="*/ 64 h 128"/>
                <a:gd name="T2" fmla="*/ 27 w 57"/>
                <a:gd name="T3" fmla="*/ 57 h 128"/>
                <a:gd name="T4" fmla="*/ 27 w 57"/>
                <a:gd name="T5" fmla="*/ 51 h 128"/>
                <a:gd name="T6" fmla="*/ 26 w 57"/>
                <a:gd name="T7" fmla="*/ 45 h 128"/>
                <a:gd name="T8" fmla="*/ 26 w 57"/>
                <a:gd name="T9" fmla="*/ 39 h 128"/>
                <a:gd name="T10" fmla="*/ 26 w 57"/>
                <a:gd name="T11" fmla="*/ 32 h 128"/>
                <a:gd name="T12" fmla="*/ 26 w 57"/>
                <a:gd name="T13" fmla="*/ 26 h 128"/>
                <a:gd name="T14" fmla="*/ 26 w 57"/>
                <a:gd name="T15" fmla="*/ 20 h 128"/>
                <a:gd name="T16" fmla="*/ 26 w 57"/>
                <a:gd name="T17" fmla="*/ 13 h 128"/>
                <a:gd name="T18" fmla="*/ 25 w 57"/>
                <a:gd name="T19" fmla="*/ 7 h 128"/>
                <a:gd name="T20" fmla="*/ 23 w 57"/>
                <a:gd name="T21" fmla="*/ 0 h 128"/>
                <a:gd name="T22" fmla="*/ 23 w 57"/>
                <a:gd name="T23" fmla="*/ 5 h 128"/>
                <a:gd name="T24" fmla="*/ 21 w 57"/>
                <a:gd name="T25" fmla="*/ 10 h 128"/>
                <a:gd name="T26" fmla="*/ 18 w 57"/>
                <a:gd name="T27" fmla="*/ 15 h 128"/>
                <a:gd name="T28" fmla="*/ 14 w 57"/>
                <a:gd name="T29" fmla="*/ 19 h 128"/>
                <a:gd name="T30" fmla="*/ 10 w 57"/>
                <a:gd name="T31" fmla="*/ 23 h 128"/>
                <a:gd name="T32" fmla="*/ 6 w 57"/>
                <a:gd name="T33" fmla="*/ 27 h 128"/>
                <a:gd name="T34" fmla="*/ 2 w 57"/>
                <a:gd name="T35" fmla="*/ 31 h 128"/>
                <a:gd name="T36" fmla="*/ 0 w 57"/>
                <a:gd name="T37" fmla="*/ 35 h 128"/>
                <a:gd name="T38" fmla="*/ 0 w 57"/>
                <a:gd name="T39" fmla="*/ 39 h 128"/>
                <a:gd name="T40" fmla="*/ 1 w 57"/>
                <a:gd name="T41" fmla="*/ 44 h 128"/>
                <a:gd name="T42" fmla="*/ 4 w 57"/>
                <a:gd name="T43" fmla="*/ 45 h 128"/>
                <a:gd name="T44" fmla="*/ 7 w 57"/>
                <a:gd name="T45" fmla="*/ 47 h 128"/>
                <a:gd name="T46" fmla="*/ 10 w 57"/>
                <a:gd name="T47" fmla="*/ 48 h 128"/>
                <a:gd name="T48" fmla="*/ 13 w 57"/>
                <a:gd name="T49" fmla="*/ 50 h 128"/>
                <a:gd name="T50" fmla="*/ 15 w 57"/>
                <a:gd name="T51" fmla="*/ 52 h 128"/>
                <a:gd name="T52" fmla="*/ 18 w 57"/>
                <a:gd name="T53" fmla="*/ 54 h 128"/>
                <a:gd name="T54" fmla="*/ 20 w 57"/>
                <a:gd name="T55" fmla="*/ 56 h 128"/>
                <a:gd name="T56" fmla="*/ 23 w 57"/>
                <a:gd name="T57" fmla="*/ 59 h 128"/>
                <a:gd name="T58" fmla="*/ 26 w 57"/>
                <a:gd name="T59" fmla="*/ 62 h 128"/>
                <a:gd name="T60" fmla="*/ 28 w 57"/>
                <a:gd name="T61" fmla="*/ 64 h 128"/>
                <a:gd name="T62" fmla="*/ 28 w 57"/>
                <a:gd name="T63" fmla="*/ 64 h 128"/>
                <a:gd name="T64" fmla="*/ 28 w 57"/>
                <a:gd name="T65" fmla="*/ 64 h 1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7" h="128">
                  <a:moveTo>
                    <a:pt x="56" y="128"/>
                  </a:moveTo>
                  <a:lnTo>
                    <a:pt x="54" y="114"/>
                  </a:lnTo>
                  <a:lnTo>
                    <a:pt x="54" y="102"/>
                  </a:lnTo>
                  <a:lnTo>
                    <a:pt x="53" y="89"/>
                  </a:lnTo>
                  <a:lnTo>
                    <a:pt x="53" y="77"/>
                  </a:lnTo>
                  <a:lnTo>
                    <a:pt x="53" y="63"/>
                  </a:lnTo>
                  <a:lnTo>
                    <a:pt x="53" y="51"/>
                  </a:lnTo>
                  <a:lnTo>
                    <a:pt x="53" y="39"/>
                  </a:lnTo>
                  <a:lnTo>
                    <a:pt x="52" y="26"/>
                  </a:lnTo>
                  <a:lnTo>
                    <a:pt x="50" y="13"/>
                  </a:lnTo>
                  <a:lnTo>
                    <a:pt x="47" y="0"/>
                  </a:lnTo>
                  <a:lnTo>
                    <a:pt x="46" y="10"/>
                  </a:lnTo>
                  <a:lnTo>
                    <a:pt x="42" y="20"/>
                  </a:lnTo>
                  <a:lnTo>
                    <a:pt x="36" y="29"/>
                  </a:lnTo>
                  <a:lnTo>
                    <a:pt x="28" y="37"/>
                  </a:lnTo>
                  <a:lnTo>
                    <a:pt x="20" y="45"/>
                  </a:lnTo>
                  <a:lnTo>
                    <a:pt x="12" y="54"/>
                  </a:lnTo>
                  <a:lnTo>
                    <a:pt x="5" y="61"/>
                  </a:lnTo>
                  <a:lnTo>
                    <a:pt x="1" y="70"/>
                  </a:lnTo>
                  <a:lnTo>
                    <a:pt x="0" y="77"/>
                  </a:lnTo>
                  <a:lnTo>
                    <a:pt x="2" y="87"/>
                  </a:lnTo>
                  <a:lnTo>
                    <a:pt x="9" y="89"/>
                  </a:lnTo>
                  <a:lnTo>
                    <a:pt x="15" y="93"/>
                  </a:lnTo>
                  <a:lnTo>
                    <a:pt x="21" y="96"/>
                  </a:lnTo>
                  <a:lnTo>
                    <a:pt x="26" y="99"/>
                  </a:lnTo>
                  <a:lnTo>
                    <a:pt x="31" y="103"/>
                  </a:lnTo>
                  <a:lnTo>
                    <a:pt x="36" y="108"/>
                  </a:lnTo>
                  <a:lnTo>
                    <a:pt x="41" y="112"/>
                  </a:lnTo>
                  <a:lnTo>
                    <a:pt x="46" y="117"/>
                  </a:lnTo>
                  <a:lnTo>
                    <a:pt x="52" y="123"/>
                  </a:lnTo>
                  <a:lnTo>
                    <a:pt x="57" y="128"/>
                  </a:lnTo>
                  <a:lnTo>
                    <a:pt x="56" y="1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27" name="Freeform 198"/>
            <p:cNvSpPr>
              <a:spLocks/>
            </p:cNvSpPr>
            <p:nvPr/>
          </p:nvSpPr>
          <p:spPr bwMode="auto">
            <a:xfrm>
              <a:off x="2685" y="1476"/>
              <a:ext cx="3" cy="1"/>
            </a:xfrm>
            <a:custGeom>
              <a:avLst/>
              <a:gdLst>
                <a:gd name="T0" fmla="*/ 3 w 5"/>
                <a:gd name="T1" fmla="*/ 1 h 1"/>
                <a:gd name="T2" fmla="*/ 3 w 5"/>
                <a:gd name="T3" fmla="*/ 1 h 1"/>
                <a:gd name="T4" fmla="*/ 2 w 5"/>
                <a:gd name="T5" fmla="*/ 1 h 1"/>
                <a:gd name="T6" fmla="*/ 1 w 5"/>
                <a:gd name="T7" fmla="*/ 1 h 1"/>
                <a:gd name="T8" fmla="*/ 1 w 5"/>
                <a:gd name="T9" fmla="*/ 0 h 1"/>
                <a:gd name="T10" fmla="*/ 0 w 5"/>
                <a:gd name="T11" fmla="*/ 0 h 1"/>
                <a:gd name="T12" fmla="*/ 1 w 5"/>
                <a:gd name="T13" fmla="*/ 1 h 1"/>
                <a:gd name="T14" fmla="*/ 1 w 5"/>
                <a:gd name="T15" fmla="*/ 1 h 1"/>
                <a:gd name="T16" fmla="*/ 1 w 5"/>
                <a:gd name="T17" fmla="*/ 1 h 1"/>
                <a:gd name="T18" fmla="*/ 2 w 5"/>
                <a:gd name="T19" fmla="*/ 1 h 1"/>
                <a:gd name="T20" fmla="*/ 2 w 5"/>
                <a:gd name="T21" fmla="*/ 1 h 1"/>
                <a:gd name="T22" fmla="*/ 3 w 5"/>
                <a:gd name="T23" fmla="*/ 1 h 1"/>
                <a:gd name="T24" fmla="*/ 3 w 5"/>
                <a:gd name="T25" fmla="*/ 1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28" name="Freeform 199"/>
            <p:cNvSpPr>
              <a:spLocks/>
            </p:cNvSpPr>
            <p:nvPr/>
          </p:nvSpPr>
          <p:spPr bwMode="auto">
            <a:xfrm>
              <a:off x="2689" y="14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29" name="Freeform 200"/>
            <p:cNvSpPr>
              <a:spLocks noEditPoints="1"/>
            </p:cNvSpPr>
            <p:nvPr/>
          </p:nvSpPr>
          <p:spPr bwMode="auto">
            <a:xfrm>
              <a:off x="2646" y="1147"/>
              <a:ext cx="68" cy="471"/>
            </a:xfrm>
            <a:custGeom>
              <a:avLst/>
              <a:gdLst>
                <a:gd name="T0" fmla="*/ 0 w 138"/>
                <a:gd name="T1" fmla="*/ 471 h 941"/>
                <a:gd name="T2" fmla="*/ 8 w 138"/>
                <a:gd name="T3" fmla="*/ 444 h 941"/>
                <a:gd name="T4" fmla="*/ 5 w 138"/>
                <a:gd name="T5" fmla="*/ 426 h 941"/>
                <a:gd name="T6" fmla="*/ 9 w 138"/>
                <a:gd name="T7" fmla="*/ 412 h 941"/>
                <a:gd name="T8" fmla="*/ 8 w 138"/>
                <a:gd name="T9" fmla="*/ 398 h 941"/>
                <a:gd name="T10" fmla="*/ 12 w 138"/>
                <a:gd name="T11" fmla="*/ 366 h 941"/>
                <a:gd name="T12" fmla="*/ 10 w 138"/>
                <a:gd name="T13" fmla="*/ 356 h 941"/>
                <a:gd name="T14" fmla="*/ 13 w 138"/>
                <a:gd name="T15" fmla="*/ 346 h 941"/>
                <a:gd name="T16" fmla="*/ 15 w 138"/>
                <a:gd name="T17" fmla="*/ 322 h 941"/>
                <a:gd name="T18" fmla="*/ 16 w 138"/>
                <a:gd name="T19" fmla="*/ 293 h 941"/>
                <a:gd name="T20" fmla="*/ 16 w 138"/>
                <a:gd name="T21" fmla="*/ 285 h 941"/>
                <a:gd name="T22" fmla="*/ 18 w 138"/>
                <a:gd name="T23" fmla="*/ 286 h 941"/>
                <a:gd name="T24" fmla="*/ 23 w 138"/>
                <a:gd name="T25" fmla="*/ 273 h 941"/>
                <a:gd name="T26" fmla="*/ 27 w 138"/>
                <a:gd name="T27" fmla="*/ 280 h 941"/>
                <a:gd name="T28" fmla="*/ 27 w 138"/>
                <a:gd name="T29" fmla="*/ 285 h 941"/>
                <a:gd name="T30" fmla="*/ 22 w 138"/>
                <a:gd name="T31" fmla="*/ 297 h 941"/>
                <a:gd name="T32" fmla="*/ 29 w 138"/>
                <a:gd name="T33" fmla="*/ 285 h 941"/>
                <a:gd name="T34" fmla="*/ 33 w 138"/>
                <a:gd name="T35" fmla="*/ 278 h 941"/>
                <a:gd name="T36" fmla="*/ 43 w 138"/>
                <a:gd name="T37" fmla="*/ 282 h 941"/>
                <a:gd name="T38" fmla="*/ 46 w 138"/>
                <a:gd name="T39" fmla="*/ 285 h 941"/>
                <a:gd name="T40" fmla="*/ 41 w 138"/>
                <a:gd name="T41" fmla="*/ 290 h 941"/>
                <a:gd name="T42" fmla="*/ 47 w 138"/>
                <a:gd name="T43" fmla="*/ 302 h 941"/>
                <a:gd name="T44" fmla="*/ 46 w 138"/>
                <a:gd name="T45" fmla="*/ 308 h 941"/>
                <a:gd name="T46" fmla="*/ 45 w 138"/>
                <a:gd name="T47" fmla="*/ 318 h 941"/>
                <a:gd name="T48" fmla="*/ 45 w 138"/>
                <a:gd name="T49" fmla="*/ 320 h 941"/>
                <a:gd name="T50" fmla="*/ 46 w 138"/>
                <a:gd name="T51" fmla="*/ 329 h 941"/>
                <a:gd name="T52" fmla="*/ 43 w 138"/>
                <a:gd name="T53" fmla="*/ 338 h 941"/>
                <a:gd name="T54" fmla="*/ 42 w 138"/>
                <a:gd name="T55" fmla="*/ 354 h 941"/>
                <a:gd name="T56" fmla="*/ 41 w 138"/>
                <a:gd name="T57" fmla="*/ 369 h 941"/>
                <a:gd name="T58" fmla="*/ 57 w 138"/>
                <a:gd name="T59" fmla="*/ 306 h 941"/>
                <a:gd name="T60" fmla="*/ 63 w 138"/>
                <a:gd name="T61" fmla="*/ 105 h 941"/>
                <a:gd name="T62" fmla="*/ 20 w 138"/>
                <a:gd name="T63" fmla="*/ 8 h 941"/>
                <a:gd name="T64" fmla="*/ 8 w 138"/>
                <a:gd name="T65" fmla="*/ 5 h 941"/>
                <a:gd name="T66" fmla="*/ 15 w 138"/>
                <a:gd name="T67" fmla="*/ 301 h 941"/>
                <a:gd name="T68" fmla="*/ 22 w 138"/>
                <a:gd name="T69" fmla="*/ 261 h 941"/>
                <a:gd name="T70" fmla="*/ 28 w 138"/>
                <a:gd name="T71" fmla="*/ 267 h 941"/>
                <a:gd name="T72" fmla="*/ 32 w 138"/>
                <a:gd name="T73" fmla="*/ 268 h 941"/>
                <a:gd name="T74" fmla="*/ 31 w 138"/>
                <a:gd name="T75" fmla="*/ 255 h 941"/>
                <a:gd name="T76" fmla="*/ 34 w 138"/>
                <a:gd name="T77" fmla="*/ 252 h 941"/>
                <a:gd name="T78" fmla="*/ 40 w 138"/>
                <a:gd name="T79" fmla="*/ 272 h 941"/>
                <a:gd name="T80" fmla="*/ 35 w 138"/>
                <a:gd name="T81" fmla="*/ 267 h 941"/>
                <a:gd name="T82" fmla="*/ 17 w 138"/>
                <a:gd name="T83" fmla="*/ 75 h 941"/>
                <a:gd name="T84" fmla="*/ 16 w 138"/>
                <a:gd name="T85" fmla="*/ 66 h 941"/>
                <a:gd name="T86" fmla="*/ 21 w 138"/>
                <a:gd name="T87" fmla="*/ 61 h 941"/>
                <a:gd name="T88" fmla="*/ 21 w 138"/>
                <a:gd name="T89" fmla="*/ 55 h 941"/>
                <a:gd name="T90" fmla="*/ 24 w 138"/>
                <a:gd name="T91" fmla="*/ 56 h 941"/>
                <a:gd name="T92" fmla="*/ 36 w 138"/>
                <a:gd name="T93" fmla="*/ 51 h 941"/>
                <a:gd name="T94" fmla="*/ 52 w 138"/>
                <a:gd name="T95" fmla="*/ 62 h 941"/>
                <a:gd name="T96" fmla="*/ 55 w 138"/>
                <a:gd name="T97" fmla="*/ 90 h 941"/>
                <a:gd name="T98" fmla="*/ 44 w 138"/>
                <a:gd name="T99" fmla="*/ 114 h 941"/>
                <a:gd name="T100" fmla="*/ 38 w 138"/>
                <a:gd name="T101" fmla="*/ 122 h 941"/>
                <a:gd name="T102" fmla="*/ 23 w 138"/>
                <a:gd name="T103" fmla="*/ 122 h 941"/>
                <a:gd name="T104" fmla="*/ 22 w 138"/>
                <a:gd name="T105" fmla="*/ 123 h 941"/>
                <a:gd name="T106" fmla="*/ 24 w 138"/>
                <a:gd name="T107" fmla="*/ 121 h 941"/>
                <a:gd name="T108" fmla="*/ 23 w 138"/>
                <a:gd name="T109" fmla="*/ 116 h 941"/>
                <a:gd name="T110" fmla="*/ 21 w 138"/>
                <a:gd name="T111" fmla="*/ 112 h 941"/>
                <a:gd name="T112" fmla="*/ 15 w 138"/>
                <a:gd name="T113" fmla="*/ 106 h 941"/>
                <a:gd name="T114" fmla="*/ 15 w 138"/>
                <a:gd name="T115" fmla="*/ 103 h 941"/>
                <a:gd name="T116" fmla="*/ 14 w 138"/>
                <a:gd name="T117" fmla="*/ 101 h 941"/>
                <a:gd name="T118" fmla="*/ 17 w 138"/>
                <a:gd name="T119" fmla="*/ 97 h 941"/>
                <a:gd name="T120" fmla="*/ 13 w 138"/>
                <a:gd name="T121" fmla="*/ 89 h 941"/>
                <a:gd name="T122" fmla="*/ 13 w 138"/>
                <a:gd name="T123" fmla="*/ 86 h 9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38" h="941">
                  <a:moveTo>
                    <a:pt x="19" y="11"/>
                  </a:moveTo>
                  <a:lnTo>
                    <a:pt x="20" y="110"/>
                  </a:lnTo>
                  <a:lnTo>
                    <a:pt x="21" y="206"/>
                  </a:lnTo>
                  <a:lnTo>
                    <a:pt x="21" y="303"/>
                  </a:lnTo>
                  <a:lnTo>
                    <a:pt x="21" y="398"/>
                  </a:lnTo>
                  <a:lnTo>
                    <a:pt x="20" y="492"/>
                  </a:lnTo>
                  <a:lnTo>
                    <a:pt x="17" y="585"/>
                  </a:lnTo>
                  <a:lnTo>
                    <a:pt x="14" y="676"/>
                  </a:lnTo>
                  <a:lnTo>
                    <a:pt x="10" y="766"/>
                  </a:lnTo>
                  <a:lnTo>
                    <a:pt x="5" y="854"/>
                  </a:lnTo>
                  <a:lnTo>
                    <a:pt x="0" y="941"/>
                  </a:lnTo>
                  <a:lnTo>
                    <a:pt x="4" y="937"/>
                  </a:lnTo>
                  <a:lnTo>
                    <a:pt x="6" y="932"/>
                  </a:lnTo>
                  <a:lnTo>
                    <a:pt x="9" y="927"/>
                  </a:lnTo>
                  <a:lnTo>
                    <a:pt x="10" y="922"/>
                  </a:lnTo>
                  <a:lnTo>
                    <a:pt x="12" y="917"/>
                  </a:lnTo>
                  <a:lnTo>
                    <a:pt x="14" y="912"/>
                  </a:lnTo>
                  <a:lnTo>
                    <a:pt x="16" y="906"/>
                  </a:lnTo>
                  <a:lnTo>
                    <a:pt x="19" y="901"/>
                  </a:lnTo>
                  <a:lnTo>
                    <a:pt x="21" y="895"/>
                  </a:lnTo>
                  <a:lnTo>
                    <a:pt x="25" y="890"/>
                  </a:lnTo>
                  <a:lnTo>
                    <a:pt x="17" y="888"/>
                  </a:lnTo>
                  <a:lnTo>
                    <a:pt x="15" y="885"/>
                  </a:lnTo>
                  <a:lnTo>
                    <a:pt x="14" y="883"/>
                  </a:lnTo>
                  <a:lnTo>
                    <a:pt x="15" y="879"/>
                  </a:lnTo>
                  <a:lnTo>
                    <a:pt x="17" y="875"/>
                  </a:lnTo>
                  <a:lnTo>
                    <a:pt x="20" y="872"/>
                  </a:lnTo>
                  <a:lnTo>
                    <a:pt x="22" y="868"/>
                  </a:lnTo>
                  <a:lnTo>
                    <a:pt x="25" y="863"/>
                  </a:lnTo>
                  <a:lnTo>
                    <a:pt x="26" y="859"/>
                  </a:lnTo>
                  <a:lnTo>
                    <a:pt x="25" y="854"/>
                  </a:lnTo>
                  <a:lnTo>
                    <a:pt x="10" y="854"/>
                  </a:lnTo>
                  <a:lnTo>
                    <a:pt x="10" y="852"/>
                  </a:lnTo>
                  <a:lnTo>
                    <a:pt x="11" y="849"/>
                  </a:lnTo>
                  <a:lnTo>
                    <a:pt x="11" y="847"/>
                  </a:lnTo>
                  <a:lnTo>
                    <a:pt x="12" y="843"/>
                  </a:lnTo>
                  <a:lnTo>
                    <a:pt x="12" y="841"/>
                  </a:lnTo>
                  <a:lnTo>
                    <a:pt x="14" y="837"/>
                  </a:lnTo>
                  <a:lnTo>
                    <a:pt x="14" y="833"/>
                  </a:lnTo>
                  <a:lnTo>
                    <a:pt x="15" y="831"/>
                  </a:lnTo>
                  <a:lnTo>
                    <a:pt x="15" y="828"/>
                  </a:lnTo>
                  <a:lnTo>
                    <a:pt x="17" y="826"/>
                  </a:lnTo>
                  <a:lnTo>
                    <a:pt x="19" y="825"/>
                  </a:lnTo>
                  <a:lnTo>
                    <a:pt x="19" y="823"/>
                  </a:lnTo>
                  <a:lnTo>
                    <a:pt x="19" y="821"/>
                  </a:lnTo>
                  <a:lnTo>
                    <a:pt x="19" y="818"/>
                  </a:lnTo>
                  <a:lnTo>
                    <a:pt x="19" y="817"/>
                  </a:lnTo>
                  <a:lnTo>
                    <a:pt x="19" y="815"/>
                  </a:lnTo>
                  <a:lnTo>
                    <a:pt x="19" y="813"/>
                  </a:lnTo>
                  <a:lnTo>
                    <a:pt x="17" y="812"/>
                  </a:lnTo>
                  <a:lnTo>
                    <a:pt x="16" y="811"/>
                  </a:lnTo>
                  <a:lnTo>
                    <a:pt x="15" y="810"/>
                  </a:lnTo>
                  <a:lnTo>
                    <a:pt x="12" y="810"/>
                  </a:lnTo>
                  <a:lnTo>
                    <a:pt x="19" y="804"/>
                  </a:lnTo>
                  <a:lnTo>
                    <a:pt x="17" y="796"/>
                  </a:lnTo>
                  <a:lnTo>
                    <a:pt x="16" y="790"/>
                  </a:lnTo>
                  <a:lnTo>
                    <a:pt x="16" y="783"/>
                  </a:lnTo>
                  <a:lnTo>
                    <a:pt x="16" y="775"/>
                  </a:lnTo>
                  <a:lnTo>
                    <a:pt x="16" y="769"/>
                  </a:lnTo>
                  <a:lnTo>
                    <a:pt x="17" y="762"/>
                  </a:lnTo>
                  <a:lnTo>
                    <a:pt x="19" y="754"/>
                  </a:lnTo>
                  <a:lnTo>
                    <a:pt x="19" y="748"/>
                  </a:lnTo>
                  <a:lnTo>
                    <a:pt x="20" y="740"/>
                  </a:lnTo>
                  <a:lnTo>
                    <a:pt x="21" y="733"/>
                  </a:lnTo>
                  <a:lnTo>
                    <a:pt x="25" y="733"/>
                  </a:lnTo>
                  <a:lnTo>
                    <a:pt x="24" y="732"/>
                  </a:lnTo>
                  <a:lnTo>
                    <a:pt x="22" y="731"/>
                  </a:lnTo>
                  <a:lnTo>
                    <a:pt x="21" y="729"/>
                  </a:lnTo>
                  <a:lnTo>
                    <a:pt x="20" y="728"/>
                  </a:lnTo>
                  <a:lnTo>
                    <a:pt x="19" y="726"/>
                  </a:lnTo>
                  <a:lnTo>
                    <a:pt x="19" y="724"/>
                  </a:lnTo>
                  <a:lnTo>
                    <a:pt x="20" y="722"/>
                  </a:lnTo>
                  <a:lnTo>
                    <a:pt x="20" y="721"/>
                  </a:lnTo>
                  <a:lnTo>
                    <a:pt x="22" y="719"/>
                  </a:lnTo>
                  <a:lnTo>
                    <a:pt x="25" y="718"/>
                  </a:lnTo>
                  <a:lnTo>
                    <a:pt x="19" y="712"/>
                  </a:lnTo>
                  <a:lnTo>
                    <a:pt x="20" y="712"/>
                  </a:lnTo>
                  <a:lnTo>
                    <a:pt x="22" y="711"/>
                  </a:lnTo>
                  <a:lnTo>
                    <a:pt x="24" y="710"/>
                  </a:lnTo>
                  <a:lnTo>
                    <a:pt x="24" y="707"/>
                  </a:lnTo>
                  <a:lnTo>
                    <a:pt x="25" y="706"/>
                  </a:lnTo>
                  <a:lnTo>
                    <a:pt x="25" y="705"/>
                  </a:lnTo>
                  <a:lnTo>
                    <a:pt x="26" y="703"/>
                  </a:lnTo>
                  <a:lnTo>
                    <a:pt x="27" y="703"/>
                  </a:lnTo>
                  <a:lnTo>
                    <a:pt x="29" y="705"/>
                  </a:lnTo>
                  <a:lnTo>
                    <a:pt x="30" y="706"/>
                  </a:lnTo>
                  <a:lnTo>
                    <a:pt x="21" y="697"/>
                  </a:lnTo>
                  <a:lnTo>
                    <a:pt x="27" y="691"/>
                  </a:lnTo>
                  <a:lnTo>
                    <a:pt x="29" y="687"/>
                  </a:lnTo>
                  <a:lnTo>
                    <a:pt x="30" y="682"/>
                  </a:lnTo>
                  <a:lnTo>
                    <a:pt x="30" y="679"/>
                  </a:lnTo>
                  <a:lnTo>
                    <a:pt x="29" y="674"/>
                  </a:lnTo>
                  <a:lnTo>
                    <a:pt x="29" y="669"/>
                  </a:lnTo>
                  <a:lnTo>
                    <a:pt x="27" y="664"/>
                  </a:lnTo>
                  <a:lnTo>
                    <a:pt x="27" y="659"/>
                  </a:lnTo>
                  <a:lnTo>
                    <a:pt x="26" y="654"/>
                  </a:lnTo>
                  <a:lnTo>
                    <a:pt x="26" y="649"/>
                  </a:lnTo>
                  <a:lnTo>
                    <a:pt x="27" y="644"/>
                  </a:lnTo>
                  <a:lnTo>
                    <a:pt x="30" y="644"/>
                  </a:lnTo>
                  <a:lnTo>
                    <a:pt x="30" y="629"/>
                  </a:lnTo>
                  <a:lnTo>
                    <a:pt x="33" y="629"/>
                  </a:lnTo>
                  <a:lnTo>
                    <a:pt x="32" y="625"/>
                  </a:lnTo>
                  <a:lnTo>
                    <a:pt x="32" y="620"/>
                  </a:lnTo>
                  <a:lnTo>
                    <a:pt x="33" y="616"/>
                  </a:lnTo>
                  <a:lnTo>
                    <a:pt x="35" y="611"/>
                  </a:lnTo>
                  <a:lnTo>
                    <a:pt x="36" y="606"/>
                  </a:lnTo>
                  <a:lnTo>
                    <a:pt x="36" y="599"/>
                  </a:lnTo>
                  <a:lnTo>
                    <a:pt x="36" y="595"/>
                  </a:lnTo>
                  <a:lnTo>
                    <a:pt x="35" y="590"/>
                  </a:lnTo>
                  <a:lnTo>
                    <a:pt x="32" y="585"/>
                  </a:lnTo>
                  <a:lnTo>
                    <a:pt x="27" y="581"/>
                  </a:lnTo>
                  <a:lnTo>
                    <a:pt x="29" y="580"/>
                  </a:lnTo>
                  <a:lnTo>
                    <a:pt x="29" y="578"/>
                  </a:lnTo>
                  <a:lnTo>
                    <a:pt x="29" y="577"/>
                  </a:lnTo>
                  <a:lnTo>
                    <a:pt x="29" y="576"/>
                  </a:lnTo>
                  <a:lnTo>
                    <a:pt x="29" y="573"/>
                  </a:lnTo>
                  <a:lnTo>
                    <a:pt x="29" y="572"/>
                  </a:lnTo>
                  <a:lnTo>
                    <a:pt x="29" y="571"/>
                  </a:lnTo>
                  <a:lnTo>
                    <a:pt x="29" y="570"/>
                  </a:lnTo>
                  <a:lnTo>
                    <a:pt x="31" y="570"/>
                  </a:lnTo>
                  <a:lnTo>
                    <a:pt x="33" y="570"/>
                  </a:lnTo>
                  <a:lnTo>
                    <a:pt x="35" y="571"/>
                  </a:lnTo>
                  <a:lnTo>
                    <a:pt x="36" y="572"/>
                  </a:lnTo>
                  <a:lnTo>
                    <a:pt x="36" y="573"/>
                  </a:lnTo>
                  <a:lnTo>
                    <a:pt x="36" y="575"/>
                  </a:lnTo>
                  <a:lnTo>
                    <a:pt x="36" y="576"/>
                  </a:lnTo>
                  <a:lnTo>
                    <a:pt x="37" y="572"/>
                  </a:lnTo>
                  <a:lnTo>
                    <a:pt x="37" y="567"/>
                  </a:lnTo>
                  <a:lnTo>
                    <a:pt x="36" y="564"/>
                  </a:lnTo>
                  <a:lnTo>
                    <a:pt x="35" y="560"/>
                  </a:lnTo>
                  <a:lnTo>
                    <a:pt x="35" y="556"/>
                  </a:lnTo>
                  <a:lnTo>
                    <a:pt x="33" y="552"/>
                  </a:lnTo>
                  <a:lnTo>
                    <a:pt x="33" y="549"/>
                  </a:lnTo>
                  <a:lnTo>
                    <a:pt x="35" y="545"/>
                  </a:lnTo>
                  <a:lnTo>
                    <a:pt x="37" y="543"/>
                  </a:lnTo>
                  <a:lnTo>
                    <a:pt x="42" y="540"/>
                  </a:lnTo>
                  <a:lnTo>
                    <a:pt x="45" y="543"/>
                  </a:lnTo>
                  <a:lnTo>
                    <a:pt x="46" y="545"/>
                  </a:lnTo>
                  <a:lnTo>
                    <a:pt x="46" y="549"/>
                  </a:lnTo>
                  <a:lnTo>
                    <a:pt x="46" y="551"/>
                  </a:lnTo>
                  <a:lnTo>
                    <a:pt x="46" y="554"/>
                  </a:lnTo>
                  <a:lnTo>
                    <a:pt x="46" y="556"/>
                  </a:lnTo>
                  <a:lnTo>
                    <a:pt x="46" y="559"/>
                  </a:lnTo>
                  <a:lnTo>
                    <a:pt x="47" y="560"/>
                  </a:lnTo>
                  <a:lnTo>
                    <a:pt x="50" y="562"/>
                  </a:lnTo>
                  <a:lnTo>
                    <a:pt x="55" y="564"/>
                  </a:lnTo>
                  <a:lnTo>
                    <a:pt x="53" y="562"/>
                  </a:lnTo>
                  <a:lnTo>
                    <a:pt x="53" y="560"/>
                  </a:lnTo>
                  <a:lnTo>
                    <a:pt x="55" y="560"/>
                  </a:lnTo>
                  <a:lnTo>
                    <a:pt x="56" y="559"/>
                  </a:lnTo>
                  <a:lnTo>
                    <a:pt x="58" y="559"/>
                  </a:lnTo>
                  <a:lnTo>
                    <a:pt x="61" y="559"/>
                  </a:lnTo>
                  <a:lnTo>
                    <a:pt x="63" y="560"/>
                  </a:lnTo>
                  <a:lnTo>
                    <a:pt x="66" y="561"/>
                  </a:lnTo>
                  <a:lnTo>
                    <a:pt x="67" y="562"/>
                  </a:lnTo>
                  <a:lnTo>
                    <a:pt x="69" y="564"/>
                  </a:lnTo>
                  <a:lnTo>
                    <a:pt x="66" y="566"/>
                  </a:lnTo>
                  <a:lnTo>
                    <a:pt x="61" y="566"/>
                  </a:lnTo>
                  <a:lnTo>
                    <a:pt x="57" y="567"/>
                  </a:lnTo>
                  <a:lnTo>
                    <a:pt x="55" y="569"/>
                  </a:lnTo>
                  <a:lnTo>
                    <a:pt x="52" y="571"/>
                  </a:lnTo>
                  <a:lnTo>
                    <a:pt x="50" y="573"/>
                  </a:lnTo>
                  <a:lnTo>
                    <a:pt x="48" y="576"/>
                  </a:lnTo>
                  <a:lnTo>
                    <a:pt x="48" y="580"/>
                  </a:lnTo>
                  <a:lnTo>
                    <a:pt x="48" y="582"/>
                  </a:lnTo>
                  <a:lnTo>
                    <a:pt x="50" y="585"/>
                  </a:lnTo>
                  <a:lnTo>
                    <a:pt x="51" y="587"/>
                  </a:lnTo>
                  <a:lnTo>
                    <a:pt x="45" y="587"/>
                  </a:lnTo>
                  <a:lnTo>
                    <a:pt x="45" y="590"/>
                  </a:lnTo>
                  <a:lnTo>
                    <a:pt x="45" y="591"/>
                  </a:lnTo>
                  <a:lnTo>
                    <a:pt x="45" y="593"/>
                  </a:lnTo>
                  <a:lnTo>
                    <a:pt x="46" y="595"/>
                  </a:lnTo>
                  <a:lnTo>
                    <a:pt x="47" y="597"/>
                  </a:lnTo>
                  <a:lnTo>
                    <a:pt x="48" y="598"/>
                  </a:lnTo>
                  <a:lnTo>
                    <a:pt x="50" y="599"/>
                  </a:lnTo>
                  <a:lnTo>
                    <a:pt x="51" y="601"/>
                  </a:lnTo>
                  <a:lnTo>
                    <a:pt x="52" y="601"/>
                  </a:lnTo>
                  <a:lnTo>
                    <a:pt x="55" y="602"/>
                  </a:lnTo>
                  <a:lnTo>
                    <a:pt x="55" y="585"/>
                  </a:lnTo>
                  <a:lnTo>
                    <a:pt x="57" y="585"/>
                  </a:lnTo>
                  <a:lnTo>
                    <a:pt x="55" y="572"/>
                  </a:lnTo>
                  <a:lnTo>
                    <a:pt x="58" y="570"/>
                  </a:lnTo>
                  <a:lnTo>
                    <a:pt x="62" y="567"/>
                  </a:lnTo>
                  <a:lnTo>
                    <a:pt x="66" y="567"/>
                  </a:lnTo>
                  <a:lnTo>
                    <a:pt x="68" y="567"/>
                  </a:lnTo>
                  <a:lnTo>
                    <a:pt x="69" y="567"/>
                  </a:lnTo>
                  <a:lnTo>
                    <a:pt x="71" y="566"/>
                  </a:lnTo>
                  <a:lnTo>
                    <a:pt x="72" y="566"/>
                  </a:lnTo>
                  <a:lnTo>
                    <a:pt x="72" y="564"/>
                  </a:lnTo>
                  <a:lnTo>
                    <a:pt x="72" y="560"/>
                  </a:lnTo>
                  <a:lnTo>
                    <a:pt x="72" y="555"/>
                  </a:lnTo>
                  <a:lnTo>
                    <a:pt x="69" y="557"/>
                  </a:lnTo>
                  <a:lnTo>
                    <a:pt x="66" y="555"/>
                  </a:lnTo>
                  <a:lnTo>
                    <a:pt x="74" y="543"/>
                  </a:lnTo>
                  <a:lnTo>
                    <a:pt x="77" y="544"/>
                  </a:lnTo>
                  <a:lnTo>
                    <a:pt x="79" y="546"/>
                  </a:lnTo>
                  <a:lnTo>
                    <a:pt x="81" y="549"/>
                  </a:lnTo>
                  <a:lnTo>
                    <a:pt x="82" y="551"/>
                  </a:lnTo>
                  <a:lnTo>
                    <a:pt x="83" y="554"/>
                  </a:lnTo>
                  <a:lnTo>
                    <a:pt x="83" y="556"/>
                  </a:lnTo>
                  <a:lnTo>
                    <a:pt x="84" y="559"/>
                  </a:lnTo>
                  <a:lnTo>
                    <a:pt x="84" y="560"/>
                  </a:lnTo>
                  <a:lnTo>
                    <a:pt x="86" y="562"/>
                  </a:lnTo>
                  <a:lnTo>
                    <a:pt x="87" y="564"/>
                  </a:lnTo>
                  <a:lnTo>
                    <a:pt x="78" y="564"/>
                  </a:lnTo>
                  <a:lnTo>
                    <a:pt x="79" y="566"/>
                  </a:lnTo>
                  <a:lnTo>
                    <a:pt x="81" y="567"/>
                  </a:lnTo>
                  <a:lnTo>
                    <a:pt x="82" y="569"/>
                  </a:lnTo>
                  <a:lnTo>
                    <a:pt x="83" y="569"/>
                  </a:lnTo>
                  <a:lnTo>
                    <a:pt x="86" y="567"/>
                  </a:lnTo>
                  <a:lnTo>
                    <a:pt x="87" y="567"/>
                  </a:lnTo>
                  <a:lnTo>
                    <a:pt x="88" y="566"/>
                  </a:lnTo>
                  <a:lnTo>
                    <a:pt x="89" y="567"/>
                  </a:lnTo>
                  <a:lnTo>
                    <a:pt x="90" y="567"/>
                  </a:lnTo>
                  <a:lnTo>
                    <a:pt x="93" y="570"/>
                  </a:lnTo>
                  <a:lnTo>
                    <a:pt x="92" y="570"/>
                  </a:lnTo>
                  <a:lnTo>
                    <a:pt x="90" y="571"/>
                  </a:lnTo>
                  <a:lnTo>
                    <a:pt x="90" y="572"/>
                  </a:lnTo>
                  <a:lnTo>
                    <a:pt x="89" y="572"/>
                  </a:lnTo>
                  <a:lnTo>
                    <a:pt x="88" y="573"/>
                  </a:lnTo>
                  <a:lnTo>
                    <a:pt x="88" y="575"/>
                  </a:lnTo>
                  <a:lnTo>
                    <a:pt x="87" y="575"/>
                  </a:lnTo>
                  <a:lnTo>
                    <a:pt x="86" y="576"/>
                  </a:lnTo>
                  <a:lnTo>
                    <a:pt x="84" y="576"/>
                  </a:lnTo>
                  <a:lnTo>
                    <a:pt x="84" y="580"/>
                  </a:lnTo>
                  <a:lnTo>
                    <a:pt x="86" y="582"/>
                  </a:lnTo>
                  <a:lnTo>
                    <a:pt x="86" y="585"/>
                  </a:lnTo>
                  <a:lnTo>
                    <a:pt x="86" y="587"/>
                  </a:lnTo>
                  <a:lnTo>
                    <a:pt x="86" y="590"/>
                  </a:lnTo>
                  <a:lnTo>
                    <a:pt x="87" y="592"/>
                  </a:lnTo>
                  <a:lnTo>
                    <a:pt x="87" y="593"/>
                  </a:lnTo>
                  <a:lnTo>
                    <a:pt x="89" y="596"/>
                  </a:lnTo>
                  <a:lnTo>
                    <a:pt x="92" y="597"/>
                  </a:lnTo>
                  <a:lnTo>
                    <a:pt x="95" y="599"/>
                  </a:lnTo>
                  <a:lnTo>
                    <a:pt x="95" y="601"/>
                  </a:lnTo>
                  <a:lnTo>
                    <a:pt x="95" y="603"/>
                  </a:lnTo>
                  <a:lnTo>
                    <a:pt x="94" y="604"/>
                  </a:lnTo>
                  <a:lnTo>
                    <a:pt x="94" y="606"/>
                  </a:lnTo>
                  <a:lnTo>
                    <a:pt x="93" y="607"/>
                  </a:lnTo>
                  <a:lnTo>
                    <a:pt x="93" y="608"/>
                  </a:lnTo>
                  <a:lnTo>
                    <a:pt x="92" y="609"/>
                  </a:lnTo>
                  <a:lnTo>
                    <a:pt x="90" y="611"/>
                  </a:lnTo>
                  <a:lnTo>
                    <a:pt x="89" y="611"/>
                  </a:lnTo>
                  <a:lnTo>
                    <a:pt x="89" y="612"/>
                  </a:lnTo>
                  <a:lnTo>
                    <a:pt x="92" y="612"/>
                  </a:lnTo>
                  <a:lnTo>
                    <a:pt x="93" y="614"/>
                  </a:lnTo>
                  <a:lnTo>
                    <a:pt x="94" y="616"/>
                  </a:lnTo>
                  <a:lnTo>
                    <a:pt x="94" y="618"/>
                  </a:lnTo>
                  <a:lnTo>
                    <a:pt x="94" y="620"/>
                  </a:lnTo>
                  <a:lnTo>
                    <a:pt x="94" y="622"/>
                  </a:lnTo>
                  <a:lnTo>
                    <a:pt x="94" y="624"/>
                  </a:lnTo>
                  <a:lnTo>
                    <a:pt x="95" y="627"/>
                  </a:lnTo>
                  <a:lnTo>
                    <a:pt x="97" y="628"/>
                  </a:lnTo>
                  <a:lnTo>
                    <a:pt x="99" y="629"/>
                  </a:lnTo>
                  <a:lnTo>
                    <a:pt x="93" y="635"/>
                  </a:lnTo>
                  <a:lnTo>
                    <a:pt x="92" y="635"/>
                  </a:lnTo>
                  <a:lnTo>
                    <a:pt x="90" y="635"/>
                  </a:lnTo>
                  <a:lnTo>
                    <a:pt x="90" y="634"/>
                  </a:lnTo>
                  <a:lnTo>
                    <a:pt x="89" y="634"/>
                  </a:lnTo>
                  <a:lnTo>
                    <a:pt x="89" y="633"/>
                  </a:lnTo>
                  <a:lnTo>
                    <a:pt x="88" y="633"/>
                  </a:lnTo>
                  <a:lnTo>
                    <a:pt x="89" y="634"/>
                  </a:lnTo>
                  <a:lnTo>
                    <a:pt x="90" y="635"/>
                  </a:lnTo>
                  <a:lnTo>
                    <a:pt x="90" y="638"/>
                  </a:lnTo>
                  <a:lnTo>
                    <a:pt x="92" y="639"/>
                  </a:lnTo>
                  <a:lnTo>
                    <a:pt x="92" y="642"/>
                  </a:lnTo>
                  <a:lnTo>
                    <a:pt x="92" y="643"/>
                  </a:lnTo>
                  <a:lnTo>
                    <a:pt x="92" y="645"/>
                  </a:lnTo>
                  <a:lnTo>
                    <a:pt x="90" y="646"/>
                  </a:lnTo>
                  <a:lnTo>
                    <a:pt x="89" y="649"/>
                  </a:lnTo>
                  <a:lnTo>
                    <a:pt x="87" y="650"/>
                  </a:lnTo>
                  <a:lnTo>
                    <a:pt x="95" y="653"/>
                  </a:lnTo>
                  <a:lnTo>
                    <a:pt x="95" y="654"/>
                  </a:lnTo>
                  <a:lnTo>
                    <a:pt x="95" y="655"/>
                  </a:lnTo>
                  <a:lnTo>
                    <a:pt x="94" y="656"/>
                  </a:lnTo>
                  <a:lnTo>
                    <a:pt x="94" y="658"/>
                  </a:lnTo>
                  <a:lnTo>
                    <a:pt x="93" y="658"/>
                  </a:lnTo>
                  <a:lnTo>
                    <a:pt x="90" y="659"/>
                  </a:lnTo>
                  <a:lnTo>
                    <a:pt x="89" y="659"/>
                  </a:lnTo>
                  <a:lnTo>
                    <a:pt x="88" y="659"/>
                  </a:lnTo>
                  <a:lnTo>
                    <a:pt x="87" y="659"/>
                  </a:lnTo>
                  <a:lnTo>
                    <a:pt x="84" y="659"/>
                  </a:lnTo>
                  <a:lnTo>
                    <a:pt x="95" y="661"/>
                  </a:lnTo>
                  <a:lnTo>
                    <a:pt x="92" y="665"/>
                  </a:lnTo>
                  <a:lnTo>
                    <a:pt x="89" y="669"/>
                  </a:lnTo>
                  <a:lnTo>
                    <a:pt x="88" y="672"/>
                  </a:lnTo>
                  <a:lnTo>
                    <a:pt x="88" y="676"/>
                  </a:lnTo>
                  <a:lnTo>
                    <a:pt x="89" y="681"/>
                  </a:lnTo>
                  <a:lnTo>
                    <a:pt x="89" y="685"/>
                  </a:lnTo>
                  <a:lnTo>
                    <a:pt x="89" y="689"/>
                  </a:lnTo>
                  <a:lnTo>
                    <a:pt x="89" y="692"/>
                  </a:lnTo>
                  <a:lnTo>
                    <a:pt x="88" y="695"/>
                  </a:lnTo>
                  <a:lnTo>
                    <a:pt x="84" y="697"/>
                  </a:lnTo>
                  <a:lnTo>
                    <a:pt x="87" y="697"/>
                  </a:lnTo>
                  <a:lnTo>
                    <a:pt x="87" y="700"/>
                  </a:lnTo>
                  <a:lnTo>
                    <a:pt x="87" y="702"/>
                  </a:lnTo>
                  <a:lnTo>
                    <a:pt x="87" y="705"/>
                  </a:lnTo>
                  <a:lnTo>
                    <a:pt x="86" y="707"/>
                  </a:lnTo>
                  <a:lnTo>
                    <a:pt x="86" y="708"/>
                  </a:lnTo>
                  <a:lnTo>
                    <a:pt x="84" y="711"/>
                  </a:lnTo>
                  <a:lnTo>
                    <a:pt x="84" y="713"/>
                  </a:lnTo>
                  <a:lnTo>
                    <a:pt x="83" y="716"/>
                  </a:lnTo>
                  <a:lnTo>
                    <a:pt x="83" y="719"/>
                  </a:lnTo>
                  <a:lnTo>
                    <a:pt x="84" y="724"/>
                  </a:lnTo>
                  <a:lnTo>
                    <a:pt x="81" y="721"/>
                  </a:lnTo>
                  <a:lnTo>
                    <a:pt x="82" y="724"/>
                  </a:lnTo>
                  <a:lnTo>
                    <a:pt x="83" y="728"/>
                  </a:lnTo>
                  <a:lnTo>
                    <a:pt x="83" y="733"/>
                  </a:lnTo>
                  <a:lnTo>
                    <a:pt x="83" y="738"/>
                  </a:lnTo>
                  <a:lnTo>
                    <a:pt x="83" y="743"/>
                  </a:lnTo>
                  <a:lnTo>
                    <a:pt x="83" y="747"/>
                  </a:lnTo>
                  <a:lnTo>
                    <a:pt x="84" y="752"/>
                  </a:lnTo>
                  <a:lnTo>
                    <a:pt x="84" y="754"/>
                  </a:lnTo>
                  <a:lnTo>
                    <a:pt x="86" y="758"/>
                  </a:lnTo>
                  <a:lnTo>
                    <a:pt x="87" y="759"/>
                  </a:lnTo>
                  <a:lnTo>
                    <a:pt x="93" y="731"/>
                  </a:lnTo>
                  <a:lnTo>
                    <a:pt x="99" y="701"/>
                  </a:lnTo>
                  <a:lnTo>
                    <a:pt x="105" y="671"/>
                  </a:lnTo>
                  <a:lnTo>
                    <a:pt x="112" y="642"/>
                  </a:lnTo>
                  <a:lnTo>
                    <a:pt x="116" y="611"/>
                  </a:lnTo>
                  <a:lnTo>
                    <a:pt x="121" y="578"/>
                  </a:lnTo>
                  <a:lnTo>
                    <a:pt x="126" y="546"/>
                  </a:lnTo>
                  <a:lnTo>
                    <a:pt x="131" y="515"/>
                  </a:lnTo>
                  <a:lnTo>
                    <a:pt x="135" y="483"/>
                  </a:lnTo>
                  <a:lnTo>
                    <a:pt x="138" y="451"/>
                  </a:lnTo>
                  <a:lnTo>
                    <a:pt x="135" y="408"/>
                  </a:lnTo>
                  <a:lnTo>
                    <a:pt x="134" y="366"/>
                  </a:lnTo>
                  <a:lnTo>
                    <a:pt x="133" y="325"/>
                  </a:lnTo>
                  <a:lnTo>
                    <a:pt x="131" y="287"/>
                  </a:lnTo>
                  <a:lnTo>
                    <a:pt x="130" y="248"/>
                  </a:lnTo>
                  <a:lnTo>
                    <a:pt x="128" y="210"/>
                  </a:lnTo>
                  <a:lnTo>
                    <a:pt x="124" y="171"/>
                  </a:lnTo>
                  <a:lnTo>
                    <a:pt x="119" y="133"/>
                  </a:lnTo>
                  <a:lnTo>
                    <a:pt x="113" y="92"/>
                  </a:lnTo>
                  <a:lnTo>
                    <a:pt x="104" y="50"/>
                  </a:lnTo>
                  <a:lnTo>
                    <a:pt x="98" y="43"/>
                  </a:lnTo>
                  <a:lnTo>
                    <a:pt x="90" y="37"/>
                  </a:lnTo>
                  <a:lnTo>
                    <a:pt x="82" y="32"/>
                  </a:lnTo>
                  <a:lnTo>
                    <a:pt x="72" y="27"/>
                  </a:lnTo>
                  <a:lnTo>
                    <a:pt x="61" y="23"/>
                  </a:lnTo>
                  <a:lnTo>
                    <a:pt x="51" y="19"/>
                  </a:lnTo>
                  <a:lnTo>
                    <a:pt x="41" y="16"/>
                  </a:lnTo>
                  <a:lnTo>
                    <a:pt x="31" y="11"/>
                  </a:lnTo>
                  <a:lnTo>
                    <a:pt x="22" y="6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4" y="7"/>
                  </a:lnTo>
                  <a:lnTo>
                    <a:pt x="15" y="8"/>
                  </a:lnTo>
                  <a:lnTo>
                    <a:pt x="16" y="9"/>
                  </a:lnTo>
                  <a:lnTo>
                    <a:pt x="17" y="11"/>
                  </a:lnTo>
                  <a:lnTo>
                    <a:pt x="19" y="12"/>
                  </a:lnTo>
                  <a:lnTo>
                    <a:pt x="19" y="11"/>
                  </a:lnTo>
                  <a:close/>
                  <a:moveTo>
                    <a:pt x="33" y="596"/>
                  </a:moveTo>
                  <a:lnTo>
                    <a:pt x="32" y="597"/>
                  </a:lnTo>
                  <a:lnTo>
                    <a:pt x="31" y="597"/>
                  </a:lnTo>
                  <a:lnTo>
                    <a:pt x="31" y="598"/>
                  </a:lnTo>
                  <a:lnTo>
                    <a:pt x="31" y="599"/>
                  </a:lnTo>
                  <a:lnTo>
                    <a:pt x="30" y="601"/>
                  </a:lnTo>
                  <a:lnTo>
                    <a:pt x="30" y="602"/>
                  </a:lnTo>
                  <a:lnTo>
                    <a:pt x="30" y="603"/>
                  </a:lnTo>
                  <a:lnTo>
                    <a:pt x="30" y="604"/>
                  </a:lnTo>
                  <a:lnTo>
                    <a:pt x="30" y="606"/>
                  </a:lnTo>
                  <a:lnTo>
                    <a:pt x="27" y="596"/>
                  </a:lnTo>
                  <a:lnTo>
                    <a:pt x="33" y="596"/>
                  </a:lnTo>
                  <a:close/>
                  <a:moveTo>
                    <a:pt x="45" y="531"/>
                  </a:moveTo>
                  <a:lnTo>
                    <a:pt x="40" y="522"/>
                  </a:lnTo>
                  <a:lnTo>
                    <a:pt x="45" y="522"/>
                  </a:lnTo>
                  <a:lnTo>
                    <a:pt x="45" y="531"/>
                  </a:lnTo>
                  <a:close/>
                  <a:moveTo>
                    <a:pt x="63" y="540"/>
                  </a:moveTo>
                  <a:lnTo>
                    <a:pt x="62" y="536"/>
                  </a:lnTo>
                  <a:lnTo>
                    <a:pt x="62" y="535"/>
                  </a:lnTo>
                  <a:lnTo>
                    <a:pt x="61" y="534"/>
                  </a:lnTo>
                  <a:lnTo>
                    <a:pt x="59" y="534"/>
                  </a:lnTo>
                  <a:lnTo>
                    <a:pt x="58" y="534"/>
                  </a:lnTo>
                  <a:lnTo>
                    <a:pt x="57" y="534"/>
                  </a:lnTo>
                  <a:lnTo>
                    <a:pt x="57" y="533"/>
                  </a:lnTo>
                  <a:lnTo>
                    <a:pt x="57" y="531"/>
                  </a:lnTo>
                  <a:lnTo>
                    <a:pt x="59" y="528"/>
                  </a:lnTo>
                  <a:lnTo>
                    <a:pt x="61" y="529"/>
                  </a:lnTo>
                  <a:lnTo>
                    <a:pt x="63" y="529"/>
                  </a:lnTo>
                  <a:lnTo>
                    <a:pt x="64" y="530"/>
                  </a:lnTo>
                  <a:lnTo>
                    <a:pt x="64" y="531"/>
                  </a:lnTo>
                  <a:lnTo>
                    <a:pt x="64" y="533"/>
                  </a:lnTo>
                  <a:lnTo>
                    <a:pt x="64" y="534"/>
                  </a:lnTo>
                  <a:lnTo>
                    <a:pt x="64" y="535"/>
                  </a:lnTo>
                  <a:lnTo>
                    <a:pt x="64" y="536"/>
                  </a:lnTo>
                  <a:lnTo>
                    <a:pt x="63" y="538"/>
                  </a:lnTo>
                  <a:lnTo>
                    <a:pt x="63" y="540"/>
                  </a:lnTo>
                  <a:close/>
                  <a:moveTo>
                    <a:pt x="57" y="519"/>
                  </a:moveTo>
                  <a:lnTo>
                    <a:pt x="66" y="519"/>
                  </a:lnTo>
                  <a:lnTo>
                    <a:pt x="72" y="525"/>
                  </a:lnTo>
                  <a:lnTo>
                    <a:pt x="57" y="519"/>
                  </a:lnTo>
                  <a:close/>
                  <a:moveTo>
                    <a:pt x="63" y="510"/>
                  </a:moveTo>
                  <a:lnTo>
                    <a:pt x="63" y="496"/>
                  </a:lnTo>
                  <a:lnTo>
                    <a:pt x="66" y="496"/>
                  </a:lnTo>
                  <a:lnTo>
                    <a:pt x="66" y="497"/>
                  </a:lnTo>
                  <a:lnTo>
                    <a:pt x="66" y="498"/>
                  </a:lnTo>
                  <a:lnTo>
                    <a:pt x="66" y="499"/>
                  </a:lnTo>
                  <a:lnTo>
                    <a:pt x="66" y="501"/>
                  </a:lnTo>
                  <a:lnTo>
                    <a:pt x="67" y="502"/>
                  </a:lnTo>
                  <a:lnTo>
                    <a:pt x="67" y="503"/>
                  </a:lnTo>
                  <a:lnTo>
                    <a:pt x="68" y="504"/>
                  </a:lnTo>
                  <a:lnTo>
                    <a:pt x="69" y="504"/>
                  </a:lnTo>
                  <a:lnTo>
                    <a:pt x="72" y="502"/>
                  </a:lnTo>
                  <a:lnTo>
                    <a:pt x="66" y="510"/>
                  </a:lnTo>
                  <a:lnTo>
                    <a:pt x="63" y="510"/>
                  </a:lnTo>
                  <a:close/>
                  <a:moveTo>
                    <a:pt x="72" y="534"/>
                  </a:moveTo>
                  <a:lnTo>
                    <a:pt x="78" y="531"/>
                  </a:lnTo>
                  <a:lnTo>
                    <a:pt x="74" y="536"/>
                  </a:lnTo>
                  <a:lnTo>
                    <a:pt x="84" y="543"/>
                  </a:lnTo>
                  <a:lnTo>
                    <a:pt x="82" y="543"/>
                  </a:lnTo>
                  <a:lnTo>
                    <a:pt x="81" y="543"/>
                  </a:lnTo>
                  <a:lnTo>
                    <a:pt x="78" y="543"/>
                  </a:lnTo>
                  <a:lnTo>
                    <a:pt x="76" y="543"/>
                  </a:lnTo>
                  <a:lnTo>
                    <a:pt x="74" y="541"/>
                  </a:lnTo>
                  <a:lnTo>
                    <a:pt x="73" y="540"/>
                  </a:lnTo>
                  <a:lnTo>
                    <a:pt x="72" y="539"/>
                  </a:lnTo>
                  <a:lnTo>
                    <a:pt x="71" y="538"/>
                  </a:lnTo>
                  <a:lnTo>
                    <a:pt x="71" y="536"/>
                  </a:lnTo>
                  <a:lnTo>
                    <a:pt x="72" y="534"/>
                  </a:lnTo>
                  <a:close/>
                  <a:moveTo>
                    <a:pt x="30" y="171"/>
                  </a:moveTo>
                  <a:lnTo>
                    <a:pt x="36" y="178"/>
                  </a:lnTo>
                  <a:lnTo>
                    <a:pt x="40" y="165"/>
                  </a:lnTo>
                  <a:lnTo>
                    <a:pt x="27" y="163"/>
                  </a:lnTo>
                  <a:lnTo>
                    <a:pt x="30" y="160"/>
                  </a:lnTo>
                  <a:lnTo>
                    <a:pt x="32" y="159"/>
                  </a:lnTo>
                  <a:lnTo>
                    <a:pt x="32" y="157"/>
                  </a:lnTo>
                  <a:lnTo>
                    <a:pt x="33" y="155"/>
                  </a:lnTo>
                  <a:lnTo>
                    <a:pt x="33" y="153"/>
                  </a:lnTo>
                  <a:lnTo>
                    <a:pt x="35" y="152"/>
                  </a:lnTo>
                  <a:lnTo>
                    <a:pt x="35" y="150"/>
                  </a:lnTo>
                  <a:lnTo>
                    <a:pt x="36" y="149"/>
                  </a:lnTo>
                  <a:lnTo>
                    <a:pt x="38" y="148"/>
                  </a:lnTo>
                  <a:lnTo>
                    <a:pt x="42" y="148"/>
                  </a:lnTo>
                  <a:lnTo>
                    <a:pt x="38" y="148"/>
                  </a:lnTo>
                  <a:lnTo>
                    <a:pt x="36" y="147"/>
                  </a:lnTo>
                  <a:lnTo>
                    <a:pt x="33" y="145"/>
                  </a:lnTo>
                  <a:lnTo>
                    <a:pt x="33" y="143"/>
                  </a:lnTo>
                  <a:lnTo>
                    <a:pt x="33" y="141"/>
                  </a:lnTo>
                  <a:lnTo>
                    <a:pt x="33" y="138"/>
                  </a:lnTo>
                  <a:lnTo>
                    <a:pt x="32" y="136"/>
                  </a:lnTo>
                  <a:lnTo>
                    <a:pt x="32" y="132"/>
                  </a:lnTo>
                  <a:lnTo>
                    <a:pt x="30" y="129"/>
                  </a:lnTo>
                  <a:lnTo>
                    <a:pt x="27" y="127"/>
                  </a:lnTo>
                  <a:lnTo>
                    <a:pt x="29" y="124"/>
                  </a:lnTo>
                  <a:lnTo>
                    <a:pt x="30" y="123"/>
                  </a:lnTo>
                  <a:lnTo>
                    <a:pt x="31" y="122"/>
                  </a:lnTo>
                  <a:lnTo>
                    <a:pt x="33" y="121"/>
                  </a:lnTo>
                  <a:lnTo>
                    <a:pt x="36" y="120"/>
                  </a:lnTo>
                  <a:lnTo>
                    <a:pt x="37" y="120"/>
                  </a:lnTo>
                  <a:lnTo>
                    <a:pt x="40" y="120"/>
                  </a:lnTo>
                  <a:lnTo>
                    <a:pt x="41" y="121"/>
                  </a:lnTo>
                  <a:lnTo>
                    <a:pt x="43" y="122"/>
                  </a:lnTo>
                  <a:lnTo>
                    <a:pt x="45" y="124"/>
                  </a:lnTo>
                  <a:lnTo>
                    <a:pt x="46" y="123"/>
                  </a:lnTo>
                  <a:lnTo>
                    <a:pt x="46" y="122"/>
                  </a:lnTo>
                  <a:lnTo>
                    <a:pt x="46" y="121"/>
                  </a:lnTo>
                  <a:lnTo>
                    <a:pt x="46" y="118"/>
                  </a:lnTo>
                  <a:lnTo>
                    <a:pt x="46" y="117"/>
                  </a:lnTo>
                  <a:lnTo>
                    <a:pt x="45" y="116"/>
                  </a:lnTo>
                  <a:lnTo>
                    <a:pt x="45" y="113"/>
                  </a:lnTo>
                  <a:lnTo>
                    <a:pt x="43" y="112"/>
                  </a:lnTo>
                  <a:lnTo>
                    <a:pt x="43" y="111"/>
                  </a:lnTo>
                  <a:lnTo>
                    <a:pt x="42" y="110"/>
                  </a:lnTo>
                  <a:lnTo>
                    <a:pt x="51" y="106"/>
                  </a:lnTo>
                  <a:lnTo>
                    <a:pt x="51" y="107"/>
                  </a:lnTo>
                  <a:lnTo>
                    <a:pt x="51" y="108"/>
                  </a:lnTo>
                  <a:lnTo>
                    <a:pt x="51" y="110"/>
                  </a:lnTo>
                  <a:lnTo>
                    <a:pt x="50" y="111"/>
                  </a:lnTo>
                  <a:lnTo>
                    <a:pt x="48" y="112"/>
                  </a:lnTo>
                  <a:lnTo>
                    <a:pt x="51" y="116"/>
                  </a:lnTo>
                  <a:lnTo>
                    <a:pt x="55" y="113"/>
                  </a:lnTo>
                  <a:lnTo>
                    <a:pt x="57" y="111"/>
                  </a:lnTo>
                  <a:lnTo>
                    <a:pt x="59" y="107"/>
                  </a:lnTo>
                  <a:lnTo>
                    <a:pt x="61" y="105"/>
                  </a:lnTo>
                  <a:lnTo>
                    <a:pt x="62" y="102"/>
                  </a:lnTo>
                  <a:lnTo>
                    <a:pt x="63" y="100"/>
                  </a:lnTo>
                  <a:lnTo>
                    <a:pt x="64" y="98"/>
                  </a:lnTo>
                  <a:lnTo>
                    <a:pt x="67" y="97"/>
                  </a:lnTo>
                  <a:lnTo>
                    <a:pt x="69" y="98"/>
                  </a:lnTo>
                  <a:lnTo>
                    <a:pt x="74" y="101"/>
                  </a:lnTo>
                  <a:lnTo>
                    <a:pt x="74" y="105"/>
                  </a:lnTo>
                  <a:lnTo>
                    <a:pt x="76" y="108"/>
                  </a:lnTo>
                  <a:lnTo>
                    <a:pt x="78" y="111"/>
                  </a:lnTo>
                  <a:lnTo>
                    <a:pt x="81" y="113"/>
                  </a:lnTo>
                  <a:lnTo>
                    <a:pt x="84" y="115"/>
                  </a:lnTo>
                  <a:lnTo>
                    <a:pt x="88" y="116"/>
                  </a:lnTo>
                  <a:lnTo>
                    <a:pt x="92" y="117"/>
                  </a:lnTo>
                  <a:lnTo>
                    <a:pt x="97" y="118"/>
                  </a:lnTo>
                  <a:lnTo>
                    <a:pt x="100" y="118"/>
                  </a:lnTo>
                  <a:lnTo>
                    <a:pt x="104" y="118"/>
                  </a:lnTo>
                  <a:lnTo>
                    <a:pt x="105" y="124"/>
                  </a:lnTo>
                  <a:lnTo>
                    <a:pt x="107" y="129"/>
                  </a:lnTo>
                  <a:lnTo>
                    <a:pt x="107" y="136"/>
                  </a:lnTo>
                  <a:lnTo>
                    <a:pt x="107" y="141"/>
                  </a:lnTo>
                  <a:lnTo>
                    <a:pt x="107" y="147"/>
                  </a:lnTo>
                  <a:lnTo>
                    <a:pt x="107" y="152"/>
                  </a:lnTo>
                  <a:lnTo>
                    <a:pt x="108" y="157"/>
                  </a:lnTo>
                  <a:lnTo>
                    <a:pt x="109" y="162"/>
                  </a:lnTo>
                  <a:lnTo>
                    <a:pt x="110" y="167"/>
                  </a:lnTo>
                  <a:lnTo>
                    <a:pt x="114" y="171"/>
                  </a:lnTo>
                  <a:lnTo>
                    <a:pt x="113" y="175"/>
                  </a:lnTo>
                  <a:lnTo>
                    <a:pt x="112" y="180"/>
                  </a:lnTo>
                  <a:lnTo>
                    <a:pt x="110" y="185"/>
                  </a:lnTo>
                  <a:lnTo>
                    <a:pt x="108" y="190"/>
                  </a:lnTo>
                  <a:lnTo>
                    <a:pt x="105" y="194"/>
                  </a:lnTo>
                  <a:lnTo>
                    <a:pt x="103" y="199"/>
                  </a:lnTo>
                  <a:lnTo>
                    <a:pt x="100" y="204"/>
                  </a:lnTo>
                  <a:lnTo>
                    <a:pt x="97" y="207"/>
                  </a:lnTo>
                  <a:lnTo>
                    <a:pt x="92" y="211"/>
                  </a:lnTo>
                  <a:lnTo>
                    <a:pt x="87" y="214"/>
                  </a:lnTo>
                  <a:lnTo>
                    <a:pt x="89" y="216"/>
                  </a:lnTo>
                  <a:lnTo>
                    <a:pt x="84" y="222"/>
                  </a:lnTo>
                  <a:lnTo>
                    <a:pt x="89" y="228"/>
                  </a:lnTo>
                  <a:lnTo>
                    <a:pt x="87" y="230"/>
                  </a:lnTo>
                  <a:lnTo>
                    <a:pt x="84" y="231"/>
                  </a:lnTo>
                  <a:lnTo>
                    <a:pt x="82" y="231"/>
                  </a:lnTo>
                  <a:lnTo>
                    <a:pt x="78" y="232"/>
                  </a:lnTo>
                  <a:lnTo>
                    <a:pt x="76" y="233"/>
                  </a:lnTo>
                  <a:lnTo>
                    <a:pt x="73" y="235"/>
                  </a:lnTo>
                  <a:lnTo>
                    <a:pt x="69" y="236"/>
                  </a:lnTo>
                  <a:lnTo>
                    <a:pt x="68" y="238"/>
                  </a:lnTo>
                  <a:lnTo>
                    <a:pt x="67" y="241"/>
                  </a:lnTo>
                  <a:lnTo>
                    <a:pt x="66" y="246"/>
                  </a:lnTo>
                  <a:lnTo>
                    <a:pt x="78" y="243"/>
                  </a:lnTo>
                  <a:lnTo>
                    <a:pt x="66" y="254"/>
                  </a:lnTo>
                  <a:lnTo>
                    <a:pt x="66" y="252"/>
                  </a:lnTo>
                  <a:lnTo>
                    <a:pt x="64" y="251"/>
                  </a:lnTo>
                  <a:lnTo>
                    <a:pt x="63" y="248"/>
                  </a:lnTo>
                  <a:lnTo>
                    <a:pt x="62" y="247"/>
                  </a:lnTo>
                  <a:lnTo>
                    <a:pt x="59" y="244"/>
                  </a:lnTo>
                  <a:lnTo>
                    <a:pt x="57" y="243"/>
                  </a:lnTo>
                  <a:lnTo>
                    <a:pt x="55" y="243"/>
                  </a:lnTo>
                  <a:lnTo>
                    <a:pt x="52" y="243"/>
                  </a:lnTo>
                  <a:lnTo>
                    <a:pt x="50" y="243"/>
                  </a:lnTo>
                  <a:lnTo>
                    <a:pt x="47" y="244"/>
                  </a:lnTo>
                  <a:lnTo>
                    <a:pt x="46" y="244"/>
                  </a:lnTo>
                  <a:lnTo>
                    <a:pt x="46" y="246"/>
                  </a:lnTo>
                  <a:lnTo>
                    <a:pt x="45" y="246"/>
                  </a:lnTo>
                  <a:lnTo>
                    <a:pt x="46" y="244"/>
                  </a:lnTo>
                  <a:lnTo>
                    <a:pt x="47" y="244"/>
                  </a:lnTo>
                  <a:lnTo>
                    <a:pt x="47" y="243"/>
                  </a:lnTo>
                  <a:lnTo>
                    <a:pt x="48" y="242"/>
                  </a:lnTo>
                  <a:lnTo>
                    <a:pt x="48" y="241"/>
                  </a:lnTo>
                  <a:lnTo>
                    <a:pt x="48" y="240"/>
                  </a:lnTo>
                  <a:lnTo>
                    <a:pt x="48" y="238"/>
                  </a:lnTo>
                  <a:lnTo>
                    <a:pt x="48" y="237"/>
                  </a:lnTo>
                  <a:lnTo>
                    <a:pt x="48" y="236"/>
                  </a:lnTo>
                  <a:lnTo>
                    <a:pt x="48" y="235"/>
                  </a:lnTo>
                  <a:lnTo>
                    <a:pt x="47" y="233"/>
                  </a:lnTo>
                  <a:lnTo>
                    <a:pt x="47" y="232"/>
                  </a:lnTo>
                  <a:lnTo>
                    <a:pt x="46" y="232"/>
                  </a:lnTo>
                  <a:lnTo>
                    <a:pt x="45" y="232"/>
                  </a:lnTo>
                  <a:lnTo>
                    <a:pt x="43" y="231"/>
                  </a:lnTo>
                  <a:lnTo>
                    <a:pt x="42" y="231"/>
                  </a:lnTo>
                  <a:lnTo>
                    <a:pt x="41" y="231"/>
                  </a:lnTo>
                  <a:lnTo>
                    <a:pt x="40" y="231"/>
                  </a:lnTo>
                  <a:lnTo>
                    <a:pt x="42" y="231"/>
                  </a:lnTo>
                  <a:lnTo>
                    <a:pt x="43" y="228"/>
                  </a:lnTo>
                  <a:lnTo>
                    <a:pt x="43" y="226"/>
                  </a:lnTo>
                  <a:lnTo>
                    <a:pt x="42" y="223"/>
                  </a:lnTo>
                  <a:lnTo>
                    <a:pt x="41" y="221"/>
                  </a:lnTo>
                  <a:lnTo>
                    <a:pt x="40" y="218"/>
                  </a:lnTo>
                  <a:lnTo>
                    <a:pt x="37" y="217"/>
                  </a:lnTo>
                  <a:lnTo>
                    <a:pt x="36" y="215"/>
                  </a:lnTo>
                  <a:lnTo>
                    <a:pt x="35" y="214"/>
                  </a:lnTo>
                  <a:lnTo>
                    <a:pt x="33" y="211"/>
                  </a:lnTo>
                  <a:lnTo>
                    <a:pt x="33" y="210"/>
                  </a:lnTo>
                  <a:lnTo>
                    <a:pt x="30" y="214"/>
                  </a:lnTo>
                  <a:lnTo>
                    <a:pt x="30" y="212"/>
                  </a:lnTo>
                  <a:lnTo>
                    <a:pt x="30" y="211"/>
                  </a:lnTo>
                  <a:lnTo>
                    <a:pt x="30" y="210"/>
                  </a:lnTo>
                  <a:lnTo>
                    <a:pt x="30" y="209"/>
                  </a:lnTo>
                  <a:lnTo>
                    <a:pt x="30" y="207"/>
                  </a:lnTo>
                  <a:lnTo>
                    <a:pt x="30" y="206"/>
                  </a:lnTo>
                  <a:lnTo>
                    <a:pt x="30" y="205"/>
                  </a:lnTo>
                  <a:lnTo>
                    <a:pt x="27" y="201"/>
                  </a:lnTo>
                  <a:lnTo>
                    <a:pt x="29" y="201"/>
                  </a:lnTo>
                  <a:lnTo>
                    <a:pt x="29" y="202"/>
                  </a:lnTo>
                  <a:lnTo>
                    <a:pt x="30" y="202"/>
                  </a:lnTo>
                  <a:lnTo>
                    <a:pt x="30" y="204"/>
                  </a:lnTo>
                  <a:lnTo>
                    <a:pt x="30" y="205"/>
                  </a:lnTo>
                  <a:lnTo>
                    <a:pt x="33" y="201"/>
                  </a:lnTo>
                  <a:lnTo>
                    <a:pt x="35" y="199"/>
                  </a:lnTo>
                  <a:lnTo>
                    <a:pt x="36" y="196"/>
                  </a:lnTo>
                  <a:lnTo>
                    <a:pt x="35" y="194"/>
                  </a:lnTo>
                  <a:lnTo>
                    <a:pt x="35" y="193"/>
                  </a:lnTo>
                  <a:lnTo>
                    <a:pt x="33" y="190"/>
                  </a:lnTo>
                  <a:lnTo>
                    <a:pt x="32" y="189"/>
                  </a:lnTo>
                  <a:lnTo>
                    <a:pt x="31" y="186"/>
                  </a:lnTo>
                  <a:lnTo>
                    <a:pt x="32" y="184"/>
                  </a:lnTo>
                  <a:lnTo>
                    <a:pt x="33" y="180"/>
                  </a:lnTo>
                  <a:lnTo>
                    <a:pt x="27" y="180"/>
                  </a:lnTo>
                  <a:lnTo>
                    <a:pt x="27" y="179"/>
                  </a:lnTo>
                  <a:lnTo>
                    <a:pt x="27" y="178"/>
                  </a:lnTo>
                  <a:lnTo>
                    <a:pt x="26" y="176"/>
                  </a:lnTo>
                  <a:lnTo>
                    <a:pt x="25" y="175"/>
                  </a:lnTo>
                  <a:lnTo>
                    <a:pt x="25" y="174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1"/>
                  </a:lnTo>
                  <a:lnTo>
                    <a:pt x="29" y="171"/>
                  </a:lnTo>
                  <a:lnTo>
                    <a:pt x="30" y="1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30" name="Freeform 201"/>
            <p:cNvSpPr>
              <a:spLocks/>
            </p:cNvSpPr>
            <p:nvPr/>
          </p:nvSpPr>
          <p:spPr bwMode="auto">
            <a:xfrm>
              <a:off x="2688" y="1453"/>
              <a:ext cx="2" cy="1"/>
            </a:xfrm>
            <a:custGeom>
              <a:avLst/>
              <a:gdLst>
                <a:gd name="T0" fmla="*/ 2 w 5"/>
                <a:gd name="T1" fmla="*/ 0 h 1"/>
                <a:gd name="T2" fmla="*/ 2 w 5"/>
                <a:gd name="T3" fmla="*/ 0 h 1"/>
                <a:gd name="T4" fmla="*/ 2 w 5"/>
                <a:gd name="T5" fmla="*/ 0 h 1"/>
                <a:gd name="T6" fmla="*/ 2 w 5"/>
                <a:gd name="T7" fmla="*/ 0 h 1"/>
                <a:gd name="T8" fmla="*/ 1 w 5"/>
                <a:gd name="T9" fmla="*/ 0 h 1"/>
                <a:gd name="T10" fmla="*/ 1 w 5"/>
                <a:gd name="T11" fmla="*/ 0 h 1"/>
                <a:gd name="T12" fmla="*/ 1 w 5"/>
                <a:gd name="T13" fmla="*/ 0 h 1"/>
                <a:gd name="T14" fmla="*/ 1 w 5"/>
                <a:gd name="T15" fmla="*/ 0 h 1"/>
                <a:gd name="T16" fmla="*/ 1 w 5"/>
                <a:gd name="T17" fmla="*/ 0 h 1"/>
                <a:gd name="T18" fmla="*/ 0 w 5"/>
                <a:gd name="T19" fmla="*/ 0 h 1"/>
                <a:gd name="T20" fmla="*/ 0 w 5"/>
                <a:gd name="T21" fmla="*/ 0 h 1"/>
                <a:gd name="T22" fmla="*/ 0 w 5"/>
                <a:gd name="T23" fmla="*/ 0 h 1"/>
                <a:gd name="T24" fmla="*/ 0 w 5"/>
                <a:gd name="T25" fmla="*/ 1 h 1"/>
                <a:gd name="T26" fmla="*/ 1 w 5"/>
                <a:gd name="T27" fmla="*/ 1 h 1"/>
                <a:gd name="T28" fmla="*/ 1 w 5"/>
                <a:gd name="T29" fmla="*/ 1 h 1"/>
                <a:gd name="T30" fmla="*/ 1 w 5"/>
                <a:gd name="T31" fmla="*/ 1 h 1"/>
                <a:gd name="T32" fmla="*/ 1 w 5"/>
                <a:gd name="T33" fmla="*/ 1 h 1"/>
                <a:gd name="T34" fmla="*/ 1 w 5"/>
                <a:gd name="T35" fmla="*/ 1 h 1"/>
                <a:gd name="T36" fmla="*/ 2 w 5"/>
                <a:gd name="T37" fmla="*/ 1 h 1"/>
                <a:gd name="T38" fmla="*/ 2 w 5"/>
                <a:gd name="T39" fmla="*/ 1 h 1"/>
                <a:gd name="T40" fmla="*/ 2 w 5"/>
                <a:gd name="T41" fmla="*/ 1 h 1"/>
                <a:gd name="T42" fmla="*/ 2 w 5"/>
                <a:gd name="T43" fmla="*/ 1 h 1"/>
                <a:gd name="T44" fmla="*/ 2 w 5"/>
                <a:gd name="T45" fmla="*/ 0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31" name="Freeform 202"/>
            <p:cNvSpPr>
              <a:spLocks/>
            </p:cNvSpPr>
            <p:nvPr/>
          </p:nvSpPr>
          <p:spPr bwMode="auto">
            <a:xfrm>
              <a:off x="2655" y="1560"/>
              <a:ext cx="3" cy="2"/>
            </a:xfrm>
            <a:custGeom>
              <a:avLst/>
              <a:gdLst>
                <a:gd name="T0" fmla="*/ 3 w 6"/>
                <a:gd name="T1" fmla="*/ 0 h 3"/>
                <a:gd name="T2" fmla="*/ 3 w 6"/>
                <a:gd name="T3" fmla="*/ 0 h 3"/>
                <a:gd name="T4" fmla="*/ 3 w 6"/>
                <a:gd name="T5" fmla="*/ 0 h 3"/>
                <a:gd name="T6" fmla="*/ 2 w 6"/>
                <a:gd name="T7" fmla="*/ 0 h 3"/>
                <a:gd name="T8" fmla="*/ 2 w 6"/>
                <a:gd name="T9" fmla="*/ 0 h 3"/>
                <a:gd name="T10" fmla="*/ 1 w 6"/>
                <a:gd name="T11" fmla="*/ 0 h 3"/>
                <a:gd name="T12" fmla="*/ 1 w 6"/>
                <a:gd name="T13" fmla="*/ 0 h 3"/>
                <a:gd name="T14" fmla="*/ 1 w 6"/>
                <a:gd name="T15" fmla="*/ 0 h 3"/>
                <a:gd name="T16" fmla="*/ 1 w 6"/>
                <a:gd name="T17" fmla="*/ 0 h 3"/>
                <a:gd name="T18" fmla="*/ 0 w 6"/>
                <a:gd name="T19" fmla="*/ 0 h 3"/>
                <a:gd name="T20" fmla="*/ 0 w 6"/>
                <a:gd name="T21" fmla="*/ 0 h 3"/>
                <a:gd name="T22" fmla="*/ 0 w 6"/>
                <a:gd name="T23" fmla="*/ 1 h 3"/>
                <a:gd name="T24" fmla="*/ 0 w 6"/>
                <a:gd name="T25" fmla="*/ 1 h 3"/>
                <a:gd name="T26" fmla="*/ 0 w 6"/>
                <a:gd name="T27" fmla="*/ 1 h 3"/>
                <a:gd name="T28" fmla="*/ 1 w 6"/>
                <a:gd name="T29" fmla="*/ 1 h 3"/>
                <a:gd name="T30" fmla="*/ 1 w 6"/>
                <a:gd name="T31" fmla="*/ 1 h 3"/>
                <a:gd name="T32" fmla="*/ 1 w 6"/>
                <a:gd name="T33" fmla="*/ 1 h 3"/>
                <a:gd name="T34" fmla="*/ 1 w 6"/>
                <a:gd name="T35" fmla="*/ 1 h 3"/>
                <a:gd name="T36" fmla="*/ 1 w 6"/>
                <a:gd name="T37" fmla="*/ 1 h 3"/>
                <a:gd name="T38" fmla="*/ 1 w 6"/>
                <a:gd name="T39" fmla="*/ 2 h 3"/>
                <a:gd name="T40" fmla="*/ 1 w 6"/>
                <a:gd name="T41" fmla="*/ 2 h 3"/>
                <a:gd name="T42" fmla="*/ 3 w 6"/>
                <a:gd name="T43" fmla="*/ 0 h 3"/>
                <a:gd name="T44" fmla="*/ 3 w 6"/>
                <a:gd name="T45" fmla="*/ 0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32" name="Freeform 203"/>
            <p:cNvSpPr>
              <a:spLocks/>
            </p:cNvSpPr>
            <p:nvPr/>
          </p:nvSpPr>
          <p:spPr bwMode="auto">
            <a:xfrm>
              <a:off x="2685" y="1471"/>
              <a:ext cx="4" cy="2"/>
            </a:xfrm>
            <a:custGeom>
              <a:avLst/>
              <a:gdLst>
                <a:gd name="T0" fmla="*/ 4 w 9"/>
                <a:gd name="T1" fmla="*/ 2 h 4"/>
                <a:gd name="T2" fmla="*/ 4 w 9"/>
                <a:gd name="T3" fmla="*/ 2 h 4"/>
                <a:gd name="T4" fmla="*/ 4 w 9"/>
                <a:gd name="T5" fmla="*/ 2 h 4"/>
                <a:gd name="T6" fmla="*/ 4 w 9"/>
                <a:gd name="T7" fmla="*/ 2 h 4"/>
                <a:gd name="T8" fmla="*/ 4 w 9"/>
                <a:gd name="T9" fmla="*/ 2 h 4"/>
                <a:gd name="T10" fmla="*/ 4 w 9"/>
                <a:gd name="T11" fmla="*/ 2 h 4"/>
                <a:gd name="T12" fmla="*/ 4 w 9"/>
                <a:gd name="T13" fmla="*/ 2 h 4"/>
                <a:gd name="T14" fmla="*/ 4 w 9"/>
                <a:gd name="T15" fmla="*/ 2 h 4"/>
                <a:gd name="T16" fmla="*/ 4 w 9"/>
                <a:gd name="T17" fmla="*/ 2 h 4"/>
                <a:gd name="T18" fmla="*/ 4 w 9"/>
                <a:gd name="T19" fmla="*/ 2 h 4"/>
                <a:gd name="T20" fmla="*/ 4 w 9"/>
                <a:gd name="T21" fmla="*/ 2 h 4"/>
                <a:gd name="T22" fmla="*/ 0 w 9"/>
                <a:gd name="T23" fmla="*/ 0 h 4"/>
                <a:gd name="T24" fmla="*/ 0 w 9"/>
                <a:gd name="T25" fmla="*/ 1 h 4"/>
                <a:gd name="T26" fmla="*/ 0 w 9"/>
                <a:gd name="T27" fmla="*/ 1 h 4"/>
                <a:gd name="T28" fmla="*/ 0 w 9"/>
                <a:gd name="T29" fmla="*/ 2 h 4"/>
                <a:gd name="T30" fmla="*/ 1 w 9"/>
                <a:gd name="T31" fmla="*/ 2 h 4"/>
                <a:gd name="T32" fmla="*/ 2 w 9"/>
                <a:gd name="T33" fmla="*/ 2 h 4"/>
                <a:gd name="T34" fmla="*/ 2 w 9"/>
                <a:gd name="T35" fmla="*/ 2 h 4"/>
                <a:gd name="T36" fmla="*/ 2 w 9"/>
                <a:gd name="T37" fmla="*/ 2 h 4"/>
                <a:gd name="T38" fmla="*/ 3 w 9"/>
                <a:gd name="T39" fmla="*/ 2 h 4"/>
                <a:gd name="T40" fmla="*/ 4 w 9"/>
                <a:gd name="T41" fmla="*/ 2 h 4"/>
                <a:gd name="T42" fmla="*/ 4 w 9"/>
                <a:gd name="T43" fmla="*/ 2 h 4"/>
                <a:gd name="T44" fmla="*/ 4 w 9"/>
                <a:gd name="T45" fmla="*/ 2 h 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" h="4">
                  <a:moveTo>
                    <a:pt x="9" y="4"/>
                  </a:moveTo>
                  <a:lnTo>
                    <a:pt x="9" y="4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33" name="Freeform 204"/>
            <p:cNvSpPr>
              <a:spLocks/>
            </p:cNvSpPr>
            <p:nvPr/>
          </p:nvSpPr>
          <p:spPr bwMode="auto">
            <a:xfrm>
              <a:off x="2514" y="1149"/>
              <a:ext cx="44" cy="43"/>
            </a:xfrm>
            <a:custGeom>
              <a:avLst/>
              <a:gdLst>
                <a:gd name="T0" fmla="*/ 25 w 89"/>
                <a:gd name="T1" fmla="*/ 43 h 87"/>
                <a:gd name="T2" fmla="*/ 27 w 89"/>
                <a:gd name="T3" fmla="*/ 43 h 87"/>
                <a:gd name="T4" fmla="*/ 29 w 89"/>
                <a:gd name="T5" fmla="*/ 43 h 87"/>
                <a:gd name="T6" fmla="*/ 31 w 89"/>
                <a:gd name="T7" fmla="*/ 43 h 87"/>
                <a:gd name="T8" fmla="*/ 33 w 89"/>
                <a:gd name="T9" fmla="*/ 43 h 87"/>
                <a:gd name="T10" fmla="*/ 35 w 89"/>
                <a:gd name="T11" fmla="*/ 42 h 87"/>
                <a:gd name="T12" fmla="*/ 36 w 89"/>
                <a:gd name="T13" fmla="*/ 42 h 87"/>
                <a:gd name="T14" fmla="*/ 38 w 89"/>
                <a:gd name="T15" fmla="*/ 41 h 87"/>
                <a:gd name="T16" fmla="*/ 41 w 89"/>
                <a:gd name="T17" fmla="*/ 41 h 87"/>
                <a:gd name="T18" fmla="*/ 43 w 89"/>
                <a:gd name="T19" fmla="*/ 41 h 87"/>
                <a:gd name="T20" fmla="*/ 44 w 89"/>
                <a:gd name="T21" fmla="*/ 40 h 87"/>
                <a:gd name="T22" fmla="*/ 0 w 89"/>
                <a:gd name="T23" fmla="*/ 0 h 87"/>
                <a:gd name="T24" fmla="*/ 28 w 89"/>
                <a:gd name="T25" fmla="*/ 43 h 87"/>
                <a:gd name="T26" fmla="*/ 25 w 89"/>
                <a:gd name="T27" fmla="*/ 43 h 87"/>
                <a:gd name="T28" fmla="*/ 25 w 89"/>
                <a:gd name="T29" fmla="*/ 43 h 8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9" h="87">
                  <a:moveTo>
                    <a:pt x="51" y="87"/>
                  </a:moveTo>
                  <a:lnTo>
                    <a:pt x="55" y="87"/>
                  </a:lnTo>
                  <a:lnTo>
                    <a:pt x="58" y="87"/>
                  </a:lnTo>
                  <a:lnTo>
                    <a:pt x="62" y="87"/>
                  </a:lnTo>
                  <a:lnTo>
                    <a:pt x="66" y="87"/>
                  </a:lnTo>
                  <a:lnTo>
                    <a:pt x="70" y="85"/>
                  </a:lnTo>
                  <a:lnTo>
                    <a:pt x="73" y="84"/>
                  </a:lnTo>
                  <a:lnTo>
                    <a:pt x="77" y="83"/>
                  </a:lnTo>
                  <a:lnTo>
                    <a:pt x="82" y="82"/>
                  </a:lnTo>
                  <a:lnTo>
                    <a:pt x="86" y="82"/>
                  </a:lnTo>
                  <a:lnTo>
                    <a:pt x="89" y="80"/>
                  </a:lnTo>
                  <a:lnTo>
                    <a:pt x="0" y="0"/>
                  </a:lnTo>
                  <a:lnTo>
                    <a:pt x="56" y="87"/>
                  </a:lnTo>
                  <a:lnTo>
                    <a:pt x="51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34" name="Freeform 205"/>
            <p:cNvSpPr>
              <a:spLocks/>
            </p:cNvSpPr>
            <p:nvPr/>
          </p:nvSpPr>
          <p:spPr bwMode="auto">
            <a:xfrm>
              <a:off x="2506" y="1153"/>
              <a:ext cx="28" cy="46"/>
            </a:xfrm>
            <a:custGeom>
              <a:avLst/>
              <a:gdLst>
                <a:gd name="T0" fmla="*/ 24 w 56"/>
                <a:gd name="T1" fmla="*/ 46 h 91"/>
                <a:gd name="T2" fmla="*/ 28 w 56"/>
                <a:gd name="T3" fmla="*/ 39 h 91"/>
                <a:gd name="T4" fmla="*/ 25 w 56"/>
                <a:gd name="T5" fmla="*/ 34 h 91"/>
                <a:gd name="T6" fmla="*/ 22 w 56"/>
                <a:gd name="T7" fmla="*/ 30 h 91"/>
                <a:gd name="T8" fmla="*/ 19 w 56"/>
                <a:gd name="T9" fmla="*/ 27 h 91"/>
                <a:gd name="T10" fmla="*/ 16 w 56"/>
                <a:gd name="T11" fmla="*/ 23 h 91"/>
                <a:gd name="T12" fmla="*/ 13 w 56"/>
                <a:gd name="T13" fmla="*/ 20 h 91"/>
                <a:gd name="T14" fmla="*/ 10 w 56"/>
                <a:gd name="T15" fmla="*/ 16 h 91"/>
                <a:gd name="T16" fmla="*/ 7 w 56"/>
                <a:gd name="T17" fmla="*/ 13 h 91"/>
                <a:gd name="T18" fmla="*/ 5 w 56"/>
                <a:gd name="T19" fmla="*/ 9 h 91"/>
                <a:gd name="T20" fmla="*/ 4 w 56"/>
                <a:gd name="T21" fmla="*/ 5 h 91"/>
                <a:gd name="T22" fmla="*/ 3 w 56"/>
                <a:gd name="T23" fmla="*/ 0 h 91"/>
                <a:gd name="T24" fmla="*/ 0 w 56"/>
                <a:gd name="T25" fmla="*/ 16 h 91"/>
                <a:gd name="T26" fmla="*/ 2 w 56"/>
                <a:gd name="T27" fmla="*/ 20 h 91"/>
                <a:gd name="T28" fmla="*/ 3 w 56"/>
                <a:gd name="T29" fmla="*/ 24 h 91"/>
                <a:gd name="T30" fmla="*/ 5 w 56"/>
                <a:gd name="T31" fmla="*/ 27 h 91"/>
                <a:gd name="T32" fmla="*/ 7 w 56"/>
                <a:gd name="T33" fmla="*/ 31 h 91"/>
                <a:gd name="T34" fmla="*/ 10 w 56"/>
                <a:gd name="T35" fmla="*/ 34 h 91"/>
                <a:gd name="T36" fmla="*/ 12 w 56"/>
                <a:gd name="T37" fmla="*/ 37 h 91"/>
                <a:gd name="T38" fmla="*/ 15 w 56"/>
                <a:gd name="T39" fmla="*/ 39 h 91"/>
                <a:gd name="T40" fmla="*/ 17 w 56"/>
                <a:gd name="T41" fmla="*/ 42 h 91"/>
                <a:gd name="T42" fmla="*/ 20 w 56"/>
                <a:gd name="T43" fmla="*/ 44 h 91"/>
                <a:gd name="T44" fmla="*/ 24 w 56"/>
                <a:gd name="T45" fmla="*/ 46 h 91"/>
                <a:gd name="T46" fmla="*/ 24 w 56"/>
                <a:gd name="T47" fmla="*/ 46 h 9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6" h="91">
                  <a:moveTo>
                    <a:pt x="47" y="91"/>
                  </a:moveTo>
                  <a:lnTo>
                    <a:pt x="56" y="77"/>
                  </a:lnTo>
                  <a:lnTo>
                    <a:pt x="50" y="68"/>
                  </a:lnTo>
                  <a:lnTo>
                    <a:pt x="44" y="59"/>
                  </a:lnTo>
                  <a:lnTo>
                    <a:pt x="37" y="53"/>
                  </a:lnTo>
                  <a:lnTo>
                    <a:pt x="31" y="46"/>
                  </a:lnTo>
                  <a:lnTo>
                    <a:pt x="25" y="39"/>
                  </a:lnTo>
                  <a:lnTo>
                    <a:pt x="19" y="32"/>
                  </a:lnTo>
                  <a:lnTo>
                    <a:pt x="14" y="25"/>
                  </a:lnTo>
                  <a:lnTo>
                    <a:pt x="10" y="17"/>
                  </a:lnTo>
                  <a:lnTo>
                    <a:pt x="8" y="10"/>
                  </a:lnTo>
                  <a:lnTo>
                    <a:pt x="6" y="0"/>
                  </a:lnTo>
                  <a:lnTo>
                    <a:pt x="0" y="32"/>
                  </a:lnTo>
                  <a:lnTo>
                    <a:pt x="4" y="39"/>
                  </a:lnTo>
                  <a:lnTo>
                    <a:pt x="6" y="47"/>
                  </a:lnTo>
                  <a:lnTo>
                    <a:pt x="10" y="53"/>
                  </a:lnTo>
                  <a:lnTo>
                    <a:pt x="14" y="61"/>
                  </a:lnTo>
                  <a:lnTo>
                    <a:pt x="19" y="67"/>
                  </a:lnTo>
                  <a:lnTo>
                    <a:pt x="23" y="73"/>
                  </a:lnTo>
                  <a:lnTo>
                    <a:pt x="29" y="78"/>
                  </a:lnTo>
                  <a:lnTo>
                    <a:pt x="34" y="83"/>
                  </a:lnTo>
                  <a:lnTo>
                    <a:pt x="40" y="88"/>
                  </a:lnTo>
                  <a:lnTo>
                    <a:pt x="47" y="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35" name="Freeform 206"/>
            <p:cNvSpPr>
              <a:spLocks noEditPoints="1"/>
            </p:cNvSpPr>
            <p:nvPr/>
          </p:nvSpPr>
          <p:spPr bwMode="auto">
            <a:xfrm>
              <a:off x="2449" y="1168"/>
              <a:ext cx="79" cy="462"/>
            </a:xfrm>
            <a:custGeom>
              <a:avLst/>
              <a:gdLst>
                <a:gd name="T0" fmla="*/ 10 w 159"/>
                <a:gd name="T1" fmla="*/ 260 h 922"/>
                <a:gd name="T2" fmla="*/ 40 w 159"/>
                <a:gd name="T3" fmla="*/ 390 h 922"/>
                <a:gd name="T4" fmla="*/ 57 w 159"/>
                <a:gd name="T5" fmla="*/ 81 h 922"/>
                <a:gd name="T6" fmla="*/ 37 w 159"/>
                <a:gd name="T7" fmla="*/ 67 h 922"/>
                <a:gd name="T8" fmla="*/ 33 w 159"/>
                <a:gd name="T9" fmla="*/ 59 h 922"/>
                <a:gd name="T10" fmla="*/ 17 w 159"/>
                <a:gd name="T11" fmla="*/ 64 h 922"/>
                <a:gd name="T12" fmla="*/ 30 w 159"/>
                <a:gd name="T13" fmla="*/ 17 h 922"/>
                <a:gd name="T14" fmla="*/ 45 w 159"/>
                <a:gd name="T15" fmla="*/ 7 h 922"/>
                <a:gd name="T16" fmla="*/ 52 w 159"/>
                <a:gd name="T17" fmla="*/ 7 h 922"/>
                <a:gd name="T18" fmla="*/ 2 w 159"/>
                <a:gd name="T19" fmla="*/ 74 h 922"/>
                <a:gd name="T20" fmla="*/ 9 w 159"/>
                <a:gd name="T21" fmla="*/ 250 h 922"/>
                <a:gd name="T22" fmla="*/ 37 w 159"/>
                <a:gd name="T23" fmla="*/ 322 h 922"/>
                <a:gd name="T24" fmla="*/ 9 w 159"/>
                <a:gd name="T25" fmla="*/ 158 h 922"/>
                <a:gd name="T26" fmla="*/ 10 w 159"/>
                <a:gd name="T27" fmla="*/ 174 h 922"/>
                <a:gd name="T28" fmla="*/ 8 w 159"/>
                <a:gd name="T29" fmla="*/ 178 h 922"/>
                <a:gd name="T30" fmla="*/ 12 w 159"/>
                <a:gd name="T31" fmla="*/ 187 h 922"/>
                <a:gd name="T32" fmla="*/ 15 w 159"/>
                <a:gd name="T33" fmla="*/ 193 h 922"/>
                <a:gd name="T34" fmla="*/ 10 w 159"/>
                <a:gd name="T35" fmla="*/ 194 h 922"/>
                <a:gd name="T36" fmla="*/ 10 w 159"/>
                <a:gd name="T37" fmla="*/ 185 h 922"/>
                <a:gd name="T38" fmla="*/ 11 w 159"/>
                <a:gd name="T39" fmla="*/ 205 h 922"/>
                <a:gd name="T40" fmla="*/ 7 w 159"/>
                <a:gd name="T41" fmla="*/ 210 h 922"/>
                <a:gd name="T42" fmla="*/ 15 w 159"/>
                <a:gd name="T43" fmla="*/ 221 h 922"/>
                <a:gd name="T44" fmla="*/ 12 w 159"/>
                <a:gd name="T45" fmla="*/ 230 h 922"/>
                <a:gd name="T46" fmla="*/ 22 w 159"/>
                <a:gd name="T47" fmla="*/ 220 h 922"/>
                <a:gd name="T48" fmla="*/ 17 w 159"/>
                <a:gd name="T49" fmla="*/ 215 h 922"/>
                <a:gd name="T50" fmla="*/ 22 w 159"/>
                <a:gd name="T51" fmla="*/ 204 h 922"/>
                <a:gd name="T52" fmla="*/ 19 w 159"/>
                <a:gd name="T53" fmla="*/ 181 h 922"/>
                <a:gd name="T54" fmla="*/ 18 w 159"/>
                <a:gd name="T55" fmla="*/ 150 h 922"/>
                <a:gd name="T56" fmla="*/ 17 w 159"/>
                <a:gd name="T57" fmla="*/ 152 h 922"/>
                <a:gd name="T58" fmla="*/ 19 w 159"/>
                <a:gd name="T59" fmla="*/ 148 h 922"/>
                <a:gd name="T60" fmla="*/ 38 w 159"/>
                <a:gd name="T61" fmla="*/ 163 h 922"/>
                <a:gd name="T62" fmla="*/ 42 w 159"/>
                <a:gd name="T63" fmla="*/ 182 h 922"/>
                <a:gd name="T64" fmla="*/ 40 w 159"/>
                <a:gd name="T65" fmla="*/ 191 h 922"/>
                <a:gd name="T66" fmla="*/ 38 w 159"/>
                <a:gd name="T67" fmla="*/ 210 h 922"/>
                <a:gd name="T68" fmla="*/ 38 w 159"/>
                <a:gd name="T69" fmla="*/ 232 h 922"/>
                <a:gd name="T70" fmla="*/ 35 w 159"/>
                <a:gd name="T71" fmla="*/ 214 h 922"/>
                <a:gd name="T72" fmla="*/ 25 w 159"/>
                <a:gd name="T73" fmla="*/ 224 h 922"/>
                <a:gd name="T74" fmla="*/ 31 w 159"/>
                <a:gd name="T75" fmla="*/ 220 h 922"/>
                <a:gd name="T76" fmla="*/ 30 w 159"/>
                <a:gd name="T77" fmla="*/ 230 h 922"/>
                <a:gd name="T78" fmla="*/ 38 w 159"/>
                <a:gd name="T79" fmla="*/ 250 h 922"/>
                <a:gd name="T80" fmla="*/ 38 w 159"/>
                <a:gd name="T81" fmla="*/ 257 h 922"/>
                <a:gd name="T82" fmla="*/ 44 w 159"/>
                <a:gd name="T83" fmla="*/ 267 h 922"/>
                <a:gd name="T84" fmla="*/ 33 w 159"/>
                <a:gd name="T85" fmla="*/ 269 h 922"/>
                <a:gd name="T86" fmla="*/ 38 w 159"/>
                <a:gd name="T87" fmla="*/ 271 h 922"/>
                <a:gd name="T88" fmla="*/ 38 w 159"/>
                <a:gd name="T89" fmla="*/ 279 h 922"/>
                <a:gd name="T90" fmla="*/ 44 w 159"/>
                <a:gd name="T91" fmla="*/ 291 h 922"/>
                <a:gd name="T92" fmla="*/ 45 w 159"/>
                <a:gd name="T93" fmla="*/ 291 h 922"/>
                <a:gd name="T94" fmla="*/ 40 w 159"/>
                <a:gd name="T95" fmla="*/ 296 h 922"/>
                <a:gd name="T96" fmla="*/ 45 w 159"/>
                <a:gd name="T97" fmla="*/ 297 h 922"/>
                <a:gd name="T98" fmla="*/ 43 w 159"/>
                <a:gd name="T99" fmla="*/ 315 h 922"/>
                <a:gd name="T100" fmla="*/ 27 w 159"/>
                <a:gd name="T101" fmla="*/ 309 h 922"/>
                <a:gd name="T102" fmla="*/ 20 w 159"/>
                <a:gd name="T103" fmla="*/ 297 h 922"/>
                <a:gd name="T104" fmla="*/ 17 w 159"/>
                <a:gd name="T105" fmla="*/ 263 h 922"/>
                <a:gd name="T106" fmla="*/ 14 w 159"/>
                <a:gd name="T107" fmla="*/ 269 h 922"/>
                <a:gd name="T108" fmla="*/ 14 w 159"/>
                <a:gd name="T109" fmla="*/ 260 h 922"/>
                <a:gd name="T110" fmla="*/ 8 w 159"/>
                <a:gd name="T111" fmla="*/ 245 h 922"/>
                <a:gd name="T112" fmla="*/ 9 w 159"/>
                <a:gd name="T113" fmla="*/ 247 h 922"/>
                <a:gd name="T114" fmla="*/ 17 w 159"/>
                <a:gd name="T115" fmla="*/ 249 h 922"/>
                <a:gd name="T116" fmla="*/ 7 w 159"/>
                <a:gd name="T117" fmla="*/ 239 h 922"/>
                <a:gd name="T118" fmla="*/ 41 w 159"/>
                <a:gd name="T119" fmla="*/ 243 h 922"/>
                <a:gd name="T120" fmla="*/ 42 w 159"/>
                <a:gd name="T121" fmla="*/ 233 h 922"/>
                <a:gd name="T122" fmla="*/ 49 w 159"/>
                <a:gd name="T123" fmla="*/ 283 h 9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59" h="922">
                  <a:moveTo>
                    <a:pt x="19" y="498"/>
                  </a:moveTo>
                  <a:lnTo>
                    <a:pt x="20" y="498"/>
                  </a:lnTo>
                  <a:lnTo>
                    <a:pt x="23" y="499"/>
                  </a:lnTo>
                  <a:lnTo>
                    <a:pt x="24" y="501"/>
                  </a:lnTo>
                  <a:lnTo>
                    <a:pt x="25" y="502"/>
                  </a:lnTo>
                  <a:lnTo>
                    <a:pt x="26" y="503"/>
                  </a:lnTo>
                  <a:lnTo>
                    <a:pt x="28" y="504"/>
                  </a:lnTo>
                  <a:lnTo>
                    <a:pt x="28" y="507"/>
                  </a:lnTo>
                  <a:lnTo>
                    <a:pt x="28" y="508"/>
                  </a:lnTo>
                  <a:lnTo>
                    <a:pt x="28" y="510"/>
                  </a:lnTo>
                  <a:lnTo>
                    <a:pt x="28" y="513"/>
                  </a:lnTo>
                  <a:lnTo>
                    <a:pt x="28" y="515"/>
                  </a:lnTo>
                  <a:lnTo>
                    <a:pt x="26" y="518"/>
                  </a:lnTo>
                  <a:lnTo>
                    <a:pt x="25" y="519"/>
                  </a:lnTo>
                  <a:lnTo>
                    <a:pt x="24" y="519"/>
                  </a:lnTo>
                  <a:lnTo>
                    <a:pt x="21" y="519"/>
                  </a:lnTo>
                  <a:lnTo>
                    <a:pt x="20" y="519"/>
                  </a:lnTo>
                  <a:lnTo>
                    <a:pt x="19" y="519"/>
                  </a:lnTo>
                  <a:lnTo>
                    <a:pt x="18" y="518"/>
                  </a:lnTo>
                  <a:lnTo>
                    <a:pt x="16" y="519"/>
                  </a:lnTo>
                  <a:lnTo>
                    <a:pt x="21" y="539"/>
                  </a:lnTo>
                  <a:lnTo>
                    <a:pt x="23" y="557"/>
                  </a:lnTo>
                  <a:lnTo>
                    <a:pt x="25" y="577"/>
                  </a:lnTo>
                  <a:lnTo>
                    <a:pt x="29" y="597"/>
                  </a:lnTo>
                  <a:lnTo>
                    <a:pt x="34" y="617"/>
                  </a:lnTo>
                  <a:lnTo>
                    <a:pt x="39" y="637"/>
                  </a:lnTo>
                  <a:lnTo>
                    <a:pt x="44" y="658"/>
                  </a:lnTo>
                  <a:lnTo>
                    <a:pt x="50" y="677"/>
                  </a:lnTo>
                  <a:lnTo>
                    <a:pt x="57" y="697"/>
                  </a:lnTo>
                  <a:lnTo>
                    <a:pt x="63" y="717"/>
                  </a:lnTo>
                  <a:lnTo>
                    <a:pt x="70" y="736"/>
                  </a:lnTo>
                  <a:lnTo>
                    <a:pt x="75" y="757"/>
                  </a:lnTo>
                  <a:lnTo>
                    <a:pt x="81" y="778"/>
                  </a:lnTo>
                  <a:lnTo>
                    <a:pt x="88" y="797"/>
                  </a:lnTo>
                  <a:lnTo>
                    <a:pt x="97" y="817"/>
                  </a:lnTo>
                  <a:lnTo>
                    <a:pt x="107" y="836"/>
                  </a:lnTo>
                  <a:lnTo>
                    <a:pt x="117" y="854"/>
                  </a:lnTo>
                  <a:lnTo>
                    <a:pt x="128" y="872"/>
                  </a:lnTo>
                  <a:lnTo>
                    <a:pt x="138" y="889"/>
                  </a:lnTo>
                  <a:lnTo>
                    <a:pt x="149" y="906"/>
                  </a:lnTo>
                  <a:lnTo>
                    <a:pt x="159" y="922"/>
                  </a:lnTo>
                  <a:lnTo>
                    <a:pt x="153" y="836"/>
                  </a:lnTo>
                  <a:lnTo>
                    <a:pt x="148" y="750"/>
                  </a:lnTo>
                  <a:lnTo>
                    <a:pt x="143" y="666"/>
                  </a:lnTo>
                  <a:lnTo>
                    <a:pt x="138" y="582"/>
                  </a:lnTo>
                  <a:lnTo>
                    <a:pt x="134" y="498"/>
                  </a:lnTo>
                  <a:lnTo>
                    <a:pt x="129" y="414"/>
                  </a:lnTo>
                  <a:lnTo>
                    <a:pt x="124" y="330"/>
                  </a:lnTo>
                  <a:lnTo>
                    <a:pt x="119" y="246"/>
                  </a:lnTo>
                  <a:lnTo>
                    <a:pt x="114" y="162"/>
                  </a:lnTo>
                  <a:lnTo>
                    <a:pt x="108" y="76"/>
                  </a:lnTo>
                  <a:lnTo>
                    <a:pt x="108" y="82"/>
                  </a:lnTo>
                  <a:lnTo>
                    <a:pt x="106" y="87"/>
                  </a:lnTo>
                  <a:lnTo>
                    <a:pt x="103" y="94"/>
                  </a:lnTo>
                  <a:lnTo>
                    <a:pt x="101" y="99"/>
                  </a:lnTo>
                  <a:lnTo>
                    <a:pt x="97" y="103"/>
                  </a:lnTo>
                  <a:lnTo>
                    <a:pt x="93" y="108"/>
                  </a:lnTo>
                  <a:lnTo>
                    <a:pt x="88" y="112"/>
                  </a:lnTo>
                  <a:lnTo>
                    <a:pt x="85" y="116"/>
                  </a:lnTo>
                  <a:lnTo>
                    <a:pt x="81" y="118"/>
                  </a:lnTo>
                  <a:lnTo>
                    <a:pt x="78" y="121"/>
                  </a:lnTo>
                  <a:lnTo>
                    <a:pt x="76" y="118"/>
                  </a:lnTo>
                  <a:lnTo>
                    <a:pt x="76" y="129"/>
                  </a:lnTo>
                  <a:lnTo>
                    <a:pt x="76" y="131"/>
                  </a:lnTo>
                  <a:lnTo>
                    <a:pt x="76" y="132"/>
                  </a:lnTo>
                  <a:lnTo>
                    <a:pt x="75" y="133"/>
                  </a:lnTo>
                  <a:lnTo>
                    <a:pt x="75" y="134"/>
                  </a:lnTo>
                  <a:lnTo>
                    <a:pt x="73" y="134"/>
                  </a:lnTo>
                  <a:lnTo>
                    <a:pt x="72" y="136"/>
                  </a:lnTo>
                  <a:lnTo>
                    <a:pt x="71" y="136"/>
                  </a:lnTo>
                  <a:lnTo>
                    <a:pt x="70" y="136"/>
                  </a:lnTo>
                  <a:lnTo>
                    <a:pt x="70" y="134"/>
                  </a:lnTo>
                  <a:lnTo>
                    <a:pt x="70" y="132"/>
                  </a:lnTo>
                  <a:lnTo>
                    <a:pt x="70" y="131"/>
                  </a:lnTo>
                  <a:lnTo>
                    <a:pt x="68" y="128"/>
                  </a:lnTo>
                  <a:lnTo>
                    <a:pt x="67" y="127"/>
                  </a:lnTo>
                  <a:lnTo>
                    <a:pt x="67" y="125"/>
                  </a:lnTo>
                  <a:lnTo>
                    <a:pt x="67" y="123"/>
                  </a:lnTo>
                  <a:lnTo>
                    <a:pt x="67" y="122"/>
                  </a:lnTo>
                  <a:lnTo>
                    <a:pt x="67" y="120"/>
                  </a:lnTo>
                  <a:lnTo>
                    <a:pt x="70" y="118"/>
                  </a:lnTo>
                  <a:lnTo>
                    <a:pt x="66" y="118"/>
                  </a:lnTo>
                  <a:lnTo>
                    <a:pt x="63" y="120"/>
                  </a:lnTo>
                  <a:lnTo>
                    <a:pt x="62" y="121"/>
                  </a:lnTo>
                  <a:lnTo>
                    <a:pt x="60" y="122"/>
                  </a:lnTo>
                  <a:lnTo>
                    <a:pt x="58" y="123"/>
                  </a:lnTo>
                  <a:lnTo>
                    <a:pt x="56" y="125"/>
                  </a:lnTo>
                  <a:lnTo>
                    <a:pt x="55" y="127"/>
                  </a:lnTo>
                  <a:lnTo>
                    <a:pt x="52" y="127"/>
                  </a:lnTo>
                  <a:lnTo>
                    <a:pt x="51" y="127"/>
                  </a:lnTo>
                  <a:lnTo>
                    <a:pt x="49" y="127"/>
                  </a:lnTo>
                  <a:lnTo>
                    <a:pt x="49" y="123"/>
                  </a:lnTo>
                  <a:lnTo>
                    <a:pt x="47" y="122"/>
                  </a:lnTo>
                  <a:lnTo>
                    <a:pt x="45" y="122"/>
                  </a:lnTo>
                  <a:lnTo>
                    <a:pt x="42" y="123"/>
                  </a:lnTo>
                  <a:lnTo>
                    <a:pt x="40" y="125"/>
                  </a:lnTo>
                  <a:lnTo>
                    <a:pt x="37" y="126"/>
                  </a:lnTo>
                  <a:lnTo>
                    <a:pt x="35" y="127"/>
                  </a:lnTo>
                  <a:lnTo>
                    <a:pt x="34" y="127"/>
                  </a:lnTo>
                  <a:lnTo>
                    <a:pt x="31" y="126"/>
                  </a:lnTo>
                  <a:lnTo>
                    <a:pt x="29" y="125"/>
                  </a:lnTo>
                  <a:lnTo>
                    <a:pt x="28" y="121"/>
                  </a:lnTo>
                  <a:lnTo>
                    <a:pt x="25" y="108"/>
                  </a:lnTo>
                  <a:lnTo>
                    <a:pt x="24" y="97"/>
                  </a:lnTo>
                  <a:lnTo>
                    <a:pt x="24" y="86"/>
                  </a:lnTo>
                  <a:lnTo>
                    <a:pt x="25" y="76"/>
                  </a:lnTo>
                  <a:lnTo>
                    <a:pt x="29" y="65"/>
                  </a:lnTo>
                  <a:lnTo>
                    <a:pt x="32" y="56"/>
                  </a:lnTo>
                  <a:lnTo>
                    <a:pt x="37" y="48"/>
                  </a:lnTo>
                  <a:lnTo>
                    <a:pt x="42" y="39"/>
                  </a:lnTo>
                  <a:lnTo>
                    <a:pt x="50" y="32"/>
                  </a:lnTo>
                  <a:lnTo>
                    <a:pt x="57" y="26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61" y="31"/>
                  </a:lnTo>
                  <a:lnTo>
                    <a:pt x="60" y="33"/>
                  </a:lnTo>
                  <a:lnTo>
                    <a:pt x="60" y="34"/>
                  </a:lnTo>
                  <a:lnTo>
                    <a:pt x="58" y="35"/>
                  </a:lnTo>
                  <a:lnTo>
                    <a:pt x="57" y="38"/>
                  </a:lnTo>
                  <a:lnTo>
                    <a:pt x="57" y="40"/>
                  </a:lnTo>
                  <a:lnTo>
                    <a:pt x="57" y="42"/>
                  </a:lnTo>
                  <a:lnTo>
                    <a:pt x="57" y="44"/>
                  </a:lnTo>
                  <a:lnTo>
                    <a:pt x="70" y="23"/>
                  </a:lnTo>
                  <a:lnTo>
                    <a:pt x="71" y="26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6" y="24"/>
                  </a:lnTo>
                  <a:lnTo>
                    <a:pt x="78" y="22"/>
                  </a:lnTo>
                  <a:lnTo>
                    <a:pt x="80" y="18"/>
                  </a:lnTo>
                  <a:lnTo>
                    <a:pt x="82" y="16"/>
                  </a:lnTo>
                  <a:lnTo>
                    <a:pt x="85" y="13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85" y="32"/>
                  </a:lnTo>
                  <a:lnTo>
                    <a:pt x="86" y="32"/>
                  </a:lnTo>
                  <a:lnTo>
                    <a:pt x="87" y="32"/>
                  </a:lnTo>
                  <a:lnTo>
                    <a:pt x="88" y="31"/>
                  </a:lnTo>
                  <a:lnTo>
                    <a:pt x="89" y="31"/>
                  </a:lnTo>
                  <a:lnTo>
                    <a:pt x="89" y="29"/>
                  </a:lnTo>
                  <a:lnTo>
                    <a:pt x="91" y="28"/>
                  </a:lnTo>
                  <a:lnTo>
                    <a:pt x="92" y="27"/>
                  </a:lnTo>
                  <a:lnTo>
                    <a:pt x="93" y="26"/>
                  </a:lnTo>
                  <a:lnTo>
                    <a:pt x="102" y="34"/>
                  </a:lnTo>
                  <a:lnTo>
                    <a:pt x="103" y="28"/>
                  </a:lnTo>
                  <a:lnTo>
                    <a:pt x="104" y="24"/>
                  </a:lnTo>
                  <a:lnTo>
                    <a:pt x="106" y="21"/>
                  </a:lnTo>
                  <a:lnTo>
                    <a:pt x="104" y="17"/>
                  </a:lnTo>
                  <a:lnTo>
                    <a:pt x="104" y="14"/>
                  </a:lnTo>
                  <a:lnTo>
                    <a:pt x="103" y="12"/>
                  </a:lnTo>
                  <a:lnTo>
                    <a:pt x="101" y="9"/>
                  </a:lnTo>
                  <a:lnTo>
                    <a:pt x="98" y="7"/>
                  </a:lnTo>
                  <a:lnTo>
                    <a:pt x="96" y="3"/>
                  </a:lnTo>
                  <a:lnTo>
                    <a:pt x="93" y="0"/>
                  </a:lnTo>
                  <a:lnTo>
                    <a:pt x="85" y="6"/>
                  </a:lnTo>
                  <a:lnTo>
                    <a:pt x="75" y="9"/>
                  </a:lnTo>
                  <a:lnTo>
                    <a:pt x="65" y="13"/>
                  </a:lnTo>
                  <a:lnTo>
                    <a:pt x="54" y="16"/>
                  </a:lnTo>
                  <a:lnTo>
                    <a:pt x="42" y="19"/>
                  </a:lnTo>
                  <a:lnTo>
                    <a:pt x="32" y="23"/>
                  </a:lnTo>
                  <a:lnTo>
                    <a:pt x="24" y="28"/>
                  </a:lnTo>
                  <a:lnTo>
                    <a:pt x="18" y="35"/>
                  </a:lnTo>
                  <a:lnTo>
                    <a:pt x="13" y="44"/>
                  </a:lnTo>
                  <a:lnTo>
                    <a:pt x="10" y="55"/>
                  </a:lnTo>
                  <a:lnTo>
                    <a:pt x="6" y="101"/>
                  </a:lnTo>
                  <a:lnTo>
                    <a:pt x="4" y="147"/>
                  </a:lnTo>
                  <a:lnTo>
                    <a:pt x="2" y="193"/>
                  </a:lnTo>
                  <a:lnTo>
                    <a:pt x="0" y="237"/>
                  </a:lnTo>
                  <a:lnTo>
                    <a:pt x="0" y="283"/>
                  </a:lnTo>
                  <a:lnTo>
                    <a:pt x="0" y="327"/>
                  </a:lnTo>
                  <a:lnTo>
                    <a:pt x="2" y="373"/>
                  </a:lnTo>
                  <a:lnTo>
                    <a:pt x="5" y="418"/>
                  </a:lnTo>
                  <a:lnTo>
                    <a:pt x="10" y="463"/>
                  </a:lnTo>
                  <a:lnTo>
                    <a:pt x="16" y="509"/>
                  </a:lnTo>
                  <a:lnTo>
                    <a:pt x="16" y="508"/>
                  </a:lnTo>
                  <a:lnTo>
                    <a:pt x="16" y="507"/>
                  </a:lnTo>
                  <a:lnTo>
                    <a:pt x="16" y="506"/>
                  </a:lnTo>
                  <a:lnTo>
                    <a:pt x="15" y="504"/>
                  </a:lnTo>
                  <a:lnTo>
                    <a:pt x="15" y="503"/>
                  </a:lnTo>
                  <a:lnTo>
                    <a:pt x="15" y="502"/>
                  </a:lnTo>
                  <a:lnTo>
                    <a:pt x="16" y="501"/>
                  </a:lnTo>
                  <a:lnTo>
                    <a:pt x="16" y="499"/>
                  </a:lnTo>
                  <a:lnTo>
                    <a:pt x="18" y="499"/>
                  </a:lnTo>
                  <a:lnTo>
                    <a:pt x="19" y="498"/>
                  </a:lnTo>
                  <a:close/>
                  <a:moveTo>
                    <a:pt x="51" y="632"/>
                  </a:moveTo>
                  <a:lnTo>
                    <a:pt x="49" y="626"/>
                  </a:lnTo>
                  <a:lnTo>
                    <a:pt x="57" y="628"/>
                  </a:lnTo>
                  <a:lnTo>
                    <a:pt x="51" y="632"/>
                  </a:lnTo>
                  <a:close/>
                  <a:moveTo>
                    <a:pt x="70" y="643"/>
                  </a:moveTo>
                  <a:lnTo>
                    <a:pt x="72" y="638"/>
                  </a:lnTo>
                  <a:lnTo>
                    <a:pt x="78" y="640"/>
                  </a:lnTo>
                  <a:lnTo>
                    <a:pt x="78" y="642"/>
                  </a:lnTo>
                  <a:lnTo>
                    <a:pt x="77" y="642"/>
                  </a:lnTo>
                  <a:lnTo>
                    <a:pt x="76" y="643"/>
                  </a:lnTo>
                  <a:lnTo>
                    <a:pt x="75" y="643"/>
                  </a:lnTo>
                  <a:lnTo>
                    <a:pt x="73" y="643"/>
                  </a:lnTo>
                  <a:lnTo>
                    <a:pt x="72" y="643"/>
                  </a:lnTo>
                  <a:lnTo>
                    <a:pt x="71" y="643"/>
                  </a:lnTo>
                  <a:lnTo>
                    <a:pt x="70" y="643"/>
                  </a:lnTo>
                  <a:close/>
                  <a:moveTo>
                    <a:pt x="10" y="371"/>
                  </a:moveTo>
                  <a:lnTo>
                    <a:pt x="13" y="371"/>
                  </a:lnTo>
                  <a:lnTo>
                    <a:pt x="10" y="272"/>
                  </a:lnTo>
                  <a:lnTo>
                    <a:pt x="15" y="277"/>
                  </a:lnTo>
                  <a:lnTo>
                    <a:pt x="18" y="283"/>
                  </a:lnTo>
                  <a:lnTo>
                    <a:pt x="20" y="289"/>
                  </a:lnTo>
                  <a:lnTo>
                    <a:pt x="20" y="295"/>
                  </a:lnTo>
                  <a:lnTo>
                    <a:pt x="20" y="303"/>
                  </a:lnTo>
                  <a:lnTo>
                    <a:pt x="20" y="309"/>
                  </a:lnTo>
                  <a:lnTo>
                    <a:pt x="19" y="316"/>
                  </a:lnTo>
                  <a:lnTo>
                    <a:pt x="19" y="322"/>
                  </a:lnTo>
                  <a:lnTo>
                    <a:pt x="20" y="329"/>
                  </a:lnTo>
                  <a:lnTo>
                    <a:pt x="21" y="335"/>
                  </a:lnTo>
                  <a:lnTo>
                    <a:pt x="20" y="336"/>
                  </a:lnTo>
                  <a:lnTo>
                    <a:pt x="19" y="336"/>
                  </a:lnTo>
                  <a:lnTo>
                    <a:pt x="19" y="337"/>
                  </a:lnTo>
                  <a:lnTo>
                    <a:pt x="19" y="339"/>
                  </a:lnTo>
                  <a:lnTo>
                    <a:pt x="19" y="340"/>
                  </a:lnTo>
                  <a:lnTo>
                    <a:pt x="19" y="341"/>
                  </a:lnTo>
                  <a:lnTo>
                    <a:pt x="19" y="342"/>
                  </a:lnTo>
                  <a:lnTo>
                    <a:pt x="19" y="343"/>
                  </a:lnTo>
                  <a:lnTo>
                    <a:pt x="19" y="345"/>
                  </a:lnTo>
                  <a:lnTo>
                    <a:pt x="19" y="346"/>
                  </a:lnTo>
                  <a:lnTo>
                    <a:pt x="19" y="347"/>
                  </a:lnTo>
                  <a:lnTo>
                    <a:pt x="20" y="347"/>
                  </a:lnTo>
                  <a:lnTo>
                    <a:pt x="20" y="348"/>
                  </a:lnTo>
                  <a:lnTo>
                    <a:pt x="21" y="348"/>
                  </a:lnTo>
                  <a:lnTo>
                    <a:pt x="23" y="350"/>
                  </a:lnTo>
                  <a:lnTo>
                    <a:pt x="24" y="350"/>
                  </a:lnTo>
                  <a:lnTo>
                    <a:pt x="25" y="350"/>
                  </a:lnTo>
                  <a:lnTo>
                    <a:pt x="26" y="350"/>
                  </a:lnTo>
                  <a:lnTo>
                    <a:pt x="28" y="350"/>
                  </a:lnTo>
                  <a:lnTo>
                    <a:pt x="26" y="350"/>
                  </a:lnTo>
                  <a:lnTo>
                    <a:pt x="25" y="350"/>
                  </a:lnTo>
                  <a:lnTo>
                    <a:pt x="24" y="350"/>
                  </a:lnTo>
                  <a:lnTo>
                    <a:pt x="23" y="348"/>
                  </a:lnTo>
                  <a:lnTo>
                    <a:pt x="20" y="348"/>
                  </a:lnTo>
                  <a:lnTo>
                    <a:pt x="18" y="348"/>
                  </a:lnTo>
                  <a:lnTo>
                    <a:pt x="16" y="348"/>
                  </a:lnTo>
                  <a:lnTo>
                    <a:pt x="14" y="350"/>
                  </a:lnTo>
                  <a:lnTo>
                    <a:pt x="13" y="352"/>
                  </a:lnTo>
                  <a:lnTo>
                    <a:pt x="13" y="356"/>
                  </a:lnTo>
                  <a:lnTo>
                    <a:pt x="16" y="355"/>
                  </a:lnTo>
                  <a:lnTo>
                    <a:pt x="19" y="355"/>
                  </a:lnTo>
                  <a:lnTo>
                    <a:pt x="21" y="355"/>
                  </a:lnTo>
                  <a:lnTo>
                    <a:pt x="23" y="357"/>
                  </a:lnTo>
                  <a:lnTo>
                    <a:pt x="24" y="360"/>
                  </a:lnTo>
                  <a:lnTo>
                    <a:pt x="24" y="362"/>
                  </a:lnTo>
                  <a:lnTo>
                    <a:pt x="25" y="364"/>
                  </a:lnTo>
                  <a:lnTo>
                    <a:pt x="25" y="367"/>
                  </a:lnTo>
                  <a:lnTo>
                    <a:pt x="26" y="369"/>
                  </a:lnTo>
                  <a:lnTo>
                    <a:pt x="28" y="371"/>
                  </a:lnTo>
                  <a:lnTo>
                    <a:pt x="25" y="373"/>
                  </a:lnTo>
                  <a:lnTo>
                    <a:pt x="24" y="373"/>
                  </a:lnTo>
                  <a:lnTo>
                    <a:pt x="21" y="376"/>
                  </a:lnTo>
                  <a:lnTo>
                    <a:pt x="31" y="386"/>
                  </a:lnTo>
                  <a:lnTo>
                    <a:pt x="31" y="384"/>
                  </a:lnTo>
                  <a:lnTo>
                    <a:pt x="31" y="386"/>
                  </a:lnTo>
                  <a:lnTo>
                    <a:pt x="30" y="386"/>
                  </a:lnTo>
                  <a:lnTo>
                    <a:pt x="29" y="386"/>
                  </a:lnTo>
                  <a:lnTo>
                    <a:pt x="29" y="387"/>
                  </a:lnTo>
                  <a:lnTo>
                    <a:pt x="28" y="387"/>
                  </a:lnTo>
                  <a:lnTo>
                    <a:pt x="26" y="388"/>
                  </a:lnTo>
                  <a:lnTo>
                    <a:pt x="25" y="388"/>
                  </a:lnTo>
                  <a:lnTo>
                    <a:pt x="23" y="388"/>
                  </a:lnTo>
                  <a:lnTo>
                    <a:pt x="21" y="388"/>
                  </a:lnTo>
                  <a:lnTo>
                    <a:pt x="20" y="388"/>
                  </a:lnTo>
                  <a:lnTo>
                    <a:pt x="19" y="388"/>
                  </a:lnTo>
                  <a:lnTo>
                    <a:pt x="21" y="386"/>
                  </a:lnTo>
                  <a:lnTo>
                    <a:pt x="23" y="384"/>
                  </a:lnTo>
                  <a:lnTo>
                    <a:pt x="24" y="382"/>
                  </a:lnTo>
                  <a:lnTo>
                    <a:pt x="23" y="381"/>
                  </a:lnTo>
                  <a:lnTo>
                    <a:pt x="23" y="379"/>
                  </a:lnTo>
                  <a:lnTo>
                    <a:pt x="21" y="377"/>
                  </a:lnTo>
                  <a:lnTo>
                    <a:pt x="20" y="376"/>
                  </a:lnTo>
                  <a:lnTo>
                    <a:pt x="21" y="374"/>
                  </a:lnTo>
                  <a:lnTo>
                    <a:pt x="24" y="373"/>
                  </a:lnTo>
                  <a:lnTo>
                    <a:pt x="25" y="373"/>
                  </a:lnTo>
                  <a:lnTo>
                    <a:pt x="24" y="372"/>
                  </a:lnTo>
                  <a:lnTo>
                    <a:pt x="23" y="371"/>
                  </a:lnTo>
                  <a:lnTo>
                    <a:pt x="21" y="369"/>
                  </a:lnTo>
                  <a:lnTo>
                    <a:pt x="20" y="368"/>
                  </a:lnTo>
                  <a:lnTo>
                    <a:pt x="19" y="367"/>
                  </a:lnTo>
                  <a:lnTo>
                    <a:pt x="18" y="367"/>
                  </a:lnTo>
                  <a:lnTo>
                    <a:pt x="16" y="367"/>
                  </a:lnTo>
                  <a:lnTo>
                    <a:pt x="10" y="382"/>
                  </a:lnTo>
                  <a:lnTo>
                    <a:pt x="10" y="371"/>
                  </a:lnTo>
                  <a:close/>
                  <a:moveTo>
                    <a:pt x="36" y="409"/>
                  </a:moveTo>
                  <a:lnTo>
                    <a:pt x="34" y="410"/>
                  </a:lnTo>
                  <a:lnTo>
                    <a:pt x="30" y="412"/>
                  </a:lnTo>
                  <a:lnTo>
                    <a:pt x="28" y="412"/>
                  </a:lnTo>
                  <a:lnTo>
                    <a:pt x="26" y="412"/>
                  </a:lnTo>
                  <a:lnTo>
                    <a:pt x="24" y="412"/>
                  </a:lnTo>
                  <a:lnTo>
                    <a:pt x="23" y="410"/>
                  </a:lnTo>
                  <a:lnTo>
                    <a:pt x="21" y="408"/>
                  </a:lnTo>
                  <a:lnTo>
                    <a:pt x="21" y="407"/>
                  </a:lnTo>
                  <a:lnTo>
                    <a:pt x="21" y="404"/>
                  </a:lnTo>
                  <a:lnTo>
                    <a:pt x="21" y="403"/>
                  </a:lnTo>
                  <a:lnTo>
                    <a:pt x="36" y="409"/>
                  </a:lnTo>
                  <a:close/>
                  <a:moveTo>
                    <a:pt x="13" y="421"/>
                  </a:moveTo>
                  <a:lnTo>
                    <a:pt x="10" y="415"/>
                  </a:lnTo>
                  <a:lnTo>
                    <a:pt x="11" y="415"/>
                  </a:lnTo>
                  <a:lnTo>
                    <a:pt x="11" y="416"/>
                  </a:lnTo>
                  <a:lnTo>
                    <a:pt x="13" y="416"/>
                  </a:lnTo>
                  <a:lnTo>
                    <a:pt x="13" y="418"/>
                  </a:lnTo>
                  <a:lnTo>
                    <a:pt x="14" y="418"/>
                  </a:lnTo>
                  <a:lnTo>
                    <a:pt x="14" y="419"/>
                  </a:lnTo>
                  <a:lnTo>
                    <a:pt x="14" y="420"/>
                  </a:lnTo>
                  <a:lnTo>
                    <a:pt x="13" y="421"/>
                  </a:lnTo>
                  <a:lnTo>
                    <a:pt x="16" y="430"/>
                  </a:lnTo>
                  <a:lnTo>
                    <a:pt x="14" y="430"/>
                  </a:lnTo>
                  <a:lnTo>
                    <a:pt x="11" y="429"/>
                  </a:lnTo>
                  <a:lnTo>
                    <a:pt x="10" y="429"/>
                  </a:lnTo>
                  <a:lnTo>
                    <a:pt x="10" y="428"/>
                  </a:lnTo>
                  <a:lnTo>
                    <a:pt x="10" y="426"/>
                  </a:lnTo>
                  <a:lnTo>
                    <a:pt x="10" y="425"/>
                  </a:lnTo>
                  <a:lnTo>
                    <a:pt x="11" y="424"/>
                  </a:lnTo>
                  <a:lnTo>
                    <a:pt x="13" y="423"/>
                  </a:lnTo>
                  <a:lnTo>
                    <a:pt x="13" y="421"/>
                  </a:lnTo>
                  <a:close/>
                  <a:moveTo>
                    <a:pt x="21" y="445"/>
                  </a:moveTo>
                  <a:lnTo>
                    <a:pt x="31" y="441"/>
                  </a:lnTo>
                  <a:lnTo>
                    <a:pt x="29" y="444"/>
                  </a:lnTo>
                  <a:lnTo>
                    <a:pt x="28" y="445"/>
                  </a:lnTo>
                  <a:lnTo>
                    <a:pt x="25" y="446"/>
                  </a:lnTo>
                  <a:lnTo>
                    <a:pt x="24" y="447"/>
                  </a:lnTo>
                  <a:lnTo>
                    <a:pt x="21" y="449"/>
                  </a:lnTo>
                  <a:lnTo>
                    <a:pt x="20" y="449"/>
                  </a:lnTo>
                  <a:lnTo>
                    <a:pt x="19" y="450"/>
                  </a:lnTo>
                  <a:lnTo>
                    <a:pt x="18" y="452"/>
                  </a:lnTo>
                  <a:lnTo>
                    <a:pt x="16" y="456"/>
                  </a:lnTo>
                  <a:lnTo>
                    <a:pt x="16" y="460"/>
                  </a:lnTo>
                  <a:lnTo>
                    <a:pt x="21" y="465"/>
                  </a:lnTo>
                  <a:lnTo>
                    <a:pt x="23" y="465"/>
                  </a:lnTo>
                  <a:lnTo>
                    <a:pt x="23" y="463"/>
                  </a:lnTo>
                  <a:lnTo>
                    <a:pt x="24" y="463"/>
                  </a:lnTo>
                  <a:lnTo>
                    <a:pt x="24" y="462"/>
                  </a:lnTo>
                  <a:lnTo>
                    <a:pt x="25" y="461"/>
                  </a:lnTo>
                  <a:lnTo>
                    <a:pt x="25" y="460"/>
                  </a:lnTo>
                  <a:lnTo>
                    <a:pt x="25" y="459"/>
                  </a:lnTo>
                  <a:lnTo>
                    <a:pt x="25" y="457"/>
                  </a:lnTo>
                  <a:lnTo>
                    <a:pt x="25" y="456"/>
                  </a:lnTo>
                  <a:lnTo>
                    <a:pt x="28" y="459"/>
                  </a:lnTo>
                  <a:lnTo>
                    <a:pt x="31" y="460"/>
                  </a:lnTo>
                  <a:lnTo>
                    <a:pt x="34" y="460"/>
                  </a:lnTo>
                  <a:lnTo>
                    <a:pt x="36" y="459"/>
                  </a:lnTo>
                  <a:lnTo>
                    <a:pt x="40" y="456"/>
                  </a:lnTo>
                  <a:lnTo>
                    <a:pt x="42" y="454"/>
                  </a:lnTo>
                  <a:lnTo>
                    <a:pt x="44" y="451"/>
                  </a:lnTo>
                  <a:lnTo>
                    <a:pt x="46" y="449"/>
                  </a:lnTo>
                  <a:lnTo>
                    <a:pt x="46" y="446"/>
                  </a:lnTo>
                  <a:lnTo>
                    <a:pt x="46" y="445"/>
                  </a:lnTo>
                  <a:lnTo>
                    <a:pt x="46" y="442"/>
                  </a:lnTo>
                  <a:lnTo>
                    <a:pt x="46" y="441"/>
                  </a:lnTo>
                  <a:lnTo>
                    <a:pt x="45" y="439"/>
                  </a:lnTo>
                  <a:lnTo>
                    <a:pt x="44" y="437"/>
                  </a:lnTo>
                  <a:lnTo>
                    <a:pt x="42" y="435"/>
                  </a:lnTo>
                  <a:lnTo>
                    <a:pt x="41" y="434"/>
                  </a:lnTo>
                  <a:lnTo>
                    <a:pt x="40" y="433"/>
                  </a:lnTo>
                  <a:lnTo>
                    <a:pt x="39" y="430"/>
                  </a:lnTo>
                  <a:lnTo>
                    <a:pt x="36" y="429"/>
                  </a:lnTo>
                  <a:lnTo>
                    <a:pt x="35" y="428"/>
                  </a:lnTo>
                  <a:lnTo>
                    <a:pt x="35" y="429"/>
                  </a:lnTo>
                  <a:lnTo>
                    <a:pt x="34" y="429"/>
                  </a:lnTo>
                  <a:lnTo>
                    <a:pt x="34" y="430"/>
                  </a:lnTo>
                  <a:lnTo>
                    <a:pt x="31" y="426"/>
                  </a:lnTo>
                  <a:lnTo>
                    <a:pt x="32" y="426"/>
                  </a:lnTo>
                  <a:lnTo>
                    <a:pt x="32" y="428"/>
                  </a:lnTo>
                  <a:lnTo>
                    <a:pt x="34" y="428"/>
                  </a:lnTo>
                  <a:lnTo>
                    <a:pt x="35" y="428"/>
                  </a:lnTo>
                  <a:lnTo>
                    <a:pt x="37" y="425"/>
                  </a:lnTo>
                  <a:lnTo>
                    <a:pt x="39" y="421"/>
                  </a:lnTo>
                  <a:lnTo>
                    <a:pt x="41" y="419"/>
                  </a:lnTo>
                  <a:lnTo>
                    <a:pt x="42" y="415"/>
                  </a:lnTo>
                  <a:lnTo>
                    <a:pt x="45" y="412"/>
                  </a:lnTo>
                  <a:lnTo>
                    <a:pt x="45" y="408"/>
                  </a:lnTo>
                  <a:lnTo>
                    <a:pt x="46" y="405"/>
                  </a:lnTo>
                  <a:lnTo>
                    <a:pt x="45" y="402"/>
                  </a:lnTo>
                  <a:lnTo>
                    <a:pt x="44" y="399"/>
                  </a:lnTo>
                  <a:lnTo>
                    <a:pt x="42" y="397"/>
                  </a:lnTo>
                  <a:lnTo>
                    <a:pt x="40" y="394"/>
                  </a:lnTo>
                  <a:lnTo>
                    <a:pt x="40" y="393"/>
                  </a:lnTo>
                  <a:lnTo>
                    <a:pt x="40" y="392"/>
                  </a:lnTo>
                  <a:lnTo>
                    <a:pt x="41" y="392"/>
                  </a:lnTo>
                  <a:lnTo>
                    <a:pt x="42" y="390"/>
                  </a:lnTo>
                  <a:lnTo>
                    <a:pt x="44" y="389"/>
                  </a:lnTo>
                  <a:lnTo>
                    <a:pt x="45" y="388"/>
                  </a:lnTo>
                  <a:lnTo>
                    <a:pt x="45" y="386"/>
                  </a:lnTo>
                  <a:lnTo>
                    <a:pt x="44" y="383"/>
                  </a:lnTo>
                  <a:lnTo>
                    <a:pt x="42" y="379"/>
                  </a:lnTo>
                  <a:lnTo>
                    <a:pt x="41" y="374"/>
                  </a:lnTo>
                  <a:lnTo>
                    <a:pt x="40" y="368"/>
                  </a:lnTo>
                  <a:lnTo>
                    <a:pt x="39" y="361"/>
                  </a:lnTo>
                  <a:lnTo>
                    <a:pt x="39" y="355"/>
                  </a:lnTo>
                  <a:lnTo>
                    <a:pt x="39" y="347"/>
                  </a:lnTo>
                  <a:lnTo>
                    <a:pt x="40" y="339"/>
                  </a:lnTo>
                  <a:lnTo>
                    <a:pt x="40" y="331"/>
                  </a:lnTo>
                  <a:lnTo>
                    <a:pt x="42" y="325"/>
                  </a:lnTo>
                  <a:lnTo>
                    <a:pt x="44" y="317"/>
                  </a:lnTo>
                  <a:lnTo>
                    <a:pt x="46" y="311"/>
                  </a:lnTo>
                  <a:lnTo>
                    <a:pt x="46" y="310"/>
                  </a:lnTo>
                  <a:lnTo>
                    <a:pt x="46" y="309"/>
                  </a:lnTo>
                  <a:lnTo>
                    <a:pt x="46" y="305"/>
                  </a:lnTo>
                  <a:lnTo>
                    <a:pt x="46" y="303"/>
                  </a:lnTo>
                  <a:lnTo>
                    <a:pt x="46" y="300"/>
                  </a:lnTo>
                  <a:lnTo>
                    <a:pt x="46" y="298"/>
                  </a:lnTo>
                  <a:lnTo>
                    <a:pt x="45" y="296"/>
                  </a:lnTo>
                  <a:lnTo>
                    <a:pt x="44" y="295"/>
                  </a:lnTo>
                  <a:lnTo>
                    <a:pt x="41" y="296"/>
                  </a:lnTo>
                  <a:lnTo>
                    <a:pt x="36" y="299"/>
                  </a:lnTo>
                  <a:lnTo>
                    <a:pt x="36" y="305"/>
                  </a:lnTo>
                  <a:lnTo>
                    <a:pt x="35" y="304"/>
                  </a:lnTo>
                  <a:lnTo>
                    <a:pt x="35" y="303"/>
                  </a:lnTo>
                  <a:lnTo>
                    <a:pt x="35" y="301"/>
                  </a:lnTo>
                  <a:lnTo>
                    <a:pt x="35" y="300"/>
                  </a:lnTo>
                  <a:lnTo>
                    <a:pt x="36" y="300"/>
                  </a:lnTo>
                  <a:lnTo>
                    <a:pt x="36" y="299"/>
                  </a:lnTo>
                  <a:lnTo>
                    <a:pt x="37" y="296"/>
                  </a:lnTo>
                  <a:lnTo>
                    <a:pt x="39" y="295"/>
                  </a:lnTo>
                  <a:lnTo>
                    <a:pt x="40" y="294"/>
                  </a:lnTo>
                  <a:lnTo>
                    <a:pt x="41" y="293"/>
                  </a:lnTo>
                  <a:lnTo>
                    <a:pt x="42" y="290"/>
                  </a:lnTo>
                  <a:lnTo>
                    <a:pt x="44" y="289"/>
                  </a:lnTo>
                  <a:lnTo>
                    <a:pt x="45" y="289"/>
                  </a:lnTo>
                  <a:lnTo>
                    <a:pt x="46" y="288"/>
                  </a:lnTo>
                  <a:lnTo>
                    <a:pt x="47" y="287"/>
                  </a:lnTo>
                  <a:lnTo>
                    <a:pt x="49" y="287"/>
                  </a:lnTo>
                  <a:lnTo>
                    <a:pt x="55" y="308"/>
                  </a:lnTo>
                  <a:lnTo>
                    <a:pt x="46" y="320"/>
                  </a:lnTo>
                  <a:lnTo>
                    <a:pt x="49" y="324"/>
                  </a:lnTo>
                  <a:lnTo>
                    <a:pt x="54" y="325"/>
                  </a:lnTo>
                  <a:lnTo>
                    <a:pt x="58" y="326"/>
                  </a:lnTo>
                  <a:lnTo>
                    <a:pt x="65" y="326"/>
                  </a:lnTo>
                  <a:lnTo>
                    <a:pt x="70" y="325"/>
                  </a:lnTo>
                  <a:lnTo>
                    <a:pt x="73" y="325"/>
                  </a:lnTo>
                  <a:lnTo>
                    <a:pt x="76" y="326"/>
                  </a:lnTo>
                  <a:lnTo>
                    <a:pt x="77" y="329"/>
                  </a:lnTo>
                  <a:lnTo>
                    <a:pt x="75" y="334"/>
                  </a:lnTo>
                  <a:lnTo>
                    <a:pt x="70" y="341"/>
                  </a:lnTo>
                  <a:lnTo>
                    <a:pt x="71" y="342"/>
                  </a:lnTo>
                  <a:lnTo>
                    <a:pt x="72" y="342"/>
                  </a:lnTo>
                  <a:lnTo>
                    <a:pt x="73" y="342"/>
                  </a:lnTo>
                  <a:lnTo>
                    <a:pt x="75" y="342"/>
                  </a:lnTo>
                  <a:lnTo>
                    <a:pt x="76" y="341"/>
                  </a:lnTo>
                  <a:lnTo>
                    <a:pt x="77" y="341"/>
                  </a:lnTo>
                  <a:lnTo>
                    <a:pt x="77" y="342"/>
                  </a:lnTo>
                  <a:lnTo>
                    <a:pt x="78" y="343"/>
                  </a:lnTo>
                  <a:lnTo>
                    <a:pt x="78" y="346"/>
                  </a:lnTo>
                  <a:lnTo>
                    <a:pt x="72" y="352"/>
                  </a:lnTo>
                  <a:lnTo>
                    <a:pt x="75" y="351"/>
                  </a:lnTo>
                  <a:lnTo>
                    <a:pt x="86" y="362"/>
                  </a:lnTo>
                  <a:lnTo>
                    <a:pt x="85" y="364"/>
                  </a:lnTo>
                  <a:lnTo>
                    <a:pt x="83" y="363"/>
                  </a:lnTo>
                  <a:lnTo>
                    <a:pt x="83" y="362"/>
                  </a:lnTo>
                  <a:lnTo>
                    <a:pt x="82" y="362"/>
                  </a:lnTo>
                  <a:lnTo>
                    <a:pt x="81" y="362"/>
                  </a:lnTo>
                  <a:lnTo>
                    <a:pt x="80" y="361"/>
                  </a:lnTo>
                  <a:lnTo>
                    <a:pt x="78" y="361"/>
                  </a:lnTo>
                  <a:lnTo>
                    <a:pt x="77" y="361"/>
                  </a:lnTo>
                  <a:lnTo>
                    <a:pt x="76" y="361"/>
                  </a:lnTo>
                  <a:lnTo>
                    <a:pt x="72" y="364"/>
                  </a:lnTo>
                  <a:lnTo>
                    <a:pt x="81" y="373"/>
                  </a:lnTo>
                  <a:lnTo>
                    <a:pt x="78" y="373"/>
                  </a:lnTo>
                  <a:lnTo>
                    <a:pt x="78" y="376"/>
                  </a:lnTo>
                  <a:lnTo>
                    <a:pt x="80" y="378"/>
                  </a:lnTo>
                  <a:lnTo>
                    <a:pt x="80" y="381"/>
                  </a:lnTo>
                  <a:lnTo>
                    <a:pt x="81" y="382"/>
                  </a:lnTo>
                  <a:lnTo>
                    <a:pt x="81" y="384"/>
                  </a:lnTo>
                  <a:lnTo>
                    <a:pt x="81" y="386"/>
                  </a:lnTo>
                  <a:lnTo>
                    <a:pt x="82" y="388"/>
                  </a:lnTo>
                  <a:lnTo>
                    <a:pt x="82" y="390"/>
                  </a:lnTo>
                  <a:lnTo>
                    <a:pt x="81" y="392"/>
                  </a:lnTo>
                  <a:lnTo>
                    <a:pt x="81" y="394"/>
                  </a:lnTo>
                  <a:lnTo>
                    <a:pt x="78" y="390"/>
                  </a:lnTo>
                  <a:lnTo>
                    <a:pt x="72" y="397"/>
                  </a:lnTo>
                  <a:lnTo>
                    <a:pt x="87" y="405"/>
                  </a:lnTo>
                  <a:lnTo>
                    <a:pt x="85" y="405"/>
                  </a:lnTo>
                  <a:lnTo>
                    <a:pt x="87" y="418"/>
                  </a:lnTo>
                  <a:lnTo>
                    <a:pt x="81" y="409"/>
                  </a:lnTo>
                  <a:lnTo>
                    <a:pt x="77" y="410"/>
                  </a:lnTo>
                  <a:lnTo>
                    <a:pt x="75" y="413"/>
                  </a:lnTo>
                  <a:lnTo>
                    <a:pt x="75" y="415"/>
                  </a:lnTo>
                  <a:lnTo>
                    <a:pt x="76" y="418"/>
                  </a:lnTo>
                  <a:lnTo>
                    <a:pt x="77" y="419"/>
                  </a:lnTo>
                  <a:lnTo>
                    <a:pt x="80" y="421"/>
                  </a:lnTo>
                  <a:lnTo>
                    <a:pt x="81" y="424"/>
                  </a:lnTo>
                  <a:lnTo>
                    <a:pt x="82" y="426"/>
                  </a:lnTo>
                  <a:lnTo>
                    <a:pt x="82" y="428"/>
                  </a:lnTo>
                  <a:lnTo>
                    <a:pt x="81" y="430"/>
                  </a:lnTo>
                  <a:lnTo>
                    <a:pt x="91" y="430"/>
                  </a:lnTo>
                  <a:lnTo>
                    <a:pt x="89" y="433"/>
                  </a:lnTo>
                  <a:lnTo>
                    <a:pt x="88" y="436"/>
                  </a:lnTo>
                  <a:lnTo>
                    <a:pt x="87" y="440"/>
                  </a:lnTo>
                  <a:lnTo>
                    <a:pt x="87" y="444"/>
                  </a:lnTo>
                  <a:lnTo>
                    <a:pt x="86" y="447"/>
                  </a:lnTo>
                  <a:lnTo>
                    <a:pt x="86" y="451"/>
                  </a:lnTo>
                  <a:lnTo>
                    <a:pt x="85" y="455"/>
                  </a:lnTo>
                  <a:lnTo>
                    <a:pt x="83" y="459"/>
                  </a:lnTo>
                  <a:lnTo>
                    <a:pt x="81" y="461"/>
                  </a:lnTo>
                  <a:lnTo>
                    <a:pt x="78" y="465"/>
                  </a:lnTo>
                  <a:lnTo>
                    <a:pt x="77" y="463"/>
                  </a:lnTo>
                  <a:lnTo>
                    <a:pt x="76" y="463"/>
                  </a:lnTo>
                  <a:lnTo>
                    <a:pt x="76" y="462"/>
                  </a:lnTo>
                  <a:lnTo>
                    <a:pt x="75" y="461"/>
                  </a:lnTo>
                  <a:lnTo>
                    <a:pt x="75" y="460"/>
                  </a:lnTo>
                  <a:lnTo>
                    <a:pt x="75" y="459"/>
                  </a:lnTo>
                  <a:lnTo>
                    <a:pt x="76" y="457"/>
                  </a:lnTo>
                  <a:lnTo>
                    <a:pt x="76" y="456"/>
                  </a:lnTo>
                  <a:lnTo>
                    <a:pt x="76" y="455"/>
                  </a:lnTo>
                  <a:lnTo>
                    <a:pt x="76" y="454"/>
                  </a:lnTo>
                  <a:lnTo>
                    <a:pt x="81" y="454"/>
                  </a:lnTo>
                  <a:lnTo>
                    <a:pt x="81" y="450"/>
                  </a:lnTo>
                  <a:lnTo>
                    <a:pt x="80" y="446"/>
                  </a:lnTo>
                  <a:lnTo>
                    <a:pt x="80" y="442"/>
                  </a:lnTo>
                  <a:lnTo>
                    <a:pt x="77" y="439"/>
                  </a:lnTo>
                  <a:lnTo>
                    <a:pt x="76" y="435"/>
                  </a:lnTo>
                  <a:lnTo>
                    <a:pt x="73" y="431"/>
                  </a:lnTo>
                  <a:lnTo>
                    <a:pt x="71" y="428"/>
                  </a:lnTo>
                  <a:lnTo>
                    <a:pt x="67" y="425"/>
                  </a:lnTo>
                  <a:lnTo>
                    <a:pt x="65" y="423"/>
                  </a:lnTo>
                  <a:lnTo>
                    <a:pt x="61" y="420"/>
                  </a:lnTo>
                  <a:lnTo>
                    <a:pt x="62" y="423"/>
                  </a:lnTo>
                  <a:lnTo>
                    <a:pt x="62" y="426"/>
                  </a:lnTo>
                  <a:lnTo>
                    <a:pt x="61" y="429"/>
                  </a:lnTo>
                  <a:lnTo>
                    <a:pt x="60" y="431"/>
                  </a:lnTo>
                  <a:lnTo>
                    <a:pt x="57" y="434"/>
                  </a:lnTo>
                  <a:lnTo>
                    <a:pt x="55" y="435"/>
                  </a:lnTo>
                  <a:lnTo>
                    <a:pt x="54" y="437"/>
                  </a:lnTo>
                  <a:lnTo>
                    <a:pt x="52" y="439"/>
                  </a:lnTo>
                  <a:lnTo>
                    <a:pt x="51" y="440"/>
                  </a:lnTo>
                  <a:lnTo>
                    <a:pt x="51" y="441"/>
                  </a:lnTo>
                  <a:lnTo>
                    <a:pt x="49" y="445"/>
                  </a:lnTo>
                  <a:lnTo>
                    <a:pt x="50" y="446"/>
                  </a:lnTo>
                  <a:lnTo>
                    <a:pt x="50" y="447"/>
                  </a:lnTo>
                  <a:lnTo>
                    <a:pt x="51" y="447"/>
                  </a:lnTo>
                  <a:lnTo>
                    <a:pt x="52" y="447"/>
                  </a:lnTo>
                  <a:lnTo>
                    <a:pt x="54" y="447"/>
                  </a:lnTo>
                  <a:lnTo>
                    <a:pt x="55" y="447"/>
                  </a:lnTo>
                  <a:lnTo>
                    <a:pt x="56" y="447"/>
                  </a:lnTo>
                  <a:lnTo>
                    <a:pt x="58" y="447"/>
                  </a:lnTo>
                  <a:lnTo>
                    <a:pt x="60" y="447"/>
                  </a:lnTo>
                  <a:lnTo>
                    <a:pt x="61" y="447"/>
                  </a:lnTo>
                  <a:lnTo>
                    <a:pt x="62" y="447"/>
                  </a:lnTo>
                  <a:lnTo>
                    <a:pt x="62" y="446"/>
                  </a:lnTo>
                  <a:lnTo>
                    <a:pt x="63" y="445"/>
                  </a:lnTo>
                  <a:lnTo>
                    <a:pt x="63" y="444"/>
                  </a:lnTo>
                  <a:lnTo>
                    <a:pt x="63" y="442"/>
                  </a:lnTo>
                  <a:lnTo>
                    <a:pt x="63" y="441"/>
                  </a:lnTo>
                  <a:lnTo>
                    <a:pt x="63" y="440"/>
                  </a:lnTo>
                  <a:lnTo>
                    <a:pt x="63" y="439"/>
                  </a:lnTo>
                  <a:lnTo>
                    <a:pt x="70" y="445"/>
                  </a:lnTo>
                  <a:lnTo>
                    <a:pt x="67" y="446"/>
                  </a:lnTo>
                  <a:lnTo>
                    <a:pt x="66" y="447"/>
                  </a:lnTo>
                  <a:lnTo>
                    <a:pt x="65" y="449"/>
                  </a:lnTo>
                  <a:lnTo>
                    <a:pt x="65" y="451"/>
                  </a:lnTo>
                  <a:lnTo>
                    <a:pt x="65" y="452"/>
                  </a:lnTo>
                  <a:lnTo>
                    <a:pt x="65" y="455"/>
                  </a:lnTo>
                  <a:lnTo>
                    <a:pt x="66" y="456"/>
                  </a:lnTo>
                  <a:lnTo>
                    <a:pt x="67" y="457"/>
                  </a:lnTo>
                  <a:lnTo>
                    <a:pt x="68" y="459"/>
                  </a:lnTo>
                  <a:lnTo>
                    <a:pt x="70" y="460"/>
                  </a:lnTo>
                  <a:lnTo>
                    <a:pt x="68" y="459"/>
                  </a:lnTo>
                  <a:lnTo>
                    <a:pt x="67" y="459"/>
                  </a:lnTo>
                  <a:lnTo>
                    <a:pt x="66" y="459"/>
                  </a:lnTo>
                  <a:lnTo>
                    <a:pt x="63" y="459"/>
                  </a:lnTo>
                  <a:lnTo>
                    <a:pt x="62" y="459"/>
                  </a:lnTo>
                  <a:lnTo>
                    <a:pt x="61" y="459"/>
                  </a:lnTo>
                  <a:lnTo>
                    <a:pt x="58" y="460"/>
                  </a:lnTo>
                  <a:lnTo>
                    <a:pt x="57" y="461"/>
                  </a:lnTo>
                  <a:lnTo>
                    <a:pt x="56" y="461"/>
                  </a:lnTo>
                  <a:lnTo>
                    <a:pt x="55" y="462"/>
                  </a:lnTo>
                  <a:lnTo>
                    <a:pt x="61" y="461"/>
                  </a:lnTo>
                  <a:lnTo>
                    <a:pt x="65" y="461"/>
                  </a:lnTo>
                  <a:lnTo>
                    <a:pt x="68" y="463"/>
                  </a:lnTo>
                  <a:lnTo>
                    <a:pt x="70" y="467"/>
                  </a:lnTo>
                  <a:lnTo>
                    <a:pt x="71" y="472"/>
                  </a:lnTo>
                  <a:lnTo>
                    <a:pt x="72" y="478"/>
                  </a:lnTo>
                  <a:lnTo>
                    <a:pt x="72" y="483"/>
                  </a:lnTo>
                  <a:lnTo>
                    <a:pt x="72" y="489"/>
                  </a:lnTo>
                  <a:lnTo>
                    <a:pt x="72" y="494"/>
                  </a:lnTo>
                  <a:lnTo>
                    <a:pt x="72" y="498"/>
                  </a:lnTo>
                  <a:lnTo>
                    <a:pt x="93" y="494"/>
                  </a:lnTo>
                  <a:lnTo>
                    <a:pt x="93" y="504"/>
                  </a:lnTo>
                  <a:lnTo>
                    <a:pt x="76" y="498"/>
                  </a:lnTo>
                  <a:lnTo>
                    <a:pt x="75" y="501"/>
                  </a:lnTo>
                  <a:lnTo>
                    <a:pt x="75" y="503"/>
                  </a:lnTo>
                  <a:lnTo>
                    <a:pt x="72" y="504"/>
                  </a:lnTo>
                  <a:lnTo>
                    <a:pt x="71" y="506"/>
                  </a:lnTo>
                  <a:lnTo>
                    <a:pt x="70" y="506"/>
                  </a:lnTo>
                  <a:lnTo>
                    <a:pt x="67" y="507"/>
                  </a:lnTo>
                  <a:lnTo>
                    <a:pt x="66" y="507"/>
                  </a:lnTo>
                  <a:lnTo>
                    <a:pt x="63" y="508"/>
                  </a:lnTo>
                  <a:lnTo>
                    <a:pt x="62" y="510"/>
                  </a:lnTo>
                  <a:lnTo>
                    <a:pt x="61" y="513"/>
                  </a:lnTo>
                  <a:lnTo>
                    <a:pt x="62" y="514"/>
                  </a:lnTo>
                  <a:lnTo>
                    <a:pt x="65" y="515"/>
                  </a:lnTo>
                  <a:lnTo>
                    <a:pt x="67" y="515"/>
                  </a:lnTo>
                  <a:lnTo>
                    <a:pt x="70" y="515"/>
                  </a:lnTo>
                  <a:lnTo>
                    <a:pt x="71" y="514"/>
                  </a:lnTo>
                  <a:lnTo>
                    <a:pt x="73" y="513"/>
                  </a:lnTo>
                  <a:lnTo>
                    <a:pt x="76" y="512"/>
                  </a:lnTo>
                  <a:lnTo>
                    <a:pt x="77" y="510"/>
                  </a:lnTo>
                  <a:lnTo>
                    <a:pt x="80" y="508"/>
                  </a:lnTo>
                  <a:lnTo>
                    <a:pt x="81" y="507"/>
                  </a:lnTo>
                  <a:lnTo>
                    <a:pt x="80" y="510"/>
                  </a:lnTo>
                  <a:lnTo>
                    <a:pt x="80" y="514"/>
                  </a:lnTo>
                  <a:lnTo>
                    <a:pt x="81" y="517"/>
                  </a:lnTo>
                  <a:lnTo>
                    <a:pt x="82" y="519"/>
                  </a:lnTo>
                  <a:lnTo>
                    <a:pt x="85" y="520"/>
                  </a:lnTo>
                  <a:lnTo>
                    <a:pt x="87" y="523"/>
                  </a:lnTo>
                  <a:lnTo>
                    <a:pt x="89" y="523"/>
                  </a:lnTo>
                  <a:lnTo>
                    <a:pt x="92" y="524"/>
                  </a:lnTo>
                  <a:lnTo>
                    <a:pt x="93" y="524"/>
                  </a:lnTo>
                  <a:lnTo>
                    <a:pt x="96" y="524"/>
                  </a:lnTo>
                  <a:lnTo>
                    <a:pt x="93" y="534"/>
                  </a:lnTo>
                  <a:lnTo>
                    <a:pt x="92" y="534"/>
                  </a:lnTo>
                  <a:lnTo>
                    <a:pt x="91" y="533"/>
                  </a:lnTo>
                  <a:lnTo>
                    <a:pt x="89" y="533"/>
                  </a:lnTo>
                  <a:lnTo>
                    <a:pt x="88" y="533"/>
                  </a:lnTo>
                  <a:lnTo>
                    <a:pt x="87" y="531"/>
                  </a:lnTo>
                  <a:lnTo>
                    <a:pt x="86" y="531"/>
                  </a:lnTo>
                  <a:lnTo>
                    <a:pt x="86" y="530"/>
                  </a:lnTo>
                  <a:lnTo>
                    <a:pt x="85" y="529"/>
                  </a:lnTo>
                  <a:lnTo>
                    <a:pt x="85" y="528"/>
                  </a:lnTo>
                  <a:lnTo>
                    <a:pt x="83" y="529"/>
                  </a:lnTo>
                  <a:lnTo>
                    <a:pt x="81" y="529"/>
                  </a:lnTo>
                  <a:lnTo>
                    <a:pt x="78" y="529"/>
                  </a:lnTo>
                  <a:lnTo>
                    <a:pt x="75" y="528"/>
                  </a:lnTo>
                  <a:lnTo>
                    <a:pt x="71" y="528"/>
                  </a:lnTo>
                  <a:lnTo>
                    <a:pt x="68" y="527"/>
                  </a:lnTo>
                  <a:lnTo>
                    <a:pt x="66" y="527"/>
                  </a:lnTo>
                  <a:lnTo>
                    <a:pt x="65" y="529"/>
                  </a:lnTo>
                  <a:lnTo>
                    <a:pt x="65" y="531"/>
                  </a:lnTo>
                  <a:lnTo>
                    <a:pt x="66" y="536"/>
                  </a:lnTo>
                  <a:lnTo>
                    <a:pt x="66" y="538"/>
                  </a:lnTo>
                  <a:lnTo>
                    <a:pt x="65" y="538"/>
                  </a:lnTo>
                  <a:lnTo>
                    <a:pt x="63" y="539"/>
                  </a:lnTo>
                  <a:lnTo>
                    <a:pt x="62" y="540"/>
                  </a:lnTo>
                  <a:lnTo>
                    <a:pt x="62" y="541"/>
                  </a:lnTo>
                  <a:lnTo>
                    <a:pt x="61" y="541"/>
                  </a:lnTo>
                  <a:lnTo>
                    <a:pt x="61" y="543"/>
                  </a:lnTo>
                  <a:lnTo>
                    <a:pt x="61" y="544"/>
                  </a:lnTo>
                  <a:lnTo>
                    <a:pt x="61" y="545"/>
                  </a:lnTo>
                  <a:lnTo>
                    <a:pt x="63" y="546"/>
                  </a:lnTo>
                  <a:lnTo>
                    <a:pt x="66" y="546"/>
                  </a:lnTo>
                  <a:lnTo>
                    <a:pt x="68" y="546"/>
                  </a:lnTo>
                  <a:lnTo>
                    <a:pt x="70" y="546"/>
                  </a:lnTo>
                  <a:lnTo>
                    <a:pt x="72" y="545"/>
                  </a:lnTo>
                  <a:lnTo>
                    <a:pt x="75" y="544"/>
                  </a:lnTo>
                  <a:lnTo>
                    <a:pt x="76" y="541"/>
                  </a:lnTo>
                  <a:lnTo>
                    <a:pt x="77" y="540"/>
                  </a:lnTo>
                  <a:lnTo>
                    <a:pt x="80" y="538"/>
                  </a:lnTo>
                  <a:lnTo>
                    <a:pt x="81" y="536"/>
                  </a:lnTo>
                  <a:lnTo>
                    <a:pt x="82" y="540"/>
                  </a:lnTo>
                  <a:lnTo>
                    <a:pt x="82" y="543"/>
                  </a:lnTo>
                  <a:lnTo>
                    <a:pt x="81" y="544"/>
                  </a:lnTo>
                  <a:lnTo>
                    <a:pt x="80" y="545"/>
                  </a:lnTo>
                  <a:lnTo>
                    <a:pt x="77" y="546"/>
                  </a:lnTo>
                  <a:lnTo>
                    <a:pt x="76" y="548"/>
                  </a:lnTo>
                  <a:lnTo>
                    <a:pt x="75" y="549"/>
                  </a:lnTo>
                  <a:lnTo>
                    <a:pt x="75" y="550"/>
                  </a:lnTo>
                  <a:lnTo>
                    <a:pt x="77" y="551"/>
                  </a:lnTo>
                  <a:lnTo>
                    <a:pt x="81" y="554"/>
                  </a:lnTo>
                  <a:lnTo>
                    <a:pt x="81" y="555"/>
                  </a:lnTo>
                  <a:lnTo>
                    <a:pt x="80" y="556"/>
                  </a:lnTo>
                  <a:lnTo>
                    <a:pt x="78" y="556"/>
                  </a:lnTo>
                  <a:lnTo>
                    <a:pt x="76" y="557"/>
                  </a:lnTo>
                  <a:lnTo>
                    <a:pt x="73" y="559"/>
                  </a:lnTo>
                  <a:lnTo>
                    <a:pt x="71" y="560"/>
                  </a:lnTo>
                  <a:lnTo>
                    <a:pt x="67" y="561"/>
                  </a:lnTo>
                  <a:lnTo>
                    <a:pt x="65" y="562"/>
                  </a:lnTo>
                  <a:lnTo>
                    <a:pt x="62" y="564"/>
                  </a:lnTo>
                  <a:lnTo>
                    <a:pt x="61" y="566"/>
                  </a:lnTo>
                  <a:lnTo>
                    <a:pt x="62" y="570"/>
                  </a:lnTo>
                  <a:lnTo>
                    <a:pt x="65" y="572"/>
                  </a:lnTo>
                  <a:lnTo>
                    <a:pt x="67" y="574"/>
                  </a:lnTo>
                  <a:lnTo>
                    <a:pt x="70" y="575"/>
                  </a:lnTo>
                  <a:lnTo>
                    <a:pt x="73" y="576"/>
                  </a:lnTo>
                  <a:lnTo>
                    <a:pt x="76" y="577"/>
                  </a:lnTo>
                  <a:lnTo>
                    <a:pt x="80" y="577"/>
                  </a:lnTo>
                  <a:lnTo>
                    <a:pt x="82" y="578"/>
                  </a:lnTo>
                  <a:lnTo>
                    <a:pt x="86" y="578"/>
                  </a:lnTo>
                  <a:lnTo>
                    <a:pt x="89" y="580"/>
                  </a:lnTo>
                  <a:lnTo>
                    <a:pt x="91" y="580"/>
                  </a:lnTo>
                  <a:lnTo>
                    <a:pt x="92" y="580"/>
                  </a:lnTo>
                  <a:lnTo>
                    <a:pt x="93" y="578"/>
                  </a:lnTo>
                  <a:lnTo>
                    <a:pt x="94" y="578"/>
                  </a:lnTo>
                  <a:lnTo>
                    <a:pt x="96" y="578"/>
                  </a:lnTo>
                  <a:lnTo>
                    <a:pt x="93" y="581"/>
                  </a:lnTo>
                  <a:lnTo>
                    <a:pt x="92" y="581"/>
                  </a:lnTo>
                  <a:lnTo>
                    <a:pt x="92" y="580"/>
                  </a:lnTo>
                  <a:lnTo>
                    <a:pt x="91" y="580"/>
                  </a:lnTo>
                  <a:lnTo>
                    <a:pt x="89" y="580"/>
                  </a:lnTo>
                  <a:lnTo>
                    <a:pt x="87" y="580"/>
                  </a:lnTo>
                  <a:lnTo>
                    <a:pt x="86" y="580"/>
                  </a:lnTo>
                  <a:lnTo>
                    <a:pt x="85" y="580"/>
                  </a:lnTo>
                  <a:lnTo>
                    <a:pt x="82" y="580"/>
                  </a:lnTo>
                  <a:lnTo>
                    <a:pt x="81" y="581"/>
                  </a:lnTo>
                  <a:lnTo>
                    <a:pt x="80" y="581"/>
                  </a:lnTo>
                  <a:lnTo>
                    <a:pt x="78" y="582"/>
                  </a:lnTo>
                  <a:lnTo>
                    <a:pt x="77" y="583"/>
                  </a:lnTo>
                  <a:lnTo>
                    <a:pt x="76" y="585"/>
                  </a:lnTo>
                  <a:lnTo>
                    <a:pt x="76" y="587"/>
                  </a:lnTo>
                  <a:lnTo>
                    <a:pt x="77" y="588"/>
                  </a:lnTo>
                  <a:lnTo>
                    <a:pt x="77" y="590"/>
                  </a:lnTo>
                  <a:lnTo>
                    <a:pt x="78" y="591"/>
                  </a:lnTo>
                  <a:lnTo>
                    <a:pt x="80" y="591"/>
                  </a:lnTo>
                  <a:lnTo>
                    <a:pt x="82" y="592"/>
                  </a:lnTo>
                  <a:lnTo>
                    <a:pt x="83" y="592"/>
                  </a:lnTo>
                  <a:lnTo>
                    <a:pt x="85" y="593"/>
                  </a:lnTo>
                  <a:lnTo>
                    <a:pt x="87" y="593"/>
                  </a:lnTo>
                  <a:lnTo>
                    <a:pt x="88" y="593"/>
                  </a:lnTo>
                  <a:lnTo>
                    <a:pt x="91" y="593"/>
                  </a:lnTo>
                  <a:lnTo>
                    <a:pt x="91" y="592"/>
                  </a:lnTo>
                  <a:lnTo>
                    <a:pt x="92" y="591"/>
                  </a:lnTo>
                  <a:lnTo>
                    <a:pt x="92" y="590"/>
                  </a:lnTo>
                  <a:lnTo>
                    <a:pt x="93" y="590"/>
                  </a:lnTo>
                  <a:lnTo>
                    <a:pt x="91" y="593"/>
                  </a:lnTo>
                  <a:lnTo>
                    <a:pt x="88" y="597"/>
                  </a:lnTo>
                  <a:lnTo>
                    <a:pt x="88" y="603"/>
                  </a:lnTo>
                  <a:lnTo>
                    <a:pt x="88" y="608"/>
                  </a:lnTo>
                  <a:lnTo>
                    <a:pt x="88" y="613"/>
                  </a:lnTo>
                  <a:lnTo>
                    <a:pt x="88" y="619"/>
                  </a:lnTo>
                  <a:lnTo>
                    <a:pt x="88" y="624"/>
                  </a:lnTo>
                  <a:lnTo>
                    <a:pt x="86" y="628"/>
                  </a:lnTo>
                  <a:lnTo>
                    <a:pt x="82" y="630"/>
                  </a:lnTo>
                  <a:lnTo>
                    <a:pt x="77" y="632"/>
                  </a:lnTo>
                  <a:lnTo>
                    <a:pt x="70" y="632"/>
                  </a:lnTo>
                  <a:lnTo>
                    <a:pt x="63" y="613"/>
                  </a:lnTo>
                  <a:lnTo>
                    <a:pt x="54" y="617"/>
                  </a:lnTo>
                  <a:lnTo>
                    <a:pt x="54" y="618"/>
                  </a:lnTo>
                  <a:lnTo>
                    <a:pt x="52" y="618"/>
                  </a:lnTo>
                  <a:lnTo>
                    <a:pt x="51" y="619"/>
                  </a:lnTo>
                  <a:lnTo>
                    <a:pt x="50" y="619"/>
                  </a:lnTo>
                  <a:lnTo>
                    <a:pt x="49" y="619"/>
                  </a:lnTo>
                  <a:lnTo>
                    <a:pt x="54" y="617"/>
                  </a:lnTo>
                  <a:lnTo>
                    <a:pt x="55" y="616"/>
                  </a:lnTo>
                  <a:lnTo>
                    <a:pt x="56" y="614"/>
                  </a:lnTo>
                  <a:lnTo>
                    <a:pt x="56" y="613"/>
                  </a:lnTo>
                  <a:lnTo>
                    <a:pt x="57" y="613"/>
                  </a:lnTo>
                  <a:lnTo>
                    <a:pt x="51" y="604"/>
                  </a:lnTo>
                  <a:lnTo>
                    <a:pt x="46" y="613"/>
                  </a:lnTo>
                  <a:lnTo>
                    <a:pt x="44" y="611"/>
                  </a:lnTo>
                  <a:lnTo>
                    <a:pt x="42" y="607"/>
                  </a:lnTo>
                  <a:lnTo>
                    <a:pt x="41" y="604"/>
                  </a:lnTo>
                  <a:lnTo>
                    <a:pt x="41" y="601"/>
                  </a:lnTo>
                  <a:lnTo>
                    <a:pt x="40" y="597"/>
                  </a:lnTo>
                  <a:lnTo>
                    <a:pt x="40" y="593"/>
                  </a:lnTo>
                  <a:lnTo>
                    <a:pt x="40" y="590"/>
                  </a:lnTo>
                  <a:lnTo>
                    <a:pt x="40" y="587"/>
                  </a:lnTo>
                  <a:lnTo>
                    <a:pt x="41" y="583"/>
                  </a:lnTo>
                  <a:lnTo>
                    <a:pt x="42" y="581"/>
                  </a:lnTo>
                  <a:lnTo>
                    <a:pt x="46" y="583"/>
                  </a:lnTo>
                  <a:lnTo>
                    <a:pt x="51" y="578"/>
                  </a:lnTo>
                  <a:lnTo>
                    <a:pt x="45" y="575"/>
                  </a:lnTo>
                  <a:lnTo>
                    <a:pt x="40" y="571"/>
                  </a:lnTo>
                  <a:lnTo>
                    <a:pt x="37" y="567"/>
                  </a:lnTo>
                  <a:lnTo>
                    <a:pt x="35" y="564"/>
                  </a:lnTo>
                  <a:lnTo>
                    <a:pt x="35" y="559"/>
                  </a:lnTo>
                  <a:lnTo>
                    <a:pt x="36" y="554"/>
                  </a:lnTo>
                  <a:lnTo>
                    <a:pt x="36" y="549"/>
                  </a:lnTo>
                  <a:lnTo>
                    <a:pt x="37" y="544"/>
                  </a:lnTo>
                  <a:lnTo>
                    <a:pt x="39" y="538"/>
                  </a:lnTo>
                  <a:lnTo>
                    <a:pt x="40" y="530"/>
                  </a:lnTo>
                  <a:lnTo>
                    <a:pt x="34" y="525"/>
                  </a:lnTo>
                  <a:lnTo>
                    <a:pt x="29" y="535"/>
                  </a:lnTo>
                  <a:lnTo>
                    <a:pt x="28" y="538"/>
                  </a:lnTo>
                  <a:lnTo>
                    <a:pt x="25" y="536"/>
                  </a:lnTo>
                  <a:lnTo>
                    <a:pt x="26" y="536"/>
                  </a:lnTo>
                  <a:lnTo>
                    <a:pt x="28" y="536"/>
                  </a:lnTo>
                  <a:lnTo>
                    <a:pt x="28" y="535"/>
                  </a:lnTo>
                  <a:lnTo>
                    <a:pt x="29" y="535"/>
                  </a:lnTo>
                  <a:lnTo>
                    <a:pt x="29" y="534"/>
                  </a:lnTo>
                  <a:lnTo>
                    <a:pt x="28" y="533"/>
                  </a:lnTo>
                  <a:lnTo>
                    <a:pt x="26" y="531"/>
                  </a:lnTo>
                  <a:lnTo>
                    <a:pt x="25" y="530"/>
                  </a:lnTo>
                  <a:lnTo>
                    <a:pt x="23" y="529"/>
                  </a:lnTo>
                  <a:lnTo>
                    <a:pt x="23" y="527"/>
                  </a:lnTo>
                  <a:lnTo>
                    <a:pt x="21" y="525"/>
                  </a:lnTo>
                  <a:lnTo>
                    <a:pt x="23" y="523"/>
                  </a:lnTo>
                  <a:lnTo>
                    <a:pt x="24" y="522"/>
                  </a:lnTo>
                  <a:lnTo>
                    <a:pt x="28" y="519"/>
                  </a:lnTo>
                  <a:lnTo>
                    <a:pt x="31" y="522"/>
                  </a:lnTo>
                  <a:lnTo>
                    <a:pt x="32" y="518"/>
                  </a:lnTo>
                  <a:lnTo>
                    <a:pt x="32" y="514"/>
                  </a:lnTo>
                  <a:lnTo>
                    <a:pt x="31" y="512"/>
                  </a:lnTo>
                  <a:lnTo>
                    <a:pt x="30" y="508"/>
                  </a:lnTo>
                  <a:lnTo>
                    <a:pt x="29" y="506"/>
                  </a:lnTo>
                  <a:lnTo>
                    <a:pt x="26" y="503"/>
                  </a:lnTo>
                  <a:lnTo>
                    <a:pt x="25" y="501"/>
                  </a:lnTo>
                  <a:lnTo>
                    <a:pt x="23" y="497"/>
                  </a:lnTo>
                  <a:lnTo>
                    <a:pt x="20" y="494"/>
                  </a:lnTo>
                  <a:lnTo>
                    <a:pt x="19" y="492"/>
                  </a:lnTo>
                  <a:lnTo>
                    <a:pt x="18" y="491"/>
                  </a:lnTo>
                  <a:lnTo>
                    <a:pt x="16" y="489"/>
                  </a:lnTo>
                  <a:lnTo>
                    <a:pt x="16" y="488"/>
                  </a:lnTo>
                  <a:lnTo>
                    <a:pt x="16" y="487"/>
                  </a:lnTo>
                  <a:lnTo>
                    <a:pt x="16" y="486"/>
                  </a:lnTo>
                  <a:lnTo>
                    <a:pt x="16" y="487"/>
                  </a:lnTo>
                  <a:lnTo>
                    <a:pt x="16" y="488"/>
                  </a:lnTo>
                  <a:lnTo>
                    <a:pt x="18" y="488"/>
                  </a:lnTo>
                  <a:lnTo>
                    <a:pt x="18" y="489"/>
                  </a:lnTo>
                  <a:lnTo>
                    <a:pt x="18" y="491"/>
                  </a:lnTo>
                  <a:lnTo>
                    <a:pt x="19" y="491"/>
                  </a:lnTo>
                  <a:lnTo>
                    <a:pt x="19" y="492"/>
                  </a:lnTo>
                  <a:lnTo>
                    <a:pt x="25" y="492"/>
                  </a:lnTo>
                  <a:lnTo>
                    <a:pt x="28" y="475"/>
                  </a:lnTo>
                  <a:lnTo>
                    <a:pt x="30" y="477"/>
                  </a:lnTo>
                  <a:lnTo>
                    <a:pt x="30" y="481"/>
                  </a:lnTo>
                  <a:lnTo>
                    <a:pt x="31" y="483"/>
                  </a:lnTo>
                  <a:lnTo>
                    <a:pt x="31" y="486"/>
                  </a:lnTo>
                  <a:lnTo>
                    <a:pt x="31" y="488"/>
                  </a:lnTo>
                  <a:lnTo>
                    <a:pt x="31" y="491"/>
                  </a:lnTo>
                  <a:lnTo>
                    <a:pt x="31" y="493"/>
                  </a:lnTo>
                  <a:lnTo>
                    <a:pt x="34" y="496"/>
                  </a:lnTo>
                  <a:lnTo>
                    <a:pt x="36" y="497"/>
                  </a:lnTo>
                  <a:lnTo>
                    <a:pt x="40" y="498"/>
                  </a:lnTo>
                  <a:lnTo>
                    <a:pt x="46" y="492"/>
                  </a:lnTo>
                  <a:lnTo>
                    <a:pt x="40" y="486"/>
                  </a:lnTo>
                  <a:lnTo>
                    <a:pt x="49" y="477"/>
                  </a:lnTo>
                  <a:lnTo>
                    <a:pt x="34" y="460"/>
                  </a:lnTo>
                  <a:lnTo>
                    <a:pt x="32" y="465"/>
                  </a:lnTo>
                  <a:lnTo>
                    <a:pt x="30" y="467"/>
                  </a:lnTo>
                  <a:lnTo>
                    <a:pt x="28" y="468"/>
                  </a:lnTo>
                  <a:lnTo>
                    <a:pt x="25" y="468"/>
                  </a:lnTo>
                  <a:lnTo>
                    <a:pt x="21" y="467"/>
                  </a:lnTo>
                  <a:lnTo>
                    <a:pt x="19" y="467"/>
                  </a:lnTo>
                  <a:lnTo>
                    <a:pt x="16" y="467"/>
                  </a:lnTo>
                  <a:lnTo>
                    <a:pt x="15" y="470"/>
                  </a:lnTo>
                  <a:lnTo>
                    <a:pt x="15" y="473"/>
                  </a:lnTo>
                  <a:lnTo>
                    <a:pt x="16" y="480"/>
                  </a:lnTo>
                  <a:lnTo>
                    <a:pt x="15" y="476"/>
                  </a:lnTo>
                  <a:lnTo>
                    <a:pt x="14" y="472"/>
                  </a:lnTo>
                  <a:lnTo>
                    <a:pt x="13" y="467"/>
                  </a:lnTo>
                  <a:lnTo>
                    <a:pt x="13" y="463"/>
                  </a:lnTo>
                  <a:lnTo>
                    <a:pt x="14" y="460"/>
                  </a:lnTo>
                  <a:lnTo>
                    <a:pt x="14" y="455"/>
                  </a:lnTo>
                  <a:lnTo>
                    <a:pt x="15" y="452"/>
                  </a:lnTo>
                  <a:lnTo>
                    <a:pt x="18" y="449"/>
                  </a:lnTo>
                  <a:lnTo>
                    <a:pt x="19" y="446"/>
                  </a:lnTo>
                  <a:lnTo>
                    <a:pt x="21" y="445"/>
                  </a:lnTo>
                  <a:close/>
                  <a:moveTo>
                    <a:pt x="91" y="486"/>
                  </a:moveTo>
                  <a:lnTo>
                    <a:pt x="89" y="486"/>
                  </a:lnTo>
                  <a:lnTo>
                    <a:pt x="87" y="486"/>
                  </a:lnTo>
                  <a:lnTo>
                    <a:pt x="86" y="484"/>
                  </a:lnTo>
                  <a:lnTo>
                    <a:pt x="85" y="484"/>
                  </a:lnTo>
                  <a:lnTo>
                    <a:pt x="83" y="484"/>
                  </a:lnTo>
                  <a:lnTo>
                    <a:pt x="82" y="484"/>
                  </a:lnTo>
                  <a:lnTo>
                    <a:pt x="81" y="484"/>
                  </a:lnTo>
                  <a:lnTo>
                    <a:pt x="80" y="484"/>
                  </a:lnTo>
                  <a:lnTo>
                    <a:pt x="78" y="484"/>
                  </a:lnTo>
                  <a:lnTo>
                    <a:pt x="78" y="486"/>
                  </a:lnTo>
                  <a:lnTo>
                    <a:pt x="78" y="484"/>
                  </a:lnTo>
                  <a:lnTo>
                    <a:pt x="85" y="465"/>
                  </a:lnTo>
                  <a:lnTo>
                    <a:pt x="87" y="466"/>
                  </a:lnTo>
                  <a:lnTo>
                    <a:pt x="88" y="467"/>
                  </a:lnTo>
                  <a:lnTo>
                    <a:pt x="89" y="470"/>
                  </a:lnTo>
                  <a:lnTo>
                    <a:pt x="91" y="472"/>
                  </a:lnTo>
                  <a:lnTo>
                    <a:pt x="91" y="475"/>
                  </a:lnTo>
                  <a:lnTo>
                    <a:pt x="92" y="477"/>
                  </a:lnTo>
                  <a:lnTo>
                    <a:pt x="92" y="480"/>
                  </a:lnTo>
                  <a:lnTo>
                    <a:pt x="91" y="482"/>
                  </a:lnTo>
                  <a:lnTo>
                    <a:pt x="91" y="484"/>
                  </a:lnTo>
                  <a:lnTo>
                    <a:pt x="91" y="486"/>
                  </a:lnTo>
                  <a:close/>
                  <a:moveTo>
                    <a:pt x="99" y="564"/>
                  </a:moveTo>
                  <a:lnTo>
                    <a:pt x="91" y="566"/>
                  </a:lnTo>
                  <a:lnTo>
                    <a:pt x="93" y="557"/>
                  </a:lnTo>
                  <a:lnTo>
                    <a:pt x="99" y="5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36" name="Freeform 207"/>
            <p:cNvSpPr>
              <a:spLocks/>
            </p:cNvSpPr>
            <p:nvPr/>
          </p:nvSpPr>
          <p:spPr bwMode="auto">
            <a:xfrm>
              <a:off x="2503" y="1202"/>
              <a:ext cx="1" cy="5"/>
            </a:xfrm>
            <a:custGeom>
              <a:avLst/>
              <a:gdLst>
                <a:gd name="T0" fmla="*/ 0 w 1"/>
                <a:gd name="T1" fmla="*/ 0 h 8"/>
                <a:gd name="T2" fmla="*/ 0 w 1"/>
                <a:gd name="T3" fmla="*/ 1 h 8"/>
                <a:gd name="T4" fmla="*/ 0 w 1"/>
                <a:gd name="T5" fmla="*/ 1 h 8"/>
                <a:gd name="T6" fmla="*/ 0 w 1"/>
                <a:gd name="T7" fmla="*/ 1 h 8"/>
                <a:gd name="T8" fmla="*/ 0 w 1"/>
                <a:gd name="T9" fmla="*/ 2 h 8"/>
                <a:gd name="T10" fmla="*/ 0 w 1"/>
                <a:gd name="T11" fmla="*/ 2 h 8"/>
                <a:gd name="T12" fmla="*/ 0 w 1"/>
                <a:gd name="T13" fmla="*/ 3 h 8"/>
                <a:gd name="T14" fmla="*/ 0 w 1"/>
                <a:gd name="T15" fmla="*/ 4 h 8"/>
                <a:gd name="T16" fmla="*/ 0 w 1"/>
                <a:gd name="T17" fmla="*/ 4 h 8"/>
                <a:gd name="T18" fmla="*/ 0 w 1"/>
                <a:gd name="T19" fmla="*/ 4 h 8"/>
                <a:gd name="T20" fmla="*/ 0 w 1"/>
                <a:gd name="T21" fmla="*/ 5 h 8"/>
                <a:gd name="T22" fmla="*/ 0 w 1"/>
                <a:gd name="T23" fmla="*/ 4 h 8"/>
                <a:gd name="T24" fmla="*/ 0 w 1"/>
                <a:gd name="T25" fmla="*/ 4 h 8"/>
                <a:gd name="T26" fmla="*/ 0 w 1"/>
                <a:gd name="T27" fmla="*/ 4 h 8"/>
                <a:gd name="T28" fmla="*/ 0 w 1"/>
                <a:gd name="T29" fmla="*/ 3 h 8"/>
                <a:gd name="T30" fmla="*/ 0 w 1"/>
                <a:gd name="T31" fmla="*/ 2 h 8"/>
                <a:gd name="T32" fmla="*/ 0 w 1"/>
                <a:gd name="T33" fmla="*/ 2 h 8"/>
                <a:gd name="T34" fmla="*/ 0 w 1"/>
                <a:gd name="T35" fmla="*/ 1 h 8"/>
                <a:gd name="T36" fmla="*/ 0 w 1"/>
                <a:gd name="T37" fmla="*/ 1 h 8"/>
                <a:gd name="T38" fmla="*/ 0 w 1"/>
                <a:gd name="T39" fmla="*/ 1 h 8"/>
                <a:gd name="T40" fmla="*/ 0 w 1"/>
                <a:gd name="T41" fmla="*/ 0 h 8"/>
                <a:gd name="T42" fmla="*/ 0 w 1"/>
                <a:gd name="T43" fmla="*/ 0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8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37" name="Freeform 208"/>
            <p:cNvSpPr>
              <a:spLocks noEditPoints="1"/>
            </p:cNvSpPr>
            <p:nvPr/>
          </p:nvSpPr>
          <p:spPr bwMode="auto">
            <a:xfrm>
              <a:off x="2586" y="1168"/>
              <a:ext cx="61" cy="70"/>
            </a:xfrm>
            <a:custGeom>
              <a:avLst/>
              <a:gdLst>
                <a:gd name="T0" fmla="*/ 26 w 123"/>
                <a:gd name="T1" fmla="*/ 70 h 139"/>
                <a:gd name="T2" fmla="*/ 36 w 123"/>
                <a:gd name="T3" fmla="*/ 69 h 139"/>
                <a:gd name="T4" fmla="*/ 45 w 123"/>
                <a:gd name="T5" fmla="*/ 62 h 139"/>
                <a:gd name="T6" fmla="*/ 52 w 123"/>
                <a:gd name="T7" fmla="*/ 53 h 139"/>
                <a:gd name="T8" fmla="*/ 58 w 123"/>
                <a:gd name="T9" fmla="*/ 46 h 139"/>
                <a:gd name="T10" fmla="*/ 49 w 123"/>
                <a:gd name="T11" fmla="*/ 32 h 139"/>
                <a:gd name="T12" fmla="*/ 41 w 123"/>
                <a:gd name="T13" fmla="*/ 25 h 139"/>
                <a:gd name="T14" fmla="*/ 31 w 123"/>
                <a:gd name="T15" fmla="*/ 25 h 139"/>
                <a:gd name="T16" fmla="*/ 23 w 123"/>
                <a:gd name="T17" fmla="*/ 28 h 139"/>
                <a:gd name="T18" fmla="*/ 14 w 123"/>
                <a:gd name="T19" fmla="*/ 31 h 139"/>
                <a:gd name="T20" fmla="*/ 5 w 123"/>
                <a:gd name="T21" fmla="*/ 32 h 139"/>
                <a:gd name="T22" fmla="*/ 10 w 123"/>
                <a:gd name="T23" fmla="*/ 28 h 139"/>
                <a:gd name="T24" fmla="*/ 18 w 123"/>
                <a:gd name="T25" fmla="*/ 25 h 139"/>
                <a:gd name="T26" fmla="*/ 25 w 123"/>
                <a:gd name="T27" fmla="*/ 23 h 139"/>
                <a:gd name="T28" fmla="*/ 30 w 123"/>
                <a:gd name="T29" fmla="*/ 19 h 139"/>
                <a:gd name="T30" fmla="*/ 31 w 123"/>
                <a:gd name="T31" fmla="*/ 12 h 139"/>
                <a:gd name="T32" fmla="*/ 30 w 123"/>
                <a:gd name="T33" fmla="*/ 12 h 139"/>
                <a:gd name="T34" fmla="*/ 28 w 123"/>
                <a:gd name="T35" fmla="*/ 14 h 139"/>
                <a:gd name="T36" fmla="*/ 26 w 123"/>
                <a:gd name="T37" fmla="*/ 15 h 139"/>
                <a:gd name="T38" fmla="*/ 24 w 123"/>
                <a:gd name="T39" fmla="*/ 14 h 139"/>
                <a:gd name="T40" fmla="*/ 22 w 123"/>
                <a:gd name="T41" fmla="*/ 13 h 139"/>
                <a:gd name="T42" fmla="*/ 25 w 123"/>
                <a:gd name="T43" fmla="*/ 11 h 139"/>
                <a:gd name="T44" fmla="*/ 28 w 123"/>
                <a:gd name="T45" fmla="*/ 9 h 139"/>
                <a:gd name="T46" fmla="*/ 31 w 123"/>
                <a:gd name="T47" fmla="*/ 7 h 139"/>
                <a:gd name="T48" fmla="*/ 32 w 123"/>
                <a:gd name="T49" fmla="*/ 4 h 139"/>
                <a:gd name="T50" fmla="*/ 31 w 123"/>
                <a:gd name="T51" fmla="*/ 0 h 139"/>
                <a:gd name="T52" fmla="*/ 4 w 123"/>
                <a:gd name="T53" fmla="*/ 37 h 139"/>
                <a:gd name="T54" fmla="*/ 7 w 123"/>
                <a:gd name="T55" fmla="*/ 42 h 139"/>
                <a:gd name="T56" fmla="*/ 8 w 123"/>
                <a:gd name="T57" fmla="*/ 50 h 139"/>
                <a:gd name="T58" fmla="*/ 10 w 123"/>
                <a:gd name="T59" fmla="*/ 58 h 139"/>
                <a:gd name="T60" fmla="*/ 15 w 123"/>
                <a:gd name="T61" fmla="*/ 64 h 139"/>
                <a:gd name="T62" fmla="*/ 20 w 123"/>
                <a:gd name="T63" fmla="*/ 67 h 139"/>
                <a:gd name="T64" fmla="*/ 47 w 123"/>
                <a:gd name="T65" fmla="*/ 38 h 139"/>
                <a:gd name="T66" fmla="*/ 44 w 123"/>
                <a:gd name="T67" fmla="*/ 45 h 139"/>
                <a:gd name="T68" fmla="*/ 44 w 123"/>
                <a:gd name="T69" fmla="*/ 43 h 139"/>
                <a:gd name="T70" fmla="*/ 43 w 123"/>
                <a:gd name="T71" fmla="*/ 42 h 139"/>
                <a:gd name="T72" fmla="*/ 41 w 123"/>
                <a:gd name="T73" fmla="*/ 41 h 139"/>
                <a:gd name="T74" fmla="*/ 40 w 123"/>
                <a:gd name="T75" fmla="*/ 41 h 139"/>
                <a:gd name="T76" fmla="*/ 39 w 123"/>
                <a:gd name="T77" fmla="*/ 41 h 139"/>
                <a:gd name="T78" fmla="*/ 36 w 123"/>
                <a:gd name="T79" fmla="*/ 47 h 139"/>
                <a:gd name="T80" fmla="*/ 30 w 123"/>
                <a:gd name="T81" fmla="*/ 49 h 139"/>
                <a:gd name="T82" fmla="*/ 24 w 123"/>
                <a:gd name="T83" fmla="*/ 49 h 139"/>
                <a:gd name="T84" fmla="*/ 17 w 123"/>
                <a:gd name="T85" fmla="*/ 48 h 139"/>
                <a:gd name="T86" fmla="*/ 12 w 123"/>
                <a:gd name="T87" fmla="*/ 49 h 139"/>
                <a:gd name="T88" fmla="*/ 12 w 123"/>
                <a:gd name="T89" fmla="*/ 48 h 139"/>
                <a:gd name="T90" fmla="*/ 12 w 123"/>
                <a:gd name="T91" fmla="*/ 48 h 139"/>
                <a:gd name="T92" fmla="*/ 11 w 123"/>
                <a:gd name="T93" fmla="*/ 47 h 139"/>
                <a:gd name="T94" fmla="*/ 11 w 123"/>
                <a:gd name="T95" fmla="*/ 46 h 139"/>
                <a:gd name="T96" fmla="*/ 10 w 123"/>
                <a:gd name="T97" fmla="*/ 46 h 139"/>
                <a:gd name="T98" fmla="*/ 16 w 123"/>
                <a:gd name="T99" fmla="*/ 43 h 139"/>
                <a:gd name="T100" fmla="*/ 23 w 123"/>
                <a:gd name="T101" fmla="*/ 40 h 139"/>
                <a:gd name="T102" fmla="*/ 30 w 123"/>
                <a:gd name="T103" fmla="*/ 39 h 139"/>
                <a:gd name="T104" fmla="*/ 39 w 123"/>
                <a:gd name="T105" fmla="*/ 38 h 139"/>
                <a:gd name="T106" fmla="*/ 47 w 123"/>
                <a:gd name="T107" fmla="*/ 38 h 139"/>
                <a:gd name="T108" fmla="*/ 47 w 123"/>
                <a:gd name="T109" fmla="*/ 38 h 1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3" h="139">
                  <a:moveTo>
                    <a:pt x="40" y="133"/>
                  </a:moveTo>
                  <a:lnTo>
                    <a:pt x="52" y="139"/>
                  </a:lnTo>
                  <a:lnTo>
                    <a:pt x="62" y="139"/>
                  </a:lnTo>
                  <a:lnTo>
                    <a:pt x="73" y="137"/>
                  </a:lnTo>
                  <a:lnTo>
                    <a:pt x="82" y="131"/>
                  </a:lnTo>
                  <a:lnTo>
                    <a:pt x="91" y="123"/>
                  </a:lnTo>
                  <a:lnTo>
                    <a:pt x="98" y="115"/>
                  </a:lnTo>
                  <a:lnTo>
                    <a:pt x="104" y="106"/>
                  </a:lnTo>
                  <a:lnTo>
                    <a:pt x="110" y="97"/>
                  </a:lnTo>
                  <a:lnTo>
                    <a:pt x="117" y="92"/>
                  </a:lnTo>
                  <a:lnTo>
                    <a:pt x="123" y="89"/>
                  </a:lnTo>
                  <a:lnTo>
                    <a:pt x="99" y="64"/>
                  </a:lnTo>
                  <a:lnTo>
                    <a:pt x="91" y="55"/>
                  </a:lnTo>
                  <a:lnTo>
                    <a:pt x="82" y="50"/>
                  </a:lnTo>
                  <a:lnTo>
                    <a:pt x="72" y="49"/>
                  </a:lnTo>
                  <a:lnTo>
                    <a:pt x="63" y="50"/>
                  </a:lnTo>
                  <a:lnTo>
                    <a:pt x="55" y="53"/>
                  </a:lnTo>
                  <a:lnTo>
                    <a:pt x="46" y="55"/>
                  </a:lnTo>
                  <a:lnTo>
                    <a:pt x="37" y="59"/>
                  </a:lnTo>
                  <a:lnTo>
                    <a:pt x="29" y="61"/>
                  </a:lnTo>
                  <a:lnTo>
                    <a:pt x="19" y="64"/>
                  </a:lnTo>
                  <a:lnTo>
                    <a:pt x="10" y="64"/>
                  </a:lnTo>
                  <a:lnTo>
                    <a:pt x="15" y="59"/>
                  </a:lnTo>
                  <a:lnTo>
                    <a:pt x="21" y="55"/>
                  </a:lnTo>
                  <a:lnTo>
                    <a:pt x="29" y="53"/>
                  </a:lnTo>
                  <a:lnTo>
                    <a:pt x="36" y="50"/>
                  </a:lnTo>
                  <a:lnTo>
                    <a:pt x="43" y="48"/>
                  </a:lnTo>
                  <a:lnTo>
                    <a:pt x="50" y="45"/>
                  </a:lnTo>
                  <a:lnTo>
                    <a:pt x="56" y="42"/>
                  </a:lnTo>
                  <a:lnTo>
                    <a:pt x="60" y="38"/>
                  </a:lnTo>
                  <a:lnTo>
                    <a:pt x="63" y="32"/>
                  </a:lnTo>
                  <a:lnTo>
                    <a:pt x="63" y="23"/>
                  </a:lnTo>
                  <a:lnTo>
                    <a:pt x="61" y="23"/>
                  </a:lnTo>
                  <a:lnTo>
                    <a:pt x="60" y="24"/>
                  </a:lnTo>
                  <a:lnTo>
                    <a:pt x="57" y="26"/>
                  </a:lnTo>
                  <a:lnTo>
                    <a:pt x="56" y="27"/>
                  </a:lnTo>
                  <a:lnTo>
                    <a:pt x="53" y="28"/>
                  </a:lnTo>
                  <a:lnTo>
                    <a:pt x="52" y="29"/>
                  </a:lnTo>
                  <a:lnTo>
                    <a:pt x="50" y="29"/>
                  </a:lnTo>
                  <a:lnTo>
                    <a:pt x="48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7" y="24"/>
                  </a:lnTo>
                  <a:lnTo>
                    <a:pt x="50" y="22"/>
                  </a:lnTo>
                  <a:lnTo>
                    <a:pt x="53" y="21"/>
                  </a:lnTo>
                  <a:lnTo>
                    <a:pt x="56" y="18"/>
                  </a:lnTo>
                  <a:lnTo>
                    <a:pt x="60" y="16"/>
                  </a:lnTo>
                  <a:lnTo>
                    <a:pt x="62" y="13"/>
                  </a:lnTo>
                  <a:lnTo>
                    <a:pt x="63" y="11"/>
                  </a:lnTo>
                  <a:lnTo>
                    <a:pt x="65" y="7"/>
                  </a:lnTo>
                  <a:lnTo>
                    <a:pt x="65" y="3"/>
                  </a:lnTo>
                  <a:lnTo>
                    <a:pt x="63" y="0"/>
                  </a:lnTo>
                  <a:lnTo>
                    <a:pt x="0" y="70"/>
                  </a:lnTo>
                  <a:lnTo>
                    <a:pt x="8" y="73"/>
                  </a:lnTo>
                  <a:lnTo>
                    <a:pt x="12" y="78"/>
                  </a:lnTo>
                  <a:lnTo>
                    <a:pt x="15" y="84"/>
                  </a:lnTo>
                  <a:lnTo>
                    <a:pt x="16" y="91"/>
                  </a:lnTo>
                  <a:lnTo>
                    <a:pt x="16" y="100"/>
                  </a:lnTo>
                  <a:lnTo>
                    <a:pt x="17" y="108"/>
                  </a:lnTo>
                  <a:lnTo>
                    <a:pt x="20" y="116"/>
                  </a:lnTo>
                  <a:lnTo>
                    <a:pt x="24" y="123"/>
                  </a:lnTo>
                  <a:lnTo>
                    <a:pt x="30" y="128"/>
                  </a:lnTo>
                  <a:lnTo>
                    <a:pt x="40" y="133"/>
                  </a:lnTo>
                  <a:close/>
                  <a:moveTo>
                    <a:pt x="95" y="76"/>
                  </a:moveTo>
                  <a:lnTo>
                    <a:pt x="87" y="79"/>
                  </a:lnTo>
                  <a:lnTo>
                    <a:pt x="89" y="89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7" y="85"/>
                  </a:lnTo>
                  <a:lnTo>
                    <a:pt x="86" y="84"/>
                  </a:lnTo>
                  <a:lnTo>
                    <a:pt x="84" y="84"/>
                  </a:lnTo>
                  <a:lnTo>
                    <a:pt x="83" y="82"/>
                  </a:lnTo>
                  <a:lnTo>
                    <a:pt x="82" y="82"/>
                  </a:lnTo>
                  <a:lnTo>
                    <a:pt x="81" y="81"/>
                  </a:lnTo>
                  <a:lnTo>
                    <a:pt x="79" y="81"/>
                  </a:lnTo>
                  <a:lnTo>
                    <a:pt x="78" y="82"/>
                  </a:lnTo>
                  <a:lnTo>
                    <a:pt x="76" y="89"/>
                  </a:lnTo>
                  <a:lnTo>
                    <a:pt x="72" y="94"/>
                  </a:lnTo>
                  <a:lnTo>
                    <a:pt x="67" y="96"/>
                  </a:lnTo>
                  <a:lnTo>
                    <a:pt x="61" y="97"/>
                  </a:lnTo>
                  <a:lnTo>
                    <a:pt x="55" y="99"/>
                  </a:lnTo>
                  <a:lnTo>
                    <a:pt x="48" y="97"/>
                  </a:lnTo>
                  <a:lnTo>
                    <a:pt x="41" y="97"/>
                  </a:lnTo>
                  <a:lnTo>
                    <a:pt x="35" y="96"/>
                  </a:lnTo>
                  <a:lnTo>
                    <a:pt x="30" y="96"/>
                  </a:lnTo>
                  <a:lnTo>
                    <a:pt x="25" y="97"/>
                  </a:lnTo>
                  <a:lnTo>
                    <a:pt x="25" y="96"/>
                  </a:lnTo>
                  <a:lnTo>
                    <a:pt x="24" y="95"/>
                  </a:lnTo>
                  <a:lnTo>
                    <a:pt x="24" y="94"/>
                  </a:lnTo>
                  <a:lnTo>
                    <a:pt x="22" y="94"/>
                  </a:lnTo>
                  <a:lnTo>
                    <a:pt x="22" y="92"/>
                  </a:lnTo>
                  <a:lnTo>
                    <a:pt x="21" y="91"/>
                  </a:lnTo>
                  <a:lnTo>
                    <a:pt x="26" y="89"/>
                  </a:lnTo>
                  <a:lnTo>
                    <a:pt x="32" y="85"/>
                  </a:lnTo>
                  <a:lnTo>
                    <a:pt x="38" y="82"/>
                  </a:lnTo>
                  <a:lnTo>
                    <a:pt x="46" y="80"/>
                  </a:lnTo>
                  <a:lnTo>
                    <a:pt x="53" y="79"/>
                  </a:lnTo>
                  <a:lnTo>
                    <a:pt x="61" y="78"/>
                  </a:lnTo>
                  <a:lnTo>
                    <a:pt x="69" y="76"/>
                  </a:lnTo>
                  <a:lnTo>
                    <a:pt x="78" y="75"/>
                  </a:lnTo>
                  <a:lnTo>
                    <a:pt x="87" y="75"/>
                  </a:lnTo>
                  <a:lnTo>
                    <a:pt x="95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38" name="Freeform 209"/>
            <p:cNvSpPr>
              <a:spLocks/>
            </p:cNvSpPr>
            <p:nvPr/>
          </p:nvSpPr>
          <p:spPr bwMode="auto">
            <a:xfrm>
              <a:off x="2549" y="1176"/>
              <a:ext cx="9" cy="7"/>
            </a:xfrm>
            <a:custGeom>
              <a:avLst/>
              <a:gdLst>
                <a:gd name="T0" fmla="*/ 0 w 18"/>
                <a:gd name="T1" fmla="*/ 0 h 15"/>
                <a:gd name="T2" fmla="*/ 9 w 18"/>
                <a:gd name="T3" fmla="*/ 7 h 15"/>
                <a:gd name="T4" fmla="*/ 8 w 18"/>
                <a:gd name="T5" fmla="*/ 6 h 15"/>
                <a:gd name="T6" fmla="*/ 8 w 18"/>
                <a:gd name="T7" fmla="*/ 6 h 15"/>
                <a:gd name="T8" fmla="*/ 7 w 18"/>
                <a:gd name="T9" fmla="*/ 4 h 15"/>
                <a:gd name="T10" fmla="*/ 6 w 18"/>
                <a:gd name="T11" fmla="*/ 4 h 15"/>
                <a:gd name="T12" fmla="*/ 5 w 18"/>
                <a:gd name="T13" fmla="*/ 3 h 15"/>
                <a:gd name="T14" fmla="*/ 4 w 18"/>
                <a:gd name="T15" fmla="*/ 2 h 15"/>
                <a:gd name="T16" fmla="*/ 4 w 18"/>
                <a:gd name="T17" fmla="*/ 2 h 15"/>
                <a:gd name="T18" fmla="*/ 3 w 18"/>
                <a:gd name="T19" fmla="*/ 1 h 15"/>
                <a:gd name="T20" fmla="*/ 1 w 18"/>
                <a:gd name="T21" fmla="*/ 1 h 15"/>
                <a:gd name="T22" fmla="*/ 0 w 18"/>
                <a:gd name="T23" fmla="*/ 0 h 15"/>
                <a:gd name="T24" fmla="*/ 0 w 18"/>
                <a:gd name="T25" fmla="*/ 0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5">
                  <a:moveTo>
                    <a:pt x="0" y="0"/>
                  </a:moveTo>
                  <a:lnTo>
                    <a:pt x="18" y="15"/>
                  </a:lnTo>
                  <a:lnTo>
                    <a:pt x="16" y="13"/>
                  </a:lnTo>
                  <a:lnTo>
                    <a:pt x="15" y="12"/>
                  </a:lnTo>
                  <a:lnTo>
                    <a:pt x="13" y="9"/>
                  </a:lnTo>
                  <a:lnTo>
                    <a:pt x="11" y="8"/>
                  </a:lnTo>
                  <a:lnTo>
                    <a:pt x="10" y="7"/>
                  </a:lnTo>
                  <a:lnTo>
                    <a:pt x="8" y="5"/>
                  </a:lnTo>
                  <a:lnTo>
                    <a:pt x="7" y="4"/>
                  </a:lnTo>
                  <a:lnTo>
                    <a:pt x="5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39" name="Freeform 210"/>
            <p:cNvSpPr>
              <a:spLocks/>
            </p:cNvSpPr>
            <p:nvPr/>
          </p:nvSpPr>
          <p:spPr bwMode="auto">
            <a:xfrm>
              <a:off x="2507" y="1183"/>
              <a:ext cx="17" cy="35"/>
            </a:xfrm>
            <a:custGeom>
              <a:avLst/>
              <a:gdLst>
                <a:gd name="T0" fmla="*/ 17 w 33"/>
                <a:gd name="T1" fmla="*/ 19 h 71"/>
                <a:gd name="T2" fmla="*/ 14 w 33"/>
                <a:gd name="T3" fmla="*/ 17 h 71"/>
                <a:gd name="T4" fmla="*/ 12 w 33"/>
                <a:gd name="T5" fmla="*/ 15 h 71"/>
                <a:gd name="T6" fmla="*/ 10 w 33"/>
                <a:gd name="T7" fmla="*/ 13 h 71"/>
                <a:gd name="T8" fmla="*/ 8 w 33"/>
                <a:gd name="T9" fmla="*/ 12 h 71"/>
                <a:gd name="T10" fmla="*/ 6 w 33"/>
                <a:gd name="T11" fmla="*/ 11 h 71"/>
                <a:gd name="T12" fmla="*/ 5 w 33"/>
                <a:gd name="T13" fmla="*/ 9 h 71"/>
                <a:gd name="T14" fmla="*/ 4 w 33"/>
                <a:gd name="T15" fmla="*/ 7 h 71"/>
                <a:gd name="T16" fmla="*/ 3 w 33"/>
                <a:gd name="T17" fmla="*/ 5 h 71"/>
                <a:gd name="T18" fmla="*/ 1 w 33"/>
                <a:gd name="T19" fmla="*/ 3 h 71"/>
                <a:gd name="T20" fmla="*/ 0 w 33"/>
                <a:gd name="T21" fmla="*/ 0 h 71"/>
                <a:gd name="T22" fmla="*/ 3 w 33"/>
                <a:gd name="T23" fmla="*/ 35 h 71"/>
                <a:gd name="T24" fmla="*/ 4 w 33"/>
                <a:gd name="T25" fmla="*/ 34 h 71"/>
                <a:gd name="T26" fmla="*/ 4 w 33"/>
                <a:gd name="T27" fmla="*/ 33 h 71"/>
                <a:gd name="T28" fmla="*/ 6 w 33"/>
                <a:gd name="T29" fmla="*/ 31 h 71"/>
                <a:gd name="T30" fmla="*/ 7 w 33"/>
                <a:gd name="T31" fmla="*/ 30 h 71"/>
                <a:gd name="T32" fmla="*/ 8 w 33"/>
                <a:gd name="T33" fmla="*/ 29 h 71"/>
                <a:gd name="T34" fmla="*/ 9 w 33"/>
                <a:gd name="T35" fmla="*/ 28 h 71"/>
                <a:gd name="T36" fmla="*/ 9 w 33"/>
                <a:gd name="T37" fmla="*/ 26 h 71"/>
                <a:gd name="T38" fmla="*/ 9 w 33"/>
                <a:gd name="T39" fmla="*/ 25 h 71"/>
                <a:gd name="T40" fmla="*/ 8 w 33"/>
                <a:gd name="T41" fmla="*/ 24 h 71"/>
                <a:gd name="T42" fmla="*/ 6 w 33"/>
                <a:gd name="T43" fmla="*/ 23 h 71"/>
                <a:gd name="T44" fmla="*/ 8 w 33"/>
                <a:gd name="T45" fmla="*/ 23 h 71"/>
                <a:gd name="T46" fmla="*/ 9 w 33"/>
                <a:gd name="T47" fmla="*/ 23 h 71"/>
                <a:gd name="T48" fmla="*/ 10 w 33"/>
                <a:gd name="T49" fmla="*/ 23 h 71"/>
                <a:gd name="T50" fmla="*/ 11 w 33"/>
                <a:gd name="T51" fmla="*/ 23 h 71"/>
                <a:gd name="T52" fmla="*/ 12 w 33"/>
                <a:gd name="T53" fmla="*/ 23 h 71"/>
                <a:gd name="T54" fmla="*/ 13 w 33"/>
                <a:gd name="T55" fmla="*/ 23 h 71"/>
                <a:gd name="T56" fmla="*/ 14 w 33"/>
                <a:gd name="T57" fmla="*/ 22 h 71"/>
                <a:gd name="T58" fmla="*/ 15 w 33"/>
                <a:gd name="T59" fmla="*/ 22 h 71"/>
                <a:gd name="T60" fmla="*/ 16 w 33"/>
                <a:gd name="T61" fmla="*/ 20 h 71"/>
                <a:gd name="T62" fmla="*/ 17 w 33"/>
                <a:gd name="T63" fmla="*/ 19 h 71"/>
                <a:gd name="T64" fmla="*/ 17 w 33"/>
                <a:gd name="T65" fmla="*/ 19 h 7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" h="71">
                  <a:moveTo>
                    <a:pt x="33" y="39"/>
                  </a:moveTo>
                  <a:lnTo>
                    <a:pt x="28" y="35"/>
                  </a:lnTo>
                  <a:lnTo>
                    <a:pt x="23" y="31"/>
                  </a:lnTo>
                  <a:lnTo>
                    <a:pt x="20" y="27"/>
                  </a:lnTo>
                  <a:lnTo>
                    <a:pt x="16" y="25"/>
                  </a:lnTo>
                  <a:lnTo>
                    <a:pt x="12" y="23"/>
                  </a:lnTo>
                  <a:lnTo>
                    <a:pt x="10" y="19"/>
                  </a:lnTo>
                  <a:lnTo>
                    <a:pt x="7" y="15"/>
                  </a:lnTo>
                  <a:lnTo>
                    <a:pt x="5" y="11"/>
                  </a:lnTo>
                  <a:lnTo>
                    <a:pt x="2" y="6"/>
                  </a:lnTo>
                  <a:lnTo>
                    <a:pt x="0" y="0"/>
                  </a:lnTo>
                  <a:lnTo>
                    <a:pt x="6" y="71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11" y="63"/>
                  </a:lnTo>
                  <a:lnTo>
                    <a:pt x="13" y="61"/>
                  </a:lnTo>
                  <a:lnTo>
                    <a:pt x="16" y="58"/>
                  </a:lnTo>
                  <a:lnTo>
                    <a:pt x="17" y="56"/>
                  </a:lnTo>
                  <a:lnTo>
                    <a:pt x="18" y="53"/>
                  </a:lnTo>
                  <a:lnTo>
                    <a:pt x="17" y="51"/>
                  </a:lnTo>
                  <a:lnTo>
                    <a:pt x="16" y="49"/>
                  </a:lnTo>
                  <a:lnTo>
                    <a:pt x="12" y="47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20" y="47"/>
                  </a:lnTo>
                  <a:lnTo>
                    <a:pt x="22" y="47"/>
                  </a:lnTo>
                  <a:lnTo>
                    <a:pt x="23" y="46"/>
                  </a:lnTo>
                  <a:lnTo>
                    <a:pt x="26" y="46"/>
                  </a:lnTo>
                  <a:lnTo>
                    <a:pt x="27" y="45"/>
                  </a:lnTo>
                  <a:lnTo>
                    <a:pt x="29" y="44"/>
                  </a:lnTo>
                  <a:lnTo>
                    <a:pt x="31" y="41"/>
                  </a:lnTo>
                  <a:lnTo>
                    <a:pt x="33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40" name="Freeform 211"/>
            <p:cNvSpPr>
              <a:spLocks/>
            </p:cNvSpPr>
            <p:nvPr/>
          </p:nvSpPr>
          <p:spPr bwMode="auto">
            <a:xfrm>
              <a:off x="2512" y="1196"/>
              <a:ext cx="61" cy="312"/>
            </a:xfrm>
            <a:custGeom>
              <a:avLst/>
              <a:gdLst>
                <a:gd name="T0" fmla="*/ 6 w 123"/>
                <a:gd name="T1" fmla="*/ 30 h 624"/>
                <a:gd name="T2" fmla="*/ 2 w 123"/>
                <a:gd name="T3" fmla="*/ 33 h 624"/>
                <a:gd name="T4" fmla="*/ 2 w 123"/>
                <a:gd name="T5" fmla="*/ 33 h 624"/>
                <a:gd name="T6" fmla="*/ 1 w 123"/>
                <a:gd name="T7" fmla="*/ 33 h 624"/>
                <a:gd name="T8" fmla="*/ 1 w 123"/>
                <a:gd name="T9" fmla="*/ 33 h 624"/>
                <a:gd name="T10" fmla="*/ 0 w 123"/>
                <a:gd name="T11" fmla="*/ 32 h 624"/>
                <a:gd name="T12" fmla="*/ 1 w 123"/>
                <a:gd name="T13" fmla="*/ 60 h 624"/>
                <a:gd name="T14" fmla="*/ 4 w 123"/>
                <a:gd name="T15" fmla="*/ 117 h 624"/>
                <a:gd name="T16" fmla="*/ 9 w 123"/>
                <a:gd name="T17" fmla="*/ 173 h 624"/>
                <a:gd name="T18" fmla="*/ 19 w 123"/>
                <a:gd name="T19" fmla="*/ 229 h 624"/>
                <a:gd name="T20" fmla="*/ 34 w 123"/>
                <a:gd name="T21" fmla="*/ 285 h 624"/>
                <a:gd name="T22" fmla="*/ 45 w 123"/>
                <a:gd name="T23" fmla="*/ 49 h 624"/>
                <a:gd name="T24" fmla="*/ 30 w 123"/>
                <a:gd name="T25" fmla="*/ 56 h 624"/>
                <a:gd name="T26" fmla="*/ 25 w 123"/>
                <a:gd name="T27" fmla="*/ 52 h 624"/>
                <a:gd name="T28" fmla="*/ 20 w 123"/>
                <a:gd name="T29" fmla="*/ 48 h 624"/>
                <a:gd name="T30" fmla="*/ 14 w 123"/>
                <a:gd name="T31" fmla="*/ 44 h 624"/>
                <a:gd name="T32" fmla="*/ 12 w 123"/>
                <a:gd name="T33" fmla="*/ 39 h 624"/>
                <a:gd name="T34" fmla="*/ 17 w 123"/>
                <a:gd name="T35" fmla="*/ 44 h 624"/>
                <a:gd name="T36" fmla="*/ 27 w 123"/>
                <a:gd name="T37" fmla="*/ 49 h 624"/>
                <a:gd name="T38" fmla="*/ 37 w 123"/>
                <a:gd name="T39" fmla="*/ 47 h 624"/>
                <a:gd name="T40" fmla="*/ 46 w 123"/>
                <a:gd name="T41" fmla="*/ 40 h 624"/>
                <a:gd name="T42" fmla="*/ 56 w 123"/>
                <a:gd name="T43" fmla="*/ 32 h 624"/>
                <a:gd name="T44" fmla="*/ 60 w 123"/>
                <a:gd name="T45" fmla="*/ 28 h 624"/>
                <a:gd name="T46" fmla="*/ 58 w 123"/>
                <a:gd name="T47" fmla="*/ 27 h 624"/>
                <a:gd name="T48" fmla="*/ 56 w 123"/>
                <a:gd name="T49" fmla="*/ 26 h 624"/>
                <a:gd name="T50" fmla="*/ 55 w 123"/>
                <a:gd name="T51" fmla="*/ 23 h 624"/>
                <a:gd name="T52" fmla="*/ 54 w 123"/>
                <a:gd name="T53" fmla="*/ 21 h 624"/>
                <a:gd name="T54" fmla="*/ 52 w 123"/>
                <a:gd name="T55" fmla="*/ 21 h 624"/>
                <a:gd name="T56" fmla="*/ 46 w 123"/>
                <a:gd name="T57" fmla="*/ 23 h 624"/>
                <a:gd name="T58" fmla="*/ 38 w 123"/>
                <a:gd name="T59" fmla="*/ 23 h 624"/>
                <a:gd name="T60" fmla="*/ 31 w 123"/>
                <a:gd name="T61" fmla="*/ 23 h 624"/>
                <a:gd name="T62" fmla="*/ 24 w 123"/>
                <a:gd name="T63" fmla="*/ 22 h 624"/>
                <a:gd name="T64" fmla="*/ 21 w 123"/>
                <a:gd name="T65" fmla="*/ 18 h 624"/>
                <a:gd name="T66" fmla="*/ 54 w 123"/>
                <a:gd name="T67" fmla="*/ 12 h 624"/>
                <a:gd name="T68" fmla="*/ 51 w 123"/>
                <a:gd name="T69" fmla="*/ 9 h 624"/>
                <a:gd name="T70" fmla="*/ 46 w 123"/>
                <a:gd name="T71" fmla="*/ 6 h 624"/>
                <a:gd name="T72" fmla="*/ 41 w 123"/>
                <a:gd name="T73" fmla="*/ 3 h 624"/>
                <a:gd name="T74" fmla="*/ 37 w 123"/>
                <a:gd name="T75" fmla="*/ 1 h 624"/>
                <a:gd name="T76" fmla="*/ 31 w 123"/>
                <a:gd name="T77" fmla="*/ 2 h 624"/>
                <a:gd name="T78" fmla="*/ 23 w 123"/>
                <a:gd name="T79" fmla="*/ 6 h 624"/>
                <a:gd name="T80" fmla="*/ 17 w 123"/>
                <a:gd name="T81" fmla="*/ 11 h 624"/>
                <a:gd name="T82" fmla="*/ 10 w 123"/>
                <a:gd name="T83" fmla="*/ 16 h 624"/>
                <a:gd name="T84" fmla="*/ 5 w 123"/>
                <a:gd name="T85" fmla="*/ 23 h 624"/>
                <a:gd name="T86" fmla="*/ 3 w 123"/>
                <a:gd name="T87" fmla="*/ 27 h 6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3" h="624">
                  <a:moveTo>
                    <a:pt x="7" y="53"/>
                  </a:moveTo>
                  <a:lnTo>
                    <a:pt x="13" y="60"/>
                  </a:lnTo>
                  <a:lnTo>
                    <a:pt x="7" y="66"/>
                  </a:lnTo>
                  <a:lnTo>
                    <a:pt x="5" y="66"/>
                  </a:lnTo>
                  <a:lnTo>
                    <a:pt x="4" y="66"/>
                  </a:lnTo>
                  <a:lnTo>
                    <a:pt x="3" y="66"/>
                  </a:lnTo>
                  <a:lnTo>
                    <a:pt x="3" y="65"/>
                  </a:lnTo>
                  <a:lnTo>
                    <a:pt x="2" y="65"/>
                  </a:lnTo>
                  <a:lnTo>
                    <a:pt x="0" y="63"/>
                  </a:lnTo>
                  <a:lnTo>
                    <a:pt x="3" y="119"/>
                  </a:lnTo>
                  <a:lnTo>
                    <a:pt x="5" y="176"/>
                  </a:lnTo>
                  <a:lnTo>
                    <a:pt x="8" y="233"/>
                  </a:lnTo>
                  <a:lnTo>
                    <a:pt x="13" y="288"/>
                  </a:lnTo>
                  <a:lnTo>
                    <a:pt x="19" y="345"/>
                  </a:lnTo>
                  <a:lnTo>
                    <a:pt x="26" y="401"/>
                  </a:lnTo>
                  <a:lnTo>
                    <a:pt x="38" y="458"/>
                  </a:lnTo>
                  <a:lnTo>
                    <a:pt x="51" y="514"/>
                  </a:lnTo>
                  <a:lnTo>
                    <a:pt x="69" y="569"/>
                  </a:lnTo>
                  <a:lnTo>
                    <a:pt x="90" y="624"/>
                  </a:lnTo>
                  <a:lnTo>
                    <a:pt x="90" y="98"/>
                  </a:lnTo>
                  <a:lnTo>
                    <a:pt x="64" y="117"/>
                  </a:lnTo>
                  <a:lnTo>
                    <a:pt x="61" y="112"/>
                  </a:lnTo>
                  <a:lnTo>
                    <a:pt x="56" y="107"/>
                  </a:lnTo>
                  <a:lnTo>
                    <a:pt x="51" y="103"/>
                  </a:lnTo>
                  <a:lnTo>
                    <a:pt x="45" y="99"/>
                  </a:lnTo>
                  <a:lnTo>
                    <a:pt x="40" y="96"/>
                  </a:lnTo>
                  <a:lnTo>
                    <a:pt x="34" y="93"/>
                  </a:lnTo>
                  <a:lnTo>
                    <a:pt x="29" y="88"/>
                  </a:lnTo>
                  <a:lnTo>
                    <a:pt x="26" y="84"/>
                  </a:lnTo>
                  <a:lnTo>
                    <a:pt x="24" y="78"/>
                  </a:lnTo>
                  <a:lnTo>
                    <a:pt x="25" y="72"/>
                  </a:lnTo>
                  <a:lnTo>
                    <a:pt x="35" y="87"/>
                  </a:lnTo>
                  <a:lnTo>
                    <a:pt x="45" y="94"/>
                  </a:lnTo>
                  <a:lnTo>
                    <a:pt x="55" y="98"/>
                  </a:lnTo>
                  <a:lnTo>
                    <a:pt x="65" y="97"/>
                  </a:lnTo>
                  <a:lnTo>
                    <a:pt x="74" y="93"/>
                  </a:lnTo>
                  <a:lnTo>
                    <a:pt x="82" y="87"/>
                  </a:lnTo>
                  <a:lnTo>
                    <a:pt x="92" y="79"/>
                  </a:lnTo>
                  <a:lnTo>
                    <a:pt x="102" y="71"/>
                  </a:lnTo>
                  <a:lnTo>
                    <a:pt x="112" y="63"/>
                  </a:lnTo>
                  <a:lnTo>
                    <a:pt x="123" y="57"/>
                  </a:lnTo>
                  <a:lnTo>
                    <a:pt x="121" y="56"/>
                  </a:lnTo>
                  <a:lnTo>
                    <a:pt x="119" y="55"/>
                  </a:lnTo>
                  <a:lnTo>
                    <a:pt x="117" y="53"/>
                  </a:lnTo>
                  <a:lnTo>
                    <a:pt x="114" y="52"/>
                  </a:lnTo>
                  <a:lnTo>
                    <a:pt x="113" y="51"/>
                  </a:lnTo>
                  <a:lnTo>
                    <a:pt x="112" y="48"/>
                  </a:lnTo>
                  <a:lnTo>
                    <a:pt x="111" y="46"/>
                  </a:lnTo>
                  <a:lnTo>
                    <a:pt x="109" y="44"/>
                  </a:lnTo>
                  <a:lnTo>
                    <a:pt x="109" y="41"/>
                  </a:lnTo>
                  <a:lnTo>
                    <a:pt x="111" y="39"/>
                  </a:lnTo>
                  <a:lnTo>
                    <a:pt x="104" y="41"/>
                  </a:lnTo>
                  <a:lnTo>
                    <a:pt x="98" y="44"/>
                  </a:lnTo>
                  <a:lnTo>
                    <a:pt x="92" y="45"/>
                  </a:lnTo>
                  <a:lnTo>
                    <a:pt x="85" y="45"/>
                  </a:lnTo>
                  <a:lnTo>
                    <a:pt x="77" y="46"/>
                  </a:lnTo>
                  <a:lnTo>
                    <a:pt x="70" y="45"/>
                  </a:lnTo>
                  <a:lnTo>
                    <a:pt x="62" y="45"/>
                  </a:lnTo>
                  <a:lnTo>
                    <a:pt x="56" y="45"/>
                  </a:lnTo>
                  <a:lnTo>
                    <a:pt x="49" y="44"/>
                  </a:lnTo>
                  <a:lnTo>
                    <a:pt x="43" y="42"/>
                  </a:lnTo>
                  <a:lnTo>
                    <a:pt x="43" y="36"/>
                  </a:lnTo>
                  <a:lnTo>
                    <a:pt x="111" y="24"/>
                  </a:lnTo>
                  <a:lnTo>
                    <a:pt x="108" y="23"/>
                  </a:lnTo>
                  <a:lnTo>
                    <a:pt x="106" y="20"/>
                  </a:lnTo>
                  <a:lnTo>
                    <a:pt x="102" y="18"/>
                  </a:lnTo>
                  <a:lnTo>
                    <a:pt x="97" y="15"/>
                  </a:lnTo>
                  <a:lnTo>
                    <a:pt x="93" y="11"/>
                  </a:lnTo>
                  <a:lnTo>
                    <a:pt x="88" y="9"/>
                  </a:lnTo>
                  <a:lnTo>
                    <a:pt x="83" y="6"/>
                  </a:lnTo>
                  <a:lnTo>
                    <a:pt x="78" y="4"/>
                  </a:lnTo>
                  <a:lnTo>
                    <a:pt x="74" y="1"/>
                  </a:lnTo>
                  <a:lnTo>
                    <a:pt x="70" y="0"/>
                  </a:lnTo>
                  <a:lnTo>
                    <a:pt x="62" y="3"/>
                  </a:lnTo>
                  <a:lnTo>
                    <a:pt x="55" y="6"/>
                  </a:lnTo>
                  <a:lnTo>
                    <a:pt x="47" y="11"/>
                  </a:lnTo>
                  <a:lnTo>
                    <a:pt x="40" y="15"/>
                  </a:lnTo>
                  <a:lnTo>
                    <a:pt x="34" y="21"/>
                  </a:lnTo>
                  <a:lnTo>
                    <a:pt x="26" y="26"/>
                  </a:lnTo>
                  <a:lnTo>
                    <a:pt x="20" y="32"/>
                  </a:lnTo>
                  <a:lnTo>
                    <a:pt x="15" y="39"/>
                  </a:lnTo>
                  <a:lnTo>
                    <a:pt x="10" y="46"/>
                  </a:lnTo>
                  <a:lnTo>
                    <a:pt x="7" y="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41" name="Freeform 212"/>
            <p:cNvSpPr>
              <a:spLocks/>
            </p:cNvSpPr>
            <p:nvPr/>
          </p:nvSpPr>
          <p:spPr bwMode="auto">
            <a:xfrm>
              <a:off x="2659" y="1248"/>
              <a:ext cx="1" cy="2"/>
            </a:xfrm>
            <a:custGeom>
              <a:avLst/>
              <a:gdLst>
                <a:gd name="T0" fmla="*/ 0 w 3"/>
                <a:gd name="T1" fmla="*/ 0 h 4"/>
                <a:gd name="T2" fmla="*/ 1 w 3"/>
                <a:gd name="T3" fmla="*/ 2 h 4"/>
                <a:gd name="T4" fmla="*/ 1 w 3"/>
                <a:gd name="T5" fmla="*/ 2 h 4"/>
                <a:gd name="T6" fmla="*/ 1 w 3"/>
                <a:gd name="T7" fmla="*/ 2 h 4"/>
                <a:gd name="T8" fmla="*/ 1 w 3"/>
                <a:gd name="T9" fmla="*/ 2 h 4"/>
                <a:gd name="T10" fmla="*/ 1 w 3"/>
                <a:gd name="T11" fmla="*/ 2 h 4"/>
                <a:gd name="T12" fmla="*/ 1 w 3"/>
                <a:gd name="T13" fmla="*/ 2 h 4"/>
                <a:gd name="T14" fmla="*/ 1 w 3"/>
                <a:gd name="T15" fmla="*/ 2 h 4"/>
                <a:gd name="T16" fmla="*/ 1 w 3"/>
                <a:gd name="T17" fmla="*/ 2 h 4"/>
                <a:gd name="T18" fmla="*/ 1 w 3"/>
                <a:gd name="T19" fmla="*/ 2 h 4"/>
                <a:gd name="T20" fmla="*/ 1 w 3"/>
                <a:gd name="T21" fmla="*/ 2 h 4"/>
                <a:gd name="T22" fmla="*/ 1 w 3"/>
                <a:gd name="T23" fmla="*/ 2 h 4"/>
                <a:gd name="T24" fmla="*/ 1 w 3"/>
                <a:gd name="T25" fmla="*/ 2 h 4"/>
                <a:gd name="T26" fmla="*/ 1 w 3"/>
                <a:gd name="T27" fmla="*/ 2 h 4"/>
                <a:gd name="T28" fmla="*/ 1 w 3"/>
                <a:gd name="T29" fmla="*/ 2 h 4"/>
                <a:gd name="T30" fmla="*/ 1 w 3"/>
                <a:gd name="T31" fmla="*/ 1 h 4"/>
                <a:gd name="T32" fmla="*/ 1 w 3"/>
                <a:gd name="T33" fmla="*/ 1 h 4"/>
                <a:gd name="T34" fmla="*/ 1 w 3"/>
                <a:gd name="T35" fmla="*/ 1 h 4"/>
                <a:gd name="T36" fmla="*/ 1 w 3"/>
                <a:gd name="T37" fmla="*/ 1 h 4"/>
                <a:gd name="T38" fmla="*/ 1 w 3"/>
                <a:gd name="T39" fmla="*/ 0 h 4"/>
                <a:gd name="T40" fmla="*/ 0 w 3"/>
                <a:gd name="T41" fmla="*/ 0 h 4"/>
                <a:gd name="T42" fmla="*/ 0 w 3"/>
                <a:gd name="T43" fmla="*/ 0 h 4"/>
                <a:gd name="T44" fmla="*/ 0 w 3"/>
                <a:gd name="T45" fmla="*/ 0 h 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3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42" name="Freeform 213"/>
            <p:cNvSpPr>
              <a:spLocks/>
            </p:cNvSpPr>
            <p:nvPr/>
          </p:nvSpPr>
          <p:spPr bwMode="auto">
            <a:xfrm>
              <a:off x="2668" y="1269"/>
              <a:ext cx="1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1 w 2"/>
                <a:gd name="T9" fmla="*/ 0 h 3"/>
                <a:gd name="T10" fmla="*/ 1 w 2"/>
                <a:gd name="T11" fmla="*/ 0 h 3"/>
                <a:gd name="T12" fmla="*/ 1 w 2"/>
                <a:gd name="T13" fmla="*/ 0 h 3"/>
                <a:gd name="T14" fmla="*/ 0 w 2"/>
                <a:gd name="T15" fmla="*/ 1 h 3"/>
                <a:gd name="T16" fmla="*/ 0 w 2"/>
                <a:gd name="T17" fmla="*/ 1 h 3"/>
                <a:gd name="T18" fmla="*/ 0 w 2"/>
                <a:gd name="T19" fmla="*/ 1 h 3"/>
                <a:gd name="T20" fmla="*/ 0 w 2"/>
                <a:gd name="T21" fmla="*/ 1 h 3"/>
                <a:gd name="T22" fmla="*/ 0 w 2"/>
                <a:gd name="T23" fmla="*/ 1 h 3"/>
                <a:gd name="T24" fmla="*/ 0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1 w 2"/>
                <a:gd name="T33" fmla="*/ 0 h 3"/>
                <a:gd name="T34" fmla="*/ 1 w 2"/>
                <a:gd name="T35" fmla="*/ 0 h 3"/>
                <a:gd name="T36" fmla="*/ 1 w 2"/>
                <a:gd name="T37" fmla="*/ 0 h 3"/>
                <a:gd name="T38" fmla="*/ 1 w 2"/>
                <a:gd name="T39" fmla="*/ 0 h 3"/>
                <a:gd name="T40" fmla="*/ 1 w 2"/>
                <a:gd name="T41" fmla="*/ 0 h 3"/>
                <a:gd name="T42" fmla="*/ 1 w 2"/>
                <a:gd name="T43" fmla="*/ 0 h 3"/>
                <a:gd name="T44" fmla="*/ 1 w 2"/>
                <a:gd name="T45" fmla="*/ 0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43" name="Freeform 214"/>
            <p:cNvSpPr>
              <a:spLocks/>
            </p:cNvSpPr>
            <p:nvPr/>
          </p:nvSpPr>
          <p:spPr bwMode="auto">
            <a:xfrm>
              <a:off x="2658" y="1196"/>
              <a:ext cx="45" cy="79"/>
            </a:xfrm>
            <a:custGeom>
              <a:avLst/>
              <a:gdLst>
                <a:gd name="T0" fmla="*/ 3 w 89"/>
                <a:gd name="T1" fmla="*/ 45 h 157"/>
                <a:gd name="T2" fmla="*/ 5 w 89"/>
                <a:gd name="T3" fmla="*/ 49 h 157"/>
                <a:gd name="T4" fmla="*/ 3 w 89"/>
                <a:gd name="T5" fmla="*/ 54 h 157"/>
                <a:gd name="T6" fmla="*/ 3 w 89"/>
                <a:gd name="T7" fmla="*/ 56 h 157"/>
                <a:gd name="T8" fmla="*/ 3 w 89"/>
                <a:gd name="T9" fmla="*/ 58 h 157"/>
                <a:gd name="T10" fmla="*/ 4 w 89"/>
                <a:gd name="T11" fmla="*/ 57 h 157"/>
                <a:gd name="T12" fmla="*/ 8 w 89"/>
                <a:gd name="T13" fmla="*/ 61 h 157"/>
                <a:gd name="T14" fmla="*/ 9 w 89"/>
                <a:gd name="T15" fmla="*/ 66 h 157"/>
                <a:gd name="T16" fmla="*/ 8 w 89"/>
                <a:gd name="T17" fmla="*/ 67 h 157"/>
                <a:gd name="T18" fmla="*/ 10 w 89"/>
                <a:gd name="T19" fmla="*/ 68 h 157"/>
                <a:gd name="T20" fmla="*/ 12 w 89"/>
                <a:gd name="T21" fmla="*/ 69 h 157"/>
                <a:gd name="T22" fmla="*/ 12 w 89"/>
                <a:gd name="T23" fmla="*/ 71 h 157"/>
                <a:gd name="T24" fmla="*/ 12 w 89"/>
                <a:gd name="T25" fmla="*/ 73 h 157"/>
                <a:gd name="T26" fmla="*/ 14 w 89"/>
                <a:gd name="T27" fmla="*/ 73 h 157"/>
                <a:gd name="T28" fmla="*/ 19 w 89"/>
                <a:gd name="T29" fmla="*/ 75 h 157"/>
                <a:gd name="T30" fmla="*/ 21 w 89"/>
                <a:gd name="T31" fmla="*/ 79 h 157"/>
                <a:gd name="T32" fmla="*/ 22 w 89"/>
                <a:gd name="T33" fmla="*/ 71 h 157"/>
                <a:gd name="T34" fmla="*/ 27 w 89"/>
                <a:gd name="T35" fmla="*/ 68 h 157"/>
                <a:gd name="T36" fmla="*/ 32 w 89"/>
                <a:gd name="T37" fmla="*/ 66 h 157"/>
                <a:gd name="T38" fmla="*/ 34 w 89"/>
                <a:gd name="T39" fmla="*/ 57 h 157"/>
                <a:gd name="T40" fmla="*/ 40 w 89"/>
                <a:gd name="T41" fmla="*/ 49 h 157"/>
                <a:gd name="T42" fmla="*/ 44 w 89"/>
                <a:gd name="T43" fmla="*/ 39 h 157"/>
                <a:gd name="T44" fmla="*/ 42 w 89"/>
                <a:gd name="T45" fmla="*/ 30 h 157"/>
                <a:gd name="T46" fmla="*/ 41 w 89"/>
                <a:gd name="T47" fmla="*/ 20 h 157"/>
                <a:gd name="T48" fmla="*/ 38 w 89"/>
                <a:gd name="T49" fmla="*/ 11 h 157"/>
                <a:gd name="T50" fmla="*/ 30 w 89"/>
                <a:gd name="T51" fmla="*/ 9 h 157"/>
                <a:gd name="T52" fmla="*/ 25 w 89"/>
                <a:gd name="T53" fmla="*/ 4 h 157"/>
                <a:gd name="T54" fmla="*/ 20 w 89"/>
                <a:gd name="T55" fmla="*/ 1 h 157"/>
                <a:gd name="T56" fmla="*/ 17 w 89"/>
                <a:gd name="T57" fmla="*/ 5 h 157"/>
                <a:gd name="T58" fmla="*/ 12 w 89"/>
                <a:gd name="T59" fmla="*/ 8 h 157"/>
                <a:gd name="T60" fmla="*/ 13 w 89"/>
                <a:gd name="T61" fmla="*/ 7 h 157"/>
                <a:gd name="T62" fmla="*/ 13 w 89"/>
                <a:gd name="T63" fmla="*/ 5 h 157"/>
                <a:gd name="T64" fmla="*/ 9 w 89"/>
                <a:gd name="T65" fmla="*/ 7 h 157"/>
                <a:gd name="T66" fmla="*/ 11 w 89"/>
                <a:gd name="T67" fmla="*/ 10 h 157"/>
                <a:gd name="T68" fmla="*/ 11 w 89"/>
                <a:gd name="T69" fmla="*/ 13 h 157"/>
                <a:gd name="T70" fmla="*/ 8 w 89"/>
                <a:gd name="T71" fmla="*/ 12 h 157"/>
                <a:gd name="T72" fmla="*/ 3 w 89"/>
                <a:gd name="T73" fmla="*/ 13 h 157"/>
                <a:gd name="T74" fmla="*/ 3 w 89"/>
                <a:gd name="T75" fmla="*/ 16 h 157"/>
                <a:gd name="T76" fmla="*/ 4 w 89"/>
                <a:gd name="T77" fmla="*/ 22 h 157"/>
                <a:gd name="T78" fmla="*/ 7 w 89"/>
                <a:gd name="T79" fmla="*/ 26 h 157"/>
                <a:gd name="T80" fmla="*/ 5 w 89"/>
                <a:gd name="T81" fmla="*/ 27 h 157"/>
                <a:gd name="T82" fmla="*/ 4 w 89"/>
                <a:gd name="T83" fmla="*/ 30 h 157"/>
                <a:gd name="T84" fmla="*/ 8 w 89"/>
                <a:gd name="T85" fmla="*/ 34 h 157"/>
                <a:gd name="T86" fmla="*/ 2 w 89"/>
                <a:gd name="T87" fmla="*/ 37 h 157"/>
                <a:gd name="T88" fmla="*/ 1 w 89"/>
                <a:gd name="T89" fmla="*/ 38 h 157"/>
                <a:gd name="T90" fmla="*/ 0 w 89"/>
                <a:gd name="T91" fmla="*/ 39 h 157"/>
                <a:gd name="T92" fmla="*/ 1 w 89"/>
                <a:gd name="T93" fmla="*/ 40 h 157"/>
                <a:gd name="T94" fmla="*/ 1 w 89"/>
                <a:gd name="T95" fmla="*/ 41 h 15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89" h="157">
                  <a:moveTo>
                    <a:pt x="2" y="83"/>
                  </a:moveTo>
                  <a:lnTo>
                    <a:pt x="8" y="83"/>
                  </a:lnTo>
                  <a:lnTo>
                    <a:pt x="7" y="87"/>
                  </a:lnTo>
                  <a:lnTo>
                    <a:pt x="6" y="89"/>
                  </a:lnTo>
                  <a:lnTo>
                    <a:pt x="7" y="92"/>
                  </a:lnTo>
                  <a:lnTo>
                    <a:pt x="8" y="93"/>
                  </a:lnTo>
                  <a:lnTo>
                    <a:pt x="10" y="96"/>
                  </a:lnTo>
                  <a:lnTo>
                    <a:pt x="10" y="97"/>
                  </a:lnTo>
                  <a:lnTo>
                    <a:pt x="11" y="99"/>
                  </a:lnTo>
                  <a:lnTo>
                    <a:pt x="10" y="102"/>
                  </a:lnTo>
                  <a:lnTo>
                    <a:pt x="8" y="104"/>
                  </a:lnTo>
                  <a:lnTo>
                    <a:pt x="5" y="108"/>
                  </a:lnTo>
                  <a:lnTo>
                    <a:pt x="5" y="109"/>
                  </a:lnTo>
                  <a:lnTo>
                    <a:pt x="5" y="110"/>
                  </a:lnTo>
                  <a:lnTo>
                    <a:pt x="5" y="112"/>
                  </a:lnTo>
                  <a:lnTo>
                    <a:pt x="5" y="113"/>
                  </a:lnTo>
                  <a:lnTo>
                    <a:pt x="5" y="114"/>
                  </a:lnTo>
                  <a:lnTo>
                    <a:pt x="5" y="115"/>
                  </a:lnTo>
                  <a:lnTo>
                    <a:pt x="5" y="117"/>
                  </a:lnTo>
                  <a:lnTo>
                    <a:pt x="8" y="113"/>
                  </a:lnTo>
                  <a:lnTo>
                    <a:pt x="8" y="114"/>
                  </a:lnTo>
                  <a:lnTo>
                    <a:pt x="10" y="117"/>
                  </a:lnTo>
                  <a:lnTo>
                    <a:pt x="11" y="118"/>
                  </a:lnTo>
                  <a:lnTo>
                    <a:pt x="12" y="120"/>
                  </a:lnTo>
                  <a:lnTo>
                    <a:pt x="15" y="121"/>
                  </a:lnTo>
                  <a:lnTo>
                    <a:pt x="16" y="124"/>
                  </a:lnTo>
                  <a:lnTo>
                    <a:pt x="17" y="126"/>
                  </a:lnTo>
                  <a:lnTo>
                    <a:pt x="18" y="129"/>
                  </a:lnTo>
                  <a:lnTo>
                    <a:pt x="18" y="131"/>
                  </a:lnTo>
                  <a:lnTo>
                    <a:pt x="17" y="134"/>
                  </a:lnTo>
                  <a:lnTo>
                    <a:pt x="15" y="134"/>
                  </a:lnTo>
                  <a:lnTo>
                    <a:pt x="16" y="134"/>
                  </a:lnTo>
                  <a:lnTo>
                    <a:pt x="17" y="134"/>
                  </a:lnTo>
                  <a:lnTo>
                    <a:pt x="18" y="134"/>
                  </a:lnTo>
                  <a:lnTo>
                    <a:pt x="20" y="135"/>
                  </a:lnTo>
                  <a:lnTo>
                    <a:pt x="21" y="135"/>
                  </a:lnTo>
                  <a:lnTo>
                    <a:pt x="22" y="135"/>
                  </a:lnTo>
                  <a:lnTo>
                    <a:pt x="22" y="136"/>
                  </a:lnTo>
                  <a:lnTo>
                    <a:pt x="23" y="138"/>
                  </a:lnTo>
                  <a:lnTo>
                    <a:pt x="23" y="139"/>
                  </a:lnTo>
                  <a:lnTo>
                    <a:pt x="23" y="140"/>
                  </a:lnTo>
                  <a:lnTo>
                    <a:pt x="23" y="141"/>
                  </a:lnTo>
                  <a:lnTo>
                    <a:pt x="23" y="143"/>
                  </a:lnTo>
                  <a:lnTo>
                    <a:pt x="23" y="144"/>
                  </a:lnTo>
                  <a:lnTo>
                    <a:pt x="23" y="145"/>
                  </a:lnTo>
                  <a:lnTo>
                    <a:pt x="22" y="146"/>
                  </a:lnTo>
                  <a:lnTo>
                    <a:pt x="22" y="147"/>
                  </a:lnTo>
                  <a:lnTo>
                    <a:pt x="25" y="146"/>
                  </a:lnTo>
                  <a:lnTo>
                    <a:pt x="27" y="146"/>
                  </a:lnTo>
                  <a:lnTo>
                    <a:pt x="30" y="146"/>
                  </a:lnTo>
                  <a:lnTo>
                    <a:pt x="32" y="146"/>
                  </a:lnTo>
                  <a:lnTo>
                    <a:pt x="34" y="147"/>
                  </a:lnTo>
                  <a:lnTo>
                    <a:pt x="37" y="150"/>
                  </a:lnTo>
                  <a:lnTo>
                    <a:pt x="38" y="151"/>
                  </a:lnTo>
                  <a:lnTo>
                    <a:pt x="39" y="154"/>
                  </a:lnTo>
                  <a:lnTo>
                    <a:pt x="41" y="155"/>
                  </a:lnTo>
                  <a:lnTo>
                    <a:pt x="41" y="157"/>
                  </a:lnTo>
                  <a:lnTo>
                    <a:pt x="53" y="146"/>
                  </a:lnTo>
                  <a:lnTo>
                    <a:pt x="41" y="149"/>
                  </a:lnTo>
                  <a:lnTo>
                    <a:pt x="42" y="144"/>
                  </a:lnTo>
                  <a:lnTo>
                    <a:pt x="43" y="141"/>
                  </a:lnTo>
                  <a:lnTo>
                    <a:pt x="44" y="139"/>
                  </a:lnTo>
                  <a:lnTo>
                    <a:pt x="48" y="138"/>
                  </a:lnTo>
                  <a:lnTo>
                    <a:pt x="51" y="136"/>
                  </a:lnTo>
                  <a:lnTo>
                    <a:pt x="53" y="135"/>
                  </a:lnTo>
                  <a:lnTo>
                    <a:pt x="57" y="134"/>
                  </a:lnTo>
                  <a:lnTo>
                    <a:pt x="59" y="134"/>
                  </a:lnTo>
                  <a:lnTo>
                    <a:pt x="62" y="133"/>
                  </a:lnTo>
                  <a:lnTo>
                    <a:pt x="64" y="131"/>
                  </a:lnTo>
                  <a:lnTo>
                    <a:pt x="59" y="125"/>
                  </a:lnTo>
                  <a:lnTo>
                    <a:pt x="64" y="119"/>
                  </a:lnTo>
                  <a:lnTo>
                    <a:pt x="62" y="117"/>
                  </a:lnTo>
                  <a:lnTo>
                    <a:pt x="67" y="114"/>
                  </a:lnTo>
                  <a:lnTo>
                    <a:pt x="72" y="110"/>
                  </a:lnTo>
                  <a:lnTo>
                    <a:pt x="75" y="107"/>
                  </a:lnTo>
                  <a:lnTo>
                    <a:pt x="78" y="102"/>
                  </a:lnTo>
                  <a:lnTo>
                    <a:pt x="80" y="97"/>
                  </a:lnTo>
                  <a:lnTo>
                    <a:pt x="83" y="93"/>
                  </a:lnTo>
                  <a:lnTo>
                    <a:pt x="85" y="88"/>
                  </a:lnTo>
                  <a:lnTo>
                    <a:pt x="87" y="83"/>
                  </a:lnTo>
                  <a:lnTo>
                    <a:pt x="88" y="78"/>
                  </a:lnTo>
                  <a:lnTo>
                    <a:pt x="89" y="74"/>
                  </a:lnTo>
                  <a:lnTo>
                    <a:pt x="85" y="70"/>
                  </a:lnTo>
                  <a:lnTo>
                    <a:pt x="84" y="65"/>
                  </a:lnTo>
                  <a:lnTo>
                    <a:pt x="83" y="60"/>
                  </a:lnTo>
                  <a:lnTo>
                    <a:pt x="82" y="55"/>
                  </a:lnTo>
                  <a:lnTo>
                    <a:pt x="82" y="50"/>
                  </a:lnTo>
                  <a:lnTo>
                    <a:pt x="82" y="44"/>
                  </a:lnTo>
                  <a:lnTo>
                    <a:pt x="82" y="39"/>
                  </a:lnTo>
                  <a:lnTo>
                    <a:pt x="82" y="32"/>
                  </a:lnTo>
                  <a:lnTo>
                    <a:pt x="80" y="27"/>
                  </a:lnTo>
                  <a:lnTo>
                    <a:pt x="79" y="21"/>
                  </a:lnTo>
                  <a:lnTo>
                    <a:pt x="75" y="21"/>
                  </a:lnTo>
                  <a:lnTo>
                    <a:pt x="72" y="20"/>
                  </a:lnTo>
                  <a:lnTo>
                    <a:pt x="67" y="20"/>
                  </a:lnTo>
                  <a:lnTo>
                    <a:pt x="63" y="19"/>
                  </a:lnTo>
                  <a:lnTo>
                    <a:pt x="59" y="18"/>
                  </a:lnTo>
                  <a:lnTo>
                    <a:pt x="56" y="16"/>
                  </a:lnTo>
                  <a:lnTo>
                    <a:pt x="53" y="14"/>
                  </a:lnTo>
                  <a:lnTo>
                    <a:pt x="51" y="11"/>
                  </a:lnTo>
                  <a:lnTo>
                    <a:pt x="49" y="8"/>
                  </a:lnTo>
                  <a:lnTo>
                    <a:pt x="49" y="4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6" y="8"/>
                  </a:lnTo>
                  <a:lnTo>
                    <a:pt x="34" y="10"/>
                  </a:lnTo>
                  <a:lnTo>
                    <a:pt x="32" y="14"/>
                  </a:lnTo>
                  <a:lnTo>
                    <a:pt x="30" y="16"/>
                  </a:lnTo>
                  <a:lnTo>
                    <a:pt x="26" y="19"/>
                  </a:lnTo>
                  <a:lnTo>
                    <a:pt x="23" y="15"/>
                  </a:lnTo>
                  <a:lnTo>
                    <a:pt x="25" y="14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17" y="13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20" y="16"/>
                  </a:lnTo>
                  <a:lnTo>
                    <a:pt x="20" y="19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1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5"/>
                  </a:lnTo>
                  <a:lnTo>
                    <a:pt x="16" y="24"/>
                  </a:lnTo>
                  <a:lnTo>
                    <a:pt x="15" y="23"/>
                  </a:lnTo>
                  <a:lnTo>
                    <a:pt x="12" y="23"/>
                  </a:lnTo>
                  <a:lnTo>
                    <a:pt x="11" y="23"/>
                  </a:lnTo>
                  <a:lnTo>
                    <a:pt x="8" y="24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27"/>
                  </a:lnTo>
                  <a:lnTo>
                    <a:pt x="2" y="30"/>
                  </a:lnTo>
                  <a:lnTo>
                    <a:pt x="5" y="32"/>
                  </a:lnTo>
                  <a:lnTo>
                    <a:pt x="7" y="35"/>
                  </a:lnTo>
                  <a:lnTo>
                    <a:pt x="7" y="39"/>
                  </a:lnTo>
                  <a:lnTo>
                    <a:pt x="8" y="41"/>
                  </a:lnTo>
                  <a:lnTo>
                    <a:pt x="8" y="44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1" y="50"/>
                  </a:lnTo>
                  <a:lnTo>
                    <a:pt x="13" y="51"/>
                  </a:lnTo>
                  <a:lnTo>
                    <a:pt x="17" y="51"/>
                  </a:lnTo>
                  <a:lnTo>
                    <a:pt x="13" y="51"/>
                  </a:lnTo>
                  <a:lnTo>
                    <a:pt x="11" y="52"/>
                  </a:lnTo>
                  <a:lnTo>
                    <a:pt x="10" y="53"/>
                  </a:lnTo>
                  <a:lnTo>
                    <a:pt x="10" y="55"/>
                  </a:lnTo>
                  <a:lnTo>
                    <a:pt x="8" y="56"/>
                  </a:lnTo>
                  <a:lnTo>
                    <a:pt x="8" y="58"/>
                  </a:lnTo>
                  <a:lnTo>
                    <a:pt x="7" y="60"/>
                  </a:lnTo>
                  <a:lnTo>
                    <a:pt x="7" y="62"/>
                  </a:lnTo>
                  <a:lnTo>
                    <a:pt x="5" y="63"/>
                  </a:lnTo>
                  <a:lnTo>
                    <a:pt x="2" y="66"/>
                  </a:lnTo>
                  <a:lnTo>
                    <a:pt x="15" y="68"/>
                  </a:lnTo>
                  <a:lnTo>
                    <a:pt x="11" y="81"/>
                  </a:lnTo>
                  <a:lnTo>
                    <a:pt x="5" y="74"/>
                  </a:lnTo>
                  <a:lnTo>
                    <a:pt x="4" y="74"/>
                  </a:lnTo>
                  <a:lnTo>
                    <a:pt x="2" y="74"/>
                  </a:lnTo>
                  <a:lnTo>
                    <a:pt x="1" y="76"/>
                  </a:lnTo>
                  <a:lnTo>
                    <a:pt x="1" y="77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2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44" name="Freeform 215"/>
            <p:cNvSpPr>
              <a:spLocks/>
            </p:cNvSpPr>
            <p:nvPr/>
          </p:nvSpPr>
          <p:spPr bwMode="auto">
            <a:xfrm>
              <a:off x="2597" y="1206"/>
              <a:ext cx="37" cy="12"/>
            </a:xfrm>
            <a:custGeom>
              <a:avLst/>
              <a:gdLst>
                <a:gd name="T0" fmla="*/ 29 w 74"/>
                <a:gd name="T1" fmla="*/ 4 h 24"/>
                <a:gd name="T2" fmla="*/ 29 w 74"/>
                <a:gd name="T3" fmla="*/ 3 h 24"/>
                <a:gd name="T4" fmla="*/ 30 w 74"/>
                <a:gd name="T5" fmla="*/ 3 h 24"/>
                <a:gd name="T6" fmla="*/ 31 w 74"/>
                <a:gd name="T7" fmla="*/ 4 h 24"/>
                <a:gd name="T8" fmla="*/ 31 w 74"/>
                <a:gd name="T9" fmla="*/ 4 h 24"/>
                <a:gd name="T10" fmla="*/ 32 w 74"/>
                <a:gd name="T11" fmla="*/ 5 h 24"/>
                <a:gd name="T12" fmla="*/ 33 w 74"/>
                <a:gd name="T13" fmla="*/ 5 h 24"/>
                <a:gd name="T14" fmla="*/ 33 w 74"/>
                <a:gd name="T15" fmla="*/ 5 h 24"/>
                <a:gd name="T16" fmla="*/ 34 w 74"/>
                <a:gd name="T17" fmla="*/ 6 h 24"/>
                <a:gd name="T18" fmla="*/ 34 w 74"/>
                <a:gd name="T19" fmla="*/ 6 h 24"/>
                <a:gd name="T20" fmla="*/ 34 w 74"/>
                <a:gd name="T21" fmla="*/ 7 h 24"/>
                <a:gd name="T22" fmla="*/ 33 w 74"/>
                <a:gd name="T23" fmla="*/ 2 h 24"/>
                <a:gd name="T24" fmla="*/ 37 w 74"/>
                <a:gd name="T25" fmla="*/ 1 h 24"/>
                <a:gd name="T26" fmla="*/ 33 w 74"/>
                <a:gd name="T27" fmla="*/ 0 h 24"/>
                <a:gd name="T28" fmla="*/ 29 w 74"/>
                <a:gd name="T29" fmla="*/ 0 h 24"/>
                <a:gd name="T30" fmla="*/ 24 w 74"/>
                <a:gd name="T31" fmla="*/ 1 h 24"/>
                <a:gd name="T32" fmla="*/ 20 w 74"/>
                <a:gd name="T33" fmla="*/ 2 h 24"/>
                <a:gd name="T34" fmla="*/ 16 w 74"/>
                <a:gd name="T35" fmla="*/ 2 h 24"/>
                <a:gd name="T36" fmla="*/ 13 w 74"/>
                <a:gd name="T37" fmla="*/ 3 h 24"/>
                <a:gd name="T38" fmla="*/ 9 w 74"/>
                <a:gd name="T39" fmla="*/ 4 h 24"/>
                <a:gd name="T40" fmla="*/ 6 w 74"/>
                <a:gd name="T41" fmla="*/ 5 h 24"/>
                <a:gd name="T42" fmla="*/ 3 w 74"/>
                <a:gd name="T43" fmla="*/ 7 h 24"/>
                <a:gd name="T44" fmla="*/ 0 w 74"/>
                <a:gd name="T45" fmla="*/ 8 h 24"/>
                <a:gd name="T46" fmla="*/ 0 w 74"/>
                <a:gd name="T47" fmla="*/ 8 h 24"/>
                <a:gd name="T48" fmla="*/ 1 w 74"/>
                <a:gd name="T49" fmla="*/ 9 h 24"/>
                <a:gd name="T50" fmla="*/ 1 w 74"/>
                <a:gd name="T51" fmla="*/ 9 h 24"/>
                <a:gd name="T52" fmla="*/ 1 w 74"/>
                <a:gd name="T53" fmla="*/ 10 h 24"/>
                <a:gd name="T54" fmla="*/ 2 w 74"/>
                <a:gd name="T55" fmla="*/ 10 h 24"/>
                <a:gd name="T56" fmla="*/ 2 w 74"/>
                <a:gd name="T57" fmla="*/ 10 h 24"/>
                <a:gd name="T58" fmla="*/ 2 w 74"/>
                <a:gd name="T59" fmla="*/ 10 h 24"/>
                <a:gd name="T60" fmla="*/ 2 w 74"/>
                <a:gd name="T61" fmla="*/ 11 h 24"/>
                <a:gd name="T62" fmla="*/ 2 w 74"/>
                <a:gd name="T63" fmla="*/ 11 h 24"/>
                <a:gd name="T64" fmla="*/ 2 w 74"/>
                <a:gd name="T65" fmla="*/ 11 h 24"/>
                <a:gd name="T66" fmla="*/ 5 w 74"/>
                <a:gd name="T67" fmla="*/ 11 h 24"/>
                <a:gd name="T68" fmla="*/ 7 w 74"/>
                <a:gd name="T69" fmla="*/ 11 h 24"/>
                <a:gd name="T70" fmla="*/ 10 w 74"/>
                <a:gd name="T71" fmla="*/ 11 h 24"/>
                <a:gd name="T72" fmla="*/ 14 w 74"/>
                <a:gd name="T73" fmla="*/ 11 h 24"/>
                <a:gd name="T74" fmla="*/ 17 w 74"/>
                <a:gd name="T75" fmla="*/ 12 h 24"/>
                <a:gd name="T76" fmla="*/ 20 w 74"/>
                <a:gd name="T77" fmla="*/ 11 h 24"/>
                <a:gd name="T78" fmla="*/ 23 w 74"/>
                <a:gd name="T79" fmla="*/ 11 h 24"/>
                <a:gd name="T80" fmla="*/ 26 w 74"/>
                <a:gd name="T81" fmla="*/ 10 h 24"/>
                <a:gd name="T82" fmla="*/ 28 w 74"/>
                <a:gd name="T83" fmla="*/ 7 h 24"/>
                <a:gd name="T84" fmla="*/ 29 w 74"/>
                <a:gd name="T85" fmla="*/ 4 h 24"/>
                <a:gd name="T86" fmla="*/ 29 w 74"/>
                <a:gd name="T87" fmla="*/ 4 h 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4" h="24">
                  <a:moveTo>
                    <a:pt x="57" y="7"/>
                  </a:moveTo>
                  <a:lnTo>
                    <a:pt x="58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7"/>
                  </a:lnTo>
                  <a:lnTo>
                    <a:pt x="63" y="9"/>
                  </a:lnTo>
                  <a:lnTo>
                    <a:pt x="65" y="9"/>
                  </a:lnTo>
                  <a:lnTo>
                    <a:pt x="66" y="10"/>
                  </a:lnTo>
                  <a:lnTo>
                    <a:pt x="67" y="11"/>
                  </a:lnTo>
                  <a:lnTo>
                    <a:pt x="67" y="12"/>
                  </a:lnTo>
                  <a:lnTo>
                    <a:pt x="68" y="14"/>
                  </a:lnTo>
                  <a:lnTo>
                    <a:pt x="66" y="4"/>
                  </a:lnTo>
                  <a:lnTo>
                    <a:pt x="74" y="1"/>
                  </a:lnTo>
                  <a:lnTo>
                    <a:pt x="66" y="0"/>
                  </a:lnTo>
                  <a:lnTo>
                    <a:pt x="57" y="0"/>
                  </a:lnTo>
                  <a:lnTo>
                    <a:pt x="48" y="1"/>
                  </a:lnTo>
                  <a:lnTo>
                    <a:pt x="40" y="3"/>
                  </a:lnTo>
                  <a:lnTo>
                    <a:pt x="32" y="4"/>
                  </a:lnTo>
                  <a:lnTo>
                    <a:pt x="25" y="5"/>
                  </a:lnTo>
                  <a:lnTo>
                    <a:pt x="17" y="7"/>
                  </a:lnTo>
                  <a:lnTo>
                    <a:pt x="11" y="10"/>
                  </a:lnTo>
                  <a:lnTo>
                    <a:pt x="5" y="14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9" y="21"/>
                  </a:lnTo>
                  <a:lnTo>
                    <a:pt x="14" y="21"/>
                  </a:lnTo>
                  <a:lnTo>
                    <a:pt x="20" y="22"/>
                  </a:lnTo>
                  <a:lnTo>
                    <a:pt x="27" y="22"/>
                  </a:lnTo>
                  <a:lnTo>
                    <a:pt x="34" y="24"/>
                  </a:lnTo>
                  <a:lnTo>
                    <a:pt x="40" y="22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5" y="14"/>
                  </a:lnTo>
                  <a:lnTo>
                    <a:pt x="57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45" name="Freeform 216"/>
            <p:cNvSpPr>
              <a:spLocks noEditPoints="1"/>
            </p:cNvSpPr>
            <p:nvPr/>
          </p:nvSpPr>
          <p:spPr bwMode="auto">
            <a:xfrm>
              <a:off x="2561" y="1215"/>
              <a:ext cx="89" cy="376"/>
            </a:xfrm>
            <a:custGeom>
              <a:avLst/>
              <a:gdLst>
                <a:gd name="T0" fmla="*/ 46 w 178"/>
                <a:gd name="T1" fmla="*/ 335 h 752"/>
                <a:gd name="T2" fmla="*/ 79 w 178"/>
                <a:gd name="T3" fmla="*/ 246 h 752"/>
                <a:gd name="T4" fmla="*/ 88 w 178"/>
                <a:gd name="T5" fmla="*/ 117 h 752"/>
                <a:gd name="T6" fmla="*/ 76 w 178"/>
                <a:gd name="T7" fmla="*/ 18 h 752"/>
                <a:gd name="T8" fmla="*/ 74 w 178"/>
                <a:gd name="T9" fmla="*/ 17 h 752"/>
                <a:gd name="T10" fmla="*/ 72 w 178"/>
                <a:gd name="T11" fmla="*/ 22 h 752"/>
                <a:gd name="T12" fmla="*/ 63 w 178"/>
                <a:gd name="T13" fmla="*/ 25 h 752"/>
                <a:gd name="T14" fmla="*/ 55 w 178"/>
                <a:gd name="T15" fmla="*/ 33 h 752"/>
                <a:gd name="T16" fmla="*/ 34 w 178"/>
                <a:gd name="T17" fmla="*/ 18 h 752"/>
                <a:gd name="T18" fmla="*/ 17 w 178"/>
                <a:gd name="T19" fmla="*/ 13 h 752"/>
                <a:gd name="T20" fmla="*/ 3 w 178"/>
                <a:gd name="T21" fmla="*/ 27 h 752"/>
                <a:gd name="T22" fmla="*/ 46 w 178"/>
                <a:gd name="T23" fmla="*/ 260 h 752"/>
                <a:gd name="T24" fmla="*/ 48 w 178"/>
                <a:gd name="T25" fmla="*/ 108 h 752"/>
                <a:gd name="T26" fmla="*/ 40 w 178"/>
                <a:gd name="T27" fmla="*/ 277 h 752"/>
                <a:gd name="T28" fmla="*/ 37 w 178"/>
                <a:gd name="T29" fmla="*/ 278 h 752"/>
                <a:gd name="T30" fmla="*/ 33 w 178"/>
                <a:gd name="T31" fmla="*/ 278 h 752"/>
                <a:gd name="T32" fmla="*/ 31 w 178"/>
                <a:gd name="T33" fmla="*/ 280 h 752"/>
                <a:gd name="T34" fmla="*/ 30 w 178"/>
                <a:gd name="T35" fmla="*/ 280 h 752"/>
                <a:gd name="T36" fmla="*/ 30 w 178"/>
                <a:gd name="T37" fmla="*/ 281 h 752"/>
                <a:gd name="T38" fmla="*/ 27 w 178"/>
                <a:gd name="T39" fmla="*/ 283 h 752"/>
                <a:gd name="T40" fmla="*/ 27 w 178"/>
                <a:gd name="T41" fmla="*/ 286 h 752"/>
                <a:gd name="T42" fmla="*/ 27 w 178"/>
                <a:gd name="T43" fmla="*/ 287 h 752"/>
                <a:gd name="T44" fmla="*/ 31 w 178"/>
                <a:gd name="T45" fmla="*/ 288 h 752"/>
                <a:gd name="T46" fmla="*/ 38 w 178"/>
                <a:gd name="T47" fmla="*/ 286 h 752"/>
                <a:gd name="T48" fmla="*/ 37 w 178"/>
                <a:gd name="T49" fmla="*/ 288 h 752"/>
                <a:gd name="T50" fmla="*/ 30 w 178"/>
                <a:gd name="T51" fmla="*/ 291 h 752"/>
                <a:gd name="T52" fmla="*/ 28 w 178"/>
                <a:gd name="T53" fmla="*/ 289 h 752"/>
                <a:gd name="T54" fmla="*/ 27 w 178"/>
                <a:gd name="T55" fmla="*/ 287 h 752"/>
                <a:gd name="T56" fmla="*/ 27 w 178"/>
                <a:gd name="T57" fmla="*/ 287 h 752"/>
                <a:gd name="T58" fmla="*/ 27 w 178"/>
                <a:gd name="T59" fmla="*/ 286 h 752"/>
                <a:gd name="T60" fmla="*/ 27 w 178"/>
                <a:gd name="T61" fmla="*/ 286 h 752"/>
                <a:gd name="T62" fmla="*/ 27 w 178"/>
                <a:gd name="T63" fmla="*/ 282 h 752"/>
                <a:gd name="T64" fmla="*/ 30 w 178"/>
                <a:gd name="T65" fmla="*/ 280 h 752"/>
                <a:gd name="T66" fmla="*/ 32 w 178"/>
                <a:gd name="T67" fmla="*/ 278 h 752"/>
                <a:gd name="T68" fmla="*/ 34 w 178"/>
                <a:gd name="T69" fmla="*/ 277 h 752"/>
                <a:gd name="T70" fmla="*/ 35 w 178"/>
                <a:gd name="T71" fmla="*/ 275 h 752"/>
                <a:gd name="T72" fmla="*/ 38 w 178"/>
                <a:gd name="T73" fmla="*/ 277 h 752"/>
                <a:gd name="T74" fmla="*/ 40 w 178"/>
                <a:gd name="T75" fmla="*/ 277 h 752"/>
                <a:gd name="T76" fmla="*/ 29 w 178"/>
                <a:gd name="T77" fmla="*/ 186 h 752"/>
                <a:gd name="T78" fmla="*/ 24 w 178"/>
                <a:gd name="T79" fmla="*/ 184 h 752"/>
                <a:gd name="T80" fmla="*/ 24 w 178"/>
                <a:gd name="T81" fmla="*/ 181 h 752"/>
                <a:gd name="T82" fmla="*/ 33 w 178"/>
                <a:gd name="T83" fmla="*/ 174 h 752"/>
                <a:gd name="T84" fmla="*/ 33 w 178"/>
                <a:gd name="T85" fmla="*/ 181 h 752"/>
                <a:gd name="T86" fmla="*/ 18 w 178"/>
                <a:gd name="T87" fmla="*/ 82 h 752"/>
                <a:gd name="T88" fmla="*/ 17 w 178"/>
                <a:gd name="T89" fmla="*/ 85 h 752"/>
                <a:gd name="T90" fmla="*/ 19 w 178"/>
                <a:gd name="T91" fmla="*/ 89 h 752"/>
                <a:gd name="T92" fmla="*/ 23 w 178"/>
                <a:gd name="T93" fmla="*/ 89 h 752"/>
                <a:gd name="T94" fmla="*/ 29 w 178"/>
                <a:gd name="T95" fmla="*/ 84 h 752"/>
                <a:gd name="T96" fmla="*/ 29 w 178"/>
                <a:gd name="T97" fmla="*/ 84 h 752"/>
                <a:gd name="T98" fmla="*/ 30 w 178"/>
                <a:gd name="T99" fmla="*/ 79 h 752"/>
                <a:gd name="T100" fmla="*/ 30 w 178"/>
                <a:gd name="T101" fmla="*/ 83 h 752"/>
                <a:gd name="T102" fmla="*/ 29 w 178"/>
                <a:gd name="T103" fmla="*/ 87 h 752"/>
                <a:gd name="T104" fmla="*/ 25 w 178"/>
                <a:gd name="T105" fmla="*/ 90 h 752"/>
                <a:gd name="T106" fmla="*/ 19 w 178"/>
                <a:gd name="T107" fmla="*/ 90 h 752"/>
                <a:gd name="T108" fmla="*/ 18 w 178"/>
                <a:gd name="T109" fmla="*/ 82 h 752"/>
                <a:gd name="T110" fmla="*/ 20 w 178"/>
                <a:gd name="T111" fmla="*/ 79 h 752"/>
                <a:gd name="T112" fmla="*/ 20 w 178"/>
                <a:gd name="T113" fmla="*/ 77 h 7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78" h="752">
                  <a:moveTo>
                    <a:pt x="0" y="57"/>
                  </a:moveTo>
                  <a:lnTo>
                    <a:pt x="0" y="603"/>
                  </a:lnTo>
                  <a:lnTo>
                    <a:pt x="49" y="752"/>
                  </a:lnTo>
                  <a:lnTo>
                    <a:pt x="65" y="724"/>
                  </a:lnTo>
                  <a:lnTo>
                    <a:pt x="80" y="697"/>
                  </a:lnTo>
                  <a:lnTo>
                    <a:pt x="92" y="669"/>
                  </a:lnTo>
                  <a:lnTo>
                    <a:pt x="105" y="640"/>
                  </a:lnTo>
                  <a:lnTo>
                    <a:pt x="116" y="611"/>
                  </a:lnTo>
                  <a:lnTo>
                    <a:pt x="126" y="581"/>
                  </a:lnTo>
                  <a:lnTo>
                    <a:pt x="136" y="551"/>
                  </a:lnTo>
                  <a:lnTo>
                    <a:pt x="146" y="522"/>
                  </a:lnTo>
                  <a:lnTo>
                    <a:pt x="157" y="492"/>
                  </a:lnTo>
                  <a:lnTo>
                    <a:pt x="168" y="463"/>
                  </a:lnTo>
                  <a:lnTo>
                    <a:pt x="169" y="415"/>
                  </a:lnTo>
                  <a:lnTo>
                    <a:pt x="171" y="368"/>
                  </a:lnTo>
                  <a:lnTo>
                    <a:pt x="173" y="322"/>
                  </a:lnTo>
                  <a:lnTo>
                    <a:pt x="174" y="278"/>
                  </a:lnTo>
                  <a:lnTo>
                    <a:pt x="175" y="233"/>
                  </a:lnTo>
                  <a:lnTo>
                    <a:pt x="177" y="188"/>
                  </a:lnTo>
                  <a:lnTo>
                    <a:pt x="177" y="143"/>
                  </a:lnTo>
                  <a:lnTo>
                    <a:pt x="178" y="96"/>
                  </a:lnTo>
                  <a:lnTo>
                    <a:pt x="178" y="49"/>
                  </a:lnTo>
                  <a:lnTo>
                    <a:pt x="178" y="0"/>
                  </a:lnTo>
                  <a:lnTo>
                    <a:pt x="151" y="35"/>
                  </a:lnTo>
                  <a:lnTo>
                    <a:pt x="149" y="34"/>
                  </a:lnTo>
                  <a:lnTo>
                    <a:pt x="148" y="34"/>
                  </a:lnTo>
                  <a:lnTo>
                    <a:pt x="148" y="33"/>
                  </a:lnTo>
                  <a:lnTo>
                    <a:pt x="148" y="32"/>
                  </a:lnTo>
                  <a:lnTo>
                    <a:pt x="148" y="31"/>
                  </a:lnTo>
                  <a:lnTo>
                    <a:pt x="148" y="29"/>
                  </a:lnTo>
                  <a:lnTo>
                    <a:pt x="142" y="39"/>
                  </a:lnTo>
                  <a:lnTo>
                    <a:pt x="143" y="44"/>
                  </a:lnTo>
                  <a:lnTo>
                    <a:pt x="142" y="48"/>
                  </a:lnTo>
                  <a:lnTo>
                    <a:pt x="140" y="49"/>
                  </a:lnTo>
                  <a:lnTo>
                    <a:pt x="137" y="50"/>
                  </a:lnTo>
                  <a:lnTo>
                    <a:pt x="133" y="50"/>
                  </a:lnTo>
                  <a:lnTo>
                    <a:pt x="130" y="50"/>
                  </a:lnTo>
                  <a:lnTo>
                    <a:pt x="126" y="50"/>
                  </a:lnTo>
                  <a:lnTo>
                    <a:pt x="122" y="52"/>
                  </a:lnTo>
                  <a:lnTo>
                    <a:pt x="121" y="53"/>
                  </a:lnTo>
                  <a:lnTo>
                    <a:pt x="121" y="57"/>
                  </a:lnTo>
                  <a:lnTo>
                    <a:pt x="123" y="59"/>
                  </a:lnTo>
                  <a:lnTo>
                    <a:pt x="118" y="65"/>
                  </a:lnTo>
                  <a:lnTo>
                    <a:pt x="110" y="65"/>
                  </a:lnTo>
                  <a:lnTo>
                    <a:pt x="101" y="64"/>
                  </a:lnTo>
                  <a:lnTo>
                    <a:pt x="94" y="60"/>
                  </a:lnTo>
                  <a:lnTo>
                    <a:pt x="86" y="55"/>
                  </a:lnTo>
                  <a:lnTo>
                    <a:pt x="80" y="49"/>
                  </a:lnTo>
                  <a:lnTo>
                    <a:pt x="74" y="43"/>
                  </a:lnTo>
                  <a:lnTo>
                    <a:pt x="68" y="35"/>
                  </a:lnTo>
                  <a:lnTo>
                    <a:pt x="63" y="29"/>
                  </a:lnTo>
                  <a:lnTo>
                    <a:pt x="58" y="23"/>
                  </a:lnTo>
                  <a:lnTo>
                    <a:pt x="53" y="18"/>
                  </a:lnTo>
                  <a:lnTo>
                    <a:pt x="45" y="19"/>
                  </a:lnTo>
                  <a:lnTo>
                    <a:pt x="39" y="22"/>
                  </a:lnTo>
                  <a:lnTo>
                    <a:pt x="33" y="26"/>
                  </a:lnTo>
                  <a:lnTo>
                    <a:pt x="29" y="31"/>
                  </a:lnTo>
                  <a:lnTo>
                    <a:pt x="24" y="35"/>
                  </a:lnTo>
                  <a:lnTo>
                    <a:pt x="21" y="40"/>
                  </a:lnTo>
                  <a:lnTo>
                    <a:pt x="17" y="45"/>
                  </a:lnTo>
                  <a:lnTo>
                    <a:pt x="12" y="49"/>
                  </a:lnTo>
                  <a:lnTo>
                    <a:pt x="6" y="54"/>
                  </a:lnTo>
                  <a:lnTo>
                    <a:pt x="0" y="57"/>
                  </a:lnTo>
                  <a:close/>
                  <a:moveTo>
                    <a:pt x="100" y="65"/>
                  </a:moveTo>
                  <a:lnTo>
                    <a:pt x="91" y="574"/>
                  </a:lnTo>
                  <a:lnTo>
                    <a:pt x="91" y="520"/>
                  </a:lnTo>
                  <a:lnTo>
                    <a:pt x="91" y="468"/>
                  </a:lnTo>
                  <a:lnTo>
                    <a:pt x="91" y="416"/>
                  </a:lnTo>
                  <a:lnTo>
                    <a:pt x="91" y="366"/>
                  </a:lnTo>
                  <a:lnTo>
                    <a:pt x="92" y="316"/>
                  </a:lnTo>
                  <a:lnTo>
                    <a:pt x="94" y="266"/>
                  </a:lnTo>
                  <a:lnTo>
                    <a:pt x="95" y="216"/>
                  </a:lnTo>
                  <a:lnTo>
                    <a:pt x="96" y="167"/>
                  </a:lnTo>
                  <a:lnTo>
                    <a:pt x="97" y="116"/>
                  </a:lnTo>
                  <a:lnTo>
                    <a:pt x="100" y="65"/>
                  </a:lnTo>
                  <a:close/>
                  <a:moveTo>
                    <a:pt x="79" y="553"/>
                  </a:moveTo>
                  <a:lnTo>
                    <a:pt x="79" y="561"/>
                  </a:lnTo>
                  <a:lnTo>
                    <a:pt x="78" y="560"/>
                  </a:lnTo>
                  <a:lnTo>
                    <a:pt x="76" y="557"/>
                  </a:lnTo>
                  <a:lnTo>
                    <a:pt x="74" y="556"/>
                  </a:lnTo>
                  <a:lnTo>
                    <a:pt x="73" y="555"/>
                  </a:lnTo>
                  <a:lnTo>
                    <a:pt x="71" y="555"/>
                  </a:lnTo>
                  <a:lnTo>
                    <a:pt x="70" y="555"/>
                  </a:lnTo>
                  <a:lnTo>
                    <a:pt x="69" y="555"/>
                  </a:lnTo>
                  <a:lnTo>
                    <a:pt x="66" y="555"/>
                  </a:lnTo>
                  <a:lnTo>
                    <a:pt x="65" y="555"/>
                  </a:lnTo>
                  <a:lnTo>
                    <a:pt x="65" y="556"/>
                  </a:lnTo>
                  <a:lnTo>
                    <a:pt x="64" y="556"/>
                  </a:lnTo>
                  <a:lnTo>
                    <a:pt x="63" y="557"/>
                  </a:lnTo>
                  <a:lnTo>
                    <a:pt x="61" y="559"/>
                  </a:lnTo>
                  <a:lnTo>
                    <a:pt x="60" y="559"/>
                  </a:lnTo>
                  <a:lnTo>
                    <a:pt x="60" y="560"/>
                  </a:lnTo>
                  <a:lnTo>
                    <a:pt x="59" y="560"/>
                  </a:lnTo>
                  <a:lnTo>
                    <a:pt x="59" y="561"/>
                  </a:lnTo>
                  <a:lnTo>
                    <a:pt x="58" y="562"/>
                  </a:lnTo>
                  <a:lnTo>
                    <a:pt x="57" y="564"/>
                  </a:lnTo>
                  <a:lnTo>
                    <a:pt x="55" y="564"/>
                  </a:lnTo>
                  <a:lnTo>
                    <a:pt x="55" y="565"/>
                  </a:lnTo>
                  <a:lnTo>
                    <a:pt x="54" y="566"/>
                  </a:lnTo>
                  <a:lnTo>
                    <a:pt x="54" y="567"/>
                  </a:lnTo>
                  <a:lnTo>
                    <a:pt x="54" y="569"/>
                  </a:lnTo>
                  <a:lnTo>
                    <a:pt x="54" y="570"/>
                  </a:lnTo>
                  <a:lnTo>
                    <a:pt x="53" y="571"/>
                  </a:lnTo>
                  <a:lnTo>
                    <a:pt x="53" y="572"/>
                  </a:lnTo>
                  <a:lnTo>
                    <a:pt x="54" y="574"/>
                  </a:lnTo>
                  <a:lnTo>
                    <a:pt x="57" y="575"/>
                  </a:lnTo>
                  <a:lnTo>
                    <a:pt x="59" y="576"/>
                  </a:lnTo>
                  <a:lnTo>
                    <a:pt x="61" y="576"/>
                  </a:lnTo>
                  <a:lnTo>
                    <a:pt x="64" y="576"/>
                  </a:lnTo>
                  <a:lnTo>
                    <a:pt x="66" y="576"/>
                  </a:lnTo>
                  <a:lnTo>
                    <a:pt x="69" y="576"/>
                  </a:lnTo>
                  <a:lnTo>
                    <a:pt x="71" y="575"/>
                  </a:lnTo>
                  <a:lnTo>
                    <a:pt x="74" y="574"/>
                  </a:lnTo>
                  <a:lnTo>
                    <a:pt x="75" y="572"/>
                  </a:lnTo>
                  <a:lnTo>
                    <a:pt x="76" y="570"/>
                  </a:lnTo>
                  <a:lnTo>
                    <a:pt x="79" y="567"/>
                  </a:lnTo>
                  <a:lnTo>
                    <a:pt x="78" y="570"/>
                  </a:lnTo>
                  <a:lnTo>
                    <a:pt x="76" y="572"/>
                  </a:lnTo>
                  <a:lnTo>
                    <a:pt x="75" y="574"/>
                  </a:lnTo>
                  <a:lnTo>
                    <a:pt x="74" y="576"/>
                  </a:lnTo>
                  <a:lnTo>
                    <a:pt x="71" y="577"/>
                  </a:lnTo>
                  <a:lnTo>
                    <a:pt x="69" y="579"/>
                  </a:lnTo>
                  <a:lnTo>
                    <a:pt x="66" y="579"/>
                  </a:lnTo>
                  <a:lnTo>
                    <a:pt x="64" y="580"/>
                  </a:lnTo>
                  <a:lnTo>
                    <a:pt x="61" y="581"/>
                  </a:lnTo>
                  <a:lnTo>
                    <a:pt x="59" y="582"/>
                  </a:lnTo>
                  <a:lnTo>
                    <a:pt x="58" y="581"/>
                  </a:lnTo>
                  <a:lnTo>
                    <a:pt x="58" y="580"/>
                  </a:lnTo>
                  <a:lnTo>
                    <a:pt x="57" y="580"/>
                  </a:lnTo>
                  <a:lnTo>
                    <a:pt x="57" y="579"/>
                  </a:lnTo>
                  <a:lnTo>
                    <a:pt x="55" y="577"/>
                  </a:lnTo>
                  <a:lnTo>
                    <a:pt x="55" y="576"/>
                  </a:lnTo>
                  <a:lnTo>
                    <a:pt x="54" y="575"/>
                  </a:lnTo>
                  <a:lnTo>
                    <a:pt x="54" y="574"/>
                  </a:lnTo>
                  <a:lnTo>
                    <a:pt x="53" y="574"/>
                  </a:lnTo>
                  <a:lnTo>
                    <a:pt x="53" y="572"/>
                  </a:lnTo>
                  <a:lnTo>
                    <a:pt x="53" y="570"/>
                  </a:lnTo>
                  <a:lnTo>
                    <a:pt x="53" y="569"/>
                  </a:lnTo>
                  <a:lnTo>
                    <a:pt x="53" y="567"/>
                  </a:lnTo>
                  <a:lnTo>
                    <a:pt x="53" y="566"/>
                  </a:lnTo>
                  <a:lnTo>
                    <a:pt x="54" y="565"/>
                  </a:lnTo>
                  <a:lnTo>
                    <a:pt x="54" y="564"/>
                  </a:lnTo>
                  <a:lnTo>
                    <a:pt x="55" y="564"/>
                  </a:lnTo>
                  <a:lnTo>
                    <a:pt x="57" y="562"/>
                  </a:lnTo>
                  <a:lnTo>
                    <a:pt x="58" y="561"/>
                  </a:lnTo>
                  <a:lnTo>
                    <a:pt x="59" y="560"/>
                  </a:lnTo>
                  <a:lnTo>
                    <a:pt x="60" y="559"/>
                  </a:lnTo>
                  <a:lnTo>
                    <a:pt x="61" y="557"/>
                  </a:lnTo>
                  <a:lnTo>
                    <a:pt x="63" y="556"/>
                  </a:lnTo>
                  <a:lnTo>
                    <a:pt x="64" y="556"/>
                  </a:lnTo>
                  <a:lnTo>
                    <a:pt x="64" y="555"/>
                  </a:lnTo>
                  <a:lnTo>
                    <a:pt x="65" y="555"/>
                  </a:lnTo>
                  <a:lnTo>
                    <a:pt x="66" y="554"/>
                  </a:lnTo>
                  <a:lnTo>
                    <a:pt x="68" y="553"/>
                  </a:lnTo>
                  <a:lnTo>
                    <a:pt x="68" y="551"/>
                  </a:lnTo>
                  <a:lnTo>
                    <a:pt x="69" y="551"/>
                  </a:lnTo>
                  <a:lnTo>
                    <a:pt x="69" y="550"/>
                  </a:lnTo>
                  <a:lnTo>
                    <a:pt x="70" y="550"/>
                  </a:lnTo>
                  <a:lnTo>
                    <a:pt x="70" y="549"/>
                  </a:lnTo>
                  <a:lnTo>
                    <a:pt x="71" y="550"/>
                  </a:lnTo>
                  <a:lnTo>
                    <a:pt x="73" y="551"/>
                  </a:lnTo>
                  <a:lnTo>
                    <a:pt x="74" y="551"/>
                  </a:lnTo>
                  <a:lnTo>
                    <a:pt x="74" y="553"/>
                  </a:lnTo>
                  <a:lnTo>
                    <a:pt x="75" y="553"/>
                  </a:lnTo>
                  <a:lnTo>
                    <a:pt x="76" y="553"/>
                  </a:lnTo>
                  <a:lnTo>
                    <a:pt x="78" y="553"/>
                  </a:lnTo>
                  <a:lnTo>
                    <a:pt x="79" y="553"/>
                  </a:lnTo>
                  <a:close/>
                  <a:moveTo>
                    <a:pt x="64" y="366"/>
                  </a:moveTo>
                  <a:lnTo>
                    <a:pt x="63" y="367"/>
                  </a:lnTo>
                  <a:lnTo>
                    <a:pt x="61" y="368"/>
                  </a:lnTo>
                  <a:lnTo>
                    <a:pt x="60" y="369"/>
                  </a:lnTo>
                  <a:lnTo>
                    <a:pt x="59" y="371"/>
                  </a:lnTo>
                  <a:lnTo>
                    <a:pt x="57" y="371"/>
                  </a:lnTo>
                  <a:lnTo>
                    <a:pt x="55" y="371"/>
                  </a:lnTo>
                  <a:lnTo>
                    <a:pt x="54" y="371"/>
                  </a:lnTo>
                  <a:lnTo>
                    <a:pt x="52" y="369"/>
                  </a:lnTo>
                  <a:lnTo>
                    <a:pt x="50" y="369"/>
                  </a:lnTo>
                  <a:lnTo>
                    <a:pt x="49" y="368"/>
                  </a:lnTo>
                  <a:lnTo>
                    <a:pt x="48" y="368"/>
                  </a:lnTo>
                  <a:lnTo>
                    <a:pt x="47" y="367"/>
                  </a:lnTo>
                  <a:lnTo>
                    <a:pt x="47" y="366"/>
                  </a:lnTo>
                  <a:lnTo>
                    <a:pt x="47" y="363"/>
                  </a:lnTo>
                  <a:lnTo>
                    <a:pt x="47" y="362"/>
                  </a:lnTo>
                  <a:lnTo>
                    <a:pt x="47" y="361"/>
                  </a:lnTo>
                  <a:lnTo>
                    <a:pt x="47" y="358"/>
                  </a:lnTo>
                  <a:lnTo>
                    <a:pt x="47" y="357"/>
                  </a:lnTo>
                  <a:lnTo>
                    <a:pt x="47" y="356"/>
                  </a:lnTo>
                  <a:lnTo>
                    <a:pt x="61" y="345"/>
                  </a:lnTo>
                  <a:lnTo>
                    <a:pt x="64" y="346"/>
                  </a:lnTo>
                  <a:lnTo>
                    <a:pt x="65" y="347"/>
                  </a:lnTo>
                  <a:lnTo>
                    <a:pt x="66" y="350"/>
                  </a:lnTo>
                  <a:lnTo>
                    <a:pt x="68" y="351"/>
                  </a:lnTo>
                  <a:lnTo>
                    <a:pt x="68" y="353"/>
                  </a:lnTo>
                  <a:lnTo>
                    <a:pt x="68" y="356"/>
                  </a:lnTo>
                  <a:lnTo>
                    <a:pt x="66" y="358"/>
                  </a:lnTo>
                  <a:lnTo>
                    <a:pt x="66" y="361"/>
                  </a:lnTo>
                  <a:lnTo>
                    <a:pt x="65" y="363"/>
                  </a:lnTo>
                  <a:lnTo>
                    <a:pt x="64" y="366"/>
                  </a:lnTo>
                  <a:close/>
                  <a:moveTo>
                    <a:pt x="40" y="154"/>
                  </a:moveTo>
                  <a:lnTo>
                    <a:pt x="35" y="164"/>
                  </a:lnTo>
                  <a:lnTo>
                    <a:pt x="35" y="165"/>
                  </a:lnTo>
                  <a:lnTo>
                    <a:pt x="34" y="167"/>
                  </a:lnTo>
                  <a:lnTo>
                    <a:pt x="34" y="168"/>
                  </a:lnTo>
                  <a:lnTo>
                    <a:pt x="34" y="169"/>
                  </a:lnTo>
                  <a:lnTo>
                    <a:pt x="34" y="170"/>
                  </a:lnTo>
                  <a:lnTo>
                    <a:pt x="34" y="172"/>
                  </a:lnTo>
                  <a:lnTo>
                    <a:pt x="34" y="173"/>
                  </a:lnTo>
                  <a:lnTo>
                    <a:pt x="34" y="174"/>
                  </a:lnTo>
                  <a:lnTo>
                    <a:pt x="34" y="175"/>
                  </a:lnTo>
                  <a:lnTo>
                    <a:pt x="35" y="176"/>
                  </a:lnTo>
                  <a:lnTo>
                    <a:pt x="37" y="178"/>
                  </a:lnTo>
                  <a:lnTo>
                    <a:pt x="38" y="178"/>
                  </a:lnTo>
                  <a:lnTo>
                    <a:pt x="39" y="178"/>
                  </a:lnTo>
                  <a:lnTo>
                    <a:pt x="42" y="178"/>
                  </a:lnTo>
                  <a:lnTo>
                    <a:pt x="43" y="178"/>
                  </a:lnTo>
                  <a:lnTo>
                    <a:pt x="44" y="178"/>
                  </a:lnTo>
                  <a:lnTo>
                    <a:pt x="45" y="178"/>
                  </a:lnTo>
                  <a:lnTo>
                    <a:pt x="48" y="178"/>
                  </a:lnTo>
                  <a:lnTo>
                    <a:pt x="49" y="178"/>
                  </a:lnTo>
                  <a:lnTo>
                    <a:pt x="58" y="168"/>
                  </a:lnTo>
                  <a:lnTo>
                    <a:pt x="58" y="167"/>
                  </a:lnTo>
                  <a:lnTo>
                    <a:pt x="58" y="165"/>
                  </a:lnTo>
                  <a:lnTo>
                    <a:pt x="47" y="154"/>
                  </a:lnTo>
                  <a:lnTo>
                    <a:pt x="59" y="154"/>
                  </a:lnTo>
                  <a:lnTo>
                    <a:pt x="59" y="155"/>
                  </a:lnTo>
                  <a:lnTo>
                    <a:pt x="59" y="157"/>
                  </a:lnTo>
                  <a:lnTo>
                    <a:pt x="59" y="158"/>
                  </a:lnTo>
                  <a:lnTo>
                    <a:pt x="59" y="159"/>
                  </a:lnTo>
                  <a:lnTo>
                    <a:pt x="59" y="160"/>
                  </a:lnTo>
                  <a:lnTo>
                    <a:pt x="59" y="162"/>
                  </a:lnTo>
                  <a:lnTo>
                    <a:pt x="59" y="163"/>
                  </a:lnTo>
                  <a:lnTo>
                    <a:pt x="59" y="164"/>
                  </a:lnTo>
                  <a:lnTo>
                    <a:pt x="59" y="165"/>
                  </a:lnTo>
                  <a:lnTo>
                    <a:pt x="58" y="165"/>
                  </a:lnTo>
                  <a:lnTo>
                    <a:pt x="59" y="167"/>
                  </a:lnTo>
                  <a:lnTo>
                    <a:pt x="58" y="168"/>
                  </a:lnTo>
                  <a:lnTo>
                    <a:pt x="58" y="169"/>
                  </a:lnTo>
                  <a:lnTo>
                    <a:pt x="58" y="172"/>
                  </a:lnTo>
                  <a:lnTo>
                    <a:pt x="57" y="173"/>
                  </a:lnTo>
                  <a:lnTo>
                    <a:pt x="55" y="175"/>
                  </a:lnTo>
                  <a:lnTo>
                    <a:pt x="55" y="176"/>
                  </a:lnTo>
                  <a:lnTo>
                    <a:pt x="54" y="178"/>
                  </a:lnTo>
                  <a:lnTo>
                    <a:pt x="52" y="179"/>
                  </a:lnTo>
                  <a:lnTo>
                    <a:pt x="50" y="180"/>
                  </a:lnTo>
                  <a:lnTo>
                    <a:pt x="49" y="180"/>
                  </a:lnTo>
                  <a:lnTo>
                    <a:pt x="47" y="181"/>
                  </a:lnTo>
                  <a:lnTo>
                    <a:pt x="44" y="181"/>
                  </a:lnTo>
                  <a:lnTo>
                    <a:pt x="42" y="181"/>
                  </a:lnTo>
                  <a:lnTo>
                    <a:pt x="40" y="181"/>
                  </a:lnTo>
                  <a:lnTo>
                    <a:pt x="38" y="180"/>
                  </a:lnTo>
                  <a:lnTo>
                    <a:pt x="37" y="180"/>
                  </a:lnTo>
                  <a:lnTo>
                    <a:pt x="35" y="179"/>
                  </a:lnTo>
                  <a:lnTo>
                    <a:pt x="34" y="178"/>
                  </a:lnTo>
                  <a:lnTo>
                    <a:pt x="33" y="176"/>
                  </a:lnTo>
                  <a:lnTo>
                    <a:pt x="32" y="174"/>
                  </a:lnTo>
                  <a:lnTo>
                    <a:pt x="32" y="173"/>
                  </a:lnTo>
                  <a:lnTo>
                    <a:pt x="35" y="164"/>
                  </a:lnTo>
                  <a:lnTo>
                    <a:pt x="37" y="163"/>
                  </a:lnTo>
                  <a:lnTo>
                    <a:pt x="37" y="162"/>
                  </a:lnTo>
                  <a:lnTo>
                    <a:pt x="37" y="160"/>
                  </a:lnTo>
                  <a:lnTo>
                    <a:pt x="38" y="159"/>
                  </a:lnTo>
                  <a:lnTo>
                    <a:pt x="39" y="158"/>
                  </a:lnTo>
                  <a:lnTo>
                    <a:pt x="39" y="157"/>
                  </a:lnTo>
                  <a:lnTo>
                    <a:pt x="39" y="155"/>
                  </a:lnTo>
                  <a:lnTo>
                    <a:pt x="40" y="155"/>
                  </a:lnTo>
                  <a:lnTo>
                    <a:pt x="40" y="1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46" name="Freeform 217"/>
            <p:cNvSpPr>
              <a:spLocks/>
            </p:cNvSpPr>
            <p:nvPr/>
          </p:nvSpPr>
          <p:spPr bwMode="auto">
            <a:xfrm>
              <a:off x="2812" y="1330"/>
              <a:ext cx="4" cy="13"/>
            </a:xfrm>
            <a:custGeom>
              <a:avLst/>
              <a:gdLst>
                <a:gd name="T0" fmla="*/ 4 w 8"/>
                <a:gd name="T1" fmla="*/ 0 h 26"/>
                <a:gd name="T2" fmla="*/ 4 w 8"/>
                <a:gd name="T3" fmla="*/ 1 h 26"/>
                <a:gd name="T4" fmla="*/ 4 w 8"/>
                <a:gd name="T5" fmla="*/ 3 h 26"/>
                <a:gd name="T6" fmla="*/ 3 w 8"/>
                <a:gd name="T7" fmla="*/ 4 h 26"/>
                <a:gd name="T8" fmla="*/ 2 w 8"/>
                <a:gd name="T9" fmla="*/ 6 h 26"/>
                <a:gd name="T10" fmla="*/ 2 w 8"/>
                <a:gd name="T11" fmla="*/ 7 h 26"/>
                <a:gd name="T12" fmla="*/ 2 w 8"/>
                <a:gd name="T13" fmla="*/ 8 h 26"/>
                <a:gd name="T14" fmla="*/ 2 w 8"/>
                <a:gd name="T15" fmla="*/ 9 h 26"/>
                <a:gd name="T16" fmla="*/ 1 w 8"/>
                <a:gd name="T17" fmla="*/ 11 h 26"/>
                <a:gd name="T18" fmla="*/ 0 w 8"/>
                <a:gd name="T19" fmla="*/ 12 h 26"/>
                <a:gd name="T20" fmla="*/ 0 w 8"/>
                <a:gd name="T21" fmla="*/ 13 h 26"/>
                <a:gd name="T22" fmla="*/ 1 w 8"/>
                <a:gd name="T23" fmla="*/ 12 h 26"/>
                <a:gd name="T24" fmla="*/ 2 w 8"/>
                <a:gd name="T25" fmla="*/ 11 h 26"/>
                <a:gd name="T26" fmla="*/ 2 w 8"/>
                <a:gd name="T27" fmla="*/ 9 h 26"/>
                <a:gd name="T28" fmla="*/ 3 w 8"/>
                <a:gd name="T29" fmla="*/ 8 h 26"/>
                <a:gd name="T30" fmla="*/ 4 w 8"/>
                <a:gd name="T31" fmla="*/ 6 h 26"/>
                <a:gd name="T32" fmla="*/ 4 w 8"/>
                <a:gd name="T33" fmla="*/ 5 h 26"/>
                <a:gd name="T34" fmla="*/ 4 w 8"/>
                <a:gd name="T35" fmla="*/ 4 h 26"/>
                <a:gd name="T36" fmla="*/ 4 w 8"/>
                <a:gd name="T37" fmla="*/ 3 h 26"/>
                <a:gd name="T38" fmla="*/ 4 w 8"/>
                <a:gd name="T39" fmla="*/ 1 h 26"/>
                <a:gd name="T40" fmla="*/ 4 w 8"/>
                <a:gd name="T41" fmla="*/ 0 h 26"/>
                <a:gd name="T42" fmla="*/ 4 w 8"/>
                <a:gd name="T43" fmla="*/ 0 h 26"/>
                <a:gd name="T44" fmla="*/ 4 w 8"/>
                <a:gd name="T45" fmla="*/ 0 h 2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" h="26">
                  <a:moveTo>
                    <a:pt x="7" y="0"/>
                  </a:moveTo>
                  <a:lnTo>
                    <a:pt x="7" y="2"/>
                  </a:lnTo>
                  <a:lnTo>
                    <a:pt x="7" y="5"/>
                  </a:lnTo>
                  <a:lnTo>
                    <a:pt x="5" y="7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2" y="21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5" y="16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7"/>
                  </a:lnTo>
                  <a:lnTo>
                    <a:pt x="7" y="5"/>
                  </a:lnTo>
                  <a:lnTo>
                    <a:pt x="8" y="2"/>
                  </a:lnTo>
                  <a:lnTo>
                    <a:pt x="8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47" name="Freeform 218"/>
            <p:cNvSpPr>
              <a:spLocks/>
            </p:cNvSpPr>
            <p:nvPr/>
          </p:nvSpPr>
          <p:spPr bwMode="auto">
            <a:xfrm>
              <a:off x="2827" y="1243"/>
              <a:ext cx="11" cy="51"/>
            </a:xfrm>
            <a:custGeom>
              <a:avLst/>
              <a:gdLst>
                <a:gd name="T0" fmla="*/ 11 w 21"/>
                <a:gd name="T1" fmla="*/ 0 h 104"/>
                <a:gd name="T2" fmla="*/ 3 w 21"/>
                <a:gd name="T3" fmla="*/ 35 h 104"/>
                <a:gd name="T4" fmla="*/ 2 w 21"/>
                <a:gd name="T5" fmla="*/ 36 h 104"/>
                <a:gd name="T6" fmla="*/ 2 w 21"/>
                <a:gd name="T7" fmla="*/ 38 h 104"/>
                <a:gd name="T8" fmla="*/ 2 w 21"/>
                <a:gd name="T9" fmla="*/ 40 h 104"/>
                <a:gd name="T10" fmla="*/ 2 w 21"/>
                <a:gd name="T11" fmla="*/ 42 h 104"/>
                <a:gd name="T12" fmla="*/ 3 w 21"/>
                <a:gd name="T13" fmla="*/ 44 h 104"/>
                <a:gd name="T14" fmla="*/ 3 w 21"/>
                <a:gd name="T15" fmla="*/ 46 h 104"/>
                <a:gd name="T16" fmla="*/ 3 w 21"/>
                <a:gd name="T17" fmla="*/ 47 h 104"/>
                <a:gd name="T18" fmla="*/ 3 w 21"/>
                <a:gd name="T19" fmla="*/ 48 h 104"/>
                <a:gd name="T20" fmla="*/ 2 w 21"/>
                <a:gd name="T21" fmla="*/ 49 h 104"/>
                <a:gd name="T22" fmla="*/ 0 w 21"/>
                <a:gd name="T23" fmla="*/ 49 h 104"/>
                <a:gd name="T24" fmla="*/ 2 w 21"/>
                <a:gd name="T25" fmla="*/ 51 h 104"/>
                <a:gd name="T26" fmla="*/ 3 w 21"/>
                <a:gd name="T27" fmla="*/ 46 h 104"/>
                <a:gd name="T28" fmla="*/ 5 w 21"/>
                <a:gd name="T29" fmla="*/ 41 h 104"/>
                <a:gd name="T30" fmla="*/ 6 w 21"/>
                <a:gd name="T31" fmla="*/ 36 h 104"/>
                <a:gd name="T32" fmla="*/ 8 w 21"/>
                <a:gd name="T33" fmla="*/ 31 h 104"/>
                <a:gd name="T34" fmla="*/ 9 w 21"/>
                <a:gd name="T35" fmla="*/ 26 h 104"/>
                <a:gd name="T36" fmla="*/ 10 w 21"/>
                <a:gd name="T37" fmla="*/ 21 h 104"/>
                <a:gd name="T38" fmla="*/ 10 w 21"/>
                <a:gd name="T39" fmla="*/ 16 h 104"/>
                <a:gd name="T40" fmla="*/ 11 w 21"/>
                <a:gd name="T41" fmla="*/ 10 h 104"/>
                <a:gd name="T42" fmla="*/ 11 w 21"/>
                <a:gd name="T43" fmla="*/ 5 h 104"/>
                <a:gd name="T44" fmla="*/ 11 w 21"/>
                <a:gd name="T45" fmla="*/ 0 h 104"/>
                <a:gd name="T46" fmla="*/ 11 w 21"/>
                <a:gd name="T47" fmla="*/ 0 h 1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" h="104">
                  <a:moveTo>
                    <a:pt x="21" y="0"/>
                  </a:moveTo>
                  <a:lnTo>
                    <a:pt x="6" y="71"/>
                  </a:lnTo>
                  <a:lnTo>
                    <a:pt x="4" y="74"/>
                  </a:lnTo>
                  <a:lnTo>
                    <a:pt x="3" y="77"/>
                  </a:lnTo>
                  <a:lnTo>
                    <a:pt x="3" y="82"/>
                  </a:lnTo>
                  <a:lnTo>
                    <a:pt x="4" y="85"/>
                  </a:lnTo>
                  <a:lnTo>
                    <a:pt x="5" y="89"/>
                  </a:lnTo>
                  <a:lnTo>
                    <a:pt x="5" y="93"/>
                  </a:lnTo>
                  <a:lnTo>
                    <a:pt x="5" y="95"/>
                  </a:lnTo>
                  <a:lnTo>
                    <a:pt x="5" y="98"/>
                  </a:lnTo>
                  <a:lnTo>
                    <a:pt x="3" y="99"/>
                  </a:lnTo>
                  <a:lnTo>
                    <a:pt x="0" y="100"/>
                  </a:lnTo>
                  <a:lnTo>
                    <a:pt x="4" y="104"/>
                  </a:lnTo>
                  <a:lnTo>
                    <a:pt x="6" y="94"/>
                  </a:lnTo>
                  <a:lnTo>
                    <a:pt x="10" y="83"/>
                  </a:lnTo>
                  <a:lnTo>
                    <a:pt x="12" y="73"/>
                  </a:lnTo>
                  <a:lnTo>
                    <a:pt x="15" y="63"/>
                  </a:lnTo>
                  <a:lnTo>
                    <a:pt x="17" y="53"/>
                  </a:lnTo>
                  <a:lnTo>
                    <a:pt x="19" y="42"/>
                  </a:lnTo>
                  <a:lnTo>
                    <a:pt x="20" y="32"/>
                  </a:lnTo>
                  <a:lnTo>
                    <a:pt x="21" y="21"/>
                  </a:lnTo>
                  <a:lnTo>
                    <a:pt x="21" y="1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48" name="Freeform 219"/>
            <p:cNvSpPr>
              <a:spLocks/>
            </p:cNvSpPr>
            <p:nvPr/>
          </p:nvSpPr>
          <p:spPr bwMode="auto">
            <a:xfrm>
              <a:off x="2828" y="1294"/>
              <a:ext cx="1" cy="2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1 h 3"/>
                <a:gd name="T4" fmla="*/ 1 w 1"/>
                <a:gd name="T5" fmla="*/ 1 h 3"/>
                <a:gd name="T6" fmla="*/ 0 w 1"/>
                <a:gd name="T7" fmla="*/ 1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1 h 3"/>
                <a:gd name="T14" fmla="*/ 0 w 1"/>
                <a:gd name="T15" fmla="*/ 1 h 3"/>
                <a:gd name="T16" fmla="*/ 0 w 1"/>
                <a:gd name="T17" fmla="*/ 2 h 3"/>
                <a:gd name="T18" fmla="*/ 0 w 1"/>
                <a:gd name="T19" fmla="*/ 2 h 3"/>
                <a:gd name="T20" fmla="*/ 0 w 1"/>
                <a:gd name="T21" fmla="*/ 2 h 3"/>
                <a:gd name="T22" fmla="*/ 0 w 1"/>
                <a:gd name="T23" fmla="*/ 2 h 3"/>
                <a:gd name="T24" fmla="*/ 0 w 1"/>
                <a:gd name="T25" fmla="*/ 2 h 3"/>
                <a:gd name="T26" fmla="*/ 0 w 1"/>
                <a:gd name="T27" fmla="*/ 2 h 3"/>
                <a:gd name="T28" fmla="*/ 0 w 1"/>
                <a:gd name="T29" fmla="*/ 1 h 3"/>
                <a:gd name="T30" fmla="*/ 1 w 1"/>
                <a:gd name="T31" fmla="*/ 1 h 3"/>
                <a:gd name="T32" fmla="*/ 1 w 1"/>
                <a:gd name="T33" fmla="*/ 1 h 3"/>
                <a:gd name="T34" fmla="*/ 1 w 1"/>
                <a:gd name="T35" fmla="*/ 1 h 3"/>
                <a:gd name="T36" fmla="*/ 1 w 1"/>
                <a:gd name="T37" fmla="*/ 1 h 3"/>
                <a:gd name="T38" fmla="*/ 1 w 1"/>
                <a:gd name="T39" fmla="*/ 1 h 3"/>
                <a:gd name="T40" fmla="*/ 1 w 1"/>
                <a:gd name="T41" fmla="*/ 1 h 3"/>
                <a:gd name="T42" fmla="*/ 1 w 1"/>
                <a:gd name="T43" fmla="*/ 1 h 3"/>
                <a:gd name="T44" fmla="*/ 1 w 1"/>
                <a:gd name="T45" fmla="*/ 1 h 3"/>
                <a:gd name="T46" fmla="*/ 0 w 1"/>
                <a:gd name="T47" fmla="*/ 0 h 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49" name="Freeform 220"/>
            <p:cNvSpPr>
              <a:spLocks/>
            </p:cNvSpPr>
            <p:nvPr/>
          </p:nvSpPr>
          <p:spPr bwMode="auto">
            <a:xfrm>
              <a:off x="2818" y="1296"/>
              <a:ext cx="10" cy="25"/>
            </a:xfrm>
            <a:custGeom>
              <a:avLst/>
              <a:gdLst>
                <a:gd name="T0" fmla="*/ 8 w 20"/>
                <a:gd name="T1" fmla="*/ 1 h 51"/>
                <a:gd name="T2" fmla="*/ 8 w 20"/>
                <a:gd name="T3" fmla="*/ 0 h 51"/>
                <a:gd name="T4" fmla="*/ 8 w 20"/>
                <a:gd name="T5" fmla="*/ 2 h 51"/>
                <a:gd name="T6" fmla="*/ 7 w 20"/>
                <a:gd name="T7" fmla="*/ 4 h 51"/>
                <a:gd name="T8" fmla="*/ 7 w 20"/>
                <a:gd name="T9" fmla="*/ 6 h 51"/>
                <a:gd name="T10" fmla="*/ 6 w 20"/>
                <a:gd name="T11" fmla="*/ 8 h 51"/>
                <a:gd name="T12" fmla="*/ 6 w 20"/>
                <a:gd name="T13" fmla="*/ 10 h 51"/>
                <a:gd name="T14" fmla="*/ 6 w 20"/>
                <a:gd name="T15" fmla="*/ 12 h 51"/>
                <a:gd name="T16" fmla="*/ 5 w 20"/>
                <a:gd name="T17" fmla="*/ 13 h 51"/>
                <a:gd name="T18" fmla="*/ 4 w 20"/>
                <a:gd name="T19" fmla="*/ 14 h 51"/>
                <a:gd name="T20" fmla="*/ 4 w 20"/>
                <a:gd name="T21" fmla="*/ 14 h 51"/>
                <a:gd name="T22" fmla="*/ 3 w 20"/>
                <a:gd name="T23" fmla="*/ 14 h 51"/>
                <a:gd name="T24" fmla="*/ 4 w 20"/>
                <a:gd name="T25" fmla="*/ 15 h 51"/>
                <a:gd name="T26" fmla="*/ 4 w 20"/>
                <a:gd name="T27" fmla="*/ 16 h 51"/>
                <a:gd name="T28" fmla="*/ 3 w 20"/>
                <a:gd name="T29" fmla="*/ 17 h 51"/>
                <a:gd name="T30" fmla="*/ 3 w 20"/>
                <a:gd name="T31" fmla="*/ 19 h 51"/>
                <a:gd name="T32" fmla="*/ 2 w 20"/>
                <a:gd name="T33" fmla="*/ 20 h 51"/>
                <a:gd name="T34" fmla="*/ 1 w 20"/>
                <a:gd name="T35" fmla="*/ 21 h 51"/>
                <a:gd name="T36" fmla="*/ 1 w 20"/>
                <a:gd name="T37" fmla="*/ 22 h 51"/>
                <a:gd name="T38" fmla="*/ 1 w 20"/>
                <a:gd name="T39" fmla="*/ 23 h 51"/>
                <a:gd name="T40" fmla="*/ 0 w 20"/>
                <a:gd name="T41" fmla="*/ 24 h 51"/>
                <a:gd name="T42" fmla="*/ 1 w 20"/>
                <a:gd name="T43" fmla="*/ 25 h 51"/>
                <a:gd name="T44" fmla="*/ 2 w 20"/>
                <a:gd name="T45" fmla="*/ 23 h 51"/>
                <a:gd name="T46" fmla="*/ 3 w 20"/>
                <a:gd name="T47" fmla="*/ 20 h 51"/>
                <a:gd name="T48" fmla="*/ 4 w 20"/>
                <a:gd name="T49" fmla="*/ 18 h 51"/>
                <a:gd name="T50" fmla="*/ 4 w 20"/>
                <a:gd name="T51" fmla="*/ 15 h 51"/>
                <a:gd name="T52" fmla="*/ 6 w 20"/>
                <a:gd name="T53" fmla="*/ 13 h 51"/>
                <a:gd name="T54" fmla="*/ 6 w 20"/>
                <a:gd name="T55" fmla="*/ 10 h 51"/>
                <a:gd name="T56" fmla="*/ 8 w 20"/>
                <a:gd name="T57" fmla="*/ 7 h 51"/>
                <a:gd name="T58" fmla="*/ 8 w 20"/>
                <a:gd name="T59" fmla="*/ 5 h 51"/>
                <a:gd name="T60" fmla="*/ 9 w 20"/>
                <a:gd name="T61" fmla="*/ 2 h 51"/>
                <a:gd name="T62" fmla="*/ 10 w 20"/>
                <a:gd name="T63" fmla="*/ 0 h 51"/>
                <a:gd name="T64" fmla="*/ 10 w 20"/>
                <a:gd name="T65" fmla="*/ 0 h 51"/>
                <a:gd name="T66" fmla="*/ 9 w 20"/>
                <a:gd name="T67" fmla="*/ 1 h 51"/>
                <a:gd name="T68" fmla="*/ 9 w 20"/>
                <a:gd name="T69" fmla="*/ 1 h 51"/>
                <a:gd name="T70" fmla="*/ 9 w 20"/>
                <a:gd name="T71" fmla="*/ 1 h 51"/>
                <a:gd name="T72" fmla="*/ 9 w 20"/>
                <a:gd name="T73" fmla="*/ 1 h 51"/>
                <a:gd name="T74" fmla="*/ 9 w 20"/>
                <a:gd name="T75" fmla="*/ 1 h 51"/>
                <a:gd name="T76" fmla="*/ 9 w 20"/>
                <a:gd name="T77" fmla="*/ 1 h 51"/>
                <a:gd name="T78" fmla="*/ 9 w 20"/>
                <a:gd name="T79" fmla="*/ 1 h 51"/>
                <a:gd name="T80" fmla="*/ 9 w 20"/>
                <a:gd name="T81" fmla="*/ 1 h 51"/>
                <a:gd name="T82" fmla="*/ 9 w 20"/>
                <a:gd name="T83" fmla="*/ 1 h 51"/>
                <a:gd name="T84" fmla="*/ 9 w 20"/>
                <a:gd name="T85" fmla="*/ 1 h 51"/>
                <a:gd name="T86" fmla="*/ 8 w 20"/>
                <a:gd name="T87" fmla="*/ 1 h 5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0" h="51">
                  <a:moveTo>
                    <a:pt x="16" y="3"/>
                  </a:moveTo>
                  <a:lnTo>
                    <a:pt x="15" y="0"/>
                  </a:lnTo>
                  <a:lnTo>
                    <a:pt x="15" y="4"/>
                  </a:lnTo>
                  <a:lnTo>
                    <a:pt x="13" y="8"/>
                  </a:lnTo>
                  <a:lnTo>
                    <a:pt x="13" y="12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1" y="24"/>
                  </a:lnTo>
                  <a:lnTo>
                    <a:pt x="10" y="26"/>
                  </a:lnTo>
                  <a:lnTo>
                    <a:pt x="8" y="28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7" y="33"/>
                  </a:lnTo>
                  <a:lnTo>
                    <a:pt x="6" y="35"/>
                  </a:lnTo>
                  <a:lnTo>
                    <a:pt x="5" y="38"/>
                  </a:lnTo>
                  <a:lnTo>
                    <a:pt x="3" y="40"/>
                  </a:lnTo>
                  <a:lnTo>
                    <a:pt x="2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46"/>
                  </a:lnTo>
                  <a:lnTo>
                    <a:pt x="5" y="41"/>
                  </a:lnTo>
                  <a:lnTo>
                    <a:pt x="7" y="36"/>
                  </a:lnTo>
                  <a:lnTo>
                    <a:pt x="8" y="31"/>
                  </a:lnTo>
                  <a:lnTo>
                    <a:pt x="11" y="26"/>
                  </a:lnTo>
                  <a:lnTo>
                    <a:pt x="12" y="21"/>
                  </a:lnTo>
                  <a:lnTo>
                    <a:pt x="15" y="15"/>
                  </a:lnTo>
                  <a:lnTo>
                    <a:pt x="16" y="10"/>
                  </a:lnTo>
                  <a:lnTo>
                    <a:pt x="17" y="5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50" name="Freeform 221"/>
            <p:cNvSpPr>
              <a:spLocks/>
            </p:cNvSpPr>
            <p:nvPr/>
          </p:nvSpPr>
          <p:spPr bwMode="auto">
            <a:xfrm>
              <a:off x="2818" y="1321"/>
              <a:ext cx="2" cy="3"/>
            </a:xfrm>
            <a:custGeom>
              <a:avLst/>
              <a:gdLst>
                <a:gd name="T0" fmla="*/ 2 w 4"/>
                <a:gd name="T1" fmla="*/ 2 h 6"/>
                <a:gd name="T2" fmla="*/ 2 w 4"/>
                <a:gd name="T3" fmla="*/ 2 h 6"/>
                <a:gd name="T4" fmla="*/ 2 w 4"/>
                <a:gd name="T5" fmla="*/ 2 h 6"/>
                <a:gd name="T6" fmla="*/ 2 w 4"/>
                <a:gd name="T7" fmla="*/ 1 h 6"/>
                <a:gd name="T8" fmla="*/ 2 w 4"/>
                <a:gd name="T9" fmla="*/ 1 h 6"/>
                <a:gd name="T10" fmla="*/ 2 w 4"/>
                <a:gd name="T11" fmla="*/ 1 h 6"/>
                <a:gd name="T12" fmla="*/ 2 w 4"/>
                <a:gd name="T13" fmla="*/ 1 h 6"/>
                <a:gd name="T14" fmla="*/ 2 w 4"/>
                <a:gd name="T15" fmla="*/ 1 h 6"/>
                <a:gd name="T16" fmla="*/ 2 w 4"/>
                <a:gd name="T17" fmla="*/ 1 h 6"/>
                <a:gd name="T18" fmla="*/ 2 w 4"/>
                <a:gd name="T19" fmla="*/ 0 h 6"/>
                <a:gd name="T20" fmla="*/ 2 w 4"/>
                <a:gd name="T21" fmla="*/ 0 h 6"/>
                <a:gd name="T22" fmla="*/ 2 w 4"/>
                <a:gd name="T23" fmla="*/ 1 h 6"/>
                <a:gd name="T24" fmla="*/ 2 w 4"/>
                <a:gd name="T25" fmla="*/ 1 h 6"/>
                <a:gd name="T26" fmla="*/ 2 w 4"/>
                <a:gd name="T27" fmla="*/ 2 h 6"/>
                <a:gd name="T28" fmla="*/ 1 w 4"/>
                <a:gd name="T29" fmla="*/ 2 h 6"/>
                <a:gd name="T30" fmla="*/ 1 w 4"/>
                <a:gd name="T31" fmla="*/ 2 h 6"/>
                <a:gd name="T32" fmla="*/ 1 w 4"/>
                <a:gd name="T33" fmla="*/ 2 h 6"/>
                <a:gd name="T34" fmla="*/ 1 w 4"/>
                <a:gd name="T35" fmla="*/ 3 h 6"/>
                <a:gd name="T36" fmla="*/ 1 w 4"/>
                <a:gd name="T37" fmla="*/ 3 h 6"/>
                <a:gd name="T38" fmla="*/ 0 w 4"/>
                <a:gd name="T39" fmla="*/ 3 h 6"/>
                <a:gd name="T40" fmla="*/ 0 w 4"/>
                <a:gd name="T41" fmla="*/ 3 h 6"/>
                <a:gd name="T42" fmla="*/ 1 w 4"/>
                <a:gd name="T43" fmla="*/ 3 h 6"/>
                <a:gd name="T44" fmla="*/ 1 w 4"/>
                <a:gd name="T45" fmla="*/ 3 h 6"/>
                <a:gd name="T46" fmla="*/ 1 w 4"/>
                <a:gd name="T47" fmla="*/ 3 h 6"/>
                <a:gd name="T48" fmla="*/ 1 w 4"/>
                <a:gd name="T49" fmla="*/ 3 h 6"/>
                <a:gd name="T50" fmla="*/ 1 w 4"/>
                <a:gd name="T51" fmla="*/ 3 h 6"/>
                <a:gd name="T52" fmla="*/ 2 w 4"/>
                <a:gd name="T53" fmla="*/ 2 h 6"/>
                <a:gd name="T54" fmla="*/ 2 w 4"/>
                <a:gd name="T55" fmla="*/ 2 h 6"/>
                <a:gd name="T56" fmla="*/ 2 w 4"/>
                <a:gd name="T57" fmla="*/ 2 h 6"/>
                <a:gd name="T58" fmla="*/ 2 w 4"/>
                <a:gd name="T59" fmla="*/ 2 h 6"/>
                <a:gd name="T60" fmla="*/ 2 w 4"/>
                <a:gd name="T61" fmla="*/ 2 h 6"/>
                <a:gd name="T62" fmla="*/ 2 w 4"/>
                <a:gd name="T63" fmla="*/ 2 h 6"/>
                <a:gd name="T64" fmla="*/ 2 w 4"/>
                <a:gd name="T65" fmla="*/ 2 h 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" h="6">
                  <a:moveTo>
                    <a:pt x="3" y="3"/>
                  </a:move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4"/>
                  </a:lnTo>
                  <a:lnTo>
                    <a:pt x="4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51" name="Freeform 222"/>
            <p:cNvSpPr>
              <a:spLocks/>
            </p:cNvSpPr>
            <p:nvPr/>
          </p:nvSpPr>
          <p:spPr bwMode="auto">
            <a:xfrm>
              <a:off x="2816" y="1324"/>
              <a:ext cx="2" cy="6"/>
            </a:xfrm>
            <a:custGeom>
              <a:avLst/>
              <a:gdLst>
                <a:gd name="T0" fmla="*/ 2 w 3"/>
                <a:gd name="T1" fmla="*/ 0 h 13"/>
                <a:gd name="T2" fmla="*/ 2 w 3"/>
                <a:gd name="T3" fmla="*/ 1 h 13"/>
                <a:gd name="T4" fmla="*/ 1 w 3"/>
                <a:gd name="T5" fmla="*/ 1 h 13"/>
                <a:gd name="T6" fmla="*/ 1 w 3"/>
                <a:gd name="T7" fmla="*/ 2 h 13"/>
                <a:gd name="T8" fmla="*/ 1 w 3"/>
                <a:gd name="T9" fmla="*/ 2 h 13"/>
                <a:gd name="T10" fmla="*/ 1 w 3"/>
                <a:gd name="T11" fmla="*/ 3 h 13"/>
                <a:gd name="T12" fmla="*/ 1 w 3"/>
                <a:gd name="T13" fmla="*/ 4 h 13"/>
                <a:gd name="T14" fmla="*/ 0 w 3"/>
                <a:gd name="T15" fmla="*/ 4 h 13"/>
                <a:gd name="T16" fmla="*/ 0 w 3"/>
                <a:gd name="T17" fmla="*/ 5 h 13"/>
                <a:gd name="T18" fmla="*/ 0 w 3"/>
                <a:gd name="T19" fmla="*/ 5 h 13"/>
                <a:gd name="T20" fmla="*/ 0 w 3"/>
                <a:gd name="T21" fmla="*/ 6 h 13"/>
                <a:gd name="T22" fmla="*/ 0 w 3"/>
                <a:gd name="T23" fmla="*/ 5 h 13"/>
                <a:gd name="T24" fmla="*/ 1 w 3"/>
                <a:gd name="T25" fmla="*/ 5 h 13"/>
                <a:gd name="T26" fmla="*/ 1 w 3"/>
                <a:gd name="T27" fmla="*/ 4 h 13"/>
                <a:gd name="T28" fmla="*/ 1 w 3"/>
                <a:gd name="T29" fmla="*/ 4 h 13"/>
                <a:gd name="T30" fmla="*/ 1 w 3"/>
                <a:gd name="T31" fmla="*/ 3 h 13"/>
                <a:gd name="T32" fmla="*/ 1 w 3"/>
                <a:gd name="T33" fmla="*/ 2 h 13"/>
                <a:gd name="T34" fmla="*/ 1 w 3"/>
                <a:gd name="T35" fmla="*/ 2 h 13"/>
                <a:gd name="T36" fmla="*/ 2 w 3"/>
                <a:gd name="T37" fmla="*/ 1 h 13"/>
                <a:gd name="T38" fmla="*/ 2 w 3"/>
                <a:gd name="T39" fmla="*/ 1 h 13"/>
                <a:gd name="T40" fmla="*/ 2 w 3"/>
                <a:gd name="T41" fmla="*/ 0 h 13"/>
                <a:gd name="T42" fmla="*/ 2 w 3"/>
                <a:gd name="T43" fmla="*/ 0 h 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lnTo>
                    <a:pt x="3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52" name="Freeform 223"/>
            <p:cNvSpPr>
              <a:spLocks/>
            </p:cNvSpPr>
            <p:nvPr/>
          </p:nvSpPr>
          <p:spPr bwMode="auto">
            <a:xfrm>
              <a:off x="2607" y="1248"/>
              <a:ext cx="4" cy="254"/>
            </a:xfrm>
            <a:custGeom>
              <a:avLst/>
              <a:gdLst>
                <a:gd name="T0" fmla="*/ 4 w 9"/>
                <a:gd name="T1" fmla="*/ 0 h 509"/>
                <a:gd name="T2" fmla="*/ 3 w 9"/>
                <a:gd name="T3" fmla="*/ 25 h 509"/>
                <a:gd name="T4" fmla="*/ 2 w 9"/>
                <a:gd name="T5" fmla="*/ 51 h 509"/>
                <a:gd name="T6" fmla="*/ 2 w 9"/>
                <a:gd name="T7" fmla="*/ 75 h 509"/>
                <a:gd name="T8" fmla="*/ 1 w 9"/>
                <a:gd name="T9" fmla="*/ 100 h 509"/>
                <a:gd name="T10" fmla="*/ 0 w 9"/>
                <a:gd name="T11" fmla="*/ 125 h 509"/>
                <a:gd name="T12" fmla="*/ 0 w 9"/>
                <a:gd name="T13" fmla="*/ 150 h 509"/>
                <a:gd name="T14" fmla="*/ 0 w 9"/>
                <a:gd name="T15" fmla="*/ 175 h 509"/>
                <a:gd name="T16" fmla="*/ 0 w 9"/>
                <a:gd name="T17" fmla="*/ 201 h 509"/>
                <a:gd name="T18" fmla="*/ 0 w 9"/>
                <a:gd name="T19" fmla="*/ 227 h 509"/>
                <a:gd name="T20" fmla="*/ 0 w 9"/>
                <a:gd name="T21" fmla="*/ 254 h 509"/>
                <a:gd name="T22" fmla="*/ 4 w 9"/>
                <a:gd name="T23" fmla="*/ 0 h 509"/>
                <a:gd name="T24" fmla="*/ 4 w 9"/>
                <a:gd name="T25" fmla="*/ 0 h 5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09">
                  <a:moveTo>
                    <a:pt x="9" y="0"/>
                  </a:moveTo>
                  <a:lnTo>
                    <a:pt x="6" y="51"/>
                  </a:lnTo>
                  <a:lnTo>
                    <a:pt x="5" y="102"/>
                  </a:lnTo>
                  <a:lnTo>
                    <a:pt x="4" y="151"/>
                  </a:lnTo>
                  <a:lnTo>
                    <a:pt x="3" y="201"/>
                  </a:lnTo>
                  <a:lnTo>
                    <a:pt x="1" y="251"/>
                  </a:lnTo>
                  <a:lnTo>
                    <a:pt x="0" y="301"/>
                  </a:lnTo>
                  <a:lnTo>
                    <a:pt x="0" y="351"/>
                  </a:lnTo>
                  <a:lnTo>
                    <a:pt x="0" y="403"/>
                  </a:lnTo>
                  <a:lnTo>
                    <a:pt x="0" y="455"/>
                  </a:lnTo>
                  <a:lnTo>
                    <a:pt x="0" y="50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53" name="Freeform 224"/>
            <p:cNvSpPr>
              <a:spLocks/>
            </p:cNvSpPr>
            <p:nvPr/>
          </p:nvSpPr>
          <p:spPr bwMode="auto">
            <a:xfrm>
              <a:off x="2326" y="1272"/>
              <a:ext cx="10" cy="45"/>
            </a:xfrm>
            <a:custGeom>
              <a:avLst/>
              <a:gdLst>
                <a:gd name="T0" fmla="*/ 10 w 21"/>
                <a:gd name="T1" fmla="*/ 45 h 89"/>
                <a:gd name="T2" fmla="*/ 0 w 21"/>
                <a:gd name="T3" fmla="*/ 0 h 89"/>
                <a:gd name="T4" fmla="*/ 1 w 21"/>
                <a:gd name="T5" fmla="*/ 5 h 89"/>
                <a:gd name="T6" fmla="*/ 1 w 21"/>
                <a:gd name="T7" fmla="*/ 9 h 89"/>
                <a:gd name="T8" fmla="*/ 3 w 21"/>
                <a:gd name="T9" fmla="*/ 14 h 89"/>
                <a:gd name="T10" fmla="*/ 3 w 21"/>
                <a:gd name="T11" fmla="*/ 18 h 89"/>
                <a:gd name="T12" fmla="*/ 4 w 21"/>
                <a:gd name="T13" fmla="*/ 23 h 89"/>
                <a:gd name="T14" fmla="*/ 5 w 21"/>
                <a:gd name="T15" fmla="*/ 28 h 89"/>
                <a:gd name="T16" fmla="*/ 6 w 21"/>
                <a:gd name="T17" fmla="*/ 32 h 89"/>
                <a:gd name="T18" fmla="*/ 7 w 21"/>
                <a:gd name="T19" fmla="*/ 36 h 89"/>
                <a:gd name="T20" fmla="*/ 8 w 21"/>
                <a:gd name="T21" fmla="*/ 41 h 89"/>
                <a:gd name="T22" fmla="*/ 10 w 21"/>
                <a:gd name="T23" fmla="*/ 45 h 89"/>
                <a:gd name="T24" fmla="*/ 10 w 21"/>
                <a:gd name="T25" fmla="*/ 45 h 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89">
                  <a:moveTo>
                    <a:pt x="21" y="89"/>
                  </a:moveTo>
                  <a:lnTo>
                    <a:pt x="0" y="0"/>
                  </a:lnTo>
                  <a:lnTo>
                    <a:pt x="2" y="9"/>
                  </a:lnTo>
                  <a:lnTo>
                    <a:pt x="3" y="18"/>
                  </a:lnTo>
                  <a:lnTo>
                    <a:pt x="6" y="28"/>
                  </a:lnTo>
                  <a:lnTo>
                    <a:pt x="7" y="36"/>
                  </a:lnTo>
                  <a:lnTo>
                    <a:pt x="8" y="45"/>
                  </a:lnTo>
                  <a:lnTo>
                    <a:pt x="11" y="55"/>
                  </a:lnTo>
                  <a:lnTo>
                    <a:pt x="12" y="63"/>
                  </a:lnTo>
                  <a:lnTo>
                    <a:pt x="15" y="72"/>
                  </a:lnTo>
                  <a:lnTo>
                    <a:pt x="17" y="81"/>
                  </a:lnTo>
                  <a:lnTo>
                    <a:pt x="21" y="8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54" name="Freeform 225"/>
            <p:cNvSpPr>
              <a:spLocks/>
            </p:cNvSpPr>
            <p:nvPr/>
          </p:nvSpPr>
          <p:spPr bwMode="auto">
            <a:xfrm>
              <a:off x="2590" y="1298"/>
              <a:ext cx="1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0 w 1"/>
                <a:gd name="T5" fmla="*/ 1 h 3"/>
                <a:gd name="T6" fmla="*/ 0 w 1"/>
                <a:gd name="T7" fmla="*/ 1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1 h 3"/>
                <a:gd name="T14" fmla="*/ 0 w 1"/>
                <a:gd name="T15" fmla="*/ 1 h 3"/>
                <a:gd name="T16" fmla="*/ 0 w 1"/>
                <a:gd name="T17" fmla="*/ 1 h 3"/>
                <a:gd name="T18" fmla="*/ 0 w 1"/>
                <a:gd name="T19" fmla="*/ 1 h 3"/>
                <a:gd name="T20" fmla="*/ 0 w 1"/>
                <a:gd name="T21" fmla="*/ 1 h 3"/>
                <a:gd name="T22" fmla="*/ 1 w 1"/>
                <a:gd name="T23" fmla="*/ 1 h 3"/>
                <a:gd name="T24" fmla="*/ 0 w 1"/>
                <a:gd name="T25" fmla="*/ 0 h 3"/>
                <a:gd name="T26" fmla="*/ 0 w 1"/>
                <a:gd name="T27" fmla="*/ 0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55" name="Freeform 226"/>
            <p:cNvSpPr>
              <a:spLocks/>
            </p:cNvSpPr>
            <p:nvPr/>
          </p:nvSpPr>
          <p:spPr bwMode="auto">
            <a:xfrm>
              <a:off x="2577" y="1298"/>
              <a:ext cx="13" cy="8"/>
            </a:xfrm>
            <a:custGeom>
              <a:avLst/>
              <a:gdLst>
                <a:gd name="T0" fmla="*/ 8 w 26"/>
                <a:gd name="T1" fmla="*/ 8 h 17"/>
                <a:gd name="T2" fmla="*/ 9 w 26"/>
                <a:gd name="T3" fmla="*/ 8 h 17"/>
                <a:gd name="T4" fmla="*/ 9 w 26"/>
                <a:gd name="T5" fmla="*/ 8 h 17"/>
                <a:gd name="T6" fmla="*/ 10 w 26"/>
                <a:gd name="T7" fmla="*/ 7 h 17"/>
                <a:gd name="T8" fmla="*/ 11 w 26"/>
                <a:gd name="T9" fmla="*/ 7 h 17"/>
                <a:gd name="T10" fmla="*/ 12 w 26"/>
                <a:gd name="T11" fmla="*/ 6 h 17"/>
                <a:gd name="T12" fmla="*/ 12 w 26"/>
                <a:gd name="T13" fmla="*/ 5 h 17"/>
                <a:gd name="T14" fmla="*/ 13 w 26"/>
                <a:gd name="T15" fmla="*/ 4 h 17"/>
                <a:gd name="T16" fmla="*/ 13 w 26"/>
                <a:gd name="T17" fmla="*/ 4 h 17"/>
                <a:gd name="T18" fmla="*/ 13 w 26"/>
                <a:gd name="T19" fmla="*/ 2 h 17"/>
                <a:gd name="T20" fmla="*/ 13 w 26"/>
                <a:gd name="T21" fmla="*/ 2 h 17"/>
                <a:gd name="T22" fmla="*/ 9 w 26"/>
                <a:gd name="T23" fmla="*/ 7 h 17"/>
                <a:gd name="T24" fmla="*/ 8 w 26"/>
                <a:gd name="T25" fmla="*/ 7 h 17"/>
                <a:gd name="T26" fmla="*/ 7 w 26"/>
                <a:gd name="T27" fmla="*/ 7 h 17"/>
                <a:gd name="T28" fmla="*/ 6 w 26"/>
                <a:gd name="T29" fmla="*/ 7 h 17"/>
                <a:gd name="T30" fmla="*/ 6 w 26"/>
                <a:gd name="T31" fmla="*/ 7 h 17"/>
                <a:gd name="T32" fmla="*/ 5 w 26"/>
                <a:gd name="T33" fmla="*/ 7 h 17"/>
                <a:gd name="T34" fmla="*/ 4 w 26"/>
                <a:gd name="T35" fmla="*/ 7 h 17"/>
                <a:gd name="T36" fmla="*/ 3 w 26"/>
                <a:gd name="T37" fmla="*/ 7 h 17"/>
                <a:gd name="T38" fmla="*/ 3 w 26"/>
                <a:gd name="T39" fmla="*/ 7 h 17"/>
                <a:gd name="T40" fmla="*/ 2 w 26"/>
                <a:gd name="T41" fmla="*/ 6 h 17"/>
                <a:gd name="T42" fmla="*/ 1 w 26"/>
                <a:gd name="T43" fmla="*/ 5 h 17"/>
                <a:gd name="T44" fmla="*/ 1 w 26"/>
                <a:gd name="T45" fmla="*/ 5 h 17"/>
                <a:gd name="T46" fmla="*/ 1 w 26"/>
                <a:gd name="T47" fmla="*/ 4 h 17"/>
                <a:gd name="T48" fmla="*/ 1 w 26"/>
                <a:gd name="T49" fmla="*/ 4 h 17"/>
                <a:gd name="T50" fmla="*/ 1 w 26"/>
                <a:gd name="T51" fmla="*/ 3 h 17"/>
                <a:gd name="T52" fmla="*/ 1 w 26"/>
                <a:gd name="T53" fmla="*/ 2 h 17"/>
                <a:gd name="T54" fmla="*/ 1 w 26"/>
                <a:gd name="T55" fmla="*/ 2 h 17"/>
                <a:gd name="T56" fmla="*/ 1 w 26"/>
                <a:gd name="T57" fmla="*/ 1 h 17"/>
                <a:gd name="T58" fmla="*/ 2 w 26"/>
                <a:gd name="T59" fmla="*/ 0 h 17"/>
                <a:gd name="T60" fmla="*/ 2 w 26"/>
                <a:gd name="T61" fmla="*/ 0 h 17"/>
                <a:gd name="T62" fmla="*/ 2 w 26"/>
                <a:gd name="T63" fmla="*/ 0 h 17"/>
                <a:gd name="T64" fmla="*/ 0 w 26"/>
                <a:gd name="T65" fmla="*/ 4 h 17"/>
                <a:gd name="T66" fmla="*/ 0 w 26"/>
                <a:gd name="T67" fmla="*/ 5 h 17"/>
                <a:gd name="T68" fmla="*/ 1 w 26"/>
                <a:gd name="T69" fmla="*/ 6 h 17"/>
                <a:gd name="T70" fmla="*/ 1 w 26"/>
                <a:gd name="T71" fmla="*/ 7 h 17"/>
                <a:gd name="T72" fmla="*/ 2 w 26"/>
                <a:gd name="T73" fmla="*/ 7 h 17"/>
                <a:gd name="T74" fmla="*/ 3 w 26"/>
                <a:gd name="T75" fmla="*/ 8 h 17"/>
                <a:gd name="T76" fmla="*/ 3 w 26"/>
                <a:gd name="T77" fmla="*/ 8 h 17"/>
                <a:gd name="T78" fmla="*/ 4 w 26"/>
                <a:gd name="T79" fmla="*/ 8 h 17"/>
                <a:gd name="T80" fmla="*/ 5 w 26"/>
                <a:gd name="T81" fmla="*/ 8 h 17"/>
                <a:gd name="T82" fmla="*/ 6 w 26"/>
                <a:gd name="T83" fmla="*/ 8 h 17"/>
                <a:gd name="T84" fmla="*/ 8 w 26"/>
                <a:gd name="T85" fmla="*/ 8 h 17"/>
                <a:gd name="T86" fmla="*/ 8 w 26"/>
                <a:gd name="T87" fmla="*/ 8 h 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6" h="17">
                  <a:moveTo>
                    <a:pt x="15" y="17"/>
                  </a:moveTo>
                  <a:lnTo>
                    <a:pt x="17" y="16"/>
                  </a:lnTo>
                  <a:lnTo>
                    <a:pt x="18" y="16"/>
                  </a:lnTo>
                  <a:lnTo>
                    <a:pt x="20" y="15"/>
                  </a:lnTo>
                  <a:lnTo>
                    <a:pt x="22" y="14"/>
                  </a:lnTo>
                  <a:lnTo>
                    <a:pt x="23" y="12"/>
                  </a:lnTo>
                  <a:lnTo>
                    <a:pt x="23" y="11"/>
                  </a:lnTo>
                  <a:lnTo>
                    <a:pt x="25" y="9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17" y="14"/>
                  </a:lnTo>
                  <a:lnTo>
                    <a:pt x="16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4"/>
                  </a:lnTo>
                  <a:lnTo>
                    <a:pt x="3" y="15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56" name="Freeform 227"/>
            <p:cNvSpPr>
              <a:spLocks/>
            </p:cNvSpPr>
            <p:nvPr/>
          </p:nvSpPr>
          <p:spPr bwMode="auto">
            <a:xfrm>
              <a:off x="2585" y="1293"/>
              <a:ext cx="6" cy="5"/>
            </a:xfrm>
            <a:custGeom>
              <a:avLst/>
              <a:gdLst>
                <a:gd name="T0" fmla="*/ 0 w 12"/>
                <a:gd name="T1" fmla="*/ 0 h 11"/>
                <a:gd name="T2" fmla="*/ 6 w 12"/>
                <a:gd name="T3" fmla="*/ 5 h 11"/>
                <a:gd name="T4" fmla="*/ 6 w 12"/>
                <a:gd name="T5" fmla="*/ 5 h 11"/>
                <a:gd name="T6" fmla="*/ 6 w 12"/>
                <a:gd name="T7" fmla="*/ 5 h 11"/>
                <a:gd name="T8" fmla="*/ 6 w 12"/>
                <a:gd name="T9" fmla="*/ 4 h 11"/>
                <a:gd name="T10" fmla="*/ 6 w 12"/>
                <a:gd name="T11" fmla="*/ 4 h 11"/>
                <a:gd name="T12" fmla="*/ 6 w 12"/>
                <a:gd name="T13" fmla="*/ 3 h 11"/>
                <a:gd name="T14" fmla="*/ 6 w 12"/>
                <a:gd name="T15" fmla="*/ 2 h 11"/>
                <a:gd name="T16" fmla="*/ 6 w 12"/>
                <a:gd name="T17" fmla="*/ 2 h 11"/>
                <a:gd name="T18" fmla="*/ 6 w 12"/>
                <a:gd name="T19" fmla="*/ 1 h 11"/>
                <a:gd name="T20" fmla="*/ 6 w 12"/>
                <a:gd name="T21" fmla="*/ 0 h 11"/>
                <a:gd name="T22" fmla="*/ 6 w 12"/>
                <a:gd name="T23" fmla="*/ 0 h 11"/>
                <a:gd name="T24" fmla="*/ 0 w 12"/>
                <a:gd name="T25" fmla="*/ 0 h 11"/>
                <a:gd name="T26" fmla="*/ 0 w 12"/>
                <a:gd name="T27" fmla="*/ 0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" h="11">
                  <a:moveTo>
                    <a:pt x="0" y="0"/>
                  </a:moveTo>
                  <a:lnTo>
                    <a:pt x="11" y="11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57" name="Freeform 228"/>
            <p:cNvSpPr>
              <a:spLocks/>
            </p:cNvSpPr>
            <p:nvPr/>
          </p:nvSpPr>
          <p:spPr bwMode="auto">
            <a:xfrm>
              <a:off x="2579" y="1293"/>
              <a:ext cx="3" cy="5"/>
            </a:xfrm>
            <a:custGeom>
              <a:avLst/>
              <a:gdLst>
                <a:gd name="T0" fmla="*/ 0 w 5"/>
                <a:gd name="T1" fmla="*/ 5 h 10"/>
                <a:gd name="T2" fmla="*/ 3 w 5"/>
                <a:gd name="T3" fmla="*/ 0 h 10"/>
                <a:gd name="T4" fmla="*/ 3 w 5"/>
                <a:gd name="T5" fmla="*/ 1 h 10"/>
                <a:gd name="T6" fmla="*/ 2 w 5"/>
                <a:gd name="T7" fmla="*/ 1 h 10"/>
                <a:gd name="T8" fmla="*/ 2 w 5"/>
                <a:gd name="T9" fmla="*/ 2 h 10"/>
                <a:gd name="T10" fmla="*/ 2 w 5"/>
                <a:gd name="T11" fmla="*/ 2 h 10"/>
                <a:gd name="T12" fmla="*/ 2 w 5"/>
                <a:gd name="T13" fmla="*/ 3 h 10"/>
                <a:gd name="T14" fmla="*/ 2 w 5"/>
                <a:gd name="T15" fmla="*/ 3 h 10"/>
                <a:gd name="T16" fmla="*/ 1 w 5"/>
                <a:gd name="T17" fmla="*/ 3 h 10"/>
                <a:gd name="T18" fmla="*/ 1 w 5"/>
                <a:gd name="T19" fmla="*/ 4 h 10"/>
                <a:gd name="T20" fmla="*/ 1 w 5"/>
                <a:gd name="T21" fmla="*/ 5 h 10"/>
                <a:gd name="T22" fmla="*/ 0 w 5"/>
                <a:gd name="T23" fmla="*/ 5 h 10"/>
                <a:gd name="T24" fmla="*/ 0 w 5"/>
                <a:gd name="T25" fmla="*/ 5 h 10"/>
                <a:gd name="T26" fmla="*/ 0 w 5"/>
                <a:gd name="T27" fmla="*/ 5 h 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" h="10">
                  <a:moveTo>
                    <a:pt x="0" y="9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58" name="Freeform 229"/>
            <p:cNvSpPr>
              <a:spLocks/>
            </p:cNvSpPr>
            <p:nvPr/>
          </p:nvSpPr>
          <p:spPr bwMode="auto">
            <a:xfrm>
              <a:off x="2458" y="1355"/>
              <a:ext cx="7" cy="8"/>
            </a:xfrm>
            <a:custGeom>
              <a:avLst/>
              <a:gdLst>
                <a:gd name="T0" fmla="*/ 0 w 12"/>
                <a:gd name="T1" fmla="*/ 8 h 15"/>
                <a:gd name="T2" fmla="*/ 1 w 12"/>
                <a:gd name="T3" fmla="*/ 8 h 15"/>
                <a:gd name="T4" fmla="*/ 1 w 12"/>
                <a:gd name="T5" fmla="*/ 8 h 15"/>
                <a:gd name="T6" fmla="*/ 2 w 12"/>
                <a:gd name="T7" fmla="*/ 8 h 15"/>
                <a:gd name="T8" fmla="*/ 4 w 12"/>
                <a:gd name="T9" fmla="*/ 8 h 15"/>
                <a:gd name="T10" fmla="*/ 4 w 12"/>
                <a:gd name="T11" fmla="*/ 8 h 15"/>
                <a:gd name="T12" fmla="*/ 5 w 12"/>
                <a:gd name="T13" fmla="*/ 7 h 15"/>
                <a:gd name="T14" fmla="*/ 6 w 12"/>
                <a:gd name="T15" fmla="*/ 7 h 15"/>
                <a:gd name="T16" fmla="*/ 6 w 12"/>
                <a:gd name="T17" fmla="*/ 7 h 15"/>
                <a:gd name="T18" fmla="*/ 6 w 12"/>
                <a:gd name="T19" fmla="*/ 7 h 15"/>
                <a:gd name="T20" fmla="*/ 7 w 12"/>
                <a:gd name="T21" fmla="*/ 7 h 15"/>
                <a:gd name="T22" fmla="*/ 1 w 12"/>
                <a:gd name="T23" fmla="*/ 2 h 15"/>
                <a:gd name="T24" fmla="*/ 3 w 12"/>
                <a:gd name="T25" fmla="*/ 0 h 15"/>
                <a:gd name="T26" fmla="*/ 1 w 12"/>
                <a:gd name="T27" fmla="*/ 1 h 15"/>
                <a:gd name="T28" fmla="*/ 1 w 12"/>
                <a:gd name="T29" fmla="*/ 2 h 15"/>
                <a:gd name="T30" fmla="*/ 1 w 12"/>
                <a:gd name="T31" fmla="*/ 2 h 15"/>
                <a:gd name="T32" fmla="*/ 1 w 12"/>
                <a:gd name="T33" fmla="*/ 2 h 15"/>
                <a:gd name="T34" fmla="*/ 2 w 12"/>
                <a:gd name="T35" fmla="*/ 3 h 15"/>
                <a:gd name="T36" fmla="*/ 2 w 12"/>
                <a:gd name="T37" fmla="*/ 4 h 15"/>
                <a:gd name="T38" fmla="*/ 3 w 12"/>
                <a:gd name="T39" fmla="*/ 5 h 15"/>
                <a:gd name="T40" fmla="*/ 2 w 12"/>
                <a:gd name="T41" fmla="*/ 6 h 15"/>
                <a:gd name="T42" fmla="*/ 1 w 12"/>
                <a:gd name="T43" fmla="*/ 7 h 15"/>
                <a:gd name="T44" fmla="*/ 0 w 12"/>
                <a:gd name="T45" fmla="*/ 8 h 15"/>
                <a:gd name="T46" fmla="*/ 0 w 12"/>
                <a:gd name="T47" fmla="*/ 8 h 1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" h="15">
                  <a:moveTo>
                    <a:pt x="0" y="15"/>
                  </a:moveTo>
                  <a:lnTo>
                    <a:pt x="1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2" y="3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5" y="9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59" name="Freeform 230"/>
            <p:cNvSpPr>
              <a:spLocks/>
            </p:cNvSpPr>
            <p:nvPr/>
          </p:nvSpPr>
          <p:spPr bwMode="auto">
            <a:xfrm>
              <a:off x="2464" y="1361"/>
              <a:ext cx="1" cy="1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1 h 2"/>
                <a:gd name="T4" fmla="*/ 1 w 1"/>
                <a:gd name="T5" fmla="*/ 1 h 2"/>
                <a:gd name="T6" fmla="*/ 1 w 1"/>
                <a:gd name="T7" fmla="*/ 1 h 2"/>
                <a:gd name="T8" fmla="*/ 1 w 1"/>
                <a:gd name="T9" fmla="*/ 1 h 2"/>
                <a:gd name="T10" fmla="*/ 1 w 1"/>
                <a:gd name="T11" fmla="*/ 1 h 2"/>
                <a:gd name="T12" fmla="*/ 1 w 1"/>
                <a:gd name="T13" fmla="*/ 0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60" name="Freeform 231"/>
            <p:cNvSpPr>
              <a:spLocks/>
            </p:cNvSpPr>
            <p:nvPr/>
          </p:nvSpPr>
          <p:spPr bwMode="auto">
            <a:xfrm>
              <a:off x="2454" y="1304"/>
              <a:ext cx="9" cy="55"/>
            </a:xfrm>
            <a:custGeom>
              <a:avLst/>
              <a:gdLst>
                <a:gd name="T0" fmla="*/ 9 w 18"/>
                <a:gd name="T1" fmla="*/ 50 h 110"/>
                <a:gd name="T2" fmla="*/ 8 w 18"/>
                <a:gd name="T3" fmla="*/ 48 h 110"/>
                <a:gd name="T4" fmla="*/ 7 w 18"/>
                <a:gd name="T5" fmla="*/ 45 h 110"/>
                <a:gd name="T6" fmla="*/ 7 w 18"/>
                <a:gd name="T7" fmla="*/ 43 h 110"/>
                <a:gd name="T8" fmla="*/ 5 w 18"/>
                <a:gd name="T9" fmla="*/ 42 h 110"/>
                <a:gd name="T10" fmla="*/ 2 w 18"/>
                <a:gd name="T11" fmla="*/ 42 h 110"/>
                <a:gd name="T12" fmla="*/ 2 w 18"/>
                <a:gd name="T13" fmla="*/ 39 h 110"/>
                <a:gd name="T14" fmla="*/ 4 w 18"/>
                <a:gd name="T15" fmla="*/ 38 h 110"/>
                <a:gd name="T16" fmla="*/ 7 w 18"/>
                <a:gd name="T17" fmla="*/ 38 h 110"/>
                <a:gd name="T18" fmla="*/ 8 w 18"/>
                <a:gd name="T19" fmla="*/ 39 h 110"/>
                <a:gd name="T20" fmla="*/ 9 w 18"/>
                <a:gd name="T21" fmla="*/ 39 h 110"/>
                <a:gd name="T22" fmla="*/ 8 w 18"/>
                <a:gd name="T23" fmla="*/ 39 h 110"/>
                <a:gd name="T24" fmla="*/ 7 w 18"/>
                <a:gd name="T25" fmla="*/ 39 h 110"/>
                <a:gd name="T26" fmla="*/ 6 w 18"/>
                <a:gd name="T27" fmla="*/ 38 h 110"/>
                <a:gd name="T28" fmla="*/ 5 w 18"/>
                <a:gd name="T29" fmla="*/ 38 h 110"/>
                <a:gd name="T30" fmla="*/ 5 w 18"/>
                <a:gd name="T31" fmla="*/ 37 h 110"/>
                <a:gd name="T32" fmla="*/ 5 w 18"/>
                <a:gd name="T33" fmla="*/ 36 h 110"/>
                <a:gd name="T34" fmla="*/ 5 w 18"/>
                <a:gd name="T35" fmla="*/ 35 h 110"/>
                <a:gd name="T36" fmla="*/ 5 w 18"/>
                <a:gd name="T37" fmla="*/ 34 h 110"/>
                <a:gd name="T38" fmla="*/ 5 w 18"/>
                <a:gd name="T39" fmla="*/ 32 h 110"/>
                <a:gd name="T40" fmla="*/ 6 w 18"/>
                <a:gd name="T41" fmla="*/ 32 h 110"/>
                <a:gd name="T42" fmla="*/ 5 w 18"/>
                <a:gd name="T43" fmla="*/ 25 h 110"/>
                <a:gd name="T44" fmla="*/ 5 w 18"/>
                <a:gd name="T45" fmla="*/ 19 h 110"/>
                <a:gd name="T46" fmla="*/ 5 w 18"/>
                <a:gd name="T47" fmla="*/ 12 h 110"/>
                <a:gd name="T48" fmla="*/ 4 w 18"/>
                <a:gd name="T49" fmla="*/ 6 h 110"/>
                <a:gd name="T50" fmla="*/ 0 w 18"/>
                <a:gd name="T51" fmla="*/ 0 h 110"/>
                <a:gd name="T52" fmla="*/ 0 w 18"/>
                <a:gd name="T53" fmla="*/ 50 h 110"/>
                <a:gd name="T54" fmla="*/ 3 w 18"/>
                <a:gd name="T55" fmla="*/ 48 h 110"/>
                <a:gd name="T56" fmla="*/ 4 w 18"/>
                <a:gd name="T57" fmla="*/ 48 h 110"/>
                <a:gd name="T58" fmla="*/ 5 w 18"/>
                <a:gd name="T59" fmla="*/ 48 h 110"/>
                <a:gd name="T60" fmla="*/ 6 w 18"/>
                <a:gd name="T61" fmla="*/ 49 h 110"/>
                <a:gd name="T62" fmla="*/ 7 w 18"/>
                <a:gd name="T63" fmla="*/ 50 h 110"/>
                <a:gd name="T64" fmla="*/ 8 w 18"/>
                <a:gd name="T65" fmla="*/ 51 h 110"/>
                <a:gd name="T66" fmla="*/ 7 w 18"/>
                <a:gd name="T67" fmla="*/ 50 h 1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8" h="110">
                  <a:moveTo>
                    <a:pt x="14" y="100"/>
                  </a:moveTo>
                  <a:lnTo>
                    <a:pt x="18" y="99"/>
                  </a:lnTo>
                  <a:lnTo>
                    <a:pt x="16" y="97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0"/>
                  </a:lnTo>
                  <a:lnTo>
                    <a:pt x="14" y="88"/>
                  </a:lnTo>
                  <a:lnTo>
                    <a:pt x="13" y="85"/>
                  </a:lnTo>
                  <a:lnTo>
                    <a:pt x="11" y="83"/>
                  </a:lnTo>
                  <a:lnTo>
                    <a:pt x="9" y="83"/>
                  </a:lnTo>
                  <a:lnTo>
                    <a:pt x="6" y="83"/>
                  </a:lnTo>
                  <a:lnTo>
                    <a:pt x="3" y="84"/>
                  </a:lnTo>
                  <a:lnTo>
                    <a:pt x="3" y="80"/>
                  </a:lnTo>
                  <a:lnTo>
                    <a:pt x="4" y="78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10" y="76"/>
                  </a:lnTo>
                  <a:lnTo>
                    <a:pt x="13" y="76"/>
                  </a:lnTo>
                  <a:lnTo>
                    <a:pt x="14" y="78"/>
                  </a:lnTo>
                  <a:lnTo>
                    <a:pt x="15" y="78"/>
                  </a:lnTo>
                  <a:lnTo>
                    <a:pt x="16" y="78"/>
                  </a:lnTo>
                  <a:lnTo>
                    <a:pt x="18" y="78"/>
                  </a:lnTo>
                  <a:lnTo>
                    <a:pt x="16" y="78"/>
                  </a:lnTo>
                  <a:lnTo>
                    <a:pt x="15" y="78"/>
                  </a:lnTo>
                  <a:lnTo>
                    <a:pt x="14" y="78"/>
                  </a:lnTo>
                  <a:lnTo>
                    <a:pt x="13" y="78"/>
                  </a:lnTo>
                  <a:lnTo>
                    <a:pt x="11" y="76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9" y="75"/>
                  </a:lnTo>
                  <a:lnTo>
                    <a:pt x="9" y="74"/>
                  </a:lnTo>
                  <a:lnTo>
                    <a:pt x="9" y="73"/>
                  </a:lnTo>
                  <a:lnTo>
                    <a:pt x="9" y="71"/>
                  </a:lnTo>
                  <a:lnTo>
                    <a:pt x="9" y="70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0" y="57"/>
                  </a:lnTo>
                  <a:lnTo>
                    <a:pt x="9" y="50"/>
                  </a:lnTo>
                  <a:lnTo>
                    <a:pt x="9" y="44"/>
                  </a:lnTo>
                  <a:lnTo>
                    <a:pt x="10" y="37"/>
                  </a:lnTo>
                  <a:lnTo>
                    <a:pt x="10" y="31"/>
                  </a:lnTo>
                  <a:lnTo>
                    <a:pt x="10" y="23"/>
                  </a:lnTo>
                  <a:lnTo>
                    <a:pt x="10" y="17"/>
                  </a:lnTo>
                  <a:lnTo>
                    <a:pt x="8" y="11"/>
                  </a:lnTo>
                  <a:lnTo>
                    <a:pt x="5" y="5"/>
                  </a:lnTo>
                  <a:lnTo>
                    <a:pt x="0" y="0"/>
                  </a:lnTo>
                  <a:lnTo>
                    <a:pt x="3" y="99"/>
                  </a:lnTo>
                  <a:lnTo>
                    <a:pt x="0" y="99"/>
                  </a:lnTo>
                  <a:lnTo>
                    <a:pt x="0" y="110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0" y="96"/>
                  </a:lnTo>
                  <a:lnTo>
                    <a:pt x="11" y="97"/>
                  </a:lnTo>
                  <a:lnTo>
                    <a:pt x="13" y="99"/>
                  </a:lnTo>
                  <a:lnTo>
                    <a:pt x="14" y="100"/>
                  </a:lnTo>
                  <a:lnTo>
                    <a:pt x="15" y="101"/>
                  </a:lnTo>
                  <a:lnTo>
                    <a:pt x="14" y="1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61" name="Freeform 232"/>
            <p:cNvSpPr>
              <a:spLocks/>
            </p:cNvSpPr>
            <p:nvPr/>
          </p:nvSpPr>
          <p:spPr bwMode="auto">
            <a:xfrm>
              <a:off x="2494" y="1463"/>
              <a:ext cx="2" cy="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1 w 2"/>
                <a:gd name="T5" fmla="*/ 0 h 3"/>
                <a:gd name="T6" fmla="*/ 1 w 2"/>
                <a:gd name="T7" fmla="*/ 1 h 3"/>
                <a:gd name="T8" fmla="*/ 1 w 2"/>
                <a:gd name="T9" fmla="*/ 1 h 3"/>
                <a:gd name="T10" fmla="*/ 1 w 2"/>
                <a:gd name="T11" fmla="*/ 1 h 3"/>
                <a:gd name="T12" fmla="*/ 0 w 2"/>
                <a:gd name="T13" fmla="*/ 1 h 3"/>
                <a:gd name="T14" fmla="*/ 0 w 2"/>
                <a:gd name="T15" fmla="*/ 1 h 3"/>
                <a:gd name="T16" fmla="*/ 0 w 2"/>
                <a:gd name="T17" fmla="*/ 1 h 3"/>
                <a:gd name="T18" fmla="*/ 0 w 2"/>
                <a:gd name="T19" fmla="*/ 2 h 3"/>
                <a:gd name="T20" fmla="*/ 0 w 2"/>
                <a:gd name="T21" fmla="*/ 2 h 3"/>
                <a:gd name="T22" fmla="*/ 0 w 2"/>
                <a:gd name="T23" fmla="*/ 2 h 3"/>
                <a:gd name="T24" fmla="*/ 0 w 2"/>
                <a:gd name="T25" fmla="*/ 2 h 3"/>
                <a:gd name="T26" fmla="*/ 0 w 2"/>
                <a:gd name="T27" fmla="*/ 2 h 3"/>
                <a:gd name="T28" fmla="*/ 0 w 2"/>
                <a:gd name="T29" fmla="*/ 2 h 3"/>
                <a:gd name="T30" fmla="*/ 0 w 2"/>
                <a:gd name="T31" fmla="*/ 2 h 3"/>
                <a:gd name="T32" fmla="*/ 0 w 2"/>
                <a:gd name="T33" fmla="*/ 2 h 3"/>
                <a:gd name="T34" fmla="*/ 0 w 2"/>
                <a:gd name="T35" fmla="*/ 2 h 3"/>
                <a:gd name="T36" fmla="*/ 0 w 2"/>
                <a:gd name="T37" fmla="*/ 2 h 3"/>
                <a:gd name="T38" fmla="*/ 0 w 2"/>
                <a:gd name="T39" fmla="*/ 2 h 3"/>
                <a:gd name="T40" fmla="*/ 0 w 2"/>
                <a:gd name="T41" fmla="*/ 2 h 3"/>
                <a:gd name="T42" fmla="*/ 2 w 2"/>
                <a:gd name="T43" fmla="*/ 0 h 3"/>
                <a:gd name="T44" fmla="*/ 2 w 2"/>
                <a:gd name="T45" fmla="*/ 0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62" name="Freeform 233"/>
            <p:cNvSpPr>
              <a:spLocks/>
            </p:cNvSpPr>
            <p:nvPr/>
          </p:nvSpPr>
          <p:spPr bwMode="auto">
            <a:xfrm>
              <a:off x="2467" y="131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w 1"/>
                <a:gd name="T45" fmla="*/ 0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63" name="Freeform 234"/>
            <p:cNvSpPr>
              <a:spLocks/>
            </p:cNvSpPr>
            <p:nvPr/>
          </p:nvSpPr>
          <p:spPr bwMode="auto">
            <a:xfrm>
              <a:off x="2494" y="1458"/>
              <a:ext cx="3" cy="1"/>
            </a:xfrm>
            <a:custGeom>
              <a:avLst/>
              <a:gdLst>
                <a:gd name="T0" fmla="*/ 3 w 7"/>
                <a:gd name="T1" fmla="*/ 0 h 3"/>
                <a:gd name="T2" fmla="*/ 2 w 7"/>
                <a:gd name="T3" fmla="*/ 0 h 3"/>
                <a:gd name="T4" fmla="*/ 2 w 7"/>
                <a:gd name="T5" fmla="*/ 0 h 3"/>
                <a:gd name="T6" fmla="*/ 2 w 7"/>
                <a:gd name="T7" fmla="*/ 0 h 3"/>
                <a:gd name="T8" fmla="*/ 2 w 7"/>
                <a:gd name="T9" fmla="*/ 0 h 3"/>
                <a:gd name="T10" fmla="*/ 1 w 7"/>
                <a:gd name="T11" fmla="*/ 1 h 3"/>
                <a:gd name="T12" fmla="*/ 1 w 7"/>
                <a:gd name="T13" fmla="*/ 1 h 3"/>
                <a:gd name="T14" fmla="*/ 1 w 7"/>
                <a:gd name="T15" fmla="*/ 1 h 3"/>
                <a:gd name="T16" fmla="*/ 1 w 7"/>
                <a:gd name="T17" fmla="*/ 1 h 3"/>
                <a:gd name="T18" fmla="*/ 0 w 7"/>
                <a:gd name="T19" fmla="*/ 1 h 3"/>
                <a:gd name="T20" fmla="*/ 0 w 7"/>
                <a:gd name="T21" fmla="*/ 1 h 3"/>
                <a:gd name="T22" fmla="*/ 0 w 7"/>
                <a:gd name="T23" fmla="*/ 1 h 3"/>
                <a:gd name="T24" fmla="*/ 0 w 7"/>
                <a:gd name="T25" fmla="*/ 1 h 3"/>
                <a:gd name="T26" fmla="*/ 1 w 7"/>
                <a:gd name="T27" fmla="*/ 1 h 3"/>
                <a:gd name="T28" fmla="*/ 1 w 7"/>
                <a:gd name="T29" fmla="*/ 1 h 3"/>
                <a:gd name="T30" fmla="*/ 1 w 7"/>
                <a:gd name="T31" fmla="*/ 1 h 3"/>
                <a:gd name="T32" fmla="*/ 1 w 7"/>
                <a:gd name="T33" fmla="*/ 1 h 3"/>
                <a:gd name="T34" fmla="*/ 1 w 7"/>
                <a:gd name="T35" fmla="*/ 1 h 3"/>
                <a:gd name="T36" fmla="*/ 1 w 7"/>
                <a:gd name="T37" fmla="*/ 1 h 3"/>
                <a:gd name="T38" fmla="*/ 2 w 7"/>
                <a:gd name="T39" fmla="*/ 1 h 3"/>
                <a:gd name="T40" fmla="*/ 2 w 7"/>
                <a:gd name="T41" fmla="*/ 1 h 3"/>
                <a:gd name="T42" fmla="*/ 3 w 7"/>
                <a:gd name="T43" fmla="*/ 0 h 3"/>
                <a:gd name="T44" fmla="*/ 3 w 7"/>
                <a:gd name="T45" fmla="*/ 0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64" name="Freeform 235"/>
            <p:cNvSpPr>
              <a:spLocks noEditPoints="1"/>
            </p:cNvSpPr>
            <p:nvPr/>
          </p:nvSpPr>
          <p:spPr bwMode="auto">
            <a:xfrm>
              <a:off x="2455" y="1312"/>
              <a:ext cx="42" cy="172"/>
            </a:xfrm>
            <a:custGeom>
              <a:avLst/>
              <a:gdLst>
                <a:gd name="T0" fmla="*/ 9 w 83"/>
                <a:gd name="T1" fmla="*/ 98 h 345"/>
                <a:gd name="T2" fmla="*/ 3 w 83"/>
                <a:gd name="T3" fmla="*/ 102 h 345"/>
                <a:gd name="T4" fmla="*/ 10 w 83"/>
                <a:gd name="T5" fmla="*/ 115 h 345"/>
                <a:gd name="T6" fmla="*/ 8 w 83"/>
                <a:gd name="T7" fmla="*/ 124 h 345"/>
                <a:gd name="T8" fmla="*/ 12 w 83"/>
                <a:gd name="T9" fmla="*/ 140 h 345"/>
                <a:gd name="T10" fmla="*/ 14 w 83"/>
                <a:gd name="T11" fmla="*/ 158 h 345"/>
                <a:gd name="T12" fmla="*/ 21 w 83"/>
                <a:gd name="T13" fmla="*/ 164 h 345"/>
                <a:gd name="T14" fmla="*/ 38 w 83"/>
                <a:gd name="T15" fmla="*/ 160 h 345"/>
                <a:gd name="T16" fmla="*/ 32 w 83"/>
                <a:gd name="T17" fmla="*/ 150 h 345"/>
                <a:gd name="T18" fmla="*/ 37 w 83"/>
                <a:gd name="T19" fmla="*/ 145 h 345"/>
                <a:gd name="T20" fmla="*/ 27 w 83"/>
                <a:gd name="T21" fmla="*/ 137 h 345"/>
                <a:gd name="T22" fmla="*/ 32 w 83"/>
                <a:gd name="T23" fmla="*/ 129 h 345"/>
                <a:gd name="T24" fmla="*/ 28 w 83"/>
                <a:gd name="T25" fmla="*/ 129 h 345"/>
                <a:gd name="T26" fmla="*/ 27 w 83"/>
                <a:gd name="T27" fmla="*/ 125 h 345"/>
                <a:gd name="T28" fmla="*/ 36 w 83"/>
                <a:gd name="T29" fmla="*/ 121 h 345"/>
                <a:gd name="T30" fmla="*/ 40 w 83"/>
                <a:gd name="T31" fmla="*/ 118 h 345"/>
                <a:gd name="T32" fmla="*/ 30 w 83"/>
                <a:gd name="T33" fmla="*/ 113 h 345"/>
                <a:gd name="T34" fmla="*/ 29 w 83"/>
                <a:gd name="T35" fmla="*/ 109 h 345"/>
                <a:gd name="T36" fmla="*/ 29 w 83"/>
                <a:gd name="T37" fmla="*/ 92 h 345"/>
                <a:gd name="T38" fmla="*/ 27 w 83"/>
                <a:gd name="T39" fmla="*/ 86 h 345"/>
                <a:gd name="T40" fmla="*/ 27 w 83"/>
                <a:gd name="T41" fmla="*/ 79 h 345"/>
                <a:gd name="T42" fmla="*/ 24 w 83"/>
                <a:gd name="T43" fmla="*/ 80 h 345"/>
                <a:gd name="T44" fmla="*/ 19 w 83"/>
                <a:gd name="T45" fmla="*/ 76 h 345"/>
                <a:gd name="T46" fmla="*/ 29 w 83"/>
                <a:gd name="T47" fmla="*/ 70 h 345"/>
                <a:gd name="T48" fmla="*/ 31 w 83"/>
                <a:gd name="T49" fmla="*/ 86 h 345"/>
                <a:gd name="T50" fmla="*/ 37 w 83"/>
                <a:gd name="T51" fmla="*/ 78 h 345"/>
                <a:gd name="T52" fmla="*/ 31 w 83"/>
                <a:gd name="T53" fmla="*/ 64 h 345"/>
                <a:gd name="T54" fmla="*/ 35 w 83"/>
                <a:gd name="T55" fmla="*/ 50 h 345"/>
                <a:gd name="T56" fmla="*/ 32 w 83"/>
                <a:gd name="T57" fmla="*/ 37 h 345"/>
                <a:gd name="T58" fmla="*/ 33 w 83"/>
                <a:gd name="T59" fmla="*/ 29 h 345"/>
                <a:gd name="T60" fmla="*/ 32 w 83"/>
                <a:gd name="T61" fmla="*/ 21 h 345"/>
                <a:gd name="T62" fmla="*/ 17 w 83"/>
                <a:gd name="T63" fmla="*/ 0 h 345"/>
                <a:gd name="T64" fmla="*/ 17 w 83"/>
                <a:gd name="T65" fmla="*/ 5 h 345"/>
                <a:gd name="T66" fmla="*/ 13 w 83"/>
                <a:gd name="T67" fmla="*/ 34 h 345"/>
                <a:gd name="T68" fmla="*/ 14 w 83"/>
                <a:gd name="T69" fmla="*/ 53 h 345"/>
                <a:gd name="T70" fmla="*/ 11 w 83"/>
                <a:gd name="T71" fmla="*/ 70 h 345"/>
                <a:gd name="T72" fmla="*/ 17 w 83"/>
                <a:gd name="T73" fmla="*/ 81 h 345"/>
                <a:gd name="T74" fmla="*/ 6 w 83"/>
                <a:gd name="T75" fmla="*/ 86 h 345"/>
                <a:gd name="T76" fmla="*/ 4 w 83"/>
                <a:gd name="T77" fmla="*/ 81 h 345"/>
                <a:gd name="T78" fmla="*/ 0 w 83"/>
                <a:gd name="T79" fmla="*/ 88 h 345"/>
                <a:gd name="T80" fmla="*/ 9 w 83"/>
                <a:gd name="T81" fmla="*/ 90 h 345"/>
                <a:gd name="T82" fmla="*/ 30 w 83"/>
                <a:gd name="T83" fmla="*/ 129 h 345"/>
                <a:gd name="T84" fmla="*/ 28 w 83"/>
                <a:gd name="T85" fmla="*/ 156 h 345"/>
                <a:gd name="T86" fmla="*/ 27 w 83"/>
                <a:gd name="T87" fmla="*/ 151 h 345"/>
                <a:gd name="T88" fmla="*/ 25 w 83"/>
                <a:gd name="T89" fmla="*/ 104 h 345"/>
                <a:gd name="T90" fmla="*/ 23 w 83"/>
                <a:gd name="T91" fmla="*/ 106 h 345"/>
                <a:gd name="T92" fmla="*/ 24 w 83"/>
                <a:gd name="T93" fmla="*/ 61 h 345"/>
                <a:gd name="T94" fmla="*/ 25 w 83"/>
                <a:gd name="T95" fmla="*/ 58 h 345"/>
                <a:gd name="T96" fmla="*/ 29 w 83"/>
                <a:gd name="T97" fmla="*/ 61 h 345"/>
                <a:gd name="T98" fmla="*/ 27 w 83"/>
                <a:gd name="T99" fmla="*/ 28 h 345"/>
                <a:gd name="T100" fmla="*/ 26 w 83"/>
                <a:gd name="T101" fmla="*/ 31 h 345"/>
                <a:gd name="T102" fmla="*/ 24 w 83"/>
                <a:gd name="T103" fmla="*/ 38 h 345"/>
                <a:gd name="T104" fmla="*/ 25 w 83"/>
                <a:gd name="T105" fmla="*/ 41 h 345"/>
                <a:gd name="T106" fmla="*/ 25 w 83"/>
                <a:gd name="T107" fmla="*/ 43 h 345"/>
                <a:gd name="T108" fmla="*/ 25 w 83"/>
                <a:gd name="T109" fmla="*/ 39 h 345"/>
                <a:gd name="T110" fmla="*/ 22 w 83"/>
                <a:gd name="T111" fmla="*/ 38 h 345"/>
                <a:gd name="T112" fmla="*/ 26 w 83"/>
                <a:gd name="T113" fmla="*/ 31 h 345"/>
                <a:gd name="T114" fmla="*/ 22 w 83"/>
                <a:gd name="T115" fmla="*/ 22 h 3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83" h="345">
                  <a:moveTo>
                    <a:pt x="21" y="173"/>
                  </a:moveTo>
                  <a:lnTo>
                    <a:pt x="36" y="190"/>
                  </a:lnTo>
                  <a:lnTo>
                    <a:pt x="27" y="199"/>
                  </a:lnTo>
                  <a:lnTo>
                    <a:pt x="33" y="205"/>
                  </a:lnTo>
                  <a:lnTo>
                    <a:pt x="27" y="211"/>
                  </a:lnTo>
                  <a:lnTo>
                    <a:pt x="23" y="210"/>
                  </a:lnTo>
                  <a:lnTo>
                    <a:pt x="21" y="209"/>
                  </a:lnTo>
                  <a:lnTo>
                    <a:pt x="18" y="206"/>
                  </a:lnTo>
                  <a:lnTo>
                    <a:pt x="18" y="204"/>
                  </a:lnTo>
                  <a:lnTo>
                    <a:pt x="18" y="201"/>
                  </a:lnTo>
                  <a:lnTo>
                    <a:pt x="18" y="199"/>
                  </a:lnTo>
                  <a:lnTo>
                    <a:pt x="18" y="196"/>
                  </a:lnTo>
                  <a:lnTo>
                    <a:pt x="17" y="194"/>
                  </a:lnTo>
                  <a:lnTo>
                    <a:pt x="17" y="190"/>
                  </a:lnTo>
                  <a:lnTo>
                    <a:pt x="15" y="188"/>
                  </a:lnTo>
                  <a:lnTo>
                    <a:pt x="12" y="205"/>
                  </a:lnTo>
                  <a:lnTo>
                    <a:pt x="6" y="205"/>
                  </a:lnTo>
                  <a:lnTo>
                    <a:pt x="7" y="207"/>
                  </a:lnTo>
                  <a:lnTo>
                    <a:pt x="10" y="210"/>
                  </a:lnTo>
                  <a:lnTo>
                    <a:pt x="12" y="214"/>
                  </a:lnTo>
                  <a:lnTo>
                    <a:pt x="13" y="216"/>
                  </a:lnTo>
                  <a:lnTo>
                    <a:pt x="16" y="219"/>
                  </a:lnTo>
                  <a:lnTo>
                    <a:pt x="17" y="221"/>
                  </a:lnTo>
                  <a:lnTo>
                    <a:pt x="18" y="225"/>
                  </a:lnTo>
                  <a:lnTo>
                    <a:pt x="19" y="227"/>
                  </a:lnTo>
                  <a:lnTo>
                    <a:pt x="19" y="231"/>
                  </a:lnTo>
                  <a:lnTo>
                    <a:pt x="18" y="235"/>
                  </a:lnTo>
                  <a:lnTo>
                    <a:pt x="15" y="232"/>
                  </a:lnTo>
                  <a:lnTo>
                    <a:pt x="11" y="235"/>
                  </a:lnTo>
                  <a:lnTo>
                    <a:pt x="10" y="236"/>
                  </a:lnTo>
                  <a:lnTo>
                    <a:pt x="8" y="238"/>
                  </a:lnTo>
                  <a:lnTo>
                    <a:pt x="10" y="240"/>
                  </a:lnTo>
                  <a:lnTo>
                    <a:pt x="10" y="242"/>
                  </a:lnTo>
                  <a:lnTo>
                    <a:pt x="12" y="243"/>
                  </a:lnTo>
                  <a:lnTo>
                    <a:pt x="13" y="244"/>
                  </a:lnTo>
                  <a:lnTo>
                    <a:pt x="15" y="246"/>
                  </a:lnTo>
                  <a:lnTo>
                    <a:pt x="16" y="247"/>
                  </a:lnTo>
                  <a:lnTo>
                    <a:pt x="16" y="248"/>
                  </a:lnTo>
                  <a:lnTo>
                    <a:pt x="21" y="238"/>
                  </a:lnTo>
                  <a:lnTo>
                    <a:pt x="18" y="237"/>
                  </a:lnTo>
                  <a:lnTo>
                    <a:pt x="21" y="238"/>
                  </a:lnTo>
                  <a:lnTo>
                    <a:pt x="27" y="243"/>
                  </a:lnTo>
                  <a:lnTo>
                    <a:pt x="26" y="251"/>
                  </a:lnTo>
                  <a:lnTo>
                    <a:pt x="24" y="257"/>
                  </a:lnTo>
                  <a:lnTo>
                    <a:pt x="23" y="262"/>
                  </a:lnTo>
                  <a:lnTo>
                    <a:pt x="23" y="267"/>
                  </a:lnTo>
                  <a:lnTo>
                    <a:pt x="22" y="272"/>
                  </a:lnTo>
                  <a:lnTo>
                    <a:pt x="22" y="277"/>
                  </a:lnTo>
                  <a:lnTo>
                    <a:pt x="24" y="280"/>
                  </a:lnTo>
                  <a:lnTo>
                    <a:pt x="27" y="284"/>
                  </a:lnTo>
                  <a:lnTo>
                    <a:pt x="32" y="288"/>
                  </a:lnTo>
                  <a:lnTo>
                    <a:pt x="38" y="291"/>
                  </a:lnTo>
                  <a:lnTo>
                    <a:pt x="33" y="296"/>
                  </a:lnTo>
                  <a:lnTo>
                    <a:pt x="29" y="294"/>
                  </a:lnTo>
                  <a:lnTo>
                    <a:pt x="28" y="296"/>
                  </a:lnTo>
                  <a:lnTo>
                    <a:pt x="27" y="300"/>
                  </a:lnTo>
                  <a:lnTo>
                    <a:pt x="27" y="303"/>
                  </a:lnTo>
                  <a:lnTo>
                    <a:pt x="27" y="306"/>
                  </a:lnTo>
                  <a:lnTo>
                    <a:pt x="27" y="310"/>
                  </a:lnTo>
                  <a:lnTo>
                    <a:pt x="28" y="314"/>
                  </a:lnTo>
                  <a:lnTo>
                    <a:pt x="28" y="317"/>
                  </a:lnTo>
                  <a:lnTo>
                    <a:pt x="29" y="320"/>
                  </a:lnTo>
                  <a:lnTo>
                    <a:pt x="31" y="324"/>
                  </a:lnTo>
                  <a:lnTo>
                    <a:pt x="33" y="326"/>
                  </a:lnTo>
                  <a:lnTo>
                    <a:pt x="38" y="317"/>
                  </a:lnTo>
                  <a:lnTo>
                    <a:pt x="44" y="326"/>
                  </a:lnTo>
                  <a:lnTo>
                    <a:pt x="43" y="326"/>
                  </a:lnTo>
                  <a:lnTo>
                    <a:pt x="43" y="327"/>
                  </a:lnTo>
                  <a:lnTo>
                    <a:pt x="42" y="329"/>
                  </a:lnTo>
                  <a:lnTo>
                    <a:pt x="41" y="330"/>
                  </a:lnTo>
                  <a:lnTo>
                    <a:pt x="50" y="326"/>
                  </a:lnTo>
                  <a:lnTo>
                    <a:pt x="57" y="345"/>
                  </a:lnTo>
                  <a:lnTo>
                    <a:pt x="64" y="345"/>
                  </a:lnTo>
                  <a:lnTo>
                    <a:pt x="69" y="343"/>
                  </a:lnTo>
                  <a:lnTo>
                    <a:pt x="73" y="341"/>
                  </a:lnTo>
                  <a:lnTo>
                    <a:pt x="75" y="337"/>
                  </a:lnTo>
                  <a:lnTo>
                    <a:pt x="75" y="332"/>
                  </a:lnTo>
                  <a:lnTo>
                    <a:pt x="75" y="326"/>
                  </a:lnTo>
                  <a:lnTo>
                    <a:pt x="75" y="321"/>
                  </a:lnTo>
                  <a:lnTo>
                    <a:pt x="75" y="316"/>
                  </a:lnTo>
                  <a:lnTo>
                    <a:pt x="75" y="310"/>
                  </a:lnTo>
                  <a:lnTo>
                    <a:pt x="78" y="306"/>
                  </a:lnTo>
                  <a:lnTo>
                    <a:pt x="75" y="306"/>
                  </a:lnTo>
                  <a:lnTo>
                    <a:pt x="74" y="306"/>
                  </a:lnTo>
                  <a:lnTo>
                    <a:pt x="72" y="306"/>
                  </a:lnTo>
                  <a:lnTo>
                    <a:pt x="70" y="305"/>
                  </a:lnTo>
                  <a:lnTo>
                    <a:pt x="69" y="305"/>
                  </a:lnTo>
                  <a:lnTo>
                    <a:pt x="67" y="304"/>
                  </a:lnTo>
                  <a:lnTo>
                    <a:pt x="65" y="304"/>
                  </a:lnTo>
                  <a:lnTo>
                    <a:pt x="64" y="303"/>
                  </a:lnTo>
                  <a:lnTo>
                    <a:pt x="64" y="301"/>
                  </a:lnTo>
                  <a:lnTo>
                    <a:pt x="63" y="300"/>
                  </a:lnTo>
                  <a:lnTo>
                    <a:pt x="63" y="298"/>
                  </a:lnTo>
                  <a:lnTo>
                    <a:pt x="64" y="296"/>
                  </a:lnTo>
                  <a:lnTo>
                    <a:pt x="65" y="295"/>
                  </a:lnTo>
                  <a:lnTo>
                    <a:pt x="67" y="294"/>
                  </a:lnTo>
                  <a:lnTo>
                    <a:pt x="68" y="294"/>
                  </a:lnTo>
                  <a:lnTo>
                    <a:pt x="69" y="293"/>
                  </a:lnTo>
                  <a:lnTo>
                    <a:pt x="72" y="293"/>
                  </a:lnTo>
                  <a:lnTo>
                    <a:pt x="73" y="293"/>
                  </a:lnTo>
                  <a:lnTo>
                    <a:pt x="74" y="293"/>
                  </a:lnTo>
                  <a:lnTo>
                    <a:pt x="76" y="293"/>
                  </a:lnTo>
                  <a:lnTo>
                    <a:pt x="73" y="291"/>
                  </a:lnTo>
                  <a:lnTo>
                    <a:pt x="69" y="291"/>
                  </a:lnTo>
                  <a:lnTo>
                    <a:pt x="67" y="290"/>
                  </a:lnTo>
                  <a:lnTo>
                    <a:pt x="63" y="290"/>
                  </a:lnTo>
                  <a:lnTo>
                    <a:pt x="60" y="289"/>
                  </a:lnTo>
                  <a:lnTo>
                    <a:pt x="57" y="288"/>
                  </a:lnTo>
                  <a:lnTo>
                    <a:pt x="54" y="287"/>
                  </a:lnTo>
                  <a:lnTo>
                    <a:pt x="52" y="285"/>
                  </a:lnTo>
                  <a:lnTo>
                    <a:pt x="49" y="283"/>
                  </a:lnTo>
                  <a:lnTo>
                    <a:pt x="48" y="279"/>
                  </a:lnTo>
                  <a:lnTo>
                    <a:pt x="49" y="277"/>
                  </a:lnTo>
                  <a:lnTo>
                    <a:pt x="52" y="275"/>
                  </a:lnTo>
                  <a:lnTo>
                    <a:pt x="54" y="274"/>
                  </a:lnTo>
                  <a:lnTo>
                    <a:pt x="58" y="273"/>
                  </a:lnTo>
                  <a:lnTo>
                    <a:pt x="60" y="272"/>
                  </a:lnTo>
                  <a:lnTo>
                    <a:pt x="63" y="270"/>
                  </a:lnTo>
                  <a:lnTo>
                    <a:pt x="65" y="269"/>
                  </a:lnTo>
                  <a:lnTo>
                    <a:pt x="67" y="269"/>
                  </a:lnTo>
                  <a:lnTo>
                    <a:pt x="68" y="268"/>
                  </a:lnTo>
                  <a:lnTo>
                    <a:pt x="68" y="267"/>
                  </a:lnTo>
                  <a:lnTo>
                    <a:pt x="64" y="264"/>
                  </a:lnTo>
                  <a:lnTo>
                    <a:pt x="62" y="263"/>
                  </a:lnTo>
                  <a:lnTo>
                    <a:pt x="62" y="262"/>
                  </a:lnTo>
                  <a:lnTo>
                    <a:pt x="63" y="261"/>
                  </a:lnTo>
                  <a:lnTo>
                    <a:pt x="64" y="259"/>
                  </a:lnTo>
                  <a:lnTo>
                    <a:pt x="67" y="258"/>
                  </a:lnTo>
                  <a:lnTo>
                    <a:pt x="68" y="257"/>
                  </a:lnTo>
                  <a:lnTo>
                    <a:pt x="69" y="256"/>
                  </a:lnTo>
                  <a:lnTo>
                    <a:pt x="69" y="253"/>
                  </a:lnTo>
                  <a:lnTo>
                    <a:pt x="68" y="249"/>
                  </a:lnTo>
                  <a:lnTo>
                    <a:pt x="67" y="251"/>
                  </a:lnTo>
                  <a:lnTo>
                    <a:pt x="64" y="253"/>
                  </a:lnTo>
                  <a:lnTo>
                    <a:pt x="63" y="254"/>
                  </a:lnTo>
                  <a:lnTo>
                    <a:pt x="62" y="257"/>
                  </a:lnTo>
                  <a:lnTo>
                    <a:pt x="59" y="258"/>
                  </a:lnTo>
                  <a:lnTo>
                    <a:pt x="57" y="259"/>
                  </a:lnTo>
                  <a:lnTo>
                    <a:pt x="55" y="259"/>
                  </a:lnTo>
                  <a:lnTo>
                    <a:pt x="53" y="259"/>
                  </a:lnTo>
                  <a:lnTo>
                    <a:pt x="50" y="259"/>
                  </a:lnTo>
                  <a:lnTo>
                    <a:pt x="48" y="258"/>
                  </a:lnTo>
                  <a:lnTo>
                    <a:pt x="48" y="257"/>
                  </a:lnTo>
                  <a:lnTo>
                    <a:pt x="48" y="256"/>
                  </a:lnTo>
                  <a:lnTo>
                    <a:pt x="48" y="254"/>
                  </a:lnTo>
                  <a:lnTo>
                    <a:pt x="49" y="254"/>
                  </a:lnTo>
                  <a:lnTo>
                    <a:pt x="49" y="253"/>
                  </a:lnTo>
                  <a:lnTo>
                    <a:pt x="50" y="252"/>
                  </a:lnTo>
                  <a:lnTo>
                    <a:pt x="52" y="251"/>
                  </a:lnTo>
                  <a:lnTo>
                    <a:pt x="53" y="251"/>
                  </a:lnTo>
                  <a:lnTo>
                    <a:pt x="53" y="249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3" y="240"/>
                  </a:lnTo>
                  <a:lnTo>
                    <a:pt x="55" y="240"/>
                  </a:lnTo>
                  <a:lnTo>
                    <a:pt x="58" y="241"/>
                  </a:lnTo>
                  <a:lnTo>
                    <a:pt x="62" y="241"/>
                  </a:lnTo>
                  <a:lnTo>
                    <a:pt x="65" y="242"/>
                  </a:lnTo>
                  <a:lnTo>
                    <a:pt x="68" y="242"/>
                  </a:lnTo>
                  <a:lnTo>
                    <a:pt x="70" y="242"/>
                  </a:lnTo>
                  <a:lnTo>
                    <a:pt x="72" y="241"/>
                  </a:lnTo>
                  <a:lnTo>
                    <a:pt x="72" y="242"/>
                  </a:lnTo>
                  <a:lnTo>
                    <a:pt x="73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6" y="246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0" y="247"/>
                  </a:lnTo>
                  <a:lnTo>
                    <a:pt x="83" y="237"/>
                  </a:lnTo>
                  <a:lnTo>
                    <a:pt x="80" y="237"/>
                  </a:lnTo>
                  <a:lnTo>
                    <a:pt x="79" y="237"/>
                  </a:lnTo>
                  <a:lnTo>
                    <a:pt x="76" y="236"/>
                  </a:lnTo>
                  <a:lnTo>
                    <a:pt x="74" y="236"/>
                  </a:lnTo>
                  <a:lnTo>
                    <a:pt x="72" y="233"/>
                  </a:lnTo>
                  <a:lnTo>
                    <a:pt x="69" y="232"/>
                  </a:lnTo>
                  <a:lnTo>
                    <a:pt x="68" y="230"/>
                  </a:lnTo>
                  <a:lnTo>
                    <a:pt x="67" y="227"/>
                  </a:lnTo>
                  <a:lnTo>
                    <a:pt x="67" y="223"/>
                  </a:lnTo>
                  <a:lnTo>
                    <a:pt x="68" y="220"/>
                  </a:lnTo>
                  <a:lnTo>
                    <a:pt x="67" y="221"/>
                  </a:lnTo>
                  <a:lnTo>
                    <a:pt x="64" y="223"/>
                  </a:lnTo>
                  <a:lnTo>
                    <a:pt x="63" y="225"/>
                  </a:lnTo>
                  <a:lnTo>
                    <a:pt x="60" y="226"/>
                  </a:lnTo>
                  <a:lnTo>
                    <a:pt x="58" y="227"/>
                  </a:lnTo>
                  <a:lnTo>
                    <a:pt x="57" y="228"/>
                  </a:lnTo>
                  <a:lnTo>
                    <a:pt x="54" y="228"/>
                  </a:lnTo>
                  <a:lnTo>
                    <a:pt x="52" y="228"/>
                  </a:lnTo>
                  <a:lnTo>
                    <a:pt x="49" y="227"/>
                  </a:lnTo>
                  <a:lnTo>
                    <a:pt x="48" y="226"/>
                  </a:lnTo>
                  <a:lnTo>
                    <a:pt x="49" y="223"/>
                  </a:lnTo>
                  <a:lnTo>
                    <a:pt x="50" y="221"/>
                  </a:lnTo>
                  <a:lnTo>
                    <a:pt x="53" y="220"/>
                  </a:lnTo>
                  <a:lnTo>
                    <a:pt x="54" y="220"/>
                  </a:lnTo>
                  <a:lnTo>
                    <a:pt x="57" y="219"/>
                  </a:lnTo>
                  <a:lnTo>
                    <a:pt x="58" y="219"/>
                  </a:lnTo>
                  <a:lnTo>
                    <a:pt x="59" y="217"/>
                  </a:lnTo>
                  <a:lnTo>
                    <a:pt x="62" y="216"/>
                  </a:lnTo>
                  <a:lnTo>
                    <a:pt x="62" y="214"/>
                  </a:lnTo>
                  <a:lnTo>
                    <a:pt x="63" y="211"/>
                  </a:lnTo>
                  <a:lnTo>
                    <a:pt x="80" y="217"/>
                  </a:lnTo>
                  <a:lnTo>
                    <a:pt x="80" y="207"/>
                  </a:lnTo>
                  <a:lnTo>
                    <a:pt x="59" y="211"/>
                  </a:lnTo>
                  <a:lnTo>
                    <a:pt x="59" y="207"/>
                  </a:lnTo>
                  <a:lnTo>
                    <a:pt x="59" y="202"/>
                  </a:lnTo>
                  <a:lnTo>
                    <a:pt x="59" y="196"/>
                  </a:lnTo>
                  <a:lnTo>
                    <a:pt x="59" y="191"/>
                  </a:lnTo>
                  <a:lnTo>
                    <a:pt x="58" y="185"/>
                  </a:lnTo>
                  <a:lnTo>
                    <a:pt x="57" y="180"/>
                  </a:lnTo>
                  <a:lnTo>
                    <a:pt x="55" y="176"/>
                  </a:lnTo>
                  <a:lnTo>
                    <a:pt x="52" y="174"/>
                  </a:lnTo>
                  <a:lnTo>
                    <a:pt x="48" y="174"/>
                  </a:lnTo>
                  <a:lnTo>
                    <a:pt x="42" y="175"/>
                  </a:lnTo>
                  <a:lnTo>
                    <a:pt x="43" y="174"/>
                  </a:lnTo>
                  <a:lnTo>
                    <a:pt x="44" y="174"/>
                  </a:lnTo>
                  <a:lnTo>
                    <a:pt x="45" y="173"/>
                  </a:lnTo>
                  <a:lnTo>
                    <a:pt x="48" y="172"/>
                  </a:lnTo>
                  <a:lnTo>
                    <a:pt x="49" y="172"/>
                  </a:lnTo>
                  <a:lnTo>
                    <a:pt x="50" y="172"/>
                  </a:lnTo>
                  <a:lnTo>
                    <a:pt x="53" y="172"/>
                  </a:lnTo>
                  <a:lnTo>
                    <a:pt x="54" y="172"/>
                  </a:lnTo>
                  <a:lnTo>
                    <a:pt x="55" y="172"/>
                  </a:lnTo>
                  <a:lnTo>
                    <a:pt x="57" y="173"/>
                  </a:lnTo>
                  <a:lnTo>
                    <a:pt x="55" y="172"/>
                  </a:lnTo>
                  <a:lnTo>
                    <a:pt x="54" y="170"/>
                  </a:lnTo>
                  <a:lnTo>
                    <a:pt x="53" y="169"/>
                  </a:lnTo>
                  <a:lnTo>
                    <a:pt x="52" y="168"/>
                  </a:lnTo>
                  <a:lnTo>
                    <a:pt x="52" y="165"/>
                  </a:lnTo>
                  <a:lnTo>
                    <a:pt x="52" y="164"/>
                  </a:lnTo>
                  <a:lnTo>
                    <a:pt x="52" y="162"/>
                  </a:lnTo>
                  <a:lnTo>
                    <a:pt x="53" y="160"/>
                  </a:lnTo>
                  <a:lnTo>
                    <a:pt x="54" y="159"/>
                  </a:lnTo>
                  <a:lnTo>
                    <a:pt x="57" y="158"/>
                  </a:lnTo>
                  <a:lnTo>
                    <a:pt x="50" y="152"/>
                  </a:lnTo>
                  <a:lnTo>
                    <a:pt x="50" y="153"/>
                  </a:lnTo>
                  <a:lnTo>
                    <a:pt x="50" y="154"/>
                  </a:lnTo>
                  <a:lnTo>
                    <a:pt x="50" y="155"/>
                  </a:lnTo>
                  <a:lnTo>
                    <a:pt x="50" y="157"/>
                  </a:lnTo>
                  <a:lnTo>
                    <a:pt x="50" y="158"/>
                  </a:lnTo>
                  <a:lnTo>
                    <a:pt x="49" y="159"/>
                  </a:lnTo>
                  <a:lnTo>
                    <a:pt x="49" y="160"/>
                  </a:lnTo>
                  <a:lnTo>
                    <a:pt x="48" y="160"/>
                  </a:lnTo>
                  <a:lnTo>
                    <a:pt x="47" y="160"/>
                  </a:lnTo>
                  <a:lnTo>
                    <a:pt x="45" y="160"/>
                  </a:lnTo>
                  <a:lnTo>
                    <a:pt x="43" y="160"/>
                  </a:lnTo>
                  <a:lnTo>
                    <a:pt x="42" y="160"/>
                  </a:lnTo>
                  <a:lnTo>
                    <a:pt x="41" y="160"/>
                  </a:lnTo>
                  <a:lnTo>
                    <a:pt x="39" y="160"/>
                  </a:lnTo>
                  <a:lnTo>
                    <a:pt x="38" y="160"/>
                  </a:lnTo>
                  <a:lnTo>
                    <a:pt x="37" y="160"/>
                  </a:lnTo>
                  <a:lnTo>
                    <a:pt x="37" y="159"/>
                  </a:lnTo>
                  <a:lnTo>
                    <a:pt x="36" y="158"/>
                  </a:lnTo>
                  <a:lnTo>
                    <a:pt x="38" y="154"/>
                  </a:lnTo>
                  <a:lnTo>
                    <a:pt x="38" y="153"/>
                  </a:lnTo>
                  <a:lnTo>
                    <a:pt x="39" y="152"/>
                  </a:lnTo>
                  <a:lnTo>
                    <a:pt x="41" y="150"/>
                  </a:lnTo>
                  <a:lnTo>
                    <a:pt x="42" y="148"/>
                  </a:lnTo>
                  <a:lnTo>
                    <a:pt x="44" y="147"/>
                  </a:lnTo>
                  <a:lnTo>
                    <a:pt x="47" y="144"/>
                  </a:lnTo>
                  <a:lnTo>
                    <a:pt x="48" y="142"/>
                  </a:lnTo>
                  <a:lnTo>
                    <a:pt x="49" y="139"/>
                  </a:lnTo>
                  <a:lnTo>
                    <a:pt x="49" y="136"/>
                  </a:lnTo>
                  <a:lnTo>
                    <a:pt x="48" y="133"/>
                  </a:lnTo>
                  <a:lnTo>
                    <a:pt x="52" y="136"/>
                  </a:lnTo>
                  <a:lnTo>
                    <a:pt x="54" y="138"/>
                  </a:lnTo>
                  <a:lnTo>
                    <a:pt x="58" y="141"/>
                  </a:lnTo>
                  <a:lnTo>
                    <a:pt x="60" y="144"/>
                  </a:lnTo>
                  <a:lnTo>
                    <a:pt x="63" y="148"/>
                  </a:lnTo>
                  <a:lnTo>
                    <a:pt x="64" y="152"/>
                  </a:lnTo>
                  <a:lnTo>
                    <a:pt x="67" y="155"/>
                  </a:lnTo>
                  <a:lnTo>
                    <a:pt x="67" y="159"/>
                  </a:lnTo>
                  <a:lnTo>
                    <a:pt x="68" y="163"/>
                  </a:lnTo>
                  <a:lnTo>
                    <a:pt x="68" y="167"/>
                  </a:lnTo>
                  <a:lnTo>
                    <a:pt x="63" y="167"/>
                  </a:lnTo>
                  <a:lnTo>
                    <a:pt x="63" y="168"/>
                  </a:lnTo>
                  <a:lnTo>
                    <a:pt x="63" y="169"/>
                  </a:lnTo>
                  <a:lnTo>
                    <a:pt x="63" y="170"/>
                  </a:lnTo>
                  <a:lnTo>
                    <a:pt x="62" y="172"/>
                  </a:lnTo>
                  <a:lnTo>
                    <a:pt x="62" y="173"/>
                  </a:lnTo>
                  <a:lnTo>
                    <a:pt x="62" y="174"/>
                  </a:lnTo>
                  <a:lnTo>
                    <a:pt x="63" y="175"/>
                  </a:lnTo>
                  <a:lnTo>
                    <a:pt x="63" y="176"/>
                  </a:lnTo>
                  <a:lnTo>
                    <a:pt x="64" y="176"/>
                  </a:lnTo>
                  <a:lnTo>
                    <a:pt x="65" y="178"/>
                  </a:lnTo>
                  <a:lnTo>
                    <a:pt x="68" y="174"/>
                  </a:lnTo>
                  <a:lnTo>
                    <a:pt x="70" y="172"/>
                  </a:lnTo>
                  <a:lnTo>
                    <a:pt x="72" y="168"/>
                  </a:lnTo>
                  <a:lnTo>
                    <a:pt x="73" y="164"/>
                  </a:lnTo>
                  <a:lnTo>
                    <a:pt x="73" y="160"/>
                  </a:lnTo>
                  <a:lnTo>
                    <a:pt x="74" y="157"/>
                  </a:lnTo>
                  <a:lnTo>
                    <a:pt x="74" y="153"/>
                  </a:lnTo>
                  <a:lnTo>
                    <a:pt x="75" y="149"/>
                  </a:lnTo>
                  <a:lnTo>
                    <a:pt x="76" y="146"/>
                  </a:lnTo>
                  <a:lnTo>
                    <a:pt x="78" y="143"/>
                  </a:lnTo>
                  <a:lnTo>
                    <a:pt x="68" y="143"/>
                  </a:lnTo>
                  <a:lnTo>
                    <a:pt x="69" y="141"/>
                  </a:lnTo>
                  <a:lnTo>
                    <a:pt x="69" y="139"/>
                  </a:lnTo>
                  <a:lnTo>
                    <a:pt x="68" y="137"/>
                  </a:lnTo>
                  <a:lnTo>
                    <a:pt x="67" y="134"/>
                  </a:lnTo>
                  <a:lnTo>
                    <a:pt x="64" y="132"/>
                  </a:lnTo>
                  <a:lnTo>
                    <a:pt x="63" y="131"/>
                  </a:lnTo>
                  <a:lnTo>
                    <a:pt x="62" y="128"/>
                  </a:lnTo>
                  <a:lnTo>
                    <a:pt x="62" y="126"/>
                  </a:lnTo>
                  <a:lnTo>
                    <a:pt x="64" y="123"/>
                  </a:lnTo>
                  <a:lnTo>
                    <a:pt x="68" y="122"/>
                  </a:lnTo>
                  <a:lnTo>
                    <a:pt x="74" y="131"/>
                  </a:lnTo>
                  <a:lnTo>
                    <a:pt x="72" y="118"/>
                  </a:lnTo>
                  <a:lnTo>
                    <a:pt x="74" y="118"/>
                  </a:lnTo>
                  <a:lnTo>
                    <a:pt x="59" y="110"/>
                  </a:lnTo>
                  <a:lnTo>
                    <a:pt x="65" y="103"/>
                  </a:lnTo>
                  <a:lnTo>
                    <a:pt x="68" y="107"/>
                  </a:lnTo>
                  <a:lnTo>
                    <a:pt x="68" y="105"/>
                  </a:lnTo>
                  <a:lnTo>
                    <a:pt x="69" y="103"/>
                  </a:lnTo>
                  <a:lnTo>
                    <a:pt x="69" y="101"/>
                  </a:lnTo>
                  <a:lnTo>
                    <a:pt x="68" y="99"/>
                  </a:lnTo>
                  <a:lnTo>
                    <a:pt x="68" y="97"/>
                  </a:lnTo>
                  <a:lnTo>
                    <a:pt x="68" y="95"/>
                  </a:lnTo>
                  <a:lnTo>
                    <a:pt x="67" y="94"/>
                  </a:lnTo>
                  <a:lnTo>
                    <a:pt x="67" y="91"/>
                  </a:lnTo>
                  <a:lnTo>
                    <a:pt x="65" y="89"/>
                  </a:lnTo>
                  <a:lnTo>
                    <a:pt x="65" y="86"/>
                  </a:lnTo>
                  <a:lnTo>
                    <a:pt x="68" y="86"/>
                  </a:lnTo>
                  <a:lnTo>
                    <a:pt x="59" y="77"/>
                  </a:lnTo>
                  <a:lnTo>
                    <a:pt x="63" y="74"/>
                  </a:lnTo>
                  <a:lnTo>
                    <a:pt x="64" y="74"/>
                  </a:lnTo>
                  <a:lnTo>
                    <a:pt x="65" y="74"/>
                  </a:lnTo>
                  <a:lnTo>
                    <a:pt x="67" y="74"/>
                  </a:lnTo>
                  <a:lnTo>
                    <a:pt x="68" y="75"/>
                  </a:lnTo>
                  <a:lnTo>
                    <a:pt x="69" y="75"/>
                  </a:lnTo>
                  <a:lnTo>
                    <a:pt x="70" y="75"/>
                  </a:lnTo>
                  <a:lnTo>
                    <a:pt x="70" y="76"/>
                  </a:lnTo>
                  <a:lnTo>
                    <a:pt x="72" y="77"/>
                  </a:lnTo>
                  <a:lnTo>
                    <a:pt x="73" y="75"/>
                  </a:lnTo>
                  <a:lnTo>
                    <a:pt x="62" y="64"/>
                  </a:lnTo>
                  <a:lnTo>
                    <a:pt x="59" y="65"/>
                  </a:lnTo>
                  <a:lnTo>
                    <a:pt x="65" y="59"/>
                  </a:lnTo>
                  <a:lnTo>
                    <a:pt x="65" y="56"/>
                  </a:lnTo>
                  <a:lnTo>
                    <a:pt x="64" y="55"/>
                  </a:lnTo>
                  <a:lnTo>
                    <a:pt x="64" y="54"/>
                  </a:lnTo>
                  <a:lnTo>
                    <a:pt x="63" y="54"/>
                  </a:lnTo>
                  <a:lnTo>
                    <a:pt x="62" y="55"/>
                  </a:lnTo>
                  <a:lnTo>
                    <a:pt x="60" y="55"/>
                  </a:lnTo>
                  <a:lnTo>
                    <a:pt x="59" y="55"/>
                  </a:lnTo>
                  <a:lnTo>
                    <a:pt x="58" y="55"/>
                  </a:lnTo>
                  <a:lnTo>
                    <a:pt x="57" y="54"/>
                  </a:lnTo>
                  <a:lnTo>
                    <a:pt x="62" y="47"/>
                  </a:lnTo>
                  <a:lnTo>
                    <a:pt x="64" y="42"/>
                  </a:lnTo>
                  <a:lnTo>
                    <a:pt x="63" y="39"/>
                  </a:lnTo>
                  <a:lnTo>
                    <a:pt x="60" y="38"/>
                  </a:lnTo>
                  <a:lnTo>
                    <a:pt x="57" y="38"/>
                  </a:lnTo>
                  <a:lnTo>
                    <a:pt x="52" y="39"/>
                  </a:lnTo>
                  <a:lnTo>
                    <a:pt x="45" y="39"/>
                  </a:lnTo>
                  <a:lnTo>
                    <a:pt x="41" y="38"/>
                  </a:lnTo>
                  <a:lnTo>
                    <a:pt x="36" y="37"/>
                  </a:lnTo>
                  <a:lnTo>
                    <a:pt x="33" y="33"/>
                  </a:lnTo>
                  <a:lnTo>
                    <a:pt x="42" y="2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8" y="6"/>
                  </a:lnTo>
                  <a:lnTo>
                    <a:pt x="27" y="7"/>
                  </a:lnTo>
                  <a:lnTo>
                    <a:pt x="26" y="8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8" y="9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3" y="11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3" y="18"/>
                  </a:lnTo>
                  <a:lnTo>
                    <a:pt x="33" y="22"/>
                  </a:lnTo>
                  <a:lnTo>
                    <a:pt x="33" y="23"/>
                  </a:lnTo>
                  <a:lnTo>
                    <a:pt x="33" y="24"/>
                  </a:lnTo>
                  <a:lnTo>
                    <a:pt x="31" y="30"/>
                  </a:lnTo>
                  <a:lnTo>
                    <a:pt x="29" y="38"/>
                  </a:lnTo>
                  <a:lnTo>
                    <a:pt x="27" y="44"/>
                  </a:lnTo>
                  <a:lnTo>
                    <a:pt x="27" y="52"/>
                  </a:lnTo>
                  <a:lnTo>
                    <a:pt x="26" y="60"/>
                  </a:lnTo>
                  <a:lnTo>
                    <a:pt x="26" y="68"/>
                  </a:lnTo>
                  <a:lnTo>
                    <a:pt x="26" y="74"/>
                  </a:lnTo>
                  <a:lnTo>
                    <a:pt x="27" y="81"/>
                  </a:lnTo>
                  <a:lnTo>
                    <a:pt x="28" y="87"/>
                  </a:lnTo>
                  <a:lnTo>
                    <a:pt x="29" y="92"/>
                  </a:lnTo>
                  <a:lnTo>
                    <a:pt x="31" y="96"/>
                  </a:lnTo>
                  <a:lnTo>
                    <a:pt x="32" y="99"/>
                  </a:lnTo>
                  <a:lnTo>
                    <a:pt x="32" y="101"/>
                  </a:lnTo>
                  <a:lnTo>
                    <a:pt x="31" y="102"/>
                  </a:lnTo>
                  <a:lnTo>
                    <a:pt x="29" y="103"/>
                  </a:lnTo>
                  <a:lnTo>
                    <a:pt x="28" y="105"/>
                  </a:lnTo>
                  <a:lnTo>
                    <a:pt x="27" y="105"/>
                  </a:lnTo>
                  <a:lnTo>
                    <a:pt x="27" y="106"/>
                  </a:lnTo>
                  <a:lnTo>
                    <a:pt x="27" y="107"/>
                  </a:lnTo>
                  <a:lnTo>
                    <a:pt x="29" y="110"/>
                  </a:lnTo>
                  <a:lnTo>
                    <a:pt x="31" y="112"/>
                  </a:lnTo>
                  <a:lnTo>
                    <a:pt x="32" y="115"/>
                  </a:lnTo>
                  <a:lnTo>
                    <a:pt x="33" y="118"/>
                  </a:lnTo>
                  <a:lnTo>
                    <a:pt x="32" y="121"/>
                  </a:lnTo>
                  <a:lnTo>
                    <a:pt x="32" y="125"/>
                  </a:lnTo>
                  <a:lnTo>
                    <a:pt x="29" y="128"/>
                  </a:lnTo>
                  <a:lnTo>
                    <a:pt x="28" y="132"/>
                  </a:lnTo>
                  <a:lnTo>
                    <a:pt x="26" y="134"/>
                  </a:lnTo>
                  <a:lnTo>
                    <a:pt x="24" y="138"/>
                  </a:lnTo>
                  <a:lnTo>
                    <a:pt x="22" y="141"/>
                  </a:lnTo>
                  <a:lnTo>
                    <a:pt x="23" y="142"/>
                  </a:lnTo>
                  <a:lnTo>
                    <a:pt x="26" y="143"/>
                  </a:lnTo>
                  <a:lnTo>
                    <a:pt x="27" y="146"/>
                  </a:lnTo>
                  <a:lnTo>
                    <a:pt x="28" y="147"/>
                  </a:lnTo>
                  <a:lnTo>
                    <a:pt x="29" y="148"/>
                  </a:lnTo>
                  <a:lnTo>
                    <a:pt x="31" y="150"/>
                  </a:lnTo>
                  <a:lnTo>
                    <a:pt x="32" y="152"/>
                  </a:lnTo>
                  <a:lnTo>
                    <a:pt x="33" y="154"/>
                  </a:lnTo>
                  <a:lnTo>
                    <a:pt x="33" y="155"/>
                  </a:lnTo>
                  <a:lnTo>
                    <a:pt x="33" y="158"/>
                  </a:lnTo>
                  <a:lnTo>
                    <a:pt x="33" y="159"/>
                  </a:lnTo>
                  <a:lnTo>
                    <a:pt x="33" y="162"/>
                  </a:lnTo>
                  <a:lnTo>
                    <a:pt x="31" y="164"/>
                  </a:lnTo>
                  <a:lnTo>
                    <a:pt x="29" y="167"/>
                  </a:lnTo>
                  <a:lnTo>
                    <a:pt x="27" y="169"/>
                  </a:lnTo>
                  <a:lnTo>
                    <a:pt x="23" y="172"/>
                  </a:lnTo>
                  <a:lnTo>
                    <a:pt x="21" y="173"/>
                  </a:lnTo>
                  <a:lnTo>
                    <a:pt x="18" y="173"/>
                  </a:lnTo>
                  <a:lnTo>
                    <a:pt x="15" y="172"/>
                  </a:lnTo>
                  <a:lnTo>
                    <a:pt x="12" y="169"/>
                  </a:lnTo>
                  <a:lnTo>
                    <a:pt x="12" y="170"/>
                  </a:lnTo>
                  <a:lnTo>
                    <a:pt x="12" y="172"/>
                  </a:lnTo>
                  <a:lnTo>
                    <a:pt x="12" y="173"/>
                  </a:lnTo>
                  <a:lnTo>
                    <a:pt x="12" y="174"/>
                  </a:lnTo>
                  <a:lnTo>
                    <a:pt x="11" y="175"/>
                  </a:lnTo>
                  <a:lnTo>
                    <a:pt x="11" y="176"/>
                  </a:lnTo>
                  <a:lnTo>
                    <a:pt x="10" y="176"/>
                  </a:lnTo>
                  <a:lnTo>
                    <a:pt x="10" y="178"/>
                  </a:lnTo>
                  <a:lnTo>
                    <a:pt x="8" y="178"/>
                  </a:lnTo>
                  <a:lnTo>
                    <a:pt x="3" y="173"/>
                  </a:lnTo>
                  <a:lnTo>
                    <a:pt x="3" y="169"/>
                  </a:lnTo>
                  <a:lnTo>
                    <a:pt x="5" y="165"/>
                  </a:lnTo>
                  <a:lnTo>
                    <a:pt x="6" y="163"/>
                  </a:lnTo>
                  <a:lnTo>
                    <a:pt x="7" y="162"/>
                  </a:lnTo>
                  <a:lnTo>
                    <a:pt x="8" y="162"/>
                  </a:lnTo>
                  <a:lnTo>
                    <a:pt x="11" y="160"/>
                  </a:lnTo>
                  <a:lnTo>
                    <a:pt x="12" y="159"/>
                  </a:lnTo>
                  <a:lnTo>
                    <a:pt x="15" y="158"/>
                  </a:lnTo>
                  <a:lnTo>
                    <a:pt x="16" y="157"/>
                  </a:lnTo>
                  <a:lnTo>
                    <a:pt x="18" y="154"/>
                  </a:lnTo>
                  <a:lnTo>
                    <a:pt x="8" y="158"/>
                  </a:lnTo>
                  <a:lnTo>
                    <a:pt x="6" y="159"/>
                  </a:lnTo>
                  <a:lnTo>
                    <a:pt x="5" y="162"/>
                  </a:lnTo>
                  <a:lnTo>
                    <a:pt x="2" y="165"/>
                  </a:lnTo>
                  <a:lnTo>
                    <a:pt x="1" y="168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0" y="180"/>
                  </a:lnTo>
                  <a:lnTo>
                    <a:pt x="1" y="185"/>
                  </a:lnTo>
                  <a:lnTo>
                    <a:pt x="2" y="189"/>
                  </a:lnTo>
                  <a:lnTo>
                    <a:pt x="3" y="193"/>
                  </a:lnTo>
                  <a:lnTo>
                    <a:pt x="2" y="186"/>
                  </a:lnTo>
                  <a:lnTo>
                    <a:pt x="2" y="183"/>
                  </a:lnTo>
                  <a:lnTo>
                    <a:pt x="3" y="180"/>
                  </a:lnTo>
                  <a:lnTo>
                    <a:pt x="6" y="180"/>
                  </a:lnTo>
                  <a:lnTo>
                    <a:pt x="8" y="180"/>
                  </a:lnTo>
                  <a:lnTo>
                    <a:pt x="12" y="181"/>
                  </a:lnTo>
                  <a:lnTo>
                    <a:pt x="15" y="181"/>
                  </a:lnTo>
                  <a:lnTo>
                    <a:pt x="17" y="180"/>
                  </a:lnTo>
                  <a:lnTo>
                    <a:pt x="19" y="178"/>
                  </a:lnTo>
                  <a:lnTo>
                    <a:pt x="21" y="173"/>
                  </a:lnTo>
                  <a:close/>
                  <a:moveTo>
                    <a:pt x="68" y="330"/>
                  </a:moveTo>
                  <a:lnTo>
                    <a:pt x="68" y="317"/>
                  </a:lnTo>
                  <a:lnTo>
                    <a:pt x="74" y="336"/>
                  </a:lnTo>
                  <a:lnTo>
                    <a:pt x="63" y="330"/>
                  </a:lnTo>
                  <a:lnTo>
                    <a:pt x="68" y="330"/>
                  </a:lnTo>
                  <a:close/>
                  <a:moveTo>
                    <a:pt x="59" y="258"/>
                  </a:moveTo>
                  <a:lnTo>
                    <a:pt x="57" y="270"/>
                  </a:lnTo>
                  <a:lnTo>
                    <a:pt x="53" y="273"/>
                  </a:lnTo>
                  <a:lnTo>
                    <a:pt x="59" y="258"/>
                  </a:lnTo>
                  <a:close/>
                  <a:moveTo>
                    <a:pt x="50" y="296"/>
                  </a:moveTo>
                  <a:lnTo>
                    <a:pt x="59" y="300"/>
                  </a:lnTo>
                  <a:lnTo>
                    <a:pt x="58" y="303"/>
                  </a:lnTo>
                  <a:lnTo>
                    <a:pt x="57" y="304"/>
                  </a:lnTo>
                  <a:lnTo>
                    <a:pt x="57" y="306"/>
                  </a:lnTo>
                  <a:lnTo>
                    <a:pt x="55" y="309"/>
                  </a:lnTo>
                  <a:lnTo>
                    <a:pt x="55" y="313"/>
                  </a:lnTo>
                  <a:lnTo>
                    <a:pt x="54" y="314"/>
                  </a:lnTo>
                  <a:lnTo>
                    <a:pt x="53" y="316"/>
                  </a:lnTo>
                  <a:lnTo>
                    <a:pt x="52" y="319"/>
                  </a:lnTo>
                  <a:lnTo>
                    <a:pt x="50" y="320"/>
                  </a:lnTo>
                  <a:lnTo>
                    <a:pt x="48" y="321"/>
                  </a:lnTo>
                  <a:lnTo>
                    <a:pt x="50" y="319"/>
                  </a:lnTo>
                  <a:lnTo>
                    <a:pt x="52" y="316"/>
                  </a:lnTo>
                  <a:lnTo>
                    <a:pt x="53" y="314"/>
                  </a:lnTo>
                  <a:lnTo>
                    <a:pt x="54" y="311"/>
                  </a:lnTo>
                  <a:lnTo>
                    <a:pt x="54" y="309"/>
                  </a:lnTo>
                  <a:lnTo>
                    <a:pt x="55" y="305"/>
                  </a:lnTo>
                  <a:lnTo>
                    <a:pt x="54" y="303"/>
                  </a:lnTo>
                  <a:lnTo>
                    <a:pt x="54" y="300"/>
                  </a:lnTo>
                  <a:lnTo>
                    <a:pt x="52" y="299"/>
                  </a:lnTo>
                  <a:lnTo>
                    <a:pt x="50" y="296"/>
                  </a:lnTo>
                  <a:close/>
                  <a:moveTo>
                    <a:pt x="44" y="207"/>
                  </a:moveTo>
                  <a:lnTo>
                    <a:pt x="45" y="207"/>
                  </a:lnTo>
                  <a:lnTo>
                    <a:pt x="47" y="207"/>
                  </a:lnTo>
                  <a:lnTo>
                    <a:pt x="48" y="207"/>
                  </a:lnTo>
                  <a:lnTo>
                    <a:pt x="49" y="207"/>
                  </a:lnTo>
                  <a:lnTo>
                    <a:pt x="50" y="209"/>
                  </a:lnTo>
                  <a:lnTo>
                    <a:pt x="52" y="209"/>
                  </a:lnTo>
                  <a:lnTo>
                    <a:pt x="53" y="210"/>
                  </a:lnTo>
                  <a:lnTo>
                    <a:pt x="53" y="211"/>
                  </a:lnTo>
                  <a:lnTo>
                    <a:pt x="52" y="211"/>
                  </a:lnTo>
                  <a:lnTo>
                    <a:pt x="50" y="211"/>
                  </a:lnTo>
                  <a:lnTo>
                    <a:pt x="49" y="211"/>
                  </a:lnTo>
                  <a:lnTo>
                    <a:pt x="48" y="211"/>
                  </a:lnTo>
                  <a:lnTo>
                    <a:pt x="47" y="211"/>
                  </a:lnTo>
                  <a:lnTo>
                    <a:pt x="45" y="212"/>
                  </a:lnTo>
                  <a:lnTo>
                    <a:pt x="44" y="214"/>
                  </a:lnTo>
                  <a:lnTo>
                    <a:pt x="44" y="207"/>
                  </a:lnTo>
                  <a:close/>
                  <a:moveTo>
                    <a:pt x="59" y="122"/>
                  </a:moveTo>
                  <a:lnTo>
                    <a:pt x="48" y="131"/>
                  </a:lnTo>
                  <a:lnTo>
                    <a:pt x="50" y="128"/>
                  </a:lnTo>
                  <a:lnTo>
                    <a:pt x="50" y="126"/>
                  </a:lnTo>
                  <a:lnTo>
                    <a:pt x="49" y="125"/>
                  </a:lnTo>
                  <a:lnTo>
                    <a:pt x="48" y="123"/>
                  </a:lnTo>
                  <a:lnTo>
                    <a:pt x="47" y="122"/>
                  </a:lnTo>
                  <a:lnTo>
                    <a:pt x="45" y="120"/>
                  </a:lnTo>
                  <a:lnTo>
                    <a:pt x="44" y="118"/>
                  </a:lnTo>
                  <a:lnTo>
                    <a:pt x="44" y="116"/>
                  </a:lnTo>
                  <a:lnTo>
                    <a:pt x="47" y="113"/>
                  </a:lnTo>
                  <a:lnTo>
                    <a:pt x="50" y="110"/>
                  </a:lnTo>
                  <a:lnTo>
                    <a:pt x="57" y="116"/>
                  </a:lnTo>
                  <a:lnTo>
                    <a:pt x="55" y="116"/>
                  </a:lnTo>
                  <a:lnTo>
                    <a:pt x="54" y="116"/>
                  </a:lnTo>
                  <a:lnTo>
                    <a:pt x="53" y="116"/>
                  </a:lnTo>
                  <a:lnTo>
                    <a:pt x="52" y="116"/>
                  </a:lnTo>
                  <a:lnTo>
                    <a:pt x="50" y="116"/>
                  </a:lnTo>
                  <a:lnTo>
                    <a:pt x="49" y="116"/>
                  </a:lnTo>
                  <a:lnTo>
                    <a:pt x="49" y="117"/>
                  </a:lnTo>
                  <a:lnTo>
                    <a:pt x="48" y="117"/>
                  </a:lnTo>
                  <a:lnTo>
                    <a:pt x="48" y="118"/>
                  </a:lnTo>
                  <a:lnTo>
                    <a:pt x="48" y="120"/>
                  </a:lnTo>
                  <a:lnTo>
                    <a:pt x="49" y="121"/>
                  </a:lnTo>
                  <a:lnTo>
                    <a:pt x="50" y="122"/>
                  </a:lnTo>
                  <a:lnTo>
                    <a:pt x="52" y="122"/>
                  </a:lnTo>
                  <a:lnTo>
                    <a:pt x="53" y="122"/>
                  </a:lnTo>
                  <a:lnTo>
                    <a:pt x="54" y="122"/>
                  </a:lnTo>
                  <a:lnTo>
                    <a:pt x="55" y="122"/>
                  </a:lnTo>
                  <a:lnTo>
                    <a:pt x="57" y="122"/>
                  </a:lnTo>
                  <a:lnTo>
                    <a:pt x="58" y="122"/>
                  </a:lnTo>
                  <a:lnTo>
                    <a:pt x="59" y="122"/>
                  </a:lnTo>
                  <a:close/>
                  <a:moveTo>
                    <a:pt x="44" y="44"/>
                  </a:moveTo>
                  <a:lnTo>
                    <a:pt x="47" y="47"/>
                  </a:lnTo>
                  <a:lnTo>
                    <a:pt x="49" y="48"/>
                  </a:lnTo>
                  <a:lnTo>
                    <a:pt x="50" y="50"/>
                  </a:lnTo>
                  <a:lnTo>
                    <a:pt x="52" y="52"/>
                  </a:lnTo>
                  <a:lnTo>
                    <a:pt x="53" y="54"/>
                  </a:lnTo>
                  <a:lnTo>
                    <a:pt x="53" y="55"/>
                  </a:lnTo>
                  <a:lnTo>
                    <a:pt x="53" y="56"/>
                  </a:lnTo>
                  <a:lnTo>
                    <a:pt x="53" y="59"/>
                  </a:lnTo>
                  <a:lnTo>
                    <a:pt x="53" y="60"/>
                  </a:lnTo>
                  <a:lnTo>
                    <a:pt x="53" y="61"/>
                  </a:lnTo>
                  <a:lnTo>
                    <a:pt x="53" y="63"/>
                  </a:lnTo>
                  <a:lnTo>
                    <a:pt x="52" y="63"/>
                  </a:lnTo>
                  <a:lnTo>
                    <a:pt x="52" y="64"/>
                  </a:lnTo>
                  <a:lnTo>
                    <a:pt x="50" y="65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9" y="70"/>
                  </a:lnTo>
                  <a:lnTo>
                    <a:pt x="49" y="71"/>
                  </a:lnTo>
                  <a:lnTo>
                    <a:pt x="48" y="73"/>
                  </a:lnTo>
                  <a:lnTo>
                    <a:pt x="48" y="74"/>
                  </a:lnTo>
                  <a:lnTo>
                    <a:pt x="48" y="76"/>
                  </a:lnTo>
                  <a:lnTo>
                    <a:pt x="48" y="77"/>
                  </a:lnTo>
                  <a:lnTo>
                    <a:pt x="49" y="77"/>
                  </a:lnTo>
                  <a:lnTo>
                    <a:pt x="49" y="79"/>
                  </a:lnTo>
                  <a:lnTo>
                    <a:pt x="50" y="79"/>
                  </a:lnTo>
                  <a:lnTo>
                    <a:pt x="50" y="80"/>
                  </a:lnTo>
                  <a:lnTo>
                    <a:pt x="49" y="81"/>
                  </a:lnTo>
                  <a:lnTo>
                    <a:pt x="50" y="81"/>
                  </a:lnTo>
                  <a:lnTo>
                    <a:pt x="50" y="82"/>
                  </a:lnTo>
                  <a:lnTo>
                    <a:pt x="52" y="82"/>
                  </a:lnTo>
                  <a:lnTo>
                    <a:pt x="52" y="84"/>
                  </a:lnTo>
                  <a:lnTo>
                    <a:pt x="53" y="85"/>
                  </a:lnTo>
                  <a:lnTo>
                    <a:pt x="54" y="86"/>
                  </a:lnTo>
                  <a:lnTo>
                    <a:pt x="54" y="87"/>
                  </a:lnTo>
                  <a:lnTo>
                    <a:pt x="55" y="87"/>
                  </a:lnTo>
                  <a:lnTo>
                    <a:pt x="57" y="89"/>
                  </a:lnTo>
                  <a:lnTo>
                    <a:pt x="53" y="89"/>
                  </a:lnTo>
                  <a:lnTo>
                    <a:pt x="52" y="89"/>
                  </a:lnTo>
                  <a:lnTo>
                    <a:pt x="49" y="89"/>
                  </a:lnTo>
                  <a:lnTo>
                    <a:pt x="49" y="87"/>
                  </a:lnTo>
                  <a:lnTo>
                    <a:pt x="48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9" y="84"/>
                  </a:lnTo>
                  <a:lnTo>
                    <a:pt x="49" y="82"/>
                  </a:lnTo>
                  <a:lnTo>
                    <a:pt x="49" y="81"/>
                  </a:lnTo>
                  <a:lnTo>
                    <a:pt x="49" y="80"/>
                  </a:lnTo>
                  <a:lnTo>
                    <a:pt x="49" y="79"/>
                  </a:lnTo>
                  <a:lnTo>
                    <a:pt x="49" y="77"/>
                  </a:lnTo>
                  <a:lnTo>
                    <a:pt x="48" y="77"/>
                  </a:lnTo>
                  <a:lnTo>
                    <a:pt x="47" y="77"/>
                  </a:lnTo>
                  <a:lnTo>
                    <a:pt x="45" y="77"/>
                  </a:lnTo>
                  <a:lnTo>
                    <a:pt x="44" y="77"/>
                  </a:lnTo>
                  <a:lnTo>
                    <a:pt x="43" y="77"/>
                  </a:lnTo>
                  <a:lnTo>
                    <a:pt x="42" y="77"/>
                  </a:lnTo>
                  <a:lnTo>
                    <a:pt x="42" y="75"/>
                  </a:lnTo>
                  <a:lnTo>
                    <a:pt x="42" y="74"/>
                  </a:lnTo>
                  <a:lnTo>
                    <a:pt x="42" y="71"/>
                  </a:lnTo>
                  <a:lnTo>
                    <a:pt x="43" y="70"/>
                  </a:lnTo>
                  <a:lnTo>
                    <a:pt x="44" y="68"/>
                  </a:lnTo>
                  <a:lnTo>
                    <a:pt x="45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2" y="63"/>
                  </a:lnTo>
                  <a:lnTo>
                    <a:pt x="52" y="61"/>
                  </a:lnTo>
                  <a:lnTo>
                    <a:pt x="53" y="61"/>
                  </a:lnTo>
                  <a:lnTo>
                    <a:pt x="44" y="44"/>
                  </a:lnTo>
                  <a:close/>
                  <a:moveTo>
                    <a:pt x="38" y="273"/>
                  </a:moveTo>
                  <a:lnTo>
                    <a:pt x="36" y="273"/>
                  </a:lnTo>
                  <a:lnTo>
                    <a:pt x="36" y="269"/>
                  </a:lnTo>
                  <a:lnTo>
                    <a:pt x="33" y="267"/>
                  </a:lnTo>
                  <a:lnTo>
                    <a:pt x="36" y="264"/>
                  </a:lnTo>
                  <a:lnTo>
                    <a:pt x="36" y="269"/>
                  </a:lnTo>
                  <a:lnTo>
                    <a:pt x="38" y="2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65" name="Freeform 236"/>
            <p:cNvSpPr>
              <a:spLocks/>
            </p:cNvSpPr>
            <p:nvPr/>
          </p:nvSpPr>
          <p:spPr bwMode="auto">
            <a:xfrm>
              <a:off x="2465" y="1382"/>
              <a:ext cx="1" cy="2"/>
            </a:xfrm>
            <a:custGeom>
              <a:avLst/>
              <a:gdLst>
                <a:gd name="T0" fmla="*/ 1 w 4"/>
                <a:gd name="T1" fmla="*/ 2 h 4"/>
                <a:gd name="T2" fmla="*/ 1 w 4"/>
                <a:gd name="T3" fmla="*/ 2 h 4"/>
                <a:gd name="T4" fmla="*/ 1 w 4"/>
                <a:gd name="T5" fmla="*/ 2 h 4"/>
                <a:gd name="T6" fmla="*/ 1 w 4"/>
                <a:gd name="T7" fmla="*/ 2 h 4"/>
                <a:gd name="T8" fmla="*/ 1 w 4"/>
                <a:gd name="T9" fmla="*/ 2 h 4"/>
                <a:gd name="T10" fmla="*/ 1 w 4"/>
                <a:gd name="T11" fmla="*/ 2 h 4"/>
                <a:gd name="T12" fmla="*/ 1 w 4"/>
                <a:gd name="T13" fmla="*/ 2 h 4"/>
                <a:gd name="T14" fmla="*/ 1 w 4"/>
                <a:gd name="T15" fmla="*/ 2 h 4"/>
                <a:gd name="T16" fmla="*/ 1 w 4"/>
                <a:gd name="T17" fmla="*/ 2 h 4"/>
                <a:gd name="T18" fmla="*/ 1 w 4"/>
                <a:gd name="T19" fmla="*/ 2 h 4"/>
                <a:gd name="T20" fmla="*/ 1 w 4"/>
                <a:gd name="T21" fmla="*/ 1 h 4"/>
                <a:gd name="T22" fmla="*/ 1 w 4"/>
                <a:gd name="T23" fmla="*/ 1 h 4"/>
                <a:gd name="T24" fmla="*/ 1 w 4"/>
                <a:gd name="T25" fmla="*/ 1 h 4"/>
                <a:gd name="T26" fmla="*/ 1 w 4"/>
                <a:gd name="T27" fmla="*/ 1 h 4"/>
                <a:gd name="T28" fmla="*/ 1 w 4"/>
                <a:gd name="T29" fmla="*/ 1 h 4"/>
                <a:gd name="T30" fmla="*/ 0 w 4"/>
                <a:gd name="T31" fmla="*/ 1 h 4"/>
                <a:gd name="T32" fmla="*/ 0 w 4"/>
                <a:gd name="T33" fmla="*/ 0 h 4"/>
                <a:gd name="T34" fmla="*/ 0 w 4"/>
                <a:gd name="T35" fmla="*/ 0 h 4"/>
                <a:gd name="T36" fmla="*/ 0 w 4"/>
                <a:gd name="T37" fmla="*/ 0 h 4"/>
                <a:gd name="T38" fmla="*/ 0 w 4"/>
                <a:gd name="T39" fmla="*/ 0 h 4"/>
                <a:gd name="T40" fmla="*/ 0 w 4"/>
                <a:gd name="T41" fmla="*/ 0 h 4"/>
                <a:gd name="T42" fmla="*/ 1 w 4"/>
                <a:gd name="T43" fmla="*/ 2 h 4"/>
                <a:gd name="T44" fmla="*/ 1 w 4"/>
                <a:gd name="T45" fmla="*/ 2 h 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66" name="Freeform 237"/>
            <p:cNvSpPr>
              <a:spLocks/>
            </p:cNvSpPr>
            <p:nvPr/>
          </p:nvSpPr>
          <p:spPr bwMode="auto">
            <a:xfrm>
              <a:off x="2473" y="1477"/>
              <a:ext cx="3" cy="1"/>
            </a:xfrm>
            <a:custGeom>
              <a:avLst/>
              <a:gdLst>
                <a:gd name="T0" fmla="*/ 3 w 5"/>
                <a:gd name="T1" fmla="*/ 0 h 2"/>
                <a:gd name="T2" fmla="*/ 0 w 5"/>
                <a:gd name="T3" fmla="*/ 1 h 2"/>
                <a:gd name="T4" fmla="*/ 0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2 w 5"/>
                <a:gd name="T15" fmla="*/ 1 h 2"/>
                <a:gd name="T16" fmla="*/ 2 w 5"/>
                <a:gd name="T17" fmla="*/ 1 h 2"/>
                <a:gd name="T18" fmla="*/ 2 w 5"/>
                <a:gd name="T19" fmla="*/ 1 h 2"/>
                <a:gd name="T20" fmla="*/ 3 w 5"/>
                <a:gd name="T21" fmla="*/ 1 h 2"/>
                <a:gd name="T22" fmla="*/ 3 w 5"/>
                <a:gd name="T23" fmla="*/ 0 h 2"/>
                <a:gd name="T24" fmla="*/ 3 w 5"/>
                <a:gd name="T25" fmla="*/ 0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67" name="Freeform 238"/>
            <p:cNvSpPr>
              <a:spLocks/>
            </p:cNvSpPr>
            <p:nvPr/>
          </p:nvSpPr>
          <p:spPr bwMode="auto">
            <a:xfrm>
              <a:off x="2466" y="1318"/>
              <a:ext cx="1" cy="3"/>
            </a:xfrm>
            <a:custGeom>
              <a:avLst/>
              <a:gdLst>
                <a:gd name="T0" fmla="*/ 1 w 1"/>
                <a:gd name="T1" fmla="*/ 3 h 6"/>
                <a:gd name="T2" fmla="*/ 1 w 1"/>
                <a:gd name="T3" fmla="*/ 0 h 6"/>
                <a:gd name="T4" fmla="*/ 1 w 1"/>
                <a:gd name="T5" fmla="*/ 1 h 6"/>
                <a:gd name="T6" fmla="*/ 0 w 1"/>
                <a:gd name="T7" fmla="*/ 1 h 6"/>
                <a:gd name="T8" fmla="*/ 0 w 1"/>
                <a:gd name="T9" fmla="*/ 1 h 6"/>
                <a:gd name="T10" fmla="*/ 0 w 1"/>
                <a:gd name="T11" fmla="*/ 2 h 6"/>
                <a:gd name="T12" fmla="*/ 0 w 1"/>
                <a:gd name="T13" fmla="*/ 2 h 6"/>
                <a:gd name="T14" fmla="*/ 0 w 1"/>
                <a:gd name="T15" fmla="*/ 2 h 6"/>
                <a:gd name="T16" fmla="*/ 0 w 1"/>
                <a:gd name="T17" fmla="*/ 3 h 6"/>
                <a:gd name="T18" fmla="*/ 0 w 1"/>
                <a:gd name="T19" fmla="*/ 3 h 6"/>
                <a:gd name="T20" fmla="*/ 1 w 1"/>
                <a:gd name="T21" fmla="*/ 3 h 6"/>
                <a:gd name="T22" fmla="*/ 1 w 1"/>
                <a:gd name="T23" fmla="*/ 3 h 6"/>
                <a:gd name="T24" fmla="*/ 1 w 1"/>
                <a:gd name="T25" fmla="*/ 3 h 6"/>
                <a:gd name="T26" fmla="*/ 1 w 1"/>
                <a:gd name="T27" fmla="*/ 3 h 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6">
                  <a:moveTo>
                    <a:pt x="1" y="5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68" name="Freeform 239"/>
            <p:cNvSpPr>
              <a:spLocks/>
            </p:cNvSpPr>
            <p:nvPr/>
          </p:nvSpPr>
          <p:spPr bwMode="auto">
            <a:xfrm>
              <a:off x="2465" y="1431"/>
              <a:ext cx="1" cy="1"/>
            </a:xfrm>
            <a:custGeom>
              <a:avLst/>
              <a:gdLst>
                <a:gd name="T0" fmla="*/ 0 w 3"/>
                <a:gd name="T1" fmla="*/ 0 h 1"/>
                <a:gd name="T2" fmla="*/ 1 w 3"/>
                <a:gd name="T3" fmla="*/ 1 h 1"/>
                <a:gd name="T4" fmla="*/ 1 w 3"/>
                <a:gd name="T5" fmla="*/ 1 h 1"/>
                <a:gd name="T6" fmla="*/ 0 w 3"/>
                <a:gd name="T7" fmla="*/ 0 h 1"/>
                <a:gd name="T8" fmla="*/ 0 w 3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69" name="Freeform 240"/>
            <p:cNvSpPr>
              <a:spLocks/>
            </p:cNvSpPr>
            <p:nvPr/>
          </p:nvSpPr>
          <p:spPr bwMode="auto">
            <a:xfrm>
              <a:off x="2463" y="143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1 h 1"/>
                <a:gd name="T14" fmla="*/ 0 w 1"/>
                <a:gd name="T15" fmla="*/ 1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0 w 1"/>
                <a:gd name="T27" fmla="*/ 0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70" name="Freeform 241"/>
            <p:cNvSpPr>
              <a:spLocks/>
            </p:cNvSpPr>
            <p:nvPr/>
          </p:nvSpPr>
          <p:spPr bwMode="auto">
            <a:xfrm>
              <a:off x="2457" y="1411"/>
              <a:ext cx="1" cy="3"/>
            </a:xfrm>
            <a:custGeom>
              <a:avLst/>
              <a:gdLst>
                <a:gd name="T0" fmla="*/ 1 w 3"/>
                <a:gd name="T1" fmla="*/ 3 h 6"/>
                <a:gd name="T2" fmla="*/ 1 w 3"/>
                <a:gd name="T3" fmla="*/ 3 h 6"/>
                <a:gd name="T4" fmla="*/ 1 w 3"/>
                <a:gd name="T5" fmla="*/ 3 h 6"/>
                <a:gd name="T6" fmla="*/ 1 w 3"/>
                <a:gd name="T7" fmla="*/ 2 h 6"/>
                <a:gd name="T8" fmla="*/ 1 w 3"/>
                <a:gd name="T9" fmla="*/ 2 h 6"/>
                <a:gd name="T10" fmla="*/ 1 w 3"/>
                <a:gd name="T11" fmla="*/ 1 h 6"/>
                <a:gd name="T12" fmla="*/ 0 w 3"/>
                <a:gd name="T13" fmla="*/ 1 h 6"/>
                <a:gd name="T14" fmla="*/ 0 w 3"/>
                <a:gd name="T15" fmla="*/ 1 h 6"/>
                <a:gd name="T16" fmla="*/ 0 w 3"/>
                <a:gd name="T17" fmla="*/ 1 h 6"/>
                <a:gd name="T18" fmla="*/ 0 w 3"/>
                <a:gd name="T19" fmla="*/ 0 h 6"/>
                <a:gd name="T20" fmla="*/ 0 w 3"/>
                <a:gd name="T21" fmla="*/ 0 h 6"/>
                <a:gd name="T22" fmla="*/ 0 w 3"/>
                <a:gd name="T23" fmla="*/ 0 h 6"/>
                <a:gd name="T24" fmla="*/ 0 w 3"/>
                <a:gd name="T25" fmla="*/ 1 h 6"/>
                <a:gd name="T26" fmla="*/ 0 w 3"/>
                <a:gd name="T27" fmla="*/ 1 h 6"/>
                <a:gd name="T28" fmla="*/ 0 w 3"/>
                <a:gd name="T29" fmla="*/ 1 h 6"/>
                <a:gd name="T30" fmla="*/ 0 w 3"/>
                <a:gd name="T31" fmla="*/ 2 h 6"/>
                <a:gd name="T32" fmla="*/ 0 w 3"/>
                <a:gd name="T33" fmla="*/ 2 h 6"/>
                <a:gd name="T34" fmla="*/ 1 w 3"/>
                <a:gd name="T35" fmla="*/ 3 h 6"/>
                <a:gd name="T36" fmla="*/ 1 w 3"/>
                <a:gd name="T37" fmla="*/ 3 h 6"/>
                <a:gd name="T38" fmla="*/ 1 w 3"/>
                <a:gd name="T39" fmla="*/ 3 h 6"/>
                <a:gd name="T40" fmla="*/ 1 w 3"/>
                <a:gd name="T41" fmla="*/ 3 h 6"/>
                <a:gd name="T42" fmla="*/ 1 w 3"/>
                <a:gd name="T43" fmla="*/ 3 h 6"/>
                <a:gd name="T44" fmla="*/ 1 w 3"/>
                <a:gd name="T45" fmla="*/ 3 h 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" h="6">
                  <a:moveTo>
                    <a:pt x="2" y="5"/>
                  </a:moveTo>
                  <a:lnTo>
                    <a:pt x="3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6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71" name="Freeform 242"/>
            <p:cNvSpPr>
              <a:spLocks/>
            </p:cNvSpPr>
            <p:nvPr/>
          </p:nvSpPr>
          <p:spPr bwMode="auto">
            <a:xfrm>
              <a:off x="2462" y="1436"/>
              <a:ext cx="1" cy="1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1 h 3"/>
                <a:gd name="T4" fmla="*/ 1 w 4"/>
                <a:gd name="T5" fmla="*/ 0 h 3"/>
                <a:gd name="T6" fmla="*/ 1 w 4"/>
                <a:gd name="T7" fmla="*/ 0 h 3"/>
                <a:gd name="T8" fmla="*/ 1 w 4"/>
                <a:gd name="T9" fmla="*/ 0 h 3"/>
                <a:gd name="T10" fmla="*/ 1 w 4"/>
                <a:gd name="T11" fmla="*/ 0 h 3"/>
                <a:gd name="T12" fmla="*/ 1 w 4"/>
                <a:gd name="T13" fmla="*/ 0 h 3"/>
                <a:gd name="T14" fmla="*/ 1 w 4"/>
                <a:gd name="T15" fmla="*/ 0 h 3"/>
                <a:gd name="T16" fmla="*/ 1 w 4"/>
                <a:gd name="T17" fmla="*/ 0 h 3"/>
                <a:gd name="T18" fmla="*/ 0 w 4"/>
                <a:gd name="T19" fmla="*/ 0 h 3"/>
                <a:gd name="T20" fmla="*/ 0 w 4"/>
                <a:gd name="T21" fmla="*/ 0 h 3"/>
                <a:gd name="T22" fmla="*/ 0 w 4"/>
                <a:gd name="T23" fmla="*/ 0 h 3"/>
                <a:gd name="T24" fmla="*/ 0 w 4"/>
                <a:gd name="T25" fmla="*/ 0 h 3"/>
                <a:gd name="T26" fmla="*/ 0 w 4"/>
                <a:gd name="T27" fmla="*/ 0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3" y="3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72" name="Freeform 243"/>
            <p:cNvSpPr>
              <a:spLocks/>
            </p:cNvSpPr>
            <p:nvPr/>
          </p:nvSpPr>
          <p:spPr bwMode="auto">
            <a:xfrm>
              <a:off x="2481" y="1343"/>
              <a:ext cx="1" cy="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1 h 2"/>
                <a:gd name="T16" fmla="*/ 0 w 1"/>
                <a:gd name="T17" fmla="*/ 1 h 2"/>
                <a:gd name="T18" fmla="*/ 0 w 1"/>
                <a:gd name="T19" fmla="*/ 1 h 2"/>
                <a:gd name="T20" fmla="*/ 0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1 h 2"/>
                <a:gd name="T28" fmla="*/ 0 w 1"/>
                <a:gd name="T29" fmla="*/ 1 h 2"/>
                <a:gd name="T30" fmla="*/ 0 w 1"/>
                <a:gd name="T31" fmla="*/ 1 h 2"/>
                <a:gd name="T32" fmla="*/ 1 w 1"/>
                <a:gd name="T33" fmla="*/ 1 h 2"/>
                <a:gd name="T34" fmla="*/ 1 w 1"/>
                <a:gd name="T35" fmla="*/ 1 h 2"/>
                <a:gd name="T36" fmla="*/ 1 w 1"/>
                <a:gd name="T37" fmla="*/ 1 h 2"/>
                <a:gd name="T38" fmla="*/ 1 w 1"/>
                <a:gd name="T39" fmla="*/ 1 h 2"/>
                <a:gd name="T40" fmla="*/ 1 w 1"/>
                <a:gd name="T41" fmla="*/ 1 h 2"/>
                <a:gd name="T42" fmla="*/ 1 w 1"/>
                <a:gd name="T43" fmla="*/ 1 h 2"/>
                <a:gd name="T44" fmla="*/ 1 w 1"/>
                <a:gd name="T45" fmla="*/ 1 h 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73" name="Freeform 244"/>
            <p:cNvSpPr>
              <a:spLocks/>
            </p:cNvSpPr>
            <p:nvPr/>
          </p:nvSpPr>
          <p:spPr bwMode="auto">
            <a:xfrm>
              <a:off x="2476" y="1343"/>
              <a:ext cx="5" cy="8"/>
            </a:xfrm>
            <a:custGeom>
              <a:avLst/>
              <a:gdLst>
                <a:gd name="T0" fmla="*/ 0 w 10"/>
                <a:gd name="T1" fmla="*/ 8 h 14"/>
                <a:gd name="T2" fmla="*/ 1 w 10"/>
                <a:gd name="T3" fmla="*/ 8 h 14"/>
                <a:gd name="T4" fmla="*/ 1 w 10"/>
                <a:gd name="T5" fmla="*/ 8 h 14"/>
                <a:gd name="T6" fmla="*/ 1 w 10"/>
                <a:gd name="T7" fmla="*/ 8 h 14"/>
                <a:gd name="T8" fmla="*/ 2 w 10"/>
                <a:gd name="T9" fmla="*/ 8 h 14"/>
                <a:gd name="T10" fmla="*/ 2 w 10"/>
                <a:gd name="T11" fmla="*/ 8 h 14"/>
                <a:gd name="T12" fmla="*/ 3 w 10"/>
                <a:gd name="T13" fmla="*/ 8 h 14"/>
                <a:gd name="T14" fmla="*/ 3 w 10"/>
                <a:gd name="T15" fmla="*/ 8 h 14"/>
                <a:gd name="T16" fmla="*/ 3 w 10"/>
                <a:gd name="T17" fmla="*/ 8 h 14"/>
                <a:gd name="T18" fmla="*/ 3 w 10"/>
                <a:gd name="T19" fmla="*/ 8 h 14"/>
                <a:gd name="T20" fmla="*/ 3 w 10"/>
                <a:gd name="T21" fmla="*/ 8 h 14"/>
                <a:gd name="T22" fmla="*/ 3 w 10"/>
                <a:gd name="T23" fmla="*/ 7 h 14"/>
                <a:gd name="T24" fmla="*/ 3 w 10"/>
                <a:gd name="T25" fmla="*/ 6 h 14"/>
                <a:gd name="T26" fmla="*/ 3 w 10"/>
                <a:gd name="T27" fmla="*/ 6 h 14"/>
                <a:gd name="T28" fmla="*/ 4 w 10"/>
                <a:gd name="T29" fmla="*/ 5 h 14"/>
                <a:gd name="T30" fmla="*/ 4 w 10"/>
                <a:gd name="T31" fmla="*/ 4 h 14"/>
                <a:gd name="T32" fmla="*/ 4 w 10"/>
                <a:gd name="T33" fmla="*/ 3 h 14"/>
                <a:gd name="T34" fmla="*/ 4 w 10"/>
                <a:gd name="T35" fmla="*/ 2 h 14"/>
                <a:gd name="T36" fmla="*/ 4 w 10"/>
                <a:gd name="T37" fmla="*/ 1 h 14"/>
                <a:gd name="T38" fmla="*/ 5 w 10"/>
                <a:gd name="T39" fmla="*/ 1 h 14"/>
                <a:gd name="T40" fmla="*/ 5 w 10"/>
                <a:gd name="T41" fmla="*/ 0 h 14"/>
                <a:gd name="T42" fmla="*/ 4 w 10"/>
                <a:gd name="T43" fmla="*/ 1 h 14"/>
                <a:gd name="T44" fmla="*/ 4 w 10"/>
                <a:gd name="T45" fmla="*/ 1 h 14"/>
                <a:gd name="T46" fmla="*/ 3 w 10"/>
                <a:gd name="T47" fmla="*/ 1 h 14"/>
                <a:gd name="T48" fmla="*/ 2 w 10"/>
                <a:gd name="T49" fmla="*/ 2 h 14"/>
                <a:gd name="T50" fmla="*/ 1 w 10"/>
                <a:gd name="T51" fmla="*/ 3 h 14"/>
                <a:gd name="T52" fmla="*/ 1 w 10"/>
                <a:gd name="T53" fmla="*/ 4 h 14"/>
                <a:gd name="T54" fmla="*/ 0 w 10"/>
                <a:gd name="T55" fmla="*/ 5 h 14"/>
                <a:gd name="T56" fmla="*/ 0 w 10"/>
                <a:gd name="T57" fmla="*/ 6 h 14"/>
                <a:gd name="T58" fmla="*/ 0 w 10"/>
                <a:gd name="T59" fmla="*/ 7 h 14"/>
                <a:gd name="T60" fmla="*/ 0 w 10"/>
                <a:gd name="T61" fmla="*/ 8 h 14"/>
                <a:gd name="T62" fmla="*/ 0 w 10"/>
                <a:gd name="T63" fmla="*/ 8 h 1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0" h="14">
                  <a:moveTo>
                    <a:pt x="0" y="14"/>
                  </a:moveTo>
                  <a:lnTo>
                    <a:pt x="1" y="14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8" y="3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74" name="Freeform 245"/>
            <p:cNvSpPr>
              <a:spLocks/>
            </p:cNvSpPr>
            <p:nvPr/>
          </p:nvSpPr>
          <p:spPr bwMode="auto">
            <a:xfrm>
              <a:off x="2479" y="1350"/>
              <a:ext cx="2" cy="3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1 h 5"/>
                <a:gd name="T4" fmla="*/ 1 w 2"/>
                <a:gd name="T5" fmla="*/ 1 h 5"/>
                <a:gd name="T6" fmla="*/ 1 w 2"/>
                <a:gd name="T7" fmla="*/ 2 h 5"/>
                <a:gd name="T8" fmla="*/ 1 w 2"/>
                <a:gd name="T9" fmla="*/ 2 h 5"/>
                <a:gd name="T10" fmla="*/ 1 w 2"/>
                <a:gd name="T11" fmla="*/ 2 h 5"/>
                <a:gd name="T12" fmla="*/ 1 w 2"/>
                <a:gd name="T13" fmla="*/ 2 h 5"/>
                <a:gd name="T14" fmla="*/ 1 w 2"/>
                <a:gd name="T15" fmla="*/ 2 h 5"/>
                <a:gd name="T16" fmla="*/ 1 w 2"/>
                <a:gd name="T17" fmla="*/ 2 h 5"/>
                <a:gd name="T18" fmla="*/ 1 w 2"/>
                <a:gd name="T19" fmla="*/ 2 h 5"/>
                <a:gd name="T20" fmla="*/ 1 w 2"/>
                <a:gd name="T21" fmla="*/ 3 h 5"/>
                <a:gd name="T22" fmla="*/ 2 w 2"/>
                <a:gd name="T23" fmla="*/ 2 h 5"/>
                <a:gd name="T24" fmla="*/ 2 w 2"/>
                <a:gd name="T25" fmla="*/ 2 h 5"/>
                <a:gd name="T26" fmla="*/ 2 w 2"/>
                <a:gd name="T27" fmla="*/ 2 h 5"/>
                <a:gd name="T28" fmla="*/ 2 w 2"/>
                <a:gd name="T29" fmla="*/ 2 h 5"/>
                <a:gd name="T30" fmla="*/ 1 w 2"/>
                <a:gd name="T31" fmla="*/ 2 h 5"/>
                <a:gd name="T32" fmla="*/ 1 w 2"/>
                <a:gd name="T33" fmla="*/ 2 h 5"/>
                <a:gd name="T34" fmla="*/ 1 w 2"/>
                <a:gd name="T35" fmla="*/ 1 h 5"/>
                <a:gd name="T36" fmla="*/ 1 w 2"/>
                <a:gd name="T37" fmla="*/ 1 h 5"/>
                <a:gd name="T38" fmla="*/ 1 w 2"/>
                <a:gd name="T39" fmla="*/ 1 h 5"/>
                <a:gd name="T40" fmla="*/ 0 w 2"/>
                <a:gd name="T41" fmla="*/ 1 h 5"/>
                <a:gd name="T42" fmla="*/ 0 w 2"/>
                <a:gd name="T43" fmla="*/ 1 h 5"/>
                <a:gd name="T44" fmla="*/ 0 w 2"/>
                <a:gd name="T45" fmla="*/ 0 h 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75" name="Freeform 246"/>
            <p:cNvSpPr>
              <a:spLocks/>
            </p:cNvSpPr>
            <p:nvPr/>
          </p:nvSpPr>
          <p:spPr bwMode="auto">
            <a:xfrm>
              <a:off x="2477" y="1334"/>
              <a:ext cx="5" cy="9"/>
            </a:xfrm>
            <a:custGeom>
              <a:avLst/>
              <a:gdLst>
                <a:gd name="T0" fmla="*/ 0 w 10"/>
                <a:gd name="T1" fmla="*/ 0 h 17"/>
                <a:gd name="T2" fmla="*/ 5 w 10"/>
                <a:gd name="T3" fmla="*/ 9 h 17"/>
                <a:gd name="T4" fmla="*/ 5 w 10"/>
                <a:gd name="T5" fmla="*/ 8 h 17"/>
                <a:gd name="T6" fmla="*/ 5 w 10"/>
                <a:gd name="T7" fmla="*/ 8 h 17"/>
                <a:gd name="T8" fmla="*/ 5 w 10"/>
                <a:gd name="T9" fmla="*/ 6 h 17"/>
                <a:gd name="T10" fmla="*/ 5 w 10"/>
                <a:gd name="T11" fmla="*/ 6 h 17"/>
                <a:gd name="T12" fmla="*/ 5 w 10"/>
                <a:gd name="T13" fmla="*/ 5 h 17"/>
                <a:gd name="T14" fmla="*/ 5 w 10"/>
                <a:gd name="T15" fmla="*/ 4 h 17"/>
                <a:gd name="T16" fmla="*/ 4 w 10"/>
                <a:gd name="T17" fmla="*/ 3 h 17"/>
                <a:gd name="T18" fmla="*/ 3 w 10"/>
                <a:gd name="T19" fmla="*/ 2 h 17"/>
                <a:gd name="T20" fmla="*/ 2 w 10"/>
                <a:gd name="T21" fmla="*/ 2 h 17"/>
                <a:gd name="T22" fmla="*/ 1 w 10"/>
                <a:gd name="T23" fmla="*/ 0 h 17"/>
                <a:gd name="T24" fmla="*/ 1 w 10"/>
                <a:gd name="T25" fmla="*/ 0 h 17"/>
                <a:gd name="T26" fmla="*/ 0 w 10"/>
                <a:gd name="T27" fmla="*/ 0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" h="17">
                  <a:moveTo>
                    <a:pt x="0" y="0"/>
                  </a:moveTo>
                  <a:lnTo>
                    <a:pt x="10" y="17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6" y="4"/>
                  </a:lnTo>
                  <a:lnTo>
                    <a:pt x="4" y="3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76" name="Freeform 247"/>
            <p:cNvSpPr>
              <a:spLocks/>
            </p:cNvSpPr>
            <p:nvPr/>
          </p:nvSpPr>
          <p:spPr bwMode="auto">
            <a:xfrm>
              <a:off x="2479" y="1353"/>
              <a:ext cx="5" cy="3"/>
            </a:xfrm>
            <a:custGeom>
              <a:avLst/>
              <a:gdLst>
                <a:gd name="T0" fmla="*/ 5 w 9"/>
                <a:gd name="T1" fmla="*/ 3 h 8"/>
                <a:gd name="T2" fmla="*/ 4 w 9"/>
                <a:gd name="T3" fmla="*/ 2 h 8"/>
                <a:gd name="T4" fmla="*/ 3 w 9"/>
                <a:gd name="T5" fmla="*/ 2 h 8"/>
                <a:gd name="T6" fmla="*/ 3 w 9"/>
                <a:gd name="T7" fmla="*/ 2 h 8"/>
                <a:gd name="T8" fmla="*/ 3 w 9"/>
                <a:gd name="T9" fmla="*/ 2 h 8"/>
                <a:gd name="T10" fmla="*/ 3 w 9"/>
                <a:gd name="T11" fmla="*/ 2 h 8"/>
                <a:gd name="T12" fmla="*/ 2 w 9"/>
                <a:gd name="T13" fmla="*/ 1 h 8"/>
                <a:gd name="T14" fmla="*/ 2 w 9"/>
                <a:gd name="T15" fmla="*/ 0 h 8"/>
                <a:gd name="T16" fmla="*/ 1 w 9"/>
                <a:gd name="T17" fmla="*/ 0 h 8"/>
                <a:gd name="T18" fmla="*/ 1 w 9"/>
                <a:gd name="T19" fmla="*/ 0 h 8"/>
                <a:gd name="T20" fmla="*/ 1 w 9"/>
                <a:gd name="T21" fmla="*/ 0 h 8"/>
                <a:gd name="T22" fmla="*/ 1 w 9"/>
                <a:gd name="T23" fmla="*/ 0 h 8"/>
                <a:gd name="T24" fmla="*/ 1 w 9"/>
                <a:gd name="T25" fmla="*/ 1 h 8"/>
                <a:gd name="T26" fmla="*/ 0 w 9"/>
                <a:gd name="T27" fmla="*/ 2 h 8"/>
                <a:gd name="T28" fmla="*/ 0 w 9"/>
                <a:gd name="T29" fmla="*/ 2 h 8"/>
                <a:gd name="T30" fmla="*/ 0 w 9"/>
                <a:gd name="T31" fmla="*/ 2 h 8"/>
                <a:gd name="T32" fmla="*/ 1 w 9"/>
                <a:gd name="T33" fmla="*/ 2 h 8"/>
                <a:gd name="T34" fmla="*/ 1 w 9"/>
                <a:gd name="T35" fmla="*/ 3 h 8"/>
                <a:gd name="T36" fmla="*/ 2 w 9"/>
                <a:gd name="T37" fmla="*/ 3 h 8"/>
                <a:gd name="T38" fmla="*/ 3 w 9"/>
                <a:gd name="T39" fmla="*/ 3 h 8"/>
                <a:gd name="T40" fmla="*/ 5 w 9"/>
                <a:gd name="T41" fmla="*/ 3 h 8"/>
                <a:gd name="T42" fmla="*/ 5 w 9"/>
                <a:gd name="T43" fmla="*/ 3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" h="8">
                  <a:moveTo>
                    <a:pt x="9" y="8"/>
                  </a:move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5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9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77" name="Freeform 248"/>
            <p:cNvSpPr>
              <a:spLocks/>
            </p:cNvSpPr>
            <p:nvPr/>
          </p:nvSpPr>
          <p:spPr bwMode="auto">
            <a:xfrm>
              <a:off x="2344" y="1346"/>
              <a:ext cx="10" cy="57"/>
            </a:xfrm>
            <a:custGeom>
              <a:avLst/>
              <a:gdLst>
                <a:gd name="T0" fmla="*/ 6 w 21"/>
                <a:gd name="T1" fmla="*/ 26 h 112"/>
                <a:gd name="T2" fmla="*/ 6 w 21"/>
                <a:gd name="T3" fmla="*/ 26 h 112"/>
                <a:gd name="T4" fmla="*/ 5 w 21"/>
                <a:gd name="T5" fmla="*/ 24 h 112"/>
                <a:gd name="T6" fmla="*/ 5 w 21"/>
                <a:gd name="T7" fmla="*/ 22 h 112"/>
                <a:gd name="T8" fmla="*/ 4 w 21"/>
                <a:gd name="T9" fmla="*/ 19 h 112"/>
                <a:gd name="T10" fmla="*/ 3 w 21"/>
                <a:gd name="T11" fmla="*/ 16 h 112"/>
                <a:gd name="T12" fmla="*/ 3 w 21"/>
                <a:gd name="T13" fmla="*/ 13 h 112"/>
                <a:gd name="T14" fmla="*/ 3 w 21"/>
                <a:gd name="T15" fmla="*/ 9 h 112"/>
                <a:gd name="T16" fmla="*/ 2 w 21"/>
                <a:gd name="T17" fmla="*/ 6 h 112"/>
                <a:gd name="T18" fmla="*/ 1 w 21"/>
                <a:gd name="T19" fmla="*/ 3 h 112"/>
                <a:gd name="T20" fmla="*/ 0 w 21"/>
                <a:gd name="T21" fmla="*/ 0 h 112"/>
                <a:gd name="T22" fmla="*/ 10 w 21"/>
                <a:gd name="T23" fmla="*/ 57 h 112"/>
                <a:gd name="T24" fmla="*/ 9 w 21"/>
                <a:gd name="T25" fmla="*/ 54 h 112"/>
                <a:gd name="T26" fmla="*/ 9 w 21"/>
                <a:gd name="T27" fmla="*/ 51 h 112"/>
                <a:gd name="T28" fmla="*/ 9 w 21"/>
                <a:gd name="T29" fmla="*/ 48 h 112"/>
                <a:gd name="T30" fmla="*/ 8 w 21"/>
                <a:gd name="T31" fmla="*/ 45 h 112"/>
                <a:gd name="T32" fmla="*/ 8 w 21"/>
                <a:gd name="T33" fmla="*/ 41 h 112"/>
                <a:gd name="T34" fmla="*/ 7 w 21"/>
                <a:gd name="T35" fmla="*/ 38 h 112"/>
                <a:gd name="T36" fmla="*/ 7 w 21"/>
                <a:gd name="T37" fmla="*/ 35 h 112"/>
                <a:gd name="T38" fmla="*/ 6 w 21"/>
                <a:gd name="T39" fmla="*/ 33 h 112"/>
                <a:gd name="T40" fmla="*/ 6 w 21"/>
                <a:gd name="T41" fmla="*/ 30 h 112"/>
                <a:gd name="T42" fmla="*/ 7 w 21"/>
                <a:gd name="T43" fmla="*/ 27 h 112"/>
                <a:gd name="T44" fmla="*/ 7 w 21"/>
                <a:gd name="T45" fmla="*/ 27 h 112"/>
                <a:gd name="T46" fmla="*/ 6 w 21"/>
                <a:gd name="T47" fmla="*/ 26 h 11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" h="112">
                  <a:moveTo>
                    <a:pt x="13" y="52"/>
                  </a:moveTo>
                  <a:lnTo>
                    <a:pt x="12" y="51"/>
                  </a:lnTo>
                  <a:lnTo>
                    <a:pt x="11" y="48"/>
                  </a:lnTo>
                  <a:lnTo>
                    <a:pt x="10" y="43"/>
                  </a:lnTo>
                  <a:lnTo>
                    <a:pt x="8" y="37"/>
                  </a:lnTo>
                  <a:lnTo>
                    <a:pt x="7" y="31"/>
                  </a:lnTo>
                  <a:lnTo>
                    <a:pt x="7" y="25"/>
                  </a:lnTo>
                  <a:lnTo>
                    <a:pt x="6" y="17"/>
                  </a:lnTo>
                  <a:lnTo>
                    <a:pt x="5" y="11"/>
                  </a:lnTo>
                  <a:lnTo>
                    <a:pt x="2" y="5"/>
                  </a:lnTo>
                  <a:lnTo>
                    <a:pt x="0" y="0"/>
                  </a:lnTo>
                  <a:lnTo>
                    <a:pt x="21" y="112"/>
                  </a:lnTo>
                  <a:lnTo>
                    <a:pt x="19" y="106"/>
                  </a:lnTo>
                  <a:lnTo>
                    <a:pt x="18" y="100"/>
                  </a:lnTo>
                  <a:lnTo>
                    <a:pt x="18" y="94"/>
                  </a:lnTo>
                  <a:lnTo>
                    <a:pt x="17" y="88"/>
                  </a:lnTo>
                  <a:lnTo>
                    <a:pt x="16" y="81"/>
                  </a:lnTo>
                  <a:lnTo>
                    <a:pt x="15" y="75"/>
                  </a:lnTo>
                  <a:lnTo>
                    <a:pt x="15" y="69"/>
                  </a:lnTo>
                  <a:lnTo>
                    <a:pt x="13" y="64"/>
                  </a:lnTo>
                  <a:lnTo>
                    <a:pt x="13" y="58"/>
                  </a:lnTo>
                  <a:lnTo>
                    <a:pt x="15" y="53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78" name="Freeform 249"/>
            <p:cNvSpPr>
              <a:spLocks/>
            </p:cNvSpPr>
            <p:nvPr/>
          </p:nvSpPr>
          <p:spPr bwMode="auto">
            <a:xfrm>
              <a:off x="2805" y="1360"/>
              <a:ext cx="3" cy="10"/>
            </a:xfrm>
            <a:custGeom>
              <a:avLst/>
              <a:gdLst>
                <a:gd name="T0" fmla="*/ 2 w 8"/>
                <a:gd name="T1" fmla="*/ 10 h 20"/>
                <a:gd name="T2" fmla="*/ 3 w 8"/>
                <a:gd name="T3" fmla="*/ 0 h 20"/>
                <a:gd name="T4" fmla="*/ 3 w 8"/>
                <a:gd name="T5" fmla="*/ 1 h 20"/>
                <a:gd name="T6" fmla="*/ 2 w 8"/>
                <a:gd name="T7" fmla="*/ 2 h 20"/>
                <a:gd name="T8" fmla="*/ 2 w 8"/>
                <a:gd name="T9" fmla="*/ 3 h 20"/>
                <a:gd name="T10" fmla="*/ 1 w 8"/>
                <a:gd name="T11" fmla="*/ 3 h 20"/>
                <a:gd name="T12" fmla="*/ 1 w 8"/>
                <a:gd name="T13" fmla="*/ 4 h 20"/>
                <a:gd name="T14" fmla="*/ 1 w 8"/>
                <a:gd name="T15" fmla="*/ 5 h 20"/>
                <a:gd name="T16" fmla="*/ 0 w 8"/>
                <a:gd name="T17" fmla="*/ 6 h 20"/>
                <a:gd name="T18" fmla="*/ 1 w 8"/>
                <a:gd name="T19" fmla="*/ 7 h 20"/>
                <a:gd name="T20" fmla="*/ 1 w 8"/>
                <a:gd name="T21" fmla="*/ 8 h 20"/>
                <a:gd name="T22" fmla="*/ 2 w 8"/>
                <a:gd name="T23" fmla="*/ 10 h 20"/>
                <a:gd name="T24" fmla="*/ 2 w 8"/>
                <a:gd name="T25" fmla="*/ 10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" h="20">
                  <a:moveTo>
                    <a:pt x="4" y="20"/>
                  </a:moveTo>
                  <a:lnTo>
                    <a:pt x="8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79" name="Freeform 250"/>
            <p:cNvSpPr>
              <a:spLocks/>
            </p:cNvSpPr>
            <p:nvPr/>
          </p:nvSpPr>
          <p:spPr bwMode="auto">
            <a:xfrm>
              <a:off x="2808" y="1355"/>
              <a:ext cx="1" cy="5"/>
            </a:xfrm>
            <a:custGeom>
              <a:avLst/>
              <a:gdLst>
                <a:gd name="T0" fmla="*/ 1 w 1"/>
                <a:gd name="T1" fmla="*/ 0 h 10"/>
                <a:gd name="T2" fmla="*/ 0 w 1"/>
                <a:gd name="T3" fmla="*/ 5 h 10"/>
                <a:gd name="T4" fmla="*/ 0 w 1"/>
                <a:gd name="T5" fmla="*/ 5 h 10"/>
                <a:gd name="T6" fmla="*/ 0 w 1"/>
                <a:gd name="T7" fmla="*/ 4 h 10"/>
                <a:gd name="T8" fmla="*/ 0 w 1"/>
                <a:gd name="T9" fmla="*/ 4 h 10"/>
                <a:gd name="T10" fmla="*/ 1 w 1"/>
                <a:gd name="T11" fmla="*/ 3 h 10"/>
                <a:gd name="T12" fmla="*/ 1 w 1"/>
                <a:gd name="T13" fmla="*/ 3 h 10"/>
                <a:gd name="T14" fmla="*/ 1 w 1"/>
                <a:gd name="T15" fmla="*/ 3 h 10"/>
                <a:gd name="T16" fmla="*/ 1 w 1"/>
                <a:gd name="T17" fmla="*/ 2 h 10"/>
                <a:gd name="T18" fmla="*/ 1 w 1"/>
                <a:gd name="T19" fmla="*/ 2 h 10"/>
                <a:gd name="T20" fmla="*/ 1 w 1"/>
                <a:gd name="T21" fmla="*/ 1 h 10"/>
                <a:gd name="T22" fmla="*/ 1 w 1"/>
                <a:gd name="T23" fmla="*/ 0 h 10"/>
                <a:gd name="T24" fmla="*/ 1 w 1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" h="10">
                  <a:moveTo>
                    <a:pt x="1" y="0"/>
                  </a:move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80" name="Freeform 251"/>
            <p:cNvSpPr>
              <a:spLocks/>
            </p:cNvSpPr>
            <p:nvPr/>
          </p:nvSpPr>
          <p:spPr bwMode="auto">
            <a:xfrm>
              <a:off x="2478" y="1367"/>
              <a:ext cx="7" cy="10"/>
            </a:xfrm>
            <a:custGeom>
              <a:avLst/>
              <a:gdLst>
                <a:gd name="T0" fmla="*/ 1 w 15"/>
                <a:gd name="T1" fmla="*/ 4 h 21"/>
                <a:gd name="T2" fmla="*/ 2 w 15"/>
                <a:gd name="T3" fmla="*/ 3 h 21"/>
                <a:gd name="T4" fmla="*/ 2 w 15"/>
                <a:gd name="T5" fmla="*/ 3 h 21"/>
                <a:gd name="T6" fmla="*/ 2 w 15"/>
                <a:gd name="T7" fmla="*/ 3 h 21"/>
                <a:gd name="T8" fmla="*/ 3 w 15"/>
                <a:gd name="T9" fmla="*/ 3 h 21"/>
                <a:gd name="T10" fmla="*/ 4 w 15"/>
                <a:gd name="T11" fmla="*/ 3 h 21"/>
                <a:gd name="T12" fmla="*/ 4 w 15"/>
                <a:gd name="T13" fmla="*/ 3 h 21"/>
                <a:gd name="T14" fmla="*/ 4 w 15"/>
                <a:gd name="T15" fmla="*/ 3 h 21"/>
                <a:gd name="T16" fmla="*/ 5 w 15"/>
                <a:gd name="T17" fmla="*/ 3 h 21"/>
                <a:gd name="T18" fmla="*/ 5 w 15"/>
                <a:gd name="T19" fmla="*/ 3 h 21"/>
                <a:gd name="T20" fmla="*/ 6 w 15"/>
                <a:gd name="T21" fmla="*/ 3 h 21"/>
                <a:gd name="T22" fmla="*/ 3 w 15"/>
                <a:gd name="T23" fmla="*/ 0 h 21"/>
                <a:gd name="T24" fmla="*/ 1 w 15"/>
                <a:gd name="T25" fmla="*/ 1 h 21"/>
                <a:gd name="T26" fmla="*/ 0 w 15"/>
                <a:gd name="T27" fmla="*/ 3 h 21"/>
                <a:gd name="T28" fmla="*/ 0 w 15"/>
                <a:gd name="T29" fmla="*/ 4 h 21"/>
                <a:gd name="T30" fmla="*/ 0 w 15"/>
                <a:gd name="T31" fmla="*/ 5 h 21"/>
                <a:gd name="T32" fmla="*/ 1 w 15"/>
                <a:gd name="T33" fmla="*/ 6 h 21"/>
                <a:gd name="T34" fmla="*/ 2 w 15"/>
                <a:gd name="T35" fmla="*/ 6 h 21"/>
                <a:gd name="T36" fmla="*/ 2 w 15"/>
                <a:gd name="T37" fmla="*/ 7 h 21"/>
                <a:gd name="T38" fmla="*/ 3 w 15"/>
                <a:gd name="T39" fmla="*/ 8 h 21"/>
                <a:gd name="T40" fmla="*/ 3 w 15"/>
                <a:gd name="T41" fmla="*/ 9 h 21"/>
                <a:gd name="T42" fmla="*/ 2 w 15"/>
                <a:gd name="T43" fmla="*/ 10 h 21"/>
                <a:gd name="T44" fmla="*/ 7 w 15"/>
                <a:gd name="T45" fmla="*/ 6 h 21"/>
                <a:gd name="T46" fmla="*/ 7 w 15"/>
                <a:gd name="T47" fmla="*/ 6 h 21"/>
                <a:gd name="T48" fmla="*/ 6 w 15"/>
                <a:gd name="T49" fmla="*/ 6 h 21"/>
                <a:gd name="T50" fmla="*/ 5 w 15"/>
                <a:gd name="T51" fmla="*/ 6 h 21"/>
                <a:gd name="T52" fmla="*/ 5 w 15"/>
                <a:gd name="T53" fmla="*/ 6 h 21"/>
                <a:gd name="T54" fmla="*/ 4 w 15"/>
                <a:gd name="T55" fmla="*/ 6 h 21"/>
                <a:gd name="T56" fmla="*/ 4 w 15"/>
                <a:gd name="T57" fmla="*/ 6 h 21"/>
                <a:gd name="T58" fmla="*/ 3 w 15"/>
                <a:gd name="T59" fmla="*/ 6 h 21"/>
                <a:gd name="T60" fmla="*/ 2 w 15"/>
                <a:gd name="T61" fmla="*/ 5 h 21"/>
                <a:gd name="T62" fmla="*/ 2 w 15"/>
                <a:gd name="T63" fmla="*/ 5 h 21"/>
                <a:gd name="T64" fmla="*/ 2 w 15"/>
                <a:gd name="T65" fmla="*/ 4 h 21"/>
                <a:gd name="T66" fmla="*/ 2 w 15"/>
                <a:gd name="T67" fmla="*/ 4 h 21"/>
                <a:gd name="T68" fmla="*/ 1 w 15"/>
                <a:gd name="T69" fmla="*/ 4 h 2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5" h="21">
                  <a:moveTo>
                    <a:pt x="3" y="8"/>
                  </a:move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5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21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81" name="Freeform 252"/>
            <p:cNvSpPr>
              <a:spLocks/>
            </p:cNvSpPr>
            <p:nvPr/>
          </p:nvSpPr>
          <p:spPr bwMode="auto">
            <a:xfrm>
              <a:off x="2460" y="1370"/>
              <a:ext cx="7" cy="4"/>
            </a:xfrm>
            <a:custGeom>
              <a:avLst/>
              <a:gdLst>
                <a:gd name="T0" fmla="*/ 7 w 15"/>
                <a:gd name="T1" fmla="*/ 2 h 9"/>
                <a:gd name="T2" fmla="*/ 0 w 15"/>
                <a:gd name="T3" fmla="*/ 0 h 9"/>
                <a:gd name="T4" fmla="*/ 0 w 15"/>
                <a:gd name="T5" fmla="*/ 0 h 9"/>
                <a:gd name="T6" fmla="*/ 0 w 15"/>
                <a:gd name="T7" fmla="*/ 2 h 9"/>
                <a:gd name="T8" fmla="*/ 0 w 15"/>
                <a:gd name="T9" fmla="*/ 2 h 9"/>
                <a:gd name="T10" fmla="*/ 1 w 15"/>
                <a:gd name="T11" fmla="*/ 3 h 9"/>
                <a:gd name="T12" fmla="*/ 1 w 15"/>
                <a:gd name="T13" fmla="*/ 4 h 9"/>
                <a:gd name="T14" fmla="*/ 2 w 15"/>
                <a:gd name="T15" fmla="*/ 4 h 9"/>
                <a:gd name="T16" fmla="*/ 3 w 15"/>
                <a:gd name="T17" fmla="*/ 4 h 9"/>
                <a:gd name="T18" fmla="*/ 4 w 15"/>
                <a:gd name="T19" fmla="*/ 4 h 9"/>
                <a:gd name="T20" fmla="*/ 6 w 15"/>
                <a:gd name="T21" fmla="*/ 3 h 9"/>
                <a:gd name="T22" fmla="*/ 7 w 15"/>
                <a:gd name="T23" fmla="*/ 3 h 9"/>
                <a:gd name="T24" fmla="*/ 7 w 15"/>
                <a:gd name="T25" fmla="*/ 3 h 9"/>
                <a:gd name="T26" fmla="*/ 7 w 15"/>
                <a:gd name="T27" fmla="*/ 2 h 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" h="9">
                  <a:moveTo>
                    <a:pt x="15" y="5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82" name="Freeform 253"/>
            <p:cNvSpPr>
              <a:spLocks/>
            </p:cNvSpPr>
            <p:nvPr/>
          </p:nvSpPr>
          <p:spPr bwMode="auto">
            <a:xfrm>
              <a:off x="2723" y="1370"/>
              <a:ext cx="56" cy="33"/>
            </a:xfrm>
            <a:custGeom>
              <a:avLst/>
              <a:gdLst>
                <a:gd name="T0" fmla="*/ 55 w 113"/>
                <a:gd name="T1" fmla="*/ 27 h 65"/>
                <a:gd name="T2" fmla="*/ 55 w 113"/>
                <a:gd name="T3" fmla="*/ 24 h 65"/>
                <a:gd name="T4" fmla="*/ 56 w 113"/>
                <a:gd name="T5" fmla="*/ 22 h 65"/>
                <a:gd name="T6" fmla="*/ 56 w 113"/>
                <a:gd name="T7" fmla="*/ 21 h 65"/>
                <a:gd name="T8" fmla="*/ 56 w 113"/>
                <a:gd name="T9" fmla="*/ 19 h 65"/>
                <a:gd name="T10" fmla="*/ 55 w 113"/>
                <a:gd name="T11" fmla="*/ 17 h 65"/>
                <a:gd name="T12" fmla="*/ 55 w 113"/>
                <a:gd name="T13" fmla="*/ 15 h 65"/>
                <a:gd name="T14" fmla="*/ 54 w 113"/>
                <a:gd name="T15" fmla="*/ 13 h 65"/>
                <a:gd name="T16" fmla="*/ 54 w 113"/>
                <a:gd name="T17" fmla="*/ 11 h 65"/>
                <a:gd name="T18" fmla="*/ 54 w 113"/>
                <a:gd name="T19" fmla="*/ 9 h 65"/>
                <a:gd name="T20" fmla="*/ 54 w 113"/>
                <a:gd name="T21" fmla="*/ 8 h 65"/>
                <a:gd name="T22" fmla="*/ 50 w 113"/>
                <a:gd name="T23" fmla="*/ 9 h 65"/>
                <a:gd name="T24" fmla="*/ 47 w 113"/>
                <a:gd name="T25" fmla="*/ 10 h 65"/>
                <a:gd name="T26" fmla="*/ 46 w 113"/>
                <a:gd name="T27" fmla="*/ 13 h 65"/>
                <a:gd name="T28" fmla="*/ 44 w 113"/>
                <a:gd name="T29" fmla="*/ 15 h 65"/>
                <a:gd name="T30" fmla="*/ 42 w 113"/>
                <a:gd name="T31" fmla="*/ 18 h 65"/>
                <a:gd name="T32" fmla="*/ 41 w 113"/>
                <a:gd name="T33" fmla="*/ 21 h 65"/>
                <a:gd name="T34" fmla="*/ 39 w 113"/>
                <a:gd name="T35" fmla="*/ 24 h 65"/>
                <a:gd name="T36" fmla="*/ 37 w 113"/>
                <a:gd name="T37" fmla="*/ 26 h 65"/>
                <a:gd name="T38" fmla="*/ 35 w 113"/>
                <a:gd name="T39" fmla="*/ 27 h 65"/>
                <a:gd name="T40" fmla="*/ 33 w 113"/>
                <a:gd name="T41" fmla="*/ 29 h 65"/>
                <a:gd name="T42" fmla="*/ 32 w 113"/>
                <a:gd name="T43" fmla="*/ 28 h 65"/>
                <a:gd name="T44" fmla="*/ 31 w 113"/>
                <a:gd name="T45" fmla="*/ 27 h 65"/>
                <a:gd name="T46" fmla="*/ 31 w 113"/>
                <a:gd name="T47" fmla="*/ 27 h 65"/>
                <a:gd name="T48" fmla="*/ 31 w 113"/>
                <a:gd name="T49" fmla="*/ 26 h 65"/>
                <a:gd name="T50" fmla="*/ 30 w 113"/>
                <a:gd name="T51" fmla="*/ 26 h 65"/>
                <a:gd name="T52" fmla="*/ 30 w 113"/>
                <a:gd name="T53" fmla="*/ 24 h 65"/>
                <a:gd name="T54" fmla="*/ 30 w 113"/>
                <a:gd name="T55" fmla="*/ 24 h 65"/>
                <a:gd name="T56" fmla="*/ 30 w 113"/>
                <a:gd name="T57" fmla="*/ 23 h 65"/>
                <a:gd name="T58" fmla="*/ 31 w 113"/>
                <a:gd name="T59" fmla="*/ 23 h 65"/>
                <a:gd name="T60" fmla="*/ 31 w 113"/>
                <a:gd name="T61" fmla="*/ 22 h 65"/>
                <a:gd name="T62" fmla="*/ 33 w 113"/>
                <a:gd name="T63" fmla="*/ 22 h 65"/>
                <a:gd name="T64" fmla="*/ 33 w 113"/>
                <a:gd name="T65" fmla="*/ 19 h 65"/>
                <a:gd name="T66" fmla="*/ 31 w 113"/>
                <a:gd name="T67" fmla="*/ 16 h 65"/>
                <a:gd name="T68" fmla="*/ 29 w 113"/>
                <a:gd name="T69" fmla="*/ 13 h 65"/>
                <a:gd name="T70" fmla="*/ 26 w 113"/>
                <a:gd name="T71" fmla="*/ 10 h 65"/>
                <a:gd name="T72" fmla="*/ 23 w 113"/>
                <a:gd name="T73" fmla="*/ 8 h 65"/>
                <a:gd name="T74" fmla="*/ 20 w 113"/>
                <a:gd name="T75" fmla="*/ 6 h 65"/>
                <a:gd name="T76" fmla="*/ 16 w 113"/>
                <a:gd name="T77" fmla="*/ 4 h 65"/>
                <a:gd name="T78" fmla="*/ 13 w 113"/>
                <a:gd name="T79" fmla="*/ 3 h 65"/>
                <a:gd name="T80" fmla="*/ 9 w 113"/>
                <a:gd name="T81" fmla="*/ 1 h 65"/>
                <a:gd name="T82" fmla="*/ 5 w 113"/>
                <a:gd name="T83" fmla="*/ 1 h 65"/>
                <a:gd name="T84" fmla="*/ 2 w 113"/>
                <a:gd name="T85" fmla="*/ 0 h 65"/>
                <a:gd name="T86" fmla="*/ 0 w 113"/>
                <a:gd name="T87" fmla="*/ 33 h 65"/>
                <a:gd name="T88" fmla="*/ 5 w 113"/>
                <a:gd name="T89" fmla="*/ 33 h 65"/>
                <a:gd name="T90" fmla="*/ 10 w 113"/>
                <a:gd name="T91" fmla="*/ 33 h 65"/>
                <a:gd name="T92" fmla="*/ 16 w 113"/>
                <a:gd name="T93" fmla="*/ 33 h 65"/>
                <a:gd name="T94" fmla="*/ 22 w 113"/>
                <a:gd name="T95" fmla="*/ 33 h 65"/>
                <a:gd name="T96" fmla="*/ 28 w 113"/>
                <a:gd name="T97" fmla="*/ 32 h 65"/>
                <a:gd name="T98" fmla="*/ 33 w 113"/>
                <a:gd name="T99" fmla="*/ 32 h 65"/>
                <a:gd name="T100" fmla="*/ 39 w 113"/>
                <a:gd name="T101" fmla="*/ 31 h 65"/>
                <a:gd name="T102" fmla="*/ 44 w 113"/>
                <a:gd name="T103" fmla="*/ 30 h 65"/>
                <a:gd name="T104" fmla="*/ 50 w 113"/>
                <a:gd name="T105" fmla="*/ 29 h 65"/>
                <a:gd name="T106" fmla="*/ 55 w 113"/>
                <a:gd name="T107" fmla="*/ 27 h 65"/>
                <a:gd name="T108" fmla="*/ 55 w 113"/>
                <a:gd name="T109" fmla="*/ 27 h 6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3" h="65">
                  <a:moveTo>
                    <a:pt x="110" y="53"/>
                  </a:moveTo>
                  <a:lnTo>
                    <a:pt x="111" y="48"/>
                  </a:lnTo>
                  <a:lnTo>
                    <a:pt x="113" y="44"/>
                  </a:lnTo>
                  <a:lnTo>
                    <a:pt x="113" y="41"/>
                  </a:lnTo>
                  <a:lnTo>
                    <a:pt x="113" y="37"/>
                  </a:lnTo>
                  <a:lnTo>
                    <a:pt x="111" y="33"/>
                  </a:lnTo>
                  <a:lnTo>
                    <a:pt x="110" y="30"/>
                  </a:lnTo>
                  <a:lnTo>
                    <a:pt x="109" y="26"/>
                  </a:lnTo>
                  <a:lnTo>
                    <a:pt x="109" y="22"/>
                  </a:lnTo>
                  <a:lnTo>
                    <a:pt x="108" y="18"/>
                  </a:lnTo>
                  <a:lnTo>
                    <a:pt x="108" y="15"/>
                  </a:lnTo>
                  <a:lnTo>
                    <a:pt x="100" y="17"/>
                  </a:lnTo>
                  <a:lnTo>
                    <a:pt x="95" y="20"/>
                  </a:lnTo>
                  <a:lnTo>
                    <a:pt x="92" y="25"/>
                  </a:lnTo>
                  <a:lnTo>
                    <a:pt x="88" y="30"/>
                  </a:lnTo>
                  <a:lnTo>
                    <a:pt x="84" y="36"/>
                  </a:lnTo>
                  <a:lnTo>
                    <a:pt x="82" y="42"/>
                  </a:lnTo>
                  <a:lnTo>
                    <a:pt x="79" y="47"/>
                  </a:lnTo>
                  <a:lnTo>
                    <a:pt x="75" y="52"/>
                  </a:lnTo>
                  <a:lnTo>
                    <a:pt x="71" y="54"/>
                  </a:lnTo>
                  <a:lnTo>
                    <a:pt x="66" y="57"/>
                  </a:lnTo>
                  <a:lnTo>
                    <a:pt x="64" y="56"/>
                  </a:lnTo>
                  <a:lnTo>
                    <a:pt x="63" y="54"/>
                  </a:lnTo>
                  <a:lnTo>
                    <a:pt x="63" y="53"/>
                  </a:lnTo>
                  <a:lnTo>
                    <a:pt x="62" y="52"/>
                  </a:lnTo>
                  <a:lnTo>
                    <a:pt x="61" y="51"/>
                  </a:lnTo>
                  <a:lnTo>
                    <a:pt x="61" y="48"/>
                  </a:lnTo>
                  <a:lnTo>
                    <a:pt x="61" y="47"/>
                  </a:lnTo>
                  <a:lnTo>
                    <a:pt x="61" y="46"/>
                  </a:lnTo>
                  <a:lnTo>
                    <a:pt x="62" y="46"/>
                  </a:lnTo>
                  <a:lnTo>
                    <a:pt x="63" y="44"/>
                  </a:lnTo>
                  <a:lnTo>
                    <a:pt x="66" y="44"/>
                  </a:lnTo>
                  <a:lnTo>
                    <a:pt x="66" y="38"/>
                  </a:lnTo>
                  <a:lnTo>
                    <a:pt x="62" y="31"/>
                  </a:lnTo>
                  <a:lnTo>
                    <a:pt x="58" y="25"/>
                  </a:lnTo>
                  <a:lnTo>
                    <a:pt x="53" y="20"/>
                  </a:lnTo>
                  <a:lnTo>
                    <a:pt x="47" y="15"/>
                  </a:lnTo>
                  <a:lnTo>
                    <a:pt x="41" y="11"/>
                  </a:lnTo>
                  <a:lnTo>
                    <a:pt x="33" y="7"/>
                  </a:lnTo>
                  <a:lnTo>
                    <a:pt x="26" y="5"/>
                  </a:lnTo>
                  <a:lnTo>
                    <a:pt x="18" y="2"/>
                  </a:lnTo>
                  <a:lnTo>
                    <a:pt x="11" y="1"/>
                  </a:lnTo>
                  <a:lnTo>
                    <a:pt x="4" y="0"/>
                  </a:lnTo>
                  <a:lnTo>
                    <a:pt x="0" y="65"/>
                  </a:lnTo>
                  <a:lnTo>
                    <a:pt x="10" y="65"/>
                  </a:lnTo>
                  <a:lnTo>
                    <a:pt x="21" y="65"/>
                  </a:lnTo>
                  <a:lnTo>
                    <a:pt x="32" y="65"/>
                  </a:lnTo>
                  <a:lnTo>
                    <a:pt x="45" y="65"/>
                  </a:lnTo>
                  <a:lnTo>
                    <a:pt x="56" y="64"/>
                  </a:lnTo>
                  <a:lnTo>
                    <a:pt x="67" y="63"/>
                  </a:lnTo>
                  <a:lnTo>
                    <a:pt x="78" y="62"/>
                  </a:lnTo>
                  <a:lnTo>
                    <a:pt x="89" y="59"/>
                  </a:lnTo>
                  <a:lnTo>
                    <a:pt x="100" y="57"/>
                  </a:lnTo>
                  <a:lnTo>
                    <a:pt x="110" y="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83" name="Freeform 254"/>
            <p:cNvSpPr>
              <a:spLocks/>
            </p:cNvSpPr>
            <p:nvPr/>
          </p:nvSpPr>
          <p:spPr bwMode="auto">
            <a:xfrm>
              <a:off x="2803" y="1372"/>
              <a:ext cx="4" cy="12"/>
            </a:xfrm>
            <a:custGeom>
              <a:avLst/>
              <a:gdLst>
                <a:gd name="T0" fmla="*/ 4 w 6"/>
                <a:gd name="T1" fmla="*/ 0 h 22"/>
                <a:gd name="T2" fmla="*/ 1 w 6"/>
                <a:gd name="T3" fmla="*/ 1 h 22"/>
                <a:gd name="T4" fmla="*/ 0 w 6"/>
                <a:gd name="T5" fmla="*/ 12 h 22"/>
                <a:gd name="T6" fmla="*/ 1 w 6"/>
                <a:gd name="T7" fmla="*/ 12 h 22"/>
                <a:gd name="T8" fmla="*/ 4 w 6"/>
                <a:gd name="T9" fmla="*/ 1 h 22"/>
                <a:gd name="T10" fmla="*/ 4 w 6"/>
                <a:gd name="T11" fmla="*/ 1 h 22"/>
                <a:gd name="T12" fmla="*/ 4 w 6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22">
                  <a:moveTo>
                    <a:pt x="6" y="0"/>
                  </a:moveTo>
                  <a:lnTo>
                    <a:pt x="2" y="1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6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84" name="Freeform 255"/>
            <p:cNvSpPr>
              <a:spLocks/>
            </p:cNvSpPr>
            <p:nvPr/>
          </p:nvSpPr>
          <p:spPr bwMode="auto">
            <a:xfrm>
              <a:off x="2454" y="1379"/>
              <a:ext cx="3" cy="5"/>
            </a:xfrm>
            <a:custGeom>
              <a:avLst/>
              <a:gdLst>
                <a:gd name="T0" fmla="*/ 2 w 6"/>
                <a:gd name="T1" fmla="*/ 0 h 9"/>
                <a:gd name="T2" fmla="*/ 2 w 6"/>
                <a:gd name="T3" fmla="*/ 1 h 9"/>
                <a:gd name="T4" fmla="*/ 1 w 6"/>
                <a:gd name="T5" fmla="*/ 2 h 9"/>
                <a:gd name="T6" fmla="*/ 0 w 6"/>
                <a:gd name="T7" fmla="*/ 2 h 9"/>
                <a:gd name="T8" fmla="*/ 0 w 6"/>
                <a:gd name="T9" fmla="*/ 3 h 9"/>
                <a:gd name="T10" fmla="*/ 0 w 6"/>
                <a:gd name="T11" fmla="*/ 3 h 9"/>
                <a:gd name="T12" fmla="*/ 0 w 6"/>
                <a:gd name="T13" fmla="*/ 4 h 9"/>
                <a:gd name="T14" fmla="*/ 0 w 6"/>
                <a:gd name="T15" fmla="*/ 4 h 9"/>
                <a:gd name="T16" fmla="*/ 1 w 6"/>
                <a:gd name="T17" fmla="*/ 4 h 9"/>
                <a:gd name="T18" fmla="*/ 2 w 6"/>
                <a:gd name="T19" fmla="*/ 5 h 9"/>
                <a:gd name="T20" fmla="*/ 3 w 6"/>
                <a:gd name="T21" fmla="*/ 5 h 9"/>
                <a:gd name="T22" fmla="*/ 2 w 6"/>
                <a:gd name="T23" fmla="*/ 0 h 9"/>
                <a:gd name="T24" fmla="*/ 2 w 6"/>
                <a:gd name="T25" fmla="*/ 0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lnTo>
                    <a:pt x="3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4" y="9"/>
                  </a:lnTo>
                  <a:lnTo>
                    <a:pt x="6" y="9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85" name="Freeform 256"/>
            <p:cNvSpPr>
              <a:spLocks/>
            </p:cNvSpPr>
            <p:nvPr/>
          </p:nvSpPr>
          <p:spPr bwMode="auto">
            <a:xfrm>
              <a:off x="2454" y="1376"/>
              <a:ext cx="2" cy="3"/>
            </a:xfrm>
            <a:custGeom>
              <a:avLst/>
              <a:gdLst>
                <a:gd name="T0" fmla="*/ 0 w 4"/>
                <a:gd name="T1" fmla="*/ 0 h 6"/>
                <a:gd name="T2" fmla="*/ 2 w 4"/>
                <a:gd name="T3" fmla="*/ 3 h 6"/>
                <a:gd name="T4" fmla="*/ 2 w 4"/>
                <a:gd name="T5" fmla="*/ 3 h 6"/>
                <a:gd name="T6" fmla="*/ 2 w 4"/>
                <a:gd name="T7" fmla="*/ 3 h 6"/>
                <a:gd name="T8" fmla="*/ 2 w 4"/>
                <a:gd name="T9" fmla="*/ 2 h 6"/>
                <a:gd name="T10" fmla="*/ 2 w 4"/>
                <a:gd name="T11" fmla="*/ 2 h 6"/>
                <a:gd name="T12" fmla="*/ 2 w 4"/>
                <a:gd name="T13" fmla="*/ 2 h 6"/>
                <a:gd name="T14" fmla="*/ 2 w 4"/>
                <a:gd name="T15" fmla="*/ 2 h 6"/>
                <a:gd name="T16" fmla="*/ 2 w 4"/>
                <a:gd name="T17" fmla="*/ 1 h 6"/>
                <a:gd name="T18" fmla="*/ 1 w 4"/>
                <a:gd name="T19" fmla="*/ 1 h 6"/>
                <a:gd name="T20" fmla="*/ 1 w 4"/>
                <a:gd name="T21" fmla="*/ 0 h 6"/>
                <a:gd name="T22" fmla="*/ 0 w 4"/>
                <a:gd name="T23" fmla="*/ 0 h 6"/>
                <a:gd name="T24" fmla="*/ 0 w 4"/>
                <a:gd name="T25" fmla="*/ 0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86" name="Freeform 257"/>
            <p:cNvSpPr>
              <a:spLocks noEditPoints="1"/>
            </p:cNvSpPr>
            <p:nvPr/>
          </p:nvSpPr>
          <p:spPr bwMode="auto">
            <a:xfrm>
              <a:off x="2585" y="1388"/>
              <a:ext cx="10" cy="13"/>
            </a:xfrm>
            <a:custGeom>
              <a:avLst/>
              <a:gdLst>
                <a:gd name="T0" fmla="*/ 1 w 21"/>
                <a:gd name="T1" fmla="*/ 12 h 26"/>
                <a:gd name="T2" fmla="*/ 1 w 21"/>
                <a:gd name="T3" fmla="*/ 12 h 26"/>
                <a:gd name="T4" fmla="*/ 2 w 21"/>
                <a:gd name="T5" fmla="*/ 12 h 26"/>
                <a:gd name="T6" fmla="*/ 3 w 21"/>
                <a:gd name="T7" fmla="*/ 13 h 26"/>
                <a:gd name="T8" fmla="*/ 4 w 21"/>
                <a:gd name="T9" fmla="*/ 13 h 26"/>
                <a:gd name="T10" fmla="*/ 5 w 21"/>
                <a:gd name="T11" fmla="*/ 13 h 26"/>
                <a:gd name="T12" fmla="*/ 6 w 21"/>
                <a:gd name="T13" fmla="*/ 13 h 26"/>
                <a:gd name="T14" fmla="*/ 6 w 21"/>
                <a:gd name="T15" fmla="*/ 12 h 26"/>
                <a:gd name="T16" fmla="*/ 7 w 21"/>
                <a:gd name="T17" fmla="*/ 12 h 26"/>
                <a:gd name="T18" fmla="*/ 8 w 21"/>
                <a:gd name="T19" fmla="*/ 11 h 26"/>
                <a:gd name="T20" fmla="*/ 8 w 21"/>
                <a:gd name="T21" fmla="*/ 11 h 26"/>
                <a:gd name="T22" fmla="*/ 9 w 21"/>
                <a:gd name="T23" fmla="*/ 9 h 26"/>
                <a:gd name="T24" fmla="*/ 9 w 21"/>
                <a:gd name="T25" fmla="*/ 8 h 26"/>
                <a:gd name="T26" fmla="*/ 9 w 21"/>
                <a:gd name="T27" fmla="*/ 7 h 26"/>
                <a:gd name="T28" fmla="*/ 10 w 21"/>
                <a:gd name="T29" fmla="*/ 6 h 26"/>
                <a:gd name="T30" fmla="*/ 10 w 21"/>
                <a:gd name="T31" fmla="*/ 4 h 26"/>
                <a:gd name="T32" fmla="*/ 10 w 21"/>
                <a:gd name="T33" fmla="*/ 3 h 26"/>
                <a:gd name="T34" fmla="*/ 9 w 21"/>
                <a:gd name="T35" fmla="*/ 3 h 26"/>
                <a:gd name="T36" fmla="*/ 9 w 21"/>
                <a:gd name="T37" fmla="*/ 1 h 26"/>
                <a:gd name="T38" fmla="*/ 8 w 21"/>
                <a:gd name="T39" fmla="*/ 1 h 26"/>
                <a:gd name="T40" fmla="*/ 7 w 21"/>
                <a:gd name="T41" fmla="*/ 0 h 26"/>
                <a:gd name="T42" fmla="*/ 0 w 21"/>
                <a:gd name="T43" fmla="*/ 6 h 26"/>
                <a:gd name="T44" fmla="*/ 0 w 21"/>
                <a:gd name="T45" fmla="*/ 6 h 26"/>
                <a:gd name="T46" fmla="*/ 0 w 21"/>
                <a:gd name="T47" fmla="*/ 7 h 26"/>
                <a:gd name="T48" fmla="*/ 0 w 21"/>
                <a:gd name="T49" fmla="*/ 8 h 26"/>
                <a:gd name="T50" fmla="*/ 0 w 21"/>
                <a:gd name="T51" fmla="*/ 9 h 26"/>
                <a:gd name="T52" fmla="*/ 0 w 21"/>
                <a:gd name="T53" fmla="*/ 9 h 26"/>
                <a:gd name="T54" fmla="*/ 0 w 21"/>
                <a:gd name="T55" fmla="*/ 11 h 26"/>
                <a:gd name="T56" fmla="*/ 0 w 21"/>
                <a:gd name="T57" fmla="*/ 11 h 26"/>
                <a:gd name="T58" fmla="*/ 0 w 21"/>
                <a:gd name="T59" fmla="*/ 11 h 26"/>
                <a:gd name="T60" fmla="*/ 0 w 21"/>
                <a:gd name="T61" fmla="*/ 12 h 26"/>
                <a:gd name="T62" fmla="*/ 1 w 21"/>
                <a:gd name="T63" fmla="*/ 12 h 26"/>
                <a:gd name="T64" fmla="*/ 1 w 21"/>
                <a:gd name="T65" fmla="*/ 12 h 26"/>
                <a:gd name="T66" fmla="*/ 1 w 21"/>
                <a:gd name="T67" fmla="*/ 12 h 26"/>
                <a:gd name="T68" fmla="*/ 8 w 21"/>
                <a:gd name="T69" fmla="*/ 4 h 26"/>
                <a:gd name="T70" fmla="*/ 6 w 21"/>
                <a:gd name="T71" fmla="*/ 11 h 26"/>
                <a:gd name="T72" fmla="*/ 3 w 21"/>
                <a:gd name="T73" fmla="*/ 8 h 26"/>
                <a:gd name="T74" fmla="*/ 3 w 21"/>
                <a:gd name="T75" fmla="*/ 7 h 26"/>
                <a:gd name="T76" fmla="*/ 4 w 21"/>
                <a:gd name="T77" fmla="*/ 6 h 26"/>
                <a:gd name="T78" fmla="*/ 4 w 21"/>
                <a:gd name="T79" fmla="*/ 6 h 26"/>
                <a:gd name="T80" fmla="*/ 5 w 21"/>
                <a:gd name="T81" fmla="*/ 5 h 26"/>
                <a:gd name="T82" fmla="*/ 5 w 21"/>
                <a:gd name="T83" fmla="*/ 5 h 26"/>
                <a:gd name="T84" fmla="*/ 6 w 21"/>
                <a:gd name="T85" fmla="*/ 4 h 26"/>
                <a:gd name="T86" fmla="*/ 6 w 21"/>
                <a:gd name="T87" fmla="*/ 4 h 26"/>
                <a:gd name="T88" fmla="*/ 7 w 21"/>
                <a:gd name="T89" fmla="*/ 4 h 26"/>
                <a:gd name="T90" fmla="*/ 8 w 21"/>
                <a:gd name="T91" fmla="*/ 4 h 26"/>
                <a:gd name="T92" fmla="*/ 8 w 21"/>
                <a:gd name="T93" fmla="*/ 4 h 26"/>
                <a:gd name="T94" fmla="*/ 8 w 21"/>
                <a:gd name="T95" fmla="*/ 4 h 26"/>
                <a:gd name="T96" fmla="*/ 8 w 21"/>
                <a:gd name="T97" fmla="*/ 4 h 2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1" h="26">
                  <a:moveTo>
                    <a:pt x="2" y="23"/>
                  </a:moveTo>
                  <a:lnTo>
                    <a:pt x="3" y="24"/>
                  </a:lnTo>
                  <a:lnTo>
                    <a:pt x="5" y="24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10" y="26"/>
                  </a:lnTo>
                  <a:lnTo>
                    <a:pt x="12" y="26"/>
                  </a:lnTo>
                  <a:lnTo>
                    <a:pt x="13" y="24"/>
                  </a:lnTo>
                  <a:lnTo>
                    <a:pt x="14" y="23"/>
                  </a:lnTo>
                  <a:lnTo>
                    <a:pt x="16" y="22"/>
                  </a:lnTo>
                  <a:lnTo>
                    <a:pt x="17" y="21"/>
                  </a:lnTo>
                  <a:lnTo>
                    <a:pt x="18" y="18"/>
                  </a:lnTo>
                  <a:lnTo>
                    <a:pt x="19" y="16"/>
                  </a:lnTo>
                  <a:lnTo>
                    <a:pt x="19" y="13"/>
                  </a:lnTo>
                  <a:lnTo>
                    <a:pt x="21" y="11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5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1" y="23"/>
                  </a:lnTo>
                  <a:lnTo>
                    <a:pt x="2" y="23"/>
                  </a:lnTo>
                  <a:close/>
                  <a:moveTo>
                    <a:pt x="17" y="8"/>
                  </a:moveTo>
                  <a:lnTo>
                    <a:pt x="12" y="21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4" y="7"/>
                  </a:lnTo>
                  <a:lnTo>
                    <a:pt x="16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87" name="Freeform 258"/>
            <p:cNvSpPr>
              <a:spLocks/>
            </p:cNvSpPr>
            <p:nvPr/>
          </p:nvSpPr>
          <p:spPr bwMode="auto">
            <a:xfrm>
              <a:off x="2588" y="1392"/>
              <a:ext cx="5" cy="6"/>
            </a:xfrm>
            <a:custGeom>
              <a:avLst/>
              <a:gdLst>
                <a:gd name="T0" fmla="*/ 5 w 11"/>
                <a:gd name="T1" fmla="*/ 0 h 14"/>
                <a:gd name="T2" fmla="*/ 5 w 11"/>
                <a:gd name="T3" fmla="*/ 0 h 14"/>
                <a:gd name="T4" fmla="*/ 4 w 11"/>
                <a:gd name="T5" fmla="*/ 0 h 14"/>
                <a:gd name="T6" fmla="*/ 3 w 11"/>
                <a:gd name="T7" fmla="*/ 0 h 14"/>
                <a:gd name="T8" fmla="*/ 3 w 11"/>
                <a:gd name="T9" fmla="*/ 0 h 14"/>
                <a:gd name="T10" fmla="*/ 2 w 11"/>
                <a:gd name="T11" fmla="*/ 1 h 14"/>
                <a:gd name="T12" fmla="*/ 2 w 11"/>
                <a:gd name="T13" fmla="*/ 1 h 14"/>
                <a:gd name="T14" fmla="*/ 1 w 11"/>
                <a:gd name="T15" fmla="*/ 2 h 14"/>
                <a:gd name="T16" fmla="*/ 1 w 11"/>
                <a:gd name="T17" fmla="*/ 2 h 14"/>
                <a:gd name="T18" fmla="*/ 0 w 11"/>
                <a:gd name="T19" fmla="*/ 3 h 14"/>
                <a:gd name="T20" fmla="*/ 0 w 11"/>
                <a:gd name="T21" fmla="*/ 3 h 14"/>
                <a:gd name="T22" fmla="*/ 3 w 11"/>
                <a:gd name="T23" fmla="*/ 6 h 14"/>
                <a:gd name="T24" fmla="*/ 5 w 11"/>
                <a:gd name="T25" fmla="*/ 0 h 14"/>
                <a:gd name="T26" fmla="*/ 5 w 11"/>
                <a:gd name="T27" fmla="*/ 0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" h="14">
                  <a:moveTo>
                    <a:pt x="11" y="1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6" y="1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88" name="Freeform 259"/>
            <p:cNvSpPr>
              <a:spLocks/>
            </p:cNvSpPr>
            <p:nvPr/>
          </p:nvSpPr>
          <p:spPr bwMode="auto">
            <a:xfrm>
              <a:off x="2677" y="1395"/>
              <a:ext cx="4" cy="8"/>
            </a:xfrm>
            <a:custGeom>
              <a:avLst/>
              <a:gdLst>
                <a:gd name="T0" fmla="*/ 4 w 9"/>
                <a:gd name="T1" fmla="*/ 3 h 14"/>
                <a:gd name="T2" fmla="*/ 3 w 9"/>
                <a:gd name="T3" fmla="*/ 5 h 14"/>
                <a:gd name="T4" fmla="*/ 2 w 9"/>
                <a:gd name="T5" fmla="*/ 5 h 14"/>
                <a:gd name="T6" fmla="*/ 2 w 9"/>
                <a:gd name="T7" fmla="*/ 4 h 14"/>
                <a:gd name="T8" fmla="*/ 2 w 9"/>
                <a:gd name="T9" fmla="*/ 3 h 14"/>
                <a:gd name="T10" fmla="*/ 2 w 9"/>
                <a:gd name="T11" fmla="*/ 3 h 14"/>
                <a:gd name="T12" fmla="*/ 1 w 9"/>
                <a:gd name="T13" fmla="*/ 3 h 14"/>
                <a:gd name="T14" fmla="*/ 1 w 9"/>
                <a:gd name="T15" fmla="*/ 2 h 14"/>
                <a:gd name="T16" fmla="*/ 1 w 9"/>
                <a:gd name="T17" fmla="*/ 1 h 14"/>
                <a:gd name="T18" fmla="*/ 1 w 9"/>
                <a:gd name="T19" fmla="*/ 1 h 14"/>
                <a:gd name="T20" fmla="*/ 1 w 9"/>
                <a:gd name="T21" fmla="*/ 1 h 14"/>
                <a:gd name="T22" fmla="*/ 1 w 9"/>
                <a:gd name="T23" fmla="*/ 0 h 14"/>
                <a:gd name="T24" fmla="*/ 0 w 9"/>
                <a:gd name="T25" fmla="*/ 0 h 14"/>
                <a:gd name="T26" fmla="*/ 0 w 9"/>
                <a:gd name="T27" fmla="*/ 8 h 14"/>
                <a:gd name="T28" fmla="*/ 1 w 9"/>
                <a:gd name="T29" fmla="*/ 8 h 14"/>
                <a:gd name="T30" fmla="*/ 4 w 9"/>
                <a:gd name="T31" fmla="*/ 3 h 14"/>
                <a:gd name="T32" fmla="*/ 4 w 9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" h="14">
                  <a:moveTo>
                    <a:pt x="9" y="6"/>
                  </a:moveTo>
                  <a:lnTo>
                    <a:pt x="6" y="8"/>
                  </a:lnTo>
                  <a:lnTo>
                    <a:pt x="5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89" name="Freeform 260"/>
            <p:cNvSpPr>
              <a:spLocks/>
            </p:cNvSpPr>
            <p:nvPr/>
          </p:nvSpPr>
          <p:spPr bwMode="auto">
            <a:xfrm>
              <a:off x="2488" y="1400"/>
              <a:ext cx="7" cy="11"/>
            </a:xfrm>
            <a:custGeom>
              <a:avLst/>
              <a:gdLst>
                <a:gd name="T0" fmla="*/ 4 w 14"/>
                <a:gd name="T1" fmla="*/ 0 h 23"/>
                <a:gd name="T2" fmla="*/ 0 w 14"/>
                <a:gd name="T3" fmla="*/ 10 h 23"/>
                <a:gd name="T4" fmla="*/ 1 w 14"/>
                <a:gd name="T5" fmla="*/ 10 h 23"/>
                <a:gd name="T6" fmla="*/ 1 w 14"/>
                <a:gd name="T7" fmla="*/ 10 h 23"/>
                <a:gd name="T8" fmla="*/ 2 w 14"/>
                <a:gd name="T9" fmla="*/ 10 h 23"/>
                <a:gd name="T10" fmla="*/ 2 w 14"/>
                <a:gd name="T11" fmla="*/ 10 h 23"/>
                <a:gd name="T12" fmla="*/ 3 w 14"/>
                <a:gd name="T13" fmla="*/ 10 h 23"/>
                <a:gd name="T14" fmla="*/ 4 w 14"/>
                <a:gd name="T15" fmla="*/ 10 h 23"/>
                <a:gd name="T16" fmla="*/ 4 w 14"/>
                <a:gd name="T17" fmla="*/ 10 h 23"/>
                <a:gd name="T18" fmla="*/ 5 w 14"/>
                <a:gd name="T19" fmla="*/ 11 h 23"/>
                <a:gd name="T20" fmla="*/ 6 w 14"/>
                <a:gd name="T21" fmla="*/ 11 h 23"/>
                <a:gd name="T22" fmla="*/ 7 w 14"/>
                <a:gd name="T23" fmla="*/ 11 h 23"/>
                <a:gd name="T24" fmla="*/ 7 w 14"/>
                <a:gd name="T25" fmla="*/ 10 h 23"/>
                <a:gd name="T26" fmla="*/ 7 w 14"/>
                <a:gd name="T27" fmla="*/ 9 h 23"/>
                <a:gd name="T28" fmla="*/ 7 w 14"/>
                <a:gd name="T29" fmla="*/ 8 h 23"/>
                <a:gd name="T30" fmla="*/ 7 w 14"/>
                <a:gd name="T31" fmla="*/ 7 h 23"/>
                <a:gd name="T32" fmla="*/ 7 w 14"/>
                <a:gd name="T33" fmla="*/ 6 h 23"/>
                <a:gd name="T34" fmla="*/ 7 w 14"/>
                <a:gd name="T35" fmla="*/ 4 h 23"/>
                <a:gd name="T36" fmla="*/ 6 w 14"/>
                <a:gd name="T37" fmla="*/ 3 h 23"/>
                <a:gd name="T38" fmla="*/ 5 w 14"/>
                <a:gd name="T39" fmla="*/ 2 h 23"/>
                <a:gd name="T40" fmla="*/ 5 w 14"/>
                <a:gd name="T41" fmla="*/ 1 h 23"/>
                <a:gd name="T42" fmla="*/ 4 w 14"/>
                <a:gd name="T43" fmla="*/ 1 h 23"/>
                <a:gd name="T44" fmla="*/ 4 w 14"/>
                <a:gd name="T45" fmla="*/ 1 h 23"/>
                <a:gd name="T46" fmla="*/ 4 w 14"/>
                <a:gd name="T47" fmla="*/ 0 h 2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" h="23">
                  <a:moveTo>
                    <a:pt x="7" y="0"/>
                  </a:moveTo>
                  <a:lnTo>
                    <a:pt x="0" y="21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4" y="17"/>
                  </a:lnTo>
                  <a:lnTo>
                    <a:pt x="14" y="14"/>
                  </a:lnTo>
                  <a:lnTo>
                    <a:pt x="13" y="12"/>
                  </a:lnTo>
                  <a:lnTo>
                    <a:pt x="13" y="9"/>
                  </a:lnTo>
                  <a:lnTo>
                    <a:pt x="11" y="7"/>
                  </a:lnTo>
                  <a:lnTo>
                    <a:pt x="10" y="4"/>
                  </a:lnTo>
                  <a:lnTo>
                    <a:pt x="9" y="3"/>
                  </a:lnTo>
                  <a:lnTo>
                    <a:pt x="7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90" name="Freeform 261"/>
            <p:cNvSpPr>
              <a:spLocks/>
            </p:cNvSpPr>
            <p:nvPr/>
          </p:nvSpPr>
          <p:spPr bwMode="auto">
            <a:xfrm>
              <a:off x="2488" y="1411"/>
              <a:ext cx="1" cy="1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1 h 2"/>
                <a:gd name="T14" fmla="*/ 0 w 1"/>
                <a:gd name="T15" fmla="*/ 1 h 2"/>
                <a:gd name="T16" fmla="*/ 0 w 1"/>
                <a:gd name="T17" fmla="*/ 1 h 2"/>
                <a:gd name="T18" fmla="*/ 0 w 1"/>
                <a:gd name="T19" fmla="*/ 1 h 2"/>
                <a:gd name="T20" fmla="*/ 0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91" name="Freeform 262"/>
            <p:cNvSpPr>
              <a:spLocks/>
            </p:cNvSpPr>
            <p:nvPr/>
          </p:nvSpPr>
          <p:spPr bwMode="auto">
            <a:xfrm>
              <a:off x="2674" y="1407"/>
              <a:ext cx="7" cy="3"/>
            </a:xfrm>
            <a:custGeom>
              <a:avLst/>
              <a:gdLst>
                <a:gd name="T0" fmla="*/ 3 w 15"/>
                <a:gd name="T1" fmla="*/ 0 h 6"/>
                <a:gd name="T2" fmla="*/ 0 w 15"/>
                <a:gd name="T3" fmla="*/ 0 h 6"/>
                <a:gd name="T4" fmla="*/ 7 w 15"/>
                <a:gd name="T5" fmla="*/ 3 h 6"/>
                <a:gd name="T6" fmla="*/ 4 w 15"/>
                <a:gd name="T7" fmla="*/ 0 h 6"/>
                <a:gd name="T8" fmla="*/ 4 w 15"/>
                <a:gd name="T9" fmla="*/ 0 h 6"/>
                <a:gd name="T10" fmla="*/ 3 w 15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6">
                  <a:moveTo>
                    <a:pt x="7" y="0"/>
                  </a:moveTo>
                  <a:lnTo>
                    <a:pt x="0" y="0"/>
                  </a:lnTo>
                  <a:lnTo>
                    <a:pt x="15" y="6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92" name="Freeform 263"/>
            <p:cNvSpPr>
              <a:spLocks/>
            </p:cNvSpPr>
            <p:nvPr/>
          </p:nvSpPr>
          <p:spPr bwMode="auto">
            <a:xfrm>
              <a:off x="2674" y="1411"/>
              <a:ext cx="4" cy="7"/>
            </a:xfrm>
            <a:custGeom>
              <a:avLst/>
              <a:gdLst>
                <a:gd name="T0" fmla="*/ 1 w 7"/>
                <a:gd name="T1" fmla="*/ 0 h 12"/>
                <a:gd name="T2" fmla="*/ 0 w 7"/>
                <a:gd name="T3" fmla="*/ 2 h 12"/>
                <a:gd name="T4" fmla="*/ 0 w 7"/>
                <a:gd name="T5" fmla="*/ 3 h 12"/>
                <a:gd name="T6" fmla="*/ 0 w 7"/>
                <a:gd name="T7" fmla="*/ 4 h 12"/>
                <a:gd name="T8" fmla="*/ 0 w 7"/>
                <a:gd name="T9" fmla="*/ 4 h 12"/>
                <a:gd name="T10" fmla="*/ 1 w 7"/>
                <a:gd name="T11" fmla="*/ 4 h 12"/>
                <a:gd name="T12" fmla="*/ 1 w 7"/>
                <a:gd name="T13" fmla="*/ 4 h 12"/>
                <a:gd name="T14" fmla="*/ 2 w 7"/>
                <a:gd name="T15" fmla="*/ 4 h 12"/>
                <a:gd name="T16" fmla="*/ 3 w 7"/>
                <a:gd name="T17" fmla="*/ 4 h 12"/>
                <a:gd name="T18" fmla="*/ 3 w 7"/>
                <a:gd name="T19" fmla="*/ 5 h 12"/>
                <a:gd name="T20" fmla="*/ 3 w 7"/>
                <a:gd name="T21" fmla="*/ 7 h 12"/>
                <a:gd name="T22" fmla="*/ 3 w 7"/>
                <a:gd name="T23" fmla="*/ 6 h 12"/>
                <a:gd name="T24" fmla="*/ 4 w 7"/>
                <a:gd name="T25" fmla="*/ 5 h 12"/>
                <a:gd name="T26" fmla="*/ 4 w 7"/>
                <a:gd name="T27" fmla="*/ 4 h 12"/>
                <a:gd name="T28" fmla="*/ 4 w 7"/>
                <a:gd name="T29" fmla="*/ 4 h 12"/>
                <a:gd name="T30" fmla="*/ 4 w 7"/>
                <a:gd name="T31" fmla="*/ 3 h 12"/>
                <a:gd name="T32" fmla="*/ 4 w 7"/>
                <a:gd name="T33" fmla="*/ 2 h 12"/>
                <a:gd name="T34" fmla="*/ 4 w 7"/>
                <a:gd name="T35" fmla="*/ 1 h 12"/>
                <a:gd name="T36" fmla="*/ 3 w 7"/>
                <a:gd name="T37" fmla="*/ 1 h 12"/>
                <a:gd name="T38" fmla="*/ 2 w 7"/>
                <a:gd name="T39" fmla="*/ 1 h 12"/>
                <a:gd name="T40" fmla="*/ 1 w 7"/>
                <a:gd name="T41" fmla="*/ 0 h 12"/>
                <a:gd name="T42" fmla="*/ 1 w 7"/>
                <a:gd name="T43" fmla="*/ 0 h 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" h="12">
                  <a:moveTo>
                    <a:pt x="2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93" name="Freeform 264"/>
            <p:cNvSpPr>
              <a:spLocks/>
            </p:cNvSpPr>
            <p:nvPr/>
          </p:nvSpPr>
          <p:spPr bwMode="auto">
            <a:xfrm>
              <a:off x="2681" y="1413"/>
              <a:ext cx="7" cy="6"/>
            </a:xfrm>
            <a:custGeom>
              <a:avLst/>
              <a:gdLst>
                <a:gd name="T0" fmla="*/ 4 w 13"/>
                <a:gd name="T1" fmla="*/ 0 h 12"/>
                <a:gd name="T2" fmla="*/ 1 w 13"/>
                <a:gd name="T3" fmla="*/ 2 h 12"/>
                <a:gd name="T4" fmla="*/ 0 w 13"/>
                <a:gd name="T5" fmla="*/ 3 h 12"/>
                <a:gd name="T6" fmla="*/ 0 w 13"/>
                <a:gd name="T7" fmla="*/ 4 h 12"/>
                <a:gd name="T8" fmla="*/ 1 w 13"/>
                <a:gd name="T9" fmla="*/ 4 h 12"/>
                <a:gd name="T10" fmla="*/ 1 w 13"/>
                <a:gd name="T11" fmla="*/ 5 h 12"/>
                <a:gd name="T12" fmla="*/ 2 w 13"/>
                <a:gd name="T13" fmla="*/ 5 h 12"/>
                <a:gd name="T14" fmla="*/ 3 w 13"/>
                <a:gd name="T15" fmla="*/ 6 h 12"/>
                <a:gd name="T16" fmla="*/ 4 w 13"/>
                <a:gd name="T17" fmla="*/ 6 h 12"/>
                <a:gd name="T18" fmla="*/ 5 w 13"/>
                <a:gd name="T19" fmla="*/ 6 h 12"/>
                <a:gd name="T20" fmla="*/ 6 w 13"/>
                <a:gd name="T21" fmla="*/ 6 h 12"/>
                <a:gd name="T22" fmla="*/ 7 w 13"/>
                <a:gd name="T23" fmla="*/ 6 h 12"/>
                <a:gd name="T24" fmla="*/ 2 w 13"/>
                <a:gd name="T25" fmla="*/ 3 h 12"/>
                <a:gd name="T26" fmla="*/ 4 w 13"/>
                <a:gd name="T27" fmla="*/ 0 h 12"/>
                <a:gd name="T28" fmla="*/ 4 w 13"/>
                <a:gd name="T29" fmla="*/ 0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" h="12">
                  <a:moveTo>
                    <a:pt x="7" y="0"/>
                  </a:move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3" y="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94" name="Freeform 265"/>
            <p:cNvSpPr>
              <a:spLocks/>
            </p:cNvSpPr>
            <p:nvPr/>
          </p:nvSpPr>
          <p:spPr bwMode="auto">
            <a:xfrm>
              <a:off x="2478" y="1416"/>
              <a:ext cx="4" cy="3"/>
            </a:xfrm>
            <a:custGeom>
              <a:avLst/>
              <a:gdLst>
                <a:gd name="T0" fmla="*/ 4 w 9"/>
                <a:gd name="T1" fmla="*/ 2 h 7"/>
                <a:gd name="T2" fmla="*/ 4 w 9"/>
                <a:gd name="T3" fmla="*/ 1 h 7"/>
                <a:gd name="T4" fmla="*/ 4 w 9"/>
                <a:gd name="T5" fmla="*/ 1 h 7"/>
                <a:gd name="T6" fmla="*/ 4 w 9"/>
                <a:gd name="T7" fmla="*/ 1 h 7"/>
                <a:gd name="T8" fmla="*/ 3 w 9"/>
                <a:gd name="T9" fmla="*/ 1 h 7"/>
                <a:gd name="T10" fmla="*/ 2 w 9"/>
                <a:gd name="T11" fmla="*/ 0 h 7"/>
                <a:gd name="T12" fmla="*/ 2 w 9"/>
                <a:gd name="T13" fmla="*/ 0 h 7"/>
                <a:gd name="T14" fmla="*/ 2 w 9"/>
                <a:gd name="T15" fmla="*/ 0 h 7"/>
                <a:gd name="T16" fmla="*/ 1 w 9"/>
                <a:gd name="T17" fmla="*/ 0 h 7"/>
                <a:gd name="T18" fmla="*/ 0 w 9"/>
                <a:gd name="T19" fmla="*/ 0 h 7"/>
                <a:gd name="T20" fmla="*/ 0 w 9"/>
                <a:gd name="T21" fmla="*/ 0 h 7"/>
                <a:gd name="T22" fmla="*/ 0 w 9"/>
                <a:gd name="T23" fmla="*/ 3 h 7"/>
                <a:gd name="T24" fmla="*/ 0 w 9"/>
                <a:gd name="T25" fmla="*/ 2 h 7"/>
                <a:gd name="T26" fmla="*/ 0 w 9"/>
                <a:gd name="T27" fmla="*/ 2 h 7"/>
                <a:gd name="T28" fmla="*/ 1 w 9"/>
                <a:gd name="T29" fmla="*/ 2 h 7"/>
                <a:gd name="T30" fmla="*/ 2 w 9"/>
                <a:gd name="T31" fmla="*/ 2 h 7"/>
                <a:gd name="T32" fmla="*/ 2 w 9"/>
                <a:gd name="T33" fmla="*/ 2 h 7"/>
                <a:gd name="T34" fmla="*/ 2 w 9"/>
                <a:gd name="T35" fmla="*/ 2 h 7"/>
                <a:gd name="T36" fmla="*/ 3 w 9"/>
                <a:gd name="T37" fmla="*/ 2 h 7"/>
                <a:gd name="T38" fmla="*/ 4 w 9"/>
                <a:gd name="T39" fmla="*/ 2 h 7"/>
                <a:gd name="T40" fmla="*/ 4 w 9"/>
                <a:gd name="T41" fmla="*/ 2 h 7"/>
                <a:gd name="T42" fmla="*/ 4 w 9"/>
                <a:gd name="T43" fmla="*/ 2 h 7"/>
                <a:gd name="T44" fmla="*/ 4 w 9"/>
                <a:gd name="T45" fmla="*/ 2 h 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" h="7">
                  <a:moveTo>
                    <a:pt x="9" y="4"/>
                  </a:moveTo>
                  <a:lnTo>
                    <a:pt x="9" y="3"/>
                  </a:lnTo>
                  <a:lnTo>
                    <a:pt x="8" y="2"/>
                  </a:lnTo>
                  <a:lnTo>
                    <a:pt x="6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95" name="Freeform 266"/>
            <p:cNvSpPr>
              <a:spLocks/>
            </p:cNvSpPr>
            <p:nvPr/>
          </p:nvSpPr>
          <p:spPr bwMode="auto">
            <a:xfrm>
              <a:off x="2624" y="1602"/>
              <a:ext cx="1" cy="4"/>
            </a:xfrm>
            <a:custGeom>
              <a:avLst/>
              <a:gdLst>
                <a:gd name="T0" fmla="*/ 1 w 1"/>
                <a:gd name="T1" fmla="*/ 4 h 7"/>
                <a:gd name="T2" fmla="*/ 1 w 1"/>
                <a:gd name="T3" fmla="*/ 3 h 7"/>
                <a:gd name="T4" fmla="*/ 1 w 1"/>
                <a:gd name="T5" fmla="*/ 3 h 7"/>
                <a:gd name="T6" fmla="*/ 1 w 1"/>
                <a:gd name="T7" fmla="*/ 3 h 7"/>
                <a:gd name="T8" fmla="*/ 1 w 1"/>
                <a:gd name="T9" fmla="*/ 3 h 7"/>
                <a:gd name="T10" fmla="*/ 1 w 1"/>
                <a:gd name="T11" fmla="*/ 2 h 7"/>
                <a:gd name="T12" fmla="*/ 1 w 1"/>
                <a:gd name="T13" fmla="*/ 2 h 7"/>
                <a:gd name="T14" fmla="*/ 1 w 1"/>
                <a:gd name="T15" fmla="*/ 1 h 7"/>
                <a:gd name="T16" fmla="*/ 1 w 1"/>
                <a:gd name="T17" fmla="*/ 1 h 7"/>
                <a:gd name="T18" fmla="*/ 1 w 1"/>
                <a:gd name="T19" fmla="*/ 1 h 7"/>
                <a:gd name="T20" fmla="*/ 1 w 1"/>
                <a:gd name="T21" fmla="*/ 0 h 7"/>
                <a:gd name="T22" fmla="*/ 1 w 1"/>
                <a:gd name="T23" fmla="*/ 1 h 7"/>
                <a:gd name="T24" fmla="*/ 1 w 1"/>
                <a:gd name="T25" fmla="*/ 1 h 7"/>
                <a:gd name="T26" fmla="*/ 0 w 1"/>
                <a:gd name="T27" fmla="*/ 1 h 7"/>
                <a:gd name="T28" fmla="*/ 0 w 1"/>
                <a:gd name="T29" fmla="*/ 1 h 7"/>
                <a:gd name="T30" fmla="*/ 0 w 1"/>
                <a:gd name="T31" fmla="*/ 2 h 7"/>
                <a:gd name="T32" fmla="*/ 0 w 1"/>
                <a:gd name="T33" fmla="*/ 3 h 7"/>
                <a:gd name="T34" fmla="*/ 1 w 1"/>
                <a:gd name="T35" fmla="*/ 3 h 7"/>
                <a:gd name="T36" fmla="*/ 1 w 1"/>
                <a:gd name="T37" fmla="*/ 3 h 7"/>
                <a:gd name="T38" fmla="*/ 1 w 1"/>
                <a:gd name="T39" fmla="*/ 3 h 7"/>
                <a:gd name="T40" fmla="*/ 1 w 1"/>
                <a:gd name="T41" fmla="*/ 4 h 7"/>
                <a:gd name="T42" fmla="*/ 1 w 1"/>
                <a:gd name="T43" fmla="*/ 4 h 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7">
                  <a:moveTo>
                    <a:pt x="1" y="7"/>
                  </a:move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96" name="Freeform 267"/>
            <p:cNvSpPr>
              <a:spLocks/>
            </p:cNvSpPr>
            <p:nvPr/>
          </p:nvSpPr>
          <p:spPr bwMode="auto">
            <a:xfrm>
              <a:off x="2540" y="1619"/>
              <a:ext cx="1" cy="2"/>
            </a:xfrm>
            <a:custGeom>
              <a:avLst/>
              <a:gdLst>
                <a:gd name="T0" fmla="*/ 0 w 1"/>
                <a:gd name="T1" fmla="*/ 2 h 4"/>
                <a:gd name="T2" fmla="*/ 0 w 1"/>
                <a:gd name="T3" fmla="*/ 2 h 4"/>
                <a:gd name="T4" fmla="*/ 0 w 1"/>
                <a:gd name="T5" fmla="*/ 2 h 4"/>
                <a:gd name="T6" fmla="*/ 0 w 1"/>
                <a:gd name="T7" fmla="*/ 2 h 4"/>
                <a:gd name="T8" fmla="*/ 0 w 1"/>
                <a:gd name="T9" fmla="*/ 2 h 4"/>
                <a:gd name="T10" fmla="*/ 0 w 1"/>
                <a:gd name="T11" fmla="*/ 1 h 4"/>
                <a:gd name="T12" fmla="*/ 0 w 1"/>
                <a:gd name="T13" fmla="*/ 1 h 4"/>
                <a:gd name="T14" fmla="*/ 0 w 1"/>
                <a:gd name="T15" fmla="*/ 1 h 4"/>
                <a:gd name="T16" fmla="*/ 0 w 1"/>
                <a:gd name="T17" fmla="*/ 1 h 4"/>
                <a:gd name="T18" fmla="*/ 0 w 1"/>
                <a:gd name="T19" fmla="*/ 0 h 4"/>
                <a:gd name="T20" fmla="*/ 0 w 1"/>
                <a:gd name="T21" fmla="*/ 0 h 4"/>
                <a:gd name="T22" fmla="*/ 0 w 1"/>
                <a:gd name="T23" fmla="*/ 0 h 4"/>
                <a:gd name="T24" fmla="*/ 0 w 1"/>
                <a:gd name="T25" fmla="*/ 1 h 4"/>
                <a:gd name="T26" fmla="*/ 0 w 1"/>
                <a:gd name="T27" fmla="*/ 1 h 4"/>
                <a:gd name="T28" fmla="*/ 0 w 1"/>
                <a:gd name="T29" fmla="*/ 1 h 4"/>
                <a:gd name="T30" fmla="*/ 0 w 1"/>
                <a:gd name="T31" fmla="*/ 2 h 4"/>
                <a:gd name="T32" fmla="*/ 0 w 1"/>
                <a:gd name="T33" fmla="*/ 2 h 4"/>
                <a:gd name="T34" fmla="*/ 0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2 h 4"/>
                <a:gd name="T42" fmla="*/ 0 w 1"/>
                <a:gd name="T43" fmla="*/ 2 h 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97" name="Freeform 268"/>
            <p:cNvSpPr>
              <a:spLocks/>
            </p:cNvSpPr>
            <p:nvPr/>
          </p:nvSpPr>
          <p:spPr bwMode="auto">
            <a:xfrm>
              <a:off x="2546" y="1618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0 w 1"/>
                <a:gd name="T19" fmla="*/ 0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0 w 1"/>
                <a:gd name="T27" fmla="*/ 0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98" name="Freeform 269"/>
            <p:cNvSpPr>
              <a:spLocks/>
            </p:cNvSpPr>
            <p:nvPr/>
          </p:nvSpPr>
          <p:spPr bwMode="auto">
            <a:xfrm>
              <a:off x="2615" y="1616"/>
              <a:ext cx="1" cy="2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0 w 3"/>
                <a:gd name="T5" fmla="*/ 2 h 4"/>
                <a:gd name="T6" fmla="*/ 0 w 3"/>
                <a:gd name="T7" fmla="*/ 2 h 4"/>
                <a:gd name="T8" fmla="*/ 0 w 3"/>
                <a:gd name="T9" fmla="*/ 2 h 4"/>
                <a:gd name="T10" fmla="*/ 0 w 3"/>
                <a:gd name="T11" fmla="*/ 2 h 4"/>
                <a:gd name="T12" fmla="*/ 0 w 3"/>
                <a:gd name="T13" fmla="*/ 2 h 4"/>
                <a:gd name="T14" fmla="*/ 1 w 3"/>
                <a:gd name="T15" fmla="*/ 2 h 4"/>
                <a:gd name="T16" fmla="*/ 1 w 3"/>
                <a:gd name="T17" fmla="*/ 1 h 4"/>
                <a:gd name="T18" fmla="*/ 1 w 3"/>
                <a:gd name="T19" fmla="*/ 1 h 4"/>
                <a:gd name="T20" fmla="*/ 1 w 3"/>
                <a:gd name="T21" fmla="*/ 1 h 4"/>
                <a:gd name="T22" fmla="*/ 1 w 3"/>
                <a:gd name="T23" fmla="*/ 0 h 4"/>
                <a:gd name="T24" fmla="*/ 0 w 3"/>
                <a:gd name="T25" fmla="*/ 2 h 4"/>
                <a:gd name="T26" fmla="*/ 0 w 3"/>
                <a:gd name="T27" fmla="*/ 2 h 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0" y="4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499" name="Freeform 270"/>
            <p:cNvSpPr>
              <a:spLocks/>
            </p:cNvSpPr>
            <p:nvPr/>
          </p:nvSpPr>
          <p:spPr bwMode="auto">
            <a:xfrm>
              <a:off x="2606" y="1593"/>
              <a:ext cx="1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0 w 2"/>
                <a:gd name="T9" fmla="*/ 1 h 3"/>
                <a:gd name="T10" fmla="*/ 0 w 2"/>
                <a:gd name="T11" fmla="*/ 1 h 3"/>
                <a:gd name="T12" fmla="*/ 1 w 2"/>
                <a:gd name="T13" fmla="*/ 1 h 3"/>
                <a:gd name="T14" fmla="*/ 1 w 2"/>
                <a:gd name="T15" fmla="*/ 0 h 3"/>
                <a:gd name="T16" fmla="*/ 1 w 2"/>
                <a:gd name="T17" fmla="*/ 0 h 3"/>
                <a:gd name="T18" fmla="*/ 1 w 2"/>
                <a:gd name="T19" fmla="*/ 0 h 3"/>
                <a:gd name="T20" fmla="*/ 1 w 2"/>
                <a:gd name="T21" fmla="*/ 0 h 3"/>
                <a:gd name="T22" fmla="*/ 1 w 2"/>
                <a:gd name="T23" fmla="*/ 0 h 3"/>
                <a:gd name="T24" fmla="*/ 1 w 2"/>
                <a:gd name="T25" fmla="*/ 0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00" name="Freeform 271"/>
            <p:cNvSpPr>
              <a:spLocks/>
            </p:cNvSpPr>
            <p:nvPr/>
          </p:nvSpPr>
          <p:spPr bwMode="auto">
            <a:xfrm>
              <a:off x="2379" y="1779"/>
              <a:ext cx="4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0 h 1"/>
                <a:gd name="T4" fmla="*/ 1 w 10"/>
                <a:gd name="T5" fmla="*/ 0 h 1"/>
                <a:gd name="T6" fmla="*/ 2 w 10"/>
                <a:gd name="T7" fmla="*/ 0 h 1"/>
                <a:gd name="T8" fmla="*/ 2 w 10"/>
                <a:gd name="T9" fmla="*/ 0 h 1"/>
                <a:gd name="T10" fmla="*/ 2 w 10"/>
                <a:gd name="T11" fmla="*/ 0 h 1"/>
                <a:gd name="T12" fmla="*/ 2 w 10"/>
                <a:gd name="T13" fmla="*/ 0 h 1"/>
                <a:gd name="T14" fmla="*/ 3 w 10"/>
                <a:gd name="T15" fmla="*/ 0 h 1"/>
                <a:gd name="T16" fmla="*/ 3 w 10"/>
                <a:gd name="T17" fmla="*/ 0 h 1"/>
                <a:gd name="T18" fmla="*/ 4 w 10"/>
                <a:gd name="T19" fmla="*/ 0 h 1"/>
                <a:gd name="T20" fmla="*/ 4 w 10"/>
                <a:gd name="T21" fmla="*/ 0 h 1"/>
                <a:gd name="T22" fmla="*/ 4 w 10"/>
                <a:gd name="T23" fmla="*/ 0 h 1"/>
                <a:gd name="T24" fmla="*/ 4 w 10"/>
                <a:gd name="T25" fmla="*/ 0 h 1"/>
                <a:gd name="T26" fmla="*/ 4 w 10"/>
                <a:gd name="T27" fmla="*/ 0 h 1"/>
                <a:gd name="T28" fmla="*/ 4 w 10"/>
                <a:gd name="T29" fmla="*/ 0 h 1"/>
                <a:gd name="T30" fmla="*/ 4 w 10"/>
                <a:gd name="T31" fmla="*/ 0 h 1"/>
                <a:gd name="T32" fmla="*/ 4 w 10"/>
                <a:gd name="T33" fmla="*/ 0 h 1"/>
                <a:gd name="T34" fmla="*/ 4 w 10"/>
                <a:gd name="T35" fmla="*/ 0 h 1"/>
                <a:gd name="T36" fmla="*/ 4 w 10"/>
                <a:gd name="T37" fmla="*/ 0 h 1"/>
                <a:gd name="T38" fmla="*/ 4 w 10"/>
                <a:gd name="T39" fmla="*/ 0 h 1"/>
                <a:gd name="T40" fmla="*/ 4 w 10"/>
                <a:gd name="T41" fmla="*/ 0 h 1"/>
                <a:gd name="T42" fmla="*/ 3 w 10"/>
                <a:gd name="T43" fmla="*/ 0 h 1"/>
                <a:gd name="T44" fmla="*/ 3 w 10"/>
                <a:gd name="T45" fmla="*/ 0 h 1"/>
                <a:gd name="T46" fmla="*/ 2 w 10"/>
                <a:gd name="T47" fmla="*/ 0 h 1"/>
                <a:gd name="T48" fmla="*/ 2 w 10"/>
                <a:gd name="T49" fmla="*/ 0 h 1"/>
                <a:gd name="T50" fmla="*/ 2 w 10"/>
                <a:gd name="T51" fmla="*/ 0 h 1"/>
                <a:gd name="T52" fmla="*/ 2 w 10"/>
                <a:gd name="T53" fmla="*/ 0 h 1"/>
                <a:gd name="T54" fmla="*/ 2 w 10"/>
                <a:gd name="T55" fmla="*/ 0 h 1"/>
                <a:gd name="T56" fmla="*/ 1 w 10"/>
                <a:gd name="T57" fmla="*/ 0 h 1"/>
                <a:gd name="T58" fmla="*/ 0 w 10"/>
                <a:gd name="T59" fmla="*/ 0 h 1"/>
                <a:gd name="T60" fmla="*/ 0 w 10"/>
                <a:gd name="T61" fmla="*/ 0 h 1"/>
                <a:gd name="T62" fmla="*/ 0 w 10"/>
                <a:gd name="T63" fmla="*/ 0 h 1"/>
                <a:gd name="T64" fmla="*/ 0 w 10"/>
                <a:gd name="T65" fmla="*/ 0 h 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" h="1">
                  <a:moveTo>
                    <a:pt x="0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01" name="Freeform 272"/>
            <p:cNvSpPr>
              <a:spLocks/>
            </p:cNvSpPr>
            <p:nvPr/>
          </p:nvSpPr>
          <p:spPr bwMode="auto">
            <a:xfrm>
              <a:off x="2319" y="1775"/>
              <a:ext cx="60" cy="66"/>
            </a:xfrm>
            <a:custGeom>
              <a:avLst/>
              <a:gdLst>
                <a:gd name="T0" fmla="*/ 52 w 120"/>
                <a:gd name="T1" fmla="*/ 0 h 131"/>
                <a:gd name="T2" fmla="*/ 49 w 120"/>
                <a:gd name="T3" fmla="*/ 2 h 131"/>
                <a:gd name="T4" fmla="*/ 46 w 120"/>
                <a:gd name="T5" fmla="*/ 3 h 131"/>
                <a:gd name="T6" fmla="*/ 42 w 120"/>
                <a:gd name="T7" fmla="*/ 5 h 131"/>
                <a:gd name="T8" fmla="*/ 39 w 120"/>
                <a:gd name="T9" fmla="*/ 8 h 131"/>
                <a:gd name="T10" fmla="*/ 37 w 120"/>
                <a:gd name="T11" fmla="*/ 10 h 131"/>
                <a:gd name="T12" fmla="*/ 34 w 120"/>
                <a:gd name="T13" fmla="*/ 11 h 131"/>
                <a:gd name="T14" fmla="*/ 31 w 120"/>
                <a:gd name="T15" fmla="*/ 14 h 131"/>
                <a:gd name="T16" fmla="*/ 28 w 120"/>
                <a:gd name="T17" fmla="*/ 16 h 131"/>
                <a:gd name="T18" fmla="*/ 24 w 120"/>
                <a:gd name="T19" fmla="*/ 18 h 131"/>
                <a:gd name="T20" fmla="*/ 21 w 120"/>
                <a:gd name="T21" fmla="*/ 19 h 131"/>
                <a:gd name="T22" fmla="*/ 22 w 120"/>
                <a:gd name="T23" fmla="*/ 21 h 131"/>
                <a:gd name="T24" fmla="*/ 19 w 120"/>
                <a:gd name="T25" fmla="*/ 23 h 131"/>
                <a:gd name="T26" fmla="*/ 18 w 120"/>
                <a:gd name="T27" fmla="*/ 24 h 131"/>
                <a:gd name="T28" fmla="*/ 16 w 120"/>
                <a:gd name="T29" fmla="*/ 25 h 131"/>
                <a:gd name="T30" fmla="*/ 13 w 120"/>
                <a:gd name="T31" fmla="*/ 27 h 131"/>
                <a:gd name="T32" fmla="*/ 11 w 120"/>
                <a:gd name="T33" fmla="*/ 28 h 131"/>
                <a:gd name="T34" fmla="*/ 10 w 120"/>
                <a:gd name="T35" fmla="*/ 30 h 131"/>
                <a:gd name="T36" fmla="*/ 8 w 120"/>
                <a:gd name="T37" fmla="*/ 32 h 131"/>
                <a:gd name="T38" fmla="*/ 7 w 120"/>
                <a:gd name="T39" fmla="*/ 34 h 131"/>
                <a:gd name="T40" fmla="*/ 6 w 120"/>
                <a:gd name="T41" fmla="*/ 36 h 131"/>
                <a:gd name="T42" fmla="*/ 5 w 120"/>
                <a:gd name="T43" fmla="*/ 37 h 131"/>
                <a:gd name="T44" fmla="*/ 2 w 120"/>
                <a:gd name="T45" fmla="*/ 39 h 131"/>
                <a:gd name="T46" fmla="*/ 1 w 120"/>
                <a:gd name="T47" fmla="*/ 42 h 131"/>
                <a:gd name="T48" fmla="*/ 0 w 120"/>
                <a:gd name="T49" fmla="*/ 45 h 131"/>
                <a:gd name="T50" fmla="*/ 0 w 120"/>
                <a:gd name="T51" fmla="*/ 49 h 131"/>
                <a:gd name="T52" fmla="*/ 0 w 120"/>
                <a:gd name="T53" fmla="*/ 52 h 131"/>
                <a:gd name="T54" fmla="*/ 0 w 120"/>
                <a:gd name="T55" fmla="*/ 56 h 131"/>
                <a:gd name="T56" fmla="*/ 1 w 120"/>
                <a:gd name="T57" fmla="*/ 59 h 131"/>
                <a:gd name="T58" fmla="*/ 2 w 120"/>
                <a:gd name="T59" fmla="*/ 62 h 131"/>
                <a:gd name="T60" fmla="*/ 2 w 120"/>
                <a:gd name="T61" fmla="*/ 64 h 131"/>
                <a:gd name="T62" fmla="*/ 3 w 120"/>
                <a:gd name="T63" fmla="*/ 66 h 131"/>
                <a:gd name="T64" fmla="*/ 3 w 120"/>
                <a:gd name="T65" fmla="*/ 64 h 131"/>
                <a:gd name="T66" fmla="*/ 5 w 120"/>
                <a:gd name="T67" fmla="*/ 63 h 131"/>
                <a:gd name="T68" fmla="*/ 5 w 120"/>
                <a:gd name="T69" fmla="*/ 61 h 131"/>
                <a:gd name="T70" fmla="*/ 6 w 120"/>
                <a:gd name="T71" fmla="*/ 59 h 131"/>
                <a:gd name="T72" fmla="*/ 8 w 120"/>
                <a:gd name="T73" fmla="*/ 57 h 131"/>
                <a:gd name="T74" fmla="*/ 8 w 120"/>
                <a:gd name="T75" fmla="*/ 55 h 131"/>
                <a:gd name="T76" fmla="*/ 9 w 120"/>
                <a:gd name="T77" fmla="*/ 53 h 131"/>
                <a:gd name="T78" fmla="*/ 9 w 120"/>
                <a:gd name="T79" fmla="*/ 51 h 131"/>
                <a:gd name="T80" fmla="*/ 9 w 120"/>
                <a:gd name="T81" fmla="*/ 49 h 131"/>
                <a:gd name="T82" fmla="*/ 9 w 120"/>
                <a:gd name="T83" fmla="*/ 47 h 131"/>
                <a:gd name="T84" fmla="*/ 13 w 120"/>
                <a:gd name="T85" fmla="*/ 41 h 131"/>
                <a:gd name="T86" fmla="*/ 17 w 120"/>
                <a:gd name="T87" fmla="*/ 35 h 131"/>
                <a:gd name="T88" fmla="*/ 21 w 120"/>
                <a:gd name="T89" fmla="*/ 29 h 131"/>
                <a:gd name="T90" fmla="*/ 26 w 120"/>
                <a:gd name="T91" fmla="*/ 24 h 131"/>
                <a:gd name="T92" fmla="*/ 31 w 120"/>
                <a:gd name="T93" fmla="*/ 19 h 131"/>
                <a:gd name="T94" fmla="*/ 36 w 120"/>
                <a:gd name="T95" fmla="*/ 15 h 131"/>
                <a:gd name="T96" fmla="*/ 42 w 120"/>
                <a:gd name="T97" fmla="*/ 11 h 131"/>
                <a:gd name="T98" fmla="*/ 48 w 120"/>
                <a:gd name="T99" fmla="*/ 8 h 131"/>
                <a:gd name="T100" fmla="*/ 54 w 120"/>
                <a:gd name="T101" fmla="*/ 6 h 131"/>
                <a:gd name="T102" fmla="*/ 60 w 120"/>
                <a:gd name="T103" fmla="*/ 5 h 131"/>
                <a:gd name="T104" fmla="*/ 59 w 120"/>
                <a:gd name="T105" fmla="*/ 5 h 131"/>
                <a:gd name="T106" fmla="*/ 58 w 120"/>
                <a:gd name="T107" fmla="*/ 5 h 131"/>
                <a:gd name="T108" fmla="*/ 57 w 120"/>
                <a:gd name="T109" fmla="*/ 5 h 131"/>
                <a:gd name="T110" fmla="*/ 56 w 120"/>
                <a:gd name="T111" fmla="*/ 4 h 131"/>
                <a:gd name="T112" fmla="*/ 55 w 120"/>
                <a:gd name="T113" fmla="*/ 4 h 131"/>
                <a:gd name="T114" fmla="*/ 54 w 120"/>
                <a:gd name="T115" fmla="*/ 3 h 131"/>
                <a:gd name="T116" fmla="*/ 54 w 120"/>
                <a:gd name="T117" fmla="*/ 3 h 131"/>
                <a:gd name="T118" fmla="*/ 52 w 120"/>
                <a:gd name="T119" fmla="*/ 2 h 131"/>
                <a:gd name="T120" fmla="*/ 52 w 120"/>
                <a:gd name="T121" fmla="*/ 2 h 131"/>
                <a:gd name="T122" fmla="*/ 52 w 120"/>
                <a:gd name="T123" fmla="*/ 0 h 131"/>
                <a:gd name="T124" fmla="*/ 52 w 120"/>
                <a:gd name="T125" fmla="*/ 0 h 13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0" h="131">
                  <a:moveTo>
                    <a:pt x="103" y="0"/>
                  </a:moveTo>
                  <a:lnTo>
                    <a:pt x="97" y="3"/>
                  </a:lnTo>
                  <a:lnTo>
                    <a:pt x="91" y="6"/>
                  </a:lnTo>
                  <a:lnTo>
                    <a:pt x="84" y="10"/>
                  </a:lnTo>
                  <a:lnTo>
                    <a:pt x="78" y="15"/>
                  </a:lnTo>
                  <a:lnTo>
                    <a:pt x="73" y="19"/>
                  </a:lnTo>
                  <a:lnTo>
                    <a:pt x="67" y="22"/>
                  </a:lnTo>
                  <a:lnTo>
                    <a:pt x="61" y="27"/>
                  </a:lnTo>
                  <a:lnTo>
                    <a:pt x="55" y="31"/>
                  </a:lnTo>
                  <a:lnTo>
                    <a:pt x="47" y="35"/>
                  </a:lnTo>
                  <a:lnTo>
                    <a:pt x="41" y="38"/>
                  </a:lnTo>
                  <a:lnTo>
                    <a:pt x="43" y="42"/>
                  </a:lnTo>
                  <a:lnTo>
                    <a:pt x="38" y="45"/>
                  </a:lnTo>
                  <a:lnTo>
                    <a:pt x="35" y="47"/>
                  </a:lnTo>
                  <a:lnTo>
                    <a:pt x="31" y="50"/>
                  </a:lnTo>
                  <a:lnTo>
                    <a:pt x="26" y="53"/>
                  </a:lnTo>
                  <a:lnTo>
                    <a:pt x="22" y="56"/>
                  </a:lnTo>
                  <a:lnTo>
                    <a:pt x="19" y="59"/>
                  </a:lnTo>
                  <a:lnTo>
                    <a:pt x="16" y="63"/>
                  </a:lnTo>
                  <a:lnTo>
                    <a:pt x="14" y="67"/>
                  </a:lnTo>
                  <a:lnTo>
                    <a:pt x="11" y="71"/>
                  </a:lnTo>
                  <a:lnTo>
                    <a:pt x="9" y="74"/>
                  </a:lnTo>
                  <a:lnTo>
                    <a:pt x="4" y="78"/>
                  </a:lnTo>
                  <a:lnTo>
                    <a:pt x="1" y="84"/>
                  </a:lnTo>
                  <a:lnTo>
                    <a:pt x="0" y="90"/>
                  </a:lnTo>
                  <a:lnTo>
                    <a:pt x="0" y="97"/>
                  </a:lnTo>
                  <a:lnTo>
                    <a:pt x="0" y="104"/>
                  </a:lnTo>
                  <a:lnTo>
                    <a:pt x="0" y="111"/>
                  </a:lnTo>
                  <a:lnTo>
                    <a:pt x="1" y="118"/>
                  </a:lnTo>
                  <a:lnTo>
                    <a:pt x="3" y="123"/>
                  </a:lnTo>
                  <a:lnTo>
                    <a:pt x="4" y="127"/>
                  </a:lnTo>
                  <a:lnTo>
                    <a:pt x="5" y="131"/>
                  </a:lnTo>
                  <a:lnTo>
                    <a:pt x="6" y="127"/>
                  </a:lnTo>
                  <a:lnTo>
                    <a:pt x="9" y="125"/>
                  </a:lnTo>
                  <a:lnTo>
                    <a:pt x="10" y="121"/>
                  </a:lnTo>
                  <a:lnTo>
                    <a:pt x="12" y="118"/>
                  </a:lnTo>
                  <a:lnTo>
                    <a:pt x="15" y="114"/>
                  </a:lnTo>
                  <a:lnTo>
                    <a:pt x="16" y="110"/>
                  </a:lnTo>
                  <a:lnTo>
                    <a:pt x="17" y="106"/>
                  </a:lnTo>
                  <a:lnTo>
                    <a:pt x="17" y="101"/>
                  </a:lnTo>
                  <a:lnTo>
                    <a:pt x="17" y="98"/>
                  </a:lnTo>
                  <a:lnTo>
                    <a:pt x="17" y="93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2" y="58"/>
                  </a:lnTo>
                  <a:lnTo>
                    <a:pt x="52" y="48"/>
                  </a:lnTo>
                  <a:lnTo>
                    <a:pt x="62" y="38"/>
                  </a:lnTo>
                  <a:lnTo>
                    <a:pt x="72" y="30"/>
                  </a:lnTo>
                  <a:lnTo>
                    <a:pt x="83" y="22"/>
                  </a:lnTo>
                  <a:lnTo>
                    <a:pt x="95" y="16"/>
                  </a:lnTo>
                  <a:lnTo>
                    <a:pt x="108" y="12"/>
                  </a:lnTo>
                  <a:lnTo>
                    <a:pt x="120" y="9"/>
                  </a:lnTo>
                  <a:lnTo>
                    <a:pt x="118" y="9"/>
                  </a:lnTo>
                  <a:lnTo>
                    <a:pt x="115" y="9"/>
                  </a:lnTo>
                  <a:lnTo>
                    <a:pt x="113" y="9"/>
                  </a:lnTo>
                  <a:lnTo>
                    <a:pt x="112" y="7"/>
                  </a:lnTo>
                  <a:lnTo>
                    <a:pt x="109" y="7"/>
                  </a:lnTo>
                  <a:lnTo>
                    <a:pt x="108" y="6"/>
                  </a:lnTo>
                  <a:lnTo>
                    <a:pt x="107" y="5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02" name="Freeform 273"/>
            <p:cNvSpPr>
              <a:spLocks noEditPoints="1"/>
            </p:cNvSpPr>
            <p:nvPr/>
          </p:nvSpPr>
          <p:spPr bwMode="auto">
            <a:xfrm>
              <a:off x="2383" y="1429"/>
              <a:ext cx="404" cy="415"/>
            </a:xfrm>
            <a:custGeom>
              <a:avLst/>
              <a:gdLst>
                <a:gd name="T0" fmla="*/ 309 w 807"/>
                <a:gd name="T1" fmla="*/ 398 h 828"/>
                <a:gd name="T2" fmla="*/ 260 w 807"/>
                <a:gd name="T3" fmla="*/ 246 h 828"/>
                <a:gd name="T4" fmla="*/ 262 w 807"/>
                <a:gd name="T5" fmla="*/ 80 h 828"/>
                <a:gd name="T6" fmla="*/ 259 w 807"/>
                <a:gd name="T7" fmla="*/ 58 h 828"/>
                <a:gd name="T8" fmla="*/ 229 w 807"/>
                <a:gd name="T9" fmla="*/ 131 h 828"/>
                <a:gd name="T10" fmla="*/ 226 w 807"/>
                <a:gd name="T11" fmla="*/ 160 h 828"/>
                <a:gd name="T12" fmla="*/ 224 w 807"/>
                <a:gd name="T13" fmla="*/ 163 h 828"/>
                <a:gd name="T14" fmla="*/ 234 w 807"/>
                <a:gd name="T15" fmla="*/ 180 h 828"/>
                <a:gd name="T16" fmla="*/ 237 w 807"/>
                <a:gd name="T17" fmla="*/ 171 h 828"/>
                <a:gd name="T18" fmla="*/ 242 w 807"/>
                <a:gd name="T19" fmla="*/ 166 h 828"/>
                <a:gd name="T20" fmla="*/ 244 w 807"/>
                <a:gd name="T21" fmla="*/ 169 h 828"/>
                <a:gd name="T22" fmla="*/ 245 w 807"/>
                <a:gd name="T23" fmla="*/ 189 h 828"/>
                <a:gd name="T24" fmla="*/ 247 w 807"/>
                <a:gd name="T25" fmla="*/ 182 h 828"/>
                <a:gd name="T26" fmla="*/ 252 w 807"/>
                <a:gd name="T27" fmla="*/ 165 h 828"/>
                <a:gd name="T28" fmla="*/ 247 w 807"/>
                <a:gd name="T29" fmla="*/ 161 h 828"/>
                <a:gd name="T30" fmla="*/ 251 w 807"/>
                <a:gd name="T31" fmla="*/ 158 h 828"/>
                <a:gd name="T32" fmla="*/ 245 w 807"/>
                <a:gd name="T33" fmla="*/ 224 h 828"/>
                <a:gd name="T34" fmla="*/ 242 w 807"/>
                <a:gd name="T35" fmla="*/ 210 h 828"/>
                <a:gd name="T36" fmla="*/ 239 w 807"/>
                <a:gd name="T37" fmla="*/ 186 h 828"/>
                <a:gd name="T38" fmla="*/ 228 w 807"/>
                <a:gd name="T39" fmla="*/ 208 h 828"/>
                <a:gd name="T40" fmla="*/ 210 w 807"/>
                <a:gd name="T41" fmla="*/ 184 h 828"/>
                <a:gd name="T42" fmla="*/ 213 w 807"/>
                <a:gd name="T43" fmla="*/ 168 h 828"/>
                <a:gd name="T44" fmla="*/ 210 w 807"/>
                <a:gd name="T45" fmla="*/ 212 h 828"/>
                <a:gd name="T46" fmla="*/ 208 w 807"/>
                <a:gd name="T47" fmla="*/ 228 h 828"/>
                <a:gd name="T48" fmla="*/ 211 w 807"/>
                <a:gd name="T49" fmla="*/ 232 h 828"/>
                <a:gd name="T50" fmla="*/ 215 w 807"/>
                <a:gd name="T51" fmla="*/ 222 h 828"/>
                <a:gd name="T52" fmla="*/ 230 w 807"/>
                <a:gd name="T53" fmla="*/ 230 h 828"/>
                <a:gd name="T54" fmla="*/ 224 w 807"/>
                <a:gd name="T55" fmla="*/ 235 h 828"/>
                <a:gd name="T56" fmla="*/ 226 w 807"/>
                <a:gd name="T57" fmla="*/ 241 h 828"/>
                <a:gd name="T58" fmla="*/ 237 w 807"/>
                <a:gd name="T59" fmla="*/ 260 h 828"/>
                <a:gd name="T60" fmla="*/ 219 w 807"/>
                <a:gd name="T61" fmla="*/ 268 h 828"/>
                <a:gd name="T62" fmla="*/ 206 w 807"/>
                <a:gd name="T63" fmla="*/ 251 h 828"/>
                <a:gd name="T64" fmla="*/ 189 w 807"/>
                <a:gd name="T65" fmla="*/ 138 h 828"/>
                <a:gd name="T66" fmla="*/ 145 w 807"/>
                <a:gd name="T67" fmla="*/ 75 h 828"/>
                <a:gd name="T68" fmla="*/ 166 w 807"/>
                <a:gd name="T69" fmla="*/ 171 h 828"/>
                <a:gd name="T70" fmla="*/ 170 w 807"/>
                <a:gd name="T71" fmla="*/ 197 h 828"/>
                <a:gd name="T72" fmla="*/ 165 w 807"/>
                <a:gd name="T73" fmla="*/ 196 h 828"/>
                <a:gd name="T74" fmla="*/ 159 w 807"/>
                <a:gd name="T75" fmla="*/ 194 h 828"/>
                <a:gd name="T76" fmla="*/ 158 w 807"/>
                <a:gd name="T77" fmla="*/ 200 h 828"/>
                <a:gd name="T78" fmla="*/ 154 w 807"/>
                <a:gd name="T79" fmla="*/ 249 h 828"/>
                <a:gd name="T80" fmla="*/ 77 w 807"/>
                <a:gd name="T81" fmla="*/ 390 h 828"/>
                <a:gd name="T82" fmla="*/ 11 w 807"/>
                <a:gd name="T83" fmla="*/ 353 h 828"/>
                <a:gd name="T84" fmla="*/ 10 w 807"/>
                <a:gd name="T85" fmla="*/ 356 h 828"/>
                <a:gd name="T86" fmla="*/ 90 w 807"/>
                <a:gd name="T87" fmla="*/ 402 h 828"/>
                <a:gd name="T88" fmla="*/ 96 w 807"/>
                <a:gd name="T89" fmla="*/ 389 h 828"/>
                <a:gd name="T90" fmla="*/ 145 w 807"/>
                <a:gd name="T91" fmla="*/ 312 h 828"/>
                <a:gd name="T92" fmla="*/ 183 w 807"/>
                <a:gd name="T93" fmla="*/ 331 h 828"/>
                <a:gd name="T94" fmla="*/ 250 w 807"/>
                <a:gd name="T95" fmla="*/ 326 h 828"/>
                <a:gd name="T96" fmla="*/ 276 w 807"/>
                <a:gd name="T97" fmla="*/ 323 h 828"/>
                <a:gd name="T98" fmla="*/ 294 w 807"/>
                <a:gd name="T99" fmla="*/ 411 h 828"/>
                <a:gd name="T100" fmla="*/ 370 w 807"/>
                <a:gd name="T101" fmla="*/ 390 h 828"/>
                <a:gd name="T102" fmla="*/ 403 w 807"/>
                <a:gd name="T103" fmla="*/ 375 h 828"/>
                <a:gd name="T104" fmla="*/ 250 w 807"/>
                <a:gd name="T105" fmla="*/ 155 h 828"/>
                <a:gd name="T106" fmla="*/ 256 w 807"/>
                <a:gd name="T107" fmla="*/ 152 h 828"/>
                <a:gd name="T108" fmla="*/ 254 w 807"/>
                <a:gd name="T109" fmla="*/ 156 h 828"/>
                <a:gd name="T110" fmla="*/ 229 w 807"/>
                <a:gd name="T111" fmla="*/ 223 h 828"/>
                <a:gd name="T112" fmla="*/ 224 w 807"/>
                <a:gd name="T113" fmla="*/ 212 h 828"/>
                <a:gd name="T114" fmla="*/ 215 w 807"/>
                <a:gd name="T115" fmla="*/ 219 h 828"/>
                <a:gd name="T116" fmla="*/ 217 w 807"/>
                <a:gd name="T117" fmla="*/ 214 h 828"/>
                <a:gd name="T118" fmla="*/ 229 w 807"/>
                <a:gd name="T119" fmla="*/ 211 h 828"/>
                <a:gd name="T120" fmla="*/ 230 w 807"/>
                <a:gd name="T121" fmla="*/ 223 h 82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07" h="828">
                  <a:moveTo>
                    <a:pt x="805" y="741"/>
                  </a:moveTo>
                  <a:lnTo>
                    <a:pt x="787" y="749"/>
                  </a:lnTo>
                  <a:lnTo>
                    <a:pt x="766" y="754"/>
                  </a:lnTo>
                  <a:lnTo>
                    <a:pt x="745" y="760"/>
                  </a:lnTo>
                  <a:lnTo>
                    <a:pt x="724" y="765"/>
                  </a:lnTo>
                  <a:lnTo>
                    <a:pt x="702" y="770"/>
                  </a:lnTo>
                  <a:lnTo>
                    <a:pt x="680" y="776"/>
                  </a:lnTo>
                  <a:lnTo>
                    <a:pt x="659" y="781"/>
                  </a:lnTo>
                  <a:lnTo>
                    <a:pt x="639" y="788"/>
                  </a:lnTo>
                  <a:lnTo>
                    <a:pt x="618" y="795"/>
                  </a:lnTo>
                  <a:lnTo>
                    <a:pt x="598" y="804"/>
                  </a:lnTo>
                  <a:lnTo>
                    <a:pt x="587" y="780"/>
                  </a:lnTo>
                  <a:lnTo>
                    <a:pt x="583" y="744"/>
                  </a:lnTo>
                  <a:lnTo>
                    <a:pt x="577" y="707"/>
                  </a:lnTo>
                  <a:lnTo>
                    <a:pt x="569" y="671"/>
                  </a:lnTo>
                  <a:lnTo>
                    <a:pt x="560" y="634"/>
                  </a:lnTo>
                  <a:lnTo>
                    <a:pt x="550" y="597"/>
                  </a:lnTo>
                  <a:lnTo>
                    <a:pt x="540" y="561"/>
                  </a:lnTo>
                  <a:lnTo>
                    <a:pt x="530" y="525"/>
                  </a:lnTo>
                  <a:lnTo>
                    <a:pt x="520" y="491"/>
                  </a:lnTo>
                  <a:lnTo>
                    <a:pt x="513" y="456"/>
                  </a:lnTo>
                  <a:lnTo>
                    <a:pt x="507" y="424"/>
                  </a:lnTo>
                  <a:lnTo>
                    <a:pt x="509" y="390"/>
                  </a:lnTo>
                  <a:lnTo>
                    <a:pt x="513" y="357"/>
                  </a:lnTo>
                  <a:lnTo>
                    <a:pt x="515" y="324"/>
                  </a:lnTo>
                  <a:lnTo>
                    <a:pt x="517" y="292"/>
                  </a:lnTo>
                  <a:lnTo>
                    <a:pt x="519" y="258"/>
                  </a:lnTo>
                  <a:lnTo>
                    <a:pt x="520" y="226"/>
                  </a:lnTo>
                  <a:lnTo>
                    <a:pt x="522" y="193"/>
                  </a:lnTo>
                  <a:lnTo>
                    <a:pt x="523" y="159"/>
                  </a:lnTo>
                  <a:lnTo>
                    <a:pt x="523" y="126"/>
                  </a:lnTo>
                  <a:lnTo>
                    <a:pt x="522" y="91"/>
                  </a:lnTo>
                  <a:lnTo>
                    <a:pt x="519" y="94"/>
                  </a:lnTo>
                  <a:lnTo>
                    <a:pt x="518" y="97"/>
                  </a:lnTo>
                  <a:lnTo>
                    <a:pt x="518" y="101"/>
                  </a:lnTo>
                  <a:lnTo>
                    <a:pt x="518" y="104"/>
                  </a:lnTo>
                  <a:lnTo>
                    <a:pt x="518" y="107"/>
                  </a:lnTo>
                  <a:lnTo>
                    <a:pt x="518" y="110"/>
                  </a:lnTo>
                  <a:lnTo>
                    <a:pt x="518" y="112"/>
                  </a:lnTo>
                  <a:lnTo>
                    <a:pt x="517" y="115"/>
                  </a:lnTo>
                  <a:lnTo>
                    <a:pt x="514" y="117"/>
                  </a:lnTo>
                  <a:lnTo>
                    <a:pt x="509" y="118"/>
                  </a:lnTo>
                  <a:lnTo>
                    <a:pt x="503" y="136"/>
                  </a:lnTo>
                  <a:lnTo>
                    <a:pt x="497" y="153"/>
                  </a:lnTo>
                  <a:lnTo>
                    <a:pt x="491" y="172"/>
                  </a:lnTo>
                  <a:lnTo>
                    <a:pt x="484" y="189"/>
                  </a:lnTo>
                  <a:lnTo>
                    <a:pt x="478" y="207"/>
                  </a:lnTo>
                  <a:lnTo>
                    <a:pt x="472" y="226"/>
                  </a:lnTo>
                  <a:lnTo>
                    <a:pt x="465" y="243"/>
                  </a:lnTo>
                  <a:lnTo>
                    <a:pt x="457" y="262"/>
                  </a:lnTo>
                  <a:lnTo>
                    <a:pt x="450" y="279"/>
                  </a:lnTo>
                  <a:lnTo>
                    <a:pt x="441" y="296"/>
                  </a:lnTo>
                  <a:lnTo>
                    <a:pt x="447" y="303"/>
                  </a:lnTo>
                  <a:lnTo>
                    <a:pt x="450" y="304"/>
                  </a:lnTo>
                  <a:lnTo>
                    <a:pt x="452" y="306"/>
                  </a:lnTo>
                  <a:lnTo>
                    <a:pt x="453" y="309"/>
                  </a:lnTo>
                  <a:lnTo>
                    <a:pt x="453" y="311"/>
                  </a:lnTo>
                  <a:lnTo>
                    <a:pt x="453" y="315"/>
                  </a:lnTo>
                  <a:lnTo>
                    <a:pt x="452" y="317"/>
                  </a:lnTo>
                  <a:lnTo>
                    <a:pt x="451" y="320"/>
                  </a:lnTo>
                  <a:lnTo>
                    <a:pt x="450" y="322"/>
                  </a:lnTo>
                  <a:lnTo>
                    <a:pt x="448" y="325"/>
                  </a:lnTo>
                  <a:lnTo>
                    <a:pt x="447" y="326"/>
                  </a:lnTo>
                  <a:lnTo>
                    <a:pt x="448" y="330"/>
                  </a:lnTo>
                  <a:lnTo>
                    <a:pt x="451" y="335"/>
                  </a:lnTo>
                  <a:lnTo>
                    <a:pt x="455" y="340"/>
                  </a:lnTo>
                  <a:lnTo>
                    <a:pt x="458" y="345"/>
                  </a:lnTo>
                  <a:lnTo>
                    <a:pt x="463" y="350"/>
                  </a:lnTo>
                  <a:lnTo>
                    <a:pt x="466" y="355"/>
                  </a:lnTo>
                  <a:lnTo>
                    <a:pt x="468" y="360"/>
                  </a:lnTo>
                  <a:lnTo>
                    <a:pt x="470" y="365"/>
                  </a:lnTo>
                  <a:lnTo>
                    <a:pt x="468" y="369"/>
                  </a:lnTo>
                  <a:lnTo>
                    <a:pt x="465" y="374"/>
                  </a:lnTo>
                  <a:lnTo>
                    <a:pt x="468" y="383"/>
                  </a:lnTo>
                  <a:lnTo>
                    <a:pt x="468" y="376"/>
                  </a:lnTo>
                  <a:lnTo>
                    <a:pt x="470" y="369"/>
                  </a:lnTo>
                  <a:lnTo>
                    <a:pt x="471" y="362"/>
                  </a:lnTo>
                  <a:lnTo>
                    <a:pt x="472" y="355"/>
                  </a:lnTo>
                  <a:lnTo>
                    <a:pt x="473" y="348"/>
                  </a:lnTo>
                  <a:lnTo>
                    <a:pt x="474" y="341"/>
                  </a:lnTo>
                  <a:lnTo>
                    <a:pt x="476" y="335"/>
                  </a:lnTo>
                  <a:lnTo>
                    <a:pt x="477" y="327"/>
                  </a:lnTo>
                  <a:lnTo>
                    <a:pt x="478" y="321"/>
                  </a:lnTo>
                  <a:lnTo>
                    <a:pt x="479" y="314"/>
                  </a:lnTo>
                  <a:lnTo>
                    <a:pt x="481" y="316"/>
                  </a:lnTo>
                  <a:lnTo>
                    <a:pt x="482" y="320"/>
                  </a:lnTo>
                  <a:lnTo>
                    <a:pt x="482" y="322"/>
                  </a:lnTo>
                  <a:lnTo>
                    <a:pt x="483" y="326"/>
                  </a:lnTo>
                  <a:lnTo>
                    <a:pt x="483" y="329"/>
                  </a:lnTo>
                  <a:lnTo>
                    <a:pt x="483" y="332"/>
                  </a:lnTo>
                  <a:lnTo>
                    <a:pt x="483" y="336"/>
                  </a:lnTo>
                  <a:lnTo>
                    <a:pt x="483" y="340"/>
                  </a:lnTo>
                  <a:lnTo>
                    <a:pt x="483" y="343"/>
                  </a:lnTo>
                  <a:lnTo>
                    <a:pt x="483" y="346"/>
                  </a:lnTo>
                  <a:lnTo>
                    <a:pt x="483" y="345"/>
                  </a:lnTo>
                  <a:lnTo>
                    <a:pt x="483" y="343"/>
                  </a:lnTo>
                  <a:lnTo>
                    <a:pt x="484" y="342"/>
                  </a:lnTo>
                  <a:lnTo>
                    <a:pt x="484" y="341"/>
                  </a:lnTo>
                  <a:lnTo>
                    <a:pt x="486" y="339"/>
                  </a:lnTo>
                  <a:lnTo>
                    <a:pt x="487" y="337"/>
                  </a:lnTo>
                  <a:lnTo>
                    <a:pt x="487" y="336"/>
                  </a:lnTo>
                  <a:lnTo>
                    <a:pt x="488" y="335"/>
                  </a:lnTo>
                  <a:lnTo>
                    <a:pt x="488" y="334"/>
                  </a:lnTo>
                  <a:lnTo>
                    <a:pt x="489" y="332"/>
                  </a:lnTo>
                  <a:lnTo>
                    <a:pt x="491" y="339"/>
                  </a:lnTo>
                  <a:lnTo>
                    <a:pt x="492" y="346"/>
                  </a:lnTo>
                  <a:lnTo>
                    <a:pt x="492" y="353"/>
                  </a:lnTo>
                  <a:lnTo>
                    <a:pt x="491" y="361"/>
                  </a:lnTo>
                  <a:lnTo>
                    <a:pt x="491" y="369"/>
                  </a:lnTo>
                  <a:lnTo>
                    <a:pt x="489" y="377"/>
                  </a:lnTo>
                  <a:lnTo>
                    <a:pt x="489" y="383"/>
                  </a:lnTo>
                  <a:lnTo>
                    <a:pt x="488" y="390"/>
                  </a:lnTo>
                  <a:lnTo>
                    <a:pt x="488" y="397"/>
                  </a:lnTo>
                  <a:lnTo>
                    <a:pt x="489" y="403"/>
                  </a:lnTo>
                  <a:lnTo>
                    <a:pt x="489" y="397"/>
                  </a:lnTo>
                  <a:lnTo>
                    <a:pt x="489" y="389"/>
                  </a:lnTo>
                  <a:lnTo>
                    <a:pt x="491" y="383"/>
                  </a:lnTo>
                  <a:lnTo>
                    <a:pt x="492" y="377"/>
                  </a:lnTo>
                  <a:lnTo>
                    <a:pt x="493" y="371"/>
                  </a:lnTo>
                  <a:lnTo>
                    <a:pt x="493" y="363"/>
                  </a:lnTo>
                  <a:lnTo>
                    <a:pt x="494" y="357"/>
                  </a:lnTo>
                  <a:lnTo>
                    <a:pt x="496" y="351"/>
                  </a:lnTo>
                  <a:lnTo>
                    <a:pt x="494" y="345"/>
                  </a:lnTo>
                  <a:lnTo>
                    <a:pt x="494" y="339"/>
                  </a:lnTo>
                  <a:lnTo>
                    <a:pt x="504" y="339"/>
                  </a:lnTo>
                  <a:lnTo>
                    <a:pt x="504" y="336"/>
                  </a:lnTo>
                  <a:lnTo>
                    <a:pt x="504" y="335"/>
                  </a:lnTo>
                  <a:lnTo>
                    <a:pt x="504" y="334"/>
                  </a:lnTo>
                  <a:lnTo>
                    <a:pt x="504" y="331"/>
                  </a:lnTo>
                  <a:lnTo>
                    <a:pt x="504" y="330"/>
                  </a:lnTo>
                  <a:lnTo>
                    <a:pt x="504" y="329"/>
                  </a:lnTo>
                  <a:lnTo>
                    <a:pt x="505" y="327"/>
                  </a:lnTo>
                  <a:lnTo>
                    <a:pt x="505" y="326"/>
                  </a:lnTo>
                  <a:lnTo>
                    <a:pt x="507" y="325"/>
                  </a:lnTo>
                  <a:lnTo>
                    <a:pt x="507" y="324"/>
                  </a:lnTo>
                  <a:lnTo>
                    <a:pt x="498" y="324"/>
                  </a:lnTo>
                  <a:lnTo>
                    <a:pt x="497" y="324"/>
                  </a:lnTo>
                  <a:lnTo>
                    <a:pt x="496" y="324"/>
                  </a:lnTo>
                  <a:lnTo>
                    <a:pt x="494" y="324"/>
                  </a:lnTo>
                  <a:lnTo>
                    <a:pt x="494" y="322"/>
                  </a:lnTo>
                  <a:lnTo>
                    <a:pt x="493" y="322"/>
                  </a:lnTo>
                  <a:lnTo>
                    <a:pt x="492" y="321"/>
                  </a:lnTo>
                  <a:lnTo>
                    <a:pt x="492" y="320"/>
                  </a:lnTo>
                  <a:lnTo>
                    <a:pt x="492" y="319"/>
                  </a:lnTo>
                  <a:lnTo>
                    <a:pt x="492" y="317"/>
                  </a:lnTo>
                  <a:lnTo>
                    <a:pt x="494" y="317"/>
                  </a:lnTo>
                  <a:lnTo>
                    <a:pt x="497" y="317"/>
                  </a:lnTo>
                  <a:lnTo>
                    <a:pt x="499" y="317"/>
                  </a:lnTo>
                  <a:lnTo>
                    <a:pt x="502" y="316"/>
                  </a:lnTo>
                  <a:lnTo>
                    <a:pt x="504" y="316"/>
                  </a:lnTo>
                  <a:lnTo>
                    <a:pt x="507" y="315"/>
                  </a:lnTo>
                  <a:lnTo>
                    <a:pt x="509" y="315"/>
                  </a:lnTo>
                  <a:lnTo>
                    <a:pt x="512" y="315"/>
                  </a:lnTo>
                  <a:lnTo>
                    <a:pt x="513" y="316"/>
                  </a:lnTo>
                  <a:lnTo>
                    <a:pt x="515" y="317"/>
                  </a:lnTo>
                  <a:lnTo>
                    <a:pt x="500" y="460"/>
                  </a:lnTo>
                  <a:lnTo>
                    <a:pt x="496" y="456"/>
                  </a:lnTo>
                  <a:lnTo>
                    <a:pt x="492" y="451"/>
                  </a:lnTo>
                  <a:lnTo>
                    <a:pt x="489" y="446"/>
                  </a:lnTo>
                  <a:lnTo>
                    <a:pt x="488" y="441"/>
                  </a:lnTo>
                  <a:lnTo>
                    <a:pt x="487" y="435"/>
                  </a:lnTo>
                  <a:lnTo>
                    <a:pt x="487" y="429"/>
                  </a:lnTo>
                  <a:lnTo>
                    <a:pt x="487" y="423"/>
                  </a:lnTo>
                  <a:lnTo>
                    <a:pt x="487" y="418"/>
                  </a:lnTo>
                  <a:lnTo>
                    <a:pt x="487" y="413"/>
                  </a:lnTo>
                  <a:lnTo>
                    <a:pt x="486" y="409"/>
                  </a:lnTo>
                  <a:lnTo>
                    <a:pt x="486" y="413"/>
                  </a:lnTo>
                  <a:lnTo>
                    <a:pt x="484" y="415"/>
                  </a:lnTo>
                  <a:lnTo>
                    <a:pt x="483" y="418"/>
                  </a:lnTo>
                  <a:lnTo>
                    <a:pt x="482" y="420"/>
                  </a:lnTo>
                  <a:lnTo>
                    <a:pt x="481" y="423"/>
                  </a:lnTo>
                  <a:lnTo>
                    <a:pt x="479" y="425"/>
                  </a:lnTo>
                  <a:lnTo>
                    <a:pt x="477" y="426"/>
                  </a:lnTo>
                  <a:lnTo>
                    <a:pt x="474" y="428"/>
                  </a:lnTo>
                  <a:lnTo>
                    <a:pt x="473" y="429"/>
                  </a:lnTo>
                  <a:lnTo>
                    <a:pt x="471" y="430"/>
                  </a:lnTo>
                  <a:lnTo>
                    <a:pt x="479" y="362"/>
                  </a:lnTo>
                  <a:lnTo>
                    <a:pt x="478" y="367"/>
                  </a:lnTo>
                  <a:lnTo>
                    <a:pt x="477" y="372"/>
                  </a:lnTo>
                  <a:lnTo>
                    <a:pt x="477" y="377"/>
                  </a:lnTo>
                  <a:lnTo>
                    <a:pt x="476" y="383"/>
                  </a:lnTo>
                  <a:lnTo>
                    <a:pt x="476" y="388"/>
                  </a:lnTo>
                  <a:lnTo>
                    <a:pt x="474" y="393"/>
                  </a:lnTo>
                  <a:lnTo>
                    <a:pt x="473" y="398"/>
                  </a:lnTo>
                  <a:lnTo>
                    <a:pt x="471" y="402"/>
                  </a:lnTo>
                  <a:lnTo>
                    <a:pt x="468" y="405"/>
                  </a:lnTo>
                  <a:lnTo>
                    <a:pt x="465" y="409"/>
                  </a:lnTo>
                  <a:lnTo>
                    <a:pt x="462" y="407"/>
                  </a:lnTo>
                  <a:lnTo>
                    <a:pt x="456" y="415"/>
                  </a:lnTo>
                  <a:lnTo>
                    <a:pt x="447" y="415"/>
                  </a:lnTo>
                  <a:lnTo>
                    <a:pt x="440" y="414"/>
                  </a:lnTo>
                  <a:lnTo>
                    <a:pt x="435" y="409"/>
                  </a:lnTo>
                  <a:lnTo>
                    <a:pt x="431" y="404"/>
                  </a:lnTo>
                  <a:lnTo>
                    <a:pt x="429" y="398"/>
                  </a:lnTo>
                  <a:lnTo>
                    <a:pt x="427" y="390"/>
                  </a:lnTo>
                  <a:lnTo>
                    <a:pt x="426" y="384"/>
                  </a:lnTo>
                  <a:lnTo>
                    <a:pt x="424" y="377"/>
                  </a:lnTo>
                  <a:lnTo>
                    <a:pt x="422" y="372"/>
                  </a:lnTo>
                  <a:lnTo>
                    <a:pt x="420" y="368"/>
                  </a:lnTo>
                  <a:lnTo>
                    <a:pt x="417" y="365"/>
                  </a:lnTo>
                  <a:lnTo>
                    <a:pt x="417" y="361"/>
                  </a:lnTo>
                  <a:lnTo>
                    <a:pt x="417" y="356"/>
                  </a:lnTo>
                  <a:lnTo>
                    <a:pt x="417" y="352"/>
                  </a:lnTo>
                  <a:lnTo>
                    <a:pt x="419" y="348"/>
                  </a:lnTo>
                  <a:lnTo>
                    <a:pt x="420" y="345"/>
                  </a:lnTo>
                  <a:lnTo>
                    <a:pt x="422" y="342"/>
                  </a:lnTo>
                  <a:lnTo>
                    <a:pt x="424" y="339"/>
                  </a:lnTo>
                  <a:lnTo>
                    <a:pt x="425" y="336"/>
                  </a:lnTo>
                  <a:lnTo>
                    <a:pt x="426" y="335"/>
                  </a:lnTo>
                  <a:lnTo>
                    <a:pt x="417" y="326"/>
                  </a:lnTo>
                  <a:lnTo>
                    <a:pt x="415" y="337"/>
                  </a:lnTo>
                  <a:lnTo>
                    <a:pt x="415" y="348"/>
                  </a:lnTo>
                  <a:lnTo>
                    <a:pt x="415" y="360"/>
                  </a:lnTo>
                  <a:lnTo>
                    <a:pt x="415" y="371"/>
                  </a:lnTo>
                  <a:lnTo>
                    <a:pt x="416" y="382"/>
                  </a:lnTo>
                  <a:lnTo>
                    <a:pt x="417" y="393"/>
                  </a:lnTo>
                  <a:lnTo>
                    <a:pt x="417" y="404"/>
                  </a:lnTo>
                  <a:lnTo>
                    <a:pt x="419" y="414"/>
                  </a:lnTo>
                  <a:lnTo>
                    <a:pt x="419" y="423"/>
                  </a:lnTo>
                  <a:lnTo>
                    <a:pt x="417" y="430"/>
                  </a:lnTo>
                  <a:lnTo>
                    <a:pt x="417" y="433"/>
                  </a:lnTo>
                  <a:lnTo>
                    <a:pt x="419" y="436"/>
                  </a:lnTo>
                  <a:lnTo>
                    <a:pt x="420" y="439"/>
                  </a:lnTo>
                  <a:lnTo>
                    <a:pt x="420" y="441"/>
                  </a:lnTo>
                  <a:lnTo>
                    <a:pt x="420" y="444"/>
                  </a:lnTo>
                  <a:lnTo>
                    <a:pt x="420" y="446"/>
                  </a:lnTo>
                  <a:lnTo>
                    <a:pt x="419" y="450"/>
                  </a:lnTo>
                  <a:lnTo>
                    <a:pt x="417" y="452"/>
                  </a:lnTo>
                  <a:lnTo>
                    <a:pt x="415" y="455"/>
                  </a:lnTo>
                  <a:lnTo>
                    <a:pt x="411" y="457"/>
                  </a:lnTo>
                  <a:lnTo>
                    <a:pt x="420" y="454"/>
                  </a:lnTo>
                  <a:lnTo>
                    <a:pt x="426" y="517"/>
                  </a:lnTo>
                  <a:lnTo>
                    <a:pt x="432" y="509"/>
                  </a:lnTo>
                  <a:lnTo>
                    <a:pt x="435" y="501"/>
                  </a:lnTo>
                  <a:lnTo>
                    <a:pt x="434" y="493"/>
                  </a:lnTo>
                  <a:lnTo>
                    <a:pt x="432" y="486"/>
                  </a:lnTo>
                  <a:lnTo>
                    <a:pt x="429" y="478"/>
                  </a:lnTo>
                  <a:lnTo>
                    <a:pt x="425" y="471"/>
                  </a:lnTo>
                  <a:lnTo>
                    <a:pt x="422" y="462"/>
                  </a:lnTo>
                  <a:lnTo>
                    <a:pt x="421" y="455"/>
                  </a:lnTo>
                  <a:lnTo>
                    <a:pt x="422" y="446"/>
                  </a:lnTo>
                  <a:lnTo>
                    <a:pt x="426" y="439"/>
                  </a:lnTo>
                  <a:lnTo>
                    <a:pt x="427" y="440"/>
                  </a:lnTo>
                  <a:lnTo>
                    <a:pt x="427" y="441"/>
                  </a:lnTo>
                  <a:lnTo>
                    <a:pt x="429" y="441"/>
                  </a:lnTo>
                  <a:lnTo>
                    <a:pt x="429" y="442"/>
                  </a:lnTo>
                  <a:lnTo>
                    <a:pt x="430" y="444"/>
                  </a:lnTo>
                  <a:lnTo>
                    <a:pt x="430" y="445"/>
                  </a:lnTo>
                  <a:lnTo>
                    <a:pt x="435" y="446"/>
                  </a:lnTo>
                  <a:lnTo>
                    <a:pt x="441" y="446"/>
                  </a:lnTo>
                  <a:lnTo>
                    <a:pt x="445" y="447"/>
                  </a:lnTo>
                  <a:lnTo>
                    <a:pt x="450" y="450"/>
                  </a:lnTo>
                  <a:lnTo>
                    <a:pt x="453" y="452"/>
                  </a:lnTo>
                  <a:lnTo>
                    <a:pt x="457" y="455"/>
                  </a:lnTo>
                  <a:lnTo>
                    <a:pt x="460" y="459"/>
                  </a:lnTo>
                  <a:lnTo>
                    <a:pt x="463" y="463"/>
                  </a:lnTo>
                  <a:lnTo>
                    <a:pt x="467" y="470"/>
                  </a:lnTo>
                  <a:lnTo>
                    <a:pt x="471" y="477"/>
                  </a:lnTo>
                  <a:lnTo>
                    <a:pt x="468" y="477"/>
                  </a:lnTo>
                  <a:lnTo>
                    <a:pt x="466" y="476"/>
                  </a:lnTo>
                  <a:lnTo>
                    <a:pt x="463" y="475"/>
                  </a:lnTo>
                  <a:lnTo>
                    <a:pt x="460" y="473"/>
                  </a:lnTo>
                  <a:lnTo>
                    <a:pt x="456" y="471"/>
                  </a:lnTo>
                  <a:lnTo>
                    <a:pt x="451" y="470"/>
                  </a:lnTo>
                  <a:lnTo>
                    <a:pt x="447" y="468"/>
                  </a:lnTo>
                  <a:lnTo>
                    <a:pt x="443" y="467"/>
                  </a:lnTo>
                  <a:lnTo>
                    <a:pt x="439" y="466"/>
                  </a:lnTo>
                  <a:lnTo>
                    <a:pt x="435" y="466"/>
                  </a:lnTo>
                  <a:lnTo>
                    <a:pt x="437" y="473"/>
                  </a:lnTo>
                  <a:lnTo>
                    <a:pt x="439" y="478"/>
                  </a:lnTo>
                  <a:lnTo>
                    <a:pt x="441" y="481"/>
                  </a:lnTo>
                  <a:lnTo>
                    <a:pt x="443" y="482"/>
                  </a:lnTo>
                  <a:lnTo>
                    <a:pt x="447" y="482"/>
                  </a:lnTo>
                  <a:lnTo>
                    <a:pt x="448" y="481"/>
                  </a:lnTo>
                  <a:lnTo>
                    <a:pt x="451" y="480"/>
                  </a:lnTo>
                  <a:lnTo>
                    <a:pt x="453" y="480"/>
                  </a:lnTo>
                  <a:lnTo>
                    <a:pt x="455" y="481"/>
                  </a:lnTo>
                  <a:lnTo>
                    <a:pt x="456" y="483"/>
                  </a:lnTo>
                  <a:lnTo>
                    <a:pt x="458" y="487"/>
                  </a:lnTo>
                  <a:lnTo>
                    <a:pt x="461" y="492"/>
                  </a:lnTo>
                  <a:lnTo>
                    <a:pt x="465" y="497"/>
                  </a:lnTo>
                  <a:lnTo>
                    <a:pt x="468" y="502"/>
                  </a:lnTo>
                  <a:lnTo>
                    <a:pt x="471" y="508"/>
                  </a:lnTo>
                  <a:lnTo>
                    <a:pt x="473" y="513"/>
                  </a:lnTo>
                  <a:lnTo>
                    <a:pt x="474" y="519"/>
                  </a:lnTo>
                  <a:lnTo>
                    <a:pt x="474" y="525"/>
                  </a:lnTo>
                  <a:lnTo>
                    <a:pt x="472" y="530"/>
                  </a:lnTo>
                  <a:lnTo>
                    <a:pt x="468" y="536"/>
                  </a:lnTo>
                  <a:lnTo>
                    <a:pt x="463" y="539"/>
                  </a:lnTo>
                  <a:lnTo>
                    <a:pt x="458" y="540"/>
                  </a:lnTo>
                  <a:lnTo>
                    <a:pt x="455" y="540"/>
                  </a:lnTo>
                  <a:lnTo>
                    <a:pt x="450" y="539"/>
                  </a:lnTo>
                  <a:lnTo>
                    <a:pt x="445" y="538"/>
                  </a:lnTo>
                  <a:lnTo>
                    <a:pt x="441" y="536"/>
                  </a:lnTo>
                  <a:lnTo>
                    <a:pt x="437" y="534"/>
                  </a:lnTo>
                  <a:lnTo>
                    <a:pt x="435" y="530"/>
                  </a:lnTo>
                  <a:lnTo>
                    <a:pt x="431" y="527"/>
                  </a:lnTo>
                  <a:lnTo>
                    <a:pt x="430" y="522"/>
                  </a:lnTo>
                  <a:lnTo>
                    <a:pt x="426" y="546"/>
                  </a:lnTo>
                  <a:lnTo>
                    <a:pt x="420" y="534"/>
                  </a:lnTo>
                  <a:lnTo>
                    <a:pt x="419" y="527"/>
                  </a:lnTo>
                  <a:lnTo>
                    <a:pt x="416" y="519"/>
                  </a:lnTo>
                  <a:lnTo>
                    <a:pt x="415" y="513"/>
                  </a:lnTo>
                  <a:lnTo>
                    <a:pt x="413" y="506"/>
                  </a:lnTo>
                  <a:lnTo>
                    <a:pt x="411" y="501"/>
                  </a:lnTo>
                  <a:lnTo>
                    <a:pt x="410" y="494"/>
                  </a:lnTo>
                  <a:lnTo>
                    <a:pt x="409" y="488"/>
                  </a:lnTo>
                  <a:lnTo>
                    <a:pt x="409" y="482"/>
                  </a:lnTo>
                  <a:lnTo>
                    <a:pt x="410" y="476"/>
                  </a:lnTo>
                  <a:lnTo>
                    <a:pt x="411" y="468"/>
                  </a:lnTo>
                  <a:lnTo>
                    <a:pt x="405" y="468"/>
                  </a:lnTo>
                  <a:lnTo>
                    <a:pt x="408" y="418"/>
                  </a:lnTo>
                  <a:lnTo>
                    <a:pt x="403" y="368"/>
                  </a:lnTo>
                  <a:lnTo>
                    <a:pt x="391" y="321"/>
                  </a:lnTo>
                  <a:lnTo>
                    <a:pt x="378" y="275"/>
                  </a:lnTo>
                  <a:lnTo>
                    <a:pt x="360" y="230"/>
                  </a:lnTo>
                  <a:lnTo>
                    <a:pt x="342" y="185"/>
                  </a:lnTo>
                  <a:lnTo>
                    <a:pt x="323" y="141"/>
                  </a:lnTo>
                  <a:lnTo>
                    <a:pt x="307" y="95"/>
                  </a:lnTo>
                  <a:lnTo>
                    <a:pt x="292" y="48"/>
                  </a:lnTo>
                  <a:lnTo>
                    <a:pt x="284" y="0"/>
                  </a:lnTo>
                  <a:lnTo>
                    <a:pt x="282" y="38"/>
                  </a:lnTo>
                  <a:lnTo>
                    <a:pt x="284" y="76"/>
                  </a:lnTo>
                  <a:lnTo>
                    <a:pt x="286" y="113"/>
                  </a:lnTo>
                  <a:lnTo>
                    <a:pt x="289" y="149"/>
                  </a:lnTo>
                  <a:lnTo>
                    <a:pt x="294" y="185"/>
                  </a:lnTo>
                  <a:lnTo>
                    <a:pt x="297" y="220"/>
                  </a:lnTo>
                  <a:lnTo>
                    <a:pt x="303" y="256"/>
                  </a:lnTo>
                  <a:lnTo>
                    <a:pt x="310" y="290"/>
                  </a:lnTo>
                  <a:lnTo>
                    <a:pt x="316" y="326"/>
                  </a:lnTo>
                  <a:lnTo>
                    <a:pt x="322" y="362"/>
                  </a:lnTo>
                  <a:lnTo>
                    <a:pt x="322" y="320"/>
                  </a:lnTo>
                  <a:lnTo>
                    <a:pt x="326" y="327"/>
                  </a:lnTo>
                  <a:lnTo>
                    <a:pt x="328" y="335"/>
                  </a:lnTo>
                  <a:lnTo>
                    <a:pt x="331" y="342"/>
                  </a:lnTo>
                  <a:lnTo>
                    <a:pt x="332" y="350"/>
                  </a:lnTo>
                  <a:lnTo>
                    <a:pt x="333" y="357"/>
                  </a:lnTo>
                  <a:lnTo>
                    <a:pt x="334" y="363"/>
                  </a:lnTo>
                  <a:lnTo>
                    <a:pt x="336" y="371"/>
                  </a:lnTo>
                  <a:lnTo>
                    <a:pt x="337" y="378"/>
                  </a:lnTo>
                  <a:lnTo>
                    <a:pt x="339" y="384"/>
                  </a:lnTo>
                  <a:lnTo>
                    <a:pt x="343" y="392"/>
                  </a:lnTo>
                  <a:lnTo>
                    <a:pt x="342" y="393"/>
                  </a:lnTo>
                  <a:lnTo>
                    <a:pt x="341" y="393"/>
                  </a:lnTo>
                  <a:lnTo>
                    <a:pt x="339" y="394"/>
                  </a:lnTo>
                  <a:lnTo>
                    <a:pt x="339" y="395"/>
                  </a:lnTo>
                  <a:lnTo>
                    <a:pt x="338" y="397"/>
                  </a:lnTo>
                  <a:lnTo>
                    <a:pt x="337" y="397"/>
                  </a:lnTo>
                  <a:lnTo>
                    <a:pt x="336" y="398"/>
                  </a:lnTo>
                  <a:lnTo>
                    <a:pt x="334" y="398"/>
                  </a:lnTo>
                  <a:lnTo>
                    <a:pt x="332" y="398"/>
                  </a:lnTo>
                  <a:lnTo>
                    <a:pt x="331" y="398"/>
                  </a:lnTo>
                  <a:lnTo>
                    <a:pt x="331" y="395"/>
                  </a:lnTo>
                  <a:lnTo>
                    <a:pt x="330" y="393"/>
                  </a:lnTo>
                  <a:lnTo>
                    <a:pt x="330" y="392"/>
                  </a:lnTo>
                  <a:lnTo>
                    <a:pt x="328" y="389"/>
                  </a:lnTo>
                  <a:lnTo>
                    <a:pt x="327" y="387"/>
                  </a:lnTo>
                  <a:lnTo>
                    <a:pt x="327" y="384"/>
                  </a:lnTo>
                  <a:lnTo>
                    <a:pt x="326" y="382"/>
                  </a:lnTo>
                  <a:lnTo>
                    <a:pt x="326" y="381"/>
                  </a:lnTo>
                  <a:lnTo>
                    <a:pt x="326" y="379"/>
                  </a:lnTo>
                  <a:lnTo>
                    <a:pt x="325" y="378"/>
                  </a:lnTo>
                  <a:lnTo>
                    <a:pt x="320" y="388"/>
                  </a:lnTo>
                  <a:lnTo>
                    <a:pt x="318" y="388"/>
                  </a:lnTo>
                  <a:lnTo>
                    <a:pt x="318" y="387"/>
                  </a:lnTo>
                  <a:lnTo>
                    <a:pt x="317" y="386"/>
                  </a:lnTo>
                  <a:lnTo>
                    <a:pt x="316" y="386"/>
                  </a:lnTo>
                  <a:lnTo>
                    <a:pt x="316" y="384"/>
                  </a:lnTo>
                  <a:lnTo>
                    <a:pt x="315" y="384"/>
                  </a:lnTo>
                  <a:lnTo>
                    <a:pt x="315" y="383"/>
                  </a:lnTo>
                  <a:lnTo>
                    <a:pt x="313" y="383"/>
                  </a:lnTo>
                  <a:lnTo>
                    <a:pt x="316" y="390"/>
                  </a:lnTo>
                  <a:lnTo>
                    <a:pt x="316" y="399"/>
                  </a:lnTo>
                  <a:lnTo>
                    <a:pt x="317" y="408"/>
                  </a:lnTo>
                  <a:lnTo>
                    <a:pt x="318" y="415"/>
                  </a:lnTo>
                  <a:lnTo>
                    <a:pt x="318" y="424"/>
                  </a:lnTo>
                  <a:lnTo>
                    <a:pt x="320" y="433"/>
                  </a:lnTo>
                  <a:lnTo>
                    <a:pt x="318" y="440"/>
                  </a:lnTo>
                  <a:lnTo>
                    <a:pt x="318" y="449"/>
                  </a:lnTo>
                  <a:lnTo>
                    <a:pt x="317" y="456"/>
                  </a:lnTo>
                  <a:lnTo>
                    <a:pt x="316" y="462"/>
                  </a:lnTo>
                  <a:lnTo>
                    <a:pt x="313" y="460"/>
                  </a:lnTo>
                  <a:lnTo>
                    <a:pt x="307" y="497"/>
                  </a:lnTo>
                  <a:lnTo>
                    <a:pt x="299" y="531"/>
                  </a:lnTo>
                  <a:lnTo>
                    <a:pt x="287" y="565"/>
                  </a:lnTo>
                  <a:lnTo>
                    <a:pt x="274" y="598"/>
                  </a:lnTo>
                  <a:lnTo>
                    <a:pt x="259" y="629"/>
                  </a:lnTo>
                  <a:lnTo>
                    <a:pt x="243" y="660"/>
                  </a:lnTo>
                  <a:lnTo>
                    <a:pt x="224" y="691"/>
                  </a:lnTo>
                  <a:lnTo>
                    <a:pt x="206" y="722"/>
                  </a:lnTo>
                  <a:lnTo>
                    <a:pt x="187" y="754"/>
                  </a:lnTo>
                  <a:lnTo>
                    <a:pt x="167" y="786"/>
                  </a:lnTo>
                  <a:lnTo>
                    <a:pt x="154" y="779"/>
                  </a:lnTo>
                  <a:lnTo>
                    <a:pt x="140" y="770"/>
                  </a:lnTo>
                  <a:lnTo>
                    <a:pt x="126" y="762"/>
                  </a:lnTo>
                  <a:lnTo>
                    <a:pt x="113" y="752"/>
                  </a:lnTo>
                  <a:lnTo>
                    <a:pt x="99" y="742"/>
                  </a:lnTo>
                  <a:lnTo>
                    <a:pt x="84" y="732"/>
                  </a:lnTo>
                  <a:lnTo>
                    <a:pt x="71" y="724"/>
                  </a:lnTo>
                  <a:lnTo>
                    <a:pt x="56" y="716"/>
                  </a:lnTo>
                  <a:lnTo>
                    <a:pt x="41" y="710"/>
                  </a:lnTo>
                  <a:lnTo>
                    <a:pt x="25" y="706"/>
                  </a:lnTo>
                  <a:lnTo>
                    <a:pt x="22" y="705"/>
                  </a:lnTo>
                  <a:lnTo>
                    <a:pt x="21" y="702"/>
                  </a:lnTo>
                  <a:lnTo>
                    <a:pt x="19" y="702"/>
                  </a:lnTo>
                  <a:lnTo>
                    <a:pt x="16" y="701"/>
                  </a:lnTo>
                  <a:lnTo>
                    <a:pt x="14" y="701"/>
                  </a:lnTo>
                  <a:lnTo>
                    <a:pt x="11" y="700"/>
                  </a:lnTo>
                  <a:lnTo>
                    <a:pt x="9" y="700"/>
                  </a:lnTo>
                  <a:lnTo>
                    <a:pt x="5" y="700"/>
                  </a:lnTo>
                  <a:lnTo>
                    <a:pt x="2" y="700"/>
                  </a:lnTo>
                  <a:lnTo>
                    <a:pt x="0" y="700"/>
                  </a:lnTo>
                  <a:lnTo>
                    <a:pt x="19" y="710"/>
                  </a:lnTo>
                  <a:lnTo>
                    <a:pt x="36" y="720"/>
                  </a:lnTo>
                  <a:lnTo>
                    <a:pt x="53" y="732"/>
                  </a:lnTo>
                  <a:lnTo>
                    <a:pt x="71" y="744"/>
                  </a:lnTo>
                  <a:lnTo>
                    <a:pt x="88" y="757"/>
                  </a:lnTo>
                  <a:lnTo>
                    <a:pt x="105" y="769"/>
                  </a:lnTo>
                  <a:lnTo>
                    <a:pt x="123" y="780"/>
                  </a:lnTo>
                  <a:lnTo>
                    <a:pt x="141" y="790"/>
                  </a:lnTo>
                  <a:lnTo>
                    <a:pt x="160" y="797"/>
                  </a:lnTo>
                  <a:lnTo>
                    <a:pt x="180" y="804"/>
                  </a:lnTo>
                  <a:lnTo>
                    <a:pt x="180" y="802"/>
                  </a:lnTo>
                  <a:lnTo>
                    <a:pt x="180" y="801"/>
                  </a:lnTo>
                  <a:lnTo>
                    <a:pt x="180" y="800"/>
                  </a:lnTo>
                  <a:lnTo>
                    <a:pt x="180" y="799"/>
                  </a:lnTo>
                  <a:lnTo>
                    <a:pt x="178" y="797"/>
                  </a:lnTo>
                  <a:lnTo>
                    <a:pt x="178" y="796"/>
                  </a:lnTo>
                  <a:lnTo>
                    <a:pt x="177" y="795"/>
                  </a:lnTo>
                  <a:lnTo>
                    <a:pt x="177" y="794"/>
                  </a:lnTo>
                  <a:lnTo>
                    <a:pt x="177" y="792"/>
                  </a:lnTo>
                  <a:lnTo>
                    <a:pt x="191" y="776"/>
                  </a:lnTo>
                  <a:lnTo>
                    <a:pt x="203" y="759"/>
                  </a:lnTo>
                  <a:lnTo>
                    <a:pt x="214" y="742"/>
                  </a:lnTo>
                  <a:lnTo>
                    <a:pt x="224" y="724"/>
                  </a:lnTo>
                  <a:lnTo>
                    <a:pt x="234" y="706"/>
                  </a:lnTo>
                  <a:lnTo>
                    <a:pt x="243" y="687"/>
                  </a:lnTo>
                  <a:lnTo>
                    <a:pt x="253" y="669"/>
                  </a:lnTo>
                  <a:lnTo>
                    <a:pt x="261" y="651"/>
                  </a:lnTo>
                  <a:lnTo>
                    <a:pt x="271" y="634"/>
                  </a:lnTo>
                  <a:lnTo>
                    <a:pt x="281" y="617"/>
                  </a:lnTo>
                  <a:lnTo>
                    <a:pt x="289" y="623"/>
                  </a:lnTo>
                  <a:lnTo>
                    <a:pt x="296" y="629"/>
                  </a:lnTo>
                  <a:lnTo>
                    <a:pt x="303" y="637"/>
                  </a:lnTo>
                  <a:lnTo>
                    <a:pt x="310" y="643"/>
                  </a:lnTo>
                  <a:lnTo>
                    <a:pt x="317" y="650"/>
                  </a:lnTo>
                  <a:lnTo>
                    <a:pt x="325" y="656"/>
                  </a:lnTo>
                  <a:lnTo>
                    <a:pt x="333" y="663"/>
                  </a:lnTo>
                  <a:lnTo>
                    <a:pt x="341" y="668"/>
                  </a:lnTo>
                  <a:lnTo>
                    <a:pt x="349" y="671"/>
                  </a:lnTo>
                  <a:lnTo>
                    <a:pt x="358" y="674"/>
                  </a:lnTo>
                  <a:lnTo>
                    <a:pt x="365" y="661"/>
                  </a:lnTo>
                  <a:lnTo>
                    <a:pt x="372" y="650"/>
                  </a:lnTo>
                  <a:lnTo>
                    <a:pt x="379" y="638"/>
                  </a:lnTo>
                  <a:lnTo>
                    <a:pt x="386" y="626"/>
                  </a:lnTo>
                  <a:lnTo>
                    <a:pt x="394" y="613"/>
                  </a:lnTo>
                  <a:lnTo>
                    <a:pt x="403" y="601"/>
                  </a:lnTo>
                  <a:lnTo>
                    <a:pt x="411" y="590"/>
                  </a:lnTo>
                  <a:lnTo>
                    <a:pt x="420" y="578"/>
                  </a:lnTo>
                  <a:lnTo>
                    <a:pt x="430" y="567"/>
                  </a:lnTo>
                  <a:lnTo>
                    <a:pt x="441" y="557"/>
                  </a:lnTo>
                  <a:lnTo>
                    <a:pt x="500" y="650"/>
                  </a:lnTo>
                  <a:lnTo>
                    <a:pt x="505" y="654"/>
                  </a:lnTo>
                  <a:lnTo>
                    <a:pt x="510" y="656"/>
                  </a:lnTo>
                  <a:lnTo>
                    <a:pt x="515" y="658"/>
                  </a:lnTo>
                  <a:lnTo>
                    <a:pt x="522" y="659"/>
                  </a:lnTo>
                  <a:lnTo>
                    <a:pt x="527" y="658"/>
                  </a:lnTo>
                  <a:lnTo>
                    <a:pt x="533" y="656"/>
                  </a:lnTo>
                  <a:lnTo>
                    <a:pt x="538" y="655"/>
                  </a:lnTo>
                  <a:lnTo>
                    <a:pt x="543" y="651"/>
                  </a:lnTo>
                  <a:lnTo>
                    <a:pt x="548" y="648"/>
                  </a:lnTo>
                  <a:lnTo>
                    <a:pt x="551" y="644"/>
                  </a:lnTo>
                  <a:lnTo>
                    <a:pt x="575" y="739"/>
                  </a:lnTo>
                  <a:lnTo>
                    <a:pt x="579" y="748"/>
                  </a:lnTo>
                  <a:lnTo>
                    <a:pt x="580" y="758"/>
                  </a:lnTo>
                  <a:lnTo>
                    <a:pt x="581" y="768"/>
                  </a:lnTo>
                  <a:lnTo>
                    <a:pt x="581" y="776"/>
                  </a:lnTo>
                  <a:lnTo>
                    <a:pt x="580" y="786"/>
                  </a:lnTo>
                  <a:lnTo>
                    <a:pt x="580" y="796"/>
                  </a:lnTo>
                  <a:lnTo>
                    <a:pt x="581" y="805"/>
                  </a:lnTo>
                  <a:lnTo>
                    <a:pt x="583" y="814"/>
                  </a:lnTo>
                  <a:lnTo>
                    <a:pt x="588" y="821"/>
                  </a:lnTo>
                  <a:lnTo>
                    <a:pt x="596" y="828"/>
                  </a:lnTo>
                  <a:lnTo>
                    <a:pt x="612" y="822"/>
                  </a:lnTo>
                  <a:lnTo>
                    <a:pt x="627" y="815"/>
                  </a:lnTo>
                  <a:lnTo>
                    <a:pt x="643" y="810"/>
                  </a:lnTo>
                  <a:lnTo>
                    <a:pt x="659" y="804"/>
                  </a:lnTo>
                  <a:lnTo>
                    <a:pt x="675" y="797"/>
                  </a:lnTo>
                  <a:lnTo>
                    <a:pt x="691" y="792"/>
                  </a:lnTo>
                  <a:lnTo>
                    <a:pt x="707" y="788"/>
                  </a:lnTo>
                  <a:lnTo>
                    <a:pt x="724" y="783"/>
                  </a:lnTo>
                  <a:lnTo>
                    <a:pt x="740" y="778"/>
                  </a:lnTo>
                  <a:lnTo>
                    <a:pt x="757" y="774"/>
                  </a:lnTo>
                  <a:lnTo>
                    <a:pt x="762" y="771"/>
                  </a:lnTo>
                  <a:lnTo>
                    <a:pt x="768" y="769"/>
                  </a:lnTo>
                  <a:lnTo>
                    <a:pt x="774" y="767"/>
                  </a:lnTo>
                  <a:lnTo>
                    <a:pt x="782" y="764"/>
                  </a:lnTo>
                  <a:lnTo>
                    <a:pt x="788" y="762"/>
                  </a:lnTo>
                  <a:lnTo>
                    <a:pt x="794" y="759"/>
                  </a:lnTo>
                  <a:lnTo>
                    <a:pt x="799" y="757"/>
                  </a:lnTo>
                  <a:lnTo>
                    <a:pt x="803" y="752"/>
                  </a:lnTo>
                  <a:lnTo>
                    <a:pt x="805" y="748"/>
                  </a:lnTo>
                  <a:lnTo>
                    <a:pt x="807" y="742"/>
                  </a:lnTo>
                  <a:lnTo>
                    <a:pt x="805" y="741"/>
                  </a:lnTo>
                  <a:close/>
                  <a:moveTo>
                    <a:pt x="498" y="314"/>
                  </a:moveTo>
                  <a:lnTo>
                    <a:pt x="498" y="309"/>
                  </a:lnTo>
                  <a:lnTo>
                    <a:pt x="499" y="309"/>
                  </a:lnTo>
                  <a:lnTo>
                    <a:pt x="500" y="309"/>
                  </a:lnTo>
                  <a:lnTo>
                    <a:pt x="502" y="309"/>
                  </a:lnTo>
                  <a:lnTo>
                    <a:pt x="502" y="310"/>
                  </a:lnTo>
                  <a:lnTo>
                    <a:pt x="503" y="310"/>
                  </a:lnTo>
                  <a:lnTo>
                    <a:pt x="503" y="311"/>
                  </a:lnTo>
                  <a:lnTo>
                    <a:pt x="504" y="311"/>
                  </a:lnTo>
                  <a:lnTo>
                    <a:pt x="509" y="299"/>
                  </a:lnTo>
                  <a:lnTo>
                    <a:pt x="510" y="300"/>
                  </a:lnTo>
                  <a:lnTo>
                    <a:pt x="512" y="301"/>
                  </a:lnTo>
                  <a:lnTo>
                    <a:pt x="512" y="303"/>
                  </a:lnTo>
                  <a:lnTo>
                    <a:pt x="513" y="304"/>
                  </a:lnTo>
                  <a:lnTo>
                    <a:pt x="513" y="305"/>
                  </a:lnTo>
                  <a:lnTo>
                    <a:pt x="513" y="306"/>
                  </a:lnTo>
                  <a:lnTo>
                    <a:pt x="513" y="308"/>
                  </a:lnTo>
                  <a:lnTo>
                    <a:pt x="513" y="309"/>
                  </a:lnTo>
                  <a:lnTo>
                    <a:pt x="512" y="309"/>
                  </a:lnTo>
                  <a:lnTo>
                    <a:pt x="509" y="309"/>
                  </a:lnTo>
                  <a:lnTo>
                    <a:pt x="508" y="310"/>
                  </a:lnTo>
                  <a:lnTo>
                    <a:pt x="507" y="311"/>
                  </a:lnTo>
                  <a:lnTo>
                    <a:pt x="505" y="313"/>
                  </a:lnTo>
                  <a:lnTo>
                    <a:pt x="504" y="314"/>
                  </a:lnTo>
                  <a:lnTo>
                    <a:pt x="503" y="315"/>
                  </a:lnTo>
                  <a:lnTo>
                    <a:pt x="502" y="315"/>
                  </a:lnTo>
                  <a:lnTo>
                    <a:pt x="500" y="315"/>
                  </a:lnTo>
                  <a:lnTo>
                    <a:pt x="498" y="314"/>
                  </a:lnTo>
                  <a:close/>
                  <a:moveTo>
                    <a:pt x="456" y="447"/>
                  </a:moveTo>
                  <a:lnTo>
                    <a:pt x="457" y="445"/>
                  </a:lnTo>
                  <a:lnTo>
                    <a:pt x="458" y="442"/>
                  </a:lnTo>
                  <a:lnTo>
                    <a:pt x="460" y="439"/>
                  </a:lnTo>
                  <a:lnTo>
                    <a:pt x="458" y="436"/>
                  </a:lnTo>
                  <a:lnTo>
                    <a:pt x="458" y="434"/>
                  </a:lnTo>
                  <a:lnTo>
                    <a:pt x="457" y="431"/>
                  </a:lnTo>
                  <a:lnTo>
                    <a:pt x="456" y="429"/>
                  </a:lnTo>
                  <a:lnTo>
                    <a:pt x="453" y="426"/>
                  </a:lnTo>
                  <a:lnTo>
                    <a:pt x="452" y="424"/>
                  </a:lnTo>
                  <a:lnTo>
                    <a:pt x="450" y="421"/>
                  </a:lnTo>
                  <a:lnTo>
                    <a:pt x="448" y="423"/>
                  </a:lnTo>
                  <a:lnTo>
                    <a:pt x="447" y="423"/>
                  </a:lnTo>
                  <a:lnTo>
                    <a:pt x="445" y="424"/>
                  </a:lnTo>
                  <a:lnTo>
                    <a:pt x="443" y="424"/>
                  </a:lnTo>
                  <a:lnTo>
                    <a:pt x="442" y="424"/>
                  </a:lnTo>
                  <a:lnTo>
                    <a:pt x="440" y="425"/>
                  </a:lnTo>
                  <a:lnTo>
                    <a:pt x="439" y="425"/>
                  </a:lnTo>
                  <a:lnTo>
                    <a:pt x="437" y="425"/>
                  </a:lnTo>
                  <a:lnTo>
                    <a:pt x="435" y="426"/>
                  </a:lnTo>
                  <a:lnTo>
                    <a:pt x="434" y="426"/>
                  </a:lnTo>
                  <a:lnTo>
                    <a:pt x="430" y="436"/>
                  </a:lnTo>
                  <a:lnTo>
                    <a:pt x="430" y="435"/>
                  </a:lnTo>
                  <a:lnTo>
                    <a:pt x="430" y="434"/>
                  </a:lnTo>
                  <a:lnTo>
                    <a:pt x="430" y="433"/>
                  </a:lnTo>
                  <a:lnTo>
                    <a:pt x="430" y="431"/>
                  </a:lnTo>
                  <a:lnTo>
                    <a:pt x="430" y="430"/>
                  </a:lnTo>
                  <a:lnTo>
                    <a:pt x="431" y="429"/>
                  </a:lnTo>
                  <a:lnTo>
                    <a:pt x="432" y="428"/>
                  </a:lnTo>
                  <a:lnTo>
                    <a:pt x="434" y="426"/>
                  </a:lnTo>
                  <a:lnTo>
                    <a:pt x="439" y="415"/>
                  </a:lnTo>
                  <a:lnTo>
                    <a:pt x="440" y="416"/>
                  </a:lnTo>
                  <a:lnTo>
                    <a:pt x="442" y="416"/>
                  </a:lnTo>
                  <a:lnTo>
                    <a:pt x="445" y="418"/>
                  </a:lnTo>
                  <a:lnTo>
                    <a:pt x="446" y="419"/>
                  </a:lnTo>
                  <a:lnTo>
                    <a:pt x="448" y="419"/>
                  </a:lnTo>
                  <a:lnTo>
                    <a:pt x="451" y="420"/>
                  </a:lnTo>
                  <a:lnTo>
                    <a:pt x="453" y="420"/>
                  </a:lnTo>
                  <a:lnTo>
                    <a:pt x="455" y="420"/>
                  </a:lnTo>
                  <a:lnTo>
                    <a:pt x="457" y="421"/>
                  </a:lnTo>
                  <a:lnTo>
                    <a:pt x="460" y="421"/>
                  </a:lnTo>
                  <a:lnTo>
                    <a:pt x="458" y="424"/>
                  </a:lnTo>
                  <a:lnTo>
                    <a:pt x="458" y="426"/>
                  </a:lnTo>
                  <a:lnTo>
                    <a:pt x="458" y="429"/>
                  </a:lnTo>
                  <a:lnTo>
                    <a:pt x="460" y="431"/>
                  </a:lnTo>
                  <a:lnTo>
                    <a:pt x="461" y="435"/>
                  </a:lnTo>
                  <a:lnTo>
                    <a:pt x="462" y="437"/>
                  </a:lnTo>
                  <a:lnTo>
                    <a:pt x="462" y="440"/>
                  </a:lnTo>
                  <a:lnTo>
                    <a:pt x="461" y="442"/>
                  </a:lnTo>
                  <a:lnTo>
                    <a:pt x="460" y="445"/>
                  </a:lnTo>
                  <a:lnTo>
                    <a:pt x="456" y="447"/>
                  </a:lnTo>
                  <a:close/>
                  <a:moveTo>
                    <a:pt x="432" y="555"/>
                  </a:moveTo>
                  <a:lnTo>
                    <a:pt x="430" y="546"/>
                  </a:lnTo>
                  <a:lnTo>
                    <a:pt x="435" y="551"/>
                  </a:lnTo>
                  <a:lnTo>
                    <a:pt x="432" y="5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03" name="Freeform 274"/>
            <p:cNvSpPr>
              <a:spLocks/>
            </p:cNvSpPr>
            <p:nvPr/>
          </p:nvSpPr>
          <p:spPr bwMode="auto">
            <a:xfrm>
              <a:off x="2482" y="1441"/>
              <a:ext cx="3" cy="7"/>
            </a:xfrm>
            <a:custGeom>
              <a:avLst/>
              <a:gdLst>
                <a:gd name="T0" fmla="*/ 3 w 6"/>
                <a:gd name="T1" fmla="*/ 0 h 15"/>
                <a:gd name="T2" fmla="*/ 0 w 6"/>
                <a:gd name="T3" fmla="*/ 7 h 15"/>
                <a:gd name="T4" fmla="*/ 2 w 6"/>
                <a:gd name="T5" fmla="*/ 6 h 15"/>
                <a:gd name="T6" fmla="*/ 3 w 6"/>
                <a:gd name="T7" fmla="*/ 0 h 15"/>
                <a:gd name="T8" fmla="*/ 3 w 6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5">
                  <a:moveTo>
                    <a:pt x="6" y="0"/>
                  </a:moveTo>
                  <a:lnTo>
                    <a:pt x="0" y="15"/>
                  </a:lnTo>
                  <a:lnTo>
                    <a:pt x="4" y="1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04" name="Freeform 275"/>
            <p:cNvSpPr>
              <a:spLocks/>
            </p:cNvSpPr>
            <p:nvPr/>
          </p:nvSpPr>
          <p:spPr bwMode="auto">
            <a:xfrm>
              <a:off x="2791" y="146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0 h 1"/>
                <a:gd name="T22" fmla="*/ 1 w 1"/>
                <a:gd name="T23" fmla="*/ 0 h 1"/>
                <a:gd name="T24" fmla="*/ 1 w 1"/>
                <a:gd name="T25" fmla="*/ 0 h 1"/>
                <a:gd name="T26" fmla="*/ 1 w 1"/>
                <a:gd name="T27" fmla="*/ 0 h 1"/>
                <a:gd name="T28" fmla="*/ 1 w 1"/>
                <a:gd name="T29" fmla="*/ 1 h 1"/>
                <a:gd name="T30" fmla="*/ 1 w 1"/>
                <a:gd name="T31" fmla="*/ 1 h 1"/>
                <a:gd name="T32" fmla="*/ 1 w 1"/>
                <a:gd name="T33" fmla="*/ 1 h 1"/>
                <a:gd name="T34" fmla="*/ 1 w 1"/>
                <a:gd name="T35" fmla="*/ 1 h 1"/>
                <a:gd name="T36" fmla="*/ 1 w 1"/>
                <a:gd name="T37" fmla="*/ 1 h 1"/>
                <a:gd name="T38" fmla="*/ 1 w 1"/>
                <a:gd name="T39" fmla="*/ 1 h 1"/>
                <a:gd name="T40" fmla="*/ 1 w 1"/>
                <a:gd name="T41" fmla="*/ 1 h 1"/>
                <a:gd name="T42" fmla="*/ 1 w 1"/>
                <a:gd name="T43" fmla="*/ 1 h 1"/>
                <a:gd name="T44" fmla="*/ 0 w 1"/>
                <a:gd name="T45" fmla="*/ 1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05" name="Freeform 276"/>
            <p:cNvSpPr>
              <a:spLocks/>
            </p:cNvSpPr>
            <p:nvPr/>
          </p:nvSpPr>
          <p:spPr bwMode="auto">
            <a:xfrm>
              <a:off x="2787" y="1441"/>
              <a:ext cx="10" cy="92"/>
            </a:xfrm>
            <a:custGeom>
              <a:avLst/>
              <a:gdLst>
                <a:gd name="T0" fmla="*/ 1 w 21"/>
                <a:gd name="T1" fmla="*/ 92 h 184"/>
                <a:gd name="T2" fmla="*/ 1 w 21"/>
                <a:gd name="T3" fmla="*/ 83 h 184"/>
                <a:gd name="T4" fmla="*/ 1 w 21"/>
                <a:gd name="T5" fmla="*/ 74 h 184"/>
                <a:gd name="T6" fmla="*/ 3 w 21"/>
                <a:gd name="T7" fmla="*/ 64 h 184"/>
                <a:gd name="T8" fmla="*/ 4 w 21"/>
                <a:gd name="T9" fmla="*/ 55 h 184"/>
                <a:gd name="T10" fmla="*/ 5 w 21"/>
                <a:gd name="T11" fmla="*/ 45 h 184"/>
                <a:gd name="T12" fmla="*/ 6 w 21"/>
                <a:gd name="T13" fmla="*/ 36 h 184"/>
                <a:gd name="T14" fmla="*/ 8 w 21"/>
                <a:gd name="T15" fmla="*/ 27 h 184"/>
                <a:gd name="T16" fmla="*/ 9 w 21"/>
                <a:gd name="T17" fmla="*/ 18 h 184"/>
                <a:gd name="T18" fmla="*/ 9 w 21"/>
                <a:gd name="T19" fmla="*/ 9 h 184"/>
                <a:gd name="T20" fmla="*/ 10 w 21"/>
                <a:gd name="T21" fmla="*/ 0 h 184"/>
                <a:gd name="T22" fmla="*/ 6 w 21"/>
                <a:gd name="T23" fmla="*/ 32 h 184"/>
                <a:gd name="T24" fmla="*/ 6 w 21"/>
                <a:gd name="T25" fmla="*/ 31 h 184"/>
                <a:gd name="T26" fmla="*/ 5 w 21"/>
                <a:gd name="T27" fmla="*/ 31 h 184"/>
                <a:gd name="T28" fmla="*/ 5 w 21"/>
                <a:gd name="T29" fmla="*/ 31 h 184"/>
                <a:gd name="T30" fmla="*/ 5 w 21"/>
                <a:gd name="T31" fmla="*/ 31 h 184"/>
                <a:gd name="T32" fmla="*/ 5 w 21"/>
                <a:gd name="T33" fmla="*/ 31 h 184"/>
                <a:gd name="T34" fmla="*/ 4 w 21"/>
                <a:gd name="T35" fmla="*/ 31 h 184"/>
                <a:gd name="T36" fmla="*/ 4 w 21"/>
                <a:gd name="T37" fmla="*/ 30 h 184"/>
                <a:gd name="T38" fmla="*/ 4 w 21"/>
                <a:gd name="T39" fmla="*/ 30 h 184"/>
                <a:gd name="T40" fmla="*/ 4 w 21"/>
                <a:gd name="T41" fmla="*/ 30 h 184"/>
                <a:gd name="T42" fmla="*/ 4 w 21"/>
                <a:gd name="T43" fmla="*/ 29 h 184"/>
                <a:gd name="T44" fmla="*/ 4 w 21"/>
                <a:gd name="T45" fmla="*/ 34 h 184"/>
                <a:gd name="T46" fmla="*/ 3 w 21"/>
                <a:gd name="T47" fmla="*/ 39 h 184"/>
                <a:gd name="T48" fmla="*/ 3 w 21"/>
                <a:gd name="T49" fmla="*/ 44 h 184"/>
                <a:gd name="T50" fmla="*/ 3 w 21"/>
                <a:gd name="T51" fmla="*/ 48 h 184"/>
                <a:gd name="T52" fmla="*/ 3 w 21"/>
                <a:gd name="T53" fmla="*/ 52 h 184"/>
                <a:gd name="T54" fmla="*/ 3 w 21"/>
                <a:gd name="T55" fmla="*/ 56 h 184"/>
                <a:gd name="T56" fmla="*/ 3 w 21"/>
                <a:gd name="T57" fmla="*/ 60 h 184"/>
                <a:gd name="T58" fmla="*/ 2 w 21"/>
                <a:gd name="T59" fmla="*/ 64 h 184"/>
                <a:gd name="T60" fmla="*/ 2 w 21"/>
                <a:gd name="T61" fmla="*/ 68 h 184"/>
                <a:gd name="T62" fmla="*/ 1 w 21"/>
                <a:gd name="T63" fmla="*/ 73 h 184"/>
                <a:gd name="T64" fmla="*/ 0 w 21"/>
                <a:gd name="T65" fmla="*/ 73 h 184"/>
                <a:gd name="T66" fmla="*/ 1 w 21"/>
                <a:gd name="T67" fmla="*/ 75 h 184"/>
                <a:gd name="T68" fmla="*/ 1 w 21"/>
                <a:gd name="T69" fmla="*/ 77 h 184"/>
                <a:gd name="T70" fmla="*/ 1 w 21"/>
                <a:gd name="T71" fmla="*/ 79 h 184"/>
                <a:gd name="T72" fmla="*/ 1 w 21"/>
                <a:gd name="T73" fmla="*/ 82 h 184"/>
                <a:gd name="T74" fmla="*/ 0 w 21"/>
                <a:gd name="T75" fmla="*/ 84 h 184"/>
                <a:gd name="T76" fmla="*/ 0 w 21"/>
                <a:gd name="T77" fmla="*/ 86 h 184"/>
                <a:gd name="T78" fmla="*/ 0 w 21"/>
                <a:gd name="T79" fmla="*/ 88 h 184"/>
                <a:gd name="T80" fmla="*/ 0 w 21"/>
                <a:gd name="T81" fmla="*/ 90 h 184"/>
                <a:gd name="T82" fmla="*/ 0 w 21"/>
                <a:gd name="T83" fmla="*/ 91 h 184"/>
                <a:gd name="T84" fmla="*/ 1 w 21"/>
                <a:gd name="T85" fmla="*/ 92 h 184"/>
                <a:gd name="T86" fmla="*/ 1 w 21"/>
                <a:gd name="T87" fmla="*/ 92 h 18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1" h="184">
                  <a:moveTo>
                    <a:pt x="3" y="184"/>
                  </a:moveTo>
                  <a:lnTo>
                    <a:pt x="3" y="166"/>
                  </a:lnTo>
                  <a:lnTo>
                    <a:pt x="3" y="147"/>
                  </a:lnTo>
                  <a:lnTo>
                    <a:pt x="6" y="128"/>
                  </a:lnTo>
                  <a:lnTo>
                    <a:pt x="8" y="109"/>
                  </a:lnTo>
                  <a:lnTo>
                    <a:pt x="11" y="90"/>
                  </a:lnTo>
                  <a:lnTo>
                    <a:pt x="13" y="72"/>
                  </a:lnTo>
                  <a:lnTo>
                    <a:pt x="16" y="53"/>
                  </a:lnTo>
                  <a:lnTo>
                    <a:pt x="18" y="35"/>
                  </a:lnTo>
                  <a:lnTo>
                    <a:pt x="19" y="17"/>
                  </a:lnTo>
                  <a:lnTo>
                    <a:pt x="21" y="0"/>
                  </a:lnTo>
                  <a:lnTo>
                    <a:pt x="12" y="63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1"/>
                  </a:lnTo>
                  <a:lnTo>
                    <a:pt x="9" y="61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8" y="68"/>
                  </a:lnTo>
                  <a:lnTo>
                    <a:pt x="7" y="78"/>
                  </a:lnTo>
                  <a:lnTo>
                    <a:pt x="6" y="87"/>
                  </a:lnTo>
                  <a:lnTo>
                    <a:pt x="6" y="95"/>
                  </a:lnTo>
                  <a:lnTo>
                    <a:pt x="6" y="103"/>
                  </a:lnTo>
                  <a:lnTo>
                    <a:pt x="6" y="111"/>
                  </a:lnTo>
                  <a:lnTo>
                    <a:pt x="6" y="120"/>
                  </a:lnTo>
                  <a:lnTo>
                    <a:pt x="4" y="128"/>
                  </a:lnTo>
                  <a:lnTo>
                    <a:pt x="4" y="136"/>
                  </a:lnTo>
                  <a:lnTo>
                    <a:pt x="3" y="146"/>
                  </a:lnTo>
                  <a:lnTo>
                    <a:pt x="0" y="146"/>
                  </a:lnTo>
                  <a:lnTo>
                    <a:pt x="2" y="150"/>
                  </a:lnTo>
                  <a:lnTo>
                    <a:pt x="3" y="153"/>
                  </a:lnTo>
                  <a:lnTo>
                    <a:pt x="3" y="158"/>
                  </a:lnTo>
                  <a:lnTo>
                    <a:pt x="2" y="163"/>
                  </a:lnTo>
                  <a:lnTo>
                    <a:pt x="1" y="167"/>
                  </a:lnTo>
                  <a:lnTo>
                    <a:pt x="1" y="172"/>
                  </a:lnTo>
                  <a:lnTo>
                    <a:pt x="0" y="176"/>
                  </a:lnTo>
                  <a:lnTo>
                    <a:pt x="0" y="179"/>
                  </a:lnTo>
                  <a:lnTo>
                    <a:pt x="1" y="182"/>
                  </a:lnTo>
                  <a:lnTo>
                    <a:pt x="3" y="1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06" name="Freeform 277"/>
            <p:cNvSpPr>
              <a:spLocks/>
            </p:cNvSpPr>
            <p:nvPr/>
          </p:nvSpPr>
          <p:spPr bwMode="auto">
            <a:xfrm>
              <a:off x="2473" y="1447"/>
              <a:ext cx="2" cy="1"/>
            </a:xfrm>
            <a:custGeom>
              <a:avLst/>
              <a:gdLst>
                <a:gd name="T0" fmla="*/ 0 w 4"/>
                <a:gd name="T1" fmla="*/ 1 h 4"/>
                <a:gd name="T2" fmla="*/ 2 w 4"/>
                <a:gd name="T3" fmla="*/ 1 h 4"/>
                <a:gd name="T4" fmla="*/ 1 w 4"/>
                <a:gd name="T5" fmla="*/ 0 h 4"/>
                <a:gd name="T6" fmla="*/ 1 w 4"/>
                <a:gd name="T7" fmla="*/ 1 h 4"/>
                <a:gd name="T8" fmla="*/ 1 w 4"/>
                <a:gd name="T9" fmla="*/ 1 h 4"/>
                <a:gd name="T10" fmla="*/ 0 w 4"/>
                <a:gd name="T11" fmla="*/ 1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4" y="4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07" name="Freeform 278"/>
            <p:cNvSpPr>
              <a:spLocks/>
            </p:cNvSpPr>
            <p:nvPr/>
          </p:nvSpPr>
          <p:spPr bwMode="auto">
            <a:xfrm>
              <a:off x="2659" y="1445"/>
              <a:ext cx="3" cy="5"/>
            </a:xfrm>
            <a:custGeom>
              <a:avLst/>
              <a:gdLst>
                <a:gd name="T0" fmla="*/ 2 w 6"/>
                <a:gd name="T1" fmla="*/ 5 h 10"/>
                <a:gd name="T2" fmla="*/ 2 w 6"/>
                <a:gd name="T3" fmla="*/ 4 h 10"/>
                <a:gd name="T4" fmla="*/ 2 w 6"/>
                <a:gd name="T5" fmla="*/ 4 h 10"/>
                <a:gd name="T6" fmla="*/ 2 w 6"/>
                <a:gd name="T7" fmla="*/ 3 h 10"/>
                <a:gd name="T8" fmla="*/ 2 w 6"/>
                <a:gd name="T9" fmla="*/ 3 h 10"/>
                <a:gd name="T10" fmla="*/ 2 w 6"/>
                <a:gd name="T11" fmla="*/ 3 h 10"/>
                <a:gd name="T12" fmla="*/ 2 w 6"/>
                <a:gd name="T13" fmla="*/ 2 h 10"/>
                <a:gd name="T14" fmla="*/ 2 w 6"/>
                <a:gd name="T15" fmla="*/ 1 h 10"/>
                <a:gd name="T16" fmla="*/ 2 w 6"/>
                <a:gd name="T17" fmla="*/ 1 h 10"/>
                <a:gd name="T18" fmla="*/ 3 w 6"/>
                <a:gd name="T19" fmla="*/ 1 h 10"/>
                <a:gd name="T20" fmla="*/ 3 w 6"/>
                <a:gd name="T21" fmla="*/ 0 h 10"/>
                <a:gd name="T22" fmla="*/ 0 w 6"/>
                <a:gd name="T23" fmla="*/ 0 h 10"/>
                <a:gd name="T24" fmla="*/ 2 w 6"/>
                <a:gd name="T25" fmla="*/ 5 h 10"/>
                <a:gd name="T26" fmla="*/ 2 w 6"/>
                <a:gd name="T27" fmla="*/ 5 h 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" h="10">
                  <a:moveTo>
                    <a:pt x="3" y="10"/>
                  </a:move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0" y="0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08" name="Freeform 279"/>
            <p:cNvSpPr>
              <a:spLocks/>
            </p:cNvSpPr>
            <p:nvPr/>
          </p:nvSpPr>
          <p:spPr bwMode="auto">
            <a:xfrm>
              <a:off x="2479" y="1460"/>
              <a:ext cx="6" cy="13"/>
            </a:xfrm>
            <a:custGeom>
              <a:avLst/>
              <a:gdLst>
                <a:gd name="T0" fmla="*/ 6 w 11"/>
                <a:gd name="T1" fmla="*/ 2 h 25"/>
                <a:gd name="T2" fmla="*/ 1 w 11"/>
                <a:gd name="T3" fmla="*/ 0 h 25"/>
                <a:gd name="T4" fmla="*/ 2 w 11"/>
                <a:gd name="T5" fmla="*/ 2 h 25"/>
                <a:gd name="T6" fmla="*/ 3 w 11"/>
                <a:gd name="T7" fmla="*/ 2 h 25"/>
                <a:gd name="T8" fmla="*/ 3 w 11"/>
                <a:gd name="T9" fmla="*/ 4 h 25"/>
                <a:gd name="T10" fmla="*/ 4 w 11"/>
                <a:gd name="T11" fmla="*/ 5 h 25"/>
                <a:gd name="T12" fmla="*/ 3 w 11"/>
                <a:gd name="T13" fmla="*/ 7 h 25"/>
                <a:gd name="T14" fmla="*/ 3 w 11"/>
                <a:gd name="T15" fmla="*/ 8 h 25"/>
                <a:gd name="T16" fmla="*/ 3 w 11"/>
                <a:gd name="T17" fmla="*/ 9 h 25"/>
                <a:gd name="T18" fmla="*/ 2 w 11"/>
                <a:gd name="T19" fmla="*/ 10 h 25"/>
                <a:gd name="T20" fmla="*/ 1 w 11"/>
                <a:gd name="T21" fmla="*/ 12 h 25"/>
                <a:gd name="T22" fmla="*/ 0 w 11"/>
                <a:gd name="T23" fmla="*/ 13 h 25"/>
                <a:gd name="T24" fmla="*/ 1 w 11"/>
                <a:gd name="T25" fmla="*/ 12 h 25"/>
                <a:gd name="T26" fmla="*/ 2 w 11"/>
                <a:gd name="T27" fmla="*/ 12 h 25"/>
                <a:gd name="T28" fmla="*/ 3 w 11"/>
                <a:gd name="T29" fmla="*/ 10 h 25"/>
                <a:gd name="T30" fmla="*/ 3 w 11"/>
                <a:gd name="T31" fmla="*/ 9 h 25"/>
                <a:gd name="T32" fmla="*/ 4 w 11"/>
                <a:gd name="T33" fmla="*/ 9 h 25"/>
                <a:gd name="T34" fmla="*/ 4 w 11"/>
                <a:gd name="T35" fmla="*/ 7 h 25"/>
                <a:gd name="T36" fmla="*/ 5 w 11"/>
                <a:gd name="T37" fmla="*/ 5 h 25"/>
                <a:gd name="T38" fmla="*/ 5 w 11"/>
                <a:gd name="T39" fmla="*/ 4 h 25"/>
                <a:gd name="T40" fmla="*/ 5 w 11"/>
                <a:gd name="T41" fmla="*/ 4 h 25"/>
                <a:gd name="T42" fmla="*/ 6 w 11"/>
                <a:gd name="T43" fmla="*/ 2 h 25"/>
                <a:gd name="T44" fmla="*/ 6 w 11"/>
                <a:gd name="T45" fmla="*/ 2 h 2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1" h="25">
                  <a:moveTo>
                    <a:pt x="11" y="4"/>
                  </a:moveTo>
                  <a:lnTo>
                    <a:pt x="2" y="0"/>
                  </a:lnTo>
                  <a:lnTo>
                    <a:pt x="4" y="3"/>
                  </a:lnTo>
                  <a:lnTo>
                    <a:pt x="6" y="4"/>
                  </a:lnTo>
                  <a:lnTo>
                    <a:pt x="6" y="7"/>
                  </a:lnTo>
                  <a:lnTo>
                    <a:pt x="7" y="9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5" y="18"/>
                  </a:lnTo>
                  <a:lnTo>
                    <a:pt x="4" y="20"/>
                  </a:lnTo>
                  <a:lnTo>
                    <a:pt x="2" y="23"/>
                  </a:lnTo>
                  <a:lnTo>
                    <a:pt x="0" y="25"/>
                  </a:lnTo>
                  <a:lnTo>
                    <a:pt x="2" y="24"/>
                  </a:lnTo>
                  <a:lnTo>
                    <a:pt x="4" y="23"/>
                  </a:lnTo>
                  <a:lnTo>
                    <a:pt x="5" y="20"/>
                  </a:lnTo>
                  <a:lnTo>
                    <a:pt x="6" y="18"/>
                  </a:lnTo>
                  <a:lnTo>
                    <a:pt x="7" y="17"/>
                  </a:lnTo>
                  <a:lnTo>
                    <a:pt x="7" y="13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09" name="Freeform 280"/>
            <p:cNvSpPr>
              <a:spLocks/>
            </p:cNvSpPr>
            <p:nvPr/>
          </p:nvSpPr>
          <p:spPr bwMode="auto">
            <a:xfrm>
              <a:off x="2487" y="1471"/>
              <a:ext cx="5" cy="9"/>
            </a:xfrm>
            <a:custGeom>
              <a:avLst/>
              <a:gdLst>
                <a:gd name="T0" fmla="*/ 2 w 11"/>
                <a:gd name="T1" fmla="*/ 0 h 19"/>
                <a:gd name="T2" fmla="*/ 2 w 11"/>
                <a:gd name="T3" fmla="*/ 6 h 19"/>
                <a:gd name="T4" fmla="*/ 0 w 11"/>
                <a:gd name="T5" fmla="*/ 6 h 19"/>
                <a:gd name="T6" fmla="*/ 5 w 11"/>
                <a:gd name="T7" fmla="*/ 9 h 19"/>
                <a:gd name="T8" fmla="*/ 2 w 11"/>
                <a:gd name="T9" fmla="*/ 0 h 19"/>
                <a:gd name="T10" fmla="*/ 2 w 11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9">
                  <a:moveTo>
                    <a:pt x="5" y="0"/>
                  </a:moveTo>
                  <a:lnTo>
                    <a:pt x="5" y="13"/>
                  </a:lnTo>
                  <a:lnTo>
                    <a:pt x="0" y="13"/>
                  </a:lnTo>
                  <a:lnTo>
                    <a:pt x="11" y="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10" name="Freeform 281"/>
            <p:cNvSpPr>
              <a:spLocks/>
            </p:cNvSpPr>
            <p:nvPr/>
          </p:nvSpPr>
          <p:spPr bwMode="auto">
            <a:xfrm>
              <a:off x="2473" y="1481"/>
              <a:ext cx="5" cy="3"/>
            </a:xfrm>
            <a:custGeom>
              <a:avLst/>
              <a:gdLst>
                <a:gd name="T0" fmla="*/ 1 w 8"/>
                <a:gd name="T1" fmla="*/ 2 h 6"/>
                <a:gd name="T2" fmla="*/ 5 w 8"/>
                <a:gd name="T3" fmla="*/ 1 h 6"/>
                <a:gd name="T4" fmla="*/ 0 w 8"/>
                <a:gd name="T5" fmla="*/ 0 h 6"/>
                <a:gd name="T6" fmla="*/ 1 w 8"/>
                <a:gd name="T7" fmla="*/ 3 h 6"/>
                <a:gd name="T8" fmla="*/ 1 w 8"/>
                <a:gd name="T9" fmla="*/ 3 h 6"/>
                <a:gd name="T10" fmla="*/ 1 w 8"/>
                <a:gd name="T11" fmla="*/ 2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6">
                  <a:moveTo>
                    <a:pt x="2" y="4"/>
                  </a:moveTo>
                  <a:lnTo>
                    <a:pt x="8" y="2"/>
                  </a:lnTo>
                  <a:lnTo>
                    <a:pt x="0" y="0"/>
                  </a:lnTo>
                  <a:lnTo>
                    <a:pt x="2" y="6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11" name="Freeform 282"/>
            <p:cNvSpPr>
              <a:spLocks/>
            </p:cNvSpPr>
            <p:nvPr/>
          </p:nvSpPr>
          <p:spPr bwMode="auto">
            <a:xfrm>
              <a:off x="2484" y="1487"/>
              <a:ext cx="4" cy="3"/>
            </a:xfrm>
            <a:custGeom>
              <a:avLst/>
              <a:gdLst>
                <a:gd name="T0" fmla="*/ 0 w 8"/>
                <a:gd name="T1" fmla="*/ 3 h 5"/>
                <a:gd name="T2" fmla="*/ 1 w 8"/>
                <a:gd name="T3" fmla="*/ 3 h 5"/>
                <a:gd name="T4" fmla="*/ 1 w 8"/>
                <a:gd name="T5" fmla="*/ 3 h 5"/>
                <a:gd name="T6" fmla="*/ 1 w 8"/>
                <a:gd name="T7" fmla="*/ 3 h 5"/>
                <a:gd name="T8" fmla="*/ 2 w 8"/>
                <a:gd name="T9" fmla="*/ 3 h 5"/>
                <a:gd name="T10" fmla="*/ 3 w 8"/>
                <a:gd name="T11" fmla="*/ 3 h 5"/>
                <a:gd name="T12" fmla="*/ 3 w 8"/>
                <a:gd name="T13" fmla="*/ 3 h 5"/>
                <a:gd name="T14" fmla="*/ 3 w 8"/>
                <a:gd name="T15" fmla="*/ 3 h 5"/>
                <a:gd name="T16" fmla="*/ 4 w 8"/>
                <a:gd name="T17" fmla="*/ 2 h 5"/>
                <a:gd name="T18" fmla="*/ 4 w 8"/>
                <a:gd name="T19" fmla="*/ 2 h 5"/>
                <a:gd name="T20" fmla="*/ 4 w 8"/>
                <a:gd name="T21" fmla="*/ 1 h 5"/>
                <a:gd name="T22" fmla="*/ 1 w 8"/>
                <a:gd name="T23" fmla="*/ 0 h 5"/>
                <a:gd name="T24" fmla="*/ 0 w 8"/>
                <a:gd name="T25" fmla="*/ 3 h 5"/>
                <a:gd name="T26" fmla="*/ 0 w 8"/>
                <a:gd name="T27" fmla="*/ 3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1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12" name="Freeform 283"/>
            <p:cNvSpPr>
              <a:spLocks/>
            </p:cNvSpPr>
            <p:nvPr/>
          </p:nvSpPr>
          <p:spPr bwMode="auto">
            <a:xfrm>
              <a:off x="2591" y="1493"/>
              <a:ext cx="3" cy="2"/>
            </a:xfrm>
            <a:custGeom>
              <a:avLst/>
              <a:gdLst>
                <a:gd name="T0" fmla="*/ 0 w 6"/>
                <a:gd name="T1" fmla="*/ 2 h 5"/>
                <a:gd name="T2" fmla="*/ 1 w 6"/>
                <a:gd name="T3" fmla="*/ 2 h 5"/>
                <a:gd name="T4" fmla="*/ 1 w 6"/>
                <a:gd name="T5" fmla="*/ 2 h 5"/>
                <a:gd name="T6" fmla="*/ 1 w 6"/>
                <a:gd name="T7" fmla="*/ 2 h 5"/>
                <a:gd name="T8" fmla="*/ 1 w 6"/>
                <a:gd name="T9" fmla="*/ 2 h 5"/>
                <a:gd name="T10" fmla="*/ 2 w 6"/>
                <a:gd name="T11" fmla="*/ 1 h 5"/>
                <a:gd name="T12" fmla="*/ 2 w 6"/>
                <a:gd name="T13" fmla="*/ 1 h 5"/>
                <a:gd name="T14" fmla="*/ 3 w 6"/>
                <a:gd name="T15" fmla="*/ 0 h 5"/>
                <a:gd name="T16" fmla="*/ 3 w 6"/>
                <a:gd name="T17" fmla="*/ 0 h 5"/>
                <a:gd name="T18" fmla="*/ 3 w 6"/>
                <a:gd name="T19" fmla="*/ 0 h 5"/>
                <a:gd name="T20" fmla="*/ 3 w 6"/>
                <a:gd name="T21" fmla="*/ 0 h 5"/>
                <a:gd name="T22" fmla="*/ 3 w 6"/>
                <a:gd name="T23" fmla="*/ 0 h 5"/>
                <a:gd name="T24" fmla="*/ 3 w 6"/>
                <a:gd name="T25" fmla="*/ 0 h 5"/>
                <a:gd name="T26" fmla="*/ 2 w 6"/>
                <a:gd name="T27" fmla="*/ 0 h 5"/>
                <a:gd name="T28" fmla="*/ 2 w 6"/>
                <a:gd name="T29" fmla="*/ 0 h 5"/>
                <a:gd name="T30" fmla="*/ 1 w 6"/>
                <a:gd name="T31" fmla="*/ 1 h 5"/>
                <a:gd name="T32" fmla="*/ 1 w 6"/>
                <a:gd name="T33" fmla="*/ 1 h 5"/>
                <a:gd name="T34" fmla="*/ 1 w 6"/>
                <a:gd name="T35" fmla="*/ 2 h 5"/>
                <a:gd name="T36" fmla="*/ 1 w 6"/>
                <a:gd name="T37" fmla="*/ 2 h 5"/>
                <a:gd name="T38" fmla="*/ 0 w 6"/>
                <a:gd name="T39" fmla="*/ 2 h 5"/>
                <a:gd name="T40" fmla="*/ 0 w 6"/>
                <a:gd name="T41" fmla="*/ 2 h 5"/>
                <a:gd name="T42" fmla="*/ 0 w 6"/>
                <a:gd name="T43" fmla="*/ 2 h 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13" name="Freeform 284"/>
            <p:cNvSpPr>
              <a:spLocks/>
            </p:cNvSpPr>
            <p:nvPr/>
          </p:nvSpPr>
          <p:spPr bwMode="auto">
            <a:xfrm>
              <a:off x="2588" y="1502"/>
              <a:ext cx="1" cy="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1 w 1"/>
                <a:gd name="T5" fmla="*/ 1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0 h 2"/>
                <a:gd name="T18" fmla="*/ 0 w 1"/>
                <a:gd name="T19" fmla="*/ 0 h 2"/>
                <a:gd name="T20" fmla="*/ 0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1 h 2"/>
                <a:gd name="T36" fmla="*/ 0 w 1"/>
                <a:gd name="T37" fmla="*/ 1 h 2"/>
                <a:gd name="T38" fmla="*/ 0 w 1"/>
                <a:gd name="T39" fmla="*/ 1 h 2"/>
                <a:gd name="T40" fmla="*/ 0 w 1"/>
                <a:gd name="T41" fmla="*/ 1 h 2"/>
                <a:gd name="T42" fmla="*/ 0 w 1"/>
                <a:gd name="T43" fmla="*/ 1 h 2"/>
                <a:gd name="T44" fmla="*/ 0 w 1"/>
                <a:gd name="T45" fmla="*/ 1 h 2"/>
                <a:gd name="T46" fmla="*/ 0 w 1"/>
                <a:gd name="T47" fmla="*/ 1 h 2"/>
                <a:gd name="T48" fmla="*/ 0 w 1"/>
                <a:gd name="T49" fmla="*/ 1 h 2"/>
                <a:gd name="T50" fmla="*/ 0 w 1"/>
                <a:gd name="T51" fmla="*/ 1 h 2"/>
                <a:gd name="T52" fmla="*/ 0 w 1"/>
                <a:gd name="T53" fmla="*/ 1 h 2"/>
                <a:gd name="T54" fmla="*/ 1 w 1"/>
                <a:gd name="T55" fmla="*/ 1 h 2"/>
                <a:gd name="T56" fmla="*/ 1 w 1"/>
                <a:gd name="T57" fmla="*/ 1 h 2"/>
                <a:gd name="T58" fmla="*/ 1 w 1"/>
                <a:gd name="T59" fmla="*/ 1 h 2"/>
                <a:gd name="T60" fmla="*/ 1 w 1"/>
                <a:gd name="T61" fmla="*/ 1 h 2"/>
                <a:gd name="T62" fmla="*/ 1 w 1"/>
                <a:gd name="T63" fmla="*/ 1 h 2"/>
                <a:gd name="T64" fmla="*/ 0 w 1"/>
                <a:gd name="T65" fmla="*/ 1 h 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14" name="Freeform 285"/>
            <p:cNvSpPr>
              <a:spLocks/>
            </p:cNvSpPr>
            <p:nvPr/>
          </p:nvSpPr>
          <p:spPr bwMode="auto">
            <a:xfrm>
              <a:off x="2588" y="1495"/>
              <a:ext cx="3" cy="7"/>
            </a:xfrm>
            <a:custGeom>
              <a:avLst/>
              <a:gdLst>
                <a:gd name="T0" fmla="*/ 0 w 6"/>
                <a:gd name="T1" fmla="*/ 6 h 12"/>
                <a:gd name="T2" fmla="*/ 0 w 6"/>
                <a:gd name="T3" fmla="*/ 6 h 12"/>
                <a:gd name="T4" fmla="*/ 1 w 6"/>
                <a:gd name="T5" fmla="*/ 6 h 12"/>
                <a:gd name="T6" fmla="*/ 1 w 6"/>
                <a:gd name="T7" fmla="*/ 5 h 12"/>
                <a:gd name="T8" fmla="*/ 1 w 6"/>
                <a:gd name="T9" fmla="*/ 4 h 12"/>
                <a:gd name="T10" fmla="*/ 1 w 6"/>
                <a:gd name="T11" fmla="*/ 4 h 12"/>
                <a:gd name="T12" fmla="*/ 1 w 6"/>
                <a:gd name="T13" fmla="*/ 3 h 12"/>
                <a:gd name="T14" fmla="*/ 1 w 6"/>
                <a:gd name="T15" fmla="*/ 2 h 12"/>
                <a:gd name="T16" fmla="*/ 2 w 6"/>
                <a:gd name="T17" fmla="*/ 2 h 12"/>
                <a:gd name="T18" fmla="*/ 3 w 6"/>
                <a:gd name="T19" fmla="*/ 1 h 12"/>
                <a:gd name="T20" fmla="*/ 3 w 6"/>
                <a:gd name="T21" fmla="*/ 1 h 12"/>
                <a:gd name="T22" fmla="*/ 3 w 6"/>
                <a:gd name="T23" fmla="*/ 1 h 12"/>
                <a:gd name="T24" fmla="*/ 3 w 6"/>
                <a:gd name="T25" fmla="*/ 1 h 12"/>
                <a:gd name="T26" fmla="*/ 3 w 6"/>
                <a:gd name="T27" fmla="*/ 1 h 12"/>
                <a:gd name="T28" fmla="*/ 3 w 6"/>
                <a:gd name="T29" fmla="*/ 1 h 12"/>
                <a:gd name="T30" fmla="*/ 3 w 6"/>
                <a:gd name="T31" fmla="*/ 1 h 12"/>
                <a:gd name="T32" fmla="*/ 3 w 6"/>
                <a:gd name="T33" fmla="*/ 0 h 12"/>
                <a:gd name="T34" fmla="*/ 3 w 6"/>
                <a:gd name="T35" fmla="*/ 0 h 12"/>
                <a:gd name="T36" fmla="*/ 3 w 6"/>
                <a:gd name="T37" fmla="*/ 0 h 12"/>
                <a:gd name="T38" fmla="*/ 3 w 6"/>
                <a:gd name="T39" fmla="*/ 0 h 12"/>
                <a:gd name="T40" fmla="*/ 3 w 6"/>
                <a:gd name="T41" fmla="*/ 0 h 12"/>
                <a:gd name="T42" fmla="*/ 3 w 6"/>
                <a:gd name="T43" fmla="*/ 1 h 12"/>
                <a:gd name="T44" fmla="*/ 2 w 6"/>
                <a:gd name="T45" fmla="*/ 1 h 12"/>
                <a:gd name="T46" fmla="*/ 1 w 6"/>
                <a:gd name="T47" fmla="*/ 2 h 12"/>
                <a:gd name="T48" fmla="*/ 1 w 6"/>
                <a:gd name="T49" fmla="*/ 2 h 12"/>
                <a:gd name="T50" fmla="*/ 1 w 6"/>
                <a:gd name="T51" fmla="*/ 3 h 12"/>
                <a:gd name="T52" fmla="*/ 0 w 6"/>
                <a:gd name="T53" fmla="*/ 4 h 12"/>
                <a:gd name="T54" fmla="*/ 0 w 6"/>
                <a:gd name="T55" fmla="*/ 4 h 12"/>
                <a:gd name="T56" fmla="*/ 0 w 6"/>
                <a:gd name="T57" fmla="*/ 5 h 12"/>
                <a:gd name="T58" fmla="*/ 0 w 6"/>
                <a:gd name="T59" fmla="*/ 6 h 12"/>
                <a:gd name="T60" fmla="*/ 0 w 6"/>
                <a:gd name="T61" fmla="*/ 7 h 12"/>
                <a:gd name="T62" fmla="*/ 0 w 6"/>
                <a:gd name="T63" fmla="*/ 7 h 12"/>
                <a:gd name="T64" fmla="*/ 0 w 6"/>
                <a:gd name="T65" fmla="*/ 6 h 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" h="12">
                  <a:moveTo>
                    <a:pt x="0" y="11"/>
                  </a:move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15" name="Freeform 286"/>
            <p:cNvSpPr>
              <a:spLocks/>
            </p:cNvSpPr>
            <p:nvPr/>
          </p:nvSpPr>
          <p:spPr bwMode="auto">
            <a:xfrm>
              <a:off x="2589" y="1499"/>
              <a:ext cx="12" cy="8"/>
            </a:xfrm>
            <a:custGeom>
              <a:avLst/>
              <a:gdLst>
                <a:gd name="T0" fmla="*/ 12 w 25"/>
                <a:gd name="T1" fmla="*/ 0 h 15"/>
                <a:gd name="T2" fmla="*/ 11 w 25"/>
                <a:gd name="T3" fmla="*/ 2 h 15"/>
                <a:gd name="T4" fmla="*/ 10 w 25"/>
                <a:gd name="T5" fmla="*/ 3 h 15"/>
                <a:gd name="T6" fmla="*/ 10 w 25"/>
                <a:gd name="T7" fmla="*/ 4 h 15"/>
                <a:gd name="T8" fmla="*/ 8 w 25"/>
                <a:gd name="T9" fmla="*/ 4 h 15"/>
                <a:gd name="T10" fmla="*/ 7 w 25"/>
                <a:gd name="T11" fmla="*/ 5 h 15"/>
                <a:gd name="T12" fmla="*/ 6 w 25"/>
                <a:gd name="T13" fmla="*/ 5 h 15"/>
                <a:gd name="T14" fmla="*/ 5 w 25"/>
                <a:gd name="T15" fmla="*/ 5 h 15"/>
                <a:gd name="T16" fmla="*/ 3 w 25"/>
                <a:gd name="T17" fmla="*/ 5 h 15"/>
                <a:gd name="T18" fmla="*/ 2 w 25"/>
                <a:gd name="T19" fmla="*/ 5 h 15"/>
                <a:gd name="T20" fmla="*/ 1 w 25"/>
                <a:gd name="T21" fmla="*/ 4 h 15"/>
                <a:gd name="T22" fmla="*/ 0 w 25"/>
                <a:gd name="T23" fmla="*/ 4 h 15"/>
                <a:gd name="T24" fmla="*/ 0 w 25"/>
                <a:gd name="T25" fmla="*/ 4 h 15"/>
                <a:gd name="T26" fmla="*/ 0 w 25"/>
                <a:gd name="T27" fmla="*/ 4 h 15"/>
                <a:gd name="T28" fmla="*/ 0 w 25"/>
                <a:gd name="T29" fmla="*/ 5 h 15"/>
                <a:gd name="T30" fmla="*/ 0 w 25"/>
                <a:gd name="T31" fmla="*/ 5 h 15"/>
                <a:gd name="T32" fmla="*/ 0 w 25"/>
                <a:gd name="T33" fmla="*/ 5 h 15"/>
                <a:gd name="T34" fmla="*/ 1 w 25"/>
                <a:gd name="T35" fmla="*/ 6 h 15"/>
                <a:gd name="T36" fmla="*/ 1 w 25"/>
                <a:gd name="T37" fmla="*/ 7 h 15"/>
                <a:gd name="T38" fmla="*/ 2 w 25"/>
                <a:gd name="T39" fmla="*/ 7 h 15"/>
                <a:gd name="T40" fmla="*/ 2 w 25"/>
                <a:gd name="T41" fmla="*/ 7 h 15"/>
                <a:gd name="T42" fmla="*/ 2 w 25"/>
                <a:gd name="T43" fmla="*/ 8 h 15"/>
                <a:gd name="T44" fmla="*/ 3 w 25"/>
                <a:gd name="T45" fmla="*/ 7 h 15"/>
                <a:gd name="T46" fmla="*/ 5 w 25"/>
                <a:gd name="T47" fmla="*/ 7 h 15"/>
                <a:gd name="T48" fmla="*/ 6 w 25"/>
                <a:gd name="T49" fmla="*/ 6 h 15"/>
                <a:gd name="T50" fmla="*/ 7 w 25"/>
                <a:gd name="T51" fmla="*/ 6 h 15"/>
                <a:gd name="T52" fmla="*/ 8 w 25"/>
                <a:gd name="T53" fmla="*/ 5 h 15"/>
                <a:gd name="T54" fmla="*/ 10 w 25"/>
                <a:gd name="T55" fmla="*/ 5 h 15"/>
                <a:gd name="T56" fmla="*/ 10 w 25"/>
                <a:gd name="T57" fmla="*/ 4 h 15"/>
                <a:gd name="T58" fmla="*/ 11 w 25"/>
                <a:gd name="T59" fmla="*/ 3 h 15"/>
                <a:gd name="T60" fmla="*/ 12 w 25"/>
                <a:gd name="T61" fmla="*/ 2 h 15"/>
                <a:gd name="T62" fmla="*/ 12 w 25"/>
                <a:gd name="T63" fmla="*/ 0 h 15"/>
                <a:gd name="T64" fmla="*/ 12 w 25"/>
                <a:gd name="T65" fmla="*/ 0 h 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" h="15">
                  <a:moveTo>
                    <a:pt x="25" y="0"/>
                  </a:moveTo>
                  <a:lnTo>
                    <a:pt x="22" y="3"/>
                  </a:lnTo>
                  <a:lnTo>
                    <a:pt x="21" y="5"/>
                  </a:lnTo>
                  <a:lnTo>
                    <a:pt x="20" y="7"/>
                  </a:lnTo>
                  <a:lnTo>
                    <a:pt x="17" y="8"/>
                  </a:lnTo>
                  <a:lnTo>
                    <a:pt x="15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7" y="9"/>
                  </a:lnTo>
                  <a:lnTo>
                    <a:pt x="5" y="9"/>
                  </a:lnTo>
                  <a:lnTo>
                    <a:pt x="3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5" y="15"/>
                  </a:lnTo>
                  <a:lnTo>
                    <a:pt x="7" y="14"/>
                  </a:lnTo>
                  <a:lnTo>
                    <a:pt x="10" y="13"/>
                  </a:lnTo>
                  <a:lnTo>
                    <a:pt x="12" y="12"/>
                  </a:lnTo>
                  <a:lnTo>
                    <a:pt x="15" y="12"/>
                  </a:lnTo>
                  <a:lnTo>
                    <a:pt x="17" y="10"/>
                  </a:lnTo>
                  <a:lnTo>
                    <a:pt x="20" y="9"/>
                  </a:lnTo>
                  <a:lnTo>
                    <a:pt x="21" y="7"/>
                  </a:lnTo>
                  <a:lnTo>
                    <a:pt x="22" y="5"/>
                  </a:lnTo>
                  <a:lnTo>
                    <a:pt x="24" y="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16" name="Freeform 287"/>
            <p:cNvSpPr>
              <a:spLocks/>
            </p:cNvSpPr>
            <p:nvPr/>
          </p:nvSpPr>
          <p:spPr bwMode="auto">
            <a:xfrm>
              <a:off x="2594" y="1490"/>
              <a:ext cx="7" cy="6"/>
            </a:xfrm>
            <a:custGeom>
              <a:avLst/>
              <a:gdLst>
                <a:gd name="T0" fmla="*/ 7 w 14"/>
                <a:gd name="T1" fmla="*/ 6 h 12"/>
                <a:gd name="T2" fmla="*/ 7 w 14"/>
                <a:gd name="T3" fmla="*/ 2 h 12"/>
                <a:gd name="T4" fmla="*/ 7 w 14"/>
                <a:gd name="T5" fmla="*/ 2 h 12"/>
                <a:gd name="T6" fmla="*/ 7 w 14"/>
                <a:gd name="T7" fmla="*/ 2 h 12"/>
                <a:gd name="T8" fmla="*/ 6 w 14"/>
                <a:gd name="T9" fmla="*/ 2 h 12"/>
                <a:gd name="T10" fmla="*/ 5 w 14"/>
                <a:gd name="T11" fmla="*/ 2 h 12"/>
                <a:gd name="T12" fmla="*/ 5 w 14"/>
                <a:gd name="T13" fmla="*/ 2 h 12"/>
                <a:gd name="T14" fmla="*/ 5 w 14"/>
                <a:gd name="T15" fmla="*/ 1 h 12"/>
                <a:gd name="T16" fmla="*/ 4 w 14"/>
                <a:gd name="T17" fmla="*/ 1 h 12"/>
                <a:gd name="T18" fmla="*/ 3 w 14"/>
                <a:gd name="T19" fmla="*/ 1 h 12"/>
                <a:gd name="T20" fmla="*/ 3 w 14"/>
                <a:gd name="T21" fmla="*/ 1 h 12"/>
                <a:gd name="T22" fmla="*/ 3 w 14"/>
                <a:gd name="T23" fmla="*/ 0 h 12"/>
                <a:gd name="T24" fmla="*/ 3 w 14"/>
                <a:gd name="T25" fmla="*/ 1 h 12"/>
                <a:gd name="T26" fmla="*/ 2 w 14"/>
                <a:gd name="T27" fmla="*/ 1 h 12"/>
                <a:gd name="T28" fmla="*/ 2 w 14"/>
                <a:gd name="T29" fmla="*/ 1 h 12"/>
                <a:gd name="T30" fmla="*/ 2 w 14"/>
                <a:gd name="T31" fmla="*/ 1 h 12"/>
                <a:gd name="T32" fmla="*/ 2 w 14"/>
                <a:gd name="T33" fmla="*/ 2 h 12"/>
                <a:gd name="T34" fmla="*/ 2 w 14"/>
                <a:gd name="T35" fmla="*/ 2 h 12"/>
                <a:gd name="T36" fmla="*/ 1 w 14"/>
                <a:gd name="T37" fmla="*/ 3 h 12"/>
                <a:gd name="T38" fmla="*/ 1 w 14"/>
                <a:gd name="T39" fmla="*/ 3 h 12"/>
                <a:gd name="T40" fmla="*/ 0 w 14"/>
                <a:gd name="T41" fmla="*/ 3 h 12"/>
                <a:gd name="T42" fmla="*/ 0 w 14"/>
                <a:gd name="T43" fmla="*/ 3 h 12"/>
                <a:gd name="T44" fmla="*/ 1 w 14"/>
                <a:gd name="T45" fmla="*/ 3 h 12"/>
                <a:gd name="T46" fmla="*/ 2 w 14"/>
                <a:gd name="T47" fmla="*/ 3 h 12"/>
                <a:gd name="T48" fmla="*/ 3 w 14"/>
                <a:gd name="T49" fmla="*/ 3 h 12"/>
                <a:gd name="T50" fmla="*/ 3 w 14"/>
                <a:gd name="T51" fmla="*/ 3 h 12"/>
                <a:gd name="T52" fmla="*/ 4 w 14"/>
                <a:gd name="T53" fmla="*/ 3 h 12"/>
                <a:gd name="T54" fmla="*/ 5 w 14"/>
                <a:gd name="T55" fmla="*/ 4 h 12"/>
                <a:gd name="T56" fmla="*/ 6 w 14"/>
                <a:gd name="T57" fmla="*/ 4 h 12"/>
                <a:gd name="T58" fmla="*/ 6 w 14"/>
                <a:gd name="T59" fmla="*/ 4 h 12"/>
                <a:gd name="T60" fmla="*/ 7 w 14"/>
                <a:gd name="T61" fmla="*/ 6 h 12"/>
                <a:gd name="T62" fmla="*/ 7 w 14"/>
                <a:gd name="T63" fmla="*/ 6 h 12"/>
                <a:gd name="T64" fmla="*/ 7 w 14"/>
                <a:gd name="T65" fmla="*/ 6 h 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" h="12">
                  <a:moveTo>
                    <a:pt x="14" y="12"/>
                  </a:moveTo>
                  <a:lnTo>
                    <a:pt x="14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9" y="7"/>
                  </a:lnTo>
                  <a:lnTo>
                    <a:pt x="11" y="8"/>
                  </a:lnTo>
                  <a:lnTo>
                    <a:pt x="13" y="11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17" name="Freeform 288"/>
            <p:cNvSpPr>
              <a:spLocks/>
            </p:cNvSpPr>
            <p:nvPr/>
          </p:nvSpPr>
          <p:spPr bwMode="auto">
            <a:xfrm>
              <a:off x="2667" y="1534"/>
              <a:ext cx="19" cy="30"/>
            </a:xfrm>
            <a:custGeom>
              <a:avLst/>
              <a:gdLst>
                <a:gd name="T0" fmla="*/ 11 w 39"/>
                <a:gd name="T1" fmla="*/ 0 h 59"/>
                <a:gd name="T2" fmla="*/ 10 w 39"/>
                <a:gd name="T3" fmla="*/ 13 h 59"/>
                <a:gd name="T4" fmla="*/ 8 w 39"/>
                <a:gd name="T5" fmla="*/ 13 h 59"/>
                <a:gd name="T6" fmla="*/ 7 w 39"/>
                <a:gd name="T7" fmla="*/ 13 h 59"/>
                <a:gd name="T8" fmla="*/ 6 w 39"/>
                <a:gd name="T9" fmla="*/ 14 h 59"/>
                <a:gd name="T10" fmla="*/ 5 w 39"/>
                <a:gd name="T11" fmla="*/ 15 h 59"/>
                <a:gd name="T12" fmla="*/ 5 w 39"/>
                <a:gd name="T13" fmla="*/ 16 h 59"/>
                <a:gd name="T14" fmla="*/ 5 w 39"/>
                <a:gd name="T15" fmla="*/ 18 h 59"/>
                <a:gd name="T16" fmla="*/ 4 w 39"/>
                <a:gd name="T17" fmla="*/ 19 h 59"/>
                <a:gd name="T18" fmla="*/ 4 w 39"/>
                <a:gd name="T19" fmla="*/ 20 h 59"/>
                <a:gd name="T20" fmla="*/ 4 w 39"/>
                <a:gd name="T21" fmla="*/ 22 h 59"/>
                <a:gd name="T22" fmla="*/ 3 w 39"/>
                <a:gd name="T23" fmla="*/ 23 h 59"/>
                <a:gd name="T24" fmla="*/ 1 w 39"/>
                <a:gd name="T25" fmla="*/ 22 h 59"/>
                <a:gd name="T26" fmla="*/ 6 w 39"/>
                <a:gd name="T27" fmla="*/ 26 h 59"/>
                <a:gd name="T28" fmla="*/ 0 w 39"/>
                <a:gd name="T29" fmla="*/ 29 h 59"/>
                <a:gd name="T30" fmla="*/ 0 w 39"/>
                <a:gd name="T31" fmla="*/ 29 h 59"/>
                <a:gd name="T32" fmla="*/ 1 w 39"/>
                <a:gd name="T33" fmla="*/ 29 h 59"/>
                <a:gd name="T34" fmla="*/ 2 w 39"/>
                <a:gd name="T35" fmla="*/ 29 h 59"/>
                <a:gd name="T36" fmla="*/ 2 w 39"/>
                <a:gd name="T37" fmla="*/ 29 h 59"/>
                <a:gd name="T38" fmla="*/ 3 w 39"/>
                <a:gd name="T39" fmla="*/ 29 h 59"/>
                <a:gd name="T40" fmla="*/ 4 w 39"/>
                <a:gd name="T41" fmla="*/ 29 h 59"/>
                <a:gd name="T42" fmla="*/ 4 w 39"/>
                <a:gd name="T43" fmla="*/ 29 h 59"/>
                <a:gd name="T44" fmla="*/ 5 w 39"/>
                <a:gd name="T45" fmla="*/ 29 h 59"/>
                <a:gd name="T46" fmla="*/ 5 w 39"/>
                <a:gd name="T47" fmla="*/ 30 h 59"/>
                <a:gd name="T48" fmla="*/ 6 w 39"/>
                <a:gd name="T49" fmla="*/ 30 h 59"/>
                <a:gd name="T50" fmla="*/ 7 w 39"/>
                <a:gd name="T51" fmla="*/ 27 h 59"/>
                <a:gd name="T52" fmla="*/ 8 w 39"/>
                <a:gd name="T53" fmla="*/ 24 h 59"/>
                <a:gd name="T54" fmla="*/ 10 w 39"/>
                <a:gd name="T55" fmla="*/ 21 h 59"/>
                <a:gd name="T56" fmla="*/ 12 w 39"/>
                <a:gd name="T57" fmla="*/ 19 h 59"/>
                <a:gd name="T58" fmla="*/ 13 w 39"/>
                <a:gd name="T59" fmla="*/ 16 h 59"/>
                <a:gd name="T60" fmla="*/ 15 w 39"/>
                <a:gd name="T61" fmla="*/ 13 h 59"/>
                <a:gd name="T62" fmla="*/ 16 w 39"/>
                <a:gd name="T63" fmla="*/ 10 h 59"/>
                <a:gd name="T64" fmla="*/ 17 w 39"/>
                <a:gd name="T65" fmla="*/ 7 h 59"/>
                <a:gd name="T66" fmla="*/ 18 w 39"/>
                <a:gd name="T67" fmla="*/ 4 h 59"/>
                <a:gd name="T68" fmla="*/ 19 w 39"/>
                <a:gd name="T69" fmla="*/ 1 h 59"/>
                <a:gd name="T70" fmla="*/ 12 w 39"/>
                <a:gd name="T71" fmla="*/ 1 h 59"/>
                <a:gd name="T72" fmla="*/ 12 w 39"/>
                <a:gd name="T73" fmla="*/ 1 h 59"/>
                <a:gd name="T74" fmla="*/ 11 w 39"/>
                <a:gd name="T75" fmla="*/ 0 h 5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" h="59">
                  <a:moveTo>
                    <a:pt x="22" y="0"/>
                  </a:moveTo>
                  <a:lnTo>
                    <a:pt x="21" y="26"/>
                  </a:lnTo>
                  <a:lnTo>
                    <a:pt x="17" y="26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1" y="29"/>
                  </a:lnTo>
                  <a:lnTo>
                    <a:pt x="10" y="32"/>
                  </a:lnTo>
                  <a:lnTo>
                    <a:pt x="10" y="36"/>
                  </a:lnTo>
                  <a:lnTo>
                    <a:pt x="9" y="38"/>
                  </a:lnTo>
                  <a:lnTo>
                    <a:pt x="9" y="40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3" y="43"/>
                  </a:lnTo>
                  <a:lnTo>
                    <a:pt x="13" y="52"/>
                  </a:lnTo>
                  <a:lnTo>
                    <a:pt x="0" y="58"/>
                  </a:lnTo>
                  <a:lnTo>
                    <a:pt x="1" y="58"/>
                  </a:lnTo>
                  <a:lnTo>
                    <a:pt x="3" y="58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5" y="53"/>
                  </a:lnTo>
                  <a:lnTo>
                    <a:pt x="17" y="48"/>
                  </a:lnTo>
                  <a:lnTo>
                    <a:pt x="20" y="42"/>
                  </a:lnTo>
                  <a:lnTo>
                    <a:pt x="24" y="37"/>
                  </a:lnTo>
                  <a:lnTo>
                    <a:pt x="26" y="31"/>
                  </a:lnTo>
                  <a:lnTo>
                    <a:pt x="30" y="26"/>
                  </a:lnTo>
                  <a:lnTo>
                    <a:pt x="32" y="19"/>
                  </a:lnTo>
                  <a:lnTo>
                    <a:pt x="35" y="13"/>
                  </a:lnTo>
                  <a:lnTo>
                    <a:pt x="37" y="7"/>
                  </a:lnTo>
                  <a:lnTo>
                    <a:pt x="39" y="1"/>
                  </a:lnTo>
                  <a:lnTo>
                    <a:pt x="24" y="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18" name="Freeform 289"/>
            <p:cNvSpPr>
              <a:spLocks/>
            </p:cNvSpPr>
            <p:nvPr/>
          </p:nvSpPr>
          <p:spPr bwMode="auto">
            <a:xfrm>
              <a:off x="2668" y="1565"/>
              <a:ext cx="4" cy="4"/>
            </a:xfrm>
            <a:custGeom>
              <a:avLst/>
              <a:gdLst>
                <a:gd name="T0" fmla="*/ 0 w 8"/>
                <a:gd name="T1" fmla="*/ 1 h 9"/>
                <a:gd name="T2" fmla="*/ 3 w 8"/>
                <a:gd name="T3" fmla="*/ 4 h 9"/>
                <a:gd name="T4" fmla="*/ 3 w 8"/>
                <a:gd name="T5" fmla="*/ 4 h 9"/>
                <a:gd name="T6" fmla="*/ 3 w 8"/>
                <a:gd name="T7" fmla="*/ 3 h 9"/>
                <a:gd name="T8" fmla="*/ 3 w 8"/>
                <a:gd name="T9" fmla="*/ 3 h 9"/>
                <a:gd name="T10" fmla="*/ 4 w 8"/>
                <a:gd name="T11" fmla="*/ 2 h 9"/>
                <a:gd name="T12" fmla="*/ 4 w 8"/>
                <a:gd name="T13" fmla="*/ 2 h 9"/>
                <a:gd name="T14" fmla="*/ 4 w 8"/>
                <a:gd name="T15" fmla="*/ 2 h 9"/>
                <a:gd name="T16" fmla="*/ 4 w 8"/>
                <a:gd name="T17" fmla="*/ 1 h 9"/>
                <a:gd name="T18" fmla="*/ 4 w 8"/>
                <a:gd name="T19" fmla="*/ 1 h 9"/>
                <a:gd name="T20" fmla="*/ 4 w 8"/>
                <a:gd name="T21" fmla="*/ 1 h 9"/>
                <a:gd name="T22" fmla="*/ 4 w 8"/>
                <a:gd name="T23" fmla="*/ 0 h 9"/>
                <a:gd name="T24" fmla="*/ 4 w 8"/>
                <a:gd name="T25" fmla="*/ 0 h 9"/>
                <a:gd name="T26" fmla="*/ 4 w 8"/>
                <a:gd name="T27" fmla="*/ 1 h 9"/>
                <a:gd name="T28" fmla="*/ 3 w 8"/>
                <a:gd name="T29" fmla="*/ 1 h 9"/>
                <a:gd name="T30" fmla="*/ 3 w 8"/>
                <a:gd name="T31" fmla="*/ 1 h 9"/>
                <a:gd name="T32" fmla="*/ 3 w 8"/>
                <a:gd name="T33" fmla="*/ 1 h 9"/>
                <a:gd name="T34" fmla="*/ 2 w 8"/>
                <a:gd name="T35" fmla="*/ 1 h 9"/>
                <a:gd name="T36" fmla="*/ 1 w 8"/>
                <a:gd name="T37" fmla="*/ 1 h 9"/>
                <a:gd name="T38" fmla="*/ 1 w 8"/>
                <a:gd name="T39" fmla="*/ 1 h 9"/>
                <a:gd name="T40" fmla="*/ 1 w 8"/>
                <a:gd name="T41" fmla="*/ 1 h 9"/>
                <a:gd name="T42" fmla="*/ 0 w 8"/>
                <a:gd name="T43" fmla="*/ 1 h 9"/>
                <a:gd name="T44" fmla="*/ 0 w 8"/>
                <a:gd name="T45" fmla="*/ 1 h 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" h="9">
                  <a:moveTo>
                    <a:pt x="0" y="3"/>
                  </a:moveTo>
                  <a:lnTo>
                    <a:pt x="6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8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19" name="Freeform 290"/>
            <p:cNvSpPr>
              <a:spLocks/>
            </p:cNvSpPr>
            <p:nvPr/>
          </p:nvSpPr>
          <p:spPr bwMode="auto">
            <a:xfrm>
              <a:off x="2672" y="1564"/>
              <a:ext cx="1" cy="1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1 w 2"/>
                <a:gd name="T7" fmla="*/ 1 h 2"/>
                <a:gd name="T8" fmla="*/ 1 w 2"/>
                <a:gd name="T9" fmla="*/ 1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1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0 w 2"/>
                <a:gd name="T23" fmla="*/ 1 h 2"/>
                <a:gd name="T24" fmla="*/ 0 w 2"/>
                <a:gd name="T25" fmla="*/ 1 h 2"/>
                <a:gd name="T26" fmla="*/ 0 w 2"/>
                <a:gd name="T27" fmla="*/ 1 h 2"/>
                <a:gd name="T28" fmla="*/ 0 w 2"/>
                <a:gd name="T29" fmla="*/ 1 h 2"/>
                <a:gd name="T30" fmla="*/ 0 w 2"/>
                <a:gd name="T31" fmla="*/ 1 h 2"/>
                <a:gd name="T32" fmla="*/ 0 w 2"/>
                <a:gd name="T33" fmla="*/ 1 h 2"/>
                <a:gd name="T34" fmla="*/ 0 w 2"/>
                <a:gd name="T35" fmla="*/ 1 h 2"/>
                <a:gd name="T36" fmla="*/ 0 w 2"/>
                <a:gd name="T37" fmla="*/ 1 h 2"/>
                <a:gd name="T38" fmla="*/ 0 w 2"/>
                <a:gd name="T39" fmla="*/ 1 h 2"/>
                <a:gd name="T40" fmla="*/ 0 w 2"/>
                <a:gd name="T41" fmla="*/ 1 h 2"/>
                <a:gd name="T42" fmla="*/ 0 w 2"/>
                <a:gd name="T43" fmla="*/ 1 h 2"/>
                <a:gd name="T44" fmla="*/ 0 w 2"/>
                <a:gd name="T45" fmla="*/ 1 h 2"/>
                <a:gd name="T46" fmla="*/ 0 w 2"/>
                <a:gd name="T47" fmla="*/ 1 h 2"/>
                <a:gd name="T48" fmla="*/ 0 w 2"/>
                <a:gd name="T49" fmla="*/ 1 h 2"/>
                <a:gd name="T50" fmla="*/ 0 w 2"/>
                <a:gd name="T51" fmla="*/ 1 h 2"/>
                <a:gd name="T52" fmla="*/ 1 w 2"/>
                <a:gd name="T53" fmla="*/ 1 h 2"/>
                <a:gd name="T54" fmla="*/ 1 w 2"/>
                <a:gd name="T55" fmla="*/ 1 h 2"/>
                <a:gd name="T56" fmla="*/ 1 w 2"/>
                <a:gd name="T57" fmla="*/ 1 h 2"/>
                <a:gd name="T58" fmla="*/ 1 w 2"/>
                <a:gd name="T59" fmla="*/ 1 h 2"/>
                <a:gd name="T60" fmla="*/ 1 w 2"/>
                <a:gd name="T61" fmla="*/ 1 h 2"/>
                <a:gd name="T62" fmla="*/ 1 w 2"/>
                <a:gd name="T63" fmla="*/ 1 h 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20" name="Freeform 291"/>
            <p:cNvSpPr>
              <a:spLocks/>
            </p:cNvSpPr>
            <p:nvPr/>
          </p:nvSpPr>
          <p:spPr bwMode="auto">
            <a:xfrm>
              <a:off x="2784" y="1536"/>
              <a:ext cx="3" cy="9"/>
            </a:xfrm>
            <a:custGeom>
              <a:avLst/>
              <a:gdLst>
                <a:gd name="T0" fmla="*/ 2 w 5"/>
                <a:gd name="T1" fmla="*/ 0 h 17"/>
                <a:gd name="T2" fmla="*/ 0 w 5"/>
                <a:gd name="T3" fmla="*/ 9 h 17"/>
                <a:gd name="T4" fmla="*/ 3 w 5"/>
                <a:gd name="T5" fmla="*/ 9 h 17"/>
                <a:gd name="T6" fmla="*/ 3 w 5"/>
                <a:gd name="T7" fmla="*/ 0 h 17"/>
                <a:gd name="T8" fmla="*/ 3 w 5"/>
                <a:gd name="T9" fmla="*/ 0 h 17"/>
                <a:gd name="T10" fmla="*/ 2 w 5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7">
                  <a:moveTo>
                    <a:pt x="3" y="0"/>
                  </a:moveTo>
                  <a:lnTo>
                    <a:pt x="0" y="17"/>
                  </a:lnTo>
                  <a:lnTo>
                    <a:pt x="5" y="17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21" name="Freeform 292"/>
            <p:cNvSpPr>
              <a:spLocks/>
            </p:cNvSpPr>
            <p:nvPr/>
          </p:nvSpPr>
          <p:spPr bwMode="auto">
            <a:xfrm>
              <a:off x="2784" y="1569"/>
              <a:ext cx="2" cy="10"/>
            </a:xfrm>
            <a:custGeom>
              <a:avLst/>
              <a:gdLst>
                <a:gd name="T0" fmla="*/ 2 w 2"/>
                <a:gd name="T1" fmla="*/ 0 h 20"/>
                <a:gd name="T2" fmla="*/ 0 w 2"/>
                <a:gd name="T3" fmla="*/ 0 h 20"/>
                <a:gd name="T4" fmla="*/ 0 w 2"/>
                <a:gd name="T5" fmla="*/ 10 h 20"/>
                <a:gd name="T6" fmla="*/ 2 w 2"/>
                <a:gd name="T7" fmla="*/ 10 h 20"/>
                <a:gd name="T8" fmla="*/ 2 w 2"/>
                <a:gd name="T9" fmla="*/ 0 h 20"/>
                <a:gd name="T10" fmla="*/ 2 w 2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20">
                  <a:moveTo>
                    <a:pt x="2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22" name="Freeform 293"/>
            <p:cNvSpPr>
              <a:spLocks/>
            </p:cNvSpPr>
            <p:nvPr/>
          </p:nvSpPr>
          <p:spPr bwMode="auto">
            <a:xfrm>
              <a:off x="2659" y="1576"/>
              <a:ext cx="5" cy="10"/>
            </a:xfrm>
            <a:custGeom>
              <a:avLst/>
              <a:gdLst>
                <a:gd name="T0" fmla="*/ 0 w 10"/>
                <a:gd name="T1" fmla="*/ 10 h 21"/>
                <a:gd name="T2" fmla="*/ 2 w 10"/>
                <a:gd name="T3" fmla="*/ 9 h 21"/>
                <a:gd name="T4" fmla="*/ 3 w 10"/>
                <a:gd name="T5" fmla="*/ 8 h 21"/>
                <a:gd name="T6" fmla="*/ 3 w 10"/>
                <a:gd name="T7" fmla="*/ 6 h 21"/>
                <a:gd name="T8" fmla="*/ 4 w 10"/>
                <a:gd name="T9" fmla="*/ 5 h 21"/>
                <a:gd name="T10" fmla="*/ 4 w 10"/>
                <a:gd name="T11" fmla="*/ 5 h 21"/>
                <a:gd name="T12" fmla="*/ 5 w 10"/>
                <a:gd name="T13" fmla="*/ 3 h 21"/>
                <a:gd name="T14" fmla="*/ 5 w 10"/>
                <a:gd name="T15" fmla="*/ 2 h 21"/>
                <a:gd name="T16" fmla="*/ 5 w 10"/>
                <a:gd name="T17" fmla="*/ 1 h 21"/>
                <a:gd name="T18" fmla="*/ 5 w 10"/>
                <a:gd name="T19" fmla="*/ 0 h 21"/>
                <a:gd name="T20" fmla="*/ 5 w 10"/>
                <a:gd name="T21" fmla="*/ 0 h 21"/>
                <a:gd name="T22" fmla="*/ 4 w 10"/>
                <a:gd name="T23" fmla="*/ 0 h 21"/>
                <a:gd name="T24" fmla="*/ 3 w 10"/>
                <a:gd name="T25" fmla="*/ 1 h 21"/>
                <a:gd name="T26" fmla="*/ 3 w 10"/>
                <a:gd name="T27" fmla="*/ 1 h 21"/>
                <a:gd name="T28" fmla="*/ 2 w 10"/>
                <a:gd name="T29" fmla="*/ 2 h 21"/>
                <a:gd name="T30" fmla="*/ 2 w 10"/>
                <a:gd name="T31" fmla="*/ 3 h 21"/>
                <a:gd name="T32" fmla="*/ 2 w 10"/>
                <a:gd name="T33" fmla="*/ 3 h 21"/>
                <a:gd name="T34" fmla="*/ 2 w 10"/>
                <a:gd name="T35" fmla="*/ 5 h 21"/>
                <a:gd name="T36" fmla="*/ 1 w 10"/>
                <a:gd name="T37" fmla="*/ 6 h 21"/>
                <a:gd name="T38" fmla="*/ 1 w 10"/>
                <a:gd name="T39" fmla="*/ 8 h 21"/>
                <a:gd name="T40" fmla="*/ 0 w 10"/>
                <a:gd name="T41" fmla="*/ 10 h 21"/>
                <a:gd name="T42" fmla="*/ 0 w 10"/>
                <a:gd name="T43" fmla="*/ 10 h 2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0" h="21">
                  <a:moveTo>
                    <a:pt x="0" y="21"/>
                  </a:moveTo>
                  <a:lnTo>
                    <a:pt x="3" y="18"/>
                  </a:lnTo>
                  <a:lnTo>
                    <a:pt x="5" y="16"/>
                  </a:lnTo>
                  <a:lnTo>
                    <a:pt x="6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7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23" name="Freeform 294"/>
            <p:cNvSpPr>
              <a:spLocks/>
            </p:cNvSpPr>
            <p:nvPr/>
          </p:nvSpPr>
          <p:spPr bwMode="auto">
            <a:xfrm>
              <a:off x="2664" y="1573"/>
              <a:ext cx="4" cy="3"/>
            </a:xfrm>
            <a:custGeom>
              <a:avLst/>
              <a:gdLst>
                <a:gd name="T0" fmla="*/ 0 w 8"/>
                <a:gd name="T1" fmla="*/ 3 h 5"/>
                <a:gd name="T2" fmla="*/ 1 w 8"/>
                <a:gd name="T3" fmla="*/ 3 h 5"/>
                <a:gd name="T4" fmla="*/ 1 w 8"/>
                <a:gd name="T5" fmla="*/ 2 h 5"/>
                <a:gd name="T6" fmla="*/ 2 w 8"/>
                <a:gd name="T7" fmla="*/ 2 h 5"/>
                <a:gd name="T8" fmla="*/ 2 w 8"/>
                <a:gd name="T9" fmla="*/ 2 h 5"/>
                <a:gd name="T10" fmla="*/ 2 w 8"/>
                <a:gd name="T11" fmla="*/ 1 h 5"/>
                <a:gd name="T12" fmla="*/ 2 w 8"/>
                <a:gd name="T13" fmla="*/ 1 h 5"/>
                <a:gd name="T14" fmla="*/ 3 w 8"/>
                <a:gd name="T15" fmla="*/ 1 h 5"/>
                <a:gd name="T16" fmla="*/ 3 w 8"/>
                <a:gd name="T17" fmla="*/ 1 h 5"/>
                <a:gd name="T18" fmla="*/ 3 w 8"/>
                <a:gd name="T19" fmla="*/ 0 h 5"/>
                <a:gd name="T20" fmla="*/ 4 w 8"/>
                <a:gd name="T21" fmla="*/ 0 h 5"/>
                <a:gd name="T22" fmla="*/ 3 w 8"/>
                <a:gd name="T23" fmla="*/ 0 h 5"/>
                <a:gd name="T24" fmla="*/ 3 w 8"/>
                <a:gd name="T25" fmla="*/ 1 h 5"/>
                <a:gd name="T26" fmla="*/ 3 w 8"/>
                <a:gd name="T27" fmla="*/ 1 h 5"/>
                <a:gd name="T28" fmla="*/ 2 w 8"/>
                <a:gd name="T29" fmla="*/ 1 h 5"/>
                <a:gd name="T30" fmla="*/ 2 w 8"/>
                <a:gd name="T31" fmla="*/ 1 h 5"/>
                <a:gd name="T32" fmla="*/ 2 w 8"/>
                <a:gd name="T33" fmla="*/ 1 h 5"/>
                <a:gd name="T34" fmla="*/ 1 w 8"/>
                <a:gd name="T35" fmla="*/ 2 h 5"/>
                <a:gd name="T36" fmla="*/ 1 w 8"/>
                <a:gd name="T37" fmla="*/ 2 h 5"/>
                <a:gd name="T38" fmla="*/ 1 w 8"/>
                <a:gd name="T39" fmla="*/ 3 h 5"/>
                <a:gd name="T40" fmla="*/ 0 w 8"/>
                <a:gd name="T41" fmla="*/ 3 h 5"/>
                <a:gd name="T42" fmla="*/ 0 w 8"/>
                <a:gd name="T43" fmla="*/ 3 h 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1" y="5"/>
                  </a:lnTo>
                  <a:lnTo>
                    <a:pt x="1" y="4"/>
                  </a:lnTo>
                  <a:lnTo>
                    <a:pt x="3" y="4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24" name="Freeform 295"/>
            <p:cNvSpPr>
              <a:spLocks/>
            </p:cNvSpPr>
            <p:nvPr/>
          </p:nvSpPr>
          <p:spPr bwMode="auto">
            <a:xfrm>
              <a:off x="2633" y="1579"/>
              <a:ext cx="7" cy="8"/>
            </a:xfrm>
            <a:custGeom>
              <a:avLst/>
              <a:gdLst>
                <a:gd name="T0" fmla="*/ 5 w 15"/>
                <a:gd name="T1" fmla="*/ 0 h 16"/>
                <a:gd name="T2" fmla="*/ 3 w 15"/>
                <a:gd name="T3" fmla="*/ 6 h 16"/>
                <a:gd name="T4" fmla="*/ 2 w 15"/>
                <a:gd name="T5" fmla="*/ 6 h 16"/>
                <a:gd name="T6" fmla="*/ 2 w 15"/>
                <a:gd name="T7" fmla="*/ 6 h 16"/>
                <a:gd name="T8" fmla="*/ 2 w 15"/>
                <a:gd name="T9" fmla="*/ 6 h 16"/>
                <a:gd name="T10" fmla="*/ 2 w 15"/>
                <a:gd name="T11" fmla="*/ 5 h 16"/>
                <a:gd name="T12" fmla="*/ 1 w 15"/>
                <a:gd name="T13" fmla="*/ 5 h 16"/>
                <a:gd name="T14" fmla="*/ 1 w 15"/>
                <a:gd name="T15" fmla="*/ 5 h 16"/>
                <a:gd name="T16" fmla="*/ 0 w 15"/>
                <a:gd name="T17" fmla="*/ 5 h 16"/>
                <a:gd name="T18" fmla="*/ 0 w 15"/>
                <a:gd name="T19" fmla="*/ 5 h 16"/>
                <a:gd name="T20" fmla="*/ 0 w 15"/>
                <a:gd name="T21" fmla="*/ 5 h 16"/>
                <a:gd name="T22" fmla="*/ 0 w 15"/>
                <a:gd name="T23" fmla="*/ 5 h 16"/>
                <a:gd name="T24" fmla="*/ 0 w 15"/>
                <a:gd name="T25" fmla="*/ 8 h 16"/>
                <a:gd name="T26" fmla="*/ 1 w 15"/>
                <a:gd name="T27" fmla="*/ 8 h 16"/>
                <a:gd name="T28" fmla="*/ 2 w 15"/>
                <a:gd name="T29" fmla="*/ 8 h 16"/>
                <a:gd name="T30" fmla="*/ 2 w 15"/>
                <a:gd name="T31" fmla="*/ 8 h 16"/>
                <a:gd name="T32" fmla="*/ 3 w 15"/>
                <a:gd name="T33" fmla="*/ 8 h 16"/>
                <a:gd name="T34" fmla="*/ 3 w 15"/>
                <a:gd name="T35" fmla="*/ 7 h 16"/>
                <a:gd name="T36" fmla="*/ 4 w 15"/>
                <a:gd name="T37" fmla="*/ 6 h 16"/>
                <a:gd name="T38" fmla="*/ 5 w 15"/>
                <a:gd name="T39" fmla="*/ 6 h 16"/>
                <a:gd name="T40" fmla="*/ 5 w 15"/>
                <a:gd name="T41" fmla="*/ 5 h 16"/>
                <a:gd name="T42" fmla="*/ 7 w 15"/>
                <a:gd name="T43" fmla="*/ 5 h 16"/>
                <a:gd name="T44" fmla="*/ 7 w 15"/>
                <a:gd name="T45" fmla="*/ 5 h 16"/>
                <a:gd name="T46" fmla="*/ 7 w 15"/>
                <a:gd name="T47" fmla="*/ 5 h 16"/>
                <a:gd name="T48" fmla="*/ 7 w 15"/>
                <a:gd name="T49" fmla="*/ 4 h 16"/>
                <a:gd name="T50" fmla="*/ 7 w 15"/>
                <a:gd name="T51" fmla="*/ 3 h 16"/>
                <a:gd name="T52" fmla="*/ 7 w 15"/>
                <a:gd name="T53" fmla="*/ 3 h 16"/>
                <a:gd name="T54" fmla="*/ 7 w 15"/>
                <a:gd name="T55" fmla="*/ 3 h 16"/>
                <a:gd name="T56" fmla="*/ 7 w 15"/>
                <a:gd name="T57" fmla="*/ 2 h 16"/>
                <a:gd name="T58" fmla="*/ 7 w 15"/>
                <a:gd name="T59" fmla="*/ 1 h 16"/>
                <a:gd name="T60" fmla="*/ 6 w 15"/>
                <a:gd name="T61" fmla="*/ 1 h 16"/>
                <a:gd name="T62" fmla="*/ 6 w 15"/>
                <a:gd name="T63" fmla="*/ 1 h 16"/>
                <a:gd name="T64" fmla="*/ 5 w 15"/>
                <a:gd name="T65" fmla="*/ 0 h 16"/>
                <a:gd name="T66" fmla="*/ 5 w 15"/>
                <a:gd name="T67" fmla="*/ 0 h 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5" h="16">
                  <a:moveTo>
                    <a:pt x="11" y="0"/>
                  </a:moveTo>
                  <a:lnTo>
                    <a:pt x="6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6" y="15"/>
                  </a:lnTo>
                  <a:lnTo>
                    <a:pt x="7" y="14"/>
                  </a:lnTo>
                  <a:lnTo>
                    <a:pt x="9" y="12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25" name="Freeform 296"/>
            <p:cNvSpPr>
              <a:spLocks/>
            </p:cNvSpPr>
            <p:nvPr/>
          </p:nvSpPr>
          <p:spPr bwMode="auto">
            <a:xfrm>
              <a:off x="2597" y="1582"/>
              <a:ext cx="5" cy="9"/>
            </a:xfrm>
            <a:custGeom>
              <a:avLst/>
              <a:gdLst>
                <a:gd name="T0" fmla="*/ 4 w 11"/>
                <a:gd name="T1" fmla="*/ 0 h 19"/>
                <a:gd name="T2" fmla="*/ 0 w 11"/>
                <a:gd name="T3" fmla="*/ 9 h 19"/>
                <a:gd name="T4" fmla="*/ 3 w 11"/>
                <a:gd name="T5" fmla="*/ 9 h 19"/>
                <a:gd name="T6" fmla="*/ 4 w 11"/>
                <a:gd name="T7" fmla="*/ 8 h 19"/>
                <a:gd name="T8" fmla="*/ 4 w 11"/>
                <a:gd name="T9" fmla="*/ 7 h 19"/>
                <a:gd name="T10" fmla="*/ 4 w 11"/>
                <a:gd name="T11" fmla="*/ 6 h 19"/>
                <a:gd name="T12" fmla="*/ 5 w 11"/>
                <a:gd name="T13" fmla="*/ 5 h 19"/>
                <a:gd name="T14" fmla="*/ 5 w 11"/>
                <a:gd name="T15" fmla="*/ 4 h 19"/>
                <a:gd name="T16" fmla="*/ 5 w 11"/>
                <a:gd name="T17" fmla="*/ 3 h 19"/>
                <a:gd name="T18" fmla="*/ 5 w 11"/>
                <a:gd name="T19" fmla="*/ 2 h 19"/>
                <a:gd name="T20" fmla="*/ 5 w 11"/>
                <a:gd name="T21" fmla="*/ 1 h 19"/>
                <a:gd name="T22" fmla="*/ 5 w 11"/>
                <a:gd name="T23" fmla="*/ 0 h 19"/>
                <a:gd name="T24" fmla="*/ 4 w 11"/>
                <a:gd name="T25" fmla="*/ 0 h 19"/>
                <a:gd name="T26" fmla="*/ 4 w 11"/>
                <a:gd name="T27" fmla="*/ 0 h 1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" h="19">
                  <a:moveTo>
                    <a:pt x="9" y="0"/>
                  </a:moveTo>
                  <a:lnTo>
                    <a:pt x="0" y="19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26" name="Freeform 297"/>
            <p:cNvSpPr>
              <a:spLocks/>
            </p:cNvSpPr>
            <p:nvPr/>
          </p:nvSpPr>
          <p:spPr bwMode="auto">
            <a:xfrm>
              <a:off x="2598" y="1599"/>
              <a:ext cx="10" cy="13"/>
            </a:xfrm>
            <a:custGeom>
              <a:avLst/>
              <a:gdLst>
                <a:gd name="T0" fmla="*/ 5 w 18"/>
                <a:gd name="T1" fmla="*/ 0 h 26"/>
                <a:gd name="T2" fmla="*/ 4 w 18"/>
                <a:gd name="T3" fmla="*/ 1 h 26"/>
                <a:gd name="T4" fmla="*/ 3 w 18"/>
                <a:gd name="T5" fmla="*/ 2 h 26"/>
                <a:gd name="T6" fmla="*/ 2 w 18"/>
                <a:gd name="T7" fmla="*/ 4 h 26"/>
                <a:gd name="T8" fmla="*/ 1 w 18"/>
                <a:gd name="T9" fmla="*/ 5 h 26"/>
                <a:gd name="T10" fmla="*/ 1 w 18"/>
                <a:gd name="T11" fmla="*/ 6 h 26"/>
                <a:gd name="T12" fmla="*/ 0 w 18"/>
                <a:gd name="T13" fmla="*/ 7 h 26"/>
                <a:gd name="T14" fmla="*/ 0 w 18"/>
                <a:gd name="T15" fmla="*/ 9 h 26"/>
                <a:gd name="T16" fmla="*/ 0 w 18"/>
                <a:gd name="T17" fmla="*/ 11 h 26"/>
                <a:gd name="T18" fmla="*/ 0 w 18"/>
                <a:gd name="T19" fmla="*/ 12 h 26"/>
                <a:gd name="T20" fmla="*/ 1 w 18"/>
                <a:gd name="T21" fmla="*/ 13 h 26"/>
                <a:gd name="T22" fmla="*/ 3 w 18"/>
                <a:gd name="T23" fmla="*/ 12 h 26"/>
                <a:gd name="T24" fmla="*/ 5 w 18"/>
                <a:gd name="T25" fmla="*/ 12 h 26"/>
                <a:gd name="T26" fmla="*/ 6 w 18"/>
                <a:gd name="T27" fmla="*/ 12 h 26"/>
                <a:gd name="T28" fmla="*/ 7 w 18"/>
                <a:gd name="T29" fmla="*/ 11 h 26"/>
                <a:gd name="T30" fmla="*/ 8 w 18"/>
                <a:gd name="T31" fmla="*/ 11 h 26"/>
                <a:gd name="T32" fmla="*/ 9 w 18"/>
                <a:gd name="T33" fmla="*/ 10 h 26"/>
                <a:gd name="T34" fmla="*/ 9 w 18"/>
                <a:gd name="T35" fmla="*/ 9 h 26"/>
                <a:gd name="T36" fmla="*/ 10 w 18"/>
                <a:gd name="T37" fmla="*/ 8 h 26"/>
                <a:gd name="T38" fmla="*/ 10 w 18"/>
                <a:gd name="T39" fmla="*/ 6 h 26"/>
                <a:gd name="T40" fmla="*/ 9 w 18"/>
                <a:gd name="T41" fmla="*/ 4 h 26"/>
                <a:gd name="T42" fmla="*/ 9 w 18"/>
                <a:gd name="T43" fmla="*/ 4 h 26"/>
                <a:gd name="T44" fmla="*/ 9 w 18"/>
                <a:gd name="T45" fmla="*/ 3 h 26"/>
                <a:gd name="T46" fmla="*/ 9 w 18"/>
                <a:gd name="T47" fmla="*/ 2 h 26"/>
                <a:gd name="T48" fmla="*/ 8 w 18"/>
                <a:gd name="T49" fmla="*/ 1 h 26"/>
                <a:gd name="T50" fmla="*/ 8 w 18"/>
                <a:gd name="T51" fmla="*/ 1 h 26"/>
                <a:gd name="T52" fmla="*/ 7 w 18"/>
                <a:gd name="T53" fmla="*/ 1 h 26"/>
                <a:gd name="T54" fmla="*/ 7 w 18"/>
                <a:gd name="T55" fmla="*/ 0 h 26"/>
                <a:gd name="T56" fmla="*/ 6 w 18"/>
                <a:gd name="T57" fmla="*/ 0 h 26"/>
                <a:gd name="T58" fmla="*/ 6 w 18"/>
                <a:gd name="T59" fmla="*/ 0 h 26"/>
                <a:gd name="T60" fmla="*/ 5 w 18"/>
                <a:gd name="T61" fmla="*/ 0 h 26"/>
                <a:gd name="T62" fmla="*/ 5 w 18"/>
                <a:gd name="T63" fmla="*/ 0 h 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" h="26">
                  <a:moveTo>
                    <a:pt x="9" y="0"/>
                  </a:moveTo>
                  <a:lnTo>
                    <a:pt x="7" y="2"/>
                  </a:lnTo>
                  <a:lnTo>
                    <a:pt x="5" y="4"/>
                  </a:lnTo>
                  <a:lnTo>
                    <a:pt x="4" y="7"/>
                  </a:lnTo>
                  <a:lnTo>
                    <a:pt x="2" y="9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5" y="24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2" y="22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7" y="18"/>
                  </a:lnTo>
                  <a:lnTo>
                    <a:pt x="18" y="16"/>
                  </a:lnTo>
                  <a:lnTo>
                    <a:pt x="18" y="12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27" name="Freeform 298"/>
            <p:cNvSpPr>
              <a:spLocks/>
            </p:cNvSpPr>
            <p:nvPr/>
          </p:nvSpPr>
          <p:spPr bwMode="auto">
            <a:xfrm>
              <a:off x="2780" y="1599"/>
              <a:ext cx="2" cy="50"/>
            </a:xfrm>
            <a:custGeom>
              <a:avLst/>
              <a:gdLst>
                <a:gd name="T0" fmla="*/ 2 w 5"/>
                <a:gd name="T1" fmla="*/ 0 h 100"/>
                <a:gd name="T2" fmla="*/ 2 w 5"/>
                <a:gd name="T3" fmla="*/ 5 h 100"/>
                <a:gd name="T4" fmla="*/ 1 w 5"/>
                <a:gd name="T5" fmla="*/ 10 h 100"/>
                <a:gd name="T6" fmla="*/ 0 w 5"/>
                <a:gd name="T7" fmla="*/ 15 h 100"/>
                <a:gd name="T8" fmla="*/ 0 w 5"/>
                <a:gd name="T9" fmla="*/ 20 h 100"/>
                <a:gd name="T10" fmla="*/ 0 w 5"/>
                <a:gd name="T11" fmla="*/ 25 h 100"/>
                <a:gd name="T12" fmla="*/ 0 w 5"/>
                <a:gd name="T13" fmla="*/ 30 h 100"/>
                <a:gd name="T14" fmla="*/ 0 w 5"/>
                <a:gd name="T15" fmla="*/ 35 h 100"/>
                <a:gd name="T16" fmla="*/ 0 w 5"/>
                <a:gd name="T17" fmla="*/ 40 h 100"/>
                <a:gd name="T18" fmla="*/ 0 w 5"/>
                <a:gd name="T19" fmla="*/ 45 h 100"/>
                <a:gd name="T20" fmla="*/ 1 w 5"/>
                <a:gd name="T21" fmla="*/ 50 h 100"/>
                <a:gd name="T22" fmla="*/ 2 w 5"/>
                <a:gd name="T23" fmla="*/ 0 h 100"/>
                <a:gd name="T24" fmla="*/ 2 w 5"/>
                <a:gd name="T25" fmla="*/ 0 h 1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" h="100">
                  <a:moveTo>
                    <a:pt x="5" y="0"/>
                  </a:moveTo>
                  <a:lnTo>
                    <a:pt x="4" y="9"/>
                  </a:lnTo>
                  <a:lnTo>
                    <a:pt x="2" y="19"/>
                  </a:lnTo>
                  <a:lnTo>
                    <a:pt x="1" y="29"/>
                  </a:lnTo>
                  <a:lnTo>
                    <a:pt x="1" y="39"/>
                  </a:lnTo>
                  <a:lnTo>
                    <a:pt x="0" y="49"/>
                  </a:lnTo>
                  <a:lnTo>
                    <a:pt x="0" y="60"/>
                  </a:lnTo>
                  <a:lnTo>
                    <a:pt x="0" y="70"/>
                  </a:lnTo>
                  <a:lnTo>
                    <a:pt x="0" y="80"/>
                  </a:lnTo>
                  <a:lnTo>
                    <a:pt x="1" y="90"/>
                  </a:lnTo>
                  <a:lnTo>
                    <a:pt x="2" y="10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28" name="Freeform 299"/>
            <p:cNvSpPr>
              <a:spLocks/>
            </p:cNvSpPr>
            <p:nvPr/>
          </p:nvSpPr>
          <p:spPr bwMode="auto">
            <a:xfrm>
              <a:off x="2600" y="1616"/>
              <a:ext cx="11" cy="15"/>
            </a:xfrm>
            <a:custGeom>
              <a:avLst/>
              <a:gdLst>
                <a:gd name="T0" fmla="*/ 8 w 22"/>
                <a:gd name="T1" fmla="*/ 3 h 30"/>
                <a:gd name="T2" fmla="*/ 4 w 22"/>
                <a:gd name="T3" fmla="*/ 2 h 30"/>
                <a:gd name="T4" fmla="*/ 6 w 22"/>
                <a:gd name="T5" fmla="*/ 0 h 30"/>
                <a:gd name="T6" fmla="*/ 1 w 22"/>
                <a:gd name="T7" fmla="*/ 0 h 30"/>
                <a:gd name="T8" fmla="*/ 0 w 22"/>
                <a:gd name="T9" fmla="*/ 2 h 30"/>
                <a:gd name="T10" fmla="*/ 0 w 22"/>
                <a:gd name="T11" fmla="*/ 4 h 30"/>
                <a:gd name="T12" fmla="*/ 1 w 22"/>
                <a:gd name="T13" fmla="*/ 5 h 30"/>
                <a:gd name="T14" fmla="*/ 1 w 22"/>
                <a:gd name="T15" fmla="*/ 6 h 30"/>
                <a:gd name="T16" fmla="*/ 3 w 22"/>
                <a:gd name="T17" fmla="*/ 7 h 30"/>
                <a:gd name="T18" fmla="*/ 3 w 22"/>
                <a:gd name="T19" fmla="*/ 8 h 30"/>
                <a:gd name="T20" fmla="*/ 4 w 22"/>
                <a:gd name="T21" fmla="*/ 8 h 30"/>
                <a:gd name="T22" fmla="*/ 4 w 22"/>
                <a:gd name="T23" fmla="*/ 10 h 30"/>
                <a:gd name="T24" fmla="*/ 4 w 22"/>
                <a:gd name="T25" fmla="*/ 11 h 30"/>
                <a:gd name="T26" fmla="*/ 3 w 22"/>
                <a:gd name="T27" fmla="*/ 13 h 30"/>
                <a:gd name="T28" fmla="*/ 3 w 22"/>
                <a:gd name="T29" fmla="*/ 13 h 30"/>
                <a:gd name="T30" fmla="*/ 4 w 22"/>
                <a:gd name="T31" fmla="*/ 14 h 30"/>
                <a:gd name="T32" fmla="*/ 4 w 22"/>
                <a:gd name="T33" fmla="*/ 15 h 30"/>
                <a:gd name="T34" fmla="*/ 5 w 22"/>
                <a:gd name="T35" fmla="*/ 15 h 30"/>
                <a:gd name="T36" fmla="*/ 6 w 22"/>
                <a:gd name="T37" fmla="*/ 15 h 30"/>
                <a:gd name="T38" fmla="*/ 6 w 22"/>
                <a:gd name="T39" fmla="*/ 15 h 30"/>
                <a:gd name="T40" fmla="*/ 7 w 22"/>
                <a:gd name="T41" fmla="*/ 15 h 30"/>
                <a:gd name="T42" fmla="*/ 8 w 22"/>
                <a:gd name="T43" fmla="*/ 15 h 30"/>
                <a:gd name="T44" fmla="*/ 9 w 22"/>
                <a:gd name="T45" fmla="*/ 15 h 30"/>
                <a:gd name="T46" fmla="*/ 10 w 22"/>
                <a:gd name="T47" fmla="*/ 15 h 30"/>
                <a:gd name="T48" fmla="*/ 11 w 22"/>
                <a:gd name="T49" fmla="*/ 13 h 30"/>
                <a:gd name="T50" fmla="*/ 11 w 22"/>
                <a:gd name="T51" fmla="*/ 12 h 30"/>
                <a:gd name="T52" fmla="*/ 11 w 22"/>
                <a:gd name="T53" fmla="*/ 11 h 30"/>
                <a:gd name="T54" fmla="*/ 11 w 22"/>
                <a:gd name="T55" fmla="*/ 10 h 30"/>
                <a:gd name="T56" fmla="*/ 9 w 22"/>
                <a:gd name="T57" fmla="*/ 9 h 30"/>
                <a:gd name="T58" fmla="*/ 8 w 22"/>
                <a:gd name="T59" fmla="*/ 8 h 30"/>
                <a:gd name="T60" fmla="*/ 7 w 22"/>
                <a:gd name="T61" fmla="*/ 8 h 30"/>
                <a:gd name="T62" fmla="*/ 6 w 22"/>
                <a:gd name="T63" fmla="*/ 7 h 30"/>
                <a:gd name="T64" fmla="*/ 4 w 22"/>
                <a:gd name="T65" fmla="*/ 7 h 30"/>
                <a:gd name="T66" fmla="*/ 4 w 22"/>
                <a:gd name="T67" fmla="*/ 5 h 30"/>
                <a:gd name="T68" fmla="*/ 4 w 22"/>
                <a:gd name="T69" fmla="*/ 5 h 30"/>
                <a:gd name="T70" fmla="*/ 4 w 22"/>
                <a:gd name="T71" fmla="*/ 4 h 30"/>
                <a:gd name="T72" fmla="*/ 5 w 22"/>
                <a:gd name="T73" fmla="*/ 4 h 30"/>
                <a:gd name="T74" fmla="*/ 6 w 22"/>
                <a:gd name="T75" fmla="*/ 4 h 30"/>
                <a:gd name="T76" fmla="*/ 6 w 22"/>
                <a:gd name="T77" fmla="*/ 3 h 30"/>
                <a:gd name="T78" fmla="*/ 6 w 22"/>
                <a:gd name="T79" fmla="*/ 3 h 30"/>
                <a:gd name="T80" fmla="*/ 7 w 22"/>
                <a:gd name="T81" fmla="*/ 3 h 30"/>
                <a:gd name="T82" fmla="*/ 7 w 22"/>
                <a:gd name="T83" fmla="*/ 3 h 30"/>
                <a:gd name="T84" fmla="*/ 7 w 22"/>
                <a:gd name="T85" fmla="*/ 3 h 30"/>
                <a:gd name="T86" fmla="*/ 8 w 22"/>
                <a:gd name="T87" fmla="*/ 3 h 30"/>
                <a:gd name="T88" fmla="*/ 8 w 22"/>
                <a:gd name="T89" fmla="*/ 3 h 3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2" h="30">
                  <a:moveTo>
                    <a:pt x="16" y="6"/>
                  </a:moveTo>
                  <a:lnTo>
                    <a:pt x="7" y="4"/>
                  </a:lnTo>
                  <a:lnTo>
                    <a:pt x="11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5" y="13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5" y="25"/>
                  </a:lnTo>
                  <a:lnTo>
                    <a:pt x="6" y="26"/>
                  </a:lnTo>
                  <a:lnTo>
                    <a:pt x="7" y="27"/>
                  </a:lnTo>
                  <a:lnTo>
                    <a:pt x="8" y="29"/>
                  </a:lnTo>
                  <a:lnTo>
                    <a:pt x="9" y="29"/>
                  </a:lnTo>
                  <a:lnTo>
                    <a:pt x="11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2" y="26"/>
                  </a:lnTo>
                  <a:lnTo>
                    <a:pt x="22" y="24"/>
                  </a:lnTo>
                  <a:lnTo>
                    <a:pt x="22" y="21"/>
                  </a:lnTo>
                  <a:lnTo>
                    <a:pt x="21" y="20"/>
                  </a:lnTo>
                  <a:lnTo>
                    <a:pt x="18" y="17"/>
                  </a:lnTo>
                  <a:lnTo>
                    <a:pt x="16" y="16"/>
                  </a:lnTo>
                  <a:lnTo>
                    <a:pt x="13" y="15"/>
                  </a:lnTo>
                  <a:lnTo>
                    <a:pt x="11" y="14"/>
                  </a:lnTo>
                  <a:lnTo>
                    <a:pt x="8" y="13"/>
                  </a:lnTo>
                  <a:lnTo>
                    <a:pt x="7" y="10"/>
                  </a:lnTo>
                  <a:lnTo>
                    <a:pt x="8" y="9"/>
                  </a:lnTo>
                  <a:lnTo>
                    <a:pt x="8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29" name="Freeform 300"/>
            <p:cNvSpPr>
              <a:spLocks/>
            </p:cNvSpPr>
            <p:nvPr/>
          </p:nvSpPr>
          <p:spPr bwMode="auto">
            <a:xfrm>
              <a:off x="2598" y="1643"/>
              <a:ext cx="2" cy="5"/>
            </a:xfrm>
            <a:custGeom>
              <a:avLst/>
              <a:gdLst>
                <a:gd name="T0" fmla="*/ 0 w 4"/>
                <a:gd name="T1" fmla="*/ 5 h 10"/>
                <a:gd name="T2" fmla="*/ 2 w 4"/>
                <a:gd name="T3" fmla="*/ 0 h 10"/>
                <a:gd name="T4" fmla="*/ 1 w 4"/>
                <a:gd name="T5" fmla="*/ 1 h 10"/>
                <a:gd name="T6" fmla="*/ 1 w 4"/>
                <a:gd name="T7" fmla="*/ 1 h 10"/>
                <a:gd name="T8" fmla="*/ 1 w 4"/>
                <a:gd name="T9" fmla="*/ 2 h 10"/>
                <a:gd name="T10" fmla="*/ 1 w 4"/>
                <a:gd name="T11" fmla="*/ 2 h 10"/>
                <a:gd name="T12" fmla="*/ 0 w 4"/>
                <a:gd name="T13" fmla="*/ 2 h 10"/>
                <a:gd name="T14" fmla="*/ 0 w 4"/>
                <a:gd name="T15" fmla="*/ 3 h 10"/>
                <a:gd name="T16" fmla="*/ 0 w 4"/>
                <a:gd name="T17" fmla="*/ 4 h 10"/>
                <a:gd name="T18" fmla="*/ 0 w 4"/>
                <a:gd name="T19" fmla="*/ 4 h 10"/>
                <a:gd name="T20" fmla="*/ 0 w 4"/>
                <a:gd name="T21" fmla="*/ 5 h 10"/>
                <a:gd name="T22" fmla="*/ 0 w 4"/>
                <a:gd name="T23" fmla="*/ 5 h 10"/>
                <a:gd name="T24" fmla="*/ 0 w 4"/>
                <a:gd name="T25" fmla="*/ 5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10">
                  <a:moveTo>
                    <a:pt x="0" y="1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30" name="Freeform 301"/>
            <p:cNvSpPr>
              <a:spLocks/>
            </p:cNvSpPr>
            <p:nvPr/>
          </p:nvSpPr>
          <p:spPr bwMode="auto">
            <a:xfrm>
              <a:off x="2600" y="1637"/>
              <a:ext cx="15" cy="16"/>
            </a:xfrm>
            <a:custGeom>
              <a:avLst/>
              <a:gdLst>
                <a:gd name="T0" fmla="*/ 13 w 28"/>
                <a:gd name="T1" fmla="*/ 3 h 32"/>
                <a:gd name="T2" fmla="*/ 12 w 28"/>
                <a:gd name="T3" fmla="*/ 3 h 32"/>
                <a:gd name="T4" fmla="*/ 11 w 28"/>
                <a:gd name="T5" fmla="*/ 3 h 32"/>
                <a:gd name="T6" fmla="*/ 10 w 28"/>
                <a:gd name="T7" fmla="*/ 3 h 32"/>
                <a:gd name="T8" fmla="*/ 9 w 28"/>
                <a:gd name="T9" fmla="*/ 3 h 32"/>
                <a:gd name="T10" fmla="*/ 8 w 28"/>
                <a:gd name="T11" fmla="*/ 2 h 32"/>
                <a:gd name="T12" fmla="*/ 6 w 28"/>
                <a:gd name="T13" fmla="*/ 2 h 32"/>
                <a:gd name="T14" fmla="*/ 6 w 28"/>
                <a:gd name="T15" fmla="*/ 2 h 32"/>
                <a:gd name="T16" fmla="*/ 4 w 28"/>
                <a:gd name="T17" fmla="*/ 1 h 32"/>
                <a:gd name="T18" fmla="*/ 3 w 28"/>
                <a:gd name="T19" fmla="*/ 1 h 32"/>
                <a:gd name="T20" fmla="*/ 3 w 28"/>
                <a:gd name="T21" fmla="*/ 0 h 32"/>
                <a:gd name="T22" fmla="*/ 0 w 28"/>
                <a:gd name="T23" fmla="*/ 6 h 32"/>
                <a:gd name="T24" fmla="*/ 1 w 28"/>
                <a:gd name="T25" fmla="*/ 6 h 32"/>
                <a:gd name="T26" fmla="*/ 2 w 28"/>
                <a:gd name="T27" fmla="*/ 5 h 32"/>
                <a:gd name="T28" fmla="*/ 3 w 28"/>
                <a:gd name="T29" fmla="*/ 5 h 32"/>
                <a:gd name="T30" fmla="*/ 3 w 28"/>
                <a:gd name="T31" fmla="*/ 5 h 32"/>
                <a:gd name="T32" fmla="*/ 4 w 28"/>
                <a:gd name="T33" fmla="*/ 5 h 32"/>
                <a:gd name="T34" fmla="*/ 5 w 28"/>
                <a:gd name="T35" fmla="*/ 5 h 32"/>
                <a:gd name="T36" fmla="*/ 6 w 28"/>
                <a:gd name="T37" fmla="*/ 5 h 32"/>
                <a:gd name="T38" fmla="*/ 7 w 28"/>
                <a:gd name="T39" fmla="*/ 4 h 32"/>
                <a:gd name="T40" fmla="*/ 8 w 28"/>
                <a:gd name="T41" fmla="*/ 4 h 32"/>
                <a:gd name="T42" fmla="*/ 9 w 28"/>
                <a:gd name="T43" fmla="*/ 3 h 32"/>
                <a:gd name="T44" fmla="*/ 10 w 28"/>
                <a:gd name="T45" fmla="*/ 5 h 32"/>
                <a:gd name="T46" fmla="*/ 10 w 28"/>
                <a:gd name="T47" fmla="*/ 6 h 32"/>
                <a:gd name="T48" fmla="*/ 12 w 28"/>
                <a:gd name="T49" fmla="*/ 7 h 32"/>
                <a:gd name="T50" fmla="*/ 12 w 28"/>
                <a:gd name="T51" fmla="*/ 8 h 32"/>
                <a:gd name="T52" fmla="*/ 13 w 28"/>
                <a:gd name="T53" fmla="*/ 10 h 32"/>
                <a:gd name="T54" fmla="*/ 13 w 28"/>
                <a:gd name="T55" fmla="*/ 11 h 32"/>
                <a:gd name="T56" fmla="*/ 14 w 28"/>
                <a:gd name="T57" fmla="*/ 12 h 32"/>
                <a:gd name="T58" fmla="*/ 13 w 28"/>
                <a:gd name="T59" fmla="*/ 14 h 32"/>
                <a:gd name="T60" fmla="*/ 12 w 28"/>
                <a:gd name="T61" fmla="*/ 15 h 32"/>
                <a:gd name="T62" fmla="*/ 12 w 28"/>
                <a:gd name="T63" fmla="*/ 16 h 32"/>
                <a:gd name="T64" fmla="*/ 14 w 28"/>
                <a:gd name="T65" fmla="*/ 15 h 32"/>
                <a:gd name="T66" fmla="*/ 14 w 28"/>
                <a:gd name="T67" fmla="*/ 14 h 32"/>
                <a:gd name="T68" fmla="*/ 15 w 28"/>
                <a:gd name="T69" fmla="*/ 13 h 32"/>
                <a:gd name="T70" fmla="*/ 15 w 28"/>
                <a:gd name="T71" fmla="*/ 11 h 32"/>
                <a:gd name="T72" fmla="*/ 14 w 28"/>
                <a:gd name="T73" fmla="*/ 10 h 32"/>
                <a:gd name="T74" fmla="*/ 14 w 28"/>
                <a:gd name="T75" fmla="*/ 8 h 32"/>
                <a:gd name="T76" fmla="*/ 13 w 28"/>
                <a:gd name="T77" fmla="*/ 7 h 32"/>
                <a:gd name="T78" fmla="*/ 13 w 28"/>
                <a:gd name="T79" fmla="*/ 6 h 32"/>
                <a:gd name="T80" fmla="*/ 13 w 28"/>
                <a:gd name="T81" fmla="*/ 5 h 32"/>
                <a:gd name="T82" fmla="*/ 14 w 28"/>
                <a:gd name="T83" fmla="*/ 3 h 32"/>
                <a:gd name="T84" fmla="*/ 14 w 28"/>
                <a:gd name="T85" fmla="*/ 3 h 32"/>
                <a:gd name="T86" fmla="*/ 13 w 28"/>
                <a:gd name="T87" fmla="*/ 3 h 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8" h="32">
                  <a:moveTo>
                    <a:pt x="24" y="6"/>
                  </a:moveTo>
                  <a:lnTo>
                    <a:pt x="23" y="6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8" y="9"/>
                  </a:lnTo>
                  <a:lnTo>
                    <a:pt x="9" y="9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18" y="9"/>
                  </a:lnTo>
                  <a:lnTo>
                    <a:pt x="19" y="11"/>
                  </a:lnTo>
                  <a:lnTo>
                    <a:pt x="22" y="14"/>
                  </a:lnTo>
                  <a:lnTo>
                    <a:pt x="23" y="16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6" y="24"/>
                  </a:lnTo>
                  <a:lnTo>
                    <a:pt x="24" y="27"/>
                  </a:lnTo>
                  <a:lnTo>
                    <a:pt x="23" y="30"/>
                  </a:lnTo>
                  <a:lnTo>
                    <a:pt x="22" y="32"/>
                  </a:lnTo>
                  <a:lnTo>
                    <a:pt x="26" y="30"/>
                  </a:lnTo>
                  <a:lnTo>
                    <a:pt x="27" y="27"/>
                  </a:lnTo>
                  <a:lnTo>
                    <a:pt x="28" y="25"/>
                  </a:lnTo>
                  <a:lnTo>
                    <a:pt x="28" y="22"/>
                  </a:lnTo>
                  <a:lnTo>
                    <a:pt x="27" y="20"/>
                  </a:lnTo>
                  <a:lnTo>
                    <a:pt x="26" y="16"/>
                  </a:lnTo>
                  <a:lnTo>
                    <a:pt x="24" y="14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6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31" name="Freeform 302"/>
            <p:cNvSpPr>
              <a:spLocks/>
            </p:cNvSpPr>
            <p:nvPr/>
          </p:nvSpPr>
          <p:spPr bwMode="auto">
            <a:xfrm>
              <a:off x="2779" y="1653"/>
              <a:ext cx="3" cy="51"/>
            </a:xfrm>
            <a:custGeom>
              <a:avLst/>
              <a:gdLst>
                <a:gd name="T0" fmla="*/ 2 w 6"/>
                <a:gd name="T1" fmla="*/ 0 h 102"/>
                <a:gd name="T2" fmla="*/ 1 w 6"/>
                <a:gd name="T3" fmla="*/ 4 h 102"/>
                <a:gd name="T4" fmla="*/ 0 w 6"/>
                <a:gd name="T5" fmla="*/ 8 h 102"/>
                <a:gd name="T6" fmla="*/ 0 w 6"/>
                <a:gd name="T7" fmla="*/ 13 h 102"/>
                <a:gd name="T8" fmla="*/ 0 w 6"/>
                <a:gd name="T9" fmla="*/ 18 h 102"/>
                <a:gd name="T10" fmla="*/ 1 w 6"/>
                <a:gd name="T11" fmla="*/ 23 h 102"/>
                <a:gd name="T12" fmla="*/ 1 w 6"/>
                <a:gd name="T13" fmla="*/ 29 h 102"/>
                <a:gd name="T14" fmla="*/ 2 w 6"/>
                <a:gd name="T15" fmla="*/ 34 h 102"/>
                <a:gd name="T16" fmla="*/ 3 w 6"/>
                <a:gd name="T17" fmla="*/ 40 h 102"/>
                <a:gd name="T18" fmla="*/ 3 w 6"/>
                <a:gd name="T19" fmla="*/ 46 h 102"/>
                <a:gd name="T20" fmla="*/ 3 w 6"/>
                <a:gd name="T21" fmla="*/ 51 h 102"/>
                <a:gd name="T22" fmla="*/ 3 w 6"/>
                <a:gd name="T23" fmla="*/ 46 h 102"/>
                <a:gd name="T24" fmla="*/ 3 w 6"/>
                <a:gd name="T25" fmla="*/ 41 h 102"/>
                <a:gd name="T26" fmla="*/ 3 w 6"/>
                <a:gd name="T27" fmla="*/ 36 h 102"/>
                <a:gd name="T28" fmla="*/ 3 w 6"/>
                <a:gd name="T29" fmla="*/ 31 h 102"/>
                <a:gd name="T30" fmla="*/ 3 w 6"/>
                <a:gd name="T31" fmla="*/ 26 h 102"/>
                <a:gd name="T32" fmla="*/ 3 w 6"/>
                <a:gd name="T33" fmla="*/ 21 h 102"/>
                <a:gd name="T34" fmla="*/ 3 w 6"/>
                <a:gd name="T35" fmla="*/ 16 h 102"/>
                <a:gd name="T36" fmla="*/ 3 w 6"/>
                <a:gd name="T37" fmla="*/ 11 h 102"/>
                <a:gd name="T38" fmla="*/ 3 w 6"/>
                <a:gd name="T39" fmla="*/ 6 h 102"/>
                <a:gd name="T40" fmla="*/ 2 w 6"/>
                <a:gd name="T41" fmla="*/ 0 h 102"/>
                <a:gd name="T42" fmla="*/ 2 w 6"/>
                <a:gd name="T43" fmla="*/ 0 h 10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" h="102">
                  <a:moveTo>
                    <a:pt x="3" y="0"/>
                  </a:moveTo>
                  <a:lnTo>
                    <a:pt x="1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36"/>
                  </a:lnTo>
                  <a:lnTo>
                    <a:pt x="1" y="46"/>
                  </a:lnTo>
                  <a:lnTo>
                    <a:pt x="2" y="57"/>
                  </a:lnTo>
                  <a:lnTo>
                    <a:pt x="3" y="68"/>
                  </a:lnTo>
                  <a:lnTo>
                    <a:pt x="5" y="80"/>
                  </a:lnTo>
                  <a:lnTo>
                    <a:pt x="5" y="91"/>
                  </a:lnTo>
                  <a:lnTo>
                    <a:pt x="6" y="102"/>
                  </a:lnTo>
                  <a:lnTo>
                    <a:pt x="6" y="92"/>
                  </a:lnTo>
                  <a:lnTo>
                    <a:pt x="6" y="82"/>
                  </a:lnTo>
                  <a:lnTo>
                    <a:pt x="6" y="72"/>
                  </a:lnTo>
                  <a:lnTo>
                    <a:pt x="6" y="62"/>
                  </a:lnTo>
                  <a:lnTo>
                    <a:pt x="6" y="52"/>
                  </a:lnTo>
                  <a:lnTo>
                    <a:pt x="6" y="42"/>
                  </a:lnTo>
                  <a:lnTo>
                    <a:pt x="6" y="31"/>
                  </a:lnTo>
                  <a:lnTo>
                    <a:pt x="6" y="21"/>
                  </a:lnTo>
                  <a:lnTo>
                    <a:pt x="5" y="1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32" name="Freeform 303"/>
            <p:cNvSpPr>
              <a:spLocks/>
            </p:cNvSpPr>
            <p:nvPr/>
          </p:nvSpPr>
          <p:spPr bwMode="auto">
            <a:xfrm>
              <a:off x="2602" y="1679"/>
              <a:ext cx="13" cy="14"/>
            </a:xfrm>
            <a:custGeom>
              <a:avLst/>
              <a:gdLst>
                <a:gd name="T0" fmla="*/ 13 w 26"/>
                <a:gd name="T1" fmla="*/ 7 h 30"/>
                <a:gd name="T2" fmla="*/ 13 w 26"/>
                <a:gd name="T3" fmla="*/ 6 h 30"/>
                <a:gd name="T4" fmla="*/ 13 w 26"/>
                <a:gd name="T5" fmla="*/ 5 h 30"/>
                <a:gd name="T6" fmla="*/ 12 w 26"/>
                <a:gd name="T7" fmla="*/ 4 h 30"/>
                <a:gd name="T8" fmla="*/ 11 w 26"/>
                <a:gd name="T9" fmla="*/ 3 h 30"/>
                <a:gd name="T10" fmla="*/ 10 w 26"/>
                <a:gd name="T11" fmla="*/ 2 h 30"/>
                <a:gd name="T12" fmla="*/ 9 w 26"/>
                <a:gd name="T13" fmla="*/ 1 h 30"/>
                <a:gd name="T14" fmla="*/ 8 w 26"/>
                <a:gd name="T15" fmla="*/ 0 h 30"/>
                <a:gd name="T16" fmla="*/ 7 w 26"/>
                <a:gd name="T17" fmla="*/ 0 h 30"/>
                <a:gd name="T18" fmla="*/ 6 w 26"/>
                <a:gd name="T19" fmla="*/ 0 h 30"/>
                <a:gd name="T20" fmla="*/ 5 w 26"/>
                <a:gd name="T21" fmla="*/ 0 h 30"/>
                <a:gd name="T22" fmla="*/ 3 w 26"/>
                <a:gd name="T23" fmla="*/ 0 h 30"/>
                <a:gd name="T24" fmla="*/ 2 w 26"/>
                <a:gd name="T25" fmla="*/ 2 h 30"/>
                <a:gd name="T26" fmla="*/ 1 w 26"/>
                <a:gd name="T27" fmla="*/ 4 h 30"/>
                <a:gd name="T28" fmla="*/ 0 w 26"/>
                <a:gd name="T29" fmla="*/ 5 h 30"/>
                <a:gd name="T30" fmla="*/ 0 w 26"/>
                <a:gd name="T31" fmla="*/ 7 h 30"/>
                <a:gd name="T32" fmla="*/ 0 w 26"/>
                <a:gd name="T33" fmla="*/ 8 h 30"/>
                <a:gd name="T34" fmla="*/ 0 w 26"/>
                <a:gd name="T35" fmla="*/ 9 h 30"/>
                <a:gd name="T36" fmla="*/ 1 w 26"/>
                <a:gd name="T37" fmla="*/ 11 h 30"/>
                <a:gd name="T38" fmla="*/ 2 w 26"/>
                <a:gd name="T39" fmla="*/ 13 h 30"/>
                <a:gd name="T40" fmla="*/ 3 w 26"/>
                <a:gd name="T41" fmla="*/ 14 h 30"/>
                <a:gd name="T42" fmla="*/ 5 w 26"/>
                <a:gd name="T43" fmla="*/ 14 h 30"/>
                <a:gd name="T44" fmla="*/ 6 w 26"/>
                <a:gd name="T45" fmla="*/ 14 h 30"/>
                <a:gd name="T46" fmla="*/ 8 w 26"/>
                <a:gd name="T47" fmla="*/ 14 h 30"/>
                <a:gd name="T48" fmla="*/ 10 w 26"/>
                <a:gd name="T49" fmla="*/ 14 h 30"/>
                <a:gd name="T50" fmla="*/ 11 w 26"/>
                <a:gd name="T51" fmla="*/ 14 h 30"/>
                <a:gd name="T52" fmla="*/ 12 w 26"/>
                <a:gd name="T53" fmla="*/ 12 h 30"/>
                <a:gd name="T54" fmla="*/ 13 w 26"/>
                <a:gd name="T55" fmla="*/ 12 h 30"/>
                <a:gd name="T56" fmla="*/ 13 w 26"/>
                <a:gd name="T57" fmla="*/ 10 h 30"/>
                <a:gd name="T58" fmla="*/ 13 w 26"/>
                <a:gd name="T59" fmla="*/ 9 h 30"/>
                <a:gd name="T60" fmla="*/ 13 w 26"/>
                <a:gd name="T61" fmla="*/ 7 h 30"/>
                <a:gd name="T62" fmla="*/ 13 w 26"/>
                <a:gd name="T63" fmla="*/ 7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6" h="30">
                  <a:moveTo>
                    <a:pt x="26" y="15"/>
                  </a:moveTo>
                  <a:lnTo>
                    <a:pt x="26" y="12"/>
                  </a:lnTo>
                  <a:lnTo>
                    <a:pt x="25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9" y="30"/>
                  </a:lnTo>
                  <a:lnTo>
                    <a:pt x="12" y="30"/>
                  </a:lnTo>
                  <a:lnTo>
                    <a:pt x="16" y="30"/>
                  </a:lnTo>
                  <a:lnTo>
                    <a:pt x="19" y="30"/>
                  </a:lnTo>
                  <a:lnTo>
                    <a:pt x="21" y="29"/>
                  </a:lnTo>
                  <a:lnTo>
                    <a:pt x="24" y="26"/>
                  </a:lnTo>
                  <a:lnTo>
                    <a:pt x="25" y="25"/>
                  </a:lnTo>
                  <a:lnTo>
                    <a:pt x="26" y="22"/>
                  </a:lnTo>
                  <a:lnTo>
                    <a:pt x="26" y="19"/>
                  </a:lnTo>
                  <a:lnTo>
                    <a:pt x="26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33" name="Freeform 304"/>
            <p:cNvSpPr>
              <a:spLocks/>
            </p:cNvSpPr>
            <p:nvPr/>
          </p:nvSpPr>
          <p:spPr bwMode="auto">
            <a:xfrm>
              <a:off x="2782" y="1707"/>
              <a:ext cx="2" cy="16"/>
            </a:xfrm>
            <a:custGeom>
              <a:avLst/>
              <a:gdLst>
                <a:gd name="T0" fmla="*/ 2 w 4"/>
                <a:gd name="T1" fmla="*/ 16 h 32"/>
                <a:gd name="T2" fmla="*/ 2 w 4"/>
                <a:gd name="T3" fmla="*/ 12 h 32"/>
                <a:gd name="T4" fmla="*/ 0 w 4"/>
                <a:gd name="T5" fmla="*/ 0 h 32"/>
                <a:gd name="T6" fmla="*/ 2 w 4"/>
                <a:gd name="T7" fmla="*/ 16 h 32"/>
                <a:gd name="T8" fmla="*/ 2 w 4"/>
                <a:gd name="T9" fmla="*/ 1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2">
                  <a:moveTo>
                    <a:pt x="4" y="32"/>
                  </a:moveTo>
                  <a:lnTo>
                    <a:pt x="4" y="23"/>
                  </a:lnTo>
                  <a:lnTo>
                    <a:pt x="0" y="0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34" name="Freeform 305"/>
            <p:cNvSpPr>
              <a:spLocks/>
            </p:cNvSpPr>
            <p:nvPr/>
          </p:nvSpPr>
          <p:spPr bwMode="auto">
            <a:xfrm>
              <a:off x="2784" y="1726"/>
              <a:ext cx="5" cy="27"/>
            </a:xfrm>
            <a:custGeom>
              <a:avLst/>
              <a:gdLst>
                <a:gd name="T0" fmla="*/ 5 w 10"/>
                <a:gd name="T1" fmla="*/ 27 h 54"/>
                <a:gd name="T2" fmla="*/ 5 w 10"/>
                <a:gd name="T3" fmla="*/ 25 h 54"/>
                <a:gd name="T4" fmla="*/ 4 w 10"/>
                <a:gd name="T5" fmla="*/ 21 h 54"/>
                <a:gd name="T6" fmla="*/ 4 w 10"/>
                <a:gd name="T7" fmla="*/ 18 h 54"/>
                <a:gd name="T8" fmla="*/ 4 w 10"/>
                <a:gd name="T9" fmla="*/ 15 h 54"/>
                <a:gd name="T10" fmla="*/ 3 w 10"/>
                <a:gd name="T11" fmla="*/ 13 h 54"/>
                <a:gd name="T12" fmla="*/ 2 w 10"/>
                <a:gd name="T13" fmla="*/ 10 h 54"/>
                <a:gd name="T14" fmla="*/ 2 w 10"/>
                <a:gd name="T15" fmla="*/ 7 h 54"/>
                <a:gd name="T16" fmla="*/ 2 w 10"/>
                <a:gd name="T17" fmla="*/ 4 h 54"/>
                <a:gd name="T18" fmla="*/ 2 w 10"/>
                <a:gd name="T19" fmla="*/ 2 h 54"/>
                <a:gd name="T20" fmla="*/ 1 w 10"/>
                <a:gd name="T21" fmla="*/ 0 h 54"/>
                <a:gd name="T22" fmla="*/ 0 w 10"/>
                <a:gd name="T23" fmla="*/ 3 h 54"/>
                <a:gd name="T24" fmla="*/ 0 w 10"/>
                <a:gd name="T25" fmla="*/ 5 h 54"/>
                <a:gd name="T26" fmla="*/ 1 w 10"/>
                <a:gd name="T27" fmla="*/ 8 h 54"/>
                <a:gd name="T28" fmla="*/ 1 w 10"/>
                <a:gd name="T29" fmla="*/ 11 h 54"/>
                <a:gd name="T30" fmla="*/ 2 w 10"/>
                <a:gd name="T31" fmla="*/ 13 h 54"/>
                <a:gd name="T32" fmla="*/ 2 w 10"/>
                <a:gd name="T33" fmla="*/ 17 h 54"/>
                <a:gd name="T34" fmla="*/ 3 w 10"/>
                <a:gd name="T35" fmla="*/ 19 h 54"/>
                <a:gd name="T36" fmla="*/ 4 w 10"/>
                <a:gd name="T37" fmla="*/ 22 h 54"/>
                <a:gd name="T38" fmla="*/ 4 w 10"/>
                <a:gd name="T39" fmla="*/ 25 h 54"/>
                <a:gd name="T40" fmla="*/ 5 w 10"/>
                <a:gd name="T41" fmla="*/ 27 h 54"/>
                <a:gd name="T42" fmla="*/ 5 w 10"/>
                <a:gd name="T43" fmla="*/ 27 h 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0" h="54">
                  <a:moveTo>
                    <a:pt x="10" y="54"/>
                  </a:moveTo>
                  <a:lnTo>
                    <a:pt x="9" y="49"/>
                  </a:lnTo>
                  <a:lnTo>
                    <a:pt x="8" y="42"/>
                  </a:lnTo>
                  <a:lnTo>
                    <a:pt x="7" y="36"/>
                  </a:lnTo>
                  <a:lnTo>
                    <a:pt x="7" y="30"/>
                  </a:lnTo>
                  <a:lnTo>
                    <a:pt x="5" y="25"/>
                  </a:lnTo>
                  <a:lnTo>
                    <a:pt x="4" y="19"/>
                  </a:lnTo>
                  <a:lnTo>
                    <a:pt x="4" y="14"/>
                  </a:lnTo>
                  <a:lnTo>
                    <a:pt x="3" y="8"/>
                  </a:lnTo>
                  <a:lnTo>
                    <a:pt x="3" y="4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10"/>
                  </a:lnTo>
                  <a:lnTo>
                    <a:pt x="2" y="15"/>
                  </a:lnTo>
                  <a:lnTo>
                    <a:pt x="2" y="21"/>
                  </a:lnTo>
                  <a:lnTo>
                    <a:pt x="3" y="26"/>
                  </a:lnTo>
                  <a:lnTo>
                    <a:pt x="4" y="33"/>
                  </a:lnTo>
                  <a:lnTo>
                    <a:pt x="5" y="37"/>
                  </a:lnTo>
                  <a:lnTo>
                    <a:pt x="7" y="44"/>
                  </a:lnTo>
                  <a:lnTo>
                    <a:pt x="8" y="49"/>
                  </a:lnTo>
                  <a:lnTo>
                    <a:pt x="10" y="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35" name="Freeform 306"/>
            <p:cNvSpPr>
              <a:spLocks/>
            </p:cNvSpPr>
            <p:nvPr/>
          </p:nvSpPr>
          <p:spPr bwMode="auto">
            <a:xfrm>
              <a:off x="2592" y="1832"/>
              <a:ext cx="1" cy="5"/>
            </a:xfrm>
            <a:custGeom>
              <a:avLst/>
              <a:gdLst>
                <a:gd name="T0" fmla="*/ 1 w 1"/>
                <a:gd name="T1" fmla="*/ 5 h 11"/>
                <a:gd name="T2" fmla="*/ 1 w 1"/>
                <a:gd name="T3" fmla="*/ 0 h 11"/>
                <a:gd name="T4" fmla="*/ 1 w 1"/>
                <a:gd name="T5" fmla="*/ 0 h 11"/>
                <a:gd name="T6" fmla="*/ 1 w 1"/>
                <a:gd name="T7" fmla="*/ 0 h 11"/>
                <a:gd name="T8" fmla="*/ 0 w 1"/>
                <a:gd name="T9" fmla="*/ 1 h 11"/>
                <a:gd name="T10" fmla="*/ 0 w 1"/>
                <a:gd name="T11" fmla="*/ 2 h 11"/>
                <a:gd name="T12" fmla="*/ 0 w 1"/>
                <a:gd name="T13" fmla="*/ 2 h 11"/>
                <a:gd name="T14" fmla="*/ 0 w 1"/>
                <a:gd name="T15" fmla="*/ 3 h 11"/>
                <a:gd name="T16" fmla="*/ 0 w 1"/>
                <a:gd name="T17" fmla="*/ 3 h 11"/>
                <a:gd name="T18" fmla="*/ 1 w 1"/>
                <a:gd name="T19" fmla="*/ 4 h 11"/>
                <a:gd name="T20" fmla="*/ 1 w 1"/>
                <a:gd name="T21" fmla="*/ 5 h 11"/>
                <a:gd name="T22" fmla="*/ 1 w 1"/>
                <a:gd name="T23" fmla="*/ 5 h 11"/>
                <a:gd name="T24" fmla="*/ 1 w 1"/>
                <a:gd name="T25" fmla="*/ 5 h 11"/>
                <a:gd name="T26" fmla="*/ 1 w 1"/>
                <a:gd name="T27" fmla="*/ 5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11">
                  <a:moveTo>
                    <a:pt x="1" y="1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36" name="Freeform 307"/>
            <p:cNvSpPr>
              <a:spLocks/>
            </p:cNvSpPr>
            <p:nvPr/>
          </p:nvSpPr>
          <p:spPr bwMode="auto">
            <a:xfrm>
              <a:off x="2597" y="1797"/>
              <a:ext cx="1" cy="6"/>
            </a:xfrm>
            <a:custGeom>
              <a:avLst/>
              <a:gdLst>
                <a:gd name="T0" fmla="*/ 1 w 4"/>
                <a:gd name="T1" fmla="*/ 0 h 12"/>
                <a:gd name="T2" fmla="*/ 1 w 4"/>
                <a:gd name="T3" fmla="*/ 1 h 12"/>
                <a:gd name="T4" fmla="*/ 1 w 4"/>
                <a:gd name="T5" fmla="*/ 1 h 12"/>
                <a:gd name="T6" fmla="*/ 1 w 4"/>
                <a:gd name="T7" fmla="*/ 2 h 12"/>
                <a:gd name="T8" fmla="*/ 1 w 4"/>
                <a:gd name="T9" fmla="*/ 2 h 12"/>
                <a:gd name="T10" fmla="*/ 1 w 4"/>
                <a:gd name="T11" fmla="*/ 3 h 12"/>
                <a:gd name="T12" fmla="*/ 1 w 4"/>
                <a:gd name="T13" fmla="*/ 3 h 12"/>
                <a:gd name="T14" fmla="*/ 1 w 4"/>
                <a:gd name="T15" fmla="*/ 4 h 12"/>
                <a:gd name="T16" fmla="*/ 0 w 4"/>
                <a:gd name="T17" fmla="*/ 4 h 12"/>
                <a:gd name="T18" fmla="*/ 0 w 4"/>
                <a:gd name="T19" fmla="*/ 4 h 12"/>
                <a:gd name="T20" fmla="*/ 0 w 4"/>
                <a:gd name="T21" fmla="*/ 4 h 12"/>
                <a:gd name="T22" fmla="*/ 1 w 4"/>
                <a:gd name="T23" fmla="*/ 6 h 12"/>
                <a:gd name="T24" fmla="*/ 1 w 4"/>
                <a:gd name="T25" fmla="*/ 0 h 12"/>
                <a:gd name="T26" fmla="*/ 1 w 4"/>
                <a:gd name="T27" fmla="*/ 0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37" name="Freeform 308"/>
            <p:cNvSpPr>
              <a:spLocks/>
            </p:cNvSpPr>
            <p:nvPr/>
          </p:nvSpPr>
          <p:spPr bwMode="auto">
            <a:xfrm>
              <a:off x="2592" y="1727"/>
              <a:ext cx="11" cy="105"/>
            </a:xfrm>
            <a:custGeom>
              <a:avLst/>
              <a:gdLst>
                <a:gd name="T0" fmla="*/ 4 w 22"/>
                <a:gd name="T1" fmla="*/ 89 h 209"/>
                <a:gd name="T2" fmla="*/ 4 w 22"/>
                <a:gd name="T3" fmla="*/ 86 h 209"/>
                <a:gd name="T4" fmla="*/ 4 w 22"/>
                <a:gd name="T5" fmla="*/ 82 h 209"/>
                <a:gd name="T6" fmla="*/ 4 w 22"/>
                <a:gd name="T7" fmla="*/ 79 h 209"/>
                <a:gd name="T8" fmla="*/ 4 w 22"/>
                <a:gd name="T9" fmla="*/ 76 h 209"/>
                <a:gd name="T10" fmla="*/ 4 w 22"/>
                <a:gd name="T11" fmla="*/ 74 h 209"/>
                <a:gd name="T12" fmla="*/ 4 w 22"/>
                <a:gd name="T13" fmla="*/ 73 h 209"/>
                <a:gd name="T14" fmla="*/ 4 w 22"/>
                <a:gd name="T15" fmla="*/ 72 h 209"/>
                <a:gd name="T16" fmla="*/ 4 w 22"/>
                <a:gd name="T17" fmla="*/ 71 h 209"/>
                <a:gd name="T18" fmla="*/ 4 w 22"/>
                <a:gd name="T19" fmla="*/ 69 h 209"/>
                <a:gd name="T20" fmla="*/ 4 w 22"/>
                <a:gd name="T21" fmla="*/ 68 h 209"/>
                <a:gd name="T22" fmla="*/ 4 w 22"/>
                <a:gd name="T23" fmla="*/ 67 h 209"/>
                <a:gd name="T24" fmla="*/ 4 w 22"/>
                <a:gd name="T25" fmla="*/ 66 h 209"/>
                <a:gd name="T26" fmla="*/ 5 w 22"/>
                <a:gd name="T27" fmla="*/ 66 h 209"/>
                <a:gd name="T28" fmla="*/ 6 w 22"/>
                <a:gd name="T29" fmla="*/ 66 h 209"/>
                <a:gd name="T30" fmla="*/ 5 w 22"/>
                <a:gd name="T31" fmla="*/ 33 h 209"/>
                <a:gd name="T32" fmla="*/ 7 w 22"/>
                <a:gd name="T33" fmla="*/ 26 h 209"/>
                <a:gd name="T34" fmla="*/ 10 w 22"/>
                <a:gd name="T35" fmla="*/ 19 h 209"/>
                <a:gd name="T36" fmla="*/ 11 w 22"/>
                <a:gd name="T37" fmla="*/ 13 h 209"/>
                <a:gd name="T38" fmla="*/ 10 w 22"/>
                <a:gd name="T39" fmla="*/ 6 h 209"/>
                <a:gd name="T40" fmla="*/ 7 w 22"/>
                <a:gd name="T41" fmla="*/ 0 h 209"/>
                <a:gd name="T42" fmla="*/ 5 w 22"/>
                <a:gd name="T43" fmla="*/ 9 h 209"/>
                <a:gd name="T44" fmla="*/ 5 w 22"/>
                <a:gd name="T45" fmla="*/ 18 h 209"/>
                <a:gd name="T46" fmla="*/ 4 w 22"/>
                <a:gd name="T47" fmla="*/ 26 h 209"/>
                <a:gd name="T48" fmla="*/ 3 w 22"/>
                <a:gd name="T49" fmla="*/ 34 h 209"/>
                <a:gd name="T50" fmla="*/ 2 w 22"/>
                <a:gd name="T51" fmla="*/ 40 h 209"/>
                <a:gd name="T52" fmla="*/ 0 w 22"/>
                <a:gd name="T53" fmla="*/ 105 h 209"/>
                <a:gd name="T54" fmla="*/ 2 w 22"/>
                <a:gd name="T55" fmla="*/ 100 h 209"/>
                <a:gd name="T56" fmla="*/ 4 w 22"/>
                <a:gd name="T57" fmla="*/ 95 h 209"/>
                <a:gd name="T58" fmla="*/ 7 w 22"/>
                <a:gd name="T59" fmla="*/ 90 h 209"/>
                <a:gd name="T60" fmla="*/ 7 w 22"/>
                <a:gd name="T61" fmla="*/ 86 h 209"/>
                <a:gd name="T62" fmla="*/ 7 w 22"/>
                <a:gd name="T63" fmla="*/ 82 h 209"/>
                <a:gd name="T64" fmla="*/ 7 w 22"/>
                <a:gd name="T65" fmla="*/ 84 h 209"/>
                <a:gd name="T66" fmla="*/ 7 w 22"/>
                <a:gd name="T67" fmla="*/ 86 h 209"/>
                <a:gd name="T68" fmla="*/ 7 w 22"/>
                <a:gd name="T69" fmla="*/ 87 h 209"/>
                <a:gd name="T70" fmla="*/ 6 w 22"/>
                <a:gd name="T71" fmla="*/ 89 h 209"/>
                <a:gd name="T72" fmla="*/ 5 w 22"/>
                <a:gd name="T73" fmla="*/ 91 h 20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2" h="209">
                  <a:moveTo>
                    <a:pt x="9" y="182"/>
                  </a:moveTo>
                  <a:lnTo>
                    <a:pt x="8" y="178"/>
                  </a:lnTo>
                  <a:lnTo>
                    <a:pt x="7" y="175"/>
                  </a:lnTo>
                  <a:lnTo>
                    <a:pt x="7" y="172"/>
                  </a:lnTo>
                  <a:lnTo>
                    <a:pt x="7" y="168"/>
                  </a:lnTo>
                  <a:lnTo>
                    <a:pt x="7" y="164"/>
                  </a:lnTo>
                  <a:lnTo>
                    <a:pt x="7" y="162"/>
                  </a:lnTo>
                  <a:lnTo>
                    <a:pt x="7" y="158"/>
                  </a:lnTo>
                  <a:lnTo>
                    <a:pt x="7" y="154"/>
                  </a:lnTo>
                  <a:lnTo>
                    <a:pt x="8" y="151"/>
                  </a:lnTo>
                  <a:lnTo>
                    <a:pt x="9" y="148"/>
                  </a:lnTo>
                  <a:lnTo>
                    <a:pt x="8" y="147"/>
                  </a:lnTo>
                  <a:lnTo>
                    <a:pt x="7" y="147"/>
                  </a:lnTo>
                  <a:lnTo>
                    <a:pt x="7" y="146"/>
                  </a:lnTo>
                  <a:lnTo>
                    <a:pt x="7" y="145"/>
                  </a:lnTo>
                  <a:lnTo>
                    <a:pt x="7" y="143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7" y="140"/>
                  </a:lnTo>
                  <a:lnTo>
                    <a:pt x="7" y="138"/>
                  </a:lnTo>
                  <a:lnTo>
                    <a:pt x="7" y="137"/>
                  </a:lnTo>
                  <a:lnTo>
                    <a:pt x="7" y="136"/>
                  </a:lnTo>
                  <a:lnTo>
                    <a:pt x="7" y="135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3" y="131"/>
                  </a:lnTo>
                  <a:lnTo>
                    <a:pt x="9" y="65"/>
                  </a:lnTo>
                  <a:lnTo>
                    <a:pt x="12" y="58"/>
                  </a:lnTo>
                  <a:lnTo>
                    <a:pt x="14" y="52"/>
                  </a:lnTo>
                  <a:lnTo>
                    <a:pt x="17" y="46"/>
                  </a:lnTo>
                  <a:lnTo>
                    <a:pt x="19" y="38"/>
                  </a:lnTo>
                  <a:lnTo>
                    <a:pt x="20" y="32"/>
                  </a:lnTo>
                  <a:lnTo>
                    <a:pt x="22" y="25"/>
                  </a:lnTo>
                  <a:lnTo>
                    <a:pt x="22" y="18"/>
                  </a:lnTo>
                  <a:lnTo>
                    <a:pt x="20" y="12"/>
                  </a:lnTo>
                  <a:lnTo>
                    <a:pt x="17" y="6"/>
                  </a:lnTo>
                  <a:lnTo>
                    <a:pt x="13" y="0"/>
                  </a:lnTo>
                  <a:lnTo>
                    <a:pt x="12" y="8"/>
                  </a:lnTo>
                  <a:lnTo>
                    <a:pt x="10" y="18"/>
                  </a:lnTo>
                  <a:lnTo>
                    <a:pt x="10" y="27"/>
                  </a:lnTo>
                  <a:lnTo>
                    <a:pt x="9" y="36"/>
                  </a:lnTo>
                  <a:lnTo>
                    <a:pt x="8" y="43"/>
                  </a:lnTo>
                  <a:lnTo>
                    <a:pt x="8" y="52"/>
                  </a:lnTo>
                  <a:lnTo>
                    <a:pt x="7" y="59"/>
                  </a:lnTo>
                  <a:lnTo>
                    <a:pt x="5" y="67"/>
                  </a:lnTo>
                  <a:lnTo>
                    <a:pt x="4" y="74"/>
                  </a:lnTo>
                  <a:lnTo>
                    <a:pt x="3" y="80"/>
                  </a:lnTo>
                  <a:lnTo>
                    <a:pt x="0" y="80"/>
                  </a:lnTo>
                  <a:lnTo>
                    <a:pt x="0" y="209"/>
                  </a:lnTo>
                  <a:lnTo>
                    <a:pt x="2" y="204"/>
                  </a:lnTo>
                  <a:lnTo>
                    <a:pt x="4" y="199"/>
                  </a:lnTo>
                  <a:lnTo>
                    <a:pt x="5" y="194"/>
                  </a:lnTo>
                  <a:lnTo>
                    <a:pt x="8" y="189"/>
                  </a:lnTo>
                  <a:lnTo>
                    <a:pt x="10" y="185"/>
                  </a:lnTo>
                  <a:lnTo>
                    <a:pt x="13" y="180"/>
                  </a:lnTo>
                  <a:lnTo>
                    <a:pt x="14" y="177"/>
                  </a:lnTo>
                  <a:lnTo>
                    <a:pt x="14" y="172"/>
                  </a:lnTo>
                  <a:lnTo>
                    <a:pt x="14" y="168"/>
                  </a:lnTo>
                  <a:lnTo>
                    <a:pt x="13" y="163"/>
                  </a:lnTo>
                  <a:lnTo>
                    <a:pt x="13" y="166"/>
                  </a:lnTo>
                  <a:lnTo>
                    <a:pt x="13" y="168"/>
                  </a:lnTo>
                  <a:lnTo>
                    <a:pt x="13" y="169"/>
                  </a:lnTo>
                  <a:lnTo>
                    <a:pt x="13" y="171"/>
                  </a:lnTo>
                  <a:lnTo>
                    <a:pt x="13" y="173"/>
                  </a:lnTo>
                  <a:lnTo>
                    <a:pt x="13" y="174"/>
                  </a:lnTo>
                  <a:lnTo>
                    <a:pt x="13" y="175"/>
                  </a:lnTo>
                  <a:lnTo>
                    <a:pt x="12" y="178"/>
                  </a:lnTo>
                  <a:lnTo>
                    <a:pt x="10" y="179"/>
                  </a:lnTo>
                  <a:lnTo>
                    <a:pt x="9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38" name="Freeform 309"/>
            <p:cNvSpPr>
              <a:spLocks/>
            </p:cNvSpPr>
            <p:nvPr/>
          </p:nvSpPr>
          <p:spPr bwMode="auto">
            <a:xfrm>
              <a:off x="2344" y="1844"/>
              <a:ext cx="3" cy="5"/>
            </a:xfrm>
            <a:custGeom>
              <a:avLst/>
              <a:gdLst>
                <a:gd name="T0" fmla="*/ 0 w 6"/>
                <a:gd name="T1" fmla="*/ 5 h 12"/>
                <a:gd name="T2" fmla="*/ 3 w 6"/>
                <a:gd name="T3" fmla="*/ 0 h 12"/>
                <a:gd name="T4" fmla="*/ 3 w 6"/>
                <a:gd name="T5" fmla="*/ 1 h 12"/>
                <a:gd name="T6" fmla="*/ 3 w 6"/>
                <a:gd name="T7" fmla="*/ 1 h 12"/>
                <a:gd name="T8" fmla="*/ 2 w 6"/>
                <a:gd name="T9" fmla="*/ 2 h 12"/>
                <a:gd name="T10" fmla="*/ 1 w 6"/>
                <a:gd name="T11" fmla="*/ 2 h 12"/>
                <a:gd name="T12" fmla="*/ 1 w 6"/>
                <a:gd name="T13" fmla="*/ 3 h 12"/>
                <a:gd name="T14" fmla="*/ 1 w 6"/>
                <a:gd name="T15" fmla="*/ 3 h 12"/>
                <a:gd name="T16" fmla="*/ 1 w 6"/>
                <a:gd name="T17" fmla="*/ 3 h 12"/>
                <a:gd name="T18" fmla="*/ 1 w 6"/>
                <a:gd name="T19" fmla="*/ 4 h 12"/>
                <a:gd name="T20" fmla="*/ 0 w 6"/>
                <a:gd name="T21" fmla="*/ 4 h 12"/>
                <a:gd name="T22" fmla="*/ 0 w 6"/>
                <a:gd name="T23" fmla="*/ 5 h 12"/>
                <a:gd name="T24" fmla="*/ 0 w 6"/>
                <a:gd name="T25" fmla="*/ 5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2">
                  <a:moveTo>
                    <a:pt x="0" y="12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39" name="Freeform 310"/>
            <p:cNvSpPr>
              <a:spLocks/>
            </p:cNvSpPr>
            <p:nvPr/>
          </p:nvSpPr>
          <p:spPr bwMode="auto">
            <a:xfrm>
              <a:off x="2332" y="1787"/>
              <a:ext cx="42" cy="141"/>
            </a:xfrm>
            <a:custGeom>
              <a:avLst/>
              <a:gdLst>
                <a:gd name="T0" fmla="*/ 5 w 83"/>
                <a:gd name="T1" fmla="*/ 59 h 282"/>
                <a:gd name="T2" fmla="*/ 13 w 83"/>
                <a:gd name="T3" fmla="*/ 78 h 282"/>
                <a:gd name="T4" fmla="*/ 19 w 83"/>
                <a:gd name="T5" fmla="*/ 97 h 282"/>
                <a:gd name="T6" fmla="*/ 23 w 83"/>
                <a:gd name="T7" fmla="*/ 116 h 282"/>
                <a:gd name="T8" fmla="*/ 26 w 83"/>
                <a:gd name="T9" fmla="*/ 133 h 282"/>
                <a:gd name="T10" fmla="*/ 24 w 83"/>
                <a:gd name="T11" fmla="*/ 101 h 282"/>
                <a:gd name="T12" fmla="*/ 21 w 83"/>
                <a:gd name="T13" fmla="*/ 93 h 282"/>
                <a:gd name="T14" fmla="*/ 18 w 83"/>
                <a:gd name="T15" fmla="*/ 86 h 282"/>
                <a:gd name="T16" fmla="*/ 15 w 83"/>
                <a:gd name="T17" fmla="*/ 78 h 282"/>
                <a:gd name="T18" fmla="*/ 12 w 83"/>
                <a:gd name="T19" fmla="*/ 70 h 282"/>
                <a:gd name="T20" fmla="*/ 12 w 83"/>
                <a:gd name="T21" fmla="*/ 63 h 282"/>
                <a:gd name="T22" fmla="*/ 9 w 83"/>
                <a:gd name="T23" fmla="*/ 63 h 282"/>
                <a:gd name="T24" fmla="*/ 8 w 83"/>
                <a:gd name="T25" fmla="*/ 59 h 282"/>
                <a:gd name="T26" fmla="*/ 9 w 83"/>
                <a:gd name="T27" fmla="*/ 55 h 282"/>
                <a:gd name="T28" fmla="*/ 11 w 83"/>
                <a:gd name="T29" fmla="*/ 51 h 282"/>
                <a:gd name="T30" fmla="*/ 13 w 83"/>
                <a:gd name="T31" fmla="*/ 46 h 282"/>
                <a:gd name="T32" fmla="*/ 15 w 83"/>
                <a:gd name="T33" fmla="*/ 46 h 282"/>
                <a:gd name="T34" fmla="*/ 17 w 83"/>
                <a:gd name="T35" fmla="*/ 41 h 282"/>
                <a:gd name="T36" fmla="*/ 18 w 83"/>
                <a:gd name="T37" fmla="*/ 37 h 282"/>
                <a:gd name="T38" fmla="*/ 20 w 83"/>
                <a:gd name="T39" fmla="*/ 34 h 282"/>
                <a:gd name="T40" fmla="*/ 23 w 83"/>
                <a:gd name="T41" fmla="*/ 30 h 282"/>
                <a:gd name="T42" fmla="*/ 27 w 83"/>
                <a:gd name="T43" fmla="*/ 27 h 282"/>
                <a:gd name="T44" fmla="*/ 29 w 83"/>
                <a:gd name="T45" fmla="*/ 20 h 282"/>
                <a:gd name="T46" fmla="*/ 33 w 83"/>
                <a:gd name="T47" fmla="*/ 16 h 282"/>
                <a:gd name="T48" fmla="*/ 35 w 83"/>
                <a:gd name="T49" fmla="*/ 11 h 282"/>
                <a:gd name="T50" fmla="*/ 37 w 83"/>
                <a:gd name="T51" fmla="*/ 7 h 282"/>
                <a:gd name="T52" fmla="*/ 40 w 83"/>
                <a:gd name="T53" fmla="*/ 2 h 282"/>
                <a:gd name="T54" fmla="*/ 36 w 83"/>
                <a:gd name="T55" fmla="*/ 3 h 282"/>
                <a:gd name="T56" fmla="*/ 24 w 83"/>
                <a:gd name="T57" fmla="*/ 10 h 282"/>
                <a:gd name="T58" fmla="*/ 14 w 83"/>
                <a:gd name="T59" fmla="*/ 19 h 282"/>
                <a:gd name="T60" fmla="*/ 6 w 83"/>
                <a:gd name="T61" fmla="*/ 30 h 282"/>
                <a:gd name="T62" fmla="*/ 2 w 83"/>
                <a:gd name="T63" fmla="*/ 43 h 282"/>
                <a:gd name="T64" fmla="*/ 0 w 83"/>
                <a:gd name="T65" fmla="*/ 51 h 2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3" h="282">
                  <a:moveTo>
                    <a:pt x="0" y="100"/>
                  </a:moveTo>
                  <a:lnTo>
                    <a:pt x="10" y="118"/>
                  </a:lnTo>
                  <a:lnTo>
                    <a:pt x="19" y="137"/>
                  </a:lnTo>
                  <a:lnTo>
                    <a:pt x="26" y="155"/>
                  </a:lnTo>
                  <a:lnTo>
                    <a:pt x="32" y="174"/>
                  </a:lnTo>
                  <a:lnTo>
                    <a:pt x="37" y="194"/>
                  </a:lnTo>
                  <a:lnTo>
                    <a:pt x="42" y="212"/>
                  </a:lnTo>
                  <a:lnTo>
                    <a:pt x="46" y="231"/>
                  </a:lnTo>
                  <a:lnTo>
                    <a:pt x="48" y="248"/>
                  </a:lnTo>
                  <a:lnTo>
                    <a:pt x="51" y="266"/>
                  </a:lnTo>
                  <a:lnTo>
                    <a:pt x="53" y="282"/>
                  </a:lnTo>
                  <a:lnTo>
                    <a:pt x="47" y="202"/>
                  </a:lnTo>
                  <a:lnTo>
                    <a:pt x="45" y="195"/>
                  </a:lnTo>
                  <a:lnTo>
                    <a:pt x="42" y="186"/>
                  </a:lnTo>
                  <a:lnTo>
                    <a:pt x="39" y="179"/>
                  </a:lnTo>
                  <a:lnTo>
                    <a:pt x="35" y="172"/>
                  </a:lnTo>
                  <a:lnTo>
                    <a:pt x="31" y="163"/>
                  </a:lnTo>
                  <a:lnTo>
                    <a:pt x="29" y="155"/>
                  </a:lnTo>
                  <a:lnTo>
                    <a:pt x="25" y="147"/>
                  </a:lnTo>
                  <a:lnTo>
                    <a:pt x="24" y="139"/>
                  </a:lnTo>
                  <a:lnTo>
                    <a:pt x="22" y="132"/>
                  </a:lnTo>
                  <a:lnTo>
                    <a:pt x="24" y="125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6" y="122"/>
                  </a:lnTo>
                  <a:lnTo>
                    <a:pt x="16" y="118"/>
                  </a:lnTo>
                  <a:lnTo>
                    <a:pt x="16" y="113"/>
                  </a:lnTo>
                  <a:lnTo>
                    <a:pt x="17" y="110"/>
                  </a:lnTo>
                  <a:lnTo>
                    <a:pt x="20" y="106"/>
                  </a:lnTo>
                  <a:lnTo>
                    <a:pt x="21" y="101"/>
                  </a:lnTo>
                  <a:lnTo>
                    <a:pt x="24" y="97"/>
                  </a:lnTo>
                  <a:lnTo>
                    <a:pt x="26" y="92"/>
                  </a:lnTo>
                  <a:lnTo>
                    <a:pt x="27" y="89"/>
                  </a:lnTo>
                  <a:lnTo>
                    <a:pt x="30" y="92"/>
                  </a:lnTo>
                  <a:lnTo>
                    <a:pt x="32" y="86"/>
                  </a:lnTo>
                  <a:lnTo>
                    <a:pt x="34" y="81"/>
                  </a:lnTo>
                  <a:lnTo>
                    <a:pt x="35" y="77"/>
                  </a:lnTo>
                  <a:lnTo>
                    <a:pt x="36" y="74"/>
                  </a:lnTo>
                  <a:lnTo>
                    <a:pt x="39" y="70"/>
                  </a:lnTo>
                  <a:lnTo>
                    <a:pt x="40" y="68"/>
                  </a:lnTo>
                  <a:lnTo>
                    <a:pt x="42" y="64"/>
                  </a:lnTo>
                  <a:lnTo>
                    <a:pt x="46" y="60"/>
                  </a:lnTo>
                  <a:lnTo>
                    <a:pt x="48" y="58"/>
                  </a:lnTo>
                  <a:lnTo>
                    <a:pt x="53" y="54"/>
                  </a:lnTo>
                  <a:lnTo>
                    <a:pt x="53" y="44"/>
                  </a:lnTo>
                  <a:lnTo>
                    <a:pt x="57" y="40"/>
                  </a:lnTo>
                  <a:lnTo>
                    <a:pt x="61" y="35"/>
                  </a:lnTo>
                  <a:lnTo>
                    <a:pt x="65" y="32"/>
                  </a:lnTo>
                  <a:lnTo>
                    <a:pt x="67" y="27"/>
                  </a:lnTo>
                  <a:lnTo>
                    <a:pt x="69" y="22"/>
                  </a:lnTo>
                  <a:lnTo>
                    <a:pt x="72" y="17"/>
                  </a:lnTo>
                  <a:lnTo>
                    <a:pt x="74" y="13"/>
                  </a:lnTo>
                  <a:lnTo>
                    <a:pt x="77" y="8"/>
                  </a:lnTo>
                  <a:lnTo>
                    <a:pt x="79" y="3"/>
                  </a:lnTo>
                  <a:lnTo>
                    <a:pt x="83" y="0"/>
                  </a:lnTo>
                  <a:lnTo>
                    <a:pt x="71" y="5"/>
                  </a:lnTo>
                  <a:lnTo>
                    <a:pt x="58" y="11"/>
                  </a:lnTo>
                  <a:lnTo>
                    <a:pt x="47" y="19"/>
                  </a:lnTo>
                  <a:lnTo>
                    <a:pt x="37" y="28"/>
                  </a:lnTo>
                  <a:lnTo>
                    <a:pt x="27" y="38"/>
                  </a:lnTo>
                  <a:lnTo>
                    <a:pt x="20" y="49"/>
                  </a:lnTo>
                  <a:lnTo>
                    <a:pt x="12" y="60"/>
                  </a:lnTo>
                  <a:lnTo>
                    <a:pt x="6" y="74"/>
                  </a:lnTo>
                  <a:lnTo>
                    <a:pt x="3" y="86"/>
                  </a:lnTo>
                  <a:lnTo>
                    <a:pt x="0" y="101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40" name="Freeform 311"/>
            <p:cNvSpPr>
              <a:spLocks/>
            </p:cNvSpPr>
            <p:nvPr/>
          </p:nvSpPr>
          <p:spPr bwMode="auto">
            <a:xfrm>
              <a:off x="2778" y="1833"/>
              <a:ext cx="1" cy="1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1 h 3"/>
                <a:gd name="T4" fmla="*/ 0 w 1"/>
                <a:gd name="T5" fmla="*/ 1 h 3"/>
                <a:gd name="T6" fmla="*/ 0 w 1"/>
                <a:gd name="T7" fmla="*/ 1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1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0 h 3"/>
                <a:gd name="T22" fmla="*/ 1 w 1"/>
                <a:gd name="T23" fmla="*/ 0 h 3"/>
                <a:gd name="T24" fmla="*/ 1 w 1"/>
                <a:gd name="T25" fmla="*/ 0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41" name="Freeform 312"/>
            <p:cNvSpPr>
              <a:spLocks/>
            </p:cNvSpPr>
            <p:nvPr/>
          </p:nvSpPr>
          <p:spPr bwMode="auto">
            <a:xfrm>
              <a:off x="2779" y="1823"/>
              <a:ext cx="15" cy="156"/>
            </a:xfrm>
            <a:custGeom>
              <a:avLst/>
              <a:gdLst>
                <a:gd name="T0" fmla="*/ 2 w 31"/>
                <a:gd name="T1" fmla="*/ 0 h 312"/>
                <a:gd name="T2" fmla="*/ 2 w 31"/>
                <a:gd name="T3" fmla="*/ 2 h 312"/>
                <a:gd name="T4" fmla="*/ 2 w 31"/>
                <a:gd name="T5" fmla="*/ 3 h 312"/>
                <a:gd name="T6" fmla="*/ 2 w 31"/>
                <a:gd name="T7" fmla="*/ 4 h 312"/>
                <a:gd name="T8" fmla="*/ 2 w 31"/>
                <a:gd name="T9" fmla="*/ 5 h 312"/>
                <a:gd name="T10" fmla="*/ 2 w 31"/>
                <a:gd name="T11" fmla="*/ 7 h 312"/>
                <a:gd name="T12" fmla="*/ 1 w 31"/>
                <a:gd name="T13" fmla="*/ 8 h 312"/>
                <a:gd name="T14" fmla="*/ 1 w 31"/>
                <a:gd name="T15" fmla="*/ 8 h 312"/>
                <a:gd name="T16" fmla="*/ 1 w 31"/>
                <a:gd name="T17" fmla="*/ 10 h 312"/>
                <a:gd name="T18" fmla="*/ 1 w 31"/>
                <a:gd name="T19" fmla="*/ 10 h 312"/>
                <a:gd name="T20" fmla="*/ 0 w 31"/>
                <a:gd name="T21" fmla="*/ 11 h 312"/>
                <a:gd name="T22" fmla="*/ 2 w 31"/>
                <a:gd name="T23" fmla="*/ 8 h 312"/>
                <a:gd name="T24" fmla="*/ 2 w 31"/>
                <a:gd name="T25" fmla="*/ 9 h 312"/>
                <a:gd name="T26" fmla="*/ 3 w 31"/>
                <a:gd name="T27" fmla="*/ 10 h 312"/>
                <a:gd name="T28" fmla="*/ 4 w 31"/>
                <a:gd name="T29" fmla="*/ 12 h 312"/>
                <a:gd name="T30" fmla="*/ 4 w 31"/>
                <a:gd name="T31" fmla="*/ 13 h 312"/>
                <a:gd name="T32" fmla="*/ 5 w 31"/>
                <a:gd name="T33" fmla="*/ 15 h 312"/>
                <a:gd name="T34" fmla="*/ 6 w 31"/>
                <a:gd name="T35" fmla="*/ 16 h 312"/>
                <a:gd name="T36" fmla="*/ 6 w 31"/>
                <a:gd name="T37" fmla="*/ 17 h 312"/>
                <a:gd name="T38" fmla="*/ 5 w 31"/>
                <a:gd name="T39" fmla="*/ 18 h 312"/>
                <a:gd name="T40" fmla="*/ 5 w 31"/>
                <a:gd name="T41" fmla="*/ 20 h 312"/>
                <a:gd name="T42" fmla="*/ 4 w 31"/>
                <a:gd name="T43" fmla="*/ 21 h 312"/>
                <a:gd name="T44" fmla="*/ 1 w 31"/>
                <a:gd name="T45" fmla="*/ 16 h 312"/>
                <a:gd name="T46" fmla="*/ 4 w 31"/>
                <a:gd name="T47" fmla="*/ 30 h 312"/>
                <a:gd name="T48" fmla="*/ 7 w 31"/>
                <a:gd name="T49" fmla="*/ 44 h 312"/>
                <a:gd name="T50" fmla="*/ 9 w 31"/>
                <a:gd name="T51" fmla="*/ 57 h 312"/>
                <a:gd name="T52" fmla="*/ 11 w 31"/>
                <a:gd name="T53" fmla="*/ 71 h 312"/>
                <a:gd name="T54" fmla="*/ 12 w 31"/>
                <a:gd name="T55" fmla="*/ 85 h 312"/>
                <a:gd name="T56" fmla="*/ 14 w 31"/>
                <a:gd name="T57" fmla="*/ 99 h 312"/>
                <a:gd name="T58" fmla="*/ 14 w 31"/>
                <a:gd name="T59" fmla="*/ 112 h 312"/>
                <a:gd name="T60" fmla="*/ 15 w 31"/>
                <a:gd name="T61" fmla="*/ 127 h 312"/>
                <a:gd name="T62" fmla="*/ 15 w 31"/>
                <a:gd name="T63" fmla="*/ 141 h 312"/>
                <a:gd name="T64" fmla="*/ 15 w 31"/>
                <a:gd name="T65" fmla="*/ 156 h 312"/>
                <a:gd name="T66" fmla="*/ 15 w 31"/>
                <a:gd name="T67" fmla="*/ 140 h 312"/>
                <a:gd name="T68" fmla="*/ 15 w 31"/>
                <a:gd name="T69" fmla="*/ 123 h 312"/>
                <a:gd name="T70" fmla="*/ 15 w 31"/>
                <a:gd name="T71" fmla="*/ 107 h 312"/>
                <a:gd name="T72" fmla="*/ 15 w 31"/>
                <a:gd name="T73" fmla="*/ 92 h 312"/>
                <a:gd name="T74" fmla="*/ 15 w 31"/>
                <a:gd name="T75" fmla="*/ 76 h 312"/>
                <a:gd name="T76" fmla="*/ 14 w 31"/>
                <a:gd name="T77" fmla="*/ 61 h 312"/>
                <a:gd name="T78" fmla="*/ 12 w 31"/>
                <a:gd name="T79" fmla="*/ 46 h 312"/>
                <a:gd name="T80" fmla="*/ 10 w 31"/>
                <a:gd name="T81" fmla="*/ 31 h 312"/>
                <a:gd name="T82" fmla="*/ 7 w 31"/>
                <a:gd name="T83" fmla="*/ 16 h 312"/>
                <a:gd name="T84" fmla="*/ 2 w 31"/>
                <a:gd name="T85" fmla="*/ 0 h 312"/>
                <a:gd name="T86" fmla="*/ 2 w 31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1" h="312">
                  <a:moveTo>
                    <a:pt x="4" y="0"/>
                  </a:moveTo>
                  <a:lnTo>
                    <a:pt x="4" y="3"/>
                  </a:lnTo>
                  <a:lnTo>
                    <a:pt x="4" y="5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3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1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8" y="23"/>
                  </a:lnTo>
                  <a:lnTo>
                    <a:pt x="9" y="25"/>
                  </a:lnTo>
                  <a:lnTo>
                    <a:pt x="10" y="29"/>
                  </a:lnTo>
                  <a:lnTo>
                    <a:pt x="12" y="31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10" y="40"/>
                  </a:lnTo>
                  <a:lnTo>
                    <a:pt x="8" y="42"/>
                  </a:lnTo>
                  <a:lnTo>
                    <a:pt x="2" y="32"/>
                  </a:lnTo>
                  <a:lnTo>
                    <a:pt x="8" y="60"/>
                  </a:lnTo>
                  <a:lnTo>
                    <a:pt x="14" y="87"/>
                  </a:lnTo>
                  <a:lnTo>
                    <a:pt x="18" y="114"/>
                  </a:lnTo>
                  <a:lnTo>
                    <a:pt x="23" y="141"/>
                  </a:lnTo>
                  <a:lnTo>
                    <a:pt x="25" y="169"/>
                  </a:lnTo>
                  <a:lnTo>
                    <a:pt x="28" y="197"/>
                  </a:lnTo>
                  <a:lnTo>
                    <a:pt x="29" y="224"/>
                  </a:lnTo>
                  <a:lnTo>
                    <a:pt x="30" y="253"/>
                  </a:lnTo>
                  <a:lnTo>
                    <a:pt x="31" y="282"/>
                  </a:lnTo>
                  <a:lnTo>
                    <a:pt x="31" y="312"/>
                  </a:lnTo>
                  <a:lnTo>
                    <a:pt x="31" y="279"/>
                  </a:lnTo>
                  <a:lnTo>
                    <a:pt x="31" y="246"/>
                  </a:lnTo>
                  <a:lnTo>
                    <a:pt x="31" y="214"/>
                  </a:lnTo>
                  <a:lnTo>
                    <a:pt x="31" y="183"/>
                  </a:lnTo>
                  <a:lnTo>
                    <a:pt x="30" y="152"/>
                  </a:lnTo>
                  <a:lnTo>
                    <a:pt x="29" y="122"/>
                  </a:lnTo>
                  <a:lnTo>
                    <a:pt x="25" y="91"/>
                  </a:lnTo>
                  <a:lnTo>
                    <a:pt x="20" y="61"/>
                  </a:lnTo>
                  <a:lnTo>
                    <a:pt x="14" y="3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42" name="Freeform 313"/>
            <p:cNvSpPr>
              <a:spLocks/>
            </p:cNvSpPr>
            <p:nvPr/>
          </p:nvSpPr>
          <p:spPr bwMode="auto">
            <a:xfrm>
              <a:off x="2779" y="1818"/>
              <a:ext cx="2" cy="5"/>
            </a:xfrm>
            <a:custGeom>
              <a:avLst/>
              <a:gdLst>
                <a:gd name="T0" fmla="*/ 2 w 2"/>
                <a:gd name="T1" fmla="*/ 5 h 8"/>
                <a:gd name="T2" fmla="*/ 2 w 2"/>
                <a:gd name="T3" fmla="*/ 5 h 8"/>
                <a:gd name="T4" fmla="*/ 2 w 2"/>
                <a:gd name="T5" fmla="*/ 4 h 8"/>
                <a:gd name="T6" fmla="*/ 2 w 2"/>
                <a:gd name="T7" fmla="*/ 4 h 8"/>
                <a:gd name="T8" fmla="*/ 2 w 2"/>
                <a:gd name="T9" fmla="*/ 3 h 8"/>
                <a:gd name="T10" fmla="*/ 2 w 2"/>
                <a:gd name="T11" fmla="*/ 2 h 8"/>
                <a:gd name="T12" fmla="*/ 1 w 2"/>
                <a:gd name="T13" fmla="*/ 2 h 8"/>
                <a:gd name="T14" fmla="*/ 1 w 2"/>
                <a:gd name="T15" fmla="*/ 1 h 8"/>
                <a:gd name="T16" fmla="*/ 1 w 2"/>
                <a:gd name="T17" fmla="*/ 1 h 8"/>
                <a:gd name="T18" fmla="*/ 0 w 2"/>
                <a:gd name="T19" fmla="*/ 1 h 8"/>
                <a:gd name="T20" fmla="*/ 0 w 2"/>
                <a:gd name="T21" fmla="*/ 0 h 8"/>
                <a:gd name="T22" fmla="*/ 0 w 2"/>
                <a:gd name="T23" fmla="*/ 1 h 8"/>
                <a:gd name="T24" fmla="*/ 0 w 2"/>
                <a:gd name="T25" fmla="*/ 1 h 8"/>
                <a:gd name="T26" fmla="*/ 1 w 2"/>
                <a:gd name="T27" fmla="*/ 1 h 8"/>
                <a:gd name="T28" fmla="*/ 1 w 2"/>
                <a:gd name="T29" fmla="*/ 2 h 8"/>
                <a:gd name="T30" fmla="*/ 1 w 2"/>
                <a:gd name="T31" fmla="*/ 3 h 8"/>
                <a:gd name="T32" fmla="*/ 1 w 2"/>
                <a:gd name="T33" fmla="*/ 3 h 8"/>
                <a:gd name="T34" fmla="*/ 2 w 2"/>
                <a:gd name="T35" fmla="*/ 4 h 8"/>
                <a:gd name="T36" fmla="*/ 2 w 2"/>
                <a:gd name="T37" fmla="*/ 4 h 8"/>
                <a:gd name="T38" fmla="*/ 2 w 2"/>
                <a:gd name="T39" fmla="*/ 5 h 8"/>
                <a:gd name="T40" fmla="*/ 2 w 2"/>
                <a:gd name="T41" fmla="*/ 5 h 8"/>
                <a:gd name="T42" fmla="*/ 2 w 2"/>
                <a:gd name="T43" fmla="*/ 5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43" name="Freeform 314"/>
            <p:cNvSpPr>
              <a:spLocks/>
            </p:cNvSpPr>
            <p:nvPr/>
          </p:nvSpPr>
          <p:spPr bwMode="auto">
            <a:xfrm>
              <a:off x="2310" y="1839"/>
              <a:ext cx="10" cy="20"/>
            </a:xfrm>
            <a:custGeom>
              <a:avLst/>
              <a:gdLst>
                <a:gd name="T0" fmla="*/ 3 w 22"/>
                <a:gd name="T1" fmla="*/ 20 h 40"/>
                <a:gd name="T2" fmla="*/ 10 w 22"/>
                <a:gd name="T3" fmla="*/ 15 h 40"/>
                <a:gd name="T4" fmla="*/ 9 w 22"/>
                <a:gd name="T5" fmla="*/ 13 h 40"/>
                <a:gd name="T6" fmla="*/ 9 w 22"/>
                <a:gd name="T7" fmla="*/ 12 h 40"/>
                <a:gd name="T8" fmla="*/ 8 w 22"/>
                <a:gd name="T9" fmla="*/ 10 h 40"/>
                <a:gd name="T10" fmla="*/ 6 w 22"/>
                <a:gd name="T11" fmla="*/ 9 h 40"/>
                <a:gd name="T12" fmla="*/ 6 w 22"/>
                <a:gd name="T13" fmla="*/ 7 h 40"/>
                <a:gd name="T14" fmla="*/ 5 w 22"/>
                <a:gd name="T15" fmla="*/ 6 h 40"/>
                <a:gd name="T16" fmla="*/ 4 w 22"/>
                <a:gd name="T17" fmla="*/ 4 h 40"/>
                <a:gd name="T18" fmla="*/ 3 w 22"/>
                <a:gd name="T19" fmla="*/ 3 h 40"/>
                <a:gd name="T20" fmla="*/ 2 w 22"/>
                <a:gd name="T21" fmla="*/ 2 h 40"/>
                <a:gd name="T22" fmla="*/ 1 w 22"/>
                <a:gd name="T23" fmla="*/ 0 h 40"/>
                <a:gd name="T24" fmla="*/ 2 w 22"/>
                <a:gd name="T25" fmla="*/ 2 h 40"/>
                <a:gd name="T26" fmla="*/ 2 w 22"/>
                <a:gd name="T27" fmla="*/ 5 h 40"/>
                <a:gd name="T28" fmla="*/ 2 w 22"/>
                <a:gd name="T29" fmla="*/ 7 h 40"/>
                <a:gd name="T30" fmla="*/ 1 w 22"/>
                <a:gd name="T31" fmla="*/ 9 h 40"/>
                <a:gd name="T32" fmla="*/ 1 w 22"/>
                <a:gd name="T33" fmla="*/ 11 h 40"/>
                <a:gd name="T34" fmla="*/ 1 w 22"/>
                <a:gd name="T35" fmla="*/ 13 h 40"/>
                <a:gd name="T36" fmla="*/ 0 w 22"/>
                <a:gd name="T37" fmla="*/ 15 h 40"/>
                <a:gd name="T38" fmla="*/ 1 w 22"/>
                <a:gd name="T39" fmla="*/ 17 h 40"/>
                <a:gd name="T40" fmla="*/ 1 w 22"/>
                <a:gd name="T41" fmla="*/ 18 h 40"/>
                <a:gd name="T42" fmla="*/ 3 w 22"/>
                <a:gd name="T43" fmla="*/ 20 h 40"/>
                <a:gd name="T44" fmla="*/ 3 w 22"/>
                <a:gd name="T45" fmla="*/ 20 h 4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2" h="40">
                  <a:moveTo>
                    <a:pt x="7" y="40"/>
                  </a:moveTo>
                  <a:lnTo>
                    <a:pt x="22" y="30"/>
                  </a:lnTo>
                  <a:lnTo>
                    <a:pt x="20" y="26"/>
                  </a:lnTo>
                  <a:lnTo>
                    <a:pt x="19" y="24"/>
                  </a:lnTo>
                  <a:lnTo>
                    <a:pt x="17" y="20"/>
                  </a:lnTo>
                  <a:lnTo>
                    <a:pt x="14" y="18"/>
                  </a:lnTo>
                  <a:lnTo>
                    <a:pt x="13" y="14"/>
                  </a:lnTo>
                  <a:lnTo>
                    <a:pt x="10" y="12"/>
                  </a:lnTo>
                  <a:lnTo>
                    <a:pt x="8" y="8"/>
                  </a:lnTo>
                  <a:lnTo>
                    <a:pt x="7" y="5"/>
                  </a:lnTo>
                  <a:lnTo>
                    <a:pt x="4" y="3"/>
                  </a:lnTo>
                  <a:lnTo>
                    <a:pt x="3" y="0"/>
                  </a:lnTo>
                  <a:lnTo>
                    <a:pt x="4" y="4"/>
                  </a:lnTo>
                  <a:lnTo>
                    <a:pt x="4" y="9"/>
                  </a:lnTo>
                  <a:lnTo>
                    <a:pt x="4" y="13"/>
                  </a:lnTo>
                  <a:lnTo>
                    <a:pt x="3" y="18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3" y="36"/>
                  </a:lnTo>
                  <a:lnTo>
                    <a:pt x="7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44" name="Freeform 315"/>
            <p:cNvSpPr>
              <a:spLocks/>
            </p:cNvSpPr>
            <p:nvPr/>
          </p:nvSpPr>
          <p:spPr bwMode="auto">
            <a:xfrm>
              <a:off x="2586" y="1841"/>
              <a:ext cx="7" cy="183"/>
            </a:xfrm>
            <a:custGeom>
              <a:avLst/>
              <a:gdLst>
                <a:gd name="T0" fmla="*/ 5 w 14"/>
                <a:gd name="T1" fmla="*/ 86 h 368"/>
                <a:gd name="T2" fmla="*/ 5 w 14"/>
                <a:gd name="T3" fmla="*/ 85 h 368"/>
                <a:gd name="T4" fmla="*/ 5 w 14"/>
                <a:gd name="T5" fmla="*/ 84 h 368"/>
                <a:gd name="T6" fmla="*/ 5 w 14"/>
                <a:gd name="T7" fmla="*/ 83 h 368"/>
                <a:gd name="T8" fmla="*/ 5 w 14"/>
                <a:gd name="T9" fmla="*/ 82 h 368"/>
                <a:gd name="T10" fmla="*/ 5 w 14"/>
                <a:gd name="T11" fmla="*/ 81 h 368"/>
                <a:gd name="T12" fmla="*/ 5 w 14"/>
                <a:gd name="T13" fmla="*/ 80 h 368"/>
                <a:gd name="T14" fmla="*/ 6 w 14"/>
                <a:gd name="T15" fmla="*/ 80 h 368"/>
                <a:gd name="T16" fmla="*/ 6 w 14"/>
                <a:gd name="T17" fmla="*/ 79 h 368"/>
                <a:gd name="T18" fmla="*/ 6 w 14"/>
                <a:gd name="T19" fmla="*/ 78 h 368"/>
                <a:gd name="T20" fmla="*/ 6 w 14"/>
                <a:gd name="T21" fmla="*/ 77 h 368"/>
                <a:gd name="T22" fmla="*/ 5 w 14"/>
                <a:gd name="T23" fmla="*/ 77 h 368"/>
                <a:gd name="T24" fmla="*/ 5 w 14"/>
                <a:gd name="T25" fmla="*/ 59 h 368"/>
                <a:gd name="T26" fmla="*/ 6 w 14"/>
                <a:gd name="T27" fmla="*/ 59 h 368"/>
                <a:gd name="T28" fmla="*/ 6 w 14"/>
                <a:gd name="T29" fmla="*/ 54 h 368"/>
                <a:gd name="T30" fmla="*/ 6 w 14"/>
                <a:gd name="T31" fmla="*/ 48 h 368"/>
                <a:gd name="T32" fmla="*/ 6 w 14"/>
                <a:gd name="T33" fmla="*/ 43 h 368"/>
                <a:gd name="T34" fmla="*/ 6 w 14"/>
                <a:gd name="T35" fmla="*/ 37 h 368"/>
                <a:gd name="T36" fmla="*/ 6 w 14"/>
                <a:gd name="T37" fmla="*/ 31 h 368"/>
                <a:gd name="T38" fmla="*/ 6 w 14"/>
                <a:gd name="T39" fmla="*/ 25 h 368"/>
                <a:gd name="T40" fmla="*/ 6 w 14"/>
                <a:gd name="T41" fmla="*/ 19 h 368"/>
                <a:gd name="T42" fmla="*/ 6 w 14"/>
                <a:gd name="T43" fmla="*/ 13 h 368"/>
                <a:gd name="T44" fmla="*/ 6 w 14"/>
                <a:gd name="T45" fmla="*/ 7 h 368"/>
                <a:gd name="T46" fmla="*/ 6 w 14"/>
                <a:gd name="T47" fmla="*/ 0 h 368"/>
                <a:gd name="T48" fmla="*/ 5 w 14"/>
                <a:gd name="T49" fmla="*/ 17 h 368"/>
                <a:gd name="T50" fmla="*/ 5 w 14"/>
                <a:gd name="T51" fmla="*/ 34 h 368"/>
                <a:gd name="T52" fmla="*/ 3 w 14"/>
                <a:gd name="T53" fmla="*/ 52 h 368"/>
                <a:gd name="T54" fmla="*/ 3 w 14"/>
                <a:gd name="T55" fmla="*/ 70 h 368"/>
                <a:gd name="T56" fmla="*/ 3 w 14"/>
                <a:gd name="T57" fmla="*/ 90 h 368"/>
                <a:gd name="T58" fmla="*/ 2 w 14"/>
                <a:gd name="T59" fmla="*/ 108 h 368"/>
                <a:gd name="T60" fmla="*/ 2 w 14"/>
                <a:gd name="T61" fmla="*/ 127 h 368"/>
                <a:gd name="T62" fmla="*/ 2 w 14"/>
                <a:gd name="T63" fmla="*/ 146 h 368"/>
                <a:gd name="T64" fmla="*/ 1 w 14"/>
                <a:gd name="T65" fmla="*/ 164 h 368"/>
                <a:gd name="T66" fmla="*/ 0 w 14"/>
                <a:gd name="T67" fmla="*/ 183 h 368"/>
                <a:gd name="T68" fmla="*/ 5 w 14"/>
                <a:gd name="T69" fmla="*/ 109 h 368"/>
                <a:gd name="T70" fmla="*/ 6 w 14"/>
                <a:gd name="T71" fmla="*/ 109 h 368"/>
                <a:gd name="T72" fmla="*/ 6 w 14"/>
                <a:gd name="T73" fmla="*/ 109 h 368"/>
                <a:gd name="T74" fmla="*/ 6 w 14"/>
                <a:gd name="T75" fmla="*/ 110 h 368"/>
                <a:gd name="T76" fmla="*/ 6 w 14"/>
                <a:gd name="T77" fmla="*/ 111 h 368"/>
                <a:gd name="T78" fmla="*/ 6 w 14"/>
                <a:gd name="T79" fmla="*/ 111 h 368"/>
                <a:gd name="T80" fmla="*/ 6 w 14"/>
                <a:gd name="T81" fmla="*/ 111 h 368"/>
                <a:gd name="T82" fmla="*/ 6 w 14"/>
                <a:gd name="T83" fmla="*/ 112 h 368"/>
                <a:gd name="T84" fmla="*/ 6 w 14"/>
                <a:gd name="T85" fmla="*/ 113 h 368"/>
                <a:gd name="T86" fmla="*/ 6 w 14"/>
                <a:gd name="T87" fmla="*/ 113 h 368"/>
                <a:gd name="T88" fmla="*/ 6 w 14"/>
                <a:gd name="T89" fmla="*/ 114 h 368"/>
                <a:gd name="T90" fmla="*/ 6 w 14"/>
                <a:gd name="T91" fmla="*/ 112 h 368"/>
                <a:gd name="T92" fmla="*/ 7 w 14"/>
                <a:gd name="T93" fmla="*/ 109 h 368"/>
                <a:gd name="T94" fmla="*/ 6 w 14"/>
                <a:gd name="T95" fmla="*/ 107 h 368"/>
                <a:gd name="T96" fmla="*/ 6 w 14"/>
                <a:gd name="T97" fmla="*/ 104 h 368"/>
                <a:gd name="T98" fmla="*/ 6 w 14"/>
                <a:gd name="T99" fmla="*/ 101 h 368"/>
                <a:gd name="T100" fmla="*/ 5 w 14"/>
                <a:gd name="T101" fmla="*/ 98 h 368"/>
                <a:gd name="T102" fmla="*/ 5 w 14"/>
                <a:gd name="T103" fmla="*/ 95 h 368"/>
                <a:gd name="T104" fmla="*/ 5 w 14"/>
                <a:gd name="T105" fmla="*/ 92 h 368"/>
                <a:gd name="T106" fmla="*/ 5 w 14"/>
                <a:gd name="T107" fmla="*/ 89 h 368"/>
                <a:gd name="T108" fmla="*/ 5 w 14"/>
                <a:gd name="T109" fmla="*/ 86 h 368"/>
                <a:gd name="T110" fmla="*/ 5 w 14"/>
                <a:gd name="T111" fmla="*/ 86 h 368"/>
                <a:gd name="T112" fmla="*/ 5 w 14"/>
                <a:gd name="T113" fmla="*/ 86 h 36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4" h="368">
                  <a:moveTo>
                    <a:pt x="9" y="172"/>
                  </a:moveTo>
                  <a:lnTo>
                    <a:pt x="10" y="170"/>
                  </a:lnTo>
                  <a:lnTo>
                    <a:pt x="10" y="168"/>
                  </a:lnTo>
                  <a:lnTo>
                    <a:pt x="10" y="167"/>
                  </a:lnTo>
                  <a:lnTo>
                    <a:pt x="10" y="165"/>
                  </a:lnTo>
                  <a:lnTo>
                    <a:pt x="10" y="163"/>
                  </a:lnTo>
                  <a:lnTo>
                    <a:pt x="10" y="161"/>
                  </a:lnTo>
                  <a:lnTo>
                    <a:pt x="11" y="160"/>
                  </a:lnTo>
                  <a:lnTo>
                    <a:pt x="11" y="159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0" y="155"/>
                  </a:lnTo>
                  <a:lnTo>
                    <a:pt x="10" y="119"/>
                  </a:lnTo>
                  <a:lnTo>
                    <a:pt x="12" y="119"/>
                  </a:lnTo>
                  <a:lnTo>
                    <a:pt x="12" y="108"/>
                  </a:lnTo>
                  <a:lnTo>
                    <a:pt x="12" y="97"/>
                  </a:lnTo>
                  <a:lnTo>
                    <a:pt x="12" y="86"/>
                  </a:lnTo>
                  <a:lnTo>
                    <a:pt x="12" y="74"/>
                  </a:lnTo>
                  <a:lnTo>
                    <a:pt x="12" y="62"/>
                  </a:lnTo>
                  <a:lnTo>
                    <a:pt x="12" y="51"/>
                  </a:lnTo>
                  <a:lnTo>
                    <a:pt x="12" y="39"/>
                  </a:lnTo>
                  <a:lnTo>
                    <a:pt x="12" y="26"/>
                  </a:lnTo>
                  <a:lnTo>
                    <a:pt x="12" y="14"/>
                  </a:lnTo>
                  <a:lnTo>
                    <a:pt x="12" y="0"/>
                  </a:lnTo>
                  <a:lnTo>
                    <a:pt x="10" y="34"/>
                  </a:lnTo>
                  <a:lnTo>
                    <a:pt x="9" y="68"/>
                  </a:lnTo>
                  <a:lnTo>
                    <a:pt x="6" y="105"/>
                  </a:lnTo>
                  <a:lnTo>
                    <a:pt x="6" y="141"/>
                  </a:lnTo>
                  <a:lnTo>
                    <a:pt x="5" y="180"/>
                  </a:lnTo>
                  <a:lnTo>
                    <a:pt x="4" y="217"/>
                  </a:lnTo>
                  <a:lnTo>
                    <a:pt x="4" y="255"/>
                  </a:lnTo>
                  <a:lnTo>
                    <a:pt x="3" y="293"/>
                  </a:lnTo>
                  <a:lnTo>
                    <a:pt x="1" y="330"/>
                  </a:lnTo>
                  <a:lnTo>
                    <a:pt x="0" y="368"/>
                  </a:lnTo>
                  <a:lnTo>
                    <a:pt x="10" y="219"/>
                  </a:lnTo>
                  <a:lnTo>
                    <a:pt x="11" y="220"/>
                  </a:lnTo>
                  <a:lnTo>
                    <a:pt x="12" y="222"/>
                  </a:lnTo>
                  <a:lnTo>
                    <a:pt x="12" y="223"/>
                  </a:lnTo>
                  <a:lnTo>
                    <a:pt x="12" y="224"/>
                  </a:lnTo>
                  <a:lnTo>
                    <a:pt x="12" y="225"/>
                  </a:lnTo>
                  <a:lnTo>
                    <a:pt x="12" y="227"/>
                  </a:lnTo>
                  <a:lnTo>
                    <a:pt x="12" y="228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4" y="220"/>
                  </a:lnTo>
                  <a:lnTo>
                    <a:pt x="12" y="215"/>
                  </a:lnTo>
                  <a:lnTo>
                    <a:pt x="12" y="209"/>
                  </a:lnTo>
                  <a:lnTo>
                    <a:pt x="11" y="204"/>
                  </a:lnTo>
                  <a:lnTo>
                    <a:pt x="10" y="198"/>
                  </a:lnTo>
                  <a:lnTo>
                    <a:pt x="10" y="191"/>
                  </a:lnTo>
                  <a:lnTo>
                    <a:pt x="9" y="184"/>
                  </a:lnTo>
                  <a:lnTo>
                    <a:pt x="9" y="178"/>
                  </a:lnTo>
                  <a:lnTo>
                    <a:pt x="10" y="172"/>
                  </a:lnTo>
                  <a:lnTo>
                    <a:pt x="9" y="1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45" name="Freeform 316"/>
            <p:cNvSpPr>
              <a:spLocks/>
            </p:cNvSpPr>
            <p:nvPr/>
          </p:nvSpPr>
          <p:spPr bwMode="auto">
            <a:xfrm>
              <a:off x="2592" y="1900"/>
              <a:ext cx="1" cy="18"/>
            </a:xfrm>
            <a:custGeom>
              <a:avLst/>
              <a:gdLst>
                <a:gd name="T0" fmla="*/ 1 w 1"/>
                <a:gd name="T1" fmla="*/ 18 h 36"/>
                <a:gd name="T2" fmla="*/ 1 w 1"/>
                <a:gd name="T3" fmla="*/ 0 h 36"/>
                <a:gd name="T4" fmla="*/ 1 w 1"/>
                <a:gd name="T5" fmla="*/ 0 h 36"/>
                <a:gd name="T6" fmla="*/ 1 w 1"/>
                <a:gd name="T7" fmla="*/ 2 h 36"/>
                <a:gd name="T8" fmla="*/ 1 w 1"/>
                <a:gd name="T9" fmla="*/ 4 h 36"/>
                <a:gd name="T10" fmla="*/ 1 w 1"/>
                <a:gd name="T11" fmla="*/ 5 h 36"/>
                <a:gd name="T12" fmla="*/ 1 w 1"/>
                <a:gd name="T13" fmla="*/ 7 h 36"/>
                <a:gd name="T14" fmla="*/ 1 w 1"/>
                <a:gd name="T15" fmla="*/ 9 h 36"/>
                <a:gd name="T16" fmla="*/ 0 w 1"/>
                <a:gd name="T17" fmla="*/ 11 h 36"/>
                <a:gd name="T18" fmla="*/ 0 w 1"/>
                <a:gd name="T19" fmla="*/ 13 h 36"/>
                <a:gd name="T20" fmla="*/ 0 w 1"/>
                <a:gd name="T21" fmla="*/ 14 h 36"/>
                <a:gd name="T22" fmla="*/ 0 w 1"/>
                <a:gd name="T23" fmla="*/ 16 h 36"/>
                <a:gd name="T24" fmla="*/ 0 w 1"/>
                <a:gd name="T25" fmla="*/ 18 h 36"/>
                <a:gd name="T26" fmla="*/ 1 w 1"/>
                <a:gd name="T27" fmla="*/ 18 h 36"/>
                <a:gd name="T28" fmla="*/ 1 w 1"/>
                <a:gd name="T29" fmla="*/ 18 h 36"/>
                <a:gd name="T30" fmla="*/ 1 w 1"/>
                <a:gd name="T31" fmla="*/ 18 h 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" h="36">
                  <a:moveTo>
                    <a:pt x="1" y="35"/>
                  </a:moveTo>
                  <a:lnTo>
                    <a:pt x="1" y="0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1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1" y="35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46" name="Freeform 317"/>
            <p:cNvSpPr>
              <a:spLocks/>
            </p:cNvSpPr>
            <p:nvPr/>
          </p:nvSpPr>
          <p:spPr bwMode="auto">
            <a:xfrm>
              <a:off x="2590" y="1900"/>
              <a:ext cx="2" cy="18"/>
            </a:xfrm>
            <a:custGeom>
              <a:avLst/>
              <a:gdLst>
                <a:gd name="T0" fmla="*/ 0 w 3"/>
                <a:gd name="T1" fmla="*/ 18 h 36"/>
                <a:gd name="T2" fmla="*/ 1 w 3"/>
                <a:gd name="T3" fmla="*/ 18 h 36"/>
                <a:gd name="T4" fmla="*/ 1 w 3"/>
                <a:gd name="T5" fmla="*/ 16 h 36"/>
                <a:gd name="T6" fmla="*/ 1 w 3"/>
                <a:gd name="T7" fmla="*/ 14 h 36"/>
                <a:gd name="T8" fmla="*/ 1 w 3"/>
                <a:gd name="T9" fmla="*/ 13 h 36"/>
                <a:gd name="T10" fmla="*/ 1 w 3"/>
                <a:gd name="T11" fmla="*/ 11 h 36"/>
                <a:gd name="T12" fmla="*/ 2 w 3"/>
                <a:gd name="T13" fmla="*/ 9 h 36"/>
                <a:gd name="T14" fmla="*/ 2 w 3"/>
                <a:gd name="T15" fmla="*/ 7 h 36"/>
                <a:gd name="T16" fmla="*/ 2 w 3"/>
                <a:gd name="T17" fmla="*/ 5 h 36"/>
                <a:gd name="T18" fmla="*/ 2 w 3"/>
                <a:gd name="T19" fmla="*/ 4 h 36"/>
                <a:gd name="T20" fmla="*/ 2 w 3"/>
                <a:gd name="T21" fmla="*/ 2 h 36"/>
                <a:gd name="T22" fmla="*/ 2 w 3"/>
                <a:gd name="T23" fmla="*/ 0 h 36"/>
                <a:gd name="T24" fmla="*/ 1 w 3"/>
                <a:gd name="T25" fmla="*/ 0 h 36"/>
                <a:gd name="T26" fmla="*/ 1 w 3"/>
                <a:gd name="T27" fmla="*/ 18 h 36"/>
                <a:gd name="T28" fmla="*/ 1 w 3"/>
                <a:gd name="T29" fmla="*/ 18 h 36"/>
                <a:gd name="T30" fmla="*/ 0 w 3"/>
                <a:gd name="T31" fmla="*/ 18 h 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" h="36">
                  <a:moveTo>
                    <a:pt x="0" y="35"/>
                  </a:moveTo>
                  <a:lnTo>
                    <a:pt x="2" y="36"/>
                  </a:lnTo>
                  <a:lnTo>
                    <a:pt x="2" y="32"/>
                  </a:lnTo>
                  <a:lnTo>
                    <a:pt x="2" y="28"/>
                  </a:lnTo>
                  <a:lnTo>
                    <a:pt x="2" y="25"/>
                  </a:lnTo>
                  <a:lnTo>
                    <a:pt x="2" y="21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3" y="10"/>
                  </a:lnTo>
                  <a:lnTo>
                    <a:pt x="3" y="7"/>
                  </a:lnTo>
                  <a:lnTo>
                    <a:pt x="3" y="4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36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47" name="Freeform 318"/>
            <p:cNvSpPr>
              <a:spLocks/>
            </p:cNvSpPr>
            <p:nvPr/>
          </p:nvSpPr>
          <p:spPr bwMode="auto">
            <a:xfrm>
              <a:off x="2813" y="1932"/>
              <a:ext cx="84" cy="25"/>
            </a:xfrm>
            <a:custGeom>
              <a:avLst/>
              <a:gdLst>
                <a:gd name="T0" fmla="*/ 0 w 167"/>
                <a:gd name="T1" fmla="*/ 5 h 51"/>
                <a:gd name="T2" fmla="*/ 0 w 167"/>
                <a:gd name="T3" fmla="*/ 5 h 51"/>
                <a:gd name="T4" fmla="*/ 0 w 167"/>
                <a:gd name="T5" fmla="*/ 7 h 51"/>
                <a:gd name="T6" fmla="*/ 1 w 167"/>
                <a:gd name="T7" fmla="*/ 7 h 51"/>
                <a:gd name="T8" fmla="*/ 1 w 167"/>
                <a:gd name="T9" fmla="*/ 8 h 51"/>
                <a:gd name="T10" fmla="*/ 1 w 167"/>
                <a:gd name="T11" fmla="*/ 9 h 51"/>
                <a:gd name="T12" fmla="*/ 1 w 167"/>
                <a:gd name="T13" fmla="*/ 9 h 51"/>
                <a:gd name="T14" fmla="*/ 2 w 167"/>
                <a:gd name="T15" fmla="*/ 10 h 51"/>
                <a:gd name="T16" fmla="*/ 3 w 167"/>
                <a:gd name="T17" fmla="*/ 11 h 51"/>
                <a:gd name="T18" fmla="*/ 3 w 167"/>
                <a:gd name="T19" fmla="*/ 12 h 51"/>
                <a:gd name="T20" fmla="*/ 3 w 167"/>
                <a:gd name="T21" fmla="*/ 12 h 51"/>
                <a:gd name="T22" fmla="*/ 11 w 167"/>
                <a:gd name="T23" fmla="*/ 13 h 51"/>
                <a:gd name="T24" fmla="*/ 19 w 167"/>
                <a:gd name="T25" fmla="*/ 13 h 51"/>
                <a:gd name="T26" fmla="*/ 27 w 167"/>
                <a:gd name="T27" fmla="*/ 15 h 51"/>
                <a:gd name="T28" fmla="*/ 35 w 167"/>
                <a:gd name="T29" fmla="*/ 16 h 51"/>
                <a:gd name="T30" fmla="*/ 44 w 167"/>
                <a:gd name="T31" fmla="*/ 17 h 51"/>
                <a:gd name="T32" fmla="*/ 51 w 167"/>
                <a:gd name="T33" fmla="*/ 19 h 51"/>
                <a:gd name="T34" fmla="*/ 59 w 167"/>
                <a:gd name="T35" fmla="*/ 20 h 51"/>
                <a:gd name="T36" fmla="*/ 66 w 167"/>
                <a:gd name="T37" fmla="*/ 22 h 51"/>
                <a:gd name="T38" fmla="*/ 74 w 167"/>
                <a:gd name="T39" fmla="*/ 24 h 51"/>
                <a:gd name="T40" fmla="*/ 83 w 167"/>
                <a:gd name="T41" fmla="*/ 25 h 51"/>
                <a:gd name="T42" fmla="*/ 84 w 167"/>
                <a:gd name="T43" fmla="*/ 12 h 51"/>
                <a:gd name="T44" fmla="*/ 76 w 167"/>
                <a:gd name="T45" fmla="*/ 10 h 51"/>
                <a:gd name="T46" fmla="*/ 67 w 167"/>
                <a:gd name="T47" fmla="*/ 8 h 51"/>
                <a:gd name="T48" fmla="*/ 58 w 167"/>
                <a:gd name="T49" fmla="*/ 5 h 51"/>
                <a:gd name="T50" fmla="*/ 50 w 167"/>
                <a:gd name="T51" fmla="*/ 4 h 51"/>
                <a:gd name="T52" fmla="*/ 40 w 167"/>
                <a:gd name="T53" fmla="*/ 2 h 51"/>
                <a:gd name="T54" fmla="*/ 32 w 167"/>
                <a:gd name="T55" fmla="*/ 0 h 51"/>
                <a:gd name="T56" fmla="*/ 23 w 167"/>
                <a:gd name="T57" fmla="*/ 0 h 51"/>
                <a:gd name="T58" fmla="*/ 15 w 167"/>
                <a:gd name="T59" fmla="*/ 0 h 51"/>
                <a:gd name="T60" fmla="*/ 8 w 167"/>
                <a:gd name="T61" fmla="*/ 2 h 51"/>
                <a:gd name="T62" fmla="*/ 1 w 167"/>
                <a:gd name="T63" fmla="*/ 5 h 51"/>
                <a:gd name="T64" fmla="*/ 1 w 167"/>
                <a:gd name="T65" fmla="*/ 5 h 51"/>
                <a:gd name="T66" fmla="*/ 0 w 167"/>
                <a:gd name="T67" fmla="*/ 5 h 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67" h="51">
                  <a:moveTo>
                    <a:pt x="0" y="10"/>
                  </a:moveTo>
                  <a:lnTo>
                    <a:pt x="0" y="11"/>
                  </a:lnTo>
                  <a:lnTo>
                    <a:pt x="0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6" y="25"/>
                  </a:lnTo>
                  <a:lnTo>
                    <a:pt x="22" y="26"/>
                  </a:lnTo>
                  <a:lnTo>
                    <a:pt x="38" y="27"/>
                  </a:lnTo>
                  <a:lnTo>
                    <a:pt x="54" y="30"/>
                  </a:lnTo>
                  <a:lnTo>
                    <a:pt x="70" y="32"/>
                  </a:lnTo>
                  <a:lnTo>
                    <a:pt x="87" y="35"/>
                  </a:lnTo>
                  <a:lnTo>
                    <a:pt x="101" y="39"/>
                  </a:lnTo>
                  <a:lnTo>
                    <a:pt x="117" y="41"/>
                  </a:lnTo>
                  <a:lnTo>
                    <a:pt x="132" y="45"/>
                  </a:lnTo>
                  <a:lnTo>
                    <a:pt x="148" y="48"/>
                  </a:lnTo>
                  <a:lnTo>
                    <a:pt x="165" y="51"/>
                  </a:lnTo>
                  <a:lnTo>
                    <a:pt x="167" y="25"/>
                  </a:lnTo>
                  <a:lnTo>
                    <a:pt x="151" y="20"/>
                  </a:lnTo>
                  <a:lnTo>
                    <a:pt x="134" y="16"/>
                  </a:lnTo>
                  <a:lnTo>
                    <a:pt x="116" y="11"/>
                  </a:lnTo>
                  <a:lnTo>
                    <a:pt x="99" y="8"/>
                  </a:lnTo>
                  <a:lnTo>
                    <a:pt x="80" y="4"/>
                  </a:lnTo>
                  <a:lnTo>
                    <a:pt x="63" y="1"/>
                  </a:lnTo>
                  <a:lnTo>
                    <a:pt x="46" y="0"/>
                  </a:lnTo>
                  <a:lnTo>
                    <a:pt x="30" y="1"/>
                  </a:lnTo>
                  <a:lnTo>
                    <a:pt x="15" y="5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48" name="Freeform 319"/>
            <p:cNvSpPr>
              <a:spLocks/>
            </p:cNvSpPr>
            <p:nvPr/>
          </p:nvSpPr>
          <p:spPr bwMode="auto">
            <a:xfrm>
              <a:off x="2799" y="2107"/>
              <a:ext cx="1" cy="4"/>
            </a:xfrm>
            <a:custGeom>
              <a:avLst/>
              <a:gdLst>
                <a:gd name="T0" fmla="*/ 0 w 1"/>
                <a:gd name="T1" fmla="*/ 4 h 8"/>
                <a:gd name="T2" fmla="*/ 1 w 1"/>
                <a:gd name="T3" fmla="*/ 0 h 8"/>
                <a:gd name="T4" fmla="*/ 0 w 1"/>
                <a:gd name="T5" fmla="*/ 0 h 8"/>
                <a:gd name="T6" fmla="*/ 1 w 1"/>
                <a:gd name="T7" fmla="*/ 1 h 8"/>
                <a:gd name="T8" fmla="*/ 1 w 1"/>
                <a:gd name="T9" fmla="*/ 1 h 8"/>
                <a:gd name="T10" fmla="*/ 1 w 1"/>
                <a:gd name="T11" fmla="*/ 2 h 8"/>
                <a:gd name="T12" fmla="*/ 1 w 1"/>
                <a:gd name="T13" fmla="*/ 2 h 8"/>
                <a:gd name="T14" fmla="*/ 1 w 1"/>
                <a:gd name="T15" fmla="*/ 2 h 8"/>
                <a:gd name="T16" fmla="*/ 1 w 1"/>
                <a:gd name="T17" fmla="*/ 3 h 8"/>
                <a:gd name="T18" fmla="*/ 1 w 1"/>
                <a:gd name="T19" fmla="*/ 4 h 8"/>
                <a:gd name="T20" fmla="*/ 1 w 1"/>
                <a:gd name="T21" fmla="*/ 4 h 8"/>
                <a:gd name="T22" fmla="*/ 1 w 1"/>
                <a:gd name="T23" fmla="*/ 4 h 8"/>
                <a:gd name="T24" fmla="*/ 1 w 1"/>
                <a:gd name="T25" fmla="*/ 4 h 8"/>
                <a:gd name="T26" fmla="*/ 0 w 1"/>
                <a:gd name="T27" fmla="*/ 4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49" name="Freeform 320"/>
            <p:cNvSpPr>
              <a:spLocks noEditPoints="1"/>
            </p:cNvSpPr>
            <p:nvPr/>
          </p:nvSpPr>
          <p:spPr bwMode="auto">
            <a:xfrm>
              <a:off x="2786" y="1949"/>
              <a:ext cx="109" cy="408"/>
            </a:xfrm>
            <a:custGeom>
              <a:avLst/>
              <a:gdLst>
                <a:gd name="T0" fmla="*/ 73 w 219"/>
                <a:gd name="T1" fmla="*/ 6 h 816"/>
                <a:gd name="T2" fmla="*/ 30 w 219"/>
                <a:gd name="T3" fmla="*/ 8 h 816"/>
                <a:gd name="T4" fmla="*/ 5 w 219"/>
                <a:gd name="T5" fmla="*/ 66 h 816"/>
                <a:gd name="T6" fmla="*/ 5 w 219"/>
                <a:gd name="T7" fmla="*/ 97 h 816"/>
                <a:gd name="T8" fmla="*/ 9 w 219"/>
                <a:gd name="T9" fmla="*/ 100 h 816"/>
                <a:gd name="T10" fmla="*/ 3 w 219"/>
                <a:gd name="T11" fmla="*/ 111 h 816"/>
                <a:gd name="T12" fmla="*/ 12 w 219"/>
                <a:gd name="T13" fmla="*/ 108 h 816"/>
                <a:gd name="T14" fmla="*/ 13 w 219"/>
                <a:gd name="T15" fmla="*/ 133 h 816"/>
                <a:gd name="T16" fmla="*/ 12 w 219"/>
                <a:gd name="T17" fmla="*/ 132 h 816"/>
                <a:gd name="T18" fmla="*/ 13 w 219"/>
                <a:gd name="T19" fmla="*/ 157 h 816"/>
                <a:gd name="T20" fmla="*/ 15 w 219"/>
                <a:gd name="T21" fmla="*/ 156 h 816"/>
                <a:gd name="T22" fmla="*/ 15 w 219"/>
                <a:gd name="T23" fmla="*/ 307 h 816"/>
                <a:gd name="T24" fmla="*/ 21 w 219"/>
                <a:gd name="T25" fmla="*/ 359 h 816"/>
                <a:gd name="T26" fmla="*/ 16 w 219"/>
                <a:gd name="T27" fmla="*/ 212 h 816"/>
                <a:gd name="T28" fmla="*/ 20 w 219"/>
                <a:gd name="T29" fmla="*/ 163 h 816"/>
                <a:gd name="T30" fmla="*/ 22 w 219"/>
                <a:gd name="T31" fmla="*/ 165 h 816"/>
                <a:gd name="T32" fmla="*/ 41 w 219"/>
                <a:gd name="T33" fmla="*/ 144 h 816"/>
                <a:gd name="T34" fmla="*/ 56 w 219"/>
                <a:gd name="T35" fmla="*/ 137 h 816"/>
                <a:gd name="T36" fmla="*/ 39 w 219"/>
                <a:gd name="T37" fmla="*/ 155 h 816"/>
                <a:gd name="T38" fmla="*/ 40 w 219"/>
                <a:gd name="T39" fmla="*/ 162 h 816"/>
                <a:gd name="T40" fmla="*/ 47 w 219"/>
                <a:gd name="T41" fmla="*/ 153 h 816"/>
                <a:gd name="T42" fmla="*/ 56 w 219"/>
                <a:gd name="T43" fmla="*/ 146 h 816"/>
                <a:gd name="T44" fmla="*/ 56 w 219"/>
                <a:gd name="T45" fmla="*/ 152 h 816"/>
                <a:gd name="T46" fmla="*/ 61 w 219"/>
                <a:gd name="T47" fmla="*/ 150 h 816"/>
                <a:gd name="T48" fmla="*/ 67 w 219"/>
                <a:gd name="T49" fmla="*/ 149 h 816"/>
                <a:gd name="T50" fmla="*/ 69 w 219"/>
                <a:gd name="T51" fmla="*/ 145 h 816"/>
                <a:gd name="T52" fmla="*/ 101 w 219"/>
                <a:gd name="T53" fmla="*/ 91 h 816"/>
                <a:gd name="T54" fmla="*/ 109 w 219"/>
                <a:gd name="T55" fmla="*/ 35 h 816"/>
                <a:gd name="T56" fmla="*/ 26 w 219"/>
                <a:gd name="T57" fmla="*/ 136 h 816"/>
                <a:gd name="T58" fmla="*/ 22 w 219"/>
                <a:gd name="T59" fmla="*/ 147 h 816"/>
                <a:gd name="T60" fmla="*/ 16 w 219"/>
                <a:gd name="T61" fmla="*/ 100 h 816"/>
                <a:gd name="T62" fmla="*/ 17 w 219"/>
                <a:gd name="T63" fmla="*/ 102 h 816"/>
                <a:gd name="T64" fmla="*/ 21 w 219"/>
                <a:gd name="T65" fmla="*/ 89 h 816"/>
                <a:gd name="T66" fmla="*/ 26 w 219"/>
                <a:gd name="T67" fmla="*/ 63 h 816"/>
                <a:gd name="T68" fmla="*/ 30 w 219"/>
                <a:gd name="T69" fmla="*/ 64 h 816"/>
                <a:gd name="T70" fmla="*/ 36 w 219"/>
                <a:gd name="T71" fmla="*/ 58 h 816"/>
                <a:gd name="T72" fmla="*/ 38 w 219"/>
                <a:gd name="T73" fmla="*/ 69 h 816"/>
                <a:gd name="T74" fmla="*/ 37 w 219"/>
                <a:gd name="T75" fmla="*/ 88 h 816"/>
                <a:gd name="T76" fmla="*/ 33 w 219"/>
                <a:gd name="T77" fmla="*/ 124 h 816"/>
                <a:gd name="T78" fmla="*/ 73 w 219"/>
                <a:gd name="T79" fmla="*/ 18 h 816"/>
                <a:gd name="T80" fmla="*/ 55 w 219"/>
                <a:gd name="T81" fmla="*/ 131 h 816"/>
                <a:gd name="T82" fmla="*/ 65 w 219"/>
                <a:gd name="T83" fmla="*/ 93 h 816"/>
                <a:gd name="T84" fmla="*/ 75 w 219"/>
                <a:gd name="T85" fmla="*/ 64 h 816"/>
                <a:gd name="T86" fmla="*/ 66 w 219"/>
                <a:gd name="T87" fmla="*/ 110 h 816"/>
                <a:gd name="T88" fmla="*/ 95 w 219"/>
                <a:gd name="T89" fmla="*/ 88 h 816"/>
                <a:gd name="T90" fmla="*/ 82 w 219"/>
                <a:gd name="T91" fmla="*/ 123 h 816"/>
                <a:gd name="T92" fmla="*/ 75 w 219"/>
                <a:gd name="T93" fmla="*/ 129 h 816"/>
                <a:gd name="T94" fmla="*/ 88 w 219"/>
                <a:gd name="T95" fmla="*/ 86 h 816"/>
                <a:gd name="T96" fmla="*/ 92 w 219"/>
                <a:gd name="T97" fmla="*/ 61 h 816"/>
                <a:gd name="T98" fmla="*/ 92 w 219"/>
                <a:gd name="T99" fmla="*/ 59 h 816"/>
                <a:gd name="T100" fmla="*/ 93 w 219"/>
                <a:gd name="T101" fmla="*/ 62 h 816"/>
                <a:gd name="T102" fmla="*/ 93 w 219"/>
                <a:gd name="T103" fmla="*/ 63 h 816"/>
                <a:gd name="T104" fmla="*/ 96 w 219"/>
                <a:gd name="T105" fmla="*/ 58 h 816"/>
                <a:gd name="T106" fmla="*/ 95 w 219"/>
                <a:gd name="T107" fmla="*/ 61 h 816"/>
                <a:gd name="T108" fmla="*/ 100 w 219"/>
                <a:gd name="T109" fmla="*/ 77 h 816"/>
                <a:gd name="T110" fmla="*/ 95 w 219"/>
                <a:gd name="T111" fmla="*/ 88 h 81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19" h="816">
                  <a:moveTo>
                    <a:pt x="217" y="29"/>
                  </a:moveTo>
                  <a:lnTo>
                    <a:pt x="203" y="26"/>
                  </a:lnTo>
                  <a:lnTo>
                    <a:pt x="188" y="22"/>
                  </a:lnTo>
                  <a:lnTo>
                    <a:pt x="175" y="18"/>
                  </a:lnTo>
                  <a:lnTo>
                    <a:pt x="160" y="16"/>
                  </a:lnTo>
                  <a:lnTo>
                    <a:pt x="146" y="12"/>
                  </a:lnTo>
                  <a:lnTo>
                    <a:pt x="131" y="10"/>
                  </a:lnTo>
                  <a:lnTo>
                    <a:pt x="118" y="7"/>
                  </a:lnTo>
                  <a:lnTo>
                    <a:pt x="103" y="5"/>
                  </a:lnTo>
                  <a:lnTo>
                    <a:pt x="88" y="2"/>
                  </a:lnTo>
                  <a:lnTo>
                    <a:pt x="74" y="0"/>
                  </a:lnTo>
                  <a:lnTo>
                    <a:pt x="60" y="16"/>
                  </a:lnTo>
                  <a:lnTo>
                    <a:pt x="48" y="33"/>
                  </a:lnTo>
                  <a:lnTo>
                    <a:pt x="37" y="52"/>
                  </a:lnTo>
                  <a:lnTo>
                    <a:pt x="29" y="70"/>
                  </a:lnTo>
                  <a:lnTo>
                    <a:pt x="21" y="90"/>
                  </a:lnTo>
                  <a:lnTo>
                    <a:pt x="15" y="111"/>
                  </a:lnTo>
                  <a:lnTo>
                    <a:pt x="10" y="132"/>
                  </a:lnTo>
                  <a:lnTo>
                    <a:pt x="7" y="152"/>
                  </a:lnTo>
                  <a:lnTo>
                    <a:pt x="4" y="173"/>
                  </a:lnTo>
                  <a:lnTo>
                    <a:pt x="3" y="193"/>
                  </a:lnTo>
                  <a:lnTo>
                    <a:pt x="9" y="193"/>
                  </a:lnTo>
                  <a:lnTo>
                    <a:pt x="10" y="194"/>
                  </a:lnTo>
                  <a:lnTo>
                    <a:pt x="11" y="194"/>
                  </a:lnTo>
                  <a:lnTo>
                    <a:pt x="12" y="195"/>
                  </a:lnTo>
                  <a:lnTo>
                    <a:pt x="15" y="196"/>
                  </a:lnTo>
                  <a:lnTo>
                    <a:pt x="16" y="196"/>
                  </a:lnTo>
                  <a:lnTo>
                    <a:pt x="17" y="198"/>
                  </a:lnTo>
                  <a:lnTo>
                    <a:pt x="17" y="199"/>
                  </a:lnTo>
                  <a:lnTo>
                    <a:pt x="19" y="200"/>
                  </a:lnTo>
                  <a:lnTo>
                    <a:pt x="19" y="203"/>
                  </a:lnTo>
                  <a:lnTo>
                    <a:pt x="17" y="205"/>
                  </a:lnTo>
                  <a:lnTo>
                    <a:pt x="0" y="205"/>
                  </a:lnTo>
                  <a:lnTo>
                    <a:pt x="0" y="220"/>
                  </a:lnTo>
                  <a:lnTo>
                    <a:pt x="3" y="221"/>
                  </a:lnTo>
                  <a:lnTo>
                    <a:pt x="6" y="221"/>
                  </a:lnTo>
                  <a:lnTo>
                    <a:pt x="9" y="221"/>
                  </a:lnTo>
                  <a:lnTo>
                    <a:pt x="12" y="220"/>
                  </a:lnTo>
                  <a:lnTo>
                    <a:pt x="15" y="219"/>
                  </a:lnTo>
                  <a:lnTo>
                    <a:pt x="19" y="217"/>
                  </a:lnTo>
                  <a:lnTo>
                    <a:pt x="21" y="215"/>
                  </a:lnTo>
                  <a:lnTo>
                    <a:pt x="24" y="215"/>
                  </a:lnTo>
                  <a:lnTo>
                    <a:pt x="27" y="215"/>
                  </a:lnTo>
                  <a:lnTo>
                    <a:pt x="30" y="216"/>
                  </a:lnTo>
                  <a:lnTo>
                    <a:pt x="27" y="267"/>
                  </a:lnTo>
                  <a:lnTo>
                    <a:pt x="26" y="266"/>
                  </a:lnTo>
                  <a:lnTo>
                    <a:pt x="25" y="266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4" y="263"/>
                  </a:lnTo>
                  <a:lnTo>
                    <a:pt x="27" y="316"/>
                  </a:lnTo>
                  <a:lnTo>
                    <a:pt x="27" y="315"/>
                  </a:lnTo>
                  <a:lnTo>
                    <a:pt x="27" y="314"/>
                  </a:lnTo>
                  <a:lnTo>
                    <a:pt x="27" y="313"/>
                  </a:lnTo>
                  <a:lnTo>
                    <a:pt x="29" y="313"/>
                  </a:lnTo>
                  <a:lnTo>
                    <a:pt x="29" y="311"/>
                  </a:lnTo>
                  <a:lnTo>
                    <a:pt x="30" y="311"/>
                  </a:lnTo>
                  <a:lnTo>
                    <a:pt x="29" y="361"/>
                  </a:lnTo>
                  <a:lnTo>
                    <a:pt x="27" y="412"/>
                  </a:lnTo>
                  <a:lnTo>
                    <a:pt x="27" y="462"/>
                  </a:lnTo>
                  <a:lnTo>
                    <a:pt x="27" y="512"/>
                  </a:lnTo>
                  <a:lnTo>
                    <a:pt x="29" y="562"/>
                  </a:lnTo>
                  <a:lnTo>
                    <a:pt x="31" y="613"/>
                  </a:lnTo>
                  <a:lnTo>
                    <a:pt x="33" y="664"/>
                  </a:lnTo>
                  <a:lnTo>
                    <a:pt x="38" y="715"/>
                  </a:lnTo>
                  <a:lnTo>
                    <a:pt x="45" y="765"/>
                  </a:lnTo>
                  <a:lnTo>
                    <a:pt x="53" y="816"/>
                  </a:lnTo>
                  <a:lnTo>
                    <a:pt x="48" y="767"/>
                  </a:lnTo>
                  <a:lnTo>
                    <a:pt x="43" y="717"/>
                  </a:lnTo>
                  <a:lnTo>
                    <a:pt x="40" y="669"/>
                  </a:lnTo>
                  <a:lnTo>
                    <a:pt x="36" y="619"/>
                  </a:lnTo>
                  <a:lnTo>
                    <a:pt x="35" y="571"/>
                  </a:lnTo>
                  <a:lnTo>
                    <a:pt x="32" y="522"/>
                  </a:lnTo>
                  <a:lnTo>
                    <a:pt x="32" y="473"/>
                  </a:lnTo>
                  <a:lnTo>
                    <a:pt x="33" y="424"/>
                  </a:lnTo>
                  <a:lnTo>
                    <a:pt x="35" y="374"/>
                  </a:lnTo>
                  <a:lnTo>
                    <a:pt x="38" y="326"/>
                  </a:lnTo>
                  <a:lnTo>
                    <a:pt x="40" y="326"/>
                  </a:lnTo>
                  <a:lnTo>
                    <a:pt x="41" y="326"/>
                  </a:lnTo>
                  <a:lnTo>
                    <a:pt x="42" y="326"/>
                  </a:lnTo>
                  <a:lnTo>
                    <a:pt x="43" y="327"/>
                  </a:lnTo>
                  <a:lnTo>
                    <a:pt x="45" y="329"/>
                  </a:lnTo>
                  <a:lnTo>
                    <a:pt x="51" y="323"/>
                  </a:lnTo>
                  <a:lnTo>
                    <a:pt x="57" y="316"/>
                  </a:lnTo>
                  <a:lnTo>
                    <a:pt x="63" y="309"/>
                  </a:lnTo>
                  <a:lnTo>
                    <a:pt x="69" y="303"/>
                  </a:lnTo>
                  <a:lnTo>
                    <a:pt x="76" y="295"/>
                  </a:lnTo>
                  <a:lnTo>
                    <a:pt x="83" y="288"/>
                  </a:lnTo>
                  <a:lnTo>
                    <a:pt x="89" y="282"/>
                  </a:lnTo>
                  <a:lnTo>
                    <a:pt x="95" y="274"/>
                  </a:lnTo>
                  <a:lnTo>
                    <a:pt x="102" y="267"/>
                  </a:lnTo>
                  <a:lnTo>
                    <a:pt x="107" y="261"/>
                  </a:lnTo>
                  <a:lnTo>
                    <a:pt x="116" y="267"/>
                  </a:lnTo>
                  <a:lnTo>
                    <a:pt x="112" y="273"/>
                  </a:lnTo>
                  <a:lnTo>
                    <a:pt x="107" y="279"/>
                  </a:lnTo>
                  <a:lnTo>
                    <a:pt x="102" y="285"/>
                  </a:lnTo>
                  <a:lnTo>
                    <a:pt x="95" y="292"/>
                  </a:lnTo>
                  <a:lnTo>
                    <a:pt x="90" y="298"/>
                  </a:lnTo>
                  <a:lnTo>
                    <a:pt x="84" y="303"/>
                  </a:lnTo>
                  <a:lnTo>
                    <a:pt x="79" y="309"/>
                  </a:lnTo>
                  <a:lnTo>
                    <a:pt x="74" y="315"/>
                  </a:lnTo>
                  <a:lnTo>
                    <a:pt x="71" y="320"/>
                  </a:lnTo>
                  <a:lnTo>
                    <a:pt x="68" y="326"/>
                  </a:lnTo>
                  <a:lnTo>
                    <a:pt x="73" y="326"/>
                  </a:lnTo>
                  <a:lnTo>
                    <a:pt x="77" y="325"/>
                  </a:lnTo>
                  <a:lnTo>
                    <a:pt x="81" y="324"/>
                  </a:lnTo>
                  <a:lnTo>
                    <a:pt x="83" y="321"/>
                  </a:lnTo>
                  <a:lnTo>
                    <a:pt x="84" y="320"/>
                  </a:lnTo>
                  <a:lnTo>
                    <a:pt x="87" y="316"/>
                  </a:lnTo>
                  <a:lnTo>
                    <a:pt x="89" y="314"/>
                  </a:lnTo>
                  <a:lnTo>
                    <a:pt x="92" y="310"/>
                  </a:lnTo>
                  <a:lnTo>
                    <a:pt x="94" y="306"/>
                  </a:lnTo>
                  <a:lnTo>
                    <a:pt x="98" y="303"/>
                  </a:lnTo>
                  <a:lnTo>
                    <a:pt x="102" y="300"/>
                  </a:lnTo>
                  <a:lnTo>
                    <a:pt x="104" y="298"/>
                  </a:lnTo>
                  <a:lnTo>
                    <a:pt x="107" y="295"/>
                  </a:lnTo>
                  <a:lnTo>
                    <a:pt x="110" y="293"/>
                  </a:lnTo>
                  <a:lnTo>
                    <a:pt x="113" y="292"/>
                  </a:lnTo>
                  <a:lnTo>
                    <a:pt x="116" y="289"/>
                  </a:lnTo>
                  <a:lnTo>
                    <a:pt x="119" y="287"/>
                  </a:lnTo>
                  <a:lnTo>
                    <a:pt x="123" y="285"/>
                  </a:lnTo>
                  <a:lnTo>
                    <a:pt x="126" y="284"/>
                  </a:lnTo>
                  <a:lnTo>
                    <a:pt x="131" y="284"/>
                  </a:lnTo>
                  <a:lnTo>
                    <a:pt x="113" y="303"/>
                  </a:lnTo>
                  <a:lnTo>
                    <a:pt x="114" y="301"/>
                  </a:lnTo>
                  <a:lnTo>
                    <a:pt x="116" y="300"/>
                  </a:lnTo>
                  <a:lnTo>
                    <a:pt x="118" y="300"/>
                  </a:lnTo>
                  <a:lnTo>
                    <a:pt x="120" y="299"/>
                  </a:lnTo>
                  <a:lnTo>
                    <a:pt x="121" y="299"/>
                  </a:lnTo>
                  <a:lnTo>
                    <a:pt x="123" y="299"/>
                  </a:lnTo>
                  <a:lnTo>
                    <a:pt x="124" y="299"/>
                  </a:lnTo>
                  <a:lnTo>
                    <a:pt x="125" y="298"/>
                  </a:lnTo>
                  <a:lnTo>
                    <a:pt x="125" y="297"/>
                  </a:lnTo>
                  <a:lnTo>
                    <a:pt x="125" y="294"/>
                  </a:lnTo>
                  <a:lnTo>
                    <a:pt x="134" y="299"/>
                  </a:lnTo>
                  <a:lnTo>
                    <a:pt x="135" y="298"/>
                  </a:lnTo>
                  <a:lnTo>
                    <a:pt x="135" y="297"/>
                  </a:lnTo>
                  <a:lnTo>
                    <a:pt x="136" y="295"/>
                  </a:lnTo>
                  <a:lnTo>
                    <a:pt x="138" y="294"/>
                  </a:lnTo>
                  <a:lnTo>
                    <a:pt x="139" y="293"/>
                  </a:lnTo>
                  <a:lnTo>
                    <a:pt x="139" y="292"/>
                  </a:lnTo>
                  <a:lnTo>
                    <a:pt x="139" y="290"/>
                  </a:lnTo>
                  <a:lnTo>
                    <a:pt x="139" y="289"/>
                  </a:lnTo>
                  <a:lnTo>
                    <a:pt x="138" y="289"/>
                  </a:lnTo>
                  <a:lnTo>
                    <a:pt x="136" y="288"/>
                  </a:lnTo>
                  <a:lnTo>
                    <a:pt x="208" y="216"/>
                  </a:lnTo>
                  <a:lnTo>
                    <a:pt x="204" y="199"/>
                  </a:lnTo>
                  <a:lnTo>
                    <a:pt x="203" y="181"/>
                  </a:lnTo>
                  <a:lnTo>
                    <a:pt x="204" y="163"/>
                  </a:lnTo>
                  <a:lnTo>
                    <a:pt x="207" y="144"/>
                  </a:lnTo>
                  <a:lnTo>
                    <a:pt x="211" y="126"/>
                  </a:lnTo>
                  <a:lnTo>
                    <a:pt x="214" y="107"/>
                  </a:lnTo>
                  <a:lnTo>
                    <a:pt x="218" y="87"/>
                  </a:lnTo>
                  <a:lnTo>
                    <a:pt x="219" y="69"/>
                  </a:lnTo>
                  <a:lnTo>
                    <a:pt x="219" y="49"/>
                  </a:lnTo>
                  <a:lnTo>
                    <a:pt x="217" y="29"/>
                  </a:lnTo>
                  <a:close/>
                  <a:moveTo>
                    <a:pt x="53" y="267"/>
                  </a:moveTo>
                  <a:lnTo>
                    <a:pt x="52" y="271"/>
                  </a:lnTo>
                  <a:lnTo>
                    <a:pt x="52" y="275"/>
                  </a:lnTo>
                  <a:lnTo>
                    <a:pt x="51" y="279"/>
                  </a:lnTo>
                  <a:lnTo>
                    <a:pt x="50" y="283"/>
                  </a:lnTo>
                  <a:lnTo>
                    <a:pt x="47" y="287"/>
                  </a:lnTo>
                  <a:lnTo>
                    <a:pt x="46" y="290"/>
                  </a:lnTo>
                  <a:lnTo>
                    <a:pt x="45" y="294"/>
                  </a:lnTo>
                  <a:lnTo>
                    <a:pt x="42" y="298"/>
                  </a:lnTo>
                  <a:lnTo>
                    <a:pt x="40" y="301"/>
                  </a:lnTo>
                  <a:lnTo>
                    <a:pt x="38" y="305"/>
                  </a:lnTo>
                  <a:lnTo>
                    <a:pt x="32" y="199"/>
                  </a:lnTo>
                  <a:lnTo>
                    <a:pt x="32" y="200"/>
                  </a:lnTo>
                  <a:lnTo>
                    <a:pt x="33" y="201"/>
                  </a:lnTo>
                  <a:lnTo>
                    <a:pt x="33" y="203"/>
                  </a:lnTo>
                  <a:lnTo>
                    <a:pt x="35" y="203"/>
                  </a:lnTo>
                  <a:lnTo>
                    <a:pt x="35" y="204"/>
                  </a:lnTo>
                  <a:lnTo>
                    <a:pt x="36" y="204"/>
                  </a:lnTo>
                  <a:lnTo>
                    <a:pt x="36" y="205"/>
                  </a:lnTo>
                  <a:lnTo>
                    <a:pt x="37" y="199"/>
                  </a:lnTo>
                  <a:lnTo>
                    <a:pt x="40" y="193"/>
                  </a:lnTo>
                  <a:lnTo>
                    <a:pt x="41" y="185"/>
                  </a:lnTo>
                  <a:lnTo>
                    <a:pt x="43" y="177"/>
                  </a:lnTo>
                  <a:lnTo>
                    <a:pt x="45" y="168"/>
                  </a:lnTo>
                  <a:lnTo>
                    <a:pt x="47" y="159"/>
                  </a:lnTo>
                  <a:lnTo>
                    <a:pt x="48" y="151"/>
                  </a:lnTo>
                  <a:lnTo>
                    <a:pt x="51" y="142"/>
                  </a:lnTo>
                  <a:lnTo>
                    <a:pt x="52" y="133"/>
                  </a:lnTo>
                  <a:lnTo>
                    <a:pt x="53" y="125"/>
                  </a:lnTo>
                  <a:lnTo>
                    <a:pt x="57" y="110"/>
                  </a:lnTo>
                  <a:lnTo>
                    <a:pt x="58" y="111"/>
                  </a:lnTo>
                  <a:lnTo>
                    <a:pt x="58" y="113"/>
                  </a:lnTo>
                  <a:lnTo>
                    <a:pt x="60" y="117"/>
                  </a:lnTo>
                  <a:lnTo>
                    <a:pt x="61" y="122"/>
                  </a:lnTo>
                  <a:lnTo>
                    <a:pt x="61" y="127"/>
                  </a:lnTo>
                  <a:lnTo>
                    <a:pt x="62" y="131"/>
                  </a:lnTo>
                  <a:lnTo>
                    <a:pt x="63" y="133"/>
                  </a:lnTo>
                  <a:lnTo>
                    <a:pt x="66" y="133"/>
                  </a:lnTo>
                  <a:lnTo>
                    <a:pt x="68" y="131"/>
                  </a:lnTo>
                  <a:lnTo>
                    <a:pt x="72" y="125"/>
                  </a:lnTo>
                  <a:lnTo>
                    <a:pt x="72" y="116"/>
                  </a:lnTo>
                  <a:lnTo>
                    <a:pt x="72" y="121"/>
                  </a:lnTo>
                  <a:lnTo>
                    <a:pt x="73" y="125"/>
                  </a:lnTo>
                  <a:lnTo>
                    <a:pt x="73" y="128"/>
                  </a:lnTo>
                  <a:lnTo>
                    <a:pt x="74" y="132"/>
                  </a:lnTo>
                  <a:lnTo>
                    <a:pt x="76" y="134"/>
                  </a:lnTo>
                  <a:lnTo>
                    <a:pt x="77" y="138"/>
                  </a:lnTo>
                  <a:lnTo>
                    <a:pt x="77" y="142"/>
                  </a:lnTo>
                  <a:lnTo>
                    <a:pt x="77" y="146"/>
                  </a:lnTo>
                  <a:lnTo>
                    <a:pt x="76" y="149"/>
                  </a:lnTo>
                  <a:lnTo>
                    <a:pt x="74" y="154"/>
                  </a:lnTo>
                  <a:lnTo>
                    <a:pt x="74" y="164"/>
                  </a:lnTo>
                  <a:lnTo>
                    <a:pt x="74" y="175"/>
                  </a:lnTo>
                  <a:lnTo>
                    <a:pt x="74" y="188"/>
                  </a:lnTo>
                  <a:lnTo>
                    <a:pt x="74" y="200"/>
                  </a:lnTo>
                  <a:lnTo>
                    <a:pt x="74" y="212"/>
                  </a:lnTo>
                  <a:lnTo>
                    <a:pt x="73" y="225"/>
                  </a:lnTo>
                  <a:lnTo>
                    <a:pt x="71" y="237"/>
                  </a:lnTo>
                  <a:lnTo>
                    <a:pt x="67" y="248"/>
                  </a:lnTo>
                  <a:lnTo>
                    <a:pt x="61" y="258"/>
                  </a:lnTo>
                  <a:lnTo>
                    <a:pt x="53" y="267"/>
                  </a:lnTo>
                  <a:close/>
                  <a:moveTo>
                    <a:pt x="143" y="36"/>
                  </a:moveTo>
                  <a:lnTo>
                    <a:pt x="146" y="36"/>
                  </a:lnTo>
                  <a:lnTo>
                    <a:pt x="146" y="44"/>
                  </a:lnTo>
                  <a:lnTo>
                    <a:pt x="143" y="44"/>
                  </a:lnTo>
                  <a:lnTo>
                    <a:pt x="143" y="36"/>
                  </a:lnTo>
                  <a:close/>
                  <a:moveTo>
                    <a:pt x="110" y="261"/>
                  </a:moveTo>
                  <a:lnTo>
                    <a:pt x="116" y="250"/>
                  </a:lnTo>
                  <a:lnTo>
                    <a:pt x="120" y="237"/>
                  </a:lnTo>
                  <a:lnTo>
                    <a:pt x="124" y="225"/>
                  </a:lnTo>
                  <a:lnTo>
                    <a:pt x="126" y="212"/>
                  </a:lnTo>
                  <a:lnTo>
                    <a:pt x="129" y="200"/>
                  </a:lnTo>
                  <a:lnTo>
                    <a:pt x="131" y="186"/>
                  </a:lnTo>
                  <a:lnTo>
                    <a:pt x="134" y="174"/>
                  </a:lnTo>
                  <a:lnTo>
                    <a:pt x="139" y="162"/>
                  </a:lnTo>
                  <a:lnTo>
                    <a:pt x="144" y="151"/>
                  </a:lnTo>
                  <a:lnTo>
                    <a:pt x="151" y="139"/>
                  </a:lnTo>
                  <a:lnTo>
                    <a:pt x="149" y="112"/>
                  </a:lnTo>
                  <a:lnTo>
                    <a:pt x="151" y="128"/>
                  </a:lnTo>
                  <a:lnTo>
                    <a:pt x="151" y="143"/>
                  </a:lnTo>
                  <a:lnTo>
                    <a:pt x="150" y="159"/>
                  </a:lnTo>
                  <a:lnTo>
                    <a:pt x="147" y="175"/>
                  </a:lnTo>
                  <a:lnTo>
                    <a:pt x="144" y="190"/>
                  </a:lnTo>
                  <a:lnTo>
                    <a:pt x="138" y="205"/>
                  </a:lnTo>
                  <a:lnTo>
                    <a:pt x="133" y="220"/>
                  </a:lnTo>
                  <a:lnTo>
                    <a:pt x="125" y="235"/>
                  </a:lnTo>
                  <a:lnTo>
                    <a:pt x="118" y="248"/>
                  </a:lnTo>
                  <a:lnTo>
                    <a:pt x="110" y="261"/>
                  </a:lnTo>
                  <a:close/>
                  <a:moveTo>
                    <a:pt x="191" y="175"/>
                  </a:moveTo>
                  <a:lnTo>
                    <a:pt x="183" y="185"/>
                  </a:lnTo>
                  <a:lnTo>
                    <a:pt x="177" y="195"/>
                  </a:lnTo>
                  <a:lnTo>
                    <a:pt x="173" y="207"/>
                  </a:lnTo>
                  <a:lnTo>
                    <a:pt x="170" y="220"/>
                  </a:lnTo>
                  <a:lnTo>
                    <a:pt x="167" y="232"/>
                  </a:lnTo>
                  <a:lnTo>
                    <a:pt x="164" y="245"/>
                  </a:lnTo>
                  <a:lnTo>
                    <a:pt x="159" y="256"/>
                  </a:lnTo>
                  <a:lnTo>
                    <a:pt x="152" y="267"/>
                  </a:lnTo>
                  <a:lnTo>
                    <a:pt x="144" y="275"/>
                  </a:lnTo>
                  <a:lnTo>
                    <a:pt x="131" y="282"/>
                  </a:lnTo>
                  <a:lnTo>
                    <a:pt x="143" y="271"/>
                  </a:lnTo>
                  <a:lnTo>
                    <a:pt x="150" y="258"/>
                  </a:lnTo>
                  <a:lnTo>
                    <a:pt x="156" y="245"/>
                  </a:lnTo>
                  <a:lnTo>
                    <a:pt x="161" y="231"/>
                  </a:lnTo>
                  <a:lnTo>
                    <a:pt x="165" y="216"/>
                  </a:lnTo>
                  <a:lnTo>
                    <a:pt x="167" y="201"/>
                  </a:lnTo>
                  <a:lnTo>
                    <a:pt x="171" y="186"/>
                  </a:lnTo>
                  <a:lnTo>
                    <a:pt x="176" y="172"/>
                  </a:lnTo>
                  <a:lnTo>
                    <a:pt x="182" y="158"/>
                  </a:lnTo>
                  <a:lnTo>
                    <a:pt x="191" y="146"/>
                  </a:lnTo>
                  <a:lnTo>
                    <a:pt x="186" y="122"/>
                  </a:lnTo>
                  <a:lnTo>
                    <a:pt x="185" y="122"/>
                  </a:lnTo>
                  <a:lnTo>
                    <a:pt x="185" y="121"/>
                  </a:lnTo>
                  <a:lnTo>
                    <a:pt x="185" y="120"/>
                  </a:lnTo>
                  <a:lnTo>
                    <a:pt x="185" y="118"/>
                  </a:lnTo>
                  <a:lnTo>
                    <a:pt x="186" y="122"/>
                  </a:lnTo>
                  <a:lnTo>
                    <a:pt x="186" y="123"/>
                  </a:lnTo>
                  <a:lnTo>
                    <a:pt x="187" y="123"/>
                  </a:lnTo>
                  <a:lnTo>
                    <a:pt x="187" y="125"/>
                  </a:lnTo>
                  <a:lnTo>
                    <a:pt x="190" y="121"/>
                  </a:lnTo>
                  <a:lnTo>
                    <a:pt x="190" y="120"/>
                  </a:lnTo>
                  <a:lnTo>
                    <a:pt x="190" y="118"/>
                  </a:lnTo>
                  <a:lnTo>
                    <a:pt x="191" y="117"/>
                  </a:lnTo>
                  <a:lnTo>
                    <a:pt x="191" y="116"/>
                  </a:lnTo>
                  <a:lnTo>
                    <a:pt x="192" y="115"/>
                  </a:lnTo>
                  <a:lnTo>
                    <a:pt x="192" y="113"/>
                  </a:lnTo>
                  <a:lnTo>
                    <a:pt x="193" y="112"/>
                  </a:lnTo>
                  <a:lnTo>
                    <a:pt x="195" y="111"/>
                  </a:lnTo>
                  <a:lnTo>
                    <a:pt x="196" y="110"/>
                  </a:lnTo>
                  <a:lnTo>
                    <a:pt x="190" y="121"/>
                  </a:lnTo>
                  <a:lnTo>
                    <a:pt x="190" y="126"/>
                  </a:lnTo>
                  <a:lnTo>
                    <a:pt x="190" y="132"/>
                  </a:lnTo>
                  <a:lnTo>
                    <a:pt x="192" y="138"/>
                  </a:lnTo>
                  <a:lnTo>
                    <a:pt x="195" y="143"/>
                  </a:lnTo>
                  <a:lnTo>
                    <a:pt x="197" y="149"/>
                  </a:lnTo>
                  <a:lnTo>
                    <a:pt x="200" y="154"/>
                  </a:lnTo>
                  <a:lnTo>
                    <a:pt x="201" y="159"/>
                  </a:lnTo>
                  <a:lnTo>
                    <a:pt x="200" y="165"/>
                  </a:lnTo>
                  <a:lnTo>
                    <a:pt x="197" y="170"/>
                  </a:lnTo>
                  <a:lnTo>
                    <a:pt x="191" y="175"/>
                  </a:lnTo>
                  <a:close/>
                </a:path>
              </a:pathLst>
            </a:custGeom>
            <a:solidFill>
              <a:srgbClr val="FFE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50" name="Freeform 321"/>
            <p:cNvSpPr>
              <a:spLocks/>
            </p:cNvSpPr>
            <p:nvPr/>
          </p:nvSpPr>
          <p:spPr bwMode="auto">
            <a:xfrm>
              <a:off x="2365" y="2089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51" name="Freeform 322"/>
            <p:cNvSpPr>
              <a:spLocks/>
            </p:cNvSpPr>
            <p:nvPr/>
          </p:nvSpPr>
          <p:spPr bwMode="auto">
            <a:xfrm>
              <a:off x="2365" y="2109"/>
              <a:ext cx="1" cy="2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1 h 4"/>
                <a:gd name="T4" fmla="*/ 0 w 1"/>
                <a:gd name="T5" fmla="*/ 2 h 4"/>
                <a:gd name="T6" fmla="*/ 0 w 1"/>
                <a:gd name="T7" fmla="*/ 2 h 4"/>
                <a:gd name="T8" fmla="*/ 0 w 1"/>
                <a:gd name="T9" fmla="*/ 2 h 4"/>
                <a:gd name="T10" fmla="*/ 0 w 1"/>
                <a:gd name="T11" fmla="*/ 2 h 4"/>
                <a:gd name="T12" fmla="*/ 0 w 1"/>
                <a:gd name="T13" fmla="*/ 2 h 4"/>
                <a:gd name="T14" fmla="*/ 0 w 1"/>
                <a:gd name="T15" fmla="*/ 2 h 4"/>
                <a:gd name="T16" fmla="*/ 0 w 1"/>
                <a:gd name="T17" fmla="*/ 1 h 4"/>
                <a:gd name="T18" fmla="*/ 0 w 1"/>
                <a:gd name="T19" fmla="*/ 1 h 4"/>
                <a:gd name="T20" fmla="*/ 0 w 1"/>
                <a:gd name="T21" fmla="*/ 0 h 4"/>
                <a:gd name="T22" fmla="*/ 0 w 1"/>
                <a:gd name="T23" fmla="*/ 0 h 4"/>
                <a:gd name="T24" fmla="*/ 0 w 1"/>
                <a:gd name="T25" fmla="*/ 0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52" name="Freeform 323"/>
            <p:cNvSpPr>
              <a:spLocks/>
            </p:cNvSpPr>
            <p:nvPr/>
          </p:nvSpPr>
          <p:spPr bwMode="auto">
            <a:xfrm>
              <a:off x="2368" y="2081"/>
              <a:ext cx="2" cy="4"/>
            </a:xfrm>
            <a:custGeom>
              <a:avLst/>
              <a:gdLst>
                <a:gd name="T0" fmla="*/ 1 w 4"/>
                <a:gd name="T1" fmla="*/ 2 h 8"/>
                <a:gd name="T2" fmla="*/ 0 w 4"/>
                <a:gd name="T3" fmla="*/ 0 h 8"/>
                <a:gd name="T4" fmla="*/ 2 w 4"/>
                <a:gd name="T5" fmla="*/ 4 h 8"/>
                <a:gd name="T6" fmla="*/ 2 w 4"/>
                <a:gd name="T7" fmla="*/ 4 h 8"/>
                <a:gd name="T8" fmla="*/ 2 w 4"/>
                <a:gd name="T9" fmla="*/ 4 h 8"/>
                <a:gd name="T10" fmla="*/ 2 w 4"/>
                <a:gd name="T11" fmla="*/ 4 h 8"/>
                <a:gd name="T12" fmla="*/ 2 w 4"/>
                <a:gd name="T13" fmla="*/ 3 h 8"/>
                <a:gd name="T14" fmla="*/ 2 w 4"/>
                <a:gd name="T15" fmla="*/ 3 h 8"/>
                <a:gd name="T16" fmla="*/ 2 w 4"/>
                <a:gd name="T17" fmla="*/ 3 h 8"/>
                <a:gd name="T18" fmla="*/ 1 w 4"/>
                <a:gd name="T19" fmla="*/ 2 h 8"/>
                <a:gd name="T20" fmla="*/ 1 w 4"/>
                <a:gd name="T21" fmla="*/ 2 h 8"/>
                <a:gd name="T22" fmla="*/ 1 w 4"/>
                <a:gd name="T23" fmla="*/ 2 h 8"/>
                <a:gd name="T24" fmla="*/ 1 w 4"/>
                <a:gd name="T25" fmla="*/ 2 h 8"/>
                <a:gd name="T26" fmla="*/ 1 w 4"/>
                <a:gd name="T27" fmla="*/ 2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" h="8">
                  <a:moveTo>
                    <a:pt x="2" y="3"/>
                  </a:moveTo>
                  <a:lnTo>
                    <a:pt x="0" y="0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5"/>
                  </a:lnTo>
                  <a:lnTo>
                    <a:pt x="2" y="4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53" name="Freeform 324"/>
            <p:cNvSpPr>
              <a:spLocks noEditPoints="1"/>
            </p:cNvSpPr>
            <p:nvPr/>
          </p:nvSpPr>
          <p:spPr bwMode="auto">
            <a:xfrm>
              <a:off x="2364" y="1957"/>
              <a:ext cx="11" cy="126"/>
            </a:xfrm>
            <a:custGeom>
              <a:avLst/>
              <a:gdLst>
                <a:gd name="T0" fmla="*/ 2 w 21"/>
                <a:gd name="T1" fmla="*/ 94 h 251"/>
                <a:gd name="T2" fmla="*/ 1 w 21"/>
                <a:gd name="T3" fmla="*/ 94 h 251"/>
                <a:gd name="T4" fmla="*/ 1 w 21"/>
                <a:gd name="T5" fmla="*/ 93 h 251"/>
                <a:gd name="T6" fmla="*/ 1 w 21"/>
                <a:gd name="T7" fmla="*/ 93 h 251"/>
                <a:gd name="T8" fmla="*/ 1 w 21"/>
                <a:gd name="T9" fmla="*/ 92 h 251"/>
                <a:gd name="T10" fmla="*/ 1 w 21"/>
                <a:gd name="T11" fmla="*/ 94 h 251"/>
                <a:gd name="T12" fmla="*/ 1 w 21"/>
                <a:gd name="T13" fmla="*/ 100 h 251"/>
                <a:gd name="T14" fmla="*/ 0 w 21"/>
                <a:gd name="T15" fmla="*/ 106 h 251"/>
                <a:gd name="T16" fmla="*/ 1 w 21"/>
                <a:gd name="T17" fmla="*/ 112 h 251"/>
                <a:gd name="T18" fmla="*/ 2 w 21"/>
                <a:gd name="T19" fmla="*/ 118 h 251"/>
                <a:gd name="T20" fmla="*/ 4 w 21"/>
                <a:gd name="T21" fmla="*/ 117 h 251"/>
                <a:gd name="T22" fmla="*/ 6 w 21"/>
                <a:gd name="T23" fmla="*/ 118 h 251"/>
                <a:gd name="T24" fmla="*/ 6 w 21"/>
                <a:gd name="T25" fmla="*/ 120 h 251"/>
                <a:gd name="T26" fmla="*/ 7 w 21"/>
                <a:gd name="T27" fmla="*/ 122 h 251"/>
                <a:gd name="T28" fmla="*/ 9 w 21"/>
                <a:gd name="T29" fmla="*/ 123 h 251"/>
                <a:gd name="T30" fmla="*/ 10 w 21"/>
                <a:gd name="T31" fmla="*/ 125 h 251"/>
                <a:gd name="T32" fmla="*/ 10 w 21"/>
                <a:gd name="T33" fmla="*/ 113 h 251"/>
                <a:gd name="T34" fmla="*/ 9 w 21"/>
                <a:gd name="T35" fmla="*/ 87 h 251"/>
                <a:gd name="T36" fmla="*/ 7 w 21"/>
                <a:gd name="T37" fmla="*/ 62 h 251"/>
                <a:gd name="T38" fmla="*/ 6 w 21"/>
                <a:gd name="T39" fmla="*/ 37 h 251"/>
                <a:gd name="T40" fmla="*/ 2 w 21"/>
                <a:gd name="T41" fmla="*/ 13 h 251"/>
                <a:gd name="T42" fmla="*/ 1 w 21"/>
                <a:gd name="T43" fmla="*/ 10 h 251"/>
                <a:gd name="T44" fmla="*/ 3 w 21"/>
                <a:gd name="T45" fmla="*/ 29 h 251"/>
                <a:gd name="T46" fmla="*/ 4 w 21"/>
                <a:gd name="T47" fmla="*/ 47 h 251"/>
                <a:gd name="T48" fmla="*/ 4 w 21"/>
                <a:gd name="T49" fmla="*/ 66 h 251"/>
                <a:gd name="T50" fmla="*/ 3 w 21"/>
                <a:gd name="T51" fmla="*/ 84 h 251"/>
                <a:gd name="T52" fmla="*/ 2 w 21"/>
                <a:gd name="T53" fmla="*/ 94 h 251"/>
                <a:gd name="T54" fmla="*/ 5 w 21"/>
                <a:gd name="T55" fmla="*/ 107 h 251"/>
                <a:gd name="T56" fmla="*/ 6 w 21"/>
                <a:gd name="T57" fmla="*/ 102 h 251"/>
                <a:gd name="T58" fmla="*/ 5 w 21"/>
                <a:gd name="T59" fmla="*/ 102 h 251"/>
                <a:gd name="T60" fmla="*/ 5 w 21"/>
                <a:gd name="T61" fmla="*/ 104 h 251"/>
                <a:gd name="T62" fmla="*/ 5 w 21"/>
                <a:gd name="T63" fmla="*/ 105 h 251"/>
                <a:gd name="T64" fmla="*/ 5 w 21"/>
                <a:gd name="T65" fmla="*/ 106 h 251"/>
                <a:gd name="T66" fmla="*/ 5 w 21"/>
                <a:gd name="T67" fmla="*/ 107 h 251"/>
                <a:gd name="T68" fmla="*/ 5 w 21"/>
                <a:gd name="T69" fmla="*/ 107 h 25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1" h="251">
                  <a:moveTo>
                    <a:pt x="3" y="187"/>
                  </a:moveTo>
                  <a:lnTo>
                    <a:pt x="3" y="188"/>
                  </a:lnTo>
                  <a:lnTo>
                    <a:pt x="3" y="187"/>
                  </a:lnTo>
                  <a:lnTo>
                    <a:pt x="2" y="187"/>
                  </a:lnTo>
                  <a:lnTo>
                    <a:pt x="2" y="186"/>
                  </a:lnTo>
                  <a:lnTo>
                    <a:pt x="1" y="186"/>
                  </a:lnTo>
                  <a:lnTo>
                    <a:pt x="1" y="184"/>
                  </a:lnTo>
                  <a:lnTo>
                    <a:pt x="1" y="188"/>
                  </a:lnTo>
                  <a:lnTo>
                    <a:pt x="1" y="193"/>
                  </a:lnTo>
                  <a:lnTo>
                    <a:pt x="1" y="199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1" y="218"/>
                  </a:lnTo>
                  <a:lnTo>
                    <a:pt x="1" y="224"/>
                  </a:lnTo>
                  <a:lnTo>
                    <a:pt x="2" y="230"/>
                  </a:lnTo>
                  <a:lnTo>
                    <a:pt x="4" y="236"/>
                  </a:lnTo>
                  <a:lnTo>
                    <a:pt x="7" y="241"/>
                  </a:lnTo>
                  <a:lnTo>
                    <a:pt x="7" y="233"/>
                  </a:lnTo>
                  <a:lnTo>
                    <a:pt x="12" y="233"/>
                  </a:lnTo>
                  <a:lnTo>
                    <a:pt x="12" y="235"/>
                  </a:lnTo>
                  <a:lnTo>
                    <a:pt x="12" y="237"/>
                  </a:lnTo>
                  <a:lnTo>
                    <a:pt x="12" y="240"/>
                  </a:lnTo>
                  <a:lnTo>
                    <a:pt x="13" y="241"/>
                  </a:lnTo>
                  <a:lnTo>
                    <a:pt x="14" y="244"/>
                  </a:lnTo>
                  <a:lnTo>
                    <a:pt x="17" y="245"/>
                  </a:lnTo>
                  <a:lnTo>
                    <a:pt x="18" y="246"/>
                  </a:lnTo>
                  <a:lnTo>
                    <a:pt x="19" y="247"/>
                  </a:lnTo>
                  <a:lnTo>
                    <a:pt x="19" y="249"/>
                  </a:lnTo>
                  <a:lnTo>
                    <a:pt x="21" y="251"/>
                  </a:lnTo>
                  <a:lnTo>
                    <a:pt x="19" y="225"/>
                  </a:lnTo>
                  <a:lnTo>
                    <a:pt x="18" y="199"/>
                  </a:lnTo>
                  <a:lnTo>
                    <a:pt x="18" y="174"/>
                  </a:lnTo>
                  <a:lnTo>
                    <a:pt x="16" y="148"/>
                  </a:lnTo>
                  <a:lnTo>
                    <a:pt x="14" y="124"/>
                  </a:lnTo>
                  <a:lnTo>
                    <a:pt x="13" y="99"/>
                  </a:lnTo>
                  <a:lnTo>
                    <a:pt x="11" y="74"/>
                  </a:lnTo>
                  <a:lnTo>
                    <a:pt x="8" y="49"/>
                  </a:lnTo>
                  <a:lnTo>
                    <a:pt x="4" y="25"/>
                  </a:lnTo>
                  <a:lnTo>
                    <a:pt x="1" y="0"/>
                  </a:lnTo>
                  <a:lnTo>
                    <a:pt x="2" y="19"/>
                  </a:lnTo>
                  <a:lnTo>
                    <a:pt x="4" y="38"/>
                  </a:lnTo>
                  <a:lnTo>
                    <a:pt x="6" y="57"/>
                  </a:lnTo>
                  <a:lnTo>
                    <a:pt x="7" y="75"/>
                  </a:lnTo>
                  <a:lnTo>
                    <a:pt x="8" y="94"/>
                  </a:lnTo>
                  <a:lnTo>
                    <a:pt x="9" y="113"/>
                  </a:lnTo>
                  <a:lnTo>
                    <a:pt x="8" y="131"/>
                  </a:lnTo>
                  <a:lnTo>
                    <a:pt x="8" y="150"/>
                  </a:lnTo>
                  <a:lnTo>
                    <a:pt x="6" y="168"/>
                  </a:lnTo>
                  <a:lnTo>
                    <a:pt x="3" y="188"/>
                  </a:lnTo>
                  <a:lnTo>
                    <a:pt x="3" y="187"/>
                  </a:lnTo>
                  <a:close/>
                  <a:moveTo>
                    <a:pt x="9" y="214"/>
                  </a:moveTo>
                  <a:lnTo>
                    <a:pt x="7" y="203"/>
                  </a:lnTo>
                  <a:lnTo>
                    <a:pt x="12" y="203"/>
                  </a:lnTo>
                  <a:lnTo>
                    <a:pt x="11" y="203"/>
                  </a:lnTo>
                  <a:lnTo>
                    <a:pt x="9" y="204"/>
                  </a:lnTo>
                  <a:lnTo>
                    <a:pt x="9" y="205"/>
                  </a:lnTo>
                  <a:lnTo>
                    <a:pt x="9" y="207"/>
                  </a:lnTo>
                  <a:lnTo>
                    <a:pt x="9" y="208"/>
                  </a:lnTo>
                  <a:lnTo>
                    <a:pt x="9" y="209"/>
                  </a:lnTo>
                  <a:lnTo>
                    <a:pt x="9" y="210"/>
                  </a:lnTo>
                  <a:lnTo>
                    <a:pt x="9" y="211"/>
                  </a:lnTo>
                  <a:lnTo>
                    <a:pt x="9" y="213"/>
                  </a:lnTo>
                  <a:lnTo>
                    <a:pt x="9" y="2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54" name="Freeform 325"/>
            <p:cNvSpPr>
              <a:spLocks/>
            </p:cNvSpPr>
            <p:nvPr/>
          </p:nvSpPr>
          <p:spPr bwMode="auto">
            <a:xfrm>
              <a:off x="2372" y="2113"/>
              <a:ext cx="1" cy="1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1 w 2"/>
                <a:gd name="T9" fmla="*/ 1 h 1"/>
                <a:gd name="T10" fmla="*/ 1 w 2"/>
                <a:gd name="T11" fmla="*/ 1 h 1"/>
                <a:gd name="T12" fmla="*/ 1 w 2"/>
                <a:gd name="T13" fmla="*/ 1 h 1"/>
                <a:gd name="T14" fmla="*/ 1 w 2"/>
                <a:gd name="T15" fmla="*/ 0 h 1"/>
                <a:gd name="T16" fmla="*/ 1 w 2"/>
                <a:gd name="T17" fmla="*/ 0 h 1"/>
                <a:gd name="T18" fmla="*/ 1 w 2"/>
                <a:gd name="T19" fmla="*/ 0 h 1"/>
                <a:gd name="T20" fmla="*/ 1 w 2"/>
                <a:gd name="T21" fmla="*/ 0 h 1"/>
                <a:gd name="T22" fmla="*/ 1 w 2"/>
                <a:gd name="T23" fmla="*/ 0 h 1"/>
                <a:gd name="T24" fmla="*/ 1 w 2"/>
                <a:gd name="T25" fmla="*/ 0 h 1"/>
                <a:gd name="T26" fmla="*/ 1 w 2"/>
                <a:gd name="T27" fmla="*/ 0 h 1"/>
                <a:gd name="T28" fmla="*/ 1 w 2"/>
                <a:gd name="T29" fmla="*/ 0 h 1"/>
                <a:gd name="T30" fmla="*/ 1 w 2"/>
                <a:gd name="T31" fmla="*/ 1 h 1"/>
                <a:gd name="T32" fmla="*/ 1 w 2"/>
                <a:gd name="T33" fmla="*/ 1 h 1"/>
                <a:gd name="T34" fmla="*/ 1 w 2"/>
                <a:gd name="T35" fmla="*/ 1 h 1"/>
                <a:gd name="T36" fmla="*/ 1 w 2"/>
                <a:gd name="T37" fmla="*/ 1 h 1"/>
                <a:gd name="T38" fmla="*/ 1 w 2"/>
                <a:gd name="T39" fmla="*/ 1 h 1"/>
                <a:gd name="T40" fmla="*/ 1 w 2"/>
                <a:gd name="T41" fmla="*/ 1 h 1"/>
                <a:gd name="T42" fmla="*/ 1 w 2"/>
                <a:gd name="T43" fmla="*/ 1 h 1"/>
                <a:gd name="T44" fmla="*/ 1 w 2"/>
                <a:gd name="T45" fmla="*/ 1 h 1"/>
                <a:gd name="T46" fmla="*/ 0 w 2"/>
                <a:gd name="T47" fmla="*/ 1 h 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55" name="Freeform 326"/>
            <p:cNvSpPr>
              <a:spLocks/>
            </p:cNvSpPr>
            <p:nvPr/>
          </p:nvSpPr>
          <p:spPr bwMode="auto">
            <a:xfrm>
              <a:off x="2365" y="2103"/>
              <a:ext cx="10" cy="10"/>
            </a:xfrm>
            <a:custGeom>
              <a:avLst/>
              <a:gdLst>
                <a:gd name="T0" fmla="*/ 4 w 21"/>
                <a:gd name="T1" fmla="*/ 10 h 20"/>
                <a:gd name="T2" fmla="*/ 7 w 21"/>
                <a:gd name="T3" fmla="*/ 10 h 20"/>
                <a:gd name="T4" fmla="*/ 7 w 21"/>
                <a:gd name="T5" fmla="*/ 9 h 20"/>
                <a:gd name="T6" fmla="*/ 7 w 21"/>
                <a:gd name="T7" fmla="*/ 9 h 20"/>
                <a:gd name="T8" fmla="*/ 7 w 21"/>
                <a:gd name="T9" fmla="*/ 8 h 20"/>
                <a:gd name="T10" fmla="*/ 7 w 21"/>
                <a:gd name="T11" fmla="*/ 8 h 20"/>
                <a:gd name="T12" fmla="*/ 7 w 21"/>
                <a:gd name="T13" fmla="*/ 7 h 20"/>
                <a:gd name="T14" fmla="*/ 8 w 21"/>
                <a:gd name="T15" fmla="*/ 6 h 20"/>
                <a:gd name="T16" fmla="*/ 8 w 21"/>
                <a:gd name="T17" fmla="*/ 6 h 20"/>
                <a:gd name="T18" fmla="*/ 8 w 21"/>
                <a:gd name="T19" fmla="*/ 6 h 20"/>
                <a:gd name="T20" fmla="*/ 8 w 21"/>
                <a:gd name="T21" fmla="*/ 5 h 20"/>
                <a:gd name="T22" fmla="*/ 8 w 21"/>
                <a:gd name="T23" fmla="*/ 5 h 20"/>
                <a:gd name="T24" fmla="*/ 10 w 21"/>
                <a:gd name="T25" fmla="*/ 6 h 20"/>
                <a:gd name="T26" fmla="*/ 10 w 21"/>
                <a:gd name="T27" fmla="*/ 5 h 20"/>
                <a:gd name="T28" fmla="*/ 10 w 21"/>
                <a:gd name="T29" fmla="*/ 5 h 20"/>
                <a:gd name="T30" fmla="*/ 10 w 21"/>
                <a:gd name="T31" fmla="*/ 5 h 20"/>
                <a:gd name="T32" fmla="*/ 10 w 21"/>
                <a:gd name="T33" fmla="*/ 4 h 20"/>
                <a:gd name="T34" fmla="*/ 10 w 21"/>
                <a:gd name="T35" fmla="*/ 3 h 20"/>
                <a:gd name="T36" fmla="*/ 10 w 21"/>
                <a:gd name="T37" fmla="*/ 3 h 20"/>
                <a:gd name="T38" fmla="*/ 10 w 21"/>
                <a:gd name="T39" fmla="*/ 3 h 20"/>
                <a:gd name="T40" fmla="*/ 10 w 21"/>
                <a:gd name="T41" fmla="*/ 2 h 20"/>
                <a:gd name="T42" fmla="*/ 10 w 21"/>
                <a:gd name="T43" fmla="*/ 1 h 20"/>
                <a:gd name="T44" fmla="*/ 10 w 21"/>
                <a:gd name="T45" fmla="*/ 1 h 20"/>
                <a:gd name="T46" fmla="*/ 10 w 21"/>
                <a:gd name="T47" fmla="*/ 2 h 20"/>
                <a:gd name="T48" fmla="*/ 9 w 21"/>
                <a:gd name="T49" fmla="*/ 2 h 20"/>
                <a:gd name="T50" fmla="*/ 8 w 21"/>
                <a:gd name="T51" fmla="*/ 3 h 20"/>
                <a:gd name="T52" fmla="*/ 8 w 21"/>
                <a:gd name="T53" fmla="*/ 3 h 20"/>
                <a:gd name="T54" fmla="*/ 7 w 21"/>
                <a:gd name="T55" fmla="*/ 3 h 20"/>
                <a:gd name="T56" fmla="*/ 6 w 21"/>
                <a:gd name="T57" fmla="*/ 3 h 20"/>
                <a:gd name="T58" fmla="*/ 6 w 21"/>
                <a:gd name="T59" fmla="*/ 4 h 20"/>
                <a:gd name="T60" fmla="*/ 6 w 21"/>
                <a:gd name="T61" fmla="*/ 4 h 20"/>
                <a:gd name="T62" fmla="*/ 5 w 21"/>
                <a:gd name="T63" fmla="*/ 5 h 20"/>
                <a:gd name="T64" fmla="*/ 5 w 21"/>
                <a:gd name="T65" fmla="*/ 6 h 20"/>
                <a:gd name="T66" fmla="*/ 1 w 21"/>
                <a:gd name="T67" fmla="*/ 0 h 20"/>
                <a:gd name="T68" fmla="*/ 1 w 21"/>
                <a:gd name="T69" fmla="*/ 0 h 20"/>
                <a:gd name="T70" fmla="*/ 1 w 21"/>
                <a:gd name="T71" fmla="*/ 1 h 20"/>
                <a:gd name="T72" fmla="*/ 0 w 21"/>
                <a:gd name="T73" fmla="*/ 1 h 20"/>
                <a:gd name="T74" fmla="*/ 0 w 21"/>
                <a:gd name="T75" fmla="*/ 2 h 20"/>
                <a:gd name="T76" fmla="*/ 0 w 21"/>
                <a:gd name="T77" fmla="*/ 3 h 20"/>
                <a:gd name="T78" fmla="*/ 0 w 21"/>
                <a:gd name="T79" fmla="*/ 3 h 20"/>
                <a:gd name="T80" fmla="*/ 0 w 21"/>
                <a:gd name="T81" fmla="*/ 4 h 20"/>
                <a:gd name="T82" fmla="*/ 0 w 21"/>
                <a:gd name="T83" fmla="*/ 5 h 20"/>
                <a:gd name="T84" fmla="*/ 0 w 21"/>
                <a:gd name="T85" fmla="*/ 5 h 20"/>
                <a:gd name="T86" fmla="*/ 0 w 21"/>
                <a:gd name="T87" fmla="*/ 6 h 20"/>
                <a:gd name="T88" fmla="*/ 1 w 21"/>
                <a:gd name="T89" fmla="*/ 5 h 20"/>
                <a:gd name="T90" fmla="*/ 1 w 21"/>
                <a:gd name="T91" fmla="*/ 5 h 20"/>
                <a:gd name="T92" fmla="*/ 2 w 21"/>
                <a:gd name="T93" fmla="*/ 6 h 20"/>
                <a:gd name="T94" fmla="*/ 3 w 21"/>
                <a:gd name="T95" fmla="*/ 6 h 20"/>
                <a:gd name="T96" fmla="*/ 3 w 21"/>
                <a:gd name="T97" fmla="*/ 6 h 20"/>
                <a:gd name="T98" fmla="*/ 3 w 21"/>
                <a:gd name="T99" fmla="*/ 7 h 20"/>
                <a:gd name="T100" fmla="*/ 4 w 21"/>
                <a:gd name="T101" fmla="*/ 8 h 20"/>
                <a:gd name="T102" fmla="*/ 4 w 21"/>
                <a:gd name="T103" fmla="*/ 8 h 20"/>
                <a:gd name="T104" fmla="*/ 4 w 21"/>
                <a:gd name="T105" fmla="*/ 9 h 20"/>
                <a:gd name="T106" fmla="*/ 4 w 21"/>
                <a:gd name="T107" fmla="*/ 9 h 20"/>
                <a:gd name="T108" fmla="*/ 4 w 21"/>
                <a:gd name="T109" fmla="*/ 10 h 20"/>
                <a:gd name="T110" fmla="*/ 4 w 21"/>
                <a:gd name="T111" fmla="*/ 10 h 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1" h="20">
                  <a:moveTo>
                    <a:pt x="8" y="20"/>
                  </a:moveTo>
                  <a:lnTo>
                    <a:pt x="15" y="20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5" y="16"/>
                  </a:lnTo>
                  <a:lnTo>
                    <a:pt x="15" y="15"/>
                  </a:lnTo>
                  <a:lnTo>
                    <a:pt x="15" y="14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21" y="11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1" y="5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3" y="6"/>
                  </a:lnTo>
                  <a:lnTo>
                    <a:pt x="12" y="7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56" name="Freeform 327"/>
            <p:cNvSpPr>
              <a:spLocks/>
            </p:cNvSpPr>
            <p:nvPr/>
          </p:nvSpPr>
          <p:spPr bwMode="auto">
            <a:xfrm>
              <a:off x="2375" y="2102"/>
              <a:ext cx="1" cy="3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0 h 6"/>
                <a:gd name="T4" fmla="*/ 0 w 1"/>
                <a:gd name="T5" fmla="*/ 0 h 6"/>
                <a:gd name="T6" fmla="*/ 0 w 1"/>
                <a:gd name="T7" fmla="*/ 1 h 6"/>
                <a:gd name="T8" fmla="*/ 0 w 1"/>
                <a:gd name="T9" fmla="*/ 1 h 6"/>
                <a:gd name="T10" fmla="*/ 0 w 1"/>
                <a:gd name="T11" fmla="*/ 2 h 6"/>
                <a:gd name="T12" fmla="*/ 0 w 1"/>
                <a:gd name="T13" fmla="*/ 2 h 6"/>
                <a:gd name="T14" fmla="*/ 0 w 1"/>
                <a:gd name="T15" fmla="*/ 2 h 6"/>
                <a:gd name="T16" fmla="*/ 0 w 1"/>
                <a:gd name="T17" fmla="*/ 2 h 6"/>
                <a:gd name="T18" fmla="*/ 0 w 1"/>
                <a:gd name="T19" fmla="*/ 3 h 6"/>
                <a:gd name="T20" fmla="*/ 0 w 1"/>
                <a:gd name="T21" fmla="*/ 3 h 6"/>
                <a:gd name="T22" fmla="*/ 0 w 1"/>
                <a:gd name="T23" fmla="*/ 3 h 6"/>
                <a:gd name="T24" fmla="*/ 0 w 1"/>
                <a:gd name="T25" fmla="*/ 3 h 6"/>
                <a:gd name="T26" fmla="*/ 0 w 1"/>
                <a:gd name="T27" fmla="*/ 3 h 6"/>
                <a:gd name="T28" fmla="*/ 0 w 1"/>
                <a:gd name="T29" fmla="*/ 3 h 6"/>
                <a:gd name="T30" fmla="*/ 0 w 1"/>
                <a:gd name="T31" fmla="*/ 2 h 6"/>
                <a:gd name="T32" fmla="*/ 0 w 1"/>
                <a:gd name="T33" fmla="*/ 2 h 6"/>
                <a:gd name="T34" fmla="*/ 0 w 1"/>
                <a:gd name="T35" fmla="*/ 2 h 6"/>
                <a:gd name="T36" fmla="*/ 0 w 1"/>
                <a:gd name="T37" fmla="*/ 2 h 6"/>
                <a:gd name="T38" fmla="*/ 0 w 1"/>
                <a:gd name="T39" fmla="*/ 1 h 6"/>
                <a:gd name="T40" fmla="*/ 0 w 1"/>
                <a:gd name="T41" fmla="*/ 1 h 6"/>
                <a:gd name="T42" fmla="*/ 0 w 1"/>
                <a:gd name="T43" fmla="*/ 0 h 6"/>
                <a:gd name="T44" fmla="*/ 0 w 1"/>
                <a:gd name="T45" fmla="*/ 0 h 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57" name="Freeform 328"/>
            <p:cNvSpPr>
              <a:spLocks/>
            </p:cNvSpPr>
            <p:nvPr/>
          </p:nvSpPr>
          <p:spPr bwMode="auto">
            <a:xfrm>
              <a:off x="2374" y="2082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1 w 2"/>
                <a:gd name="T9" fmla="*/ 1 h 1"/>
                <a:gd name="T10" fmla="*/ 1 w 2"/>
                <a:gd name="T11" fmla="*/ 1 h 1"/>
                <a:gd name="T12" fmla="*/ 1 w 2"/>
                <a:gd name="T13" fmla="*/ 1 h 1"/>
                <a:gd name="T14" fmla="*/ 1 w 2"/>
                <a:gd name="T15" fmla="*/ 1 h 1"/>
                <a:gd name="T16" fmla="*/ 1 w 2"/>
                <a:gd name="T17" fmla="*/ 1 h 1"/>
                <a:gd name="T18" fmla="*/ 1 w 2"/>
                <a:gd name="T19" fmla="*/ 1 h 1"/>
                <a:gd name="T20" fmla="*/ 1 w 2"/>
                <a:gd name="T21" fmla="*/ 1 h 1"/>
                <a:gd name="T22" fmla="*/ 1 w 2"/>
                <a:gd name="T23" fmla="*/ 1 h 1"/>
                <a:gd name="T24" fmla="*/ 1 w 2"/>
                <a:gd name="T25" fmla="*/ 1 h 1"/>
                <a:gd name="T26" fmla="*/ 1 w 2"/>
                <a:gd name="T27" fmla="*/ 1 h 1"/>
                <a:gd name="T28" fmla="*/ 1 w 2"/>
                <a:gd name="T29" fmla="*/ 1 h 1"/>
                <a:gd name="T30" fmla="*/ 1 w 2"/>
                <a:gd name="T31" fmla="*/ 1 h 1"/>
                <a:gd name="T32" fmla="*/ 1 w 2"/>
                <a:gd name="T33" fmla="*/ 1 h 1"/>
                <a:gd name="T34" fmla="*/ 1 w 2"/>
                <a:gd name="T35" fmla="*/ 1 h 1"/>
                <a:gd name="T36" fmla="*/ 1 w 2"/>
                <a:gd name="T37" fmla="*/ 1 h 1"/>
                <a:gd name="T38" fmla="*/ 1 w 2"/>
                <a:gd name="T39" fmla="*/ 1 h 1"/>
                <a:gd name="T40" fmla="*/ 1 w 2"/>
                <a:gd name="T41" fmla="*/ 1 h 1"/>
                <a:gd name="T42" fmla="*/ 1 w 2"/>
                <a:gd name="T43" fmla="*/ 1 h 1"/>
                <a:gd name="T44" fmla="*/ 0 w 2"/>
                <a:gd name="T45" fmla="*/ 0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58" name="Freeform 329"/>
            <p:cNvSpPr>
              <a:spLocks/>
            </p:cNvSpPr>
            <p:nvPr/>
          </p:nvSpPr>
          <p:spPr bwMode="auto">
            <a:xfrm>
              <a:off x="2370" y="2114"/>
              <a:ext cx="2" cy="12"/>
            </a:xfrm>
            <a:custGeom>
              <a:avLst/>
              <a:gdLst>
                <a:gd name="T0" fmla="*/ 0 w 4"/>
                <a:gd name="T1" fmla="*/ 11 h 23"/>
                <a:gd name="T2" fmla="*/ 0 w 4"/>
                <a:gd name="T3" fmla="*/ 12 h 23"/>
                <a:gd name="T4" fmla="*/ 1 w 4"/>
                <a:gd name="T5" fmla="*/ 12 h 23"/>
                <a:gd name="T6" fmla="*/ 1 w 4"/>
                <a:gd name="T7" fmla="*/ 12 h 23"/>
                <a:gd name="T8" fmla="*/ 1 w 4"/>
                <a:gd name="T9" fmla="*/ 12 h 23"/>
                <a:gd name="T10" fmla="*/ 1 w 4"/>
                <a:gd name="T11" fmla="*/ 12 h 23"/>
                <a:gd name="T12" fmla="*/ 1 w 4"/>
                <a:gd name="T13" fmla="*/ 12 h 23"/>
                <a:gd name="T14" fmla="*/ 1 w 4"/>
                <a:gd name="T15" fmla="*/ 12 h 23"/>
                <a:gd name="T16" fmla="*/ 1 w 4"/>
                <a:gd name="T17" fmla="*/ 12 h 23"/>
                <a:gd name="T18" fmla="*/ 2 w 4"/>
                <a:gd name="T19" fmla="*/ 12 h 23"/>
                <a:gd name="T20" fmla="*/ 2 w 4"/>
                <a:gd name="T21" fmla="*/ 12 h 23"/>
                <a:gd name="T22" fmla="*/ 2 w 4"/>
                <a:gd name="T23" fmla="*/ 11 h 23"/>
                <a:gd name="T24" fmla="*/ 2 w 4"/>
                <a:gd name="T25" fmla="*/ 9 h 23"/>
                <a:gd name="T26" fmla="*/ 2 w 4"/>
                <a:gd name="T27" fmla="*/ 8 h 23"/>
                <a:gd name="T28" fmla="*/ 2 w 4"/>
                <a:gd name="T29" fmla="*/ 8 h 23"/>
                <a:gd name="T30" fmla="*/ 2 w 4"/>
                <a:gd name="T31" fmla="*/ 6 h 23"/>
                <a:gd name="T32" fmla="*/ 2 w 4"/>
                <a:gd name="T33" fmla="*/ 5 h 23"/>
                <a:gd name="T34" fmla="*/ 2 w 4"/>
                <a:gd name="T35" fmla="*/ 4 h 23"/>
                <a:gd name="T36" fmla="*/ 2 w 4"/>
                <a:gd name="T37" fmla="*/ 3 h 23"/>
                <a:gd name="T38" fmla="*/ 2 w 4"/>
                <a:gd name="T39" fmla="*/ 1 h 23"/>
                <a:gd name="T40" fmla="*/ 2 w 4"/>
                <a:gd name="T41" fmla="*/ 0 h 23"/>
                <a:gd name="T42" fmla="*/ 2 w 4"/>
                <a:gd name="T43" fmla="*/ 1 h 23"/>
                <a:gd name="T44" fmla="*/ 2 w 4"/>
                <a:gd name="T45" fmla="*/ 3 h 23"/>
                <a:gd name="T46" fmla="*/ 2 w 4"/>
                <a:gd name="T47" fmla="*/ 4 h 23"/>
                <a:gd name="T48" fmla="*/ 2 w 4"/>
                <a:gd name="T49" fmla="*/ 5 h 23"/>
                <a:gd name="T50" fmla="*/ 2 w 4"/>
                <a:gd name="T51" fmla="*/ 6 h 23"/>
                <a:gd name="T52" fmla="*/ 2 w 4"/>
                <a:gd name="T53" fmla="*/ 8 h 23"/>
                <a:gd name="T54" fmla="*/ 1 w 4"/>
                <a:gd name="T55" fmla="*/ 9 h 23"/>
                <a:gd name="T56" fmla="*/ 1 w 4"/>
                <a:gd name="T57" fmla="*/ 10 h 23"/>
                <a:gd name="T58" fmla="*/ 1 w 4"/>
                <a:gd name="T59" fmla="*/ 11 h 23"/>
                <a:gd name="T60" fmla="*/ 0 w 4"/>
                <a:gd name="T61" fmla="*/ 12 h 23"/>
                <a:gd name="T62" fmla="*/ 0 w 4"/>
                <a:gd name="T63" fmla="*/ 12 h 23"/>
                <a:gd name="T64" fmla="*/ 0 w 4"/>
                <a:gd name="T65" fmla="*/ 11 h 2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" h="23">
                  <a:moveTo>
                    <a:pt x="0" y="22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7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5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59" name="Freeform 330"/>
            <p:cNvSpPr>
              <a:spLocks/>
            </p:cNvSpPr>
            <p:nvPr/>
          </p:nvSpPr>
          <p:spPr bwMode="auto">
            <a:xfrm>
              <a:off x="2365" y="2048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0 h 2"/>
                <a:gd name="T16" fmla="*/ 0 w 1"/>
                <a:gd name="T17" fmla="*/ 0 h 2"/>
                <a:gd name="T18" fmla="*/ 0 w 1"/>
                <a:gd name="T19" fmla="*/ 0 h 2"/>
                <a:gd name="T20" fmla="*/ 0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1 h 2"/>
                <a:gd name="T28" fmla="*/ 0 w 1"/>
                <a:gd name="T29" fmla="*/ 1 h 2"/>
                <a:gd name="T30" fmla="*/ 0 w 1"/>
                <a:gd name="T31" fmla="*/ 1 h 2"/>
                <a:gd name="T32" fmla="*/ 0 w 1"/>
                <a:gd name="T33" fmla="*/ 1 h 2"/>
                <a:gd name="T34" fmla="*/ 0 w 1"/>
                <a:gd name="T35" fmla="*/ 1 h 2"/>
                <a:gd name="T36" fmla="*/ 0 w 1"/>
                <a:gd name="T37" fmla="*/ 2 h 2"/>
                <a:gd name="T38" fmla="*/ 0 w 1"/>
                <a:gd name="T39" fmla="*/ 2 h 2"/>
                <a:gd name="T40" fmla="*/ 0 w 1"/>
                <a:gd name="T41" fmla="*/ 2 h 2"/>
                <a:gd name="T42" fmla="*/ 0 w 1"/>
                <a:gd name="T43" fmla="*/ 2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60" name="Freeform 331"/>
            <p:cNvSpPr>
              <a:spLocks/>
            </p:cNvSpPr>
            <p:nvPr/>
          </p:nvSpPr>
          <p:spPr bwMode="auto">
            <a:xfrm>
              <a:off x="2368" y="2124"/>
              <a:ext cx="2" cy="2"/>
            </a:xfrm>
            <a:custGeom>
              <a:avLst/>
              <a:gdLst>
                <a:gd name="T0" fmla="*/ 2 w 5"/>
                <a:gd name="T1" fmla="*/ 1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1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1 w 5"/>
                <a:gd name="T15" fmla="*/ 1 h 3"/>
                <a:gd name="T16" fmla="*/ 1 w 5"/>
                <a:gd name="T17" fmla="*/ 1 h 3"/>
                <a:gd name="T18" fmla="*/ 2 w 5"/>
                <a:gd name="T19" fmla="*/ 1 h 3"/>
                <a:gd name="T20" fmla="*/ 2 w 5"/>
                <a:gd name="T21" fmla="*/ 2 h 3"/>
                <a:gd name="T22" fmla="*/ 2 w 5"/>
                <a:gd name="T23" fmla="*/ 2 h 3"/>
                <a:gd name="T24" fmla="*/ 2 w 5"/>
                <a:gd name="T25" fmla="*/ 2 h 3"/>
                <a:gd name="T26" fmla="*/ 2 w 5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61" name="Freeform 332"/>
            <p:cNvSpPr>
              <a:spLocks/>
            </p:cNvSpPr>
            <p:nvPr/>
          </p:nvSpPr>
          <p:spPr bwMode="auto">
            <a:xfrm>
              <a:off x="2370" y="2126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w 1"/>
                <a:gd name="T45" fmla="*/ 0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62" name="Freeform 333"/>
            <p:cNvSpPr>
              <a:spLocks noEditPoints="1"/>
            </p:cNvSpPr>
            <p:nvPr/>
          </p:nvSpPr>
          <p:spPr bwMode="auto">
            <a:xfrm>
              <a:off x="2365" y="2083"/>
              <a:ext cx="10" cy="19"/>
            </a:xfrm>
            <a:custGeom>
              <a:avLst/>
              <a:gdLst>
                <a:gd name="T0" fmla="*/ 5 w 21"/>
                <a:gd name="T1" fmla="*/ 2 h 37"/>
                <a:gd name="T2" fmla="*/ 4 w 21"/>
                <a:gd name="T3" fmla="*/ 3 h 37"/>
                <a:gd name="T4" fmla="*/ 3 w 21"/>
                <a:gd name="T5" fmla="*/ 5 h 37"/>
                <a:gd name="T6" fmla="*/ 1 w 21"/>
                <a:gd name="T7" fmla="*/ 5 h 37"/>
                <a:gd name="T8" fmla="*/ 1 w 21"/>
                <a:gd name="T9" fmla="*/ 6 h 37"/>
                <a:gd name="T10" fmla="*/ 0 w 21"/>
                <a:gd name="T11" fmla="*/ 6 h 37"/>
                <a:gd name="T12" fmla="*/ 1 w 21"/>
                <a:gd name="T13" fmla="*/ 6 h 37"/>
                <a:gd name="T14" fmla="*/ 3 w 21"/>
                <a:gd name="T15" fmla="*/ 8 h 37"/>
                <a:gd name="T16" fmla="*/ 5 w 21"/>
                <a:gd name="T17" fmla="*/ 10 h 37"/>
                <a:gd name="T18" fmla="*/ 6 w 21"/>
                <a:gd name="T19" fmla="*/ 13 h 37"/>
                <a:gd name="T20" fmla="*/ 4 w 21"/>
                <a:gd name="T21" fmla="*/ 16 h 37"/>
                <a:gd name="T22" fmla="*/ 5 w 21"/>
                <a:gd name="T23" fmla="*/ 16 h 37"/>
                <a:gd name="T24" fmla="*/ 6 w 21"/>
                <a:gd name="T25" fmla="*/ 16 h 37"/>
                <a:gd name="T26" fmla="*/ 7 w 21"/>
                <a:gd name="T27" fmla="*/ 16 h 37"/>
                <a:gd name="T28" fmla="*/ 8 w 21"/>
                <a:gd name="T29" fmla="*/ 16 h 37"/>
                <a:gd name="T30" fmla="*/ 8 w 21"/>
                <a:gd name="T31" fmla="*/ 18 h 37"/>
                <a:gd name="T32" fmla="*/ 10 w 21"/>
                <a:gd name="T33" fmla="*/ 19 h 37"/>
                <a:gd name="T34" fmla="*/ 10 w 21"/>
                <a:gd name="T35" fmla="*/ 15 h 37"/>
                <a:gd name="T36" fmla="*/ 10 w 21"/>
                <a:gd name="T37" fmla="*/ 11 h 37"/>
                <a:gd name="T38" fmla="*/ 10 w 21"/>
                <a:gd name="T39" fmla="*/ 8 h 37"/>
                <a:gd name="T40" fmla="*/ 10 w 21"/>
                <a:gd name="T41" fmla="*/ 4 h 37"/>
                <a:gd name="T42" fmla="*/ 10 w 21"/>
                <a:gd name="T43" fmla="*/ 0 h 37"/>
                <a:gd name="T44" fmla="*/ 10 w 21"/>
                <a:gd name="T45" fmla="*/ 1 h 37"/>
                <a:gd name="T46" fmla="*/ 9 w 21"/>
                <a:gd name="T47" fmla="*/ 2 h 37"/>
                <a:gd name="T48" fmla="*/ 8 w 21"/>
                <a:gd name="T49" fmla="*/ 2 h 37"/>
                <a:gd name="T50" fmla="*/ 7 w 21"/>
                <a:gd name="T51" fmla="*/ 3 h 37"/>
                <a:gd name="T52" fmla="*/ 5 w 21"/>
                <a:gd name="T53" fmla="*/ 4 h 37"/>
                <a:gd name="T54" fmla="*/ 5 w 21"/>
                <a:gd name="T55" fmla="*/ 3 h 37"/>
                <a:gd name="T56" fmla="*/ 8 w 21"/>
                <a:gd name="T57" fmla="*/ 13 h 37"/>
                <a:gd name="T58" fmla="*/ 8 w 21"/>
                <a:gd name="T59" fmla="*/ 14 h 37"/>
                <a:gd name="T60" fmla="*/ 7 w 21"/>
                <a:gd name="T61" fmla="*/ 13 h 37"/>
                <a:gd name="T62" fmla="*/ 7 w 21"/>
                <a:gd name="T63" fmla="*/ 12 h 37"/>
                <a:gd name="T64" fmla="*/ 7 w 21"/>
                <a:gd name="T65" fmla="*/ 10 h 37"/>
                <a:gd name="T66" fmla="*/ 7 w 21"/>
                <a:gd name="T67" fmla="*/ 8 h 37"/>
                <a:gd name="T68" fmla="*/ 7 w 21"/>
                <a:gd name="T69" fmla="*/ 8 h 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1" h="37">
                  <a:moveTo>
                    <a:pt x="11" y="6"/>
                  </a:moveTo>
                  <a:lnTo>
                    <a:pt x="10" y="4"/>
                  </a:lnTo>
                  <a:lnTo>
                    <a:pt x="8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7" y="16"/>
                  </a:lnTo>
                  <a:lnTo>
                    <a:pt x="10" y="19"/>
                  </a:lnTo>
                  <a:lnTo>
                    <a:pt x="11" y="20"/>
                  </a:lnTo>
                  <a:lnTo>
                    <a:pt x="12" y="22"/>
                  </a:lnTo>
                  <a:lnTo>
                    <a:pt x="12" y="25"/>
                  </a:lnTo>
                  <a:lnTo>
                    <a:pt x="11" y="29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2" y="31"/>
                  </a:lnTo>
                  <a:lnTo>
                    <a:pt x="13" y="31"/>
                  </a:lnTo>
                  <a:lnTo>
                    <a:pt x="15" y="32"/>
                  </a:lnTo>
                  <a:lnTo>
                    <a:pt x="16" y="32"/>
                  </a:lnTo>
                  <a:lnTo>
                    <a:pt x="17" y="33"/>
                  </a:lnTo>
                  <a:lnTo>
                    <a:pt x="17" y="35"/>
                  </a:lnTo>
                  <a:lnTo>
                    <a:pt x="15" y="37"/>
                  </a:lnTo>
                  <a:lnTo>
                    <a:pt x="21" y="37"/>
                  </a:lnTo>
                  <a:lnTo>
                    <a:pt x="21" y="33"/>
                  </a:lnTo>
                  <a:lnTo>
                    <a:pt x="20" y="30"/>
                  </a:lnTo>
                  <a:lnTo>
                    <a:pt x="20" y="26"/>
                  </a:lnTo>
                  <a:lnTo>
                    <a:pt x="20" y="22"/>
                  </a:lnTo>
                  <a:lnTo>
                    <a:pt x="20" y="19"/>
                  </a:lnTo>
                  <a:lnTo>
                    <a:pt x="20" y="15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1" y="6"/>
                  </a:lnTo>
                  <a:close/>
                  <a:moveTo>
                    <a:pt x="15" y="16"/>
                  </a:moveTo>
                  <a:lnTo>
                    <a:pt x="17" y="26"/>
                  </a:lnTo>
                  <a:lnTo>
                    <a:pt x="17" y="27"/>
                  </a:lnTo>
                  <a:lnTo>
                    <a:pt x="16" y="27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5" y="20"/>
                  </a:lnTo>
                  <a:lnTo>
                    <a:pt x="15" y="17"/>
                  </a:lnTo>
                  <a:lnTo>
                    <a:pt x="15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63" name="Freeform 334"/>
            <p:cNvSpPr>
              <a:spLocks noEditPoints="1"/>
            </p:cNvSpPr>
            <p:nvPr/>
          </p:nvSpPr>
          <p:spPr bwMode="auto">
            <a:xfrm>
              <a:off x="2716" y="1964"/>
              <a:ext cx="50" cy="323"/>
            </a:xfrm>
            <a:custGeom>
              <a:avLst/>
              <a:gdLst>
                <a:gd name="T0" fmla="*/ 33 w 102"/>
                <a:gd name="T1" fmla="*/ 197 h 647"/>
                <a:gd name="T2" fmla="*/ 25 w 102"/>
                <a:gd name="T3" fmla="*/ 130 h 647"/>
                <a:gd name="T4" fmla="*/ 16 w 102"/>
                <a:gd name="T5" fmla="*/ 63 h 647"/>
                <a:gd name="T6" fmla="*/ 0 w 102"/>
                <a:gd name="T7" fmla="*/ 0 h 647"/>
                <a:gd name="T8" fmla="*/ 2 w 102"/>
                <a:gd name="T9" fmla="*/ 13 h 647"/>
                <a:gd name="T10" fmla="*/ 4 w 102"/>
                <a:gd name="T11" fmla="*/ 26 h 647"/>
                <a:gd name="T12" fmla="*/ 5 w 102"/>
                <a:gd name="T13" fmla="*/ 35 h 647"/>
                <a:gd name="T14" fmla="*/ 7 w 102"/>
                <a:gd name="T15" fmla="*/ 45 h 647"/>
                <a:gd name="T16" fmla="*/ 10 w 102"/>
                <a:gd name="T17" fmla="*/ 73 h 647"/>
                <a:gd name="T18" fmla="*/ 14 w 102"/>
                <a:gd name="T19" fmla="*/ 101 h 647"/>
                <a:gd name="T20" fmla="*/ 18 w 102"/>
                <a:gd name="T21" fmla="*/ 130 h 647"/>
                <a:gd name="T22" fmla="*/ 18 w 102"/>
                <a:gd name="T23" fmla="*/ 87 h 647"/>
                <a:gd name="T24" fmla="*/ 21 w 102"/>
                <a:gd name="T25" fmla="*/ 106 h 647"/>
                <a:gd name="T26" fmla="*/ 23 w 102"/>
                <a:gd name="T27" fmla="*/ 125 h 647"/>
                <a:gd name="T28" fmla="*/ 21 w 102"/>
                <a:gd name="T29" fmla="*/ 138 h 647"/>
                <a:gd name="T30" fmla="*/ 21 w 102"/>
                <a:gd name="T31" fmla="*/ 137 h 647"/>
                <a:gd name="T32" fmla="*/ 21 w 102"/>
                <a:gd name="T33" fmla="*/ 135 h 647"/>
                <a:gd name="T34" fmla="*/ 21 w 102"/>
                <a:gd name="T35" fmla="*/ 134 h 647"/>
                <a:gd name="T36" fmla="*/ 21 w 102"/>
                <a:gd name="T37" fmla="*/ 143 h 647"/>
                <a:gd name="T38" fmla="*/ 24 w 102"/>
                <a:gd name="T39" fmla="*/ 158 h 647"/>
                <a:gd name="T40" fmla="*/ 25 w 102"/>
                <a:gd name="T41" fmla="*/ 173 h 647"/>
                <a:gd name="T42" fmla="*/ 28 w 102"/>
                <a:gd name="T43" fmla="*/ 189 h 647"/>
                <a:gd name="T44" fmla="*/ 28 w 102"/>
                <a:gd name="T45" fmla="*/ 186 h 647"/>
                <a:gd name="T46" fmla="*/ 28 w 102"/>
                <a:gd name="T47" fmla="*/ 184 h 647"/>
                <a:gd name="T48" fmla="*/ 28 w 102"/>
                <a:gd name="T49" fmla="*/ 182 h 647"/>
                <a:gd name="T50" fmla="*/ 30 w 102"/>
                <a:gd name="T51" fmla="*/ 184 h 647"/>
                <a:gd name="T52" fmla="*/ 30 w 102"/>
                <a:gd name="T53" fmla="*/ 189 h 647"/>
                <a:gd name="T54" fmla="*/ 28 w 102"/>
                <a:gd name="T55" fmla="*/ 194 h 647"/>
                <a:gd name="T56" fmla="*/ 29 w 102"/>
                <a:gd name="T57" fmla="*/ 197 h 647"/>
                <a:gd name="T58" fmla="*/ 29 w 102"/>
                <a:gd name="T59" fmla="*/ 194 h 647"/>
                <a:gd name="T60" fmla="*/ 29 w 102"/>
                <a:gd name="T61" fmla="*/ 192 h 647"/>
                <a:gd name="T62" fmla="*/ 31 w 102"/>
                <a:gd name="T63" fmla="*/ 190 h 647"/>
                <a:gd name="T64" fmla="*/ 35 w 102"/>
                <a:gd name="T65" fmla="*/ 215 h 647"/>
                <a:gd name="T66" fmla="*/ 39 w 102"/>
                <a:gd name="T67" fmla="*/ 242 h 647"/>
                <a:gd name="T68" fmla="*/ 42 w 102"/>
                <a:gd name="T69" fmla="*/ 268 h 647"/>
                <a:gd name="T70" fmla="*/ 44 w 102"/>
                <a:gd name="T71" fmla="*/ 279 h 647"/>
                <a:gd name="T72" fmla="*/ 46 w 102"/>
                <a:gd name="T73" fmla="*/ 294 h 647"/>
                <a:gd name="T74" fmla="*/ 47 w 102"/>
                <a:gd name="T75" fmla="*/ 309 h 647"/>
                <a:gd name="T76" fmla="*/ 50 w 102"/>
                <a:gd name="T77" fmla="*/ 323 h 647"/>
                <a:gd name="T78" fmla="*/ 38 w 102"/>
                <a:gd name="T79" fmla="*/ 218 h 647"/>
                <a:gd name="T80" fmla="*/ 24 w 102"/>
                <a:gd name="T81" fmla="*/ 145 h 647"/>
                <a:gd name="T82" fmla="*/ 25 w 102"/>
                <a:gd name="T83" fmla="*/ 145 h 647"/>
                <a:gd name="T84" fmla="*/ 40 w 102"/>
                <a:gd name="T85" fmla="*/ 226 h 647"/>
                <a:gd name="T86" fmla="*/ 40 w 102"/>
                <a:gd name="T87" fmla="*/ 219 h 647"/>
                <a:gd name="T88" fmla="*/ 40 w 102"/>
                <a:gd name="T89" fmla="*/ 226 h 6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02" h="647">
                  <a:moveTo>
                    <a:pt x="78" y="437"/>
                  </a:moveTo>
                  <a:lnTo>
                    <a:pt x="74" y="437"/>
                  </a:lnTo>
                  <a:lnTo>
                    <a:pt x="67" y="394"/>
                  </a:lnTo>
                  <a:lnTo>
                    <a:pt x="61" y="349"/>
                  </a:lnTo>
                  <a:lnTo>
                    <a:pt x="56" y="305"/>
                  </a:lnTo>
                  <a:lnTo>
                    <a:pt x="51" y="260"/>
                  </a:lnTo>
                  <a:lnTo>
                    <a:pt x="46" y="216"/>
                  </a:lnTo>
                  <a:lnTo>
                    <a:pt x="41" y="171"/>
                  </a:lnTo>
                  <a:lnTo>
                    <a:pt x="33" y="127"/>
                  </a:lnTo>
                  <a:lnTo>
                    <a:pt x="25" y="83"/>
                  </a:lnTo>
                  <a:lnTo>
                    <a:pt x="14" y="41"/>
                  </a:lnTo>
                  <a:lnTo>
                    <a:pt x="0" y="0"/>
                  </a:lnTo>
                  <a:lnTo>
                    <a:pt x="1" y="8"/>
                  </a:lnTo>
                  <a:lnTo>
                    <a:pt x="3" y="16"/>
                  </a:lnTo>
                  <a:lnTo>
                    <a:pt x="5" y="26"/>
                  </a:lnTo>
                  <a:lnTo>
                    <a:pt x="6" y="35"/>
                  </a:lnTo>
                  <a:lnTo>
                    <a:pt x="7" y="44"/>
                  </a:lnTo>
                  <a:lnTo>
                    <a:pt x="9" y="52"/>
                  </a:lnTo>
                  <a:lnTo>
                    <a:pt x="10" y="60"/>
                  </a:lnTo>
                  <a:lnTo>
                    <a:pt x="10" y="66"/>
                  </a:lnTo>
                  <a:lnTo>
                    <a:pt x="10" y="71"/>
                  </a:lnTo>
                  <a:lnTo>
                    <a:pt x="9" y="75"/>
                  </a:lnTo>
                  <a:lnTo>
                    <a:pt x="12" y="72"/>
                  </a:lnTo>
                  <a:lnTo>
                    <a:pt x="14" y="91"/>
                  </a:lnTo>
                  <a:lnTo>
                    <a:pt x="15" y="109"/>
                  </a:lnTo>
                  <a:lnTo>
                    <a:pt x="17" y="128"/>
                  </a:lnTo>
                  <a:lnTo>
                    <a:pt x="20" y="146"/>
                  </a:lnTo>
                  <a:lnTo>
                    <a:pt x="22" y="166"/>
                  </a:lnTo>
                  <a:lnTo>
                    <a:pt x="26" y="185"/>
                  </a:lnTo>
                  <a:lnTo>
                    <a:pt x="29" y="203"/>
                  </a:lnTo>
                  <a:lnTo>
                    <a:pt x="31" y="223"/>
                  </a:lnTo>
                  <a:lnTo>
                    <a:pt x="33" y="242"/>
                  </a:lnTo>
                  <a:lnTo>
                    <a:pt x="36" y="261"/>
                  </a:lnTo>
                  <a:lnTo>
                    <a:pt x="33" y="151"/>
                  </a:lnTo>
                  <a:lnTo>
                    <a:pt x="35" y="162"/>
                  </a:lnTo>
                  <a:lnTo>
                    <a:pt x="37" y="175"/>
                  </a:lnTo>
                  <a:lnTo>
                    <a:pt x="38" y="187"/>
                  </a:lnTo>
                  <a:lnTo>
                    <a:pt x="41" y="199"/>
                  </a:lnTo>
                  <a:lnTo>
                    <a:pt x="42" y="213"/>
                  </a:lnTo>
                  <a:lnTo>
                    <a:pt x="43" y="225"/>
                  </a:lnTo>
                  <a:lnTo>
                    <a:pt x="45" y="238"/>
                  </a:lnTo>
                  <a:lnTo>
                    <a:pt x="46" y="251"/>
                  </a:lnTo>
                  <a:lnTo>
                    <a:pt x="45" y="264"/>
                  </a:lnTo>
                  <a:lnTo>
                    <a:pt x="45" y="276"/>
                  </a:lnTo>
                  <a:lnTo>
                    <a:pt x="43" y="276"/>
                  </a:lnTo>
                  <a:lnTo>
                    <a:pt x="43" y="275"/>
                  </a:lnTo>
                  <a:lnTo>
                    <a:pt x="42" y="275"/>
                  </a:lnTo>
                  <a:lnTo>
                    <a:pt x="42" y="274"/>
                  </a:lnTo>
                  <a:lnTo>
                    <a:pt x="42" y="272"/>
                  </a:lnTo>
                  <a:lnTo>
                    <a:pt x="42" y="271"/>
                  </a:lnTo>
                  <a:lnTo>
                    <a:pt x="42" y="270"/>
                  </a:lnTo>
                  <a:lnTo>
                    <a:pt x="42" y="269"/>
                  </a:lnTo>
                  <a:lnTo>
                    <a:pt x="42" y="268"/>
                  </a:lnTo>
                  <a:lnTo>
                    <a:pt x="38" y="280"/>
                  </a:lnTo>
                  <a:lnTo>
                    <a:pt x="42" y="276"/>
                  </a:lnTo>
                  <a:lnTo>
                    <a:pt x="43" y="286"/>
                  </a:lnTo>
                  <a:lnTo>
                    <a:pt x="46" y="296"/>
                  </a:lnTo>
                  <a:lnTo>
                    <a:pt x="47" y="306"/>
                  </a:lnTo>
                  <a:lnTo>
                    <a:pt x="48" y="316"/>
                  </a:lnTo>
                  <a:lnTo>
                    <a:pt x="50" y="327"/>
                  </a:lnTo>
                  <a:lnTo>
                    <a:pt x="51" y="337"/>
                  </a:lnTo>
                  <a:lnTo>
                    <a:pt x="52" y="347"/>
                  </a:lnTo>
                  <a:lnTo>
                    <a:pt x="55" y="357"/>
                  </a:lnTo>
                  <a:lnTo>
                    <a:pt x="56" y="368"/>
                  </a:lnTo>
                  <a:lnTo>
                    <a:pt x="57" y="378"/>
                  </a:lnTo>
                  <a:lnTo>
                    <a:pt x="57" y="376"/>
                  </a:lnTo>
                  <a:lnTo>
                    <a:pt x="57" y="374"/>
                  </a:lnTo>
                  <a:lnTo>
                    <a:pt x="57" y="373"/>
                  </a:lnTo>
                  <a:lnTo>
                    <a:pt x="57" y="371"/>
                  </a:lnTo>
                  <a:lnTo>
                    <a:pt x="57" y="369"/>
                  </a:lnTo>
                  <a:lnTo>
                    <a:pt x="57" y="368"/>
                  </a:lnTo>
                  <a:lnTo>
                    <a:pt x="57" y="366"/>
                  </a:lnTo>
                  <a:lnTo>
                    <a:pt x="57" y="365"/>
                  </a:lnTo>
                  <a:lnTo>
                    <a:pt x="58" y="364"/>
                  </a:lnTo>
                  <a:lnTo>
                    <a:pt x="60" y="363"/>
                  </a:lnTo>
                  <a:lnTo>
                    <a:pt x="62" y="366"/>
                  </a:lnTo>
                  <a:lnTo>
                    <a:pt x="62" y="369"/>
                  </a:lnTo>
                  <a:lnTo>
                    <a:pt x="62" y="373"/>
                  </a:lnTo>
                  <a:lnTo>
                    <a:pt x="62" y="375"/>
                  </a:lnTo>
                  <a:lnTo>
                    <a:pt x="61" y="379"/>
                  </a:lnTo>
                  <a:lnTo>
                    <a:pt x="61" y="381"/>
                  </a:lnTo>
                  <a:lnTo>
                    <a:pt x="60" y="385"/>
                  </a:lnTo>
                  <a:lnTo>
                    <a:pt x="58" y="388"/>
                  </a:lnTo>
                  <a:lnTo>
                    <a:pt x="58" y="391"/>
                  </a:lnTo>
                  <a:lnTo>
                    <a:pt x="60" y="395"/>
                  </a:lnTo>
                  <a:lnTo>
                    <a:pt x="60" y="394"/>
                  </a:lnTo>
                  <a:lnTo>
                    <a:pt x="60" y="391"/>
                  </a:lnTo>
                  <a:lnTo>
                    <a:pt x="60" y="390"/>
                  </a:lnTo>
                  <a:lnTo>
                    <a:pt x="60" y="389"/>
                  </a:lnTo>
                  <a:lnTo>
                    <a:pt x="60" y="388"/>
                  </a:lnTo>
                  <a:lnTo>
                    <a:pt x="60" y="385"/>
                  </a:lnTo>
                  <a:lnTo>
                    <a:pt x="60" y="384"/>
                  </a:lnTo>
                  <a:lnTo>
                    <a:pt x="61" y="383"/>
                  </a:lnTo>
                  <a:lnTo>
                    <a:pt x="62" y="381"/>
                  </a:lnTo>
                  <a:lnTo>
                    <a:pt x="63" y="380"/>
                  </a:lnTo>
                  <a:lnTo>
                    <a:pt x="66" y="396"/>
                  </a:lnTo>
                  <a:lnTo>
                    <a:pt x="68" y="412"/>
                  </a:lnTo>
                  <a:lnTo>
                    <a:pt x="71" y="431"/>
                  </a:lnTo>
                  <a:lnTo>
                    <a:pt x="73" y="448"/>
                  </a:lnTo>
                  <a:lnTo>
                    <a:pt x="77" y="465"/>
                  </a:lnTo>
                  <a:lnTo>
                    <a:pt x="79" y="484"/>
                  </a:lnTo>
                  <a:lnTo>
                    <a:pt x="82" y="501"/>
                  </a:lnTo>
                  <a:lnTo>
                    <a:pt x="83" y="519"/>
                  </a:lnTo>
                  <a:lnTo>
                    <a:pt x="86" y="536"/>
                  </a:lnTo>
                  <a:lnTo>
                    <a:pt x="87" y="552"/>
                  </a:lnTo>
                  <a:lnTo>
                    <a:pt x="89" y="550"/>
                  </a:lnTo>
                  <a:lnTo>
                    <a:pt x="90" y="559"/>
                  </a:lnTo>
                  <a:lnTo>
                    <a:pt x="92" y="569"/>
                  </a:lnTo>
                  <a:lnTo>
                    <a:pt x="93" y="579"/>
                  </a:lnTo>
                  <a:lnTo>
                    <a:pt x="93" y="588"/>
                  </a:lnTo>
                  <a:lnTo>
                    <a:pt x="94" y="598"/>
                  </a:lnTo>
                  <a:lnTo>
                    <a:pt x="95" y="608"/>
                  </a:lnTo>
                  <a:lnTo>
                    <a:pt x="95" y="618"/>
                  </a:lnTo>
                  <a:lnTo>
                    <a:pt x="98" y="627"/>
                  </a:lnTo>
                  <a:lnTo>
                    <a:pt x="99" y="637"/>
                  </a:lnTo>
                  <a:lnTo>
                    <a:pt x="102" y="647"/>
                  </a:lnTo>
                  <a:lnTo>
                    <a:pt x="78" y="407"/>
                  </a:lnTo>
                  <a:lnTo>
                    <a:pt x="78" y="437"/>
                  </a:lnTo>
                  <a:close/>
                  <a:moveTo>
                    <a:pt x="51" y="291"/>
                  </a:moveTo>
                  <a:lnTo>
                    <a:pt x="48" y="291"/>
                  </a:lnTo>
                  <a:lnTo>
                    <a:pt x="48" y="280"/>
                  </a:lnTo>
                  <a:lnTo>
                    <a:pt x="51" y="280"/>
                  </a:lnTo>
                  <a:lnTo>
                    <a:pt x="51" y="291"/>
                  </a:lnTo>
                  <a:close/>
                  <a:moveTo>
                    <a:pt x="81" y="452"/>
                  </a:moveTo>
                  <a:lnTo>
                    <a:pt x="78" y="452"/>
                  </a:lnTo>
                  <a:lnTo>
                    <a:pt x="78" y="439"/>
                  </a:lnTo>
                  <a:lnTo>
                    <a:pt x="81" y="439"/>
                  </a:lnTo>
                  <a:lnTo>
                    <a:pt x="81" y="4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64" name="Freeform 335"/>
            <p:cNvSpPr>
              <a:spLocks/>
            </p:cNvSpPr>
            <p:nvPr/>
          </p:nvSpPr>
          <p:spPr bwMode="auto">
            <a:xfrm>
              <a:off x="2857" y="1967"/>
              <a:ext cx="2" cy="4"/>
            </a:xfrm>
            <a:custGeom>
              <a:avLst/>
              <a:gdLst>
                <a:gd name="T0" fmla="*/ 2 w 3"/>
                <a:gd name="T1" fmla="*/ 0 h 8"/>
                <a:gd name="T2" fmla="*/ 0 w 3"/>
                <a:gd name="T3" fmla="*/ 0 h 8"/>
                <a:gd name="T4" fmla="*/ 0 w 3"/>
                <a:gd name="T5" fmla="*/ 4 h 8"/>
                <a:gd name="T6" fmla="*/ 2 w 3"/>
                <a:gd name="T7" fmla="*/ 4 h 8"/>
                <a:gd name="T8" fmla="*/ 2 w 3"/>
                <a:gd name="T9" fmla="*/ 0 h 8"/>
                <a:gd name="T10" fmla="*/ 2 w 3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65" name="Freeform 336"/>
            <p:cNvSpPr>
              <a:spLocks/>
            </p:cNvSpPr>
            <p:nvPr/>
          </p:nvSpPr>
          <p:spPr bwMode="auto">
            <a:xfrm>
              <a:off x="2464" y="2075"/>
              <a:ext cx="2" cy="6"/>
            </a:xfrm>
            <a:custGeom>
              <a:avLst/>
              <a:gdLst>
                <a:gd name="T0" fmla="*/ 2 w 5"/>
                <a:gd name="T1" fmla="*/ 5 h 11"/>
                <a:gd name="T2" fmla="*/ 2 w 5"/>
                <a:gd name="T3" fmla="*/ 5 h 11"/>
                <a:gd name="T4" fmla="*/ 2 w 5"/>
                <a:gd name="T5" fmla="*/ 5 h 11"/>
                <a:gd name="T6" fmla="*/ 2 w 5"/>
                <a:gd name="T7" fmla="*/ 4 h 11"/>
                <a:gd name="T8" fmla="*/ 1 w 5"/>
                <a:gd name="T9" fmla="*/ 3 h 11"/>
                <a:gd name="T10" fmla="*/ 1 w 5"/>
                <a:gd name="T11" fmla="*/ 3 h 11"/>
                <a:gd name="T12" fmla="*/ 1 w 5"/>
                <a:gd name="T13" fmla="*/ 2 h 11"/>
                <a:gd name="T14" fmla="*/ 1 w 5"/>
                <a:gd name="T15" fmla="*/ 1 h 11"/>
                <a:gd name="T16" fmla="*/ 0 w 5"/>
                <a:gd name="T17" fmla="*/ 1 h 11"/>
                <a:gd name="T18" fmla="*/ 0 w 5"/>
                <a:gd name="T19" fmla="*/ 1 h 11"/>
                <a:gd name="T20" fmla="*/ 0 w 5"/>
                <a:gd name="T21" fmla="*/ 0 h 11"/>
                <a:gd name="T22" fmla="*/ 0 w 5"/>
                <a:gd name="T23" fmla="*/ 1 h 11"/>
                <a:gd name="T24" fmla="*/ 0 w 5"/>
                <a:gd name="T25" fmla="*/ 3 h 11"/>
                <a:gd name="T26" fmla="*/ 0 w 5"/>
                <a:gd name="T27" fmla="*/ 4 h 11"/>
                <a:gd name="T28" fmla="*/ 0 w 5"/>
                <a:gd name="T29" fmla="*/ 5 h 11"/>
                <a:gd name="T30" fmla="*/ 0 w 5"/>
                <a:gd name="T31" fmla="*/ 5 h 11"/>
                <a:gd name="T32" fmla="*/ 0 w 5"/>
                <a:gd name="T33" fmla="*/ 5 h 11"/>
                <a:gd name="T34" fmla="*/ 1 w 5"/>
                <a:gd name="T35" fmla="*/ 5 h 11"/>
                <a:gd name="T36" fmla="*/ 1 w 5"/>
                <a:gd name="T37" fmla="*/ 5 h 11"/>
                <a:gd name="T38" fmla="*/ 2 w 5"/>
                <a:gd name="T39" fmla="*/ 5 h 11"/>
                <a:gd name="T40" fmla="*/ 2 w 5"/>
                <a:gd name="T41" fmla="*/ 6 h 11"/>
                <a:gd name="T42" fmla="*/ 2 w 5"/>
                <a:gd name="T43" fmla="*/ 6 h 11"/>
                <a:gd name="T44" fmla="*/ 2 w 5"/>
                <a:gd name="T45" fmla="*/ 5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lnTo>
                    <a:pt x="4" y="10"/>
                  </a:lnTo>
                  <a:lnTo>
                    <a:pt x="4" y="9"/>
                  </a:lnTo>
                  <a:lnTo>
                    <a:pt x="4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66" name="Freeform 337"/>
            <p:cNvSpPr>
              <a:spLocks/>
            </p:cNvSpPr>
            <p:nvPr/>
          </p:nvSpPr>
          <p:spPr bwMode="auto">
            <a:xfrm>
              <a:off x="2467" y="2102"/>
              <a:ext cx="1" cy="1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1 h 3"/>
                <a:gd name="T4" fmla="*/ 0 w 1"/>
                <a:gd name="T5" fmla="*/ 1 h 3"/>
                <a:gd name="T6" fmla="*/ 0 w 1"/>
                <a:gd name="T7" fmla="*/ 1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1 h 3"/>
                <a:gd name="T14" fmla="*/ 0 w 1"/>
                <a:gd name="T15" fmla="*/ 1 h 3"/>
                <a:gd name="T16" fmla="*/ 0 w 1"/>
                <a:gd name="T17" fmla="*/ 0 h 3"/>
                <a:gd name="T18" fmla="*/ 0 w 1"/>
                <a:gd name="T19" fmla="*/ 0 h 3"/>
                <a:gd name="T20" fmla="*/ 0 w 1"/>
                <a:gd name="T21" fmla="*/ 0 h 3"/>
                <a:gd name="T22" fmla="*/ 0 w 1"/>
                <a:gd name="T23" fmla="*/ 0 h 3"/>
                <a:gd name="T24" fmla="*/ 0 w 1"/>
                <a:gd name="T25" fmla="*/ 0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1 h 3"/>
                <a:gd name="T32" fmla="*/ 0 w 1"/>
                <a:gd name="T33" fmla="*/ 1 h 3"/>
                <a:gd name="T34" fmla="*/ 0 w 1"/>
                <a:gd name="T35" fmla="*/ 1 h 3"/>
                <a:gd name="T36" fmla="*/ 0 w 1"/>
                <a:gd name="T37" fmla="*/ 1 h 3"/>
                <a:gd name="T38" fmla="*/ 0 w 1"/>
                <a:gd name="T39" fmla="*/ 1 h 3"/>
                <a:gd name="T40" fmla="*/ 0 w 1"/>
                <a:gd name="T41" fmla="*/ 1 h 3"/>
                <a:gd name="T42" fmla="*/ 0 w 1"/>
                <a:gd name="T43" fmla="*/ 1 h 3"/>
                <a:gd name="T44" fmla="*/ 0 w 1"/>
                <a:gd name="T45" fmla="*/ 1 h 3"/>
                <a:gd name="T46" fmla="*/ 0 w 1"/>
                <a:gd name="T47" fmla="*/ 1 h 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67" name="Freeform 338"/>
            <p:cNvSpPr>
              <a:spLocks/>
            </p:cNvSpPr>
            <p:nvPr/>
          </p:nvSpPr>
          <p:spPr bwMode="auto">
            <a:xfrm>
              <a:off x="2459" y="2103"/>
              <a:ext cx="8" cy="80"/>
            </a:xfrm>
            <a:custGeom>
              <a:avLst/>
              <a:gdLst>
                <a:gd name="T0" fmla="*/ 7 w 16"/>
                <a:gd name="T1" fmla="*/ 5 h 159"/>
                <a:gd name="T2" fmla="*/ 6 w 16"/>
                <a:gd name="T3" fmla="*/ 12 h 159"/>
                <a:gd name="T4" fmla="*/ 5 w 16"/>
                <a:gd name="T5" fmla="*/ 20 h 159"/>
                <a:gd name="T6" fmla="*/ 5 w 16"/>
                <a:gd name="T7" fmla="*/ 27 h 159"/>
                <a:gd name="T8" fmla="*/ 3 w 16"/>
                <a:gd name="T9" fmla="*/ 35 h 159"/>
                <a:gd name="T10" fmla="*/ 2 w 16"/>
                <a:gd name="T11" fmla="*/ 43 h 159"/>
                <a:gd name="T12" fmla="*/ 2 w 16"/>
                <a:gd name="T13" fmla="*/ 50 h 159"/>
                <a:gd name="T14" fmla="*/ 1 w 16"/>
                <a:gd name="T15" fmla="*/ 58 h 159"/>
                <a:gd name="T16" fmla="*/ 0 w 16"/>
                <a:gd name="T17" fmla="*/ 66 h 159"/>
                <a:gd name="T18" fmla="*/ 0 w 16"/>
                <a:gd name="T19" fmla="*/ 73 h 159"/>
                <a:gd name="T20" fmla="*/ 1 w 16"/>
                <a:gd name="T21" fmla="*/ 80 h 159"/>
                <a:gd name="T22" fmla="*/ 2 w 16"/>
                <a:gd name="T23" fmla="*/ 72 h 159"/>
                <a:gd name="T24" fmla="*/ 2 w 16"/>
                <a:gd name="T25" fmla="*/ 64 h 159"/>
                <a:gd name="T26" fmla="*/ 2 w 16"/>
                <a:gd name="T27" fmla="*/ 56 h 159"/>
                <a:gd name="T28" fmla="*/ 3 w 16"/>
                <a:gd name="T29" fmla="*/ 48 h 159"/>
                <a:gd name="T30" fmla="*/ 4 w 16"/>
                <a:gd name="T31" fmla="*/ 40 h 159"/>
                <a:gd name="T32" fmla="*/ 5 w 16"/>
                <a:gd name="T33" fmla="*/ 32 h 159"/>
                <a:gd name="T34" fmla="*/ 5 w 16"/>
                <a:gd name="T35" fmla="*/ 24 h 159"/>
                <a:gd name="T36" fmla="*/ 6 w 16"/>
                <a:gd name="T37" fmla="*/ 16 h 159"/>
                <a:gd name="T38" fmla="*/ 7 w 16"/>
                <a:gd name="T39" fmla="*/ 8 h 159"/>
                <a:gd name="T40" fmla="*/ 8 w 16"/>
                <a:gd name="T41" fmla="*/ 0 h 159"/>
                <a:gd name="T42" fmla="*/ 4 w 16"/>
                <a:gd name="T43" fmla="*/ 1 h 159"/>
                <a:gd name="T44" fmla="*/ 7 w 16"/>
                <a:gd name="T45" fmla="*/ 5 h 159"/>
                <a:gd name="T46" fmla="*/ 7 w 16"/>
                <a:gd name="T47" fmla="*/ 5 h 1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6" h="159">
                  <a:moveTo>
                    <a:pt x="14" y="9"/>
                  </a:moveTo>
                  <a:lnTo>
                    <a:pt x="12" y="23"/>
                  </a:lnTo>
                  <a:lnTo>
                    <a:pt x="10" y="39"/>
                  </a:lnTo>
                  <a:lnTo>
                    <a:pt x="9" y="54"/>
                  </a:lnTo>
                  <a:lnTo>
                    <a:pt x="6" y="70"/>
                  </a:lnTo>
                  <a:lnTo>
                    <a:pt x="4" y="85"/>
                  </a:lnTo>
                  <a:lnTo>
                    <a:pt x="3" y="100"/>
                  </a:lnTo>
                  <a:lnTo>
                    <a:pt x="1" y="116"/>
                  </a:lnTo>
                  <a:lnTo>
                    <a:pt x="0" y="131"/>
                  </a:lnTo>
                  <a:lnTo>
                    <a:pt x="0" y="145"/>
                  </a:lnTo>
                  <a:lnTo>
                    <a:pt x="1" y="159"/>
                  </a:lnTo>
                  <a:lnTo>
                    <a:pt x="3" y="143"/>
                  </a:lnTo>
                  <a:lnTo>
                    <a:pt x="3" y="127"/>
                  </a:lnTo>
                  <a:lnTo>
                    <a:pt x="4" y="111"/>
                  </a:lnTo>
                  <a:lnTo>
                    <a:pt x="5" y="96"/>
                  </a:lnTo>
                  <a:lnTo>
                    <a:pt x="8" y="80"/>
                  </a:lnTo>
                  <a:lnTo>
                    <a:pt x="9" y="64"/>
                  </a:lnTo>
                  <a:lnTo>
                    <a:pt x="10" y="48"/>
                  </a:lnTo>
                  <a:lnTo>
                    <a:pt x="12" y="32"/>
                  </a:lnTo>
                  <a:lnTo>
                    <a:pt x="14" y="16"/>
                  </a:lnTo>
                  <a:lnTo>
                    <a:pt x="16" y="0"/>
                  </a:lnTo>
                  <a:lnTo>
                    <a:pt x="8" y="2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68" name="Freeform 339"/>
            <p:cNvSpPr>
              <a:spLocks/>
            </p:cNvSpPr>
            <p:nvPr/>
          </p:nvSpPr>
          <p:spPr bwMode="auto">
            <a:xfrm>
              <a:off x="2463" y="1992"/>
              <a:ext cx="11" cy="110"/>
            </a:xfrm>
            <a:custGeom>
              <a:avLst/>
              <a:gdLst>
                <a:gd name="T0" fmla="*/ 9 w 22"/>
                <a:gd name="T1" fmla="*/ 6 h 221"/>
                <a:gd name="T2" fmla="*/ 8 w 22"/>
                <a:gd name="T3" fmla="*/ 16 h 221"/>
                <a:gd name="T4" fmla="*/ 7 w 22"/>
                <a:gd name="T5" fmla="*/ 26 h 221"/>
                <a:gd name="T6" fmla="*/ 6 w 22"/>
                <a:gd name="T7" fmla="*/ 36 h 221"/>
                <a:gd name="T8" fmla="*/ 6 w 22"/>
                <a:gd name="T9" fmla="*/ 47 h 221"/>
                <a:gd name="T10" fmla="*/ 6 w 22"/>
                <a:gd name="T11" fmla="*/ 54 h 221"/>
                <a:gd name="T12" fmla="*/ 6 w 22"/>
                <a:gd name="T13" fmla="*/ 59 h 221"/>
                <a:gd name="T14" fmla="*/ 6 w 22"/>
                <a:gd name="T15" fmla="*/ 63 h 221"/>
                <a:gd name="T16" fmla="*/ 6 w 22"/>
                <a:gd name="T17" fmla="*/ 68 h 221"/>
                <a:gd name="T18" fmla="*/ 6 w 22"/>
                <a:gd name="T19" fmla="*/ 73 h 221"/>
                <a:gd name="T20" fmla="*/ 3 w 22"/>
                <a:gd name="T21" fmla="*/ 73 h 221"/>
                <a:gd name="T22" fmla="*/ 3 w 22"/>
                <a:gd name="T23" fmla="*/ 76 h 221"/>
                <a:gd name="T24" fmla="*/ 4 w 22"/>
                <a:gd name="T25" fmla="*/ 80 h 221"/>
                <a:gd name="T26" fmla="*/ 6 w 22"/>
                <a:gd name="T27" fmla="*/ 83 h 221"/>
                <a:gd name="T28" fmla="*/ 6 w 22"/>
                <a:gd name="T29" fmla="*/ 86 h 221"/>
                <a:gd name="T30" fmla="*/ 4 w 22"/>
                <a:gd name="T31" fmla="*/ 89 h 221"/>
                <a:gd name="T32" fmla="*/ 5 w 22"/>
                <a:gd name="T33" fmla="*/ 89 h 221"/>
                <a:gd name="T34" fmla="*/ 5 w 22"/>
                <a:gd name="T35" fmla="*/ 90 h 221"/>
                <a:gd name="T36" fmla="*/ 5 w 22"/>
                <a:gd name="T37" fmla="*/ 91 h 221"/>
                <a:gd name="T38" fmla="*/ 5 w 22"/>
                <a:gd name="T39" fmla="*/ 92 h 221"/>
                <a:gd name="T40" fmla="*/ 4 w 22"/>
                <a:gd name="T41" fmla="*/ 94 h 221"/>
                <a:gd name="T42" fmla="*/ 4 w 22"/>
                <a:gd name="T43" fmla="*/ 96 h 221"/>
                <a:gd name="T44" fmla="*/ 4 w 22"/>
                <a:gd name="T45" fmla="*/ 98 h 221"/>
                <a:gd name="T46" fmla="*/ 4 w 22"/>
                <a:gd name="T47" fmla="*/ 100 h 221"/>
                <a:gd name="T48" fmla="*/ 2 w 22"/>
                <a:gd name="T49" fmla="*/ 101 h 221"/>
                <a:gd name="T50" fmla="*/ 0 w 22"/>
                <a:gd name="T51" fmla="*/ 101 h 221"/>
                <a:gd name="T52" fmla="*/ 1 w 22"/>
                <a:gd name="T53" fmla="*/ 103 h 221"/>
                <a:gd name="T54" fmla="*/ 2 w 22"/>
                <a:gd name="T55" fmla="*/ 104 h 221"/>
                <a:gd name="T56" fmla="*/ 3 w 22"/>
                <a:gd name="T57" fmla="*/ 106 h 221"/>
                <a:gd name="T58" fmla="*/ 4 w 22"/>
                <a:gd name="T59" fmla="*/ 109 h 221"/>
                <a:gd name="T60" fmla="*/ 4 w 22"/>
                <a:gd name="T61" fmla="*/ 110 h 221"/>
                <a:gd name="T62" fmla="*/ 7 w 22"/>
                <a:gd name="T63" fmla="*/ 89 h 221"/>
                <a:gd name="T64" fmla="*/ 9 w 22"/>
                <a:gd name="T65" fmla="*/ 67 h 221"/>
                <a:gd name="T66" fmla="*/ 10 w 22"/>
                <a:gd name="T67" fmla="*/ 45 h 221"/>
                <a:gd name="T68" fmla="*/ 11 w 22"/>
                <a:gd name="T69" fmla="*/ 23 h 221"/>
                <a:gd name="T70" fmla="*/ 11 w 22"/>
                <a:gd name="T71" fmla="*/ 0 h 221"/>
                <a:gd name="T72" fmla="*/ 10 w 22"/>
                <a:gd name="T73" fmla="*/ 0 h 22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2" h="221">
                  <a:moveTo>
                    <a:pt x="19" y="0"/>
                  </a:moveTo>
                  <a:lnTo>
                    <a:pt x="18" y="12"/>
                  </a:lnTo>
                  <a:lnTo>
                    <a:pt x="17" y="22"/>
                  </a:lnTo>
                  <a:lnTo>
                    <a:pt x="16" y="33"/>
                  </a:lnTo>
                  <a:lnTo>
                    <a:pt x="14" y="43"/>
                  </a:lnTo>
                  <a:lnTo>
                    <a:pt x="13" y="53"/>
                  </a:lnTo>
                  <a:lnTo>
                    <a:pt x="12" y="63"/>
                  </a:lnTo>
                  <a:lnTo>
                    <a:pt x="12" y="73"/>
                  </a:lnTo>
                  <a:lnTo>
                    <a:pt x="11" y="84"/>
                  </a:lnTo>
                  <a:lnTo>
                    <a:pt x="11" y="94"/>
                  </a:lnTo>
                  <a:lnTo>
                    <a:pt x="12" y="105"/>
                  </a:lnTo>
                  <a:lnTo>
                    <a:pt x="12" y="109"/>
                  </a:lnTo>
                  <a:lnTo>
                    <a:pt x="12" y="114"/>
                  </a:lnTo>
                  <a:lnTo>
                    <a:pt x="11" y="119"/>
                  </a:lnTo>
                  <a:lnTo>
                    <a:pt x="11" y="122"/>
                  </a:lnTo>
                  <a:lnTo>
                    <a:pt x="12" y="127"/>
                  </a:lnTo>
                  <a:lnTo>
                    <a:pt x="12" y="132"/>
                  </a:lnTo>
                  <a:lnTo>
                    <a:pt x="12" y="137"/>
                  </a:lnTo>
                  <a:lnTo>
                    <a:pt x="12" y="142"/>
                  </a:lnTo>
                  <a:lnTo>
                    <a:pt x="12" y="147"/>
                  </a:lnTo>
                  <a:lnTo>
                    <a:pt x="12" y="152"/>
                  </a:lnTo>
                  <a:lnTo>
                    <a:pt x="6" y="146"/>
                  </a:lnTo>
                  <a:lnTo>
                    <a:pt x="6" y="150"/>
                  </a:lnTo>
                  <a:lnTo>
                    <a:pt x="6" y="152"/>
                  </a:lnTo>
                  <a:lnTo>
                    <a:pt x="7" y="156"/>
                  </a:lnTo>
                  <a:lnTo>
                    <a:pt x="8" y="160"/>
                  </a:lnTo>
                  <a:lnTo>
                    <a:pt x="9" y="162"/>
                  </a:lnTo>
                  <a:lnTo>
                    <a:pt x="11" y="166"/>
                  </a:lnTo>
                  <a:lnTo>
                    <a:pt x="12" y="168"/>
                  </a:lnTo>
                  <a:lnTo>
                    <a:pt x="12" y="172"/>
                  </a:lnTo>
                  <a:lnTo>
                    <a:pt x="11" y="176"/>
                  </a:lnTo>
                  <a:lnTo>
                    <a:pt x="8" y="178"/>
                  </a:lnTo>
                  <a:lnTo>
                    <a:pt x="8" y="179"/>
                  </a:lnTo>
                  <a:lnTo>
                    <a:pt x="9" y="179"/>
                  </a:lnTo>
                  <a:lnTo>
                    <a:pt x="9" y="181"/>
                  </a:lnTo>
                  <a:lnTo>
                    <a:pt x="9" y="182"/>
                  </a:lnTo>
                  <a:lnTo>
                    <a:pt x="9" y="183"/>
                  </a:lnTo>
                  <a:lnTo>
                    <a:pt x="9" y="184"/>
                  </a:lnTo>
                  <a:lnTo>
                    <a:pt x="8" y="187"/>
                  </a:lnTo>
                  <a:lnTo>
                    <a:pt x="8" y="188"/>
                  </a:lnTo>
                  <a:lnTo>
                    <a:pt x="8" y="190"/>
                  </a:lnTo>
                  <a:lnTo>
                    <a:pt x="8" y="192"/>
                  </a:lnTo>
                  <a:lnTo>
                    <a:pt x="8" y="194"/>
                  </a:lnTo>
                  <a:lnTo>
                    <a:pt x="8" y="197"/>
                  </a:lnTo>
                  <a:lnTo>
                    <a:pt x="8" y="199"/>
                  </a:lnTo>
                  <a:lnTo>
                    <a:pt x="7" y="200"/>
                  </a:lnTo>
                  <a:lnTo>
                    <a:pt x="6" y="203"/>
                  </a:lnTo>
                  <a:lnTo>
                    <a:pt x="4" y="203"/>
                  </a:lnTo>
                  <a:lnTo>
                    <a:pt x="2" y="203"/>
                  </a:lnTo>
                  <a:lnTo>
                    <a:pt x="0" y="203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3" y="208"/>
                  </a:lnTo>
                  <a:lnTo>
                    <a:pt x="3" y="209"/>
                  </a:lnTo>
                  <a:lnTo>
                    <a:pt x="4" y="212"/>
                  </a:lnTo>
                  <a:lnTo>
                    <a:pt x="6" y="213"/>
                  </a:lnTo>
                  <a:lnTo>
                    <a:pt x="7" y="215"/>
                  </a:lnTo>
                  <a:lnTo>
                    <a:pt x="7" y="218"/>
                  </a:lnTo>
                  <a:lnTo>
                    <a:pt x="8" y="219"/>
                  </a:lnTo>
                  <a:lnTo>
                    <a:pt x="8" y="221"/>
                  </a:lnTo>
                  <a:lnTo>
                    <a:pt x="11" y="199"/>
                  </a:lnTo>
                  <a:lnTo>
                    <a:pt x="13" y="178"/>
                  </a:lnTo>
                  <a:lnTo>
                    <a:pt x="14" y="156"/>
                  </a:lnTo>
                  <a:lnTo>
                    <a:pt x="17" y="134"/>
                  </a:lnTo>
                  <a:lnTo>
                    <a:pt x="18" y="111"/>
                  </a:lnTo>
                  <a:lnTo>
                    <a:pt x="19" y="90"/>
                  </a:lnTo>
                  <a:lnTo>
                    <a:pt x="21" y="68"/>
                  </a:lnTo>
                  <a:lnTo>
                    <a:pt x="22" y="46"/>
                  </a:lnTo>
                  <a:lnTo>
                    <a:pt x="21" y="24"/>
                  </a:lnTo>
                  <a:lnTo>
                    <a:pt x="21" y="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69" name="Freeform 340"/>
            <p:cNvSpPr>
              <a:spLocks/>
            </p:cNvSpPr>
            <p:nvPr/>
          </p:nvSpPr>
          <p:spPr bwMode="auto">
            <a:xfrm>
              <a:off x="2466" y="2080"/>
              <a:ext cx="1" cy="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1 h 2"/>
                <a:gd name="T28" fmla="*/ 1 w 1"/>
                <a:gd name="T29" fmla="*/ 1 h 2"/>
                <a:gd name="T30" fmla="*/ 1 w 1"/>
                <a:gd name="T31" fmla="*/ 1 h 2"/>
                <a:gd name="T32" fmla="*/ 1 w 1"/>
                <a:gd name="T33" fmla="*/ 1 h 2"/>
                <a:gd name="T34" fmla="*/ 1 w 1"/>
                <a:gd name="T35" fmla="*/ 1 h 2"/>
                <a:gd name="T36" fmla="*/ 1 w 1"/>
                <a:gd name="T37" fmla="*/ 1 h 2"/>
                <a:gd name="T38" fmla="*/ 1 w 1"/>
                <a:gd name="T39" fmla="*/ 1 h 2"/>
                <a:gd name="T40" fmla="*/ 1 w 1"/>
                <a:gd name="T41" fmla="*/ 1 h 2"/>
                <a:gd name="T42" fmla="*/ 1 w 1"/>
                <a:gd name="T43" fmla="*/ 1 h 2"/>
                <a:gd name="T44" fmla="*/ 1 w 1"/>
                <a:gd name="T45" fmla="*/ 1 h 2"/>
                <a:gd name="T46" fmla="*/ 1 w 1"/>
                <a:gd name="T47" fmla="*/ 1 h 2"/>
                <a:gd name="T48" fmla="*/ 1 w 1"/>
                <a:gd name="T49" fmla="*/ 1 h 2"/>
                <a:gd name="T50" fmla="*/ 1 w 1"/>
                <a:gd name="T51" fmla="*/ 1 h 2"/>
                <a:gd name="T52" fmla="*/ 1 w 1"/>
                <a:gd name="T53" fmla="*/ 1 h 2"/>
                <a:gd name="T54" fmla="*/ 0 w 1"/>
                <a:gd name="T55" fmla="*/ 1 h 2"/>
                <a:gd name="T56" fmla="*/ 0 w 1"/>
                <a:gd name="T57" fmla="*/ 1 h 2"/>
                <a:gd name="T58" fmla="*/ 0 w 1"/>
                <a:gd name="T59" fmla="*/ 1 h 2"/>
                <a:gd name="T60" fmla="*/ 0 w 1"/>
                <a:gd name="T61" fmla="*/ 1 h 2"/>
                <a:gd name="T62" fmla="*/ 0 w 1"/>
                <a:gd name="T63" fmla="*/ 1 h 2"/>
                <a:gd name="T64" fmla="*/ 0 w 1"/>
                <a:gd name="T65" fmla="*/ 0 h 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70" name="Freeform 341"/>
            <p:cNvSpPr>
              <a:spLocks/>
            </p:cNvSpPr>
            <p:nvPr/>
          </p:nvSpPr>
          <p:spPr bwMode="auto">
            <a:xfrm>
              <a:off x="2802" y="2004"/>
              <a:ext cx="22" cy="98"/>
            </a:xfrm>
            <a:custGeom>
              <a:avLst/>
              <a:gdLst>
                <a:gd name="T0" fmla="*/ 20 w 45"/>
                <a:gd name="T1" fmla="*/ 8 h 195"/>
                <a:gd name="T2" fmla="*/ 17 w 45"/>
                <a:gd name="T3" fmla="*/ 12 h 195"/>
                <a:gd name="T4" fmla="*/ 15 w 45"/>
                <a:gd name="T5" fmla="*/ 11 h 195"/>
                <a:gd name="T6" fmla="*/ 14 w 45"/>
                <a:gd name="T7" fmla="*/ 6 h 195"/>
                <a:gd name="T8" fmla="*/ 13 w 45"/>
                <a:gd name="T9" fmla="*/ 2 h 195"/>
                <a:gd name="T10" fmla="*/ 12 w 45"/>
                <a:gd name="T11" fmla="*/ 0 h 195"/>
                <a:gd name="T12" fmla="*/ 10 w 45"/>
                <a:gd name="T13" fmla="*/ 12 h 195"/>
                <a:gd name="T14" fmla="*/ 8 w 45"/>
                <a:gd name="T15" fmla="*/ 21 h 195"/>
                <a:gd name="T16" fmla="*/ 6 w 45"/>
                <a:gd name="T17" fmla="*/ 29 h 195"/>
                <a:gd name="T18" fmla="*/ 4 w 45"/>
                <a:gd name="T19" fmla="*/ 38 h 195"/>
                <a:gd name="T20" fmla="*/ 2 w 45"/>
                <a:gd name="T21" fmla="*/ 45 h 195"/>
                <a:gd name="T22" fmla="*/ 2 w 45"/>
                <a:gd name="T23" fmla="*/ 47 h 195"/>
                <a:gd name="T24" fmla="*/ 1 w 45"/>
                <a:gd name="T25" fmla="*/ 47 h 195"/>
                <a:gd name="T26" fmla="*/ 0 w 45"/>
                <a:gd name="T27" fmla="*/ 46 h 195"/>
                <a:gd name="T28" fmla="*/ 0 w 45"/>
                <a:gd name="T29" fmla="*/ 45 h 195"/>
                <a:gd name="T30" fmla="*/ 0 w 45"/>
                <a:gd name="T31" fmla="*/ 45 h 195"/>
                <a:gd name="T32" fmla="*/ 3 w 45"/>
                <a:gd name="T33" fmla="*/ 98 h 195"/>
                <a:gd name="T34" fmla="*/ 5 w 45"/>
                <a:gd name="T35" fmla="*/ 94 h 195"/>
                <a:gd name="T36" fmla="*/ 7 w 45"/>
                <a:gd name="T37" fmla="*/ 90 h 195"/>
                <a:gd name="T38" fmla="*/ 9 w 45"/>
                <a:gd name="T39" fmla="*/ 87 h 195"/>
                <a:gd name="T40" fmla="*/ 10 w 45"/>
                <a:gd name="T41" fmla="*/ 83 h 195"/>
                <a:gd name="T42" fmla="*/ 10 w 45"/>
                <a:gd name="T43" fmla="*/ 79 h 195"/>
                <a:gd name="T44" fmla="*/ 17 w 45"/>
                <a:gd name="T45" fmla="*/ 69 h 195"/>
                <a:gd name="T46" fmla="*/ 20 w 45"/>
                <a:gd name="T47" fmla="*/ 58 h 195"/>
                <a:gd name="T48" fmla="*/ 21 w 45"/>
                <a:gd name="T49" fmla="*/ 45 h 195"/>
                <a:gd name="T50" fmla="*/ 21 w 45"/>
                <a:gd name="T51" fmla="*/ 33 h 195"/>
                <a:gd name="T52" fmla="*/ 21 w 45"/>
                <a:gd name="T53" fmla="*/ 22 h 195"/>
                <a:gd name="T54" fmla="*/ 22 w 45"/>
                <a:gd name="T55" fmla="*/ 18 h 195"/>
                <a:gd name="T56" fmla="*/ 22 w 45"/>
                <a:gd name="T57" fmla="*/ 14 h 195"/>
                <a:gd name="T58" fmla="*/ 21 w 45"/>
                <a:gd name="T59" fmla="*/ 11 h 195"/>
                <a:gd name="T60" fmla="*/ 20 w 45"/>
                <a:gd name="T61" fmla="*/ 8 h 195"/>
                <a:gd name="T62" fmla="*/ 20 w 45"/>
                <a:gd name="T63" fmla="*/ 3 h 19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5" h="195">
                  <a:moveTo>
                    <a:pt x="40" y="6"/>
                  </a:moveTo>
                  <a:lnTo>
                    <a:pt x="40" y="15"/>
                  </a:lnTo>
                  <a:lnTo>
                    <a:pt x="36" y="21"/>
                  </a:lnTo>
                  <a:lnTo>
                    <a:pt x="34" y="23"/>
                  </a:lnTo>
                  <a:lnTo>
                    <a:pt x="31" y="23"/>
                  </a:lnTo>
                  <a:lnTo>
                    <a:pt x="30" y="21"/>
                  </a:lnTo>
                  <a:lnTo>
                    <a:pt x="29" y="17"/>
                  </a:lnTo>
                  <a:lnTo>
                    <a:pt x="29" y="12"/>
                  </a:lnTo>
                  <a:lnTo>
                    <a:pt x="28" y="7"/>
                  </a:lnTo>
                  <a:lnTo>
                    <a:pt x="26" y="3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1" y="15"/>
                  </a:lnTo>
                  <a:lnTo>
                    <a:pt x="20" y="23"/>
                  </a:lnTo>
                  <a:lnTo>
                    <a:pt x="19" y="32"/>
                  </a:lnTo>
                  <a:lnTo>
                    <a:pt x="16" y="41"/>
                  </a:lnTo>
                  <a:lnTo>
                    <a:pt x="15" y="49"/>
                  </a:lnTo>
                  <a:lnTo>
                    <a:pt x="13" y="58"/>
                  </a:lnTo>
                  <a:lnTo>
                    <a:pt x="11" y="67"/>
                  </a:lnTo>
                  <a:lnTo>
                    <a:pt x="9" y="75"/>
                  </a:lnTo>
                  <a:lnTo>
                    <a:pt x="8" y="83"/>
                  </a:lnTo>
                  <a:lnTo>
                    <a:pt x="5" y="89"/>
                  </a:lnTo>
                  <a:lnTo>
                    <a:pt x="4" y="95"/>
                  </a:lnTo>
                  <a:lnTo>
                    <a:pt x="4" y="94"/>
                  </a:lnTo>
                  <a:lnTo>
                    <a:pt x="3" y="94"/>
                  </a:lnTo>
                  <a:lnTo>
                    <a:pt x="3" y="93"/>
                  </a:lnTo>
                  <a:lnTo>
                    <a:pt x="1" y="93"/>
                  </a:lnTo>
                  <a:lnTo>
                    <a:pt x="1" y="91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6" y="195"/>
                  </a:lnTo>
                  <a:lnTo>
                    <a:pt x="8" y="191"/>
                  </a:lnTo>
                  <a:lnTo>
                    <a:pt x="10" y="188"/>
                  </a:lnTo>
                  <a:lnTo>
                    <a:pt x="13" y="184"/>
                  </a:lnTo>
                  <a:lnTo>
                    <a:pt x="14" y="180"/>
                  </a:lnTo>
                  <a:lnTo>
                    <a:pt x="15" y="177"/>
                  </a:lnTo>
                  <a:lnTo>
                    <a:pt x="18" y="173"/>
                  </a:lnTo>
                  <a:lnTo>
                    <a:pt x="19" y="169"/>
                  </a:lnTo>
                  <a:lnTo>
                    <a:pt x="20" y="165"/>
                  </a:lnTo>
                  <a:lnTo>
                    <a:pt x="20" y="161"/>
                  </a:lnTo>
                  <a:lnTo>
                    <a:pt x="21" y="157"/>
                  </a:lnTo>
                  <a:lnTo>
                    <a:pt x="29" y="148"/>
                  </a:lnTo>
                  <a:lnTo>
                    <a:pt x="35" y="138"/>
                  </a:lnTo>
                  <a:lnTo>
                    <a:pt x="39" y="127"/>
                  </a:lnTo>
                  <a:lnTo>
                    <a:pt x="41" y="115"/>
                  </a:lnTo>
                  <a:lnTo>
                    <a:pt x="42" y="102"/>
                  </a:lnTo>
                  <a:lnTo>
                    <a:pt x="42" y="90"/>
                  </a:lnTo>
                  <a:lnTo>
                    <a:pt x="42" y="78"/>
                  </a:lnTo>
                  <a:lnTo>
                    <a:pt x="42" y="65"/>
                  </a:lnTo>
                  <a:lnTo>
                    <a:pt x="42" y="54"/>
                  </a:lnTo>
                  <a:lnTo>
                    <a:pt x="42" y="44"/>
                  </a:lnTo>
                  <a:lnTo>
                    <a:pt x="44" y="39"/>
                  </a:lnTo>
                  <a:lnTo>
                    <a:pt x="45" y="36"/>
                  </a:lnTo>
                  <a:lnTo>
                    <a:pt x="45" y="32"/>
                  </a:lnTo>
                  <a:lnTo>
                    <a:pt x="45" y="28"/>
                  </a:lnTo>
                  <a:lnTo>
                    <a:pt x="44" y="24"/>
                  </a:lnTo>
                  <a:lnTo>
                    <a:pt x="42" y="22"/>
                  </a:lnTo>
                  <a:lnTo>
                    <a:pt x="41" y="18"/>
                  </a:lnTo>
                  <a:lnTo>
                    <a:pt x="41" y="15"/>
                  </a:lnTo>
                  <a:lnTo>
                    <a:pt x="40" y="11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71" name="Freeform 342"/>
            <p:cNvSpPr>
              <a:spLocks/>
            </p:cNvSpPr>
            <p:nvPr/>
          </p:nvSpPr>
          <p:spPr bwMode="auto">
            <a:xfrm>
              <a:off x="2878" y="2008"/>
              <a:ext cx="1" cy="2"/>
            </a:xfrm>
            <a:custGeom>
              <a:avLst/>
              <a:gdLst>
                <a:gd name="T0" fmla="*/ 0 w 1"/>
                <a:gd name="T1" fmla="*/ 2 h 4"/>
                <a:gd name="T2" fmla="*/ 0 w 1"/>
                <a:gd name="T3" fmla="*/ 0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1 h 4"/>
                <a:gd name="T10" fmla="*/ 0 w 1"/>
                <a:gd name="T11" fmla="*/ 1 h 4"/>
                <a:gd name="T12" fmla="*/ 0 w 1"/>
                <a:gd name="T13" fmla="*/ 2 h 4"/>
                <a:gd name="T14" fmla="*/ 0 w 1"/>
                <a:gd name="T15" fmla="*/ 2 h 4"/>
                <a:gd name="T16" fmla="*/ 0 w 1"/>
                <a:gd name="T17" fmla="*/ 2 h 4"/>
                <a:gd name="T18" fmla="*/ 0 w 1"/>
                <a:gd name="T19" fmla="*/ 2 h 4"/>
                <a:gd name="T20" fmla="*/ 0 w 1"/>
                <a:gd name="T21" fmla="*/ 2 h 4"/>
                <a:gd name="T22" fmla="*/ 1 w 1"/>
                <a:gd name="T23" fmla="*/ 2 h 4"/>
                <a:gd name="T24" fmla="*/ 1 w 1"/>
                <a:gd name="T25" fmla="*/ 2 h 4"/>
                <a:gd name="T26" fmla="*/ 0 w 1"/>
                <a:gd name="T27" fmla="*/ 2 h 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72" name="Freeform 343"/>
            <p:cNvSpPr>
              <a:spLocks/>
            </p:cNvSpPr>
            <p:nvPr/>
          </p:nvSpPr>
          <p:spPr bwMode="auto">
            <a:xfrm>
              <a:off x="2851" y="2009"/>
              <a:ext cx="35" cy="81"/>
            </a:xfrm>
            <a:custGeom>
              <a:avLst/>
              <a:gdLst>
                <a:gd name="T0" fmla="*/ 29 w 70"/>
                <a:gd name="T1" fmla="*/ 0 h 162"/>
                <a:gd name="T2" fmla="*/ 28 w 70"/>
                <a:gd name="T3" fmla="*/ 3 h 162"/>
                <a:gd name="T4" fmla="*/ 28 w 70"/>
                <a:gd name="T5" fmla="*/ 3 h 162"/>
                <a:gd name="T6" fmla="*/ 28 w 70"/>
                <a:gd name="T7" fmla="*/ 2 h 162"/>
                <a:gd name="T8" fmla="*/ 28 w 70"/>
                <a:gd name="T9" fmla="*/ 2 h 162"/>
                <a:gd name="T10" fmla="*/ 28 w 70"/>
                <a:gd name="T11" fmla="*/ 2 h 162"/>
                <a:gd name="T12" fmla="*/ 28 w 70"/>
                <a:gd name="T13" fmla="*/ 2 h 162"/>
                <a:gd name="T14" fmla="*/ 28 w 70"/>
                <a:gd name="T15" fmla="*/ 2 h 162"/>
                <a:gd name="T16" fmla="*/ 28 w 70"/>
                <a:gd name="T17" fmla="*/ 2 h 162"/>
                <a:gd name="T18" fmla="*/ 28 w 70"/>
                <a:gd name="T19" fmla="*/ 1 h 162"/>
                <a:gd name="T20" fmla="*/ 28 w 70"/>
                <a:gd name="T21" fmla="*/ 1 h 162"/>
                <a:gd name="T22" fmla="*/ 28 w 70"/>
                <a:gd name="T23" fmla="*/ 1 h 162"/>
                <a:gd name="T24" fmla="*/ 30 w 70"/>
                <a:gd name="T25" fmla="*/ 13 h 162"/>
                <a:gd name="T26" fmla="*/ 26 w 70"/>
                <a:gd name="T27" fmla="*/ 19 h 162"/>
                <a:gd name="T28" fmla="*/ 23 w 70"/>
                <a:gd name="T29" fmla="*/ 26 h 162"/>
                <a:gd name="T30" fmla="*/ 20 w 70"/>
                <a:gd name="T31" fmla="*/ 33 h 162"/>
                <a:gd name="T32" fmla="*/ 18 w 70"/>
                <a:gd name="T33" fmla="*/ 41 h 162"/>
                <a:gd name="T34" fmla="*/ 17 w 70"/>
                <a:gd name="T35" fmla="*/ 48 h 162"/>
                <a:gd name="T36" fmla="*/ 15 w 70"/>
                <a:gd name="T37" fmla="*/ 56 h 162"/>
                <a:gd name="T38" fmla="*/ 13 w 70"/>
                <a:gd name="T39" fmla="*/ 63 h 162"/>
                <a:gd name="T40" fmla="*/ 10 w 70"/>
                <a:gd name="T41" fmla="*/ 69 h 162"/>
                <a:gd name="T42" fmla="*/ 6 w 70"/>
                <a:gd name="T43" fmla="*/ 76 h 162"/>
                <a:gd name="T44" fmla="*/ 0 w 70"/>
                <a:gd name="T45" fmla="*/ 81 h 162"/>
                <a:gd name="T46" fmla="*/ 7 w 70"/>
                <a:gd name="T47" fmla="*/ 78 h 162"/>
                <a:gd name="T48" fmla="*/ 11 w 70"/>
                <a:gd name="T49" fmla="*/ 74 h 162"/>
                <a:gd name="T50" fmla="*/ 14 w 70"/>
                <a:gd name="T51" fmla="*/ 68 h 162"/>
                <a:gd name="T52" fmla="*/ 17 w 70"/>
                <a:gd name="T53" fmla="*/ 63 h 162"/>
                <a:gd name="T54" fmla="*/ 18 w 70"/>
                <a:gd name="T55" fmla="*/ 56 h 162"/>
                <a:gd name="T56" fmla="*/ 20 w 70"/>
                <a:gd name="T57" fmla="*/ 50 h 162"/>
                <a:gd name="T58" fmla="*/ 21 w 70"/>
                <a:gd name="T59" fmla="*/ 44 h 162"/>
                <a:gd name="T60" fmla="*/ 23 w 70"/>
                <a:gd name="T61" fmla="*/ 38 h 162"/>
                <a:gd name="T62" fmla="*/ 26 w 70"/>
                <a:gd name="T63" fmla="*/ 33 h 162"/>
                <a:gd name="T64" fmla="*/ 30 w 70"/>
                <a:gd name="T65" fmla="*/ 28 h 162"/>
                <a:gd name="T66" fmla="*/ 33 w 70"/>
                <a:gd name="T67" fmla="*/ 25 h 162"/>
                <a:gd name="T68" fmla="*/ 35 w 70"/>
                <a:gd name="T69" fmla="*/ 23 h 162"/>
                <a:gd name="T70" fmla="*/ 35 w 70"/>
                <a:gd name="T71" fmla="*/ 20 h 162"/>
                <a:gd name="T72" fmla="*/ 35 w 70"/>
                <a:gd name="T73" fmla="*/ 17 h 162"/>
                <a:gd name="T74" fmla="*/ 33 w 70"/>
                <a:gd name="T75" fmla="*/ 15 h 162"/>
                <a:gd name="T76" fmla="*/ 32 w 70"/>
                <a:gd name="T77" fmla="*/ 12 h 162"/>
                <a:gd name="T78" fmla="*/ 31 w 70"/>
                <a:gd name="T79" fmla="*/ 9 h 162"/>
                <a:gd name="T80" fmla="*/ 30 w 70"/>
                <a:gd name="T81" fmla="*/ 6 h 162"/>
                <a:gd name="T82" fmla="*/ 30 w 70"/>
                <a:gd name="T83" fmla="*/ 3 h 162"/>
                <a:gd name="T84" fmla="*/ 30 w 70"/>
                <a:gd name="T85" fmla="*/ 1 h 162"/>
                <a:gd name="T86" fmla="*/ 30 w 70"/>
                <a:gd name="T87" fmla="*/ 1 h 162"/>
                <a:gd name="T88" fmla="*/ 29 w 70"/>
                <a:gd name="T89" fmla="*/ 0 h 1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0" h="162">
                  <a:moveTo>
                    <a:pt x="57" y="0"/>
                  </a:moveTo>
                  <a:lnTo>
                    <a:pt x="56" y="5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5" y="2"/>
                  </a:lnTo>
                  <a:lnTo>
                    <a:pt x="60" y="26"/>
                  </a:lnTo>
                  <a:lnTo>
                    <a:pt x="51" y="38"/>
                  </a:lnTo>
                  <a:lnTo>
                    <a:pt x="45" y="52"/>
                  </a:lnTo>
                  <a:lnTo>
                    <a:pt x="40" y="66"/>
                  </a:lnTo>
                  <a:lnTo>
                    <a:pt x="36" y="81"/>
                  </a:lnTo>
                  <a:lnTo>
                    <a:pt x="34" y="96"/>
                  </a:lnTo>
                  <a:lnTo>
                    <a:pt x="30" y="111"/>
                  </a:lnTo>
                  <a:lnTo>
                    <a:pt x="25" y="125"/>
                  </a:lnTo>
                  <a:lnTo>
                    <a:pt x="19" y="138"/>
                  </a:lnTo>
                  <a:lnTo>
                    <a:pt x="12" y="151"/>
                  </a:lnTo>
                  <a:lnTo>
                    <a:pt x="0" y="162"/>
                  </a:lnTo>
                  <a:lnTo>
                    <a:pt x="13" y="155"/>
                  </a:lnTo>
                  <a:lnTo>
                    <a:pt x="21" y="147"/>
                  </a:lnTo>
                  <a:lnTo>
                    <a:pt x="28" y="136"/>
                  </a:lnTo>
                  <a:lnTo>
                    <a:pt x="33" y="125"/>
                  </a:lnTo>
                  <a:lnTo>
                    <a:pt x="36" y="112"/>
                  </a:lnTo>
                  <a:lnTo>
                    <a:pt x="39" y="100"/>
                  </a:lnTo>
                  <a:lnTo>
                    <a:pt x="42" y="87"/>
                  </a:lnTo>
                  <a:lnTo>
                    <a:pt x="46" y="75"/>
                  </a:lnTo>
                  <a:lnTo>
                    <a:pt x="52" y="65"/>
                  </a:lnTo>
                  <a:lnTo>
                    <a:pt x="60" y="55"/>
                  </a:lnTo>
                  <a:lnTo>
                    <a:pt x="66" y="50"/>
                  </a:lnTo>
                  <a:lnTo>
                    <a:pt x="69" y="45"/>
                  </a:lnTo>
                  <a:lnTo>
                    <a:pt x="70" y="39"/>
                  </a:lnTo>
                  <a:lnTo>
                    <a:pt x="69" y="34"/>
                  </a:lnTo>
                  <a:lnTo>
                    <a:pt x="66" y="29"/>
                  </a:lnTo>
                  <a:lnTo>
                    <a:pt x="64" y="23"/>
                  </a:lnTo>
                  <a:lnTo>
                    <a:pt x="61" y="18"/>
                  </a:lnTo>
                  <a:lnTo>
                    <a:pt x="59" y="12"/>
                  </a:lnTo>
                  <a:lnTo>
                    <a:pt x="59" y="6"/>
                  </a:lnTo>
                  <a:lnTo>
                    <a:pt x="59" y="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73" name="Freeform 344"/>
            <p:cNvSpPr>
              <a:spLocks/>
            </p:cNvSpPr>
            <p:nvPr/>
          </p:nvSpPr>
          <p:spPr bwMode="auto">
            <a:xfrm>
              <a:off x="2880" y="2004"/>
              <a:ext cx="3" cy="5"/>
            </a:xfrm>
            <a:custGeom>
              <a:avLst/>
              <a:gdLst>
                <a:gd name="T0" fmla="*/ 0 w 8"/>
                <a:gd name="T1" fmla="*/ 5 h 11"/>
                <a:gd name="T2" fmla="*/ 3 w 8"/>
                <a:gd name="T3" fmla="*/ 0 h 11"/>
                <a:gd name="T4" fmla="*/ 3 w 8"/>
                <a:gd name="T5" fmla="*/ 0 h 11"/>
                <a:gd name="T6" fmla="*/ 2 w 8"/>
                <a:gd name="T7" fmla="*/ 1 h 11"/>
                <a:gd name="T8" fmla="*/ 2 w 8"/>
                <a:gd name="T9" fmla="*/ 1 h 11"/>
                <a:gd name="T10" fmla="*/ 2 w 8"/>
                <a:gd name="T11" fmla="*/ 1 h 11"/>
                <a:gd name="T12" fmla="*/ 2 w 8"/>
                <a:gd name="T13" fmla="*/ 2 h 11"/>
                <a:gd name="T14" fmla="*/ 1 w 8"/>
                <a:gd name="T15" fmla="*/ 3 h 11"/>
                <a:gd name="T16" fmla="*/ 1 w 8"/>
                <a:gd name="T17" fmla="*/ 3 h 11"/>
                <a:gd name="T18" fmla="*/ 1 w 8"/>
                <a:gd name="T19" fmla="*/ 4 h 11"/>
                <a:gd name="T20" fmla="*/ 1 w 8"/>
                <a:gd name="T21" fmla="*/ 5 h 11"/>
                <a:gd name="T22" fmla="*/ 1 w 8"/>
                <a:gd name="T23" fmla="*/ 5 h 11"/>
                <a:gd name="T24" fmla="*/ 1 w 8"/>
                <a:gd name="T25" fmla="*/ 5 h 11"/>
                <a:gd name="T26" fmla="*/ 0 w 8"/>
                <a:gd name="T27" fmla="*/ 5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" h="11">
                  <a:moveTo>
                    <a:pt x="0" y="10"/>
                  </a:move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74" name="Freeform 345"/>
            <p:cNvSpPr>
              <a:spLocks/>
            </p:cNvSpPr>
            <p:nvPr/>
          </p:nvSpPr>
          <p:spPr bwMode="auto">
            <a:xfrm>
              <a:off x="2841" y="2004"/>
              <a:ext cx="20" cy="75"/>
            </a:xfrm>
            <a:custGeom>
              <a:avLst/>
              <a:gdLst>
                <a:gd name="T0" fmla="*/ 19 w 41"/>
                <a:gd name="T1" fmla="*/ 0 h 150"/>
                <a:gd name="T2" fmla="*/ 20 w 41"/>
                <a:gd name="T3" fmla="*/ 14 h 150"/>
                <a:gd name="T4" fmla="*/ 17 w 41"/>
                <a:gd name="T5" fmla="*/ 20 h 150"/>
                <a:gd name="T6" fmla="*/ 14 w 41"/>
                <a:gd name="T7" fmla="*/ 26 h 150"/>
                <a:gd name="T8" fmla="*/ 12 w 41"/>
                <a:gd name="T9" fmla="*/ 32 h 150"/>
                <a:gd name="T10" fmla="*/ 10 w 41"/>
                <a:gd name="T11" fmla="*/ 38 h 150"/>
                <a:gd name="T12" fmla="*/ 9 w 41"/>
                <a:gd name="T13" fmla="*/ 45 h 150"/>
                <a:gd name="T14" fmla="*/ 8 w 41"/>
                <a:gd name="T15" fmla="*/ 51 h 150"/>
                <a:gd name="T16" fmla="*/ 7 w 41"/>
                <a:gd name="T17" fmla="*/ 57 h 150"/>
                <a:gd name="T18" fmla="*/ 5 w 41"/>
                <a:gd name="T19" fmla="*/ 63 h 150"/>
                <a:gd name="T20" fmla="*/ 3 w 41"/>
                <a:gd name="T21" fmla="*/ 70 h 150"/>
                <a:gd name="T22" fmla="*/ 0 w 41"/>
                <a:gd name="T23" fmla="*/ 75 h 150"/>
                <a:gd name="T24" fmla="*/ 4 w 41"/>
                <a:gd name="T25" fmla="*/ 69 h 150"/>
                <a:gd name="T26" fmla="*/ 7 w 41"/>
                <a:gd name="T27" fmla="*/ 62 h 150"/>
                <a:gd name="T28" fmla="*/ 11 w 41"/>
                <a:gd name="T29" fmla="*/ 55 h 150"/>
                <a:gd name="T30" fmla="*/ 14 w 41"/>
                <a:gd name="T31" fmla="*/ 47 h 150"/>
                <a:gd name="T32" fmla="*/ 17 w 41"/>
                <a:gd name="T33" fmla="*/ 40 h 150"/>
                <a:gd name="T34" fmla="*/ 18 w 41"/>
                <a:gd name="T35" fmla="*/ 32 h 150"/>
                <a:gd name="T36" fmla="*/ 20 w 41"/>
                <a:gd name="T37" fmla="*/ 24 h 150"/>
                <a:gd name="T38" fmla="*/ 20 w 41"/>
                <a:gd name="T39" fmla="*/ 16 h 150"/>
                <a:gd name="T40" fmla="*/ 20 w 41"/>
                <a:gd name="T41" fmla="*/ 9 h 150"/>
                <a:gd name="T42" fmla="*/ 19 w 41"/>
                <a:gd name="T43" fmla="*/ 1 h 150"/>
                <a:gd name="T44" fmla="*/ 19 w 41"/>
                <a:gd name="T45" fmla="*/ 1 h 150"/>
                <a:gd name="T46" fmla="*/ 19 w 41"/>
                <a:gd name="T47" fmla="*/ 0 h 15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1" h="150">
                  <a:moveTo>
                    <a:pt x="39" y="0"/>
                  </a:moveTo>
                  <a:lnTo>
                    <a:pt x="41" y="28"/>
                  </a:lnTo>
                  <a:lnTo>
                    <a:pt x="34" y="40"/>
                  </a:lnTo>
                  <a:lnTo>
                    <a:pt x="29" y="51"/>
                  </a:lnTo>
                  <a:lnTo>
                    <a:pt x="24" y="63"/>
                  </a:lnTo>
                  <a:lnTo>
                    <a:pt x="21" y="75"/>
                  </a:lnTo>
                  <a:lnTo>
                    <a:pt x="19" y="89"/>
                  </a:lnTo>
                  <a:lnTo>
                    <a:pt x="16" y="101"/>
                  </a:lnTo>
                  <a:lnTo>
                    <a:pt x="14" y="114"/>
                  </a:lnTo>
                  <a:lnTo>
                    <a:pt x="10" y="126"/>
                  </a:lnTo>
                  <a:lnTo>
                    <a:pt x="6" y="139"/>
                  </a:lnTo>
                  <a:lnTo>
                    <a:pt x="0" y="150"/>
                  </a:lnTo>
                  <a:lnTo>
                    <a:pt x="8" y="137"/>
                  </a:lnTo>
                  <a:lnTo>
                    <a:pt x="15" y="124"/>
                  </a:lnTo>
                  <a:lnTo>
                    <a:pt x="23" y="109"/>
                  </a:lnTo>
                  <a:lnTo>
                    <a:pt x="28" y="94"/>
                  </a:lnTo>
                  <a:lnTo>
                    <a:pt x="34" y="79"/>
                  </a:lnTo>
                  <a:lnTo>
                    <a:pt x="37" y="64"/>
                  </a:lnTo>
                  <a:lnTo>
                    <a:pt x="40" y="48"/>
                  </a:lnTo>
                  <a:lnTo>
                    <a:pt x="41" y="32"/>
                  </a:lnTo>
                  <a:lnTo>
                    <a:pt x="41" y="17"/>
                  </a:lnTo>
                  <a:lnTo>
                    <a:pt x="39" y="1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75" name="Freeform 346"/>
            <p:cNvSpPr>
              <a:spLocks/>
            </p:cNvSpPr>
            <p:nvPr/>
          </p:nvSpPr>
          <p:spPr bwMode="auto">
            <a:xfrm>
              <a:off x="2365" y="2019"/>
              <a:ext cx="1" cy="8"/>
            </a:xfrm>
            <a:custGeom>
              <a:avLst/>
              <a:gdLst>
                <a:gd name="T0" fmla="*/ 1 w 2"/>
                <a:gd name="T1" fmla="*/ 0 h 16"/>
                <a:gd name="T2" fmla="*/ 0 w 2"/>
                <a:gd name="T3" fmla="*/ 1 h 16"/>
                <a:gd name="T4" fmla="*/ 0 w 2"/>
                <a:gd name="T5" fmla="*/ 8 h 16"/>
                <a:gd name="T6" fmla="*/ 1 w 2"/>
                <a:gd name="T7" fmla="*/ 8 h 16"/>
                <a:gd name="T8" fmla="*/ 1 w 2"/>
                <a:gd name="T9" fmla="*/ 1 h 16"/>
                <a:gd name="T10" fmla="*/ 1 w 2"/>
                <a:gd name="T11" fmla="*/ 1 h 16"/>
                <a:gd name="T12" fmla="*/ 1 w 2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16">
                  <a:moveTo>
                    <a:pt x="2" y="0"/>
                  </a:moveTo>
                  <a:lnTo>
                    <a:pt x="0" y="1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76" name="Freeform 347"/>
            <p:cNvSpPr>
              <a:spLocks/>
            </p:cNvSpPr>
            <p:nvPr/>
          </p:nvSpPr>
          <p:spPr bwMode="auto">
            <a:xfrm>
              <a:off x="2365" y="2035"/>
              <a:ext cx="1" cy="9"/>
            </a:xfrm>
            <a:custGeom>
              <a:avLst/>
              <a:gdLst>
                <a:gd name="T0" fmla="*/ 0 w 2"/>
                <a:gd name="T1" fmla="*/ 9 h 18"/>
                <a:gd name="T2" fmla="*/ 1 w 2"/>
                <a:gd name="T3" fmla="*/ 9 h 18"/>
                <a:gd name="T4" fmla="*/ 1 w 2"/>
                <a:gd name="T5" fmla="*/ 0 h 18"/>
                <a:gd name="T6" fmla="*/ 0 w 2"/>
                <a:gd name="T7" fmla="*/ 0 h 18"/>
                <a:gd name="T8" fmla="*/ 0 w 2"/>
                <a:gd name="T9" fmla="*/ 9 h 18"/>
                <a:gd name="T10" fmla="*/ 0 w 2"/>
                <a:gd name="T11" fmla="*/ 9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18">
                  <a:moveTo>
                    <a:pt x="0" y="18"/>
                  </a:moveTo>
                  <a:lnTo>
                    <a:pt x="2" y="1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77" name="Freeform 348"/>
            <p:cNvSpPr>
              <a:spLocks/>
            </p:cNvSpPr>
            <p:nvPr/>
          </p:nvSpPr>
          <p:spPr bwMode="auto">
            <a:xfrm>
              <a:off x="2368" y="2059"/>
              <a:ext cx="2" cy="5"/>
            </a:xfrm>
            <a:custGeom>
              <a:avLst/>
              <a:gdLst>
                <a:gd name="T0" fmla="*/ 1 w 5"/>
                <a:gd name="T1" fmla="*/ 5 h 11"/>
                <a:gd name="T2" fmla="*/ 1 w 5"/>
                <a:gd name="T3" fmla="*/ 5 h 11"/>
                <a:gd name="T4" fmla="*/ 1 w 5"/>
                <a:gd name="T5" fmla="*/ 4 h 11"/>
                <a:gd name="T6" fmla="*/ 1 w 5"/>
                <a:gd name="T7" fmla="*/ 3 h 11"/>
                <a:gd name="T8" fmla="*/ 1 w 5"/>
                <a:gd name="T9" fmla="*/ 3 h 11"/>
                <a:gd name="T10" fmla="*/ 1 w 5"/>
                <a:gd name="T11" fmla="*/ 2 h 11"/>
                <a:gd name="T12" fmla="*/ 1 w 5"/>
                <a:gd name="T13" fmla="*/ 2 h 11"/>
                <a:gd name="T14" fmla="*/ 1 w 5"/>
                <a:gd name="T15" fmla="*/ 1 h 11"/>
                <a:gd name="T16" fmla="*/ 1 w 5"/>
                <a:gd name="T17" fmla="*/ 0 h 11"/>
                <a:gd name="T18" fmla="*/ 2 w 5"/>
                <a:gd name="T19" fmla="*/ 0 h 11"/>
                <a:gd name="T20" fmla="*/ 2 w 5"/>
                <a:gd name="T21" fmla="*/ 0 h 11"/>
                <a:gd name="T22" fmla="*/ 0 w 5"/>
                <a:gd name="T23" fmla="*/ 0 h 11"/>
                <a:gd name="T24" fmla="*/ 1 w 5"/>
                <a:gd name="T25" fmla="*/ 5 h 11"/>
                <a:gd name="T26" fmla="*/ 1 w 5"/>
                <a:gd name="T27" fmla="*/ 5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" h="11">
                  <a:moveTo>
                    <a:pt x="2" y="11"/>
                  </a:moveTo>
                  <a:lnTo>
                    <a:pt x="2" y="10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78" name="Freeform 349"/>
            <p:cNvSpPr>
              <a:spLocks/>
            </p:cNvSpPr>
            <p:nvPr/>
          </p:nvSpPr>
          <p:spPr bwMode="auto">
            <a:xfrm>
              <a:off x="2372" y="2091"/>
              <a:ext cx="2" cy="6"/>
            </a:xfrm>
            <a:custGeom>
              <a:avLst/>
              <a:gdLst>
                <a:gd name="T0" fmla="*/ 2 w 2"/>
                <a:gd name="T1" fmla="*/ 5 h 11"/>
                <a:gd name="T2" fmla="*/ 0 w 2"/>
                <a:gd name="T3" fmla="*/ 0 h 11"/>
                <a:gd name="T4" fmla="*/ 0 w 2"/>
                <a:gd name="T5" fmla="*/ 1 h 11"/>
                <a:gd name="T6" fmla="*/ 0 w 2"/>
                <a:gd name="T7" fmla="*/ 2 h 11"/>
                <a:gd name="T8" fmla="*/ 0 w 2"/>
                <a:gd name="T9" fmla="*/ 3 h 11"/>
                <a:gd name="T10" fmla="*/ 0 w 2"/>
                <a:gd name="T11" fmla="*/ 4 h 11"/>
                <a:gd name="T12" fmla="*/ 0 w 2"/>
                <a:gd name="T13" fmla="*/ 5 h 11"/>
                <a:gd name="T14" fmla="*/ 0 w 2"/>
                <a:gd name="T15" fmla="*/ 5 h 11"/>
                <a:gd name="T16" fmla="*/ 1 w 2"/>
                <a:gd name="T17" fmla="*/ 6 h 11"/>
                <a:gd name="T18" fmla="*/ 1 w 2"/>
                <a:gd name="T19" fmla="*/ 6 h 11"/>
                <a:gd name="T20" fmla="*/ 2 w 2"/>
                <a:gd name="T21" fmla="*/ 6 h 11"/>
                <a:gd name="T22" fmla="*/ 2 w 2"/>
                <a:gd name="T23" fmla="*/ 5 h 11"/>
                <a:gd name="T24" fmla="*/ 2 w 2"/>
                <a:gd name="T25" fmla="*/ 5 h 11"/>
                <a:gd name="T26" fmla="*/ 2 w 2"/>
                <a:gd name="T27" fmla="*/ 5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" h="11">
                  <a:moveTo>
                    <a:pt x="2" y="9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79" name="Freeform 350"/>
            <p:cNvSpPr>
              <a:spLocks/>
            </p:cNvSpPr>
            <p:nvPr/>
          </p:nvSpPr>
          <p:spPr bwMode="auto">
            <a:xfrm>
              <a:off x="2739" y="2103"/>
              <a:ext cx="2" cy="6"/>
            </a:xfrm>
            <a:custGeom>
              <a:avLst/>
              <a:gdLst>
                <a:gd name="T0" fmla="*/ 0 w 4"/>
                <a:gd name="T1" fmla="*/ 6 h 11"/>
                <a:gd name="T2" fmla="*/ 2 w 4"/>
                <a:gd name="T3" fmla="*/ 6 h 11"/>
                <a:gd name="T4" fmla="*/ 2 w 4"/>
                <a:gd name="T5" fmla="*/ 0 h 11"/>
                <a:gd name="T6" fmla="*/ 1 w 4"/>
                <a:gd name="T7" fmla="*/ 0 h 11"/>
                <a:gd name="T8" fmla="*/ 1 w 4"/>
                <a:gd name="T9" fmla="*/ 6 h 11"/>
                <a:gd name="T10" fmla="*/ 1 w 4"/>
                <a:gd name="T11" fmla="*/ 6 h 11"/>
                <a:gd name="T12" fmla="*/ 0 w 4"/>
                <a:gd name="T13" fmla="*/ 6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4" y="11"/>
                  </a:lnTo>
                  <a:lnTo>
                    <a:pt x="4" y="0"/>
                  </a:lnTo>
                  <a:lnTo>
                    <a:pt x="1" y="0"/>
                  </a:lnTo>
                  <a:lnTo>
                    <a:pt x="1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80" name="Freeform 351"/>
            <p:cNvSpPr>
              <a:spLocks/>
            </p:cNvSpPr>
            <p:nvPr/>
          </p:nvSpPr>
          <p:spPr bwMode="auto">
            <a:xfrm>
              <a:off x="2633" y="2290"/>
              <a:ext cx="1" cy="1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1 h 3"/>
                <a:gd name="T4" fmla="*/ 1 w 1"/>
                <a:gd name="T5" fmla="*/ 1 h 3"/>
                <a:gd name="T6" fmla="*/ 1 w 1"/>
                <a:gd name="T7" fmla="*/ 1 h 3"/>
                <a:gd name="T8" fmla="*/ 1 w 1"/>
                <a:gd name="T9" fmla="*/ 1 h 3"/>
                <a:gd name="T10" fmla="*/ 1 w 1"/>
                <a:gd name="T11" fmla="*/ 1 h 3"/>
                <a:gd name="T12" fmla="*/ 1 w 1"/>
                <a:gd name="T13" fmla="*/ 1 h 3"/>
                <a:gd name="T14" fmla="*/ 1 w 1"/>
                <a:gd name="T15" fmla="*/ 1 h 3"/>
                <a:gd name="T16" fmla="*/ 1 w 1"/>
                <a:gd name="T17" fmla="*/ 0 h 3"/>
                <a:gd name="T18" fmla="*/ 1 w 1"/>
                <a:gd name="T19" fmla="*/ 0 h 3"/>
                <a:gd name="T20" fmla="*/ 1 w 1"/>
                <a:gd name="T21" fmla="*/ 0 h 3"/>
                <a:gd name="T22" fmla="*/ 0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81" name="Freeform 352"/>
            <p:cNvSpPr>
              <a:spLocks/>
            </p:cNvSpPr>
            <p:nvPr/>
          </p:nvSpPr>
          <p:spPr bwMode="auto">
            <a:xfrm>
              <a:off x="2605" y="2137"/>
              <a:ext cx="1" cy="2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2 h 3"/>
                <a:gd name="T4" fmla="*/ 1 w 3"/>
                <a:gd name="T5" fmla="*/ 2 h 3"/>
                <a:gd name="T6" fmla="*/ 1 w 3"/>
                <a:gd name="T7" fmla="*/ 2 h 3"/>
                <a:gd name="T8" fmla="*/ 1 w 3"/>
                <a:gd name="T9" fmla="*/ 2 h 3"/>
                <a:gd name="T10" fmla="*/ 1 w 3"/>
                <a:gd name="T11" fmla="*/ 2 h 3"/>
                <a:gd name="T12" fmla="*/ 1 w 3"/>
                <a:gd name="T13" fmla="*/ 2 h 3"/>
                <a:gd name="T14" fmla="*/ 1 w 3"/>
                <a:gd name="T15" fmla="*/ 2 h 3"/>
                <a:gd name="T16" fmla="*/ 1 w 3"/>
                <a:gd name="T17" fmla="*/ 2 h 3"/>
                <a:gd name="T18" fmla="*/ 1 w 3"/>
                <a:gd name="T19" fmla="*/ 2 h 3"/>
                <a:gd name="T20" fmla="*/ 1 w 3"/>
                <a:gd name="T21" fmla="*/ 2 h 3"/>
                <a:gd name="T22" fmla="*/ 1 w 3"/>
                <a:gd name="T23" fmla="*/ 2 h 3"/>
                <a:gd name="T24" fmla="*/ 1 w 3"/>
                <a:gd name="T25" fmla="*/ 1 h 3"/>
                <a:gd name="T26" fmla="*/ 1 w 3"/>
                <a:gd name="T27" fmla="*/ 1 h 3"/>
                <a:gd name="T28" fmla="*/ 0 w 3"/>
                <a:gd name="T29" fmla="*/ 1 h 3"/>
                <a:gd name="T30" fmla="*/ 0 w 3"/>
                <a:gd name="T31" fmla="*/ 1 h 3"/>
                <a:gd name="T32" fmla="*/ 0 w 3"/>
                <a:gd name="T33" fmla="*/ 1 h 3"/>
                <a:gd name="T34" fmla="*/ 0 w 3"/>
                <a:gd name="T35" fmla="*/ 1 h 3"/>
                <a:gd name="T36" fmla="*/ 0 w 3"/>
                <a:gd name="T37" fmla="*/ 1 h 3"/>
                <a:gd name="T38" fmla="*/ 0 w 3"/>
                <a:gd name="T39" fmla="*/ 1 h 3"/>
                <a:gd name="T40" fmla="*/ 0 w 3"/>
                <a:gd name="T41" fmla="*/ 0 h 3"/>
                <a:gd name="T42" fmla="*/ 0 w 3"/>
                <a:gd name="T43" fmla="*/ 1 h 3"/>
                <a:gd name="T44" fmla="*/ 1 w 3"/>
                <a:gd name="T45" fmla="*/ 2 h 3"/>
                <a:gd name="T46" fmla="*/ 1 w 3"/>
                <a:gd name="T47" fmla="*/ 2 h 3"/>
                <a:gd name="T48" fmla="*/ 0 w 3"/>
                <a:gd name="T49" fmla="*/ 1 h 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lnTo>
                    <a:pt x="3" y="3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3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82" name="Freeform 353"/>
            <p:cNvSpPr>
              <a:spLocks/>
            </p:cNvSpPr>
            <p:nvPr/>
          </p:nvSpPr>
          <p:spPr bwMode="auto">
            <a:xfrm>
              <a:off x="2600" y="2123"/>
              <a:ext cx="55" cy="285"/>
            </a:xfrm>
            <a:custGeom>
              <a:avLst/>
              <a:gdLst>
                <a:gd name="T0" fmla="*/ 51 w 112"/>
                <a:gd name="T1" fmla="*/ 241 h 570"/>
                <a:gd name="T2" fmla="*/ 49 w 112"/>
                <a:gd name="T3" fmla="*/ 238 h 570"/>
                <a:gd name="T4" fmla="*/ 47 w 112"/>
                <a:gd name="T5" fmla="*/ 234 h 570"/>
                <a:gd name="T6" fmla="*/ 47 w 112"/>
                <a:gd name="T7" fmla="*/ 221 h 570"/>
                <a:gd name="T8" fmla="*/ 42 w 112"/>
                <a:gd name="T9" fmla="*/ 211 h 570"/>
                <a:gd name="T10" fmla="*/ 43 w 112"/>
                <a:gd name="T11" fmla="*/ 204 h 570"/>
                <a:gd name="T12" fmla="*/ 43 w 112"/>
                <a:gd name="T13" fmla="*/ 204 h 570"/>
                <a:gd name="T14" fmla="*/ 44 w 112"/>
                <a:gd name="T15" fmla="*/ 204 h 570"/>
                <a:gd name="T16" fmla="*/ 42 w 112"/>
                <a:gd name="T17" fmla="*/ 203 h 570"/>
                <a:gd name="T18" fmla="*/ 41 w 112"/>
                <a:gd name="T19" fmla="*/ 205 h 570"/>
                <a:gd name="T20" fmla="*/ 40 w 112"/>
                <a:gd name="T21" fmla="*/ 201 h 570"/>
                <a:gd name="T22" fmla="*/ 41 w 112"/>
                <a:gd name="T23" fmla="*/ 200 h 570"/>
                <a:gd name="T24" fmla="*/ 42 w 112"/>
                <a:gd name="T25" fmla="*/ 199 h 570"/>
                <a:gd name="T26" fmla="*/ 41 w 112"/>
                <a:gd name="T27" fmla="*/ 199 h 570"/>
                <a:gd name="T28" fmla="*/ 39 w 112"/>
                <a:gd name="T29" fmla="*/ 199 h 570"/>
                <a:gd name="T30" fmla="*/ 38 w 112"/>
                <a:gd name="T31" fmla="*/ 197 h 570"/>
                <a:gd name="T32" fmla="*/ 38 w 112"/>
                <a:gd name="T33" fmla="*/ 194 h 570"/>
                <a:gd name="T34" fmla="*/ 39 w 112"/>
                <a:gd name="T35" fmla="*/ 191 h 570"/>
                <a:gd name="T36" fmla="*/ 41 w 112"/>
                <a:gd name="T37" fmla="*/ 191 h 570"/>
                <a:gd name="T38" fmla="*/ 41 w 112"/>
                <a:gd name="T39" fmla="*/ 193 h 570"/>
                <a:gd name="T40" fmla="*/ 43 w 112"/>
                <a:gd name="T41" fmla="*/ 195 h 570"/>
                <a:gd name="T42" fmla="*/ 37 w 112"/>
                <a:gd name="T43" fmla="*/ 188 h 570"/>
                <a:gd name="T44" fmla="*/ 35 w 112"/>
                <a:gd name="T45" fmla="*/ 179 h 570"/>
                <a:gd name="T46" fmla="*/ 33 w 112"/>
                <a:gd name="T47" fmla="*/ 171 h 570"/>
                <a:gd name="T48" fmla="*/ 33 w 112"/>
                <a:gd name="T49" fmla="*/ 170 h 570"/>
                <a:gd name="T50" fmla="*/ 35 w 112"/>
                <a:gd name="T51" fmla="*/ 169 h 570"/>
                <a:gd name="T52" fmla="*/ 33 w 112"/>
                <a:gd name="T53" fmla="*/ 168 h 570"/>
                <a:gd name="T54" fmla="*/ 33 w 112"/>
                <a:gd name="T55" fmla="*/ 169 h 570"/>
                <a:gd name="T56" fmla="*/ 33 w 112"/>
                <a:gd name="T57" fmla="*/ 169 h 570"/>
                <a:gd name="T58" fmla="*/ 33 w 112"/>
                <a:gd name="T59" fmla="*/ 168 h 570"/>
                <a:gd name="T60" fmla="*/ 27 w 112"/>
                <a:gd name="T61" fmla="*/ 129 h 570"/>
                <a:gd name="T62" fmla="*/ 20 w 112"/>
                <a:gd name="T63" fmla="*/ 89 h 570"/>
                <a:gd name="T64" fmla="*/ 14 w 112"/>
                <a:gd name="T65" fmla="*/ 62 h 570"/>
                <a:gd name="T66" fmla="*/ 11 w 112"/>
                <a:gd name="T67" fmla="*/ 47 h 570"/>
                <a:gd name="T68" fmla="*/ 12 w 112"/>
                <a:gd name="T69" fmla="*/ 33 h 570"/>
                <a:gd name="T70" fmla="*/ 12 w 112"/>
                <a:gd name="T71" fmla="*/ 33 h 570"/>
                <a:gd name="T72" fmla="*/ 12 w 112"/>
                <a:gd name="T73" fmla="*/ 33 h 570"/>
                <a:gd name="T74" fmla="*/ 10 w 112"/>
                <a:gd name="T75" fmla="*/ 31 h 570"/>
                <a:gd name="T76" fmla="*/ 8 w 112"/>
                <a:gd name="T77" fmla="*/ 27 h 570"/>
                <a:gd name="T78" fmla="*/ 7 w 112"/>
                <a:gd name="T79" fmla="*/ 22 h 570"/>
                <a:gd name="T80" fmla="*/ 6 w 112"/>
                <a:gd name="T81" fmla="*/ 20 h 570"/>
                <a:gd name="T82" fmla="*/ 5 w 112"/>
                <a:gd name="T83" fmla="*/ 18 h 570"/>
                <a:gd name="T84" fmla="*/ 5 w 112"/>
                <a:gd name="T85" fmla="*/ 16 h 570"/>
                <a:gd name="T86" fmla="*/ 4 w 112"/>
                <a:gd name="T87" fmla="*/ 10 h 570"/>
                <a:gd name="T88" fmla="*/ 2 w 112"/>
                <a:gd name="T89" fmla="*/ 4 h 570"/>
                <a:gd name="T90" fmla="*/ 9 w 112"/>
                <a:gd name="T91" fmla="*/ 41 h 570"/>
                <a:gd name="T92" fmla="*/ 15 w 112"/>
                <a:gd name="T93" fmla="*/ 77 h 570"/>
                <a:gd name="T94" fmla="*/ 20 w 112"/>
                <a:gd name="T95" fmla="*/ 112 h 570"/>
                <a:gd name="T96" fmla="*/ 29 w 112"/>
                <a:gd name="T97" fmla="*/ 159 h 570"/>
                <a:gd name="T98" fmla="*/ 42 w 112"/>
                <a:gd name="T99" fmla="*/ 221 h 570"/>
                <a:gd name="T100" fmla="*/ 55 w 112"/>
                <a:gd name="T101" fmla="*/ 285 h 570"/>
                <a:gd name="T102" fmla="*/ 55 w 112"/>
                <a:gd name="T103" fmla="*/ 269 h 570"/>
                <a:gd name="T104" fmla="*/ 53 w 112"/>
                <a:gd name="T105" fmla="*/ 254 h 57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2" h="570">
                  <a:moveTo>
                    <a:pt x="107" y="493"/>
                  </a:moveTo>
                  <a:lnTo>
                    <a:pt x="107" y="488"/>
                  </a:lnTo>
                  <a:lnTo>
                    <a:pt x="106" y="484"/>
                  </a:lnTo>
                  <a:lnTo>
                    <a:pt x="104" y="481"/>
                  </a:lnTo>
                  <a:lnTo>
                    <a:pt x="103" y="480"/>
                  </a:lnTo>
                  <a:lnTo>
                    <a:pt x="102" y="479"/>
                  </a:lnTo>
                  <a:lnTo>
                    <a:pt x="99" y="478"/>
                  </a:lnTo>
                  <a:lnTo>
                    <a:pt x="99" y="476"/>
                  </a:lnTo>
                  <a:lnTo>
                    <a:pt x="99" y="474"/>
                  </a:lnTo>
                  <a:lnTo>
                    <a:pt x="101" y="472"/>
                  </a:lnTo>
                  <a:lnTo>
                    <a:pt x="104" y="467"/>
                  </a:lnTo>
                  <a:lnTo>
                    <a:pt x="96" y="467"/>
                  </a:lnTo>
                  <a:lnTo>
                    <a:pt x="99" y="459"/>
                  </a:lnTo>
                  <a:lnTo>
                    <a:pt x="99" y="453"/>
                  </a:lnTo>
                  <a:lnTo>
                    <a:pt x="98" y="447"/>
                  </a:lnTo>
                  <a:lnTo>
                    <a:pt x="96" y="442"/>
                  </a:lnTo>
                  <a:lnTo>
                    <a:pt x="93" y="437"/>
                  </a:lnTo>
                  <a:lnTo>
                    <a:pt x="90" y="432"/>
                  </a:lnTo>
                  <a:lnTo>
                    <a:pt x="86" y="426"/>
                  </a:lnTo>
                  <a:lnTo>
                    <a:pt x="85" y="421"/>
                  </a:lnTo>
                  <a:lnTo>
                    <a:pt x="85" y="415"/>
                  </a:lnTo>
                  <a:lnTo>
                    <a:pt x="87" y="407"/>
                  </a:lnTo>
                  <a:lnTo>
                    <a:pt x="88" y="407"/>
                  </a:lnTo>
                  <a:lnTo>
                    <a:pt x="88" y="408"/>
                  </a:lnTo>
                  <a:lnTo>
                    <a:pt x="90" y="408"/>
                  </a:lnTo>
                  <a:lnTo>
                    <a:pt x="88" y="406"/>
                  </a:lnTo>
                  <a:lnTo>
                    <a:pt x="87" y="405"/>
                  </a:lnTo>
                  <a:lnTo>
                    <a:pt x="86" y="406"/>
                  </a:lnTo>
                  <a:lnTo>
                    <a:pt x="86" y="407"/>
                  </a:lnTo>
                  <a:lnTo>
                    <a:pt x="86" y="408"/>
                  </a:lnTo>
                  <a:lnTo>
                    <a:pt x="85" y="408"/>
                  </a:lnTo>
                  <a:lnTo>
                    <a:pt x="83" y="410"/>
                  </a:lnTo>
                  <a:lnTo>
                    <a:pt x="82" y="408"/>
                  </a:lnTo>
                  <a:lnTo>
                    <a:pt x="81" y="407"/>
                  </a:lnTo>
                  <a:lnTo>
                    <a:pt x="81" y="401"/>
                  </a:lnTo>
                  <a:lnTo>
                    <a:pt x="82" y="400"/>
                  </a:lnTo>
                  <a:lnTo>
                    <a:pt x="82" y="399"/>
                  </a:lnTo>
                  <a:lnTo>
                    <a:pt x="83" y="399"/>
                  </a:lnTo>
                  <a:lnTo>
                    <a:pt x="85" y="397"/>
                  </a:lnTo>
                  <a:lnTo>
                    <a:pt x="86" y="397"/>
                  </a:lnTo>
                  <a:lnTo>
                    <a:pt x="87" y="397"/>
                  </a:lnTo>
                  <a:lnTo>
                    <a:pt x="86" y="397"/>
                  </a:lnTo>
                  <a:lnTo>
                    <a:pt x="85" y="397"/>
                  </a:lnTo>
                  <a:lnTo>
                    <a:pt x="83" y="397"/>
                  </a:lnTo>
                  <a:lnTo>
                    <a:pt x="82" y="397"/>
                  </a:lnTo>
                  <a:lnTo>
                    <a:pt x="81" y="397"/>
                  </a:lnTo>
                  <a:lnTo>
                    <a:pt x="80" y="397"/>
                  </a:lnTo>
                  <a:lnTo>
                    <a:pt x="78" y="396"/>
                  </a:lnTo>
                  <a:lnTo>
                    <a:pt x="77" y="395"/>
                  </a:lnTo>
                  <a:lnTo>
                    <a:pt x="77" y="394"/>
                  </a:lnTo>
                  <a:lnTo>
                    <a:pt x="77" y="391"/>
                  </a:lnTo>
                  <a:lnTo>
                    <a:pt x="77" y="390"/>
                  </a:lnTo>
                  <a:lnTo>
                    <a:pt x="77" y="389"/>
                  </a:lnTo>
                  <a:lnTo>
                    <a:pt x="77" y="387"/>
                  </a:lnTo>
                  <a:lnTo>
                    <a:pt x="77" y="385"/>
                  </a:lnTo>
                  <a:lnTo>
                    <a:pt x="77" y="384"/>
                  </a:lnTo>
                  <a:lnTo>
                    <a:pt x="78" y="382"/>
                  </a:lnTo>
                  <a:lnTo>
                    <a:pt x="80" y="381"/>
                  </a:lnTo>
                  <a:lnTo>
                    <a:pt x="81" y="380"/>
                  </a:lnTo>
                  <a:lnTo>
                    <a:pt x="82" y="380"/>
                  </a:lnTo>
                  <a:lnTo>
                    <a:pt x="82" y="381"/>
                  </a:lnTo>
                  <a:lnTo>
                    <a:pt x="83" y="381"/>
                  </a:lnTo>
                  <a:lnTo>
                    <a:pt x="83" y="382"/>
                  </a:lnTo>
                  <a:lnTo>
                    <a:pt x="83" y="384"/>
                  </a:lnTo>
                  <a:lnTo>
                    <a:pt x="83" y="385"/>
                  </a:lnTo>
                  <a:lnTo>
                    <a:pt x="83" y="386"/>
                  </a:lnTo>
                  <a:lnTo>
                    <a:pt x="83" y="387"/>
                  </a:lnTo>
                  <a:lnTo>
                    <a:pt x="83" y="389"/>
                  </a:lnTo>
                  <a:lnTo>
                    <a:pt x="87" y="389"/>
                  </a:lnTo>
                  <a:lnTo>
                    <a:pt x="87" y="380"/>
                  </a:lnTo>
                  <a:lnTo>
                    <a:pt x="83" y="380"/>
                  </a:lnTo>
                  <a:lnTo>
                    <a:pt x="78" y="378"/>
                  </a:lnTo>
                  <a:lnTo>
                    <a:pt x="76" y="375"/>
                  </a:lnTo>
                  <a:lnTo>
                    <a:pt x="73" y="371"/>
                  </a:lnTo>
                  <a:lnTo>
                    <a:pt x="72" y="366"/>
                  </a:lnTo>
                  <a:lnTo>
                    <a:pt x="72" y="363"/>
                  </a:lnTo>
                  <a:lnTo>
                    <a:pt x="72" y="358"/>
                  </a:lnTo>
                  <a:lnTo>
                    <a:pt x="71" y="353"/>
                  </a:lnTo>
                  <a:lnTo>
                    <a:pt x="71" y="348"/>
                  </a:lnTo>
                  <a:lnTo>
                    <a:pt x="70" y="344"/>
                  </a:lnTo>
                  <a:lnTo>
                    <a:pt x="68" y="342"/>
                  </a:lnTo>
                  <a:lnTo>
                    <a:pt x="68" y="340"/>
                  </a:lnTo>
                  <a:lnTo>
                    <a:pt x="68" y="339"/>
                  </a:lnTo>
                  <a:lnTo>
                    <a:pt x="68" y="338"/>
                  </a:lnTo>
                  <a:lnTo>
                    <a:pt x="70" y="338"/>
                  </a:lnTo>
                  <a:lnTo>
                    <a:pt x="70" y="337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2" y="335"/>
                  </a:lnTo>
                  <a:lnTo>
                    <a:pt x="70" y="333"/>
                  </a:lnTo>
                  <a:lnTo>
                    <a:pt x="68" y="335"/>
                  </a:lnTo>
                  <a:lnTo>
                    <a:pt x="68" y="337"/>
                  </a:lnTo>
                  <a:lnTo>
                    <a:pt x="68" y="338"/>
                  </a:lnTo>
                  <a:lnTo>
                    <a:pt x="67" y="337"/>
                  </a:lnTo>
                  <a:lnTo>
                    <a:pt x="68" y="335"/>
                  </a:lnTo>
                  <a:lnTo>
                    <a:pt x="65" y="317"/>
                  </a:lnTo>
                  <a:lnTo>
                    <a:pt x="61" y="297"/>
                  </a:lnTo>
                  <a:lnTo>
                    <a:pt x="57" y="277"/>
                  </a:lnTo>
                  <a:lnTo>
                    <a:pt x="54" y="258"/>
                  </a:lnTo>
                  <a:lnTo>
                    <a:pt x="51" y="238"/>
                  </a:lnTo>
                  <a:lnTo>
                    <a:pt x="47" y="218"/>
                  </a:lnTo>
                  <a:lnTo>
                    <a:pt x="44" y="197"/>
                  </a:lnTo>
                  <a:lnTo>
                    <a:pt x="40" y="178"/>
                  </a:lnTo>
                  <a:lnTo>
                    <a:pt x="36" y="159"/>
                  </a:lnTo>
                  <a:lnTo>
                    <a:pt x="33" y="140"/>
                  </a:lnTo>
                  <a:lnTo>
                    <a:pt x="31" y="131"/>
                  </a:lnTo>
                  <a:lnTo>
                    <a:pt x="29" y="124"/>
                  </a:lnTo>
                  <a:lnTo>
                    <a:pt x="28" y="117"/>
                  </a:lnTo>
                  <a:lnTo>
                    <a:pt x="25" y="108"/>
                  </a:lnTo>
                  <a:lnTo>
                    <a:pt x="24" y="100"/>
                  </a:lnTo>
                  <a:lnTo>
                    <a:pt x="23" y="93"/>
                  </a:lnTo>
                  <a:lnTo>
                    <a:pt x="21" y="87"/>
                  </a:lnTo>
                  <a:lnTo>
                    <a:pt x="21" y="79"/>
                  </a:lnTo>
                  <a:lnTo>
                    <a:pt x="23" y="72"/>
                  </a:lnTo>
                  <a:lnTo>
                    <a:pt x="24" y="66"/>
                  </a:lnTo>
                  <a:lnTo>
                    <a:pt x="23" y="63"/>
                  </a:lnTo>
                  <a:lnTo>
                    <a:pt x="21" y="62"/>
                  </a:lnTo>
                  <a:lnTo>
                    <a:pt x="20" y="60"/>
                  </a:lnTo>
                  <a:lnTo>
                    <a:pt x="19" y="57"/>
                  </a:lnTo>
                  <a:lnTo>
                    <a:pt x="18" y="55"/>
                  </a:lnTo>
                  <a:lnTo>
                    <a:pt x="16" y="53"/>
                  </a:lnTo>
                  <a:lnTo>
                    <a:pt x="15" y="51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3" y="41"/>
                  </a:lnTo>
                  <a:lnTo>
                    <a:pt x="13" y="40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3" y="36"/>
                  </a:lnTo>
                  <a:lnTo>
                    <a:pt x="11" y="36"/>
                  </a:lnTo>
                  <a:lnTo>
                    <a:pt x="11" y="35"/>
                  </a:lnTo>
                  <a:lnTo>
                    <a:pt x="11" y="34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0" y="31"/>
                  </a:lnTo>
                  <a:lnTo>
                    <a:pt x="11" y="29"/>
                  </a:lnTo>
                  <a:lnTo>
                    <a:pt x="10" y="26"/>
                  </a:lnTo>
                  <a:lnTo>
                    <a:pt x="9" y="23"/>
                  </a:lnTo>
                  <a:lnTo>
                    <a:pt x="9" y="20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7" y="11"/>
                  </a:lnTo>
                  <a:lnTo>
                    <a:pt x="5" y="8"/>
                  </a:lnTo>
                  <a:lnTo>
                    <a:pt x="4" y="5"/>
                  </a:lnTo>
                  <a:lnTo>
                    <a:pt x="3" y="3"/>
                  </a:lnTo>
                  <a:lnTo>
                    <a:pt x="0" y="0"/>
                  </a:lnTo>
                  <a:lnTo>
                    <a:pt x="18" y="81"/>
                  </a:lnTo>
                  <a:lnTo>
                    <a:pt x="23" y="98"/>
                  </a:lnTo>
                  <a:lnTo>
                    <a:pt x="26" y="117"/>
                  </a:lnTo>
                  <a:lnTo>
                    <a:pt x="29" y="135"/>
                  </a:lnTo>
                  <a:lnTo>
                    <a:pt x="31" y="154"/>
                  </a:lnTo>
                  <a:lnTo>
                    <a:pt x="33" y="172"/>
                  </a:lnTo>
                  <a:lnTo>
                    <a:pt x="34" y="190"/>
                  </a:lnTo>
                  <a:lnTo>
                    <a:pt x="36" y="207"/>
                  </a:lnTo>
                  <a:lnTo>
                    <a:pt x="40" y="223"/>
                  </a:lnTo>
                  <a:lnTo>
                    <a:pt x="45" y="239"/>
                  </a:lnTo>
                  <a:lnTo>
                    <a:pt x="51" y="253"/>
                  </a:lnTo>
                  <a:lnTo>
                    <a:pt x="54" y="286"/>
                  </a:lnTo>
                  <a:lnTo>
                    <a:pt x="59" y="318"/>
                  </a:lnTo>
                  <a:lnTo>
                    <a:pt x="64" y="349"/>
                  </a:lnTo>
                  <a:lnTo>
                    <a:pt x="71" y="380"/>
                  </a:lnTo>
                  <a:lnTo>
                    <a:pt x="77" y="411"/>
                  </a:lnTo>
                  <a:lnTo>
                    <a:pt x="85" y="442"/>
                  </a:lnTo>
                  <a:lnTo>
                    <a:pt x="92" y="474"/>
                  </a:lnTo>
                  <a:lnTo>
                    <a:pt x="98" y="505"/>
                  </a:lnTo>
                  <a:lnTo>
                    <a:pt x="106" y="537"/>
                  </a:lnTo>
                  <a:lnTo>
                    <a:pt x="111" y="570"/>
                  </a:lnTo>
                  <a:lnTo>
                    <a:pt x="111" y="562"/>
                  </a:lnTo>
                  <a:lnTo>
                    <a:pt x="112" y="553"/>
                  </a:lnTo>
                  <a:lnTo>
                    <a:pt x="111" y="546"/>
                  </a:lnTo>
                  <a:lnTo>
                    <a:pt x="111" y="538"/>
                  </a:lnTo>
                  <a:lnTo>
                    <a:pt x="109" y="530"/>
                  </a:lnTo>
                  <a:lnTo>
                    <a:pt x="108" y="522"/>
                  </a:lnTo>
                  <a:lnTo>
                    <a:pt x="107" y="515"/>
                  </a:lnTo>
                  <a:lnTo>
                    <a:pt x="107" y="507"/>
                  </a:lnTo>
                  <a:lnTo>
                    <a:pt x="107" y="500"/>
                  </a:lnTo>
                  <a:lnTo>
                    <a:pt x="107" y="4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83" name="Freeform 354"/>
            <p:cNvSpPr>
              <a:spLocks/>
            </p:cNvSpPr>
            <p:nvPr/>
          </p:nvSpPr>
          <p:spPr bwMode="auto">
            <a:xfrm>
              <a:off x="2644" y="2327"/>
              <a:ext cx="2" cy="5"/>
            </a:xfrm>
            <a:custGeom>
              <a:avLst/>
              <a:gdLst>
                <a:gd name="T0" fmla="*/ 0 w 2"/>
                <a:gd name="T1" fmla="*/ 5 h 8"/>
                <a:gd name="T2" fmla="*/ 2 w 2"/>
                <a:gd name="T3" fmla="*/ 5 h 8"/>
                <a:gd name="T4" fmla="*/ 2 w 2"/>
                <a:gd name="T5" fmla="*/ 0 h 8"/>
                <a:gd name="T6" fmla="*/ 0 w 2"/>
                <a:gd name="T7" fmla="*/ 0 h 8"/>
                <a:gd name="T8" fmla="*/ 0 w 2"/>
                <a:gd name="T9" fmla="*/ 1 h 8"/>
                <a:gd name="T10" fmla="*/ 0 w 2"/>
                <a:gd name="T11" fmla="*/ 1 h 8"/>
                <a:gd name="T12" fmla="*/ 0 w 2"/>
                <a:gd name="T13" fmla="*/ 1 h 8"/>
                <a:gd name="T14" fmla="*/ 0 w 2"/>
                <a:gd name="T15" fmla="*/ 2 h 8"/>
                <a:gd name="T16" fmla="*/ 0 w 2"/>
                <a:gd name="T17" fmla="*/ 2 h 8"/>
                <a:gd name="T18" fmla="*/ 0 w 2"/>
                <a:gd name="T19" fmla="*/ 3 h 8"/>
                <a:gd name="T20" fmla="*/ 0 w 2"/>
                <a:gd name="T21" fmla="*/ 4 h 8"/>
                <a:gd name="T22" fmla="*/ 0 w 2"/>
                <a:gd name="T23" fmla="*/ 4 h 8"/>
                <a:gd name="T24" fmla="*/ 0 w 2"/>
                <a:gd name="T25" fmla="*/ 4 h 8"/>
                <a:gd name="T26" fmla="*/ 0 w 2"/>
                <a:gd name="T27" fmla="*/ 5 h 8"/>
                <a:gd name="T28" fmla="*/ 0 w 2"/>
                <a:gd name="T29" fmla="*/ 5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84" name="Freeform 355"/>
            <p:cNvSpPr>
              <a:spLocks/>
            </p:cNvSpPr>
            <p:nvPr/>
          </p:nvSpPr>
          <p:spPr bwMode="auto">
            <a:xfrm>
              <a:off x="2605" y="2136"/>
              <a:ext cx="2" cy="3"/>
            </a:xfrm>
            <a:custGeom>
              <a:avLst/>
              <a:gdLst>
                <a:gd name="T0" fmla="*/ 2 w 4"/>
                <a:gd name="T1" fmla="*/ 2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0 w 4"/>
                <a:gd name="T13" fmla="*/ 2 h 5"/>
                <a:gd name="T14" fmla="*/ 0 w 4"/>
                <a:gd name="T15" fmla="*/ 2 h 5"/>
                <a:gd name="T16" fmla="*/ 0 w 4"/>
                <a:gd name="T17" fmla="*/ 2 h 5"/>
                <a:gd name="T18" fmla="*/ 1 w 4"/>
                <a:gd name="T19" fmla="*/ 2 h 5"/>
                <a:gd name="T20" fmla="*/ 1 w 4"/>
                <a:gd name="T21" fmla="*/ 2 h 5"/>
                <a:gd name="T22" fmla="*/ 1 w 4"/>
                <a:gd name="T23" fmla="*/ 3 h 5"/>
                <a:gd name="T24" fmla="*/ 1 w 4"/>
                <a:gd name="T25" fmla="*/ 3 h 5"/>
                <a:gd name="T26" fmla="*/ 1 w 4"/>
                <a:gd name="T27" fmla="*/ 3 h 5"/>
                <a:gd name="T28" fmla="*/ 1 w 4"/>
                <a:gd name="T29" fmla="*/ 2 h 5"/>
                <a:gd name="T30" fmla="*/ 1 w 4"/>
                <a:gd name="T31" fmla="*/ 2 h 5"/>
                <a:gd name="T32" fmla="*/ 1 w 4"/>
                <a:gd name="T33" fmla="*/ 2 h 5"/>
                <a:gd name="T34" fmla="*/ 2 w 4"/>
                <a:gd name="T35" fmla="*/ 2 h 5"/>
                <a:gd name="T36" fmla="*/ 2 w 4"/>
                <a:gd name="T37" fmla="*/ 2 h 5"/>
                <a:gd name="T38" fmla="*/ 2 w 4"/>
                <a:gd name="T39" fmla="*/ 2 h 5"/>
                <a:gd name="T40" fmla="*/ 2 w 4"/>
                <a:gd name="T41" fmla="*/ 2 h 5"/>
                <a:gd name="T42" fmla="*/ 2 w 4"/>
                <a:gd name="T43" fmla="*/ 2 h 5"/>
                <a:gd name="T44" fmla="*/ 2 w 4"/>
                <a:gd name="T45" fmla="*/ 2 h 5"/>
                <a:gd name="T46" fmla="*/ 2 w 4"/>
                <a:gd name="T47" fmla="*/ 2 h 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85" name="Freeform 356"/>
            <p:cNvSpPr>
              <a:spLocks/>
            </p:cNvSpPr>
            <p:nvPr/>
          </p:nvSpPr>
          <p:spPr bwMode="auto">
            <a:xfrm>
              <a:off x="2606" y="2139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w 1"/>
                <a:gd name="T45" fmla="*/ 0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86" name="Freeform 357"/>
            <p:cNvSpPr>
              <a:spLocks/>
            </p:cNvSpPr>
            <p:nvPr/>
          </p:nvSpPr>
          <p:spPr bwMode="auto">
            <a:xfrm>
              <a:off x="2606" y="2141"/>
              <a:ext cx="2" cy="4"/>
            </a:xfrm>
            <a:custGeom>
              <a:avLst/>
              <a:gdLst>
                <a:gd name="T0" fmla="*/ 2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1 w 4"/>
                <a:gd name="T7" fmla="*/ 1 h 9"/>
                <a:gd name="T8" fmla="*/ 1 w 4"/>
                <a:gd name="T9" fmla="*/ 1 h 9"/>
                <a:gd name="T10" fmla="*/ 1 w 4"/>
                <a:gd name="T11" fmla="*/ 2 h 9"/>
                <a:gd name="T12" fmla="*/ 1 w 4"/>
                <a:gd name="T13" fmla="*/ 2 h 9"/>
                <a:gd name="T14" fmla="*/ 1 w 4"/>
                <a:gd name="T15" fmla="*/ 2 h 9"/>
                <a:gd name="T16" fmla="*/ 1 w 4"/>
                <a:gd name="T17" fmla="*/ 3 h 9"/>
                <a:gd name="T18" fmla="*/ 0 w 4"/>
                <a:gd name="T19" fmla="*/ 3 h 9"/>
                <a:gd name="T20" fmla="*/ 0 w 4"/>
                <a:gd name="T21" fmla="*/ 4 h 9"/>
                <a:gd name="T22" fmla="*/ 1 w 4"/>
                <a:gd name="T23" fmla="*/ 4 h 9"/>
                <a:gd name="T24" fmla="*/ 1 w 4"/>
                <a:gd name="T25" fmla="*/ 4 h 9"/>
                <a:gd name="T26" fmla="*/ 1 w 4"/>
                <a:gd name="T27" fmla="*/ 4 h 9"/>
                <a:gd name="T28" fmla="*/ 2 w 4"/>
                <a:gd name="T29" fmla="*/ 3 h 9"/>
                <a:gd name="T30" fmla="*/ 2 w 4"/>
                <a:gd name="T31" fmla="*/ 2 h 9"/>
                <a:gd name="T32" fmla="*/ 2 w 4"/>
                <a:gd name="T33" fmla="*/ 2 h 9"/>
                <a:gd name="T34" fmla="*/ 2 w 4"/>
                <a:gd name="T35" fmla="*/ 2 h 9"/>
                <a:gd name="T36" fmla="*/ 2 w 4"/>
                <a:gd name="T37" fmla="*/ 1 h 9"/>
                <a:gd name="T38" fmla="*/ 2 w 4"/>
                <a:gd name="T39" fmla="*/ 0 h 9"/>
                <a:gd name="T40" fmla="*/ 2 w 4"/>
                <a:gd name="T41" fmla="*/ 0 h 9"/>
                <a:gd name="T42" fmla="*/ 2 w 4"/>
                <a:gd name="T43" fmla="*/ 0 h 9"/>
                <a:gd name="T44" fmla="*/ 2 w 4"/>
                <a:gd name="T45" fmla="*/ 0 h 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87" name="Freeform 358"/>
            <p:cNvSpPr>
              <a:spLocks/>
            </p:cNvSpPr>
            <p:nvPr/>
          </p:nvSpPr>
          <p:spPr bwMode="auto">
            <a:xfrm>
              <a:off x="2611" y="2155"/>
              <a:ext cx="2" cy="5"/>
            </a:xfrm>
            <a:custGeom>
              <a:avLst/>
              <a:gdLst>
                <a:gd name="T0" fmla="*/ 0 w 4"/>
                <a:gd name="T1" fmla="*/ 0 h 8"/>
                <a:gd name="T2" fmla="*/ 1 w 4"/>
                <a:gd name="T3" fmla="*/ 1 h 8"/>
                <a:gd name="T4" fmla="*/ 1 w 4"/>
                <a:gd name="T5" fmla="*/ 1 h 8"/>
                <a:gd name="T6" fmla="*/ 1 w 4"/>
                <a:gd name="T7" fmla="*/ 1 h 8"/>
                <a:gd name="T8" fmla="*/ 1 w 4"/>
                <a:gd name="T9" fmla="*/ 3 h 8"/>
                <a:gd name="T10" fmla="*/ 1 w 4"/>
                <a:gd name="T11" fmla="*/ 3 h 8"/>
                <a:gd name="T12" fmla="*/ 1 w 4"/>
                <a:gd name="T13" fmla="*/ 3 h 8"/>
                <a:gd name="T14" fmla="*/ 1 w 4"/>
                <a:gd name="T15" fmla="*/ 4 h 8"/>
                <a:gd name="T16" fmla="*/ 2 w 4"/>
                <a:gd name="T17" fmla="*/ 4 h 8"/>
                <a:gd name="T18" fmla="*/ 2 w 4"/>
                <a:gd name="T19" fmla="*/ 4 h 8"/>
                <a:gd name="T20" fmla="*/ 2 w 4"/>
                <a:gd name="T21" fmla="*/ 5 h 8"/>
                <a:gd name="T22" fmla="*/ 2 w 4"/>
                <a:gd name="T23" fmla="*/ 4 h 8"/>
                <a:gd name="T24" fmla="*/ 2 w 4"/>
                <a:gd name="T25" fmla="*/ 4 h 8"/>
                <a:gd name="T26" fmla="*/ 2 w 4"/>
                <a:gd name="T27" fmla="*/ 3 h 8"/>
                <a:gd name="T28" fmla="*/ 2 w 4"/>
                <a:gd name="T29" fmla="*/ 3 h 8"/>
                <a:gd name="T30" fmla="*/ 2 w 4"/>
                <a:gd name="T31" fmla="*/ 3 h 8"/>
                <a:gd name="T32" fmla="*/ 1 w 4"/>
                <a:gd name="T33" fmla="*/ 1 h 8"/>
                <a:gd name="T34" fmla="*/ 1 w 4"/>
                <a:gd name="T35" fmla="*/ 1 h 8"/>
                <a:gd name="T36" fmla="*/ 1 w 4"/>
                <a:gd name="T37" fmla="*/ 1 h 8"/>
                <a:gd name="T38" fmla="*/ 1 w 4"/>
                <a:gd name="T39" fmla="*/ 1 h 8"/>
                <a:gd name="T40" fmla="*/ 0 w 4"/>
                <a:gd name="T41" fmla="*/ 0 h 8"/>
                <a:gd name="T42" fmla="*/ 0 w 4"/>
                <a:gd name="T43" fmla="*/ 0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88" name="Freeform 359"/>
            <p:cNvSpPr>
              <a:spLocks/>
            </p:cNvSpPr>
            <p:nvPr/>
          </p:nvSpPr>
          <p:spPr bwMode="auto">
            <a:xfrm>
              <a:off x="2366" y="2134"/>
              <a:ext cx="5" cy="7"/>
            </a:xfrm>
            <a:custGeom>
              <a:avLst/>
              <a:gdLst>
                <a:gd name="T0" fmla="*/ 3 w 10"/>
                <a:gd name="T1" fmla="*/ 1 h 12"/>
                <a:gd name="T2" fmla="*/ 0 w 10"/>
                <a:gd name="T3" fmla="*/ 7 h 12"/>
                <a:gd name="T4" fmla="*/ 5 w 10"/>
                <a:gd name="T5" fmla="*/ 0 h 12"/>
                <a:gd name="T6" fmla="*/ 5 w 10"/>
                <a:gd name="T7" fmla="*/ 0 h 12"/>
                <a:gd name="T8" fmla="*/ 5 w 10"/>
                <a:gd name="T9" fmla="*/ 0 h 12"/>
                <a:gd name="T10" fmla="*/ 5 w 10"/>
                <a:gd name="T11" fmla="*/ 0 h 12"/>
                <a:gd name="T12" fmla="*/ 5 w 10"/>
                <a:gd name="T13" fmla="*/ 0 h 12"/>
                <a:gd name="T14" fmla="*/ 5 w 10"/>
                <a:gd name="T15" fmla="*/ 0 h 12"/>
                <a:gd name="T16" fmla="*/ 4 w 10"/>
                <a:gd name="T17" fmla="*/ 0 h 12"/>
                <a:gd name="T18" fmla="*/ 4 w 10"/>
                <a:gd name="T19" fmla="*/ 1 h 12"/>
                <a:gd name="T20" fmla="*/ 4 w 10"/>
                <a:gd name="T21" fmla="*/ 1 h 12"/>
                <a:gd name="T22" fmla="*/ 3 w 10"/>
                <a:gd name="T23" fmla="*/ 1 h 12"/>
                <a:gd name="T24" fmla="*/ 3 w 10"/>
                <a:gd name="T25" fmla="*/ 1 h 12"/>
                <a:gd name="T26" fmla="*/ 3 w 10"/>
                <a:gd name="T27" fmla="*/ 1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" h="12">
                  <a:moveTo>
                    <a:pt x="6" y="2"/>
                  </a:moveTo>
                  <a:lnTo>
                    <a:pt x="0" y="12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6" y="1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89" name="Freeform 360"/>
            <p:cNvSpPr>
              <a:spLocks/>
            </p:cNvSpPr>
            <p:nvPr/>
          </p:nvSpPr>
          <p:spPr bwMode="auto">
            <a:xfrm>
              <a:off x="2371" y="2133"/>
              <a:ext cx="4" cy="3"/>
            </a:xfrm>
            <a:custGeom>
              <a:avLst/>
              <a:gdLst>
                <a:gd name="T0" fmla="*/ 4 w 9"/>
                <a:gd name="T1" fmla="*/ 3 h 5"/>
                <a:gd name="T2" fmla="*/ 1 w 9"/>
                <a:gd name="T3" fmla="*/ 0 h 5"/>
                <a:gd name="T4" fmla="*/ 0 w 9"/>
                <a:gd name="T5" fmla="*/ 2 h 5"/>
                <a:gd name="T6" fmla="*/ 0 w 9"/>
                <a:gd name="T7" fmla="*/ 2 h 5"/>
                <a:gd name="T8" fmla="*/ 0 w 9"/>
                <a:gd name="T9" fmla="*/ 2 h 5"/>
                <a:gd name="T10" fmla="*/ 1 w 9"/>
                <a:gd name="T11" fmla="*/ 2 h 5"/>
                <a:gd name="T12" fmla="*/ 2 w 9"/>
                <a:gd name="T13" fmla="*/ 2 h 5"/>
                <a:gd name="T14" fmla="*/ 2 w 9"/>
                <a:gd name="T15" fmla="*/ 2 h 5"/>
                <a:gd name="T16" fmla="*/ 2 w 9"/>
                <a:gd name="T17" fmla="*/ 3 h 5"/>
                <a:gd name="T18" fmla="*/ 3 w 9"/>
                <a:gd name="T19" fmla="*/ 3 h 5"/>
                <a:gd name="T20" fmla="*/ 3 w 9"/>
                <a:gd name="T21" fmla="*/ 3 h 5"/>
                <a:gd name="T22" fmla="*/ 4 w 9"/>
                <a:gd name="T23" fmla="*/ 3 h 5"/>
                <a:gd name="T24" fmla="*/ 4 w 9"/>
                <a:gd name="T25" fmla="*/ 3 h 5"/>
                <a:gd name="T26" fmla="*/ 4 w 9"/>
                <a:gd name="T27" fmla="*/ 3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" h="5">
                  <a:moveTo>
                    <a:pt x="9" y="5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5"/>
                  </a:lnTo>
                  <a:lnTo>
                    <a:pt x="6" y="5"/>
                  </a:lnTo>
                  <a:lnTo>
                    <a:pt x="8" y="5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90" name="Freeform 361"/>
            <p:cNvSpPr>
              <a:spLocks/>
            </p:cNvSpPr>
            <p:nvPr/>
          </p:nvSpPr>
          <p:spPr bwMode="auto">
            <a:xfrm>
              <a:off x="2373" y="2152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1 w 1"/>
                <a:gd name="T11" fmla="*/ 1 h 2"/>
                <a:gd name="T12" fmla="*/ 1 w 1"/>
                <a:gd name="T13" fmla="*/ 1 h 2"/>
                <a:gd name="T14" fmla="*/ 0 w 1"/>
                <a:gd name="T15" fmla="*/ 1 h 2"/>
                <a:gd name="T16" fmla="*/ 0 w 1"/>
                <a:gd name="T17" fmla="*/ 1 h 2"/>
                <a:gd name="T18" fmla="*/ 0 w 1"/>
                <a:gd name="T19" fmla="*/ 0 h 2"/>
                <a:gd name="T20" fmla="*/ 0 w 1"/>
                <a:gd name="T21" fmla="*/ 0 h 2"/>
                <a:gd name="T22" fmla="*/ 0 w 1"/>
                <a:gd name="T23" fmla="*/ 1 h 2"/>
                <a:gd name="T24" fmla="*/ 1 w 1"/>
                <a:gd name="T25" fmla="*/ 2 h 2"/>
                <a:gd name="T26" fmla="*/ 1 w 1"/>
                <a:gd name="T27" fmla="*/ 2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91" name="Freeform 362"/>
            <p:cNvSpPr>
              <a:spLocks/>
            </p:cNvSpPr>
            <p:nvPr/>
          </p:nvSpPr>
          <p:spPr bwMode="auto">
            <a:xfrm>
              <a:off x="2366" y="2146"/>
              <a:ext cx="9" cy="19"/>
            </a:xfrm>
            <a:custGeom>
              <a:avLst/>
              <a:gdLst>
                <a:gd name="T0" fmla="*/ 4 w 19"/>
                <a:gd name="T1" fmla="*/ 7 h 39"/>
                <a:gd name="T2" fmla="*/ 5 w 19"/>
                <a:gd name="T3" fmla="*/ 9 h 39"/>
                <a:gd name="T4" fmla="*/ 5 w 19"/>
                <a:gd name="T5" fmla="*/ 11 h 39"/>
                <a:gd name="T6" fmla="*/ 5 w 19"/>
                <a:gd name="T7" fmla="*/ 13 h 39"/>
                <a:gd name="T8" fmla="*/ 5 w 19"/>
                <a:gd name="T9" fmla="*/ 15 h 39"/>
                <a:gd name="T10" fmla="*/ 6 w 19"/>
                <a:gd name="T11" fmla="*/ 15 h 39"/>
                <a:gd name="T12" fmla="*/ 7 w 19"/>
                <a:gd name="T13" fmla="*/ 15 h 39"/>
                <a:gd name="T14" fmla="*/ 7 w 19"/>
                <a:gd name="T15" fmla="*/ 17 h 39"/>
                <a:gd name="T16" fmla="*/ 7 w 19"/>
                <a:gd name="T17" fmla="*/ 17 h 39"/>
                <a:gd name="T18" fmla="*/ 7 w 19"/>
                <a:gd name="T19" fmla="*/ 18 h 39"/>
                <a:gd name="T20" fmla="*/ 7 w 19"/>
                <a:gd name="T21" fmla="*/ 19 h 39"/>
                <a:gd name="T22" fmla="*/ 8 w 19"/>
                <a:gd name="T23" fmla="*/ 18 h 39"/>
                <a:gd name="T24" fmla="*/ 7 w 19"/>
                <a:gd name="T25" fmla="*/ 15 h 39"/>
                <a:gd name="T26" fmla="*/ 7 w 19"/>
                <a:gd name="T27" fmla="*/ 12 h 39"/>
                <a:gd name="T28" fmla="*/ 7 w 19"/>
                <a:gd name="T29" fmla="*/ 9 h 39"/>
                <a:gd name="T30" fmla="*/ 9 w 19"/>
                <a:gd name="T31" fmla="*/ 6 h 39"/>
                <a:gd name="T32" fmla="*/ 7 w 19"/>
                <a:gd name="T33" fmla="*/ 6 h 39"/>
                <a:gd name="T34" fmla="*/ 7 w 19"/>
                <a:gd name="T35" fmla="*/ 7 h 39"/>
                <a:gd name="T36" fmla="*/ 7 w 19"/>
                <a:gd name="T37" fmla="*/ 7 h 39"/>
                <a:gd name="T38" fmla="*/ 7 w 19"/>
                <a:gd name="T39" fmla="*/ 7 h 39"/>
                <a:gd name="T40" fmla="*/ 7 w 19"/>
                <a:gd name="T41" fmla="*/ 7 h 39"/>
                <a:gd name="T42" fmla="*/ 7 w 19"/>
                <a:gd name="T43" fmla="*/ 7 h 39"/>
                <a:gd name="T44" fmla="*/ 7 w 19"/>
                <a:gd name="T45" fmla="*/ 6 h 39"/>
                <a:gd name="T46" fmla="*/ 5 w 19"/>
                <a:gd name="T47" fmla="*/ 5 h 39"/>
                <a:gd name="T48" fmla="*/ 4 w 19"/>
                <a:gd name="T49" fmla="*/ 4 h 39"/>
                <a:gd name="T50" fmla="*/ 2 w 19"/>
                <a:gd name="T51" fmla="*/ 4 h 39"/>
                <a:gd name="T52" fmla="*/ 1 w 19"/>
                <a:gd name="T53" fmla="*/ 3 h 39"/>
                <a:gd name="T54" fmla="*/ 2 w 19"/>
                <a:gd name="T55" fmla="*/ 0 h 39"/>
                <a:gd name="T56" fmla="*/ 0 w 19"/>
                <a:gd name="T57" fmla="*/ 13 h 39"/>
                <a:gd name="T58" fmla="*/ 2 w 19"/>
                <a:gd name="T59" fmla="*/ 13 h 39"/>
                <a:gd name="T60" fmla="*/ 2 w 19"/>
                <a:gd name="T61" fmla="*/ 11 h 39"/>
                <a:gd name="T62" fmla="*/ 1 w 19"/>
                <a:gd name="T63" fmla="*/ 9 h 39"/>
                <a:gd name="T64" fmla="*/ 2 w 19"/>
                <a:gd name="T65" fmla="*/ 8 h 39"/>
                <a:gd name="T66" fmla="*/ 2 w 19"/>
                <a:gd name="T67" fmla="*/ 7 h 39"/>
                <a:gd name="T68" fmla="*/ 3 w 19"/>
                <a:gd name="T69" fmla="*/ 6 h 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" h="39">
                  <a:moveTo>
                    <a:pt x="6" y="13"/>
                  </a:moveTo>
                  <a:lnTo>
                    <a:pt x="9" y="14"/>
                  </a:lnTo>
                  <a:lnTo>
                    <a:pt x="10" y="15"/>
                  </a:lnTo>
                  <a:lnTo>
                    <a:pt x="11" y="18"/>
                  </a:lnTo>
                  <a:lnTo>
                    <a:pt x="11" y="20"/>
                  </a:lnTo>
                  <a:lnTo>
                    <a:pt x="11" y="23"/>
                  </a:lnTo>
                  <a:lnTo>
                    <a:pt x="11" y="25"/>
                  </a:lnTo>
                  <a:lnTo>
                    <a:pt x="11" y="27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4"/>
                  </a:lnTo>
                  <a:lnTo>
                    <a:pt x="13" y="30"/>
                  </a:lnTo>
                  <a:lnTo>
                    <a:pt x="14" y="31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7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6" y="37"/>
                  </a:lnTo>
                  <a:lnTo>
                    <a:pt x="16" y="35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4" y="25"/>
                  </a:lnTo>
                  <a:lnTo>
                    <a:pt x="14" y="21"/>
                  </a:lnTo>
                  <a:lnTo>
                    <a:pt x="14" y="18"/>
                  </a:lnTo>
                  <a:lnTo>
                    <a:pt x="15" y="15"/>
                  </a:lnTo>
                  <a:lnTo>
                    <a:pt x="19" y="13"/>
                  </a:lnTo>
                  <a:lnTo>
                    <a:pt x="16" y="10"/>
                  </a:lnTo>
                  <a:lnTo>
                    <a:pt x="14" y="13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3" y="11"/>
                  </a:lnTo>
                  <a:lnTo>
                    <a:pt x="11" y="10"/>
                  </a:lnTo>
                  <a:lnTo>
                    <a:pt x="9" y="9"/>
                  </a:lnTo>
                  <a:lnTo>
                    <a:pt x="8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6"/>
                  </a:lnTo>
                  <a:lnTo>
                    <a:pt x="3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27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92" name="Freeform 363"/>
            <p:cNvSpPr>
              <a:spLocks/>
            </p:cNvSpPr>
            <p:nvPr/>
          </p:nvSpPr>
          <p:spPr bwMode="auto">
            <a:xfrm>
              <a:off x="2370" y="2162"/>
              <a:ext cx="1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1 h 3"/>
                <a:gd name="T4" fmla="*/ 1 w 1"/>
                <a:gd name="T5" fmla="*/ 1 h 3"/>
                <a:gd name="T6" fmla="*/ 0 w 1"/>
                <a:gd name="T7" fmla="*/ 1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1 h 3"/>
                <a:gd name="T14" fmla="*/ 0 w 1"/>
                <a:gd name="T15" fmla="*/ 1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93" name="Freeform 364"/>
            <p:cNvSpPr>
              <a:spLocks/>
            </p:cNvSpPr>
            <p:nvPr/>
          </p:nvSpPr>
          <p:spPr bwMode="auto">
            <a:xfrm>
              <a:off x="2561" y="2227"/>
              <a:ext cx="2" cy="1"/>
            </a:xfrm>
            <a:custGeom>
              <a:avLst/>
              <a:gdLst>
                <a:gd name="T0" fmla="*/ 2 w 2"/>
                <a:gd name="T1" fmla="*/ 1 h 3"/>
                <a:gd name="T2" fmla="*/ 2 w 2"/>
                <a:gd name="T3" fmla="*/ 1 h 3"/>
                <a:gd name="T4" fmla="*/ 2 w 2"/>
                <a:gd name="T5" fmla="*/ 1 h 3"/>
                <a:gd name="T6" fmla="*/ 1 w 2"/>
                <a:gd name="T7" fmla="*/ 0 h 3"/>
                <a:gd name="T8" fmla="*/ 1 w 2"/>
                <a:gd name="T9" fmla="*/ 0 h 3"/>
                <a:gd name="T10" fmla="*/ 1 w 2"/>
                <a:gd name="T11" fmla="*/ 0 h 3"/>
                <a:gd name="T12" fmla="*/ 1 w 2"/>
                <a:gd name="T13" fmla="*/ 0 h 3"/>
                <a:gd name="T14" fmla="*/ 1 w 2"/>
                <a:gd name="T15" fmla="*/ 0 h 3"/>
                <a:gd name="T16" fmla="*/ 1 w 2"/>
                <a:gd name="T17" fmla="*/ 0 h 3"/>
                <a:gd name="T18" fmla="*/ 1 w 2"/>
                <a:gd name="T19" fmla="*/ 0 h 3"/>
                <a:gd name="T20" fmla="*/ 1 w 2"/>
                <a:gd name="T21" fmla="*/ 0 h 3"/>
                <a:gd name="T22" fmla="*/ 0 w 2"/>
                <a:gd name="T23" fmla="*/ 0 h 3"/>
                <a:gd name="T24" fmla="*/ 2 w 2"/>
                <a:gd name="T25" fmla="*/ 1 h 3"/>
                <a:gd name="T26" fmla="*/ 2 w 2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94" name="Freeform 365"/>
            <p:cNvSpPr>
              <a:spLocks/>
            </p:cNvSpPr>
            <p:nvPr/>
          </p:nvSpPr>
          <p:spPr bwMode="auto">
            <a:xfrm>
              <a:off x="2551" y="2280"/>
              <a:ext cx="1" cy="3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1 h 7"/>
                <a:gd name="T4" fmla="*/ 0 w 3"/>
                <a:gd name="T5" fmla="*/ 1 h 7"/>
                <a:gd name="T6" fmla="*/ 0 w 3"/>
                <a:gd name="T7" fmla="*/ 1 h 7"/>
                <a:gd name="T8" fmla="*/ 1 w 3"/>
                <a:gd name="T9" fmla="*/ 1 h 7"/>
                <a:gd name="T10" fmla="*/ 1 w 3"/>
                <a:gd name="T11" fmla="*/ 2 h 7"/>
                <a:gd name="T12" fmla="*/ 1 w 3"/>
                <a:gd name="T13" fmla="*/ 2 h 7"/>
                <a:gd name="T14" fmla="*/ 1 w 3"/>
                <a:gd name="T15" fmla="*/ 2 h 7"/>
                <a:gd name="T16" fmla="*/ 1 w 3"/>
                <a:gd name="T17" fmla="*/ 2 h 7"/>
                <a:gd name="T18" fmla="*/ 1 w 3"/>
                <a:gd name="T19" fmla="*/ 3 h 7"/>
                <a:gd name="T20" fmla="*/ 1 w 3"/>
                <a:gd name="T21" fmla="*/ 3 h 7"/>
                <a:gd name="T22" fmla="*/ 1 w 3"/>
                <a:gd name="T23" fmla="*/ 2 h 7"/>
                <a:gd name="T24" fmla="*/ 1 w 3"/>
                <a:gd name="T25" fmla="*/ 2 h 7"/>
                <a:gd name="T26" fmla="*/ 1 w 3"/>
                <a:gd name="T27" fmla="*/ 2 h 7"/>
                <a:gd name="T28" fmla="*/ 1 w 3"/>
                <a:gd name="T29" fmla="*/ 2 h 7"/>
                <a:gd name="T30" fmla="*/ 1 w 3"/>
                <a:gd name="T31" fmla="*/ 2 h 7"/>
                <a:gd name="T32" fmla="*/ 1 w 3"/>
                <a:gd name="T33" fmla="*/ 1 h 7"/>
                <a:gd name="T34" fmla="*/ 1 w 3"/>
                <a:gd name="T35" fmla="*/ 1 h 7"/>
                <a:gd name="T36" fmla="*/ 1 w 3"/>
                <a:gd name="T37" fmla="*/ 1 h 7"/>
                <a:gd name="T38" fmla="*/ 0 w 3"/>
                <a:gd name="T39" fmla="*/ 1 h 7"/>
                <a:gd name="T40" fmla="*/ 0 w 3"/>
                <a:gd name="T41" fmla="*/ 0 h 7"/>
                <a:gd name="T42" fmla="*/ 0 w 3"/>
                <a:gd name="T43" fmla="*/ 0 h 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95" name="Freeform 366"/>
            <p:cNvSpPr>
              <a:spLocks/>
            </p:cNvSpPr>
            <p:nvPr/>
          </p:nvSpPr>
          <p:spPr bwMode="auto">
            <a:xfrm>
              <a:off x="2532" y="2152"/>
              <a:ext cx="41" cy="221"/>
            </a:xfrm>
            <a:custGeom>
              <a:avLst/>
              <a:gdLst>
                <a:gd name="T0" fmla="*/ 36 w 83"/>
                <a:gd name="T1" fmla="*/ 37 h 441"/>
                <a:gd name="T2" fmla="*/ 34 w 83"/>
                <a:gd name="T3" fmla="*/ 38 h 441"/>
                <a:gd name="T4" fmla="*/ 30 w 83"/>
                <a:gd name="T5" fmla="*/ 58 h 441"/>
                <a:gd name="T6" fmla="*/ 23 w 83"/>
                <a:gd name="T7" fmla="*/ 89 h 441"/>
                <a:gd name="T8" fmla="*/ 22 w 83"/>
                <a:gd name="T9" fmla="*/ 95 h 441"/>
                <a:gd name="T10" fmla="*/ 19 w 83"/>
                <a:gd name="T11" fmla="*/ 101 h 441"/>
                <a:gd name="T12" fmla="*/ 17 w 83"/>
                <a:gd name="T13" fmla="*/ 98 h 441"/>
                <a:gd name="T14" fmla="*/ 17 w 83"/>
                <a:gd name="T15" fmla="*/ 97 h 441"/>
                <a:gd name="T16" fmla="*/ 16 w 83"/>
                <a:gd name="T17" fmla="*/ 99 h 441"/>
                <a:gd name="T18" fmla="*/ 17 w 83"/>
                <a:gd name="T19" fmla="*/ 106 h 441"/>
                <a:gd name="T20" fmla="*/ 18 w 83"/>
                <a:gd name="T21" fmla="*/ 114 h 441"/>
                <a:gd name="T22" fmla="*/ 16 w 83"/>
                <a:gd name="T23" fmla="*/ 123 h 441"/>
                <a:gd name="T24" fmla="*/ 14 w 83"/>
                <a:gd name="T25" fmla="*/ 127 h 441"/>
                <a:gd name="T26" fmla="*/ 13 w 83"/>
                <a:gd name="T27" fmla="*/ 131 h 441"/>
                <a:gd name="T28" fmla="*/ 8 w 83"/>
                <a:gd name="T29" fmla="*/ 150 h 441"/>
                <a:gd name="T30" fmla="*/ 5 w 83"/>
                <a:gd name="T31" fmla="*/ 165 h 441"/>
                <a:gd name="T32" fmla="*/ 5 w 83"/>
                <a:gd name="T33" fmla="*/ 173 h 441"/>
                <a:gd name="T34" fmla="*/ 6 w 83"/>
                <a:gd name="T35" fmla="*/ 170 h 441"/>
                <a:gd name="T36" fmla="*/ 7 w 83"/>
                <a:gd name="T37" fmla="*/ 168 h 441"/>
                <a:gd name="T38" fmla="*/ 5 w 83"/>
                <a:gd name="T39" fmla="*/ 191 h 441"/>
                <a:gd name="T40" fmla="*/ 1 w 83"/>
                <a:gd name="T41" fmla="*/ 212 h 441"/>
                <a:gd name="T42" fmla="*/ 3 w 83"/>
                <a:gd name="T43" fmla="*/ 209 h 441"/>
                <a:gd name="T44" fmla="*/ 8 w 83"/>
                <a:gd name="T45" fmla="*/ 185 h 441"/>
                <a:gd name="T46" fmla="*/ 12 w 83"/>
                <a:gd name="T47" fmla="*/ 160 h 441"/>
                <a:gd name="T48" fmla="*/ 17 w 83"/>
                <a:gd name="T49" fmla="*/ 151 h 441"/>
                <a:gd name="T50" fmla="*/ 15 w 83"/>
                <a:gd name="T51" fmla="*/ 142 h 441"/>
                <a:gd name="T52" fmla="*/ 16 w 83"/>
                <a:gd name="T53" fmla="*/ 137 h 441"/>
                <a:gd name="T54" fmla="*/ 17 w 83"/>
                <a:gd name="T55" fmla="*/ 132 h 441"/>
                <a:gd name="T56" fmla="*/ 18 w 83"/>
                <a:gd name="T57" fmla="*/ 128 h 441"/>
                <a:gd name="T58" fmla="*/ 19 w 83"/>
                <a:gd name="T59" fmla="*/ 127 h 441"/>
                <a:gd name="T60" fmla="*/ 19 w 83"/>
                <a:gd name="T61" fmla="*/ 127 h 441"/>
                <a:gd name="T62" fmla="*/ 19 w 83"/>
                <a:gd name="T63" fmla="*/ 126 h 441"/>
                <a:gd name="T64" fmla="*/ 20 w 83"/>
                <a:gd name="T65" fmla="*/ 119 h 441"/>
                <a:gd name="T66" fmla="*/ 23 w 83"/>
                <a:gd name="T67" fmla="*/ 116 h 441"/>
                <a:gd name="T68" fmla="*/ 23 w 83"/>
                <a:gd name="T69" fmla="*/ 106 h 441"/>
                <a:gd name="T70" fmla="*/ 26 w 83"/>
                <a:gd name="T71" fmla="*/ 88 h 441"/>
                <a:gd name="T72" fmla="*/ 32 w 83"/>
                <a:gd name="T73" fmla="*/ 74 h 441"/>
                <a:gd name="T74" fmla="*/ 30 w 83"/>
                <a:gd name="T75" fmla="*/ 75 h 441"/>
                <a:gd name="T76" fmla="*/ 30 w 83"/>
                <a:gd name="T77" fmla="*/ 75 h 441"/>
                <a:gd name="T78" fmla="*/ 31 w 83"/>
                <a:gd name="T79" fmla="*/ 76 h 441"/>
                <a:gd name="T80" fmla="*/ 30 w 83"/>
                <a:gd name="T81" fmla="*/ 72 h 441"/>
                <a:gd name="T82" fmla="*/ 31 w 83"/>
                <a:gd name="T83" fmla="*/ 68 h 441"/>
                <a:gd name="T84" fmla="*/ 32 w 83"/>
                <a:gd name="T85" fmla="*/ 64 h 441"/>
                <a:gd name="T86" fmla="*/ 33 w 83"/>
                <a:gd name="T87" fmla="*/ 66 h 441"/>
                <a:gd name="T88" fmla="*/ 34 w 83"/>
                <a:gd name="T89" fmla="*/ 66 h 441"/>
                <a:gd name="T90" fmla="*/ 33 w 83"/>
                <a:gd name="T91" fmla="*/ 61 h 441"/>
                <a:gd name="T92" fmla="*/ 33 w 83"/>
                <a:gd name="T93" fmla="*/ 51 h 441"/>
                <a:gd name="T94" fmla="*/ 37 w 83"/>
                <a:gd name="T95" fmla="*/ 41 h 441"/>
                <a:gd name="T96" fmla="*/ 39 w 83"/>
                <a:gd name="T97" fmla="*/ 24 h 441"/>
                <a:gd name="T98" fmla="*/ 41 w 83"/>
                <a:gd name="T99" fmla="*/ 7 h 441"/>
                <a:gd name="T100" fmla="*/ 39 w 83"/>
                <a:gd name="T101" fmla="*/ 7 h 441"/>
                <a:gd name="T102" fmla="*/ 36 w 83"/>
                <a:gd name="T103" fmla="*/ 22 h 441"/>
                <a:gd name="T104" fmla="*/ 37 w 83"/>
                <a:gd name="T105" fmla="*/ 35 h 44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83" h="441">
                  <a:moveTo>
                    <a:pt x="74" y="70"/>
                  </a:moveTo>
                  <a:lnTo>
                    <a:pt x="73" y="71"/>
                  </a:lnTo>
                  <a:lnTo>
                    <a:pt x="72" y="71"/>
                  </a:lnTo>
                  <a:lnTo>
                    <a:pt x="72" y="73"/>
                  </a:lnTo>
                  <a:lnTo>
                    <a:pt x="71" y="74"/>
                  </a:lnTo>
                  <a:lnTo>
                    <a:pt x="69" y="75"/>
                  </a:lnTo>
                  <a:lnTo>
                    <a:pt x="68" y="76"/>
                  </a:lnTo>
                  <a:lnTo>
                    <a:pt x="67" y="76"/>
                  </a:lnTo>
                  <a:lnTo>
                    <a:pt x="66" y="76"/>
                  </a:lnTo>
                  <a:lnTo>
                    <a:pt x="64" y="76"/>
                  </a:lnTo>
                  <a:lnTo>
                    <a:pt x="60" y="115"/>
                  </a:lnTo>
                  <a:lnTo>
                    <a:pt x="56" y="112"/>
                  </a:lnTo>
                  <a:lnTo>
                    <a:pt x="41" y="174"/>
                  </a:lnTo>
                  <a:lnTo>
                    <a:pt x="43" y="175"/>
                  </a:lnTo>
                  <a:lnTo>
                    <a:pt x="46" y="178"/>
                  </a:lnTo>
                  <a:lnTo>
                    <a:pt x="47" y="180"/>
                  </a:lnTo>
                  <a:lnTo>
                    <a:pt x="47" y="184"/>
                  </a:lnTo>
                  <a:lnTo>
                    <a:pt x="46" y="186"/>
                  </a:lnTo>
                  <a:lnTo>
                    <a:pt x="45" y="190"/>
                  </a:lnTo>
                  <a:lnTo>
                    <a:pt x="43" y="193"/>
                  </a:lnTo>
                  <a:lnTo>
                    <a:pt x="42" y="196"/>
                  </a:lnTo>
                  <a:lnTo>
                    <a:pt x="40" y="199"/>
                  </a:lnTo>
                  <a:lnTo>
                    <a:pt x="38" y="201"/>
                  </a:lnTo>
                  <a:lnTo>
                    <a:pt x="35" y="199"/>
                  </a:lnTo>
                  <a:lnTo>
                    <a:pt x="35" y="198"/>
                  </a:lnTo>
                  <a:lnTo>
                    <a:pt x="35" y="196"/>
                  </a:lnTo>
                  <a:lnTo>
                    <a:pt x="35" y="195"/>
                  </a:lnTo>
                  <a:lnTo>
                    <a:pt x="35" y="194"/>
                  </a:lnTo>
                  <a:lnTo>
                    <a:pt x="35" y="193"/>
                  </a:lnTo>
                  <a:lnTo>
                    <a:pt x="32" y="198"/>
                  </a:lnTo>
                  <a:lnTo>
                    <a:pt x="32" y="201"/>
                  </a:lnTo>
                  <a:lnTo>
                    <a:pt x="32" y="205"/>
                  </a:lnTo>
                  <a:lnTo>
                    <a:pt x="34" y="209"/>
                  </a:lnTo>
                  <a:lnTo>
                    <a:pt x="35" y="212"/>
                  </a:lnTo>
                  <a:lnTo>
                    <a:pt x="36" y="216"/>
                  </a:lnTo>
                  <a:lnTo>
                    <a:pt x="37" y="220"/>
                  </a:lnTo>
                  <a:lnTo>
                    <a:pt x="37" y="224"/>
                  </a:lnTo>
                  <a:lnTo>
                    <a:pt x="37" y="228"/>
                  </a:lnTo>
                  <a:lnTo>
                    <a:pt x="35" y="233"/>
                  </a:lnTo>
                  <a:lnTo>
                    <a:pt x="35" y="237"/>
                  </a:lnTo>
                  <a:lnTo>
                    <a:pt x="34" y="241"/>
                  </a:lnTo>
                  <a:lnTo>
                    <a:pt x="32" y="245"/>
                  </a:lnTo>
                  <a:lnTo>
                    <a:pt x="31" y="247"/>
                  </a:lnTo>
                  <a:lnTo>
                    <a:pt x="30" y="249"/>
                  </a:lnTo>
                  <a:lnTo>
                    <a:pt x="29" y="252"/>
                  </a:lnTo>
                  <a:lnTo>
                    <a:pt x="29" y="254"/>
                  </a:lnTo>
                  <a:lnTo>
                    <a:pt x="27" y="257"/>
                  </a:lnTo>
                  <a:lnTo>
                    <a:pt x="29" y="259"/>
                  </a:lnTo>
                  <a:lnTo>
                    <a:pt x="30" y="263"/>
                  </a:lnTo>
                  <a:lnTo>
                    <a:pt x="26" y="261"/>
                  </a:lnTo>
                  <a:lnTo>
                    <a:pt x="24" y="272"/>
                  </a:lnTo>
                  <a:lnTo>
                    <a:pt x="21" y="282"/>
                  </a:lnTo>
                  <a:lnTo>
                    <a:pt x="19" y="290"/>
                  </a:lnTo>
                  <a:lnTo>
                    <a:pt x="17" y="299"/>
                  </a:lnTo>
                  <a:lnTo>
                    <a:pt x="15" y="306"/>
                  </a:lnTo>
                  <a:lnTo>
                    <a:pt x="14" y="315"/>
                  </a:lnTo>
                  <a:lnTo>
                    <a:pt x="12" y="322"/>
                  </a:lnTo>
                  <a:lnTo>
                    <a:pt x="11" y="330"/>
                  </a:lnTo>
                  <a:lnTo>
                    <a:pt x="10" y="339"/>
                  </a:lnTo>
                  <a:lnTo>
                    <a:pt x="10" y="348"/>
                  </a:lnTo>
                  <a:lnTo>
                    <a:pt x="10" y="347"/>
                  </a:lnTo>
                  <a:lnTo>
                    <a:pt x="10" y="345"/>
                  </a:lnTo>
                  <a:lnTo>
                    <a:pt x="11" y="343"/>
                  </a:lnTo>
                  <a:lnTo>
                    <a:pt x="11" y="342"/>
                  </a:lnTo>
                  <a:lnTo>
                    <a:pt x="11" y="341"/>
                  </a:lnTo>
                  <a:lnTo>
                    <a:pt x="12" y="340"/>
                  </a:lnTo>
                  <a:lnTo>
                    <a:pt x="12" y="339"/>
                  </a:lnTo>
                  <a:lnTo>
                    <a:pt x="14" y="337"/>
                  </a:lnTo>
                  <a:lnTo>
                    <a:pt x="14" y="336"/>
                  </a:lnTo>
                  <a:lnTo>
                    <a:pt x="15" y="335"/>
                  </a:lnTo>
                  <a:lnTo>
                    <a:pt x="14" y="346"/>
                  </a:lnTo>
                  <a:lnTo>
                    <a:pt x="14" y="357"/>
                  </a:lnTo>
                  <a:lnTo>
                    <a:pt x="11" y="369"/>
                  </a:lnTo>
                  <a:lnTo>
                    <a:pt x="10" y="381"/>
                  </a:lnTo>
                  <a:lnTo>
                    <a:pt x="9" y="392"/>
                  </a:lnTo>
                  <a:lnTo>
                    <a:pt x="6" y="403"/>
                  </a:lnTo>
                  <a:lnTo>
                    <a:pt x="5" y="414"/>
                  </a:lnTo>
                  <a:lnTo>
                    <a:pt x="3" y="424"/>
                  </a:lnTo>
                  <a:lnTo>
                    <a:pt x="1" y="433"/>
                  </a:lnTo>
                  <a:lnTo>
                    <a:pt x="0" y="441"/>
                  </a:lnTo>
                  <a:lnTo>
                    <a:pt x="4" y="429"/>
                  </a:lnTo>
                  <a:lnTo>
                    <a:pt x="7" y="418"/>
                  </a:lnTo>
                  <a:lnTo>
                    <a:pt x="11" y="405"/>
                  </a:lnTo>
                  <a:lnTo>
                    <a:pt x="14" y="394"/>
                  </a:lnTo>
                  <a:lnTo>
                    <a:pt x="15" y="382"/>
                  </a:lnTo>
                  <a:lnTo>
                    <a:pt x="17" y="369"/>
                  </a:lnTo>
                  <a:lnTo>
                    <a:pt x="19" y="357"/>
                  </a:lnTo>
                  <a:lnTo>
                    <a:pt x="20" y="345"/>
                  </a:lnTo>
                  <a:lnTo>
                    <a:pt x="22" y="332"/>
                  </a:lnTo>
                  <a:lnTo>
                    <a:pt x="24" y="320"/>
                  </a:lnTo>
                  <a:lnTo>
                    <a:pt x="31" y="316"/>
                  </a:lnTo>
                  <a:lnTo>
                    <a:pt x="35" y="313"/>
                  </a:lnTo>
                  <a:lnTo>
                    <a:pt x="35" y="308"/>
                  </a:lnTo>
                  <a:lnTo>
                    <a:pt x="35" y="301"/>
                  </a:lnTo>
                  <a:lnTo>
                    <a:pt x="32" y="296"/>
                  </a:lnTo>
                  <a:lnTo>
                    <a:pt x="30" y="292"/>
                  </a:lnTo>
                  <a:lnTo>
                    <a:pt x="29" y="287"/>
                  </a:lnTo>
                  <a:lnTo>
                    <a:pt x="30" y="283"/>
                  </a:lnTo>
                  <a:lnTo>
                    <a:pt x="32" y="279"/>
                  </a:lnTo>
                  <a:lnTo>
                    <a:pt x="38" y="278"/>
                  </a:lnTo>
                  <a:lnTo>
                    <a:pt x="32" y="275"/>
                  </a:lnTo>
                  <a:lnTo>
                    <a:pt x="32" y="273"/>
                  </a:lnTo>
                  <a:lnTo>
                    <a:pt x="34" y="271"/>
                  </a:lnTo>
                  <a:lnTo>
                    <a:pt x="34" y="269"/>
                  </a:lnTo>
                  <a:lnTo>
                    <a:pt x="34" y="267"/>
                  </a:lnTo>
                  <a:lnTo>
                    <a:pt x="35" y="264"/>
                  </a:lnTo>
                  <a:lnTo>
                    <a:pt x="35" y="262"/>
                  </a:lnTo>
                  <a:lnTo>
                    <a:pt x="36" y="261"/>
                  </a:lnTo>
                  <a:lnTo>
                    <a:pt x="36" y="258"/>
                  </a:lnTo>
                  <a:lnTo>
                    <a:pt x="37" y="256"/>
                  </a:lnTo>
                  <a:lnTo>
                    <a:pt x="38" y="254"/>
                  </a:lnTo>
                  <a:lnTo>
                    <a:pt x="38" y="252"/>
                  </a:lnTo>
                  <a:lnTo>
                    <a:pt x="38" y="248"/>
                  </a:lnTo>
                  <a:lnTo>
                    <a:pt x="38" y="246"/>
                  </a:lnTo>
                  <a:lnTo>
                    <a:pt x="40" y="242"/>
                  </a:lnTo>
                  <a:lnTo>
                    <a:pt x="41" y="238"/>
                  </a:lnTo>
                  <a:lnTo>
                    <a:pt x="41" y="236"/>
                  </a:lnTo>
                  <a:lnTo>
                    <a:pt x="42" y="233"/>
                  </a:lnTo>
                  <a:lnTo>
                    <a:pt x="45" y="232"/>
                  </a:lnTo>
                  <a:lnTo>
                    <a:pt x="46" y="231"/>
                  </a:lnTo>
                  <a:lnTo>
                    <a:pt x="47" y="231"/>
                  </a:lnTo>
                  <a:lnTo>
                    <a:pt x="41" y="228"/>
                  </a:lnTo>
                  <a:lnTo>
                    <a:pt x="43" y="221"/>
                  </a:lnTo>
                  <a:lnTo>
                    <a:pt x="46" y="212"/>
                  </a:lnTo>
                  <a:lnTo>
                    <a:pt x="48" y="202"/>
                  </a:lnTo>
                  <a:lnTo>
                    <a:pt x="50" y="194"/>
                  </a:lnTo>
                  <a:lnTo>
                    <a:pt x="51" y="184"/>
                  </a:lnTo>
                  <a:lnTo>
                    <a:pt x="52" y="175"/>
                  </a:lnTo>
                  <a:lnTo>
                    <a:pt x="53" y="167"/>
                  </a:lnTo>
                  <a:lnTo>
                    <a:pt x="56" y="159"/>
                  </a:lnTo>
                  <a:lnTo>
                    <a:pt x="60" y="153"/>
                  </a:lnTo>
                  <a:lnTo>
                    <a:pt x="64" y="148"/>
                  </a:lnTo>
                  <a:lnTo>
                    <a:pt x="63" y="146"/>
                  </a:lnTo>
                  <a:lnTo>
                    <a:pt x="61" y="148"/>
                  </a:lnTo>
                  <a:lnTo>
                    <a:pt x="61" y="149"/>
                  </a:lnTo>
                  <a:lnTo>
                    <a:pt x="62" y="151"/>
                  </a:lnTo>
                  <a:lnTo>
                    <a:pt x="60" y="149"/>
                  </a:lnTo>
                  <a:lnTo>
                    <a:pt x="61" y="148"/>
                  </a:lnTo>
                  <a:lnTo>
                    <a:pt x="60" y="146"/>
                  </a:lnTo>
                  <a:lnTo>
                    <a:pt x="60" y="144"/>
                  </a:lnTo>
                  <a:lnTo>
                    <a:pt x="60" y="142"/>
                  </a:lnTo>
                  <a:lnTo>
                    <a:pt x="60" y="139"/>
                  </a:lnTo>
                  <a:lnTo>
                    <a:pt x="61" y="137"/>
                  </a:lnTo>
                  <a:lnTo>
                    <a:pt x="62" y="136"/>
                  </a:lnTo>
                  <a:lnTo>
                    <a:pt x="63" y="133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7"/>
                  </a:lnTo>
                  <a:lnTo>
                    <a:pt x="66" y="127"/>
                  </a:lnTo>
                  <a:lnTo>
                    <a:pt x="66" y="128"/>
                  </a:lnTo>
                  <a:lnTo>
                    <a:pt x="67" y="130"/>
                  </a:lnTo>
                  <a:lnTo>
                    <a:pt x="67" y="131"/>
                  </a:lnTo>
                  <a:lnTo>
                    <a:pt x="68" y="132"/>
                  </a:lnTo>
                  <a:lnTo>
                    <a:pt x="68" y="133"/>
                  </a:lnTo>
                  <a:lnTo>
                    <a:pt x="68" y="132"/>
                  </a:lnTo>
                  <a:lnTo>
                    <a:pt x="68" y="130"/>
                  </a:lnTo>
                  <a:lnTo>
                    <a:pt x="66" y="126"/>
                  </a:lnTo>
                  <a:lnTo>
                    <a:pt x="66" y="122"/>
                  </a:lnTo>
                  <a:lnTo>
                    <a:pt x="64" y="117"/>
                  </a:lnTo>
                  <a:lnTo>
                    <a:pt x="64" y="112"/>
                  </a:lnTo>
                  <a:lnTo>
                    <a:pt x="66" y="107"/>
                  </a:lnTo>
                  <a:lnTo>
                    <a:pt x="67" y="101"/>
                  </a:lnTo>
                  <a:lnTo>
                    <a:pt x="68" y="96"/>
                  </a:lnTo>
                  <a:lnTo>
                    <a:pt x="71" y="91"/>
                  </a:lnTo>
                  <a:lnTo>
                    <a:pt x="72" y="86"/>
                  </a:lnTo>
                  <a:lnTo>
                    <a:pt x="74" y="82"/>
                  </a:lnTo>
                  <a:lnTo>
                    <a:pt x="76" y="74"/>
                  </a:lnTo>
                  <a:lnTo>
                    <a:pt x="77" y="66"/>
                  </a:lnTo>
                  <a:lnTo>
                    <a:pt x="78" y="58"/>
                  </a:lnTo>
                  <a:lnTo>
                    <a:pt x="79" y="48"/>
                  </a:lnTo>
                  <a:lnTo>
                    <a:pt x="79" y="39"/>
                  </a:lnTo>
                  <a:lnTo>
                    <a:pt x="81" y="31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2" y="7"/>
                  </a:lnTo>
                  <a:lnTo>
                    <a:pt x="83" y="0"/>
                  </a:lnTo>
                  <a:lnTo>
                    <a:pt x="82" y="7"/>
                  </a:lnTo>
                  <a:lnTo>
                    <a:pt x="79" y="14"/>
                  </a:lnTo>
                  <a:lnTo>
                    <a:pt x="77" y="22"/>
                  </a:lnTo>
                  <a:lnTo>
                    <a:pt x="76" y="29"/>
                  </a:lnTo>
                  <a:lnTo>
                    <a:pt x="73" y="37"/>
                  </a:lnTo>
                  <a:lnTo>
                    <a:pt x="72" y="44"/>
                  </a:lnTo>
                  <a:lnTo>
                    <a:pt x="71" y="52"/>
                  </a:lnTo>
                  <a:lnTo>
                    <a:pt x="71" y="58"/>
                  </a:lnTo>
                  <a:lnTo>
                    <a:pt x="72" y="64"/>
                  </a:lnTo>
                  <a:lnTo>
                    <a:pt x="74" y="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96" name="Freeform 367"/>
            <p:cNvSpPr>
              <a:spLocks/>
            </p:cNvSpPr>
            <p:nvPr/>
          </p:nvSpPr>
          <p:spPr bwMode="auto">
            <a:xfrm>
              <a:off x="2549" y="2246"/>
              <a:ext cx="2" cy="3"/>
            </a:xfrm>
            <a:custGeom>
              <a:avLst/>
              <a:gdLst>
                <a:gd name="T0" fmla="*/ 0 w 3"/>
                <a:gd name="T1" fmla="*/ 2 h 7"/>
                <a:gd name="T2" fmla="*/ 0 w 3"/>
                <a:gd name="T3" fmla="*/ 2 h 7"/>
                <a:gd name="T4" fmla="*/ 0 w 3"/>
                <a:gd name="T5" fmla="*/ 2 h 7"/>
                <a:gd name="T6" fmla="*/ 1 w 3"/>
                <a:gd name="T7" fmla="*/ 2 h 7"/>
                <a:gd name="T8" fmla="*/ 1 w 3"/>
                <a:gd name="T9" fmla="*/ 2 h 7"/>
                <a:gd name="T10" fmla="*/ 1 w 3"/>
                <a:gd name="T11" fmla="*/ 1 h 7"/>
                <a:gd name="T12" fmla="*/ 1 w 3"/>
                <a:gd name="T13" fmla="*/ 1 h 7"/>
                <a:gd name="T14" fmla="*/ 1 w 3"/>
                <a:gd name="T15" fmla="*/ 1 h 7"/>
                <a:gd name="T16" fmla="*/ 1 w 3"/>
                <a:gd name="T17" fmla="*/ 1 h 7"/>
                <a:gd name="T18" fmla="*/ 2 w 3"/>
                <a:gd name="T19" fmla="*/ 0 h 7"/>
                <a:gd name="T20" fmla="*/ 2 w 3"/>
                <a:gd name="T21" fmla="*/ 0 h 7"/>
                <a:gd name="T22" fmla="*/ 1 w 3"/>
                <a:gd name="T23" fmla="*/ 0 h 7"/>
                <a:gd name="T24" fmla="*/ 1 w 3"/>
                <a:gd name="T25" fmla="*/ 1 h 7"/>
                <a:gd name="T26" fmla="*/ 1 w 3"/>
                <a:gd name="T27" fmla="*/ 1 h 7"/>
                <a:gd name="T28" fmla="*/ 1 w 3"/>
                <a:gd name="T29" fmla="*/ 1 h 7"/>
                <a:gd name="T30" fmla="*/ 0 w 3"/>
                <a:gd name="T31" fmla="*/ 1 h 7"/>
                <a:gd name="T32" fmla="*/ 0 w 3"/>
                <a:gd name="T33" fmla="*/ 1 h 7"/>
                <a:gd name="T34" fmla="*/ 0 w 3"/>
                <a:gd name="T35" fmla="*/ 2 h 7"/>
                <a:gd name="T36" fmla="*/ 0 w 3"/>
                <a:gd name="T37" fmla="*/ 2 h 7"/>
                <a:gd name="T38" fmla="*/ 0 w 3"/>
                <a:gd name="T39" fmla="*/ 2 h 7"/>
                <a:gd name="T40" fmla="*/ 0 w 3"/>
                <a:gd name="T41" fmla="*/ 3 h 7"/>
                <a:gd name="T42" fmla="*/ 0 w 3"/>
                <a:gd name="T43" fmla="*/ 3 h 7"/>
                <a:gd name="T44" fmla="*/ 0 w 3"/>
                <a:gd name="T45" fmla="*/ 2 h 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" h="7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97" name="Freeform 368"/>
            <p:cNvSpPr>
              <a:spLocks/>
            </p:cNvSpPr>
            <p:nvPr/>
          </p:nvSpPr>
          <p:spPr bwMode="auto">
            <a:xfrm>
              <a:off x="2536" y="2327"/>
              <a:ext cx="1" cy="9"/>
            </a:xfrm>
            <a:custGeom>
              <a:avLst/>
              <a:gdLst>
                <a:gd name="T0" fmla="*/ 0 w 1"/>
                <a:gd name="T1" fmla="*/ 9 h 19"/>
                <a:gd name="T2" fmla="*/ 0 w 1"/>
                <a:gd name="T3" fmla="*/ 8 h 19"/>
                <a:gd name="T4" fmla="*/ 0 w 1"/>
                <a:gd name="T5" fmla="*/ 7 h 19"/>
                <a:gd name="T6" fmla="*/ 0 w 1"/>
                <a:gd name="T7" fmla="*/ 6 h 19"/>
                <a:gd name="T8" fmla="*/ 0 w 1"/>
                <a:gd name="T9" fmla="*/ 5 h 19"/>
                <a:gd name="T10" fmla="*/ 0 w 1"/>
                <a:gd name="T11" fmla="*/ 4 h 19"/>
                <a:gd name="T12" fmla="*/ 0 w 1"/>
                <a:gd name="T13" fmla="*/ 3 h 19"/>
                <a:gd name="T14" fmla="*/ 0 w 1"/>
                <a:gd name="T15" fmla="*/ 2 h 19"/>
                <a:gd name="T16" fmla="*/ 0 w 1"/>
                <a:gd name="T17" fmla="*/ 2 h 19"/>
                <a:gd name="T18" fmla="*/ 1 w 1"/>
                <a:gd name="T19" fmla="*/ 1 h 19"/>
                <a:gd name="T20" fmla="*/ 1 w 1"/>
                <a:gd name="T21" fmla="*/ 0 h 19"/>
                <a:gd name="T22" fmla="*/ 0 w 1"/>
                <a:gd name="T23" fmla="*/ 1 h 19"/>
                <a:gd name="T24" fmla="*/ 0 w 1"/>
                <a:gd name="T25" fmla="*/ 2 h 19"/>
                <a:gd name="T26" fmla="*/ 0 w 1"/>
                <a:gd name="T27" fmla="*/ 2 h 19"/>
                <a:gd name="T28" fmla="*/ 0 w 1"/>
                <a:gd name="T29" fmla="*/ 4 h 19"/>
                <a:gd name="T30" fmla="*/ 0 w 1"/>
                <a:gd name="T31" fmla="*/ 4 h 19"/>
                <a:gd name="T32" fmla="*/ 0 w 1"/>
                <a:gd name="T33" fmla="*/ 6 h 19"/>
                <a:gd name="T34" fmla="*/ 0 w 1"/>
                <a:gd name="T35" fmla="*/ 6 h 19"/>
                <a:gd name="T36" fmla="*/ 0 w 1"/>
                <a:gd name="T37" fmla="*/ 7 h 19"/>
                <a:gd name="T38" fmla="*/ 0 w 1"/>
                <a:gd name="T39" fmla="*/ 8 h 19"/>
                <a:gd name="T40" fmla="*/ 0 w 1"/>
                <a:gd name="T41" fmla="*/ 9 h 19"/>
                <a:gd name="T42" fmla="*/ 0 w 1"/>
                <a:gd name="T43" fmla="*/ 9 h 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19">
                  <a:moveTo>
                    <a:pt x="0" y="19"/>
                  </a:move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98" name="Freeform 369"/>
            <p:cNvSpPr>
              <a:spLocks/>
            </p:cNvSpPr>
            <p:nvPr/>
          </p:nvSpPr>
          <p:spPr bwMode="auto">
            <a:xfrm>
              <a:off x="2576" y="2155"/>
              <a:ext cx="3" cy="9"/>
            </a:xfrm>
            <a:custGeom>
              <a:avLst/>
              <a:gdLst>
                <a:gd name="T0" fmla="*/ 0 w 5"/>
                <a:gd name="T1" fmla="*/ 9 h 17"/>
                <a:gd name="T2" fmla="*/ 2 w 5"/>
                <a:gd name="T3" fmla="*/ 9 h 17"/>
                <a:gd name="T4" fmla="*/ 3 w 5"/>
                <a:gd name="T5" fmla="*/ 0 h 17"/>
                <a:gd name="T6" fmla="*/ 2 w 5"/>
                <a:gd name="T7" fmla="*/ 0 h 17"/>
                <a:gd name="T8" fmla="*/ 0 w 5"/>
                <a:gd name="T9" fmla="*/ 9 h 17"/>
                <a:gd name="T10" fmla="*/ 0 w 5"/>
                <a:gd name="T11" fmla="*/ 9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7">
                  <a:moveTo>
                    <a:pt x="0" y="17"/>
                  </a:moveTo>
                  <a:lnTo>
                    <a:pt x="3" y="17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599" name="Freeform 370"/>
            <p:cNvSpPr>
              <a:spLocks/>
            </p:cNvSpPr>
            <p:nvPr/>
          </p:nvSpPr>
          <p:spPr bwMode="auto">
            <a:xfrm>
              <a:off x="2368" y="2167"/>
              <a:ext cx="1" cy="19"/>
            </a:xfrm>
            <a:custGeom>
              <a:avLst/>
              <a:gdLst>
                <a:gd name="T0" fmla="*/ 1 w 2"/>
                <a:gd name="T1" fmla="*/ 0 h 39"/>
                <a:gd name="T2" fmla="*/ 0 w 2"/>
                <a:gd name="T3" fmla="*/ 0 h 39"/>
                <a:gd name="T4" fmla="*/ 0 w 2"/>
                <a:gd name="T5" fmla="*/ 19 h 39"/>
                <a:gd name="T6" fmla="*/ 1 w 2"/>
                <a:gd name="T7" fmla="*/ 19 h 39"/>
                <a:gd name="T8" fmla="*/ 1 w 2"/>
                <a:gd name="T9" fmla="*/ 0 h 39"/>
                <a:gd name="T10" fmla="*/ 1 w 2"/>
                <a:gd name="T11" fmla="*/ 0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39">
                  <a:moveTo>
                    <a:pt x="2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2" y="3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00" name="Freeform 371"/>
            <p:cNvSpPr>
              <a:spLocks/>
            </p:cNvSpPr>
            <p:nvPr/>
          </p:nvSpPr>
          <p:spPr bwMode="auto">
            <a:xfrm>
              <a:off x="2616" y="2174"/>
              <a:ext cx="3" cy="5"/>
            </a:xfrm>
            <a:custGeom>
              <a:avLst/>
              <a:gdLst>
                <a:gd name="T0" fmla="*/ 2 w 6"/>
                <a:gd name="T1" fmla="*/ 0 h 10"/>
                <a:gd name="T2" fmla="*/ 0 w 6"/>
                <a:gd name="T3" fmla="*/ 1 h 10"/>
                <a:gd name="T4" fmla="*/ 2 w 6"/>
                <a:gd name="T5" fmla="*/ 5 h 10"/>
                <a:gd name="T6" fmla="*/ 3 w 6"/>
                <a:gd name="T7" fmla="*/ 5 h 10"/>
                <a:gd name="T8" fmla="*/ 2 w 6"/>
                <a:gd name="T9" fmla="*/ 0 h 10"/>
                <a:gd name="T10" fmla="*/ 2 w 6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lnTo>
                    <a:pt x="0" y="1"/>
                  </a:lnTo>
                  <a:lnTo>
                    <a:pt x="3" y="10"/>
                  </a:lnTo>
                  <a:lnTo>
                    <a:pt x="6" y="9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01" name="Freeform 372"/>
            <p:cNvSpPr>
              <a:spLocks/>
            </p:cNvSpPr>
            <p:nvPr/>
          </p:nvSpPr>
          <p:spPr bwMode="auto">
            <a:xfrm>
              <a:off x="2755" y="2183"/>
              <a:ext cx="1" cy="6"/>
            </a:xfrm>
            <a:custGeom>
              <a:avLst/>
              <a:gdLst>
                <a:gd name="T0" fmla="*/ 0 w 3"/>
                <a:gd name="T1" fmla="*/ 6 h 13"/>
                <a:gd name="T2" fmla="*/ 1 w 3"/>
                <a:gd name="T3" fmla="*/ 6 h 13"/>
                <a:gd name="T4" fmla="*/ 1 w 3"/>
                <a:gd name="T5" fmla="*/ 0 h 13"/>
                <a:gd name="T6" fmla="*/ 0 w 3"/>
                <a:gd name="T7" fmla="*/ 0 h 13"/>
                <a:gd name="T8" fmla="*/ 0 w 3"/>
                <a:gd name="T9" fmla="*/ 6 h 13"/>
                <a:gd name="T10" fmla="*/ 0 w 3"/>
                <a:gd name="T11" fmla="*/ 6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3">
                  <a:moveTo>
                    <a:pt x="0" y="13"/>
                  </a:moveTo>
                  <a:lnTo>
                    <a:pt x="3" y="1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02" name="Freeform 373"/>
            <p:cNvSpPr>
              <a:spLocks/>
            </p:cNvSpPr>
            <p:nvPr/>
          </p:nvSpPr>
          <p:spPr bwMode="auto">
            <a:xfrm>
              <a:off x="2369" y="2194"/>
              <a:ext cx="1" cy="11"/>
            </a:xfrm>
            <a:custGeom>
              <a:avLst/>
              <a:gdLst>
                <a:gd name="T0" fmla="*/ 1 w 3"/>
                <a:gd name="T1" fmla="*/ 1 h 24"/>
                <a:gd name="T2" fmla="*/ 0 w 3"/>
                <a:gd name="T3" fmla="*/ 0 h 24"/>
                <a:gd name="T4" fmla="*/ 0 w 3"/>
                <a:gd name="T5" fmla="*/ 1 h 24"/>
                <a:gd name="T6" fmla="*/ 0 w 3"/>
                <a:gd name="T7" fmla="*/ 2 h 24"/>
                <a:gd name="T8" fmla="*/ 0 w 3"/>
                <a:gd name="T9" fmla="*/ 3 h 24"/>
                <a:gd name="T10" fmla="*/ 0 w 3"/>
                <a:gd name="T11" fmla="*/ 4 h 24"/>
                <a:gd name="T12" fmla="*/ 0 w 3"/>
                <a:gd name="T13" fmla="*/ 6 h 24"/>
                <a:gd name="T14" fmla="*/ 0 w 3"/>
                <a:gd name="T15" fmla="*/ 6 h 24"/>
                <a:gd name="T16" fmla="*/ 1 w 3"/>
                <a:gd name="T17" fmla="*/ 8 h 24"/>
                <a:gd name="T18" fmla="*/ 1 w 3"/>
                <a:gd name="T19" fmla="*/ 9 h 24"/>
                <a:gd name="T20" fmla="*/ 1 w 3"/>
                <a:gd name="T21" fmla="*/ 10 h 24"/>
                <a:gd name="T22" fmla="*/ 1 w 3"/>
                <a:gd name="T23" fmla="*/ 11 h 24"/>
                <a:gd name="T24" fmla="*/ 1 w 3"/>
                <a:gd name="T25" fmla="*/ 10 h 24"/>
                <a:gd name="T26" fmla="*/ 1 w 3"/>
                <a:gd name="T27" fmla="*/ 9 h 24"/>
                <a:gd name="T28" fmla="*/ 1 w 3"/>
                <a:gd name="T29" fmla="*/ 8 h 24"/>
                <a:gd name="T30" fmla="*/ 1 w 3"/>
                <a:gd name="T31" fmla="*/ 7 h 24"/>
                <a:gd name="T32" fmla="*/ 1 w 3"/>
                <a:gd name="T33" fmla="*/ 6 h 24"/>
                <a:gd name="T34" fmla="*/ 1 w 3"/>
                <a:gd name="T35" fmla="*/ 6 h 24"/>
                <a:gd name="T36" fmla="*/ 1 w 3"/>
                <a:gd name="T37" fmla="*/ 4 h 24"/>
                <a:gd name="T38" fmla="*/ 1 w 3"/>
                <a:gd name="T39" fmla="*/ 3 h 24"/>
                <a:gd name="T40" fmla="*/ 1 w 3"/>
                <a:gd name="T41" fmla="*/ 2 h 24"/>
                <a:gd name="T42" fmla="*/ 1 w 3"/>
                <a:gd name="T43" fmla="*/ 1 h 24"/>
                <a:gd name="T44" fmla="*/ 1 w 3"/>
                <a:gd name="T45" fmla="*/ 1 h 24"/>
                <a:gd name="T46" fmla="*/ 1 w 3"/>
                <a:gd name="T47" fmla="*/ 1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" h="24">
                  <a:moveTo>
                    <a:pt x="2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2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03" name="Freeform 374"/>
            <p:cNvSpPr>
              <a:spLocks/>
            </p:cNvSpPr>
            <p:nvPr/>
          </p:nvSpPr>
          <p:spPr bwMode="auto">
            <a:xfrm>
              <a:off x="2370" y="2191"/>
              <a:ext cx="2" cy="4"/>
            </a:xfrm>
            <a:custGeom>
              <a:avLst/>
              <a:gdLst>
                <a:gd name="T0" fmla="*/ 0 w 4"/>
                <a:gd name="T1" fmla="*/ 2 h 9"/>
                <a:gd name="T2" fmla="*/ 0 w 4"/>
                <a:gd name="T3" fmla="*/ 2 h 9"/>
                <a:gd name="T4" fmla="*/ 1 w 4"/>
                <a:gd name="T5" fmla="*/ 2 h 9"/>
                <a:gd name="T6" fmla="*/ 1 w 4"/>
                <a:gd name="T7" fmla="*/ 2 h 9"/>
                <a:gd name="T8" fmla="*/ 1 w 4"/>
                <a:gd name="T9" fmla="*/ 2 h 9"/>
                <a:gd name="T10" fmla="*/ 1 w 4"/>
                <a:gd name="T11" fmla="*/ 2 h 9"/>
                <a:gd name="T12" fmla="*/ 1 w 4"/>
                <a:gd name="T13" fmla="*/ 2 h 9"/>
                <a:gd name="T14" fmla="*/ 1 w 4"/>
                <a:gd name="T15" fmla="*/ 2 h 9"/>
                <a:gd name="T16" fmla="*/ 2 w 4"/>
                <a:gd name="T17" fmla="*/ 2 h 9"/>
                <a:gd name="T18" fmla="*/ 2 w 4"/>
                <a:gd name="T19" fmla="*/ 2 h 9"/>
                <a:gd name="T20" fmla="*/ 2 w 4"/>
                <a:gd name="T21" fmla="*/ 2 h 9"/>
                <a:gd name="T22" fmla="*/ 0 w 4"/>
                <a:gd name="T23" fmla="*/ 0 h 9"/>
                <a:gd name="T24" fmla="*/ 0 w 4"/>
                <a:gd name="T25" fmla="*/ 0 h 9"/>
                <a:gd name="T26" fmla="*/ 0 w 4"/>
                <a:gd name="T27" fmla="*/ 1 h 9"/>
                <a:gd name="T28" fmla="*/ 0 w 4"/>
                <a:gd name="T29" fmla="*/ 1 h 9"/>
                <a:gd name="T30" fmla="*/ 0 w 4"/>
                <a:gd name="T31" fmla="*/ 2 h 9"/>
                <a:gd name="T32" fmla="*/ 0 w 4"/>
                <a:gd name="T33" fmla="*/ 2 h 9"/>
                <a:gd name="T34" fmla="*/ 0 w 4"/>
                <a:gd name="T35" fmla="*/ 2 h 9"/>
                <a:gd name="T36" fmla="*/ 0 w 4"/>
                <a:gd name="T37" fmla="*/ 3 h 9"/>
                <a:gd name="T38" fmla="*/ 0 w 4"/>
                <a:gd name="T39" fmla="*/ 3 h 9"/>
                <a:gd name="T40" fmla="*/ 0 w 4"/>
                <a:gd name="T41" fmla="*/ 4 h 9"/>
                <a:gd name="T42" fmla="*/ 0 w 4"/>
                <a:gd name="T43" fmla="*/ 4 h 9"/>
                <a:gd name="T44" fmla="*/ 0 w 4"/>
                <a:gd name="T45" fmla="*/ 4 h 9"/>
                <a:gd name="T46" fmla="*/ 0 w 4"/>
                <a:gd name="T47" fmla="*/ 2 h 9"/>
                <a:gd name="T48" fmla="*/ 0 w 4"/>
                <a:gd name="T49" fmla="*/ 2 h 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" h="9">
                  <a:moveTo>
                    <a:pt x="0" y="4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04" name="Freeform 375"/>
            <p:cNvSpPr>
              <a:spLocks/>
            </p:cNvSpPr>
            <p:nvPr/>
          </p:nvSpPr>
          <p:spPr bwMode="auto">
            <a:xfrm>
              <a:off x="2370" y="2205"/>
              <a:ext cx="4" cy="38"/>
            </a:xfrm>
            <a:custGeom>
              <a:avLst/>
              <a:gdLst>
                <a:gd name="T0" fmla="*/ 3 w 7"/>
                <a:gd name="T1" fmla="*/ 6 h 74"/>
                <a:gd name="T2" fmla="*/ 3 w 7"/>
                <a:gd name="T3" fmla="*/ 6 h 74"/>
                <a:gd name="T4" fmla="*/ 3 w 7"/>
                <a:gd name="T5" fmla="*/ 6 h 74"/>
                <a:gd name="T6" fmla="*/ 2 w 7"/>
                <a:gd name="T7" fmla="*/ 5 h 74"/>
                <a:gd name="T8" fmla="*/ 2 w 7"/>
                <a:gd name="T9" fmla="*/ 5 h 74"/>
                <a:gd name="T10" fmla="*/ 1 w 7"/>
                <a:gd name="T11" fmla="*/ 4 h 74"/>
                <a:gd name="T12" fmla="*/ 1 w 7"/>
                <a:gd name="T13" fmla="*/ 3 h 74"/>
                <a:gd name="T14" fmla="*/ 1 w 7"/>
                <a:gd name="T15" fmla="*/ 3 h 74"/>
                <a:gd name="T16" fmla="*/ 1 w 7"/>
                <a:gd name="T17" fmla="*/ 2 h 74"/>
                <a:gd name="T18" fmla="*/ 0 w 7"/>
                <a:gd name="T19" fmla="*/ 1 h 74"/>
                <a:gd name="T20" fmla="*/ 0 w 7"/>
                <a:gd name="T21" fmla="*/ 0 h 74"/>
                <a:gd name="T22" fmla="*/ 0 w 7"/>
                <a:gd name="T23" fmla="*/ 4 h 74"/>
                <a:gd name="T24" fmla="*/ 0 w 7"/>
                <a:gd name="T25" fmla="*/ 8 h 74"/>
                <a:gd name="T26" fmla="*/ 1 w 7"/>
                <a:gd name="T27" fmla="*/ 11 h 74"/>
                <a:gd name="T28" fmla="*/ 1 w 7"/>
                <a:gd name="T29" fmla="*/ 15 h 74"/>
                <a:gd name="T30" fmla="*/ 1 w 7"/>
                <a:gd name="T31" fmla="*/ 18 h 74"/>
                <a:gd name="T32" fmla="*/ 1 w 7"/>
                <a:gd name="T33" fmla="*/ 22 h 74"/>
                <a:gd name="T34" fmla="*/ 1 w 7"/>
                <a:gd name="T35" fmla="*/ 26 h 74"/>
                <a:gd name="T36" fmla="*/ 1 w 7"/>
                <a:gd name="T37" fmla="*/ 30 h 74"/>
                <a:gd name="T38" fmla="*/ 2 w 7"/>
                <a:gd name="T39" fmla="*/ 34 h 74"/>
                <a:gd name="T40" fmla="*/ 2 w 7"/>
                <a:gd name="T41" fmla="*/ 38 h 74"/>
                <a:gd name="T42" fmla="*/ 2 w 7"/>
                <a:gd name="T43" fmla="*/ 35 h 74"/>
                <a:gd name="T44" fmla="*/ 3 w 7"/>
                <a:gd name="T45" fmla="*/ 32 h 74"/>
                <a:gd name="T46" fmla="*/ 3 w 7"/>
                <a:gd name="T47" fmla="*/ 29 h 74"/>
                <a:gd name="T48" fmla="*/ 3 w 7"/>
                <a:gd name="T49" fmla="*/ 25 h 74"/>
                <a:gd name="T50" fmla="*/ 3 w 7"/>
                <a:gd name="T51" fmla="*/ 22 h 74"/>
                <a:gd name="T52" fmla="*/ 3 w 7"/>
                <a:gd name="T53" fmla="*/ 19 h 74"/>
                <a:gd name="T54" fmla="*/ 4 w 7"/>
                <a:gd name="T55" fmla="*/ 16 h 74"/>
                <a:gd name="T56" fmla="*/ 4 w 7"/>
                <a:gd name="T57" fmla="*/ 13 h 74"/>
                <a:gd name="T58" fmla="*/ 3 w 7"/>
                <a:gd name="T59" fmla="*/ 10 h 74"/>
                <a:gd name="T60" fmla="*/ 3 w 7"/>
                <a:gd name="T61" fmla="*/ 6 h 74"/>
                <a:gd name="T62" fmla="*/ 3 w 7"/>
                <a:gd name="T63" fmla="*/ 6 h 7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" h="74">
                  <a:moveTo>
                    <a:pt x="6" y="12"/>
                  </a:moveTo>
                  <a:lnTo>
                    <a:pt x="5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1" y="22"/>
                  </a:lnTo>
                  <a:lnTo>
                    <a:pt x="1" y="30"/>
                  </a:lnTo>
                  <a:lnTo>
                    <a:pt x="1" y="36"/>
                  </a:lnTo>
                  <a:lnTo>
                    <a:pt x="2" y="43"/>
                  </a:lnTo>
                  <a:lnTo>
                    <a:pt x="2" y="51"/>
                  </a:lnTo>
                  <a:lnTo>
                    <a:pt x="2" y="59"/>
                  </a:lnTo>
                  <a:lnTo>
                    <a:pt x="4" y="67"/>
                  </a:lnTo>
                  <a:lnTo>
                    <a:pt x="4" y="74"/>
                  </a:lnTo>
                  <a:lnTo>
                    <a:pt x="4" y="68"/>
                  </a:lnTo>
                  <a:lnTo>
                    <a:pt x="5" y="62"/>
                  </a:lnTo>
                  <a:lnTo>
                    <a:pt x="5" y="56"/>
                  </a:lnTo>
                  <a:lnTo>
                    <a:pt x="6" y="48"/>
                  </a:lnTo>
                  <a:lnTo>
                    <a:pt x="6" y="42"/>
                  </a:lnTo>
                  <a:lnTo>
                    <a:pt x="6" y="37"/>
                  </a:lnTo>
                  <a:lnTo>
                    <a:pt x="7" y="31"/>
                  </a:lnTo>
                  <a:lnTo>
                    <a:pt x="7" y="25"/>
                  </a:lnTo>
                  <a:lnTo>
                    <a:pt x="6" y="19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05" name="Freeform 376"/>
            <p:cNvSpPr>
              <a:spLocks/>
            </p:cNvSpPr>
            <p:nvPr/>
          </p:nvSpPr>
          <p:spPr bwMode="auto">
            <a:xfrm>
              <a:off x="2369" y="2188"/>
              <a:ext cx="1" cy="3"/>
            </a:xfrm>
            <a:custGeom>
              <a:avLst/>
              <a:gdLst>
                <a:gd name="T0" fmla="*/ 0 w 3"/>
                <a:gd name="T1" fmla="*/ 2 h 6"/>
                <a:gd name="T2" fmla="*/ 1 w 3"/>
                <a:gd name="T3" fmla="*/ 3 h 6"/>
                <a:gd name="T4" fmla="*/ 1 w 3"/>
                <a:gd name="T5" fmla="*/ 3 h 6"/>
                <a:gd name="T6" fmla="*/ 1 w 3"/>
                <a:gd name="T7" fmla="*/ 3 h 6"/>
                <a:gd name="T8" fmla="*/ 1 w 3"/>
                <a:gd name="T9" fmla="*/ 2 h 6"/>
                <a:gd name="T10" fmla="*/ 1 w 3"/>
                <a:gd name="T11" fmla="*/ 2 h 6"/>
                <a:gd name="T12" fmla="*/ 1 w 3"/>
                <a:gd name="T13" fmla="*/ 2 h 6"/>
                <a:gd name="T14" fmla="*/ 1 w 3"/>
                <a:gd name="T15" fmla="*/ 2 h 6"/>
                <a:gd name="T16" fmla="*/ 1 w 3"/>
                <a:gd name="T17" fmla="*/ 1 h 6"/>
                <a:gd name="T18" fmla="*/ 1 w 3"/>
                <a:gd name="T19" fmla="*/ 1 h 6"/>
                <a:gd name="T20" fmla="*/ 1 w 3"/>
                <a:gd name="T21" fmla="*/ 0 h 6"/>
                <a:gd name="T22" fmla="*/ 1 w 3"/>
                <a:gd name="T23" fmla="*/ 0 h 6"/>
                <a:gd name="T24" fmla="*/ 0 w 3"/>
                <a:gd name="T25" fmla="*/ 2 h 6"/>
                <a:gd name="T26" fmla="*/ 0 w 3"/>
                <a:gd name="T27" fmla="*/ 2 h 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" h="6">
                  <a:moveTo>
                    <a:pt x="0" y="4"/>
                  </a:moveTo>
                  <a:lnTo>
                    <a:pt x="3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06" name="Freeform 377"/>
            <p:cNvSpPr>
              <a:spLocks/>
            </p:cNvSpPr>
            <p:nvPr/>
          </p:nvSpPr>
          <p:spPr bwMode="auto">
            <a:xfrm>
              <a:off x="2372" y="2243"/>
              <a:ext cx="1" cy="21"/>
            </a:xfrm>
            <a:custGeom>
              <a:avLst/>
              <a:gdLst>
                <a:gd name="T0" fmla="*/ 1 w 2"/>
                <a:gd name="T1" fmla="*/ 21 h 42"/>
                <a:gd name="T2" fmla="*/ 1 w 2"/>
                <a:gd name="T3" fmla="*/ 19 h 42"/>
                <a:gd name="T4" fmla="*/ 1 w 2"/>
                <a:gd name="T5" fmla="*/ 17 h 42"/>
                <a:gd name="T6" fmla="*/ 1 w 2"/>
                <a:gd name="T7" fmla="*/ 15 h 42"/>
                <a:gd name="T8" fmla="*/ 1 w 2"/>
                <a:gd name="T9" fmla="*/ 13 h 42"/>
                <a:gd name="T10" fmla="*/ 1 w 2"/>
                <a:gd name="T11" fmla="*/ 10 h 42"/>
                <a:gd name="T12" fmla="*/ 1 w 2"/>
                <a:gd name="T13" fmla="*/ 8 h 42"/>
                <a:gd name="T14" fmla="*/ 1 w 2"/>
                <a:gd name="T15" fmla="*/ 7 h 42"/>
                <a:gd name="T16" fmla="*/ 1 w 2"/>
                <a:gd name="T17" fmla="*/ 5 h 42"/>
                <a:gd name="T18" fmla="*/ 1 w 2"/>
                <a:gd name="T19" fmla="*/ 2 h 42"/>
                <a:gd name="T20" fmla="*/ 1 w 2"/>
                <a:gd name="T21" fmla="*/ 0 h 42"/>
                <a:gd name="T22" fmla="*/ 1 w 2"/>
                <a:gd name="T23" fmla="*/ 2 h 42"/>
                <a:gd name="T24" fmla="*/ 1 w 2"/>
                <a:gd name="T25" fmla="*/ 4 h 42"/>
                <a:gd name="T26" fmla="*/ 0 w 2"/>
                <a:gd name="T27" fmla="*/ 7 h 42"/>
                <a:gd name="T28" fmla="*/ 0 w 2"/>
                <a:gd name="T29" fmla="*/ 8 h 42"/>
                <a:gd name="T30" fmla="*/ 0 w 2"/>
                <a:gd name="T31" fmla="*/ 10 h 42"/>
                <a:gd name="T32" fmla="*/ 0 w 2"/>
                <a:gd name="T33" fmla="*/ 13 h 42"/>
                <a:gd name="T34" fmla="*/ 0 w 2"/>
                <a:gd name="T35" fmla="*/ 15 h 42"/>
                <a:gd name="T36" fmla="*/ 0 w 2"/>
                <a:gd name="T37" fmla="*/ 17 h 42"/>
                <a:gd name="T38" fmla="*/ 1 w 2"/>
                <a:gd name="T39" fmla="*/ 19 h 42"/>
                <a:gd name="T40" fmla="*/ 1 w 2"/>
                <a:gd name="T41" fmla="*/ 21 h 42"/>
                <a:gd name="T42" fmla="*/ 1 w 2"/>
                <a:gd name="T43" fmla="*/ 21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" h="42">
                  <a:moveTo>
                    <a:pt x="2" y="42"/>
                  </a:moveTo>
                  <a:lnTo>
                    <a:pt x="2" y="37"/>
                  </a:lnTo>
                  <a:lnTo>
                    <a:pt x="2" y="34"/>
                  </a:lnTo>
                  <a:lnTo>
                    <a:pt x="2" y="29"/>
                  </a:lnTo>
                  <a:lnTo>
                    <a:pt x="2" y="25"/>
                  </a:lnTo>
                  <a:lnTo>
                    <a:pt x="2" y="20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2" y="9"/>
                  </a:lnTo>
                  <a:lnTo>
                    <a:pt x="2" y="4"/>
                  </a:lnTo>
                  <a:lnTo>
                    <a:pt x="2" y="0"/>
                  </a:lnTo>
                  <a:lnTo>
                    <a:pt x="2" y="4"/>
                  </a:lnTo>
                  <a:lnTo>
                    <a:pt x="2" y="8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07" name="Freeform 378"/>
            <p:cNvSpPr>
              <a:spLocks/>
            </p:cNvSpPr>
            <p:nvPr/>
          </p:nvSpPr>
          <p:spPr bwMode="auto">
            <a:xfrm>
              <a:off x="2372" y="2193"/>
              <a:ext cx="2" cy="1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2 w 2"/>
                <a:gd name="T5" fmla="*/ 1 h 2"/>
                <a:gd name="T6" fmla="*/ 2 w 2"/>
                <a:gd name="T7" fmla="*/ 1 h 2"/>
                <a:gd name="T8" fmla="*/ 1 w 2"/>
                <a:gd name="T9" fmla="*/ 1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1 w 2"/>
                <a:gd name="T17" fmla="*/ 1 h 2"/>
                <a:gd name="T18" fmla="*/ 1 w 2"/>
                <a:gd name="T19" fmla="*/ 0 h 2"/>
                <a:gd name="T20" fmla="*/ 0 w 2"/>
                <a:gd name="T21" fmla="*/ 0 h 2"/>
                <a:gd name="T22" fmla="*/ 0 w 2"/>
                <a:gd name="T23" fmla="*/ 0 h 2"/>
                <a:gd name="T24" fmla="*/ 0 w 2"/>
                <a:gd name="T25" fmla="*/ 0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08" name="Freeform 379"/>
            <p:cNvSpPr>
              <a:spLocks/>
            </p:cNvSpPr>
            <p:nvPr/>
          </p:nvSpPr>
          <p:spPr bwMode="auto">
            <a:xfrm>
              <a:off x="2455" y="2194"/>
              <a:ext cx="3" cy="16"/>
            </a:xfrm>
            <a:custGeom>
              <a:avLst/>
              <a:gdLst>
                <a:gd name="T0" fmla="*/ 2 w 6"/>
                <a:gd name="T1" fmla="*/ 16 h 33"/>
                <a:gd name="T2" fmla="*/ 3 w 6"/>
                <a:gd name="T3" fmla="*/ 0 h 33"/>
                <a:gd name="T4" fmla="*/ 0 w 6"/>
                <a:gd name="T5" fmla="*/ 14 h 33"/>
                <a:gd name="T6" fmla="*/ 2 w 6"/>
                <a:gd name="T7" fmla="*/ 16 h 33"/>
                <a:gd name="T8" fmla="*/ 2 w 6"/>
                <a:gd name="T9" fmla="*/ 16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3">
                  <a:moveTo>
                    <a:pt x="3" y="33"/>
                  </a:moveTo>
                  <a:lnTo>
                    <a:pt x="6" y="0"/>
                  </a:lnTo>
                  <a:lnTo>
                    <a:pt x="0" y="28"/>
                  </a:lnTo>
                  <a:lnTo>
                    <a:pt x="3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09" name="Freeform 380"/>
            <p:cNvSpPr>
              <a:spLocks/>
            </p:cNvSpPr>
            <p:nvPr/>
          </p:nvSpPr>
          <p:spPr bwMode="auto">
            <a:xfrm>
              <a:off x="2457" y="2213"/>
              <a:ext cx="1" cy="7"/>
            </a:xfrm>
            <a:custGeom>
              <a:avLst/>
              <a:gdLst>
                <a:gd name="T0" fmla="*/ 0 w 3"/>
                <a:gd name="T1" fmla="*/ 7 h 15"/>
                <a:gd name="T2" fmla="*/ 1 w 3"/>
                <a:gd name="T3" fmla="*/ 7 h 15"/>
                <a:gd name="T4" fmla="*/ 1 w 3"/>
                <a:gd name="T5" fmla="*/ 0 h 15"/>
                <a:gd name="T6" fmla="*/ 0 w 3"/>
                <a:gd name="T7" fmla="*/ 0 h 15"/>
                <a:gd name="T8" fmla="*/ 0 w 3"/>
                <a:gd name="T9" fmla="*/ 7 h 15"/>
                <a:gd name="T10" fmla="*/ 0 w 3"/>
                <a:gd name="T11" fmla="*/ 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5">
                  <a:moveTo>
                    <a:pt x="0" y="15"/>
                  </a:moveTo>
                  <a:lnTo>
                    <a:pt x="3" y="15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10" name="Freeform 381"/>
            <p:cNvSpPr>
              <a:spLocks/>
            </p:cNvSpPr>
            <p:nvPr/>
          </p:nvSpPr>
          <p:spPr bwMode="auto">
            <a:xfrm>
              <a:off x="2365" y="2265"/>
              <a:ext cx="1" cy="10"/>
            </a:xfrm>
            <a:custGeom>
              <a:avLst/>
              <a:gdLst>
                <a:gd name="T0" fmla="*/ 1 w 2"/>
                <a:gd name="T1" fmla="*/ 0 h 21"/>
                <a:gd name="T2" fmla="*/ 0 w 2"/>
                <a:gd name="T3" fmla="*/ 0 h 21"/>
                <a:gd name="T4" fmla="*/ 0 w 2"/>
                <a:gd name="T5" fmla="*/ 10 h 21"/>
                <a:gd name="T6" fmla="*/ 1 w 2"/>
                <a:gd name="T7" fmla="*/ 10 h 21"/>
                <a:gd name="T8" fmla="*/ 1 w 2"/>
                <a:gd name="T9" fmla="*/ 0 h 21"/>
                <a:gd name="T10" fmla="*/ 1 w 2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21">
                  <a:moveTo>
                    <a:pt x="2" y="0"/>
                  </a:moveTo>
                  <a:lnTo>
                    <a:pt x="0" y="0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11" name="Freeform 382"/>
            <p:cNvSpPr>
              <a:spLocks/>
            </p:cNvSpPr>
            <p:nvPr/>
          </p:nvSpPr>
          <p:spPr bwMode="auto">
            <a:xfrm>
              <a:off x="2366" y="2286"/>
              <a:ext cx="2" cy="9"/>
            </a:xfrm>
            <a:custGeom>
              <a:avLst/>
              <a:gdLst>
                <a:gd name="T0" fmla="*/ 2 w 4"/>
                <a:gd name="T1" fmla="*/ 0 h 17"/>
                <a:gd name="T2" fmla="*/ 0 w 4"/>
                <a:gd name="T3" fmla="*/ 0 h 17"/>
                <a:gd name="T4" fmla="*/ 0 w 4"/>
                <a:gd name="T5" fmla="*/ 9 h 17"/>
                <a:gd name="T6" fmla="*/ 2 w 4"/>
                <a:gd name="T7" fmla="*/ 9 h 17"/>
                <a:gd name="T8" fmla="*/ 2 w 4"/>
                <a:gd name="T9" fmla="*/ 0 h 17"/>
                <a:gd name="T10" fmla="*/ 2 w 4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17">
                  <a:moveTo>
                    <a:pt x="4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12" name="Freeform 383"/>
            <p:cNvSpPr>
              <a:spLocks/>
            </p:cNvSpPr>
            <p:nvPr/>
          </p:nvSpPr>
          <p:spPr bwMode="auto">
            <a:xfrm>
              <a:off x="2768" y="2290"/>
              <a:ext cx="3" cy="16"/>
            </a:xfrm>
            <a:custGeom>
              <a:avLst/>
              <a:gdLst>
                <a:gd name="T0" fmla="*/ 2 w 6"/>
                <a:gd name="T1" fmla="*/ 0 h 33"/>
                <a:gd name="T2" fmla="*/ 0 w 6"/>
                <a:gd name="T3" fmla="*/ 0 h 33"/>
                <a:gd name="T4" fmla="*/ 2 w 6"/>
                <a:gd name="T5" fmla="*/ 16 h 33"/>
                <a:gd name="T6" fmla="*/ 3 w 6"/>
                <a:gd name="T7" fmla="*/ 16 h 33"/>
                <a:gd name="T8" fmla="*/ 2 w 6"/>
                <a:gd name="T9" fmla="*/ 0 h 33"/>
                <a:gd name="T10" fmla="*/ 2 w 6"/>
                <a:gd name="T11" fmla="*/ 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33">
                  <a:moveTo>
                    <a:pt x="4" y="0"/>
                  </a:moveTo>
                  <a:lnTo>
                    <a:pt x="0" y="0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13" name="Freeform 384"/>
            <p:cNvSpPr>
              <a:spLocks/>
            </p:cNvSpPr>
            <p:nvPr/>
          </p:nvSpPr>
          <p:spPr bwMode="auto">
            <a:xfrm>
              <a:off x="2771" y="2314"/>
              <a:ext cx="1" cy="9"/>
            </a:xfrm>
            <a:custGeom>
              <a:avLst/>
              <a:gdLst>
                <a:gd name="T0" fmla="*/ 1 w 3"/>
                <a:gd name="T1" fmla="*/ 0 h 19"/>
                <a:gd name="T2" fmla="*/ 0 w 3"/>
                <a:gd name="T3" fmla="*/ 0 h 19"/>
                <a:gd name="T4" fmla="*/ 0 w 3"/>
                <a:gd name="T5" fmla="*/ 9 h 19"/>
                <a:gd name="T6" fmla="*/ 1 w 3"/>
                <a:gd name="T7" fmla="*/ 9 h 19"/>
                <a:gd name="T8" fmla="*/ 1 w 3"/>
                <a:gd name="T9" fmla="*/ 0 h 19"/>
                <a:gd name="T10" fmla="*/ 1 w 3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9">
                  <a:moveTo>
                    <a:pt x="3" y="0"/>
                  </a:moveTo>
                  <a:lnTo>
                    <a:pt x="0" y="0"/>
                  </a:lnTo>
                  <a:lnTo>
                    <a:pt x="0" y="19"/>
                  </a:lnTo>
                  <a:lnTo>
                    <a:pt x="3" y="19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14" name="Freeform 385"/>
            <p:cNvSpPr>
              <a:spLocks/>
            </p:cNvSpPr>
            <p:nvPr/>
          </p:nvSpPr>
          <p:spPr bwMode="auto">
            <a:xfrm>
              <a:off x="2772" y="2329"/>
              <a:ext cx="2" cy="6"/>
            </a:xfrm>
            <a:custGeom>
              <a:avLst/>
              <a:gdLst>
                <a:gd name="T0" fmla="*/ 2 w 3"/>
                <a:gd name="T1" fmla="*/ 0 h 13"/>
                <a:gd name="T2" fmla="*/ 0 w 3"/>
                <a:gd name="T3" fmla="*/ 0 h 13"/>
                <a:gd name="T4" fmla="*/ 0 w 3"/>
                <a:gd name="T5" fmla="*/ 6 h 13"/>
                <a:gd name="T6" fmla="*/ 2 w 3"/>
                <a:gd name="T7" fmla="*/ 6 h 13"/>
                <a:gd name="T8" fmla="*/ 2 w 3"/>
                <a:gd name="T9" fmla="*/ 0 h 13"/>
                <a:gd name="T10" fmla="*/ 2 w 3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15" name="Freeform 386"/>
            <p:cNvSpPr>
              <a:spLocks/>
            </p:cNvSpPr>
            <p:nvPr/>
          </p:nvSpPr>
          <p:spPr bwMode="auto">
            <a:xfrm>
              <a:off x="2774" y="2338"/>
              <a:ext cx="1" cy="5"/>
            </a:xfrm>
            <a:custGeom>
              <a:avLst/>
              <a:gdLst>
                <a:gd name="T0" fmla="*/ 0 w 3"/>
                <a:gd name="T1" fmla="*/ 5 h 11"/>
                <a:gd name="T2" fmla="*/ 1 w 3"/>
                <a:gd name="T3" fmla="*/ 5 h 11"/>
                <a:gd name="T4" fmla="*/ 1 w 3"/>
                <a:gd name="T5" fmla="*/ 0 h 11"/>
                <a:gd name="T6" fmla="*/ 0 w 3"/>
                <a:gd name="T7" fmla="*/ 0 h 11"/>
                <a:gd name="T8" fmla="*/ 0 w 3"/>
                <a:gd name="T9" fmla="*/ 5 h 11"/>
                <a:gd name="T10" fmla="*/ 0 w 3"/>
                <a:gd name="T11" fmla="*/ 5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3" y="1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16" name="Freeform 387"/>
            <p:cNvSpPr>
              <a:spLocks/>
            </p:cNvSpPr>
            <p:nvPr/>
          </p:nvSpPr>
          <p:spPr bwMode="auto">
            <a:xfrm>
              <a:off x="2532" y="2342"/>
              <a:ext cx="2" cy="8"/>
            </a:xfrm>
            <a:custGeom>
              <a:avLst/>
              <a:gdLst>
                <a:gd name="T0" fmla="*/ 1 w 5"/>
                <a:gd name="T1" fmla="*/ 0 h 15"/>
                <a:gd name="T2" fmla="*/ 0 w 5"/>
                <a:gd name="T3" fmla="*/ 8 h 15"/>
                <a:gd name="T4" fmla="*/ 1 w 5"/>
                <a:gd name="T5" fmla="*/ 8 h 15"/>
                <a:gd name="T6" fmla="*/ 2 w 5"/>
                <a:gd name="T7" fmla="*/ 0 h 15"/>
                <a:gd name="T8" fmla="*/ 1 w 5"/>
                <a:gd name="T9" fmla="*/ 0 h 15"/>
                <a:gd name="T10" fmla="*/ 1 w 5"/>
                <a:gd name="T11" fmla="*/ 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5">
                  <a:moveTo>
                    <a:pt x="3" y="0"/>
                  </a:moveTo>
                  <a:lnTo>
                    <a:pt x="0" y="15"/>
                  </a:lnTo>
                  <a:lnTo>
                    <a:pt x="3" y="15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17" name="Freeform 388"/>
            <p:cNvSpPr>
              <a:spLocks/>
            </p:cNvSpPr>
            <p:nvPr/>
          </p:nvSpPr>
          <p:spPr bwMode="auto">
            <a:xfrm>
              <a:off x="2385" y="2348"/>
              <a:ext cx="7" cy="13"/>
            </a:xfrm>
            <a:custGeom>
              <a:avLst/>
              <a:gdLst>
                <a:gd name="T0" fmla="*/ 0 w 12"/>
                <a:gd name="T1" fmla="*/ 12 h 24"/>
                <a:gd name="T2" fmla="*/ 2 w 12"/>
                <a:gd name="T3" fmla="*/ 13 h 24"/>
                <a:gd name="T4" fmla="*/ 7 w 12"/>
                <a:gd name="T5" fmla="*/ 0 h 24"/>
                <a:gd name="T6" fmla="*/ 6 w 12"/>
                <a:gd name="T7" fmla="*/ 0 h 24"/>
                <a:gd name="T8" fmla="*/ 0 w 12"/>
                <a:gd name="T9" fmla="*/ 12 h 24"/>
                <a:gd name="T10" fmla="*/ 0 w 12"/>
                <a:gd name="T11" fmla="*/ 12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4">
                  <a:moveTo>
                    <a:pt x="0" y="23"/>
                  </a:moveTo>
                  <a:lnTo>
                    <a:pt x="3" y="24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18" name="Freeform 389"/>
            <p:cNvSpPr>
              <a:spLocks/>
            </p:cNvSpPr>
            <p:nvPr/>
          </p:nvSpPr>
          <p:spPr bwMode="auto">
            <a:xfrm>
              <a:off x="2420" y="2361"/>
              <a:ext cx="18" cy="167"/>
            </a:xfrm>
            <a:custGeom>
              <a:avLst/>
              <a:gdLst>
                <a:gd name="T0" fmla="*/ 10 w 36"/>
                <a:gd name="T1" fmla="*/ 70 h 332"/>
                <a:gd name="T2" fmla="*/ 9 w 36"/>
                <a:gd name="T3" fmla="*/ 69 h 332"/>
                <a:gd name="T4" fmla="*/ 9 w 36"/>
                <a:gd name="T5" fmla="*/ 85 h 332"/>
                <a:gd name="T6" fmla="*/ 8 w 36"/>
                <a:gd name="T7" fmla="*/ 84 h 332"/>
                <a:gd name="T8" fmla="*/ 8 w 36"/>
                <a:gd name="T9" fmla="*/ 85 h 332"/>
                <a:gd name="T10" fmla="*/ 8 w 36"/>
                <a:gd name="T11" fmla="*/ 86 h 332"/>
                <a:gd name="T12" fmla="*/ 9 w 36"/>
                <a:gd name="T13" fmla="*/ 87 h 332"/>
                <a:gd name="T14" fmla="*/ 9 w 36"/>
                <a:gd name="T15" fmla="*/ 89 h 332"/>
                <a:gd name="T16" fmla="*/ 9 w 36"/>
                <a:gd name="T17" fmla="*/ 90 h 332"/>
                <a:gd name="T18" fmla="*/ 9 w 36"/>
                <a:gd name="T19" fmla="*/ 92 h 332"/>
                <a:gd name="T20" fmla="*/ 8 w 36"/>
                <a:gd name="T21" fmla="*/ 93 h 332"/>
                <a:gd name="T22" fmla="*/ 8 w 36"/>
                <a:gd name="T23" fmla="*/ 94 h 332"/>
                <a:gd name="T24" fmla="*/ 7 w 36"/>
                <a:gd name="T25" fmla="*/ 95 h 332"/>
                <a:gd name="T26" fmla="*/ 6 w 36"/>
                <a:gd name="T27" fmla="*/ 96 h 332"/>
                <a:gd name="T28" fmla="*/ 8 w 36"/>
                <a:gd name="T29" fmla="*/ 98 h 332"/>
                <a:gd name="T30" fmla="*/ 8 w 36"/>
                <a:gd name="T31" fmla="*/ 101 h 332"/>
                <a:gd name="T32" fmla="*/ 9 w 36"/>
                <a:gd name="T33" fmla="*/ 105 h 332"/>
                <a:gd name="T34" fmla="*/ 9 w 36"/>
                <a:gd name="T35" fmla="*/ 107 h 332"/>
                <a:gd name="T36" fmla="*/ 8 w 36"/>
                <a:gd name="T37" fmla="*/ 110 h 332"/>
                <a:gd name="T38" fmla="*/ 8 w 36"/>
                <a:gd name="T39" fmla="*/ 113 h 332"/>
                <a:gd name="T40" fmla="*/ 7 w 36"/>
                <a:gd name="T41" fmla="*/ 116 h 332"/>
                <a:gd name="T42" fmla="*/ 6 w 36"/>
                <a:gd name="T43" fmla="*/ 119 h 332"/>
                <a:gd name="T44" fmla="*/ 6 w 36"/>
                <a:gd name="T45" fmla="*/ 121 h 332"/>
                <a:gd name="T46" fmla="*/ 6 w 36"/>
                <a:gd name="T47" fmla="*/ 124 h 332"/>
                <a:gd name="T48" fmla="*/ 6 w 36"/>
                <a:gd name="T49" fmla="*/ 124 h 332"/>
                <a:gd name="T50" fmla="*/ 6 w 36"/>
                <a:gd name="T51" fmla="*/ 124 h 332"/>
                <a:gd name="T52" fmla="*/ 5 w 36"/>
                <a:gd name="T53" fmla="*/ 123 h 332"/>
                <a:gd name="T54" fmla="*/ 5 w 36"/>
                <a:gd name="T55" fmla="*/ 123 h 332"/>
                <a:gd name="T56" fmla="*/ 5 w 36"/>
                <a:gd name="T57" fmla="*/ 123 h 332"/>
                <a:gd name="T58" fmla="*/ 5 w 36"/>
                <a:gd name="T59" fmla="*/ 123 h 332"/>
                <a:gd name="T60" fmla="*/ 5 w 36"/>
                <a:gd name="T61" fmla="*/ 123 h 332"/>
                <a:gd name="T62" fmla="*/ 5 w 36"/>
                <a:gd name="T63" fmla="*/ 123 h 332"/>
                <a:gd name="T64" fmla="*/ 5 w 36"/>
                <a:gd name="T65" fmla="*/ 122 h 332"/>
                <a:gd name="T66" fmla="*/ 5 w 36"/>
                <a:gd name="T67" fmla="*/ 122 h 332"/>
                <a:gd name="T68" fmla="*/ 5 w 36"/>
                <a:gd name="T69" fmla="*/ 127 h 332"/>
                <a:gd name="T70" fmla="*/ 5 w 36"/>
                <a:gd name="T71" fmla="*/ 132 h 332"/>
                <a:gd name="T72" fmla="*/ 5 w 36"/>
                <a:gd name="T73" fmla="*/ 137 h 332"/>
                <a:gd name="T74" fmla="*/ 4 w 36"/>
                <a:gd name="T75" fmla="*/ 141 h 332"/>
                <a:gd name="T76" fmla="*/ 3 w 36"/>
                <a:gd name="T77" fmla="*/ 146 h 332"/>
                <a:gd name="T78" fmla="*/ 2 w 36"/>
                <a:gd name="T79" fmla="*/ 151 h 332"/>
                <a:gd name="T80" fmla="*/ 2 w 36"/>
                <a:gd name="T81" fmla="*/ 155 h 332"/>
                <a:gd name="T82" fmla="*/ 1 w 36"/>
                <a:gd name="T83" fmla="*/ 160 h 332"/>
                <a:gd name="T84" fmla="*/ 0 w 36"/>
                <a:gd name="T85" fmla="*/ 163 h 332"/>
                <a:gd name="T86" fmla="*/ 0 w 36"/>
                <a:gd name="T87" fmla="*/ 167 h 332"/>
                <a:gd name="T88" fmla="*/ 3 w 36"/>
                <a:gd name="T89" fmla="*/ 150 h 332"/>
                <a:gd name="T90" fmla="*/ 5 w 36"/>
                <a:gd name="T91" fmla="*/ 134 h 332"/>
                <a:gd name="T92" fmla="*/ 8 w 36"/>
                <a:gd name="T93" fmla="*/ 117 h 332"/>
                <a:gd name="T94" fmla="*/ 11 w 36"/>
                <a:gd name="T95" fmla="*/ 100 h 332"/>
                <a:gd name="T96" fmla="*/ 13 w 36"/>
                <a:gd name="T97" fmla="*/ 83 h 332"/>
                <a:gd name="T98" fmla="*/ 15 w 36"/>
                <a:gd name="T99" fmla="*/ 66 h 332"/>
                <a:gd name="T100" fmla="*/ 17 w 36"/>
                <a:gd name="T101" fmla="*/ 50 h 332"/>
                <a:gd name="T102" fmla="*/ 18 w 36"/>
                <a:gd name="T103" fmla="*/ 33 h 332"/>
                <a:gd name="T104" fmla="*/ 18 w 36"/>
                <a:gd name="T105" fmla="*/ 16 h 332"/>
                <a:gd name="T106" fmla="*/ 18 w 36"/>
                <a:gd name="T107" fmla="*/ 0 h 332"/>
                <a:gd name="T108" fmla="*/ 10 w 36"/>
                <a:gd name="T109" fmla="*/ 70 h 332"/>
                <a:gd name="T110" fmla="*/ 10 w 36"/>
                <a:gd name="T111" fmla="*/ 70 h 3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6" h="332">
                  <a:moveTo>
                    <a:pt x="20" y="139"/>
                  </a:moveTo>
                  <a:lnTo>
                    <a:pt x="17" y="137"/>
                  </a:lnTo>
                  <a:lnTo>
                    <a:pt x="17" y="169"/>
                  </a:lnTo>
                  <a:lnTo>
                    <a:pt x="15" y="167"/>
                  </a:lnTo>
                  <a:lnTo>
                    <a:pt x="16" y="169"/>
                  </a:lnTo>
                  <a:lnTo>
                    <a:pt x="16" y="170"/>
                  </a:lnTo>
                  <a:lnTo>
                    <a:pt x="17" y="173"/>
                  </a:lnTo>
                  <a:lnTo>
                    <a:pt x="17" y="177"/>
                  </a:lnTo>
                  <a:lnTo>
                    <a:pt x="17" y="179"/>
                  </a:lnTo>
                  <a:lnTo>
                    <a:pt x="17" y="182"/>
                  </a:lnTo>
                  <a:lnTo>
                    <a:pt x="16" y="184"/>
                  </a:lnTo>
                  <a:lnTo>
                    <a:pt x="15" y="186"/>
                  </a:lnTo>
                  <a:lnTo>
                    <a:pt x="14" y="189"/>
                  </a:lnTo>
                  <a:lnTo>
                    <a:pt x="11" y="190"/>
                  </a:lnTo>
                  <a:lnTo>
                    <a:pt x="15" y="195"/>
                  </a:lnTo>
                  <a:lnTo>
                    <a:pt x="16" y="201"/>
                  </a:lnTo>
                  <a:lnTo>
                    <a:pt x="17" y="208"/>
                  </a:lnTo>
                  <a:lnTo>
                    <a:pt x="17" y="212"/>
                  </a:lnTo>
                  <a:lnTo>
                    <a:pt x="16" y="219"/>
                  </a:lnTo>
                  <a:lnTo>
                    <a:pt x="15" y="225"/>
                  </a:lnTo>
                  <a:lnTo>
                    <a:pt x="14" y="231"/>
                  </a:lnTo>
                  <a:lnTo>
                    <a:pt x="12" y="236"/>
                  </a:lnTo>
                  <a:lnTo>
                    <a:pt x="11" y="241"/>
                  </a:lnTo>
                  <a:lnTo>
                    <a:pt x="11" y="246"/>
                  </a:lnTo>
                  <a:lnTo>
                    <a:pt x="10" y="245"/>
                  </a:lnTo>
                  <a:lnTo>
                    <a:pt x="9" y="245"/>
                  </a:lnTo>
                  <a:lnTo>
                    <a:pt x="9" y="243"/>
                  </a:lnTo>
                  <a:lnTo>
                    <a:pt x="10" y="252"/>
                  </a:lnTo>
                  <a:lnTo>
                    <a:pt x="10" y="262"/>
                  </a:lnTo>
                  <a:lnTo>
                    <a:pt x="9" y="272"/>
                  </a:lnTo>
                  <a:lnTo>
                    <a:pt x="7" y="281"/>
                  </a:lnTo>
                  <a:lnTo>
                    <a:pt x="6" y="290"/>
                  </a:lnTo>
                  <a:lnTo>
                    <a:pt x="4" y="300"/>
                  </a:lnTo>
                  <a:lnTo>
                    <a:pt x="3" y="309"/>
                  </a:lnTo>
                  <a:lnTo>
                    <a:pt x="1" y="318"/>
                  </a:lnTo>
                  <a:lnTo>
                    <a:pt x="0" y="325"/>
                  </a:lnTo>
                  <a:lnTo>
                    <a:pt x="0" y="332"/>
                  </a:lnTo>
                  <a:lnTo>
                    <a:pt x="5" y="299"/>
                  </a:lnTo>
                  <a:lnTo>
                    <a:pt x="10" y="266"/>
                  </a:lnTo>
                  <a:lnTo>
                    <a:pt x="16" y="232"/>
                  </a:lnTo>
                  <a:lnTo>
                    <a:pt x="21" y="199"/>
                  </a:lnTo>
                  <a:lnTo>
                    <a:pt x="26" y="165"/>
                  </a:lnTo>
                  <a:lnTo>
                    <a:pt x="30" y="132"/>
                  </a:lnTo>
                  <a:lnTo>
                    <a:pt x="33" y="99"/>
                  </a:lnTo>
                  <a:lnTo>
                    <a:pt x="35" y="65"/>
                  </a:lnTo>
                  <a:lnTo>
                    <a:pt x="36" y="32"/>
                  </a:lnTo>
                  <a:lnTo>
                    <a:pt x="35" y="0"/>
                  </a:lnTo>
                  <a:lnTo>
                    <a:pt x="20" y="1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19" name="Freeform 390"/>
            <p:cNvSpPr>
              <a:spLocks/>
            </p:cNvSpPr>
            <p:nvPr/>
          </p:nvSpPr>
          <p:spPr bwMode="auto">
            <a:xfrm>
              <a:off x="2424" y="2482"/>
              <a:ext cx="1" cy="1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1 h 2"/>
                <a:gd name="T16" fmla="*/ 0 w 1"/>
                <a:gd name="T17" fmla="*/ 0 h 2"/>
                <a:gd name="T18" fmla="*/ 0 w 1"/>
                <a:gd name="T19" fmla="*/ 0 h 2"/>
                <a:gd name="T20" fmla="*/ 0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1 h 2"/>
                <a:gd name="T28" fmla="*/ 0 w 1"/>
                <a:gd name="T29" fmla="*/ 1 h 2"/>
                <a:gd name="T30" fmla="*/ 0 w 1"/>
                <a:gd name="T31" fmla="*/ 1 h 2"/>
                <a:gd name="T32" fmla="*/ 0 w 1"/>
                <a:gd name="T33" fmla="*/ 1 h 2"/>
                <a:gd name="T34" fmla="*/ 0 w 1"/>
                <a:gd name="T35" fmla="*/ 1 h 2"/>
                <a:gd name="T36" fmla="*/ 0 w 1"/>
                <a:gd name="T37" fmla="*/ 1 h 2"/>
                <a:gd name="T38" fmla="*/ 0 w 1"/>
                <a:gd name="T39" fmla="*/ 1 h 2"/>
                <a:gd name="T40" fmla="*/ 0 w 1"/>
                <a:gd name="T41" fmla="*/ 1 h 2"/>
                <a:gd name="T42" fmla="*/ 0 w 1"/>
                <a:gd name="T43" fmla="*/ 1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20" name="Freeform 391"/>
            <p:cNvSpPr>
              <a:spLocks/>
            </p:cNvSpPr>
            <p:nvPr/>
          </p:nvSpPr>
          <p:spPr bwMode="auto">
            <a:xfrm>
              <a:off x="2369" y="2393"/>
              <a:ext cx="3" cy="5"/>
            </a:xfrm>
            <a:custGeom>
              <a:avLst/>
              <a:gdLst>
                <a:gd name="T0" fmla="*/ 3 w 5"/>
                <a:gd name="T1" fmla="*/ 0 h 11"/>
                <a:gd name="T2" fmla="*/ 0 w 5"/>
                <a:gd name="T3" fmla="*/ 5 h 11"/>
                <a:gd name="T4" fmla="*/ 0 w 5"/>
                <a:gd name="T5" fmla="*/ 5 h 11"/>
                <a:gd name="T6" fmla="*/ 1 w 5"/>
                <a:gd name="T7" fmla="*/ 5 h 11"/>
                <a:gd name="T8" fmla="*/ 1 w 5"/>
                <a:gd name="T9" fmla="*/ 4 h 11"/>
                <a:gd name="T10" fmla="*/ 1 w 5"/>
                <a:gd name="T11" fmla="*/ 4 h 11"/>
                <a:gd name="T12" fmla="*/ 2 w 5"/>
                <a:gd name="T13" fmla="*/ 3 h 11"/>
                <a:gd name="T14" fmla="*/ 2 w 5"/>
                <a:gd name="T15" fmla="*/ 3 h 11"/>
                <a:gd name="T16" fmla="*/ 2 w 5"/>
                <a:gd name="T17" fmla="*/ 2 h 11"/>
                <a:gd name="T18" fmla="*/ 2 w 5"/>
                <a:gd name="T19" fmla="*/ 2 h 11"/>
                <a:gd name="T20" fmla="*/ 2 w 5"/>
                <a:gd name="T21" fmla="*/ 1 h 11"/>
                <a:gd name="T22" fmla="*/ 3 w 5"/>
                <a:gd name="T23" fmla="*/ 0 h 11"/>
                <a:gd name="T24" fmla="*/ 3 w 5"/>
                <a:gd name="T25" fmla="*/ 0 h 11"/>
                <a:gd name="T26" fmla="*/ 3 w 5"/>
                <a:gd name="T27" fmla="*/ 0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lnTo>
                    <a:pt x="0" y="11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21" name="Freeform 392"/>
            <p:cNvSpPr>
              <a:spLocks/>
            </p:cNvSpPr>
            <p:nvPr/>
          </p:nvSpPr>
          <p:spPr bwMode="auto">
            <a:xfrm>
              <a:off x="2372" y="2363"/>
              <a:ext cx="15" cy="35"/>
            </a:xfrm>
            <a:custGeom>
              <a:avLst/>
              <a:gdLst>
                <a:gd name="T0" fmla="*/ 0 w 31"/>
                <a:gd name="T1" fmla="*/ 30 h 71"/>
                <a:gd name="T2" fmla="*/ 2 w 31"/>
                <a:gd name="T3" fmla="*/ 27 h 71"/>
                <a:gd name="T4" fmla="*/ 4 w 31"/>
                <a:gd name="T5" fmla="*/ 28 h 71"/>
                <a:gd name="T6" fmla="*/ 4 w 31"/>
                <a:gd name="T7" fmla="*/ 28 h 71"/>
                <a:gd name="T8" fmla="*/ 4 w 31"/>
                <a:gd name="T9" fmla="*/ 30 h 71"/>
                <a:gd name="T10" fmla="*/ 3 w 31"/>
                <a:gd name="T11" fmla="*/ 30 h 71"/>
                <a:gd name="T12" fmla="*/ 3 w 31"/>
                <a:gd name="T13" fmla="*/ 31 h 71"/>
                <a:gd name="T14" fmla="*/ 3 w 31"/>
                <a:gd name="T15" fmla="*/ 32 h 71"/>
                <a:gd name="T16" fmla="*/ 2 w 31"/>
                <a:gd name="T17" fmla="*/ 32 h 71"/>
                <a:gd name="T18" fmla="*/ 2 w 31"/>
                <a:gd name="T19" fmla="*/ 33 h 71"/>
                <a:gd name="T20" fmla="*/ 2 w 31"/>
                <a:gd name="T21" fmla="*/ 34 h 71"/>
                <a:gd name="T22" fmla="*/ 2 w 31"/>
                <a:gd name="T23" fmla="*/ 35 h 71"/>
                <a:gd name="T24" fmla="*/ 2 w 31"/>
                <a:gd name="T25" fmla="*/ 35 h 71"/>
                <a:gd name="T26" fmla="*/ 15 w 31"/>
                <a:gd name="T27" fmla="*/ 0 h 71"/>
                <a:gd name="T28" fmla="*/ 11 w 31"/>
                <a:gd name="T29" fmla="*/ 0 h 71"/>
                <a:gd name="T30" fmla="*/ 10 w 31"/>
                <a:gd name="T31" fmla="*/ 3 h 71"/>
                <a:gd name="T32" fmla="*/ 9 w 31"/>
                <a:gd name="T33" fmla="*/ 6 h 71"/>
                <a:gd name="T34" fmla="*/ 8 w 31"/>
                <a:gd name="T35" fmla="*/ 9 h 71"/>
                <a:gd name="T36" fmla="*/ 7 w 31"/>
                <a:gd name="T37" fmla="*/ 12 h 71"/>
                <a:gd name="T38" fmla="*/ 6 w 31"/>
                <a:gd name="T39" fmla="*/ 16 h 71"/>
                <a:gd name="T40" fmla="*/ 4 w 31"/>
                <a:gd name="T41" fmla="*/ 19 h 71"/>
                <a:gd name="T42" fmla="*/ 3 w 31"/>
                <a:gd name="T43" fmla="*/ 22 h 71"/>
                <a:gd name="T44" fmla="*/ 2 w 31"/>
                <a:gd name="T45" fmla="*/ 25 h 71"/>
                <a:gd name="T46" fmla="*/ 1 w 31"/>
                <a:gd name="T47" fmla="*/ 28 h 71"/>
                <a:gd name="T48" fmla="*/ 0 w 31"/>
                <a:gd name="T49" fmla="*/ 30 h 71"/>
                <a:gd name="T50" fmla="*/ 0 w 31"/>
                <a:gd name="T51" fmla="*/ 30 h 71"/>
                <a:gd name="T52" fmla="*/ 0 w 31"/>
                <a:gd name="T53" fmla="*/ 30 h 7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1" h="71">
                  <a:moveTo>
                    <a:pt x="0" y="60"/>
                  </a:moveTo>
                  <a:lnTo>
                    <a:pt x="4" y="54"/>
                  </a:lnTo>
                  <a:lnTo>
                    <a:pt x="8" y="56"/>
                  </a:lnTo>
                  <a:lnTo>
                    <a:pt x="8" y="57"/>
                  </a:lnTo>
                  <a:lnTo>
                    <a:pt x="8" y="60"/>
                  </a:lnTo>
                  <a:lnTo>
                    <a:pt x="7" y="61"/>
                  </a:lnTo>
                  <a:lnTo>
                    <a:pt x="7" y="62"/>
                  </a:lnTo>
                  <a:lnTo>
                    <a:pt x="7" y="64"/>
                  </a:lnTo>
                  <a:lnTo>
                    <a:pt x="5" y="65"/>
                  </a:lnTo>
                  <a:lnTo>
                    <a:pt x="5" y="66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4" y="71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20" y="7"/>
                  </a:lnTo>
                  <a:lnTo>
                    <a:pt x="19" y="13"/>
                  </a:lnTo>
                  <a:lnTo>
                    <a:pt x="17" y="19"/>
                  </a:lnTo>
                  <a:lnTo>
                    <a:pt x="14" y="25"/>
                  </a:lnTo>
                  <a:lnTo>
                    <a:pt x="12" y="33"/>
                  </a:lnTo>
                  <a:lnTo>
                    <a:pt x="9" y="39"/>
                  </a:lnTo>
                  <a:lnTo>
                    <a:pt x="7" y="45"/>
                  </a:lnTo>
                  <a:lnTo>
                    <a:pt x="4" y="51"/>
                  </a:lnTo>
                  <a:lnTo>
                    <a:pt x="3" y="56"/>
                  </a:lnTo>
                  <a:lnTo>
                    <a:pt x="0" y="61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22" name="Freeform 393"/>
            <p:cNvSpPr>
              <a:spLocks/>
            </p:cNvSpPr>
            <p:nvPr/>
          </p:nvSpPr>
          <p:spPr bwMode="auto">
            <a:xfrm>
              <a:off x="2786" y="2436"/>
              <a:ext cx="15" cy="118"/>
            </a:xfrm>
            <a:custGeom>
              <a:avLst/>
              <a:gdLst>
                <a:gd name="T0" fmla="*/ 0 w 31"/>
                <a:gd name="T1" fmla="*/ 0 h 238"/>
                <a:gd name="T2" fmla="*/ 15 w 31"/>
                <a:gd name="T3" fmla="*/ 118 h 238"/>
                <a:gd name="T4" fmla="*/ 15 w 31"/>
                <a:gd name="T5" fmla="*/ 106 h 238"/>
                <a:gd name="T6" fmla="*/ 15 w 31"/>
                <a:gd name="T7" fmla="*/ 93 h 238"/>
                <a:gd name="T8" fmla="*/ 15 w 31"/>
                <a:gd name="T9" fmla="*/ 81 h 238"/>
                <a:gd name="T10" fmla="*/ 13 w 31"/>
                <a:gd name="T11" fmla="*/ 69 h 238"/>
                <a:gd name="T12" fmla="*/ 12 w 31"/>
                <a:gd name="T13" fmla="*/ 58 h 238"/>
                <a:gd name="T14" fmla="*/ 10 w 31"/>
                <a:gd name="T15" fmla="*/ 46 h 238"/>
                <a:gd name="T16" fmla="*/ 8 w 31"/>
                <a:gd name="T17" fmla="*/ 34 h 238"/>
                <a:gd name="T18" fmla="*/ 5 w 31"/>
                <a:gd name="T19" fmla="*/ 23 h 238"/>
                <a:gd name="T20" fmla="*/ 2 w 31"/>
                <a:gd name="T21" fmla="*/ 11 h 238"/>
                <a:gd name="T22" fmla="*/ 0 w 31"/>
                <a:gd name="T23" fmla="*/ 0 h 238"/>
                <a:gd name="T24" fmla="*/ 0 w 31"/>
                <a:gd name="T25" fmla="*/ 0 h 2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238">
                  <a:moveTo>
                    <a:pt x="0" y="0"/>
                  </a:moveTo>
                  <a:lnTo>
                    <a:pt x="30" y="238"/>
                  </a:lnTo>
                  <a:lnTo>
                    <a:pt x="31" y="213"/>
                  </a:lnTo>
                  <a:lnTo>
                    <a:pt x="31" y="188"/>
                  </a:lnTo>
                  <a:lnTo>
                    <a:pt x="30" y="163"/>
                  </a:lnTo>
                  <a:lnTo>
                    <a:pt x="27" y="140"/>
                  </a:lnTo>
                  <a:lnTo>
                    <a:pt x="25" y="116"/>
                  </a:lnTo>
                  <a:lnTo>
                    <a:pt x="21" y="93"/>
                  </a:lnTo>
                  <a:lnTo>
                    <a:pt x="16" y="69"/>
                  </a:lnTo>
                  <a:lnTo>
                    <a:pt x="11" y="46"/>
                  </a:lnTo>
                  <a:lnTo>
                    <a:pt x="5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23" name="Freeform 394"/>
            <p:cNvSpPr>
              <a:spLocks/>
            </p:cNvSpPr>
            <p:nvPr/>
          </p:nvSpPr>
          <p:spPr bwMode="auto">
            <a:xfrm>
              <a:off x="2409" y="2534"/>
              <a:ext cx="9" cy="61"/>
            </a:xfrm>
            <a:custGeom>
              <a:avLst/>
              <a:gdLst>
                <a:gd name="T0" fmla="*/ 0 w 17"/>
                <a:gd name="T1" fmla="*/ 61 h 121"/>
                <a:gd name="T2" fmla="*/ 1 w 17"/>
                <a:gd name="T3" fmla="*/ 57 h 121"/>
                <a:gd name="T4" fmla="*/ 2 w 17"/>
                <a:gd name="T5" fmla="*/ 53 h 121"/>
                <a:gd name="T6" fmla="*/ 3 w 17"/>
                <a:gd name="T7" fmla="*/ 50 h 121"/>
                <a:gd name="T8" fmla="*/ 3 w 17"/>
                <a:gd name="T9" fmla="*/ 46 h 121"/>
                <a:gd name="T10" fmla="*/ 4 w 17"/>
                <a:gd name="T11" fmla="*/ 42 h 121"/>
                <a:gd name="T12" fmla="*/ 5 w 17"/>
                <a:gd name="T13" fmla="*/ 39 h 121"/>
                <a:gd name="T14" fmla="*/ 5 w 17"/>
                <a:gd name="T15" fmla="*/ 35 h 121"/>
                <a:gd name="T16" fmla="*/ 6 w 17"/>
                <a:gd name="T17" fmla="*/ 31 h 121"/>
                <a:gd name="T18" fmla="*/ 6 w 17"/>
                <a:gd name="T19" fmla="*/ 27 h 121"/>
                <a:gd name="T20" fmla="*/ 7 w 17"/>
                <a:gd name="T21" fmla="*/ 24 h 121"/>
                <a:gd name="T22" fmla="*/ 6 w 17"/>
                <a:gd name="T23" fmla="*/ 24 h 121"/>
                <a:gd name="T24" fmla="*/ 6 w 17"/>
                <a:gd name="T25" fmla="*/ 17 h 121"/>
                <a:gd name="T26" fmla="*/ 8 w 17"/>
                <a:gd name="T27" fmla="*/ 17 h 121"/>
                <a:gd name="T28" fmla="*/ 8 w 17"/>
                <a:gd name="T29" fmla="*/ 17 h 121"/>
                <a:gd name="T30" fmla="*/ 8 w 17"/>
                <a:gd name="T31" fmla="*/ 16 h 121"/>
                <a:gd name="T32" fmla="*/ 8 w 17"/>
                <a:gd name="T33" fmla="*/ 14 h 121"/>
                <a:gd name="T34" fmla="*/ 8 w 17"/>
                <a:gd name="T35" fmla="*/ 13 h 121"/>
                <a:gd name="T36" fmla="*/ 8 w 17"/>
                <a:gd name="T37" fmla="*/ 11 h 121"/>
                <a:gd name="T38" fmla="*/ 8 w 17"/>
                <a:gd name="T39" fmla="*/ 9 h 121"/>
                <a:gd name="T40" fmla="*/ 8 w 17"/>
                <a:gd name="T41" fmla="*/ 7 h 121"/>
                <a:gd name="T42" fmla="*/ 9 w 17"/>
                <a:gd name="T43" fmla="*/ 5 h 121"/>
                <a:gd name="T44" fmla="*/ 9 w 17"/>
                <a:gd name="T45" fmla="*/ 3 h 121"/>
                <a:gd name="T46" fmla="*/ 9 w 17"/>
                <a:gd name="T47" fmla="*/ 2 h 121"/>
                <a:gd name="T48" fmla="*/ 9 w 17"/>
                <a:gd name="T49" fmla="*/ 0 h 121"/>
                <a:gd name="T50" fmla="*/ 8 w 17"/>
                <a:gd name="T51" fmla="*/ 6 h 121"/>
                <a:gd name="T52" fmla="*/ 6 w 17"/>
                <a:gd name="T53" fmla="*/ 12 h 121"/>
                <a:gd name="T54" fmla="*/ 5 w 17"/>
                <a:gd name="T55" fmla="*/ 17 h 121"/>
                <a:gd name="T56" fmla="*/ 4 w 17"/>
                <a:gd name="T57" fmla="*/ 24 h 121"/>
                <a:gd name="T58" fmla="*/ 3 w 17"/>
                <a:gd name="T59" fmla="*/ 30 h 121"/>
                <a:gd name="T60" fmla="*/ 2 w 17"/>
                <a:gd name="T61" fmla="*/ 36 h 121"/>
                <a:gd name="T62" fmla="*/ 1 w 17"/>
                <a:gd name="T63" fmla="*/ 42 h 121"/>
                <a:gd name="T64" fmla="*/ 1 w 17"/>
                <a:gd name="T65" fmla="*/ 48 h 121"/>
                <a:gd name="T66" fmla="*/ 0 w 17"/>
                <a:gd name="T67" fmla="*/ 55 h 121"/>
                <a:gd name="T68" fmla="*/ 0 w 17"/>
                <a:gd name="T69" fmla="*/ 61 h 121"/>
                <a:gd name="T70" fmla="*/ 0 w 17"/>
                <a:gd name="T71" fmla="*/ 61 h 1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7" h="121">
                  <a:moveTo>
                    <a:pt x="0" y="121"/>
                  </a:moveTo>
                  <a:lnTo>
                    <a:pt x="1" y="114"/>
                  </a:lnTo>
                  <a:lnTo>
                    <a:pt x="4" y="106"/>
                  </a:lnTo>
                  <a:lnTo>
                    <a:pt x="5" y="99"/>
                  </a:lnTo>
                  <a:lnTo>
                    <a:pt x="6" y="91"/>
                  </a:lnTo>
                  <a:lnTo>
                    <a:pt x="7" y="84"/>
                  </a:lnTo>
                  <a:lnTo>
                    <a:pt x="9" y="77"/>
                  </a:lnTo>
                  <a:lnTo>
                    <a:pt x="10" y="69"/>
                  </a:lnTo>
                  <a:lnTo>
                    <a:pt x="11" y="62"/>
                  </a:lnTo>
                  <a:lnTo>
                    <a:pt x="12" y="54"/>
                  </a:lnTo>
                  <a:lnTo>
                    <a:pt x="14" y="47"/>
                  </a:lnTo>
                  <a:lnTo>
                    <a:pt x="11" y="47"/>
                  </a:lnTo>
                  <a:lnTo>
                    <a:pt x="11" y="34"/>
                  </a:lnTo>
                  <a:lnTo>
                    <a:pt x="15" y="34"/>
                  </a:lnTo>
                  <a:lnTo>
                    <a:pt x="15" y="31"/>
                  </a:lnTo>
                  <a:lnTo>
                    <a:pt x="15" y="28"/>
                  </a:lnTo>
                  <a:lnTo>
                    <a:pt x="16" y="25"/>
                  </a:lnTo>
                  <a:lnTo>
                    <a:pt x="16" y="21"/>
                  </a:lnTo>
                  <a:lnTo>
                    <a:pt x="16" y="17"/>
                  </a:lnTo>
                  <a:lnTo>
                    <a:pt x="16" y="13"/>
                  </a:lnTo>
                  <a:lnTo>
                    <a:pt x="17" y="10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7" y="0"/>
                  </a:lnTo>
                  <a:lnTo>
                    <a:pt x="15" y="11"/>
                  </a:lnTo>
                  <a:lnTo>
                    <a:pt x="11" y="23"/>
                  </a:lnTo>
                  <a:lnTo>
                    <a:pt x="10" y="34"/>
                  </a:lnTo>
                  <a:lnTo>
                    <a:pt x="7" y="47"/>
                  </a:lnTo>
                  <a:lnTo>
                    <a:pt x="5" y="59"/>
                  </a:lnTo>
                  <a:lnTo>
                    <a:pt x="4" y="72"/>
                  </a:lnTo>
                  <a:lnTo>
                    <a:pt x="2" y="84"/>
                  </a:lnTo>
                  <a:lnTo>
                    <a:pt x="1" y="96"/>
                  </a:lnTo>
                  <a:lnTo>
                    <a:pt x="0" y="109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24" name="Freeform 395"/>
            <p:cNvSpPr>
              <a:spLocks/>
            </p:cNvSpPr>
            <p:nvPr/>
          </p:nvSpPr>
          <p:spPr bwMode="auto">
            <a:xfrm>
              <a:off x="2416" y="2551"/>
              <a:ext cx="1" cy="6"/>
            </a:xfrm>
            <a:custGeom>
              <a:avLst/>
              <a:gdLst>
                <a:gd name="T0" fmla="*/ 1 w 1"/>
                <a:gd name="T1" fmla="*/ 6 h 13"/>
                <a:gd name="T2" fmla="*/ 1 w 1"/>
                <a:gd name="T3" fmla="*/ 0 h 13"/>
                <a:gd name="T4" fmla="*/ 1 w 1"/>
                <a:gd name="T5" fmla="*/ 1 h 13"/>
                <a:gd name="T6" fmla="*/ 1 w 1"/>
                <a:gd name="T7" fmla="*/ 1 h 13"/>
                <a:gd name="T8" fmla="*/ 1 w 1"/>
                <a:gd name="T9" fmla="*/ 2 h 13"/>
                <a:gd name="T10" fmla="*/ 0 w 1"/>
                <a:gd name="T11" fmla="*/ 2 h 13"/>
                <a:gd name="T12" fmla="*/ 0 w 1"/>
                <a:gd name="T13" fmla="*/ 3 h 13"/>
                <a:gd name="T14" fmla="*/ 0 w 1"/>
                <a:gd name="T15" fmla="*/ 4 h 13"/>
                <a:gd name="T16" fmla="*/ 0 w 1"/>
                <a:gd name="T17" fmla="*/ 4 h 13"/>
                <a:gd name="T18" fmla="*/ 0 w 1"/>
                <a:gd name="T19" fmla="*/ 5 h 13"/>
                <a:gd name="T20" fmla="*/ 0 w 1"/>
                <a:gd name="T21" fmla="*/ 6 h 13"/>
                <a:gd name="T22" fmla="*/ 0 w 1"/>
                <a:gd name="T23" fmla="*/ 6 h 13"/>
                <a:gd name="T24" fmla="*/ 1 w 1"/>
                <a:gd name="T25" fmla="*/ 6 h 13"/>
                <a:gd name="T26" fmla="*/ 1 w 1"/>
                <a:gd name="T27" fmla="*/ 6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13">
                  <a:moveTo>
                    <a:pt x="1" y="13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25" name="Freeform 396"/>
            <p:cNvSpPr>
              <a:spLocks/>
            </p:cNvSpPr>
            <p:nvPr/>
          </p:nvSpPr>
          <p:spPr bwMode="auto">
            <a:xfrm>
              <a:off x="2415" y="2551"/>
              <a:ext cx="2" cy="6"/>
            </a:xfrm>
            <a:custGeom>
              <a:avLst/>
              <a:gdLst>
                <a:gd name="T0" fmla="*/ 0 w 4"/>
                <a:gd name="T1" fmla="*/ 0 h 13"/>
                <a:gd name="T2" fmla="*/ 0 w 4"/>
                <a:gd name="T3" fmla="*/ 6 h 13"/>
                <a:gd name="T4" fmla="*/ 2 w 4"/>
                <a:gd name="T5" fmla="*/ 6 h 13"/>
                <a:gd name="T6" fmla="*/ 2 w 4"/>
                <a:gd name="T7" fmla="*/ 6 h 13"/>
                <a:gd name="T8" fmla="*/ 2 w 4"/>
                <a:gd name="T9" fmla="*/ 5 h 13"/>
                <a:gd name="T10" fmla="*/ 2 w 4"/>
                <a:gd name="T11" fmla="*/ 4 h 13"/>
                <a:gd name="T12" fmla="*/ 2 w 4"/>
                <a:gd name="T13" fmla="*/ 4 h 13"/>
                <a:gd name="T14" fmla="*/ 2 w 4"/>
                <a:gd name="T15" fmla="*/ 3 h 13"/>
                <a:gd name="T16" fmla="*/ 2 w 4"/>
                <a:gd name="T17" fmla="*/ 2 h 13"/>
                <a:gd name="T18" fmla="*/ 2 w 4"/>
                <a:gd name="T19" fmla="*/ 2 h 13"/>
                <a:gd name="T20" fmla="*/ 2 w 4"/>
                <a:gd name="T21" fmla="*/ 1 h 13"/>
                <a:gd name="T22" fmla="*/ 2 w 4"/>
                <a:gd name="T23" fmla="*/ 1 h 13"/>
                <a:gd name="T24" fmla="*/ 2 w 4"/>
                <a:gd name="T25" fmla="*/ 0 h 13"/>
                <a:gd name="T26" fmla="*/ 2 w 4"/>
                <a:gd name="T27" fmla="*/ 0 h 13"/>
                <a:gd name="T28" fmla="*/ 0 w 4"/>
                <a:gd name="T29" fmla="*/ 0 h 13"/>
                <a:gd name="T30" fmla="*/ 0 w 4"/>
                <a:gd name="T31" fmla="*/ 0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lnTo>
                    <a:pt x="0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26" name="Freeform 397"/>
            <p:cNvSpPr>
              <a:spLocks/>
            </p:cNvSpPr>
            <p:nvPr/>
          </p:nvSpPr>
          <p:spPr bwMode="auto">
            <a:xfrm>
              <a:off x="2811" y="2661"/>
              <a:ext cx="25" cy="226"/>
            </a:xfrm>
            <a:custGeom>
              <a:avLst/>
              <a:gdLst>
                <a:gd name="T0" fmla="*/ 25 w 51"/>
                <a:gd name="T1" fmla="*/ 226 h 451"/>
                <a:gd name="T2" fmla="*/ 23 w 51"/>
                <a:gd name="T3" fmla="*/ 203 h 451"/>
                <a:gd name="T4" fmla="*/ 20 w 51"/>
                <a:gd name="T5" fmla="*/ 180 h 451"/>
                <a:gd name="T6" fmla="*/ 18 w 51"/>
                <a:gd name="T7" fmla="*/ 157 h 451"/>
                <a:gd name="T8" fmla="*/ 15 w 51"/>
                <a:gd name="T9" fmla="*/ 135 h 451"/>
                <a:gd name="T10" fmla="*/ 12 w 51"/>
                <a:gd name="T11" fmla="*/ 113 h 451"/>
                <a:gd name="T12" fmla="*/ 10 w 51"/>
                <a:gd name="T13" fmla="*/ 90 h 451"/>
                <a:gd name="T14" fmla="*/ 7 w 51"/>
                <a:gd name="T15" fmla="*/ 67 h 451"/>
                <a:gd name="T16" fmla="*/ 5 w 51"/>
                <a:gd name="T17" fmla="*/ 45 h 451"/>
                <a:gd name="T18" fmla="*/ 2 w 51"/>
                <a:gd name="T19" fmla="*/ 23 h 451"/>
                <a:gd name="T20" fmla="*/ 0 w 51"/>
                <a:gd name="T21" fmla="*/ 0 h 451"/>
                <a:gd name="T22" fmla="*/ 1 w 51"/>
                <a:gd name="T23" fmla="*/ 22 h 451"/>
                <a:gd name="T24" fmla="*/ 2 w 51"/>
                <a:gd name="T25" fmla="*/ 45 h 451"/>
                <a:gd name="T26" fmla="*/ 4 w 51"/>
                <a:gd name="T27" fmla="*/ 68 h 451"/>
                <a:gd name="T28" fmla="*/ 6 w 51"/>
                <a:gd name="T29" fmla="*/ 91 h 451"/>
                <a:gd name="T30" fmla="*/ 8 w 51"/>
                <a:gd name="T31" fmla="*/ 114 h 451"/>
                <a:gd name="T32" fmla="*/ 11 w 51"/>
                <a:gd name="T33" fmla="*/ 137 h 451"/>
                <a:gd name="T34" fmla="*/ 15 w 51"/>
                <a:gd name="T35" fmla="*/ 159 h 451"/>
                <a:gd name="T36" fmla="*/ 18 w 51"/>
                <a:gd name="T37" fmla="*/ 182 h 451"/>
                <a:gd name="T38" fmla="*/ 21 w 51"/>
                <a:gd name="T39" fmla="*/ 204 h 451"/>
                <a:gd name="T40" fmla="*/ 25 w 51"/>
                <a:gd name="T41" fmla="*/ 226 h 451"/>
                <a:gd name="T42" fmla="*/ 25 w 51"/>
                <a:gd name="T43" fmla="*/ 226 h 45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1" h="451">
                  <a:moveTo>
                    <a:pt x="51" y="451"/>
                  </a:moveTo>
                  <a:lnTo>
                    <a:pt x="46" y="405"/>
                  </a:lnTo>
                  <a:lnTo>
                    <a:pt x="41" y="360"/>
                  </a:lnTo>
                  <a:lnTo>
                    <a:pt x="36" y="314"/>
                  </a:lnTo>
                  <a:lnTo>
                    <a:pt x="31" y="269"/>
                  </a:lnTo>
                  <a:lnTo>
                    <a:pt x="25" y="225"/>
                  </a:lnTo>
                  <a:lnTo>
                    <a:pt x="20" y="180"/>
                  </a:lnTo>
                  <a:lnTo>
                    <a:pt x="15" y="134"/>
                  </a:lnTo>
                  <a:lnTo>
                    <a:pt x="10" y="90"/>
                  </a:lnTo>
                  <a:lnTo>
                    <a:pt x="5" y="45"/>
                  </a:lnTo>
                  <a:lnTo>
                    <a:pt x="0" y="0"/>
                  </a:lnTo>
                  <a:lnTo>
                    <a:pt x="2" y="44"/>
                  </a:lnTo>
                  <a:lnTo>
                    <a:pt x="5" y="90"/>
                  </a:lnTo>
                  <a:lnTo>
                    <a:pt x="9" y="136"/>
                  </a:lnTo>
                  <a:lnTo>
                    <a:pt x="12" y="181"/>
                  </a:lnTo>
                  <a:lnTo>
                    <a:pt x="17" y="227"/>
                  </a:lnTo>
                  <a:lnTo>
                    <a:pt x="23" y="273"/>
                  </a:lnTo>
                  <a:lnTo>
                    <a:pt x="30" y="318"/>
                  </a:lnTo>
                  <a:lnTo>
                    <a:pt x="36" y="363"/>
                  </a:lnTo>
                  <a:lnTo>
                    <a:pt x="43" y="407"/>
                  </a:lnTo>
                  <a:lnTo>
                    <a:pt x="51" y="4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27" name="Freeform 398"/>
            <p:cNvSpPr>
              <a:spLocks/>
            </p:cNvSpPr>
            <p:nvPr/>
          </p:nvSpPr>
          <p:spPr bwMode="auto">
            <a:xfrm>
              <a:off x="2802" y="2559"/>
              <a:ext cx="8" cy="95"/>
            </a:xfrm>
            <a:custGeom>
              <a:avLst/>
              <a:gdLst>
                <a:gd name="T0" fmla="*/ 6 w 18"/>
                <a:gd name="T1" fmla="*/ 95 h 191"/>
                <a:gd name="T2" fmla="*/ 8 w 18"/>
                <a:gd name="T3" fmla="*/ 95 h 191"/>
                <a:gd name="T4" fmla="*/ 7 w 18"/>
                <a:gd name="T5" fmla="*/ 86 h 191"/>
                <a:gd name="T6" fmla="*/ 6 w 18"/>
                <a:gd name="T7" fmla="*/ 77 h 191"/>
                <a:gd name="T8" fmla="*/ 6 w 18"/>
                <a:gd name="T9" fmla="*/ 67 h 191"/>
                <a:gd name="T10" fmla="*/ 4 w 18"/>
                <a:gd name="T11" fmla="*/ 57 h 191"/>
                <a:gd name="T12" fmla="*/ 4 w 18"/>
                <a:gd name="T13" fmla="*/ 48 h 191"/>
                <a:gd name="T14" fmla="*/ 3 w 18"/>
                <a:gd name="T15" fmla="*/ 38 h 191"/>
                <a:gd name="T16" fmla="*/ 2 w 18"/>
                <a:gd name="T17" fmla="*/ 29 h 191"/>
                <a:gd name="T18" fmla="*/ 2 w 18"/>
                <a:gd name="T19" fmla="*/ 19 h 191"/>
                <a:gd name="T20" fmla="*/ 0 w 18"/>
                <a:gd name="T21" fmla="*/ 10 h 191"/>
                <a:gd name="T22" fmla="*/ 0 w 18"/>
                <a:gd name="T23" fmla="*/ 0 h 191"/>
                <a:gd name="T24" fmla="*/ 6 w 18"/>
                <a:gd name="T25" fmla="*/ 95 h 191"/>
                <a:gd name="T26" fmla="*/ 6 w 18"/>
                <a:gd name="T27" fmla="*/ 95 h 19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" h="191">
                  <a:moveTo>
                    <a:pt x="13" y="191"/>
                  </a:moveTo>
                  <a:lnTo>
                    <a:pt x="18" y="191"/>
                  </a:lnTo>
                  <a:lnTo>
                    <a:pt x="16" y="172"/>
                  </a:lnTo>
                  <a:lnTo>
                    <a:pt x="14" y="154"/>
                  </a:lnTo>
                  <a:lnTo>
                    <a:pt x="13" y="135"/>
                  </a:lnTo>
                  <a:lnTo>
                    <a:pt x="10" y="115"/>
                  </a:lnTo>
                  <a:lnTo>
                    <a:pt x="9" y="97"/>
                  </a:lnTo>
                  <a:lnTo>
                    <a:pt x="6" y="77"/>
                  </a:lnTo>
                  <a:lnTo>
                    <a:pt x="5" y="58"/>
                  </a:lnTo>
                  <a:lnTo>
                    <a:pt x="4" y="39"/>
                  </a:lnTo>
                  <a:lnTo>
                    <a:pt x="1" y="20"/>
                  </a:lnTo>
                  <a:lnTo>
                    <a:pt x="0" y="0"/>
                  </a:lnTo>
                  <a:lnTo>
                    <a:pt x="13" y="1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28" name="Freeform 399"/>
            <p:cNvSpPr>
              <a:spLocks/>
            </p:cNvSpPr>
            <p:nvPr/>
          </p:nvSpPr>
          <p:spPr bwMode="auto">
            <a:xfrm>
              <a:off x="2810" y="2654"/>
              <a:ext cx="1" cy="7"/>
            </a:xfrm>
            <a:custGeom>
              <a:avLst/>
              <a:gdLst>
                <a:gd name="T0" fmla="*/ 0 w 1"/>
                <a:gd name="T1" fmla="*/ 0 h 15"/>
                <a:gd name="T2" fmla="*/ 0 w 1"/>
                <a:gd name="T3" fmla="*/ 0 h 15"/>
                <a:gd name="T4" fmla="*/ 0 w 1"/>
                <a:gd name="T5" fmla="*/ 1 h 15"/>
                <a:gd name="T6" fmla="*/ 0 w 1"/>
                <a:gd name="T7" fmla="*/ 2 h 15"/>
                <a:gd name="T8" fmla="*/ 1 w 1"/>
                <a:gd name="T9" fmla="*/ 3 h 15"/>
                <a:gd name="T10" fmla="*/ 1 w 1"/>
                <a:gd name="T11" fmla="*/ 3 h 15"/>
                <a:gd name="T12" fmla="*/ 1 w 1"/>
                <a:gd name="T13" fmla="*/ 4 h 15"/>
                <a:gd name="T14" fmla="*/ 1 w 1"/>
                <a:gd name="T15" fmla="*/ 5 h 15"/>
                <a:gd name="T16" fmla="*/ 1 w 1"/>
                <a:gd name="T17" fmla="*/ 5 h 15"/>
                <a:gd name="T18" fmla="*/ 1 w 1"/>
                <a:gd name="T19" fmla="*/ 6 h 15"/>
                <a:gd name="T20" fmla="*/ 1 w 1"/>
                <a:gd name="T21" fmla="*/ 7 h 15"/>
                <a:gd name="T22" fmla="*/ 1 w 1"/>
                <a:gd name="T23" fmla="*/ 6 h 15"/>
                <a:gd name="T24" fmla="*/ 1 w 1"/>
                <a:gd name="T25" fmla="*/ 5 h 15"/>
                <a:gd name="T26" fmla="*/ 1 w 1"/>
                <a:gd name="T27" fmla="*/ 5 h 15"/>
                <a:gd name="T28" fmla="*/ 1 w 1"/>
                <a:gd name="T29" fmla="*/ 4 h 15"/>
                <a:gd name="T30" fmla="*/ 1 w 1"/>
                <a:gd name="T31" fmla="*/ 3 h 15"/>
                <a:gd name="T32" fmla="*/ 1 w 1"/>
                <a:gd name="T33" fmla="*/ 3 h 15"/>
                <a:gd name="T34" fmla="*/ 1 w 1"/>
                <a:gd name="T35" fmla="*/ 2 h 15"/>
                <a:gd name="T36" fmla="*/ 1 w 1"/>
                <a:gd name="T37" fmla="*/ 1 h 15"/>
                <a:gd name="T38" fmla="*/ 1 w 1"/>
                <a:gd name="T39" fmla="*/ 0 h 15"/>
                <a:gd name="T40" fmla="*/ 1 w 1"/>
                <a:gd name="T41" fmla="*/ 0 h 15"/>
                <a:gd name="T42" fmla="*/ 0 w 1"/>
                <a:gd name="T43" fmla="*/ 0 h 15"/>
                <a:gd name="T44" fmla="*/ 0 w 1"/>
                <a:gd name="T45" fmla="*/ 0 h 1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15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29" name="Freeform 400"/>
            <p:cNvSpPr>
              <a:spLocks/>
            </p:cNvSpPr>
            <p:nvPr/>
          </p:nvSpPr>
          <p:spPr bwMode="auto">
            <a:xfrm>
              <a:off x="2510" y="2583"/>
              <a:ext cx="1" cy="7"/>
            </a:xfrm>
            <a:custGeom>
              <a:avLst/>
              <a:gdLst>
                <a:gd name="T0" fmla="*/ 0 w 2"/>
                <a:gd name="T1" fmla="*/ 7 h 13"/>
                <a:gd name="T2" fmla="*/ 1 w 2"/>
                <a:gd name="T3" fmla="*/ 0 h 13"/>
                <a:gd name="T4" fmla="*/ 1 w 2"/>
                <a:gd name="T5" fmla="*/ 1 h 13"/>
                <a:gd name="T6" fmla="*/ 1 w 2"/>
                <a:gd name="T7" fmla="*/ 1 h 13"/>
                <a:gd name="T8" fmla="*/ 1 w 2"/>
                <a:gd name="T9" fmla="*/ 2 h 13"/>
                <a:gd name="T10" fmla="*/ 1 w 2"/>
                <a:gd name="T11" fmla="*/ 3 h 13"/>
                <a:gd name="T12" fmla="*/ 1 w 2"/>
                <a:gd name="T13" fmla="*/ 3 h 13"/>
                <a:gd name="T14" fmla="*/ 1 w 2"/>
                <a:gd name="T15" fmla="*/ 4 h 13"/>
                <a:gd name="T16" fmla="*/ 1 w 2"/>
                <a:gd name="T17" fmla="*/ 5 h 13"/>
                <a:gd name="T18" fmla="*/ 1 w 2"/>
                <a:gd name="T19" fmla="*/ 6 h 13"/>
                <a:gd name="T20" fmla="*/ 0 w 2"/>
                <a:gd name="T21" fmla="*/ 6 h 13"/>
                <a:gd name="T22" fmla="*/ 0 w 2"/>
                <a:gd name="T23" fmla="*/ 7 h 13"/>
                <a:gd name="T24" fmla="*/ 1 w 2"/>
                <a:gd name="T25" fmla="*/ 7 h 13"/>
                <a:gd name="T26" fmla="*/ 1 w 2"/>
                <a:gd name="T27" fmla="*/ 7 h 13"/>
                <a:gd name="T28" fmla="*/ 0 w 2"/>
                <a:gd name="T29" fmla="*/ 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" h="13">
                  <a:moveTo>
                    <a:pt x="0" y="13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30" name="Freeform 401"/>
            <p:cNvSpPr>
              <a:spLocks/>
            </p:cNvSpPr>
            <p:nvPr/>
          </p:nvSpPr>
          <p:spPr bwMode="auto">
            <a:xfrm>
              <a:off x="2509" y="2577"/>
              <a:ext cx="3" cy="13"/>
            </a:xfrm>
            <a:custGeom>
              <a:avLst/>
              <a:gdLst>
                <a:gd name="T0" fmla="*/ 1 w 5"/>
                <a:gd name="T1" fmla="*/ 0 h 27"/>
                <a:gd name="T2" fmla="*/ 0 w 5"/>
                <a:gd name="T3" fmla="*/ 13 h 27"/>
                <a:gd name="T4" fmla="*/ 1 w 5"/>
                <a:gd name="T5" fmla="*/ 13 h 27"/>
                <a:gd name="T6" fmla="*/ 1 w 5"/>
                <a:gd name="T7" fmla="*/ 13 h 27"/>
                <a:gd name="T8" fmla="*/ 2 w 5"/>
                <a:gd name="T9" fmla="*/ 12 h 27"/>
                <a:gd name="T10" fmla="*/ 2 w 5"/>
                <a:gd name="T11" fmla="*/ 12 h 27"/>
                <a:gd name="T12" fmla="*/ 2 w 5"/>
                <a:gd name="T13" fmla="*/ 10 h 27"/>
                <a:gd name="T14" fmla="*/ 2 w 5"/>
                <a:gd name="T15" fmla="*/ 10 h 27"/>
                <a:gd name="T16" fmla="*/ 2 w 5"/>
                <a:gd name="T17" fmla="*/ 9 h 27"/>
                <a:gd name="T18" fmla="*/ 2 w 5"/>
                <a:gd name="T19" fmla="*/ 9 h 27"/>
                <a:gd name="T20" fmla="*/ 2 w 5"/>
                <a:gd name="T21" fmla="*/ 8 h 27"/>
                <a:gd name="T22" fmla="*/ 2 w 5"/>
                <a:gd name="T23" fmla="*/ 7 h 27"/>
                <a:gd name="T24" fmla="*/ 2 w 5"/>
                <a:gd name="T25" fmla="*/ 7 h 27"/>
                <a:gd name="T26" fmla="*/ 3 w 5"/>
                <a:gd name="T27" fmla="*/ 0 h 27"/>
                <a:gd name="T28" fmla="*/ 2 w 5"/>
                <a:gd name="T29" fmla="*/ 0 h 27"/>
                <a:gd name="T30" fmla="*/ 2 w 5"/>
                <a:gd name="T31" fmla="*/ 0 h 27"/>
                <a:gd name="T32" fmla="*/ 1 w 5"/>
                <a:gd name="T33" fmla="*/ 0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" h="27">
                  <a:moveTo>
                    <a:pt x="2" y="0"/>
                  </a:moveTo>
                  <a:lnTo>
                    <a:pt x="0" y="27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31" name="Freeform 402"/>
            <p:cNvSpPr>
              <a:spLocks/>
            </p:cNvSpPr>
            <p:nvPr/>
          </p:nvSpPr>
          <p:spPr bwMode="auto">
            <a:xfrm>
              <a:off x="2393" y="2598"/>
              <a:ext cx="16" cy="125"/>
            </a:xfrm>
            <a:custGeom>
              <a:avLst/>
              <a:gdLst>
                <a:gd name="T0" fmla="*/ 0 w 33"/>
                <a:gd name="T1" fmla="*/ 125 h 250"/>
                <a:gd name="T2" fmla="*/ 1 w 33"/>
                <a:gd name="T3" fmla="*/ 125 h 250"/>
                <a:gd name="T4" fmla="*/ 16 w 33"/>
                <a:gd name="T5" fmla="*/ 0 h 250"/>
                <a:gd name="T6" fmla="*/ 14 w 33"/>
                <a:gd name="T7" fmla="*/ 0 h 250"/>
                <a:gd name="T8" fmla="*/ 0 w 33"/>
                <a:gd name="T9" fmla="*/ 125 h 250"/>
                <a:gd name="T10" fmla="*/ 0 w 33"/>
                <a:gd name="T11" fmla="*/ 125 h 2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250">
                  <a:moveTo>
                    <a:pt x="0" y="249"/>
                  </a:moveTo>
                  <a:lnTo>
                    <a:pt x="3" y="25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0" y="2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32" name="Freeform 403"/>
            <p:cNvSpPr>
              <a:spLocks/>
            </p:cNvSpPr>
            <p:nvPr/>
          </p:nvSpPr>
          <p:spPr bwMode="auto">
            <a:xfrm>
              <a:off x="2507" y="2608"/>
              <a:ext cx="1" cy="3"/>
            </a:xfrm>
            <a:custGeom>
              <a:avLst/>
              <a:gdLst>
                <a:gd name="T0" fmla="*/ 0 w 2"/>
                <a:gd name="T1" fmla="*/ 3 h 5"/>
                <a:gd name="T2" fmla="*/ 1 w 2"/>
                <a:gd name="T3" fmla="*/ 0 h 5"/>
                <a:gd name="T4" fmla="*/ 1 w 2"/>
                <a:gd name="T5" fmla="*/ 0 h 5"/>
                <a:gd name="T6" fmla="*/ 1 w 2"/>
                <a:gd name="T7" fmla="*/ 0 h 5"/>
                <a:gd name="T8" fmla="*/ 1 w 2"/>
                <a:gd name="T9" fmla="*/ 1 h 5"/>
                <a:gd name="T10" fmla="*/ 1 w 2"/>
                <a:gd name="T11" fmla="*/ 1 h 5"/>
                <a:gd name="T12" fmla="*/ 1 w 2"/>
                <a:gd name="T13" fmla="*/ 2 h 5"/>
                <a:gd name="T14" fmla="*/ 1 w 2"/>
                <a:gd name="T15" fmla="*/ 2 h 5"/>
                <a:gd name="T16" fmla="*/ 0 w 2"/>
                <a:gd name="T17" fmla="*/ 2 h 5"/>
                <a:gd name="T18" fmla="*/ 0 w 2"/>
                <a:gd name="T19" fmla="*/ 2 h 5"/>
                <a:gd name="T20" fmla="*/ 0 w 2"/>
                <a:gd name="T21" fmla="*/ 2 h 5"/>
                <a:gd name="T22" fmla="*/ 0 w 2"/>
                <a:gd name="T23" fmla="*/ 3 h 5"/>
                <a:gd name="T24" fmla="*/ 1 w 2"/>
                <a:gd name="T25" fmla="*/ 3 h 5"/>
                <a:gd name="T26" fmla="*/ 1 w 2"/>
                <a:gd name="T27" fmla="*/ 3 h 5"/>
                <a:gd name="T28" fmla="*/ 0 w 2"/>
                <a:gd name="T29" fmla="*/ 3 h 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33" name="Freeform 404"/>
            <p:cNvSpPr>
              <a:spLocks/>
            </p:cNvSpPr>
            <p:nvPr/>
          </p:nvSpPr>
          <p:spPr bwMode="auto">
            <a:xfrm>
              <a:off x="2506" y="2603"/>
              <a:ext cx="1" cy="8"/>
            </a:xfrm>
            <a:custGeom>
              <a:avLst/>
              <a:gdLst>
                <a:gd name="T0" fmla="*/ 0 w 3"/>
                <a:gd name="T1" fmla="*/ 0 h 16"/>
                <a:gd name="T2" fmla="*/ 0 w 3"/>
                <a:gd name="T3" fmla="*/ 8 h 16"/>
                <a:gd name="T4" fmla="*/ 0 w 3"/>
                <a:gd name="T5" fmla="*/ 8 h 16"/>
                <a:gd name="T6" fmla="*/ 0 w 3"/>
                <a:gd name="T7" fmla="*/ 8 h 16"/>
                <a:gd name="T8" fmla="*/ 0 w 3"/>
                <a:gd name="T9" fmla="*/ 8 h 16"/>
                <a:gd name="T10" fmla="*/ 0 w 3"/>
                <a:gd name="T11" fmla="*/ 8 h 16"/>
                <a:gd name="T12" fmla="*/ 1 w 3"/>
                <a:gd name="T13" fmla="*/ 7 h 16"/>
                <a:gd name="T14" fmla="*/ 1 w 3"/>
                <a:gd name="T15" fmla="*/ 7 h 16"/>
                <a:gd name="T16" fmla="*/ 1 w 3"/>
                <a:gd name="T17" fmla="*/ 7 h 16"/>
                <a:gd name="T18" fmla="*/ 1 w 3"/>
                <a:gd name="T19" fmla="*/ 7 h 16"/>
                <a:gd name="T20" fmla="*/ 1 w 3"/>
                <a:gd name="T21" fmla="*/ 6 h 16"/>
                <a:gd name="T22" fmla="*/ 1 w 3"/>
                <a:gd name="T23" fmla="*/ 6 h 16"/>
                <a:gd name="T24" fmla="*/ 1 w 3"/>
                <a:gd name="T25" fmla="*/ 6 h 16"/>
                <a:gd name="T26" fmla="*/ 1 w 3"/>
                <a:gd name="T27" fmla="*/ 1 h 16"/>
                <a:gd name="T28" fmla="*/ 0 w 3"/>
                <a:gd name="T29" fmla="*/ 1 h 16"/>
                <a:gd name="T30" fmla="*/ 0 w 3"/>
                <a:gd name="T31" fmla="*/ 1 h 16"/>
                <a:gd name="T32" fmla="*/ 0 w 3"/>
                <a:gd name="T33" fmla="*/ 0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" h="16">
                  <a:moveTo>
                    <a:pt x="0" y="0"/>
                  </a:moveTo>
                  <a:lnTo>
                    <a:pt x="0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34" name="Freeform 405"/>
            <p:cNvSpPr>
              <a:spLocks/>
            </p:cNvSpPr>
            <p:nvPr/>
          </p:nvSpPr>
          <p:spPr bwMode="auto">
            <a:xfrm>
              <a:off x="2388" y="2743"/>
              <a:ext cx="4" cy="33"/>
            </a:xfrm>
            <a:custGeom>
              <a:avLst/>
              <a:gdLst>
                <a:gd name="T0" fmla="*/ 3 w 6"/>
                <a:gd name="T1" fmla="*/ 33 h 65"/>
                <a:gd name="T2" fmla="*/ 4 w 6"/>
                <a:gd name="T3" fmla="*/ 0 h 65"/>
                <a:gd name="T4" fmla="*/ 3 w 6"/>
                <a:gd name="T5" fmla="*/ 0 h 65"/>
                <a:gd name="T6" fmla="*/ 0 w 6"/>
                <a:gd name="T7" fmla="*/ 33 h 65"/>
                <a:gd name="T8" fmla="*/ 3 w 6"/>
                <a:gd name="T9" fmla="*/ 33 h 65"/>
                <a:gd name="T10" fmla="*/ 3 w 6"/>
                <a:gd name="T11" fmla="*/ 33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65">
                  <a:moveTo>
                    <a:pt x="4" y="65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0" y="65"/>
                  </a:lnTo>
                  <a:lnTo>
                    <a:pt x="4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35" name="Freeform 406"/>
            <p:cNvSpPr>
              <a:spLocks/>
            </p:cNvSpPr>
            <p:nvPr/>
          </p:nvSpPr>
          <p:spPr bwMode="auto">
            <a:xfrm>
              <a:off x="2387" y="2781"/>
              <a:ext cx="1" cy="14"/>
            </a:xfrm>
            <a:custGeom>
              <a:avLst/>
              <a:gdLst>
                <a:gd name="T0" fmla="*/ 0 w 3"/>
                <a:gd name="T1" fmla="*/ 14 h 27"/>
                <a:gd name="T2" fmla="*/ 1 w 3"/>
                <a:gd name="T3" fmla="*/ 14 h 27"/>
                <a:gd name="T4" fmla="*/ 1 w 3"/>
                <a:gd name="T5" fmla="*/ 0 h 27"/>
                <a:gd name="T6" fmla="*/ 0 w 3"/>
                <a:gd name="T7" fmla="*/ 0 h 27"/>
                <a:gd name="T8" fmla="*/ 0 w 3"/>
                <a:gd name="T9" fmla="*/ 14 h 27"/>
                <a:gd name="T10" fmla="*/ 0 w 3"/>
                <a:gd name="T11" fmla="*/ 14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7">
                  <a:moveTo>
                    <a:pt x="0" y="27"/>
                  </a:moveTo>
                  <a:lnTo>
                    <a:pt x="3" y="27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36" name="Freeform 407"/>
            <p:cNvSpPr>
              <a:spLocks/>
            </p:cNvSpPr>
            <p:nvPr/>
          </p:nvSpPr>
          <p:spPr bwMode="auto">
            <a:xfrm>
              <a:off x="2385" y="2799"/>
              <a:ext cx="2" cy="11"/>
            </a:xfrm>
            <a:custGeom>
              <a:avLst/>
              <a:gdLst>
                <a:gd name="T0" fmla="*/ 2 w 3"/>
                <a:gd name="T1" fmla="*/ 10 h 22"/>
                <a:gd name="T2" fmla="*/ 2 w 3"/>
                <a:gd name="T3" fmla="*/ 0 h 22"/>
                <a:gd name="T4" fmla="*/ 0 w 3"/>
                <a:gd name="T5" fmla="*/ 0 h 22"/>
                <a:gd name="T6" fmla="*/ 0 w 3"/>
                <a:gd name="T7" fmla="*/ 11 h 22"/>
                <a:gd name="T8" fmla="*/ 2 w 3"/>
                <a:gd name="T9" fmla="*/ 11 h 22"/>
                <a:gd name="T10" fmla="*/ 2 w 3"/>
                <a:gd name="T11" fmla="*/ 11 h 22"/>
                <a:gd name="T12" fmla="*/ 2 w 3"/>
                <a:gd name="T13" fmla="*/ 1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22">
                  <a:moveTo>
                    <a:pt x="3" y="2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2"/>
                  </a:lnTo>
                  <a:lnTo>
                    <a:pt x="3" y="22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37" name="Freeform 408"/>
            <p:cNvSpPr>
              <a:spLocks/>
            </p:cNvSpPr>
            <p:nvPr/>
          </p:nvSpPr>
          <p:spPr bwMode="auto">
            <a:xfrm>
              <a:off x="2846" y="2960"/>
              <a:ext cx="30" cy="20"/>
            </a:xfrm>
            <a:custGeom>
              <a:avLst/>
              <a:gdLst>
                <a:gd name="T0" fmla="*/ 30 w 60"/>
                <a:gd name="T1" fmla="*/ 19 h 41"/>
                <a:gd name="T2" fmla="*/ 27 w 60"/>
                <a:gd name="T3" fmla="*/ 17 h 41"/>
                <a:gd name="T4" fmla="*/ 25 w 60"/>
                <a:gd name="T5" fmla="*/ 14 h 41"/>
                <a:gd name="T6" fmla="*/ 22 w 60"/>
                <a:gd name="T7" fmla="*/ 11 h 41"/>
                <a:gd name="T8" fmla="*/ 19 w 60"/>
                <a:gd name="T9" fmla="*/ 8 h 41"/>
                <a:gd name="T10" fmla="*/ 16 w 60"/>
                <a:gd name="T11" fmla="*/ 5 h 41"/>
                <a:gd name="T12" fmla="*/ 13 w 60"/>
                <a:gd name="T13" fmla="*/ 2 h 41"/>
                <a:gd name="T14" fmla="*/ 10 w 60"/>
                <a:gd name="T15" fmla="*/ 0 h 41"/>
                <a:gd name="T16" fmla="*/ 7 w 60"/>
                <a:gd name="T17" fmla="*/ 0 h 41"/>
                <a:gd name="T18" fmla="*/ 4 w 60"/>
                <a:gd name="T19" fmla="*/ 0 h 41"/>
                <a:gd name="T20" fmla="*/ 0 w 60"/>
                <a:gd name="T21" fmla="*/ 2 h 41"/>
                <a:gd name="T22" fmla="*/ 3 w 60"/>
                <a:gd name="T23" fmla="*/ 4 h 41"/>
                <a:gd name="T24" fmla="*/ 6 w 60"/>
                <a:gd name="T25" fmla="*/ 7 h 41"/>
                <a:gd name="T26" fmla="*/ 9 w 60"/>
                <a:gd name="T27" fmla="*/ 9 h 41"/>
                <a:gd name="T28" fmla="*/ 12 w 60"/>
                <a:gd name="T29" fmla="*/ 12 h 41"/>
                <a:gd name="T30" fmla="*/ 15 w 60"/>
                <a:gd name="T31" fmla="*/ 15 h 41"/>
                <a:gd name="T32" fmla="*/ 18 w 60"/>
                <a:gd name="T33" fmla="*/ 17 h 41"/>
                <a:gd name="T34" fmla="*/ 20 w 60"/>
                <a:gd name="T35" fmla="*/ 19 h 41"/>
                <a:gd name="T36" fmla="*/ 23 w 60"/>
                <a:gd name="T37" fmla="*/ 20 h 41"/>
                <a:gd name="T38" fmla="*/ 27 w 60"/>
                <a:gd name="T39" fmla="*/ 20 h 41"/>
                <a:gd name="T40" fmla="*/ 30 w 60"/>
                <a:gd name="T41" fmla="*/ 19 h 41"/>
                <a:gd name="T42" fmla="*/ 30 w 60"/>
                <a:gd name="T43" fmla="*/ 19 h 4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0" h="41">
                  <a:moveTo>
                    <a:pt x="60" y="38"/>
                  </a:moveTo>
                  <a:lnTo>
                    <a:pt x="54" y="34"/>
                  </a:lnTo>
                  <a:lnTo>
                    <a:pt x="49" y="29"/>
                  </a:lnTo>
                  <a:lnTo>
                    <a:pt x="44" y="22"/>
                  </a:lnTo>
                  <a:lnTo>
                    <a:pt x="38" y="16"/>
                  </a:lnTo>
                  <a:lnTo>
                    <a:pt x="31" y="10"/>
                  </a:lnTo>
                  <a:lnTo>
                    <a:pt x="26" y="5"/>
                  </a:lnTo>
                  <a:lnTo>
                    <a:pt x="20" y="1"/>
                  </a:lnTo>
                  <a:lnTo>
                    <a:pt x="14" y="0"/>
                  </a:lnTo>
                  <a:lnTo>
                    <a:pt x="7" y="1"/>
                  </a:lnTo>
                  <a:lnTo>
                    <a:pt x="0" y="5"/>
                  </a:lnTo>
                  <a:lnTo>
                    <a:pt x="5" y="9"/>
                  </a:lnTo>
                  <a:lnTo>
                    <a:pt x="12" y="14"/>
                  </a:lnTo>
                  <a:lnTo>
                    <a:pt x="17" y="19"/>
                  </a:lnTo>
                  <a:lnTo>
                    <a:pt x="23" y="25"/>
                  </a:lnTo>
                  <a:lnTo>
                    <a:pt x="29" y="30"/>
                  </a:lnTo>
                  <a:lnTo>
                    <a:pt x="35" y="35"/>
                  </a:lnTo>
                  <a:lnTo>
                    <a:pt x="40" y="38"/>
                  </a:lnTo>
                  <a:lnTo>
                    <a:pt x="46" y="41"/>
                  </a:lnTo>
                  <a:lnTo>
                    <a:pt x="54" y="41"/>
                  </a:lnTo>
                  <a:lnTo>
                    <a:pt x="60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38" name="Freeform 409"/>
            <p:cNvSpPr>
              <a:spLocks/>
            </p:cNvSpPr>
            <p:nvPr/>
          </p:nvSpPr>
          <p:spPr bwMode="auto">
            <a:xfrm>
              <a:off x="2331" y="2961"/>
              <a:ext cx="30" cy="28"/>
            </a:xfrm>
            <a:custGeom>
              <a:avLst/>
              <a:gdLst>
                <a:gd name="T0" fmla="*/ 10 w 59"/>
                <a:gd name="T1" fmla="*/ 21 h 57"/>
                <a:gd name="T2" fmla="*/ 30 w 59"/>
                <a:gd name="T3" fmla="*/ 2 h 57"/>
                <a:gd name="T4" fmla="*/ 25 w 59"/>
                <a:gd name="T5" fmla="*/ 0 h 57"/>
                <a:gd name="T6" fmla="*/ 21 w 59"/>
                <a:gd name="T7" fmla="*/ 1 h 57"/>
                <a:gd name="T8" fmla="*/ 17 w 59"/>
                <a:gd name="T9" fmla="*/ 2 h 57"/>
                <a:gd name="T10" fmla="*/ 14 w 59"/>
                <a:gd name="T11" fmla="*/ 5 h 57"/>
                <a:gd name="T12" fmla="*/ 12 w 59"/>
                <a:gd name="T13" fmla="*/ 9 h 57"/>
                <a:gd name="T14" fmla="*/ 10 w 59"/>
                <a:gd name="T15" fmla="*/ 14 h 57"/>
                <a:gd name="T16" fmla="*/ 8 w 59"/>
                <a:gd name="T17" fmla="*/ 18 h 57"/>
                <a:gd name="T18" fmla="*/ 6 w 59"/>
                <a:gd name="T19" fmla="*/ 22 h 57"/>
                <a:gd name="T20" fmla="*/ 3 w 59"/>
                <a:gd name="T21" fmla="*/ 26 h 57"/>
                <a:gd name="T22" fmla="*/ 0 w 59"/>
                <a:gd name="T23" fmla="*/ 28 h 57"/>
                <a:gd name="T24" fmla="*/ 12 w 59"/>
                <a:gd name="T25" fmla="*/ 23 h 57"/>
                <a:gd name="T26" fmla="*/ 10 w 59"/>
                <a:gd name="T27" fmla="*/ 21 h 57"/>
                <a:gd name="T28" fmla="*/ 10 w 59"/>
                <a:gd name="T29" fmla="*/ 21 h 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9" h="57">
                  <a:moveTo>
                    <a:pt x="19" y="42"/>
                  </a:moveTo>
                  <a:lnTo>
                    <a:pt x="59" y="4"/>
                  </a:lnTo>
                  <a:lnTo>
                    <a:pt x="49" y="0"/>
                  </a:lnTo>
                  <a:lnTo>
                    <a:pt x="41" y="2"/>
                  </a:lnTo>
                  <a:lnTo>
                    <a:pt x="33" y="5"/>
                  </a:lnTo>
                  <a:lnTo>
                    <a:pt x="28" y="11"/>
                  </a:lnTo>
                  <a:lnTo>
                    <a:pt x="23" y="19"/>
                  </a:lnTo>
                  <a:lnTo>
                    <a:pt x="19" y="28"/>
                  </a:lnTo>
                  <a:lnTo>
                    <a:pt x="16" y="37"/>
                  </a:lnTo>
                  <a:lnTo>
                    <a:pt x="11" y="45"/>
                  </a:lnTo>
                  <a:lnTo>
                    <a:pt x="6" y="52"/>
                  </a:lnTo>
                  <a:lnTo>
                    <a:pt x="0" y="57"/>
                  </a:lnTo>
                  <a:lnTo>
                    <a:pt x="23" y="46"/>
                  </a:lnTo>
                  <a:lnTo>
                    <a:pt x="19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39" name="Freeform 410"/>
            <p:cNvSpPr>
              <a:spLocks/>
            </p:cNvSpPr>
            <p:nvPr/>
          </p:nvSpPr>
          <p:spPr bwMode="auto">
            <a:xfrm>
              <a:off x="2356" y="2966"/>
              <a:ext cx="49" cy="47"/>
            </a:xfrm>
            <a:custGeom>
              <a:avLst/>
              <a:gdLst>
                <a:gd name="T0" fmla="*/ 11 w 99"/>
                <a:gd name="T1" fmla="*/ 13 h 95"/>
                <a:gd name="T2" fmla="*/ 12 w 99"/>
                <a:gd name="T3" fmla="*/ 14 h 95"/>
                <a:gd name="T4" fmla="*/ 12 w 99"/>
                <a:gd name="T5" fmla="*/ 15 h 95"/>
                <a:gd name="T6" fmla="*/ 12 w 99"/>
                <a:gd name="T7" fmla="*/ 16 h 95"/>
                <a:gd name="T8" fmla="*/ 12 w 99"/>
                <a:gd name="T9" fmla="*/ 17 h 95"/>
                <a:gd name="T10" fmla="*/ 11 w 99"/>
                <a:gd name="T11" fmla="*/ 19 h 95"/>
                <a:gd name="T12" fmla="*/ 10 w 99"/>
                <a:gd name="T13" fmla="*/ 22 h 95"/>
                <a:gd name="T14" fmla="*/ 8 w 99"/>
                <a:gd name="T15" fmla="*/ 24 h 95"/>
                <a:gd name="T16" fmla="*/ 6 w 99"/>
                <a:gd name="T17" fmla="*/ 26 h 95"/>
                <a:gd name="T18" fmla="*/ 4 w 99"/>
                <a:gd name="T19" fmla="*/ 27 h 95"/>
                <a:gd name="T20" fmla="*/ 3 w 99"/>
                <a:gd name="T21" fmla="*/ 27 h 95"/>
                <a:gd name="T22" fmla="*/ 5 w 99"/>
                <a:gd name="T23" fmla="*/ 29 h 95"/>
                <a:gd name="T24" fmla="*/ 7 w 99"/>
                <a:gd name="T25" fmla="*/ 30 h 95"/>
                <a:gd name="T26" fmla="*/ 10 w 99"/>
                <a:gd name="T27" fmla="*/ 30 h 95"/>
                <a:gd name="T28" fmla="*/ 12 w 99"/>
                <a:gd name="T29" fmla="*/ 31 h 95"/>
                <a:gd name="T30" fmla="*/ 12 w 99"/>
                <a:gd name="T31" fmla="*/ 33 h 95"/>
                <a:gd name="T32" fmla="*/ 9 w 99"/>
                <a:gd name="T33" fmla="*/ 35 h 95"/>
                <a:gd name="T34" fmla="*/ 7 w 99"/>
                <a:gd name="T35" fmla="*/ 37 h 95"/>
                <a:gd name="T36" fmla="*/ 4 w 99"/>
                <a:gd name="T37" fmla="*/ 39 h 95"/>
                <a:gd name="T38" fmla="*/ 1 w 99"/>
                <a:gd name="T39" fmla="*/ 41 h 95"/>
                <a:gd name="T40" fmla="*/ 5 w 99"/>
                <a:gd name="T41" fmla="*/ 47 h 95"/>
                <a:gd name="T42" fmla="*/ 7 w 99"/>
                <a:gd name="T43" fmla="*/ 39 h 95"/>
                <a:gd name="T44" fmla="*/ 7 w 99"/>
                <a:gd name="T45" fmla="*/ 39 h 95"/>
                <a:gd name="T46" fmla="*/ 7 w 99"/>
                <a:gd name="T47" fmla="*/ 41 h 95"/>
                <a:gd name="T48" fmla="*/ 7 w 99"/>
                <a:gd name="T49" fmla="*/ 41 h 95"/>
                <a:gd name="T50" fmla="*/ 7 w 99"/>
                <a:gd name="T51" fmla="*/ 43 h 95"/>
                <a:gd name="T52" fmla="*/ 9 w 99"/>
                <a:gd name="T53" fmla="*/ 37 h 95"/>
                <a:gd name="T54" fmla="*/ 15 w 99"/>
                <a:gd name="T55" fmla="*/ 31 h 95"/>
                <a:gd name="T56" fmla="*/ 15 w 99"/>
                <a:gd name="T57" fmla="*/ 31 h 95"/>
                <a:gd name="T58" fmla="*/ 17 w 99"/>
                <a:gd name="T59" fmla="*/ 31 h 95"/>
                <a:gd name="T60" fmla="*/ 17 w 99"/>
                <a:gd name="T61" fmla="*/ 31 h 95"/>
                <a:gd name="T62" fmla="*/ 17 w 99"/>
                <a:gd name="T63" fmla="*/ 32 h 95"/>
                <a:gd name="T64" fmla="*/ 18 w 99"/>
                <a:gd name="T65" fmla="*/ 33 h 95"/>
                <a:gd name="T66" fmla="*/ 22 w 99"/>
                <a:gd name="T67" fmla="*/ 25 h 95"/>
                <a:gd name="T68" fmla="*/ 28 w 99"/>
                <a:gd name="T69" fmla="*/ 21 h 95"/>
                <a:gd name="T70" fmla="*/ 35 w 99"/>
                <a:gd name="T71" fmla="*/ 17 h 95"/>
                <a:gd name="T72" fmla="*/ 43 w 99"/>
                <a:gd name="T73" fmla="*/ 14 h 95"/>
                <a:gd name="T74" fmla="*/ 49 w 99"/>
                <a:gd name="T75" fmla="*/ 10 h 95"/>
                <a:gd name="T76" fmla="*/ 44 w 99"/>
                <a:gd name="T77" fmla="*/ 3 h 95"/>
                <a:gd name="T78" fmla="*/ 36 w 99"/>
                <a:gd name="T79" fmla="*/ 0 h 95"/>
                <a:gd name="T80" fmla="*/ 28 w 99"/>
                <a:gd name="T81" fmla="*/ 1 h 95"/>
                <a:gd name="T82" fmla="*/ 20 w 99"/>
                <a:gd name="T83" fmla="*/ 5 h 95"/>
                <a:gd name="T84" fmla="*/ 13 w 99"/>
                <a:gd name="T85" fmla="*/ 10 h 95"/>
                <a:gd name="T86" fmla="*/ 10 w 99"/>
                <a:gd name="T87" fmla="*/ 13 h 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9" h="95">
                  <a:moveTo>
                    <a:pt x="21" y="27"/>
                  </a:moveTo>
                  <a:lnTo>
                    <a:pt x="22" y="27"/>
                  </a:lnTo>
                  <a:lnTo>
                    <a:pt x="22" y="29"/>
                  </a:lnTo>
                  <a:lnTo>
                    <a:pt x="24" y="29"/>
                  </a:lnTo>
                  <a:lnTo>
                    <a:pt x="24" y="30"/>
                  </a:lnTo>
                  <a:lnTo>
                    <a:pt x="25" y="31"/>
                  </a:lnTo>
                  <a:lnTo>
                    <a:pt x="25" y="32"/>
                  </a:lnTo>
                  <a:lnTo>
                    <a:pt x="25" y="34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2" y="39"/>
                  </a:lnTo>
                  <a:lnTo>
                    <a:pt x="21" y="41"/>
                  </a:lnTo>
                  <a:lnTo>
                    <a:pt x="20" y="44"/>
                  </a:lnTo>
                  <a:lnTo>
                    <a:pt x="18" y="46"/>
                  </a:lnTo>
                  <a:lnTo>
                    <a:pt x="16" y="48"/>
                  </a:lnTo>
                  <a:lnTo>
                    <a:pt x="15" y="51"/>
                  </a:lnTo>
                  <a:lnTo>
                    <a:pt x="13" y="53"/>
                  </a:lnTo>
                  <a:lnTo>
                    <a:pt x="10" y="53"/>
                  </a:lnTo>
                  <a:lnTo>
                    <a:pt x="8" y="55"/>
                  </a:lnTo>
                  <a:lnTo>
                    <a:pt x="4" y="53"/>
                  </a:lnTo>
                  <a:lnTo>
                    <a:pt x="6" y="55"/>
                  </a:lnTo>
                  <a:lnTo>
                    <a:pt x="9" y="57"/>
                  </a:lnTo>
                  <a:lnTo>
                    <a:pt x="11" y="58"/>
                  </a:lnTo>
                  <a:lnTo>
                    <a:pt x="13" y="60"/>
                  </a:lnTo>
                  <a:lnTo>
                    <a:pt x="15" y="60"/>
                  </a:lnTo>
                  <a:lnTo>
                    <a:pt x="18" y="61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5" y="66"/>
                  </a:lnTo>
                  <a:lnTo>
                    <a:pt x="21" y="68"/>
                  </a:lnTo>
                  <a:lnTo>
                    <a:pt x="19" y="71"/>
                  </a:lnTo>
                  <a:lnTo>
                    <a:pt x="16" y="72"/>
                  </a:lnTo>
                  <a:lnTo>
                    <a:pt x="14" y="74"/>
                  </a:lnTo>
                  <a:lnTo>
                    <a:pt x="11" y="76"/>
                  </a:lnTo>
                  <a:lnTo>
                    <a:pt x="9" y="78"/>
                  </a:lnTo>
                  <a:lnTo>
                    <a:pt x="6" y="81"/>
                  </a:lnTo>
                  <a:lnTo>
                    <a:pt x="3" y="83"/>
                  </a:lnTo>
                  <a:lnTo>
                    <a:pt x="0" y="87"/>
                  </a:lnTo>
                  <a:lnTo>
                    <a:pt x="10" y="95"/>
                  </a:lnTo>
                  <a:lnTo>
                    <a:pt x="13" y="77"/>
                  </a:lnTo>
                  <a:lnTo>
                    <a:pt x="14" y="78"/>
                  </a:lnTo>
                  <a:lnTo>
                    <a:pt x="15" y="79"/>
                  </a:lnTo>
                  <a:lnTo>
                    <a:pt x="15" y="81"/>
                  </a:lnTo>
                  <a:lnTo>
                    <a:pt x="15" y="82"/>
                  </a:lnTo>
                  <a:lnTo>
                    <a:pt x="15" y="83"/>
                  </a:lnTo>
                  <a:lnTo>
                    <a:pt x="15" y="84"/>
                  </a:lnTo>
                  <a:lnTo>
                    <a:pt x="15" y="86"/>
                  </a:lnTo>
                  <a:lnTo>
                    <a:pt x="15" y="87"/>
                  </a:lnTo>
                  <a:lnTo>
                    <a:pt x="19" y="74"/>
                  </a:lnTo>
                  <a:lnTo>
                    <a:pt x="30" y="77"/>
                  </a:lnTo>
                  <a:lnTo>
                    <a:pt x="30" y="62"/>
                  </a:lnTo>
                  <a:lnTo>
                    <a:pt x="31" y="62"/>
                  </a:lnTo>
                  <a:lnTo>
                    <a:pt x="32" y="62"/>
                  </a:lnTo>
                  <a:lnTo>
                    <a:pt x="34" y="63"/>
                  </a:lnTo>
                  <a:lnTo>
                    <a:pt x="35" y="63"/>
                  </a:lnTo>
                  <a:lnTo>
                    <a:pt x="35" y="65"/>
                  </a:lnTo>
                  <a:lnTo>
                    <a:pt x="36" y="66"/>
                  </a:lnTo>
                  <a:lnTo>
                    <a:pt x="39" y="58"/>
                  </a:lnTo>
                  <a:lnTo>
                    <a:pt x="44" y="51"/>
                  </a:lnTo>
                  <a:lnTo>
                    <a:pt x="49" y="46"/>
                  </a:lnTo>
                  <a:lnTo>
                    <a:pt x="56" y="42"/>
                  </a:lnTo>
                  <a:lnTo>
                    <a:pt x="62" y="39"/>
                  </a:lnTo>
                  <a:lnTo>
                    <a:pt x="70" y="35"/>
                  </a:lnTo>
                  <a:lnTo>
                    <a:pt x="78" y="32"/>
                  </a:lnTo>
                  <a:lnTo>
                    <a:pt x="86" y="29"/>
                  </a:lnTo>
                  <a:lnTo>
                    <a:pt x="93" y="25"/>
                  </a:lnTo>
                  <a:lnTo>
                    <a:pt x="99" y="21"/>
                  </a:lnTo>
                  <a:lnTo>
                    <a:pt x="96" y="13"/>
                  </a:lnTo>
                  <a:lnTo>
                    <a:pt x="88" y="6"/>
                  </a:lnTo>
                  <a:lnTo>
                    <a:pt x="81" y="3"/>
                  </a:lnTo>
                  <a:lnTo>
                    <a:pt x="73" y="0"/>
                  </a:lnTo>
                  <a:lnTo>
                    <a:pt x="65" y="0"/>
                  </a:lnTo>
                  <a:lnTo>
                    <a:pt x="56" y="3"/>
                  </a:lnTo>
                  <a:lnTo>
                    <a:pt x="49" y="5"/>
                  </a:lnTo>
                  <a:lnTo>
                    <a:pt x="41" y="10"/>
                  </a:lnTo>
                  <a:lnTo>
                    <a:pt x="34" y="15"/>
                  </a:lnTo>
                  <a:lnTo>
                    <a:pt x="26" y="21"/>
                  </a:lnTo>
                  <a:lnTo>
                    <a:pt x="21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40" name="Freeform 411"/>
            <p:cNvSpPr>
              <a:spLocks/>
            </p:cNvSpPr>
            <p:nvPr/>
          </p:nvSpPr>
          <p:spPr bwMode="auto">
            <a:xfrm>
              <a:off x="2800" y="2966"/>
              <a:ext cx="46" cy="34"/>
            </a:xfrm>
            <a:custGeom>
              <a:avLst/>
              <a:gdLst>
                <a:gd name="T0" fmla="*/ 0 w 91"/>
                <a:gd name="T1" fmla="*/ 2 h 67"/>
                <a:gd name="T2" fmla="*/ 3 w 91"/>
                <a:gd name="T3" fmla="*/ 7 h 67"/>
                <a:gd name="T4" fmla="*/ 7 w 91"/>
                <a:gd name="T5" fmla="*/ 10 h 67"/>
                <a:gd name="T6" fmla="*/ 11 w 91"/>
                <a:gd name="T7" fmla="*/ 13 h 67"/>
                <a:gd name="T8" fmla="*/ 15 w 91"/>
                <a:gd name="T9" fmla="*/ 17 h 67"/>
                <a:gd name="T10" fmla="*/ 20 w 91"/>
                <a:gd name="T11" fmla="*/ 20 h 67"/>
                <a:gd name="T12" fmla="*/ 24 w 91"/>
                <a:gd name="T13" fmla="*/ 23 h 67"/>
                <a:gd name="T14" fmla="*/ 29 w 91"/>
                <a:gd name="T15" fmla="*/ 26 h 67"/>
                <a:gd name="T16" fmla="*/ 33 w 91"/>
                <a:gd name="T17" fmla="*/ 29 h 67"/>
                <a:gd name="T18" fmla="*/ 37 w 91"/>
                <a:gd name="T19" fmla="*/ 31 h 67"/>
                <a:gd name="T20" fmla="*/ 42 w 91"/>
                <a:gd name="T21" fmla="*/ 34 h 67"/>
                <a:gd name="T22" fmla="*/ 42 w 91"/>
                <a:gd name="T23" fmla="*/ 31 h 67"/>
                <a:gd name="T24" fmla="*/ 42 w 91"/>
                <a:gd name="T25" fmla="*/ 30 h 67"/>
                <a:gd name="T26" fmla="*/ 42 w 91"/>
                <a:gd name="T27" fmla="*/ 30 h 67"/>
                <a:gd name="T28" fmla="*/ 43 w 91"/>
                <a:gd name="T29" fmla="*/ 30 h 67"/>
                <a:gd name="T30" fmla="*/ 43 w 91"/>
                <a:gd name="T31" fmla="*/ 30 h 67"/>
                <a:gd name="T32" fmla="*/ 43 w 91"/>
                <a:gd name="T33" fmla="*/ 30 h 67"/>
                <a:gd name="T34" fmla="*/ 44 w 91"/>
                <a:gd name="T35" fmla="*/ 30 h 67"/>
                <a:gd name="T36" fmla="*/ 45 w 91"/>
                <a:gd name="T37" fmla="*/ 30 h 67"/>
                <a:gd name="T38" fmla="*/ 45 w 91"/>
                <a:gd name="T39" fmla="*/ 30 h 67"/>
                <a:gd name="T40" fmla="*/ 45 w 91"/>
                <a:gd name="T41" fmla="*/ 30 h 67"/>
                <a:gd name="T42" fmla="*/ 46 w 91"/>
                <a:gd name="T43" fmla="*/ 30 h 67"/>
                <a:gd name="T44" fmla="*/ 46 w 91"/>
                <a:gd name="T45" fmla="*/ 26 h 67"/>
                <a:gd name="T46" fmla="*/ 45 w 91"/>
                <a:gd name="T47" fmla="*/ 26 h 67"/>
                <a:gd name="T48" fmla="*/ 45 w 91"/>
                <a:gd name="T49" fmla="*/ 26 h 67"/>
                <a:gd name="T50" fmla="*/ 45 w 91"/>
                <a:gd name="T51" fmla="*/ 26 h 67"/>
                <a:gd name="T52" fmla="*/ 44 w 91"/>
                <a:gd name="T53" fmla="*/ 26 h 67"/>
                <a:gd name="T54" fmla="*/ 43 w 91"/>
                <a:gd name="T55" fmla="*/ 26 h 67"/>
                <a:gd name="T56" fmla="*/ 43 w 91"/>
                <a:gd name="T57" fmla="*/ 27 h 67"/>
                <a:gd name="T58" fmla="*/ 43 w 91"/>
                <a:gd name="T59" fmla="*/ 27 h 67"/>
                <a:gd name="T60" fmla="*/ 42 w 91"/>
                <a:gd name="T61" fmla="*/ 27 h 67"/>
                <a:gd name="T62" fmla="*/ 42 w 91"/>
                <a:gd name="T63" fmla="*/ 28 h 67"/>
                <a:gd name="T64" fmla="*/ 42 w 91"/>
                <a:gd name="T65" fmla="*/ 28 h 67"/>
                <a:gd name="T66" fmla="*/ 38 w 91"/>
                <a:gd name="T67" fmla="*/ 25 h 67"/>
                <a:gd name="T68" fmla="*/ 34 w 91"/>
                <a:gd name="T69" fmla="*/ 21 h 67"/>
                <a:gd name="T70" fmla="*/ 31 w 91"/>
                <a:gd name="T71" fmla="*/ 17 h 67"/>
                <a:gd name="T72" fmla="*/ 28 w 91"/>
                <a:gd name="T73" fmla="*/ 12 h 67"/>
                <a:gd name="T74" fmla="*/ 24 w 91"/>
                <a:gd name="T75" fmla="*/ 8 h 67"/>
                <a:gd name="T76" fmla="*/ 21 w 91"/>
                <a:gd name="T77" fmla="*/ 5 h 67"/>
                <a:gd name="T78" fmla="*/ 16 w 91"/>
                <a:gd name="T79" fmla="*/ 2 h 67"/>
                <a:gd name="T80" fmla="*/ 12 w 91"/>
                <a:gd name="T81" fmla="*/ 0 h 67"/>
                <a:gd name="T82" fmla="*/ 6 w 91"/>
                <a:gd name="T83" fmla="*/ 1 h 67"/>
                <a:gd name="T84" fmla="*/ 0 w 91"/>
                <a:gd name="T85" fmla="*/ 3 h 67"/>
                <a:gd name="T86" fmla="*/ 0 w 91"/>
                <a:gd name="T87" fmla="*/ 3 h 67"/>
                <a:gd name="T88" fmla="*/ 0 w 91"/>
                <a:gd name="T89" fmla="*/ 2 h 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67">
                  <a:moveTo>
                    <a:pt x="0" y="4"/>
                  </a:moveTo>
                  <a:lnTo>
                    <a:pt x="6" y="13"/>
                  </a:lnTo>
                  <a:lnTo>
                    <a:pt x="13" y="20"/>
                  </a:lnTo>
                  <a:lnTo>
                    <a:pt x="22" y="26"/>
                  </a:lnTo>
                  <a:lnTo>
                    <a:pt x="30" y="34"/>
                  </a:lnTo>
                  <a:lnTo>
                    <a:pt x="39" y="40"/>
                  </a:lnTo>
                  <a:lnTo>
                    <a:pt x="48" y="46"/>
                  </a:lnTo>
                  <a:lnTo>
                    <a:pt x="57" y="52"/>
                  </a:lnTo>
                  <a:lnTo>
                    <a:pt x="65" y="57"/>
                  </a:lnTo>
                  <a:lnTo>
                    <a:pt x="74" y="62"/>
                  </a:lnTo>
                  <a:lnTo>
                    <a:pt x="83" y="67"/>
                  </a:lnTo>
                  <a:lnTo>
                    <a:pt x="83" y="61"/>
                  </a:lnTo>
                  <a:lnTo>
                    <a:pt x="84" y="60"/>
                  </a:lnTo>
                  <a:lnTo>
                    <a:pt x="85" y="59"/>
                  </a:lnTo>
                  <a:lnTo>
                    <a:pt x="86" y="59"/>
                  </a:lnTo>
                  <a:lnTo>
                    <a:pt x="88" y="59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1" y="59"/>
                  </a:lnTo>
                  <a:lnTo>
                    <a:pt x="91" y="52"/>
                  </a:lnTo>
                  <a:lnTo>
                    <a:pt x="90" y="52"/>
                  </a:lnTo>
                  <a:lnTo>
                    <a:pt x="89" y="52"/>
                  </a:lnTo>
                  <a:lnTo>
                    <a:pt x="88" y="52"/>
                  </a:lnTo>
                  <a:lnTo>
                    <a:pt x="86" y="52"/>
                  </a:lnTo>
                  <a:lnTo>
                    <a:pt x="86" y="54"/>
                  </a:lnTo>
                  <a:lnTo>
                    <a:pt x="85" y="54"/>
                  </a:lnTo>
                  <a:lnTo>
                    <a:pt x="84" y="54"/>
                  </a:lnTo>
                  <a:lnTo>
                    <a:pt x="84" y="55"/>
                  </a:lnTo>
                  <a:lnTo>
                    <a:pt x="83" y="56"/>
                  </a:lnTo>
                  <a:lnTo>
                    <a:pt x="75" y="49"/>
                  </a:lnTo>
                  <a:lnTo>
                    <a:pt x="68" y="41"/>
                  </a:lnTo>
                  <a:lnTo>
                    <a:pt x="62" y="33"/>
                  </a:lnTo>
                  <a:lnTo>
                    <a:pt x="56" y="24"/>
                  </a:lnTo>
                  <a:lnTo>
                    <a:pt x="48" y="15"/>
                  </a:lnTo>
                  <a:lnTo>
                    <a:pt x="41" y="9"/>
                  </a:lnTo>
                  <a:lnTo>
                    <a:pt x="32" y="3"/>
                  </a:lnTo>
                  <a:lnTo>
                    <a:pt x="23" y="0"/>
                  </a:lnTo>
                  <a:lnTo>
                    <a:pt x="12" y="2"/>
                  </a:lnTo>
                  <a:lnTo>
                    <a:pt x="0" y="5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41" name="Freeform 412"/>
            <p:cNvSpPr>
              <a:spLocks/>
            </p:cNvSpPr>
            <p:nvPr/>
          </p:nvSpPr>
          <p:spPr bwMode="auto">
            <a:xfrm>
              <a:off x="2299" y="3003"/>
              <a:ext cx="30" cy="25"/>
            </a:xfrm>
            <a:custGeom>
              <a:avLst/>
              <a:gdLst>
                <a:gd name="T0" fmla="*/ 30 w 61"/>
                <a:gd name="T1" fmla="*/ 18 h 51"/>
                <a:gd name="T2" fmla="*/ 30 w 61"/>
                <a:gd name="T3" fmla="*/ 16 h 51"/>
                <a:gd name="T4" fmla="*/ 30 w 61"/>
                <a:gd name="T5" fmla="*/ 14 h 51"/>
                <a:gd name="T6" fmla="*/ 28 w 61"/>
                <a:gd name="T7" fmla="*/ 13 h 51"/>
                <a:gd name="T8" fmla="*/ 26 w 61"/>
                <a:gd name="T9" fmla="*/ 12 h 51"/>
                <a:gd name="T10" fmla="*/ 24 w 61"/>
                <a:gd name="T11" fmla="*/ 10 h 51"/>
                <a:gd name="T12" fmla="*/ 22 w 61"/>
                <a:gd name="T13" fmla="*/ 9 h 51"/>
                <a:gd name="T14" fmla="*/ 20 w 61"/>
                <a:gd name="T15" fmla="*/ 7 h 51"/>
                <a:gd name="T16" fmla="*/ 19 w 61"/>
                <a:gd name="T17" fmla="*/ 6 h 51"/>
                <a:gd name="T18" fmla="*/ 19 w 61"/>
                <a:gd name="T19" fmla="*/ 3 h 51"/>
                <a:gd name="T20" fmla="*/ 20 w 61"/>
                <a:gd name="T21" fmla="*/ 0 h 51"/>
                <a:gd name="T22" fmla="*/ 4 w 61"/>
                <a:gd name="T23" fmla="*/ 16 h 51"/>
                <a:gd name="T24" fmla="*/ 4 w 61"/>
                <a:gd name="T25" fmla="*/ 17 h 51"/>
                <a:gd name="T26" fmla="*/ 4 w 61"/>
                <a:gd name="T27" fmla="*/ 19 h 51"/>
                <a:gd name="T28" fmla="*/ 3 w 61"/>
                <a:gd name="T29" fmla="*/ 19 h 51"/>
                <a:gd name="T30" fmla="*/ 3 w 61"/>
                <a:gd name="T31" fmla="*/ 20 h 51"/>
                <a:gd name="T32" fmla="*/ 2 w 61"/>
                <a:gd name="T33" fmla="*/ 21 h 51"/>
                <a:gd name="T34" fmla="*/ 2 w 61"/>
                <a:gd name="T35" fmla="*/ 22 h 51"/>
                <a:gd name="T36" fmla="*/ 2 w 61"/>
                <a:gd name="T37" fmla="*/ 23 h 51"/>
                <a:gd name="T38" fmla="*/ 1 w 61"/>
                <a:gd name="T39" fmla="*/ 23 h 51"/>
                <a:gd name="T40" fmla="*/ 0 w 61"/>
                <a:gd name="T41" fmla="*/ 25 h 51"/>
                <a:gd name="T42" fmla="*/ 0 w 61"/>
                <a:gd name="T43" fmla="*/ 25 h 51"/>
                <a:gd name="T44" fmla="*/ 2 w 61"/>
                <a:gd name="T45" fmla="*/ 23 h 51"/>
                <a:gd name="T46" fmla="*/ 5 w 61"/>
                <a:gd name="T47" fmla="*/ 21 h 51"/>
                <a:gd name="T48" fmla="*/ 8 w 61"/>
                <a:gd name="T49" fmla="*/ 20 h 51"/>
                <a:gd name="T50" fmla="*/ 10 w 61"/>
                <a:gd name="T51" fmla="*/ 19 h 51"/>
                <a:gd name="T52" fmla="*/ 13 w 61"/>
                <a:gd name="T53" fmla="*/ 19 h 51"/>
                <a:gd name="T54" fmla="*/ 17 w 61"/>
                <a:gd name="T55" fmla="*/ 18 h 51"/>
                <a:gd name="T56" fmla="*/ 20 w 61"/>
                <a:gd name="T57" fmla="*/ 18 h 51"/>
                <a:gd name="T58" fmla="*/ 23 w 61"/>
                <a:gd name="T59" fmla="*/ 18 h 51"/>
                <a:gd name="T60" fmla="*/ 26 w 61"/>
                <a:gd name="T61" fmla="*/ 18 h 51"/>
                <a:gd name="T62" fmla="*/ 30 w 61"/>
                <a:gd name="T63" fmla="*/ 18 h 51"/>
                <a:gd name="T64" fmla="*/ 30 w 61"/>
                <a:gd name="T65" fmla="*/ 18 h 51"/>
                <a:gd name="T66" fmla="*/ 30 w 61"/>
                <a:gd name="T67" fmla="*/ 18 h 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1" h="51">
                  <a:moveTo>
                    <a:pt x="60" y="36"/>
                  </a:moveTo>
                  <a:lnTo>
                    <a:pt x="61" y="33"/>
                  </a:lnTo>
                  <a:lnTo>
                    <a:pt x="60" y="29"/>
                  </a:lnTo>
                  <a:lnTo>
                    <a:pt x="57" y="26"/>
                  </a:lnTo>
                  <a:lnTo>
                    <a:pt x="53" y="24"/>
                  </a:lnTo>
                  <a:lnTo>
                    <a:pt x="49" y="21"/>
                  </a:lnTo>
                  <a:lnTo>
                    <a:pt x="45" y="18"/>
                  </a:lnTo>
                  <a:lnTo>
                    <a:pt x="41" y="15"/>
                  </a:lnTo>
                  <a:lnTo>
                    <a:pt x="39" y="12"/>
                  </a:lnTo>
                  <a:lnTo>
                    <a:pt x="39" y="7"/>
                  </a:lnTo>
                  <a:lnTo>
                    <a:pt x="40" y="0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8" y="38"/>
                  </a:lnTo>
                  <a:lnTo>
                    <a:pt x="6" y="39"/>
                  </a:lnTo>
                  <a:lnTo>
                    <a:pt x="6" y="41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4" y="46"/>
                  </a:lnTo>
                  <a:lnTo>
                    <a:pt x="3" y="47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5" y="46"/>
                  </a:lnTo>
                  <a:lnTo>
                    <a:pt x="11" y="43"/>
                  </a:lnTo>
                  <a:lnTo>
                    <a:pt x="16" y="40"/>
                  </a:lnTo>
                  <a:lnTo>
                    <a:pt x="21" y="39"/>
                  </a:lnTo>
                  <a:lnTo>
                    <a:pt x="27" y="38"/>
                  </a:lnTo>
                  <a:lnTo>
                    <a:pt x="34" y="36"/>
                  </a:lnTo>
                  <a:lnTo>
                    <a:pt x="40" y="36"/>
                  </a:lnTo>
                  <a:lnTo>
                    <a:pt x="47" y="36"/>
                  </a:lnTo>
                  <a:lnTo>
                    <a:pt x="53" y="36"/>
                  </a:lnTo>
                  <a:lnTo>
                    <a:pt x="61" y="36"/>
                  </a:lnTo>
                  <a:lnTo>
                    <a:pt x="60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42" name="Freeform 413"/>
            <p:cNvSpPr>
              <a:spLocks/>
            </p:cNvSpPr>
            <p:nvPr/>
          </p:nvSpPr>
          <p:spPr bwMode="auto">
            <a:xfrm>
              <a:off x="2297" y="3028"/>
              <a:ext cx="2" cy="1"/>
            </a:xfrm>
            <a:custGeom>
              <a:avLst/>
              <a:gdLst>
                <a:gd name="T0" fmla="*/ 0 w 2"/>
                <a:gd name="T1" fmla="*/ 1 h 3"/>
                <a:gd name="T2" fmla="*/ 1 w 2"/>
                <a:gd name="T3" fmla="*/ 1 h 3"/>
                <a:gd name="T4" fmla="*/ 1 w 2"/>
                <a:gd name="T5" fmla="*/ 1 h 3"/>
                <a:gd name="T6" fmla="*/ 1 w 2"/>
                <a:gd name="T7" fmla="*/ 0 h 3"/>
                <a:gd name="T8" fmla="*/ 1 w 2"/>
                <a:gd name="T9" fmla="*/ 0 h 3"/>
                <a:gd name="T10" fmla="*/ 1 w 2"/>
                <a:gd name="T11" fmla="*/ 0 h 3"/>
                <a:gd name="T12" fmla="*/ 2 w 2"/>
                <a:gd name="T13" fmla="*/ 0 h 3"/>
                <a:gd name="T14" fmla="*/ 2 w 2"/>
                <a:gd name="T15" fmla="*/ 0 h 3"/>
                <a:gd name="T16" fmla="*/ 2 w 2"/>
                <a:gd name="T17" fmla="*/ 0 h 3"/>
                <a:gd name="T18" fmla="*/ 2 w 2"/>
                <a:gd name="T19" fmla="*/ 0 h 3"/>
                <a:gd name="T20" fmla="*/ 2 w 2"/>
                <a:gd name="T21" fmla="*/ 0 h 3"/>
                <a:gd name="T22" fmla="*/ 2 w 2"/>
                <a:gd name="T23" fmla="*/ 0 h 3"/>
                <a:gd name="T24" fmla="*/ 2 w 2"/>
                <a:gd name="T25" fmla="*/ 0 h 3"/>
                <a:gd name="T26" fmla="*/ 2 w 2"/>
                <a:gd name="T27" fmla="*/ 0 h 3"/>
                <a:gd name="T28" fmla="*/ 2 w 2"/>
                <a:gd name="T29" fmla="*/ 0 h 3"/>
                <a:gd name="T30" fmla="*/ 1 w 2"/>
                <a:gd name="T31" fmla="*/ 0 h 3"/>
                <a:gd name="T32" fmla="*/ 1 w 2"/>
                <a:gd name="T33" fmla="*/ 0 h 3"/>
                <a:gd name="T34" fmla="*/ 1 w 2"/>
                <a:gd name="T35" fmla="*/ 0 h 3"/>
                <a:gd name="T36" fmla="*/ 1 w 2"/>
                <a:gd name="T37" fmla="*/ 1 h 3"/>
                <a:gd name="T38" fmla="*/ 1 w 2"/>
                <a:gd name="T39" fmla="*/ 1 h 3"/>
                <a:gd name="T40" fmla="*/ 0 w 2"/>
                <a:gd name="T41" fmla="*/ 1 h 3"/>
                <a:gd name="T42" fmla="*/ 0 w 2"/>
                <a:gd name="T43" fmla="*/ 1 h 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43" name="Freeform 414"/>
            <p:cNvSpPr>
              <a:spLocks/>
            </p:cNvSpPr>
            <p:nvPr/>
          </p:nvSpPr>
          <p:spPr bwMode="auto">
            <a:xfrm>
              <a:off x="2290" y="3029"/>
              <a:ext cx="7" cy="18"/>
            </a:xfrm>
            <a:custGeom>
              <a:avLst/>
              <a:gdLst>
                <a:gd name="T0" fmla="*/ 2 w 15"/>
                <a:gd name="T1" fmla="*/ 18 h 36"/>
                <a:gd name="T2" fmla="*/ 5 w 15"/>
                <a:gd name="T3" fmla="*/ 18 h 36"/>
                <a:gd name="T4" fmla="*/ 5 w 15"/>
                <a:gd name="T5" fmla="*/ 17 h 36"/>
                <a:gd name="T6" fmla="*/ 6 w 15"/>
                <a:gd name="T7" fmla="*/ 16 h 36"/>
                <a:gd name="T8" fmla="*/ 6 w 15"/>
                <a:gd name="T9" fmla="*/ 16 h 36"/>
                <a:gd name="T10" fmla="*/ 6 w 15"/>
                <a:gd name="T11" fmla="*/ 14 h 36"/>
                <a:gd name="T12" fmla="*/ 6 w 15"/>
                <a:gd name="T13" fmla="*/ 13 h 36"/>
                <a:gd name="T14" fmla="*/ 6 w 15"/>
                <a:gd name="T15" fmla="*/ 11 h 36"/>
                <a:gd name="T16" fmla="*/ 6 w 15"/>
                <a:gd name="T17" fmla="*/ 9 h 36"/>
                <a:gd name="T18" fmla="*/ 6 w 15"/>
                <a:gd name="T19" fmla="*/ 8 h 36"/>
                <a:gd name="T20" fmla="*/ 5 w 15"/>
                <a:gd name="T21" fmla="*/ 6 h 36"/>
                <a:gd name="T22" fmla="*/ 5 w 15"/>
                <a:gd name="T23" fmla="*/ 4 h 36"/>
                <a:gd name="T24" fmla="*/ 5 w 15"/>
                <a:gd name="T25" fmla="*/ 4 h 36"/>
                <a:gd name="T26" fmla="*/ 5 w 15"/>
                <a:gd name="T27" fmla="*/ 3 h 36"/>
                <a:gd name="T28" fmla="*/ 5 w 15"/>
                <a:gd name="T29" fmla="*/ 3 h 36"/>
                <a:gd name="T30" fmla="*/ 6 w 15"/>
                <a:gd name="T31" fmla="*/ 3 h 36"/>
                <a:gd name="T32" fmla="*/ 6 w 15"/>
                <a:gd name="T33" fmla="*/ 2 h 36"/>
                <a:gd name="T34" fmla="*/ 6 w 15"/>
                <a:gd name="T35" fmla="*/ 2 h 36"/>
                <a:gd name="T36" fmla="*/ 6 w 15"/>
                <a:gd name="T37" fmla="*/ 1 h 36"/>
                <a:gd name="T38" fmla="*/ 7 w 15"/>
                <a:gd name="T39" fmla="*/ 1 h 36"/>
                <a:gd name="T40" fmla="*/ 7 w 15"/>
                <a:gd name="T41" fmla="*/ 1 h 36"/>
                <a:gd name="T42" fmla="*/ 7 w 15"/>
                <a:gd name="T43" fmla="*/ 0 h 36"/>
                <a:gd name="T44" fmla="*/ 6 w 15"/>
                <a:gd name="T45" fmla="*/ 2 h 36"/>
                <a:gd name="T46" fmla="*/ 5 w 15"/>
                <a:gd name="T47" fmla="*/ 3 h 36"/>
                <a:gd name="T48" fmla="*/ 3 w 15"/>
                <a:gd name="T49" fmla="*/ 4 h 36"/>
                <a:gd name="T50" fmla="*/ 2 w 15"/>
                <a:gd name="T51" fmla="*/ 6 h 36"/>
                <a:gd name="T52" fmla="*/ 0 w 15"/>
                <a:gd name="T53" fmla="*/ 7 h 36"/>
                <a:gd name="T54" fmla="*/ 0 w 15"/>
                <a:gd name="T55" fmla="*/ 9 h 36"/>
                <a:gd name="T56" fmla="*/ 0 w 15"/>
                <a:gd name="T57" fmla="*/ 11 h 36"/>
                <a:gd name="T58" fmla="*/ 0 w 15"/>
                <a:gd name="T59" fmla="*/ 13 h 36"/>
                <a:gd name="T60" fmla="*/ 0 w 15"/>
                <a:gd name="T61" fmla="*/ 16 h 36"/>
                <a:gd name="T62" fmla="*/ 2 w 15"/>
                <a:gd name="T63" fmla="*/ 18 h 36"/>
                <a:gd name="T64" fmla="*/ 2 w 15"/>
                <a:gd name="T65" fmla="*/ 18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5" h="36">
                  <a:moveTo>
                    <a:pt x="4" y="36"/>
                  </a:moveTo>
                  <a:lnTo>
                    <a:pt x="10" y="36"/>
                  </a:lnTo>
                  <a:lnTo>
                    <a:pt x="11" y="34"/>
                  </a:lnTo>
                  <a:lnTo>
                    <a:pt x="12" y="32"/>
                  </a:lnTo>
                  <a:lnTo>
                    <a:pt x="13" y="31"/>
                  </a:lnTo>
                  <a:lnTo>
                    <a:pt x="13" y="28"/>
                  </a:lnTo>
                  <a:lnTo>
                    <a:pt x="13" y="26"/>
                  </a:lnTo>
                  <a:lnTo>
                    <a:pt x="13" y="22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11" y="12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6" y="8"/>
                  </a:lnTo>
                  <a:lnTo>
                    <a:pt x="4" y="11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1" y="31"/>
                  </a:lnTo>
                  <a:lnTo>
                    <a:pt x="4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44" name="Freeform 415"/>
            <p:cNvSpPr>
              <a:spLocks/>
            </p:cNvSpPr>
            <p:nvPr/>
          </p:nvSpPr>
          <p:spPr bwMode="auto">
            <a:xfrm>
              <a:off x="2794" y="3010"/>
              <a:ext cx="109" cy="40"/>
            </a:xfrm>
            <a:custGeom>
              <a:avLst/>
              <a:gdLst>
                <a:gd name="T0" fmla="*/ 85 w 218"/>
                <a:gd name="T1" fmla="*/ 28 h 81"/>
                <a:gd name="T2" fmla="*/ 67 w 218"/>
                <a:gd name="T3" fmla="*/ 23 h 81"/>
                <a:gd name="T4" fmla="*/ 48 w 218"/>
                <a:gd name="T5" fmla="*/ 17 h 81"/>
                <a:gd name="T6" fmla="*/ 28 w 218"/>
                <a:gd name="T7" fmla="*/ 10 h 81"/>
                <a:gd name="T8" fmla="*/ 10 w 218"/>
                <a:gd name="T9" fmla="*/ 4 h 81"/>
                <a:gd name="T10" fmla="*/ 2 w 218"/>
                <a:gd name="T11" fmla="*/ 2 h 81"/>
                <a:gd name="T12" fmla="*/ 5 w 218"/>
                <a:gd name="T13" fmla="*/ 5 h 81"/>
                <a:gd name="T14" fmla="*/ 7 w 218"/>
                <a:gd name="T15" fmla="*/ 9 h 81"/>
                <a:gd name="T16" fmla="*/ 8 w 218"/>
                <a:gd name="T17" fmla="*/ 13 h 81"/>
                <a:gd name="T18" fmla="*/ 9 w 218"/>
                <a:gd name="T19" fmla="*/ 17 h 81"/>
                <a:gd name="T20" fmla="*/ 14 w 218"/>
                <a:gd name="T21" fmla="*/ 20 h 81"/>
                <a:gd name="T22" fmla="*/ 22 w 218"/>
                <a:gd name="T23" fmla="*/ 23 h 81"/>
                <a:gd name="T24" fmla="*/ 30 w 218"/>
                <a:gd name="T25" fmla="*/ 27 h 81"/>
                <a:gd name="T26" fmla="*/ 39 w 218"/>
                <a:gd name="T27" fmla="*/ 30 h 81"/>
                <a:gd name="T28" fmla="*/ 47 w 218"/>
                <a:gd name="T29" fmla="*/ 32 h 81"/>
                <a:gd name="T30" fmla="*/ 52 w 218"/>
                <a:gd name="T31" fmla="*/ 33 h 81"/>
                <a:gd name="T32" fmla="*/ 52 w 218"/>
                <a:gd name="T33" fmla="*/ 35 h 81"/>
                <a:gd name="T34" fmla="*/ 52 w 218"/>
                <a:gd name="T35" fmla="*/ 36 h 81"/>
                <a:gd name="T36" fmla="*/ 52 w 218"/>
                <a:gd name="T37" fmla="*/ 37 h 81"/>
                <a:gd name="T38" fmla="*/ 54 w 218"/>
                <a:gd name="T39" fmla="*/ 37 h 81"/>
                <a:gd name="T40" fmla="*/ 56 w 218"/>
                <a:gd name="T41" fmla="*/ 36 h 81"/>
                <a:gd name="T42" fmla="*/ 56 w 218"/>
                <a:gd name="T43" fmla="*/ 36 h 81"/>
                <a:gd name="T44" fmla="*/ 56 w 218"/>
                <a:gd name="T45" fmla="*/ 35 h 81"/>
                <a:gd name="T46" fmla="*/ 56 w 218"/>
                <a:gd name="T47" fmla="*/ 35 h 81"/>
                <a:gd name="T48" fmla="*/ 57 w 218"/>
                <a:gd name="T49" fmla="*/ 34 h 81"/>
                <a:gd name="T50" fmla="*/ 60 w 218"/>
                <a:gd name="T51" fmla="*/ 36 h 81"/>
                <a:gd name="T52" fmla="*/ 64 w 218"/>
                <a:gd name="T53" fmla="*/ 38 h 81"/>
                <a:gd name="T54" fmla="*/ 70 w 218"/>
                <a:gd name="T55" fmla="*/ 39 h 81"/>
                <a:gd name="T56" fmla="*/ 75 w 218"/>
                <a:gd name="T57" fmla="*/ 40 h 81"/>
                <a:gd name="T58" fmla="*/ 81 w 218"/>
                <a:gd name="T59" fmla="*/ 40 h 81"/>
                <a:gd name="T60" fmla="*/ 70 w 218"/>
                <a:gd name="T61" fmla="*/ 31 h 81"/>
                <a:gd name="T62" fmla="*/ 75 w 218"/>
                <a:gd name="T63" fmla="*/ 29 h 81"/>
                <a:gd name="T64" fmla="*/ 80 w 218"/>
                <a:gd name="T65" fmla="*/ 30 h 81"/>
                <a:gd name="T66" fmla="*/ 85 w 218"/>
                <a:gd name="T67" fmla="*/ 32 h 81"/>
                <a:gd name="T68" fmla="*/ 89 w 218"/>
                <a:gd name="T69" fmla="*/ 33 h 81"/>
                <a:gd name="T70" fmla="*/ 93 w 218"/>
                <a:gd name="T71" fmla="*/ 30 h 81"/>
                <a:gd name="T72" fmla="*/ 98 w 218"/>
                <a:gd name="T73" fmla="*/ 33 h 81"/>
                <a:gd name="T74" fmla="*/ 101 w 218"/>
                <a:gd name="T75" fmla="*/ 33 h 81"/>
                <a:gd name="T76" fmla="*/ 105 w 218"/>
                <a:gd name="T77" fmla="*/ 32 h 81"/>
                <a:gd name="T78" fmla="*/ 108 w 218"/>
                <a:gd name="T79" fmla="*/ 31 h 81"/>
                <a:gd name="T80" fmla="*/ 109 w 218"/>
                <a:gd name="T81" fmla="*/ 28 h 81"/>
                <a:gd name="T82" fmla="*/ 108 w 218"/>
                <a:gd name="T83" fmla="*/ 25 h 81"/>
                <a:gd name="T84" fmla="*/ 105 w 218"/>
                <a:gd name="T85" fmla="*/ 25 h 81"/>
                <a:gd name="T86" fmla="*/ 102 w 218"/>
                <a:gd name="T87" fmla="*/ 26 h 81"/>
                <a:gd name="T88" fmla="*/ 99 w 218"/>
                <a:gd name="T89" fmla="*/ 28 h 81"/>
                <a:gd name="T90" fmla="*/ 96 w 218"/>
                <a:gd name="T91" fmla="*/ 30 h 81"/>
                <a:gd name="T92" fmla="*/ 95 w 218"/>
                <a:gd name="T93" fmla="*/ 30 h 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18" h="81">
                  <a:moveTo>
                    <a:pt x="189" y="60"/>
                  </a:moveTo>
                  <a:lnTo>
                    <a:pt x="170" y="56"/>
                  </a:lnTo>
                  <a:lnTo>
                    <a:pt x="152" y="51"/>
                  </a:lnTo>
                  <a:lnTo>
                    <a:pt x="133" y="46"/>
                  </a:lnTo>
                  <a:lnTo>
                    <a:pt x="114" y="41"/>
                  </a:lnTo>
                  <a:lnTo>
                    <a:pt x="95" y="35"/>
                  </a:lnTo>
                  <a:lnTo>
                    <a:pt x="76" y="29"/>
                  </a:lnTo>
                  <a:lnTo>
                    <a:pt x="56" y="21"/>
                  </a:lnTo>
                  <a:lnTo>
                    <a:pt x="38" y="15"/>
                  </a:lnTo>
                  <a:lnTo>
                    <a:pt x="19" y="8"/>
                  </a:lnTo>
                  <a:lnTo>
                    <a:pt x="0" y="0"/>
                  </a:lnTo>
                  <a:lnTo>
                    <a:pt x="3" y="4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2" y="15"/>
                  </a:lnTo>
                  <a:lnTo>
                    <a:pt x="13" y="19"/>
                  </a:lnTo>
                  <a:lnTo>
                    <a:pt x="15" y="23"/>
                  </a:lnTo>
                  <a:lnTo>
                    <a:pt x="16" y="26"/>
                  </a:lnTo>
                  <a:lnTo>
                    <a:pt x="18" y="31"/>
                  </a:lnTo>
                  <a:lnTo>
                    <a:pt x="18" y="35"/>
                  </a:lnTo>
                  <a:lnTo>
                    <a:pt x="19" y="39"/>
                  </a:lnTo>
                  <a:lnTo>
                    <a:pt x="28" y="41"/>
                  </a:lnTo>
                  <a:lnTo>
                    <a:pt x="35" y="45"/>
                  </a:lnTo>
                  <a:lnTo>
                    <a:pt x="44" y="47"/>
                  </a:lnTo>
                  <a:lnTo>
                    <a:pt x="52" y="51"/>
                  </a:lnTo>
                  <a:lnTo>
                    <a:pt x="60" y="55"/>
                  </a:lnTo>
                  <a:lnTo>
                    <a:pt x="69" y="57"/>
                  </a:lnTo>
                  <a:lnTo>
                    <a:pt x="77" y="61"/>
                  </a:lnTo>
                  <a:lnTo>
                    <a:pt x="86" y="63"/>
                  </a:lnTo>
                  <a:lnTo>
                    <a:pt x="93" y="65"/>
                  </a:lnTo>
                  <a:lnTo>
                    <a:pt x="102" y="66"/>
                  </a:lnTo>
                  <a:lnTo>
                    <a:pt x="103" y="67"/>
                  </a:lnTo>
                  <a:lnTo>
                    <a:pt x="103" y="68"/>
                  </a:lnTo>
                  <a:lnTo>
                    <a:pt x="103" y="70"/>
                  </a:lnTo>
                  <a:lnTo>
                    <a:pt x="103" y="71"/>
                  </a:lnTo>
                  <a:lnTo>
                    <a:pt x="104" y="72"/>
                  </a:lnTo>
                  <a:lnTo>
                    <a:pt x="104" y="73"/>
                  </a:lnTo>
                  <a:lnTo>
                    <a:pt x="104" y="75"/>
                  </a:lnTo>
                  <a:lnTo>
                    <a:pt x="106" y="76"/>
                  </a:lnTo>
                  <a:lnTo>
                    <a:pt x="108" y="75"/>
                  </a:lnTo>
                  <a:lnTo>
                    <a:pt x="111" y="75"/>
                  </a:lnTo>
                  <a:lnTo>
                    <a:pt x="111" y="73"/>
                  </a:lnTo>
                  <a:lnTo>
                    <a:pt x="111" y="72"/>
                  </a:lnTo>
                  <a:lnTo>
                    <a:pt x="111" y="71"/>
                  </a:lnTo>
                  <a:lnTo>
                    <a:pt x="112" y="71"/>
                  </a:lnTo>
                  <a:lnTo>
                    <a:pt x="112" y="70"/>
                  </a:lnTo>
                  <a:lnTo>
                    <a:pt x="113" y="70"/>
                  </a:lnTo>
                  <a:lnTo>
                    <a:pt x="113" y="68"/>
                  </a:lnTo>
                  <a:lnTo>
                    <a:pt x="114" y="68"/>
                  </a:lnTo>
                  <a:lnTo>
                    <a:pt x="119" y="72"/>
                  </a:lnTo>
                  <a:lnTo>
                    <a:pt x="123" y="75"/>
                  </a:lnTo>
                  <a:lnTo>
                    <a:pt x="128" y="77"/>
                  </a:lnTo>
                  <a:lnTo>
                    <a:pt x="134" y="78"/>
                  </a:lnTo>
                  <a:lnTo>
                    <a:pt x="139" y="79"/>
                  </a:lnTo>
                  <a:lnTo>
                    <a:pt x="144" y="81"/>
                  </a:lnTo>
                  <a:lnTo>
                    <a:pt x="150" y="81"/>
                  </a:lnTo>
                  <a:lnTo>
                    <a:pt x="155" y="81"/>
                  </a:lnTo>
                  <a:lnTo>
                    <a:pt x="161" y="81"/>
                  </a:lnTo>
                  <a:lnTo>
                    <a:pt x="168" y="81"/>
                  </a:lnTo>
                  <a:lnTo>
                    <a:pt x="140" y="62"/>
                  </a:lnTo>
                  <a:lnTo>
                    <a:pt x="145" y="60"/>
                  </a:lnTo>
                  <a:lnTo>
                    <a:pt x="150" y="58"/>
                  </a:lnTo>
                  <a:lnTo>
                    <a:pt x="155" y="58"/>
                  </a:lnTo>
                  <a:lnTo>
                    <a:pt x="160" y="61"/>
                  </a:lnTo>
                  <a:lnTo>
                    <a:pt x="164" y="62"/>
                  </a:lnTo>
                  <a:lnTo>
                    <a:pt x="169" y="65"/>
                  </a:lnTo>
                  <a:lnTo>
                    <a:pt x="173" y="66"/>
                  </a:lnTo>
                  <a:lnTo>
                    <a:pt x="178" y="66"/>
                  </a:lnTo>
                  <a:lnTo>
                    <a:pt x="181" y="63"/>
                  </a:lnTo>
                  <a:lnTo>
                    <a:pt x="185" y="60"/>
                  </a:lnTo>
                  <a:lnTo>
                    <a:pt x="194" y="68"/>
                  </a:lnTo>
                  <a:lnTo>
                    <a:pt x="196" y="67"/>
                  </a:lnTo>
                  <a:lnTo>
                    <a:pt x="199" y="66"/>
                  </a:lnTo>
                  <a:lnTo>
                    <a:pt x="202" y="66"/>
                  </a:lnTo>
                  <a:lnTo>
                    <a:pt x="206" y="65"/>
                  </a:lnTo>
                  <a:lnTo>
                    <a:pt x="210" y="65"/>
                  </a:lnTo>
                  <a:lnTo>
                    <a:pt x="212" y="63"/>
                  </a:lnTo>
                  <a:lnTo>
                    <a:pt x="215" y="62"/>
                  </a:lnTo>
                  <a:lnTo>
                    <a:pt x="217" y="61"/>
                  </a:lnTo>
                  <a:lnTo>
                    <a:pt x="218" y="57"/>
                  </a:lnTo>
                  <a:lnTo>
                    <a:pt x="218" y="53"/>
                  </a:lnTo>
                  <a:lnTo>
                    <a:pt x="215" y="51"/>
                  </a:lnTo>
                  <a:lnTo>
                    <a:pt x="212" y="51"/>
                  </a:lnTo>
                  <a:lnTo>
                    <a:pt x="209" y="51"/>
                  </a:lnTo>
                  <a:lnTo>
                    <a:pt x="206" y="52"/>
                  </a:lnTo>
                  <a:lnTo>
                    <a:pt x="204" y="53"/>
                  </a:lnTo>
                  <a:lnTo>
                    <a:pt x="201" y="56"/>
                  </a:lnTo>
                  <a:lnTo>
                    <a:pt x="197" y="57"/>
                  </a:lnTo>
                  <a:lnTo>
                    <a:pt x="195" y="58"/>
                  </a:lnTo>
                  <a:lnTo>
                    <a:pt x="192" y="60"/>
                  </a:lnTo>
                  <a:lnTo>
                    <a:pt x="189" y="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45" name="Freeform 416"/>
            <p:cNvSpPr>
              <a:spLocks/>
            </p:cNvSpPr>
            <p:nvPr/>
          </p:nvSpPr>
          <p:spPr bwMode="auto">
            <a:xfrm>
              <a:off x="2343" y="3023"/>
              <a:ext cx="3" cy="2"/>
            </a:xfrm>
            <a:custGeom>
              <a:avLst/>
              <a:gdLst>
                <a:gd name="T0" fmla="*/ 2 w 8"/>
                <a:gd name="T1" fmla="*/ 0 h 4"/>
                <a:gd name="T2" fmla="*/ 2 w 8"/>
                <a:gd name="T3" fmla="*/ 1 h 4"/>
                <a:gd name="T4" fmla="*/ 2 w 8"/>
                <a:gd name="T5" fmla="*/ 1 h 4"/>
                <a:gd name="T6" fmla="*/ 2 w 8"/>
                <a:gd name="T7" fmla="*/ 1 h 4"/>
                <a:gd name="T8" fmla="*/ 2 w 8"/>
                <a:gd name="T9" fmla="*/ 1 h 4"/>
                <a:gd name="T10" fmla="*/ 2 w 8"/>
                <a:gd name="T11" fmla="*/ 2 h 4"/>
                <a:gd name="T12" fmla="*/ 1 w 8"/>
                <a:gd name="T13" fmla="*/ 2 h 4"/>
                <a:gd name="T14" fmla="*/ 1 w 8"/>
                <a:gd name="T15" fmla="*/ 2 h 4"/>
                <a:gd name="T16" fmla="*/ 0 w 8"/>
                <a:gd name="T17" fmla="*/ 2 h 4"/>
                <a:gd name="T18" fmla="*/ 0 w 8"/>
                <a:gd name="T19" fmla="*/ 2 h 4"/>
                <a:gd name="T20" fmla="*/ 0 w 8"/>
                <a:gd name="T21" fmla="*/ 2 h 4"/>
                <a:gd name="T22" fmla="*/ 0 w 8"/>
                <a:gd name="T23" fmla="*/ 2 h 4"/>
                <a:gd name="T24" fmla="*/ 0 w 8"/>
                <a:gd name="T25" fmla="*/ 2 h 4"/>
                <a:gd name="T26" fmla="*/ 1 w 8"/>
                <a:gd name="T27" fmla="*/ 2 h 4"/>
                <a:gd name="T28" fmla="*/ 1 w 8"/>
                <a:gd name="T29" fmla="*/ 2 h 4"/>
                <a:gd name="T30" fmla="*/ 2 w 8"/>
                <a:gd name="T31" fmla="*/ 2 h 4"/>
                <a:gd name="T32" fmla="*/ 2 w 8"/>
                <a:gd name="T33" fmla="*/ 2 h 4"/>
                <a:gd name="T34" fmla="*/ 2 w 8"/>
                <a:gd name="T35" fmla="*/ 1 h 4"/>
                <a:gd name="T36" fmla="*/ 2 w 8"/>
                <a:gd name="T37" fmla="*/ 1 h 4"/>
                <a:gd name="T38" fmla="*/ 2 w 8"/>
                <a:gd name="T39" fmla="*/ 1 h 4"/>
                <a:gd name="T40" fmla="*/ 3 w 8"/>
                <a:gd name="T41" fmla="*/ 1 h 4"/>
                <a:gd name="T42" fmla="*/ 3 w 8"/>
                <a:gd name="T43" fmla="*/ 1 h 4"/>
                <a:gd name="T44" fmla="*/ 2 w 8"/>
                <a:gd name="T45" fmla="*/ 0 h 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" h="4">
                  <a:moveTo>
                    <a:pt x="6" y="0"/>
                  </a:moveTo>
                  <a:lnTo>
                    <a:pt x="6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46" name="Freeform 417"/>
            <p:cNvSpPr>
              <a:spLocks/>
            </p:cNvSpPr>
            <p:nvPr/>
          </p:nvSpPr>
          <p:spPr bwMode="auto">
            <a:xfrm>
              <a:off x="2333" y="3016"/>
              <a:ext cx="33" cy="8"/>
            </a:xfrm>
            <a:custGeom>
              <a:avLst/>
              <a:gdLst>
                <a:gd name="T0" fmla="*/ 12 w 65"/>
                <a:gd name="T1" fmla="*/ 7 h 15"/>
                <a:gd name="T2" fmla="*/ 15 w 65"/>
                <a:gd name="T3" fmla="*/ 7 h 15"/>
                <a:gd name="T4" fmla="*/ 17 w 65"/>
                <a:gd name="T5" fmla="*/ 6 h 15"/>
                <a:gd name="T6" fmla="*/ 19 w 65"/>
                <a:gd name="T7" fmla="*/ 6 h 15"/>
                <a:gd name="T8" fmla="*/ 22 w 65"/>
                <a:gd name="T9" fmla="*/ 6 h 15"/>
                <a:gd name="T10" fmla="*/ 24 w 65"/>
                <a:gd name="T11" fmla="*/ 6 h 15"/>
                <a:gd name="T12" fmla="*/ 25 w 65"/>
                <a:gd name="T13" fmla="*/ 6 h 15"/>
                <a:gd name="T14" fmla="*/ 28 w 65"/>
                <a:gd name="T15" fmla="*/ 5 h 15"/>
                <a:gd name="T16" fmla="*/ 30 w 65"/>
                <a:gd name="T17" fmla="*/ 4 h 15"/>
                <a:gd name="T18" fmla="*/ 31 w 65"/>
                <a:gd name="T19" fmla="*/ 3 h 15"/>
                <a:gd name="T20" fmla="*/ 33 w 65"/>
                <a:gd name="T21" fmla="*/ 1 h 15"/>
                <a:gd name="T22" fmla="*/ 30 w 65"/>
                <a:gd name="T23" fmla="*/ 1 h 15"/>
                <a:gd name="T24" fmla="*/ 27 w 65"/>
                <a:gd name="T25" fmla="*/ 1 h 15"/>
                <a:gd name="T26" fmla="*/ 23 w 65"/>
                <a:gd name="T27" fmla="*/ 2 h 15"/>
                <a:gd name="T28" fmla="*/ 19 w 65"/>
                <a:gd name="T29" fmla="*/ 3 h 15"/>
                <a:gd name="T30" fmla="*/ 16 w 65"/>
                <a:gd name="T31" fmla="*/ 3 h 15"/>
                <a:gd name="T32" fmla="*/ 12 w 65"/>
                <a:gd name="T33" fmla="*/ 4 h 15"/>
                <a:gd name="T34" fmla="*/ 9 w 65"/>
                <a:gd name="T35" fmla="*/ 4 h 15"/>
                <a:gd name="T36" fmla="*/ 6 w 65"/>
                <a:gd name="T37" fmla="*/ 3 h 15"/>
                <a:gd name="T38" fmla="*/ 3 w 65"/>
                <a:gd name="T39" fmla="*/ 2 h 15"/>
                <a:gd name="T40" fmla="*/ 0 w 65"/>
                <a:gd name="T41" fmla="*/ 0 h 15"/>
                <a:gd name="T42" fmla="*/ 1 w 65"/>
                <a:gd name="T43" fmla="*/ 2 h 15"/>
                <a:gd name="T44" fmla="*/ 2 w 65"/>
                <a:gd name="T45" fmla="*/ 4 h 15"/>
                <a:gd name="T46" fmla="*/ 3 w 65"/>
                <a:gd name="T47" fmla="*/ 4 h 15"/>
                <a:gd name="T48" fmla="*/ 4 w 65"/>
                <a:gd name="T49" fmla="*/ 4 h 15"/>
                <a:gd name="T50" fmla="*/ 6 w 65"/>
                <a:gd name="T51" fmla="*/ 4 h 15"/>
                <a:gd name="T52" fmla="*/ 8 w 65"/>
                <a:gd name="T53" fmla="*/ 4 h 15"/>
                <a:gd name="T54" fmla="*/ 10 w 65"/>
                <a:gd name="T55" fmla="*/ 4 h 15"/>
                <a:gd name="T56" fmla="*/ 12 w 65"/>
                <a:gd name="T57" fmla="*/ 4 h 15"/>
                <a:gd name="T58" fmla="*/ 14 w 65"/>
                <a:gd name="T59" fmla="*/ 4 h 15"/>
                <a:gd name="T60" fmla="*/ 15 w 65"/>
                <a:gd name="T61" fmla="*/ 6 h 15"/>
                <a:gd name="T62" fmla="*/ 15 w 65"/>
                <a:gd name="T63" fmla="*/ 6 h 15"/>
                <a:gd name="T64" fmla="*/ 14 w 65"/>
                <a:gd name="T65" fmla="*/ 6 h 15"/>
                <a:gd name="T66" fmla="*/ 14 w 65"/>
                <a:gd name="T67" fmla="*/ 6 h 15"/>
                <a:gd name="T68" fmla="*/ 14 w 65"/>
                <a:gd name="T69" fmla="*/ 6 h 15"/>
                <a:gd name="T70" fmla="*/ 14 w 65"/>
                <a:gd name="T71" fmla="*/ 6 h 15"/>
                <a:gd name="T72" fmla="*/ 14 w 65"/>
                <a:gd name="T73" fmla="*/ 7 h 15"/>
                <a:gd name="T74" fmla="*/ 14 w 65"/>
                <a:gd name="T75" fmla="*/ 7 h 15"/>
                <a:gd name="T76" fmla="*/ 13 w 65"/>
                <a:gd name="T77" fmla="*/ 7 h 15"/>
                <a:gd name="T78" fmla="*/ 13 w 65"/>
                <a:gd name="T79" fmla="*/ 7 h 15"/>
                <a:gd name="T80" fmla="*/ 13 w 65"/>
                <a:gd name="T81" fmla="*/ 8 h 15"/>
                <a:gd name="T82" fmla="*/ 13 w 65"/>
                <a:gd name="T83" fmla="*/ 8 h 15"/>
                <a:gd name="T84" fmla="*/ 12 w 65"/>
                <a:gd name="T85" fmla="*/ 7 h 1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5" h="15">
                  <a:moveTo>
                    <a:pt x="24" y="13"/>
                  </a:moveTo>
                  <a:lnTo>
                    <a:pt x="29" y="13"/>
                  </a:lnTo>
                  <a:lnTo>
                    <a:pt x="34" y="12"/>
                  </a:lnTo>
                  <a:lnTo>
                    <a:pt x="38" y="12"/>
                  </a:lnTo>
                  <a:lnTo>
                    <a:pt x="43" y="12"/>
                  </a:lnTo>
                  <a:lnTo>
                    <a:pt x="47" y="11"/>
                  </a:lnTo>
                  <a:lnTo>
                    <a:pt x="50" y="11"/>
                  </a:lnTo>
                  <a:lnTo>
                    <a:pt x="55" y="10"/>
                  </a:lnTo>
                  <a:lnTo>
                    <a:pt x="59" y="8"/>
                  </a:lnTo>
                  <a:lnTo>
                    <a:pt x="62" y="6"/>
                  </a:lnTo>
                  <a:lnTo>
                    <a:pt x="65" y="2"/>
                  </a:lnTo>
                  <a:lnTo>
                    <a:pt x="59" y="1"/>
                  </a:lnTo>
                  <a:lnTo>
                    <a:pt x="53" y="2"/>
                  </a:lnTo>
                  <a:lnTo>
                    <a:pt x="45" y="3"/>
                  </a:lnTo>
                  <a:lnTo>
                    <a:pt x="38" y="5"/>
                  </a:lnTo>
                  <a:lnTo>
                    <a:pt x="32" y="6"/>
                  </a:lnTo>
                  <a:lnTo>
                    <a:pt x="24" y="7"/>
                  </a:lnTo>
                  <a:lnTo>
                    <a:pt x="17" y="7"/>
                  </a:lnTo>
                  <a:lnTo>
                    <a:pt x="11" y="6"/>
                  </a:lnTo>
                  <a:lnTo>
                    <a:pt x="5" y="3"/>
                  </a:lnTo>
                  <a:lnTo>
                    <a:pt x="0" y="0"/>
                  </a:lnTo>
                  <a:lnTo>
                    <a:pt x="1" y="3"/>
                  </a:lnTo>
                  <a:lnTo>
                    <a:pt x="3" y="7"/>
                  </a:lnTo>
                  <a:lnTo>
                    <a:pt x="6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9" y="8"/>
                  </a:lnTo>
                  <a:lnTo>
                    <a:pt x="23" y="8"/>
                  </a:lnTo>
                  <a:lnTo>
                    <a:pt x="27" y="8"/>
                  </a:lnTo>
                  <a:lnTo>
                    <a:pt x="29" y="11"/>
                  </a:lnTo>
                  <a:lnTo>
                    <a:pt x="28" y="12"/>
                  </a:lnTo>
                  <a:lnTo>
                    <a:pt x="27" y="12"/>
                  </a:lnTo>
                  <a:lnTo>
                    <a:pt x="27" y="13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47" name="Freeform 418"/>
            <p:cNvSpPr>
              <a:spLocks/>
            </p:cNvSpPr>
            <p:nvPr/>
          </p:nvSpPr>
          <p:spPr bwMode="auto">
            <a:xfrm>
              <a:off x="2320" y="3031"/>
              <a:ext cx="68" cy="21"/>
            </a:xfrm>
            <a:custGeom>
              <a:avLst/>
              <a:gdLst>
                <a:gd name="T0" fmla="*/ 56 w 136"/>
                <a:gd name="T1" fmla="*/ 6 h 41"/>
                <a:gd name="T2" fmla="*/ 56 w 136"/>
                <a:gd name="T3" fmla="*/ 5 h 41"/>
                <a:gd name="T4" fmla="*/ 55 w 136"/>
                <a:gd name="T5" fmla="*/ 7 h 41"/>
                <a:gd name="T6" fmla="*/ 54 w 136"/>
                <a:gd name="T7" fmla="*/ 8 h 41"/>
                <a:gd name="T8" fmla="*/ 52 w 136"/>
                <a:gd name="T9" fmla="*/ 9 h 41"/>
                <a:gd name="T10" fmla="*/ 50 w 136"/>
                <a:gd name="T11" fmla="*/ 9 h 41"/>
                <a:gd name="T12" fmla="*/ 48 w 136"/>
                <a:gd name="T13" fmla="*/ 9 h 41"/>
                <a:gd name="T14" fmla="*/ 46 w 136"/>
                <a:gd name="T15" fmla="*/ 9 h 41"/>
                <a:gd name="T16" fmla="*/ 44 w 136"/>
                <a:gd name="T17" fmla="*/ 9 h 41"/>
                <a:gd name="T18" fmla="*/ 42 w 136"/>
                <a:gd name="T19" fmla="*/ 10 h 41"/>
                <a:gd name="T20" fmla="*/ 41 w 136"/>
                <a:gd name="T21" fmla="*/ 10 h 41"/>
                <a:gd name="T22" fmla="*/ 40 w 136"/>
                <a:gd name="T23" fmla="*/ 12 h 41"/>
                <a:gd name="T24" fmla="*/ 37 w 136"/>
                <a:gd name="T25" fmla="*/ 9 h 41"/>
                <a:gd name="T26" fmla="*/ 33 w 136"/>
                <a:gd name="T27" fmla="*/ 11 h 41"/>
                <a:gd name="T28" fmla="*/ 30 w 136"/>
                <a:gd name="T29" fmla="*/ 13 h 41"/>
                <a:gd name="T30" fmla="*/ 25 w 136"/>
                <a:gd name="T31" fmla="*/ 13 h 41"/>
                <a:gd name="T32" fmla="*/ 22 w 136"/>
                <a:gd name="T33" fmla="*/ 14 h 41"/>
                <a:gd name="T34" fmla="*/ 17 w 136"/>
                <a:gd name="T35" fmla="*/ 14 h 41"/>
                <a:gd name="T36" fmla="*/ 14 w 136"/>
                <a:gd name="T37" fmla="*/ 15 h 41"/>
                <a:gd name="T38" fmla="*/ 10 w 136"/>
                <a:gd name="T39" fmla="*/ 15 h 41"/>
                <a:gd name="T40" fmla="*/ 6 w 136"/>
                <a:gd name="T41" fmla="*/ 17 h 41"/>
                <a:gd name="T42" fmla="*/ 3 w 136"/>
                <a:gd name="T43" fmla="*/ 18 h 41"/>
                <a:gd name="T44" fmla="*/ 0 w 136"/>
                <a:gd name="T45" fmla="*/ 21 h 41"/>
                <a:gd name="T46" fmla="*/ 45 w 136"/>
                <a:gd name="T47" fmla="*/ 15 h 41"/>
                <a:gd name="T48" fmla="*/ 47 w 136"/>
                <a:gd name="T49" fmla="*/ 15 h 41"/>
                <a:gd name="T50" fmla="*/ 50 w 136"/>
                <a:gd name="T51" fmla="*/ 13 h 41"/>
                <a:gd name="T52" fmla="*/ 53 w 136"/>
                <a:gd name="T53" fmla="*/ 12 h 41"/>
                <a:gd name="T54" fmla="*/ 56 w 136"/>
                <a:gd name="T55" fmla="*/ 11 h 41"/>
                <a:gd name="T56" fmla="*/ 58 w 136"/>
                <a:gd name="T57" fmla="*/ 9 h 41"/>
                <a:gd name="T58" fmla="*/ 61 w 136"/>
                <a:gd name="T59" fmla="*/ 8 h 41"/>
                <a:gd name="T60" fmla="*/ 63 w 136"/>
                <a:gd name="T61" fmla="*/ 7 h 41"/>
                <a:gd name="T62" fmla="*/ 65 w 136"/>
                <a:gd name="T63" fmla="*/ 7 h 41"/>
                <a:gd name="T64" fmla="*/ 67 w 136"/>
                <a:gd name="T65" fmla="*/ 7 h 41"/>
                <a:gd name="T66" fmla="*/ 68 w 136"/>
                <a:gd name="T67" fmla="*/ 8 h 41"/>
                <a:gd name="T68" fmla="*/ 65 w 136"/>
                <a:gd name="T69" fmla="*/ 0 h 41"/>
                <a:gd name="T70" fmla="*/ 56 w 136"/>
                <a:gd name="T71" fmla="*/ 6 h 41"/>
                <a:gd name="T72" fmla="*/ 56 w 136"/>
                <a:gd name="T73" fmla="*/ 6 h 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6" h="41">
                  <a:moveTo>
                    <a:pt x="112" y="11"/>
                  </a:moveTo>
                  <a:lnTo>
                    <a:pt x="112" y="9"/>
                  </a:lnTo>
                  <a:lnTo>
                    <a:pt x="110" y="14"/>
                  </a:lnTo>
                  <a:lnTo>
                    <a:pt x="107" y="16"/>
                  </a:lnTo>
                  <a:lnTo>
                    <a:pt x="104" y="18"/>
                  </a:lnTo>
                  <a:lnTo>
                    <a:pt x="100" y="18"/>
                  </a:lnTo>
                  <a:lnTo>
                    <a:pt x="96" y="18"/>
                  </a:lnTo>
                  <a:lnTo>
                    <a:pt x="91" y="18"/>
                  </a:lnTo>
                  <a:lnTo>
                    <a:pt x="88" y="18"/>
                  </a:lnTo>
                  <a:lnTo>
                    <a:pt x="84" y="19"/>
                  </a:lnTo>
                  <a:lnTo>
                    <a:pt x="81" y="20"/>
                  </a:lnTo>
                  <a:lnTo>
                    <a:pt x="80" y="24"/>
                  </a:lnTo>
                  <a:lnTo>
                    <a:pt x="74" y="18"/>
                  </a:lnTo>
                  <a:lnTo>
                    <a:pt x="66" y="21"/>
                  </a:lnTo>
                  <a:lnTo>
                    <a:pt x="59" y="25"/>
                  </a:lnTo>
                  <a:lnTo>
                    <a:pt x="50" y="26"/>
                  </a:lnTo>
                  <a:lnTo>
                    <a:pt x="43" y="28"/>
                  </a:lnTo>
                  <a:lnTo>
                    <a:pt x="34" y="28"/>
                  </a:lnTo>
                  <a:lnTo>
                    <a:pt x="27" y="29"/>
                  </a:lnTo>
                  <a:lnTo>
                    <a:pt x="19" y="30"/>
                  </a:lnTo>
                  <a:lnTo>
                    <a:pt x="12" y="33"/>
                  </a:lnTo>
                  <a:lnTo>
                    <a:pt x="6" y="36"/>
                  </a:lnTo>
                  <a:lnTo>
                    <a:pt x="0" y="41"/>
                  </a:lnTo>
                  <a:lnTo>
                    <a:pt x="89" y="30"/>
                  </a:lnTo>
                  <a:lnTo>
                    <a:pt x="94" y="29"/>
                  </a:lnTo>
                  <a:lnTo>
                    <a:pt x="100" y="26"/>
                  </a:lnTo>
                  <a:lnTo>
                    <a:pt x="106" y="24"/>
                  </a:lnTo>
                  <a:lnTo>
                    <a:pt x="111" y="21"/>
                  </a:lnTo>
                  <a:lnTo>
                    <a:pt x="116" y="18"/>
                  </a:lnTo>
                  <a:lnTo>
                    <a:pt x="121" y="15"/>
                  </a:lnTo>
                  <a:lnTo>
                    <a:pt x="126" y="13"/>
                  </a:lnTo>
                  <a:lnTo>
                    <a:pt x="130" y="13"/>
                  </a:lnTo>
                  <a:lnTo>
                    <a:pt x="133" y="13"/>
                  </a:lnTo>
                  <a:lnTo>
                    <a:pt x="136" y="15"/>
                  </a:lnTo>
                  <a:lnTo>
                    <a:pt x="130" y="0"/>
                  </a:lnTo>
                  <a:lnTo>
                    <a:pt x="112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48" name="Freeform 419"/>
            <p:cNvSpPr>
              <a:spLocks/>
            </p:cNvSpPr>
            <p:nvPr/>
          </p:nvSpPr>
          <p:spPr bwMode="auto">
            <a:xfrm>
              <a:off x="2799" y="3039"/>
              <a:ext cx="37" cy="13"/>
            </a:xfrm>
            <a:custGeom>
              <a:avLst/>
              <a:gdLst>
                <a:gd name="T0" fmla="*/ 13 w 75"/>
                <a:gd name="T1" fmla="*/ 9 h 27"/>
                <a:gd name="T2" fmla="*/ 2 w 75"/>
                <a:gd name="T3" fmla="*/ 0 h 27"/>
                <a:gd name="T4" fmla="*/ 0 w 75"/>
                <a:gd name="T5" fmla="*/ 2 h 27"/>
                <a:gd name="T6" fmla="*/ 3 w 75"/>
                <a:gd name="T7" fmla="*/ 4 h 27"/>
                <a:gd name="T8" fmla="*/ 7 w 75"/>
                <a:gd name="T9" fmla="*/ 6 h 27"/>
                <a:gd name="T10" fmla="*/ 11 w 75"/>
                <a:gd name="T11" fmla="*/ 8 h 27"/>
                <a:gd name="T12" fmla="*/ 15 w 75"/>
                <a:gd name="T13" fmla="*/ 10 h 27"/>
                <a:gd name="T14" fmla="*/ 20 w 75"/>
                <a:gd name="T15" fmla="*/ 11 h 27"/>
                <a:gd name="T16" fmla="*/ 24 w 75"/>
                <a:gd name="T17" fmla="*/ 12 h 27"/>
                <a:gd name="T18" fmla="*/ 28 w 75"/>
                <a:gd name="T19" fmla="*/ 13 h 27"/>
                <a:gd name="T20" fmla="*/ 31 w 75"/>
                <a:gd name="T21" fmla="*/ 13 h 27"/>
                <a:gd name="T22" fmla="*/ 35 w 75"/>
                <a:gd name="T23" fmla="*/ 13 h 27"/>
                <a:gd name="T24" fmla="*/ 37 w 75"/>
                <a:gd name="T25" fmla="*/ 13 h 27"/>
                <a:gd name="T26" fmla="*/ 35 w 75"/>
                <a:gd name="T27" fmla="*/ 12 h 27"/>
                <a:gd name="T28" fmla="*/ 31 w 75"/>
                <a:gd name="T29" fmla="*/ 12 h 27"/>
                <a:gd name="T30" fmla="*/ 29 w 75"/>
                <a:gd name="T31" fmla="*/ 10 h 27"/>
                <a:gd name="T32" fmla="*/ 27 w 75"/>
                <a:gd name="T33" fmla="*/ 9 h 27"/>
                <a:gd name="T34" fmla="*/ 24 w 75"/>
                <a:gd name="T35" fmla="*/ 8 h 27"/>
                <a:gd name="T36" fmla="*/ 22 w 75"/>
                <a:gd name="T37" fmla="*/ 7 h 27"/>
                <a:gd name="T38" fmla="*/ 19 w 75"/>
                <a:gd name="T39" fmla="*/ 7 h 27"/>
                <a:gd name="T40" fmla="*/ 17 w 75"/>
                <a:gd name="T41" fmla="*/ 7 h 27"/>
                <a:gd name="T42" fmla="*/ 15 w 75"/>
                <a:gd name="T43" fmla="*/ 7 h 27"/>
                <a:gd name="T44" fmla="*/ 13 w 75"/>
                <a:gd name="T45" fmla="*/ 9 h 27"/>
                <a:gd name="T46" fmla="*/ 13 w 75"/>
                <a:gd name="T47" fmla="*/ 9 h 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5" h="27">
                  <a:moveTo>
                    <a:pt x="26" y="18"/>
                  </a:moveTo>
                  <a:lnTo>
                    <a:pt x="5" y="0"/>
                  </a:lnTo>
                  <a:lnTo>
                    <a:pt x="0" y="5"/>
                  </a:lnTo>
                  <a:lnTo>
                    <a:pt x="6" y="9"/>
                  </a:lnTo>
                  <a:lnTo>
                    <a:pt x="14" y="13"/>
                  </a:lnTo>
                  <a:lnTo>
                    <a:pt x="23" y="16"/>
                  </a:lnTo>
                  <a:lnTo>
                    <a:pt x="31" y="20"/>
                  </a:lnTo>
                  <a:lnTo>
                    <a:pt x="40" y="22"/>
                  </a:lnTo>
                  <a:lnTo>
                    <a:pt x="49" y="25"/>
                  </a:lnTo>
                  <a:lnTo>
                    <a:pt x="57" y="26"/>
                  </a:lnTo>
                  <a:lnTo>
                    <a:pt x="63" y="27"/>
                  </a:lnTo>
                  <a:lnTo>
                    <a:pt x="70" y="27"/>
                  </a:lnTo>
                  <a:lnTo>
                    <a:pt x="75" y="26"/>
                  </a:lnTo>
                  <a:lnTo>
                    <a:pt x="70" y="25"/>
                  </a:lnTo>
                  <a:lnTo>
                    <a:pt x="63" y="24"/>
                  </a:lnTo>
                  <a:lnTo>
                    <a:pt x="59" y="21"/>
                  </a:lnTo>
                  <a:lnTo>
                    <a:pt x="54" y="19"/>
                  </a:lnTo>
                  <a:lnTo>
                    <a:pt x="49" y="16"/>
                  </a:lnTo>
                  <a:lnTo>
                    <a:pt x="44" y="15"/>
                  </a:lnTo>
                  <a:lnTo>
                    <a:pt x="39" y="14"/>
                  </a:lnTo>
                  <a:lnTo>
                    <a:pt x="34" y="14"/>
                  </a:lnTo>
                  <a:lnTo>
                    <a:pt x="30" y="15"/>
                  </a:lnTo>
                  <a:lnTo>
                    <a:pt x="2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49" name="Freeform 420"/>
            <p:cNvSpPr>
              <a:spLocks/>
            </p:cNvSpPr>
            <p:nvPr/>
          </p:nvSpPr>
          <p:spPr bwMode="auto">
            <a:xfrm>
              <a:off x="2363" y="3048"/>
              <a:ext cx="5" cy="4"/>
            </a:xfrm>
            <a:custGeom>
              <a:avLst/>
              <a:gdLst>
                <a:gd name="T0" fmla="*/ 5 w 10"/>
                <a:gd name="T1" fmla="*/ 4 h 6"/>
                <a:gd name="T2" fmla="*/ 5 w 10"/>
                <a:gd name="T3" fmla="*/ 0 h 6"/>
                <a:gd name="T4" fmla="*/ 0 w 10"/>
                <a:gd name="T5" fmla="*/ 4 h 6"/>
                <a:gd name="T6" fmla="*/ 5 w 10"/>
                <a:gd name="T7" fmla="*/ 4 h 6"/>
                <a:gd name="T8" fmla="*/ 5 w 10"/>
                <a:gd name="T9" fmla="*/ 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">
                  <a:moveTo>
                    <a:pt x="10" y="6"/>
                  </a:moveTo>
                  <a:lnTo>
                    <a:pt x="10" y="0"/>
                  </a:lnTo>
                  <a:lnTo>
                    <a:pt x="0" y="6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650" name="Freeform 421"/>
            <p:cNvSpPr>
              <a:spLocks/>
            </p:cNvSpPr>
            <p:nvPr/>
          </p:nvSpPr>
          <p:spPr bwMode="auto">
            <a:xfrm>
              <a:off x="2304" y="3050"/>
              <a:ext cx="6" cy="6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6 h 11"/>
                <a:gd name="T4" fmla="*/ 6 w 12"/>
                <a:gd name="T5" fmla="*/ 3 h 11"/>
                <a:gd name="T6" fmla="*/ 6 w 12"/>
                <a:gd name="T7" fmla="*/ 2 h 11"/>
                <a:gd name="T8" fmla="*/ 6 w 12"/>
                <a:gd name="T9" fmla="*/ 1 h 11"/>
                <a:gd name="T10" fmla="*/ 5 w 12"/>
                <a:gd name="T11" fmla="*/ 1 h 11"/>
                <a:gd name="T12" fmla="*/ 5 w 12"/>
                <a:gd name="T13" fmla="*/ 0 h 11"/>
                <a:gd name="T14" fmla="*/ 4 w 12"/>
                <a:gd name="T15" fmla="*/ 1 h 11"/>
                <a:gd name="T16" fmla="*/ 3 w 12"/>
                <a:gd name="T17" fmla="*/ 1 h 11"/>
                <a:gd name="T18" fmla="*/ 2 w 12"/>
                <a:gd name="T19" fmla="*/ 1 h 11"/>
                <a:gd name="T20" fmla="*/ 2 w 12"/>
                <a:gd name="T21" fmla="*/ 1 h 11"/>
                <a:gd name="T22" fmla="*/ 1 w 12"/>
                <a:gd name="T23" fmla="*/ 1 h 11"/>
                <a:gd name="T24" fmla="*/ 0 w 12"/>
                <a:gd name="T25" fmla="*/ 0 h 11"/>
                <a:gd name="T26" fmla="*/ 0 w 12"/>
                <a:gd name="T27" fmla="*/ 0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" h="11">
                  <a:moveTo>
                    <a:pt x="0" y="0"/>
                  </a:moveTo>
                  <a:lnTo>
                    <a:pt x="0" y="11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sp>
        <p:nvSpPr>
          <p:cNvPr id="944550" name="Rectangle 422"/>
          <p:cNvSpPr>
            <a:spLocks noChangeArrowheads="1"/>
          </p:cNvSpPr>
          <p:nvPr/>
        </p:nvSpPr>
        <p:spPr bwMode="auto">
          <a:xfrm>
            <a:off x="1676400" y="0"/>
            <a:ext cx="1295400" cy="4343400"/>
          </a:xfrm>
          <a:prstGeom prst="rect">
            <a:avLst/>
          </a:prstGeom>
          <a:gradFill rotWithShape="0">
            <a:gsLst>
              <a:gs pos="0">
                <a:srgbClr val="00FF00"/>
              </a:gs>
              <a:gs pos="100000">
                <a:srgbClr val="0080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>
              <a:spcBef>
                <a:spcPct val="0"/>
              </a:spcBef>
              <a:defRPr/>
            </a:pPr>
            <a:endParaRPr lang="en-US" sz="200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944551" name="Rectangle 423"/>
          <p:cNvSpPr>
            <a:spLocks noChangeArrowheads="1"/>
          </p:cNvSpPr>
          <p:nvPr/>
        </p:nvSpPr>
        <p:spPr bwMode="auto">
          <a:xfrm>
            <a:off x="2819400" y="0"/>
            <a:ext cx="1295400" cy="4343400"/>
          </a:xfrm>
          <a:prstGeom prst="rect">
            <a:avLst/>
          </a:prstGeom>
          <a:gradFill rotWithShape="0">
            <a:gsLst>
              <a:gs pos="0">
                <a:srgbClr val="00FF00"/>
              </a:gs>
              <a:gs pos="100000">
                <a:srgbClr val="0080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>
              <a:spcBef>
                <a:spcPct val="0"/>
              </a:spcBef>
              <a:defRPr/>
            </a:pPr>
            <a:endParaRPr lang="en-US" sz="200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944552" name="Rectangle 424"/>
          <p:cNvSpPr>
            <a:spLocks noChangeArrowheads="1"/>
          </p:cNvSpPr>
          <p:nvPr/>
        </p:nvSpPr>
        <p:spPr bwMode="auto">
          <a:xfrm>
            <a:off x="3962400" y="0"/>
            <a:ext cx="1295400" cy="4343400"/>
          </a:xfrm>
          <a:prstGeom prst="rect">
            <a:avLst/>
          </a:prstGeom>
          <a:gradFill rotWithShape="0">
            <a:gsLst>
              <a:gs pos="0">
                <a:srgbClr val="00FF00"/>
              </a:gs>
              <a:gs pos="100000">
                <a:srgbClr val="0080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>
              <a:spcBef>
                <a:spcPct val="0"/>
              </a:spcBef>
              <a:defRPr/>
            </a:pPr>
            <a:endParaRPr lang="en-US" sz="200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944553" name="Rectangle 425"/>
          <p:cNvSpPr>
            <a:spLocks noChangeArrowheads="1"/>
          </p:cNvSpPr>
          <p:nvPr/>
        </p:nvSpPr>
        <p:spPr bwMode="auto">
          <a:xfrm>
            <a:off x="7467600" y="0"/>
            <a:ext cx="1295400" cy="4343400"/>
          </a:xfrm>
          <a:prstGeom prst="rect">
            <a:avLst/>
          </a:prstGeom>
          <a:gradFill rotWithShape="0">
            <a:gsLst>
              <a:gs pos="0">
                <a:srgbClr val="00FF00"/>
              </a:gs>
              <a:gs pos="100000">
                <a:srgbClr val="0080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>
              <a:spcBef>
                <a:spcPct val="0"/>
              </a:spcBef>
              <a:defRPr/>
            </a:pPr>
            <a:endParaRPr lang="en-US" sz="200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944554" name="Text Box 426"/>
          <p:cNvSpPr txBox="1">
            <a:spLocks noChangeArrowheads="1"/>
          </p:cNvSpPr>
          <p:nvPr/>
        </p:nvSpPr>
        <p:spPr bwMode="auto">
          <a:xfrm>
            <a:off x="647700" y="5410200"/>
            <a:ext cx="80010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ko-KR" altLang="en-US" sz="3600" b="1" i="1" dirty="0">
                <a:solidFill>
                  <a:srgbClr val="FFFFFF"/>
                </a:solidFill>
                <a:latin typeface="Arial"/>
                <a:cs typeface="Arial"/>
              </a:rPr>
              <a:t>일곱째까지 그렇게 하다가</a:t>
            </a:r>
            <a:r>
              <a:rPr lang="en-US" sz="3600" b="1" i="1" dirty="0" smtClean="0">
                <a:solidFill>
                  <a:srgbClr val="FFFFFF"/>
                </a:solidFill>
                <a:latin typeface="Arial"/>
                <a:cs typeface="Arial"/>
              </a:rPr>
              <a:t>."</a:t>
            </a:r>
            <a:endParaRPr lang="en-US" sz="3600" b="1" i="1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944555" name="Rectangle 427"/>
          <p:cNvSpPr>
            <a:spLocks noChangeArrowheads="1"/>
          </p:cNvSpPr>
          <p:nvPr/>
        </p:nvSpPr>
        <p:spPr bwMode="auto">
          <a:xfrm>
            <a:off x="6400800" y="0"/>
            <a:ext cx="1066800" cy="4343400"/>
          </a:xfrm>
          <a:prstGeom prst="rect">
            <a:avLst/>
          </a:prstGeom>
          <a:gradFill rotWithShape="0">
            <a:gsLst>
              <a:gs pos="0">
                <a:srgbClr val="00FF00"/>
              </a:gs>
              <a:gs pos="100000">
                <a:srgbClr val="0080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>
              <a:spcBef>
                <a:spcPct val="0"/>
              </a:spcBef>
              <a:defRPr/>
            </a:pPr>
            <a:endParaRPr lang="en-US" sz="200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944556" name="Text Box 428"/>
          <p:cNvSpPr txBox="1">
            <a:spLocks noChangeArrowheads="1"/>
          </p:cNvSpPr>
          <p:nvPr/>
        </p:nvSpPr>
        <p:spPr bwMode="auto">
          <a:xfrm>
            <a:off x="387424" y="4797152"/>
            <a:ext cx="80010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ko-KR" altLang="en-US" sz="3600" b="1" i="1" dirty="0" smtClean="0">
                <a:solidFill>
                  <a:srgbClr val="FFFFFF"/>
                </a:solidFill>
                <a:latin typeface="Arial"/>
                <a:cs typeface="Arial"/>
              </a:rPr>
              <a:t>세째로</a:t>
            </a:r>
            <a:endParaRPr lang="en-US" sz="3600" b="1" i="1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944557" name="Rectangle 429"/>
          <p:cNvSpPr>
            <a:spLocks noChangeArrowheads="1"/>
          </p:cNvSpPr>
          <p:nvPr/>
        </p:nvSpPr>
        <p:spPr bwMode="auto">
          <a:xfrm>
            <a:off x="5181600" y="0"/>
            <a:ext cx="1295400" cy="4343400"/>
          </a:xfrm>
          <a:prstGeom prst="rect">
            <a:avLst/>
          </a:prstGeom>
          <a:gradFill rotWithShape="0">
            <a:gsLst>
              <a:gs pos="0">
                <a:srgbClr val="00FF00"/>
              </a:gs>
              <a:gs pos="100000">
                <a:srgbClr val="0080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>
              <a:spcBef>
                <a:spcPct val="0"/>
              </a:spcBef>
              <a:defRPr/>
            </a:pPr>
            <a:endParaRPr lang="en-US" sz="200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944558" name="Text Box 430"/>
          <p:cNvSpPr txBox="1">
            <a:spLocks noChangeArrowheads="1"/>
          </p:cNvSpPr>
          <p:nvPr/>
        </p:nvSpPr>
        <p:spPr bwMode="auto">
          <a:xfrm>
            <a:off x="4648200" y="6248400"/>
            <a:ext cx="4419600" cy="52322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sz="2800" b="1">
                <a:solidFill>
                  <a:srgbClr val="FFFFFF"/>
                </a:solidFill>
                <a:latin typeface="Arial"/>
                <a:cs typeface="Arial"/>
              </a:rPr>
              <a:t>Matthew 22:26 (NIV)</a:t>
            </a:r>
            <a:endParaRPr lang="en-US" sz="2000">
              <a:solidFill>
                <a:srgbClr val="0000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426278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445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944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944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944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944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944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944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135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944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4550" grpId="0" animBg="1"/>
      <p:bldP spid="944551" grpId="0" animBg="1"/>
      <p:bldP spid="944552" grpId="0" animBg="1"/>
      <p:bldP spid="944553" grpId="0" animBg="1"/>
      <p:bldP spid="944554" grpId="0" autoUpdateAnimBg="0"/>
      <p:bldP spid="944555" grpId="0" animBg="1"/>
      <p:bldP spid="944556" grpId="0" autoUpdateAnimBg="0"/>
      <p:bldP spid="944557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154" name="Rectangle 2"/>
          <p:cNvSpPr>
            <a:spLocks noChangeArrowheads="1"/>
          </p:cNvSpPr>
          <p:nvPr/>
        </p:nvSpPr>
        <p:spPr bwMode="auto">
          <a:xfrm>
            <a:off x="-38100" y="9525"/>
            <a:ext cx="9144000" cy="6858000"/>
          </a:xfrm>
          <a:prstGeom prst="rect">
            <a:avLst/>
          </a:prstGeom>
          <a:gradFill rotWithShape="0">
            <a:gsLst>
              <a:gs pos="0">
                <a:srgbClr val="00FF00"/>
              </a:gs>
              <a:gs pos="100000">
                <a:srgbClr val="008000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>
              <a:spcBef>
                <a:spcPct val="0"/>
              </a:spcBef>
              <a:defRPr/>
            </a:pPr>
            <a:endParaRPr lang="en-US" sz="2000">
              <a:solidFill>
                <a:srgbClr val="000000"/>
              </a:solidFill>
              <a:latin typeface="Arial"/>
              <a:cs typeface="Arial"/>
            </a:endParaRPr>
          </a:p>
        </p:txBody>
      </p:sp>
      <p:pic>
        <p:nvPicPr>
          <p:cNvPr id="15362" name="Picture 3" descr="M:\IMAGES\CELEBHOL\CELEBRTN\MARRIAGE\CCMPR003.WM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905000" y="546100"/>
            <a:ext cx="1016000" cy="3644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363" name="Group 4"/>
          <p:cNvGrpSpPr>
            <a:grpSpLocks/>
          </p:cNvGrpSpPr>
          <p:nvPr/>
        </p:nvGrpSpPr>
        <p:grpSpPr bwMode="auto">
          <a:xfrm>
            <a:off x="533400" y="533400"/>
            <a:ext cx="1249363" cy="3808413"/>
            <a:chOff x="1830" y="1009"/>
            <a:chExt cx="787" cy="2399"/>
          </a:xfrm>
        </p:grpSpPr>
        <p:sp>
          <p:nvSpPr>
            <p:cNvPr id="15674" name="Freeform 5"/>
            <p:cNvSpPr>
              <a:spLocks/>
            </p:cNvSpPr>
            <p:nvPr/>
          </p:nvSpPr>
          <p:spPr bwMode="auto">
            <a:xfrm>
              <a:off x="2184" y="1012"/>
              <a:ext cx="2" cy="2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1 w 3"/>
                <a:gd name="T9" fmla="*/ 0 h 2"/>
                <a:gd name="T10" fmla="*/ 1 w 3"/>
                <a:gd name="T11" fmla="*/ 0 h 2"/>
                <a:gd name="T12" fmla="*/ 1 w 3"/>
                <a:gd name="T13" fmla="*/ 0 h 2"/>
                <a:gd name="T14" fmla="*/ 1 w 3"/>
                <a:gd name="T15" fmla="*/ 1 h 2"/>
                <a:gd name="T16" fmla="*/ 1 w 3"/>
                <a:gd name="T17" fmla="*/ 1 h 2"/>
                <a:gd name="T18" fmla="*/ 0 w 3"/>
                <a:gd name="T19" fmla="*/ 1 h 2"/>
                <a:gd name="T20" fmla="*/ 0 w 3"/>
                <a:gd name="T21" fmla="*/ 1 h 2"/>
                <a:gd name="T22" fmla="*/ 0 w 3"/>
                <a:gd name="T23" fmla="*/ 1 h 2"/>
                <a:gd name="T24" fmla="*/ 1 w 3"/>
                <a:gd name="T25" fmla="*/ 2 h 2"/>
                <a:gd name="T26" fmla="*/ 2 w 3"/>
                <a:gd name="T27" fmla="*/ 0 h 2"/>
                <a:gd name="T28" fmla="*/ 2 w 3"/>
                <a:gd name="T29" fmla="*/ 0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75" name="Freeform 6"/>
            <p:cNvSpPr>
              <a:spLocks/>
            </p:cNvSpPr>
            <p:nvPr/>
          </p:nvSpPr>
          <p:spPr bwMode="auto">
            <a:xfrm>
              <a:off x="2186" y="1012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1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0 w 2"/>
                <a:gd name="T13" fmla="*/ 0 h 1"/>
                <a:gd name="T14" fmla="*/ 0 w 2"/>
                <a:gd name="T15" fmla="*/ 0 h 1"/>
                <a:gd name="T16" fmla="*/ 0 w 2"/>
                <a:gd name="T17" fmla="*/ 0 h 1"/>
                <a:gd name="T18" fmla="*/ 0 w 2"/>
                <a:gd name="T19" fmla="*/ 0 h 1"/>
                <a:gd name="T20" fmla="*/ 0 w 2"/>
                <a:gd name="T21" fmla="*/ 0 h 1"/>
                <a:gd name="T22" fmla="*/ 0 w 2"/>
                <a:gd name="T23" fmla="*/ 0 h 1"/>
                <a:gd name="T24" fmla="*/ 1 w 2"/>
                <a:gd name="T25" fmla="*/ 0 h 1"/>
                <a:gd name="T26" fmla="*/ 1 w 2"/>
                <a:gd name="T27" fmla="*/ 0 h 1"/>
                <a:gd name="T28" fmla="*/ 0 w 2"/>
                <a:gd name="T29" fmla="*/ 0 h 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76" name="Freeform 7"/>
            <p:cNvSpPr>
              <a:spLocks noEditPoints="1"/>
            </p:cNvSpPr>
            <p:nvPr/>
          </p:nvSpPr>
          <p:spPr bwMode="auto">
            <a:xfrm>
              <a:off x="1830" y="1009"/>
              <a:ext cx="770" cy="2342"/>
            </a:xfrm>
            <a:custGeom>
              <a:avLst/>
              <a:gdLst>
                <a:gd name="T0" fmla="*/ 768 w 1539"/>
                <a:gd name="T1" fmla="*/ 902 h 4682"/>
                <a:gd name="T2" fmla="*/ 613 w 1539"/>
                <a:gd name="T3" fmla="*/ 1007 h 4682"/>
                <a:gd name="T4" fmla="*/ 610 w 1539"/>
                <a:gd name="T5" fmla="*/ 597 h 4682"/>
                <a:gd name="T6" fmla="*/ 738 w 1539"/>
                <a:gd name="T7" fmla="*/ 586 h 4682"/>
                <a:gd name="T8" fmla="*/ 468 w 1539"/>
                <a:gd name="T9" fmla="*/ 278 h 4682"/>
                <a:gd name="T10" fmla="*/ 400 w 1539"/>
                <a:gd name="T11" fmla="*/ 15 h 4682"/>
                <a:gd name="T12" fmla="*/ 253 w 1539"/>
                <a:gd name="T13" fmla="*/ 57 h 4682"/>
                <a:gd name="T14" fmla="*/ 100 w 1539"/>
                <a:gd name="T15" fmla="*/ 409 h 4682"/>
                <a:gd name="T16" fmla="*/ 27 w 1539"/>
                <a:gd name="T17" fmla="*/ 909 h 4682"/>
                <a:gd name="T18" fmla="*/ 195 w 1539"/>
                <a:gd name="T19" fmla="*/ 2209 h 4682"/>
                <a:gd name="T20" fmla="*/ 194 w 1539"/>
                <a:gd name="T21" fmla="*/ 2335 h 4682"/>
                <a:gd name="T22" fmla="*/ 340 w 1539"/>
                <a:gd name="T23" fmla="*/ 2070 h 4682"/>
                <a:gd name="T24" fmla="*/ 624 w 1539"/>
                <a:gd name="T25" fmla="*/ 1345 h 4682"/>
                <a:gd name="T26" fmla="*/ 615 w 1539"/>
                <a:gd name="T27" fmla="*/ 1171 h 4682"/>
                <a:gd name="T28" fmla="*/ 474 w 1539"/>
                <a:gd name="T29" fmla="*/ 444 h 4682"/>
                <a:gd name="T30" fmla="*/ 466 w 1539"/>
                <a:gd name="T31" fmla="*/ 457 h 4682"/>
                <a:gd name="T32" fmla="*/ 448 w 1539"/>
                <a:gd name="T33" fmla="*/ 453 h 4682"/>
                <a:gd name="T34" fmla="*/ 434 w 1539"/>
                <a:gd name="T35" fmla="*/ 450 h 4682"/>
                <a:gd name="T36" fmla="*/ 471 w 1539"/>
                <a:gd name="T37" fmla="*/ 574 h 4682"/>
                <a:gd name="T38" fmla="*/ 496 w 1539"/>
                <a:gd name="T39" fmla="*/ 321 h 4682"/>
                <a:gd name="T40" fmla="*/ 459 w 1539"/>
                <a:gd name="T41" fmla="*/ 475 h 4682"/>
                <a:gd name="T42" fmla="*/ 434 w 1539"/>
                <a:gd name="T43" fmla="*/ 53 h 4682"/>
                <a:gd name="T44" fmla="*/ 428 w 1539"/>
                <a:gd name="T45" fmla="*/ 37 h 4682"/>
                <a:gd name="T46" fmla="*/ 443 w 1539"/>
                <a:gd name="T47" fmla="*/ 83 h 4682"/>
                <a:gd name="T48" fmla="*/ 404 w 1539"/>
                <a:gd name="T49" fmla="*/ 29 h 4682"/>
                <a:gd name="T50" fmla="*/ 264 w 1539"/>
                <a:gd name="T51" fmla="*/ 205 h 4682"/>
                <a:gd name="T52" fmla="*/ 330 w 1539"/>
                <a:gd name="T53" fmla="*/ 110 h 4682"/>
                <a:gd name="T54" fmla="*/ 387 w 1539"/>
                <a:gd name="T55" fmla="*/ 73 h 4682"/>
                <a:gd name="T56" fmla="*/ 413 w 1539"/>
                <a:gd name="T57" fmla="*/ 66 h 4682"/>
                <a:gd name="T58" fmla="*/ 442 w 1539"/>
                <a:gd name="T59" fmla="*/ 181 h 4682"/>
                <a:gd name="T60" fmla="*/ 458 w 1539"/>
                <a:gd name="T61" fmla="*/ 189 h 4682"/>
                <a:gd name="T62" fmla="*/ 449 w 1539"/>
                <a:gd name="T63" fmla="*/ 163 h 4682"/>
                <a:gd name="T64" fmla="*/ 453 w 1539"/>
                <a:gd name="T65" fmla="*/ 278 h 4682"/>
                <a:gd name="T66" fmla="*/ 440 w 1539"/>
                <a:gd name="T67" fmla="*/ 276 h 4682"/>
                <a:gd name="T68" fmla="*/ 349 w 1539"/>
                <a:gd name="T69" fmla="*/ 341 h 4682"/>
                <a:gd name="T70" fmla="*/ 334 w 1539"/>
                <a:gd name="T71" fmla="*/ 355 h 4682"/>
                <a:gd name="T72" fmla="*/ 325 w 1539"/>
                <a:gd name="T73" fmla="*/ 413 h 4682"/>
                <a:gd name="T74" fmla="*/ 385 w 1539"/>
                <a:gd name="T75" fmla="*/ 575 h 4682"/>
                <a:gd name="T76" fmla="*/ 312 w 1539"/>
                <a:gd name="T77" fmla="*/ 481 h 4682"/>
                <a:gd name="T78" fmla="*/ 324 w 1539"/>
                <a:gd name="T79" fmla="*/ 774 h 4682"/>
                <a:gd name="T80" fmla="*/ 168 w 1539"/>
                <a:gd name="T81" fmla="*/ 2313 h 4682"/>
                <a:gd name="T82" fmla="*/ 256 w 1539"/>
                <a:gd name="T83" fmla="*/ 2303 h 4682"/>
                <a:gd name="T84" fmla="*/ 83 w 1539"/>
                <a:gd name="T85" fmla="*/ 940 h 4682"/>
                <a:gd name="T86" fmla="*/ 105 w 1539"/>
                <a:gd name="T87" fmla="*/ 429 h 4682"/>
                <a:gd name="T88" fmla="*/ 242 w 1539"/>
                <a:gd name="T89" fmla="*/ 559 h 4682"/>
                <a:gd name="T90" fmla="*/ 224 w 1539"/>
                <a:gd name="T91" fmla="*/ 1209 h 4682"/>
                <a:gd name="T92" fmla="*/ 356 w 1539"/>
                <a:gd name="T93" fmla="*/ 1246 h 4682"/>
                <a:gd name="T94" fmla="*/ 342 w 1539"/>
                <a:gd name="T95" fmla="*/ 876 h 4682"/>
                <a:gd name="T96" fmla="*/ 433 w 1539"/>
                <a:gd name="T97" fmla="*/ 765 h 4682"/>
                <a:gd name="T98" fmla="*/ 547 w 1539"/>
                <a:gd name="T99" fmla="*/ 537 h 4682"/>
                <a:gd name="T100" fmla="*/ 491 w 1539"/>
                <a:gd name="T101" fmla="*/ 573 h 4682"/>
                <a:gd name="T102" fmla="*/ 492 w 1539"/>
                <a:gd name="T103" fmla="*/ 535 h 4682"/>
                <a:gd name="T104" fmla="*/ 596 w 1539"/>
                <a:gd name="T105" fmla="*/ 699 h 4682"/>
                <a:gd name="T106" fmla="*/ 535 w 1539"/>
                <a:gd name="T107" fmla="*/ 999 h 4682"/>
                <a:gd name="T108" fmla="*/ 566 w 1539"/>
                <a:gd name="T109" fmla="*/ 1283 h 4682"/>
                <a:gd name="T110" fmla="*/ 547 w 1539"/>
                <a:gd name="T111" fmla="*/ 544 h 4682"/>
                <a:gd name="T112" fmla="*/ 547 w 1539"/>
                <a:gd name="T113" fmla="*/ 545 h 4682"/>
                <a:gd name="T114" fmla="*/ 577 w 1539"/>
                <a:gd name="T115" fmla="*/ 985 h 4682"/>
                <a:gd name="T116" fmla="*/ 599 w 1539"/>
                <a:gd name="T117" fmla="*/ 1317 h 4682"/>
                <a:gd name="T118" fmla="*/ 693 w 1539"/>
                <a:gd name="T119" fmla="*/ 1226 h 4682"/>
                <a:gd name="T120" fmla="*/ 658 w 1539"/>
                <a:gd name="T121" fmla="*/ 1314 h 4682"/>
                <a:gd name="T122" fmla="*/ 621 w 1539"/>
                <a:gd name="T123" fmla="*/ 1275 h 4682"/>
                <a:gd name="T124" fmla="*/ 613 w 1539"/>
                <a:gd name="T125" fmla="*/ 1312 h 46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39" h="4682">
                  <a:moveTo>
                    <a:pt x="1274" y="2702"/>
                  </a:moveTo>
                  <a:lnTo>
                    <a:pt x="1280" y="2698"/>
                  </a:lnTo>
                  <a:lnTo>
                    <a:pt x="1286" y="2694"/>
                  </a:lnTo>
                  <a:lnTo>
                    <a:pt x="1293" y="2689"/>
                  </a:lnTo>
                  <a:lnTo>
                    <a:pt x="1300" y="2686"/>
                  </a:lnTo>
                  <a:lnTo>
                    <a:pt x="1307" y="2682"/>
                  </a:lnTo>
                  <a:lnTo>
                    <a:pt x="1315" y="2679"/>
                  </a:lnTo>
                  <a:lnTo>
                    <a:pt x="1322" y="2676"/>
                  </a:lnTo>
                  <a:lnTo>
                    <a:pt x="1329" y="2674"/>
                  </a:lnTo>
                  <a:lnTo>
                    <a:pt x="1336" y="2671"/>
                  </a:lnTo>
                  <a:lnTo>
                    <a:pt x="1343" y="2668"/>
                  </a:lnTo>
                  <a:lnTo>
                    <a:pt x="1368" y="2659"/>
                  </a:lnTo>
                  <a:lnTo>
                    <a:pt x="1383" y="2645"/>
                  </a:lnTo>
                  <a:lnTo>
                    <a:pt x="1393" y="2628"/>
                  </a:lnTo>
                  <a:lnTo>
                    <a:pt x="1398" y="2606"/>
                  </a:lnTo>
                  <a:lnTo>
                    <a:pt x="1398" y="2582"/>
                  </a:lnTo>
                  <a:lnTo>
                    <a:pt x="1396" y="2557"/>
                  </a:lnTo>
                  <a:lnTo>
                    <a:pt x="1395" y="2532"/>
                  </a:lnTo>
                  <a:lnTo>
                    <a:pt x="1393" y="2506"/>
                  </a:lnTo>
                  <a:lnTo>
                    <a:pt x="1393" y="2482"/>
                  </a:lnTo>
                  <a:lnTo>
                    <a:pt x="1399" y="2459"/>
                  </a:lnTo>
                  <a:lnTo>
                    <a:pt x="1405" y="2447"/>
                  </a:lnTo>
                  <a:lnTo>
                    <a:pt x="1395" y="2444"/>
                  </a:lnTo>
                  <a:lnTo>
                    <a:pt x="1395" y="2439"/>
                  </a:lnTo>
                  <a:lnTo>
                    <a:pt x="1396" y="2434"/>
                  </a:lnTo>
                  <a:lnTo>
                    <a:pt x="1398" y="2430"/>
                  </a:lnTo>
                  <a:lnTo>
                    <a:pt x="1399" y="2426"/>
                  </a:lnTo>
                  <a:lnTo>
                    <a:pt x="1402" y="2421"/>
                  </a:lnTo>
                  <a:lnTo>
                    <a:pt x="1403" y="2417"/>
                  </a:lnTo>
                  <a:lnTo>
                    <a:pt x="1406" y="2413"/>
                  </a:lnTo>
                  <a:lnTo>
                    <a:pt x="1408" y="2408"/>
                  </a:lnTo>
                  <a:lnTo>
                    <a:pt x="1411" y="2404"/>
                  </a:lnTo>
                  <a:lnTo>
                    <a:pt x="1412" y="2400"/>
                  </a:lnTo>
                  <a:lnTo>
                    <a:pt x="1419" y="2407"/>
                  </a:lnTo>
                  <a:lnTo>
                    <a:pt x="1421" y="2403"/>
                  </a:lnTo>
                  <a:lnTo>
                    <a:pt x="1423" y="2397"/>
                  </a:lnTo>
                  <a:lnTo>
                    <a:pt x="1426" y="2393"/>
                  </a:lnTo>
                  <a:lnTo>
                    <a:pt x="1429" y="2388"/>
                  </a:lnTo>
                  <a:lnTo>
                    <a:pt x="1432" y="2386"/>
                  </a:lnTo>
                  <a:lnTo>
                    <a:pt x="1435" y="2381"/>
                  </a:lnTo>
                  <a:lnTo>
                    <a:pt x="1439" y="2377"/>
                  </a:lnTo>
                  <a:lnTo>
                    <a:pt x="1443" y="2374"/>
                  </a:lnTo>
                  <a:lnTo>
                    <a:pt x="1448" y="2371"/>
                  </a:lnTo>
                  <a:lnTo>
                    <a:pt x="1454" y="2368"/>
                  </a:lnTo>
                  <a:lnTo>
                    <a:pt x="1471" y="2294"/>
                  </a:lnTo>
                  <a:lnTo>
                    <a:pt x="1486" y="2216"/>
                  </a:lnTo>
                  <a:lnTo>
                    <a:pt x="1501" y="2138"/>
                  </a:lnTo>
                  <a:lnTo>
                    <a:pt x="1512" y="2056"/>
                  </a:lnTo>
                  <a:lnTo>
                    <a:pt x="1522" y="1973"/>
                  </a:lnTo>
                  <a:lnTo>
                    <a:pt x="1529" y="1890"/>
                  </a:lnTo>
                  <a:lnTo>
                    <a:pt x="1535" y="1804"/>
                  </a:lnTo>
                  <a:lnTo>
                    <a:pt x="1538" y="1718"/>
                  </a:lnTo>
                  <a:lnTo>
                    <a:pt x="1539" y="1632"/>
                  </a:lnTo>
                  <a:lnTo>
                    <a:pt x="1538" y="1544"/>
                  </a:lnTo>
                  <a:lnTo>
                    <a:pt x="1512" y="1560"/>
                  </a:lnTo>
                  <a:lnTo>
                    <a:pt x="1512" y="1575"/>
                  </a:lnTo>
                  <a:lnTo>
                    <a:pt x="1511" y="1587"/>
                  </a:lnTo>
                  <a:lnTo>
                    <a:pt x="1511" y="1600"/>
                  </a:lnTo>
                  <a:lnTo>
                    <a:pt x="1511" y="1615"/>
                  </a:lnTo>
                  <a:lnTo>
                    <a:pt x="1509" y="1628"/>
                  </a:lnTo>
                  <a:lnTo>
                    <a:pt x="1509" y="1642"/>
                  </a:lnTo>
                  <a:lnTo>
                    <a:pt x="1508" y="1655"/>
                  </a:lnTo>
                  <a:lnTo>
                    <a:pt x="1508" y="1668"/>
                  </a:lnTo>
                  <a:lnTo>
                    <a:pt x="1507" y="1682"/>
                  </a:lnTo>
                  <a:lnTo>
                    <a:pt x="1505" y="1695"/>
                  </a:lnTo>
                  <a:lnTo>
                    <a:pt x="1504" y="1761"/>
                  </a:lnTo>
                  <a:lnTo>
                    <a:pt x="1501" y="1827"/>
                  </a:lnTo>
                  <a:lnTo>
                    <a:pt x="1496" y="1894"/>
                  </a:lnTo>
                  <a:lnTo>
                    <a:pt x="1489" y="1960"/>
                  </a:lnTo>
                  <a:lnTo>
                    <a:pt x="1482" y="2026"/>
                  </a:lnTo>
                  <a:lnTo>
                    <a:pt x="1474" y="2092"/>
                  </a:lnTo>
                  <a:lnTo>
                    <a:pt x="1462" y="2156"/>
                  </a:lnTo>
                  <a:lnTo>
                    <a:pt x="1452" y="2222"/>
                  </a:lnTo>
                  <a:lnTo>
                    <a:pt x="1441" y="2287"/>
                  </a:lnTo>
                  <a:lnTo>
                    <a:pt x="1429" y="2351"/>
                  </a:lnTo>
                  <a:lnTo>
                    <a:pt x="1411" y="2343"/>
                  </a:lnTo>
                  <a:lnTo>
                    <a:pt x="1391" y="2337"/>
                  </a:lnTo>
                  <a:lnTo>
                    <a:pt x="1370" y="2333"/>
                  </a:lnTo>
                  <a:lnTo>
                    <a:pt x="1350" y="2328"/>
                  </a:lnTo>
                  <a:lnTo>
                    <a:pt x="1329" y="2325"/>
                  </a:lnTo>
                  <a:lnTo>
                    <a:pt x="1307" y="2322"/>
                  </a:lnTo>
                  <a:lnTo>
                    <a:pt x="1287" y="2320"/>
                  </a:lnTo>
                  <a:lnTo>
                    <a:pt x="1267" y="2317"/>
                  </a:lnTo>
                  <a:lnTo>
                    <a:pt x="1249" y="2314"/>
                  </a:lnTo>
                  <a:lnTo>
                    <a:pt x="1230" y="2310"/>
                  </a:lnTo>
                  <a:lnTo>
                    <a:pt x="1233" y="2251"/>
                  </a:lnTo>
                  <a:lnTo>
                    <a:pt x="1236" y="2192"/>
                  </a:lnTo>
                  <a:lnTo>
                    <a:pt x="1239" y="2132"/>
                  </a:lnTo>
                  <a:lnTo>
                    <a:pt x="1243" y="2073"/>
                  </a:lnTo>
                  <a:lnTo>
                    <a:pt x="1246" y="2013"/>
                  </a:lnTo>
                  <a:lnTo>
                    <a:pt x="1249" y="1954"/>
                  </a:lnTo>
                  <a:lnTo>
                    <a:pt x="1252" y="1894"/>
                  </a:lnTo>
                  <a:lnTo>
                    <a:pt x="1253" y="1835"/>
                  </a:lnTo>
                  <a:lnTo>
                    <a:pt x="1254" y="1777"/>
                  </a:lnTo>
                  <a:lnTo>
                    <a:pt x="1254" y="1716"/>
                  </a:lnTo>
                  <a:lnTo>
                    <a:pt x="1233" y="1729"/>
                  </a:lnTo>
                  <a:lnTo>
                    <a:pt x="1233" y="1777"/>
                  </a:lnTo>
                  <a:lnTo>
                    <a:pt x="1233" y="1824"/>
                  </a:lnTo>
                  <a:lnTo>
                    <a:pt x="1233" y="1871"/>
                  </a:lnTo>
                  <a:lnTo>
                    <a:pt x="1230" y="1918"/>
                  </a:lnTo>
                  <a:lnTo>
                    <a:pt x="1229" y="1966"/>
                  </a:lnTo>
                  <a:lnTo>
                    <a:pt x="1226" y="2013"/>
                  </a:lnTo>
                  <a:lnTo>
                    <a:pt x="1223" y="2060"/>
                  </a:lnTo>
                  <a:lnTo>
                    <a:pt x="1219" y="2108"/>
                  </a:lnTo>
                  <a:lnTo>
                    <a:pt x="1214" y="2155"/>
                  </a:lnTo>
                  <a:lnTo>
                    <a:pt x="1210" y="2204"/>
                  </a:lnTo>
                  <a:lnTo>
                    <a:pt x="1213" y="2159"/>
                  </a:lnTo>
                  <a:lnTo>
                    <a:pt x="1211" y="2115"/>
                  </a:lnTo>
                  <a:lnTo>
                    <a:pt x="1207" y="2069"/>
                  </a:lnTo>
                  <a:lnTo>
                    <a:pt x="1203" y="2022"/>
                  </a:lnTo>
                  <a:lnTo>
                    <a:pt x="1197" y="1976"/>
                  </a:lnTo>
                  <a:lnTo>
                    <a:pt x="1191" y="1928"/>
                  </a:lnTo>
                  <a:lnTo>
                    <a:pt x="1187" y="1881"/>
                  </a:lnTo>
                  <a:lnTo>
                    <a:pt x="1187" y="1834"/>
                  </a:lnTo>
                  <a:lnTo>
                    <a:pt x="1189" y="1787"/>
                  </a:lnTo>
                  <a:lnTo>
                    <a:pt x="1196" y="1739"/>
                  </a:lnTo>
                  <a:lnTo>
                    <a:pt x="1199" y="1739"/>
                  </a:lnTo>
                  <a:lnTo>
                    <a:pt x="1223" y="1575"/>
                  </a:lnTo>
                  <a:lnTo>
                    <a:pt x="1224" y="1590"/>
                  </a:lnTo>
                  <a:lnTo>
                    <a:pt x="1226" y="1606"/>
                  </a:lnTo>
                  <a:lnTo>
                    <a:pt x="1227" y="1622"/>
                  </a:lnTo>
                  <a:lnTo>
                    <a:pt x="1229" y="1636"/>
                  </a:lnTo>
                  <a:lnTo>
                    <a:pt x="1229" y="1652"/>
                  </a:lnTo>
                  <a:lnTo>
                    <a:pt x="1230" y="1668"/>
                  </a:lnTo>
                  <a:lnTo>
                    <a:pt x="1232" y="1683"/>
                  </a:lnTo>
                  <a:lnTo>
                    <a:pt x="1232" y="1699"/>
                  </a:lnTo>
                  <a:lnTo>
                    <a:pt x="1232" y="1714"/>
                  </a:lnTo>
                  <a:lnTo>
                    <a:pt x="1233" y="1729"/>
                  </a:lnTo>
                  <a:lnTo>
                    <a:pt x="1254" y="1716"/>
                  </a:lnTo>
                  <a:lnTo>
                    <a:pt x="1254" y="1679"/>
                  </a:lnTo>
                  <a:lnTo>
                    <a:pt x="1253" y="1640"/>
                  </a:lnTo>
                  <a:lnTo>
                    <a:pt x="1252" y="1603"/>
                  </a:lnTo>
                  <a:lnTo>
                    <a:pt x="1250" y="1566"/>
                  </a:lnTo>
                  <a:lnTo>
                    <a:pt x="1249" y="1527"/>
                  </a:lnTo>
                  <a:lnTo>
                    <a:pt x="1246" y="1490"/>
                  </a:lnTo>
                  <a:lnTo>
                    <a:pt x="1242" y="1453"/>
                  </a:lnTo>
                  <a:lnTo>
                    <a:pt x="1237" y="1416"/>
                  </a:lnTo>
                  <a:lnTo>
                    <a:pt x="1233" y="1378"/>
                  </a:lnTo>
                  <a:lnTo>
                    <a:pt x="1227" y="1341"/>
                  </a:lnTo>
                  <a:lnTo>
                    <a:pt x="1226" y="1332"/>
                  </a:lnTo>
                  <a:lnTo>
                    <a:pt x="1226" y="1322"/>
                  </a:lnTo>
                  <a:lnTo>
                    <a:pt x="1224" y="1312"/>
                  </a:lnTo>
                  <a:lnTo>
                    <a:pt x="1223" y="1304"/>
                  </a:lnTo>
                  <a:lnTo>
                    <a:pt x="1222" y="1294"/>
                  </a:lnTo>
                  <a:lnTo>
                    <a:pt x="1220" y="1284"/>
                  </a:lnTo>
                  <a:lnTo>
                    <a:pt x="1220" y="1274"/>
                  </a:lnTo>
                  <a:lnTo>
                    <a:pt x="1220" y="1264"/>
                  </a:lnTo>
                  <a:lnTo>
                    <a:pt x="1220" y="1254"/>
                  </a:lnTo>
                  <a:lnTo>
                    <a:pt x="1223" y="1244"/>
                  </a:lnTo>
                  <a:lnTo>
                    <a:pt x="1220" y="1231"/>
                  </a:lnTo>
                  <a:lnTo>
                    <a:pt x="1220" y="1218"/>
                  </a:lnTo>
                  <a:lnTo>
                    <a:pt x="1220" y="1205"/>
                  </a:lnTo>
                  <a:lnTo>
                    <a:pt x="1220" y="1193"/>
                  </a:lnTo>
                  <a:lnTo>
                    <a:pt x="1222" y="1181"/>
                  </a:lnTo>
                  <a:lnTo>
                    <a:pt x="1224" y="1169"/>
                  </a:lnTo>
                  <a:lnTo>
                    <a:pt x="1226" y="1156"/>
                  </a:lnTo>
                  <a:lnTo>
                    <a:pt x="1229" y="1145"/>
                  </a:lnTo>
                  <a:lnTo>
                    <a:pt x="1232" y="1132"/>
                  </a:lnTo>
                  <a:lnTo>
                    <a:pt x="1233" y="1117"/>
                  </a:lnTo>
                  <a:lnTo>
                    <a:pt x="1239" y="1082"/>
                  </a:lnTo>
                  <a:lnTo>
                    <a:pt x="1246" y="1047"/>
                  </a:lnTo>
                  <a:lnTo>
                    <a:pt x="1253" y="1013"/>
                  </a:lnTo>
                  <a:lnTo>
                    <a:pt x="1263" y="978"/>
                  </a:lnTo>
                  <a:lnTo>
                    <a:pt x="1273" y="946"/>
                  </a:lnTo>
                  <a:lnTo>
                    <a:pt x="1286" y="913"/>
                  </a:lnTo>
                  <a:lnTo>
                    <a:pt x="1300" y="881"/>
                  </a:lnTo>
                  <a:lnTo>
                    <a:pt x="1317" y="850"/>
                  </a:lnTo>
                  <a:lnTo>
                    <a:pt x="1336" y="819"/>
                  </a:lnTo>
                  <a:lnTo>
                    <a:pt x="1358" y="791"/>
                  </a:lnTo>
                  <a:lnTo>
                    <a:pt x="1359" y="792"/>
                  </a:lnTo>
                  <a:lnTo>
                    <a:pt x="1362" y="794"/>
                  </a:lnTo>
                  <a:lnTo>
                    <a:pt x="1363" y="794"/>
                  </a:lnTo>
                  <a:lnTo>
                    <a:pt x="1366" y="794"/>
                  </a:lnTo>
                  <a:lnTo>
                    <a:pt x="1369" y="794"/>
                  </a:lnTo>
                  <a:lnTo>
                    <a:pt x="1370" y="794"/>
                  </a:lnTo>
                  <a:lnTo>
                    <a:pt x="1373" y="794"/>
                  </a:lnTo>
                  <a:lnTo>
                    <a:pt x="1376" y="794"/>
                  </a:lnTo>
                  <a:lnTo>
                    <a:pt x="1379" y="794"/>
                  </a:lnTo>
                  <a:lnTo>
                    <a:pt x="1382" y="794"/>
                  </a:lnTo>
                  <a:lnTo>
                    <a:pt x="1382" y="784"/>
                  </a:lnTo>
                  <a:lnTo>
                    <a:pt x="1388" y="786"/>
                  </a:lnTo>
                  <a:lnTo>
                    <a:pt x="1393" y="789"/>
                  </a:lnTo>
                  <a:lnTo>
                    <a:pt x="1398" y="794"/>
                  </a:lnTo>
                  <a:lnTo>
                    <a:pt x="1401" y="799"/>
                  </a:lnTo>
                  <a:lnTo>
                    <a:pt x="1402" y="807"/>
                  </a:lnTo>
                  <a:lnTo>
                    <a:pt x="1403" y="812"/>
                  </a:lnTo>
                  <a:lnTo>
                    <a:pt x="1405" y="819"/>
                  </a:lnTo>
                  <a:lnTo>
                    <a:pt x="1408" y="825"/>
                  </a:lnTo>
                  <a:lnTo>
                    <a:pt x="1409" y="832"/>
                  </a:lnTo>
                  <a:lnTo>
                    <a:pt x="1412" y="838"/>
                  </a:lnTo>
                  <a:lnTo>
                    <a:pt x="1412" y="847"/>
                  </a:lnTo>
                  <a:lnTo>
                    <a:pt x="1412" y="855"/>
                  </a:lnTo>
                  <a:lnTo>
                    <a:pt x="1412" y="865"/>
                  </a:lnTo>
                  <a:lnTo>
                    <a:pt x="1412" y="874"/>
                  </a:lnTo>
                  <a:lnTo>
                    <a:pt x="1412" y="884"/>
                  </a:lnTo>
                  <a:lnTo>
                    <a:pt x="1412" y="893"/>
                  </a:lnTo>
                  <a:lnTo>
                    <a:pt x="1413" y="900"/>
                  </a:lnTo>
                  <a:lnTo>
                    <a:pt x="1416" y="908"/>
                  </a:lnTo>
                  <a:lnTo>
                    <a:pt x="1422" y="915"/>
                  </a:lnTo>
                  <a:lnTo>
                    <a:pt x="1429" y="921"/>
                  </a:lnTo>
                  <a:lnTo>
                    <a:pt x="1441" y="983"/>
                  </a:lnTo>
                  <a:lnTo>
                    <a:pt x="1454" y="1046"/>
                  </a:lnTo>
                  <a:lnTo>
                    <a:pt x="1465" y="1109"/>
                  </a:lnTo>
                  <a:lnTo>
                    <a:pt x="1475" y="1172"/>
                  </a:lnTo>
                  <a:lnTo>
                    <a:pt x="1485" y="1236"/>
                  </a:lnTo>
                  <a:lnTo>
                    <a:pt x="1495" y="1301"/>
                  </a:lnTo>
                  <a:lnTo>
                    <a:pt x="1502" y="1365"/>
                  </a:lnTo>
                  <a:lnTo>
                    <a:pt x="1508" y="1430"/>
                  </a:lnTo>
                  <a:lnTo>
                    <a:pt x="1511" y="1496"/>
                  </a:lnTo>
                  <a:lnTo>
                    <a:pt x="1512" y="1560"/>
                  </a:lnTo>
                  <a:lnTo>
                    <a:pt x="1538" y="1544"/>
                  </a:lnTo>
                  <a:lnTo>
                    <a:pt x="1538" y="1519"/>
                  </a:lnTo>
                  <a:lnTo>
                    <a:pt x="1537" y="1493"/>
                  </a:lnTo>
                  <a:lnTo>
                    <a:pt x="1535" y="1467"/>
                  </a:lnTo>
                  <a:lnTo>
                    <a:pt x="1534" y="1441"/>
                  </a:lnTo>
                  <a:lnTo>
                    <a:pt x="1532" y="1416"/>
                  </a:lnTo>
                  <a:lnTo>
                    <a:pt x="1531" y="1391"/>
                  </a:lnTo>
                  <a:lnTo>
                    <a:pt x="1529" y="1365"/>
                  </a:lnTo>
                  <a:lnTo>
                    <a:pt x="1527" y="1340"/>
                  </a:lnTo>
                  <a:lnTo>
                    <a:pt x="1525" y="1314"/>
                  </a:lnTo>
                  <a:lnTo>
                    <a:pt x="1522" y="1289"/>
                  </a:lnTo>
                  <a:lnTo>
                    <a:pt x="1511" y="1236"/>
                  </a:lnTo>
                  <a:lnTo>
                    <a:pt x="1504" y="1183"/>
                  </a:lnTo>
                  <a:lnTo>
                    <a:pt x="1496" y="1128"/>
                  </a:lnTo>
                  <a:lnTo>
                    <a:pt x="1491" y="1073"/>
                  </a:lnTo>
                  <a:lnTo>
                    <a:pt x="1485" y="1019"/>
                  </a:lnTo>
                  <a:lnTo>
                    <a:pt x="1475" y="966"/>
                  </a:lnTo>
                  <a:lnTo>
                    <a:pt x="1464" y="914"/>
                  </a:lnTo>
                  <a:lnTo>
                    <a:pt x="1446" y="865"/>
                  </a:lnTo>
                  <a:lnTo>
                    <a:pt x="1422" y="819"/>
                  </a:lnTo>
                  <a:lnTo>
                    <a:pt x="1392" y="776"/>
                  </a:lnTo>
                  <a:lnTo>
                    <a:pt x="1380" y="775"/>
                  </a:lnTo>
                  <a:lnTo>
                    <a:pt x="1369" y="772"/>
                  </a:lnTo>
                  <a:lnTo>
                    <a:pt x="1359" y="768"/>
                  </a:lnTo>
                  <a:lnTo>
                    <a:pt x="1349" y="764"/>
                  </a:lnTo>
                  <a:lnTo>
                    <a:pt x="1338" y="759"/>
                  </a:lnTo>
                  <a:lnTo>
                    <a:pt x="1327" y="755"/>
                  </a:lnTo>
                  <a:lnTo>
                    <a:pt x="1317" y="749"/>
                  </a:lnTo>
                  <a:lnTo>
                    <a:pt x="1309" y="744"/>
                  </a:lnTo>
                  <a:lnTo>
                    <a:pt x="1299" y="738"/>
                  </a:lnTo>
                  <a:lnTo>
                    <a:pt x="1289" y="732"/>
                  </a:lnTo>
                  <a:lnTo>
                    <a:pt x="1259" y="722"/>
                  </a:lnTo>
                  <a:lnTo>
                    <a:pt x="1229" y="711"/>
                  </a:lnTo>
                  <a:lnTo>
                    <a:pt x="1199" y="701"/>
                  </a:lnTo>
                  <a:lnTo>
                    <a:pt x="1169" y="690"/>
                  </a:lnTo>
                  <a:lnTo>
                    <a:pt x="1138" y="680"/>
                  </a:lnTo>
                  <a:lnTo>
                    <a:pt x="1108" y="670"/>
                  </a:lnTo>
                  <a:lnTo>
                    <a:pt x="1080" y="659"/>
                  </a:lnTo>
                  <a:lnTo>
                    <a:pt x="1050" y="648"/>
                  </a:lnTo>
                  <a:lnTo>
                    <a:pt x="1021" y="636"/>
                  </a:lnTo>
                  <a:lnTo>
                    <a:pt x="992" y="625"/>
                  </a:lnTo>
                  <a:lnTo>
                    <a:pt x="981" y="606"/>
                  </a:lnTo>
                  <a:lnTo>
                    <a:pt x="967" y="589"/>
                  </a:lnTo>
                  <a:lnTo>
                    <a:pt x="951" y="572"/>
                  </a:lnTo>
                  <a:lnTo>
                    <a:pt x="935" y="556"/>
                  </a:lnTo>
                  <a:lnTo>
                    <a:pt x="921" y="540"/>
                  </a:lnTo>
                  <a:lnTo>
                    <a:pt x="908" y="523"/>
                  </a:lnTo>
                  <a:lnTo>
                    <a:pt x="898" y="506"/>
                  </a:lnTo>
                  <a:lnTo>
                    <a:pt x="894" y="487"/>
                  </a:lnTo>
                  <a:lnTo>
                    <a:pt x="894" y="466"/>
                  </a:lnTo>
                  <a:lnTo>
                    <a:pt x="901" y="443"/>
                  </a:lnTo>
                  <a:lnTo>
                    <a:pt x="928" y="430"/>
                  </a:lnTo>
                  <a:lnTo>
                    <a:pt x="937" y="417"/>
                  </a:lnTo>
                  <a:lnTo>
                    <a:pt x="942" y="402"/>
                  </a:lnTo>
                  <a:lnTo>
                    <a:pt x="947" y="388"/>
                  </a:lnTo>
                  <a:lnTo>
                    <a:pt x="949" y="372"/>
                  </a:lnTo>
                  <a:lnTo>
                    <a:pt x="951" y="357"/>
                  </a:lnTo>
                  <a:lnTo>
                    <a:pt x="951" y="341"/>
                  </a:lnTo>
                  <a:lnTo>
                    <a:pt x="948" y="325"/>
                  </a:lnTo>
                  <a:lnTo>
                    <a:pt x="945" y="309"/>
                  </a:lnTo>
                  <a:lnTo>
                    <a:pt x="941" y="295"/>
                  </a:lnTo>
                  <a:lnTo>
                    <a:pt x="935" y="281"/>
                  </a:lnTo>
                  <a:lnTo>
                    <a:pt x="932" y="281"/>
                  </a:lnTo>
                  <a:lnTo>
                    <a:pt x="929" y="281"/>
                  </a:lnTo>
                  <a:lnTo>
                    <a:pt x="925" y="281"/>
                  </a:lnTo>
                  <a:lnTo>
                    <a:pt x="922" y="281"/>
                  </a:lnTo>
                  <a:lnTo>
                    <a:pt x="919" y="281"/>
                  </a:lnTo>
                  <a:lnTo>
                    <a:pt x="916" y="281"/>
                  </a:lnTo>
                  <a:lnTo>
                    <a:pt x="914" y="281"/>
                  </a:lnTo>
                  <a:lnTo>
                    <a:pt x="911" y="281"/>
                  </a:lnTo>
                  <a:lnTo>
                    <a:pt x="908" y="279"/>
                  </a:lnTo>
                  <a:lnTo>
                    <a:pt x="906" y="278"/>
                  </a:lnTo>
                  <a:lnTo>
                    <a:pt x="908" y="264"/>
                  </a:lnTo>
                  <a:lnTo>
                    <a:pt x="909" y="249"/>
                  </a:lnTo>
                  <a:lnTo>
                    <a:pt x="909" y="233"/>
                  </a:lnTo>
                  <a:lnTo>
                    <a:pt x="911" y="218"/>
                  </a:lnTo>
                  <a:lnTo>
                    <a:pt x="911" y="202"/>
                  </a:lnTo>
                  <a:lnTo>
                    <a:pt x="911" y="185"/>
                  </a:lnTo>
                  <a:lnTo>
                    <a:pt x="909" y="170"/>
                  </a:lnTo>
                  <a:lnTo>
                    <a:pt x="909" y="155"/>
                  </a:lnTo>
                  <a:lnTo>
                    <a:pt x="908" y="142"/>
                  </a:lnTo>
                  <a:lnTo>
                    <a:pt x="906" y="130"/>
                  </a:lnTo>
                  <a:lnTo>
                    <a:pt x="899" y="119"/>
                  </a:lnTo>
                  <a:lnTo>
                    <a:pt x="891" y="106"/>
                  </a:lnTo>
                  <a:lnTo>
                    <a:pt x="884" y="92"/>
                  </a:lnTo>
                  <a:lnTo>
                    <a:pt x="875" y="77"/>
                  </a:lnTo>
                  <a:lnTo>
                    <a:pt x="866" y="61"/>
                  </a:lnTo>
                  <a:lnTo>
                    <a:pt x="855" y="49"/>
                  </a:lnTo>
                  <a:lnTo>
                    <a:pt x="845" y="37"/>
                  </a:lnTo>
                  <a:lnTo>
                    <a:pt x="832" y="27"/>
                  </a:lnTo>
                  <a:lnTo>
                    <a:pt x="816" y="21"/>
                  </a:lnTo>
                  <a:lnTo>
                    <a:pt x="800" y="20"/>
                  </a:lnTo>
                  <a:lnTo>
                    <a:pt x="815" y="27"/>
                  </a:lnTo>
                  <a:lnTo>
                    <a:pt x="808" y="30"/>
                  </a:lnTo>
                  <a:lnTo>
                    <a:pt x="802" y="31"/>
                  </a:lnTo>
                  <a:lnTo>
                    <a:pt x="799" y="30"/>
                  </a:lnTo>
                  <a:lnTo>
                    <a:pt x="796" y="29"/>
                  </a:lnTo>
                  <a:lnTo>
                    <a:pt x="795" y="26"/>
                  </a:lnTo>
                  <a:lnTo>
                    <a:pt x="793" y="21"/>
                  </a:lnTo>
                  <a:lnTo>
                    <a:pt x="793" y="18"/>
                  </a:lnTo>
                  <a:lnTo>
                    <a:pt x="790" y="16"/>
                  </a:lnTo>
                  <a:lnTo>
                    <a:pt x="788" y="13"/>
                  </a:lnTo>
                  <a:lnTo>
                    <a:pt x="783" y="13"/>
                  </a:lnTo>
                  <a:lnTo>
                    <a:pt x="775" y="13"/>
                  </a:lnTo>
                  <a:lnTo>
                    <a:pt x="766" y="13"/>
                  </a:lnTo>
                  <a:lnTo>
                    <a:pt x="759" y="11"/>
                  </a:lnTo>
                  <a:lnTo>
                    <a:pt x="752" y="8"/>
                  </a:lnTo>
                  <a:lnTo>
                    <a:pt x="745" y="6"/>
                  </a:lnTo>
                  <a:lnTo>
                    <a:pt x="739" y="4"/>
                  </a:lnTo>
                  <a:lnTo>
                    <a:pt x="732" y="3"/>
                  </a:lnTo>
                  <a:lnTo>
                    <a:pt x="726" y="3"/>
                  </a:lnTo>
                  <a:lnTo>
                    <a:pt x="720" y="6"/>
                  </a:lnTo>
                  <a:lnTo>
                    <a:pt x="715" y="10"/>
                  </a:lnTo>
                  <a:lnTo>
                    <a:pt x="710" y="6"/>
                  </a:lnTo>
                  <a:lnTo>
                    <a:pt x="709" y="8"/>
                  </a:lnTo>
                  <a:lnTo>
                    <a:pt x="707" y="7"/>
                  </a:lnTo>
                  <a:lnTo>
                    <a:pt x="703" y="8"/>
                  </a:lnTo>
                  <a:lnTo>
                    <a:pt x="699" y="8"/>
                  </a:lnTo>
                  <a:lnTo>
                    <a:pt x="694" y="10"/>
                  </a:lnTo>
                  <a:lnTo>
                    <a:pt x="690" y="10"/>
                  </a:lnTo>
                  <a:lnTo>
                    <a:pt x="687" y="10"/>
                  </a:lnTo>
                  <a:lnTo>
                    <a:pt x="684" y="10"/>
                  </a:lnTo>
                  <a:lnTo>
                    <a:pt x="682" y="8"/>
                  </a:lnTo>
                  <a:lnTo>
                    <a:pt x="680" y="6"/>
                  </a:lnTo>
                  <a:lnTo>
                    <a:pt x="680" y="4"/>
                  </a:lnTo>
                  <a:lnTo>
                    <a:pt x="680" y="0"/>
                  </a:lnTo>
                  <a:lnTo>
                    <a:pt x="636" y="10"/>
                  </a:lnTo>
                  <a:lnTo>
                    <a:pt x="620" y="11"/>
                  </a:lnTo>
                  <a:lnTo>
                    <a:pt x="606" y="16"/>
                  </a:lnTo>
                  <a:lnTo>
                    <a:pt x="593" y="23"/>
                  </a:lnTo>
                  <a:lnTo>
                    <a:pt x="580" y="31"/>
                  </a:lnTo>
                  <a:lnTo>
                    <a:pt x="568" y="40"/>
                  </a:lnTo>
                  <a:lnTo>
                    <a:pt x="558" y="50"/>
                  </a:lnTo>
                  <a:lnTo>
                    <a:pt x="547" y="60"/>
                  </a:lnTo>
                  <a:lnTo>
                    <a:pt x="536" y="69"/>
                  </a:lnTo>
                  <a:lnTo>
                    <a:pt x="524" y="76"/>
                  </a:lnTo>
                  <a:lnTo>
                    <a:pt x="511" y="82"/>
                  </a:lnTo>
                  <a:lnTo>
                    <a:pt x="514" y="84"/>
                  </a:lnTo>
                  <a:lnTo>
                    <a:pt x="515" y="89"/>
                  </a:lnTo>
                  <a:lnTo>
                    <a:pt x="515" y="92"/>
                  </a:lnTo>
                  <a:lnTo>
                    <a:pt x="514" y="94"/>
                  </a:lnTo>
                  <a:lnTo>
                    <a:pt x="513" y="97"/>
                  </a:lnTo>
                  <a:lnTo>
                    <a:pt x="510" y="100"/>
                  </a:lnTo>
                  <a:lnTo>
                    <a:pt x="508" y="103"/>
                  </a:lnTo>
                  <a:lnTo>
                    <a:pt x="505" y="106"/>
                  </a:lnTo>
                  <a:lnTo>
                    <a:pt x="505" y="109"/>
                  </a:lnTo>
                  <a:lnTo>
                    <a:pt x="505" y="113"/>
                  </a:lnTo>
                  <a:lnTo>
                    <a:pt x="504" y="135"/>
                  </a:lnTo>
                  <a:lnTo>
                    <a:pt x="503" y="157"/>
                  </a:lnTo>
                  <a:lnTo>
                    <a:pt x="501" y="180"/>
                  </a:lnTo>
                  <a:lnTo>
                    <a:pt x="501" y="205"/>
                  </a:lnTo>
                  <a:lnTo>
                    <a:pt x="501" y="229"/>
                  </a:lnTo>
                  <a:lnTo>
                    <a:pt x="501" y="252"/>
                  </a:lnTo>
                  <a:lnTo>
                    <a:pt x="501" y="276"/>
                  </a:lnTo>
                  <a:lnTo>
                    <a:pt x="503" y="301"/>
                  </a:lnTo>
                  <a:lnTo>
                    <a:pt x="504" y="325"/>
                  </a:lnTo>
                  <a:lnTo>
                    <a:pt x="505" y="349"/>
                  </a:lnTo>
                  <a:lnTo>
                    <a:pt x="505" y="354"/>
                  </a:lnTo>
                  <a:lnTo>
                    <a:pt x="505" y="357"/>
                  </a:lnTo>
                  <a:lnTo>
                    <a:pt x="508" y="360"/>
                  </a:lnTo>
                  <a:lnTo>
                    <a:pt x="510" y="362"/>
                  </a:lnTo>
                  <a:lnTo>
                    <a:pt x="513" y="365"/>
                  </a:lnTo>
                  <a:lnTo>
                    <a:pt x="514" y="367"/>
                  </a:lnTo>
                  <a:lnTo>
                    <a:pt x="514" y="370"/>
                  </a:lnTo>
                  <a:lnTo>
                    <a:pt x="514" y="371"/>
                  </a:lnTo>
                  <a:lnTo>
                    <a:pt x="513" y="374"/>
                  </a:lnTo>
                  <a:lnTo>
                    <a:pt x="508" y="378"/>
                  </a:lnTo>
                  <a:lnTo>
                    <a:pt x="511" y="387"/>
                  </a:lnTo>
                  <a:lnTo>
                    <a:pt x="514" y="398"/>
                  </a:lnTo>
                  <a:lnTo>
                    <a:pt x="517" y="408"/>
                  </a:lnTo>
                  <a:lnTo>
                    <a:pt x="521" y="418"/>
                  </a:lnTo>
                  <a:lnTo>
                    <a:pt x="524" y="428"/>
                  </a:lnTo>
                  <a:lnTo>
                    <a:pt x="528" y="438"/>
                  </a:lnTo>
                  <a:lnTo>
                    <a:pt x="533" y="448"/>
                  </a:lnTo>
                  <a:lnTo>
                    <a:pt x="540" y="456"/>
                  </a:lnTo>
                  <a:lnTo>
                    <a:pt x="547" y="463"/>
                  </a:lnTo>
                  <a:lnTo>
                    <a:pt x="557" y="467"/>
                  </a:lnTo>
                  <a:lnTo>
                    <a:pt x="558" y="483"/>
                  </a:lnTo>
                  <a:lnTo>
                    <a:pt x="561" y="500"/>
                  </a:lnTo>
                  <a:lnTo>
                    <a:pt x="566" y="516"/>
                  </a:lnTo>
                  <a:lnTo>
                    <a:pt x="570" y="530"/>
                  </a:lnTo>
                  <a:lnTo>
                    <a:pt x="576" y="546"/>
                  </a:lnTo>
                  <a:lnTo>
                    <a:pt x="583" y="560"/>
                  </a:lnTo>
                  <a:lnTo>
                    <a:pt x="590" y="574"/>
                  </a:lnTo>
                  <a:lnTo>
                    <a:pt x="599" y="587"/>
                  </a:lnTo>
                  <a:lnTo>
                    <a:pt x="609" y="602"/>
                  </a:lnTo>
                  <a:lnTo>
                    <a:pt x="619" y="615"/>
                  </a:lnTo>
                  <a:lnTo>
                    <a:pt x="583" y="645"/>
                  </a:lnTo>
                  <a:lnTo>
                    <a:pt x="544" y="668"/>
                  </a:lnTo>
                  <a:lnTo>
                    <a:pt x="503" y="685"/>
                  </a:lnTo>
                  <a:lnTo>
                    <a:pt x="458" y="701"/>
                  </a:lnTo>
                  <a:lnTo>
                    <a:pt x="414" y="713"/>
                  </a:lnTo>
                  <a:lnTo>
                    <a:pt x="369" y="726"/>
                  </a:lnTo>
                  <a:lnTo>
                    <a:pt x="326" y="741"/>
                  </a:lnTo>
                  <a:lnTo>
                    <a:pt x="283" y="758"/>
                  </a:lnTo>
                  <a:lnTo>
                    <a:pt x="243" y="779"/>
                  </a:lnTo>
                  <a:lnTo>
                    <a:pt x="206" y="808"/>
                  </a:lnTo>
                  <a:lnTo>
                    <a:pt x="200" y="818"/>
                  </a:lnTo>
                  <a:lnTo>
                    <a:pt x="196" y="828"/>
                  </a:lnTo>
                  <a:lnTo>
                    <a:pt x="192" y="840"/>
                  </a:lnTo>
                  <a:lnTo>
                    <a:pt x="190" y="851"/>
                  </a:lnTo>
                  <a:lnTo>
                    <a:pt x="189" y="862"/>
                  </a:lnTo>
                  <a:lnTo>
                    <a:pt x="189" y="874"/>
                  </a:lnTo>
                  <a:lnTo>
                    <a:pt x="189" y="887"/>
                  </a:lnTo>
                  <a:lnTo>
                    <a:pt x="190" y="898"/>
                  </a:lnTo>
                  <a:lnTo>
                    <a:pt x="193" y="910"/>
                  </a:lnTo>
                  <a:lnTo>
                    <a:pt x="196" y="921"/>
                  </a:lnTo>
                  <a:lnTo>
                    <a:pt x="188" y="944"/>
                  </a:lnTo>
                  <a:lnTo>
                    <a:pt x="180" y="968"/>
                  </a:lnTo>
                  <a:lnTo>
                    <a:pt x="173" y="991"/>
                  </a:lnTo>
                  <a:lnTo>
                    <a:pt x="167" y="1016"/>
                  </a:lnTo>
                  <a:lnTo>
                    <a:pt x="162" y="1040"/>
                  </a:lnTo>
                  <a:lnTo>
                    <a:pt x="157" y="1064"/>
                  </a:lnTo>
                  <a:lnTo>
                    <a:pt x="153" y="1089"/>
                  </a:lnTo>
                  <a:lnTo>
                    <a:pt x="149" y="1113"/>
                  </a:lnTo>
                  <a:lnTo>
                    <a:pt x="146" y="1139"/>
                  </a:lnTo>
                  <a:lnTo>
                    <a:pt x="145" y="1165"/>
                  </a:lnTo>
                  <a:lnTo>
                    <a:pt x="142" y="1172"/>
                  </a:lnTo>
                  <a:lnTo>
                    <a:pt x="139" y="1179"/>
                  </a:lnTo>
                  <a:lnTo>
                    <a:pt x="137" y="1186"/>
                  </a:lnTo>
                  <a:lnTo>
                    <a:pt x="136" y="1193"/>
                  </a:lnTo>
                  <a:lnTo>
                    <a:pt x="135" y="1201"/>
                  </a:lnTo>
                  <a:lnTo>
                    <a:pt x="135" y="1206"/>
                  </a:lnTo>
                  <a:lnTo>
                    <a:pt x="133" y="1213"/>
                  </a:lnTo>
                  <a:lnTo>
                    <a:pt x="132" y="1219"/>
                  </a:lnTo>
                  <a:lnTo>
                    <a:pt x="132" y="1226"/>
                  </a:lnTo>
                  <a:lnTo>
                    <a:pt x="130" y="1234"/>
                  </a:lnTo>
                  <a:lnTo>
                    <a:pt x="120" y="1268"/>
                  </a:lnTo>
                  <a:lnTo>
                    <a:pt x="109" y="1305"/>
                  </a:lnTo>
                  <a:lnTo>
                    <a:pt x="99" y="1344"/>
                  </a:lnTo>
                  <a:lnTo>
                    <a:pt x="89" y="1385"/>
                  </a:lnTo>
                  <a:lnTo>
                    <a:pt x="79" y="1427"/>
                  </a:lnTo>
                  <a:lnTo>
                    <a:pt x="67" y="1470"/>
                  </a:lnTo>
                  <a:lnTo>
                    <a:pt x="54" y="1513"/>
                  </a:lnTo>
                  <a:lnTo>
                    <a:pt x="40" y="1554"/>
                  </a:lnTo>
                  <a:lnTo>
                    <a:pt x="24" y="1595"/>
                  </a:lnTo>
                  <a:lnTo>
                    <a:pt x="7" y="1633"/>
                  </a:lnTo>
                  <a:lnTo>
                    <a:pt x="1" y="1650"/>
                  </a:lnTo>
                  <a:lnTo>
                    <a:pt x="0" y="1666"/>
                  </a:lnTo>
                  <a:lnTo>
                    <a:pt x="1" y="1682"/>
                  </a:lnTo>
                  <a:lnTo>
                    <a:pt x="6" y="1696"/>
                  </a:lnTo>
                  <a:lnTo>
                    <a:pt x="11" y="1709"/>
                  </a:lnTo>
                  <a:lnTo>
                    <a:pt x="19" y="1724"/>
                  </a:lnTo>
                  <a:lnTo>
                    <a:pt x="26" y="1736"/>
                  </a:lnTo>
                  <a:lnTo>
                    <a:pt x="33" y="1749"/>
                  </a:lnTo>
                  <a:lnTo>
                    <a:pt x="41" y="1762"/>
                  </a:lnTo>
                  <a:lnTo>
                    <a:pt x="47" y="1777"/>
                  </a:lnTo>
                  <a:lnTo>
                    <a:pt x="50" y="1797"/>
                  </a:lnTo>
                  <a:lnTo>
                    <a:pt x="54" y="1818"/>
                  </a:lnTo>
                  <a:lnTo>
                    <a:pt x="59" y="1840"/>
                  </a:lnTo>
                  <a:lnTo>
                    <a:pt x="66" y="1861"/>
                  </a:lnTo>
                  <a:lnTo>
                    <a:pt x="73" y="1883"/>
                  </a:lnTo>
                  <a:lnTo>
                    <a:pt x="82" y="1904"/>
                  </a:lnTo>
                  <a:lnTo>
                    <a:pt x="89" y="1926"/>
                  </a:lnTo>
                  <a:lnTo>
                    <a:pt x="97" y="1947"/>
                  </a:lnTo>
                  <a:lnTo>
                    <a:pt x="106" y="1969"/>
                  </a:lnTo>
                  <a:lnTo>
                    <a:pt x="113" y="1990"/>
                  </a:lnTo>
                  <a:lnTo>
                    <a:pt x="117" y="2024"/>
                  </a:lnTo>
                  <a:lnTo>
                    <a:pt x="123" y="2060"/>
                  </a:lnTo>
                  <a:lnTo>
                    <a:pt x="130" y="2095"/>
                  </a:lnTo>
                  <a:lnTo>
                    <a:pt x="140" y="2130"/>
                  </a:lnTo>
                  <a:lnTo>
                    <a:pt x="150" y="2165"/>
                  </a:lnTo>
                  <a:lnTo>
                    <a:pt x="160" y="2198"/>
                  </a:lnTo>
                  <a:lnTo>
                    <a:pt x="172" y="2232"/>
                  </a:lnTo>
                  <a:lnTo>
                    <a:pt x="183" y="2265"/>
                  </a:lnTo>
                  <a:lnTo>
                    <a:pt x="195" y="2298"/>
                  </a:lnTo>
                  <a:lnTo>
                    <a:pt x="206" y="2331"/>
                  </a:lnTo>
                  <a:lnTo>
                    <a:pt x="216" y="2423"/>
                  </a:lnTo>
                  <a:lnTo>
                    <a:pt x="228" y="2514"/>
                  </a:lnTo>
                  <a:lnTo>
                    <a:pt x="238" y="2606"/>
                  </a:lnTo>
                  <a:lnTo>
                    <a:pt x="246" y="2698"/>
                  </a:lnTo>
                  <a:lnTo>
                    <a:pt x="255" y="2790"/>
                  </a:lnTo>
                  <a:lnTo>
                    <a:pt x="263" y="2881"/>
                  </a:lnTo>
                  <a:lnTo>
                    <a:pt x="269" y="2974"/>
                  </a:lnTo>
                  <a:lnTo>
                    <a:pt x="275" y="3069"/>
                  </a:lnTo>
                  <a:lnTo>
                    <a:pt x="279" y="3164"/>
                  </a:lnTo>
                  <a:lnTo>
                    <a:pt x="282" y="3260"/>
                  </a:lnTo>
                  <a:lnTo>
                    <a:pt x="283" y="3284"/>
                  </a:lnTo>
                  <a:lnTo>
                    <a:pt x="285" y="3308"/>
                  </a:lnTo>
                  <a:lnTo>
                    <a:pt x="285" y="3334"/>
                  </a:lnTo>
                  <a:lnTo>
                    <a:pt x="286" y="3358"/>
                  </a:lnTo>
                  <a:lnTo>
                    <a:pt x="288" y="3384"/>
                  </a:lnTo>
                  <a:lnTo>
                    <a:pt x="289" y="3409"/>
                  </a:lnTo>
                  <a:lnTo>
                    <a:pt x="292" y="3432"/>
                  </a:lnTo>
                  <a:lnTo>
                    <a:pt x="298" y="3456"/>
                  </a:lnTo>
                  <a:lnTo>
                    <a:pt x="304" y="3479"/>
                  </a:lnTo>
                  <a:lnTo>
                    <a:pt x="312" y="3500"/>
                  </a:lnTo>
                  <a:lnTo>
                    <a:pt x="306" y="3596"/>
                  </a:lnTo>
                  <a:lnTo>
                    <a:pt x="308" y="3689"/>
                  </a:lnTo>
                  <a:lnTo>
                    <a:pt x="312" y="3783"/>
                  </a:lnTo>
                  <a:lnTo>
                    <a:pt x="322" y="3874"/>
                  </a:lnTo>
                  <a:lnTo>
                    <a:pt x="334" y="3965"/>
                  </a:lnTo>
                  <a:lnTo>
                    <a:pt x="345" y="4055"/>
                  </a:lnTo>
                  <a:lnTo>
                    <a:pt x="358" y="4145"/>
                  </a:lnTo>
                  <a:lnTo>
                    <a:pt x="368" y="4234"/>
                  </a:lnTo>
                  <a:lnTo>
                    <a:pt x="375" y="4323"/>
                  </a:lnTo>
                  <a:lnTo>
                    <a:pt x="378" y="4412"/>
                  </a:lnTo>
                  <a:lnTo>
                    <a:pt x="382" y="4413"/>
                  </a:lnTo>
                  <a:lnTo>
                    <a:pt x="387" y="4414"/>
                  </a:lnTo>
                  <a:lnTo>
                    <a:pt x="389" y="4417"/>
                  </a:lnTo>
                  <a:lnTo>
                    <a:pt x="394" y="4420"/>
                  </a:lnTo>
                  <a:lnTo>
                    <a:pt x="398" y="4423"/>
                  </a:lnTo>
                  <a:lnTo>
                    <a:pt x="401" y="4426"/>
                  </a:lnTo>
                  <a:lnTo>
                    <a:pt x="402" y="4430"/>
                  </a:lnTo>
                  <a:lnTo>
                    <a:pt x="404" y="4433"/>
                  </a:lnTo>
                  <a:lnTo>
                    <a:pt x="404" y="4437"/>
                  </a:lnTo>
                  <a:lnTo>
                    <a:pt x="402" y="4442"/>
                  </a:lnTo>
                  <a:lnTo>
                    <a:pt x="395" y="4447"/>
                  </a:lnTo>
                  <a:lnTo>
                    <a:pt x="388" y="4455"/>
                  </a:lnTo>
                  <a:lnTo>
                    <a:pt x="382" y="4460"/>
                  </a:lnTo>
                  <a:lnTo>
                    <a:pt x="377" y="4467"/>
                  </a:lnTo>
                  <a:lnTo>
                    <a:pt x="371" y="4473"/>
                  </a:lnTo>
                  <a:lnTo>
                    <a:pt x="365" y="4480"/>
                  </a:lnTo>
                  <a:lnTo>
                    <a:pt x="361" y="4488"/>
                  </a:lnTo>
                  <a:lnTo>
                    <a:pt x="355" y="4495"/>
                  </a:lnTo>
                  <a:lnTo>
                    <a:pt x="349" y="4502"/>
                  </a:lnTo>
                  <a:lnTo>
                    <a:pt x="344" y="4510"/>
                  </a:lnTo>
                  <a:lnTo>
                    <a:pt x="344" y="4513"/>
                  </a:lnTo>
                  <a:lnTo>
                    <a:pt x="342" y="4516"/>
                  </a:lnTo>
                  <a:lnTo>
                    <a:pt x="339" y="4518"/>
                  </a:lnTo>
                  <a:lnTo>
                    <a:pt x="338" y="4518"/>
                  </a:lnTo>
                  <a:lnTo>
                    <a:pt x="335" y="4519"/>
                  </a:lnTo>
                  <a:lnTo>
                    <a:pt x="334" y="4519"/>
                  </a:lnTo>
                  <a:lnTo>
                    <a:pt x="332" y="4520"/>
                  </a:lnTo>
                  <a:lnTo>
                    <a:pt x="332" y="4522"/>
                  </a:lnTo>
                  <a:lnTo>
                    <a:pt x="334" y="4525"/>
                  </a:lnTo>
                  <a:lnTo>
                    <a:pt x="336" y="4528"/>
                  </a:lnTo>
                  <a:lnTo>
                    <a:pt x="326" y="4536"/>
                  </a:lnTo>
                  <a:lnTo>
                    <a:pt x="316" y="4546"/>
                  </a:lnTo>
                  <a:lnTo>
                    <a:pt x="308" y="4556"/>
                  </a:lnTo>
                  <a:lnTo>
                    <a:pt x="299" y="4566"/>
                  </a:lnTo>
                  <a:lnTo>
                    <a:pt x="291" y="4578"/>
                  </a:lnTo>
                  <a:lnTo>
                    <a:pt x="283" y="4591"/>
                  </a:lnTo>
                  <a:lnTo>
                    <a:pt x="278" y="4604"/>
                  </a:lnTo>
                  <a:lnTo>
                    <a:pt x="273" y="4616"/>
                  </a:lnTo>
                  <a:lnTo>
                    <a:pt x="271" y="4631"/>
                  </a:lnTo>
                  <a:lnTo>
                    <a:pt x="271" y="4645"/>
                  </a:lnTo>
                  <a:lnTo>
                    <a:pt x="272" y="4652"/>
                  </a:lnTo>
                  <a:lnTo>
                    <a:pt x="276" y="4659"/>
                  </a:lnTo>
                  <a:lnTo>
                    <a:pt x="281" y="4664"/>
                  </a:lnTo>
                  <a:lnTo>
                    <a:pt x="285" y="4668"/>
                  </a:lnTo>
                  <a:lnTo>
                    <a:pt x="291" y="4672"/>
                  </a:lnTo>
                  <a:lnTo>
                    <a:pt x="296" y="4674"/>
                  </a:lnTo>
                  <a:lnTo>
                    <a:pt x="302" y="4677"/>
                  </a:lnTo>
                  <a:lnTo>
                    <a:pt x="309" y="4678"/>
                  </a:lnTo>
                  <a:lnTo>
                    <a:pt x="315" y="4680"/>
                  </a:lnTo>
                  <a:lnTo>
                    <a:pt x="322" y="4682"/>
                  </a:lnTo>
                  <a:lnTo>
                    <a:pt x="338" y="4680"/>
                  </a:lnTo>
                  <a:lnTo>
                    <a:pt x="355" y="4675"/>
                  </a:lnTo>
                  <a:lnTo>
                    <a:pt x="371" y="4672"/>
                  </a:lnTo>
                  <a:lnTo>
                    <a:pt x="388" y="4669"/>
                  </a:lnTo>
                  <a:lnTo>
                    <a:pt x="405" y="4667"/>
                  </a:lnTo>
                  <a:lnTo>
                    <a:pt x="421" y="4664"/>
                  </a:lnTo>
                  <a:lnTo>
                    <a:pt x="437" y="4661"/>
                  </a:lnTo>
                  <a:lnTo>
                    <a:pt x="452" y="4658"/>
                  </a:lnTo>
                  <a:lnTo>
                    <a:pt x="468" y="4655"/>
                  </a:lnTo>
                  <a:lnTo>
                    <a:pt x="484" y="4652"/>
                  </a:lnTo>
                  <a:lnTo>
                    <a:pt x="497" y="4649"/>
                  </a:lnTo>
                  <a:lnTo>
                    <a:pt x="508" y="4644"/>
                  </a:lnTo>
                  <a:lnTo>
                    <a:pt x="518" y="4638"/>
                  </a:lnTo>
                  <a:lnTo>
                    <a:pt x="527" y="4629"/>
                  </a:lnTo>
                  <a:lnTo>
                    <a:pt x="534" y="4619"/>
                  </a:lnTo>
                  <a:lnTo>
                    <a:pt x="540" y="4609"/>
                  </a:lnTo>
                  <a:lnTo>
                    <a:pt x="546" y="4599"/>
                  </a:lnTo>
                  <a:lnTo>
                    <a:pt x="551" y="4588"/>
                  </a:lnTo>
                  <a:lnTo>
                    <a:pt x="557" y="4576"/>
                  </a:lnTo>
                  <a:lnTo>
                    <a:pt x="563" y="4566"/>
                  </a:lnTo>
                  <a:lnTo>
                    <a:pt x="564" y="4568"/>
                  </a:lnTo>
                  <a:lnTo>
                    <a:pt x="566" y="4569"/>
                  </a:lnTo>
                  <a:lnTo>
                    <a:pt x="567" y="4569"/>
                  </a:lnTo>
                  <a:lnTo>
                    <a:pt x="568" y="4571"/>
                  </a:lnTo>
                  <a:lnTo>
                    <a:pt x="568" y="4572"/>
                  </a:lnTo>
                  <a:lnTo>
                    <a:pt x="570" y="4572"/>
                  </a:lnTo>
                  <a:lnTo>
                    <a:pt x="570" y="4573"/>
                  </a:lnTo>
                  <a:lnTo>
                    <a:pt x="570" y="4575"/>
                  </a:lnTo>
                  <a:lnTo>
                    <a:pt x="570" y="4576"/>
                  </a:lnTo>
                  <a:lnTo>
                    <a:pt x="576" y="4575"/>
                  </a:lnTo>
                  <a:lnTo>
                    <a:pt x="581" y="4573"/>
                  </a:lnTo>
                  <a:lnTo>
                    <a:pt x="586" y="4571"/>
                  </a:lnTo>
                  <a:lnTo>
                    <a:pt x="591" y="4569"/>
                  </a:lnTo>
                  <a:lnTo>
                    <a:pt x="597" y="4566"/>
                  </a:lnTo>
                  <a:lnTo>
                    <a:pt x="603" y="4563"/>
                  </a:lnTo>
                  <a:lnTo>
                    <a:pt x="609" y="4559"/>
                  </a:lnTo>
                  <a:lnTo>
                    <a:pt x="614" y="4556"/>
                  </a:lnTo>
                  <a:lnTo>
                    <a:pt x="620" y="4553"/>
                  </a:lnTo>
                  <a:lnTo>
                    <a:pt x="626" y="4549"/>
                  </a:lnTo>
                  <a:lnTo>
                    <a:pt x="631" y="4533"/>
                  </a:lnTo>
                  <a:lnTo>
                    <a:pt x="634" y="4519"/>
                  </a:lnTo>
                  <a:lnTo>
                    <a:pt x="637" y="4505"/>
                  </a:lnTo>
                  <a:lnTo>
                    <a:pt x="640" y="4492"/>
                  </a:lnTo>
                  <a:lnTo>
                    <a:pt x="643" y="4477"/>
                  </a:lnTo>
                  <a:lnTo>
                    <a:pt x="644" y="4463"/>
                  </a:lnTo>
                  <a:lnTo>
                    <a:pt x="649" y="4450"/>
                  </a:lnTo>
                  <a:lnTo>
                    <a:pt x="653" y="4436"/>
                  </a:lnTo>
                  <a:lnTo>
                    <a:pt x="659" y="4420"/>
                  </a:lnTo>
                  <a:lnTo>
                    <a:pt x="666" y="4404"/>
                  </a:lnTo>
                  <a:lnTo>
                    <a:pt x="673" y="4350"/>
                  </a:lnTo>
                  <a:lnTo>
                    <a:pt x="677" y="4296"/>
                  </a:lnTo>
                  <a:lnTo>
                    <a:pt x="680" y="4242"/>
                  </a:lnTo>
                  <a:lnTo>
                    <a:pt x="680" y="4191"/>
                  </a:lnTo>
                  <a:lnTo>
                    <a:pt x="680" y="4138"/>
                  </a:lnTo>
                  <a:lnTo>
                    <a:pt x="679" y="4085"/>
                  </a:lnTo>
                  <a:lnTo>
                    <a:pt x="676" y="4030"/>
                  </a:lnTo>
                  <a:lnTo>
                    <a:pt x="676" y="3976"/>
                  </a:lnTo>
                  <a:lnTo>
                    <a:pt x="676" y="3919"/>
                  </a:lnTo>
                  <a:lnTo>
                    <a:pt x="677" y="3861"/>
                  </a:lnTo>
                  <a:lnTo>
                    <a:pt x="670" y="3834"/>
                  </a:lnTo>
                  <a:lnTo>
                    <a:pt x="666" y="3807"/>
                  </a:lnTo>
                  <a:lnTo>
                    <a:pt x="663" y="3778"/>
                  </a:lnTo>
                  <a:lnTo>
                    <a:pt x="662" y="3748"/>
                  </a:lnTo>
                  <a:lnTo>
                    <a:pt x="662" y="3720"/>
                  </a:lnTo>
                  <a:lnTo>
                    <a:pt x="663" y="3689"/>
                  </a:lnTo>
                  <a:lnTo>
                    <a:pt x="663" y="3661"/>
                  </a:lnTo>
                  <a:lnTo>
                    <a:pt x="662" y="3634"/>
                  </a:lnTo>
                  <a:lnTo>
                    <a:pt x="660" y="3606"/>
                  </a:lnTo>
                  <a:lnTo>
                    <a:pt x="656" y="3582"/>
                  </a:lnTo>
                  <a:lnTo>
                    <a:pt x="646" y="3543"/>
                  </a:lnTo>
                  <a:lnTo>
                    <a:pt x="640" y="3507"/>
                  </a:lnTo>
                  <a:lnTo>
                    <a:pt x="640" y="3472"/>
                  </a:lnTo>
                  <a:lnTo>
                    <a:pt x="641" y="3436"/>
                  </a:lnTo>
                  <a:lnTo>
                    <a:pt x="646" y="3400"/>
                  </a:lnTo>
                  <a:lnTo>
                    <a:pt x="650" y="3364"/>
                  </a:lnTo>
                  <a:lnTo>
                    <a:pt x="653" y="3327"/>
                  </a:lnTo>
                  <a:lnTo>
                    <a:pt x="653" y="3290"/>
                  </a:lnTo>
                  <a:lnTo>
                    <a:pt x="650" y="3250"/>
                  </a:lnTo>
                  <a:lnTo>
                    <a:pt x="643" y="3208"/>
                  </a:lnTo>
                  <a:lnTo>
                    <a:pt x="644" y="3161"/>
                  </a:lnTo>
                  <a:lnTo>
                    <a:pt x="649" y="3116"/>
                  </a:lnTo>
                  <a:lnTo>
                    <a:pt x="654" y="3072"/>
                  </a:lnTo>
                  <a:lnTo>
                    <a:pt x="660" y="3029"/>
                  </a:lnTo>
                  <a:lnTo>
                    <a:pt x="667" y="2987"/>
                  </a:lnTo>
                  <a:lnTo>
                    <a:pt x="673" y="2944"/>
                  </a:lnTo>
                  <a:lnTo>
                    <a:pt x="679" y="2901"/>
                  </a:lnTo>
                  <a:lnTo>
                    <a:pt x="683" y="2857"/>
                  </a:lnTo>
                  <a:lnTo>
                    <a:pt x="686" y="2811"/>
                  </a:lnTo>
                  <a:lnTo>
                    <a:pt x="687" y="2764"/>
                  </a:lnTo>
                  <a:lnTo>
                    <a:pt x="687" y="2748"/>
                  </a:lnTo>
                  <a:lnTo>
                    <a:pt x="687" y="2734"/>
                  </a:lnTo>
                  <a:lnTo>
                    <a:pt x="687" y="2719"/>
                  </a:lnTo>
                  <a:lnTo>
                    <a:pt x="686" y="2705"/>
                  </a:lnTo>
                  <a:lnTo>
                    <a:pt x="686" y="2691"/>
                  </a:lnTo>
                  <a:lnTo>
                    <a:pt x="686" y="2676"/>
                  </a:lnTo>
                  <a:lnTo>
                    <a:pt x="687" y="2664"/>
                  </a:lnTo>
                  <a:lnTo>
                    <a:pt x="690" y="2651"/>
                  </a:lnTo>
                  <a:lnTo>
                    <a:pt x="694" y="2638"/>
                  </a:lnTo>
                  <a:lnTo>
                    <a:pt x="700" y="2626"/>
                  </a:lnTo>
                  <a:lnTo>
                    <a:pt x="1210" y="2692"/>
                  </a:lnTo>
                  <a:lnTo>
                    <a:pt x="1217" y="2691"/>
                  </a:lnTo>
                  <a:lnTo>
                    <a:pt x="1226" y="2689"/>
                  </a:lnTo>
                  <a:lnTo>
                    <a:pt x="1233" y="2688"/>
                  </a:lnTo>
                  <a:lnTo>
                    <a:pt x="1240" y="2688"/>
                  </a:lnTo>
                  <a:lnTo>
                    <a:pt x="1247" y="2689"/>
                  </a:lnTo>
                  <a:lnTo>
                    <a:pt x="1254" y="2691"/>
                  </a:lnTo>
                  <a:lnTo>
                    <a:pt x="1260" y="2692"/>
                  </a:lnTo>
                  <a:lnTo>
                    <a:pt x="1266" y="2695"/>
                  </a:lnTo>
                  <a:lnTo>
                    <a:pt x="1270" y="2698"/>
                  </a:lnTo>
                  <a:lnTo>
                    <a:pt x="1274" y="2702"/>
                  </a:lnTo>
                  <a:close/>
                  <a:moveTo>
                    <a:pt x="1240" y="2317"/>
                  </a:moveTo>
                  <a:lnTo>
                    <a:pt x="1254" y="2317"/>
                  </a:lnTo>
                  <a:lnTo>
                    <a:pt x="1254" y="2321"/>
                  </a:lnTo>
                  <a:lnTo>
                    <a:pt x="1240" y="2321"/>
                  </a:lnTo>
                  <a:lnTo>
                    <a:pt x="1240" y="2317"/>
                  </a:lnTo>
                  <a:close/>
                  <a:moveTo>
                    <a:pt x="1240" y="2327"/>
                  </a:moveTo>
                  <a:lnTo>
                    <a:pt x="1412" y="2361"/>
                  </a:lnTo>
                  <a:lnTo>
                    <a:pt x="1413" y="2367"/>
                  </a:lnTo>
                  <a:lnTo>
                    <a:pt x="1413" y="2370"/>
                  </a:lnTo>
                  <a:lnTo>
                    <a:pt x="1412" y="2371"/>
                  </a:lnTo>
                  <a:lnTo>
                    <a:pt x="1411" y="2373"/>
                  </a:lnTo>
                  <a:lnTo>
                    <a:pt x="1409" y="2373"/>
                  </a:lnTo>
                  <a:lnTo>
                    <a:pt x="1406" y="2373"/>
                  </a:lnTo>
                  <a:lnTo>
                    <a:pt x="1403" y="2373"/>
                  </a:lnTo>
                  <a:lnTo>
                    <a:pt x="1402" y="2374"/>
                  </a:lnTo>
                  <a:lnTo>
                    <a:pt x="1401" y="2376"/>
                  </a:lnTo>
                  <a:lnTo>
                    <a:pt x="1399" y="2378"/>
                  </a:lnTo>
                  <a:lnTo>
                    <a:pt x="1389" y="2374"/>
                  </a:lnTo>
                  <a:lnTo>
                    <a:pt x="1379" y="2371"/>
                  </a:lnTo>
                  <a:lnTo>
                    <a:pt x="1369" y="2368"/>
                  </a:lnTo>
                  <a:lnTo>
                    <a:pt x="1358" y="2367"/>
                  </a:lnTo>
                  <a:lnTo>
                    <a:pt x="1346" y="2364"/>
                  </a:lnTo>
                  <a:lnTo>
                    <a:pt x="1335" y="2363"/>
                  </a:lnTo>
                  <a:lnTo>
                    <a:pt x="1323" y="2361"/>
                  </a:lnTo>
                  <a:lnTo>
                    <a:pt x="1312" y="2360"/>
                  </a:lnTo>
                  <a:lnTo>
                    <a:pt x="1302" y="2357"/>
                  </a:lnTo>
                  <a:lnTo>
                    <a:pt x="1292" y="2355"/>
                  </a:lnTo>
                  <a:lnTo>
                    <a:pt x="1286" y="2355"/>
                  </a:lnTo>
                  <a:lnTo>
                    <a:pt x="1279" y="2354"/>
                  </a:lnTo>
                  <a:lnTo>
                    <a:pt x="1273" y="2351"/>
                  </a:lnTo>
                  <a:lnTo>
                    <a:pt x="1266" y="2350"/>
                  </a:lnTo>
                  <a:lnTo>
                    <a:pt x="1259" y="2348"/>
                  </a:lnTo>
                  <a:lnTo>
                    <a:pt x="1253" y="2348"/>
                  </a:lnTo>
                  <a:lnTo>
                    <a:pt x="1246" y="2348"/>
                  </a:lnTo>
                  <a:lnTo>
                    <a:pt x="1242" y="2350"/>
                  </a:lnTo>
                  <a:lnTo>
                    <a:pt x="1236" y="2353"/>
                  </a:lnTo>
                  <a:lnTo>
                    <a:pt x="1233" y="2358"/>
                  </a:lnTo>
                  <a:lnTo>
                    <a:pt x="1233" y="2357"/>
                  </a:lnTo>
                  <a:lnTo>
                    <a:pt x="1233" y="2354"/>
                  </a:lnTo>
                  <a:lnTo>
                    <a:pt x="1232" y="2351"/>
                  </a:lnTo>
                  <a:lnTo>
                    <a:pt x="1230" y="2345"/>
                  </a:lnTo>
                  <a:lnTo>
                    <a:pt x="1230" y="2341"/>
                  </a:lnTo>
                  <a:lnTo>
                    <a:pt x="1230" y="2337"/>
                  </a:lnTo>
                  <a:lnTo>
                    <a:pt x="1230" y="2333"/>
                  </a:lnTo>
                  <a:lnTo>
                    <a:pt x="1232" y="2330"/>
                  </a:lnTo>
                  <a:lnTo>
                    <a:pt x="1236" y="2327"/>
                  </a:lnTo>
                  <a:lnTo>
                    <a:pt x="1240" y="2327"/>
                  </a:lnTo>
                  <a:close/>
                  <a:moveTo>
                    <a:pt x="1223" y="2376"/>
                  </a:moveTo>
                  <a:lnTo>
                    <a:pt x="1216" y="2390"/>
                  </a:lnTo>
                  <a:lnTo>
                    <a:pt x="1210" y="2304"/>
                  </a:lnTo>
                  <a:lnTo>
                    <a:pt x="1216" y="2311"/>
                  </a:lnTo>
                  <a:lnTo>
                    <a:pt x="1220" y="2318"/>
                  </a:lnTo>
                  <a:lnTo>
                    <a:pt x="1220" y="2325"/>
                  </a:lnTo>
                  <a:lnTo>
                    <a:pt x="1220" y="2331"/>
                  </a:lnTo>
                  <a:lnTo>
                    <a:pt x="1219" y="2338"/>
                  </a:lnTo>
                  <a:lnTo>
                    <a:pt x="1217" y="2344"/>
                  </a:lnTo>
                  <a:lnTo>
                    <a:pt x="1216" y="2351"/>
                  </a:lnTo>
                  <a:lnTo>
                    <a:pt x="1216" y="2358"/>
                  </a:lnTo>
                  <a:lnTo>
                    <a:pt x="1219" y="2367"/>
                  </a:lnTo>
                  <a:lnTo>
                    <a:pt x="1223" y="2376"/>
                  </a:lnTo>
                  <a:close/>
                  <a:moveTo>
                    <a:pt x="1210" y="1550"/>
                  </a:moveTo>
                  <a:lnTo>
                    <a:pt x="1206" y="1550"/>
                  </a:lnTo>
                  <a:lnTo>
                    <a:pt x="1206" y="1519"/>
                  </a:lnTo>
                  <a:lnTo>
                    <a:pt x="1210" y="1519"/>
                  </a:lnTo>
                  <a:lnTo>
                    <a:pt x="1210" y="1550"/>
                  </a:lnTo>
                  <a:close/>
                  <a:moveTo>
                    <a:pt x="1004" y="649"/>
                  </a:moveTo>
                  <a:lnTo>
                    <a:pt x="1004" y="672"/>
                  </a:lnTo>
                  <a:lnTo>
                    <a:pt x="1004" y="695"/>
                  </a:lnTo>
                  <a:lnTo>
                    <a:pt x="1004" y="718"/>
                  </a:lnTo>
                  <a:lnTo>
                    <a:pt x="1002" y="741"/>
                  </a:lnTo>
                  <a:lnTo>
                    <a:pt x="1001" y="765"/>
                  </a:lnTo>
                  <a:lnTo>
                    <a:pt x="998" y="789"/>
                  </a:lnTo>
                  <a:lnTo>
                    <a:pt x="995" y="812"/>
                  </a:lnTo>
                  <a:lnTo>
                    <a:pt x="992" y="837"/>
                  </a:lnTo>
                  <a:lnTo>
                    <a:pt x="990" y="860"/>
                  </a:lnTo>
                  <a:lnTo>
                    <a:pt x="987" y="882"/>
                  </a:lnTo>
                  <a:lnTo>
                    <a:pt x="981" y="880"/>
                  </a:lnTo>
                  <a:lnTo>
                    <a:pt x="975" y="878"/>
                  </a:lnTo>
                  <a:lnTo>
                    <a:pt x="971" y="877"/>
                  </a:lnTo>
                  <a:lnTo>
                    <a:pt x="967" y="877"/>
                  </a:lnTo>
                  <a:lnTo>
                    <a:pt x="964" y="878"/>
                  </a:lnTo>
                  <a:lnTo>
                    <a:pt x="961" y="880"/>
                  </a:lnTo>
                  <a:lnTo>
                    <a:pt x="957" y="881"/>
                  </a:lnTo>
                  <a:lnTo>
                    <a:pt x="954" y="882"/>
                  </a:lnTo>
                  <a:lnTo>
                    <a:pt x="949" y="885"/>
                  </a:lnTo>
                  <a:lnTo>
                    <a:pt x="945" y="887"/>
                  </a:lnTo>
                  <a:lnTo>
                    <a:pt x="948" y="887"/>
                  </a:lnTo>
                  <a:lnTo>
                    <a:pt x="952" y="888"/>
                  </a:lnTo>
                  <a:lnTo>
                    <a:pt x="955" y="890"/>
                  </a:lnTo>
                  <a:lnTo>
                    <a:pt x="958" y="893"/>
                  </a:lnTo>
                  <a:lnTo>
                    <a:pt x="961" y="894"/>
                  </a:lnTo>
                  <a:lnTo>
                    <a:pt x="964" y="895"/>
                  </a:lnTo>
                  <a:lnTo>
                    <a:pt x="968" y="897"/>
                  </a:lnTo>
                  <a:lnTo>
                    <a:pt x="971" y="898"/>
                  </a:lnTo>
                  <a:lnTo>
                    <a:pt x="975" y="898"/>
                  </a:lnTo>
                  <a:lnTo>
                    <a:pt x="979" y="897"/>
                  </a:lnTo>
                  <a:lnTo>
                    <a:pt x="981" y="900"/>
                  </a:lnTo>
                  <a:lnTo>
                    <a:pt x="982" y="904"/>
                  </a:lnTo>
                  <a:lnTo>
                    <a:pt x="982" y="907"/>
                  </a:lnTo>
                  <a:lnTo>
                    <a:pt x="982" y="911"/>
                  </a:lnTo>
                  <a:lnTo>
                    <a:pt x="981" y="914"/>
                  </a:lnTo>
                  <a:lnTo>
                    <a:pt x="979" y="917"/>
                  </a:lnTo>
                  <a:lnTo>
                    <a:pt x="978" y="921"/>
                  </a:lnTo>
                  <a:lnTo>
                    <a:pt x="977" y="924"/>
                  </a:lnTo>
                  <a:lnTo>
                    <a:pt x="975" y="928"/>
                  </a:lnTo>
                  <a:lnTo>
                    <a:pt x="975" y="931"/>
                  </a:lnTo>
                  <a:lnTo>
                    <a:pt x="972" y="931"/>
                  </a:lnTo>
                  <a:lnTo>
                    <a:pt x="968" y="931"/>
                  </a:lnTo>
                  <a:lnTo>
                    <a:pt x="965" y="930"/>
                  </a:lnTo>
                  <a:lnTo>
                    <a:pt x="961" y="928"/>
                  </a:lnTo>
                  <a:lnTo>
                    <a:pt x="958" y="925"/>
                  </a:lnTo>
                  <a:lnTo>
                    <a:pt x="955" y="924"/>
                  </a:lnTo>
                  <a:lnTo>
                    <a:pt x="952" y="924"/>
                  </a:lnTo>
                  <a:lnTo>
                    <a:pt x="949" y="925"/>
                  </a:lnTo>
                  <a:lnTo>
                    <a:pt x="948" y="928"/>
                  </a:lnTo>
                  <a:lnTo>
                    <a:pt x="948" y="934"/>
                  </a:lnTo>
                  <a:lnTo>
                    <a:pt x="944" y="933"/>
                  </a:lnTo>
                  <a:lnTo>
                    <a:pt x="942" y="930"/>
                  </a:lnTo>
                  <a:lnTo>
                    <a:pt x="941" y="927"/>
                  </a:lnTo>
                  <a:lnTo>
                    <a:pt x="941" y="923"/>
                  </a:lnTo>
                  <a:lnTo>
                    <a:pt x="941" y="918"/>
                  </a:lnTo>
                  <a:lnTo>
                    <a:pt x="941" y="914"/>
                  </a:lnTo>
                  <a:lnTo>
                    <a:pt x="941" y="910"/>
                  </a:lnTo>
                  <a:lnTo>
                    <a:pt x="939" y="908"/>
                  </a:lnTo>
                  <a:lnTo>
                    <a:pt x="937" y="908"/>
                  </a:lnTo>
                  <a:lnTo>
                    <a:pt x="931" y="911"/>
                  </a:lnTo>
                  <a:lnTo>
                    <a:pt x="931" y="913"/>
                  </a:lnTo>
                  <a:lnTo>
                    <a:pt x="931" y="914"/>
                  </a:lnTo>
                  <a:lnTo>
                    <a:pt x="931" y="915"/>
                  </a:lnTo>
                  <a:lnTo>
                    <a:pt x="931" y="917"/>
                  </a:lnTo>
                  <a:lnTo>
                    <a:pt x="931" y="915"/>
                  </a:lnTo>
                  <a:lnTo>
                    <a:pt x="931" y="914"/>
                  </a:lnTo>
                  <a:lnTo>
                    <a:pt x="931" y="911"/>
                  </a:lnTo>
                  <a:lnTo>
                    <a:pt x="931" y="910"/>
                  </a:lnTo>
                  <a:lnTo>
                    <a:pt x="929" y="908"/>
                  </a:lnTo>
                  <a:lnTo>
                    <a:pt x="929" y="907"/>
                  </a:lnTo>
                  <a:lnTo>
                    <a:pt x="928" y="907"/>
                  </a:lnTo>
                  <a:lnTo>
                    <a:pt x="926" y="908"/>
                  </a:lnTo>
                  <a:lnTo>
                    <a:pt x="925" y="910"/>
                  </a:lnTo>
                  <a:lnTo>
                    <a:pt x="924" y="910"/>
                  </a:lnTo>
                  <a:lnTo>
                    <a:pt x="922" y="911"/>
                  </a:lnTo>
                  <a:lnTo>
                    <a:pt x="922" y="913"/>
                  </a:lnTo>
                  <a:lnTo>
                    <a:pt x="921" y="914"/>
                  </a:lnTo>
                  <a:lnTo>
                    <a:pt x="921" y="915"/>
                  </a:lnTo>
                  <a:lnTo>
                    <a:pt x="919" y="917"/>
                  </a:lnTo>
                  <a:lnTo>
                    <a:pt x="919" y="918"/>
                  </a:lnTo>
                  <a:lnTo>
                    <a:pt x="921" y="921"/>
                  </a:lnTo>
                  <a:lnTo>
                    <a:pt x="914" y="914"/>
                  </a:lnTo>
                  <a:lnTo>
                    <a:pt x="914" y="915"/>
                  </a:lnTo>
                  <a:lnTo>
                    <a:pt x="912" y="915"/>
                  </a:lnTo>
                  <a:lnTo>
                    <a:pt x="912" y="917"/>
                  </a:lnTo>
                  <a:lnTo>
                    <a:pt x="911" y="917"/>
                  </a:lnTo>
                  <a:lnTo>
                    <a:pt x="909" y="917"/>
                  </a:lnTo>
                  <a:lnTo>
                    <a:pt x="908" y="917"/>
                  </a:lnTo>
                  <a:lnTo>
                    <a:pt x="906" y="917"/>
                  </a:lnTo>
                  <a:lnTo>
                    <a:pt x="905" y="917"/>
                  </a:lnTo>
                  <a:lnTo>
                    <a:pt x="904" y="917"/>
                  </a:lnTo>
                  <a:lnTo>
                    <a:pt x="905" y="917"/>
                  </a:lnTo>
                  <a:lnTo>
                    <a:pt x="906" y="917"/>
                  </a:lnTo>
                  <a:lnTo>
                    <a:pt x="908" y="915"/>
                  </a:lnTo>
                  <a:lnTo>
                    <a:pt x="909" y="915"/>
                  </a:lnTo>
                  <a:lnTo>
                    <a:pt x="909" y="914"/>
                  </a:lnTo>
                  <a:lnTo>
                    <a:pt x="911" y="913"/>
                  </a:lnTo>
                  <a:lnTo>
                    <a:pt x="912" y="913"/>
                  </a:lnTo>
                  <a:lnTo>
                    <a:pt x="912" y="911"/>
                  </a:lnTo>
                  <a:lnTo>
                    <a:pt x="914" y="911"/>
                  </a:lnTo>
                  <a:lnTo>
                    <a:pt x="894" y="907"/>
                  </a:lnTo>
                  <a:lnTo>
                    <a:pt x="895" y="905"/>
                  </a:lnTo>
                  <a:lnTo>
                    <a:pt x="895" y="903"/>
                  </a:lnTo>
                  <a:lnTo>
                    <a:pt x="896" y="901"/>
                  </a:lnTo>
                  <a:lnTo>
                    <a:pt x="896" y="900"/>
                  </a:lnTo>
                  <a:lnTo>
                    <a:pt x="896" y="897"/>
                  </a:lnTo>
                  <a:lnTo>
                    <a:pt x="896" y="895"/>
                  </a:lnTo>
                  <a:lnTo>
                    <a:pt x="896" y="893"/>
                  </a:lnTo>
                  <a:lnTo>
                    <a:pt x="896" y="891"/>
                  </a:lnTo>
                  <a:lnTo>
                    <a:pt x="896" y="888"/>
                  </a:lnTo>
                  <a:lnTo>
                    <a:pt x="896" y="887"/>
                  </a:lnTo>
                  <a:lnTo>
                    <a:pt x="901" y="888"/>
                  </a:lnTo>
                  <a:lnTo>
                    <a:pt x="904" y="890"/>
                  </a:lnTo>
                  <a:lnTo>
                    <a:pt x="908" y="890"/>
                  </a:lnTo>
                  <a:lnTo>
                    <a:pt x="911" y="890"/>
                  </a:lnTo>
                  <a:lnTo>
                    <a:pt x="914" y="890"/>
                  </a:lnTo>
                  <a:lnTo>
                    <a:pt x="918" y="890"/>
                  </a:lnTo>
                  <a:lnTo>
                    <a:pt x="921" y="888"/>
                  </a:lnTo>
                  <a:lnTo>
                    <a:pt x="924" y="888"/>
                  </a:lnTo>
                  <a:lnTo>
                    <a:pt x="928" y="887"/>
                  </a:lnTo>
                  <a:lnTo>
                    <a:pt x="931" y="887"/>
                  </a:lnTo>
                  <a:lnTo>
                    <a:pt x="931" y="880"/>
                  </a:lnTo>
                  <a:lnTo>
                    <a:pt x="934" y="881"/>
                  </a:lnTo>
                  <a:lnTo>
                    <a:pt x="937" y="882"/>
                  </a:lnTo>
                  <a:lnTo>
                    <a:pt x="939" y="882"/>
                  </a:lnTo>
                  <a:lnTo>
                    <a:pt x="942" y="882"/>
                  </a:lnTo>
                  <a:lnTo>
                    <a:pt x="947" y="882"/>
                  </a:lnTo>
                  <a:lnTo>
                    <a:pt x="949" y="881"/>
                  </a:lnTo>
                  <a:lnTo>
                    <a:pt x="951" y="880"/>
                  </a:lnTo>
                  <a:lnTo>
                    <a:pt x="954" y="878"/>
                  </a:lnTo>
                  <a:lnTo>
                    <a:pt x="957" y="875"/>
                  </a:lnTo>
                  <a:lnTo>
                    <a:pt x="958" y="872"/>
                  </a:lnTo>
                  <a:lnTo>
                    <a:pt x="957" y="870"/>
                  </a:lnTo>
                  <a:lnTo>
                    <a:pt x="954" y="867"/>
                  </a:lnTo>
                  <a:lnTo>
                    <a:pt x="951" y="865"/>
                  </a:lnTo>
                  <a:lnTo>
                    <a:pt x="948" y="865"/>
                  </a:lnTo>
                  <a:lnTo>
                    <a:pt x="945" y="865"/>
                  </a:lnTo>
                  <a:lnTo>
                    <a:pt x="941" y="865"/>
                  </a:lnTo>
                  <a:lnTo>
                    <a:pt x="938" y="865"/>
                  </a:lnTo>
                  <a:lnTo>
                    <a:pt x="934" y="865"/>
                  </a:lnTo>
                  <a:lnTo>
                    <a:pt x="931" y="865"/>
                  </a:lnTo>
                  <a:lnTo>
                    <a:pt x="928" y="865"/>
                  </a:lnTo>
                  <a:lnTo>
                    <a:pt x="922" y="868"/>
                  </a:lnTo>
                  <a:lnTo>
                    <a:pt x="916" y="871"/>
                  </a:lnTo>
                  <a:lnTo>
                    <a:pt x="911" y="872"/>
                  </a:lnTo>
                  <a:lnTo>
                    <a:pt x="905" y="874"/>
                  </a:lnTo>
                  <a:lnTo>
                    <a:pt x="898" y="875"/>
                  </a:lnTo>
                  <a:lnTo>
                    <a:pt x="892" y="875"/>
                  </a:lnTo>
                  <a:lnTo>
                    <a:pt x="886" y="878"/>
                  </a:lnTo>
                  <a:lnTo>
                    <a:pt x="881" y="881"/>
                  </a:lnTo>
                  <a:lnTo>
                    <a:pt x="876" y="884"/>
                  </a:lnTo>
                  <a:lnTo>
                    <a:pt x="872" y="890"/>
                  </a:lnTo>
                  <a:lnTo>
                    <a:pt x="868" y="900"/>
                  </a:lnTo>
                  <a:lnTo>
                    <a:pt x="869" y="908"/>
                  </a:lnTo>
                  <a:lnTo>
                    <a:pt x="872" y="914"/>
                  </a:lnTo>
                  <a:lnTo>
                    <a:pt x="878" y="918"/>
                  </a:lnTo>
                  <a:lnTo>
                    <a:pt x="885" y="923"/>
                  </a:lnTo>
                  <a:lnTo>
                    <a:pt x="892" y="925"/>
                  </a:lnTo>
                  <a:lnTo>
                    <a:pt x="899" y="928"/>
                  </a:lnTo>
                  <a:lnTo>
                    <a:pt x="904" y="934"/>
                  </a:lnTo>
                  <a:lnTo>
                    <a:pt x="905" y="940"/>
                  </a:lnTo>
                  <a:lnTo>
                    <a:pt x="904" y="948"/>
                  </a:lnTo>
                  <a:lnTo>
                    <a:pt x="906" y="957"/>
                  </a:lnTo>
                  <a:lnTo>
                    <a:pt x="906" y="964"/>
                  </a:lnTo>
                  <a:lnTo>
                    <a:pt x="904" y="973"/>
                  </a:lnTo>
                  <a:lnTo>
                    <a:pt x="901" y="980"/>
                  </a:lnTo>
                  <a:lnTo>
                    <a:pt x="898" y="987"/>
                  </a:lnTo>
                  <a:lnTo>
                    <a:pt x="895" y="996"/>
                  </a:lnTo>
                  <a:lnTo>
                    <a:pt x="892" y="1003"/>
                  </a:lnTo>
                  <a:lnTo>
                    <a:pt x="892" y="1010"/>
                  </a:lnTo>
                  <a:lnTo>
                    <a:pt x="895" y="1019"/>
                  </a:lnTo>
                  <a:lnTo>
                    <a:pt x="901" y="1027"/>
                  </a:lnTo>
                  <a:lnTo>
                    <a:pt x="904" y="1019"/>
                  </a:lnTo>
                  <a:lnTo>
                    <a:pt x="909" y="1010"/>
                  </a:lnTo>
                  <a:lnTo>
                    <a:pt x="915" y="1003"/>
                  </a:lnTo>
                  <a:lnTo>
                    <a:pt x="921" y="994"/>
                  </a:lnTo>
                  <a:lnTo>
                    <a:pt x="928" y="987"/>
                  </a:lnTo>
                  <a:lnTo>
                    <a:pt x="935" y="980"/>
                  </a:lnTo>
                  <a:lnTo>
                    <a:pt x="941" y="971"/>
                  </a:lnTo>
                  <a:lnTo>
                    <a:pt x="947" y="964"/>
                  </a:lnTo>
                  <a:lnTo>
                    <a:pt x="951" y="956"/>
                  </a:lnTo>
                  <a:lnTo>
                    <a:pt x="955" y="946"/>
                  </a:lnTo>
                  <a:lnTo>
                    <a:pt x="979" y="946"/>
                  </a:lnTo>
                  <a:lnTo>
                    <a:pt x="965" y="1052"/>
                  </a:lnTo>
                  <a:lnTo>
                    <a:pt x="964" y="1052"/>
                  </a:lnTo>
                  <a:lnTo>
                    <a:pt x="962" y="1052"/>
                  </a:lnTo>
                  <a:lnTo>
                    <a:pt x="961" y="1052"/>
                  </a:lnTo>
                  <a:lnTo>
                    <a:pt x="959" y="1053"/>
                  </a:lnTo>
                  <a:lnTo>
                    <a:pt x="958" y="1054"/>
                  </a:lnTo>
                  <a:lnTo>
                    <a:pt x="961" y="1064"/>
                  </a:lnTo>
                  <a:lnTo>
                    <a:pt x="959" y="1074"/>
                  </a:lnTo>
                  <a:lnTo>
                    <a:pt x="957" y="1083"/>
                  </a:lnTo>
                  <a:lnTo>
                    <a:pt x="951" y="1092"/>
                  </a:lnTo>
                  <a:lnTo>
                    <a:pt x="945" y="1100"/>
                  </a:lnTo>
                  <a:lnTo>
                    <a:pt x="939" y="1109"/>
                  </a:lnTo>
                  <a:lnTo>
                    <a:pt x="935" y="1117"/>
                  </a:lnTo>
                  <a:lnTo>
                    <a:pt x="934" y="1126"/>
                  </a:lnTo>
                  <a:lnTo>
                    <a:pt x="935" y="1136"/>
                  </a:lnTo>
                  <a:lnTo>
                    <a:pt x="941" y="1148"/>
                  </a:lnTo>
                  <a:lnTo>
                    <a:pt x="924" y="1202"/>
                  </a:lnTo>
                  <a:lnTo>
                    <a:pt x="911" y="1258"/>
                  </a:lnTo>
                  <a:lnTo>
                    <a:pt x="899" y="1315"/>
                  </a:lnTo>
                  <a:lnTo>
                    <a:pt x="886" y="1373"/>
                  </a:lnTo>
                  <a:lnTo>
                    <a:pt x="873" y="1428"/>
                  </a:lnTo>
                  <a:lnTo>
                    <a:pt x="855" y="1483"/>
                  </a:lnTo>
                  <a:lnTo>
                    <a:pt x="833" y="1534"/>
                  </a:lnTo>
                  <a:lnTo>
                    <a:pt x="803" y="1582"/>
                  </a:lnTo>
                  <a:lnTo>
                    <a:pt x="765" y="1625"/>
                  </a:lnTo>
                  <a:lnTo>
                    <a:pt x="717" y="1663"/>
                  </a:lnTo>
                  <a:lnTo>
                    <a:pt x="706" y="1669"/>
                  </a:lnTo>
                  <a:lnTo>
                    <a:pt x="694" y="1676"/>
                  </a:lnTo>
                  <a:lnTo>
                    <a:pt x="683" y="1682"/>
                  </a:lnTo>
                  <a:lnTo>
                    <a:pt x="672" y="1689"/>
                  </a:lnTo>
                  <a:lnTo>
                    <a:pt x="660" y="1696"/>
                  </a:lnTo>
                  <a:lnTo>
                    <a:pt x="649" y="1704"/>
                  </a:lnTo>
                  <a:lnTo>
                    <a:pt x="639" y="1712"/>
                  </a:lnTo>
                  <a:lnTo>
                    <a:pt x="629" y="1719"/>
                  </a:lnTo>
                  <a:lnTo>
                    <a:pt x="619" y="1728"/>
                  </a:lnTo>
                  <a:lnTo>
                    <a:pt x="611" y="1736"/>
                  </a:lnTo>
                  <a:lnTo>
                    <a:pt x="627" y="1693"/>
                  </a:lnTo>
                  <a:lnTo>
                    <a:pt x="641" y="1650"/>
                  </a:lnTo>
                  <a:lnTo>
                    <a:pt x="654" y="1608"/>
                  </a:lnTo>
                  <a:lnTo>
                    <a:pt x="667" y="1563"/>
                  </a:lnTo>
                  <a:lnTo>
                    <a:pt x="680" y="1520"/>
                  </a:lnTo>
                  <a:lnTo>
                    <a:pt x="693" y="1477"/>
                  </a:lnTo>
                  <a:lnTo>
                    <a:pt x="705" y="1434"/>
                  </a:lnTo>
                  <a:lnTo>
                    <a:pt x="717" y="1391"/>
                  </a:lnTo>
                  <a:lnTo>
                    <a:pt x="732" y="1348"/>
                  </a:lnTo>
                  <a:lnTo>
                    <a:pt x="746" y="1307"/>
                  </a:lnTo>
                  <a:lnTo>
                    <a:pt x="749" y="1309"/>
                  </a:lnTo>
                  <a:lnTo>
                    <a:pt x="765" y="1238"/>
                  </a:lnTo>
                  <a:lnTo>
                    <a:pt x="783" y="1166"/>
                  </a:lnTo>
                  <a:lnTo>
                    <a:pt x="802" y="1096"/>
                  </a:lnTo>
                  <a:lnTo>
                    <a:pt x="821" y="1024"/>
                  </a:lnTo>
                  <a:lnTo>
                    <a:pt x="839" y="954"/>
                  </a:lnTo>
                  <a:lnTo>
                    <a:pt x="858" y="882"/>
                  </a:lnTo>
                  <a:lnTo>
                    <a:pt x="875" y="812"/>
                  </a:lnTo>
                  <a:lnTo>
                    <a:pt x="892" y="742"/>
                  </a:lnTo>
                  <a:lnTo>
                    <a:pt x="906" y="672"/>
                  </a:lnTo>
                  <a:lnTo>
                    <a:pt x="921" y="602"/>
                  </a:lnTo>
                  <a:lnTo>
                    <a:pt x="918" y="553"/>
                  </a:lnTo>
                  <a:lnTo>
                    <a:pt x="925" y="563"/>
                  </a:lnTo>
                  <a:lnTo>
                    <a:pt x="932" y="573"/>
                  </a:lnTo>
                  <a:lnTo>
                    <a:pt x="939" y="583"/>
                  </a:lnTo>
                  <a:lnTo>
                    <a:pt x="947" y="594"/>
                  </a:lnTo>
                  <a:lnTo>
                    <a:pt x="954" y="605"/>
                  </a:lnTo>
                  <a:lnTo>
                    <a:pt x="962" y="615"/>
                  </a:lnTo>
                  <a:lnTo>
                    <a:pt x="972" y="625"/>
                  </a:lnTo>
                  <a:lnTo>
                    <a:pt x="981" y="633"/>
                  </a:lnTo>
                  <a:lnTo>
                    <a:pt x="992" y="642"/>
                  </a:lnTo>
                  <a:lnTo>
                    <a:pt x="1004" y="649"/>
                  </a:lnTo>
                  <a:close/>
                  <a:moveTo>
                    <a:pt x="911" y="934"/>
                  </a:moveTo>
                  <a:lnTo>
                    <a:pt x="914" y="934"/>
                  </a:lnTo>
                  <a:lnTo>
                    <a:pt x="915" y="934"/>
                  </a:lnTo>
                  <a:lnTo>
                    <a:pt x="918" y="936"/>
                  </a:lnTo>
                  <a:lnTo>
                    <a:pt x="919" y="936"/>
                  </a:lnTo>
                  <a:lnTo>
                    <a:pt x="922" y="937"/>
                  </a:lnTo>
                  <a:lnTo>
                    <a:pt x="925" y="937"/>
                  </a:lnTo>
                  <a:lnTo>
                    <a:pt x="926" y="938"/>
                  </a:lnTo>
                  <a:lnTo>
                    <a:pt x="929" y="938"/>
                  </a:lnTo>
                  <a:lnTo>
                    <a:pt x="932" y="938"/>
                  </a:lnTo>
                  <a:lnTo>
                    <a:pt x="935" y="938"/>
                  </a:lnTo>
                  <a:lnTo>
                    <a:pt x="937" y="944"/>
                  </a:lnTo>
                  <a:lnTo>
                    <a:pt x="938" y="948"/>
                  </a:lnTo>
                  <a:lnTo>
                    <a:pt x="937" y="953"/>
                  </a:lnTo>
                  <a:lnTo>
                    <a:pt x="934" y="958"/>
                  </a:lnTo>
                  <a:lnTo>
                    <a:pt x="931" y="961"/>
                  </a:lnTo>
                  <a:lnTo>
                    <a:pt x="928" y="966"/>
                  </a:lnTo>
                  <a:lnTo>
                    <a:pt x="924" y="970"/>
                  </a:lnTo>
                  <a:lnTo>
                    <a:pt x="919" y="974"/>
                  </a:lnTo>
                  <a:lnTo>
                    <a:pt x="915" y="978"/>
                  </a:lnTo>
                  <a:lnTo>
                    <a:pt x="911" y="983"/>
                  </a:lnTo>
                  <a:lnTo>
                    <a:pt x="909" y="986"/>
                  </a:lnTo>
                  <a:lnTo>
                    <a:pt x="909" y="987"/>
                  </a:lnTo>
                  <a:lnTo>
                    <a:pt x="908" y="990"/>
                  </a:lnTo>
                  <a:lnTo>
                    <a:pt x="906" y="993"/>
                  </a:lnTo>
                  <a:lnTo>
                    <a:pt x="906" y="996"/>
                  </a:lnTo>
                  <a:lnTo>
                    <a:pt x="905" y="999"/>
                  </a:lnTo>
                  <a:lnTo>
                    <a:pt x="905" y="1001"/>
                  </a:lnTo>
                  <a:lnTo>
                    <a:pt x="904" y="1004"/>
                  </a:lnTo>
                  <a:lnTo>
                    <a:pt x="904" y="1007"/>
                  </a:lnTo>
                  <a:lnTo>
                    <a:pt x="904" y="1010"/>
                  </a:lnTo>
                  <a:lnTo>
                    <a:pt x="902" y="1007"/>
                  </a:lnTo>
                  <a:lnTo>
                    <a:pt x="902" y="1003"/>
                  </a:lnTo>
                  <a:lnTo>
                    <a:pt x="902" y="1000"/>
                  </a:lnTo>
                  <a:lnTo>
                    <a:pt x="904" y="997"/>
                  </a:lnTo>
                  <a:lnTo>
                    <a:pt x="904" y="994"/>
                  </a:lnTo>
                  <a:lnTo>
                    <a:pt x="905" y="991"/>
                  </a:lnTo>
                  <a:lnTo>
                    <a:pt x="906" y="990"/>
                  </a:lnTo>
                  <a:lnTo>
                    <a:pt x="908" y="987"/>
                  </a:lnTo>
                  <a:lnTo>
                    <a:pt x="909" y="984"/>
                  </a:lnTo>
                  <a:lnTo>
                    <a:pt x="911" y="983"/>
                  </a:lnTo>
                  <a:lnTo>
                    <a:pt x="914" y="977"/>
                  </a:lnTo>
                  <a:lnTo>
                    <a:pt x="915" y="973"/>
                  </a:lnTo>
                  <a:lnTo>
                    <a:pt x="916" y="968"/>
                  </a:lnTo>
                  <a:lnTo>
                    <a:pt x="918" y="964"/>
                  </a:lnTo>
                  <a:lnTo>
                    <a:pt x="919" y="960"/>
                  </a:lnTo>
                  <a:lnTo>
                    <a:pt x="919" y="954"/>
                  </a:lnTo>
                  <a:lnTo>
                    <a:pt x="918" y="950"/>
                  </a:lnTo>
                  <a:lnTo>
                    <a:pt x="916" y="944"/>
                  </a:lnTo>
                  <a:lnTo>
                    <a:pt x="915" y="940"/>
                  </a:lnTo>
                  <a:lnTo>
                    <a:pt x="911" y="934"/>
                  </a:lnTo>
                  <a:close/>
                  <a:moveTo>
                    <a:pt x="631" y="1782"/>
                  </a:moveTo>
                  <a:lnTo>
                    <a:pt x="629" y="1784"/>
                  </a:lnTo>
                  <a:lnTo>
                    <a:pt x="619" y="1764"/>
                  </a:lnTo>
                  <a:lnTo>
                    <a:pt x="621" y="1762"/>
                  </a:lnTo>
                  <a:lnTo>
                    <a:pt x="631" y="1782"/>
                  </a:lnTo>
                  <a:close/>
                  <a:moveTo>
                    <a:pt x="859" y="64"/>
                  </a:moveTo>
                  <a:lnTo>
                    <a:pt x="859" y="64"/>
                  </a:lnTo>
                  <a:lnTo>
                    <a:pt x="859" y="66"/>
                  </a:lnTo>
                  <a:lnTo>
                    <a:pt x="859" y="67"/>
                  </a:lnTo>
                  <a:lnTo>
                    <a:pt x="859" y="69"/>
                  </a:lnTo>
                  <a:lnTo>
                    <a:pt x="859" y="70"/>
                  </a:lnTo>
                  <a:lnTo>
                    <a:pt x="858" y="70"/>
                  </a:lnTo>
                  <a:lnTo>
                    <a:pt x="858" y="72"/>
                  </a:lnTo>
                  <a:lnTo>
                    <a:pt x="859" y="74"/>
                  </a:lnTo>
                  <a:lnTo>
                    <a:pt x="861" y="77"/>
                  </a:lnTo>
                  <a:lnTo>
                    <a:pt x="862" y="80"/>
                  </a:lnTo>
                  <a:lnTo>
                    <a:pt x="863" y="82"/>
                  </a:lnTo>
                  <a:lnTo>
                    <a:pt x="865" y="83"/>
                  </a:lnTo>
                  <a:lnTo>
                    <a:pt x="866" y="84"/>
                  </a:lnTo>
                  <a:lnTo>
                    <a:pt x="868" y="87"/>
                  </a:lnTo>
                  <a:lnTo>
                    <a:pt x="871" y="89"/>
                  </a:lnTo>
                  <a:lnTo>
                    <a:pt x="872" y="92"/>
                  </a:lnTo>
                  <a:lnTo>
                    <a:pt x="876" y="96"/>
                  </a:lnTo>
                  <a:lnTo>
                    <a:pt x="876" y="97"/>
                  </a:lnTo>
                  <a:lnTo>
                    <a:pt x="876" y="99"/>
                  </a:lnTo>
                  <a:lnTo>
                    <a:pt x="876" y="100"/>
                  </a:lnTo>
                  <a:lnTo>
                    <a:pt x="876" y="102"/>
                  </a:lnTo>
                  <a:lnTo>
                    <a:pt x="876" y="103"/>
                  </a:lnTo>
                  <a:lnTo>
                    <a:pt x="878" y="104"/>
                  </a:lnTo>
                  <a:lnTo>
                    <a:pt x="878" y="106"/>
                  </a:lnTo>
                  <a:lnTo>
                    <a:pt x="879" y="106"/>
                  </a:lnTo>
                  <a:lnTo>
                    <a:pt x="878" y="106"/>
                  </a:lnTo>
                  <a:lnTo>
                    <a:pt x="876" y="106"/>
                  </a:lnTo>
                  <a:lnTo>
                    <a:pt x="875" y="106"/>
                  </a:lnTo>
                  <a:lnTo>
                    <a:pt x="873" y="106"/>
                  </a:lnTo>
                  <a:lnTo>
                    <a:pt x="872" y="106"/>
                  </a:lnTo>
                  <a:lnTo>
                    <a:pt x="871" y="106"/>
                  </a:lnTo>
                  <a:lnTo>
                    <a:pt x="869" y="106"/>
                  </a:lnTo>
                  <a:lnTo>
                    <a:pt x="868" y="106"/>
                  </a:lnTo>
                  <a:lnTo>
                    <a:pt x="866" y="107"/>
                  </a:lnTo>
                  <a:lnTo>
                    <a:pt x="866" y="109"/>
                  </a:lnTo>
                  <a:lnTo>
                    <a:pt x="866" y="112"/>
                  </a:lnTo>
                  <a:lnTo>
                    <a:pt x="868" y="114"/>
                  </a:lnTo>
                  <a:lnTo>
                    <a:pt x="869" y="116"/>
                  </a:lnTo>
                  <a:lnTo>
                    <a:pt x="872" y="116"/>
                  </a:lnTo>
                  <a:lnTo>
                    <a:pt x="873" y="116"/>
                  </a:lnTo>
                  <a:lnTo>
                    <a:pt x="876" y="116"/>
                  </a:lnTo>
                  <a:lnTo>
                    <a:pt x="879" y="116"/>
                  </a:lnTo>
                  <a:lnTo>
                    <a:pt x="882" y="117"/>
                  </a:lnTo>
                  <a:lnTo>
                    <a:pt x="885" y="117"/>
                  </a:lnTo>
                  <a:lnTo>
                    <a:pt x="886" y="120"/>
                  </a:lnTo>
                  <a:lnTo>
                    <a:pt x="896" y="147"/>
                  </a:lnTo>
                  <a:lnTo>
                    <a:pt x="876" y="147"/>
                  </a:lnTo>
                  <a:lnTo>
                    <a:pt x="876" y="140"/>
                  </a:lnTo>
                  <a:lnTo>
                    <a:pt x="873" y="135"/>
                  </a:lnTo>
                  <a:lnTo>
                    <a:pt x="871" y="129"/>
                  </a:lnTo>
                  <a:lnTo>
                    <a:pt x="866" y="125"/>
                  </a:lnTo>
                  <a:lnTo>
                    <a:pt x="861" y="120"/>
                  </a:lnTo>
                  <a:lnTo>
                    <a:pt x="855" y="116"/>
                  </a:lnTo>
                  <a:lnTo>
                    <a:pt x="849" y="112"/>
                  </a:lnTo>
                  <a:lnTo>
                    <a:pt x="843" y="107"/>
                  </a:lnTo>
                  <a:lnTo>
                    <a:pt x="839" y="102"/>
                  </a:lnTo>
                  <a:lnTo>
                    <a:pt x="835" y="96"/>
                  </a:lnTo>
                  <a:lnTo>
                    <a:pt x="836" y="92"/>
                  </a:lnTo>
                  <a:lnTo>
                    <a:pt x="838" y="90"/>
                  </a:lnTo>
                  <a:lnTo>
                    <a:pt x="841" y="89"/>
                  </a:lnTo>
                  <a:lnTo>
                    <a:pt x="843" y="89"/>
                  </a:lnTo>
                  <a:lnTo>
                    <a:pt x="846" y="87"/>
                  </a:lnTo>
                  <a:lnTo>
                    <a:pt x="848" y="87"/>
                  </a:lnTo>
                  <a:lnTo>
                    <a:pt x="849" y="86"/>
                  </a:lnTo>
                  <a:lnTo>
                    <a:pt x="848" y="84"/>
                  </a:lnTo>
                  <a:lnTo>
                    <a:pt x="846" y="83"/>
                  </a:lnTo>
                  <a:lnTo>
                    <a:pt x="842" y="79"/>
                  </a:lnTo>
                  <a:lnTo>
                    <a:pt x="835" y="64"/>
                  </a:lnTo>
                  <a:lnTo>
                    <a:pt x="836" y="66"/>
                  </a:lnTo>
                  <a:lnTo>
                    <a:pt x="838" y="67"/>
                  </a:lnTo>
                  <a:lnTo>
                    <a:pt x="841" y="70"/>
                  </a:lnTo>
                  <a:lnTo>
                    <a:pt x="842" y="72"/>
                  </a:lnTo>
                  <a:lnTo>
                    <a:pt x="843" y="73"/>
                  </a:lnTo>
                  <a:lnTo>
                    <a:pt x="846" y="74"/>
                  </a:lnTo>
                  <a:lnTo>
                    <a:pt x="848" y="74"/>
                  </a:lnTo>
                  <a:lnTo>
                    <a:pt x="851" y="76"/>
                  </a:lnTo>
                  <a:lnTo>
                    <a:pt x="852" y="76"/>
                  </a:lnTo>
                  <a:lnTo>
                    <a:pt x="855" y="74"/>
                  </a:lnTo>
                  <a:lnTo>
                    <a:pt x="856" y="74"/>
                  </a:lnTo>
                  <a:lnTo>
                    <a:pt x="856" y="73"/>
                  </a:lnTo>
                  <a:lnTo>
                    <a:pt x="858" y="73"/>
                  </a:lnTo>
                  <a:lnTo>
                    <a:pt x="858" y="72"/>
                  </a:lnTo>
                  <a:lnTo>
                    <a:pt x="858" y="70"/>
                  </a:lnTo>
                  <a:lnTo>
                    <a:pt x="856" y="70"/>
                  </a:lnTo>
                  <a:lnTo>
                    <a:pt x="856" y="69"/>
                  </a:lnTo>
                  <a:lnTo>
                    <a:pt x="856" y="67"/>
                  </a:lnTo>
                  <a:lnTo>
                    <a:pt x="855" y="67"/>
                  </a:lnTo>
                  <a:lnTo>
                    <a:pt x="855" y="66"/>
                  </a:lnTo>
                  <a:lnTo>
                    <a:pt x="853" y="64"/>
                  </a:lnTo>
                  <a:lnTo>
                    <a:pt x="852" y="63"/>
                  </a:lnTo>
                  <a:lnTo>
                    <a:pt x="852" y="61"/>
                  </a:lnTo>
                  <a:lnTo>
                    <a:pt x="859" y="64"/>
                  </a:lnTo>
                  <a:close/>
                  <a:moveTo>
                    <a:pt x="878" y="195"/>
                  </a:moveTo>
                  <a:lnTo>
                    <a:pt x="879" y="206"/>
                  </a:lnTo>
                  <a:lnTo>
                    <a:pt x="878" y="205"/>
                  </a:lnTo>
                  <a:lnTo>
                    <a:pt x="876" y="203"/>
                  </a:lnTo>
                  <a:lnTo>
                    <a:pt x="876" y="202"/>
                  </a:lnTo>
                  <a:lnTo>
                    <a:pt x="876" y="200"/>
                  </a:lnTo>
                  <a:lnTo>
                    <a:pt x="875" y="199"/>
                  </a:lnTo>
                  <a:lnTo>
                    <a:pt x="876" y="199"/>
                  </a:lnTo>
                  <a:lnTo>
                    <a:pt x="876" y="198"/>
                  </a:lnTo>
                  <a:lnTo>
                    <a:pt x="876" y="196"/>
                  </a:lnTo>
                  <a:lnTo>
                    <a:pt x="878" y="195"/>
                  </a:lnTo>
                  <a:lnTo>
                    <a:pt x="876" y="175"/>
                  </a:lnTo>
                  <a:lnTo>
                    <a:pt x="889" y="189"/>
                  </a:lnTo>
                  <a:lnTo>
                    <a:pt x="888" y="189"/>
                  </a:lnTo>
                  <a:lnTo>
                    <a:pt x="886" y="190"/>
                  </a:lnTo>
                  <a:lnTo>
                    <a:pt x="885" y="190"/>
                  </a:lnTo>
                  <a:lnTo>
                    <a:pt x="884" y="190"/>
                  </a:lnTo>
                  <a:lnTo>
                    <a:pt x="882" y="192"/>
                  </a:lnTo>
                  <a:lnTo>
                    <a:pt x="881" y="192"/>
                  </a:lnTo>
                  <a:lnTo>
                    <a:pt x="881" y="193"/>
                  </a:lnTo>
                  <a:lnTo>
                    <a:pt x="879" y="193"/>
                  </a:lnTo>
                  <a:lnTo>
                    <a:pt x="878" y="195"/>
                  </a:lnTo>
                  <a:close/>
                  <a:moveTo>
                    <a:pt x="889" y="246"/>
                  </a:moveTo>
                  <a:lnTo>
                    <a:pt x="884" y="246"/>
                  </a:lnTo>
                  <a:lnTo>
                    <a:pt x="886" y="243"/>
                  </a:lnTo>
                  <a:lnTo>
                    <a:pt x="889" y="246"/>
                  </a:lnTo>
                  <a:close/>
                  <a:moveTo>
                    <a:pt x="884" y="168"/>
                  </a:moveTo>
                  <a:lnTo>
                    <a:pt x="885" y="166"/>
                  </a:lnTo>
                  <a:lnTo>
                    <a:pt x="885" y="165"/>
                  </a:lnTo>
                  <a:lnTo>
                    <a:pt x="886" y="165"/>
                  </a:lnTo>
                  <a:lnTo>
                    <a:pt x="888" y="163"/>
                  </a:lnTo>
                  <a:lnTo>
                    <a:pt x="888" y="162"/>
                  </a:lnTo>
                  <a:lnTo>
                    <a:pt x="889" y="160"/>
                  </a:lnTo>
                  <a:lnTo>
                    <a:pt x="891" y="159"/>
                  </a:lnTo>
                  <a:lnTo>
                    <a:pt x="891" y="157"/>
                  </a:lnTo>
                  <a:lnTo>
                    <a:pt x="892" y="157"/>
                  </a:lnTo>
                  <a:lnTo>
                    <a:pt x="894" y="157"/>
                  </a:lnTo>
                  <a:lnTo>
                    <a:pt x="894" y="168"/>
                  </a:lnTo>
                  <a:lnTo>
                    <a:pt x="884" y="168"/>
                  </a:lnTo>
                  <a:close/>
                  <a:moveTo>
                    <a:pt x="849" y="51"/>
                  </a:moveTo>
                  <a:lnTo>
                    <a:pt x="845" y="50"/>
                  </a:lnTo>
                  <a:lnTo>
                    <a:pt x="841" y="49"/>
                  </a:lnTo>
                  <a:lnTo>
                    <a:pt x="836" y="47"/>
                  </a:lnTo>
                  <a:lnTo>
                    <a:pt x="832" y="46"/>
                  </a:lnTo>
                  <a:lnTo>
                    <a:pt x="828" y="44"/>
                  </a:lnTo>
                  <a:lnTo>
                    <a:pt x="825" y="41"/>
                  </a:lnTo>
                  <a:lnTo>
                    <a:pt x="822" y="40"/>
                  </a:lnTo>
                  <a:lnTo>
                    <a:pt x="819" y="37"/>
                  </a:lnTo>
                  <a:lnTo>
                    <a:pt x="816" y="34"/>
                  </a:lnTo>
                  <a:lnTo>
                    <a:pt x="815" y="30"/>
                  </a:lnTo>
                  <a:lnTo>
                    <a:pt x="849" y="51"/>
                  </a:lnTo>
                  <a:close/>
                  <a:moveTo>
                    <a:pt x="808" y="57"/>
                  </a:moveTo>
                  <a:lnTo>
                    <a:pt x="818" y="61"/>
                  </a:lnTo>
                  <a:lnTo>
                    <a:pt x="819" y="61"/>
                  </a:lnTo>
                  <a:lnTo>
                    <a:pt x="818" y="61"/>
                  </a:lnTo>
                  <a:lnTo>
                    <a:pt x="816" y="61"/>
                  </a:lnTo>
                  <a:lnTo>
                    <a:pt x="815" y="61"/>
                  </a:lnTo>
                  <a:lnTo>
                    <a:pt x="813" y="61"/>
                  </a:lnTo>
                  <a:lnTo>
                    <a:pt x="812" y="61"/>
                  </a:lnTo>
                  <a:lnTo>
                    <a:pt x="810" y="61"/>
                  </a:lnTo>
                  <a:lnTo>
                    <a:pt x="809" y="61"/>
                  </a:lnTo>
                  <a:lnTo>
                    <a:pt x="809" y="63"/>
                  </a:lnTo>
                  <a:lnTo>
                    <a:pt x="808" y="63"/>
                  </a:lnTo>
                  <a:lnTo>
                    <a:pt x="808" y="64"/>
                  </a:lnTo>
                  <a:lnTo>
                    <a:pt x="808" y="57"/>
                  </a:lnTo>
                  <a:close/>
                  <a:moveTo>
                    <a:pt x="525" y="367"/>
                  </a:moveTo>
                  <a:lnTo>
                    <a:pt x="525" y="381"/>
                  </a:lnTo>
                  <a:lnTo>
                    <a:pt x="518" y="361"/>
                  </a:lnTo>
                  <a:lnTo>
                    <a:pt x="520" y="361"/>
                  </a:lnTo>
                  <a:lnTo>
                    <a:pt x="521" y="361"/>
                  </a:lnTo>
                  <a:lnTo>
                    <a:pt x="523" y="361"/>
                  </a:lnTo>
                  <a:lnTo>
                    <a:pt x="524" y="362"/>
                  </a:lnTo>
                  <a:lnTo>
                    <a:pt x="525" y="364"/>
                  </a:lnTo>
                  <a:lnTo>
                    <a:pt x="525" y="365"/>
                  </a:lnTo>
                  <a:lnTo>
                    <a:pt x="525" y="367"/>
                  </a:lnTo>
                  <a:close/>
                  <a:moveTo>
                    <a:pt x="570" y="501"/>
                  </a:moveTo>
                  <a:lnTo>
                    <a:pt x="571" y="503"/>
                  </a:lnTo>
                  <a:lnTo>
                    <a:pt x="573" y="504"/>
                  </a:lnTo>
                  <a:lnTo>
                    <a:pt x="573" y="507"/>
                  </a:lnTo>
                  <a:lnTo>
                    <a:pt x="573" y="510"/>
                  </a:lnTo>
                  <a:lnTo>
                    <a:pt x="573" y="511"/>
                  </a:lnTo>
                  <a:lnTo>
                    <a:pt x="573" y="514"/>
                  </a:lnTo>
                  <a:lnTo>
                    <a:pt x="574" y="516"/>
                  </a:lnTo>
                  <a:lnTo>
                    <a:pt x="576" y="517"/>
                  </a:lnTo>
                  <a:lnTo>
                    <a:pt x="577" y="519"/>
                  </a:lnTo>
                  <a:lnTo>
                    <a:pt x="580" y="519"/>
                  </a:lnTo>
                  <a:lnTo>
                    <a:pt x="581" y="511"/>
                  </a:lnTo>
                  <a:lnTo>
                    <a:pt x="581" y="506"/>
                  </a:lnTo>
                  <a:lnTo>
                    <a:pt x="580" y="500"/>
                  </a:lnTo>
                  <a:lnTo>
                    <a:pt x="578" y="494"/>
                  </a:lnTo>
                  <a:lnTo>
                    <a:pt x="576" y="488"/>
                  </a:lnTo>
                  <a:lnTo>
                    <a:pt x="573" y="483"/>
                  </a:lnTo>
                  <a:lnTo>
                    <a:pt x="568" y="477"/>
                  </a:lnTo>
                  <a:lnTo>
                    <a:pt x="566" y="471"/>
                  </a:lnTo>
                  <a:lnTo>
                    <a:pt x="563" y="466"/>
                  </a:lnTo>
                  <a:lnTo>
                    <a:pt x="560" y="460"/>
                  </a:lnTo>
                  <a:lnTo>
                    <a:pt x="554" y="460"/>
                  </a:lnTo>
                  <a:lnTo>
                    <a:pt x="551" y="460"/>
                  </a:lnTo>
                  <a:lnTo>
                    <a:pt x="547" y="457"/>
                  </a:lnTo>
                  <a:lnTo>
                    <a:pt x="544" y="454"/>
                  </a:lnTo>
                  <a:lnTo>
                    <a:pt x="543" y="450"/>
                  </a:lnTo>
                  <a:lnTo>
                    <a:pt x="540" y="445"/>
                  </a:lnTo>
                  <a:lnTo>
                    <a:pt x="538" y="441"/>
                  </a:lnTo>
                  <a:lnTo>
                    <a:pt x="536" y="437"/>
                  </a:lnTo>
                  <a:lnTo>
                    <a:pt x="533" y="433"/>
                  </a:lnTo>
                  <a:lnTo>
                    <a:pt x="528" y="430"/>
                  </a:lnTo>
                  <a:lnTo>
                    <a:pt x="525" y="408"/>
                  </a:lnTo>
                  <a:lnTo>
                    <a:pt x="527" y="408"/>
                  </a:lnTo>
                  <a:lnTo>
                    <a:pt x="528" y="410"/>
                  </a:lnTo>
                  <a:lnTo>
                    <a:pt x="531" y="411"/>
                  </a:lnTo>
                  <a:lnTo>
                    <a:pt x="533" y="413"/>
                  </a:lnTo>
                  <a:lnTo>
                    <a:pt x="534" y="414"/>
                  </a:lnTo>
                  <a:lnTo>
                    <a:pt x="536" y="415"/>
                  </a:lnTo>
                  <a:lnTo>
                    <a:pt x="537" y="415"/>
                  </a:lnTo>
                  <a:lnTo>
                    <a:pt x="540" y="415"/>
                  </a:lnTo>
                  <a:lnTo>
                    <a:pt x="541" y="414"/>
                  </a:lnTo>
                  <a:lnTo>
                    <a:pt x="543" y="413"/>
                  </a:lnTo>
                  <a:lnTo>
                    <a:pt x="540" y="401"/>
                  </a:lnTo>
                  <a:lnTo>
                    <a:pt x="538" y="388"/>
                  </a:lnTo>
                  <a:lnTo>
                    <a:pt x="536" y="377"/>
                  </a:lnTo>
                  <a:lnTo>
                    <a:pt x="534" y="365"/>
                  </a:lnTo>
                  <a:lnTo>
                    <a:pt x="533" y="354"/>
                  </a:lnTo>
                  <a:lnTo>
                    <a:pt x="530" y="342"/>
                  </a:lnTo>
                  <a:lnTo>
                    <a:pt x="528" y="329"/>
                  </a:lnTo>
                  <a:lnTo>
                    <a:pt x="525" y="318"/>
                  </a:lnTo>
                  <a:lnTo>
                    <a:pt x="524" y="305"/>
                  </a:lnTo>
                  <a:lnTo>
                    <a:pt x="523" y="292"/>
                  </a:lnTo>
                  <a:lnTo>
                    <a:pt x="523" y="282"/>
                  </a:lnTo>
                  <a:lnTo>
                    <a:pt x="523" y="272"/>
                  </a:lnTo>
                  <a:lnTo>
                    <a:pt x="523" y="262"/>
                  </a:lnTo>
                  <a:lnTo>
                    <a:pt x="523" y="252"/>
                  </a:lnTo>
                  <a:lnTo>
                    <a:pt x="523" y="242"/>
                  </a:lnTo>
                  <a:lnTo>
                    <a:pt x="523" y="231"/>
                  </a:lnTo>
                  <a:lnTo>
                    <a:pt x="523" y="221"/>
                  </a:lnTo>
                  <a:lnTo>
                    <a:pt x="523" y="209"/>
                  </a:lnTo>
                  <a:lnTo>
                    <a:pt x="523" y="199"/>
                  </a:lnTo>
                  <a:lnTo>
                    <a:pt x="523" y="189"/>
                  </a:lnTo>
                  <a:lnTo>
                    <a:pt x="524" y="188"/>
                  </a:lnTo>
                  <a:lnTo>
                    <a:pt x="525" y="188"/>
                  </a:lnTo>
                  <a:lnTo>
                    <a:pt x="527" y="189"/>
                  </a:lnTo>
                  <a:lnTo>
                    <a:pt x="530" y="189"/>
                  </a:lnTo>
                  <a:lnTo>
                    <a:pt x="533" y="190"/>
                  </a:lnTo>
                  <a:lnTo>
                    <a:pt x="534" y="192"/>
                  </a:lnTo>
                  <a:lnTo>
                    <a:pt x="537" y="192"/>
                  </a:lnTo>
                  <a:lnTo>
                    <a:pt x="538" y="190"/>
                  </a:lnTo>
                  <a:lnTo>
                    <a:pt x="541" y="189"/>
                  </a:lnTo>
                  <a:lnTo>
                    <a:pt x="543" y="185"/>
                  </a:lnTo>
                  <a:lnTo>
                    <a:pt x="550" y="195"/>
                  </a:lnTo>
                  <a:lnTo>
                    <a:pt x="558" y="202"/>
                  </a:lnTo>
                  <a:lnTo>
                    <a:pt x="567" y="205"/>
                  </a:lnTo>
                  <a:lnTo>
                    <a:pt x="578" y="206"/>
                  </a:lnTo>
                  <a:lnTo>
                    <a:pt x="589" y="208"/>
                  </a:lnTo>
                  <a:lnTo>
                    <a:pt x="600" y="208"/>
                  </a:lnTo>
                  <a:lnTo>
                    <a:pt x="611" y="209"/>
                  </a:lnTo>
                  <a:lnTo>
                    <a:pt x="623" y="213"/>
                  </a:lnTo>
                  <a:lnTo>
                    <a:pt x="633" y="219"/>
                  </a:lnTo>
                  <a:lnTo>
                    <a:pt x="643" y="229"/>
                  </a:lnTo>
                  <a:lnTo>
                    <a:pt x="649" y="223"/>
                  </a:lnTo>
                  <a:lnTo>
                    <a:pt x="654" y="221"/>
                  </a:lnTo>
                  <a:lnTo>
                    <a:pt x="660" y="219"/>
                  </a:lnTo>
                  <a:lnTo>
                    <a:pt x="666" y="219"/>
                  </a:lnTo>
                  <a:lnTo>
                    <a:pt x="673" y="219"/>
                  </a:lnTo>
                  <a:lnTo>
                    <a:pt x="679" y="219"/>
                  </a:lnTo>
                  <a:lnTo>
                    <a:pt x="684" y="221"/>
                  </a:lnTo>
                  <a:lnTo>
                    <a:pt x="692" y="221"/>
                  </a:lnTo>
                  <a:lnTo>
                    <a:pt x="699" y="219"/>
                  </a:lnTo>
                  <a:lnTo>
                    <a:pt x="707" y="216"/>
                  </a:lnTo>
                  <a:lnTo>
                    <a:pt x="717" y="215"/>
                  </a:lnTo>
                  <a:lnTo>
                    <a:pt x="727" y="212"/>
                  </a:lnTo>
                  <a:lnTo>
                    <a:pt x="737" y="206"/>
                  </a:lnTo>
                  <a:lnTo>
                    <a:pt x="746" y="199"/>
                  </a:lnTo>
                  <a:lnTo>
                    <a:pt x="755" y="192"/>
                  </a:lnTo>
                  <a:lnTo>
                    <a:pt x="763" y="185"/>
                  </a:lnTo>
                  <a:lnTo>
                    <a:pt x="772" y="179"/>
                  </a:lnTo>
                  <a:lnTo>
                    <a:pt x="782" y="175"/>
                  </a:lnTo>
                  <a:lnTo>
                    <a:pt x="790" y="173"/>
                  </a:lnTo>
                  <a:lnTo>
                    <a:pt x="800" y="175"/>
                  </a:lnTo>
                  <a:lnTo>
                    <a:pt x="815" y="155"/>
                  </a:lnTo>
                  <a:lnTo>
                    <a:pt x="803" y="152"/>
                  </a:lnTo>
                  <a:lnTo>
                    <a:pt x="795" y="152"/>
                  </a:lnTo>
                  <a:lnTo>
                    <a:pt x="786" y="153"/>
                  </a:lnTo>
                  <a:lnTo>
                    <a:pt x="779" y="155"/>
                  </a:lnTo>
                  <a:lnTo>
                    <a:pt x="772" y="159"/>
                  </a:lnTo>
                  <a:lnTo>
                    <a:pt x="765" y="163"/>
                  </a:lnTo>
                  <a:lnTo>
                    <a:pt x="759" y="168"/>
                  </a:lnTo>
                  <a:lnTo>
                    <a:pt x="752" y="172"/>
                  </a:lnTo>
                  <a:lnTo>
                    <a:pt x="743" y="178"/>
                  </a:lnTo>
                  <a:lnTo>
                    <a:pt x="735" y="182"/>
                  </a:lnTo>
                  <a:lnTo>
                    <a:pt x="732" y="172"/>
                  </a:lnTo>
                  <a:lnTo>
                    <a:pt x="737" y="172"/>
                  </a:lnTo>
                  <a:lnTo>
                    <a:pt x="743" y="170"/>
                  </a:lnTo>
                  <a:lnTo>
                    <a:pt x="747" y="169"/>
                  </a:lnTo>
                  <a:lnTo>
                    <a:pt x="752" y="166"/>
                  </a:lnTo>
                  <a:lnTo>
                    <a:pt x="755" y="162"/>
                  </a:lnTo>
                  <a:lnTo>
                    <a:pt x="759" y="159"/>
                  </a:lnTo>
                  <a:lnTo>
                    <a:pt x="762" y="155"/>
                  </a:lnTo>
                  <a:lnTo>
                    <a:pt x="766" y="152"/>
                  </a:lnTo>
                  <a:lnTo>
                    <a:pt x="770" y="149"/>
                  </a:lnTo>
                  <a:lnTo>
                    <a:pt x="776" y="147"/>
                  </a:lnTo>
                  <a:lnTo>
                    <a:pt x="776" y="146"/>
                  </a:lnTo>
                  <a:lnTo>
                    <a:pt x="775" y="146"/>
                  </a:lnTo>
                  <a:lnTo>
                    <a:pt x="773" y="146"/>
                  </a:lnTo>
                  <a:lnTo>
                    <a:pt x="773" y="145"/>
                  </a:lnTo>
                  <a:lnTo>
                    <a:pt x="772" y="145"/>
                  </a:lnTo>
                  <a:lnTo>
                    <a:pt x="770" y="143"/>
                  </a:lnTo>
                  <a:lnTo>
                    <a:pt x="769" y="142"/>
                  </a:lnTo>
                  <a:lnTo>
                    <a:pt x="769" y="140"/>
                  </a:lnTo>
                  <a:lnTo>
                    <a:pt x="768" y="140"/>
                  </a:lnTo>
                  <a:lnTo>
                    <a:pt x="766" y="139"/>
                  </a:lnTo>
                  <a:lnTo>
                    <a:pt x="765" y="139"/>
                  </a:lnTo>
                  <a:lnTo>
                    <a:pt x="765" y="140"/>
                  </a:lnTo>
                  <a:lnTo>
                    <a:pt x="763" y="140"/>
                  </a:lnTo>
                  <a:lnTo>
                    <a:pt x="766" y="137"/>
                  </a:lnTo>
                  <a:lnTo>
                    <a:pt x="766" y="139"/>
                  </a:lnTo>
                  <a:lnTo>
                    <a:pt x="768" y="139"/>
                  </a:lnTo>
                  <a:lnTo>
                    <a:pt x="768" y="140"/>
                  </a:lnTo>
                  <a:lnTo>
                    <a:pt x="769" y="140"/>
                  </a:lnTo>
                  <a:lnTo>
                    <a:pt x="770" y="142"/>
                  </a:lnTo>
                  <a:lnTo>
                    <a:pt x="772" y="143"/>
                  </a:lnTo>
                  <a:lnTo>
                    <a:pt x="773" y="145"/>
                  </a:lnTo>
                  <a:lnTo>
                    <a:pt x="775" y="146"/>
                  </a:lnTo>
                  <a:lnTo>
                    <a:pt x="780" y="147"/>
                  </a:lnTo>
                  <a:lnTo>
                    <a:pt x="785" y="147"/>
                  </a:lnTo>
                  <a:lnTo>
                    <a:pt x="789" y="146"/>
                  </a:lnTo>
                  <a:lnTo>
                    <a:pt x="795" y="143"/>
                  </a:lnTo>
                  <a:lnTo>
                    <a:pt x="799" y="140"/>
                  </a:lnTo>
                  <a:lnTo>
                    <a:pt x="805" y="136"/>
                  </a:lnTo>
                  <a:lnTo>
                    <a:pt x="809" y="133"/>
                  </a:lnTo>
                  <a:lnTo>
                    <a:pt x="815" y="130"/>
                  </a:lnTo>
                  <a:lnTo>
                    <a:pt x="819" y="127"/>
                  </a:lnTo>
                  <a:lnTo>
                    <a:pt x="825" y="126"/>
                  </a:lnTo>
                  <a:lnTo>
                    <a:pt x="823" y="129"/>
                  </a:lnTo>
                  <a:lnTo>
                    <a:pt x="825" y="132"/>
                  </a:lnTo>
                  <a:lnTo>
                    <a:pt x="826" y="133"/>
                  </a:lnTo>
                  <a:lnTo>
                    <a:pt x="828" y="136"/>
                  </a:lnTo>
                  <a:lnTo>
                    <a:pt x="829" y="139"/>
                  </a:lnTo>
                  <a:lnTo>
                    <a:pt x="829" y="142"/>
                  </a:lnTo>
                  <a:lnTo>
                    <a:pt x="829" y="145"/>
                  </a:lnTo>
                  <a:lnTo>
                    <a:pt x="828" y="146"/>
                  </a:lnTo>
                  <a:lnTo>
                    <a:pt x="823" y="149"/>
                  </a:lnTo>
                  <a:lnTo>
                    <a:pt x="818" y="150"/>
                  </a:lnTo>
                  <a:lnTo>
                    <a:pt x="821" y="155"/>
                  </a:lnTo>
                  <a:lnTo>
                    <a:pt x="823" y="159"/>
                  </a:lnTo>
                  <a:lnTo>
                    <a:pt x="825" y="165"/>
                  </a:lnTo>
                  <a:lnTo>
                    <a:pt x="826" y="170"/>
                  </a:lnTo>
                  <a:lnTo>
                    <a:pt x="828" y="176"/>
                  </a:lnTo>
                  <a:lnTo>
                    <a:pt x="829" y="182"/>
                  </a:lnTo>
                  <a:lnTo>
                    <a:pt x="829" y="189"/>
                  </a:lnTo>
                  <a:lnTo>
                    <a:pt x="831" y="195"/>
                  </a:lnTo>
                  <a:lnTo>
                    <a:pt x="831" y="200"/>
                  </a:lnTo>
                  <a:lnTo>
                    <a:pt x="832" y="206"/>
                  </a:lnTo>
                  <a:lnTo>
                    <a:pt x="831" y="213"/>
                  </a:lnTo>
                  <a:lnTo>
                    <a:pt x="829" y="221"/>
                  </a:lnTo>
                  <a:lnTo>
                    <a:pt x="829" y="226"/>
                  </a:lnTo>
                  <a:lnTo>
                    <a:pt x="831" y="232"/>
                  </a:lnTo>
                  <a:lnTo>
                    <a:pt x="832" y="236"/>
                  </a:lnTo>
                  <a:lnTo>
                    <a:pt x="833" y="241"/>
                  </a:lnTo>
                  <a:lnTo>
                    <a:pt x="833" y="246"/>
                  </a:lnTo>
                  <a:lnTo>
                    <a:pt x="835" y="251"/>
                  </a:lnTo>
                  <a:lnTo>
                    <a:pt x="833" y="256"/>
                  </a:lnTo>
                  <a:lnTo>
                    <a:pt x="832" y="264"/>
                  </a:lnTo>
                  <a:lnTo>
                    <a:pt x="836" y="265"/>
                  </a:lnTo>
                  <a:lnTo>
                    <a:pt x="841" y="266"/>
                  </a:lnTo>
                  <a:lnTo>
                    <a:pt x="845" y="268"/>
                  </a:lnTo>
                  <a:lnTo>
                    <a:pt x="849" y="271"/>
                  </a:lnTo>
                  <a:lnTo>
                    <a:pt x="852" y="274"/>
                  </a:lnTo>
                  <a:lnTo>
                    <a:pt x="856" y="275"/>
                  </a:lnTo>
                  <a:lnTo>
                    <a:pt x="859" y="279"/>
                  </a:lnTo>
                  <a:lnTo>
                    <a:pt x="862" y="282"/>
                  </a:lnTo>
                  <a:lnTo>
                    <a:pt x="866" y="285"/>
                  </a:lnTo>
                  <a:lnTo>
                    <a:pt x="869" y="288"/>
                  </a:lnTo>
                  <a:lnTo>
                    <a:pt x="869" y="294"/>
                  </a:lnTo>
                  <a:lnTo>
                    <a:pt x="869" y="299"/>
                  </a:lnTo>
                  <a:lnTo>
                    <a:pt x="869" y="306"/>
                  </a:lnTo>
                  <a:lnTo>
                    <a:pt x="869" y="314"/>
                  </a:lnTo>
                  <a:lnTo>
                    <a:pt x="871" y="321"/>
                  </a:lnTo>
                  <a:lnTo>
                    <a:pt x="872" y="329"/>
                  </a:lnTo>
                  <a:lnTo>
                    <a:pt x="875" y="337"/>
                  </a:lnTo>
                  <a:lnTo>
                    <a:pt x="878" y="344"/>
                  </a:lnTo>
                  <a:lnTo>
                    <a:pt x="882" y="351"/>
                  </a:lnTo>
                  <a:lnTo>
                    <a:pt x="886" y="357"/>
                  </a:lnTo>
                  <a:lnTo>
                    <a:pt x="885" y="358"/>
                  </a:lnTo>
                  <a:lnTo>
                    <a:pt x="884" y="361"/>
                  </a:lnTo>
                  <a:lnTo>
                    <a:pt x="884" y="362"/>
                  </a:lnTo>
                  <a:lnTo>
                    <a:pt x="882" y="364"/>
                  </a:lnTo>
                  <a:lnTo>
                    <a:pt x="882" y="367"/>
                  </a:lnTo>
                  <a:lnTo>
                    <a:pt x="882" y="370"/>
                  </a:lnTo>
                  <a:lnTo>
                    <a:pt x="884" y="371"/>
                  </a:lnTo>
                  <a:lnTo>
                    <a:pt x="884" y="374"/>
                  </a:lnTo>
                  <a:lnTo>
                    <a:pt x="884" y="375"/>
                  </a:lnTo>
                  <a:lnTo>
                    <a:pt x="884" y="378"/>
                  </a:lnTo>
                  <a:lnTo>
                    <a:pt x="885" y="380"/>
                  </a:lnTo>
                  <a:lnTo>
                    <a:pt x="886" y="380"/>
                  </a:lnTo>
                  <a:lnTo>
                    <a:pt x="886" y="381"/>
                  </a:lnTo>
                  <a:lnTo>
                    <a:pt x="888" y="382"/>
                  </a:lnTo>
                  <a:lnTo>
                    <a:pt x="889" y="384"/>
                  </a:lnTo>
                  <a:lnTo>
                    <a:pt x="891" y="384"/>
                  </a:lnTo>
                  <a:lnTo>
                    <a:pt x="892" y="384"/>
                  </a:lnTo>
                  <a:lnTo>
                    <a:pt x="894" y="384"/>
                  </a:lnTo>
                  <a:lnTo>
                    <a:pt x="895" y="380"/>
                  </a:lnTo>
                  <a:lnTo>
                    <a:pt x="896" y="377"/>
                  </a:lnTo>
                  <a:lnTo>
                    <a:pt x="896" y="372"/>
                  </a:lnTo>
                  <a:lnTo>
                    <a:pt x="896" y="370"/>
                  </a:lnTo>
                  <a:lnTo>
                    <a:pt x="895" y="365"/>
                  </a:lnTo>
                  <a:lnTo>
                    <a:pt x="895" y="362"/>
                  </a:lnTo>
                  <a:lnTo>
                    <a:pt x="894" y="358"/>
                  </a:lnTo>
                  <a:lnTo>
                    <a:pt x="892" y="355"/>
                  </a:lnTo>
                  <a:lnTo>
                    <a:pt x="891" y="352"/>
                  </a:lnTo>
                  <a:lnTo>
                    <a:pt x="889" y="349"/>
                  </a:lnTo>
                  <a:lnTo>
                    <a:pt x="891" y="349"/>
                  </a:lnTo>
                  <a:lnTo>
                    <a:pt x="891" y="348"/>
                  </a:lnTo>
                  <a:lnTo>
                    <a:pt x="892" y="348"/>
                  </a:lnTo>
                  <a:lnTo>
                    <a:pt x="892" y="347"/>
                  </a:lnTo>
                  <a:lnTo>
                    <a:pt x="894" y="345"/>
                  </a:lnTo>
                  <a:lnTo>
                    <a:pt x="894" y="344"/>
                  </a:lnTo>
                  <a:lnTo>
                    <a:pt x="894" y="342"/>
                  </a:lnTo>
                  <a:lnTo>
                    <a:pt x="894" y="341"/>
                  </a:lnTo>
                  <a:lnTo>
                    <a:pt x="894" y="339"/>
                  </a:lnTo>
                  <a:lnTo>
                    <a:pt x="904" y="339"/>
                  </a:lnTo>
                  <a:lnTo>
                    <a:pt x="899" y="345"/>
                  </a:lnTo>
                  <a:lnTo>
                    <a:pt x="898" y="351"/>
                  </a:lnTo>
                  <a:lnTo>
                    <a:pt x="898" y="357"/>
                  </a:lnTo>
                  <a:lnTo>
                    <a:pt x="899" y="362"/>
                  </a:lnTo>
                  <a:lnTo>
                    <a:pt x="901" y="367"/>
                  </a:lnTo>
                  <a:lnTo>
                    <a:pt x="904" y="372"/>
                  </a:lnTo>
                  <a:lnTo>
                    <a:pt x="905" y="378"/>
                  </a:lnTo>
                  <a:lnTo>
                    <a:pt x="906" y="384"/>
                  </a:lnTo>
                  <a:lnTo>
                    <a:pt x="906" y="390"/>
                  </a:lnTo>
                  <a:lnTo>
                    <a:pt x="904" y="395"/>
                  </a:lnTo>
                  <a:lnTo>
                    <a:pt x="909" y="390"/>
                  </a:lnTo>
                  <a:lnTo>
                    <a:pt x="914" y="384"/>
                  </a:lnTo>
                  <a:lnTo>
                    <a:pt x="916" y="377"/>
                  </a:lnTo>
                  <a:lnTo>
                    <a:pt x="919" y="371"/>
                  </a:lnTo>
                  <a:lnTo>
                    <a:pt x="921" y="364"/>
                  </a:lnTo>
                  <a:lnTo>
                    <a:pt x="921" y="357"/>
                  </a:lnTo>
                  <a:lnTo>
                    <a:pt x="921" y="349"/>
                  </a:lnTo>
                  <a:lnTo>
                    <a:pt x="921" y="342"/>
                  </a:lnTo>
                  <a:lnTo>
                    <a:pt x="921" y="335"/>
                  </a:lnTo>
                  <a:lnTo>
                    <a:pt x="921" y="329"/>
                  </a:lnTo>
                  <a:lnTo>
                    <a:pt x="921" y="322"/>
                  </a:lnTo>
                  <a:lnTo>
                    <a:pt x="924" y="321"/>
                  </a:lnTo>
                  <a:lnTo>
                    <a:pt x="925" y="321"/>
                  </a:lnTo>
                  <a:lnTo>
                    <a:pt x="926" y="322"/>
                  </a:lnTo>
                  <a:lnTo>
                    <a:pt x="928" y="322"/>
                  </a:lnTo>
                  <a:lnTo>
                    <a:pt x="928" y="325"/>
                  </a:lnTo>
                  <a:lnTo>
                    <a:pt x="929" y="327"/>
                  </a:lnTo>
                  <a:lnTo>
                    <a:pt x="929" y="328"/>
                  </a:lnTo>
                  <a:lnTo>
                    <a:pt x="929" y="329"/>
                  </a:lnTo>
                  <a:lnTo>
                    <a:pt x="929" y="331"/>
                  </a:lnTo>
                  <a:lnTo>
                    <a:pt x="931" y="332"/>
                  </a:lnTo>
                  <a:lnTo>
                    <a:pt x="931" y="334"/>
                  </a:lnTo>
                  <a:lnTo>
                    <a:pt x="931" y="335"/>
                  </a:lnTo>
                  <a:lnTo>
                    <a:pt x="931" y="337"/>
                  </a:lnTo>
                  <a:lnTo>
                    <a:pt x="932" y="338"/>
                  </a:lnTo>
                  <a:lnTo>
                    <a:pt x="934" y="338"/>
                  </a:lnTo>
                  <a:lnTo>
                    <a:pt x="934" y="339"/>
                  </a:lnTo>
                  <a:lnTo>
                    <a:pt x="935" y="339"/>
                  </a:lnTo>
                  <a:lnTo>
                    <a:pt x="937" y="335"/>
                  </a:lnTo>
                  <a:lnTo>
                    <a:pt x="938" y="331"/>
                  </a:lnTo>
                  <a:lnTo>
                    <a:pt x="938" y="328"/>
                  </a:lnTo>
                  <a:lnTo>
                    <a:pt x="938" y="324"/>
                  </a:lnTo>
                  <a:lnTo>
                    <a:pt x="937" y="319"/>
                  </a:lnTo>
                  <a:lnTo>
                    <a:pt x="935" y="315"/>
                  </a:lnTo>
                  <a:lnTo>
                    <a:pt x="934" y="312"/>
                  </a:lnTo>
                  <a:lnTo>
                    <a:pt x="932" y="308"/>
                  </a:lnTo>
                  <a:lnTo>
                    <a:pt x="929" y="305"/>
                  </a:lnTo>
                  <a:lnTo>
                    <a:pt x="928" y="302"/>
                  </a:lnTo>
                  <a:lnTo>
                    <a:pt x="926" y="301"/>
                  </a:lnTo>
                  <a:lnTo>
                    <a:pt x="926" y="299"/>
                  </a:lnTo>
                  <a:lnTo>
                    <a:pt x="925" y="299"/>
                  </a:lnTo>
                  <a:lnTo>
                    <a:pt x="924" y="299"/>
                  </a:lnTo>
                  <a:lnTo>
                    <a:pt x="922" y="298"/>
                  </a:lnTo>
                  <a:lnTo>
                    <a:pt x="921" y="298"/>
                  </a:lnTo>
                  <a:lnTo>
                    <a:pt x="919" y="298"/>
                  </a:lnTo>
                  <a:lnTo>
                    <a:pt x="918" y="298"/>
                  </a:lnTo>
                  <a:lnTo>
                    <a:pt x="896" y="332"/>
                  </a:lnTo>
                  <a:lnTo>
                    <a:pt x="896" y="329"/>
                  </a:lnTo>
                  <a:lnTo>
                    <a:pt x="898" y="325"/>
                  </a:lnTo>
                  <a:lnTo>
                    <a:pt x="899" y="321"/>
                  </a:lnTo>
                  <a:lnTo>
                    <a:pt x="901" y="317"/>
                  </a:lnTo>
                  <a:lnTo>
                    <a:pt x="902" y="312"/>
                  </a:lnTo>
                  <a:lnTo>
                    <a:pt x="905" y="308"/>
                  </a:lnTo>
                  <a:lnTo>
                    <a:pt x="908" y="302"/>
                  </a:lnTo>
                  <a:lnTo>
                    <a:pt x="911" y="299"/>
                  </a:lnTo>
                  <a:lnTo>
                    <a:pt x="915" y="295"/>
                  </a:lnTo>
                  <a:lnTo>
                    <a:pt x="918" y="292"/>
                  </a:lnTo>
                  <a:lnTo>
                    <a:pt x="926" y="296"/>
                  </a:lnTo>
                  <a:lnTo>
                    <a:pt x="932" y="302"/>
                  </a:lnTo>
                  <a:lnTo>
                    <a:pt x="937" y="309"/>
                  </a:lnTo>
                  <a:lnTo>
                    <a:pt x="939" y="318"/>
                  </a:lnTo>
                  <a:lnTo>
                    <a:pt x="941" y="328"/>
                  </a:lnTo>
                  <a:lnTo>
                    <a:pt x="941" y="338"/>
                  </a:lnTo>
                  <a:lnTo>
                    <a:pt x="941" y="349"/>
                  </a:lnTo>
                  <a:lnTo>
                    <a:pt x="941" y="360"/>
                  </a:lnTo>
                  <a:lnTo>
                    <a:pt x="941" y="370"/>
                  </a:lnTo>
                  <a:lnTo>
                    <a:pt x="941" y="378"/>
                  </a:lnTo>
                  <a:lnTo>
                    <a:pt x="938" y="384"/>
                  </a:lnTo>
                  <a:lnTo>
                    <a:pt x="937" y="390"/>
                  </a:lnTo>
                  <a:lnTo>
                    <a:pt x="935" y="394"/>
                  </a:lnTo>
                  <a:lnTo>
                    <a:pt x="934" y="400"/>
                  </a:lnTo>
                  <a:lnTo>
                    <a:pt x="931" y="404"/>
                  </a:lnTo>
                  <a:lnTo>
                    <a:pt x="929" y="410"/>
                  </a:lnTo>
                  <a:lnTo>
                    <a:pt x="926" y="414"/>
                  </a:lnTo>
                  <a:lnTo>
                    <a:pt x="924" y="418"/>
                  </a:lnTo>
                  <a:lnTo>
                    <a:pt x="919" y="421"/>
                  </a:lnTo>
                  <a:lnTo>
                    <a:pt x="914" y="425"/>
                  </a:lnTo>
                  <a:lnTo>
                    <a:pt x="916" y="423"/>
                  </a:lnTo>
                  <a:lnTo>
                    <a:pt x="918" y="420"/>
                  </a:lnTo>
                  <a:lnTo>
                    <a:pt x="918" y="418"/>
                  </a:lnTo>
                  <a:lnTo>
                    <a:pt x="916" y="417"/>
                  </a:lnTo>
                  <a:lnTo>
                    <a:pt x="915" y="415"/>
                  </a:lnTo>
                  <a:lnTo>
                    <a:pt x="912" y="413"/>
                  </a:lnTo>
                  <a:lnTo>
                    <a:pt x="911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6" y="405"/>
                  </a:lnTo>
                  <a:lnTo>
                    <a:pt x="901" y="405"/>
                  </a:lnTo>
                  <a:lnTo>
                    <a:pt x="898" y="420"/>
                  </a:lnTo>
                  <a:lnTo>
                    <a:pt x="895" y="434"/>
                  </a:lnTo>
                  <a:lnTo>
                    <a:pt x="894" y="451"/>
                  </a:lnTo>
                  <a:lnTo>
                    <a:pt x="892" y="467"/>
                  </a:lnTo>
                  <a:lnTo>
                    <a:pt x="892" y="484"/>
                  </a:lnTo>
                  <a:lnTo>
                    <a:pt x="892" y="500"/>
                  </a:lnTo>
                  <a:lnTo>
                    <a:pt x="894" y="516"/>
                  </a:lnTo>
                  <a:lnTo>
                    <a:pt x="895" y="529"/>
                  </a:lnTo>
                  <a:lnTo>
                    <a:pt x="899" y="541"/>
                  </a:lnTo>
                  <a:lnTo>
                    <a:pt x="904" y="550"/>
                  </a:lnTo>
                  <a:lnTo>
                    <a:pt x="905" y="553"/>
                  </a:lnTo>
                  <a:lnTo>
                    <a:pt x="905" y="556"/>
                  </a:lnTo>
                  <a:lnTo>
                    <a:pt x="904" y="559"/>
                  </a:lnTo>
                  <a:lnTo>
                    <a:pt x="902" y="562"/>
                  </a:lnTo>
                  <a:lnTo>
                    <a:pt x="901" y="564"/>
                  </a:lnTo>
                  <a:lnTo>
                    <a:pt x="899" y="566"/>
                  </a:lnTo>
                  <a:lnTo>
                    <a:pt x="898" y="569"/>
                  </a:lnTo>
                  <a:lnTo>
                    <a:pt x="898" y="572"/>
                  </a:lnTo>
                  <a:lnTo>
                    <a:pt x="898" y="574"/>
                  </a:lnTo>
                  <a:lnTo>
                    <a:pt x="901" y="577"/>
                  </a:lnTo>
                  <a:lnTo>
                    <a:pt x="911" y="570"/>
                  </a:lnTo>
                  <a:lnTo>
                    <a:pt x="911" y="580"/>
                  </a:lnTo>
                  <a:lnTo>
                    <a:pt x="909" y="592"/>
                  </a:lnTo>
                  <a:lnTo>
                    <a:pt x="905" y="602"/>
                  </a:lnTo>
                  <a:lnTo>
                    <a:pt x="899" y="612"/>
                  </a:lnTo>
                  <a:lnTo>
                    <a:pt x="892" y="622"/>
                  </a:lnTo>
                  <a:lnTo>
                    <a:pt x="884" y="632"/>
                  </a:lnTo>
                  <a:lnTo>
                    <a:pt x="875" y="640"/>
                  </a:lnTo>
                  <a:lnTo>
                    <a:pt x="865" y="650"/>
                  </a:lnTo>
                  <a:lnTo>
                    <a:pt x="856" y="660"/>
                  </a:lnTo>
                  <a:lnTo>
                    <a:pt x="849" y="670"/>
                  </a:lnTo>
                  <a:lnTo>
                    <a:pt x="842" y="639"/>
                  </a:lnTo>
                  <a:lnTo>
                    <a:pt x="832" y="688"/>
                  </a:lnTo>
                  <a:lnTo>
                    <a:pt x="825" y="680"/>
                  </a:lnTo>
                  <a:lnTo>
                    <a:pt x="819" y="678"/>
                  </a:lnTo>
                  <a:lnTo>
                    <a:pt x="813" y="676"/>
                  </a:lnTo>
                  <a:lnTo>
                    <a:pt x="806" y="678"/>
                  </a:lnTo>
                  <a:lnTo>
                    <a:pt x="800" y="680"/>
                  </a:lnTo>
                  <a:lnTo>
                    <a:pt x="795" y="683"/>
                  </a:lnTo>
                  <a:lnTo>
                    <a:pt x="788" y="688"/>
                  </a:lnTo>
                  <a:lnTo>
                    <a:pt x="782" y="692"/>
                  </a:lnTo>
                  <a:lnTo>
                    <a:pt x="775" y="695"/>
                  </a:lnTo>
                  <a:lnTo>
                    <a:pt x="769" y="698"/>
                  </a:lnTo>
                  <a:lnTo>
                    <a:pt x="783" y="688"/>
                  </a:lnTo>
                  <a:lnTo>
                    <a:pt x="798" y="676"/>
                  </a:lnTo>
                  <a:lnTo>
                    <a:pt x="810" y="665"/>
                  </a:lnTo>
                  <a:lnTo>
                    <a:pt x="825" y="653"/>
                  </a:lnTo>
                  <a:lnTo>
                    <a:pt x="838" y="642"/>
                  </a:lnTo>
                  <a:lnTo>
                    <a:pt x="851" y="629"/>
                  </a:lnTo>
                  <a:lnTo>
                    <a:pt x="863" y="616"/>
                  </a:lnTo>
                  <a:lnTo>
                    <a:pt x="876" y="603"/>
                  </a:lnTo>
                  <a:lnTo>
                    <a:pt x="889" y="590"/>
                  </a:lnTo>
                  <a:lnTo>
                    <a:pt x="901" y="577"/>
                  </a:lnTo>
                  <a:lnTo>
                    <a:pt x="859" y="607"/>
                  </a:lnTo>
                  <a:lnTo>
                    <a:pt x="852" y="594"/>
                  </a:lnTo>
                  <a:lnTo>
                    <a:pt x="856" y="592"/>
                  </a:lnTo>
                  <a:lnTo>
                    <a:pt x="861" y="589"/>
                  </a:lnTo>
                  <a:lnTo>
                    <a:pt x="865" y="584"/>
                  </a:lnTo>
                  <a:lnTo>
                    <a:pt x="868" y="579"/>
                  </a:lnTo>
                  <a:lnTo>
                    <a:pt x="872" y="573"/>
                  </a:lnTo>
                  <a:lnTo>
                    <a:pt x="875" y="566"/>
                  </a:lnTo>
                  <a:lnTo>
                    <a:pt x="876" y="559"/>
                  </a:lnTo>
                  <a:lnTo>
                    <a:pt x="879" y="552"/>
                  </a:lnTo>
                  <a:lnTo>
                    <a:pt x="882" y="546"/>
                  </a:lnTo>
                  <a:lnTo>
                    <a:pt x="884" y="539"/>
                  </a:lnTo>
                  <a:lnTo>
                    <a:pt x="884" y="534"/>
                  </a:lnTo>
                  <a:lnTo>
                    <a:pt x="884" y="531"/>
                  </a:lnTo>
                  <a:lnTo>
                    <a:pt x="884" y="527"/>
                  </a:lnTo>
                  <a:lnTo>
                    <a:pt x="884" y="523"/>
                  </a:lnTo>
                  <a:lnTo>
                    <a:pt x="884" y="520"/>
                  </a:lnTo>
                  <a:lnTo>
                    <a:pt x="884" y="516"/>
                  </a:lnTo>
                  <a:lnTo>
                    <a:pt x="884" y="511"/>
                  </a:lnTo>
                  <a:lnTo>
                    <a:pt x="882" y="509"/>
                  </a:lnTo>
                  <a:lnTo>
                    <a:pt x="881" y="504"/>
                  </a:lnTo>
                  <a:lnTo>
                    <a:pt x="879" y="501"/>
                  </a:lnTo>
                  <a:lnTo>
                    <a:pt x="875" y="521"/>
                  </a:lnTo>
                  <a:lnTo>
                    <a:pt x="868" y="541"/>
                  </a:lnTo>
                  <a:lnTo>
                    <a:pt x="859" y="563"/>
                  </a:lnTo>
                  <a:lnTo>
                    <a:pt x="848" y="582"/>
                  </a:lnTo>
                  <a:lnTo>
                    <a:pt x="833" y="600"/>
                  </a:lnTo>
                  <a:lnTo>
                    <a:pt x="818" y="617"/>
                  </a:lnTo>
                  <a:lnTo>
                    <a:pt x="802" y="633"/>
                  </a:lnTo>
                  <a:lnTo>
                    <a:pt x="783" y="648"/>
                  </a:lnTo>
                  <a:lnTo>
                    <a:pt x="765" y="658"/>
                  </a:lnTo>
                  <a:lnTo>
                    <a:pt x="746" y="666"/>
                  </a:lnTo>
                  <a:lnTo>
                    <a:pt x="736" y="665"/>
                  </a:lnTo>
                  <a:lnTo>
                    <a:pt x="726" y="666"/>
                  </a:lnTo>
                  <a:lnTo>
                    <a:pt x="717" y="666"/>
                  </a:lnTo>
                  <a:lnTo>
                    <a:pt x="707" y="666"/>
                  </a:lnTo>
                  <a:lnTo>
                    <a:pt x="699" y="668"/>
                  </a:lnTo>
                  <a:lnTo>
                    <a:pt x="690" y="666"/>
                  </a:lnTo>
                  <a:lnTo>
                    <a:pt x="682" y="665"/>
                  </a:lnTo>
                  <a:lnTo>
                    <a:pt x="674" y="662"/>
                  </a:lnTo>
                  <a:lnTo>
                    <a:pt x="667" y="656"/>
                  </a:lnTo>
                  <a:lnTo>
                    <a:pt x="660" y="649"/>
                  </a:lnTo>
                  <a:lnTo>
                    <a:pt x="659" y="646"/>
                  </a:lnTo>
                  <a:lnTo>
                    <a:pt x="657" y="646"/>
                  </a:lnTo>
                  <a:lnTo>
                    <a:pt x="654" y="646"/>
                  </a:lnTo>
                  <a:lnTo>
                    <a:pt x="653" y="646"/>
                  </a:lnTo>
                  <a:lnTo>
                    <a:pt x="652" y="648"/>
                  </a:lnTo>
                  <a:lnTo>
                    <a:pt x="650" y="649"/>
                  </a:lnTo>
                  <a:lnTo>
                    <a:pt x="649" y="650"/>
                  </a:lnTo>
                  <a:lnTo>
                    <a:pt x="646" y="652"/>
                  </a:lnTo>
                  <a:lnTo>
                    <a:pt x="644" y="652"/>
                  </a:lnTo>
                  <a:lnTo>
                    <a:pt x="643" y="653"/>
                  </a:lnTo>
                  <a:lnTo>
                    <a:pt x="649" y="656"/>
                  </a:lnTo>
                  <a:lnTo>
                    <a:pt x="653" y="659"/>
                  </a:lnTo>
                  <a:lnTo>
                    <a:pt x="659" y="662"/>
                  </a:lnTo>
                  <a:lnTo>
                    <a:pt x="666" y="666"/>
                  </a:lnTo>
                  <a:lnTo>
                    <a:pt x="672" y="669"/>
                  </a:lnTo>
                  <a:lnTo>
                    <a:pt x="677" y="673"/>
                  </a:lnTo>
                  <a:lnTo>
                    <a:pt x="684" y="676"/>
                  </a:lnTo>
                  <a:lnTo>
                    <a:pt x="690" y="679"/>
                  </a:lnTo>
                  <a:lnTo>
                    <a:pt x="697" y="682"/>
                  </a:lnTo>
                  <a:lnTo>
                    <a:pt x="705" y="683"/>
                  </a:lnTo>
                  <a:lnTo>
                    <a:pt x="703" y="686"/>
                  </a:lnTo>
                  <a:lnTo>
                    <a:pt x="702" y="690"/>
                  </a:lnTo>
                  <a:lnTo>
                    <a:pt x="703" y="695"/>
                  </a:lnTo>
                  <a:lnTo>
                    <a:pt x="705" y="699"/>
                  </a:lnTo>
                  <a:lnTo>
                    <a:pt x="706" y="702"/>
                  </a:lnTo>
                  <a:lnTo>
                    <a:pt x="709" y="705"/>
                  </a:lnTo>
                  <a:lnTo>
                    <a:pt x="713" y="708"/>
                  </a:lnTo>
                  <a:lnTo>
                    <a:pt x="716" y="709"/>
                  </a:lnTo>
                  <a:lnTo>
                    <a:pt x="720" y="711"/>
                  </a:lnTo>
                  <a:lnTo>
                    <a:pt x="725" y="711"/>
                  </a:lnTo>
                  <a:lnTo>
                    <a:pt x="759" y="693"/>
                  </a:lnTo>
                  <a:lnTo>
                    <a:pt x="727" y="719"/>
                  </a:lnTo>
                  <a:lnTo>
                    <a:pt x="730" y="722"/>
                  </a:lnTo>
                  <a:lnTo>
                    <a:pt x="729" y="725"/>
                  </a:lnTo>
                  <a:lnTo>
                    <a:pt x="727" y="725"/>
                  </a:lnTo>
                  <a:lnTo>
                    <a:pt x="726" y="723"/>
                  </a:lnTo>
                  <a:lnTo>
                    <a:pt x="723" y="722"/>
                  </a:lnTo>
                  <a:lnTo>
                    <a:pt x="722" y="721"/>
                  </a:lnTo>
                  <a:lnTo>
                    <a:pt x="719" y="719"/>
                  </a:lnTo>
                  <a:lnTo>
                    <a:pt x="716" y="718"/>
                  </a:lnTo>
                  <a:lnTo>
                    <a:pt x="713" y="716"/>
                  </a:lnTo>
                  <a:lnTo>
                    <a:pt x="710" y="716"/>
                  </a:lnTo>
                  <a:lnTo>
                    <a:pt x="707" y="718"/>
                  </a:lnTo>
                  <a:lnTo>
                    <a:pt x="705" y="722"/>
                  </a:lnTo>
                  <a:lnTo>
                    <a:pt x="702" y="718"/>
                  </a:lnTo>
                  <a:lnTo>
                    <a:pt x="699" y="712"/>
                  </a:lnTo>
                  <a:lnTo>
                    <a:pt x="696" y="706"/>
                  </a:lnTo>
                  <a:lnTo>
                    <a:pt x="692" y="702"/>
                  </a:lnTo>
                  <a:lnTo>
                    <a:pt x="689" y="696"/>
                  </a:lnTo>
                  <a:lnTo>
                    <a:pt x="686" y="692"/>
                  </a:lnTo>
                  <a:lnTo>
                    <a:pt x="682" y="688"/>
                  </a:lnTo>
                  <a:lnTo>
                    <a:pt x="677" y="685"/>
                  </a:lnTo>
                  <a:lnTo>
                    <a:pt x="674" y="683"/>
                  </a:lnTo>
                  <a:lnTo>
                    <a:pt x="670" y="683"/>
                  </a:lnTo>
                  <a:lnTo>
                    <a:pt x="672" y="688"/>
                  </a:lnTo>
                  <a:lnTo>
                    <a:pt x="673" y="690"/>
                  </a:lnTo>
                  <a:lnTo>
                    <a:pt x="676" y="695"/>
                  </a:lnTo>
                  <a:lnTo>
                    <a:pt x="679" y="698"/>
                  </a:lnTo>
                  <a:lnTo>
                    <a:pt x="682" y="701"/>
                  </a:lnTo>
                  <a:lnTo>
                    <a:pt x="684" y="705"/>
                  </a:lnTo>
                  <a:lnTo>
                    <a:pt x="687" y="708"/>
                  </a:lnTo>
                  <a:lnTo>
                    <a:pt x="690" y="711"/>
                  </a:lnTo>
                  <a:lnTo>
                    <a:pt x="692" y="715"/>
                  </a:lnTo>
                  <a:lnTo>
                    <a:pt x="694" y="718"/>
                  </a:lnTo>
                  <a:lnTo>
                    <a:pt x="689" y="715"/>
                  </a:lnTo>
                  <a:lnTo>
                    <a:pt x="683" y="713"/>
                  </a:lnTo>
                  <a:lnTo>
                    <a:pt x="679" y="711"/>
                  </a:lnTo>
                  <a:lnTo>
                    <a:pt x="673" y="711"/>
                  </a:lnTo>
                  <a:lnTo>
                    <a:pt x="667" y="709"/>
                  </a:lnTo>
                  <a:lnTo>
                    <a:pt x="662" y="708"/>
                  </a:lnTo>
                  <a:lnTo>
                    <a:pt x="656" y="708"/>
                  </a:lnTo>
                  <a:lnTo>
                    <a:pt x="650" y="706"/>
                  </a:lnTo>
                  <a:lnTo>
                    <a:pt x="644" y="706"/>
                  </a:lnTo>
                  <a:lnTo>
                    <a:pt x="639" y="705"/>
                  </a:lnTo>
                  <a:lnTo>
                    <a:pt x="637" y="695"/>
                  </a:lnTo>
                  <a:lnTo>
                    <a:pt x="637" y="683"/>
                  </a:lnTo>
                  <a:lnTo>
                    <a:pt x="636" y="673"/>
                  </a:lnTo>
                  <a:lnTo>
                    <a:pt x="634" y="662"/>
                  </a:lnTo>
                  <a:lnTo>
                    <a:pt x="633" y="652"/>
                  </a:lnTo>
                  <a:lnTo>
                    <a:pt x="633" y="642"/>
                  </a:lnTo>
                  <a:lnTo>
                    <a:pt x="631" y="632"/>
                  </a:lnTo>
                  <a:lnTo>
                    <a:pt x="630" y="623"/>
                  </a:lnTo>
                  <a:lnTo>
                    <a:pt x="630" y="615"/>
                  </a:lnTo>
                  <a:lnTo>
                    <a:pt x="629" y="607"/>
                  </a:lnTo>
                  <a:lnTo>
                    <a:pt x="623" y="597"/>
                  </a:lnTo>
                  <a:lnTo>
                    <a:pt x="617" y="587"/>
                  </a:lnTo>
                  <a:lnTo>
                    <a:pt x="609" y="577"/>
                  </a:lnTo>
                  <a:lnTo>
                    <a:pt x="601" y="567"/>
                  </a:lnTo>
                  <a:lnTo>
                    <a:pt x="593" y="559"/>
                  </a:lnTo>
                  <a:lnTo>
                    <a:pt x="586" y="547"/>
                  </a:lnTo>
                  <a:lnTo>
                    <a:pt x="578" y="537"/>
                  </a:lnTo>
                  <a:lnTo>
                    <a:pt x="573" y="526"/>
                  </a:lnTo>
                  <a:lnTo>
                    <a:pt x="570" y="514"/>
                  </a:lnTo>
                  <a:lnTo>
                    <a:pt x="570" y="501"/>
                  </a:lnTo>
                  <a:close/>
                  <a:moveTo>
                    <a:pt x="646" y="797"/>
                  </a:moveTo>
                  <a:lnTo>
                    <a:pt x="646" y="804"/>
                  </a:lnTo>
                  <a:lnTo>
                    <a:pt x="639" y="786"/>
                  </a:lnTo>
                  <a:lnTo>
                    <a:pt x="646" y="797"/>
                  </a:lnTo>
                  <a:close/>
                  <a:moveTo>
                    <a:pt x="621" y="639"/>
                  </a:moveTo>
                  <a:lnTo>
                    <a:pt x="626" y="690"/>
                  </a:lnTo>
                  <a:lnTo>
                    <a:pt x="621" y="690"/>
                  </a:lnTo>
                  <a:lnTo>
                    <a:pt x="619" y="639"/>
                  </a:lnTo>
                  <a:lnTo>
                    <a:pt x="621" y="639"/>
                  </a:lnTo>
                  <a:close/>
                  <a:moveTo>
                    <a:pt x="619" y="784"/>
                  </a:moveTo>
                  <a:lnTo>
                    <a:pt x="620" y="788"/>
                  </a:lnTo>
                  <a:lnTo>
                    <a:pt x="623" y="794"/>
                  </a:lnTo>
                  <a:lnTo>
                    <a:pt x="624" y="798"/>
                  </a:lnTo>
                  <a:lnTo>
                    <a:pt x="627" y="802"/>
                  </a:lnTo>
                  <a:lnTo>
                    <a:pt x="630" y="807"/>
                  </a:lnTo>
                  <a:lnTo>
                    <a:pt x="633" y="811"/>
                  </a:lnTo>
                  <a:lnTo>
                    <a:pt x="636" y="815"/>
                  </a:lnTo>
                  <a:lnTo>
                    <a:pt x="640" y="819"/>
                  </a:lnTo>
                  <a:lnTo>
                    <a:pt x="644" y="822"/>
                  </a:lnTo>
                  <a:lnTo>
                    <a:pt x="649" y="825"/>
                  </a:lnTo>
                  <a:lnTo>
                    <a:pt x="722" y="762"/>
                  </a:lnTo>
                  <a:lnTo>
                    <a:pt x="732" y="769"/>
                  </a:lnTo>
                  <a:lnTo>
                    <a:pt x="743" y="775"/>
                  </a:lnTo>
                  <a:lnTo>
                    <a:pt x="753" y="781"/>
                  </a:lnTo>
                  <a:lnTo>
                    <a:pt x="765" y="786"/>
                  </a:lnTo>
                  <a:lnTo>
                    <a:pt x="775" y="792"/>
                  </a:lnTo>
                  <a:lnTo>
                    <a:pt x="786" y="797"/>
                  </a:lnTo>
                  <a:lnTo>
                    <a:pt x="798" y="802"/>
                  </a:lnTo>
                  <a:lnTo>
                    <a:pt x="809" y="807"/>
                  </a:lnTo>
                  <a:lnTo>
                    <a:pt x="821" y="809"/>
                  </a:lnTo>
                  <a:lnTo>
                    <a:pt x="832" y="814"/>
                  </a:lnTo>
                  <a:lnTo>
                    <a:pt x="839" y="804"/>
                  </a:lnTo>
                  <a:lnTo>
                    <a:pt x="843" y="791"/>
                  </a:lnTo>
                  <a:lnTo>
                    <a:pt x="845" y="776"/>
                  </a:lnTo>
                  <a:lnTo>
                    <a:pt x="845" y="762"/>
                  </a:lnTo>
                  <a:lnTo>
                    <a:pt x="845" y="748"/>
                  </a:lnTo>
                  <a:lnTo>
                    <a:pt x="845" y="733"/>
                  </a:lnTo>
                  <a:lnTo>
                    <a:pt x="846" y="721"/>
                  </a:lnTo>
                  <a:lnTo>
                    <a:pt x="851" y="709"/>
                  </a:lnTo>
                  <a:lnTo>
                    <a:pt x="859" y="701"/>
                  </a:lnTo>
                  <a:lnTo>
                    <a:pt x="872" y="693"/>
                  </a:lnTo>
                  <a:lnTo>
                    <a:pt x="869" y="705"/>
                  </a:lnTo>
                  <a:lnTo>
                    <a:pt x="866" y="716"/>
                  </a:lnTo>
                  <a:lnTo>
                    <a:pt x="862" y="728"/>
                  </a:lnTo>
                  <a:lnTo>
                    <a:pt x="858" y="739"/>
                  </a:lnTo>
                  <a:lnTo>
                    <a:pt x="855" y="749"/>
                  </a:lnTo>
                  <a:lnTo>
                    <a:pt x="851" y="759"/>
                  </a:lnTo>
                  <a:lnTo>
                    <a:pt x="848" y="771"/>
                  </a:lnTo>
                  <a:lnTo>
                    <a:pt x="846" y="781"/>
                  </a:lnTo>
                  <a:lnTo>
                    <a:pt x="846" y="792"/>
                  </a:lnTo>
                  <a:lnTo>
                    <a:pt x="849" y="802"/>
                  </a:lnTo>
                  <a:lnTo>
                    <a:pt x="852" y="801"/>
                  </a:lnTo>
                  <a:lnTo>
                    <a:pt x="849" y="804"/>
                  </a:lnTo>
                  <a:lnTo>
                    <a:pt x="849" y="802"/>
                  </a:lnTo>
                  <a:lnTo>
                    <a:pt x="842" y="808"/>
                  </a:lnTo>
                  <a:lnTo>
                    <a:pt x="852" y="814"/>
                  </a:lnTo>
                  <a:lnTo>
                    <a:pt x="841" y="870"/>
                  </a:lnTo>
                  <a:lnTo>
                    <a:pt x="829" y="927"/>
                  </a:lnTo>
                  <a:lnTo>
                    <a:pt x="816" y="983"/>
                  </a:lnTo>
                  <a:lnTo>
                    <a:pt x="802" y="1039"/>
                  </a:lnTo>
                  <a:lnTo>
                    <a:pt x="786" y="1095"/>
                  </a:lnTo>
                  <a:lnTo>
                    <a:pt x="770" y="1150"/>
                  </a:lnTo>
                  <a:lnTo>
                    <a:pt x="753" y="1205"/>
                  </a:lnTo>
                  <a:lnTo>
                    <a:pt x="736" y="1261"/>
                  </a:lnTo>
                  <a:lnTo>
                    <a:pt x="719" y="1314"/>
                  </a:lnTo>
                  <a:lnTo>
                    <a:pt x="700" y="1368"/>
                  </a:lnTo>
                  <a:lnTo>
                    <a:pt x="702" y="1374"/>
                  </a:lnTo>
                  <a:lnTo>
                    <a:pt x="702" y="1380"/>
                  </a:lnTo>
                  <a:lnTo>
                    <a:pt x="700" y="1384"/>
                  </a:lnTo>
                  <a:lnTo>
                    <a:pt x="697" y="1390"/>
                  </a:lnTo>
                  <a:lnTo>
                    <a:pt x="696" y="1394"/>
                  </a:lnTo>
                  <a:lnTo>
                    <a:pt x="692" y="1397"/>
                  </a:lnTo>
                  <a:lnTo>
                    <a:pt x="689" y="1401"/>
                  </a:lnTo>
                  <a:lnTo>
                    <a:pt x="686" y="1405"/>
                  </a:lnTo>
                  <a:lnTo>
                    <a:pt x="684" y="1410"/>
                  </a:lnTo>
                  <a:lnTo>
                    <a:pt x="683" y="1416"/>
                  </a:lnTo>
                  <a:lnTo>
                    <a:pt x="677" y="1410"/>
                  </a:lnTo>
                  <a:lnTo>
                    <a:pt x="677" y="1403"/>
                  </a:lnTo>
                  <a:lnTo>
                    <a:pt x="682" y="1395"/>
                  </a:lnTo>
                  <a:lnTo>
                    <a:pt x="687" y="1387"/>
                  </a:lnTo>
                  <a:lnTo>
                    <a:pt x="693" y="1378"/>
                  </a:lnTo>
                  <a:lnTo>
                    <a:pt x="699" y="1370"/>
                  </a:lnTo>
                  <a:lnTo>
                    <a:pt x="700" y="1362"/>
                  </a:lnTo>
                  <a:lnTo>
                    <a:pt x="699" y="1357"/>
                  </a:lnTo>
                  <a:lnTo>
                    <a:pt x="689" y="1352"/>
                  </a:lnTo>
                  <a:lnTo>
                    <a:pt x="673" y="1351"/>
                  </a:lnTo>
                  <a:lnTo>
                    <a:pt x="643" y="1145"/>
                  </a:lnTo>
                  <a:lnTo>
                    <a:pt x="644" y="1145"/>
                  </a:lnTo>
                  <a:lnTo>
                    <a:pt x="646" y="1145"/>
                  </a:lnTo>
                  <a:lnTo>
                    <a:pt x="647" y="1145"/>
                  </a:lnTo>
                  <a:lnTo>
                    <a:pt x="649" y="1143"/>
                  </a:lnTo>
                  <a:lnTo>
                    <a:pt x="650" y="1143"/>
                  </a:lnTo>
                  <a:lnTo>
                    <a:pt x="652" y="1142"/>
                  </a:lnTo>
                  <a:lnTo>
                    <a:pt x="653" y="1140"/>
                  </a:lnTo>
                  <a:lnTo>
                    <a:pt x="653" y="1138"/>
                  </a:lnTo>
                  <a:lnTo>
                    <a:pt x="652" y="1136"/>
                  </a:lnTo>
                  <a:lnTo>
                    <a:pt x="650" y="1135"/>
                  </a:lnTo>
                  <a:lnTo>
                    <a:pt x="649" y="1135"/>
                  </a:lnTo>
                  <a:lnTo>
                    <a:pt x="647" y="1135"/>
                  </a:lnTo>
                  <a:lnTo>
                    <a:pt x="646" y="1135"/>
                  </a:lnTo>
                  <a:lnTo>
                    <a:pt x="644" y="1135"/>
                  </a:lnTo>
                  <a:lnTo>
                    <a:pt x="643" y="1135"/>
                  </a:lnTo>
                  <a:lnTo>
                    <a:pt x="640" y="1103"/>
                  </a:lnTo>
                  <a:lnTo>
                    <a:pt x="637" y="1074"/>
                  </a:lnTo>
                  <a:lnTo>
                    <a:pt x="633" y="1044"/>
                  </a:lnTo>
                  <a:lnTo>
                    <a:pt x="630" y="1017"/>
                  </a:lnTo>
                  <a:lnTo>
                    <a:pt x="626" y="989"/>
                  </a:lnTo>
                  <a:lnTo>
                    <a:pt x="623" y="961"/>
                  </a:lnTo>
                  <a:lnTo>
                    <a:pt x="621" y="933"/>
                  </a:lnTo>
                  <a:lnTo>
                    <a:pt x="620" y="905"/>
                  </a:lnTo>
                  <a:lnTo>
                    <a:pt x="620" y="877"/>
                  </a:lnTo>
                  <a:lnTo>
                    <a:pt x="621" y="848"/>
                  </a:lnTo>
                  <a:lnTo>
                    <a:pt x="620" y="841"/>
                  </a:lnTo>
                  <a:lnTo>
                    <a:pt x="620" y="834"/>
                  </a:lnTo>
                  <a:lnTo>
                    <a:pt x="619" y="827"/>
                  </a:lnTo>
                  <a:lnTo>
                    <a:pt x="617" y="819"/>
                  </a:lnTo>
                  <a:lnTo>
                    <a:pt x="616" y="814"/>
                  </a:lnTo>
                  <a:lnTo>
                    <a:pt x="614" y="808"/>
                  </a:lnTo>
                  <a:lnTo>
                    <a:pt x="614" y="801"/>
                  </a:lnTo>
                  <a:lnTo>
                    <a:pt x="614" y="795"/>
                  </a:lnTo>
                  <a:lnTo>
                    <a:pt x="616" y="789"/>
                  </a:lnTo>
                  <a:lnTo>
                    <a:pt x="619" y="784"/>
                  </a:lnTo>
                  <a:close/>
                  <a:moveTo>
                    <a:pt x="601" y="649"/>
                  </a:moveTo>
                  <a:lnTo>
                    <a:pt x="594" y="713"/>
                  </a:lnTo>
                  <a:lnTo>
                    <a:pt x="589" y="774"/>
                  </a:lnTo>
                  <a:lnTo>
                    <a:pt x="587" y="831"/>
                  </a:lnTo>
                  <a:lnTo>
                    <a:pt x="587" y="885"/>
                  </a:lnTo>
                  <a:lnTo>
                    <a:pt x="590" y="940"/>
                  </a:lnTo>
                  <a:lnTo>
                    <a:pt x="594" y="993"/>
                  </a:lnTo>
                  <a:lnTo>
                    <a:pt x="600" y="1046"/>
                  </a:lnTo>
                  <a:lnTo>
                    <a:pt x="606" y="1100"/>
                  </a:lnTo>
                  <a:lnTo>
                    <a:pt x="613" y="1158"/>
                  </a:lnTo>
                  <a:lnTo>
                    <a:pt x="621" y="1216"/>
                  </a:lnTo>
                  <a:lnTo>
                    <a:pt x="629" y="1216"/>
                  </a:lnTo>
                  <a:lnTo>
                    <a:pt x="627" y="1228"/>
                  </a:lnTo>
                  <a:lnTo>
                    <a:pt x="627" y="1239"/>
                  </a:lnTo>
                  <a:lnTo>
                    <a:pt x="629" y="1249"/>
                  </a:lnTo>
                  <a:lnTo>
                    <a:pt x="630" y="1261"/>
                  </a:lnTo>
                  <a:lnTo>
                    <a:pt x="631" y="1271"/>
                  </a:lnTo>
                  <a:lnTo>
                    <a:pt x="633" y="1281"/>
                  </a:lnTo>
                  <a:lnTo>
                    <a:pt x="636" y="1291"/>
                  </a:lnTo>
                  <a:lnTo>
                    <a:pt x="639" y="1301"/>
                  </a:lnTo>
                  <a:lnTo>
                    <a:pt x="643" y="1312"/>
                  </a:lnTo>
                  <a:lnTo>
                    <a:pt x="646" y="1324"/>
                  </a:lnTo>
                  <a:lnTo>
                    <a:pt x="646" y="1340"/>
                  </a:lnTo>
                  <a:lnTo>
                    <a:pt x="646" y="1355"/>
                  </a:lnTo>
                  <a:lnTo>
                    <a:pt x="649" y="1370"/>
                  </a:lnTo>
                  <a:lnTo>
                    <a:pt x="650" y="1385"/>
                  </a:lnTo>
                  <a:lnTo>
                    <a:pt x="653" y="1400"/>
                  </a:lnTo>
                  <a:lnTo>
                    <a:pt x="657" y="1414"/>
                  </a:lnTo>
                  <a:lnTo>
                    <a:pt x="660" y="1430"/>
                  </a:lnTo>
                  <a:lnTo>
                    <a:pt x="664" y="1446"/>
                  </a:lnTo>
                  <a:lnTo>
                    <a:pt x="667" y="1463"/>
                  </a:lnTo>
                  <a:lnTo>
                    <a:pt x="670" y="1481"/>
                  </a:lnTo>
                  <a:lnTo>
                    <a:pt x="663" y="1503"/>
                  </a:lnTo>
                  <a:lnTo>
                    <a:pt x="656" y="1526"/>
                  </a:lnTo>
                  <a:lnTo>
                    <a:pt x="647" y="1547"/>
                  </a:lnTo>
                  <a:lnTo>
                    <a:pt x="639" y="1569"/>
                  </a:lnTo>
                  <a:lnTo>
                    <a:pt x="631" y="1592"/>
                  </a:lnTo>
                  <a:lnTo>
                    <a:pt x="623" y="1613"/>
                  </a:lnTo>
                  <a:lnTo>
                    <a:pt x="616" y="1635"/>
                  </a:lnTo>
                  <a:lnTo>
                    <a:pt x="610" y="1658"/>
                  </a:lnTo>
                  <a:lnTo>
                    <a:pt x="604" y="1679"/>
                  </a:lnTo>
                  <a:lnTo>
                    <a:pt x="601" y="1702"/>
                  </a:lnTo>
                  <a:lnTo>
                    <a:pt x="594" y="1698"/>
                  </a:lnTo>
                  <a:lnTo>
                    <a:pt x="571" y="1619"/>
                  </a:lnTo>
                  <a:lnTo>
                    <a:pt x="553" y="1540"/>
                  </a:lnTo>
                  <a:lnTo>
                    <a:pt x="537" y="1461"/>
                  </a:lnTo>
                  <a:lnTo>
                    <a:pt x="525" y="1381"/>
                  </a:lnTo>
                  <a:lnTo>
                    <a:pt x="515" y="1302"/>
                  </a:lnTo>
                  <a:lnTo>
                    <a:pt x="508" y="1222"/>
                  </a:lnTo>
                  <a:lnTo>
                    <a:pt x="504" y="1142"/>
                  </a:lnTo>
                  <a:lnTo>
                    <a:pt x="501" y="1060"/>
                  </a:lnTo>
                  <a:lnTo>
                    <a:pt x="498" y="977"/>
                  </a:lnTo>
                  <a:lnTo>
                    <a:pt x="498" y="894"/>
                  </a:lnTo>
                  <a:lnTo>
                    <a:pt x="507" y="868"/>
                  </a:lnTo>
                  <a:lnTo>
                    <a:pt x="513" y="841"/>
                  </a:lnTo>
                  <a:lnTo>
                    <a:pt x="517" y="814"/>
                  </a:lnTo>
                  <a:lnTo>
                    <a:pt x="521" y="785"/>
                  </a:lnTo>
                  <a:lnTo>
                    <a:pt x="527" y="758"/>
                  </a:lnTo>
                  <a:lnTo>
                    <a:pt x="534" y="731"/>
                  </a:lnTo>
                  <a:lnTo>
                    <a:pt x="543" y="706"/>
                  </a:lnTo>
                  <a:lnTo>
                    <a:pt x="557" y="683"/>
                  </a:lnTo>
                  <a:lnTo>
                    <a:pt x="576" y="665"/>
                  </a:lnTo>
                  <a:lnTo>
                    <a:pt x="601" y="649"/>
                  </a:lnTo>
                  <a:close/>
                  <a:moveTo>
                    <a:pt x="351" y="4638"/>
                  </a:moveTo>
                  <a:lnTo>
                    <a:pt x="316" y="4648"/>
                  </a:lnTo>
                  <a:lnTo>
                    <a:pt x="329" y="4655"/>
                  </a:lnTo>
                  <a:lnTo>
                    <a:pt x="316" y="4662"/>
                  </a:lnTo>
                  <a:lnTo>
                    <a:pt x="334" y="4669"/>
                  </a:lnTo>
                  <a:lnTo>
                    <a:pt x="302" y="4672"/>
                  </a:lnTo>
                  <a:lnTo>
                    <a:pt x="302" y="4648"/>
                  </a:lnTo>
                  <a:lnTo>
                    <a:pt x="312" y="4648"/>
                  </a:lnTo>
                  <a:lnTo>
                    <a:pt x="309" y="4647"/>
                  </a:lnTo>
                  <a:lnTo>
                    <a:pt x="309" y="4644"/>
                  </a:lnTo>
                  <a:lnTo>
                    <a:pt x="309" y="4641"/>
                  </a:lnTo>
                  <a:lnTo>
                    <a:pt x="309" y="4638"/>
                  </a:lnTo>
                  <a:lnTo>
                    <a:pt x="312" y="4637"/>
                  </a:lnTo>
                  <a:lnTo>
                    <a:pt x="314" y="4632"/>
                  </a:lnTo>
                  <a:lnTo>
                    <a:pt x="316" y="4629"/>
                  </a:lnTo>
                  <a:lnTo>
                    <a:pt x="318" y="4626"/>
                  </a:lnTo>
                  <a:lnTo>
                    <a:pt x="321" y="4624"/>
                  </a:lnTo>
                  <a:lnTo>
                    <a:pt x="322" y="4621"/>
                  </a:lnTo>
                  <a:lnTo>
                    <a:pt x="326" y="4622"/>
                  </a:lnTo>
                  <a:lnTo>
                    <a:pt x="331" y="4624"/>
                  </a:lnTo>
                  <a:lnTo>
                    <a:pt x="335" y="4624"/>
                  </a:lnTo>
                  <a:lnTo>
                    <a:pt x="338" y="4624"/>
                  </a:lnTo>
                  <a:lnTo>
                    <a:pt x="342" y="4624"/>
                  </a:lnTo>
                  <a:lnTo>
                    <a:pt x="345" y="4624"/>
                  </a:lnTo>
                  <a:lnTo>
                    <a:pt x="348" y="4625"/>
                  </a:lnTo>
                  <a:lnTo>
                    <a:pt x="349" y="4628"/>
                  </a:lnTo>
                  <a:lnTo>
                    <a:pt x="351" y="4632"/>
                  </a:lnTo>
                  <a:lnTo>
                    <a:pt x="351" y="4638"/>
                  </a:lnTo>
                  <a:close/>
                  <a:moveTo>
                    <a:pt x="501" y="4614"/>
                  </a:moveTo>
                  <a:lnTo>
                    <a:pt x="488" y="4615"/>
                  </a:lnTo>
                  <a:lnTo>
                    <a:pt x="474" y="4618"/>
                  </a:lnTo>
                  <a:lnTo>
                    <a:pt x="461" y="4619"/>
                  </a:lnTo>
                  <a:lnTo>
                    <a:pt x="445" y="4622"/>
                  </a:lnTo>
                  <a:lnTo>
                    <a:pt x="431" y="4625"/>
                  </a:lnTo>
                  <a:lnTo>
                    <a:pt x="415" y="4629"/>
                  </a:lnTo>
                  <a:lnTo>
                    <a:pt x="401" y="4632"/>
                  </a:lnTo>
                  <a:lnTo>
                    <a:pt x="385" y="4635"/>
                  </a:lnTo>
                  <a:lnTo>
                    <a:pt x="371" y="4639"/>
                  </a:lnTo>
                  <a:lnTo>
                    <a:pt x="356" y="4642"/>
                  </a:lnTo>
                  <a:lnTo>
                    <a:pt x="356" y="4638"/>
                  </a:lnTo>
                  <a:lnTo>
                    <a:pt x="356" y="4634"/>
                  </a:lnTo>
                  <a:lnTo>
                    <a:pt x="359" y="4632"/>
                  </a:lnTo>
                  <a:lnTo>
                    <a:pt x="362" y="4631"/>
                  </a:lnTo>
                  <a:lnTo>
                    <a:pt x="367" y="4629"/>
                  </a:lnTo>
                  <a:lnTo>
                    <a:pt x="369" y="4629"/>
                  </a:lnTo>
                  <a:lnTo>
                    <a:pt x="374" y="4629"/>
                  </a:lnTo>
                  <a:lnTo>
                    <a:pt x="378" y="4628"/>
                  </a:lnTo>
                  <a:lnTo>
                    <a:pt x="382" y="4626"/>
                  </a:lnTo>
                  <a:lnTo>
                    <a:pt x="385" y="4625"/>
                  </a:lnTo>
                  <a:lnTo>
                    <a:pt x="398" y="4616"/>
                  </a:lnTo>
                  <a:lnTo>
                    <a:pt x="409" y="4609"/>
                  </a:lnTo>
                  <a:lnTo>
                    <a:pt x="422" y="4605"/>
                  </a:lnTo>
                  <a:lnTo>
                    <a:pt x="434" y="4601"/>
                  </a:lnTo>
                  <a:lnTo>
                    <a:pt x="447" y="4598"/>
                  </a:lnTo>
                  <a:lnTo>
                    <a:pt x="458" y="4595"/>
                  </a:lnTo>
                  <a:lnTo>
                    <a:pt x="471" y="4592"/>
                  </a:lnTo>
                  <a:lnTo>
                    <a:pt x="484" y="4591"/>
                  </a:lnTo>
                  <a:lnTo>
                    <a:pt x="497" y="4588"/>
                  </a:lnTo>
                  <a:lnTo>
                    <a:pt x="513" y="4585"/>
                  </a:lnTo>
                  <a:lnTo>
                    <a:pt x="510" y="4582"/>
                  </a:lnTo>
                  <a:lnTo>
                    <a:pt x="511" y="4579"/>
                  </a:lnTo>
                  <a:lnTo>
                    <a:pt x="515" y="4584"/>
                  </a:lnTo>
                  <a:lnTo>
                    <a:pt x="525" y="4573"/>
                  </a:lnTo>
                  <a:lnTo>
                    <a:pt x="524" y="4578"/>
                  </a:lnTo>
                  <a:lnTo>
                    <a:pt x="523" y="4582"/>
                  </a:lnTo>
                  <a:lnTo>
                    <a:pt x="521" y="4586"/>
                  </a:lnTo>
                  <a:lnTo>
                    <a:pt x="518" y="4591"/>
                  </a:lnTo>
                  <a:lnTo>
                    <a:pt x="517" y="4595"/>
                  </a:lnTo>
                  <a:lnTo>
                    <a:pt x="514" y="4599"/>
                  </a:lnTo>
                  <a:lnTo>
                    <a:pt x="511" y="4604"/>
                  </a:lnTo>
                  <a:lnTo>
                    <a:pt x="508" y="4608"/>
                  </a:lnTo>
                  <a:lnTo>
                    <a:pt x="504" y="4611"/>
                  </a:lnTo>
                  <a:lnTo>
                    <a:pt x="501" y="4614"/>
                  </a:lnTo>
                  <a:close/>
                  <a:moveTo>
                    <a:pt x="447" y="2417"/>
                  </a:moveTo>
                  <a:lnTo>
                    <a:pt x="438" y="2423"/>
                  </a:lnTo>
                  <a:lnTo>
                    <a:pt x="428" y="2430"/>
                  </a:lnTo>
                  <a:lnTo>
                    <a:pt x="420" y="2436"/>
                  </a:lnTo>
                  <a:lnTo>
                    <a:pt x="408" y="2441"/>
                  </a:lnTo>
                  <a:lnTo>
                    <a:pt x="398" y="2446"/>
                  </a:lnTo>
                  <a:lnTo>
                    <a:pt x="387" y="2449"/>
                  </a:lnTo>
                  <a:lnTo>
                    <a:pt x="377" y="2451"/>
                  </a:lnTo>
                  <a:lnTo>
                    <a:pt x="364" y="2451"/>
                  </a:lnTo>
                  <a:lnTo>
                    <a:pt x="352" y="2450"/>
                  </a:lnTo>
                  <a:lnTo>
                    <a:pt x="339" y="2447"/>
                  </a:lnTo>
                  <a:lnTo>
                    <a:pt x="344" y="2444"/>
                  </a:lnTo>
                  <a:lnTo>
                    <a:pt x="311" y="2426"/>
                  </a:lnTo>
                  <a:lnTo>
                    <a:pt x="282" y="2401"/>
                  </a:lnTo>
                  <a:lnTo>
                    <a:pt x="259" y="2374"/>
                  </a:lnTo>
                  <a:lnTo>
                    <a:pt x="240" y="2343"/>
                  </a:lnTo>
                  <a:lnTo>
                    <a:pt x="223" y="2308"/>
                  </a:lnTo>
                  <a:lnTo>
                    <a:pt x="210" y="2272"/>
                  </a:lnTo>
                  <a:lnTo>
                    <a:pt x="199" y="2235"/>
                  </a:lnTo>
                  <a:lnTo>
                    <a:pt x="188" y="2198"/>
                  </a:lnTo>
                  <a:lnTo>
                    <a:pt x="177" y="2161"/>
                  </a:lnTo>
                  <a:lnTo>
                    <a:pt x="167" y="2125"/>
                  </a:lnTo>
                  <a:lnTo>
                    <a:pt x="167" y="2110"/>
                  </a:lnTo>
                  <a:lnTo>
                    <a:pt x="167" y="2098"/>
                  </a:lnTo>
                  <a:lnTo>
                    <a:pt x="165" y="2083"/>
                  </a:lnTo>
                  <a:lnTo>
                    <a:pt x="160" y="2069"/>
                  </a:lnTo>
                  <a:lnTo>
                    <a:pt x="157" y="2056"/>
                  </a:lnTo>
                  <a:lnTo>
                    <a:pt x="153" y="2042"/>
                  </a:lnTo>
                  <a:lnTo>
                    <a:pt x="149" y="2029"/>
                  </a:lnTo>
                  <a:lnTo>
                    <a:pt x="147" y="2016"/>
                  </a:lnTo>
                  <a:lnTo>
                    <a:pt x="146" y="2003"/>
                  </a:lnTo>
                  <a:lnTo>
                    <a:pt x="147" y="1990"/>
                  </a:lnTo>
                  <a:lnTo>
                    <a:pt x="152" y="1974"/>
                  </a:lnTo>
                  <a:lnTo>
                    <a:pt x="157" y="1960"/>
                  </a:lnTo>
                  <a:lnTo>
                    <a:pt x="163" y="1946"/>
                  </a:lnTo>
                  <a:lnTo>
                    <a:pt x="169" y="1931"/>
                  </a:lnTo>
                  <a:lnTo>
                    <a:pt x="175" y="1917"/>
                  </a:lnTo>
                  <a:lnTo>
                    <a:pt x="182" y="1903"/>
                  </a:lnTo>
                  <a:lnTo>
                    <a:pt x="188" y="1888"/>
                  </a:lnTo>
                  <a:lnTo>
                    <a:pt x="195" y="1874"/>
                  </a:lnTo>
                  <a:lnTo>
                    <a:pt x="202" y="1860"/>
                  </a:lnTo>
                  <a:lnTo>
                    <a:pt x="209" y="1845"/>
                  </a:lnTo>
                  <a:lnTo>
                    <a:pt x="196" y="1851"/>
                  </a:lnTo>
                  <a:lnTo>
                    <a:pt x="185" y="1858"/>
                  </a:lnTo>
                  <a:lnTo>
                    <a:pt x="175" y="1868"/>
                  </a:lnTo>
                  <a:lnTo>
                    <a:pt x="165" y="1880"/>
                  </a:lnTo>
                  <a:lnTo>
                    <a:pt x="156" y="1893"/>
                  </a:lnTo>
                  <a:lnTo>
                    <a:pt x="149" y="1906"/>
                  </a:lnTo>
                  <a:lnTo>
                    <a:pt x="142" y="1920"/>
                  </a:lnTo>
                  <a:lnTo>
                    <a:pt x="136" y="1934"/>
                  </a:lnTo>
                  <a:lnTo>
                    <a:pt x="132" y="1949"/>
                  </a:lnTo>
                  <a:lnTo>
                    <a:pt x="127" y="1963"/>
                  </a:lnTo>
                  <a:lnTo>
                    <a:pt x="117" y="1940"/>
                  </a:lnTo>
                  <a:lnTo>
                    <a:pt x="109" y="1917"/>
                  </a:lnTo>
                  <a:lnTo>
                    <a:pt x="102" y="1896"/>
                  </a:lnTo>
                  <a:lnTo>
                    <a:pt x="94" y="1873"/>
                  </a:lnTo>
                  <a:lnTo>
                    <a:pt x="89" y="1851"/>
                  </a:lnTo>
                  <a:lnTo>
                    <a:pt x="83" y="1828"/>
                  </a:lnTo>
                  <a:lnTo>
                    <a:pt x="77" y="1805"/>
                  </a:lnTo>
                  <a:lnTo>
                    <a:pt x="71" y="1782"/>
                  </a:lnTo>
                  <a:lnTo>
                    <a:pt x="64" y="1759"/>
                  </a:lnTo>
                  <a:lnTo>
                    <a:pt x="59" y="1736"/>
                  </a:lnTo>
                  <a:lnTo>
                    <a:pt x="51" y="1731"/>
                  </a:lnTo>
                  <a:lnTo>
                    <a:pt x="46" y="1724"/>
                  </a:lnTo>
                  <a:lnTo>
                    <a:pt x="41" y="1716"/>
                  </a:lnTo>
                  <a:lnTo>
                    <a:pt x="40" y="1708"/>
                  </a:lnTo>
                  <a:lnTo>
                    <a:pt x="39" y="1699"/>
                  </a:lnTo>
                  <a:lnTo>
                    <a:pt x="37" y="1689"/>
                  </a:lnTo>
                  <a:lnTo>
                    <a:pt x="37" y="1681"/>
                  </a:lnTo>
                  <a:lnTo>
                    <a:pt x="37" y="1671"/>
                  </a:lnTo>
                  <a:lnTo>
                    <a:pt x="36" y="1662"/>
                  </a:lnTo>
                  <a:lnTo>
                    <a:pt x="34" y="1653"/>
                  </a:lnTo>
                  <a:lnTo>
                    <a:pt x="36" y="1640"/>
                  </a:lnTo>
                  <a:lnTo>
                    <a:pt x="39" y="1628"/>
                  </a:lnTo>
                  <a:lnTo>
                    <a:pt x="43" y="1615"/>
                  </a:lnTo>
                  <a:lnTo>
                    <a:pt x="47" y="1603"/>
                  </a:lnTo>
                  <a:lnTo>
                    <a:pt x="53" y="1592"/>
                  </a:lnTo>
                  <a:lnTo>
                    <a:pt x="59" y="1580"/>
                  </a:lnTo>
                  <a:lnTo>
                    <a:pt x="64" y="1569"/>
                  </a:lnTo>
                  <a:lnTo>
                    <a:pt x="69" y="1557"/>
                  </a:lnTo>
                  <a:lnTo>
                    <a:pt x="74" y="1547"/>
                  </a:lnTo>
                  <a:lnTo>
                    <a:pt x="79" y="1536"/>
                  </a:lnTo>
                  <a:lnTo>
                    <a:pt x="99" y="1474"/>
                  </a:lnTo>
                  <a:lnTo>
                    <a:pt x="114" y="1413"/>
                  </a:lnTo>
                  <a:lnTo>
                    <a:pt x="129" y="1351"/>
                  </a:lnTo>
                  <a:lnTo>
                    <a:pt x="142" y="1289"/>
                  </a:lnTo>
                  <a:lnTo>
                    <a:pt x="153" y="1228"/>
                  </a:lnTo>
                  <a:lnTo>
                    <a:pt x="165" y="1165"/>
                  </a:lnTo>
                  <a:lnTo>
                    <a:pt x="175" y="1103"/>
                  </a:lnTo>
                  <a:lnTo>
                    <a:pt x="188" y="1040"/>
                  </a:lnTo>
                  <a:lnTo>
                    <a:pt x="200" y="978"/>
                  </a:lnTo>
                  <a:lnTo>
                    <a:pt x="216" y="917"/>
                  </a:lnTo>
                  <a:lnTo>
                    <a:pt x="213" y="904"/>
                  </a:lnTo>
                  <a:lnTo>
                    <a:pt x="210" y="893"/>
                  </a:lnTo>
                  <a:lnTo>
                    <a:pt x="209" y="881"/>
                  </a:lnTo>
                  <a:lnTo>
                    <a:pt x="209" y="870"/>
                  </a:lnTo>
                  <a:lnTo>
                    <a:pt x="210" y="858"/>
                  </a:lnTo>
                  <a:lnTo>
                    <a:pt x="213" y="847"/>
                  </a:lnTo>
                  <a:lnTo>
                    <a:pt x="216" y="835"/>
                  </a:lnTo>
                  <a:lnTo>
                    <a:pt x="222" y="825"/>
                  </a:lnTo>
                  <a:lnTo>
                    <a:pt x="228" y="817"/>
                  </a:lnTo>
                  <a:lnTo>
                    <a:pt x="236" y="808"/>
                  </a:lnTo>
                  <a:lnTo>
                    <a:pt x="235" y="824"/>
                  </a:lnTo>
                  <a:lnTo>
                    <a:pt x="233" y="840"/>
                  </a:lnTo>
                  <a:lnTo>
                    <a:pt x="233" y="855"/>
                  </a:lnTo>
                  <a:lnTo>
                    <a:pt x="233" y="872"/>
                  </a:lnTo>
                  <a:lnTo>
                    <a:pt x="233" y="888"/>
                  </a:lnTo>
                  <a:lnTo>
                    <a:pt x="235" y="904"/>
                  </a:lnTo>
                  <a:lnTo>
                    <a:pt x="238" y="920"/>
                  </a:lnTo>
                  <a:lnTo>
                    <a:pt x="240" y="936"/>
                  </a:lnTo>
                  <a:lnTo>
                    <a:pt x="246" y="950"/>
                  </a:lnTo>
                  <a:lnTo>
                    <a:pt x="253" y="963"/>
                  </a:lnTo>
                  <a:lnTo>
                    <a:pt x="258" y="950"/>
                  </a:lnTo>
                  <a:lnTo>
                    <a:pt x="261" y="936"/>
                  </a:lnTo>
                  <a:lnTo>
                    <a:pt x="261" y="920"/>
                  </a:lnTo>
                  <a:lnTo>
                    <a:pt x="261" y="904"/>
                  </a:lnTo>
                  <a:lnTo>
                    <a:pt x="259" y="888"/>
                  </a:lnTo>
                  <a:lnTo>
                    <a:pt x="258" y="872"/>
                  </a:lnTo>
                  <a:lnTo>
                    <a:pt x="256" y="855"/>
                  </a:lnTo>
                  <a:lnTo>
                    <a:pt x="256" y="840"/>
                  </a:lnTo>
                  <a:lnTo>
                    <a:pt x="258" y="824"/>
                  </a:lnTo>
                  <a:lnTo>
                    <a:pt x="261" y="808"/>
                  </a:lnTo>
                  <a:lnTo>
                    <a:pt x="251" y="797"/>
                  </a:lnTo>
                  <a:lnTo>
                    <a:pt x="261" y="797"/>
                  </a:lnTo>
                  <a:lnTo>
                    <a:pt x="271" y="795"/>
                  </a:lnTo>
                  <a:lnTo>
                    <a:pt x="281" y="791"/>
                  </a:lnTo>
                  <a:lnTo>
                    <a:pt x="291" y="788"/>
                  </a:lnTo>
                  <a:lnTo>
                    <a:pt x="301" y="782"/>
                  </a:lnTo>
                  <a:lnTo>
                    <a:pt x="311" y="778"/>
                  </a:lnTo>
                  <a:lnTo>
                    <a:pt x="321" y="774"/>
                  </a:lnTo>
                  <a:lnTo>
                    <a:pt x="331" y="769"/>
                  </a:lnTo>
                  <a:lnTo>
                    <a:pt x="342" y="766"/>
                  </a:lnTo>
                  <a:lnTo>
                    <a:pt x="354" y="766"/>
                  </a:lnTo>
                  <a:lnTo>
                    <a:pt x="525" y="698"/>
                  </a:lnTo>
                  <a:lnTo>
                    <a:pt x="521" y="711"/>
                  </a:lnTo>
                  <a:lnTo>
                    <a:pt x="517" y="725"/>
                  </a:lnTo>
                  <a:lnTo>
                    <a:pt x="513" y="739"/>
                  </a:lnTo>
                  <a:lnTo>
                    <a:pt x="510" y="754"/>
                  </a:lnTo>
                  <a:lnTo>
                    <a:pt x="505" y="768"/>
                  </a:lnTo>
                  <a:lnTo>
                    <a:pt x="503" y="782"/>
                  </a:lnTo>
                  <a:lnTo>
                    <a:pt x="498" y="798"/>
                  </a:lnTo>
                  <a:lnTo>
                    <a:pt x="495" y="812"/>
                  </a:lnTo>
                  <a:lnTo>
                    <a:pt x="491" y="827"/>
                  </a:lnTo>
                  <a:lnTo>
                    <a:pt x="488" y="842"/>
                  </a:lnTo>
                  <a:lnTo>
                    <a:pt x="484" y="910"/>
                  </a:lnTo>
                  <a:lnTo>
                    <a:pt x="481" y="978"/>
                  </a:lnTo>
                  <a:lnTo>
                    <a:pt x="481" y="1047"/>
                  </a:lnTo>
                  <a:lnTo>
                    <a:pt x="483" y="1117"/>
                  </a:lnTo>
                  <a:lnTo>
                    <a:pt x="485" y="1188"/>
                  </a:lnTo>
                  <a:lnTo>
                    <a:pt x="490" y="1256"/>
                  </a:lnTo>
                  <a:lnTo>
                    <a:pt x="497" y="1325"/>
                  </a:lnTo>
                  <a:lnTo>
                    <a:pt x="505" y="1394"/>
                  </a:lnTo>
                  <a:lnTo>
                    <a:pt x="515" y="1460"/>
                  </a:lnTo>
                  <a:lnTo>
                    <a:pt x="528" y="1526"/>
                  </a:lnTo>
                  <a:lnTo>
                    <a:pt x="536" y="1526"/>
                  </a:lnTo>
                  <a:lnTo>
                    <a:pt x="540" y="1550"/>
                  </a:lnTo>
                  <a:lnTo>
                    <a:pt x="544" y="1575"/>
                  </a:lnTo>
                  <a:lnTo>
                    <a:pt x="550" y="1599"/>
                  </a:lnTo>
                  <a:lnTo>
                    <a:pt x="554" y="1623"/>
                  </a:lnTo>
                  <a:lnTo>
                    <a:pt x="560" y="1646"/>
                  </a:lnTo>
                  <a:lnTo>
                    <a:pt x="566" y="1671"/>
                  </a:lnTo>
                  <a:lnTo>
                    <a:pt x="570" y="1695"/>
                  </a:lnTo>
                  <a:lnTo>
                    <a:pt x="574" y="1718"/>
                  </a:lnTo>
                  <a:lnTo>
                    <a:pt x="578" y="1742"/>
                  </a:lnTo>
                  <a:lnTo>
                    <a:pt x="580" y="1767"/>
                  </a:lnTo>
                  <a:lnTo>
                    <a:pt x="597" y="1811"/>
                  </a:lnTo>
                  <a:lnTo>
                    <a:pt x="573" y="1827"/>
                  </a:lnTo>
                  <a:lnTo>
                    <a:pt x="548" y="1844"/>
                  </a:lnTo>
                  <a:lnTo>
                    <a:pt x="524" y="1861"/>
                  </a:lnTo>
                  <a:lnTo>
                    <a:pt x="501" y="1878"/>
                  </a:lnTo>
                  <a:lnTo>
                    <a:pt x="477" y="1897"/>
                  </a:lnTo>
                  <a:lnTo>
                    <a:pt x="454" y="1914"/>
                  </a:lnTo>
                  <a:lnTo>
                    <a:pt x="431" y="1933"/>
                  </a:lnTo>
                  <a:lnTo>
                    <a:pt x="407" y="1951"/>
                  </a:lnTo>
                  <a:lnTo>
                    <a:pt x="384" y="1969"/>
                  </a:lnTo>
                  <a:lnTo>
                    <a:pt x="361" y="1987"/>
                  </a:lnTo>
                  <a:lnTo>
                    <a:pt x="364" y="1990"/>
                  </a:lnTo>
                  <a:lnTo>
                    <a:pt x="387" y="1974"/>
                  </a:lnTo>
                  <a:lnTo>
                    <a:pt x="411" y="1959"/>
                  </a:lnTo>
                  <a:lnTo>
                    <a:pt x="435" y="1944"/>
                  </a:lnTo>
                  <a:lnTo>
                    <a:pt x="460" y="1928"/>
                  </a:lnTo>
                  <a:lnTo>
                    <a:pt x="484" y="1911"/>
                  </a:lnTo>
                  <a:lnTo>
                    <a:pt x="508" y="1896"/>
                  </a:lnTo>
                  <a:lnTo>
                    <a:pt x="533" y="1878"/>
                  </a:lnTo>
                  <a:lnTo>
                    <a:pt x="556" y="1861"/>
                  </a:lnTo>
                  <a:lnTo>
                    <a:pt x="578" y="1844"/>
                  </a:lnTo>
                  <a:lnTo>
                    <a:pt x="601" y="1825"/>
                  </a:lnTo>
                  <a:lnTo>
                    <a:pt x="611" y="2073"/>
                  </a:lnTo>
                  <a:lnTo>
                    <a:pt x="600" y="2109"/>
                  </a:lnTo>
                  <a:lnTo>
                    <a:pt x="587" y="2146"/>
                  </a:lnTo>
                  <a:lnTo>
                    <a:pt x="574" y="2182"/>
                  </a:lnTo>
                  <a:lnTo>
                    <a:pt x="560" y="2218"/>
                  </a:lnTo>
                  <a:lnTo>
                    <a:pt x="544" y="2254"/>
                  </a:lnTo>
                  <a:lnTo>
                    <a:pt x="527" y="2288"/>
                  </a:lnTo>
                  <a:lnTo>
                    <a:pt x="510" y="2322"/>
                  </a:lnTo>
                  <a:lnTo>
                    <a:pt x="490" y="2355"/>
                  </a:lnTo>
                  <a:lnTo>
                    <a:pt x="470" y="2387"/>
                  </a:lnTo>
                  <a:lnTo>
                    <a:pt x="447" y="2417"/>
                  </a:lnTo>
                  <a:close/>
                  <a:moveTo>
                    <a:pt x="609" y="1764"/>
                  </a:moveTo>
                  <a:lnTo>
                    <a:pt x="601" y="1746"/>
                  </a:lnTo>
                  <a:lnTo>
                    <a:pt x="603" y="1746"/>
                  </a:lnTo>
                  <a:lnTo>
                    <a:pt x="604" y="1746"/>
                  </a:lnTo>
                  <a:lnTo>
                    <a:pt x="606" y="1746"/>
                  </a:lnTo>
                  <a:lnTo>
                    <a:pt x="607" y="1746"/>
                  </a:lnTo>
                  <a:lnTo>
                    <a:pt x="609" y="1746"/>
                  </a:lnTo>
                  <a:lnTo>
                    <a:pt x="610" y="1748"/>
                  </a:lnTo>
                  <a:lnTo>
                    <a:pt x="611" y="1748"/>
                  </a:lnTo>
                  <a:lnTo>
                    <a:pt x="611" y="1749"/>
                  </a:lnTo>
                  <a:lnTo>
                    <a:pt x="614" y="1746"/>
                  </a:lnTo>
                  <a:lnTo>
                    <a:pt x="609" y="1764"/>
                  </a:lnTo>
                  <a:close/>
                  <a:moveTo>
                    <a:pt x="1113" y="2557"/>
                  </a:moveTo>
                  <a:lnTo>
                    <a:pt x="1103" y="2560"/>
                  </a:lnTo>
                  <a:lnTo>
                    <a:pt x="1094" y="2563"/>
                  </a:lnTo>
                  <a:lnTo>
                    <a:pt x="1084" y="2565"/>
                  </a:lnTo>
                  <a:lnTo>
                    <a:pt x="1075" y="2566"/>
                  </a:lnTo>
                  <a:lnTo>
                    <a:pt x="1067" y="2568"/>
                  </a:lnTo>
                  <a:lnTo>
                    <a:pt x="1057" y="2568"/>
                  </a:lnTo>
                  <a:lnTo>
                    <a:pt x="1048" y="2569"/>
                  </a:lnTo>
                  <a:lnTo>
                    <a:pt x="1040" y="2569"/>
                  </a:lnTo>
                  <a:lnTo>
                    <a:pt x="1030" y="2570"/>
                  </a:lnTo>
                  <a:lnTo>
                    <a:pt x="1021" y="2572"/>
                  </a:lnTo>
                  <a:lnTo>
                    <a:pt x="997" y="2576"/>
                  </a:lnTo>
                  <a:lnTo>
                    <a:pt x="969" y="2579"/>
                  </a:lnTo>
                  <a:lnTo>
                    <a:pt x="939" y="2582"/>
                  </a:lnTo>
                  <a:lnTo>
                    <a:pt x="908" y="2582"/>
                  </a:lnTo>
                  <a:lnTo>
                    <a:pt x="878" y="2582"/>
                  </a:lnTo>
                  <a:lnTo>
                    <a:pt x="846" y="2579"/>
                  </a:lnTo>
                  <a:lnTo>
                    <a:pt x="819" y="2573"/>
                  </a:lnTo>
                  <a:lnTo>
                    <a:pt x="793" y="2565"/>
                  </a:lnTo>
                  <a:lnTo>
                    <a:pt x="772" y="2553"/>
                  </a:lnTo>
                  <a:lnTo>
                    <a:pt x="756" y="2537"/>
                  </a:lnTo>
                  <a:lnTo>
                    <a:pt x="752" y="2536"/>
                  </a:lnTo>
                  <a:lnTo>
                    <a:pt x="747" y="2533"/>
                  </a:lnTo>
                  <a:lnTo>
                    <a:pt x="743" y="2530"/>
                  </a:lnTo>
                  <a:lnTo>
                    <a:pt x="739" y="2526"/>
                  </a:lnTo>
                  <a:lnTo>
                    <a:pt x="735" y="2522"/>
                  </a:lnTo>
                  <a:lnTo>
                    <a:pt x="732" y="2516"/>
                  </a:lnTo>
                  <a:lnTo>
                    <a:pt x="727" y="2512"/>
                  </a:lnTo>
                  <a:lnTo>
                    <a:pt x="723" y="2507"/>
                  </a:lnTo>
                  <a:lnTo>
                    <a:pt x="720" y="2504"/>
                  </a:lnTo>
                  <a:lnTo>
                    <a:pt x="717" y="2503"/>
                  </a:lnTo>
                  <a:lnTo>
                    <a:pt x="722" y="2499"/>
                  </a:lnTo>
                  <a:lnTo>
                    <a:pt x="717" y="2494"/>
                  </a:lnTo>
                  <a:lnTo>
                    <a:pt x="712" y="2490"/>
                  </a:lnTo>
                  <a:lnTo>
                    <a:pt x="707" y="2486"/>
                  </a:lnTo>
                  <a:lnTo>
                    <a:pt x="703" y="2480"/>
                  </a:lnTo>
                  <a:lnTo>
                    <a:pt x="699" y="2474"/>
                  </a:lnTo>
                  <a:lnTo>
                    <a:pt x="696" y="2469"/>
                  </a:lnTo>
                  <a:lnTo>
                    <a:pt x="693" y="2463"/>
                  </a:lnTo>
                  <a:lnTo>
                    <a:pt x="692" y="2457"/>
                  </a:lnTo>
                  <a:lnTo>
                    <a:pt x="690" y="2450"/>
                  </a:lnTo>
                  <a:lnTo>
                    <a:pt x="690" y="2444"/>
                  </a:lnTo>
                  <a:lnTo>
                    <a:pt x="684" y="2439"/>
                  </a:lnTo>
                  <a:lnTo>
                    <a:pt x="680" y="2433"/>
                  </a:lnTo>
                  <a:lnTo>
                    <a:pt x="677" y="2427"/>
                  </a:lnTo>
                  <a:lnTo>
                    <a:pt x="674" y="2421"/>
                  </a:lnTo>
                  <a:lnTo>
                    <a:pt x="673" y="2416"/>
                  </a:lnTo>
                  <a:lnTo>
                    <a:pt x="673" y="2408"/>
                  </a:lnTo>
                  <a:lnTo>
                    <a:pt x="672" y="2403"/>
                  </a:lnTo>
                  <a:lnTo>
                    <a:pt x="670" y="2396"/>
                  </a:lnTo>
                  <a:lnTo>
                    <a:pt x="669" y="2388"/>
                  </a:lnTo>
                  <a:lnTo>
                    <a:pt x="666" y="2383"/>
                  </a:lnTo>
                  <a:lnTo>
                    <a:pt x="654" y="2330"/>
                  </a:lnTo>
                  <a:lnTo>
                    <a:pt x="646" y="2274"/>
                  </a:lnTo>
                  <a:lnTo>
                    <a:pt x="640" y="2215"/>
                  </a:lnTo>
                  <a:lnTo>
                    <a:pt x="636" y="2153"/>
                  </a:lnTo>
                  <a:lnTo>
                    <a:pt x="633" y="2092"/>
                  </a:lnTo>
                  <a:lnTo>
                    <a:pt x="630" y="2030"/>
                  </a:lnTo>
                  <a:lnTo>
                    <a:pt x="627" y="1969"/>
                  </a:lnTo>
                  <a:lnTo>
                    <a:pt x="626" y="1907"/>
                  </a:lnTo>
                  <a:lnTo>
                    <a:pt x="623" y="1848"/>
                  </a:lnTo>
                  <a:lnTo>
                    <a:pt x="619" y="1791"/>
                  </a:lnTo>
                  <a:lnTo>
                    <a:pt x="620" y="1795"/>
                  </a:lnTo>
                  <a:lnTo>
                    <a:pt x="623" y="1798"/>
                  </a:lnTo>
                  <a:lnTo>
                    <a:pt x="627" y="1801"/>
                  </a:lnTo>
                  <a:lnTo>
                    <a:pt x="631" y="1801"/>
                  </a:lnTo>
                  <a:lnTo>
                    <a:pt x="636" y="1802"/>
                  </a:lnTo>
                  <a:lnTo>
                    <a:pt x="640" y="1801"/>
                  </a:lnTo>
                  <a:lnTo>
                    <a:pt x="644" y="1801"/>
                  </a:lnTo>
                  <a:lnTo>
                    <a:pt x="649" y="1800"/>
                  </a:lnTo>
                  <a:lnTo>
                    <a:pt x="653" y="1800"/>
                  </a:lnTo>
                  <a:lnTo>
                    <a:pt x="656" y="1798"/>
                  </a:lnTo>
                  <a:lnTo>
                    <a:pt x="659" y="1794"/>
                  </a:lnTo>
                  <a:lnTo>
                    <a:pt x="663" y="1791"/>
                  </a:lnTo>
                  <a:lnTo>
                    <a:pt x="666" y="1788"/>
                  </a:lnTo>
                  <a:lnTo>
                    <a:pt x="670" y="1787"/>
                  </a:lnTo>
                  <a:lnTo>
                    <a:pt x="674" y="1784"/>
                  </a:lnTo>
                  <a:lnTo>
                    <a:pt x="677" y="1781"/>
                  </a:lnTo>
                  <a:lnTo>
                    <a:pt x="682" y="1778"/>
                  </a:lnTo>
                  <a:lnTo>
                    <a:pt x="684" y="1775"/>
                  </a:lnTo>
                  <a:lnTo>
                    <a:pt x="686" y="1771"/>
                  </a:lnTo>
                  <a:lnTo>
                    <a:pt x="687" y="1767"/>
                  </a:lnTo>
                  <a:lnTo>
                    <a:pt x="686" y="1761"/>
                  </a:lnTo>
                  <a:lnTo>
                    <a:pt x="686" y="1757"/>
                  </a:lnTo>
                  <a:lnTo>
                    <a:pt x="684" y="1752"/>
                  </a:lnTo>
                  <a:lnTo>
                    <a:pt x="683" y="1746"/>
                  </a:lnTo>
                  <a:lnTo>
                    <a:pt x="680" y="1742"/>
                  </a:lnTo>
                  <a:lnTo>
                    <a:pt x="679" y="1738"/>
                  </a:lnTo>
                  <a:lnTo>
                    <a:pt x="674" y="1734"/>
                  </a:lnTo>
                  <a:lnTo>
                    <a:pt x="672" y="1731"/>
                  </a:lnTo>
                  <a:lnTo>
                    <a:pt x="667" y="1726"/>
                  </a:lnTo>
                  <a:lnTo>
                    <a:pt x="663" y="1722"/>
                  </a:lnTo>
                  <a:lnTo>
                    <a:pt x="662" y="1724"/>
                  </a:lnTo>
                  <a:lnTo>
                    <a:pt x="659" y="1725"/>
                  </a:lnTo>
                  <a:lnTo>
                    <a:pt x="656" y="1725"/>
                  </a:lnTo>
                  <a:lnTo>
                    <a:pt x="653" y="1726"/>
                  </a:lnTo>
                  <a:lnTo>
                    <a:pt x="650" y="1726"/>
                  </a:lnTo>
                  <a:lnTo>
                    <a:pt x="647" y="1726"/>
                  </a:lnTo>
                  <a:lnTo>
                    <a:pt x="644" y="1728"/>
                  </a:lnTo>
                  <a:lnTo>
                    <a:pt x="641" y="1728"/>
                  </a:lnTo>
                  <a:lnTo>
                    <a:pt x="639" y="1729"/>
                  </a:lnTo>
                  <a:lnTo>
                    <a:pt x="636" y="1729"/>
                  </a:lnTo>
                  <a:lnTo>
                    <a:pt x="637" y="1726"/>
                  </a:lnTo>
                  <a:lnTo>
                    <a:pt x="639" y="1724"/>
                  </a:lnTo>
                  <a:lnTo>
                    <a:pt x="641" y="1722"/>
                  </a:lnTo>
                  <a:lnTo>
                    <a:pt x="644" y="1722"/>
                  </a:lnTo>
                  <a:lnTo>
                    <a:pt x="647" y="1722"/>
                  </a:lnTo>
                  <a:lnTo>
                    <a:pt x="650" y="1722"/>
                  </a:lnTo>
                  <a:lnTo>
                    <a:pt x="654" y="1722"/>
                  </a:lnTo>
                  <a:lnTo>
                    <a:pt x="657" y="1722"/>
                  </a:lnTo>
                  <a:lnTo>
                    <a:pt x="660" y="1722"/>
                  </a:lnTo>
                  <a:lnTo>
                    <a:pt x="663" y="1722"/>
                  </a:lnTo>
                  <a:lnTo>
                    <a:pt x="684" y="1715"/>
                  </a:lnTo>
                  <a:lnTo>
                    <a:pt x="706" y="1706"/>
                  </a:lnTo>
                  <a:lnTo>
                    <a:pt x="726" y="1695"/>
                  </a:lnTo>
                  <a:lnTo>
                    <a:pt x="746" y="1683"/>
                  </a:lnTo>
                  <a:lnTo>
                    <a:pt x="765" y="1669"/>
                  </a:lnTo>
                  <a:lnTo>
                    <a:pt x="782" y="1653"/>
                  </a:lnTo>
                  <a:lnTo>
                    <a:pt x="798" y="1638"/>
                  </a:lnTo>
                  <a:lnTo>
                    <a:pt x="813" y="1620"/>
                  </a:lnTo>
                  <a:lnTo>
                    <a:pt x="826" y="1603"/>
                  </a:lnTo>
                  <a:lnTo>
                    <a:pt x="838" y="1585"/>
                  </a:lnTo>
                  <a:lnTo>
                    <a:pt x="846" y="1572"/>
                  </a:lnTo>
                  <a:lnTo>
                    <a:pt x="853" y="1557"/>
                  </a:lnTo>
                  <a:lnTo>
                    <a:pt x="859" y="1544"/>
                  </a:lnTo>
                  <a:lnTo>
                    <a:pt x="865" y="1530"/>
                  </a:lnTo>
                  <a:lnTo>
                    <a:pt x="869" y="1516"/>
                  </a:lnTo>
                  <a:lnTo>
                    <a:pt x="872" y="1501"/>
                  </a:lnTo>
                  <a:lnTo>
                    <a:pt x="878" y="1487"/>
                  </a:lnTo>
                  <a:lnTo>
                    <a:pt x="882" y="1471"/>
                  </a:lnTo>
                  <a:lnTo>
                    <a:pt x="889" y="1458"/>
                  </a:lnTo>
                  <a:lnTo>
                    <a:pt x="896" y="1444"/>
                  </a:lnTo>
                  <a:lnTo>
                    <a:pt x="894" y="1440"/>
                  </a:lnTo>
                  <a:lnTo>
                    <a:pt x="955" y="1165"/>
                  </a:lnTo>
                  <a:lnTo>
                    <a:pt x="1151" y="1165"/>
                  </a:lnTo>
                  <a:lnTo>
                    <a:pt x="1151" y="1163"/>
                  </a:lnTo>
                  <a:lnTo>
                    <a:pt x="1153" y="1163"/>
                  </a:lnTo>
                  <a:lnTo>
                    <a:pt x="1154" y="1162"/>
                  </a:lnTo>
                  <a:lnTo>
                    <a:pt x="1154" y="1160"/>
                  </a:lnTo>
                  <a:lnTo>
                    <a:pt x="1156" y="1160"/>
                  </a:lnTo>
                  <a:lnTo>
                    <a:pt x="1157" y="1159"/>
                  </a:lnTo>
                  <a:lnTo>
                    <a:pt x="1157" y="1158"/>
                  </a:lnTo>
                  <a:lnTo>
                    <a:pt x="1158" y="1158"/>
                  </a:lnTo>
                  <a:lnTo>
                    <a:pt x="1158" y="1156"/>
                  </a:lnTo>
                  <a:lnTo>
                    <a:pt x="1158" y="1155"/>
                  </a:lnTo>
                  <a:lnTo>
                    <a:pt x="1156" y="1153"/>
                  </a:lnTo>
                  <a:lnTo>
                    <a:pt x="1154" y="1152"/>
                  </a:lnTo>
                  <a:lnTo>
                    <a:pt x="1151" y="1152"/>
                  </a:lnTo>
                  <a:lnTo>
                    <a:pt x="1148" y="1150"/>
                  </a:lnTo>
                  <a:lnTo>
                    <a:pt x="1146" y="1150"/>
                  </a:lnTo>
                  <a:lnTo>
                    <a:pt x="1143" y="1150"/>
                  </a:lnTo>
                  <a:lnTo>
                    <a:pt x="1138" y="1152"/>
                  </a:lnTo>
                  <a:lnTo>
                    <a:pt x="1136" y="1152"/>
                  </a:lnTo>
                  <a:lnTo>
                    <a:pt x="1133" y="1152"/>
                  </a:lnTo>
                  <a:lnTo>
                    <a:pt x="1130" y="1152"/>
                  </a:lnTo>
                  <a:lnTo>
                    <a:pt x="1137" y="1145"/>
                  </a:lnTo>
                  <a:lnTo>
                    <a:pt x="1141" y="1139"/>
                  </a:lnTo>
                  <a:lnTo>
                    <a:pt x="1144" y="1132"/>
                  </a:lnTo>
                  <a:lnTo>
                    <a:pt x="1147" y="1125"/>
                  </a:lnTo>
                  <a:lnTo>
                    <a:pt x="1147" y="1116"/>
                  </a:lnTo>
                  <a:lnTo>
                    <a:pt x="1147" y="1109"/>
                  </a:lnTo>
                  <a:lnTo>
                    <a:pt x="1147" y="1100"/>
                  </a:lnTo>
                  <a:lnTo>
                    <a:pt x="1146" y="1093"/>
                  </a:lnTo>
                  <a:lnTo>
                    <a:pt x="1146" y="1085"/>
                  </a:lnTo>
                  <a:lnTo>
                    <a:pt x="1144" y="1076"/>
                  </a:lnTo>
                  <a:lnTo>
                    <a:pt x="1141" y="1069"/>
                  </a:lnTo>
                  <a:lnTo>
                    <a:pt x="1138" y="1063"/>
                  </a:lnTo>
                  <a:lnTo>
                    <a:pt x="1134" y="1060"/>
                  </a:lnTo>
                  <a:lnTo>
                    <a:pt x="1128" y="1059"/>
                  </a:lnTo>
                  <a:lnTo>
                    <a:pt x="1124" y="1059"/>
                  </a:lnTo>
                  <a:lnTo>
                    <a:pt x="1117" y="1060"/>
                  </a:lnTo>
                  <a:lnTo>
                    <a:pt x="1111" y="1062"/>
                  </a:lnTo>
                  <a:lnTo>
                    <a:pt x="1106" y="1064"/>
                  </a:lnTo>
                  <a:lnTo>
                    <a:pt x="1100" y="1067"/>
                  </a:lnTo>
                  <a:lnTo>
                    <a:pt x="1095" y="1069"/>
                  </a:lnTo>
                  <a:lnTo>
                    <a:pt x="1094" y="1070"/>
                  </a:lnTo>
                  <a:lnTo>
                    <a:pt x="1093" y="1073"/>
                  </a:lnTo>
                  <a:lnTo>
                    <a:pt x="1091" y="1074"/>
                  </a:lnTo>
                  <a:lnTo>
                    <a:pt x="1088" y="1076"/>
                  </a:lnTo>
                  <a:lnTo>
                    <a:pt x="1087" y="1076"/>
                  </a:lnTo>
                  <a:lnTo>
                    <a:pt x="1085" y="1077"/>
                  </a:lnTo>
                  <a:lnTo>
                    <a:pt x="1083" y="1077"/>
                  </a:lnTo>
                  <a:lnTo>
                    <a:pt x="1080" y="1079"/>
                  </a:lnTo>
                  <a:lnTo>
                    <a:pt x="1078" y="1079"/>
                  </a:lnTo>
                  <a:lnTo>
                    <a:pt x="1075" y="1079"/>
                  </a:lnTo>
                  <a:lnTo>
                    <a:pt x="1075" y="1074"/>
                  </a:lnTo>
                  <a:lnTo>
                    <a:pt x="1074" y="1072"/>
                  </a:lnTo>
                  <a:lnTo>
                    <a:pt x="1074" y="1067"/>
                  </a:lnTo>
                  <a:lnTo>
                    <a:pt x="1071" y="1064"/>
                  </a:lnTo>
                  <a:lnTo>
                    <a:pt x="1070" y="1062"/>
                  </a:lnTo>
                  <a:lnTo>
                    <a:pt x="1065" y="1060"/>
                  </a:lnTo>
                  <a:lnTo>
                    <a:pt x="1063" y="1059"/>
                  </a:lnTo>
                  <a:lnTo>
                    <a:pt x="1060" y="1059"/>
                  </a:lnTo>
                  <a:lnTo>
                    <a:pt x="1055" y="1059"/>
                  </a:lnTo>
                  <a:lnTo>
                    <a:pt x="1051" y="1062"/>
                  </a:lnTo>
                  <a:lnTo>
                    <a:pt x="1014" y="1086"/>
                  </a:lnTo>
                  <a:lnTo>
                    <a:pt x="1007" y="1072"/>
                  </a:lnTo>
                  <a:lnTo>
                    <a:pt x="1008" y="1079"/>
                  </a:lnTo>
                  <a:lnTo>
                    <a:pt x="1008" y="1085"/>
                  </a:lnTo>
                  <a:lnTo>
                    <a:pt x="1005" y="1090"/>
                  </a:lnTo>
                  <a:lnTo>
                    <a:pt x="1001" y="1095"/>
                  </a:lnTo>
                  <a:lnTo>
                    <a:pt x="997" y="1097"/>
                  </a:lnTo>
                  <a:lnTo>
                    <a:pt x="990" y="1100"/>
                  </a:lnTo>
                  <a:lnTo>
                    <a:pt x="984" y="1105"/>
                  </a:lnTo>
                  <a:lnTo>
                    <a:pt x="978" y="1107"/>
                  </a:lnTo>
                  <a:lnTo>
                    <a:pt x="974" y="1112"/>
                  </a:lnTo>
                  <a:lnTo>
                    <a:pt x="969" y="1117"/>
                  </a:lnTo>
                  <a:lnTo>
                    <a:pt x="979" y="1120"/>
                  </a:lnTo>
                  <a:lnTo>
                    <a:pt x="978" y="1122"/>
                  </a:lnTo>
                  <a:lnTo>
                    <a:pt x="977" y="1123"/>
                  </a:lnTo>
                  <a:lnTo>
                    <a:pt x="977" y="1126"/>
                  </a:lnTo>
                  <a:lnTo>
                    <a:pt x="977" y="1128"/>
                  </a:lnTo>
                  <a:lnTo>
                    <a:pt x="975" y="1129"/>
                  </a:lnTo>
                  <a:lnTo>
                    <a:pt x="975" y="1132"/>
                  </a:lnTo>
                  <a:lnTo>
                    <a:pt x="974" y="1133"/>
                  </a:lnTo>
                  <a:lnTo>
                    <a:pt x="972" y="1135"/>
                  </a:lnTo>
                  <a:lnTo>
                    <a:pt x="971" y="1136"/>
                  </a:lnTo>
                  <a:lnTo>
                    <a:pt x="969" y="1138"/>
                  </a:lnTo>
                  <a:lnTo>
                    <a:pt x="971" y="1139"/>
                  </a:lnTo>
                  <a:lnTo>
                    <a:pt x="971" y="1140"/>
                  </a:lnTo>
                  <a:lnTo>
                    <a:pt x="972" y="1140"/>
                  </a:lnTo>
                  <a:lnTo>
                    <a:pt x="974" y="1142"/>
                  </a:lnTo>
                  <a:lnTo>
                    <a:pt x="975" y="1143"/>
                  </a:lnTo>
                  <a:lnTo>
                    <a:pt x="977" y="1143"/>
                  </a:lnTo>
                  <a:lnTo>
                    <a:pt x="978" y="1145"/>
                  </a:lnTo>
                  <a:lnTo>
                    <a:pt x="979" y="1145"/>
                  </a:lnTo>
                  <a:lnTo>
                    <a:pt x="981" y="1145"/>
                  </a:lnTo>
                  <a:lnTo>
                    <a:pt x="982" y="1145"/>
                  </a:lnTo>
                  <a:lnTo>
                    <a:pt x="982" y="1130"/>
                  </a:lnTo>
                  <a:lnTo>
                    <a:pt x="987" y="1119"/>
                  </a:lnTo>
                  <a:lnTo>
                    <a:pt x="994" y="1112"/>
                  </a:lnTo>
                  <a:lnTo>
                    <a:pt x="1004" y="1106"/>
                  </a:lnTo>
                  <a:lnTo>
                    <a:pt x="1014" y="1102"/>
                  </a:lnTo>
                  <a:lnTo>
                    <a:pt x="1024" y="1097"/>
                  </a:lnTo>
                  <a:lnTo>
                    <a:pt x="1035" y="1093"/>
                  </a:lnTo>
                  <a:lnTo>
                    <a:pt x="1045" y="1087"/>
                  </a:lnTo>
                  <a:lnTo>
                    <a:pt x="1054" y="1082"/>
                  </a:lnTo>
                  <a:lnTo>
                    <a:pt x="1061" y="1072"/>
                  </a:lnTo>
                  <a:lnTo>
                    <a:pt x="1067" y="1079"/>
                  </a:lnTo>
                  <a:lnTo>
                    <a:pt x="1071" y="1087"/>
                  </a:lnTo>
                  <a:lnTo>
                    <a:pt x="1075" y="1095"/>
                  </a:lnTo>
                  <a:lnTo>
                    <a:pt x="1080" y="1103"/>
                  </a:lnTo>
                  <a:lnTo>
                    <a:pt x="1083" y="1112"/>
                  </a:lnTo>
                  <a:lnTo>
                    <a:pt x="1084" y="1120"/>
                  </a:lnTo>
                  <a:lnTo>
                    <a:pt x="1083" y="1129"/>
                  </a:lnTo>
                  <a:lnTo>
                    <a:pt x="1080" y="1138"/>
                  </a:lnTo>
                  <a:lnTo>
                    <a:pt x="1074" y="1145"/>
                  </a:lnTo>
                  <a:lnTo>
                    <a:pt x="1065" y="1152"/>
                  </a:lnTo>
                  <a:lnTo>
                    <a:pt x="1021" y="1148"/>
                  </a:lnTo>
                  <a:lnTo>
                    <a:pt x="1025" y="1143"/>
                  </a:lnTo>
                  <a:lnTo>
                    <a:pt x="1028" y="1140"/>
                  </a:lnTo>
                  <a:lnTo>
                    <a:pt x="1034" y="1139"/>
                  </a:lnTo>
                  <a:lnTo>
                    <a:pt x="1038" y="1136"/>
                  </a:lnTo>
                  <a:lnTo>
                    <a:pt x="1042" y="1133"/>
                  </a:lnTo>
                  <a:lnTo>
                    <a:pt x="1047" y="1130"/>
                  </a:lnTo>
                  <a:lnTo>
                    <a:pt x="1051" y="1128"/>
                  </a:lnTo>
                  <a:lnTo>
                    <a:pt x="1054" y="1123"/>
                  </a:lnTo>
                  <a:lnTo>
                    <a:pt x="1057" y="1119"/>
                  </a:lnTo>
                  <a:lnTo>
                    <a:pt x="1058" y="1113"/>
                  </a:lnTo>
                  <a:lnTo>
                    <a:pt x="1044" y="1113"/>
                  </a:lnTo>
                  <a:lnTo>
                    <a:pt x="1037" y="1119"/>
                  </a:lnTo>
                  <a:lnTo>
                    <a:pt x="1028" y="1126"/>
                  </a:lnTo>
                  <a:lnTo>
                    <a:pt x="1020" y="1133"/>
                  </a:lnTo>
                  <a:lnTo>
                    <a:pt x="1011" y="1139"/>
                  </a:lnTo>
                  <a:lnTo>
                    <a:pt x="1001" y="1145"/>
                  </a:lnTo>
                  <a:lnTo>
                    <a:pt x="991" y="1149"/>
                  </a:lnTo>
                  <a:lnTo>
                    <a:pt x="982" y="1152"/>
                  </a:lnTo>
                  <a:lnTo>
                    <a:pt x="972" y="1152"/>
                  </a:lnTo>
                  <a:lnTo>
                    <a:pt x="962" y="1150"/>
                  </a:lnTo>
                  <a:lnTo>
                    <a:pt x="952" y="1145"/>
                  </a:lnTo>
                  <a:lnTo>
                    <a:pt x="951" y="1135"/>
                  </a:lnTo>
                  <a:lnTo>
                    <a:pt x="951" y="1126"/>
                  </a:lnTo>
                  <a:lnTo>
                    <a:pt x="954" y="1117"/>
                  </a:lnTo>
                  <a:lnTo>
                    <a:pt x="957" y="1109"/>
                  </a:lnTo>
                  <a:lnTo>
                    <a:pt x="962" y="1100"/>
                  </a:lnTo>
                  <a:lnTo>
                    <a:pt x="967" y="1092"/>
                  </a:lnTo>
                  <a:lnTo>
                    <a:pt x="972" y="1085"/>
                  </a:lnTo>
                  <a:lnTo>
                    <a:pt x="978" y="1077"/>
                  </a:lnTo>
                  <a:lnTo>
                    <a:pt x="984" y="1069"/>
                  </a:lnTo>
                  <a:lnTo>
                    <a:pt x="990" y="1062"/>
                  </a:lnTo>
                  <a:lnTo>
                    <a:pt x="1004" y="1076"/>
                  </a:lnTo>
                  <a:lnTo>
                    <a:pt x="1004" y="1073"/>
                  </a:lnTo>
                  <a:lnTo>
                    <a:pt x="1005" y="1070"/>
                  </a:lnTo>
                  <a:lnTo>
                    <a:pt x="1005" y="1067"/>
                  </a:lnTo>
                  <a:lnTo>
                    <a:pt x="1004" y="1064"/>
                  </a:lnTo>
                  <a:lnTo>
                    <a:pt x="1004" y="1062"/>
                  </a:lnTo>
                  <a:lnTo>
                    <a:pt x="1002" y="1059"/>
                  </a:lnTo>
                  <a:lnTo>
                    <a:pt x="1001" y="1056"/>
                  </a:lnTo>
                  <a:lnTo>
                    <a:pt x="998" y="1053"/>
                  </a:lnTo>
                  <a:lnTo>
                    <a:pt x="995" y="1050"/>
                  </a:lnTo>
                  <a:lnTo>
                    <a:pt x="992" y="1049"/>
                  </a:lnTo>
                  <a:lnTo>
                    <a:pt x="991" y="1050"/>
                  </a:lnTo>
                  <a:lnTo>
                    <a:pt x="990" y="1050"/>
                  </a:lnTo>
                  <a:lnTo>
                    <a:pt x="987" y="1052"/>
                  </a:lnTo>
                  <a:lnTo>
                    <a:pt x="985" y="1052"/>
                  </a:lnTo>
                  <a:lnTo>
                    <a:pt x="982" y="1053"/>
                  </a:lnTo>
                  <a:lnTo>
                    <a:pt x="981" y="1053"/>
                  </a:lnTo>
                  <a:lnTo>
                    <a:pt x="979" y="1054"/>
                  </a:lnTo>
                  <a:lnTo>
                    <a:pt x="978" y="1056"/>
                  </a:lnTo>
                  <a:lnTo>
                    <a:pt x="978" y="1059"/>
                  </a:lnTo>
                  <a:lnTo>
                    <a:pt x="979" y="1062"/>
                  </a:lnTo>
                  <a:lnTo>
                    <a:pt x="975" y="1062"/>
                  </a:lnTo>
                  <a:lnTo>
                    <a:pt x="984" y="1023"/>
                  </a:lnTo>
                  <a:lnTo>
                    <a:pt x="992" y="984"/>
                  </a:lnTo>
                  <a:lnTo>
                    <a:pt x="1001" y="946"/>
                  </a:lnTo>
                  <a:lnTo>
                    <a:pt x="1007" y="905"/>
                  </a:lnTo>
                  <a:lnTo>
                    <a:pt x="1012" y="865"/>
                  </a:lnTo>
                  <a:lnTo>
                    <a:pt x="1018" y="825"/>
                  </a:lnTo>
                  <a:lnTo>
                    <a:pt x="1021" y="784"/>
                  </a:lnTo>
                  <a:lnTo>
                    <a:pt x="1024" y="744"/>
                  </a:lnTo>
                  <a:lnTo>
                    <a:pt x="1024" y="703"/>
                  </a:lnTo>
                  <a:lnTo>
                    <a:pt x="1024" y="663"/>
                  </a:lnTo>
                  <a:lnTo>
                    <a:pt x="1014" y="656"/>
                  </a:lnTo>
                  <a:lnTo>
                    <a:pt x="1047" y="668"/>
                  </a:lnTo>
                  <a:lnTo>
                    <a:pt x="1080" y="680"/>
                  </a:lnTo>
                  <a:lnTo>
                    <a:pt x="1113" y="693"/>
                  </a:lnTo>
                  <a:lnTo>
                    <a:pt x="1146" y="706"/>
                  </a:lnTo>
                  <a:lnTo>
                    <a:pt x="1177" y="719"/>
                  </a:lnTo>
                  <a:lnTo>
                    <a:pt x="1210" y="733"/>
                  </a:lnTo>
                  <a:lnTo>
                    <a:pt x="1243" y="746"/>
                  </a:lnTo>
                  <a:lnTo>
                    <a:pt x="1274" y="761"/>
                  </a:lnTo>
                  <a:lnTo>
                    <a:pt x="1307" y="774"/>
                  </a:lnTo>
                  <a:lnTo>
                    <a:pt x="1340" y="786"/>
                  </a:lnTo>
                  <a:lnTo>
                    <a:pt x="1343" y="784"/>
                  </a:lnTo>
                  <a:lnTo>
                    <a:pt x="1286" y="875"/>
                  </a:lnTo>
                  <a:lnTo>
                    <a:pt x="1246" y="973"/>
                  </a:lnTo>
                  <a:lnTo>
                    <a:pt x="1219" y="1074"/>
                  </a:lnTo>
                  <a:lnTo>
                    <a:pt x="1203" y="1181"/>
                  </a:lnTo>
                  <a:lnTo>
                    <a:pt x="1194" y="1289"/>
                  </a:lnTo>
                  <a:lnTo>
                    <a:pt x="1191" y="1398"/>
                  </a:lnTo>
                  <a:lnTo>
                    <a:pt x="1190" y="1509"/>
                  </a:lnTo>
                  <a:lnTo>
                    <a:pt x="1187" y="1619"/>
                  </a:lnTo>
                  <a:lnTo>
                    <a:pt x="1181" y="1726"/>
                  </a:lnTo>
                  <a:lnTo>
                    <a:pt x="1169" y="1832"/>
                  </a:lnTo>
                  <a:lnTo>
                    <a:pt x="1169" y="1840"/>
                  </a:lnTo>
                  <a:lnTo>
                    <a:pt x="1167" y="1848"/>
                  </a:lnTo>
                  <a:lnTo>
                    <a:pt x="1166" y="1857"/>
                  </a:lnTo>
                  <a:lnTo>
                    <a:pt x="1164" y="1867"/>
                  </a:lnTo>
                  <a:lnTo>
                    <a:pt x="1163" y="1875"/>
                  </a:lnTo>
                  <a:lnTo>
                    <a:pt x="1161" y="1884"/>
                  </a:lnTo>
                  <a:lnTo>
                    <a:pt x="1161" y="1891"/>
                  </a:lnTo>
                  <a:lnTo>
                    <a:pt x="1163" y="1898"/>
                  </a:lnTo>
                  <a:lnTo>
                    <a:pt x="1166" y="1904"/>
                  </a:lnTo>
                  <a:lnTo>
                    <a:pt x="1171" y="1908"/>
                  </a:lnTo>
                  <a:lnTo>
                    <a:pt x="1173" y="1913"/>
                  </a:lnTo>
                  <a:lnTo>
                    <a:pt x="1173" y="1918"/>
                  </a:lnTo>
                  <a:lnTo>
                    <a:pt x="1174" y="1923"/>
                  </a:lnTo>
                  <a:lnTo>
                    <a:pt x="1174" y="1928"/>
                  </a:lnTo>
                  <a:lnTo>
                    <a:pt x="1176" y="1933"/>
                  </a:lnTo>
                  <a:lnTo>
                    <a:pt x="1176" y="1938"/>
                  </a:lnTo>
                  <a:lnTo>
                    <a:pt x="1176" y="1943"/>
                  </a:lnTo>
                  <a:lnTo>
                    <a:pt x="1176" y="1949"/>
                  </a:lnTo>
                  <a:lnTo>
                    <a:pt x="1176" y="1954"/>
                  </a:lnTo>
                  <a:lnTo>
                    <a:pt x="1176" y="1960"/>
                  </a:lnTo>
                  <a:lnTo>
                    <a:pt x="1153" y="1959"/>
                  </a:lnTo>
                  <a:lnTo>
                    <a:pt x="1128" y="1959"/>
                  </a:lnTo>
                  <a:lnTo>
                    <a:pt x="1104" y="1957"/>
                  </a:lnTo>
                  <a:lnTo>
                    <a:pt x="1080" y="1956"/>
                  </a:lnTo>
                  <a:lnTo>
                    <a:pt x="1054" y="1954"/>
                  </a:lnTo>
                  <a:lnTo>
                    <a:pt x="1028" y="1953"/>
                  </a:lnTo>
                  <a:lnTo>
                    <a:pt x="1004" y="1953"/>
                  </a:lnTo>
                  <a:lnTo>
                    <a:pt x="978" y="1953"/>
                  </a:lnTo>
                  <a:lnTo>
                    <a:pt x="952" y="1953"/>
                  </a:lnTo>
                  <a:lnTo>
                    <a:pt x="928" y="1956"/>
                  </a:lnTo>
                  <a:lnTo>
                    <a:pt x="925" y="1959"/>
                  </a:lnTo>
                  <a:lnTo>
                    <a:pt x="924" y="1961"/>
                  </a:lnTo>
                  <a:lnTo>
                    <a:pt x="921" y="1964"/>
                  </a:lnTo>
                  <a:lnTo>
                    <a:pt x="919" y="1969"/>
                  </a:lnTo>
                  <a:lnTo>
                    <a:pt x="918" y="1971"/>
                  </a:lnTo>
                  <a:lnTo>
                    <a:pt x="918" y="1976"/>
                  </a:lnTo>
                  <a:lnTo>
                    <a:pt x="916" y="1979"/>
                  </a:lnTo>
                  <a:lnTo>
                    <a:pt x="916" y="1983"/>
                  </a:lnTo>
                  <a:lnTo>
                    <a:pt x="916" y="1986"/>
                  </a:lnTo>
                  <a:lnTo>
                    <a:pt x="918" y="1990"/>
                  </a:lnTo>
                  <a:lnTo>
                    <a:pt x="928" y="2000"/>
                  </a:lnTo>
                  <a:lnTo>
                    <a:pt x="952" y="2002"/>
                  </a:lnTo>
                  <a:lnTo>
                    <a:pt x="975" y="2002"/>
                  </a:lnTo>
                  <a:lnTo>
                    <a:pt x="1000" y="2000"/>
                  </a:lnTo>
                  <a:lnTo>
                    <a:pt x="1022" y="2000"/>
                  </a:lnTo>
                  <a:lnTo>
                    <a:pt x="1045" y="1999"/>
                  </a:lnTo>
                  <a:lnTo>
                    <a:pt x="1070" y="1997"/>
                  </a:lnTo>
                  <a:lnTo>
                    <a:pt x="1093" y="1997"/>
                  </a:lnTo>
                  <a:lnTo>
                    <a:pt x="1117" y="2000"/>
                  </a:lnTo>
                  <a:lnTo>
                    <a:pt x="1140" y="2004"/>
                  </a:lnTo>
                  <a:lnTo>
                    <a:pt x="1164" y="2012"/>
                  </a:lnTo>
                  <a:lnTo>
                    <a:pt x="1167" y="2009"/>
                  </a:lnTo>
                  <a:lnTo>
                    <a:pt x="1170" y="2009"/>
                  </a:lnTo>
                  <a:lnTo>
                    <a:pt x="1173" y="2007"/>
                  </a:lnTo>
                  <a:lnTo>
                    <a:pt x="1174" y="2009"/>
                  </a:lnTo>
                  <a:lnTo>
                    <a:pt x="1176" y="2010"/>
                  </a:lnTo>
                  <a:lnTo>
                    <a:pt x="1177" y="2012"/>
                  </a:lnTo>
                  <a:lnTo>
                    <a:pt x="1179" y="2013"/>
                  </a:lnTo>
                  <a:lnTo>
                    <a:pt x="1181" y="2014"/>
                  </a:lnTo>
                  <a:lnTo>
                    <a:pt x="1177" y="2034"/>
                  </a:lnTo>
                  <a:lnTo>
                    <a:pt x="1176" y="2056"/>
                  </a:lnTo>
                  <a:lnTo>
                    <a:pt x="1174" y="2079"/>
                  </a:lnTo>
                  <a:lnTo>
                    <a:pt x="1174" y="2102"/>
                  </a:lnTo>
                  <a:lnTo>
                    <a:pt x="1176" y="2125"/>
                  </a:lnTo>
                  <a:lnTo>
                    <a:pt x="1177" y="2148"/>
                  </a:lnTo>
                  <a:lnTo>
                    <a:pt x="1177" y="2171"/>
                  </a:lnTo>
                  <a:lnTo>
                    <a:pt x="1179" y="2194"/>
                  </a:lnTo>
                  <a:lnTo>
                    <a:pt x="1179" y="2215"/>
                  </a:lnTo>
                  <a:lnTo>
                    <a:pt x="1179" y="2235"/>
                  </a:lnTo>
                  <a:lnTo>
                    <a:pt x="1179" y="2255"/>
                  </a:lnTo>
                  <a:lnTo>
                    <a:pt x="1179" y="2274"/>
                  </a:lnTo>
                  <a:lnTo>
                    <a:pt x="1179" y="2294"/>
                  </a:lnTo>
                  <a:lnTo>
                    <a:pt x="1179" y="2314"/>
                  </a:lnTo>
                  <a:lnTo>
                    <a:pt x="1180" y="2335"/>
                  </a:lnTo>
                  <a:lnTo>
                    <a:pt x="1181" y="2355"/>
                  </a:lnTo>
                  <a:lnTo>
                    <a:pt x="1183" y="2376"/>
                  </a:lnTo>
                  <a:lnTo>
                    <a:pt x="1186" y="2397"/>
                  </a:lnTo>
                  <a:lnTo>
                    <a:pt x="1189" y="2417"/>
                  </a:lnTo>
                  <a:lnTo>
                    <a:pt x="1193" y="2437"/>
                  </a:lnTo>
                  <a:lnTo>
                    <a:pt x="1190" y="2449"/>
                  </a:lnTo>
                  <a:lnTo>
                    <a:pt x="1187" y="2460"/>
                  </a:lnTo>
                  <a:lnTo>
                    <a:pt x="1183" y="2472"/>
                  </a:lnTo>
                  <a:lnTo>
                    <a:pt x="1179" y="2483"/>
                  </a:lnTo>
                  <a:lnTo>
                    <a:pt x="1174" y="2494"/>
                  </a:lnTo>
                  <a:lnTo>
                    <a:pt x="1170" y="2504"/>
                  </a:lnTo>
                  <a:lnTo>
                    <a:pt x="1167" y="2516"/>
                  </a:lnTo>
                  <a:lnTo>
                    <a:pt x="1167" y="2527"/>
                  </a:lnTo>
                  <a:lnTo>
                    <a:pt x="1167" y="2539"/>
                  </a:lnTo>
                  <a:lnTo>
                    <a:pt x="1171" y="2550"/>
                  </a:lnTo>
                  <a:lnTo>
                    <a:pt x="1163" y="2547"/>
                  </a:lnTo>
                  <a:lnTo>
                    <a:pt x="1156" y="2547"/>
                  </a:lnTo>
                  <a:lnTo>
                    <a:pt x="1150" y="2549"/>
                  </a:lnTo>
                  <a:lnTo>
                    <a:pt x="1146" y="2553"/>
                  </a:lnTo>
                  <a:lnTo>
                    <a:pt x="1140" y="2557"/>
                  </a:lnTo>
                  <a:lnTo>
                    <a:pt x="1136" y="2562"/>
                  </a:lnTo>
                  <a:lnTo>
                    <a:pt x="1131" y="2565"/>
                  </a:lnTo>
                  <a:lnTo>
                    <a:pt x="1126" y="2566"/>
                  </a:lnTo>
                  <a:lnTo>
                    <a:pt x="1120" y="2563"/>
                  </a:lnTo>
                  <a:lnTo>
                    <a:pt x="1113" y="2557"/>
                  </a:lnTo>
                  <a:close/>
                  <a:moveTo>
                    <a:pt x="639" y="1739"/>
                  </a:moveTo>
                  <a:lnTo>
                    <a:pt x="643" y="1732"/>
                  </a:lnTo>
                  <a:lnTo>
                    <a:pt x="649" y="1729"/>
                  </a:lnTo>
                  <a:lnTo>
                    <a:pt x="654" y="1728"/>
                  </a:lnTo>
                  <a:lnTo>
                    <a:pt x="660" y="1731"/>
                  </a:lnTo>
                  <a:lnTo>
                    <a:pt x="666" y="1735"/>
                  </a:lnTo>
                  <a:lnTo>
                    <a:pt x="672" y="1742"/>
                  </a:lnTo>
                  <a:lnTo>
                    <a:pt x="674" y="1749"/>
                  </a:lnTo>
                  <a:lnTo>
                    <a:pt x="676" y="1757"/>
                  </a:lnTo>
                  <a:lnTo>
                    <a:pt x="674" y="1765"/>
                  </a:lnTo>
                  <a:lnTo>
                    <a:pt x="670" y="1774"/>
                  </a:lnTo>
                  <a:lnTo>
                    <a:pt x="669" y="1777"/>
                  </a:lnTo>
                  <a:lnTo>
                    <a:pt x="666" y="1778"/>
                  </a:lnTo>
                  <a:lnTo>
                    <a:pt x="664" y="1779"/>
                  </a:lnTo>
                  <a:lnTo>
                    <a:pt x="662" y="1781"/>
                  </a:lnTo>
                  <a:lnTo>
                    <a:pt x="659" y="1782"/>
                  </a:lnTo>
                  <a:lnTo>
                    <a:pt x="656" y="1784"/>
                  </a:lnTo>
                  <a:lnTo>
                    <a:pt x="653" y="1784"/>
                  </a:lnTo>
                  <a:lnTo>
                    <a:pt x="649" y="1784"/>
                  </a:lnTo>
                  <a:lnTo>
                    <a:pt x="646" y="1784"/>
                  </a:lnTo>
                  <a:lnTo>
                    <a:pt x="643" y="1784"/>
                  </a:lnTo>
                  <a:lnTo>
                    <a:pt x="643" y="1791"/>
                  </a:lnTo>
                  <a:lnTo>
                    <a:pt x="641" y="1789"/>
                  </a:lnTo>
                  <a:lnTo>
                    <a:pt x="640" y="1787"/>
                  </a:lnTo>
                  <a:lnTo>
                    <a:pt x="639" y="1782"/>
                  </a:lnTo>
                  <a:lnTo>
                    <a:pt x="636" y="1777"/>
                  </a:lnTo>
                  <a:lnTo>
                    <a:pt x="634" y="1771"/>
                  </a:lnTo>
                  <a:lnTo>
                    <a:pt x="633" y="1764"/>
                  </a:lnTo>
                  <a:lnTo>
                    <a:pt x="631" y="1758"/>
                  </a:lnTo>
                  <a:lnTo>
                    <a:pt x="633" y="1751"/>
                  </a:lnTo>
                  <a:lnTo>
                    <a:pt x="634" y="1745"/>
                  </a:lnTo>
                  <a:lnTo>
                    <a:pt x="639" y="1739"/>
                  </a:lnTo>
                  <a:close/>
                  <a:moveTo>
                    <a:pt x="1093" y="1089"/>
                  </a:moveTo>
                  <a:lnTo>
                    <a:pt x="1093" y="1089"/>
                  </a:lnTo>
                  <a:lnTo>
                    <a:pt x="1094" y="1087"/>
                  </a:lnTo>
                  <a:lnTo>
                    <a:pt x="1097" y="1085"/>
                  </a:lnTo>
                  <a:lnTo>
                    <a:pt x="1101" y="1082"/>
                  </a:lnTo>
                  <a:lnTo>
                    <a:pt x="1107" y="1077"/>
                  </a:lnTo>
                  <a:lnTo>
                    <a:pt x="1111" y="1074"/>
                  </a:lnTo>
                  <a:lnTo>
                    <a:pt x="1117" y="1073"/>
                  </a:lnTo>
                  <a:lnTo>
                    <a:pt x="1121" y="1073"/>
                  </a:lnTo>
                  <a:lnTo>
                    <a:pt x="1127" y="1076"/>
                  </a:lnTo>
                  <a:lnTo>
                    <a:pt x="1131" y="1080"/>
                  </a:lnTo>
                  <a:lnTo>
                    <a:pt x="1134" y="1089"/>
                  </a:lnTo>
                  <a:lnTo>
                    <a:pt x="1134" y="1096"/>
                  </a:lnTo>
                  <a:lnTo>
                    <a:pt x="1134" y="1103"/>
                  </a:lnTo>
                  <a:lnTo>
                    <a:pt x="1133" y="1109"/>
                  </a:lnTo>
                  <a:lnTo>
                    <a:pt x="1131" y="1116"/>
                  </a:lnTo>
                  <a:lnTo>
                    <a:pt x="1128" y="1122"/>
                  </a:lnTo>
                  <a:lnTo>
                    <a:pt x="1126" y="1128"/>
                  </a:lnTo>
                  <a:lnTo>
                    <a:pt x="1121" y="1133"/>
                  </a:lnTo>
                  <a:lnTo>
                    <a:pt x="1117" y="1138"/>
                  </a:lnTo>
                  <a:lnTo>
                    <a:pt x="1113" y="1143"/>
                  </a:lnTo>
                  <a:lnTo>
                    <a:pt x="1107" y="1148"/>
                  </a:lnTo>
                  <a:lnTo>
                    <a:pt x="1104" y="1148"/>
                  </a:lnTo>
                  <a:lnTo>
                    <a:pt x="1103" y="1148"/>
                  </a:lnTo>
                  <a:lnTo>
                    <a:pt x="1100" y="1148"/>
                  </a:lnTo>
                  <a:lnTo>
                    <a:pt x="1098" y="1146"/>
                  </a:lnTo>
                  <a:lnTo>
                    <a:pt x="1095" y="1145"/>
                  </a:lnTo>
                  <a:lnTo>
                    <a:pt x="1094" y="1145"/>
                  </a:lnTo>
                  <a:lnTo>
                    <a:pt x="1093" y="1145"/>
                  </a:lnTo>
                  <a:lnTo>
                    <a:pt x="1091" y="1146"/>
                  </a:lnTo>
                  <a:lnTo>
                    <a:pt x="1090" y="1148"/>
                  </a:lnTo>
                  <a:lnTo>
                    <a:pt x="1090" y="1152"/>
                  </a:lnTo>
                  <a:lnTo>
                    <a:pt x="1078" y="1152"/>
                  </a:lnTo>
                  <a:lnTo>
                    <a:pt x="1085" y="1148"/>
                  </a:lnTo>
                  <a:lnTo>
                    <a:pt x="1091" y="1143"/>
                  </a:lnTo>
                  <a:lnTo>
                    <a:pt x="1094" y="1136"/>
                  </a:lnTo>
                  <a:lnTo>
                    <a:pt x="1097" y="1130"/>
                  </a:lnTo>
                  <a:lnTo>
                    <a:pt x="1097" y="1123"/>
                  </a:lnTo>
                  <a:lnTo>
                    <a:pt x="1097" y="1116"/>
                  </a:lnTo>
                  <a:lnTo>
                    <a:pt x="1095" y="1109"/>
                  </a:lnTo>
                  <a:lnTo>
                    <a:pt x="1095" y="1102"/>
                  </a:lnTo>
                  <a:lnTo>
                    <a:pt x="1094" y="1095"/>
                  </a:lnTo>
                  <a:lnTo>
                    <a:pt x="1093" y="1089"/>
                  </a:lnTo>
                  <a:close/>
                  <a:moveTo>
                    <a:pt x="1179" y="1994"/>
                  </a:moveTo>
                  <a:lnTo>
                    <a:pt x="1176" y="1997"/>
                  </a:lnTo>
                  <a:lnTo>
                    <a:pt x="1154" y="1992"/>
                  </a:lnTo>
                  <a:lnTo>
                    <a:pt x="1130" y="1989"/>
                  </a:lnTo>
                  <a:lnTo>
                    <a:pt x="1106" y="1987"/>
                  </a:lnTo>
                  <a:lnTo>
                    <a:pt x="1080" y="1986"/>
                  </a:lnTo>
                  <a:lnTo>
                    <a:pt x="1053" y="1986"/>
                  </a:lnTo>
                  <a:lnTo>
                    <a:pt x="1027" y="1986"/>
                  </a:lnTo>
                  <a:lnTo>
                    <a:pt x="1000" y="1987"/>
                  </a:lnTo>
                  <a:lnTo>
                    <a:pt x="974" y="1986"/>
                  </a:lnTo>
                  <a:lnTo>
                    <a:pt x="951" y="1986"/>
                  </a:lnTo>
                  <a:lnTo>
                    <a:pt x="928" y="1983"/>
                  </a:lnTo>
                  <a:lnTo>
                    <a:pt x="954" y="1981"/>
                  </a:lnTo>
                  <a:lnTo>
                    <a:pt x="979" y="1980"/>
                  </a:lnTo>
                  <a:lnTo>
                    <a:pt x="1005" y="1980"/>
                  </a:lnTo>
                  <a:lnTo>
                    <a:pt x="1031" y="1980"/>
                  </a:lnTo>
                  <a:lnTo>
                    <a:pt x="1057" y="1981"/>
                  </a:lnTo>
                  <a:lnTo>
                    <a:pt x="1081" y="1983"/>
                  </a:lnTo>
                  <a:lnTo>
                    <a:pt x="1106" y="1984"/>
                  </a:lnTo>
                  <a:lnTo>
                    <a:pt x="1130" y="1987"/>
                  </a:lnTo>
                  <a:lnTo>
                    <a:pt x="1154" y="1990"/>
                  </a:lnTo>
                  <a:lnTo>
                    <a:pt x="1179" y="1994"/>
                  </a:lnTo>
                  <a:close/>
                  <a:moveTo>
                    <a:pt x="931" y="1970"/>
                  </a:moveTo>
                  <a:lnTo>
                    <a:pt x="945" y="1963"/>
                  </a:lnTo>
                  <a:lnTo>
                    <a:pt x="1117" y="1966"/>
                  </a:lnTo>
                  <a:lnTo>
                    <a:pt x="1097" y="1967"/>
                  </a:lnTo>
                  <a:lnTo>
                    <a:pt x="1078" y="1969"/>
                  </a:lnTo>
                  <a:lnTo>
                    <a:pt x="1060" y="1970"/>
                  </a:lnTo>
                  <a:lnTo>
                    <a:pt x="1041" y="1970"/>
                  </a:lnTo>
                  <a:lnTo>
                    <a:pt x="1021" y="1970"/>
                  </a:lnTo>
                  <a:lnTo>
                    <a:pt x="1002" y="1970"/>
                  </a:lnTo>
                  <a:lnTo>
                    <a:pt x="985" y="1970"/>
                  </a:lnTo>
                  <a:lnTo>
                    <a:pt x="967" y="1970"/>
                  </a:lnTo>
                  <a:lnTo>
                    <a:pt x="948" y="1970"/>
                  </a:lnTo>
                  <a:lnTo>
                    <a:pt x="931" y="1970"/>
                  </a:lnTo>
                  <a:close/>
                  <a:moveTo>
                    <a:pt x="1157" y="1971"/>
                  </a:moveTo>
                  <a:lnTo>
                    <a:pt x="1134" y="1970"/>
                  </a:lnTo>
                  <a:lnTo>
                    <a:pt x="1137" y="1969"/>
                  </a:lnTo>
                  <a:lnTo>
                    <a:pt x="1138" y="1969"/>
                  </a:lnTo>
                  <a:lnTo>
                    <a:pt x="1141" y="1969"/>
                  </a:lnTo>
                  <a:lnTo>
                    <a:pt x="1143" y="1969"/>
                  </a:lnTo>
                  <a:lnTo>
                    <a:pt x="1146" y="1969"/>
                  </a:lnTo>
                  <a:lnTo>
                    <a:pt x="1148" y="1969"/>
                  </a:lnTo>
                  <a:lnTo>
                    <a:pt x="1150" y="1970"/>
                  </a:lnTo>
                  <a:lnTo>
                    <a:pt x="1153" y="1970"/>
                  </a:lnTo>
                  <a:lnTo>
                    <a:pt x="1154" y="1970"/>
                  </a:lnTo>
                  <a:lnTo>
                    <a:pt x="1157" y="1971"/>
                  </a:lnTo>
                  <a:lnTo>
                    <a:pt x="1179" y="1973"/>
                  </a:lnTo>
                  <a:lnTo>
                    <a:pt x="1177" y="1974"/>
                  </a:lnTo>
                  <a:lnTo>
                    <a:pt x="1174" y="1974"/>
                  </a:lnTo>
                  <a:lnTo>
                    <a:pt x="1173" y="1974"/>
                  </a:lnTo>
                  <a:lnTo>
                    <a:pt x="1170" y="1974"/>
                  </a:lnTo>
                  <a:lnTo>
                    <a:pt x="1169" y="1974"/>
                  </a:lnTo>
                  <a:lnTo>
                    <a:pt x="1166" y="1974"/>
                  </a:lnTo>
                  <a:lnTo>
                    <a:pt x="1164" y="1973"/>
                  </a:lnTo>
                  <a:lnTo>
                    <a:pt x="1161" y="1973"/>
                  </a:lnTo>
                  <a:lnTo>
                    <a:pt x="1158" y="1971"/>
                  </a:lnTo>
                  <a:lnTo>
                    <a:pt x="1157" y="1971"/>
                  </a:lnTo>
                  <a:close/>
                  <a:moveTo>
                    <a:pt x="1189" y="2633"/>
                  </a:moveTo>
                  <a:lnTo>
                    <a:pt x="1189" y="2636"/>
                  </a:lnTo>
                  <a:lnTo>
                    <a:pt x="1187" y="2639"/>
                  </a:lnTo>
                  <a:lnTo>
                    <a:pt x="1186" y="2642"/>
                  </a:lnTo>
                  <a:lnTo>
                    <a:pt x="1184" y="2645"/>
                  </a:lnTo>
                  <a:lnTo>
                    <a:pt x="1181" y="2646"/>
                  </a:lnTo>
                  <a:lnTo>
                    <a:pt x="1179" y="2648"/>
                  </a:lnTo>
                  <a:lnTo>
                    <a:pt x="1176" y="2649"/>
                  </a:lnTo>
                  <a:lnTo>
                    <a:pt x="1173" y="2651"/>
                  </a:lnTo>
                  <a:lnTo>
                    <a:pt x="1171" y="2652"/>
                  </a:lnTo>
                  <a:lnTo>
                    <a:pt x="1169" y="2653"/>
                  </a:lnTo>
                  <a:lnTo>
                    <a:pt x="1176" y="2648"/>
                  </a:lnTo>
                  <a:lnTo>
                    <a:pt x="1173" y="2643"/>
                  </a:lnTo>
                  <a:lnTo>
                    <a:pt x="1171" y="2641"/>
                  </a:lnTo>
                  <a:lnTo>
                    <a:pt x="1171" y="2636"/>
                  </a:lnTo>
                  <a:lnTo>
                    <a:pt x="1171" y="2631"/>
                  </a:lnTo>
                  <a:lnTo>
                    <a:pt x="1173" y="2626"/>
                  </a:lnTo>
                  <a:lnTo>
                    <a:pt x="1174" y="2622"/>
                  </a:lnTo>
                  <a:lnTo>
                    <a:pt x="1176" y="2616"/>
                  </a:lnTo>
                  <a:lnTo>
                    <a:pt x="1177" y="2612"/>
                  </a:lnTo>
                  <a:lnTo>
                    <a:pt x="1179" y="2606"/>
                  </a:lnTo>
                  <a:lnTo>
                    <a:pt x="1179" y="2602"/>
                  </a:lnTo>
                  <a:lnTo>
                    <a:pt x="1184" y="2600"/>
                  </a:lnTo>
                  <a:lnTo>
                    <a:pt x="1189" y="2602"/>
                  </a:lnTo>
                  <a:lnTo>
                    <a:pt x="1191" y="2605"/>
                  </a:lnTo>
                  <a:lnTo>
                    <a:pt x="1193" y="2608"/>
                  </a:lnTo>
                  <a:lnTo>
                    <a:pt x="1193" y="2612"/>
                  </a:lnTo>
                  <a:lnTo>
                    <a:pt x="1191" y="2616"/>
                  </a:lnTo>
                  <a:lnTo>
                    <a:pt x="1191" y="2622"/>
                  </a:lnTo>
                  <a:lnTo>
                    <a:pt x="1190" y="2626"/>
                  </a:lnTo>
                  <a:lnTo>
                    <a:pt x="1189" y="2631"/>
                  </a:lnTo>
                  <a:lnTo>
                    <a:pt x="1189" y="2633"/>
                  </a:lnTo>
                  <a:close/>
                  <a:moveTo>
                    <a:pt x="1193" y="2641"/>
                  </a:moveTo>
                  <a:lnTo>
                    <a:pt x="1194" y="2636"/>
                  </a:lnTo>
                  <a:lnTo>
                    <a:pt x="1197" y="2633"/>
                  </a:lnTo>
                  <a:lnTo>
                    <a:pt x="1199" y="2631"/>
                  </a:lnTo>
                  <a:lnTo>
                    <a:pt x="1201" y="2626"/>
                  </a:lnTo>
                  <a:lnTo>
                    <a:pt x="1203" y="2623"/>
                  </a:lnTo>
                  <a:lnTo>
                    <a:pt x="1204" y="2619"/>
                  </a:lnTo>
                  <a:lnTo>
                    <a:pt x="1204" y="2616"/>
                  </a:lnTo>
                  <a:lnTo>
                    <a:pt x="1204" y="2613"/>
                  </a:lnTo>
                  <a:lnTo>
                    <a:pt x="1204" y="2609"/>
                  </a:lnTo>
                  <a:lnTo>
                    <a:pt x="1203" y="2606"/>
                  </a:lnTo>
                  <a:lnTo>
                    <a:pt x="1194" y="2603"/>
                  </a:lnTo>
                  <a:lnTo>
                    <a:pt x="1187" y="2598"/>
                  </a:lnTo>
                  <a:lnTo>
                    <a:pt x="1184" y="2590"/>
                  </a:lnTo>
                  <a:lnTo>
                    <a:pt x="1181" y="2580"/>
                  </a:lnTo>
                  <a:lnTo>
                    <a:pt x="1181" y="2570"/>
                  </a:lnTo>
                  <a:lnTo>
                    <a:pt x="1181" y="2559"/>
                  </a:lnTo>
                  <a:lnTo>
                    <a:pt x="1181" y="2547"/>
                  </a:lnTo>
                  <a:lnTo>
                    <a:pt x="1181" y="2537"/>
                  </a:lnTo>
                  <a:lnTo>
                    <a:pt x="1181" y="2527"/>
                  </a:lnTo>
                  <a:lnTo>
                    <a:pt x="1179" y="2520"/>
                  </a:lnTo>
                  <a:lnTo>
                    <a:pt x="1186" y="2520"/>
                  </a:lnTo>
                  <a:lnTo>
                    <a:pt x="1191" y="2503"/>
                  </a:lnTo>
                  <a:lnTo>
                    <a:pt x="1197" y="2486"/>
                  </a:lnTo>
                  <a:lnTo>
                    <a:pt x="1201" y="2469"/>
                  </a:lnTo>
                  <a:lnTo>
                    <a:pt x="1206" y="2450"/>
                  </a:lnTo>
                  <a:lnTo>
                    <a:pt x="1210" y="2433"/>
                  </a:lnTo>
                  <a:lnTo>
                    <a:pt x="1216" y="2416"/>
                  </a:lnTo>
                  <a:lnTo>
                    <a:pt x="1223" y="2400"/>
                  </a:lnTo>
                  <a:lnTo>
                    <a:pt x="1233" y="2386"/>
                  </a:lnTo>
                  <a:lnTo>
                    <a:pt x="1246" y="2374"/>
                  </a:lnTo>
                  <a:lnTo>
                    <a:pt x="1262" y="2365"/>
                  </a:lnTo>
                  <a:lnTo>
                    <a:pt x="1247" y="2358"/>
                  </a:lnTo>
                  <a:lnTo>
                    <a:pt x="1262" y="2363"/>
                  </a:lnTo>
                  <a:lnTo>
                    <a:pt x="1276" y="2365"/>
                  </a:lnTo>
                  <a:lnTo>
                    <a:pt x="1290" y="2368"/>
                  </a:lnTo>
                  <a:lnTo>
                    <a:pt x="1306" y="2370"/>
                  </a:lnTo>
                  <a:lnTo>
                    <a:pt x="1322" y="2371"/>
                  </a:lnTo>
                  <a:lnTo>
                    <a:pt x="1336" y="2374"/>
                  </a:lnTo>
                  <a:lnTo>
                    <a:pt x="1350" y="2377"/>
                  </a:lnTo>
                  <a:lnTo>
                    <a:pt x="1365" y="2380"/>
                  </a:lnTo>
                  <a:lnTo>
                    <a:pt x="1379" y="2386"/>
                  </a:lnTo>
                  <a:lnTo>
                    <a:pt x="1392" y="2393"/>
                  </a:lnTo>
                  <a:lnTo>
                    <a:pt x="1391" y="2397"/>
                  </a:lnTo>
                  <a:lnTo>
                    <a:pt x="1389" y="2401"/>
                  </a:lnTo>
                  <a:lnTo>
                    <a:pt x="1389" y="2406"/>
                  </a:lnTo>
                  <a:lnTo>
                    <a:pt x="1388" y="2410"/>
                  </a:lnTo>
                  <a:lnTo>
                    <a:pt x="1388" y="2416"/>
                  </a:lnTo>
                  <a:lnTo>
                    <a:pt x="1388" y="2420"/>
                  </a:lnTo>
                  <a:lnTo>
                    <a:pt x="1388" y="2424"/>
                  </a:lnTo>
                  <a:lnTo>
                    <a:pt x="1388" y="2429"/>
                  </a:lnTo>
                  <a:lnTo>
                    <a:pt x="1386" y="2431"/>
                  </a:lnTo>
                  <a:lnTo>
                    <a:pt x="1385" y="2434"/>
                  </a:lnTo>
                  <a:lnTo>
                    <a:pt x="1385" y="2451"/>
                  </a:lnTo>
                  <a:lnTo>
                    <a:pt x="1385" y="2470"/>
                  </a:lnTo>
                  <a:lnTo>
                    <a:pt x="1385" y="2490"/>
                  </a:lnTo>
                  <a:lnTo>
                    <a:pt x="1385" y="2509"/>
                  </a:lnTo>
                  <a:lnTo>
                    <a:pt x="1385" y="2529"/>
                  </a:lnTo>
                  <a:lnTo>
                    <a:pt x="1385" y="2547"/>
                  </a:lnTo>
                  <a:lnTo>
                    <a:pt x="1385" y="2566"/>
                  </a:lnTo>
                  <a:lnTo>
                    <a:pt x="1385" y="2585"/>
                  </a:lnTo>
                  <a:lnTo>
                    <a:pt x="1383" y="2602"/>
                  </a:lnTo>
                  <a:lnTo>
                    <a:pt x="1382" y="2619"/>
                  </a:lnTo>
                  <a:lnTo>
                    <a:pt x="1373" y="2626"/>
                  </a:lnTo>
                  <a:lnTo>
                    <a:pt x="1366" y="2632"/>
                  </a:lnTo>
                  <a:lnTo>
                    <a:pt x="1359" y="2638"/>
                  </a:lnTo>
                  <a:lnTo>
                    <a:pt x="1353" y="2643"/>
                  </a:lnTo>
                  <a:lnTo>
                    <a:pt x="1346" y="2648"/>
                  </a:lnTo>
                  <a:lnTo>
                    <a:pt x="1340" y="2653"/>
                  </a:lnTo>
                  <a:lnTo>
                    <a:pt x="1333" y="2656"/>
                  </a:lnTo>
                  <a:lnTo>
                    <a:pt x="1325" y="2661"/>
                  </a:lnTo>
                  <a:lnTo>
                    <a:pt x="1316" y="2665"/>
                  </a:lnTo>
                  <a:lnTo>
                    <a:pt x="1306" y="2668"/>
                  </a:lnTo>
                  <a:lnTo>
                    <a:pt x="1310" y="2661"/>
                  </a:lnTo>
                  <a:lnTo>
                    <a:pt x="1316" y="2655"/>
                  </a:lnTo>
                  <a:lnTo>
                    <a:pt x="1322" y="2649"/>
                  </a:lnTo>
                  <a:lnTo>
                    <a:pt x="1326" y="2643"/>
                  </a:lnTo>
                  <a:lnTo>
                    <a:pt x="1332" y="2638"/>
                  </a:lnTo>
                  <a:lnTo>
                    <a:pt x="1338" y="2633"/>
                  </a:lnTo>
                  <a:lnTo>
                    <a:pt x="1342" y="2628"/>
                  </a:lnTo>
                  <a:lnTo>
                    <a:pt x="1348" y="2623"/>
                  </a:lnTo>
                  <a:lnTo>
                    <a:pt x="1355" y="2618"/>
                  </a:lnTo>
                  <a:lnTo>
                    <a:pt x="1360" y="2613"/>
                  </a:lnTo>
                  <a:lnTo>
                    <a:pt x="1360" y="2603"/>
                  </a:lnTo>
                  <a:lnTo>
                    <a:pt x="1362" y="2595"/>
                  </a:lnTo>
                  <a:lnTo>
                    <a:pt x="1363" y="2585"/>
                  </a:lnTo>
                  <a:lnTo>
                    <a:pt x="1365" y="2576"/>
                  </a:lnTo>
                  <a:lnTo>
                    <a:pt x="1368" y="2568"/>
                  </a:lnTo>
                  <a:lnTo>
                    <a:pt x="1369" y="2559"/>
                  </a:lnTo>
                  <a:lnTo>
                    <a:pt x="1370" y="2550"/>
                  </a:lnTo>
                  <a:lnTo>
                    <a:pt x="1372" y="2542"/>
                  </a:lnTo>
                  <a:lnTo>
                    <a:pt x="1370" y="2532"/>
                  </a:lnTo>
                  <a:lnTo>
                    <a:pt x="1368" y="2523"/>
                  </a:lnTo>
                  <a:lnTo>
                    <a:pt x="1363" y="2535"/>
                  </a:lnTo>
                  <a:lnTo>
                    <a:pt x="1360" y="2547"/>
                  </a:lnTo>
                  <a:lnTo>
                    <a:pt x="1358" y="2560"/>
                  </a:lnTo>
                  <a:lnTo>
                    <a:pt x="1356" y="2573"/>
                  </a:lnTo>
                  <a:lnTo>
                    <a:pt x="1353" y="2586"/>
                  </a:lnTo>
                  <a:lnTo>
                    <a:pt x="1350" y="2599"/>
                  </a:lnTo>
                  <a:lnTo>
                    <a:pt x="1345" y="2609"/>
                  </a:lnTo>
                  <a:lnTo>
                    <a:pt x="1338" y="2619"/>
                  </a:lnTo>
                  <a:lnTo>
                    <a:pt x="1327" y="2628"/>
                  </a:lnTo>
                  <a:lnTo>
                    <a:pt x="1313" y="2633"/>
                  </a:lnTo>
                  <a:lnTo>
                    <a:pt x="1313" y="2631"/>
                  </a:lnTo>
                  <a:lnTo>
                    <a:pt x="1315" y="2626"/>
                  </a:lnTo>
                  <a:lnTo>
                    <a:pt x="1317" y="2622"/>
                  </a:lnTo>
                  <a:lnTo>
                    <a:pt x="1322" y="2616"/>
                  </a:lnTo>
                  <a:lnTo>
                    <a:pt x="1325" y="2610"/>
                  </a:lnTo>
                  <a:lnTo>
                    <a:pt x="1327" y="2603"/>
                  </a:lnTo>
                  <a:lnTo>
                    <a:pt x="1330" y="2596"/>
                  </a:lnTo>
                  <a:lnTo>
                    <a:pt x="1332" y="2590"/>
                  </a:lnTo>
                  <a:lnTo>
                    <a:pt x="1332" y="2585"/>
                  </a:lnTo>
                  <a:lnTo>
                    <a:pt x="1330" y="2579"/>
                  </a:lnTo>
                  <a:lnTo>
                    <a:pt x="1320" y="2592"/>
                  </a:lnTo>
                  <a:lnTo>
                    <a:pt x="1312" y="2605"/>
                  </a:lnTo>
                  <a:lnTo>
                    <a:pt x="1303" y="2621"/>
                  </a:lnTo>
                  <a:lnTo>
                    <a:pt x="1295" y="2635"/>
                  </a:lnTo>
                  <a:lnTo>
                    <a:pt x="1286" y="2648"/>
                  </a:lnTo>
                  <a:lnTo>
                    <a:pt x="1274" y="2659"/>
                  </a:lnTo>
                  <a:lnTo>
                    <a:pt x="1263" y="2666"/>
                  </a:lnTo>
                  <a:lnTo>
                    <a:pt x="1247" y="2669"/>
                  </a:lnTo>
                  <a:lnTo>
                    <a:pt x="1230" y="2668"/>
                  </a:lnTo>
                  <a:lnTo>
                    <a:pt x="1210" y="2661"/>
                  </a:lnTo>
                  <a:lnTo>
                    <a:pt x="1213" y="2659"/>
                  </a:lnTo>
                  <a:lnTo>
                    <a:pt x="1216" y="2658"/>
                  </a:lnTo>
                  <a:lnTo>
                    <a:pt x="1216" y="2655"/>
                  </a:lnTo>
                  <a:lnTo>
                    <a:pt x="1217" y="2653"/>
                  </a:lnTo>
                  <a:lnTo>
                    <a:pt x="1217" y="2651"/>
                  </a:lnTo>
                  <a:lnTo>
                    <a:pt x="1217" y="2648"/>
                  </a:lnTo>
                  <a:lnTo>
                    <a:pt x="1217" y="2646"/>
                  </a:lnTo>
                  <a:lnTo>
                    <a:pt x="1217" y="2642"/>
                  </a:lnTo>
                  <a:lnTo>
                    <a:pt x="1219" y="2639"/>
                  </a:lnTo>
                  <a:lnTo>
                    <a:pt x="1220" y="2636"/>
                  </a:lnTo>
                  <a:lnTo>
                    <a:pt x="1254" y="2633"/>
                  </a:lnTo>
                  <a:lnTo>
                    <a:pt x="1257" y="2625"/>
                  </a:lnTo>
                  <a:lnTo>
                    <a:pt x="1260" y="2618"/>
                  </a:lnTo>
                  <a:lnTo>
                    <a:pt x="1263" y="2609"/>
                  </a:lnTo>
                  <a:lnTo>
                    <a:pt x="1266" y="2600"/>
                  </a:lnTo>
                  <a:lnTo>
                    <a:pt x="1269" y="2592"/>
                  </a:lnTo>
                  <a:lnTo>
                    <a:pt x="1270" y="2582"/>
                  </a:lnTo>
                  <a:lnTo>
                    <a:pt x="1272" y="2575"/>
                  </a:lnTo>
                  <a:lnTo>
                    <a:pt x="1272" y="2566"/>
                  </a:lnTo>
                  <a:lnTo>
                    <a:pt x="1272" y="2557"/>
                  </a:lnTo>
                  <a:lnTo>
                    <a:pt x="1272" y="2550"/>
                  </a:lnTo>
                  <a:lnTo>
                    <a:pt x="1269" y="2553"/>
                  </a:lnTo>
                  <a:lnTo>
                    <a:pt x="1266" y="2555"/>
                  </a:lnTo>
                  <a:lnTo>
                    <a:pt x="1263" y="2556"/>
                  </a:lnTo>
                  <a:lnTo>
                    <a:pt x="1260" y="2557"/>
                  </a:lnTo>
                  <a:lnTo>
                    <a:pt x="1256" y="2557"/>
                  </a:lnTo>
                  <a:lnTo>
                    <a:pt x="1253" y="2557"/>
                  </a:lnTo>
                  <a:lnTo>
                    <a:pt x="1249" y="2557"/>
                  </a:lnTo>
                  <a:lnTo>
                    <a:pt x="1246" y="2557"/>
                  </a:lnTo>
                  <a:lnTo>
                    <a:pt x="1243" y="2556"/>
                  </a:lnTo>
                  <a:lnTo>
                    <a:pt x="1240" y="2555"/>
                  </a:lnTo>
                  <a:lnTo>
                    <a:pt x="1240" y="2552"/>
                  </a:lnTo>
                  <a:lnTo>
                    <a:pt x="1242" y="2549"/>
                  </a:lnTo>
                  <a:lnTo>
                    <a:pt x="1243" y="2545"/>
                  </a:lnTo>
                  <a:lnTo>
                    <a:pt x="1244" y="2542"/>
                  </a:lnTo>
                  <a:lnTo>
                    <a:pt x="1246" y="2539"/>
                  </a:lnTo>
                  <a:lnTo>
                    <a:pt x="1247" y="2535"/>
                  </a:lnTo>
                  <a:lnTo>
                    <a:pt x="1247" y="2532"/>
                  </a:lnTo>
                  <a:lnTo>
                    <a:pt x="1246" y="2529"/>
                  </a:lnTo>
                  <a:lnTo>
                    <a:pt x="1244" y="2526"/>
                  </a:lnTo>
                  <a:lnTo>
                    <a:pt x="1240" y="2523"/>
                  </a:lnTo>
                  <a:lnTo>
                    <a:pt x="1234" y="2533"/>
                  </a:lnTo>
                  <a:lnTo>
                    <a:pt x="1230" y="2543"/>
                  </a:lnTo>
                  <a:lnTo>
                    <a:pt x="1227" y="2556"/>
                  </a:lnTo>
                  <a:lnTo>
                    <a:pt x="1224" y="2569"/>
                  </a:lnTo>
                  <a:lnTo>
                    <a:pt x="1223" y="2583"/>
                  </a:lnTo>
                  <a:lnTo>
                    <a:pt x="1220" y="2596"/>
                  </a:lnTo>
                  <a:lnTo>
                    <a:pt x="1216" y="2609"/>
                  </a:lnTo>
                  <a:lnTo>
                    <a:pt x="1210" y="2621"/>
                  </a:lnTo>
                  <a:lnTo>
                    <a:pt x="1203" y="2632"/>
                  </a:lnTo>
                  <a:lnTo>
                    <a:pt x="1193" y="2641"/>
                  </a:lnTo>
                  <a:close/>
                  <a:moveTo>
                    <a:pt x="1223" y="2623"/>
                  </a:moveTo>
                  <a:lnTo>
                    <a:pt x="1237" y="2562"/>
                  </a:lnTo>
                  <a:lnTo>
                    <a:pt x="1239" y="2563"/>
                  </a:lnTo>
                  <a:lnTo>
                    <a:pt x="1240" y="2563"/>
                  </a:lnTo>
                  <a:lnTo>
                    <a:pt x="1243" y="2565"/>
                  </a:lnTo>
                  <a:lnTo>
                    <a:pt x="1244" y="2565"/>
                  </a:lnTo>
                  <a:lnTo>
                    <a:pt x="1246" y="2566"/>
                  </a:lnTo>
                  <a:lnTo>
                    <a:pt x="1249" y="2566"/>
                  </a:lnTo>
                  <a:lnTo>
                    <a:pt x="1250" y="2568"/>
                  </a:lnTo>
                  <a:lnTo>
                    <a:pt x="1253" y="2568"/>
                  </a:lnTo>
                  <a:lnTo>
                    <a:pt x="1254" y="2568"/>
                  </a:lnTo>
                  <a:lnTo>
                    <a:pt x="1257" y="2568"/>
                  </a:lnTo>
                  <a:lnTo>
                    <a:pt x="1256" y="2572"/>
                  </a:lnTo>
                  <a:lnTo>
                    <a:pt x="1254" y="2578"/>
                  </a:lnTo>
                  <a:lnTo>
                    <a:pt x="1254" y="2583"/>
                  </a:lnTo>
                  <a:lnTo>
                    <a:pt x="1253" y="2588"/>
                  </a:lnTo>
                  <a:lnTo>
                    <a:pt x="1253" y="2593"/>
                  </a:lnTo>
                  <a:lnTo>
                    <a:pt x="1253" y="2599"/>
                  </a:lnTo>
                  <a:lnTo>
                    <a:pt x="1253" y="2605"/>
                  </a:lnTo>
                  <a:lnTo>
                    <a:pt x="1253" y="2609"/>
                  </a:lnTo>
                  <a:lnTo>
                    <a:pt x="1252" y="2615"/>
                  </a:lnTo>
                  <a:lnTo>
                    <a:pt x="1250" y="2619"/>
                  </a:lnTo>
                  <a:lnTo>
                    <a:pt x="1247" y="2618"/>
                  </a:lnTo>
                  <a:lnTo>
                    <a:pt x="1244" y="2616"/>
                  </a:lnTo>
                  <a:lnTo>
                    <a:pt x="1243" y="2616"/>
                  </a:lnTo>
                  <a:lnTo>
                    <a:pt x="1239" y="2616"/>
                  </a:lnTo>
                  <a:lnTo>
                    <a:pt x="1236" y="2616"/>
                  </a:lnTo>
                  <a:lnTo>
                    <a:pt x="1233" y="2618"/>
                  </a:lnTo>
                  <a:lnTo>
                    <a:pt x="1230" y="2619"/>
                  </a:lnTo>
                  <a:lnTo>
                    <a:pt x="1227" y="2621"/>
                  </a:lnTo>
                  <a:lnTo>
                    <a:pt x="1226" y="2622"/>
                  </a:lnTo>
                  <a:lnTo>
                    <a:pt x="1223" y="26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77" name="Freeform 8"/>
            <p:cNvSpPr>
              <a:spLocks/>
            </p:cNvSpPr>
            <p:nvPr/>
          </p:nvSpPr>
          <p:spPr bwMode="auto">
            <a:xfrm>
              <a:off x="2183" y="1011"/>
              <a:ext cx="3" cy="2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2 h 4"/>
                <a:gd name="T4" fmla="*/ 1 w 4"/>
                <a:gd name="T5" fmla="*/ 2 h 4"/>
                <a:gd name="T6" fmla="*/ 1 w 4"/>
                <a:gd name="T7" fmla="*/ 2 h 4"/>
                <a:gd name="T8" fmla="*/ 1 w 4"/>
                <a:gd name="T9" fmla="*/ 2 h 4"/>
                <a:gd name="T10" fmla="*/ 2 w 4"/>
                <a:gd name="T11" fmla="*/ 2 h 4"/>
                <a:gd name="T12" fmla="*/ 2 w 4"/>
                <a:gd name="T13" fmla="*/ 2 h 4"/>
                <a:gd name="T14" fmla="*/ 2 w 4"/>
                <a:gd name="T15" fmla="*/ 2 h 4"/>
                <a:gd name="T16" fmla="*/ 2 w 4"/>
                <a:gd name="T17" fmla="*/ 2 h 4"/>
                <a:gd name="T18" fmla="*/ 2 w 4"/>
                <a:gd name="T19" fmla="*/ 2 h 4"/>
                <a:gd name="T20" fmla="*/ 3 w 4"/>
                <a:gd name="T21" fmla="*/ 2 h 4"/>
                <a:gd name="T22" fmla="*/ 3 w 4"/>
                <a:gd name="T23" fmla="*/ 2 h 4"/>
                <a:gd name="T24" fmla="*/ 3 w 4"/>
                <a:gd name="T25" fmla="*/ 2 h 4"/>
                <a:gd name="T26" fmla="*/ 1 w 4"/>
                <a:gd name="T27" fmla="*/ 0 h 4"/>
                <a:gd name="T28" fmla="*/ 1 w 4"/>
                <a:gd name="T29" fmla="*/ 0 h 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lnTo>
                    <a:pt x="0" y="3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78" name="Freeform 9"/>
            <p:cNvSpPr>
              <a:spLocks noEditPoints="1"/>
            </p:cNvSpPr>
            <p:nvPr/>
          </p:nvSpPr>
          <p:spPr bwMode="auto">
            <a:xfrm>
              <a:off x="2181" y="2323"/>
              <a:ext cx="436" cy="1085"/>
            </a:xfrm>
            <a:custGeom>
              <a:avLst/>
              <a:gdLst>
                <a:gd name="T0" fmla="*/ 371 w 874"/>
                <a:gd name="T1" fmla="*/ 709 h 2171"/>
                <a:gd name="T2" fmla="*/ 344 w 874"/>
                <a:gd name="T3" fmla="*/ 488 h 2171"/>
                <a:gd name="T4" fmla="*/ 340 w 874"/>
                <a:gd name="T5" fmla="*/ 468 h 2171"/>
                <a:gd name="T6" fmla="*/ 310 w 874"/>
                <a:gd name="T7" fmla="*/ 376 h 2171"/>
                <a:gd name="T8" fmla="*/ 284 w 874"/>
                <a:gd name="T9" fmla="*/ 293 h 2171"/>
                <a:gd name="T10" fmla="*/ 276 w 874"/>
                <a:gd name="T11" fmla="*/ 234 h 2171"/>
                <a:gd name="T12" fmla="*/ 270 w 874"/>
                <a:gd name="T13" fmla="*/ 142 h 2171"/>
                <a:gd name="T14" fmla="*/ 262 w 874"/>
                <a:gd name="T15" fmla="*/ 72 h 2171"/>
                <a:gd name="T16" fmla="*/ 0 w 874"/>
                <a:gd name="T17" fmla="*/ 0 h 2171"/>
                <a:gd name="T18" fmla="*/ 52 w 874"/>
                <a:gd name="T19" fmla="*/ 144 h 2171"/>
                <a:gd name="T20" fmla="*/ 91 w 874"/>
                <a:gd name="T21" fmla="*/ 250 h 2171"/>
                <a:gd name="T22" fmla="*/ 113 w 874"/>
                <a:gd name="T23" fmla="*/ 338 h 2171"/>
                <a:gd name="T24" fmla="*/ 138 w 874"/>
                <a:gd name="T25" fmla="*/ 464 h 2171"/>
                <a:gd name="T26" fmla="*/ 148 w 874"/>
                <a:gd name="T27" fmla="*/ 531 h 2171"/>
                <a:gd name="T28" fmla="*/ 165 w 874"/>
                <a:gd name="T29" fmla="*/ 609 h 2171"/>
                <a:gd name="T30" fmla="*/ 241 w 874"/>
                <a:gd name="T31" fmla="*/ 853 h 2171"/>
                <a:gd name="T32" fmla="*/ 265 w 874"/>
                <a:gd name="T33" fmla="*/ 926 h 2171"/>
                <a:gd name="T34" fmla="*/ 273 w 874"/>
                <a:gd name="T35" fmla="*/ 939 h 2171"/>
                <a:gd name="T36" fmla="*/ 270 w 874"/>
                <a:gd name="T37" fmla="*/ 941 h 2171"/>
                <a:gd name="T38" fmla="*/ 274 w 874"/>
                <a:gd name="T39" fmla="*/ 946 h 2171"/>
                <a:gd name="T40" fmla="*/ 286 w 874"/>
                <a:gd name="T41" fmla="*/ 967 h 2171"/>
                <a:gd name="T42" fmla="*/ 304 w 874"/>
                <a:gd name="T43" fmla="*/ 1023 h 2171"/>
                <a:gd name="T44" fmla="*/ 306 w 874"/>
                <a:gd name="T45" fmla="*/ 1042 h 2171"/>
                <a:gd name="T46" fmla="*/ 327 w 874"/>
                <a:gd name="T47" fmla="*/ 1063 h 2171"/>
                <a:gd name="T48" fmla="*/ 404 w 874"/>
                <a:gd name="T49" fmla="*/ 1084 h 2171"/>
                <a:gd name="T50" fmla="*/ 430 w 874"/>
                <a:gd name="T51" fmla="*/ 1067 h 2171"/>
                <a:gd name="T52" fmla="*/ 425 w 874"/>
                <a:gd name="T53" fmla="*/ 1014 h 2171"/>
                <a:gd name="T54" fmla="*/ 385 w 874"/>
                <a:gd name="T55" fmla="*/ 932 h 2171"/>
                <a:gd name="T56" fmla="*/ 392 w 874"/>
                <a:gd name="T57" fmla="*/ 928 h 2171"/>
                <a:gd name="T58" fmla="*/ 344 w 874"/>
                <a:gd name="T59" fmla="*/ 1004 h 2171"/>
                <a:gd name="T60" fmla="*/ 347 w 874"/>
                <a:gd name="T61" fmla="*/ 1005 h 2171"/>
                <a:gd name="T62" fmla="*/ 357 w 874"/>
                <a:gd name="T63" fmla="*/ 999 h 2171"/>
                <a:gd name="T64" fmla="*/ 366 w 874"/>
                <a:gd name="T65" fmla="*/ 1011 h 2171"/>
                <a:gd name="T66" fmla="*/ 352 w 874"/>
                <a:gd name="T67" fmla="*/ 1009 h 2171"/>
                <a:gd name="T68" fmla="*/ 343 w 874"/>
                <a:gd name="T69" fmla="*/ 1004 h 2171"/>
                <a:gd name="T70" fmla="*/ 343 w 874"/>
                <a:gd name="T71" fmla="*/ 1004 h 2171"/>
                <a:gd name="T72" fmla="*/ 340 w 874"/>
                <a:gd name="T73" fmla="*/ 1004 h 2171"/>
                <a:gd name="T74" fmla="*/ 334 w 874"/>
                <a:gd name="T75" fmla="*/ 997 h 2171"/>
                <a:gd name="T76" fmla="*/ 343 w 874"/>
                <a:gd name="T77" fmla="*/ 1001 h 2171"/>
                <a:gd name="T78" fmla="*/ 330 w 874"/>
                <a:gd name="T79" fmla="*/ 1061 h 2171"/>
                <a:gd name="T80" fmla="*/ 350 w 874"/>
                <a:gd name="T81" fmla="*/ 1067 h 2171"/>
                <a:gd name="T82" fmla="*/ 336 w 874"/>
                <a:gd name="T83" fmla="*/ 1061 h 2171"/>
                <a:gd name="T84" fmla="*/ 357 w 874"/>
                <a:gd name="T85" fmla="*/ 1069 h 2171"/>
                <a:gd name="T86" fmla="*/ 357 w 874"/>
                <a:gd name="T87" fmla="*/ 1069 h 2171"/>
                <a:gd name="T88" fmla="*/ 407 w 874"/>
                <a:gd name="T89" fmla="*/ 1064 h 2171"/>
                <a:gd name="T90" fmla="*/ 390 w 874"/>
                <a:gd name="T91" fmla="*/ 1049 h 2171"/>
                <a:gd name="T92" fmla="*/ 390 w 874"/>
                <a:gd name="T93" fmla="*/ 1053 h 2171"/>
                <a:gd name="T94" fmla="*/ 397 w 874"/>
                <a:gd name="T95" fmla="*/ 1051 h 2171"/>
                <a:gd name="T96" fmla="*/ 402 w 874"/>
                <a:gd name="T97" fmla="*/ 1056 h 2171"/>
                <a:gd name="T98" fmla="*/ 399 w 874"/>
                <a:gd name="T99" fmla="*/ 1064 h 2171"/>
                <a:gd name="T100" fmla="*/ 359 w 874"/>
                <a:gd name="T101" fmla="*/ 1056 h 2171"/>
                <a:gd name="T102" fmla="*/ 314 w 874"/>
                <a:gd name="T103" fmla="*/ 1029 h 2171"/>
                <a:gd name="T104" fmla="*/ 311 w 874"/>
                <a:gd name="T105" fmla="*/ 996 h 2171"/>
                <a:gd name="T106" fmla="*/ 316 w 874"/>
                <a:gd name="T107" fmla="*/ 1004 h 2171"/>
                <a:gd name="T108" fmla="*/ 326 w 874"/>
                <a:gd name="T109" fmla="*/ 1021 h 2171"/>
                <a:gd name="T110" fmla="*/ 330 w 874"/>
                <a:gd name="T111" fmla="*/ 1028 h 2171"/>
                <a:gd name="T112" fmla="*/ 342 w 874"/>
                <a:gd name="T113" fmla="*/ 1030 h 2171"/>
                <a:gd name="T114" fmla="*/ 341 w 874"/>
                <a:gd name="T115" fmla="*/ 1033 h 2171"/>
                <a:gd name="T116" fmla="*/ 347 w 874"/>
                <a:gd name="T117" fmla="*/ 1037 h 2171"/>
                <a:gd name="T118" fmla="*/ 355 w 874"/>
                <a:gd name="T119" fmla="*/ 1039 h 2171"/>
                <a:gd name="T120" fmla="*/ 374 w 874"/>
                <a:gd name="T121" fmla="*/ 1049 h 217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74" h="2171">
                  <a:moveTo>
                    <a:pt x="791" y="1854"/>
                  </a:moveTo>
                  <a:lnTo>
                    <a:pt x="785" y="1847"/>
                  </a:lnTo>
                  <a:lnTo>
                    <a:pt x="779" y="1758"/>
                  </a:lnTo>
                  <a:lnTo>
                    <a:pt x="772" y="1671"/>
                  </a:lnTo>
                  <a:lnTo>
                    <a:pt x="764" y="1586"/>
                  </a:lnTo>
                  <a:lnTo>
                    <a:pt x="754" y="1502"/>
                  </a:lnTo>
                  <a:lnTo>
                    <a:pt x="743" y="1419"/>
                  </a:lnTo>
                  <a:lnTo>
                    <a:pt x="733" y="1334"/>
                  </a:lnTo>
                  <a:lnTo>
                    <a:pt x="722" y="1251"/>
                  </a:lnTo>
                  <a:lnTo>
                    <a:pt x="712" y="1165"/>
                  </a:lnTo>
                  <a:lnTo>
                    <a:pt x="702" y="1079"/>
                  </a:lnTo>
                  <a:lnTo>
                    <a:pt x="692" y="990"/>
                  </a:lnTo>
                  <a:lnTo>
                    <a:pt x="691" y="985"/>
                  </a:lnTo>
                  <a:lnTo>
                    <a:pt x="689" y="977"/>
                  </a:lnTo>
                  <a:lnTo>
                    <a:pt x="689" y="970"/>
                  </a:lnTo>
                  <a:lnTo>
                    <a:pt x="689" y="963"/>
                  </a:lnTo>
                  <a:lnTo>
                    <a:pt x="689" y="957"/>
                  </a:lnTo>
                  <a:lnTo>
                    <a:pt x="688" y="952"/>
                  </a:lnTo>
                  <a:lnTo>
                    <a:pt x="688" y="946"/>
                  </a:lnTo>
                  <a:lnTo>
                    <a:pt x="685" y="940"/>
                  </a:lnTo>
                  <a:lnTo>
                    <a:pt x="682" y="936"/>
                  </a:lnTo>
                  <a:lnTo>
                    <a:pt x="678" y="933"/>
                  </a:lnTo>
                  <a:lnTo>
                    <a:pt x="673" y="900"/>
                  </a:lnTo>
                  <a:lnTo>
                    <a:pt x="666" y="870"/>
                  </a:lnTo>
                  <a:lnTo>
                    <a:pt x="658" y="840"/>
                  </a:lnTo>
                  <a:lnTo>
                    <a:pt x="646" y="810"/>
                  </a:lnTo>
                  <a:lnTo>
                    <a:pt x="635" y="781"/>
                  </a:lnTo>
                  <a:lnTo>
                    <a:pt x="622" y="752"/>
                  </a:lnTo>
                  <a:lnTo>
                    <a:pt x="609" y="724"/>
                  </a:lnTo>
                  <a:lnTo>
                    <a:pt x="596" y="697"/>
                  </a:lnTo>
                  <a:lnTo>
                    <a:pt x="583" y="668"/>
                  </a:lnTo>
                  <a:lnTo>
                    <a:pt x="572" y="641"/>
                  </a:lnTo>
                  <a:lnTo>
                    <a:pt x="570" y="622"/>
                  </a:lnTo>
                  <a:lnTo>
                    <a:pt x="569" y="603"/>
                  </a:lnTo>
                  <a:lnTo>
                    <a:pt x="569" y="586"/>
                  </a:lnTo>
                  <a:lnTo>
                    <a:pt x="567" y="568"/>
                  </a:lnTo>
                  <a:lnTo>
                    <a:pt x="567" y="550"/>
                  </a:lnTo>
                  <a:lnTo>
                    <a:pt x="566" y="533"/>
                  </a:lnTo>
                  <a:lnTo>
                    <a:pt x="564" y="516"/>
                  </a:lnTo>
                  <a:lnTo>
                    <a:pt x="562" y="500"/>
                  </a:lnTo>
                  <a:lnTo>
                    <a:pt x="559" y="485"/>
                  </a:lnTo>
                  <a:lnTo>
                    <a:pt x="554" y="469"/>
                  </a:lnTo>
                  <a:lnTo>
                    <a:pt x="553" y="447"/>
                  </a:lnTo>
                  <a:lnTo>
                    <a:pt x="553" y="423"/>
                  </a:lnTo>
                  <a:lnTo>
                    <a:pt x="552" y="397"/>
                  </a:lnTo>
                  <a:lnTo>
                    <a:pt x="550" y="370"/>
                  </a:lnTo>
                  <a:lnTo>
                    <a:pt x="547" y="343"/>
                  </a:lnTo>
                  <a:lnTo>
                    <a:pt x="544" y="314"/>
                  </a:lnTo>
                  <a:lnTo>
                    <a:pt x="542" y="285"/>
                  </a:lnTo>
                  <a:lnTo>
                    <a:pt x="539" y="257"/>
                  </a:lnTo>
                  <a:lnTo>
                    <a:pt x="534" y="230"/>
                  </a:lnTo>
                  <a:lnTo>
                    <a:pt x="530" y="204"/>
                  </a:lnTo>
                  <a:lnTo>
                    <a:pt x="529" y="189"/>
                  </a:lnTo>
                  <a:lnTo>
                    <a:pt x="527" y="174"/>
                  </a:lnTo>
                  <a:lnTo>
                    <a:pt x="527" y="159"/>
                  </a:lnTo>
                  <a:lnTo>
                    <a:pt x="526" y="145"/>
                  </a:lnTo>
                  <a:lnTo>
                    <a:pt x="524" y="131"/>
                  </a:lnTo>
                  <a:lnTo>
                    <a:pt x="523" y="116"/>
                  </a:lnTo>
                  <a:lnTo>
                    <a:pt x="522" y="102"/>
                  </a:lnTo>
                  <a:lnTo>
                    <a:pt x="519" y="89"/>
                  </a:lnTo>
                  <a:lnTo>
                    <a:pt x="514" y="78"/>
                  </a:lnTo>
                  <a:lnTo>
                    <a:pt x="510" y="66"/>
                  </a:lnTo>
                  <a:lnTo>
                    <a:pt x="0" y="0"/>
                  </a:lnTo>
                  <a:lnTo>
                    <a:pt x="16" y="40"/>
                  </a:lnTo>
                  <a:lnTo>
                    <a:pt x="32" y="82"/>
                  </a:lnTo>
                  <a:lnTo>
                    <a:pt x="47" y="123"/>
                  </a:lnTo>
                  <a:lnTo>
                    <a:pt x="62" y="165"/>
                  </a:lnTo>
                  <a:lnTo>
                    <a:pt x="76" y="207"/>
                  </a:lnTo>
                  <a:lnTo>
                    <a:pt x="90" y="248"/>
                  </a:lnTo>
                  <a:lnTo>
                    <a:pt x="105" y="288"/>
                  </a:lnTo>
                  <a:lnTo>
                    <a:pt x="121" y="330"/>
                  </a:lnTo>
                  <a:lnTo>
                    <a:pt x="138" y="370"/>
                  </a:lnTo>
                  <a:lnTo>
                    <a:pt x="155" y="410"/>
                  </a:lnTo>
                  <a:lnTo>
                    <a:pt x="163" y="432"/>
                  </a:lnTo>
                  <a:lnTo>
                    <a:pt x="169" y="454"/>
                  </a:lnTo>
                  <a:lnTo>
                    <a:pt x="176" y="477"/>
                  </a:lnTo>
                  <a:lnTo>
                    <a:pt x="182" y="500"/>
                  </a:lnTo>
                  <a:lnTo>
                    <a:pt x="189" y="525"/>
                  </a:lnTo>
                  <a:lnTo>
                    <a:pt x="195" y="548"/>
                  </a:lnTo>
                  <a:lnTo>
                    <a:pt x="202" y="572"/>
                  </a:lnTo>
                  <a:lnTo>
                    <a:pt x="209" y="595"/>
                  </a:lnTo>
                  <a:lnTo>
                    <a:pt x="218" y="618"/>
                  </a:lnTo>
                  <a:lnTo>
                    <a:pt x="228" y="641"/>
                  </a:lnTo>
                  <a:lnTo>
                    <a:pt x="226" y="677"/>
                  </a:lnTo>
                  <a:lnTo>
                    <a:pt x="229" y="712"/>
                  </a:lnTo>
                  <a:lnTo>
                    <a:pt x="232" y="748"/>
                  </a:lnTo>
                  <a:lnTo>
                    <a:pt x="239" y="785"/>
                  </a:lnTo>
                  <a:lnTo>
                    <a:pt x="247" y="821"/>
                  </a:lnTo>
                  <a:lnTo>
                    <a:pt x="255" y="857"/>
                  </a:lnTo>
                  <a:lnTo>
                    <a:pt x="265" y="893"/>
                  </a:lnTo>
                  <a:lnTo>
                    <a:pt x="277" y="929"/>
                  </a:lnTo>
                  <a:lnTo>
                    <a:pt x="288" y="963"/>
                  </a:lnTo>
                  <a:lnTo>
                    <a:pt x="300" y="998"/>
                  </a:lnTo>
                  <a:lnTo>
                    <a:pt x="290" y="1012"/>
                  </a:lnTo>
                  <a:lnTo>
                    <a:pt x="292" y="1023"/>
                  </a:lnTo>
                  <a:lnTo>
                    <a:pt x="294" y="1036"/>
                  </a:lnTo>
                  <a:lnTo>
                    <a:pt x="297" y="1051"/>
                  </a:lnTo>
                  <a:lnTo>
                    <a:pt x="297" y="1063"/>
                  </a:lnTo>
                  <a:lnTo>
                    <a:pt x="298" y="1078"/>
                  </a:lnTo>
                  <a:lnTo>
                    <a:pt x="300" y="1092"/>
                  </a:lnTo>
                  <a:lnTo>
                    <a:pt x="300" y="1108"/>
                  </a:lnTo>
                  <a:lnTo>
                    <a:pt x="301" y="1122"/>
                  </a:lnTo>
                  <a:lnTo>
                    <a:pt x="304" y="1135"/>
                  </a:lnTo>
                  <a:lnTo>
                    <a:pt x="307" y="1149"/>
                  </a:lnTo>
                  <a:lnTo>
                    <a:pt x="330" y="1218"/>
                  </a:lnTo>
                  <a:lnTo>
                    <a:pt x="353" y="1288"/>
                  </a:lnTo>
                  <a:lnTo>
                    <a:pt x="375" y="1360"/>
                  </a:lnTo>
                  <a:lnTo>
                    <a:pt x="397" y="1430"/>
                  </a:lnTo>
                  <a:lnTo>
                    <a:pt x="418" y="1502"/>
                  </a:lnTo>
                  <a:lnTo>
                    <a:pt x="440" y="1572"/>
                  </a:lnTo>
                  <a:lnTo>
                    <a:pt x="461" y="1641"/>
                  </a:lnTo>
                  <a:lnTo>
                    <a:pt x="483" y="1707"/>
                  </a:lnTo>
                  <a:lnTo>
                    <a:pt x="504" y="1771"/>
                  </a:lnTo>
                  <a:lnTo>
                    <a:pt x="527" y="1833"/>
                  </a:lnTo>
                  <a:lnTo>
                    <a:pt x="523" y="1833"/>
                  </a:lnTo>
                  <a:lnTo>
                    <a:pt x="526" y="1837"/>
                  </a:lnTo>
                  <a:lnTo>
                    <a:pt x="527" y="1843"/>
                  </a:lnTo>
                  <a:lnTo>
                    <a:pt x="530" y="1849"/>
                  </a:lnTo>
                  <a:lnTo>
                    <a:pt x="532" y="1853"/>
                  </a:lnTo>
                  <a:lnTo>
                    <a:pt x="533" y="1859"/>
                  </a:lnTo>
                  <a:lnTo>
                    <a:pt x="536" y="1864"/>
                  </a:lnTo>
                  <a:lnTo>
                    <a:pt x="537" y="1869"/>
                  </a:lnTo>
                  <a:lnTo>
                    <a:pt x="540" y="1873"/>
                  </a:lnTo>
                  <a:lnTo>
                    <a:pt x="543" y="1876"/>
                  </a:lnTo>
                  <a:lnTo>
                    <a:pt x="547" y="1879"/>
                  </a:lnTo>
                  <a:lnTo>
                    <a:pt x="546" y="1880"/>
                  </a:lnTo>
                  <a:lnTo>
                    <a:pt x="544" y="1880"/>
                  </a:lnTo>
                  <a:lnTo>
                    <a:pt x="544" y="1882"/>
                  </a:lnTo>
                  <a:lnTo>
                    <a:pt x="543" y="1882"/>
                  </a:lnTo>
                  <a:lnTo>
                    <a:pt x="542" y="1882"/>
                  </a:lnTo>
                  <a:lnTo>
                    <a:pt x="540" y="1882"/>
                  </a:lnTo>
                  <a:lnTo>
                    <a:pt x="540" y="1886"/>
                  </a:lnTo>
                  <a:lnTo>
                    <a:pt x="542" y="1889"/>
                  </a:lnTo>
                  <a:lnTo>
                    <a:pt x="544" y="1890"/>
                  </a:lnTo>
                  <a:lnTo>
                    <a:pt x="547" y="1890"/>
                  </a:lnTo>
                  <a:lnTo>
                    <a:pt x="550" y="1892"/>
                  </a:lnTo>
                  <a:lnTo>
                    <a:pt x="553" y="1892"/>
                  </a:lnTo>
                  <a:lnTo>
                    <a:pt x="557" y="1892"/>
                  </a:lnTo>
                  <a:lnTo>
                    <a:pt x="560" y="1893"/>
                  </a:lnTo>
                  <a:lnTo>
                    <a:pt x="563" y="1894"/>
                  </a:lnTo>
                  <a:lnTo>
                    <a:pt x="564" y="1899"/>
                  </a:lnTo>
                  <a:lnTo>
                    <a:pt x="569" y="1917"/>
                  </a:lnTo>
                  <a:lnTo>
                    <a:pt x="574" y="1935"/>
                  </a:lnTo>
                  <a:lnTo>
                    <a:pt x="580" y="1950"/>
                  </a:lnTo>
                  <a:lnTo>
                    <a:pt x="587" y="1965"/>
                  </a:lnTo>
                  <a:lnTo>
                    <a:pt x="595" y="1979"/>
                  </a:lnTo>
                  <a:lnTo>
                    <a:pt x="600" y="1993"/>
                  </a:lnTo>
                  <a:lnTo>
                    <a:pt x="606" y="2009"/>
                  </a:lnTo>
                  <a:lnTo>
                    <a:pt x="609" y="2026"/>
                  </a:lnTo>
                  <a:lnTo>
                    <a:pt x="609" y="2046"/>
                  </a:lnTo>
                  <a:lnTo>
                    <a:pt x="606" y="2068"/>
                  </a:lnTo>
                  <a:lnTo>
                    <a:pt x="612" y="2069"/>
                  </a:lnTo>
                  <a:lnTo>
                    <a:pt x="615" y="2072"/>
                  </a:lnTo>
                  <a:lnTo>
                    <a:pt x="616" y="2075"/>
                  </a:lnTo>
                  <a:lnTo>
                    <a:pt x="616" y="2078"/>
                  </a:lnTo>
                  <a:lnTo>
                    <a:pt x="615" y="2082"/>
                  </a:lnTo>
                  <a:lnTo>
                    <a:pt x="613" y="2085"/>
                  </a:lnTo>
                  <a:lnTo>
                    <a:pt x="612" y="2089"/>
                  </a:lnTo>
                  <a:lnTo>
                    <a:pt x="612" y="2094"/>
                  </a:lnTo>
                  <a:lnTo>
                    <a:pt x="613" y="2098"/>
                  </a:lnTo>
                  <a:lnTo>
                    <a:pt x="616" y="2102"/>
                  </a:lnTo>
                  <a:lnTo>
                    <a:pt x="613" y="2102"/>
                  </a:lnTo>
                  <a:lnTo>
                    <a:pt x="633" y="2115"/>
                  </a:lnTo>
                  <a:lnTo>
                    <a:pt x="655" y="2127"/>
                  </a:lnTo>
                  <a:lnTo>
                    <a:pt x="676" y="2137"/>
                  </a:lnTo>
                  <a:lnTo>
                    <a:pt x="699" y="2145"/>
                  </a:lnTo>
                  <a:lnTo>
                    <a:pt x="721" y="2151"/>
                  </a:lnTo>
                  <a:lnTo>
                    <a:pt x="742" y="2157"/>
                  </a:lnTo>
                  <a:lnTo>
                    <a:pt x="765" y="2161"/>
                  </a:lnTo>
                  <a:lnTo>
                    <a:pt x="788" y="2165"/>
                  </a:lnTo>
                  <a:lnTo>
                    <a:pt x="809" y="2168"/>
                  </a:lnTo>
                  <a:lnTo>
                    <a:pt x="832" y="2171"/>
                  </a:lnTo>
                  <a:lnTo>
                    <a:pt x="837" y="2165"/>
                  </a:lnTo>
                  <a:lnTo>
                    <a:pt x="842" y="2160"/>
                  </a:lnTo>
                  <a:lnTo>
                    <a:pt x="847" y="2152"/>
                  </a:lnTo>
                  <a:lnTo>
                    <a:pt x="851" y="2147"/>
                  </a:lnTo>
                  <a:lnTo>
                    <a:pt x="857" y="2139"/>
                  </a:lnTo>
                  <a:lnTo>
                    <a:pt x="861" y="2134"/>
                  </a:lnTo>
                  <a:lnTo>
                    <a:pt x="865" y="2127"/>
                  </a:lnTo>
                  <a:lnTo>
                    <a:pt x="868" y="2119"/>
                  </a:lnTo>
                  <a:lnTo>
                    <a:pt x="871" y="2112"/>
                  </a:lnTo>
                  <a:lnTo>
                    <a:pt x="874" y="2105"/>
                  </a:lnTo>
                  <a:lnTo>
                    <a:pt x="868" y="2079"/>
                  </a:lnTo>
                  <a:lnTo>
                    <a:pt x="859" y="2054"/>
                  </a:lnTo>
                  <a:lnTo>
                    <a:pt x="851" y="2028"/>
                  </a:lnTo>
                  <a:lnTo>
                    <a:pt x="839" y="2003"/>
                  </a:lnTo>
                  <a:lnTo>
                    <a:pt x="828" y="1979"/>
                  </a:lnTo>
                  <a:lnTo>
                    <a:pt x="817" y="1955"/>
                  </a:lnTo>
                  <a:lnTo>
                    <a:pt x="805" y="1932"/>
                  </a:lnTo>
                  <a:lnTo>
                    <a:pt x="792" y="1909"/>
                  </a:lnTo>
                  <a:lnTo>
                    <a:pt x="781" y="1886"/>
                  </a:lnTo>
                  <a:lnTo>
                    <a:pt x="771" y="1864"/>
                  </a:lnTo>
                  <a:lnTo>
                    <a:pt x="772" y="1862"/>
                  </a:lnTo>
                  <a:lnTo>
                    <a:pt x="775" y="1859"/>
                  </a:lnTo>
                  <a:lnTo>
                    <a:pt x="776" y="1859"/>
                  </a:lnTo>
                  <a:lnTo>
                    <a:pt x="779" y="1857"/>
                  </a:lnTo>
                  <a:lnTo>
                    <a:pt x="781" y="1857"/>
                  </a:lnTo>
                  <a:lnTo>
                    <a:pt x="782" y="1857"/>
                  </a:lnTo>
                  <a:lnTo>
                    <a:pt x="785" y="1857"/>
                  </a:lnTo>
                  <a:lnTo>
                    <a:pt x="786" y="1856"/>
                  </a:lnTo>
                  <a:lnTo>
                    <a:pt x="788" y="1856"/>
                  </a:lnTo>
                  <a:lnTo>
                    <a:pt x="791" y="1854"/>
                  </a:lnTo>
                  <a:close/>
                  <a:moveTo>
                    <a:pt x="688" y="2009"/>
                  </a:moveTo>
                  <a:lnTo>
                    <a:pt x="689" y="2009"/>
                  </a:lnTo>
                  <a:lnTo>
                    <a:pt x="691" y="2009"/>
                  </a:lnTo>
                  <a:lnTo>
                    <a:pt x="692" y="2009"/>
                  </a:lnTo>
                  <a:lnTo>
                    <a:pt x="693" y="2011"/>
                  </a:lnTo>
                  <a:lnTo>
                    <a:pt x="695" y="2011"/>
                  </a:lnTo>
                  <a:lnTo>
                    <a:pt x="696" y="2012"/>
                  </a:lnTo>
                  <a:lnTo>
                    <a:pt x="699" y="2012"/>
                  </a:lnTo>
                  <a:lnTo>
                    <a:pt x="702" y="1992"/>
                  </a:lnTo>
                  <a:lnTo>
                    <a:pt x="706" y="1993"/>
                  </a:lnTo>
                  <a:lnTo>
                    <a:pt x="711" y="1996"/>
                  </a:lnTo>
                  <a:lnTo>
                    <a:pt x="715" y="1998"/>
                  </a:lnTo>
                  <a:lnTo>
                    <a:pt x="719" y="1999"/>
                  </a:lnTo>
                  <a:lnTo>
                    <a:pt x="722" y="2002"/>
                  </a:lnTo>
                  <a:lnTo>
                    <a:pt x="726" y="2005"/>
                  </a:lnTo>
                  <a:lnTo>
                    <a:pt x="729" y="2008"/>
                  </a:lnTo>
                  <a:lnTo>
                    <a:pt x="731" y="2012"/>
                  </a:lnTo>
                  <a:lnTo>
                    <a:pt x="732" y="2016"/>
                  </a:lnTo>
                  <a:lnTo>
                    <a:pt x="733" y="2022"/>
                  </a:lnTo>
                  <a:lnTo>
                    <a:pt x="729" y="2025"/>
                  </a:lnTo>
                  <a:lnTo>
                    <a:pt x="725" y="2025"/>
                  </a:lnTo>
                  <a:lnTo>
                    <a:pt x="721" y="2025"/>
                  </a:lnTo>
                  <a:lnTo>
                    <a:pt x="718" y="2025"/>
                  </a:lnTo>
                  <a:lnTo>
                    <a:pt x="713" y="2023"/>
                  </a:lnTo>
                  <a:lnTo>
                    <a:pt x="711" y="2021"/>
                  </a:lnTo>
                  <a:lnTo>
                    <a:pt x="706" y="2019"/>
                  </a:lnTo>
                  <a:lnTo>
                    <a:pt x="703" y="2016"/>
                  </a:lnTo>
                  <a:lnTo>
                    <a:pt x="701" y="2013"/>
                  </a:lnTo>
                  <a:lnTo>
                    <a:pt x="696" y="2012"/>
                  </a:lnTo>
                  <a:lnTo>
                    <a:pt x="688" y="2012"/>
                  </a:lnTo>
                  <a:lnTo>
                    <a:pt x="688" y="2009"/>
                  </a:lnTo>
                  <a:lnTo>
                    <a:pt x="686" y="2009"/>
                  </a:lnTo>
                  <a:lnTo>
                    <a:pt x="685" y="2009"/>
                  </a:lnTo>
                  <a:lnTo>
                    <a:pt x="683" y="2009"/>
                  </a:lnTo>
                  <a:lnTo>
                    <a:pt x="682" y="2009"/>
                  </a:lnTo>
                  <a:lnTo>
                    <a:pt x="680" y="2011"/>
                  </a:lnTo>
                  <a:lnTo>
                    <a:pt x="679" y="2011"/>
                  </a:lnTo>
                  <a:lnTo>
                    <a:pt x="678" y="2012"/>
                  </a:lnTo>
                  <a:lnTo>
                    <a:pt x="660" y="1992"/>
                  </a:lnTo>
                  <a:lnTo>
                    <a:pt x="665" y="1993"/>
                  </a:lnTo>
                  <a:lnTo>
                    <a:pt x="669" y="1995"/>
                  </a:lnTo>
                  <a:lnTo>
                    <a:pt x="673" y="1995"/>
                  </a:lnTo>
                  <a:lnTo>
                    <a:pt x="678" y="1995"/>
                  </a:lnTo>
                  <a:lnTo>
                    <a:pt x="682" y="1995"/>
                  </a:lnTo>
                  <a:lnTo>
                    <a:pt x="685" y="1995"/>
                  </a:lnTo>
                  <a:lnTo>
                    <a:pt x="686" y="1996"/>
                  </a:lnTo>
                  <a:lnTo>
                    <a:pt x="688" y="1999"/>
                  </a:lnTo>
                  <a:lnTo>
                    <a:pt x="688" y="2003"/>
                  </a:lnTo>
                  <a:lnTo>
                    <a:pt x="688" y="2009"/>
                  </a:lnTo>
                  <a:close/>
                  <a:moveTo>
                    <a:pt x="660" y="2125"/>
                  </a:moveTo>
                  <a:lnTo>
                    <a:pt x="648" y="2119"/>
                  </a:lnTo>
                  <a:lnTo>
                    <a:pt x="649" y="2115"/>
                  </a:lnTo>
                  <a:lnTo>
                    <a:pt x="662" y="2122"/>
                  </a:lnTo>
                  <a:lnTo>
                    <a:pt x="660" y="2125"/>
                  </a:lnTo>
                  <a:close/>
                  <a:moveTo>
                    <a:pt x="716" y="2139"/>
                  </a:moveTo>
                  <a:lnTo>
                    <a:pt x="709" y="2137"/>
                  </a:lnTo>
                  <a:lnTo>
                    <a:pt x="706" y="2135"/>
                  </a:lnTo>
                  <a:lnTo>
                    <a:pt x="702" y="2134"/>
                  </a:lnTo>
                  <a:lnTo>
                    <a:pt x="698" y="2132"/>
                  </a:lnTo>
                  <a:lnTo>
                    <a:pt x="693" y="2131"/>
                  </a:lnTo>
                  <a:lnTo>
                    <a:pt x="689" y="2129"/>
                  </a:lnTo>
                  <a:lnTo>
                    <a:pt x="685" y="2128"/>
                  </a:lnTo>
                  <a:lnTo>
                    <a:pt x="680" y="2125"/>
                  </a:lnTo>
                  <a:lnTo>
                    <a:pt x="676" y="2124"/>
                  </a:lnTo>
                  <a:lnTo>
                    <a:pt x="673" y="2122"/>
                  </a:lnTo>
                  <a:lnTo>
                    <a:pt x="670" y="2119"/>
                  </a:lnTo>
                  <a:lnTo>
                    <a:pt x="709" y="2137"/>
                  </a:lnTo>
                  <a:lnTo>
                    <a:pt x="711" y="2137"/>
                  </a:lnTo>
                  <a:lnTo>
                    <a:pt x="712" y="2137"/>
                  </a:lnTo>
                  <a:lnTo>
                    <a:pt x="713" y="2138"/>
                  </a:lnTo>
                  <a:lnTo>
                    <a:pt x="715" y="2138"/>
                  </a:lnTo>
                  <a:lnTo>
                    <a:pt x="716" y="2139"/>
                  </a:lnTo>
                  <a:close/>
                  <a:moveTo>
                    <a:pt x="778" y="2154"/>
                  </a:moveTo>
                  <a:lnTo>
                    <a:pt x="729" y="2142"/>
                  </a:lnTo>
                  <a:lnTo>
                    <a:pt x="791" y="2154"/>
                  </a:lnTo>
                  <a:lnTo>
                    <a:pt x="778" y="2154"/>
                  </a:lnTo>
                  <a:close/>
                  <a:moveTo>
                    <a:pt x="815" y="2129"/>
                  </a:moveTo>
                  <a:lnTo>
                    <a:pt x="822" y="2129"/>
                  </a:lnTo>
                  <a:lnTo>
                    <a:pt x="812" y="2137"/>
                  </a:lnTo>
                  <a:lnTo>
                    <a:pt x="815" y="2129"/>
                  </a:lnTo>
                  <a:close/>
                  <a:moveTo>
                    <a:pt x="781" y="2098"/>
                  </a:moveTo>
                  <a:lnTo>
                    <a:pt x="781" y="2099"/>
                  </a:lnTo>
                  <a:lnTo>
                    <a:pt x="781" y="2101"/>
                  </a:lnTo>
                  <a:lnTo>
                    <a:pt x="781" y="2102"/>
                  </a:lnTo>
                  <a:lnTo>
                    <a:pt x="781" y="2104"/>
                  </a:lnTo>
                  <a:lnTo>
                    <a:pt x="782" y="2105"/>
                  </a:lnTo>
                  <a:lnTo>
                    <a:pt x="782" y="2107"/>
                  </a:lnTo>
                  <a:lnTo>
                    <a:pt x="784" y="2108"/>
                  </a:lnTo>
                  <a:lnTo>
                    <a:pt x="785" y="2108"/>
                  </a:lnTo>
                  <a:lnTo>
                    <a:pt x="786" y="2107"/>
                  </a:lnTo>
                  <a:lnTo>
                    <a:pt x="789" y="2107"/>
                  </a:lnTo>
                  <a:lnTo>
                    <a:pt x="791" y="2105"/>
                  </a:lnTo>
                  <a:lnTo>
                    <a:pt x="792" y="2104"/>
                  </a:lnTo>
                  <a:lnTo>
                    <a:pt x="795" y="2102"/>
                  </a:lnTo>
                  <a:lnTo>
                    <a:pt x="796" y="2102"/>
                  </a:lnTo>
                  <a:lnTo>
                    <a:pt x="799" y="2102"/>
                  </a:lnTo>
                  <a:lnTo>
                    <a:pt x="801" y="2102"/>
                  </a:lnTo>
                  <a:lnTo>
                    <a:pt x="804" y="2105"/>
                  </a:lnTo>
                  <a:lnTo>
                    <a:pt x="805" y="2108"/>
                  </a:lnTo>
                  <a:lnTo>
                    <a:pt x="805" y="2111"/>
                  </a:lnTo>
                  <a:lnTo>
                    <a:pt x="805" y="2112"/>
                  </a:lnTo>
                  <a:lnTo>
                    <a:pt x="805" y="2115"/>
                  </a:lnTo>
                  <a:lnTo>
                    <a:pt x="805" y="2118"/>
                  </a:lnTo>
                  <a:lnTo>
                    <a:pt x="805" y="2121"/>
                  </a:lnTo>
                  <a:lnTo>
                    <a:pt x="804" y="2122"/>
                  </a:lnTo>
                  <a:lnTo>
                    <a:pt x="804" y="2124"/>
                  </a:lnTo>
                  <a:lnTo>
                    <a:pt x="802" y="2127"/>
                  </a:lnTo>
                  <a:lnTo>
                    <a:pt x="799" y="2128"/>
                  </a:lnTo>
                  <a:lnTo>
                    <a:pt x="798" y="2129"/>
                  </a:lnTo>
                  <a:lnTo>
                    <a:pt x="778" y="2125"/>
                  </a:lnTo>
                  <a:lnTo>
                    <a:pt x="778" y="2122"/>
                  </a:lnTo>
                  <a:lnTo>
                    <a:pt x="764" y="2122"/>
                  </a:lnTo>
                  <a:lnTo>
                    <a:pt x="749" y="2121"/>
                  </a:lnTo>
                  <a:lnTo>
                    <a:pt x="733" y="2117"/>
                  </a:lnTo>
                  <a:lnTo>
                    <a:pt x="719" y="2112"/>
                  </a:lnTo>
                  <a:lnTo>
                    <a:pt x="703" y="2107"/>
                  </a:lnTo>
                  <a:lnTo>
                    <a:pt x="688" y="2099"/>
                  </a:lnTo>
                  <a:lnTo>
                    <a:pt x="673" y="2092"/>
                  </a:lnTo>
                  <a:lnTo>
                    <a:pt x="658" y="2085"/>
                  </a:lnTo>
                  <a:lnTo>
                    <a:pt x="643" y="2076"/>
                  </a:lnTo>
                  <a:lnTo>
                    <a:pt x="630" y="2068"/>
                  </a:lnTo>
                  <a:lnTo>
                    <a:pt x="630" y="2059"/>
                  </a:lnTo>
                  <a:lnTo>
                    <a:pt x="630" y="2051"/>
                  </a:lnTo>
                  <a:lnTo>
                    <a:pt x="630" y="2042"/>
                  </a:lnTo>
                  <a:lnTo>
                    <a:pt x="629" y="2032"/>
                  </a:lnTo>
                  <a:lnTo>
                    <a:pt x="629" y="2022"/>
                  </a:lnTo>
                  <a:lnTo>
                    <a:pt x="627" y="2012"/>
                  </a:lnTo>
                  <a:lnTo>
                    <a:pt x="625" y="2002"/>
                  </a:lnTo>
                  <a:lnTo>
                    <a:pt x="623" y="1993"/>
                  </a:lnTo>
                  <a:lnTo>
                    <a:pt x="622" y="1983"/>
                  </a:lnTo>
                  <a:lnTo>
                    <a:pt x="619" y="1975"/>
                  </a:lnTo>
                  <a:lnTo>
                    <a:pt x="623" y="1980"/>
                  </a:lnTo>
                  <a:lnTo>
                    <a:pt x="626" y="1988"/>
                  </a:lnTo>
                  <a:lnTo>
                    <a:pt x="629" y="1993"/>
                  </a:lnTo>
                  <a:lnTo>
                    <a:pt x="630" y="2000"/>
                  </a:lnTo>
                  <a:lnTo>
                    <a:pt x="633" y="2009"/>
                  </a:lnTo>
                  <a:lnTo>
                    <a:pt x="635" y="2015"/>
                  </a:lnTo>
                  <a:lnTo>
                    <a:pt x="638" y="2022"/>
                  </a:lnTo>
                  <a:lnTo>
                    <a:pt x="642" y="2029"/>
                  </a:lnTo>
                  <a:lnTo>
                    <a:pt x="646" y="2035"/>
                  </a:lnTo>
                  <a:lnTo>
                    <a:pt x="653" y="2039"/>
                  </a:lnTo>
                  <a:lnTo>
                    <a:pt x="653" y="2042"/>
                  </a:lnTo>
                  <a:lnTo>
                    <a:pt x="653" y="2043"/>
                  </a:lnTo>
                  <a:lnTo>
                    <a:pt x="655" y="2046"/>
                  </a:lnTo>
                  <a:lnTo>
                    <a:pt x="655" y="2048"/>
                  </a:lnTo>
                  <a:lnTo>
                    <a:pt x="656" y="2051"/>
                  </a:lnTo>
                  <a:lnTo>
                    <a:pt x="658" y="2052"/>
                  </a:lnTo>
                  <a:lnTo>
                    <a:pt x="660" y="2055"/>
                  </a:lnTo>
                  <a:lnTo>
                    <a:pt x="662" y="2056"/>
                  </a:lnTo>
                  <a:lnTo>
                    <a:pt x="665" y="2056"/>
                  </a:lnTo>
                  <a:lnTo>
                    <a:pt x="662" y="2055"/>
                  </a:lnTo>
                  <a:lnTo>
                    <a:pt x="665" y="2051"/>
                  </a:lnTo>
                  <a:lnTo>
                    <a:pt x="668" y="2054"/>
                  </a:lnTo>
                  <a:lnTo>
                    <a:pt x="665" y="2056"/>
                  </a:lnTo>
                  <a:lnTo>
                    <a:pt x="685" y="2061"/>
                  </a:lnTo>
                  <a:lnTo>
                    <a:pt x="685" y="2062"/>
                  </a:lnTo>
                  <a:lnTo>
                    <a:pt x="685" y="2064"/>
                  </a:lnTo>
                  <a:lnTo>
                    <a:pt x="683" y="2065"/>
                  </a:lnTo>
                  <a:lnTo>
                    <a:pt x="683" y="2066"/>
                  </a:lnTo>
                  <a:lnTo>
                    <a:pt x="682" y="2066"/>
                  </a:lnTo>
                  <a:lnTo>
                    <a:pt x="682" y="2068"/>
                  </a:lnTo>
                  <a:lnTo>
                    <a:pt x="685" y="2071"/>
                  </a:lnTo>
                  <a:lnTo>
                    <a:pt x="686" y="2072"/>
                  </a:lnTo>
                  <a:lnTo>
                    <a:pt x="689" y="2074"/>
                  </a:lnTo>
                  <a:lnTo>
                    <a:pt x="692" y="2074"/>
                  </a:lnTo>
                  <a:lnTo>
                    <a:pt x="695" y="2075"/>
                  </a:lnTo>
                  <a:lnTo>
                    <a:pt x="696" y="2075"/>
                  </a:lnTo>
                  <a:lnTo>
                    <a:pt x="699" y="2075"/>
                  </a:lnTo>
                  <a:lnTo>
                    <a:pt x="702" y="2076"/>
                  </a:lnTo>
                  <a:lnTo>
                    <a:pt x="705" y="2078"/>
                  </a:lnTo>
                  <a:lnTo>
                    <a:pt x="706" y="2079"/>
                  </a:lnTo>
                  <a:lnTo>
                    <a:pt x="711" y="2075"/>
                  </a:lnTo>
                  <a:lnTo>
                    <a:pt x="712" y="2078"/>
                  </a:lnTo>
                  <a:lnTo>
                    <a:pt x="709" y="2081"/>
                  </a:lnTo>
                  <a:lnTo>
                    <a:pt x="713" y="2084"/>
                  </a:lnTo>
                  <a:lnTo>
                    <a:pt x="719" y="2086"/>
                  </a:lnTo>
                  <a:lnTo>
                    <a:pt x="726" y="2091"/>
                  </a:lnTo>
                  <a:lnTo>
                    <a:pt x="733" y="2094"/>
                  </a:lnTo>
                  <a:lnTo>
                    <a:pt x="741" y="2095"/>
                  </a:lnTo>
                  <a:lnTo>
                    <a:pt x="749" y="2098"/>
                  </a:lnTo>
                  <a:lnTo>
                    <a:pt x="756" y="2099"/>
                  </a:lnTo>
                  <a:lnTo>
                    <a:pt x="765" y="2099"/>
                  </a:lnTo>
                  <a:lnTo>
                    <a:pt x="774" y="2099"/>
                  </a:lnTo>
                  <a:lnTo>
                    <a:pt x="781" y="20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79" name="Freeform 10"/>
            <p:cNvSpPr>
              <a:spLocks/>
            </p:cNvSpPr>
            <p:nvPr/>
          </p:nvSpPr>
          <p:spPr bwMode="auto">
            <a:xfrm>
              <a:off x="2238" y="1024"/>
              <a:ext cx="17" cy="11"/>
            </a:xfrm>
            <a:custGeom>
              <a:avLst/>
              <a:gdLst>
                <a:gd name="T0" fmla="*/ 17 w 34"/>
                <a:gd name="T1" fmla="*/ 10 h 21"/>
                <a:gd name="T2" fmla="*/ 0 w 34"/>
                <a:gd name="T3" fmla="*/ 0 h 21"/>
                <a:gd name="T4" fmla="*/ 1 w 34"/>
                <a:gd name="T5" fmla="*/ 2 h 21"/>
                <a:gd name="T6" fmla="*/ 2 w 34"/>
                <a:gd name="T7" fmla="*/ 4 h 21"/>
                <a:gd name="T8" fmla="*/ 4 w 34"/>
                <a:gd name="T9" fmla="*/ 5 h 21"/>
                <a:gd name="T10" fmla="*/ 5 w 34"/>
                <a:gd name="T11" fmla="*/ 6 h 21"/>
                <a:gd name="T12" fmla="*/ 7 w 34"/>
                <a:gd name="T13" fmla="*/ 7 h 21"/>
                <a:gd name="T14" fmla="*/ 9 w 34"/>
                <a:gd name="T15" fmla="*/ 8 h 21"/>
                <a:gd name="T16" fmla="*/ 11 w 34"/>
                <a:gd name="T17" fmla="*/ 9 h 21"/>
                <a:gd name="T18" fmla="*/ 13 w 34"/>
                <a:gd name="T19" fmla="*/ 10 h 21"/>
                <a:gd name="T20" fmla="*/ 15 w 34"/>
                <a:gd name="T21" fmla="*/ 10 h 21"/>
                <a:gd name="T22" fmla="*/ 17 w 34"/>
                <a:gd name="T23" fmla="*/ 11 h 21"/>
                <a:gd name="T24" fmla="*/ 17 w 34"/>
                <a:gd name="T25" fmla="*/ 11 h 21"/>
                <a:gd name="T26" fmla="*/ 17 w 34"/>
                <a:gd name="T27" fmla="*/ 10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4" h="21">
                  <a:moveTo>
                    <a:pt x="34" y="20"/>
                  </a:moveTo>
                  <a:lnTo>
                    <a:pt x="0" y="0"/>
                  </a:lnTo>
                  <a:lnTo>
                    <a:pt x="1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10" y="11"/>
                  </a:lnTo>
                  <a:lnTo>
                    <a:pt x="13" y="14"/>
                  </a:lnTo>
                  <a:lnTo>
                    <a:pt x="17" y="16"/>
                  </a:lnTo>
                  <a:lnTo>
                    <a:pt x="21" y="17"/>
                  </a:lnTo>
                  <a:lnTo>
                    <a:pt x="26" y="19"/>
                  </a:lnTo>
                  <a:lnTo>
                    <a:pt x="30" y="20"/>
                  </a:lnTo>
                  <a:lnTo>
                    <a:pt x="34" y="21"/>
                  </a:lnTo>
                  <a:lnTo>
                    <a:pt x="34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80" name="Freeform 11"/>
            <p:cNvSpPr>
              <a:spLocks/>
            </p:cNvSpPr>
            <p:nvPr/>
          </p:nvSpPr>
          <p:spPr bwMode="auto">
            <a:xfrm>
              <a:off x="2234" y="1038"/>
              <a:ext cx="5" cy="4"/>
            </a:xfrm>
            <a:custGeom>
              <a:avLst/>
              <a:gdLst>
                <a:gd name="T0" fmla="*/ 4 w 10"/>
                <a:gd name="T1" fmla="*/ 2 h 7"/>
                <a:gd name="T2" fmla="*/ 0 w 10"/>
                <a:gd name="T3" fmla="*/ 0 h 7"/>
                <a:gd name="T4" fmla="*/ 0 w 10"/>
                <a:gd name="T5" fmla="*/ 4 h 7"/>
                <a:gd name="T6" fmla="*/ 0 w 10"/>
                <a:gd name="T7" fmla="*/ 3 h 7"/>
                <a:gd name="T8" fmla="*/ 1 w 10"/>
                <a:gd name="T9" fmla="*/ 3 h 7"/>
                <a:gd name="T10" fmla="*/ 1 w 10"/>
                <a:gd name="T11" fmla="*/ 2 h 7"/>
                <a:gd name="T12" fmla="*/ 1 w 10"/>
                <a:gd name="T13" fmla="*/ 2 h 7"/>
                <a:gd name="T14" fmla="*/ 2 w 10"/>
                <a:gd name="T15" fmla="*/ 2 h 7"/>
                <a:gd name="T16" fmla="*/ 3 w 10"/>
                <a:gd name="T17" fmla="*/ 2 h 7"/>
                <a:gd name="T18" fmla="*/ 4 w 10"/>
                <a:gd name="T19" fmla="*/ 2 h 7"/>
                <a:gd name="T20" fmla="*/ 4 w 10"/>
                <a:gd name="T21" fmla="*/ 2 h 7"/>
                <a:gd name="T22" fmla="*/ 4 w 10"/>
                <a:gd name="T23" fmla="*/ 2 h 7"/>
                <a:gd name="T24" fmla="*/ 5 w 10"/>
                <a:gd name="T25" fmla="*/ 2 h 7"/>
                <a:gd name="T26" fmla="*/ 5 w 10"/>
                <a:gd name="T27" fmla="*/ 2 h 7"/>
                <a:gd name="T28" fmla="*/ 4 w 10"/>
                <a:gd name="T29" fmla="*/ 2 h 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" h="7">
                  <a:moveTo>
                    <a:pt x="8" y="3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81" name="Freeform 12"/>
            <p:cNvSpPr>
              <a:spLocks/>
            </p:cNvSpPr>
            <p:nvPr/>
          </p:nvSpPr>
          <p:spPr bwMode="auto">
            <a:xfrm>
              <a:off x="2239" y="1040"/>
              <a:ext cx="1" cy="1"/>
            </a:xfrm>
            <a:custGeom>
              <a:avLst/>
              <a:gdLst>
                <a:gd name="T0" fmla="*/ 0 w 3"/>
                <a:gd name="T1" fmla="*/ 0 h 1"/>
                <a:gd name="T2" fmla="*/ 1 w 3"/>
                <a:gd name="T3" fmla="*/ 1 h 1"/>
                <a:gd name="T4" fmla="*/ 1 w 3"/>
                <a:gd name="T5" fmla="*/ 1 h 1"/>
                <a:gd name="T6" fmla="*/ 1 w 3"/>
                <a:gd name="T7" fmla="*/ 1 h 1"/>
                <a:gd name="T8" fmla="*/ 1 w 3"/>
                <a:gd name="T9" fmla="*/ 1 h 1"/>
                <a:gd name="T10" fmla="*/ 1 w 3"/>
                <a:gd name="T11" fmla="*/ 1 h 1"/>
                <a:gd name="T12" fmla="*/ 1 w 3"/>
                <a:gd name="T13" fmla="*/ 1 h 1"/>
                <a:gd name="T14" fmla="*/ 1 w 3"/>
                <a:gd name="T15" fmla="*/ 1 h 1"/>
                <a:gd name="T16" fmla="*/ 1 w 3"/>
                <a:gd name="T17" fmla="*/ 1 h 1"/>
                <a:gd name="T18" fmla="*/ 1 w 3"/>
                <a:gd name="T19" fmla="*/ 1 h 1"/>
                <a:gd name="T20" fmla="*/ 1 w 3"/>
                <a:gd name="T21" fmla="*/ 1 h 1"/>
                <a:gd name="T22" fmla="*/ 1 w 3"/>
                <a:gd name="T23" fmla="*/ 1 h 1"/>
                <a:gd name="T24" fmla="*/ 1 w 3"/>
                <a:gd name="T25" fmla="*/ 1 h 1"/>
                <a:gd name="T26" fmla="*/ 0 w 3"/>
                <a:gd name="T27" fmla="*/ 0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82" name="Freeform 13"/>
            <p:cNvSpPr>
              <a:spLocks/>
            </p:cNvSpPr>
            <p:nvPr/>
          </p:nvSpPr>
          <p:spPr bwMode="auto">
            <a:xfrm>
              <a:off x="2248" y="1042"/>
              <a:ext cx="31" cy="41"/>
            </a:xfrm>
            <a:custGeom>
              <a:avLst/>
              <a:gdLst>
                <a:gd name="T0" fmla="*/ 9 w 61"/>
                <a:gd name="T1" fmla="*/ 6 h 83"/>
                <a:gd name="T2" fmla="*/ 7 w 61"/>
                <a:gd name="T3" fmla="*/ 5 h 83"/>
                <a:gd name="T4" fmla="*/ 4 w 61"/>
                <a:gd name="T5" fmla="*/ 4 h 83"/>
                <a:gd name="T6" fmla="*/ 3 w 61"/>
                <a:gd name="T7" fmla="*/ 3 h 83"/>
                <a:gd name="T8" fmla="*/ 1 w 61"/>
                <a:gd name="T9" fmla="*/ 1 h 83"/>
                <a:gd name="T10" fmla="*/ 4 w 61"/>
                <a:gd name="T11" fmla="*/ 7 h 83"/>
                <a:gd name="T12" fmla="*/ 7 w 61"/>
                <a:gd name="T13" fmla="*/ 10 h 83"/>
                <a:gd name="T14" fmla="*/ 7 w 61"/>
                <a:gd name="T15" fmla="*/ 11 h 83"/>
                <a:gd name="T16" fmla="*/ 4 w 61"/>
                <a:gd name="T17" fmla="*/ 12 h 83"/>
                <a:gd name="T18" fmla="*/ 2 w 61"/>
                <a:gd name="T19" fmla="*/ 13 h 83"/>
                <a:gd name="T20" fmla="*/ 0 w 61"/>
                <a:gd name="T21" fmla="*/ 16 h 83"/>
                <a:gd name="T22" fmla="*/ 4 w 61"/>
                <a:gd name="T23" fmla="*/ 21 h 83"/>
                <a:gd name="T24" fmla="*/ 10 w 61"/>
                <a:gd name="T25" fmla="*/ 26 h 83"/>
                <a:gd name="T26" fmla="*/ 16 w 61"/>
                <a:gd name="T27" fmla="*/ 30 h 83"/>
                <a:gd name="T28" fmla="*/ 19 w 61"/>
                <a:gd name="T29" fmla="*/ 35 h 83"/>
                <a:gd name="T30" fmla="*/ 21 w 61"/>
                <a:gd name="T31" fmla="*/ 41 h 83"/>
                <a:gd name="T32" fmla="*/ 26 w 61"/>
                <a:gd name="T33" fmla="*/ 28 h 83"/>
                <a:gd name="T34" fmla="*/ 24 w 61"/>
                <a:gd name="T35" fmla="*/ 26 h 83"/>
                <a:gd name="T36" fmla="*/ 21 w 61"/>
                <a:gd name="T37" fmla="*/ 26 h 83"/>
                <a:gd name="T38" fmla="*/ 19 w 61"/>
                <a:gd name="T39" fmla="*/ 26 h 83"/>
                <a:gd name="T40" fmla="*/ 17 w 61"/>
                <a:gd name="T41" fmla="*/ 25 h 83"/>
                <a:gd name="T42" fmla="*/ 16 w 61"/>
                <a:gd name="T43" fmla="*/ 22 h 83"/>
                <a:gd name="T44" fmla="*/ 17 w 61"/>
                <a:gd name="T45" fmla="*/ 21 h 83"/>
                <a:gd name="T46" fmla="*/ 18 w 61"/>
                <a:gd name="T47" fmla="*/ 21 h 83"/>
                <a:gd name="T48" fmla="*/ 19 w 61"/>
                <a:gd name="T49" fmla="*/ 21 h 83"/>
                <a:gd name="T50" fmla="*/ 21 w 61"/>
                <a:gd name="T51" fmla="*/ 21 h 83"/>
                <a:gd name="T52" fmla="*/ 22 w 61"/>
                <a:gd name="T53" fmla="*/ 21 h 83"/>
                <a:gd name="T54" fmla="*/ 22 w 61"/>
                <a:gd name="T55" fmla="*/ 20 h 83"/>
                <a:gd name="T56" fmla="*/ 21 w 61"/>
                <a:gd name="T57" fmla="*/ 19 h 83"/>
                <a:gd name="T58" fmla="*/ 21 w 61"/>
                <a:gd name="T59" fmla="*/ 18 h 83"/>
                <a:gd name="T60" fmla="*/ 21 w 61"/>
                <a:gd name="T61" fmla="*/ 16 h 83"/>
                <a:gd name="T62" fmla="*/ 21 w 61"/>
                <a:gd name="T63" fmla="*/ 16 h 83"/>
                <a:gd name="T64" fmla="*/ 18 w 61"/>
                <a:gd name="T65" fmla="*/ 12 h 83"/>
                <a:gd name="T66" fmla="*/ 16 w 61"/>
                <a:gd name="T67" fmla="*/ 10 h 83"/>
                <a:gd name="T68" fmla="*/ 14 w 61"/>
                <a:gd name="T69" fmla="*/ 9 h 83"/>
                <a:gd name="T70" fmla="*/ 13 w 61"/>
                <a:gd name="T71" fmla="*/ 6 h 83"/>
                <a:gd name="T72" fmla="*/ 12 w 61"/>
                <a:gd name="T73" fmla="*/ 4 h 83"/>
                <a:gd name="T74" fmla="*/ 12 w 61"/>
                <a:gd name="T75" fmla="*/ 4 h 83"/>
                <a:gd name="T76" fmla="*/ 11 w 61"/>
                <a:gd name="T77" fmla="*/ 4 h 83"/>
                <a:gd name="T78" fmla="*/ 11 w 61"/>
                <a:gd name="T79" fmla="*/ 4 h 83"/>
                <a:gd name="T80" fmla="*/ 11 w 61"/>
                <a:gd name="T81" fmla="*/ 5 h 83"/>
                <a:gd name="T82" fmla="*/ 10 w 61"/>
                <a:gd name="T83" fmla="*/ 5 h 8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1" h="83">
                  <a:moveTo>
                    <a:pt x="20" y="10"/>
                  </a:moveTo>
                  <a:lnTo>
                    <a:pt x="17" y="12"/>
                  </a:lnTo>
                  <a:lnTo>
                    <a:pt x="16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8" y="9"/>
                  </a:lnTo>
                  <a:lnTo>
                    <a:pt x="7" y="8"/>
                  </a:lnTo>
                  <a:lnTo>
                    <a:pt x="6" y="6"/>
                  </a:lnTo>
                  <a:lnTo>
                    <a:pt x="3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7" y="15"/>
                  </a:lnTo>
                  <a:lnTo>
                    <a:pt x="11" y="19"/>
                  </a:lnTo>
                  <a:lnTo>
                    <a:pt x="13" y="20"/>
                  </a:lnTo>
                  <a:lnTo>
                    <a:pt x="14" y="22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3" y="26"/>
                  </a:lnTo>
                  <a:lnTo>
                    <a:pt x="1" y="28"/>
                  </a:lnTo>
                  <a:lnTo>
                    <a:pt x="0" y="32"/>
                  </a:lnTo>
                  <a:lnTo>
                    <a:pt x="4" y="38"/>
                  </a:lnTo>
                  <a:lnTo>
                    <a:pt x="8" y="43"/>
                  </a:lnTo>
                  <a:lnTo>
                    <a:pt x="14" y="48"/>
                  </a:lnTo>
                  <a:lnTo>
                    <a:pt x="20" y="52"/>
                  </a:lnTo>
                  <a:lnTo>
                    <a:pt x="26" y="56"/>
                  </a:lnTo>
                  <a:lnTo>
                    <a:pt x="31" y="61"/>
                  </a:lnTo>
                  <a:lnTo>
                    <a:pt x="36" y="65"/>
                  </a:lnTo>
                  <a:lnTo>
                    <a:pt x="38" y="71"/>
                  </a:lnTo>
                  <a:lnTo>
                    <a:pt x="41" y="76"/>
                  </a:lnTo>
                  <a:lnTo>
                    <a:pt x="41" y="83"/>
                  </a:lnTo>
                  <a:lnTo>
                    <a:pt x="61" y="83"/>
                  </a:lnTo>
                  <a:lnTo>
                    <a:pt x="51" y="56"/>
                  </a:lnTo>
                  <a:lnTo>
                    <a:pt x="50" y="53"/>
                  </a:lnTo>
                  <a:lnTo>
                    <a:pt x="47" y="53"/>
                  </a:lnTo>
                  <a:lnTo>
                    <a:pt x="44" y="52"/>
                  </a:lnTo>
                  <a:lnTo>
                    <a:pt x="41" y="52"/>
                  </a:lnTo>
                  <a:lnTo>
                    <a:pt x="38" y="52"/>
                  </a:lnTo>
                  <a:lnTo>
                    <a:pt x="37" y="52"/>
                  </a:lnTo>
                  <a:lnTo>
                    <a:pt x="34" y="52"/>
                  </a:lnTo>
                  <a:lnTo>
                    <a:pt x="33" y="50"/>
                  </a:lnTo>
                  <a:lnTo>
                    <a:pt x="31" y="48"/>
                  </a:lnTo>
                  <a:lnTo>
                    <a:pt x="31" y="45"/>
                  </a:lnTo>
                  <a:lnTo>
                    <a:pt x="31" y="43"/>
                  </a:lnTo>
                  <a:lnTo>
                    <a:pt x="33" y="42"/>
                  </a:lnTo>
                  <a:lnTo>
                    <a:pt x="34" y="42"/>
                  </a:lnTo>
                  <a:lnTo>
                    <a:pt x="36" y="42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3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3" y="40"/>
                  </a:lnTo>
                  <a:lnTo>
                    <a:pt x="41" y="39"/>
                  </a:lnTo>
                  <a:lnTo>
                    <a:pt x="41" y="38"/>
                  </a:lnTo>
                  <a:lnTo>
                    <a:pt x="41" y="36"/>
                  </a:lnTo>
                  <a:lnTo>
                    <a:pt x="41" y="35"/>
                  </a:lnTo>
                  <a:lnTo>
                    <a:pt x="41" y="33"/>
                  </a:lnTo>
                  <a:lnTo>
                    <a:pt x="41" y="32"/>
                  </a:lnTo>
                  <a:lnTo>
                    <a:pt x="37" y="28"/>
                  </a:lnTo>
                  <a:lnTo>
                    <a:pt x="36" y="25"/>
                  </a:lnTo>
                  <a:lnTo>
                    <a:pt x="33" y="23"/>
                  </a:lnTo>
                  <a:lnTo>
                    <a:pt x="31" y="20"/>
                  </a:lnTo>
                  <a:lnTo>
                    <a:pt x="30" y="19"/>
                  </a:lnTo>
                  <a:lnTo>
                    <a:pt x="28" y="18"/>
                  </a:lnTo>
                  <a:lnTo>
                    <a:pt x="27" y="16"/>
                  </a:lnTo>
                  <a:lnTo>
                    <a:pt x="26" y="13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1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83" name="Freeform 14"/>
            <p:cNvSpPr>
              <a:spLocks/>
            </p:cNvSpPr>
            <p:nvPr/>
          </p:nvSpPr>
          <p:spPr bwMode="auto">
            <a:xfrm>
              <a:off x="2257" y="1040"/>
              <a:ext cx="3" cy="5"/>
            </a:xfrm>
            <a:custGeom>
              <a:avLst/>
              <a:gdLst>
                <a:gd name="T0" fmla="*/ 3 w 7"/>
                <a:gd name="T1" fmla="*/ 1 h 11"/>
                <a:gd name="T2" fmla="*/ 0 w 7"/>
                <a:gd name="T3" fmla="*/ 0 h 11"/>
                <a:gd name="T4" fmla="*/ 0 w 7"/>
                <a:gd name="T5" fmla="*/ 1 h 11"/>
                <a:gd name="T6" fmla="*/ 0 w 7"/>
                <a:gd name="T7" fmla="*/ 1 h 11"/>
                <a:gd name="T8" fmla="*/ 0 w 7"/>
                <a:gd name="T9" fmla="*/ 1 h 11"/>
                <a:gd name="T10" fmla="*/ 1 w 7"/>
                <a:gd name="T11" fmla="*/ 2 h 11"/>
                <a:gd name="T12" fmla="*/ 1 w 7"/>
                <a:gd name="T13" fmla="*/ 3 h 11"/>
                <a:gd name="T14" fmla="*/ 2 w 7"/>
                <a:gd name="T15" fmla="*/ 3 h 11"/>
                <a:gd name="T16" fmla="*/ 2 w 7"/>
                <a:gd name="T17" fmla="*/ 4 h 11"/>
                <a:gd name="T18" fmla="*/ 2 w 7"/>
                <a:gd name="T19" fmla="*/ 4 h 11"/>
                <a:gd name="T20" fmla="*/ 3 w 7"/>
                <a:gd name="T21" fmla="*/ 4 h 11"/>
                <a:gd name="T22" fmla="*/ 3 w 7"/>
                <a:gd name="T23" fmla="*/ 5 h 11"/>
                <a:gd name="T24" fmla="*/ 3 w 7"/>
                <a:gd name="T25" fmla="*/ 4 h 11"/>
                <a:gd name="T26" fmla="*/ 3 w 7"/>
                <a:gd name="T27" fmla="*/ 4 h 11"/>
                <a:gd name="T28" fmla="*/ 3 w 7"/>
                <a:gd name="T29" fmla="*/ 4 h 11"/>
                <a:gd name="T30" fmla="*/ 3 w 7"/>
                <a:gd name="T31" fmla="*/ 4 h 11"/>
                <a:gd name="T32" fmla="*/ 3 w 7"/>
                <a:gd name="T33" fmla="*/ 4 h 11"/>
                <a:gd name="T34" fmla="*/ 3 w 7"/>
                <a:gd name="T35" fmla="*/ 3 h 11"/>
                <a:gd name="T36" fmla="*/ 3 w 7"/>
                <a:gd name="T37" fmla="*/ 3 h 11"/>
                <a:gd name="T38" fmla="*/ 3 w 7"/>
                <a:gd name="T39" fmla="*/ 2 h 11"/>
                <a:gd name="T40" fmla="*/ 3 w 7"/>
                <a:gd name="T41" fmla="*/ 1 h 11"/>
                <a:gd name="T42" fmla="*/ 3 w 7"/>
                <a:gd name="T43" fmla="*/ 1 h 11"/>
                <a:gd name="T44" fmla="*/ 3 w 7"/>
                <a:gd name="T45" fmla="*/ 1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" h="11">
                  <a:moveTo>
                    <a:pt x="7" y="3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5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84" name="Freeform 15"/>
            <p:cNvSpPr>
              <a:spLocks noEditPoints="1"/>
            </p:cNvSpPr>
            <p:nvPr/>
          </p:nvSpPr>
          <p:spPr bwMode="auto">
            <a:xfrm>
              <a:off x="2092" y="1072"/>
              <a:ext cx="209" cy="300"/>
            </a:xfrm>
            <a:custGeom>
              <a:avLst/>
              <a:gdLst>
                <a:gd name="T0" fmla="*/ 78 w 418"/>
                <a:gd name="T1" fmla="*/ 286 h 599"/>
                <a:gd name="T2" fmla="*/ 95 w 418"/>
                <a:gd name="T3" fmla="*/ 295 h 599"/>
                <a:gd name="T4" fmla="*/ 97 w 418"/>
                <a:gd name="T5" fmla="*/ 292 h 599"/>
                <a:gd name="T6" fmla="*/ 63 w 418"/>
                <a:gd name="T7" fmla="*/ 265 h 599"/>
                <a:gd name="T8" fmla="*/ 92 w 418"/>
                <a:gd name="T9" fmla="*/ 270 h 599"/>
                <a:gd name="T10" fmla="*/ 181 w 418"/>
                <a:gd name="T11" fmla="*/ 193 h 599"/>
                <a:gd name="T12" fmla="*/ 165 w 418"/>
                <a:gd name="T13" fmla="*/ 234 h 599"/>
                <a:gd name="T14" fmla="*/ 185 w 418"/>
                <a:gd name="T15" fmla="*/ 179 h 599"/>
                <a:gd name="T16" fmla="*/ 198 w 418"/>
                <a:gd name="T17" fmla="*/ 148 h 599"/>
                <a:gd name="T18" fmla="*/ 205 w 418"/>
                <a:gd name="T19" fmla="*/ 88 h 599"/>
                <a:gd name="T20" fmla="*/ 200 w 418"/>
                <a:gd name="T21" fmla="*/ 86 h 599"/>
                <a:gd name="T22" fmla="*/ 206 w 418"/>
                <a:gd name="T23" fmla="*/ 107 h 599"/>
                <a:gd name="T24" fmla="*/ 201 w 418"/>
                <a:gd name="T25" fmla="*/ 98 h 599"/>
                <a:gd name="T26" fmla="*/ 191 w 418"/>
                <a:gd name="T27" fmla="*/ 123 h 599"/>
                <a:gd name="T28" fmla="*/ 183 w 418"/>
                <a:gd name="T29" fmla="*/ 112 h 599"/>
                <a:gd name="T30" fmla="*/ 182 w 418"/>
                <a:gd name="T31" fmla="*/ 127 h 599"/>
                <a:gd name="T32" fmla="*/ 175 w 418"/>
                <a:gd name="T33" fmla="*/ 102 h 599"/>
                <a:gd name="T34" fmla="*/ 155 w 418"/>
                <a:gd name="T35" fmla="*/ 65 h 599"/>
                <a:gd name="T36" fmla="*/ 150 w 418"/>
                <a:gd name="T37" fmla="*/ 17 h 599"/>
                <a:gd name="T38" fmla="*/ 138 w 418"/>
                <a:gd name="T39" fmla="*/ 7 h 599"/>
                <a:gd name="T40" fmla="*/ 122 w 418"/>
                <a:gd name="T41" fmla="*/ 13 h 599"/>
                <a:gd name="T42" fmla="*/ 136 w 418"/>
                <a:gd name="T43" fmla="*/ 13 h 599"/>
                <a:gd name="T44" fmla="*/ 78 w 418"/>
                <a:gd name="T45" fmla="*/ 47 h 599"/>
                <a:gd name="T46" fmla="*/ 9 w 418"/>
                <a:gd name="T47" fmla="*/ 32 h 599"/>
                <a:gd name="T48" fmla="*/ 0 w 418"/>
                <a:gd name="T49" fmla="*/ 73 h 599"/>
                <a:gd name="T50" fmla="*/ 6 w 418"/>
                <a:gd name="T51" fmla="*/ 144 h 599"/>
                <a:gd name="T52" fmla="*/ 20 w 418"/>
                <a:gd name="T53" fmla="*/ 170 h 599"/>
                <a:gd name="T54" fmla="*/ 25 w 418"/>
                <a:gd name="T55" fmla="*/ 189 h 599"/>
                <a:gd name="T56" fmla="*/ 55 w 418"/>
                <a:gd name="T57" fmla="*/ 263 h 599"/>
                <a:gd name="T58" fmla="*/ 72 w 418"/>
                <a:gd name="T59" fmla="*/ 275 h 599"/>
                <a:gd name="T60" fmla="*/ 66 w 418"/>
                <a:gd name="T61" fmla="*/ 270 h 599"/>
                <a:gd name="T62" fmla="*/ 67 w 418"/>
                <a:gd name="T63" fmla="*/ 273 h 599"/>
                <a:gd name="T64" fmla="*/ 165 w 418"/>
                <a:gd name="T65" fmla="*/ 195 h 599"/>
                <a:gd name="T66" fmla="*/ 166 w 418"/>
                <a:gd name="T67" fmla="*/ 176 h 599"/>
                <a:gd name="T68" fmla="*/ 98 w 418"/>
                <a:gd name="T69" fmla="*/ 236 h 599"/>
                <a:gd name="T70" fmla="*/ 110 w 418"/>
                <a:gd name="T71" fmla="*/ 227 h 599"/>
                <a:gd name="T72" fmla="*/ 99 w 418"/>
                <a:gd name="T73" fmla="*/ 123 h 599"/>
                <a:gd name="T74" fmla="*/ 129 w 418"/>
                <a:gd name="T75" fmla="*/ 112 h 599"/>
                <a:gd name="T76" fmla="*/ 142 w 418"/>
                <a:gd name="T77" fmla="*/ 126 h 599"/>
                <a:gd name="T78" fmla="*/ 111 w 418"/>
                <a:gd name="T79" fmla="*/ 128 h 599"/>
                <a:gd name="T80" fmla="*/ 110 w 418"/>
                <a:gd name="T81" fmla="*/ 139 h 599"/>
                <a:gd name="T82" fmla="*/ 105 w 418"/>
                <a:gd name="T83" fmla="*/ 159 h 599"/>
                <a:gd name="T84" fmla="*/ 105 w 418"/>
                <a:gd name="T85" fmla="*/ 159 h 599"/>
                <a:gd name="T86" fmla="*/ 101 w 418"/>
                <a:gd name="T87" fmla="*/ 163 h 599"/>
                <a:gd name="T88" fmla="*/ 112 w 418"/>
                <a:gd name="T89" fmla="*/ 171 h 599"/>
                <a:gd name="T90" fmla="*/ 113 w 418"/>
                <a:gd name="T91" fmla="*/ 204 h 599"/>
                <a:gd name="T92" fmla="*/ 101 w 418"/>
                <a:gd name="T93" fmla="*/ 189 h 599"/>
                <a:gd name="T94" fmla="*/ 101 w 418"/>
                <a:gd name="T95" fmla="*/ 179 h 599"/>
                <a:gd name="T96" fmla="*/ 89 w 418"/>
                <a:gd name="T97" fmla="*/ 161 h 599"/>
                <a:gd name="T98" fmla="*/ 89 w 418"/>
                <a:gd name="T99" fmla="*/ 131 h 599"/>
                <a:gd name="T100" fmla="*/ 85 w 418"/>
                <a:gd name="T101" fmla="*/ 202 h 599"/>
                <a:gd name="T102" fmla="*/ 110 w 418"/>
                <a:gd name="T103" fmla="*/ 210 h 599"/>
                <a:gd name="T104" fmla="*/ 107 w 418"/>
                <a:gd name="T105" fmla="*/ 211 h 599"/>
                <a:gd name="T106" fmla="*/ 112 w 418"/>
                <a:gd name="T107" fmla="*/ 217 h 599"/>
                <a:gd name="T108" fmla="*/ 93 w 418"/>
                <a:gd name="T109" fmla="*/ 209 h 599"/>
                <a:gd name="T110" fmla="*/ 14 w 418"/>
                <a:gd name="T111" fmla="*/ 156 h 599"/>
                <a:gd name="T112" fmla="*/ 32 w 418"/>
                <a:gd name="T113" fmla="*/ 123 h 599"/>
                <a:gd name="T114" fmla="*/ 29 w 418"/>
                <a:gd name="T115" fmla="*/ 116 h 599"/>
                <a:gd name="T116" fmla="*/ 66 w 418"/>
                <a:gd name="T117" fmla="*/ 126 h 599"/>
                <a:gd name="T118" fmla="*/ 59 w 418"/>
                <a:gd name="T119" fmla="*/ 128 h 599"/>
                <a:gd name="T120" fmla="*/ 60 w 418"/>
                <a:gd name="T121" fmla="*/ 141 h 599"/>
                <a:gd name="T122" fmla="*/ 27 w 418"/>
                <a:gd name="T123" fmla="*/ 133 h 5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18" h="599">
                  <a:moveTo>
                    <a:pt x="116" y="579"/>
                  </a:moveTo>
                  <a:lnTo>
                    <a:pt x="121" y="580"/>
                  </a:lnTo>
                  <a:lnTo>
                    <a:pt x="127" y="580"/>
                  </a:lnTo>
                  <a:lnTo>
                    <a:pt x="133" y="582"/>
                  </a:lnTo>
                  <a:lnTo>
                    <a:pt x="139" y="582"/>
                  </a:lnTo>
                  <a:lnTo>
                    <a:pt x="144" y="583"/>
                  </a:lnTo>
                  <a:lnTo>
                    <a:pt x="150" y="585"/>
                  </a:lnTo>
                  <a:lnTo>
                    <a:pt x="156" y="585"/>
                  </a:lnTo>
                  <a:lnTo>
                    <a:pt x="160" y="587"/>
                  </a:lnTo>
                  <a:lnTo>
                    <a:pt x="166" y="589"/>
                  </a:lnTo>
                  <a:lnTo>
                    <a:pt x="171" y="592"/>
                  </a:lnTo>
                  <a:lnTo>
                    <a:pt x="169" y="589"/>
                  </a:lnTo>
                  <a:lnTo>
                    <a:pt x="167" y="585"/>
                  </a:lnTo>
                  <a:lnTo>
                    <a:pt x="164" y="582"/>
                  </a:lnTo>
                  <a:lnTo>
                    <a:pt x="161" y="579"/>
                  </a:lnTo>
                  <a:lnTo>
                    <a:pt x="159" y="575"/>
                  </a:lnTo>
                  <a:lnTo>
                    <a:pt x="156" y="572"/>
                  </a:lnTo>
                  <a:lnTo>
                    <a:pt x="153" y="569"/>
                  </a:lnTo>
                  <a:lnTo>
                    <a:pt x="150" y="564"/>
                  </a:lnTo>
                  <a:lnTo>
                    <a:pt x="149" y="562"/>
                  </a:lnTo>
                  <a:lnTo>
                    <a:pt x="147" y="557"/>
                  </a:lnTo>
                  <a:lnTo>
                    <a:pt x="151" y="557"/>
                  </a:lnTo>
                  <a:lnTo>
                    <a:pt x="154" y="559"/>
                  </a:lnTo>
                  <a:lnTo>
                    <a:pt x="159" y="562"/>
                  </a:lnTo>
                  <a:lnTo>
                    <a:pt x="163" y="566"/>
                  </a:lnTo>
                  <a:lnTo>
                    <a:pt x="166" y="570"/>
                  </a:lnTo>
                  <a:lnTo>
                    <a:pt x="169" y="576"/>
                  </a:lnTo>
                  <a:lnTo>
                    <a:pt x="173" y="580"/>
                  </a:lnTo>
                  <a:lnTo>
                    <a:pt x="176" y="586"/>
                  </a:lnTo>
                  <a:lnTo>
                    <a:pt x="179" y="592"/>
                  </a:lnTo>
                  <a:lnTo>
                    <a:pt x="182" y="596"/>
                  </a:lnTo>
                  <a:lnTo>
                    <a:pt x="184" y="592"/>
                  </a:lnTo>
                  <a:lnTo>
                    <a:pt x="187" y="590"/>
                  </a:lnTo>
                  <a:lnTo>
                    <a:pt x="190" y="590"/>
                  </a:lnTo>
                  <a:lnTo>
                    <a:pt x="193" y="592"/>
                  </a:lnTo>
                  <a:lnTo>
                    <a:pt x="196" y="593"/>
                  </a:lnTo>
                  <a:lnTo>
                    <a:pt x="199" y="595"/>
                  </a:lnTo>
                  <a:lnTo>
                    <a:pt x="200" y="596"/>
                  </a:lnTo>
                  <a:lnTo>
                    <a:pt x="203" y="597"/>
                  </a:lnTo>
                  <a:lnTo>
                    <a:pt x="204" y="599"/>
                  </a:lnTo>
                  <a:lnTo>
                    <a:pt x="206" y="599"/>
                  </a:lnTo>
                  <a:lnTo>
                    <a:pt x="207" y="596"/>
                  </a:lnTo>
                  <a:lnTo>
                    <a:pt x="204" y="593"/>
                  </a:lnTo>
                  <a:lnTo>
                    <a:pt x="202" y="596"/>
                  </a:lnTo>
                  <a:lnTo>
                    <a:pt x="204" y="593"/>
                  </a:lnTo>
                  <a:lnTo>
                    <a:pt x="236" y="567"/>
                  </a:lnTo>
                  <a:lnTo>
                    <a:pt x="202" y="585"/>
                  </a:lnTo>
                  <a:lnTo>
                    <a:pt x="197" y="585"/>
                  </a:lnTo>
                  <a:lnTo>
                    <a:pt x="193" y="583"/>
                  </a:lnTo>
                  <a:lnTo>
                    <a:pt x="190" y="582"/>
                  </a:lnTo>
                  <a:lnTo>
                    <a:pt x="186" y="579"/>
                  </a:lnTo>
                  <a:lnTo>
                    <a:pt x="183" y="576"/>
                  </a:lnTo>
                  <a:lnTo>
                    <a:pt x="182" y="573"/>
                  </a:lnTo>
                  <a:lnTo>
                    <a:pt x="180" y="569"/>
                  </a:lnTo>
                  <a:lnTo>
                    <a:pt x="179" y="564"/>
                  </a:lnTo>
                  <a:lnTo>
                    <a:pt x="180" y="560"/>
                  </a:lnTo>
                  <a:lnTo>
                    <a:pt x="182" y="557"/>
                  </a:lnTo>
                  <a:lnTo>
                    <a:pt x="174" y="556"/>
                  </a:lnTo>
                  <a:lnTo>
                    <a:pt x="167" y="553"/>
                  </a:lnTo>
                  <a:lnTo>
                    <a:pt x="161" y="550"/>
                  </a:lnTo>
                  <a:lnTo>
                    <a:pt x="154" y="547"/>
                  </a:lnTo>
                  <a:lnTo>
                    <a:pt x="149" y="543"/>
                  </a:lnTo>
                  <a:lnTo>
                    <a:pt x="143" y="540"/>
                  </a:lnTo>
                  <a:lnTo>
                    <a:pt x="136" y="536"/>
                  </a:lnTo>
                  <a:lnTo>
                    <a:pt x="130" y="533"/>
                  </a:lnTo>
                  <a:lnTo>
                    <a:pt x="126" y="530"/>
                  </a:lnTo>
                  <a:lnTo>
                    <a:pt x="120" y="527"/>
                  </a:lnTo>
                  <a:lnTo>
                    <a:pt x="121" y="526"/>
                  </a:lnTo>
                  <a:lnTo>
                    <a:pt x="123" y="526"/>
                  </a:lnTo>
                  <a:lnTo>
                    <a:pt x="126" y="524"/>
                  </a:lnTo>
                  <a:lnTo>
                    <a:pt x="127" y="523"/>
                  </a:lnTo>
                  <a:lnTo>
                    <a:pt x="129" y="522"/>
                  </a:lnTo>
                  <a:lnTo>
                    <a:pt x="130" y="520"/>
                  </a:lnTo>
                  <a:lnTo>
                    <a:pt x="131" y="520"/>
                  </a:lnTo>
                  <a:lnTo>
                    <a:pt x="134" y="520"/>
                  </a:lnTo>
                  <a:lnTo>
                    <a:pt x="136" y="520"/>
                  </a:lnTo>
                  <a:lnTo>
                    <a:pt x="137" y="523"/>
                  </a:lnTo>
                  <a:lnTo>
                    <a:pt x="144" y="530"/>
                  </a:lnTo>
                  <a:lnTo>
                    <a:pt x="151" y="536"/>
                  </a:lnTo>
                  <a:lnTo>
                    <a:pt x="159" y="539"/>
                  </a:lnTo>
                  <a:lnTo>
                    <a:pt x="167" y="540"/>
                  </a:lnTo>
                  <a:lnTo>
                    <a:pt x="176" y="542"/>
                  </a:lnTo>
                  <a:lnTo>
                    <a:pt x="184" y="540"/>
                  </a:lnTo>
                  <a:lnTo>
                    <a:pt x="194" y="540"/>
                  </a:lnTo>
                  <a:lnTo>
                    <a:pt x="203" y="540"/>
                  </a:lnTo>
                  <a:lnTo>
                    <a:pt x="213" y="539"/>
                  </a:lnTo>
                  <a:lnTo>
                    <a:pt x="223" y="540"/>
                  </a:lnTo>
                  <a:lnTo>
                    <a:pt x="242" y="532"/>
                  </a:lnTo>
                  <a:lnTo>
                    <a:pt x="260" y="522"/>
                  </a:lnTo>
                  <a:lnTo>
                    <a:pt x="279" y="507"/>
                  </a:lnTo>
                  <a:lnTo>
                    <a:pt x="295" y="491"/>
                  </a:lnTo>
                  <a:lnTo>
                    <a:pt x="310" y="474"/>
                  </a:lnTo>
                  <a:lnTo>
                    <a:pt x="325" y="456"/>
                  </a:lnTo>
                  <a:lnTo>
                    <a:pt x="336" y="437"/>
                  </a:lnTo>
                  <a:lnTo>
                    <a:pt x="345" y="415"/>
                  </a:lnTo>
                  <a:lnTo>
                    <a:pt x="352" y="395"/>
                  </a:lnTo>
                  <a:lnTo>
                    <a:pt x="356" y="375"/>
                  </a:lnTo>
                  <a:lnTo>
                    <a:pt x="358" y="378"/>
                  </a:lnTo>
                  <a:lnTo>
                    <a:pt x="359" y="383"/>
                  </a:lnTo>
                  <a:lnTo>
                    <a:pt x="361" y="385"/>
                  </a:lnTo>
                  <a:lnTo>
                    <a:pt x="361" y="390"/>
                  </a:lnTo>
                  <a:lnTo>
                    <a:pt x="361" y="394"/>
                  </a:lnTo>
                  <a:lnTo>
                    <a:pt x="361" y="397"/>
                  </a:lnTo>
                  <a:lnTo>
                    <a:pt x="361" y="401"/>
                  </a:lnTo>
                  <a:lnTo>
                    <a:pt x="361" y="405"/>
                  </a:lnTo>
                  <a:lnTo>
                    <a:pt x="361" y="408"/>
                  </a:lnTo>
                  <a:lnTo>
                    <a:pt x="361" y="413"/>
                  </a:lnTo>
                  <a:lnTo>
                    <a:pt x="359" y="420"/>
                  </a:lnTo>
                  <a:lnTo>
                    <a:pt x="356" y="426"/>
                  </a:lnTo>
                  <a:lnTo>
                    <a:pt x="353" y="433"/>
                  </a:lnTo>
                  <a:lnTo>
                    <a:pt x="352" y="440"/>
                  </a:lnTo>
                  <a:lnTo>
                    <a:pt x="349" y="447"/>
                  </a:lnTo>
                  <a:lnTo>
                    <a:pt x="345" y="453"/>
                  </a:lnTo>
                  <a:lnTo>
                    <a:pt x="342" y="458"/>
                  </a:lnTo>
                  <a:lnTo>
                    <a:pt x="338" y="463"/>
                  </a:lnTo>
                  <a:lnTo>
                    <a:pt x="333" y="466"/>
                  </a:lnTo>
                  <a:lnTo>
                    <a:pt x="329" y="468"/>
                  </a:lnTo>
                  <a:lnTo>
                    <a:pt x="336" y="481"/>
                  </a:lnTo>
                  <a:lnTo>
                    <a:pt x="378" y="451"/>
                  </a:lnTo>
                  <a:lnTo>
                    <a:pt x="375" y="448"/>
                  </a:lnTo>
                  <a:lnTo>
                    <a:pt x="375" y="446"/>
                  </a:lnTo>
                  <a:lnTo>
                    <a:pt x="375" y="443"/>
                  </a:lnTo>
                  <a:lnTo>
                    <a:pt x="376" y="440"/>
                  </a:lnTo>
                  <a:lnTo>
                    <a:pt x="378" y="438"/>
                  </a:lnTo>
                  <a:lnTo>
                    <a:pt x="379" y="436"/>
                  </a:lnTo>
                  <a:lnTo>
                    <a:pt x="381" y="433"/>
                  </a:lnTo>
                  <a:lnTo>
                    <a:pt x="382" y="430"/>
                  </a:lnTo>
                  <a:lnTo>
                    <a:pt x="382" y="427"/>
                  </a:lnTo>
                  <a:lnTo>
                    <a:pt x="381" y="424"/>
                  </a:lnTo>
                  <a:lnTo>
                    <a:pt x="376" y="415"/>
                  </a:lnTo>
                  <a:lnTo>
                    <a:pt x="372" y="403"/>
                  </a:lnTo>
                  <a:lnTo>
                    <a:pt x="371" y="390"/>
                  </a:lnTo>
                  <a:lnTo>
                    <a:pt x="369" y="374"/>
                  </a:lnTo>
                  <a:lnTo>
                    <a:pt x="369" y="358"/>
                  </a:lnTo>
                  <a:lnTo>
                    <a:pt x="369" y="341"/>
                  </a:lnTo>
                  <a:lnTo>
                    <a:pt x="371" y="325"/>
                  </a:lnTo>
                  <a:lnTo>
                    <a:pt x="372" y="308"/>
                  </a:lnTo>
                  <a:lnTo>
                    <a:pt x="375" y="294"/>
                  </a:lnTo>
                  <a:lnTo>
                    <a:pt x="378" y="279"/>
                  </a:lnTo>
                  <a:lnTo>
                    <a:pt x="383" y="279"/>
                  </a:lnTo>
                  <a:lnTo>
                    <a:pt x="383" y="282"/>
                  </a:lnTo>
                  <a:lnTo>
                    <a:pt x="386" y="284"/>
                  </a:lnTo>
                  <a:lnTo>
                    <a:pt x="388" y="285"/>
                  </a:lnTo>
                  <a:lnTo>
                    <a:pt x="389" y="287"/>
                  </a:lnTo>
                  <a:lnTo>
                    <a:pt x="392" y="289"/>
                  </a:lnTo>
                  <a:lnTo>
                    <a:pt x="393" y="291"/>
                  </a:lnTo>
                  <a:lnTo>
                    <a:pt x="395" y="292"/>
                  </a:lnTo>
                  <a:lnTo>
                    <a:pt x="395" y="294"/>
                  </a:lnTo>
                  <a:lnTo>
                    <a:pt x="393" y="297"/>
                  </a:lnTo>
                  <a:lnTo>
                    <a:pt x="391" y="299"/>
                  </a:lnTo>
                  <a:lnTo>
                    <a:pt x="396" y="295"/>
                  </a:lnTo>
                  <a:lnTo>
                    <a:pt x="401" y="292"/>
                  </a:lnTo>
                  <a:lnTo>
                    <a:pt x="403" y="288"/>
                  </a:lnTo>
                  <a:lnTo>
                    <a:pt x="406" y="284"/>
                  </a:lnTo>
                  <a:lnTo>
                    <a:pt x="408" y="278"/>
                  </a:lnTo>
                  <a:lnTo>
                    <a:pt x="411" y="274"/>
                  </a:lnTo>
                  <a:lnTo>
                    <a:pt x="412" y="268"/>
                  </a:lnTo>
                  <a:lnTo>
                    <a:pt x="414" y="264"/>
                  </a:lnTo>
                  <a:lnTo>
                    <a:pt x="415" y="258"/>
                  </a:lnTo>
                  <a:lnTo>
                    <a:pt x="418" y="252"/>
                  </a:lnTo>
                  <a:lnTo>
                    <a:pt x="418" y="244"/>
                  </a:lnTo>
                  <a:lnTo>
                    <a:pt x="418" y="234"/>
                  </a:lnTo>
                  <a:lnTo>
                    <a:pt x="418" y="223"/>
                  </a:lnTo>
                  <a:lnTo>
                    <a:pt x="418" y="212"/>
                  </a:lnTo>
                  <a:lnTo>
                    <a:pt x="418" y="202"/>
                  </a:lnTo>
                  <a:lnTo>
                    <a:pt x="416" y="192"/>
                  </a:lnTo>
                  <a:lnTo>
                    <a:pt x="414" y="183"/>
                  </a:lnTo>
                  <a:lnTo>
                    <a:pt x="409" y="176"/>
                  </a:lnTo>
                  <a:lnTo>
                    <a:pt x="403" y="170"/>
                  </a:lnTo>
                  <a:lnTo>
                    <a:pt x="395" y="166"/>
                  </a:lnTo>
                  <a:lnTo>
                    <a:pt x="392" y="169"/>
                  </a:lnTo>
                  <a:lnTo>
                    <a:pt x="388" y="173"/>
                  </a:lnTo>
                  <a:lnTo>
                    <a:pt x="385" y="176"/>
                  </a:lnTo>
                  <a:lnTo>
                    <a:pt x="382" y="182"/>
                  </a:lnTo>
                  <a:lnTo>
                    <a:pt x="379" y="186"/>
                  </a:lnTo>
                  <a:lnTo>
                    <a:pt x="378" y="191"/>
                  </a:lnTo>
                  <a:lnTo>
                    <a:pt x="376" y="195"/>
                  </a:lnTo>
                  <a:lnTo>
                    <a:pt x="375" y="199"/>
                  </a:lnTo>
                  <a:lnTo>
                    <a:pt x="373" y="203"/>
                  </a:lnTo>
                  <a:lnTo>
                    <a:pt x="373" y="206"/>
                  </a:lnTo>
                  <a:lnTo>
                    <a:pt x="395" y="172"/>
                  </a:lnTo>
                  <a:lnTo>
                    <a:pt x="396" y="172"/>
                  </a:lnTo>
                  <a:lnTo>
                    <a:pt x="398" y="172"/>
                  </a:lnTo>
                  <a:lnTo>
                    <a:pt x="399" y="172"/>
                  </a:lnTo>
                  <a:lnTo>
                    <a:pt x="401" y="173"/>
                  </a:lnTo>
                  <a:lnTo>
                    <a:pt x="402" y="173"/>
                  </a:lnTo>
                  <a:lnTo>
                    <a:pt x="403" y="173"/>
                  </a:lnTo>
                  <a:lnTo>
                    <a:pt x="403" y="175"/>
                  </a:lnTo>
                  <a:lnTo>
                    <a:pt x="405" y="176"/>
                  </a:lnTo>
                  <a:lnTo>
                    <a:pt x="406" y="179"/>
                  </a:lnTo>
                  <a:lnTo>
                    <a:pt x="409" y="182"/>
                  </a:lnTo>
                  <a:lnTo>
                    <a:pt x="411" y="186"/>
                  </a:lnTo>
                  <a:lnTo>
                    <a:pt x="412" y="189"/>
                  </a:lnTo>
                  <a:lnTo>
                    <a:pt x="414" y="193"/>
                  </a:lnTo>
                  <a:lnTo>
                    <a:pt x="415" y="198"/>
                  </a:lnTo>
                  <a:lnTo>
                    <a:pt x="415" y="202"/>
                  </a:lnTo>
                  <a:lnTo>
                    <a:pt x="415" y="205"/>
                  </a:lnTo>
                  <a:lnTo>
                    <a:pt x="414" y="209"/>
                  </a:lnTo>
                  <a:lnTo>
                    <a:pt x="412" y="213"/>
                  </a:lnTo>
                  <a:lnTo>
                    <a:pt x="411" y="213"/>
                  </a:lnTo>
                  <a:lnTo>
                    <a:pt x="411" y="212"/>
                  </a:lnTo>
                  <a:lnTo>
                    <a:pt x="409" y="212"/>
                  </a:lnTo>
                  <a:lnTo>
                    <a:pt x="408" y="211"/>
                  </a:lnTo>
                  <a:lnTo>
                    <a:pt x="408" y="209"/>
                  </a:lnTo>
                  <a:lnTo>
                    <a:pt x="408" y="208"/>
                  </a:lnTo>
                  <a:lnTo>
                    <a:pt x="408" y="206"/>
                  </a:lnTo>
                  <a:lnTo>
                    <a:pt x="406" y="205"/>
                  </a:lnTo>
                  <a:lnTo>
                    <a:pt x="406" y="203"/>
                  </a:lnTo>
                  <a:lnTo>
                    <a:pt x="406" y="202"/>
                  </a:lnTo>
                  <a:lnTo>
                    <a:pt x="406" y="201"/>
                  </a:lnTo>
                  <a:lnTo>
                    <a:pt x="405" y="199"/>
                  </a:lnTo>
                  <a:lnTo>
                    <a:pt x="405" y="196"/>
                  </a:lnTo>
                  <a:lnTo>
                    <a:pt x="403" y="196"/>
                  </a:lnTo>
                  <a:lnTo>
                    <a:pt x="402" y="195"/>
                  </a:lnTo>
                  <a:lnTo>
                    <a:pt x="401" y="195"/>
                  </a:lnTo>
                  <a:lnTo>
                    <a:pt x="398" y="196"/>
                  </a:lnTo>
                  <a:lnTo>
                    <a:pt x="398" y="203"/>
                  </a:lnTo>
                  <a:lnTo>
                    <a:pt x="398" y="209"/>
                  </a:lnTo>
                  <a:lnTo>
                    <a:pt x="398" y="216"/>
                  </a:lnTo>
                  <a:lnTo>
                    <a:pt x="398" y="223"/>
                  </a:lnTo>
                  <a:lnTo>
                    <a:pt x="398" y="231"/>
                  </a:lnTo>
                  <a:lnTo>
                    <a:pt x="398" y="238"/>
                  </a:lnTo>
                  <a:lnTo>
                    <a:pt x="396" y="245"/>
                  </a:lnTo>
                  <a:lnTo>
                    <a:pt x="393" y="251"/>
                  </a:lnTo>
                  <a:lnTo>
                    <a:pt x="391" y="258"/>
                  </a:lnTo>
                  <a:lnTo>
                    <a:pt x="386" y="264"/>
                  </a:lnTo>
                  <a:lnTo>
                    <a:pt x="381" y="269"/>
                  </a:lnTo>
                  <a:lnTo>
                    <a:pt x="383" y="264"/>
                  </a:lnTo>
                  <a:lnTo>
                    <a:pt x="383" y="258"/>
                  </a:lnTo>
                  <a:lnTo>
                    <a:pt x="382" y="252"/>
                  </a:lnTo>
                  <a:lnTo>
                    <a:pt x="381" y="246"/>
                  </a:lnTo>
                  <a:lnTo>
                    <a:pt x="378" y="241"/>
                  </a:lnTo>
                  <a:lnTo>
                    <a:pt x="376" y="236"/>
                  </a:lnTo>
                  <a:lnTo>
                    <a:pt x="375" y="231"/>
                  </a:lnTo>
                  <a:lnTo>
                    <a:pt x="375" y="225"/>
                  </a:lnTo>
                  <a:lnTo>
                    <a:pt x="376" y="219"/>
                  </a:lnTo>
                  <a:lnTo>
                    <a:pt x="381" y="213"/>
                  </a:lnTo>
                  <a:lnTo>
                    <a:pt x="371" y="213"/>
                  </a:lnTo>
                  <a:lnTo>
                    <a:pt x="371" y="215"/>
                  </a:lnTo>
                  <a:lnTo>
                    <a:pt x="371" y="216"/>
                  </a:lnTo>
                  <a:lnTo>
                    <a:pt x="371" y="218"/>
                  </a:lnTo>
                  <a:lnTo>
                    <a:pt x="371" y="219"/>
                  </a:lnTo>
                  <a:lnTo>
                    <a:pt x="369" y="221"/>
                  </a:lnTo>
                  <a:lnTo>
                    <a:pt x="369" y="222"/>
                  </a:lnTo>
                  <a:lnTo>
                    <a:pt x="368" y="222"/>
                  </a:lnTo>
                  <a:lnTo>
                    <a:pt x="368" y="223"/>
                  </a:lnTo>
                  <a:lnTo>
                    <a:pt x="366" y="223"/>
                  </a:lnTo>
                  <a:lnTo>
                    <a:pt x="368" y="226"/>
                  </a:lnTo>
                  <a:lnTo>
                    <a:pt x="369" y="229"/>
                  </a:lnTo>
                  <a:lnTo>
                    <a:pt x="371" y="232"/>
                  </a:lnTo>
                  <a:lnTo>
                    <a:pt x="372" y="236"/>
                  </a:lnTo>
                  <a:lnTo>
                    <a:pt x="372" y="239"/>
                  </a:lnTo>
                  <a:lnTo>
                    <a:pt x="373" y="244"/>
                  </a:lnTo>
                  <a:lnTo>
                    <a:pt x="373" y="246"/>
                  </a:lnTo>
                  <a:lnTo>
                    <a:pt x="373" y="251"/>
                  </a:lnTo>
                  <a:lnTo>
                    <a:pt x="372" y="254"/>
                  </a:lnTo>
                  <a:lnTo>
                    <a:pt x="371" y="258"/>
                  </a:lnTo>
                  <a:lnTo>
                    <a:pt x="369" y="258"/>
                  </a:lnTo>
                  <a:lnTo>
                    <a:pt x="368" y="258"/>
                  </a:lnTo>
                  <a:lnTo>
                    <a:pt x="366" y="258"/>
                  </a:lnTo>
                  <a:lnTo>
                    <a:pt x="365" y="256"/>
                  </a:lnTo>
                  <a:lnTo>
                    <a:pt x="363" y="255"/>
                  </a:lnTo>
                  <a:lnTo>
                    <a:pt x="363" y="254"/>
                  </a:lnTo>
                  <a:lnTo>
                    <a:pt x="362" y="254"/>
                  </a:lnTo>
                  <a:lnTo>
                    <a:pt x="361" y="252"/>
                  </a:lnTo>
                  <a:lnTo>
                    <a:pt x="361" y="249"/>
                  </a:lnTo>
                  <a:lnTo>
                    <a:pt x="361" y="248"/>
                  </a:lnTo>
                  <a:lnTo>
                    <a:pt x="361" y="245"/>
                  </a:lnTo>
                  <a:lnTo>
                    <a:pt x="359" y="244"/>
                  </a:lnTo>
                  <a:lnTo>
                    <a:pt x="359" y="241"/>
                  </a:lnTo>
                  <a:lnTo>
                    <a:pt x="359" y="238"/>
                  </a:lnTo>
                  <a:lnTo>
                    <a:pt x="361" y="236"/>
                  </a:lnTo>
                  <a:lnTo>
                    <a:pt x="361" y="235"/>
                  </a:lnTo>
                  <a:lnTo>
                    <a:pt x="362" y="232"/>
                  </a:lnTo>
                  <a:lnTo>
                    <a:pt x="363" y="231"/>
                  </a:lnTo>
                  <a:lnTo>
                    <a:pt x="359" y="225"/>
                  </a:lnTo>
                  <a:lnTo>
                    <a:pt x="355" y="218"/>
                  </a:lnTo>
                  <a:lnTo>
                    <a:pt x="352" y="211"/>
                  </a:lnTo>
                  <a:lnTo>
                    <a:pt x="349" y="203"/>
                  </a:lnTo>
                  <a:lnTo>
                    <a:pt x="348" y="195"/>
                  </a:lnTo>
                  <a:lnTo>
                    <a:pt x="346" y="188"/>
                  </a:lnTo>
                  <a:lnTo>
                    <a:pt x="346" y="180"/>
                  </a:lnTo>
                  <a:lnTo>
                    <a:pt x="346" y="173"/>
                  </a:lnTo>
                  <a:lnTo>
                    <a:pt x="346" y="168"/>
                  </a:lnTo>
                  <a:lnTo>
                    <a:pt x="346" y="162"/>
                  </a:lnTo>
                  <a:lnTo>
                    <a:pt x="343" y="159"/>
                  </a:lnTo>
                  <a:lnTo>
                    <a:pt x="339" y="156"/>
                  </a:lnTo>
                  <a:lnTo>
                    <a:pt x="336" y="153"/>
                  </a:lnTo>
                  <a:lnTo>
                    <a:pt x="333" y="149"/>
                  </a:lnTo>
                  <a:lnTo>
                    <a:pt x="329" y="148"/>
                  </a:lnTo>
                  <a:lnTo>
                    <a:pt x="326" y="145"/>
                  </a:lnTo>
                  <a:lnTo>
                    <a:pt x="322" y="142"/>
                  </a:lnTo>
                  <a:lnTo>
                    <a:pt x="318" y="140"/>
                  </a:lnTo>
                  <a:lnTo>
                    <a:pt x="313" y="139"/>
                  </a:lnTo>
                  <a:lnTo>
                    <a:pt x="309" y="138"/>
                  </a:lnTo>
                  <a:lnTo>
                    <a:pt x="310" y="130"/>
                  </a:lnTo>
                  <a:lnTo>
                    <a:pt x="312" y="125"/>
                  </a:lnTo>
                  <a:lnTo>
                    <a:pt x="310" y="120"/>
                  </a:lnTo>
                  <a:lnTo>
                    <a:pt x="310" y="115"/>
                  </a:lnTo>
                  <a:lnTo>
                    <a:pt x="309" y="110"/>
                  </a:lnTo>
                  <a:lnTo>
                    <a:pt x="308" y="106"/>
                  </a:lnTo>
                  <a:lnTo>
                    <a:pt x="306" y="100"/>
                  </a:lnTo>
                  <a:lnTo>
                    <a:pt x="306" y="95"/>
                  </a:lnTo>
                  <a:lnTo>
                    <a:pt x="308" y="87"/>
                  </a:lnTo>
                  <a:lnTo>
                    <a:pt x="309" y="80"/>
                  </a:lnTo>
                  <a:lnTo>
                    <a:pt x="308" y="74"/>
                  </a:lnTo>
                  <a:lnTo>
                    <a:pt x="308" y="69"/>
                  </a:lnTo>
                  <a:lnTo>
                    <a:pt x="306" y="63"/>
                  </a:lnTo>
                  <a:lnTo>
                    <a:pt x="306" y="56"/>
                  </a:lnTo>
                  <a:lnTo>
                    <a:pt x="305" y="50"/>
                  </a:lnTo>
                  <a:lnTo>
                    <a:pt x="303" y="44"/>
                  </a:lnTo>
                  <a:lnTo>
                    <a:pt x="302" y="39"/>
                  </a:lnTo>
                  <a:lnTo>
                    <a:pt x="300" y="33"/>
                  </a:lnTo>
                  <a:lnTo>
                    <a:pt x="298" y="29"/>
                  </a:lnTo>
                  <a:lnTo>
                    <a:pt x="295" y="24"/>
                  </a:lnTo>
                  <a:lnTo>
                    <a:pt x="300" y="23"/>
                  </a:lnTo>
                  <a:lnTo>
                    <a:pt x="305" y="20"/>
                  </a:lnTo>
                  <a:lnTo>
                    <a:pt x="306" y="19"/>
                  </a:lnTo>
                  <a:lnTo>
                    <a:pt x="306" y="16"/>
                  </a:lnTo>
                  <a:lnTo>
                    <a:pt x="306" y="13"/>
                  </a:lnTo>
                  <a:lnTo>
                    <a:pt x="305" y="10"/>
                  </a:lnTo>
                  <a:lnTo>
                    <a:pt x="303" y="7"/>
                  </a:lnTo>
                  <a:lnTo>
                    <a:pt x="302" y="6"/>
                  </a:lnTo>
                  <a:lnTo>
                    <a:pt x="300" y="3"/>
                  </a:lnTo>
                  <a:lnTo>
                    <a:pt x="302" y="0"/>
                  </a:lnTo>
                  <a:lnTo>
                    <a:pt x="296" y="1"/>
                  </a:lnTo>
                  <a:lnTo>
                    <a:pt x="292" y="4"/>
                  </a:lnTo>
                  <a:lnTo>
                    <a:pt x="286" y="7"/>
                  </a:lnTo>
                  <a:lnTo>
                    <a:pt x="282" y="10"/>
                  </a:lnTo>
                  <a:lnTo>
                    <a:pt x="276" y="14"/>
                  </a:lnTo>
                  <a:lnTo>
                    <a:pt x="272" y="17"/>
                  </a:lnTo>
                  <a:lnTo>
                    <a:pt x="266" y="20"/>
                  </a:lnTo>
                  <a:lnTo>
                    <a:pt x="262" y="21"/>
                  </a:lnTo>
                  <a:lnTo>
                    <a:pt x="257" y="21"/>
                  </a:lnTo>
                  <a:lnTo>
                    <a:pt x="252" y="20"/>
                  </a:lnTo>
                  <a:lnTo>
                    <a:pt x="253" y="20"/>
                  </a:lnTo>
                  <a:lnTo>
                    <a:pt x="253" y="21"/>
                  </a:lnTo>
                  <a:lnTo>
                    <a:pt x="247" y="23"/>
                  </a:lnTo>
                  <a:lnTo>
                    <a:pt x="243" y="26"/>
                  </a:lnTo>
                  <a:lnTo>
                    <a:pt x="239" y="29"/>
                  </a:lnTo>
                  <a:lnTo>
                    <a:pt x="236" y="33"/>
                  </a:lnTo>
                  <a:lnTo>
                    <a:pt x="232" y="36"/>
                  </a:lnTo>
                  <a:lnTo>
                    <a:pt x="229" y="40"/>
                  </a:lnTo>
                  <a:lnTo>
                    <a:pt x="224" y="43"/>
                  </a:lnTo>
                  <a:lnTo>
                    <a:pt x="220" y="44"/>
                  </a:lnTo>
                  <a:lnTo>
                    <a:pt x="214" y="46"/>
                  </a:lnTo>
                  <a:lnTo>
                    <a:pt x="209" y="46"/>
                  </a:lnTo>
                  <a:lnTo>
                    <a:pt x="212" y="56"/>
                  </a:lnTo>
                  <a:lnTo>
                    <a:pt x="220" y="52"/>
                  </a:lnTo>
                  <a:lnTo>
                    <a:pt x="229" y="46"/>
                  </a:lnTo>
                  <a:lnTo>
                    <a:pt x="236" y="42"/>
                  </a:lnTo>
                  <a:lnTo>
                    <a:pt x="242" y="37"/>
                  </a:lnTo>
                  <a:lnTo>
                    <a:pt x="249" y="33"/>
                  </a:lnTo>
                  <a:lnTo>
                    <a:pt x="256" y="29"/>
                  </a:lnTo>
                  <a:lnTo>
                    <a:pt x="263" y="27"/>
                  </a:lnTo>
                  <a:lnTo>
                    <a:pt x="272" y="26"/>
                  </a:lnTo>
                  <a:lnTo>
                    <a:pt x="280" y="26"/>
                  </a:lnTo>
                  <a:lnTo>
                    <a:pt x="292" y="29"/>
                  </a:lnTo>
                  <a:lnTo>
                    <a:pt x="277" y="49"/>
                  </a:lnTo>
                  <a:lnTo>
                    <a:pt x="267" y="47"/>
                  </a:lnTo>
                  <a:lnTo>
                    <a:pt x="259" y="49"/>
                  </a:lnTo>
                  <a:lnTo>
                    <a:pt x="249" y="53"/>
                  </a:lnTo>
                  <a:lnTo>
                    <a:pt x="240" y="59"/>
                  </a:lnTo>
                  <a:lnTo>
                    <a:pt x="232" y="66"/>
                  </a:lnTo>
                  <a:lnTo>
                    <a:pt x="223" y="73"/>
                  </a:lnTo>
                  <a:lnTo>
                    <a:pt x="214" y="80"/>
                  </a:lnTo>
                  <a:lnTo>
                    <a:pt x="204" y="86"/>
                  </a:lnTo>
                  <a:lnTo>
                    <a:pt x="194" y="89"/>
                  </a:lnTo>
                  <a:lnTo>
                    <a:pt x="184" y="90"/>
                  </a:lnTo>
                  <a:lnTo>
                    <a:pt x="176" y="93"/>
                  </a:lnTo>
                  <a:lnTo>
                    <a:pt x="169" y="95"/>
                  </a:lnTo>
                  <a:lnTo>
                    <a:pt x="161" y="95"/>
                  </a:lnTo>
                  <a:lnTo>
                    <a:pt x="156" y="93"/>
                  </a:lnTo>
                  <a:lnTo>
                    <a:pt x="150" y="93"/>
                  </a:lnTo>
                  <a:lnTo>
                    <a:pt x="143" y="93"/>
                  </a:lnTo>
                  <a:lnTo>
                    <a:pt x="137" y="93"/>
                  </a:lnTo>
                  <a:lnTo>
                    <a:pt x="131" y="95"/>
                  </a:lnTo>
                  <a:lnTo>
                    <a:pt x="126" y="97"/>
                  </a:lnTo>
                  <a:lnTo>
                    <a:pt x="120" y="103"/>
                  </a:lnTo>
                  <a:lnTo>
                    <a:pt x="110" y="93"/>
                  </a:lnTo>
                  <a:lnTo>
                    <a:pt x="100" y="87"/>
                  </a:lnTo>
                  <a:lnTo>
                    <a:pt x="88" y="83"/>
                  </a:lnTo>
                  <a:lnTo>
                    <a:pt x="77" y="82"/>
                  </a:lnTo>
                  <a:lnTo>
                    <a:pt x="66" y="82"/>
                  </a:lnTo>
                  <a:lnTo>
                    <a:pt x="55" y="80"/>
                  </a:lnTo>
                  <a:lnTo>
                    <a:pt x="44" y="79"/>
                  </a:lnTo>
                  <a:lnTo>
                    <a:pt x="35" y="76"/>
                  </a:lnTo>
                  <a:lnTo>
                    <a:pt x="27" y="69"/>
                  </a:lnTo>
                  <a:lnTo>
                    <a:pt x="20" y="59"/>
                  </a:lnTo>
                  <a:lnTo>
                    <a:pt x="18" y="63"/>
                  </a:lnTo>
                  <a:lnTo>
                    <a:pt x="15" y="64"/>
                  </a:lnTo>
                  <a:lnTo>
                    <a:pt x="14" y="66"/>
                  </a:lnTo>
                  <a:lnTo>
                    <a:pt x="11" y="66"/>
                  </a:lnTo>
                  <a:lnTo>
                    <a:pt x="10" y="64"/>
                  </a:lnTo>
                  <a:lnTo>
                    <a:pt x="7" y="63"/>
                  </a:lnTo>
                  <a:lnTo>
                    <a:pt x="4" y="63"/>
                  </a:lnTo>
                  <a:lnTo>
                    <a:pt x="2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0" y="83"/>
                  </a:lnTo>
                  <a:lnTo>
                    <a:pt x="0" y="95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0" y="126"/>
                  </a:lnTo>
                  <a:lnTo>
                    <a:pt x="0" y="136"/>
                  </a:lnTo>
                  <a:lnTo>
                    <a:pt x="0" y="146"/>
                  </a:lnTo>
                  <a:lnTo>
                    <a:pt x="0" y="156"/>
                  </a:lnTo>
                  <a:lnTo>
                    <a:pt x="0" y="166"/>
                  </a:lnTo>
                  <a:lnTo>
                    <a:pt x="1" y="179"/>
                  </a:lnTo>
                  <a:lnTo>
                    <a:pt x="2" y="192"/>
                  </a:lnTo>
                  <a:lnTo>
                    <a:pt x="5" y="203"/>
                  </a:lnTo>
                  <a:lnTo>
                    <a:pt x="7" y="216"/>
                  </a:lnTo>
                  <a:lnTo>
                    <a:pt x="10" y="228"/>
                  </a:lnTo>
                  <a:lnTo>
                    <a:pt x="11" y="239"/>
                  </a:lnTo>
                  <a:lnTo>
                    <a:pt x="13" y="251"/>
                  </a:lnTo>
                  <a:lnTo>
                    <a:pt x="15" y="262"/>
                  </a:lnTo>
                  <a:lnTo>
                    <a:pt x="17" y="275"/>
                  </a:lnTo>
                  <a:lnTo>
                    <a:pt x="20" y="287"/>
                  </a:lnTo>
                  <a:lnTo>
                    <a:pt x="18" y="288"/>
                  </a:lnTo>
                  <a:lnTo>
                    <a:pt x="15" y="289"/>
                  </a:lnTo>
                  <a:lnTo>
                    <a:pt x="14" y="289"/>
                  </a:lnTo>
                  <a:lnTo>
                    <a:pt x="13" y="289"/>
                  </a:lnTo>
                  <a:lnTo>
                    <a:pt x="11" y="288"/>
                  </a:lnTo>
                  <a:lnTo>
                    <a:pt x="10" y="287"/>
                  </a:lnTo>
                  <a:lnTo>
                    <a:pt x="7" y="285"/>
                  </a:lnTo>
                  <a:lnTo>
                    <a:pt x="5" y="284"/>
                  </a:lnTo>
                  <a:lnTo>
                    <a:pt x="4" y="282"/>
                  </a:lnTo>
                  <a:lnTo>
                    <a:pt x="2" y="282"/>
                  </a:lnTo>
                  <a:lnTo>
                    <a:pt x="5" y="304"/>
                  </a:lnTo>
                  <a:lnTo>
                    <a:pt x="10" y="307"/>
                  </a:lnTo>
                  <a:lnTo>
                    <a:pt x="13" y="311"/>
                  </a:lnTo>
                  <a:lnTo>
                    <a:pt x="15" y="315"/>
                  </a:lnTo>
                  <a:lnTo>
                    <a:pt x="17" y="319"/>
                  </a:lnTo>
                  <a:lnTo>
                    <a:pt x="20" y="324"/>
                  </a:lnTo>
                  <a:lnTo>
                    <a:pt x="21" y="328"/>
                  </a:lnTo>
                  <a:lnTo>
                    <a:pt x="24" y="331"/>
                  </a:lnTo>
                  <a:lnTo>
                    <a:pt x="28" y="334"/>
                  </a:lnTo>
                  <a:lnTo>
                    <a:pt x="31" y="334"/>
                  </a:lnTo>
                  <a:lnTo>
                    <a:pt x="37" y="334"/>
                  </a:lnTo>
                  <a:lnTo>
                    <a:pt x="40" y="340"/>
                  </a:lnTo>
                  <a:lnTo>
                    <a:pt x="43" y="345"/>
                  </a:lnTo>
                  <a:lnTo>
                    <a:pt x="45" y="351"/>
                  </a:lnTo>
                  <a:lnTo>
                    <a:pt x="50" y="357"/>
                  </a:lnTo>
                  <a:lnTo>
                    <a:pt x="53" y="362"/>
                  </a:lnTo>
                  <a:lnTo>
                    <a:pt x="55" y="368"/>
                  </a:lnTo>
                  <a:lnTo>
                    <a:pt x="57" y="374"/>
                  </a:lnTo>
                  <a:lnTo>
                    <a:pt x="58" y="380"/>
                  </a:lnTo>
                  <a:lnTo>
                    <a:pt x="58" y="385"/>
                  </a:lnTo>
                  <a:lnTo>
                    <a:pt x="57" y="393"/>
                  </a:lnTo>
                  <a:lnTo>
                    <a:pt x="54" y="393"/>
                  </a:lnTo>
                  <a:lnTo>
                    <a:pt x="53" y="391"/>
                  </a:lnTo>
                  <a:lnTo>
                    <a:pt x="51" y="390"/>
                  </a:lnTo>
                  <a:lnTo>
                    <a:pt x="50" y="388"/>
                  </a:lnTo>
                  <a:lnTo>
                    <a:pt x="50" y="385"/>
                  </a:lnTo>
                  <a:lnTo>
                    <a:pt x="50" y="384"/>
                  </a:lnTo>
                  <a:lnTo>
                    <a:pt x="50" y="381"/>
                  </a:lnTo>
                  <a:lnTo>
                    <a:pt x="50" y="378"/>
                  </a:lnTo>
                  <a:lnTo>
                    <a:pt x="48" y="377"/>
                  </a:lnTo>
                  <a:lnTo>
                    <a:pt x="47" y="375"/>
                  </a:lnTo>
                  <a:lnTo>
                    <a:pt x="47" y="388"/>
                  </a:lnTo>
                  <a:lnTo>
                    <a:pt x="50" y="400"/>
                  </a:lnTo>
                  <a:lnTo>
                    <a:pt x="55" y="411"/>
                  </a:lnTo>
                  <a:lnTo>
                    <a:pt x="63" y="421"/>
                  </a:lnTo>
                  <a:lnTo>
                    <a:pt x="70" y="433"/>
                  </a:lnTo>
                  <a:lnTo>
                    <a:pt x="78" y="441"/>
                  </a:lnTo>
                  <a:lnTo>
                    <a:pt x="86" y="451"/>
                  </a:lnTo>
                  <a:lnTo>
                    <a:pt x="94" y="461"/>
                  </a:lnTo>
                  <a:lnTo>
                    <a:pt x="100" y="471"/>
                  </a:lnTo>
                  <a:lnTo>
                    <a:pt x="106" y="481"/>
                  </a:lnTo>
                  <a:lnTo>
                    <a:pt x="107" y="489"/>
                  </a:lnTo>
                  <a:lnTo>
                    <a:pt x="107" y="497"/>
                  </a:lnTo>
                  <a:lnTo>
                    <a:pt x="108" y="506"/>
                  </a:lnTo>
                  <a:lnTo>
                    <a:pt x="110" y="516"/>
                  </a:lnTo>
                  <a:lnTo>
                    <a:pt x="110" y="526"/>
                  </a:lnTo>
                  <a:lnTo>
                    <a:pt x="111" y="536"/>
                  </a:lnTo>
                  <a:lnTo>
                    <a:pt x="113" y="547"/>
                  </a:lnTo>
                  <a:lnTo>
                    <a:pt x="114" y="557"/>
                  </a:lnTo>
                  <a:lnTo>
                    <a:pt x="114" y="569"/>
                  </a:lnTo>
                  <a:lnTo>
                    <a:pt x="116" y="579"/>
                  </a:lnTo>
                  <a:close/>
                  <a:moveTo>
                    <a:pt x="140" y="550"/>
                  </a:moveTo>
                  <a:lnTo>
                    <a:pt x="147" y="550"/>
                  </a:lnTo>
                  <a:lnTo>
                    <a:pt x="146" y="552"/>
                  </a:lnTo>
                  <a:lnTo>
                    <a:pt x="144" y="552"/>
                  </a:lnTo>
                  <a:lnTo>
                    <a:pt x="143" y="552"/>
                  </a:lnTo>
                  <a:lnTo>
                    <a:pt x="143" y="550"/>
                  </a:lnTo>
                  <a:lnTo>
                    <a:pt x="141" y="550"/>
                  </a:lnTo>
                  <a:lnTo>
                    <a:pt x="140" y="550"/>
                  </a:lnTo>
                  <a:lnTo>
                    <a:pt x="139" y="550"/>
                  </a:lnTo>
                  <a:lnTo>
                    <a:pt x="139" y="549"/>
                  </a:lnTo>
                  <a:lnTo>
                    <a:pt x="137" y="549"/>
                  </a:lnTo>
                  <a:lnTo>
                    <a:pt x="136" y="547"/>
                  </a:lnTo>
                  <a:lnTo>
                    <a:pt x="134" y="546"/>
                  </a:lnTo>
                  <a:lnTo>
                    <a:pt x="134" y="544"/>
                  </a:lnTo>
                  <a:lnTo>
                    <a:pt x="133" y="543"/>
                  </a:lnTo>
                  <a:lnTo>
                    <a:pt x="131" y="542"/>
                  </a:lnTo>
                  <a:lnTo>
                    <a:pt x="131" y="540"/>
                  </a:lnTo>
                  <a:lnTo>
                    <a:pt x="131" y="539"/>
                  </a:lnTo>
                  <a:lnTo>
                    <a:pt x="130" y="537"/>
                  </a:lnTo>
                  <a:lnTo>
                    <a:pt x="130" y="536"/>
                  </a:lnTo>
                  <a:lnTo>
                    <a:pt x="130" y="534"/>
                  </a:lnTo>
                  <a:lnTo>
                    <a:pt x="130" y="533"/>
                  </a:lnTo>
                  <a:lnTo>
                    <a:pt x="131" y="534"/>
                  </a:lnTo>
                  <a:lnTo>
                    <a:pt x="133" y="536"/>
                  </a:lnTo>
                  <a:lnTo>
                    <a:pt x="133" y="537"/>
                  </a:lnTo>
                  <a:lnTo>
                    <a:pt x="133" y="539"/>
                  </a:lnTo>
                  <a:lnTo>
                    <a:pt x="133" y="540"/>
                  </a:lnTo>
                  <a:lnTo>
                    <a:pt x="133" y="542"/>
                  </a:lnTo>
                  <a:lnTo>
                    <a:pt x="134" y="543"/>
                  </a:lnTo>
                  <a:lnTo>
                    <a:pt x="134" y="544"/>
                  </a:lnTo>
                  <a:lnTo>
                    <a:pt x="134" y="546"/>
                  </a:lnTo>
                  <a:lnTo>
                    <a:pt x="136" y="546"/>
                  </a:lnTo>
                  <a:lnTo>
                    <a:pt x="136" y="547"/>
                  </a:lnTo>
                  <a:lnTo>
                    <a:pt x="137" y="547"/>
                  </a:lnTo>
                  <a:lnTo>
                    <a:pt x="139" y="549"/>
                  </a:lnTo>
                  <a:lnTo>
                    <a:pt x="140" y="550"/>
                  </a:lnTo>
                  <a:close/>
                  <a:moveTo>
                    <a:pt x="332" y="351"/>
                  </a:moveTo>
                  <a:lnTo>
                    <a:pt x="333" y="360"/>
                  </a:lnTo>
                  <a:lnTo>
                    <a:pt x="333" y="367"/>
                  </a:lnTo>
                  <a:lnTo>
                    <a:pt x="333" y="375"/>
                  </a:lnTo>
                  <a:lnTo>
                    <a:pt x="330" y="383"/>
                  </a:lnTo>
                  <a:lnTo>
                    <a:pt x="329" y="390"/>
                  </a:lnTo>
                  <a:lnTo>
                    <a:pt x="326" y="397"/>
                  </a:lnTo>
                  <a:lnTo>
                    <a:pt x="322" y="403"/>
                  </a:lnTo>
                  <a:lnTo>
                    <a:pt x="319" y="410"/>
                  </a:lnTo>
                  <a:lnTo>
                    <a:pt x="316" y="414"/>
                  </a:lnTo>
                  <a:lnTo>
                    <a:pt x="315" y="420"/>
                  </a:lnTo>
                  <a:lnTo>
                    <a:pt x="315" y="410"/>
                  </a:lnTo>
                  <a:lnTo>
                    <a:pt x="315" y="401"/>
                  </a:lnTo>
                  <a:lnTo>
                    <a:pt x="315" y="394"/>
                  </a:lnTo>
                  <a:lnTo>
                    <a:pt x="318" y="387"/>
                  </a:lnTo>
                  <a:lnTo>
                    <a:pt x="319" y="381"/>
                  </a:lnTo>
                  <a:lnTo>
                    <a:pt x="322" y="374"/>
                  </a:lnTo>
                  <a:lnTo>
                    <a:pt x="323" y="368"/>
                  </a:lnTo>
                  <a:lnTo>
                    <a:pt x="326" y="362"/>
                  </a:lnTo>
                  <a:lnTo>
                    <a:pt x="329" y="357"/>
                  </a:lnTo>
                  <a:lnTo>
                    <a:pt x="332" y="351"/>
                  </a:lnTo>
                  <a:close/>
                  <a:moveTo>
                    <a:pt x="126" y="516"/>
                  </a:moveTo>
                  <a:lnTo>
                    <a:pt x="108" y="496"/>
                  </a:lnTo>
                  <a:lnTo>
                    <a:pt x="111" y="493"/>
                  </a:lnTo>
                  <a:lnTo>
                    <a:pt x="129" y="514"/>
                  </a:lnTo>
                  <a:lnTo>
                    <a:pt x="126" y="516"/>
                  </a:lnTo>
                  <a:close/>
                  <a:moveTo>
                    <a:pt x="206" y="486"/>
                  </a:moveTo>
                  <a:lnTo>
                    <a:pt x="164" y="481"/>
                  </a:lnTo>
                  <a:lnTo>
                    <a:pt x="167" y="479"/>
                  </a:lnTo>
                  <a:lnTo>
                    <a:pt x="154" y="468"/>
                  </a:lnTo>
                  <a:lnTo>
                    <a:pt x="160" y="470"/>
                  </a:lnTo>
                  <a:lnTo>
                    <a:pt x="166" y="470"/>
                  </a:lnTo>
                  <a:lnTo>
                    <a:pt x="173" y="471"/>
                  </a:lnTo>
                  <a:lnTo>
                    <a:pt x="180" y="471"/>
                  </a:lnTo>
                  <a:lnTo>
                    <a:pt x="189" y="473"/>
                  </a:lnTo>
                  <a:lnTo>
                    <a:pt x="196" y="471"/>
                  </a:lnTo>
                  <a:lnTo>
                    <a:pt x="203" y="471"/>
                  </a:lnTo>
                  <a:lnTo>
                    <a:pt x="210" y="468"/>
                  </a:lnTo>
                  <a:lnTo>
                    <a:pt x="217" y="466"/>
                  </a:lnTo>
                  <a:lnTo>
                    <a:pt x="223" y="461"/>
                  </a:lnTo>
                  <a:lnTo>
                    <a:pt x="222" y="464"/>
                  </a:lnTo>
                  <a:lnTo>
                    <a:pt x="220" y="467"/>
                  </a:lnTo>
                  <a:lnTo>
                    <a:pt x="219" y="468"/>
                  </a:lnTo>
                  <a:lnTo>
                    <a:pt x="219" y="471"/>
                  </a:lnTo>
                  <a:lnTo>
                    <a:pt x="219" y="474"/>
                  </a:lnTo>
                  <a:lnTo>
                    <a:pt x="219" y="477"/>
                  </a:lnTo>
                  <a:lnTo>
                    <a:pt x="217" y="480"/>
                  </a:lnTo>
                  <a:lnTo>
                    <a:pt x="214" y="481"/>
                  </a:lnTo>
                  <a:lnTo>
                    <a:pt x="212" y="484"/>
                  </a:lnTo>
                  <a:lnTo>
                    <a:pt x="206" y="486"/>
                  </a:lnTo>
                  <a:close/>
                  <a:moveTo>
                    <a:pt x="219" y="454"/>
                  </a:moveTo>
                  <a:lnTo>
                    <a:pt x="194" y="461"/>
                  </a:lnTo>
                  <a:lnTo>
                    <a:pt x="229" y="437"/>
                  </a:lnTo>
                  <a:lnTo>
                    <a:pt x="219" y="454"/>
                  </a:lnTo>
                  <a:close/>
                  <a:moveTo>
                    <a:pt x="177" y="262"/>
                  </a:moveTo>
                  <a:lnTo>
                    <a:pt x="189" y="255"/>
                  </a:lnTo>
                  <a:lnTo>
                    <a:pt x="184" y="252"/>
                  </a:lnTo>
                  <a:lnTo>
                    <a:pt x="186" y="249"/>
                  </a:lnTo>
                  <a:lnTo>
                    <a:pt x="187" y="249"/>
                  </a:lnTo>
                  <a:lnTo>
                    <a:pt x="190" y="248"/>
                  </a:lnTo>
                  <a:lnTo>
                    <a:pt x="193" y="249"/>
                  </a:lnTo>
                  <a:lnTo>
                    <a:pt x="194" y="249"/>
                  </a:lnTo>
                  <a:lnTo>
                    <a:pt x="196" y="249"/>
                  </a:lnTo>
                  <a:lnTo>
                    <a:pt x="197" y="249"/>
                  </a:lnTo>
                  <a:lnTo>
                    <a:pt x="197" y="248"/>
                  </a:lnTo>
                  <a:lnTo>
                    <a:pt x="197" y="245"/>
                  </a:lnTo>
                  <a:lnTo>
                    <a:pt x="194" y="241"/>
                  </a:lnTo>
                  <a:lnTo>
                    <a:pt x="189" y="241"/>
                  </a:lnTo>
                  <a:lnTo>
                    <a:pt x="197" y="234"/>
                  </a:lnTo>
                  <a:lnTo>
                    <a:pt x="206" y="228"/>
                  </a:lnTo>
                  <a:lnTo>
                    <a:pt x="217" y="221"/>
                  </a:lnTo>
                  <a:lnTo>
                    <a:pt x="227" y="216"/>
                  </a:lnTo>
                  <a:lnTo>
                    <a:pt x="239" y="212"/>
                  </a:lnTo>
                  <a:lnTo>
                    <a:pt x="252" y="209"/>
                  </a:lnTo>
                  <a:lnTo>
                    <a:pt x="263" y="208"/>
                  </a:lnTo>
                  <a:lnTo>
                    <a:pt x="275" y="209"/>
                  </a:lnTo>
                  <a:lnTo>
                    <a:pt x="286" y="212"/>
                  </a:lnTo>
                  <a:lnTo>
                    <a:pt x="298" y="218"/>
                  </a:lnTo>
                  <a:lnTo>
                    <a:pt x="289" y="221"/>
                  </a:lnTo>
                  <a:lnTo>
                    <a:pt x="282" y="223"/>
                  </a:lnTo>
                  <a:lnTo>
                    <a:pt x="273" y="223"/>
                  </a:lnTo>
                  <a:lnTo>
                    <a:pt x="266" y="223"/>
                  </a:lnTo>
                  <a:lnTo>
                    <a:pt x="257" y="223"/>
                  </a:lnTo>
                  <a:lnTo>
                    <a:pt x="249" y="223"/>
                  </a:lnTo>
                  <a:lnTo>
                    <a:pt x="242" y="225"/>
                  </a:lnTo>
                  <a:lnTo>
                    <a:pt x="233" y="226"/>
                  </a:lnTo>
                  <a:lnTo>
                    <a:pt x="226" y="229"/>
                  </a:lnTo>
                  <a:lnTo>
                    <a:pt x="219" y="235"/>
                  </a:lnTo>
                  <a:lnTo>
                    <a:pt x="226" y="234"/>
                  </a:lnTo>
                  <a:lnTo>
                    <a:pt x="233" y="234"/>
                  </a:lnTo>
                  <a:lnTo>
                    <a:pt x="240" y="234"/>
                  </a:lnTo>
                  <a:lnTo>
                    <a:pt x="247" y="235"/>
                  </a:lnTo>
                  <a:lnTo>
                    <a:pt x="255" y="235"/>
                  </a:lnTo>
                  <a:lnTo>
                    <a:pt x="263" y="236"/>
                  </a:lnTo>
                  <a:lnTo>
                    <a:pt x="270" y="238"/>
                  </a:lnTo>
                  <a:lnTo>
                    <a:pt x="277" y="241"/>
                  </a:lnTo>
                  <a:lnTo>
                    <a:pt x="285" y="242"/>
                  </a:lnTo>
                  <a:lnTo>
                    <a:pt x="292" y="245"/>
                  </a:lnTo>
                  <a:lnTo>
                    <a:pt x="287" y="246"/>
                  </a:lnTo>
                  <a:lnTo>
                    <a:pt x="283" y="251"/>
                  </a:lnTo>
                  <a:lnTo>
                    <a:pt x="279" y="254"/>
                  </a:lnTo>
                  <a:lnTo>
                    <a:pt x="275" y="258"/>
                  </a:lnTo>
                  <a:lnTo>
                    <a:pt x="270" y="261"/>
                  </a:lnTo>
                  <a:lnTo>
                    <a:pt x="265" y="264"/>
                  </a:lnTo>
                  <a:lnTo>
                    <a:pt x="260" y="265"/>
                  </a:lnTo>
                  <a:lnTo>
                    <a:pt x="255" y="266"/>
                  </a:lnTo>
                  <a:lnTo>
                    <a:pt x="249" y="265"/>
                  </a:lnTo>
                  <a:lnTo>
                    <a:pt x="243" y="262"/>
                  </a:lnTo>
                  <a:lnTo>
                    <a:pt x="236" y="248"/>
                  </a:lnTo>
                  <a:lnTo>
                    <a:pt x="234" y="249"/>
                  </a:lnTo>
                  <a:lnTo>
                    <a:pt x="232" y="249"/>
                  </a:lnTo>
                  <a:lnTo>
                    <a:pt x="230" y="251"/>
                  </a:lnTo>
                  <a:lnTo>
                    <a:pt x="229" y="251"/>
                  </a:lnTo>
                  <a:lnTo>
                    <a:pt x="227" y="252"/>
                  </a:lnTo>
                  <a:lnTo>
                    <a:pt x="224" y="252"/>
                  </a:lnTo>
                  <a:lnTo>
                    <a:pt x="223" y="254"/>
                  </a:lnTo>
                  <a:lnTo>
                    <a:pt x="222" y="255"/>
                  </a:lnTo>
                  <a:lnTo>
                    <a:pt x="220" y="256"/>
                  </a:lnTo>
                  <a:lnTo>
                    <a:pt x="219" y="258"/>
                  </a:lnTo>
                  <a:lnTo>
                    <a:pt x="220" y="261"/>
                  </a:lnTo>
                  <a:lnTo>
                    <a:pt x="222" y="262"/>
                  </a:lnTo>
                  <a:lnTo>
                    <a:pt x="223" y="264"/>
                  </a:lnTo>
                  <a:lnTo>
                    <a:pt x="226" y="266"/>
                  </a:lnTo>
                  <a:lnTo>
                    <a:pt x="229" y="268"/>
                  </a:lnTo>
                  <a:lnTo>
                    <a:pt x="230" y="268"/>
                  </a:lnTo>
                  <a:lnTo>
                    <a:pt x="234" y="269"/>
                  </a:lnTo>
                  <a:lnTo>
                    <a:pt x="237" y="269"/>
                  </a:lnTo>
                  <a:lnTo>
                    <a:pt x="240" y="269"/>
                  </a:lnTo>
                  <a:lnTo>
                    <a:pt x="243" y="269"/>
                  </a:lnTo>
                  <a:lnTo>
                    <a:pt x="242" y="272"/>
                  </a:lnTo>
                  <a:lnTo>
                    <a:pt x="237" y="274"/>
                  </a:lnTo>
                  <a:lnTo>
                    <a:pt x="232" y="275"/>
                  </a:lnTo>
                  <a:lnTo>
                    <a:pt x="226" y="276"/>
                  </a:lnTo>
                  <a:lnTo>
                    <a:pt x="220" y="278"/>
                  </a:lnTo>
                  <a:lnTo>
                    <a:pt x="214" y="279"/>
                  </a:lnTo>
                  <a:lnTo>
                    <a:pt x="212" y="282"/>
                  </a:lnTo>
                  <a:lnTo>
                    <a:pt x="210" y="287"/>
                  </a:lnTo>
                  <a:lnTo>
                    <a:pt x="214" y="292"/>
                  </a:lnTo>
                  <a:lnTo>
                    <a:pt x="223" y="299"/>
                  </a:lnTo>
                  <a:lnTo>
                    <a:pt x="220" y="299"/>
                  </a:lnTo>
                  <a:lnTo>
                    <a:pt x="217" y="299"/>
                  </a:lnTo>
                  <a:lnTo>
                    <a:pt x="214" y="301"/>
                  </a:lnTo>
                  <a:lnTo>
                    <a:pt x="213" y="302"/>
                  </a:lnTo>
                  <a:lnTo>
                    <a:pt x="212" y="304"/>
                  </a:lnTo>
                  <a:lnTo>
                    <a:pt x="210" y="307"/>
                  </a:lnTo>
                  <a:lnTo>
                    <a:pt x="209" y="309"/>
                  </a:lnTo>
                  <a:lnTo>
                    <a:pt x="209" y="311"/>
                  </a:lnTo>
                  <a:lnTo>
                    <a:pt x="209" y="314"/>
                  </a:lnTo>
                  <a:lnTo>
                    <a:pt x="209" y="317"/>
                  </a:lnTo>
                  <a:lnTo>
                    <a:pt x="210" y="318"/>
                  </a:lnTo>
                  <a:lnTo>
                    <a:pt x="210" y="319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09" y="324"/>
                  </a:lnTo>
                  <a:lnTo>
                    <a:pt x="209" y="322"/>
                  </a:lnTo>
                  <a:lnTo>
                    <a:pt x="209" y="321"/>
                  </a:lnTo>
                  <a:lnTo>
                    <a:pt x="209" y="319"/>
                  </a:lnTo>
                  <a:lnTo>
                    <a:pt x="209" y="318"/>
                  </a:lnTo>
                  <a:lnTo>
                    <a:pt x="209" y="317"/>
                  </a:lnTo>
                  <a:lnTo>
                    <a:pt x="207" y="317"/>
                  </a:lnTo>
                  <a:lnTo>
                    <a:pt x="206" y="317"/>
                  </a:lnTo>
                  <a:lnTo>
                    <a:pt x="204" y="318"/>
                  </a:lnTo>
                  <a:lnTo>
                    <a:pt x="203" y="319"/>
                  </a:lnTo>
                  <a:lnTo>
                    <a:pt x="202" y="321"/>
                  </a:lnTo>
                  <a:lnTo>
                    <a:pt x="202" y="322"/>
                  </a:lnTo>
                  <a:lnTo>
                    <a:pt x="202" y="325"/>
                  </a:lnTo>
                  <a:lnTo>
                    <a:pt x="202" y="327"/>
                  </a:lnTo>
                  <a:lnTo>
                    <a:pt x="202" y="328"/>
                  </a:lnTo>
                  <a:lnTo>
                    <a:pt x="202" y="330"/>
                  </a:lnTo>
                  <a:lnTo>
                    <a:pt x="202" y="332"/>
                  </a:lnTo>
                  <a:lnTo>
                    <a:pt x="202" y="334"/>
                  </a:lnTo>
                  <a:lnTo>
                    <a:pt x="203" y="337"/>
                  </a:lnTo>
                  <a:lnTo>
                    <a:pt x="204" y="337"/>
                  </a:lnTo>
                  <a:lnTo>
                    <a:pt x="206" y="338"/>
                  </a:lnTo>
                  <a:lnTo>
                    <a:pt x="209" y="337"/>
                  </a:lnTo>
                  <a:lnTo>
                    <a:pt x="210" y="337"/>
                  </a:lnTo>
                  <a:lnTo>
                    <a:pt x="212" y="335"/>
                  </a:lnTo>
                  <a:lnTo>
                    <a:pt x="213" y="334"/>
                  </a:lnTo>
                  <a:lnTo>
                    <a:pt x="213" y="332"/>
                  </a:lnTo>
                  <a:lnTo>
                    <a:pt x="214" y="331"/>
                  </a:lnTo>
                  <a:lnTo>
                    <a:pt x="216" y="331"/>
                  </a:lnTo>
                  <a:lnTo>
                    <a:pt x="220" y="337"/>
                  </a:lnTo>
                  <a:lnTo>
                    <a:pt x="224" y="342"/>
                  </a:lnTo>
                  <a:lnTo>
                    <a:pt x="227" y="348"/>
                  </a:lnTo>
                  <a:lnTo>
                    <a:pt x="230" y="352"/>
                  </a:lnTo>
                  <a:lnTo>
                    <a:pt x="233" y="358"/>
                  </a:lnTo>
                  <a:lnTo>
                    <a:pt x="234" y="362"/>
                  </a:lnTo>
                  <a:lnTo>
                    <a:pt x="237" y="367"/>
                  </a:lnTo>
                  <a:lnTo>
                    <a:pt x="240" y="372"/>
                  </a:lnTo>
                  <a:lnTo>
                    <a:pt x="243" y="378"/>
                  </a:lnTo>
                  <a:lnTo>
                    <a:pt x="246" y="385"/>
                  </a:lnTo>
                  <a:lnTo>
                    <a:pt x="243" y="388"/>
                  </a:lnTo>
                  <a:lnTo>
                    <a:pt x="242" y="391"/>
                  </a:lnTo>
                  <a:lnTo>
                    <a:pt x="240" y="394"/>
                  </a:lnTo>
                  <a:lnTo>
                    <a:pt x="239" y="397"/>
                  </a:lnTo>
                  <a:lnTo>
                    <a:pt x="236" y="400"/>
                  </a:lnTo>
                  <a:lnTo>
                    <a:pt x="234" y="403"/>
                  </a:lnTo>
                  <a:lnTo>
                    <a:pt x="232" y="405"/>
                  </a:lnTo>
                  <a:lnTo>
                    <a:pt x="230" y="407"/>
                  </a:lnTo>
                  <a:lnTo>
                    <a:pt x="226" y="407"/>
                  </a:lnTo>
                  <a:lnTo>
                    <a:pt x="223" y="407"/>
                  </a:lnTo>
                  <a:lnTo>
                    <a:pt x="189" y="395"/>
                  </a:lnTo>
                  <a:lnTo>
                    <a:pt x="190" y="394"/>
                  </a:lnTo>
                  <a:lnTo>
                    <a:pt x="190" y="393"/>
                  </a:lnTo>
                  <a:lnTo>
                    <a:pt x="192" y="393"/>
                  </a:lnTo>
                  <a:lnTo>
                    <a:pt x="193" y="391"/>
                  </a:lnTo>
                  <a:lnTo>
                    <a:pt x="194" y="391"/>
                  </a:lnTo>
                  <a:lnTo>
                    <a:pt x="196" y="390"/>
                  </a:lnTo>
                  <a:lnTo>
                    <a:pt x="197" y="390"/>
                  </a:lnTo>
                  <a:lnTo>
                    <a:pt x="199" y="388"/>
                  </a:lnTo>
                  <a:lnTo>
                    <a:pt x="200" y="387"/>
                  </a:lnTo>
                  <a:lnTo>
                    <a:pt x="202" y="385"/>
                  </a:lnTo>
                  <a:lnTo>
                    <a:pt x="184" y="385"/>
                  </a:lnTo>
                  <a:lnTo>
                    <a:pt x="189" y="383"/>
                  </a:lnTo>
                  <a:lnTo>
                    <a:pt x="193" y="381"/>
                  </a:lnTo>
                  <a:lnTo>
                    <a:pt x="197" y="380"/>
                  </a:lnTo>
                  <a:lnTo>
                    <a:pt x="202" y="377"/>
                  </a:lnTo>
                  <a:lnTo>
                    <a:pt x="204" y="375"/>
                  </a:lnTo>
                  <a:lnTo>
                    <a:pt x="209" y="374"/>
                  </a:lnTo>
                  <a:lnTo>
                    <a:pt x="213" y="371"/>
                  </a:lnTo>
                  <a:lnTo>
                    <a:pt x="216" y="370"/>
                  </a:lnTo>
                  <a:lnTo>
                    <a:pt x="220" y="367"/>
                  </a:lnTo>
                  <a:lnTo>
                    <a:pt x="226" y="365"/>
                  </a:lnTo>
                  <a:lnTo>
                    <a:pt x="224" y="361"/>
                  </a:lnTo>
                  <a:lnTo>
                    <a:pt x="223" y="358"/>
                  </a:lnTo>
                  <a:lnTo>
                    <a:pt x="223" y="355"/>
                  </a:lnTo>
                  <a:lnTo>
                    <a:pt x="222" y="352"/>
                  </a:lnTo>
                  <a:lnTo>
                    <a:pt x="220" y="350"/>
                  </a:lnTo>
                  <a:lnTo>
                    <a:pt x="219" y="348"/>
                  </a:lnTo>
                  <a:lnTo>
                    <a:pt x="216" y="345"/>
                  </a:lnTo>
                  <a:lnTo>
                    <a:pt x="214" y="342"/>
                  </a:lnTo>
                  <a:lnTo>
                    <a:pt x="213" y="341"/>
                  </a:lnTo>
                  <a:lnTo>
                    <a:pt x="212" y="338"/>
                  </a:lnTo>
                  <a:lnTo>
                    <a:pt x="202" y="358"/>
                  </a:lnTo>
                  <a:lnTo>
                    <a:pt x="212" y="365"/>
                  </a:lnTo>
                  <a:lnTo>
                    <a:pt x="209" y="364"/>
                  </a:lnTo>
                  <a:lnTo>
                    <a:pt x="206" y="364"/>
                  </a:lnTo>
                  <a:lnTo>
                    <a:pt x="204" y="364"/>
                  </a:lnTo>
                  <a:lnTo>
                    <a:pt x="202" y="364"/>
                  </a:lnTo>
                  <a:lnTo>
                    <a:pt x="199" y="364"/>
                  </a:lnTo>
                  <a:lnTo>
                    <a:pt x="196" y="364"/>
                  </a:lnTo>
                  <a:lnTo>
                    <a:pt x="194" y="364"/>
                  </a:lnTo>
                  <a:lnTo>
                    <a:pt x="194" y="365"/>
                  </a:lnTo>
                  <a:lnTo>
                    <a:pt x="193" y="367"/>
                  </a:lnTo>
                  <a:lnTo>
                    <a:pt x="194" y="368"/>
                  </a:lnTo>
                  <a:lnTo>
                    <a:pt x="186" y="362"/>
                  </a:lnTo>
                  <a:lnTo>
                    <a:pt x="182" y="357"/>
                  </a:lnTo>
                  <a:lnTo>
                    <a:pt x="177" y="348"/>
                  </a:lnTo>
                  <a:lnTo>
                    <a:pt x="176" y="340"/>
                  </a:lnTo>
                  <a:lnTo>
                    <a:pt x="176" y="331"/>
                  </a:lnTo>
                  <a:lnTo>
                    <a:pt x="177" y="321"/>
                  </a:lnTo>
                  <a:lnTo>
                    <a:pt x="177" y="311"/>
                  </a:lnTo>
                  <a:lnTo>
                    <a:pt x="179" y="302"/>
                  </a:lnTo>
                  <a:lnTo>
                    <a:pt x="179" y="294"/>
                  </a:lnTo>
                  <a:lnTo>
                    <a:pt x="177" y="287"/>
                  </a:lnTo>
                  <a:lnTo>
                    <a:pt x="174" y="287"/>
                  </a:lnTo>
                  <a:lnTo>
                    <a:pt x="173" y="284"/>
                  </a:lnTo>
                  <a:lnTo>
                    <a:pt x="174" y="281"/>
                  </a:lnTo>
                  <a:lnTo>
                    <a:pt x="176" y="278"/>
                  </a:lnTo>
                  <a:lnTo>
                    <a:pt x="177" y="276"/>
                  </a:lnTo>
                  <a:lnTo>
                    <a:pt x="179" y="274"/>
                  </a:lnTo>
                  <a:lnTo>
                    <a:pt x="180" y="271"/>
                  </a:lnTo>
                  <a:lnTo>
                    <a:pt x="180" y="269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77" y="262"/>
                  </a:lnTo>
                  <a:close/>
                  <a:moveTo>
                    <a:pt x="177" y="403"/>
                  </a:moveTo>
                  <a:lnTo>
                    <a:pt x="177" y="403"/>
                  </a:lnTo>
                  <a:lnTo>
                    <a:pt x="177" y="404"/>
                  </a:lnTo>
                  <a:lnTo>
                    <a:pt x="177" y="405"/>
                  </a:lnTo>
                  <a:lnTo>
                    <a:pt x="177" y="407"/>
                  </a:lnTo>
                  <a:lnTo>
                    <a:pt x="176" y="407"/>
                  </a:lnTo>
                  <a:lnTo>
                    <a:pt x="176" y="408"/>
                  </a:lnTo>
                  <a:lnTo>
                    <a:pt x="174" y="410"/>
                  </a:lnTo>
                  <a:lnTo>
                    <a:pt x="167" y="410"/>
                  </a:lnTo>
                  <a:lnTo>
                    <a:pt x="167" y="408"/>
                  </a:lnTo>
                  <a:lnTo>
                    <a:pt x="167" y="407"/>
                  </a:lnTo>
                  <a:lnTo>
                    <a:pt x="167" y="405"/>
                  </a:lnTo>
                  <a:lnTo>
                    <a:pt x="169" y="404"/>
                  </a:lnTo>
                  <a:lnTo>
                    <a:pt x="170" y="404"/>
                  </a:lnTo>
                  <a:lnTo>
                    <a:pt x="171" y="403"/>
                  </a:lnTo>
                  <a:lnTo>
                    <a:pt x="173" y="403"/>
                  </a:lnTo>
                  <a:lnTo>
                    <a:pt x="174" y="403"/>
                  </a:lnTo>
                  <a:lnTo>
                    <a:pt x="176" y="403"/>
                  </a:lnTo>
                  <a:lnTo>
                    <a:pt x="177" y="403"/>
                  </a:lnTo>
                  <a:close/>
                  <a:moveTo>
                    <a:pt x="194" y="417"/>
                  </a:moveTo>
                  <a:lnTo>
                    <a:pt x="219" y="420"/>
                  </a:lnTo>
                  <a:lnTo>
                    <a:pt x="220" y="420"/>
                  </a:lnTo>
                  <a:lnTo>
                    <a:pt x="222" y="420"/>
                  </a:lnTo>
                  <a:lnTo>
                    <a:pt x="223" y="420"/>
                  </a:lnTo>
                  <a:lnTo>
                    <a:pt x="224" y="420"/>
                  </a:lnTo>
                  <a:lnTo>
                    <a:pt x="226" y="420"/>
                  </a:lnTo>
                  <a:lnTo>
                    <a:pt x="224" y="420"/>
                  </a:lnTo>
                  <a:lnTo>
                    <a:pt x="223" y="420"/>
                  </a:lnTo>
                  <a:lnTo>
                    <a:pt x="220" y="420"/>
                  </a:lnTo>
                  <a:lnTo>
                    <a:pt x="219" y="420"/>
                  </a:lnTo>
                  <a:lnTo>
                    <a:pt x="217" y="420"/>
                  </a:lnTo>
                  <a:lnTo>
                    <a:pt x="216" y="421"/>
                  </a:lnTo>
                  <a:lnTo>
                    <a:pt x="214" y="421"/>
                  </a:lnTo>
                  <a:lnTo>
                    <a:pt x="213" y="421"/>
                  </a:lnTo>
                  <a:lnTo>
                    <a:pt x="212" y="423"/>
                  </a:lnTo>
                  <a:lnTo>
                    <a:pt x="212" y="424"/>
                  </a:lnTo>
                  <a:lnTo>
                    <a:pt x="216" y="427"/>
                  </a:lnTo>
                  <a:lnTo>
                    <a:pt x="220" y="427"/>
                  </a:lnTo>
                  <a:lnTo>
                    <a:pt x="224" y="427"/>
                  </a:lnTo>
                  <a:lnTo>
                    <a:pt x="229" y="427"/>
                  </a:lnTo>
                  <a:lnTo>
                    <a:pt x="233" y="426"/>
                  </a:lnTo>
                  <a:lnTo>
                    <a:pt x="237" y="424"/>
                  </a:lnTo>
                  <a:lnTo>
                    <a:pt x="242" y="423"/>
                  </a:lnTo>
                  <a:lnTo>
                    <a:pt x="246" y="423"/>
                  </a:lnTo>
                  <a:lnTo>
                    <a:pt x="249" y="423"/>
                  </a:lnTo>
                  <a:lnTo>
                    <a:pt x="253" y="424"/>
                  </a:lnTo>
                  <a:lnTo>
                    <a:pt x="239" y="430"/>
                  </a:lnTo>
                  <a:lnTo>
                    <a:pt x="224" y="434"/>
                  </a:lnTo>
                  <a:lnTo>
                    <a:pt x="210" y="437"/>
                  </a:lnTo>
                  <a:lnTo>
                    <a:pt x="194" y="438"/>
                  </a:lnTo>
                  <a:lnTo>
                    <a:pt x="180" y="438"/>
                  </a:lnTo>
                  <a:lnTo>
                    <a:pt x="166" y="438"/>
                  </a:lnTo>
                  <a:lnTo>
                    <a:pt x="151" y="437"/>
                  </a:lnTo>
                  <a:lnTo>
                    <a:pt x="137" y="434"/>
                  </a:lnTo>
                  <a:lnTo>
                    <a:pt x="123" y="430"/>
                  </a:lnTo>
                  <a:lnTo>
                    <a:pt x="108" y="424"/>
                  </a:lnTo>
                  <a:lnTo>
                    <a:pt x="117" y="424"/>
                  </a:lnTo>
                  <a:lnTo>
                    <a:pt x="126" y="424"/>
                  </a:lnTo>
                  <a:lnTo>
                    <a:pt x="133" y="424"/>
                  </a:lnTo>
                  <a:lnTo>
                    <a:pt x="141" y="423"/>
                  </a:lnTo>
                  <a:lnTo>
                    <a:pt x="151" y="423"/>
                  </a:lnTo>
                  <a:lnTo>
                    <a:pt x="160" y="421"/>
                  </a:lnTo>
                  <a:lnTo>
                    <a:pt x="169" y="420"/>
                  </a:lnTo>
                  <a:lnTo>
                    <a:pt x="177" y="418"/>
                  </a:lnTo>
                  <a:lnTo>
                    <a:pt x="186" y="418"/>
                  </a:lnTo>
                  <a:lnTo>
                    <a:pt x="194" y="417"/>
                  </a:lnTo>
                  <a:close/>
                  <a:moveTo>
                    <a:pt x="154" y="383"/>
                  </a:moveTo>
                  <a:lnTo>
                    <a:pt x="154" y="385"/>
                  </a:lnTo>
                  <a:lnTo>
                    <a:pt x="130" y="378"/>
                  </a:lnTo>
                  <a:lnTo>
                    <a:pt x="130" y="375"/>
                  </a:lnTo>
                  <a:lnTo>
                    <a:pt x="154" y="383"/>
                  </a:lnTo>
                  <a:close/>
                  <a:moveTo>
                    <a:pt x="27" y="321"/>
                  </a:moveTo>
                  <a:lnTo>
                    <a:pt x="23" y="307"/>
                  </a:lnTo>
                  <a:lnTo>
                    <a:pt x="24" y="308"/>
                  </a:lnTo>
                  <a:lnTo>
                    <a:pt x="25" y="309"/>
                  </a:lnTo>
                  <a:lnTo>
                    <a:pt x="27" y="309"/>
                  </a:lnTo>
                  <a:lnTo>
                    <a:pt x="28" y="311"/>
                  </a:lnTo>
                  <a:lnTo>
                    <a:pt x="28" y="312"/>
                  </a:lnTo>
                  <a:lnTo>
                    <a:pt x="30" y="312"/>
                  </a:lnTo>
                  <a:lnTo>
                    <a:pt x="30" y="314"/>
                  </a:lnTo>
                  <a:lnTo>
                    <a:pt x="30" y="315"/>
                  </a:lnTo>
                  <a:lnTo>
                    <a:pt x="30" y="317"/>
                  </a:lnTo>
                  <a:lnTo>
                    <a:pt x="27" y="321"/>
                  </a:lnTo>
                  <a:close/>
                  <a:moveTo>
                    <a:pt x="51" y="262"/>
                  </a:moveTo>
                  <a:lnTo>
                    <a:pt x="50" y="259"/>
                  </a:lnTo>
                  <a:lnTo>
                    <a:pt x="50" y="256"/>
                  </a:lnTo>
                  <a:lnTo>
                    <a:pt x="51" y="255"/>
                  </a:lnTo>
                  <a:lnTo>
                    <a:pt x="53" y="252"/>
                  </a:lnTo>
                  <a:lnTo>
                    <a:pt x="54" y="251"/>
                  </a:lnTo>
                  <a:lnTo>
                    <a:pt x="57" y="249"/>
                  </a:lnTo>
                  <a:lnTo>
                    <a:pt x="61" y="248"/>
                  </a:lnTo>
                  <a:lnTo>
                    <a:pt x="64" y="246"/>
                  </a:lnTo>
                  <a:lnTo>
                    <a:pt x="67" y="245"/>
                  </a:lnTo>
                  <a:lnTo>
                    <a:pt x="71" y="245"/>
                  </a:lnTo>
                  <a:lnTo>
                    <a:pt x="73" y="245"/>
                  </a:lnTo>
                  <a:lnTo>
                    <a:pt x="74" y="245"/>
                  </a:lnTo>
                  <a:lnTo>
                    <a:pt x="76" y="245"/>
                  </a:lnTo>
                  <a:lnTo>
                    <a:pt x="77" y="245"/>
                  </a:lnTo>
                  <a:lnTo>
                    <a:pt x="78" y="245"/>
                  </a:lnTo>
                  <a:lnTo>
                    <a:pt x="80" y="245"/>
                  </a:lnTo>
                  <a:lnTo>
                    <a:pt x="81" y="245"/>
                  </a:lnTo>
                  <a:lnTo>
                    <a:pt x="83" y="244"/>
                  </a:lnTo>
                  <a:lnTo>
                    <a:pt x="84" y="242"/>
                  </a:lnTo>
                  <a:lnTo>
                    <a:pt x="86" y="241"/>
                  </a:lnTo>
                  <a:lnTo>
                    <a:pt x="80" y="238"/>
                  </a:lnTo>
                  <a:lnTo>
                    <a:pt x="74" y="236"/>
                  </a:lnTo>
                  <a:lnTo>
                    <a:pt x="70" y="235"/>
                  </a:lnTo>
                  <a:lnTo>
                    <a:pt x="64" y="234"/>
                  </a:lnTo>
                  <a:lnTo>
                    <a:pt x="58" y="232"/>
                  </a:lnTo>
                  <a:lnTo>
                    <a:pt x="53" y="231"/>
                  </a:lnTo>
                  <a:lnTo>
                    <a:pt x="47" y="231"/>
                  </a:lnTo>
                  <a:lnTo>
                    <a:pt x="41" y="232"/>
                  </a:lnTo>
                  <a:lnTo>
                    <a:pt x="35" y="232"/>
                  </a:lnTo>
                  <a:lnTo>
                    <a:pt x="30" y="235"/>
                  </a:lnTo>
                  <a:lnTo>
                    <a:pt x="37" y="218"/>
                  </a:lnTo>
                  <a:lnTo>
                    <a:pt x="48" y="219"/>
                  </a:lnTo>
                  <a:lnTo>
                    <a:pt x="60" y="222"/>
                  </a:lnTo>
                  <a:lnTo>
                    <a:pt x="71" y="223"/>
                  </a:lnTo>
                  <a:lnTo>
                    <a:pt x="84" y="225"/>
                  </a:lnTo>
                  <a:lnTo>
                    <a:pt x="96" y="228"/>
                  </a:lnTo>
                  <a:lnTo>
                    <a:pt x="107" y="232"/>
                  </a:lnTo>
                  <a:lnTo>
                    <a:pt x="117" y="235"/>
                  </a:lnTo>
                  <a:lnTo>
                    <a:pt x="124" y="241"/>
                  </a:lnTo>
                  <a:lnTo>
                    <a:pt x="130" y="246"/>
                  </a:lnTo>
                  <a:lnTo>
                    <a:pt x="133" y="255"/>
                  </a:lnTo>
                  <a:lnTo>
                    <a:pt x="131" y="251"/>
                  </a:lnTo>
                  <a:lnTo>
                    <a:pt x="130" y="248"/>
                  </a:lnTo>
                  <a:lnTo>
                    <a:pt x="127" y="245"/>
                  </a:lnTo>
                  <a:lnTo>
                    <a:pt x="124" y="244"/>
                  </a:lnTo>
                  <a:lnTo>
                    <a:pt x="121" y="242"/>
                  </a:lnTo>
                  <a:lnTo>
                    <a:pt x="117" y="242"/>
                  </a:lnTo>
                  <a:lnTo>
                    <a:pt x="114" y="241"/>
                  </a:lnTo>
                  <a:lnTo>
                    <a:pt x="110" y="241"/>
                  </a:lnTo>
                  <a:lnTo>
                    <a:pt x="106" y="241"/>
                  </a:lnTo>
                  <a:lnTo>
                    <a:pt x="103" y="241"/>
                  </a:lnTo>
                  <a:lnTo>
                    <a:pt x="98" y="245"/>
                  </a:lnTo>
                  <a:lnTo>
                    <a:pt x="101" y="246"/>
                  </a:lnTo>
                  <a:lnTo>
                    <a:pt x="104" y="246"/>
                  </a:lnTo>
                  <a:lnTo>
                    <a:pt x="107" y="248"/>
                  </a:lnTo>
                  <a:lnTo>
                    <a:pt x="110" y="249"/>
                  </a:lnTo>
                  <a:lnTo>
                    <a:pt x="113" y="251"/>
                  </a:lnTo>
                  <a:lnTo>
                    <a:pt x="114" y="252"/>
                  </a:lnTo>
                  <a:lnTo>
                    <a:pt x="117" y="255"/>
                  </a:lnTo>
                  <a:lnTo>
                    <a:pt x="118" y="256"/>
                  </a:lnTo>
                  <a:lnTo>
                    <a:pt x="120" y="259"/>
                  </a:lnTo>
                  <a:lnTo>
                    <a:pt x="123" y="262"/>
                  </a:lnTo>
                  <a:lnTo>
                    <a:pt x="116" y="269"/>
                  </a:lnTo>
                  <a:lnTo>
                    <a:pt x="117" y="271"/>
                  </a:lnTo>
                  <a:lnTo>
                    <a:pt x="118" y="272"/>
                  </a:lnTo>
                  <a:lnTo>
                    <a:pt x="120" y="272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4" y="272"/>
                  </a:lnTo>
                  <a:lnTo>
                    <a:pt x="126" y="272"/>
                  </a:lnTo>
                  <a:lnTo>
                    <a:pt x="124" y="276"/>
                  </a:lnTo>
                  <a:lnTo>
                    <a:pt x="123" y="279"/>
                  </a:lnTo>
                  <a:lnTo>
                    <a:pt x="120" y="282"/>
                  </a:lnTo>
                  <a:lnTo>
                    <a:pt x="117" y="284"/>
                  </a:lnTo>
                  <a:lnTo>
                    <a:pt x="113" y="285"/>
                  </a:lnTo>
                  <a:lnTo>
                    <a:pt x="110" y="285"/>
                  </a:lnTo>
                  <a:lnTo>
                    <a:pt x="106" y="287"/>
                  </a:lnTo>
                  <a:lnTo>
                    <a:pt x="103" y="287"/>
                  </a:lnTo>
                  <a:lnTo>
                    <a:pt x="98" y="288"/>
                  </a:lnTo>
                  <a:lnTo>
                    <a:pt x="96" y="289"/>
                  </a:lnTo>
                  <a:lnTo>
                    <a:pt x="98" y="279"/>
                  </a:lnTo>
                  <a:lnTo>
                    <a:pt x="94" y="278"/>
                  </a:lnTo>
                  <a:lnTo>
                    <a:pt x="88" y="276"/>
                  </a:lnTo>
                  <a:lnTo>
                    <a:pt x="83" y="276"/>
                  </a:lnTo>
                  <a:lnTo>
                    <a:pt x="78" y="275"/>
                  </a:lnTo>
                  <a:lnTo>
                    <a:pt x="73" y="275"/>
                  </a:lnTo>
                  <a:lnTo>
                    <a:pt x="68" y="274"/>
                  </a:lnTo>
                  <a:lnTo>
                    <a:pt x="63" y="272"/>
                  </a:lnTo>
                  <a:lnTo>
                    <a:pt x="58" y="269"/>
                  </a:lnTo>
                  <a:lnTo>
                    <a:pt x="54" y="266"/>
                  </a:lnTo>
                  <a:lnTo>
                    <a:pt x="51" y="262"/>
                  </a:lnTo>
                  <a:close/>
                </a:path>
              </a:pathLst>
            </a:custGeom>
            <a:solidFill>
              <a:srgbClr val="FFE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85" name="Freeform 16"/>
            <p:cNvSpPr>
              <a:spLocks/>
            </p:cNvSpPr>
            <p:nvPr/>
          </p:nvSpPr>
          <p:spPr bwMode="auto">
            <a:xfrm>
              <a:off x="2193" y="1369"/>
              <a:ext cx="1" cy="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0 h 3"/>
                <a:gd name="T4" fmla="*/ 1 w 2"/>
                <a:gd name="T5" fmla="*/ 0 h 3"/>
                <a:gd name="T6" fmla="*/ 0 w 2"/>
                <a:gd name="T7" fmla="*/ 2 h 3"/>
                <a:gd name="T8" fmla="*/ 0 w 2"/>
                <a:gd name="T9" fmla="*/ 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86" name="Freeform 17"/>
            <p:cNvSpPr>
              <a:spLocks/>
            </p:cNvSpPr>
            <p:nvPr/>
          </p:nvSpPr>
          <p:spPr bwMode="auto">
            <a:xfrm>
              <a:off x="2215" y="1295"/>
              <a:ext cx="71" cy="63"/>
            </a:xfrm>
            <a:custGeom>
              <a:avLst/>
              <a:gdLst>
                <a:gd name="T0" fmla="*/ 0 w 142"/>
                <a:gd name="T1" fmla="*/ 62 h 128"/>
                <a:gd name="T2" fmla="*/ 3 w 142"/>
                <a:gd name="T3" fmla="*/ 62 h 128"/>
                <a:gd name="T4" fmla="*/ 7 w 142"/>
                <a:gd name="T5" fmla="*/ 60 h 128"/>
                <a:gd name="T6" fmla="*/ 10 w 142"/>
                <a:gd name="T7" fmla="*/ 58 h 128"/>
                <a:gd name="T8" fmla="*/ 13 w 142"/>
                <a:gd name="T9" fmla="*/ 56 h 128"/>
                <a:gd name="T10" fmla="*/ 16 w 142"/>
                <a:gd name="T11" fmla="*/ 54 h 128"/>
                <a:gd name="T12" fmla="*/ 19 w 142"/>
                <a:gd name="T13" fmla="*/ 53 h 128"/>
                <a:gd name="T14" fmla="*/ 22 w 142"/>
                <a:gd name="T15" fmla="*/ 52 h 128"/>
                <a:gd name="T16" fmla="*/ 25 w 142"/>
                <a:gd name="T17" fmla="*/ 53 h 128"/>
                <a:gd name="T18" fmla="*/ 28 w 142"/>
                <a:gd name="T19" fmla="*/ 54 h 128"/>
                <a:gd name="T20" fmla="*/ 32 w 142"/>
                <a:gd name="T21" fmla="*/ 58 h 128"/>
                <a:gd name="T22" fmla="*/ 37 w 142"/>
                <a:gd name="T23" fmla="*/ 34 h 128"/>
                <a:gd name="T24" fmla="*/ 40 w 142"/>
                <a:gd name="T25" fmla="*/ 49 h 128"/>
                <a:gd name="T26" fmla="*/ 44 w 142"/>
                <a:gd name="T27" fmla="*/ 44 h 128"/>
                <a:gd name="T28" fmla="*/ 48 w 142"/>
                <a:gd name="T29" fmla="*/ 39 h 128"/>
                <a:gd name="T30" fmla="*/ 53 w 142"/>
                <a:gd name="T31" fmla="*/ 34 h 128"/>
                <a:gd name="T32" fmla="*/ 58 w 142"/>
                <a:gd name="T33" fmla="*/ 31 h 128"/>
                <a:gd name="T34" fmla="*/ 62 w 142"/>
                <a:gd name="T35" fmla="*/ 26 h 128"/>
                <a:gd name="T36" fmla="*/ 65 w 142"/>
                <a:gd name="T37" fmla="*/ 21 h 128"/>
                <a:gd name="T38" fmla="*/ 68 w 142"/>
                <a:gd name="T39" fmla="*/ 16 h 128"/>
                <a:gd name="T40" fmla="*/ 70 w 142"/>
                <a:gd name="T41" fmla="*/ 11 h 128"/>
                <a:gd name="T42" fmla="*/ 71 w 142"/>
                <a:gd name="T43" fmla="*/ 5 h 128"/>
                <a:gd name="T44" fmla="*/ 71 w 142"/>
                <a:gd name="T45" fmla="*/ 0 h 128"/>
                <a:gd name="T46" fmla="*/ 66 w 142"/>
                <a:gd name="T47" fmla="*/ 3 h 128"/>
                <a:gd name="T48" fmla="*/ 60 w 142"/>
                <a:gd name="T49" fmla="*/ 10 h 128"/>
                <a:gd name="T50" fmla="*/ 54 w 142"/>
                <a:gd name="T51" fmla="*/ 16 h 128"/>
                <a:gd name="T52" fmla="*/ 47 w 142"/>
                <a:gd name="T53" fmla="*/ 23 h 128"/>
                <a:gd name="T54" fmla="*/ 41 w 142"/>
                <a:gd name="T55" fmla="*/ 29 h 128"/>
                <a:gd name="T56" fmla="*/ 35 w 142"/>
                <a:gd name="T57" fmla="*/ 35 h 128"/>
                <a:gd name="T58" fmla="*/ 28 w 142"/>
                <a:gd name="T59" fmla="*/ 41 h 128"/>
                <a:gd name="T60" fmla="*/ 21 w 142"/>
                <a:gd name="T61" fmla="*/ 47 h 128"/>
                <a:gd name="T62" fmla="*/ 15 w 142"/>
                <a:gd name="T63" fmla="*/ 52 h 128"/>
                <a:gd name="T64" fmla="*/ 7 w 142"/>
                <a:gd name="T65" fmla="*/ 58 h 128"/>
                <a:gd name="T66" fmla="*/ 0 w 142"/>
                <a:gd name="T67" fmla="*/ 63 h 128"/>
                <a:gd name="T68" fmla="*/ 0 w 142"/>
                <a:gd name="T69" fmla="*/ 63 h 128"/>
                <a:gd name="T70" fmla="*/ 0 w 142"/>
                <a:gd name="T71" fmla="*/ 62 h 1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42" h="128">
                  <a:moveTo>
                    <a:pt x="0" y="126"/>
                  </a:moveTo>
                  <a:lnTo>
                    <a:pt x="6" y="125"/>
                  </a:lnTo>
                  <a:lnTo>
                    <a:pt x="13" y="122"/>
                  </a:lnTo>
                  <a:lnTo>
                    <a:pt x="19" y="118"/>
                  </a:lnTo>
                  <a:lnTo>
                    <a:pt x="26" y="113"/>
                  </a:lnTo>
                  <a:lnTo>
                    <a:pt x="31" y="110"/>
                  </a:lnTo>
                  <a:lnTo>
                    <a:pt x="37" y="108"/>
                  </a:lnTo>
                  <a:lnTo>
                    <a:pt x="44" y="106"/>
                  </a:lnTo>
                  <a:lnTo>
                    <a:pt x="50" y="108"/>
                  </a:lnTo>
                  <a:lnTo>
                    <a:pt x="56" y="110"/>
                  </a:lnTo>
                  <a:lnTo>
                    <a:pt x="63" y="118"/>
                  </a:lnTo>
                  <a:lnTo>
                    <a:pt x="73" y="69"/>
                  </a:lnTo>
                  <a:lnTo>
                    <a:pt x="80" y="100"/>
                  </a:lnTo>
                  <a:lnTo>
                    <a:pt x="87" y="90"/>
                  </a:lnTo>
                  <a:lnTo>
                    <a:pt x="96" y="80"/>
                  </a:lnTo>
                  <a:lnTo>
                    <a:pt x="106" y="70"/>
                  </a:lnTo>
                  <a:lnTo>
                    <a:pt x="115" y="62"/>
                  </a:lnTo>
                  <a:lnTo>
                    <a:pt x="123" y="52"/>
                  </a:lnTo>
                  <a:lnTo>
                    <a:pt x="130" y="42"/>
                  </a:lnTo>
                  <a:lnTo>
                    <a:pt x="136" y="32"/>
                  </a:lnTo>
                  <a:lnTo>
                    <a:pt x="140" y="22"/>
                  </a:lnTo>
                  <a:lnTo>
                    <a:pt x="142" y="10"/>
                  </a:lnTo>
                  <a:lnTo>
                    <a:pt x="142" y="0"/>
                  </a:lnTo>
                  <a:lnTo>
                    <a:pt x="132" y="7"/>
                  </a:lnTo>
                  <a:lnTo>
                    <a:pt x="120" y="20"/>
                  </a:lnTo>
                  <a:lnTo>
                    <a:pt x="107" y="33"/>
                  </a:lnTo>
                  <a:lnTo>
                    <a:pt x="94" y="46"/>
                  </a:lnTo>
                  <a:lnTo>
                    <a:pt x="82" y="59"/>
                  </a:lnTo>
                  <a:lnTo>
                    <a:pt x="69" y="72"/>
                  </a:lnTo>
                  <a:lnTo>
                    <a:pt x="56" y="83"/>
                  </a:lnTo>
                  <a:lnTo>
                    <a:pt x="41" y="95"/>
                  </a:lnTo>
                  <a:lnTo>
                    <a:pt x="29" y="106"/>
                  </a:lnTo>
                  <a:lnTo>
                    <a:pt x="14" y="118"/>
                  </a:lnTo>
                  <a:lnTo>
                    <a:pt x="0" y="128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87" name="Freeform 18"/>
            <p:cNvSpPr>
              <a:spLocks/>
            </p:cNvSpPr>
            <p:nvPr/>
          </p:nvSpPr>
          <p:spPr bwMode="auto">
            <a:xfrm>
              <a:off x="2214" y="1079"/>
              <a:ext cx="4" cy="4"/>
            </a:xfrm>
            <a:custGeom>
              <a:avLst/>
              <a:gdLst>
                <a:gd name="T0" fmla="*/ 0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1 w 7"/>
                <a:gd name="T7" fmla="*/ 2 h 7"/>
                <a:gd name="T8" fmla="*/ 1 w 7"/>
                <a:gd name="T9" fmla="*/ 2 h 7"/>
                <a:gd name="T10" fmla="*/ 2 w 7"/>
                <a:gd name="T11" fmla="*/ 3 h 7"/>
                <a:gd name="T12" fmla="*/ 2 w 7"/>
                <a:gd name="T13" fmla="*/ 3 h 7"/>
                <a:gd name="T14" fmla="*/ 3 w 7"/>
                <a:gd name="T15" fmla="*/ 3 h 7"/>
                <a:gd name="T16" fmla="*/ 3 w 7"/>
                <a:gd name="T17" fmla="*/ 4 h 7"/>
                <a:gd name="T18" fmla="*/ 4 w 7"/>
                <a:gd name="T19" fmla="*/ 4 h 7"/>
                <a:gd name="T20" fmla="*/ 4 w 7"/>
                <a:gd name="T21" fmla="*/ 4 h 7"/>
                <a:gd name="T22" fmla="*/ 4 w 7"/>
                <a:gd name="T23" fmla="*/ 4 h 7"/>
                <a:gd name="T24" fmla="*/ 3 w 7"/>
                <a:gd name="T25" fmla="*/ 3 h 7"/>
                <a:gd name="T26" fmla="*/ 3 w 7"/>
                <a:gd name="T27" fmla="*/ 3 h 7"/>
                <a:gd name="T28" fmla="*/ 2 w 7"/>
                <a:gd name="T29" fmla="*/ 2 h 7"/>
                <a:gd name="T30" fmla="*/ 2 w 7"/>
                <a:gd name="T31" fmla="*/ 2 h 7"/>
                <a:gd name="T32" fmla="*/ 1 w 7"/>
                <a:gd name="T33" fmla="*/ 2 h 7"/>
                <a:gd name="T34" fmla="*/ 1 w 7"/>
                <a:gd name="T35" fmla="*/ 2 h 7"/>
                <a:gd name="T36" fmla="*/ 1 w 7"/>
                <a:gd name="T37" fmla="*/ 1 h 7"/>
                <a:gd name="T38" fmla="*/ 1 w 7"/>
                <a:gd name="T39" fmla="*/ 1 h 7"/>
                <a:gd name="T40" fmla="*/ 0 w 7"/>
                <a:gd name="T41" fmla="*/ 1 h 7"/>
                <a:gd name="T42" fmla="*/ 0 w 7"/>
                <a:gd name="T43" fmla="*/ 1 h 7"/>
                <a:gd name="T44" fmla="*/ 0 w 7"/>
                <a:gd name="T45" fmla="*/ 0 h 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2" y="4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7" y="7"/>
                  </a:lnTo>
                  <a:lnTo>
                    <a:pt x="5" y="6"/>
                  </a:lnTo>
                  <a:lnTo>
                    <a:pt x="4" y="4"/>
                  </a:lnTo>
                  <a:lnTo>
                    <a:pt x="2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88" name="Freeform 19"/>
            <p:cNvSpPr>
              <a:spLocks/>
            </p:cNvSpPr>
            <p:nvPr/>
          </p:nvSpPr>
          <p:spPr bwMode="auto">
            <a:xfrm>
              <a:off x="2212" y="1078"/>
              <a:ext cx="2" cy="2"/>
            </a:xfrm>
            <a:custGeom>
              <a:avLst/>
              <a:gdLst>
                <a:gd name="T0" fmla="*/ 0 w 5"/>
                <a:gd name="T1" fmla="*/ 2 h 3"/>
                <a:gd name="T2" fmla="*/ 0 w 5"/>
                <a:gd name="T3" fmla="*/ 2 h 3"/>
                <a:gd name="T4" fmla="*/ 1 w 5"/>
                <a:gd name="T5" fmla="*/ 2 h 3"/>
                <a:gd name="T6" fmla="*/ 1 w 5"/>
                <a:gd name="T7" fmla="*/ 2 h 3"/>
                <a:gd name="T8" fmla="*/ 1 w 5"/>
                <a:gd name="T9" fmla="*/ 1 h 3"/>
                <a:gd name="T10" fmla="*/ 1 w 5"/>
                <a:gd name="T11" fmla="*/ 1 h 3"/>
                <a:gd name="T12" fmla="*/ 1 w 5"/>
                <a:gd name="T13" fmla="*/ 1 h 3"/>
                <a:gd name="T14" fmla="*/ 1 w 5"/>
                <a:gd name="T15" fmla="*/ 1 h 3"/>
                <a:gd name="T16" fmla="*/ 2 w 5"/>
                <a:gd name="T17" fmla="*/ 2 h 3"/>
                <a:gd name="T18" fmla="*/ 2 w 5"/>
                <a:gd name="T19" fmla="*/ 2 h 3"/>
                <a:gd name="T20" fmla="*/ 2 w 5"/>
                <a:gd name="T21" fmla="*/ 2 h 3"/>
                <a:gd name="T22" fmla="*/ 2 w 5"/>
                <a:gd name="T23" fmla="*/ 2 h 3"/>
                <a:gd name="T24" fmla="*/ 2 w 5"/>
                <a:gd name="T25" fmla="*/ 1 h 3"/>
                <a:gd name="T26" fmla="*/ 2 w 5"/>
                <a:gd name="T27" fmla="*/ 1 h 3"/>
                <a:gd name="T28" fmla="*/ 2 w 5"/>
                <a:gd name="T29" fmla="*/ 1 h 3"/>
                <a:gd name="T30" fmla="*/ 2 w 5"/>
                <a:gd name="T31" fmla="*/ 1 h 3"/>
                <a:gd name="T32" fmla="*/ 1 w 5"/>
                <a:gd name="T33" fmla="*/ 1 h 3"/>
                <a:gd name="T34" fmla="*/ 1 w 5"/>
                <a:gd name="T35" fmla="*/ 0 h 3"/>
                <a:gd name="T36" fmla="*/ 1 w 5"/>
                <a:gd name="T37" fmla="*/ 0 h 3"/>
                <a:gd name="T38" fmla="*/ 1 w 5"/>
                <a:gd name="T39" fmla="*/ 0 h 3"/>
                <a:gd name="T40" fmla="*/ 1 w 5"/>
                <a:gd name="T41" fmla="*/ 0 h 3"/>
                <a:gd name="T42" fmla="*/ 0 w 5"/>
                <a:gd name="T43" fmla="*/ 2 h 3"/>
                <a:gd name="T44" fmla="*/ 0 w 5"/>
                <a:gd name="T45" fmla="*/ 2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89" name="Freeform 20"/>
            <p:cNvSpPr>
              <a:spLocks/>
            </p:cNvSpPr>
            <p:nvPr/>
          </p:nvSpPr>
          <p:spPr bwMode="auto">
            <a:xfrm>
              <a:off x="2272" y="1088"/>
              <a:ext cx="5" cy="5"/>
            </a:xfrm>
            <a:custGeom>
              <a:avLst/>
              <a:gdLst>
                <a:gd name="T0" fmla="*/ 5 w 10"/>
                <a:gd name="T1" fmla="*/ 0 h 11"/>
                <a:gd name="T2" fmla="*/ 4 w 10"/>
                <a:gd name="T3" fmla="*/ 0 h 11"/>
                <a:gd name="T4" fmla="*/ 4 w 10"/>
                <a:gd name="T5" fmla="*/ 0 h 11"/>
                <a:gd name="T6" fmla="*/ 4 w 10"/>
                <a:gd name="T7" fmla="*/ 1 h 11"/>
                <a:gd name="T8" fmla="*/ 3 w 10"/>
                <a:gd name="T9" fmla="*/ 1 h 11"/>
                <a:gd name="T10" fmla="*/ 2 w 10"/>
                <a:gd name="T11" fmla="*/ 2 h 11"/>
                <a:gd name="T12" fmla="*/ 2 w 10"/>
                <a:gd name="T13" fmla="*/ 3 h 11"/>
                <a:gd name="T14" fmla="*/ 1 w 10"/>
                <a:gd name="T15" fmla="*/ 4 h 11"/>
                <a:gd name="T16" fmla="*/ 1 w 10"/>
                <a:gd name="T17" fmla="*/ 4 h 11"/>
                <a:gd name="T18" fmla="*/ 1 w 10"/>
                <a:gd name="T19" fmla="*/ 4 h 11"/>
                <a:gd name="T20" fmla="*/ 0 w 10"/>
                <a:gd name="T21" fmla="*/ 5 h 11"/>
                <a:gd name="T22" fmla="*/ 5 w 10"/>
                <a:gd name="T23" fmla="*/ 5 h 11"/>
                <a:gd name="T24" fmla="*/ 5 w 10"/>
                <a:gd name="T25" fmla="*/ 0 h 11"/>
                <a:gd name="T26" fmla="*/ 5 w 10"/>
                <a:gd name="T27" fmla="*/ 0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lnTo>
                    <a:pt x="8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0" y="1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90" name="Freeform 21"/>
            <p:cNvSpPr>
              <a:spLocks/>
            </p:cNvSpPr>
            <p:nvPr/>
          </p:nvSpPr>
          <p:spPr bwMode="auto">
            <a:xfrm>
              <a:off x="2268" y="1107"/>
              <a:ext cx="2" cy="6"/>
            </a:xfrm>
            <a:custGeom>
              <a:avLst/>
              <a:gdLst>
                <a:gd name="T0" fmla="*/ 2 w 4"/>
                <a:gd name="T1" fmla="*/ 6 h 11"/>
                <a:gd name="T2" fmla="*/ 2 w 4"/>
                <a:gd name="T3" fmla="*/ 0 h 11"/>
                <a:gd name="T4" fmla="*/ 2 w 4"/>
                <a:gd name="T5" fmla="*/ 0 h 11"/>
                <a:gd name="T6" fmla="*/ 1 w 4"/>
                <a:gd name="T7" fmla="*/ 1 h 11"/>
                <a:gd name="T8" fmla="*/ 1 w 4"/>
                <a:gd name="T9" fmla="*/ 2 h 11"/>
                <a:gd name="T10" fmla="*/ 1 w 4"/>
                <a:gd name="T11" fmla="*/ 2 h 11"/>
                <a:gd name="T12" fmla="*/ 0 w 4"/>
                <a:gd name="T13" fmla="*/ 2 h 11"/>
                <a:gd name="T14" fmla="*/ 1 w 4"/>
                <a:gd name="T15" fmla="*/ 3 h 11"/>
                <a:gd name="T16" fmla="*/ 1 w 4"/>
                <a:gd name="T17" fmla="*/ 4 h 11"/>
                <a:gd name="T18" fmla="*/ 1 w 4"/>
                <a:gd name="T19" fmla="*/ 4 h 11"/>
                <a:gd name="T20" fmla="*/ 2 w 4"/>
                <a:gd name="T21" fmla="*/ 5 h 11"/>
                <a:gd name="T22" fmla="*/ 2 w 4"/>
                <a:gd name="T23" fmla="*/ 6 h 11"/>
                <a:gd name="T24" fmla="*/ 2 w 4"/>
                <a:gd name="T25" fmla="*/ 6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11">
                  <a:moveTo>
                    <a:pt x="4" y="11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3" y="10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91" name="Freeform 22"/>
            <p:cNvSpPr>
              <a:spLocks/>
            </p:cNvSpPr>
            <p:nvPr/>
          </p:nvSpPr>
          <p:spPr bwMode="auto">
            <a:xfrm>
              <a:off x="2268" y="1097"/>
              <a:ext cx="7" cy="10"/>
            </a:xfrm>
            <a:custGeom>
              <a:avLst/>
              <a:gdLst>
                <a:gd name="T0" fmla="*/ 0 w 14"/>
                <a:gd name="T1" fmla="*/ 0 h 20"/>
                <a:gd name="T2" fmla="*/ 2 w 14"/>
                <a:gd name="T3" fmla="*/ 10 h 20"/>
                <a:gd name="T4" fmla="*/ 2 w 14"/>
                <a:gd name="T5" fmla="*/ 9 h 20"/>
                <a:gd name="T6" fmla="*/ 3 w 14"/>
                <a:gd name="T7" fmla="*/ 9 h 20"/>
                <a:gd name="T8" fmla="*/ 3 w 14"/>
                <a:gd name="T9" fmla="*/ 9 h 20"/>
                <a:gd name="T10" fmla="*/ 4 w 14"/>
                <a:gd name="T11" fmla="*/ 9 h 20"/>
                <a:gd name="T12" fmla="*/ 5 w 14"/>
                <a:gd name="T13" fmla="*/ 8 h 20"/>
                <a:gd name="T14" fmla="*/ 5 w 14"/>
                <a:gd name="T15" fmla="*/ 8 h 20"/>
                <a:gd name="T16" fmla="*/ 6 w 14"/>
                <a:gd name="T17" fmla="*/ 8 h 20"/>
                <a:gd name="T18" fmla="*/ 7 w 14"/>
                <a:gd name="T19" fmla="*/ 7 h 20"/>
                <a:gd name="T20" fmla="*/ 7 w 14"/>
                <a:gd name="T21" fmla="*/ 7 h 20"/>
                <a:gd name="T22" fmla="*/ 7 w 14"/>
                <a:gd name="T23" fmla="*/ 7 h 20"/>
                <a:gd name="T24" fmla="*/ 1 w 14"/>
                <a:gd name="T25" fmla="*/ 0 h 20"/>
                <a:gd name="T26" fmla="*/ 1 w 14"/>
                <a:gd name="T27" fmla="*/ 0 h 20"/>
                <a:gd name="T28" fmla="*/ 0 w 14"/>
                <a:gd name="T29" fmla="*/ 0 h 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3" y="20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1" y="15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92" name="Freeform 23"/>
            <p:cNvSpPr>
              <a:spLocks/>
            </p:cNvSpPr>
            <p:nvPr/>
          </p:nvSpPr>
          <p:spPr bwMode="auto">
            <a:xfrm>
              <a:off x="2196" y="1231"/>
              <a:ext cx="2" cy="3"/>
            </a:xfrm>
            <a:custGeom>
              <a:avLst/>
              <a:gdLst>
                <a:gd name="T0" fmla="*/ 0 w 3"/>
                <a:gd name="T1" fmla="*/ 3 h 7"/>
                <a:gd name="T2" fmla="*/ 2 w 3"/>
                <a:gd name="T3" fmla="*/ 2 h 7"/>
                <a:gd name="T4" fmla="*/ 2 w 3"/>
                <a:gd name="T5" fmla="*/ 2 h 7"/>
                <a:gd name="T6" fmla="*/ 2 w 3"/>
                <a:gd name="T7" fmla="*/ 1 h 7"/>
                <a:gd name="T8" fmla="*/ 1 w 3"/>
                <a:gd name="T9" fmla="*/ 1 h 7"/>
                <a:gd name="T10" fmla="*/ 1 w 3"/>
                <a:gd name="T11" fmla="*/ 1 h 7"/>
                <a:gd name="T12" fmla="*/ 1 w 3"/>
                <a:gd name="T13" fmla="*/ 0 h 7"/>
                <a:gd name="T14" fmla="*/ 1 w 3"/>
                <a:gd name="T15" fmla="*/ 0 h 7"/>
                <a:gd name="T16" fmla="*/ 1 w 3"/>
                <a:gd name="T17" fmla="*/ 0 h 7"/>
                <a:gd name="T18" fmla="*/ 0 w 3"/>
                <a:gd name="T19" fmla="*/ 0 h 7"/>
                <a:gd name="T20" fmla="*/ 0 w 3"/>
                <a:gd name="T21" fmla="*/ 0 h 7"/>
                <a:gd name="T22" fmla="*/ 0 w 3"/>
                <a:gd name="T23" fmla="*/ 0 h 7"/>
                <a:gd name="T24" fmla="*/ 0 w 3"/>
                <a:gd name="T25" fmla="*/ 0 h 7"/>
                <a:gd name="T26" fmla="*/ 0 w 3"/>
                <a:gd name="T27" fmla="*/ 0 h 7"/>
                <a:gd name="T28" fmla="*/ 0 w 3"/>
                <a:gd name="T29" fmla="*/ 1 h 7"/>
                <a:gd name="T30" fmla="*/ 0 w 3"/>
                <a:gd name="T31" fmla="*/ 2 h 7"/>
                <a:gd name="T32" fmla="*/ 0 w 3"/>
                <a:gd name="T33" fmla="*/ 2 h 7"/>
                <a:gd name="T34" fmla="*/ 0 w 3"/>
                <a:gd name="T35" fmla="*/ 2 h 7"/>
                <a:gd name="T36" fmla="*/ 0 w 3"/>
                <a:gd name="T37" fmla="*/ 2 h 7"/>
                <a:gd name="T38" fmla="*/ 0 w 3"/>
                <a:gd name="T39" fmla="*/ 2 h 7"/>
                <a:gd name="T40" fmla="*/ 0 w 3"/>
                <a:gd name="T41" fmla="*/ 3 h 7"/>
                <a:gd name="T42" fmla="*/ 0 w 3"/>
                <a:gd name="T43" fmla="*/ 3 h 7"/>
                <a:gd name="T44" fmla="*/ 0 w 3"/>
                <a:gd name="T45" fmla="*/ 3 h 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93" name="Freeform 24"/>
            <p:cNvSpPr>
              <a:spLocks noEditPoints="1"/>
            </p:cNvSpPr>
            <p:nvPr/>
          </p:nvSpPr>
          <p:spPr bwMode="auto">
            <a:xfrm>
              <a:off x="2178" y="1176"/>
              <a:ext cx="63" cy="100"/>
            </a:xfrm>
            <a:custGeom>
              <a:avLst/>
              <a:gdLst>
                <a:gd name="T0" fmla="*/ 3 w 125"/>
                <a:gd name="T1" fmla="*/ 47 h 199"/>
                <a:gd name="T2" fmla="*/ 2 w 125"/>
                <a:gd name="T3" fmla="*/ 66 h 199"/>
                <a:gd name="T4" fmla="*/ 11 w 125"/>
                <a:gd name="T5" fmla="*/ 80 h 199"/>
                <a:gd name="T6" fmla="*/ 12 w 125"/>
                <a:gd name="T7" fmla="*/ 78 h 199"/>
                <a:gd name="T8" fmla="*/ 17 w 125"/>
                <a:gd name="T9" fmla="*/ 78 h 199"/>
                <a:gd name="T10" fmla="*/ 20 w 125"/>
                <a:gd name="T11" fmla="*/ 65 h 199"/>
                <a:gd name="T12" fmla="*/ 23 w 125"/>
                <a:gd name="T13" fmla="*/ 70 h 199"/>
                <a:gd name="T14" fmla="*/ 25 w 125"/>
                <a:gd name="T15" fmla="*/ 75 h 199"/>
                <a:gd name="T16" fmla="*/ 22 w 125"/>
                <a:gd name="T17" fmla="*/ 81 h 199"/>
                <a:gd name="T18" fmla="*/ 15 w 125"/>
                <a:gd name="T19" fmla="*/ 85 h 199"/>
                <a:gd name="T20" fmla="*/ 6 w 125"/>
                <a:gd name="T21" fmla="*/ 89 h 199"/>
                <a:gd name="T22" fmla="*/ 12 w 125"/>
                <a:gd name="T23" fmla="*/ 91 h 199"/>
                <a:gd name="T24" fmla="*/ 10 w 125"/>
                <a:gd name="T25" fmla="*/ 93 h 199"/>
                <a:gd name="T26" fmla="*/ 25 w 125"/>
                <a:gd name="T27" fmla="*/ 100 h 199"/>
                <a:gd name="T28" fmla="*/ 31 w 125"/>
                <a:gd name="T29" fmla="*/ 98 h 199"/>
                <a:gd name="T30" fmla="*/ 35 w 125"/>
                <a:gd name="T31" fmla="*/ 92 h 199"/>
                <a:gd name="T32" fmla="*/ 34 w 125"/>
                <a:gd name="T33" fmla="*/ 82 h 199"/>
                <a:gd name="T34" fmla="*/ 29 w 125"/>
                <a:gd name="T35" fmla="*/ 72 h 199"/>
                <a:gd name="T36" fmla="*/ 22 w 125"/>
                <a:gd name="T37" fmla="*/ 62 h 199"/>
                <a:gd name="T38" fmla="*/ 20 w 125"/>
                <a:gd name="T39" fmla="*/ 64 h 199"/>
                <a:gd name="T40" fmla="*/ 16 w 125"/>
                <a:gd name="T41" fmla="*/ 65 h 199"/>
                <a:gd name="T42" fmla="*/ 15 w 125"/>
                <a:gd name="T43" fmla="*/ 61 h 199"/>
                <a:gd name="T44" fmla="*/ 15 w 125"/>
                <a:gd name="T45" fmla="*/ 57 h 199"/>
                <a:gd name="T46" fmla="*/ 17 w 125"/>
                <a:gd name="T47" fmla="*/ 55 h 199"/>
                <a:gd name="T48" fmla="*/ 17 w 125"/>
                <a:gd name="T49" fmla="*/ 55 h 199"/>
                <a:gd name="T50" fmla="*/ 17 w 125"/>
                <a:gd name="T51" fmla="*/ 55 h 199"/>
                <a:gd name="T52" fmla="*/ 18 w 125"/>
                <a:gd name="T53" fmla="*/ 52 h 199"/>
                <a:gd name="T54" fmla="*/ 20 w 125"/>
                <a:gd name="T55" fmla="*/ 47 h 199"/>
                <a:gd name="T56" fmla="*/ 25 w 125"/>
                <a:gd name="T57" fmla="*/ 46 h 199"/>
                <a:gd name="T58" fmla="*/ 21 w 125"/>
                <a:gd name="T59" fmla="*/ 36 h 199"/>
                <a:gd name="T60" fmla="*/ 32 w 125"/>
                <a:gd name="T61" fmla="*/ 33 h 199"/>
                <a:gd name="T62" fmla="*/ 32 w 125"/>
                <a:gd name="T63" fmla="*/ 31 h 199"/>
                <a:gd name="T64" fmla="*/ 27 w 125"/>
                <a:gd name="T65" fmla="*/ 29 h 199"/>
                <a:gd name="T66" fmla="*/ 23 w 125"/>
                <a:gd name="T67" fmla="*/ 25 h 199"/>
                <a:gd name="T68" fmla="*/ 26 w 125"/>
                <a:gd name="T69" fmla="*/ 22 h 199"/>
                <a:gd name="T70" fmla="*/ 30 w 125"/>
                <a:gd name="T71" fmla="*/ 21 h 199"/>
                <a:gd name="T72" fmla="*/ 38 w 125"/>
                <a:gd name="T73" fmla="*/ 29 h 199"/>
                <a:gd name="T74" fmla="*/ 49 w 125"/>
                <a:gd name="T75" fmla="*/ 27 h 199"/>
                <a:gd name="T76" fmla="*/ 57 w 125"/>
                <a:gd name="T77" fmla="*/ 19 h 199"/>
                <a:gd name="T78" fmla="*/ 49 w 125"/>
                <a:gd name="T79" fmla="*/ 15 h 199"/>
                <a:gd name="T80" fmla="*/ 34 w 125"/>
                <a:gd name="T81" fmla="*/ 13 h 199"/>
                <a:gd name="T82" fmla="*/ 27 w 125"/>
                <a:gd name="T83" fmla="*/ 11 h 199"/>
                <a:gd name="T84" fmla="*/ 42 w 125"/>
                <a:gd name="T85" fmla="*/ 8 h 199"/>
                <a:gd name="T86" fmla="*/ 58 w 125"/>
                <a:gd name="T87" fmla="*/ 7 h 199"/>
                <a:gd name="T88" fmla="*/ 45 w 125"/>
                <a:gd name="T89" fmla="*/ 0 h 199"/>
                <a:gd name="T90" fmla="*/ 22 w 125"/>
                <a:gd name="T91" fmla="*/ 7 h 199"/>
                <a:gd name="T92" fmla="*/ 11 w 125"/>
                <a:gd name="T93" fmla="*/ 17 h 199"/>
                <a:gd name="T94" fmla="*/ 12 w 125"/>
                <a:gd name="T95" fmla="*/ 21 h 199"/>
                <a:gd name="T96" fmla="*/ 7 w 125"/>
                <a:gd name="T97" fmla="*/ 21 h 199"/>
                <a:gd name="T98" fmla="*/ 2 w 125"/>
                <a:gd name="T99" fmla="*/ 27 h 199"/>
                <a:gd name="T100" fmla="*/ 4 w 125"/>
                <a:gd name="T101" fmla="*/ 32 h 199"/>
                <a:gd name="T102" fmla="*/ 1 w 125"/>
                <a:gd name="T103" fmla="*/ 37 h 199"/>
                <a:gd name="T104" fmla="*/ 1 w 125"/>
                <a:gd name="T105" fmla="*/ 40 h 199"/>
                <a:gd name="T106" fmla="*/ 20 w 125"/>
                <a:gd name="T107" fmla="*/ 15 h 19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5" h="199">
                  <a:moveTo>
                    <a:pt x="1" y="79"/>
                  </a:moveTo>
                  <a:lnTo>
                    <a:pt x="4" y="79"/>
                  </a:lnTo>
                  <a:lnTo>
                    <a:pt x="6" y="86"/>
                  </a:lnTo>
                  <a:lnTo>
                    <a:pt x="6" y="94"/>
                  </a:lnTo>
                  <a:lnTo>
                    <a:pt x="4" y="103"/>
                  </a:lnTo>
                  <a:lnTo>
                    <a:pt x="4" y="113"/>
                  </a:lnTo>
                  <a:lnTo>
                    <a:pt x="3" y="123"/>
                  </a:lnTo>
                  <a:lnTo>
                    <a:pt x="3" y="132"/>
                  </a:lnTo>
                  <a:lnTo>
                    <a:pt x="4" y="140"/>
                  </a:lnTo>
                  <a:lnTo>
                    <a:pt x="9" y="149"/>
                  </a:lnTo>
                  <a:lnTo>
                    <a:pt x="13" y="154"/>
                  </a:lnTo>
                  <a:lnTo>
                    <a:pt x="21" y="160"/>
                  </a:lnTo>
                  <a:lnTo>
                    <a:pt x="20" y="159"/>
                  </a:lnTo>
                  <a:lnTo>
                    <a:pt x="21" y="157"/>
                  </a:lnTo>
                  <a:lnTo>
                    <a:pt x="21" y="156"/>
                  </a:lnTo>
                  <a:lnTo>
                    <a:pt x="23" y="156"/>
                  </a:lnTo>
                  <a:lnTo>
                    <a:pt x="26" y="156"/>
                  </a:lnTo>
                  <a:lnTo>
                    <a:pt x="29" y="156"/>
                  </a:lnTo>
                  <a:lnTo>
                    <a:pt x="31" y="156"/>
                  </a:lnTo>
                  <a:lnTo>
                    <a:pt x="33" y="156"/>
                  </a:lnTo>
                  <a:lnTo>
                    <a:pt x="36" y="156"/>
                  </a:lnTo>
                  <a:lnTo>
                    <a:pt x="39" y="157"/>
                  </a:lnTo>
                  <a:lnTo>
                    <a:pt x="29" y="150"/>
                  </a:lnTo>
                  <a:lnTo>
                    <a:pt x="39" y="130"/>
                  </a:lnTo>
                  <a:lnTo>
                    <a:pt x="40" y="133"/>
                  </a:lnTo>
                  <a:lnTo>
                    <a:pt x="41" y="134"/>
                  </a:lnTo>
                  <a:lnTo>
                    <a:pt x="43" y="137"/>
                  </a:lnTo>
                  <a:lnTo>
                    <a:pt x="46" y="140"/>
                  </a:lnTo>
                  <a:lnTo>
                    <a:pt x="47" y="142"/>
                  </a:lnTo>
                  <a:lnTo>
                    <a:pt x="49" y="144"/>
                  </a:lnTo>
                  <a:lnTo>
                    <a:pt x="50" y="147"/>
                  </a:lnTo>
                  <a:lnTo>
                    <a:pt x="50" y="150"/>
                  </a:lnTo>
                  <a:lnTo>
                    <a:pt x="51" y="153"/>
                  </a:lnTo>
                  <a:lnTo>
                    <a:pt x="53" y="157"/>
                  </a:lnTo>
                  <a:lnTo>
                    <a:pt x="47" y="159"/>
                  </a:lnTo>
                  <a:lnTo>
                    <a:pt x="43" y="162"/>
                  </a:lnTo>
                  <a:lnTo>
                    <a:pt x="40" y="163"/>
                  </a:lnTo>
                  <a:lnTo>
                    <a:pt x="36" y="166"/>
                  </a:lnTo>
                  <a:lnTo>
                    <a:pt x="31" y="167"/>
                  </a:lnTo>
                  <a:lnTo>
                    <a:pt x="29" y="169"/>
                  </a:lnTo>
                  <a:lnTo>
                    <a:pt x="24" y="172"/>
                  </a:lnTo>
                  <a:lnTo>
                    <a:pt x="20" y="173"/>
                  </a:lnTo>
                  <a:lnTo>
                    <a:pt x="16" y="175"/>
                  </a:lnTo>
                  <a:lnTo>
                    <a:pt x="11" y="177"/>
                  </a:lnTo>
                  <a:lnTo>
                    <a:pt x="29" y="177"/>
                  </a:lnTo>
                  <a:lnTo>
                    <a:pt x="27" y="179"/>
                  </a:lnTo>
                  <a:lnTo>
                    <a:pt x="26" y="180"/>
                  </a:lnTo>
                  <a:lnTo>
                    <a:pt x="24" y="182"/>
                  </a:lnTo>
                  <a:lnTo>
                    <a:pt x="23" y="182"/>
                  </a:lnTo>
                  <a:lnTo>
                    <a:pt x="21" y="183"/>
                  </a:lnTo>
                  <a:lnTo>
                    <a:pt x="20" y="183"/>
                  </a:lnTo>
                  <a:lnTo>
                    <a:pt x="19" y="185"/>
                  </a:lnTo>
                  <a:lnTo>
                    <a:pt x="17" y="185"/>
                  </a:lnTo>
                  <a:lnTo>
                    <a:pt x="17" y="186"/>
                  </a:lnTo>
                  <a:lnTo>
                    <a:pt x="16" y="187"/>
                  </a:lnTo>
                  <a:lnTo>
                    <a:pt x="50" y="199"/>
                  </a:lnTo>
                  <a:lnTo>
                    <a:pt x="53" y="199"/>
                  </a:lnTo>
                  <a:lnTo>
                    <a:pt x="57" y="199"/>
                  </a:lnTo>
                  <a:lnTo>
                    <a:pt x="59" y="197"/>
                  </a:lnTo>
                  <a:lnTo>
                    <a:pt x="61" y="195"/>
                  </a:lnTo>
                  <a:lnTo>
                    <a:pt x="63" y="192"/>
                  </a:lnTo>
                  <a:lnTo>
                    <a:pt x="66" y="189"/>
                  </a:lnTo>
                  <a:lnTo>
                    <a:pt x="67" y="186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3" y="177"/>
                  </a:lnTo>
                  <a:lnTo>
                    <a:pt x="70" y="170"/>
                  </a:lnTo>
                  <a:lnTo>
                    <a:pt x="67" y="164"/>
                  </a:lnTo>
                  <a:lnTo>
                    <a:pt x="64" y="159"/>
                  </a:lnTo>
                  <a:lnTo>
                    <a:pt x="61" y="154"/>
                  </a:lnTo>
                  <a:lnTo>
                    <a:pt x="60" y="150"/>
                  </a:lnTo>
                  <a:lnTo>
                    <a:pt x="57" y="144"/>
                  </a:lnTo>
                  <a:lnTo>
                    <a:pt x="54" y="140"/>
                  </a:lnTo>
                  <a:lnTo>
                    <a:pt x="51" y="134"/>
                  </a:lnTo>
                  <a:lnTo>
                    <a:pt x="47" y="129"/>
                  </a:lnTo>
                  <a:lnTo>
                    <a:pt x="43" y="123"/>
                  </a:lnTo>
                  <a:lnTo>
                    <a:pt x="41" y="123"/>
                  </a:lnTo>
                  <a:lnTo>
                    <a:pt x="40" y="124"/>
                  </a:lnTo>
                  <a:lnTo>
                    <a:pt x="40" y="126"/>
                  </a:lnTo>
                  <a:lnTo>
                    <a:pt x="39" y="127"/>
                  </a:lnTo>
                  <a:lnTo>
                    <a:pt x="37" y="129"/>
                  </a:lnTo>
                  <a:lnTo>
                    <a:pt x="36" y="129"/>
                  </a:lnTo>
                  <a:lnTo>
                    <a:pt x="33" y="130"/>
                  </a:lnTo>
                  <a:lnTo>
                    <a:pt x="31" y="129"/>
                  </a:lnTo>
                  <a:lnTo>
                    <a:pt x="30" y="129"/>
                  </a:lnTo>
                  <a:lnTo>
                    <a:pt x="29" y="126"/>
                  </a:lnTo>
                  <a:lnTo>
                    <a:pt x="29" y="124"/>
                  </a:lnTo>
                  <a:lnTo>
                    <a:pt x="29" y="122"/>
                  </a:lnTo>
                  <a:lnTo>
                    <a:pt x="29" y="120"/>
                  </a:lnTo>
                  <a:lnTo>
                    <a:pt x="29" y="119"/>
                  </a:lnTo>
                  <a:lnTo>
                    <a:pt x="29" y="117"/>
                  </a:lnTo>
                  <a:lnTo>
                    <a:pt x="29" y="114"/>
                  </a:lnTo>
                  <a:lnTo>
                    <a:pt x="29" y="113"/>
                  </a:lnTo>
                  <a:lnTo>
                    <a:pt x="30" y="111"/>
                  </a:lnTo>
                  <a:lnTo>
                    <a:pt x="31" y="110"/>
                  </a:lnTo>
                  <a:lnTo>
                    <a:pt x="33" y="109"/>
                  </a:lnTo>
                  <a:lnTo>
                    <a:pt x="34" y="109"/>
                  </a:lnTo>
                  <a:lnTo>
                    <a:pt x="36" y="109"/>
                  </a:lnTo>
                  <a:lnTo>
                    <a:pt x="36" y="106"/>
                  </a:lnTo>
                  <a:lnTo>
                    <a:pt x="36" y="103"/>
                  </a:lnTo>
                  <a:lnTo>
                    <a:pt x="36" y="101"/>
                  </a:lnTo>
                  <a:lnTo>
                    <a:pt x="37" y="99"/>
                  </a:lnTo>
                  <a:lnTo>
                    <a:pt x="39" y="96"/>
                  </a:lnTo>
                  <a:lnTo>
                    <a:pt x="40" y="94"/>
                  </a:lnTo>
                  <a:lnTo>
                    <a:pt x="41" y="93"/>
                  </a:lnTo>
                  <a:lnTo>
                    <a:pt x="44" y="91"/>
                  </a:lnTo>
                  <a:lnTo>
                    <a:pt x="47" y="91"/>
                  </a:lnTo>
                  <a:lnTo>
                    <a:pt x="50" y="91"/>
                  </a:lnTo>
                  <a:lnTo>
                    <a:pt x="41" y="84"/>
                  </a:lnTo>
                  <a:lnTo>
                    <a:pt x="37" y="79"/>
                  </a:lnTo>
                  <a:lnTo>
                    <a:pt x="39" y="74"/>
                  </a:lnTo>
                  <a:lnTo>
                    <a:pt x="41" y="71"/>
                  </a:lnTo>
                  <a:lnTo>
                    <a:pt x="47" y="70"/>
                  </a:lnTo>
                  <a:lnTo>
                    <a:pt x="53" y="68"/>
                  </a:lnTo>
                  <a:lnTo>
                    <a:pt x="59" y="67"/>
                  </a:lnTo>
                  <a:lnTo>
                    <a:pt x="64" y="66"/>
                  </a:lnTo>
                  <a:lnTo>
                    <a:pt x="69" y="64"/>
                  </a:lnTo>
                  <a:lnTo>
                    <a:pt x="70" y="61"/>
                  </a:lnTo>
                  <a:lnTo>
                    <a:pt x="67" y="61"/>
                  </a:lnTo>
                  <a:lnTo>
                    <a:pt x="64" y="61"/>
                  </a:lnTo>
                  <a:lnTo>
                    <a:pt x="61" y="61"/>
                  </a:lnTo>
                  <a:lnTo>
                    <a:pt x="57" y="60"/>
                  </a:lnTo>
                  <a:lnTo>
                    <a:pt x="56" y="60"/>
                  </a:lnTo>
                  <a:lnTo>
                    <a:pt x="53" y="58"/>
                  </a:lnTo>
                  <a:lnTo>
                    <a:pt x="50" y="56"/>
                  </a:lnTo>
                  <a:lnTo>
                    <a:pt x="49" y="54"/>
                  </a:lnTo>
                  <a:lnTo>
                    <a:pt x="47" y="53"/>
                  </a:lnTo>
                  <a:lnTo>
                    <a:pt x="46" y="50"/>
                  </a:lnTo>
                  <a:lnTo>
                    <a:pt x="47" y="48"/>
                  </a:lnTo>
                  <a:lnTo>
                    <a:pt x="49" y="47"/>
                  </a:lnTo>
                  <a:lnTo>
                    <a:pt x="50" y="46"/>
                  </a:lnTo>
                  <a:lnTo>
                    <a:pt x="51" y="44"/>
                  </a:lnTo>
                  <a:lnTo>
                    <a:pt x="54" y="44"/>
                  </a:lnTo>
                  <a:lnTo>
                    <a:pt x="56" y="43"/>
                  </a:lnTo>
                  <a:lnTo>
                    <a:pt x="57" y="43"/>
                  </a:lnTo>
                  <a:lnTo>
                    <a:pt x="59" y="41"/>
                  </a:lnTo>
                  <a:lnTo>
                    <a:pt x="61" y="41"/>
                  </a:lnTo>
                  <a:lnTo>
                    <a:pt x="63" y="40"/>
                  </a:lnTo>
                  <a:lnTo>
                    <a:pt x="70" y="54"/>
                  </a:lnTo>
                  <a:lnTo>
                    <a:pt x="76" y="57"/>
                  </a:lnTo>
                  <a:lnTo>
                    <a:pt x="82" y="58"/>
                  </a:lnTo>
                  <a:lnTo>
                    <a:pt x="87" y="57"/>
                  </a:lnTo>
                  <a:lnTo>
                    <a:pt x="92" y="56"/>
                  </a:lnTo>
                  <a:lnTo>
                    <a:pt x="97" y="53"/>
                  </a:lnTo>
                  <a:lnTo>
                    <a:pt x="102" y="50"/>
                  </a:lnTo>
                  <a:lnTo>
                    <a:pt x="106" y="46"/>
                  </a:lnTo>
                  <a:lnTo>
                    <a:pt x="110" y="43"/>
                  </a:lnTo>
                  <a:lnTo>
                    <a:pt x="114" y="38"/>
                  </a:lnTo>
                  <a:lnTo>
                    <a:pt x="119" y="37"/>
                  </a:lnTo>
                  <a:lnTo>
                    <a:pt x="112" y="34"/>
                  </a:lnTo>
                  <a:lnTo>
                    <a:pt x="104" y="33"/>
                  </a:lnTo>
                  <a:lnTo>
                    <a:pt x="97" y="30"/>
                  </a:lnTo>
                  <a:lnTo>
                    <a:pt x="90" y="28"/>
                  </a:lnTo>
                  <a:lnTo>
                    <a:pt x="82" y="27"/>
                  </a:lnTo>
                  <a:lnTo>
                    <a:pt x="74" y="27"/>
                  </a:lnTo>
                  <a:lnTo>
                    <a:pt x="67" y="26"/>
                  </a:lnTo>
                  <a:lnTo>
                    <a:pt x="60" y="26"/>
                  </a:lnTo>
                  <a:lnTo>
                    <a:pt x="53" y="26"/>
                  </a:lnTo>
                  <a:lnTo>
                    <a:pt x="46" y="27"/>
                  </a:lnTo>
                  <a:lnTo>
                    <a:pt x="53" y="21"/>
                  </a:lnTo>
                  <a:lnTo>
                    <a:pt x="60" y="18"/>
                  </a:lnTo>
                  <a:lnTo>
                    <a:pt x="69" y="17"/>
                  </a:lnTo>
                  <a:lnTo>
                    <a:pt x="76" y="15"/>
                  </a:lnTo>
                  <a:lnTo>
                    <a:pt x="84" y="15"/>
                  </a:lnTo>
                  <a:lnTo>
                    <a:pt x="93" y="15"/>
                  </a:lnTo>
                  <a:lnTo>
                    <a:pt x="100" y="15"/>
                  </a:lnTo>
                  <a:lnTo>
                    <a:pt x="109" y="15"/>
                  </a:lnTo>
                  <a:lnTo>
                    <a:pt x="116" y="13"/>
                  </a:lnTo>
                  <a:lnTo>
                    <a:pt x="125" y="10"/>
                  </a:lnTo>
                  <a:lnTo>
                    <a:pt x="113" y="4"/>
                  </a:lnTo>
                  <a:lnTo>
                    <a:pt x="102" y="1"/>
                  </a:lnTo>
                  <a:lnTo>
                    <a:pt x="90" y="0"/>
                  </a:lnTo>
                  <a:lnTo>
                    <a:pt x="79" y="1"/>
                  </a:lnTo>
                  <a:lnTo>
                    <a:pt x="66" y="4"/>
                  </a:lnTo>
                  <a:lnTo>
                    <a:pt x="54" y="8"/>
                  </a:lnTo>
                  <a:lnTo>
                    <a:pt x="44" y="13"/>
                  </a:lnTo>
                  <a:lnTo>
                    <a:pt x="33" y="20"/>
                  </a:lnTo>
                  <a:lnTo>
                    <a:pt x="24" y="26"/>
                  </a:lnTo>
                  <a:lnTo>
                    <a:pt x="16" y="33"/>
                  </a:lnTo>
                  <a:lnTo>
                    <a:pt x="21" y="33"/>
                  </a:lnTo>
                  <a:lnTo>
                    <a:pt x="24" y="37"/>
                  </a:lnTo>
                  <a:lnTo>
                    <a:pt x="24" y="40"/>
                  </a:lnTo>
                  <a:lnTo>
                    <a:pt x="24" y="41"/>
                  </a:lnTo>
                  <a:lnTo>
                    <a:pt x="23" y="41"/>
                  </a:lnTo>
                  <a:lnTo>
                    <a:pt x="21" y="41"/>
                  </a:lnTo>
                  <a:lnTo>
                    <a:pt x="20" y="41"/>
                  </a:lnTo>
                  <a:lnTo>
                    <a:pt x="17" y="40"/>
                  </a:lnTo>
                  <a:lnTo>
                    <a:pt x="14" y="41"/>
                  </a:lnTo>
                  <a:lnTo>
                    <a:pt x="13" y="41"/>
                  </a:lnTo>
                  <a:lnTo>
                    <a:pt x="11" y="44"/>
                  </a:lnTo>
                  <a:lnTo>
                    <a:pt x="16" y="47"/>
                  </a:lnTo>
                  <a:lnTo>
                    <a:pt x="4" y="54"/>
                  </a:lnTo>
                  <a:lnTo>
                    <a:pt x="7" y="57"/>
                  </a:lnTo>
                  <a:lnTo>
                    <a:pt x="7" y="58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6" y="66"/>
                  </a:lnTo>
                  <a:lnTo>
                    <a:pt x="4" y="68"/>
                  </a:lnTo>
                  <a:lnTo>
                    <a:pt x="3" y="70"/>
                  </a:lnTo>
                  <a:lnTo>
                    <a:pt x="1" y="73"/>
                  </a:lnTo>
                  <a:lnTo>
                    <a:pt x="0" y="76"/>
                  </a:lnTo>
                  <a:lnTo>
                    <a:pt x="1" y="79"/>
                  </a:lnTo>
                  <a:close/>
                  <a:moveTo>
                    <a:pt x="39" y="30"/>
                  </a:moveTo>
                  <a:lnTo>
                    <a:pt x="46" y="30"/>
                  </a:lnTo>
                  <a:lnTo>
                    <a:pt x="33" y="37"/>
                  </a:lnTo>
                  <a:lnTo>
                    <a:pt x="39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94" name="Freeform 25"/>
            <p:cNvSpPr>
              <a:spLocks noEditPoints="1"/>
            </p:cNvSpPr>
            <p:nvPr/>
          </p:nvSpPr>
          <p:spPr bwMode="auto">
            <a:xfrm>
              <a:off x="2107" y="1181"/>
              <a:ext cx="51" cy="36"/>
            </a:xfrm>
            <a:custGeom>
              <a:avLst/>
              <a:gdLst>
                <a:gd name="T0" fmla="*/ 47 w 103"/>
                <a:gd name="T1" fmla="*/ 27 h 71"/>
                <a:gd name="T2" fmla="*/ 45 w 103"/>
                <a:gd name="T3" fmla="*/ 27 h 71"/>
                <a:gd name="T4" fmla="*/ 43 w 103"/>
                <a:gd name="T5" fmla="*/ 27 h 71"/>
                <a:gd name="T6" fmla="*/ 46 w 103"/>
                <a:gd name="T7" fmla="*/ 22 h 71"/>
                <a:gd name="T8" fmla="*/ 43 w 103"/>
                <a:gd name="T9" fmla="*/ 19 h 71"/>
                <a:gd name="T10" fmla="*/ 40 w 103"/>
                <a:gd name="T11" fmla="*/ 16 h 71"/>
                <a:gd name="T12" fmla="*/ 35 w 103"/>
                <a:gd name="T13" fmla="*/ 14 h 71"/>
                <a:gd name="T14" fmla="*/ 38 w 103"/>
                <a:gd name="T15" fmla="*/ 12 h 71"/>
                <a:gd name="T16" fmla="*/ 43 w 103"/>
                <a:gd name="T17" fmla="*/ 12 h 71"/>
                <a:gd name="T18" fmla="*/ 48 w 103"/>
                <a:gd name="T19" fmla="*/ 14 h 71"/>
                <a:gd name="T20" fmla="*/ 51 w 103"/>
                <a:gd name="T21" fmla="*/ 19 h 71"/>
                <a:gd name="T22" fmla="*/ 43 w 103"/>
                <a:gd name="T23" fmla="*/ 9 h 71"/>
                <a:gd name="T24" fmla="*/ 27 w 103"/>
                <a:gd name="T25" fmla="*/ 4 h 71"/>
                <a:gd name="T26" fmla="*/ 9 w 103"/>
                <a:gd name="T27" fmla="*/ 1 h 71"/>
                <a:gd name="T28" fmla="*/ 2 w 103"/>
                <a:gd name="T29" fmla="*/ 7 h 71"/>
                <a:gd name="T30" fmla="*/ 11 w 103"/>
                <a:gd name="T31" fmla="*/ 7 h 71"/>
                <a:gd name="T32" fmla="*/ 20 w 103"/>
                <a:gd name="T33" fmla="*/ 9 h 71"/>
                <a:gd name="T34" fmla="*/ 28 w 103"/>
                <a:gd name="T35" fmla="*/ 12 h 71"/>
                <a:gd name="T36" fmla="*/ 25 w 103"/>
                <a:gd name="T37" fmla="*/ 14 h 71"/>
                <a:gd name="T38" fmla="*/ 23 w 103"/>
                <a:gd name="T39" fmla="*/ 14 h 71"/>
                <a:gd name="T40" fmla="*/ 21 w 103"/>
                <a:gd name="T41" fmla="*/ 14 h 71"/>
                <a:gd name="T42" fmla="*/ 17 w 103"/>
                <a:gd name="T43" fmla="*/ 14 h 71"/>
                <a:gd name="T44" fmla="*/ 12 w 103"/>
                <a:gd name="T45" fmla="*/ 17 h 71"/>
                <a:gd name="T46" fmla="*/ 10 w 103"/>
                <a:gd name="T47" fmla="*/ 19 h 71"/>
                <a:gd name="T48" fmla="*/ 12 w 103"/>
                <a:gd name="T49" fmla="*/ 24 h 71"/>
                <a:gd name="T50" fmla="*/ 19 w 103"/>
                <a:gd name="T51" fmla="*/ 28 h 71"/>
                <a:gd name="T52" fmla="*/ 26 w 103"/>
                <a:gd name="T53" fmla="*/ 29 h 71"/>
                <a:gd name="T54" fmla="*/ 34 w 103"/>
                <a:gd name="T55" fmla="*/ 31 h 71"/>
                <a:gd name="T56" fmla="*/ 36 w 103"/>
                <a:gd name="T57" fmla="*/ 35 h 71"/>
                <a:gd name="T58" fmla="*/ 41 w 103"/>
                <a:gd name="T59" fmla="*/ 34 h 71"/>
                <a:gd name="T60" fmla="*/ 46 w 103"/>
                <a:gd name="T61" fmla="*/ 31 h 71"/>
                <a:gd name="T62" fmla="*/ 48 w 103"/>
                <a:gd name="T63" fmla="*/ 27 h 71"/>
                <a:gd name="T64" fmla="*/ 42 w 103"/>
                <a:gd name="T65" fmla="*/ 22 h 71"/>
                <a:gd name="T66" fmla="*/ 36 w 103"/>
                <a:gd name="T67" fmla="*/ 21 h 71"/>
                <a:gd name="T68" fmla="*/ 13 w 103"/>
                <a:gd name="T69" fmla="*/ 22 h 71"/>
                <a:gd name="T70" fmla="*/ 15 w 103"/>
                <a:gd name="T71" fmla="*/ 22 h 71"/>
                <a:gd name="T72" fmla="*/ 18 w 103"/>
                <a:gd name="T73" fmla="*/ 21 h 71"/>
                <a:gd name="T74" fmla="*/ 20 w 103"/>
                <a:gd name="T75" fmla="*/ 20 h 71"/>
                <a:gd name="T76" fmla="*/ 20 w 103"/>
                <a:gd name="T77" fmla="*/ 22 h 71"/>
                <a:gd name="T78" fmla="*/ 22 w 103"/>
                <a:gd name="T79" fmla="*/ 24 h 71"/>
                <a:gd name="T80" fmla="*/ 24 w 103"/>
                <a:gd name="T81" fmla="*/ 26 h 71"/>
                <a:gd name="T82" fmla="*/ 13 w 103"/>
                <a:gd name="T83" fmla="*/ 22 h 7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03" h="71">
                  <a:moveTo>
                    <a:pt x="96" y="54"/>
                  </a:moveTo>
                  <a:lnTo>
                    <a:pt x="94" y="54"/>
                  </a:lnTo>
                  <a:lnTo>
                    <a:pt x="93" y="54"/>
                  </a:lnTo>
                  <a:lnTo>
                    <a:pt x="91" y="54"/>
                  </a:lnTo>
                  <a:lnTo>
                    <a:pt x="90" y="54"/>
                  </a:lnTo>
                  <a:lnTo>
                    <a:pt x="88" y="54"/>
                  </a:lnTo>
                  <a:lnTo>
                    <a:pt x="87" y="53"/>
                  </a:lnTo>
                  <a:lnTo>
                    <a:pt x="86" y="51"/>
                  </a:lnTo>
                  <a:lnTo>
                    <a:pt x="93" y="44"/>
                  </a:lnTo>
                  <a:lnTo>
                    <a:pt x="90" y="41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4" y="34"/>
                  </a:lnTo>
                  <a:lnTo>
                    <a:pt x="83" y="33"/>
                  </a:lnTo>
                  <a:lnTo>
                    <a:pt x="80" y="31"/>
                  </a:lnTo>
                  <a:lnTo>
                    <a:pt x="77" y="30"/>
                  </a:lnTo>
                  <a:lnTo>
                    <a:pt x="74" y="28"/>
                  </a:lnTo>
                  <a:lnTo>
                    <a:pt x="71" y="28"/>
                  </a:lnTo>
                  <a:lnTo>
                    <a:pt x="68" y="27"/>
                  </a:lnTo>
                  <a:lnTo>
                    <a:pt x="73" y="23"/>
                  </a:lnTo>
                  <a:lnTo>
                    <a:pt x="76" y="23"/>
                  </a:lnTo>
                  <a:lnTo>
                    <a:pt x="80" y="23"/>
                  </a:lnTo>
                  <a:lnTo>
                    <a:pt x="84" y="23"/>
                  </a:lnTo>
                  <a:lnTo>
                    <a:pt x="87" y="24"/>
                  </a:lnTo>
                  <a:lnTo>
                    <a:pt x="91" y="24"/>
                  </a:lnTo>
                  <a:lnTo>
                    <a:pt x="94" y="26"/>
                  </a:lnTo>
                  <a:lnTo>
                    <a:pt x="97" y="27"/>
                  </a:lnTo>
                  <a:lnTo>
                    <a:pt x="100" y="30"/>
                  </a:lnTo>
                  <a:lnTo>
                    <a:pt x="101" y="33"/>
                  </a:lnTo>
                  <a:lnTo>
                    <a:pt x="103" y="37"/>
                  </a:lnTo>
                  <a:lnTo>
                    <a:pt x="100" y="28"/>
                  </a:lnTo>
                  <a:lnTo>
                    <a:pt x="94" y="23"/>
                  </a:lnTo>
                  <a:lnTo>
                    <a:pt x="87" y="17"/>
                  </a:lnTo>
                  <a:lnTo>
                    <a:pt x="77" y="14"/>
                  </a:lnTo>
                  <a:lnTo>
                    <a:pt x="66" y="10"/>
                  </a:lnTo>
                  <a:lnTo>
                    <a:pt x="54" y="7"/>
                  </a:lnTo>
                  <a:lnTo>
                    <a:pt x="41" y="5"/>
                  </a:lnTo>
                  <a:lnTo>
                    <a:pt x="30" y="4"/>
                  </a:lnTo>
                  <a:lnTo>
                    <a:pt x="18" y="1"/>
                  </a:lnTo>
                  <a:lnTo>
                    <a:pt x="7" y="0"/>
                  </a:lnTo>
                  <a:lnTo>
                    <a:pt x="0" y="17"/>
                  </a:lnTo>
                  <a:lnTo>
                    <a:pt x="5" y="14"/>
                  </a:lnTo>
                  <a:lnTo>
                    <a:pt x="11" y="14"/>
                  </a:lnTo>
                  <a:lnTo>
                    <a:pt x="17" y="13"/>
                  </a:lnTo>
                  <a:lnTo>
                    <a:pt x="23" y="13"/>
                  </a:lnTo>
                  <a:lnTo>
                    <a:pt x="28" y="14"/>
                  </a:lnTo>
                  <a:lnTo>
                    <a:pt x="34" y="16"/>
                  </a:lnTo>
                  <a:lnTo>
                    <a:pt x="40" y="17"/>
                  </a:lnTo>
                  <a:lnTo>
                    <a:pt x="44" y="18"/>
                  </a:lnTo>
                  <a:lnTo>
                    <a:pt x="50" y="20"/>
                  </a:lnTo>
                  <a:lnTo>
                    <a:pt x="56" y="23"/>
                  </a:lnTo>
                  <a:lnTo>
                    <a:pt x="54" y="24"/>
                  </a:lnTo>
                  <a:lnTo>
                    <a:pt x="53" y="26"/>
                  </a:lnTo>
                  <a:lnTo>
                    <a:pt x="51" y="27"/>
                  </a:lnTo>
                  <a:lnTo>
                    <a:pt x="50" y="27"/>
                  </a:lnTo>
                  <a:lnTo>
                    <a:pt x="48" y="27"/>
                  </a:lnTo>
                  <a:lnTo>
                    <a:pt x="47" y="27"/>
                  </a:lnTo>
                  <a:lnTo>
                    <a:pt x="46" y="27"/>
                  </a:lnTo>
                  <a:lnTo>
                    <a:pt x="44" y="27"/>
                  </a:lnTo>
                  <a:lnTo>
                    <a:pt x="43" y="27"/>
                  </a:lnTo>
                  <a:lnTo>
                    <a:pt x="41" y="27"/>
                  </a:lnTo>
                  <a:lnTo>
                    <a:pt x="37" y="27"/>
                  </a:lnTo>
                  <a:lnTo>
                    <a:pt x="34" y="28"/>
                  </a:lnTo>
                  <a:lnTo>
                    <a:pt x="31" y="30"/>
                  </a:lnTo>
                  <a:lnTo>
                    <a:pt x="27" y="31"/>
                  </a:lnTo>
                  <a:lnTo>
                    <a:pt x="24" y="33"/>
                  </a:lnTo>
                  <a:lnTo>
                    <a:pt x="23" y="34"/>
                  </a:lnTo>
                  <a:lnTo>
                    <a:pt x="21" y="37"/>
                  </a:lnTo>
                  <a:lnTo>
                    <a:pt x="20" y="38"/>
                  </a:lnTo>
                  <a:lnTo>
                    <a:pt x="20" y="41"/>
                  </a:lnTo>
                  <a:lnTo>
                    <a:pt x="21" y="44"/>
                  </a:lnTo>
                  <a:lnTo>
                    <a:pt x="24" y="48"/>
                  </a:lnTo>
                  <a:lnTo>
                    <a:pt x="28" y="51"/>
                  </a:lnTo>
                  <a:lnTo>
                    <a:pt x="33" y="54"/>
                  </a:lnTo>
                  <a:lnTo>
                    <a:pt x="38" y="56"/>
                  </a:lnTo>
                  <a:lnTo>
                    <a:pt x="43" y="57"/>
                  </a:lnTo>
                  <a:lnTo>
                    <a:pt x="48" y="57"/>
                  </a:lnTo>
                  <a:lnTo>
                    <a:pt x="53" y="58"/>
                  </a:lnTo>
                  <a:lnTo>
                    <a:pt x="58" y="58"/>
                  </a:lnTo>
                  <a:lnTo>
                    <a:pt x="64" y="60"/>
                  </a:lnTo>
                  <a:lnTo>
                    <a:pt x="68" y="61"/>
                  </a:lnTo>
                  <a:lnTo>
                    <a:pt x="66" y="71"/>
                  </a:lnTo>
                  <a:lnTo>
                    <a:pt x="68" y="70"/>
                  </a:lnTo>
                  <a:lnTo>
                    <a:pt x="73" y="69"/>
                  </a:lnTo>
                  <a:lnTo>
                    <a:pt x="76" y="69"/>
                  </a:lnTo>
                  <a:lnTo>
                    <a:pt x="80" y="67"/>
                  </a:lnTo>
                  <a:lnTo>
                    <a:pt x="83" y="67"/>
                  </a:lnTo>
                  <a:lnTo>
                    <a:pt x="87" y="66"/>
                  </a:lnTo>
                  <a:lnTo>
                    <a:pt x="90" y="64"/>
                  </a:lnTo>
                  <a:lnTo>
                    <a:pt x="93" y="61"/>
                  </a:lnTo>
                  <a:lnTo>
                    <a:pt x="94" y="58"/>
                  </a:lnTo>
                  <a:lnTo>
                    <a:pt x="96" y="54"/>
                  </a:lnTo>
                  <a:close/>
                  <a:moveTo>
                    <a:pt x="73" y="41"/>
                  </a:moveTo>
                  <a:lnTo>
                    <a:pt x="84" y="44"/>
                  </a:lnTo>
                  <a:lnTo>
                    <a:pt x="83" y="47"/>
                  </a:lnTo>
                  <a:lnTo>
                    <a:pt x="73" y="44"/>
                  </a:lnTo>
                  <a:lnTo>
                    <a:pt x="73" y="41"/>
                  </a:lnTo>
                  <a:close/>
                  <a:moveTo>
                    <a:pt x="27" y="44"/>
                  </a:moveTo>
                  <a:lnTo>
                    <a:pt x="28" y="44"/>
                  </a:lnTo>
                  <a:lnTo>
                    <a:pt x="30" y="43"/>
                  </a:lnTo>
                  <a:lnTo>
                    <a:pt x="31" y="43"/>
                  </a:lnTo>
                  <a:lnTo>
                    <a:pt x="33" y="43"/>
                  </a:lnTo>
                  <a:lnTo>
                    <a:pt x="34" y="41"/>
                  </a:lnTo>
                  <a:lnTo>
                    <a:pt x="36" y="41"/>
                  </a:lnTo>
                  <a:lnTo>
                    <a:pt x="37" y="40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1" y="40"/>
                  </a:lnTo>
                  <a:lnTo>
                    <a:pt x="40" y="43"/>
                  </a:lnTo>
                  <a:lnTo>
                    <a:pt x="40" y="44"/>
                  </a:lnTo>
                  <a:lnTo>
                    <a:pt x="41" y="47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6" y="50"/>
                  </a:lnTo>
                  <a:lnTo>
                    <a:pt x="47" y="51"/>
                  </a:lnTo>
                  <a:lnTo>
                    <a:pt x="48" y="51"/>
                  </a:lnTo>
                  <a:lnTo>
                    <a:pt x="50" y="53"/>
                  </a:lnTo>
                  <a:lnTo>
                    <a:pt x="51" y="54"/>
                  </a:lnTo>
                  <a:lnTo>
                    <a:pt x="27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95" name="Freeform 26"/>
            <p:cNvSpPr>
              <a:spLocks/>
            </p:cNvSpPr>
            <p:nvPr/>
          </p:nvSpPr>
          <p:spPr bwMode="auto">
            <a:xfrm>
              <a:off x="2090" y="1190"/>
              <a:ext cx="3" cy="10"/>
            </a:xfrm>
            <a:custGeom>
              <a:avLst/>
              <a:gdLst>
                <a:gd name="T0" fmla="*/ 3 w 7"/>
                <a:gd name="T1" fmla="*/ 2 h 20"/>
                <a:gd name="T2" fmla="*/ 3 w 7"/>
                <a:gd name="T3" fmla="*/ 2 h 20"/>
                <a:gd name="T4" fmla="*/ 3 w 7"/>
                <a:gd name="T5" fmla="*/ 2 h 20"/>
                <a:gd name="T6" fmla="*/ 3 w 7"/>
                <a:gd name="T7" fmla="*/ 2 h 20"/>
                <a:gd name="T8" fmla="*/ 3 w 7"/>
                <a:gd name="T9" fmla="*/ 1 h 20"/>
                <a:gd name="T10" fmla="*/ 3 w 7"/>
                <a:gd name="T11" fmla="*/ 1 h 20"/>
                <a:gd name="T12" fmla="*/ 2 w 7"/>
                <a:gd name="T13" fmla="*/ 0 h 20"/>
                <a:gd name="T14" fmla="*/ 1 w 7"/>
                <a:gd name="T15" fmla="*/ 0 h 20"/>
                <a:gd name="T16" fmla="*/ 1 w 7"/>
                <a:gd name="T17" fmla="*/ 0 h 20"/>
                <a:gd name="T18" fmla="*/ 1 w 7"/>
                <a:gd name="T19" fmla="*/ 0 h 20"/>
                <a:gd name="T20" fmla="*/ 0 w 7"/>
                <a:gd name="T21" fmla="*/ 0 h 20"/>
                <a:gd name="T22" fmla="*/ 3 w 7"/>
                <a:gd name="T23" fmla="*/ 10 h 20"/>
                <a:gd name="T24" fmla="*/ 3 w 7"/>
                <a:gd name="T25" fmla="*/ 3 h 20"/>
                <a:gd name="T26" fmla="*/ 3 w 7"/>
                <a:gd name="T27" fmla="*/ 3 h 20"/>
                <a:gd name="T28" fmla="*/ 3 w 7"/>
                <a:gd name="T29" fmla="*/ 2 h 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" h="20">
                  <a:moveTo>
                    <a:pt x="7" y="4"/>
                  </a:moveTo>
                  <a:lnTo>
                    <a:pt x="7" y="4"/>
                  </a:lnTo>
                  <a:lnTo>
                    <a:pt x="7" y="3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20"/>
                  </a:lnTo>
                  <a:lnTo>
                    <a:pt x="7" y="6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96" name="Freeform 27"/>
            <p:cNvSpPr>
              <a:spLocks/>
            </p:cNvSpPr>
            <p:nvPr/>
          </p:nvSpPr>
          <p:spPr bwMode="auto">
            <a:xfrm>
              <a:off x="2120" y="1201"/>
              <a:ext cx="13" cy="8"/>
            </a:xfrm>
            <a:custGeom>
              <a:avLst/>
              <a:gdLst>
                <a:gd name="T0" fmla="*/ 8 w 24"/>
                <a:gd name="T1" fmla="*/ 0 h 14"/>
                <a:gd name="T2" fmla="*/ 7 w 24"/>
                <a:gd name="T3" fmla="*/ 0 h 14"/>
                <a:gd name="T4" fmla="*/ 6 w 24"/>
                <a:gd name="T5" fmla="*/ 0 h 14"/>
                <a:gd name="T6" fmla="*/ 5 w 24"/>
                <a:gd name="T7" fmla="*/ 0 h 14"/>
                <a:gd name="T8" fmla="*/ 5 w 24"/>
                <a:gd name="T9" fmla="*/ 1 h 14"/>
                <a:gd name="T10" fmla="*/ 4 w 24"/>
                <a:gd name="T11" fmla="*/ 1 h 14"/>
                <a:gd name="T12" fmla="*/ 3 w 24"/>
                <a:gd name="T13" fmla="*/ 2 h 14"/>
                <a:gd name="T14" fmla="*/ 2 w 24"/>
                <a:gd name="T15" fmla="*/ 2 h 14"/>
                <a:gd name="T16" fmla="*/ 2 w 24"/>
                <a:gd name="T17" fmla="*/ 2 h 14"/>
                <a:gd name="T18" fmla="*/ 1 w 24"/>
                <a:gd name="T19" fmla="*/ 2 h 14"/>
                <a:gd name="T20" fmla="*/ 0 w 24"/>
                <a:gd name="T21" fmla="*/ 2 h 14"/>
                <a:gd name="T22" fmla="*/ 13 w 24"/>
                <a:gd name="T23" fmla="*/ 8 h 14"/>
                <a:gd name="T24" fmla="*/ 12 w 24"/>
                <a:gd name="T25" fmla="*/ 7 h 14"/>
                <a:gd name="T26" fmla="*/ 11 w 24"/>
                <a:gd name="T27" fmla="*/ 6 h 14"/>
                <a:gd name="T28" fmla="*/ 11 w 24"/>
                <a:gd name="T29" fmla="*/ 6 h 14"/>
                <a:gd name="T30" fmla="*/ 10 w 24"/>
                <a:gd name="T31" fmla="*/ 6 h 14"/>
                <a:gd name="T32" fmla="*/ 9 w 24"/>
                <a:gd name="T33" fmla="*/ 5 h 14"/>
                <a:gd name="T34" fmla="*/ 8 w 24"/>
                <a:gd name="T35" fmla="*/ 5 h 14"/>
                <a:gd name="T36" fmla="*/ 8 w 24"/>
                <a:gd name="T37" fmla="*/ 4 h 14"/>
                <a:gd name="T38" fmla="*/ 7 w 24"/>
                <a:gd name="T39" fmla="*/ 2 h 14"/>
                <a:gd name="T40" fmla="*/ 7 w 24"/>
                <a:gd name="T41" fmla="*/ 2 h 14"/>
                <a:gd name="T42" fmla="*/ 8 w 24"/>
                <a:gd name="T43" fmla="*/ 0 h 14"/>
                <a:gd name="T44" fmla="*/ 8 w 24"/>
                <a:gd name="T45" fmla="*/ 0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4" h="14">
                  <a:moveTo>
                    <a:pt x="14" y="0"/>
                  </a:move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24" y="14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0" y="11"/>
                  </a:lnTo>
                  <a:lnTo>
                    <a:pt x="19" y="10"/>
                  </a:lnTo>
                  <a:lnTo>
                    <a:pt x="17" y="8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97" name="Freeform 28"/>
            <p:cNvSpPr>
              <a:spLocks/>
            </p:cNvSpPr>
            <p:nvPr/>
          </p:nvSpPr>
          <p:spPr bwMode="auto">
            <a:xfrm>
              <a:off x="2143" y="1202"/>
              <a:ext cx="6" cy="3"/>
            </a:xfrm>
            <a:custGeom>
              <a:avLst/>
              <a:gdLst>
                <a:gd name="T0" fmla="*/ 6 w 11"/>
                <a:gd name="T1" fmla="*/ 1 h 6"/>
                <a:gd name="T2" fmla="*/ 0 w 11"/>
                <a:gd name="T3" fmla="*/ 0 h 6"/>
                <a:gd name="T4" fmla="*/ 0 w 11"/>
                <a:gd name="T5" fmla="*/ 2 h 6"/>
                <a:gd name="T6" fmla="*/ 5 w 11"/>
                <a:gd name="T7" fmla="*/ 3 h 6"/>
                <a:gd name="T8" fmla="*/ 6 w 11"/>
                <a:gd name="T9" fmla="*/ 2 h 6"/>
                <a:gd name="T10" fmla="*/ 6 w 11"/>
                <a:gd name="T11" fmla="*/ 2 h 6"/>
                <a:gd name="T12" fmla="*/ 6 w 11"/>
                <a:gd name="T13" fmla="*/ 1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10" y="6"/>
                  </a:lnTo>
                  <a:lnTo>
                    <a:pt x="11" y="3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98" name="Freeform 29"/>
            <p:cNvSpPr>
              <a:spLocks/>
            </p:cNvSpPr>
            <p:nvPr/>
          </p:nvSpPr>
          <p:spPr bwMode="auto">
            <a:xfrm>
              <a:off x="2103" y="1226"/>
              <a:ext cx="4" cy="7"/>
            </a:xfrm>
            <a:custGeom>
              <a:avLst/>
              <a:gdLst>
                <a:gd name="T0" fmla="*/ 0 w 7"/>
                <a:gd name="T1" fmla="*/ 0 h 14"/>
                <a:gd name="T2" fmla="*/ 2 w 7"/>
                <a:gd name="T3" fmla="*/ 7 h 14"/>
                <a:gd name="T4" fmla="*/ 4 w 7"/>
                <a:gd name="T5" fmla="*/ 5 h 14"/>
                <a:gd name="T6" fmla="*/ 4 w 7"/>
                <a:gd name="T7" fmla="*/ 4 h 14"/>
                <a:gd name="T8" fmla="*/ 4 w 7"/>
                <a:gd name="T9" fmla="*/ 4 h 14"/>
                <a:gd name="T10" fmla="*/ 4 w 7"/>
                <a:gd name="T11" fmla="*/ 3 h 14"/>
                <a:gd name="T12" fmla="*/ 3 w 7"/>
                <a:gd name="T13" fmla="*/ 3 h 14"/>
                <a:gd name="T14" fmla="*/ 3 w 7"/>
                <a:gd name="T15" fmla="*/ 2 h 14"/>
                <a:gd name="T16" fmla="*/ 2 w 7"/>
                <a:gd name="T17" fmla="*/ 1 h 14"/>
                <a:gd name="T18" fmla="*/ 1 w 7"/>
                <a:gd name="T19" fmla="*/ 1 h 14"/>
                <a:gd name="T20" fmla="*/ 1 w 7"/>
                <a:gd name="T21" fmla="*/ 1 h 14"/>
                <a:gd name="T22" fmla="*/ 1 w 7"/>
                <a:gd name="T23" fmla="*/ 1 h 14"/>
                <a:gd name="T24" fmla="*/ 0 w 7"/>
                <a:gd name="T25" fmla="*/ 0 h 14"/>
                <a:gd name="T26" fmla="*/ 0 w 7"/>
                <a:gd name="T27" fmla="*/ 0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lnTo>
                    <a:pt x="4" y="14"/>
                  </a:lnTo>
                  <a:lnTo>
                    <a:pt x="7" y="10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99" name="Freeform 30"/>
            <p:cNvSpPr>
              <a:spLocks/>
            </p:cNvSpPr>
            <p:nvPr/>
          </p:nvSpPr>
          <p:spPr bwMode="auto">
            <a:xfrm>
              <a:off x="2249" y="1248"/>
              <a:ext cx="10" cy="34"/>
            </a:xfrm>
            <a:custGeom>
              <a:avLst/>
              <a:gdLst>
                <a:gd name="T0" fmla="*/ 9 w 18"/>
                <a:gd name="T1" fmla="*/ 0 h 69"/>
                <a:gd name="T2" fmla="*/ 8 w 18"/>
                <a:gd name="T3" fmla="*/ 3 h 69"/>
                <a:gd name="T4" fmla="*/ 6 w 18"/>
                <a:gd name="T5" fmla="*/ 5 h 69"/>
                <a:gd name="T6" fmla="*/ 4 w 18"/>
                <a:gd name="T7" fmla="*/ 8 h 69"/>
                <a:gd name="T8" fmla="*/ 4 w 18"/>
                <a:gd name="T9" fmla="*/ 11 h 69"/>
                <a:gd name="T10" fmla="*/ 2 w 18"/>
                <a:gd name="T11" fmla="*/ 15 h 69"/>
                <a:gd name="T12" fmla="*/ 2 w 18"/>
                <a:gd name="T13" fmla="*/ 18 h 69"/>
                <a:gd name="T14" fmla="*/ 0 w 18"/>
                <a:gd name="T15" fmla="*/ 21 h 69"/>
                <a:gd name="T16" fmla="*/ 0 w 18"/>
                <a:gd name="T17" fmla="*/ 25 h 69"/>
                <a:gd name="T18" fmla="*/ 0 w 18"/>
                <a:gd name="T19" fmla="*/ 29 h 69"/>
                <a:gd name="T20" fmla="*/ 0 w 18"/>
                <a:gd name="T21" fmla="*/ 34 h 69"/>
                <a:gd name="T22" fmla="*/ 1 w 18"/>
                <a:gd name="T23" fmla="*/ 31 h 69"/>
                <a:gd name="T24" fmla="*/ 2 w 18"/>
                <a:gd name="T25" fmla="*/ 29 h 69"/>
                <a:gd name="T26" fmla="*/ 4 w 18"/>
                <a:gd name="T27" fmla="*/ 26 h 69"/>
                <a:gd name="T28" fmla="*/ 6 w 18"/>
                <a:gd name="T29" fmla="*/ 23 h 69"/>
                <a:gd name="T30" fmla="*/ 8 w 18"/>
                <a:gd name="T31" fmla="*/ 19 h 69"/>
                <a:gd name="T32" fmla="*/ 8 w 18"/>
                <a:gd name="T33" fmla="*/ 16 h 69"/>
                <a:gd name="T34" fmla="*/ 10 w 18"/>
                <a:gd name="T35" fmla="*/ 12 h 69"/>
                <a:gd name="T36" fmla="*/ 10 w 18"/>
                <a:gd name="T37" fmla="*/ 8 h 69"/>
                <a:gd name="T38" fmla="*/ 10 w 18"/>
                <a:gd name="T39" fmla="*/ 4 h 69"/>
                <a:gd name="T40" fmla="*/ 9 w 18"/>
                <a:gd name="T41" fmla="*/ 0 h 69"/>
                <a:gd name="T42" fmla="*/ 9 w 18"/>
                <a:gd name="T43" fmla="*/ 0 h 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" h="69">
                  <a:moveTo>
                    <a:pt x="17" y="0"/>
                  </a:moveTo>
                  <a:lnTo>
                    <a:pt x="14" y="6"/>
                  </a:lnTo>
                  <a:lnTo>
                    <a:pt x="11" y="11"/>
                  </a:lnTo>
                  <a:lnTo>
                    <a:pt x="8" y="17"/>
                  </a:lnTo>
                  <a:lnTo>
                    <a:pt x="7" y="23"/>
                  </a:lnTo>
                  <a:lnTo>
                    <a:pt x="4" y="30"/>
                  </a:lnTo>
                  <a:lnTo>
                    <a:pt x="3" y="36"/>
                  </a:lnTo>
                  <a:lnTo>
                    <a:pt x="0" y="43"/>
                  </a:lnTo>
                  <a:lnTo>
                    <a:pt x="0" y="50"/>
                  </a:lnTo>
                  <a:lnTo>
                    <a:pt x="0" y="59"/>
                  </a:lnTo>
                  <a:lnTo>
                    <a:pt x="0" y="69"/>
                  </a:lnTo>
                  <a:lnTo>
                    <a:pt x="1" y="63"/>
                  </a:lnTo>
                  <a:lnTo>
                    <a:pt x="4" y="59"/>
                  </a:lnTo>
                  <a:lnTo>
                    <a:pt x="7" y="52"/>
                  </a:lnTo>
                  <a:lnTo>
                    <a:pt x="11" y="46"/>
                  </a:lnTo>
                  <a:lnTo>
                    <a:pt x="14" y="39"/>
                  </a:lnTo>
                  <a:lnTo>
                    <a:pt x="15" y="32"/>
                  </a:lnTo>
                  <a:lnTo>
                    <a:pt x="18" y="24"/>
                  </a:lnTo>
                  <a:lnTo>
                    <a:pt x="18" y="16"/>
                  </a:lnTo>
                  <a:lnTo>
                    <a:pt x="18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00" name="Freeform 31"/>
            <p:cNvSpPr>
              <a:spLocks/>
            </p:cNvSpPr>
            <p:nvPr/>
          </p:nvSpPr>
          <p:spPr bwMode="auto">
            <a:xfrm>
              <a:off x="2157" y="1260"/>
              <a:ext cx="12" cy="5"/>
            </a:xfrm>
            <a:custGeom>
              <a:avLst/>
              <a:gdLst>
                <a:gd name="T0" fmla="*/ 0 w 24"/>
                <a:gd name="T1" fmla="*/ 2 h 10"/>
                <a:gd name="T2" fmla="*/ 12 w 24"/>
                <a:gd name="T3" fmla="*/ 5 h 10"/>
                <a:gd name="T4" fmla="*/ 12 w 24"/>
                <a:gd name="T5" fmla="*/ 4 h 10"/>
                <a:gd name="T6" fmla="*/ 0 w 24"/>
                <a:gd name="T7" fmla="*/ 0 h 10"/>
                <a:gd name="T8" fmla="*/ 0 w 24"/>
                <a:gd name="T9" fmla="*/ 2 h 10"/>
                <a:gd name="T10" fmla="*/ 0 w 24"/>
                <a:gd name="T11" fmla="*/ 2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0">
                  <a:moveTo>
                    <a:pt x="0" y="3"/>
                  </a:moveTo>
                  <a:lnTo>
                    <a:pt x="24" y="10"/>
                  </a:lnTo>
                  <a:lnTo>
                    <a:pt x="24" y="8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01" name="Freeform 32"/>
            <p:cNvSpPr>
              <a:spLocks/>
            </p:cNvSpPr>
            <p:nvPr/>
          </p:nvSpPr>
          <p:spPr bwMode="auto">
            <a:xfrm>
              <a:off x="2176" y="1274"/>
              <a:ext cx="5" cy="3"/>
            </a:xfrm>
            <a:custGeom>
              <a:avLst/>
              <a:gdLst>
                <a:gd name="T0" fmla="*/ 5 w 10"/>
                <a:gd name="T1" fmla="*/ 0 h 7"/>
                <a:gd name="T2" fmla="*/ 5 w 10"/>
                <a:gd name="T3" fmla="*/ 0 h 7"/>
                <a:gd name="T4" fmla="*/ 4 w 10"/>
                <a:gd name="T5" fmla="*/ 0 h 7"/>
                <a:gd name="T6" fmla="*/ 3 w 10"/>
                <a:gd name="T7" fmla="*/ 0 h 7"/>
                <a:gd name="T8" fmla="*/ 2 w 10"/>
                <a:gd name="T9" fmla="*/ 0 h 7"/>
                <a:gd name="T10" fmla="*/ 2 w 10"/>
                <a:gd name="T11" fmla="*/ 0 h 7"/>
                <a:gd name="T12" fmla="*/ 1 w 10"/>
                <a:gd name="T13" fmla="*/ 0 h 7"/>
                <a:gd name="T14" fmla="*/ 0 w 10"/>
                <a:gd name="T15" fmla="*/ 1 h 7"/>
                <a:gd name="T16" fmla="*/ 0 w 10"/>
                <a:gd name="T17" fmla="*/ 2 h 7"/>
                <a:gd name="T18" fmla="*/ 0 w 10"/>
                <a:gd name="T19" fmla="*/ 2 h 7"/>
                <a:gd name="T20" fmla="*/ 0 w 10"/>
                <a:gd name="T21" fmla="*/ 3 h 7"/>
                <a:gd name="T22" fmla="*/ 4 w 10"/>
                <a:gd name="T23" fmla="*/ 3 h 7"/>
                <a:gd name="T24" fmla="*/ 4 w 10"/>
                <a:gd name="T25" fmla="*/ 3 h 7"/>
                <a:gd name="T26" fmla="*/ 5 w 10"/>
                <a:gd name="T27" fmla="*/ 2 h 7"/>
                <a:gd name="T28" fmla="*/ 5 w 10"/>
                <a:gd name="T29" fmla="*/ 2 h 7"/>
                <a:gd name="T30" fmla="*/ 5 w 10"/>
                <a:gd name="T31" fmla="*/ 2 h 7"/>
                <a:gd name="T32" fmla="*/ 5 w 10"/>
                <a:gd name="T33" fmla="*/ 2 h 7"/>
                <a:gd name="T34" fmla="*/ 5 w 10"/>
                <a:gd name="T35" fmla="*/ 1 h 7"/>
                <a:gd name="T36" fmla="*/ 5 w 10"/>
                <a:gd name="T37" fmla="*/ 1 h 7"/>
                <a:gd name="T38" fmla="*/ 5 w 10"/>
                <a:gd name="T39" fmla="*/ 0 h 7"/>
                <a:gd name="T40" fmla="*/ 5 w 10"/>
                <a:gd name="T41" fmla="*/ 0 h 7"/>
                <a:gd name="T42" fmla="*/ 5 w 10"/>
                <a:gd name="T43" fmla="*/ 0 h 7"/>
                <a:gd name="T44" fmla="*/ 5 w 10"/>
                <a:gd name="T45" fmla="*/ 0 h 7"/>
                <a:gd name="T46" fmla="*/ 5 w 10"/>
                <a:gd name="T47" fmla="*/ 0 h 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0" h="7">
                  <a:moveTo>
                    <a:pt x="9" y="0"/>
                  </a:move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02" name="Freeform 33"/>
            <p:cNvSpPr>
              <a:spLocks/>
            </p:cNvSpPr>
            <p:nvPr/>
          </p:nvSpPr>
          <p:spPr bwMode="auto">
            <a:xfrm>
              <a:off x="2202" y="1282"/>
              <a:ext cx="3" cy="1"/>
            </a:xfrm>
            <a:custGeom>
              <a:avLst/>
              <a:gdLst>
                <a:gd name="T0" fmla="*/ 0 w 6"/>
                <a:gd name="T1" fmla="*/ 0 h 1"/>
                <a:gd name="T2" fmla="*/ 2 w 6"/>
                <a:gd name="T3" fmla="*/ 0 h 1"/>
                <a:gd name="T4" fmla="*/ 2 w 6"/>
                <a:gd name="T5" fmla="*/ 0 h 1"/>
                <a:gd name="T6" fmla="*/ 2 w 6"/>
                <a:gd name="T7" fmla="*/ 0 h 1"/>
                <a:gd name="T8" fmla="*/ 3 w 6"/>
                <a:gd name="T9" fmla="*/ 0 h 1"/>
                <a:gd name="T10" fmla="*/ 3 w 6"/>
                <a:gd name="T11" fmla="*/ 0 h 1"/>
                <a:gd name="T12" fmla="*/ 2 w 6"/>
                <a:gd name="T13" fmla="*/ 0 h 1"/>
                <a:gd name="T14" fmla="*/ 2 w 6"/>
                <a:gd name="T15" fmla="*/ 0 h 1"/>
                <a:gd name="T16" fmla="*/ 2 w 6"/>
                <a:gd name="T17" fmla="*/ 0 h 1"/>
                <a:gd name="T18" fmla="*/ 1 w 6"/>
                <a:gd name="T19" fmla="*/ 0 h 1"/>
                <a:gd name="T20" fmla="*/ 0 w 6"/>
                <a:gd name="T21" fmla="*/ 0 h 1"/>
                <a:gd name="T22" fmla="*/ 0 w 6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lnTo>
                    <a:pt x="3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03" name="Freeform 34"/>
            <p:cNvSpPr>
              <a:spLocks noEditPoints="1"/>
            </p:cNvSpPr>
            <p:nvPr/>
          </p:nvSpPr>
          <p:spPr bwMode="auto">
            <a:xfrm>
              <a:off x="2146" y="1281"/>
              <a:ext cx="73" cy="11"/>
            </a:xfrm>
            <a:custGeom>
              <a:avLst/>
              <a:gdLst>
                <a:gd name="T0" fmla="*/ 71 w 145"/>
                <a:gd name="T1" fmla="*/ 3 h 21"/>
                <a:gd name="T2" fmla="*/ 67 w 145"/>
                <a:gd name="T3" fmla="*/ 3 h 21"/>
                <a:gd name="T4" fmla="*/ 63 w 145"/>
                <a:gd name="T5" fmla="*/ 5 h 21"/>
                <a:gd name="T6" fmla="*/ 58 w 145"/>
                <a:gd name="T7" fmla="*/ 5 h 21"/>
                <a:gd name="T8" fmla="*/ 54 w 145"/>
                <a:gd name="T9" fmla="*/ 5 h 21"/>
                <a:gd name="T10" fmla="*/ 52 w 145"/>
                <a:gd name="T11" fmla="*/ 3 h 21"/>
                <a:gd name="T12" fmla="*/ 53 w 145"/>
                <a:gd name="T13" fmla="*/ 2 h 21"/>
                <a:gd name="T14" fmla="*/ 53 w 145"/>
                <a:gd name="T15" fmla="*/ 2 h 21"/>
                <a:gd name="T16" fmla="*/ 55 w 145"/>
                <a:gd name="T17" fmla="*/ 2 h 21"/>
                <a:gd name="T18" fmla="*/ 56 w 145"/>
                <a:gd name="T19" fmla="*/ 2 h 21"/>
                <a:gd name="T20" fmla="*/ 56 w 145"/>
                <a:gd name="T21" fmla="*/ 2 h 21"/>
                <a:gd name="T22" fmla="*/ 56 w 145"/>
                <a:gd name="T23" fmla="*/ 2 h 21"/>
                <a:gd name="T24" fmla="*/ 56 w 145"/>
                <a:gd name="T25" fmla="*/ 2 h 21"/>
                <a:gd name="T26" fmla="*/ 56 w 145"/>
                <a:gd name="T27" fmla="*/ 2 h 21"/>
                <a:gd name="T28" fmla="*/ 56 w 145"/>
                <a:gd name="T29" fmla="*/ 2 h 21"/>
                <a:gd name="T30" fmla="*/ 43 w 145"/>
                <a:gd name="T31" fmla="*/ 0 h 21"/>
                <a:gd name="T32" fmla="*/ 35 w 145"/>
                <a:gd name="T33" fmla="*/ 1 h 21"/>
                <a:gd name="T34" fmla="*/ 26 w 145"/>
                <a:gd name="T35" fmla="*/ 2 h 21"/>
                <a:gd name="T36" fmla="*/ 17 w 145"/>
                <a:gd name="T37" fmla="*/ 3 h 21"/>
                <a:gd name="T38" fmla="*/ 9 w 145"/>
                <a:gd name="T39" fmla="*/ 4 h 21"/>
                <a:gd name="T40" fmla="*/ 0 w 145"/>
                <a:gd name="T41" fmla="*/ 4 h 21"/>
                <a:gd name="T42" fmla="*/ 15 w 145"/>
                <a:gd name="T43" fmla="*/ 9 h 21"/>
                <a:gd name="T44" fmla="*/ 29 w 145"/>
                <a:gd name="T45" fmla="*/ 11 h 21"/>
                <a:gd name="T46" fmla="*/ 43 w 145"/>
                <a:gd name="T47" fmla="*/ 11 h 21"/>
                <a:gd name="T48" fmla="*/ 58 w 145"/>
                <a:gd name="T49" fmla="*/ 9 h 21"/>
                <a:gd name="T50" fmla="*/ 73 w 145"/>
                <a:gd name="T51" fmla="*/ 4 h 21"/>
                <a:gd name="T52" fmla="*/ 73 w 145"/>
                <a:gd name="T53" fmla="*/ 4 h 21"/>
                <a:gd name="T54" fmla="*/ 23 w 145"/>
                <a:gd name="T55" fmla="*/ 7 h 21"/>
                <a:gd name="T56" fmla="*/ 23 w 145"/>
                <a:gd name="T57" fmla="*/ 7 h 21"/>
                <a:gd name="T58" fmla="*/ 21 w 145"/>
                <a:gd name="T59" fmla="*/ 6 h 21"/>
                <a:gd name="T60" fmla="*/ 18 w 145"/>
                <a:gd name="T61" fmla="*/ 5 h 21"/>
                <a:gd name="T62" fmla="*/ 17 w 145"/>
                <a:gd name="T63" fmla="*/ 4 h 21"/>
                <a:gd name="T64" fmla="*/ 23 w 145"/>
                <a:gd name="T65" fmla="*/ 7 h 21"/>
                <a:gd name="T66" fmla="*/ 23 w 145"/>
                <a:gd name="T67" fmla="*/ 7 h 2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45" h="21">
                  <a:moveTo>
                    <a:pt x="145" y="7"/>
                  </a:moveTo>
                  <a:lnTo>
                    <a:pt x="141" y="6"/>
                  </a:lnTo>
                  <a:lnTo>
                    <a:pt x="138" y="6"/>
                  </a:lnTo>
                  <a:lnTo>
                    <a:pt x="134" y="6"/>
                  </a:lnTo>
                  <a:lnTo>
                    <a:pt x="129" y="7"/>
                  </a:lnTo>
                  <a:lnTo>
                    <a:pt x="125" y="9"/>
                  </a:lnTo>
                  <a:lnTo>
                    <a:pt x="121" y="10"/>
                  </a:lnTo>
                  <a:lnTo>
                    <a:pt x="116" y="10"/>
                  </a:lnTo>
                  <a:lnTo>
                    <a:pt x="112" y="10"/>
                  </a:lnTo>
                  <a:lnTo>
                    <a:pt x="108" y="10"/>
                  </a:lnTo>
                  <a:lnTo>
                    <a:pt x="104" y="7"/>
                  </a:lnTo>
                  <a:lnTo>
                    <a:pt x="104" y="6"/>
                  </a:lnTo>
                  <a:lnTo>
                    <a:pt x="105" y="4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09" y="3"/>
                  </a:lnTo>
                  <a:lnTo>
                    <a:pt x="111" y="3"/>
                  </a:lnTo>
                  <a:lnTo>
                    <a:pt x="112" y="3"/>
                  </a:lnTo>
                  <a:lnTo>
                    <a:pt x="111" y="3"/>
                  </a:lnTo>
                  <a:lnTo>
                    <a:pt x="86" y="0"/>
                  </a:lnTo>
                  <a:lnTo>
                    <a:pt x="78" y="1"/>
                  </a:lnTo>
                  <a:lnTo>
                    <a:pt x="69" y="1"/>
                  </a:lnTo>
                  <a:lnTo>
                    <a:pt x="61" y="3"/>
                  </a:lnTo>
                  <a:lnTo>
                    <a:pt x="52" y="4"/>
                  </a:lnTo>
                  <a:lnTo>
                    <a:pt x="43" y="6"/>
                  </a:lnTo>
                  <a:lnTo>
                    <a:pt x="33" y="6"/>
                  </a:lnTo>
                  <a:lnTo>
                    <a:pt x="25" y="7"/>
                  </a:lnTo>
                  <a:lnTo>
                    <a:pt x="18" y="7"/>
                  </a:lnTo>
                  <a:lnTo>
                    <a:pt x="9" y="7"/>
                  </a:lnTo>
                  <a:lnTo>
                    <a:pt x="0" y="7"/>
                  </a:lnTo>
                  <a:lnTo>
                    <a:pt x="15" y="13"/>
                  </a:lnTo>
                  <a:lnTo>
                    <a:pt x="29" y="17"/>
                  </a:lnTo>
                  <a:lnTo>
                    <a:pt x="43" y="20"/>
                  </a:lnTo>
                  <a:lnTo>
                    <a:pt x="58" y="21"/>
                  </a:lnTo>
                  <a:lnTo>
                    <a:pt x="72" y="21"/>
                  </a:lnTo>
                  <a:lnTo>
                    <a:pt x="86" y="21"/>
                  </a:lnTo>
                  <a:lnTo>
                    <a:pt x="102" y="20"/>
                  </a:lnTo>
                  <a:lnTo>
                    <a:pt x="116" y="17"/>
                  </a:lnTo>
                  <a:lnTo>
                    <a:pt x="131" y="13"/>
                  </a:lnTo>
                  <a:lnTo>
                    <a:pt x="145" y="7"/>
                  </a:lnTo>
                  <a:close/>
                  <a:moveTo>
                    <a:pt x="46" y="13"/>
                  </a:moveTo>
                  <a:lnTo>
                    <a:pt x="46" y="13"/>
                  </a:lnTo>
                  <a:lnTo>
                    <a:pt x="45" y="13"/>
                  </a:lnTo>
                  <a:lnTo>
                    <a:pt x="42" y="13"/>
                  </a:lnTo>
                  <a:lnTo>
                    <a:pt x="41" y="11"/>
                  </a:lnTo>
                  <a:lnTo>
                    <a:pt x="38" y="10"/>
                  </a:lnTo>
                  <a:lnTo>
                    <a:pt x="35" y="10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5" y="7"/>
                  </a:lnTo>
                  <a:lnTo>
                    <a:pt x="4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04" name="Freeform 35"/>
            <p:cNvSpPr>
              <a:spLocks/>
            </p:cNvSpPr>
            <p:nvPr/>
          </p:nvSpPr>
          <p:spPr bwMode="auto">
            <a:xfrm>
              <a:off x="2163" y="1285"/>
              <a:ext cx="6" cy="2"/>
            </a:xfrm>
            <a:custGeom>
              <a:avLst/>
              <a:gdLst>
                <a:gd name="T0" fmla="*/ 6 w 13"/>
                <a:gd name="T1" fmla="*/ 2 h 6"/>
                <a:gd name="T2" fmla="*/ 1 w 13"/>
                <a:gd name="T3" fmla="*/ 0 h 6"/>
                <a:gd name="T4" fmla="*/ 0 w 13"/>
                <a:gd name="T5" fmla="*/ 0 h 6"/>
                <a:gd name="T6" fmla="*/ 0 w 13"/>
                <a:gd name="T7" fmla="*/ 1 h 6"/>
                <a:gd name="T8" fmla="*/ 1 w 13"/>
                <a:gd name="T9" fmla="*/ 1 h 6"/>
                <a:gd name="T10" fmla="*/ 2 w 13"/>
                <a:gd name="T11" fmla="*/ 1 h 6"/>
                <a:gd name="T12" fmla="*/ 4 w 13"/>
                <a:gd name="T13" fmla="*/ 1 h 6"/>
                <a:gd name="T14" fmla="*/ 4 w 13"/>
                <a:gd name="T15" fmla="*/ 2 h 6"/>
                <a:gd name="T16" fmla="*/ 6 w 13"/>
                <a:gd name="T17" fmla="*/ 2 h 6"/>
                <a:gd name="T18" fmla="*/ 6 w 13"/>
                <a:gd name="T19" fmla="*/ 2 h 6"/>
                <a:gd name="T20" fmla="*/ 6 w 13"/>
                <a:gd name="T21" fmla="*/ 2 h 6"/>
                <a:gd name="T22" fmla="*/ 6 w 13"/>
                <a:gd name="T23" fmla="*/ 2 h 6"/>
                <a:gd name="T24" fmla="*/ 6 w 13"/>
                <a:gd name="T25" fmla="*/ 2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5" y="3"/>
                  </a:lnTo>
                  <a:lnTo>
                    <a:pt x="8" y="4"/>
                  </a:lnTo>
                  <a:lnTo>
                    <a:pt x="9" y="6"/>
                  </a:lnTo>
                  <a:lnTo>
                    <a:pt x="12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05" name="Freeform 36"/>
            <p:cNvSpPr>
              <a:spLocks/>
            </p:cNvSpPr>
            <p:nvPr/>
          </p:nvSpPr>
          <p:spPr bwMode="auto">
            <a:xfrm>
              <a:off x="2295" y="1465"/>
              <a:ext cx="1" cy="3"/>
            </a:xfrm>
            <a:custGeom>
              <a:avLst/>
              <a:gdLst>
                <a:gd name="T0" fmla="*/ 0 w 2"/>
                <a:gd name="T1" fmla="*/ 0 h 6"/>
                <a:gd name="T2" fmla="*/ 1 w 2"/>
                <a:gd name="T3" fmla="*/ 2 h 6"/>
                <a:gd name="T4" fmla="*/ 1 w 2"/>
                <a:gd name="T5" fmla="*/ 2 h 6"/>
                <a:gd name="T6" fmla="*/ 1 w 2"/>
                <a:gd name="T7" fmla="*/ 3 h 6"/>
                <a:gd name="T8" fmla="*/ 1 w 2"/>
                <a:gd name="T9" fmla="*/ 3 h 6"/>
                <a:gd name="T10" fmla="*/ 1 w 2"/>
                <a:gd name="T11" fmla="*/ 3 h 6"/>
                <a:gd name="T12" fmla="*/ 1 w 2"/>
                <a:gd name="T13" fmla="*/ 2 h 6"/>
                <a:gd name="T14" fmla="*/ 1 w 2"/>
                <a:gd name="T15" fmla="*/ 2 h 6"/>
                <a:gd name="T16" fmla="*/ 1 w 2"/>
                <a:gd name="T17" fmla="*/ 2 h 6"/>
                <a:gd name="T18" fmla="*/ 1 w 2"/>
                <a:gd name="T19" fmla="*/ 1 h 6"/>
                <a:gd name="T20" fmla="*/ 1 w 2"/>
                <a:gd name="T21" fmla="*/ 0 h 6"/>
                <a:gd name="T22" fmla="*/ 1 w 2"/>
                <a:gd name="T23" fmla="*/ 0 h 6"/>
                <a:gd name="T24" fmla="*/ 0 w 2"/>
                <a:gd name="T25" fmla="*/ 0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lnTo>
                    <a:pt x="2" y="3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06" name="Freeform 37"/>
            <p:cNvSpPr>
              <a:spLocks/>
            </p:cNvSpPr>
            <p:nvPr/>
          </p:nvSpPr>
          <p:spPr bwMode="auto">
            <a:xfrm>
              <a:off x="2136" y="1286"/>
              <a:ext cx="196" cy="592"/>
            </a:xfrm>
            <a:custGeom>
              <a:avLst/>
              <a:gdLst>
                <a:gd name="T0" fmla="*/ 47 w 393"/>
                <a:gd name="T1" fmla="*/ 441 h 1183"/>
                <a:gd name="T2" fmla="*/ 15 w 393"/>
                <a:gd name="T3" fmla="*/ 549 h 1183"/>
                <a:gd name="T4" fmla="*/ 14 w 393"/>
                <a:gd name="T5" fmla="*/ 580 h 1183"/>
                <a:gd name="T6" fmla="*/ 41 w 393"/>
                <a:gd name="T7" fmla="*/ 562 h 1183"/>
                <a:gd name="T8" fmla="*/ 111 w 393"/>
                <a:gd name="T9" fmla="*/ 491 h 1183"/>
                <a:gd name="T10" fmla="*/ 150 w 393"/>
                <a:gd name="T11" fmla="*/ 353 h 1183"/>
                <a:gd name="T12" fmla="*/ 162 w 393"/>
                <a:gd name="T13" fmla="*/ 282 h 1183"/>
                <a:gd name="T14" fmla="*/ 174 w 393"/>
                <a:gd name="T15" fmla="*/ 261 h 1183"/>
                <a:gd name="T16" fmla="*/ 174 w 393"/>
                <a:gd name="T17" fmla="*/ 250 h 1183"/>
                <a:gd name="T18" fmla="*/ 176 w 393"/>
                <a:gd name="T19" fmla="*/ 250 h 1183"/>
                <a:gd name="T20" fmla="*/ 170 w 393"/>
                <a:gd name="T21" fmla="*/ 202 h 1183"/>
                <a:gd name="T22" fmla="*/ 155 w 393"/>
                <a:gd name="T23" fmla="*/ 221 h 1183"/>
                <a:gd name="T24" fmla="*/ 142 w 393"/>
                <a:gd name="T25" fmla="*/ 233 h 1183"/>
                <a:gd name="T26" fmla="*/ 145 w 393"/>
                <a:gd name="T27" fmla="*/ 214 h 1183"/>
                <a:gd name="T28" fmla="*/ 147 w 393"/>
                <a:gd name="T29" fmla="*/ 194 h 1183"/>
                <a:gd name="T30" fmla="*/ 133 w 393"/>
                <a:gd name="T31" fmla="*/ 183 h 1183"/>
                <a:gd name="T32" fmla="*/ 132 w 393"/>
                <a:gd name="T33" fmla="*/ 166 h 1183"/>
                <a:gd name="T34" fmla="*/ 147 w 393"/>
                <a:gd name="T35" fmla="*/ 161 h 1183"/>
                <a:gd name="T36" fmla="*/ 160 w 393"/>
                <a:gd name="T37" fmla="*/ 156 h 1183"/>
                <a:gd name="T38" fmla="*/ 168 w 393"/>
                <a:gd name="T39" fmla="*/ 156 h 1183"/>
                <a:gd name="T40" fmla="*/ 173 w 393"/>
                <a:gd name="T41" fmla="*/ 161 h 1183"/>
                <a:gd name="T42" fmla="*/ 165 w 393"/>
                <a:gd name="T43" fmla="*/ 165 h 1183"/>
                <a:gd name="T44" fmla="*/ 160 w 393"/>
                <a:gd name="T45" fmla="*/ 167 h 1183"/>
                <a:gd name="T46" fmla="*/ 151 w 393"/>
                <a:gd name="T47" fmla="*/ 169 h 1183"/>
                <a:gd name="T48" fmla="*/ 142 w 393"/>
                <a:gd name="T49" fmla="*/ 167 h 1183"/>
                <a:gd name="T50" fmla="*/ 142 w 393"/>
                <a:gd name="T51" fmla="*/ 172 h 1183"/>
                <a:gd name="T52" fmla="*/ 141 w 393"/>
                <a:gd name="T53" fmla="*/ 177 h 1183"/>
                <a:gd name="T54" fmla="*/ 149 w 393"/>
                <a:gd name="T55" fmla="*/ 181 h 1183"/>
                <a:gd name="T56" fmla="*/ 147 w 393"/>
                <a:gd name="T57" fmla="*/ 182 h 1183"/>
                <a:gd name="T58" fmla="*/ 148 w 393"/>
                <a:gd name="T59" fmla="*/ 182 h 1183"/>
                <a:gd name="T60" fmla="*/ 151 w 393"/>
                <a:gd name="T61" fmla="*/ 181 h 1183"/>
                <a:gd name="T62" fmla="*/ 155 w 393"/>
                <a:gd name="T63" fmla="*/ 181 h 1183"/>
                <a:gd name="T64" fmla="*/ 157 w 393"/>
                <a:gd name="T65" fmla="*/ 179 h 1183"/>
                <a:gd name="T66" fmla="*/ 159 w 393"/>
                <a:gd name="T67" fmla="*/ 177 h 1183"/>
                <a:gd name="T68" fmla="*/ 160 w 393"/>
                <a:gd name="T69" fmla="*/ 179 h 1183"/>
                <a:gd name="T70" fmla="*/ 160 w 393"/>
                <a:gd name="T71" fmla="*/ 179 h 1183"/>
                <a:gd name="T72" fmla="*/ 160 w 393"/>
                <a:gd name="T73" fmla="*/ 179 h 1183"/>
                <a:gd name="T74" fmla="*/ 165 w 393"/>
                <a:gd name="T75" fmla="*/ 179 h 1183"/>
                <a:gd name="T76" fmla="*/ 165 w 393"/>
                <a:gd name="T77" fmla="*/ 189 h 1183"/>
                <a:gd name="T78" fmla="*/ 170 w 393"/>
                <a:gd name="T79" fmla="*/ 186 h 1183"/>
                <a:gd name="T80" fmla="*/ 178 w 393"/>
                <a:gd name="T81" fmla="*/ 189 h 1183"/>
                <a:gd name="T82" fmla="*/ 183 w 393"/>
                <a:gd name="T83" fmla="*/ 184 h 1183"/>
                <a:gd name="T84" fmla="*/ 185 w 393"/>
                <a:gd name="T85" fmla="*/ 176 h 1183"/>
                <a:gd name="T86" fmla="*/ 178 w 393"/>
                <a:gd name="T87" fmla="*/ 172 h 1183"/>
                <a:gd name="T88" fmla="*/ 170 w 393"/>
                <a:gd name="T89" fmla="*/ 168 h 1183"/>
                <a:gd name="T90" fmla="*/ 173 w 393"/>
                <a:gd name="T91" fmla="*/ 164 h 1183"/>
                <a:gd name="T92" fmla="*/ 182 w 393"/>
                <a:gd name="T93" fmla="*/ 163 h 1183"/>
                <a:gd name="T94" fmla="*/ 192 w 393"/>
                <a:gd name="T95" fmla="*/ 130 h 1183"/>
                <a:gd name="T96" fmla="*/ 196 w 393"/>
                <a:gd name="T97" fmla="*/ 71 h 1183"/>
                <a:gd name="T98" fmla="*/ 180 w 393"/>
                <a:gd name="T99" fmla="*/ 36 h 1183"/>
                <a:gd name="T100" fmla="*/ 160 w 393"/>
                <a:gd name="T101" fmla="*/ 10 h 1183"/>
                <a:gd name="T102" fmla="*/ 140 w 393"/>
                <a:gd name="T103" fmla="*/ 95 h 1183"/>
                <a:gd name="T104" fmla="*/ 95 w 393"/>
                <a:gd name="T105" fmla="*/ 272 h 11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93" h="1183">
                  <a:moveTo>
                    <a:pt x="138" y="756"/>
                  </a:moveTo>
                  <a:lnTo>
                    <a:pt x="135" y="754"/>
                  </a:lnTo>
                  <a:lnTo>
                    <a:pt x="121" y="795"/>
                  </a:lnTo>
                  <a:lnTo>
                    <a:pt x="106" y="838"/>
                  </a:lnTo>
                  <a:lnTo>
                    <a:pt x="94" y="881"/>
                  </a:lnTo>
                  <a:lnTo>
                    <a:pt x="82" y="924"/>
                  </a:lnTo>
                  <a:lnTo>
                    <a:pt x="69" y="967"/>
                  </a:lnTo>
                  <a:lnTo>
                    <a:pt x="56" y="1010"/>
                  </a:lnTo>
                  <a:lnTo>
                    <a:pt x="43" y="1055"/>
                  </a:lnTo>
                  <a:lnTo>
                    <a:pt x="30" y="1097"/>
                  </a:lnTo>
                  <a:lnTo>
                    <a:pt x="16" y="1140"/>
                  </a:lnTo>
                  <a:lnTo>
                    <a:pt x="0" y="1183"/>
                  </a:lnTo>
                  <a:lnTo>
                    <a:pt x="8" y="1175"/>
                  </a:lnTo>
                  <a:lnTo>
                    <a:pt x="18" y="1166"/>
                  </a:lnTo>
                  <a:lnTo>
                    <a:pt x="28" y="1159"/>
                  </a:lnTo>
                  <a:lnTo>
                    <a:pt x="38" y="1151"/>
                  </a:lnTo>
                  <a:lnTo>
                    <a:pt x="49" y="1143"/>
                  </a:lnTo>
                  <a:lnTo>
                    <a:pt x="61" y="1136"/>
                  </a:lnTo>
                  <a:lnTo>
                    <a:pt x="72" y="1129"/>
                  </a:lnTo>
                  <a:lnTo>
                    <a:pt x="83" y="1123"/>
                  </a:lnTo>
                  <a:lnTo>
                    <a:pt x="95" y="1116"/>
                  </a:lnTo>
                  <a:lnTo>
                    <a:pt x="106" y="1110"/>
                  </a:lnTo>
                  <a:lnTo>
                    <a:pt x="154" y="1072"/>
                  </a:lnTo>
                  <a:lnTo>
                    <a:pt x="192" y="1029"/>
                  </a:lnTo>
                  <a:lnTo>
                    <a:pt x="222" y="981"/>
                  </a:lnTo>
                  <a:lnTo>
                    <a:pt x="244" y="930"/>
                  </a:lnTo>
                  <a:lnTo>
                    <a:pt x="262" y="875"/>
                  </a:lnTo>
                  <a:lnTo>
                    <a:pt x="275" y="820"/>
                  </a:lnTo>
                  <a:lnTo>
                    <a:pt x="288" y="762"/>
                  </a:lnTo>
                  <a:lnTo>
                    <a:pt x="300" y="705"/>
                  </a:lnTo>
                  <a:lnTo>
                    <a:pt x="313" y="649"/>
                  </a:lnTo>
                  <a:lnTo>
                    <a:pt x="330" y="595"/>
                  </a:lnTo>
                  <a:lnTo>
                    <a:pt x="324" y="583"/>
                  </a:lnTo>
                  <a:lnTo>
                    <a:pt x="323" y="573"/>
                  </a:lnTo>
                  <a:lnTo>
                    <a:pt x="324" y="564"/>
                  </a:lnTo>
                  <a:lnTo>
                    <a:pt x="328" y="556"/>
                  </a:lnTo>
                  <a:lnTo>
                    <a:pt x="334" y="547"/>
                  </a:lnTo>
                  <a:lnTo>
                    <a:pt x="340" y="539"/>
                  </a:lnTo>
                  <a:lnTo>
                    <a:pt x="346" y="530"/>
                  </a:lnTo>
                  <a:lnTo>
                    <a:pt x="348" y="521"/>
                  </a:lnTo>
                  <a:lnTo>
                    <a:pt x="350" y="511"/>
                  </a:lnTo>
                  <a:lnTo>
                    <a:pt x="347" y="501"/>
                  </a:lnTo>
                  <a:lnTo>
                    <a:pt x="348" y="500"/>
                  </a:lnTo>
                  <a:lnTo>
                    <a:pt x="350" y="499"/>
                  </a:lnTo>
                  <a:lnTo>
                    <a:pt x="351" y="499"/>
                  </a:lnTo>
                  <a:lnTo>
                    <a:pt x="353" y="499"/>
                  </a:lnTo>
                  <a:lnTo>
                    <a:pt x="354" y="499"/>
                  </a:lnTo>
                  <a:lnTo>
                    <a:pt x="368" y="393"/>
                  </a:lnTo>
                  <a:lnTo>
                    <a:pt x="344" y="393"/>
                  </a:lnTo>
                  <a:lnTo>
                    <a:pt x="340" y="403"/>
                  </a:lnTo>
                  <a:lnTo>
                    <a:pt x="336" y="411"/>
                  </a:lnTo>
                  <a:lnTo>
                    <a:pt x="330" y="418"/>
                  </a:lnTo>
                  <a:lnTo>
                    <a:pt x="324" y="427"/>
                  </a:lnTo>
                  <a:lnTo>
                    <a:pt x="317" y="434"/>
                  </a:lnTo>
                  <a:lnTo>
                    <a:pt x="310" y="441"/>
                  </a:lnTo>
                  <a:lnTo>
                    <a:pt x="304" y="450"/>
                  </a:lnTo>
                  <a:lnTo>
                    <a:pt x="298" y="457"/>
                  </a:lnTo>
                  <a:lnTo>
                    <a:pt x="293" y="466"/>
                  </a:lnTo>
                  <a:lnTo>
                    <a:pt x="290" y="474"/>
                  </a:lnTo>
                  <a:lnTo>
                    <a:pt x="284" y="466"/>
                  </a:lnTo>
                  <a:lnTo>
                    <a:pt x="281" y="457"/>
                  </a:lnTo>
                  <a:lnTo>
                    <a:pt x="281" y="450"/>
                  </a:lnTo>
                  <a:lnTo>
                    <a:pt x="284" y="443"/>
                  </a:lnTo>
                  <a:lnTo>
                    <a:pt x="287" y="434"/>
                  </a:lnTo>
                  <a:lnTo>
                    <a:pt x="290" y="427"/>
                  </a:lnTo>
                  <a:lnTo>
                    <a:pt x="293" y="420"/>
                  </a:lnTo>
                  <a:lnTo>
                    <a:pt x="295" y="411"/>
                  </a:lnTo>
                  <a:lnTo>
                    <a:pt x="295" y="404"/>
                  </a:lnTo>
                  <a:lnTo>
                    <a:pt x="293" y="395"/>
                  </a:lnTo>
                  <a:lnTo>
                    <a:pt x="294" y="387"/>
                  </a:lnTo>
                  <a:lnTo>
                    <a:pt x="293" y="381"/>
                  </a:lnTo>
                  <a:lnTo>
                    <a:pt x="288" y="375"/>
                  </a:lnTo>
                  <a:lnTo>
                    <a:pt x="281" y="372"/>
                  </a:lnTo>
                  <a:lnTo>
                    <a:pt x="274" y="370"/>
                  </a:lnTo>
                  <a:lnTo>
                    <a:pt x="267" y="365"/>
                  </a:lnTo>
                  <a:lnTo>
                    <a:pt x="261" y="361"/>
                  </a:lnTo>
                  <a:lnTo>
                    <a:pt x="258" y="355"/>
                  </a:lnTo>
                  <a:lnTo>
                    <a:pt x="257" y="347"/>
                  </a:lnTo>
                  <a:lnTo>
                    <a:pt x="261" y="337"/>
                  </a:lnTo>
                  <a:lnTo>
                    <a:pt x="265" y="331"/>
                  </a:lnTo>
                  <a:lnTo>
                    <a:pt x="270" y="328"/>
                  </a:lnTo>
                  <a:lnTo>
                    <a:pt x="275" y="325"/>
                  </a:lnTo>
                  <a:lnTo>
                    <a:pt x="281" y="322"/>
                  </a:lnTo>
                  <a:lnTo>
                    <a:pt x="287" y="322"/>
                  </a:lnTo>
                  <a:lnTo>
                    <a:pt x="294" y="321"/>
                  </a:lnTo>
                  <a:lnTo>
                    <a:pt x="300" y="319"/>
                  </a:lnTo>
                  <a:lnTo>
                    <a:pt x="305" y="318"/>
                  </a:lnTo>
                  <a:lnTo>
                    <a:pt x="311" y="315"/>
                  </a:lnTo>
                  <a:lnTo>
                    <a:pt x="317" y="312"/>
                  </a:lnTo>
                  <a:lnTo>
                    <a:pt x="320" y="312"/>
                  </a:lnTo>
                  <a:lnTo>
                    <a:pt x="323" y="312"/>
                  </a:lnTo>
                  <a:lnTo>
                    <a:pt x="327" y="312"/>
                  </a:lnTo>
                  <a:lnTo>
                    <a:pt x="330" y="312"/>
                  </a:lnTo>
                  <a:lnTo>
                    <a:pt x="334" y="312"/>
                  </a:lnTo>
                  <a:lnTo>
                    <a:pt x="337" y="312"/>
                  </a:lnTo>
                  <a:lnTo>
                    <a:pt x="340" y="312"/>
                  </a:lnTo>
                  <a:lnTo>
                    <a:pt x="343" y="314"/>
                  </a:lnTo>
                  <a:lnTo>
                    <a:pt x="346" y="317"/>
                  </a:lnTo>
                  <a:lnTo>
                    <a:pt x="347" y="319"/>
                  </a:lnTo>
                  <a:lnTo>
                    <a:pt x="346" y="322"/>
                  </a:lnTo>
                  <a:lnTo>
                    <a:pt x="343" y="325"/>
                  </a:lnTo>
                  <a:lnTo>
                    <a:pt x="340" y="327"/>
                  </a:lnTo>
                  <a:lnTo>
                    <a:pt x="338" y="328"/>
                  </a:lnTo>
                  <a:lnTo>
                    <a:pt x="336" y="329"/>
                  </a:lnTo>
                  <a:lnTo>
                    <a:pt x="331" y="329"/>
                  </a:lnTo>
                  <a:lnTo>
                    <a:pt x="328" y="329"/>
                  </a:lnTo>
                  <a:lnTo>
                    <a:pt x="326" y="329"/>
                  </a:lnTo>
                  <a:lnTo>
                    <a:pt x="323" y="328"/>
                  </a:lnTo>
                  <a:lnTo>
                    <a:pt x="320" y="327"/>
                  </a:lnTo>
                  <a:lnTo>
                    <a:pt x="320" y="334"/>
                  </a:lnTo>
                  <a:lnTo>
                    <a:pt x="317" y="334"/>
                  </a:lnTo>
                  <a:lnTo>
                    <a:pt x="313" y="335"/>
                  </a:lnTo>
                  <a:lnTo>
                    <a:pt x="310" y="335"/>
                  </a:lnTo>
                  <a:lnTo>
                    <a:pt x="307" y="337"/>
                  </a:lnTo>
                  <a:lnTo>
                    <a:pt x="303" y="337"/>
                  </a:lnTo>
                  <a:lnTo>
                    <a:pt x="300" y="337"/>
                  </a:lnTo>
                  <a:lnTo>
                    <a:pt x="297" y="337"/>
                  </a:lnTo>
                  <a:lnTo>
                    <a:pt x="293" y="337"/>
                  </a:lnTo>
                  <a:lnTo>
                    <a:pt x="290" y="335"/>
                  </a:lnTo>
                  <a:lnTo>
                    <a:pt x="285" y="334"/>
                  </a:lnTo>
                  <a:lnTo>
                    <a:pt x="285" y="335"/>
                  </a:lnTo>
                  <a:lnTo>
                    <a:pt x="285" y="338"/>
                  </a:lnTo>
                  <a:lnTo>
                    <a:pt x="285" y="340"/>
                  </a:lnTo>
                  <a:lnTo>
                    <a:pt x="285" y="342"/>
                  </a:lnTo>
                  <a:lnTo>
                    <a:pt x="285" y="344"/>
                  </a:lnTo>
                  <a:lnTo>
                    <a:pt x="285" y="347"/>
                  </a:lnTo>
                  <a:lnTo>
                    <a:pt x="285" y="348"/>
                  </a:lnTo>
                  <a:lnTo>
                    <a:pt x="284" y="350"/>
                  </a:lnTo>
                  <a:lnTo>
                    <a:pt x="284" y="352"/>
                  </a:lnTo>
                  <a:lnTo>
                    <a:pt x="283" y="354"/>
                  </a:lnTo>
                  <a:lnTo>
                    <a:pt x="303" y="358"/>
                  </a:lnTo>
                  <a:lnTo>
                    <a:pt x="301" y="358"/>
                  </a:lnTo>
                  <a:lnTo>
                    <a:pt x="301" y="360"/>
                  </a:lnTo>
                  <a:lnTo>
                    <a:pt x="300" y="360"/>
                  </a:lnTo>
                  <a:lnTo>
                    <a:pt x="298" y="361"/>
                  </a:lnTo>
                  <a:lnTo>
                    <a:pt x="298" y="362"/>
                  </a:lnTo>
                  <a:lnTo>
                    <a:pt x="297" y="362"/>
                  </a:lnTo>
                  <a:lnTo>
                    <a:pt x="295" y="364"/>
                  </a:lnTo>
                  <a:lnTo>
                    <a:pt x="294" y="364"/>
                  </a:lnTo>
                  <a:lnTo>
                    <a:pt x="293" y="364"/>
                  </a:lnTo>
                  <a:lnTo>
                    <a:pt x="294" y="364"/>
                  </a:lnTo>
                  <a:lnTo>
                    <a:pt x="295" y="364"/>
                  </a:lnTo>
                  <a:lnTo>
                    <a:pt x="297" y="364"/>
                  </a:lnTo>
                  <a:lnTo>
                    <a:pt x="298" y="364"/>
                  </a:lnTo>
                  <a:lnTo>
                    <a:pt x="300" y="364"/>
                  </a:lnTo>
                  <a:lnTo>
                    <a:pt x="301" y="364"/>
                  </a:lnTo>
                  <a:lnTo>
                    <a:pt x="301" y="362"/>
                  </a:lnTo>
                  <a:lnTo>
                    <a:pt x="303" y="362"/>
                  </a:lnTo>
                  <a:lnTo>
                    <a:pt x="303" y="361"/>
                  </a:lnTo>
                  <a:lnTo>
                    <a:pt x="310" y="368"/>
                  </a:lnTo>
                  <a:lnTo>
                    <a:pt x="308" y="365"/>
                  </a:lnTo>
                  <a:lnTo>
                    <a:pt x="308" y="364"/>
                  </a:lnTo>
                  <a:lnTo>
                    <a:pt x="310" y="362"/>
                  </a:lnTo>
                  <a:lnTo>
                    <a:pt x="310" y="361"/>
                  </a:lnTo>
                  <a:lnTo>
                    <a:pt x="311" y="360"/>
                  </a:lnTo>
                  <a:lnTo>
                    <a:pt x="311" y="358"/>
                  </a:lnTo>
                  <a:lnTo>
                    <a:pt x="313" y="357"/>
                  </a:lnTo>
                  <a:lnTo>
                    <a:pt x="314" y="357"/>
                  </a:lnTo>
                  <a:lnTo>
                    <a:pt x="315" y="355"/>
                  </a:lnTo>
                  <a:lnTo>
                    <a:pt x="317" y="354"/>
                  </a:lnTo>
                  <a:lnTo>
                    <a:pt x="318" y="354"/>
                  </a:lnTo>
                  <a:lnTo>
                    <a:pt x="318" y="355"/>
                  </a:lnTo>
                  <a:lnTo>
                    <a:pt x="320" y="357"/>
                  </a:lnTo>
                  <a:lnTo>
                    <a:pt x="320" y="358"/>
                  </a:lnTo>
                  <a:lnTo>
                    <a:pt x="326" y="355"/>
                  </a:lnTo>
                  <a:lnTo>
                    <a:pt x="328" y="355"/>
                  </a:lnTo>
                  <a:lnTo>
                    <a:pt x="330" y="357"/>
                  </a:lnTo>
                  <a:lnTo>
                    <a:pt x="330" y="361"/>
                  </a:lnTo>
                  <a:lnTo>
                    <a:pt x="330" y="365"/>
                  </a:lnTo>
                  <a:lnTo>
                    <a:pt x="330" y="370"/>
                  </a:lnTo>
                  <a:lnTo>
                    <a:pt x="330" y="374"/>
                  </a:lnTo>
                  <a:lnTo>
                    <a:pt x="331" y="377"/>
                  </a:lnTo>
                  <a:lnTo>
                    <a:pt x="333" y="380"/>
                  </a:lnTo>
                  <a:lnTo>
                    <a:pt x="337" y="381"/>
                  </a:lnTo>
                  <a:lnTo>
                    <a:pt x="337" y="375"/>
                  </a:lnTo>
                  <a:lnTo>
                    <a:pt x="338" y="372"/>
                  </a:lnTo>
                  <a:lnTo>
                    <a:pt x="341" y="371"/>
                  </a:lnTo>
                  <a:lnTo>
                    <a:pt x="344" y="371"/>
                  </a:lnTo>
                  <a:lnTo>
                    <a:pt x="347" y="372"/>
                  </a:lnTo>
                  <a:lnTo>
                    <a:pt x="350" y="375"/>
                  </a:lnTo>
                  <a:lnTo>
                    <a:pt x="354" y="377"/>
                  </a:lnTo>
                  <a:lnTo>
                    <a:pt x="357" y="378"/>
                  </a:lnTo>
                  <a:lnTo>
                    <a:pt x="361" y="378"/>
                  </a:lnTo>
                  <a:lnTo>
                    <a:pt x="364" y="378"/>
                  </a:lnTo>
                  <a:lnTo>
                    <a:pt x="364" y="374"/>
                  </a:lnTo>
                  <a:lnTo>
                    <a:pt x="366" y="371"/>
                  </a:lnTo>
                  <a:lnTo>
                    <a:pt x="367" y="368"/>
                  </a:lnTo>
                  <a:lnTo>
                    <a:pt x="368" y="364"/>
                  </a:lnTo>
                  <a:lnTo>
                    <a:pt x="370" y="361"/>
                  </a:lnTo>
                  <a:lnTo>
                    <a:pt x="371" y="357"/>
                  </a:lnTo>
                  <a:lnTo>
                    <a:pt x="371" y="354"/>
                  </a:lnTo>
                  <a:lnTo>
                    <a:pt x="371" y="351"/>
                  </a:lnTo>
                  <a:lnTo>
                    <a:pt x="370" y="347"/>
                  </a:lnTo>
                  <a:lnTo>
                    <a:pt x="368" y="344"/>
                  </a:lnTo>
                  <a:lnTo>
                    <a:pt x="364" y="345"/>
                  </a:lnTo>
                  <a:lnTo>
                    <a:pt x="360" y="345"/>
                  </a:lnTo>
                  <a:lnTo>
                    <a:pt x="357" y="344"/>
                  </a:lnTo>
                  <a:lnTo>
                    <a:pt x="353" y="342"/>
                  </a:lnTo>
                  <a:lnTo>
                    <a:pt x="350" y="341"/>
                  </a:lnTo>
                  <a:lnTo>
                    <a:pt x="347" y="340"/>
                  </a:lnTo>
                  <a:lnTo>
                    <a:pt x="344" y="337"/>
                  </a:lnTo>
                  <a:lnTo>
                    <a:pt x="341" y="335"/>
                  </a:lnTo>
                  <a:lnTo>
                    <a:pt x="337" y="334"/>
                  </a:lnTo>
                  <a:lnTo>
                    <a:pt x="334" y="334"/>
                  </a:lnTo>
                  <a:lnTo>
                    <a:pt x="338" y="332"/>
                  </a:lnTo>
                  <a:lnTo>
                    <a:pt x="343" y="329"/>
                  </a:lnTo>
                  <a:lnTo>
                    <a:pt x="346" y="328"/>
                  </a:lnTo>
                  <a:lnTo>
                    <a:pt x="350" y="327"/>
                  </a:lnTo>
                  <a:lnTo>
                    <a:pt x="353" y="325"/>
                  </a:lnTo>
                  <a:lnTo>
                    <a:pt x="356" y="324"/>
                  </a:lnTo>
                  <a:lnTo>
                    <a:pt x="360" y="324"/>
                  </a:lnTo>
                  <a:lnTo>
                    <a:pt x="364" y="325"/>
                  </a:lnTo>
                  <a:lnTo>
                    <a:pt x="370" y="327"/>
                  </a:lnTo>
                  <a:lnTo>
                    <a:pt x="376" y="329"/>
                  </a:lnTo>
                  <a:lnTo>
                    <a:pt x="379" y="307"/>
                  </a:lnTo>
                  <a:lnTo>
                    <a:pt x="381" y="284"/>
                  </a:lnTo>
                  <a:lnTo>
                    <a:pt x="384" y="259"/>
                  </a:lnTo>
                  <a:lnTo>
                    <a:pt x="387" y="236"/>
                  </a:lnTo>
                  <a:lnTo>
                    <a:pt x="390" y="212"/>
                  </a:lnTo>
                  <a:lnTo>
                    <a:pt x="391" y="188"/>
                  </a:lnTo>
                  <a:lnTo>
                    <a:pt x="393" y="165"/>
                  </a:lnTo>
                  <a:lnTo>
                    <a:pt x="393" y="142"/>
                  </a:lnTo>
                  <a:lnTo>
                    <a:pt x="393" y="119"/>
                  </a:lnTo>
                  <a:lnTo>
                    <a:pt x="393" y="96"/>
                  </a:lnTo>
                  <a:lnTo>
                    <a:pt x="381" y="89"/>
                  </a:lnTo>
                  <a:lnTo>
                    <a:pt x="370" y="80"/>
                  </a:lnTo>
                  <a:lnTo>
                    <a:pt x="361" y="72"/>
                  </a:lnTo>
                  <a:lnTo>
                    <a:pt x="351" y="62"/>
                  </a:lnTo>
                  <a:lnTo>
                    <a:pt x="343" y="52"/>
                  </a:lnTo>
                  <a:lnTo>
                    <a:pt x="336" y="41"/>
                  </a:lnTo>
                  <a:lnTo>
                    <a:pt x="328" y="30"/>
                  </a:lnTo>
                  <a:lnTo>
                    <a:pt x="321" y="20"/>
                  </a:lnTo>
                  <a:lnTo>
                    <a:pt x="314" y="10"/>
                  </a:lnTo>
                  <a:lnTo>
                    <a:pt x="307" y="0"/>
                  </a:lnTo>
                  <a:lnTo>
                    <a:pt x="310" y="49"/>
                  </a:lnTo>
                  <a:lnTo>
                    <a:pt x="295" y="119"/>
                  </a:lnTo>
                  <a:lnTo>
                    <a:pt x="281" y="189"/>
                  </a:lnTo>
                  <a:lnTo>
                    <a:pt x="264" y="259"/>
                  </a:lnTo>
                  <a:lnTo>
                    <a:pt x="247" y="329"/>
                  </a:lnTo>
                  <a:lnTo>
                    <a:pt x="228" y="401"/>
                  </a:lnTo>
                  <a:lnTo>
                    <a:pt x="210" y="471"/>
                  </a:lnTo>
                  <a:lnTo>
                    <a:pt x="191" y="543"/>
                  </a:lnTo>
                  <a:lnTo>
                    <a:pt x="172" y="613"/>
                  </a:lnTo>
                  <a:lnTo>
                    <a:pt x="154" y="685"/>
                  </a:lnTo>
                  <a:lnTo>
                    <a:pt x="138" y="7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07" name="Freeform 38"/>
            <p:cNvSpPr>
              <a:spLocks/>
            </p:cNvSpPr>
            <p:nvPr/>
          </p:nvSpPr>
          <p:spPr bwMode="auto">
            <a:xfrm>
              <a:off x="2189" y="1291"/>
              <a:ext cx="17" cy="12"/>
            </a:xfrm>
            <a:custGeom>
              <a:avLst/>
              <a:gdLst>
                <a:gd name="T0" fmla="*/ 12 w 35"/>
                <a:gd name="T1" fmla="*/ 9 h 24"/>
                <a:gd name="T2" fmla="*/ 17 w 35"/>
                <a:gd name="T3" fmla="*/ 0 h 24"/>
                <a:gd name="T4" fmla="*/ 0 w 35"/>
                <a:gd name="T5" fmla="*/ 12 h 24"/>
                <a:gd name="T6" fmla="*/ 12 w 35"/>
                <a:gd name="T7" fmla="*/ 9 h 24"/>
                <a:gd name="T8" fmla="*/ 12 w 35"/>
                <a:gd name="T9" fmla="*/ 9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4">
                  <a:moveTo>
                    <a:pt x="25" y="17"/>
                  </a:moveTo>
                  <a:lnTo>
                    <a:pt x="35" y="0"/>
                  </a:lnTo>
                  <a:lnTo>
                    <a:pt x="0" y="24"/>
                  </a:ln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08" name="Freeform 39"/>
            <p:cNvSpPr>
              <a:spLocks/>
            </p:cNvSpPr>
            <p:nvPr/>
          </p:nvSpPr>
          <p:spPr bwMode="auto">
            <a:xfrm>
              <a:off x="2169" y="1303"/>
              <a:ext cx="35" cy="12"/>
            </a:xfrm>
            <a:custGeom>
              <a:avLst/>
              <a:gdLst>
                <a:gd name="T0" fmla="*/ 0 w 69"/>
                <a:gd name="T1" fmla="*/ 3 h 25"/>
                <a:gd name="T2" fmla="*/ 7 w 69"/>
                <a:gd name="T3" fmla="*/ 9 h 25"/>
                <a:gd name="T4" fmla="*/ 5 w 69"/>
                <a:gd name="T5" fmla="*/ 10 h 25"/>
                <a:gd name="T6" fmla="*/ 26 w 69"/>
                <a:gd name="T7" fmla="*/ 12 h 25"/>
                <a:gd name="T8" fmla="*/ 29 w 69"/>
                <a:gd name="T9" fmla="*/ 11 h 25"/>
                <a:gd name="T10" fmla="*/ 30 w 69"/>
                <a:gd name="T11" fmla="*/ 10 h 25"/>
                <a:gd name="T12" fmla="*/ 32 w 69"/>
                <a:gd name="T13" fmla="*/ 9 h 25"/>
                <a:gd name="T14" fmla="*/ 33 w 69"/>
                <a:gd name="T15" fmla="*/ 8 h 25"/>
                <a:gd name="T16" fmla="*/ 33 w 69"/>
                <a:gd name="T17" fmla="*/ 6 h 25"/>
                <a:gd name="T18" fmla="*/ 33 w 69"/>
                <a:gd name="T19" fmla="*/ 5 h 25"/>
                <a:gd name="T20" fmla="*/ 33 w 69"/>
                <a:gd name="T21" fmla="*/ 3 h 25"/>
                <a:gd name="T22" fmla="*/ 33 w 69"/>
                <a:gd name="T23" fmla="*/ 3 h 25"/>
                <a:gd name="T24" fmla="*/ 34 w 69"/>
                <a:gd name="T25" fmla="*/ 1 h 25"/>
                <a:gd name="T26" fmla="*/ 35 w 69"/>
                <a:gd name="T27" fmla="*/ 0 h 25"/>
                <a:gd name="T28" fmla="*/ 32 w 69"/>
                <a:gd name="T29" fmla="*/ 2 h 25"/>
                <a:gd name="T30" fmla="*/ 28 w 69"/>
                <a:gd name="T31" fmla="*/ 3 h 25"/>
                <a:gd name="T32" fmla="*/ 25 w 69"/>
                <a:gd name="T33" fmla="*/ 5 h 25"/>
                <a:gd name="T34" fmla="*/ 21 w 69"/>
                <a:gd name="T35" fmla="*/ 5 h 25"/>
                <a:gd name="T36" fmla="*/ 18 w 69"/>
                <a:gd name="T37" fmla="*/ 6 h 25"/>
                <a:gd name="T38" fmla="*/ 13 w 69"/>
                <a:gd name="T39" fmla="*/ 5 h 25"/>
                <a:gd name="T40" fmla="*/ 10 w 69"/>
                <a:gd name="T41" fmla="*/ 5 h 25"/>
                <a:gd name="T42" fmla="*/ 6 w 69"/>
                <a:gd name="T43" fmla="*/ 4 h 25"/>
                <a:gd name="T44" fmla="*/ 3 w 69"/>
                <a:gd name="T45" fmla="*/ 4 h 25"/>
                <a:gd name="T46" fmla="*/ 0 w 69"/>
                <a:gd name="T47" fmla="*/ 3 h 25"/>
                <a:gd name="T48" fmla="*/ 0 w 69"/>
                <a:gd name="T49" fmla="*/ 3 h 2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9" h="25">
                  <a:moveTo>
                    <a:pt x="0" y="7"/>
                  </a:moveTo>
                  <a:lnTo>
                    <a:pt x="13" y="18"/>
                  </a:lnTo>
                  <a:lnTo>
                    <a:pt x="10" y="20"/>
                  </a:lnTo>
                  <a:lnTo>
                    <a:pt x="52" y="25"/>
                  </a:lnTo>
                  <a:lnTo>
                    <a:pt x="58" y="23"/>
                  </a:lnTo>
                  <a:lnTo>
                    <a:pt x="60" y="20"/>
                  </a:lnTo>
                  <a:lnTo>
                    <a:pt x="63" y="19"/>
                  </a:lnTo>
                  <a:lnTo>
                    <a:pt x="65" y="16"/>
                  </a:lnTo>
                  <a:lnTo>
                    <a:pt x="65" y="13"/>
                  </a:lnTo>
                  <a:lnTo>
                    <a:pt x="65" y="10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8" y="3"/>
                  </a:lnTo>
                  <a:lnTo>
                    <a:pt x="69" y="0"/>
                  </a:lnTo>
                  <a:lnTo>
                    <a:pt x="63" y="5"/>
                  </a:lnTo>
                  <a:lnTo>
                    <a:pt x="56" y="7"/>
                  </a:lnTo>
                  <a:lnTo>
                    <a:pt x="49" y="10"/>
                  </a:lnTo>
                  <a:lnTo>
                    <a:pt x="42" y="10"/>
                  </a:lnTo>
                  <a:lnTo>
                    <a:pt x="35" y="12"/>
                  </a:lnTo>
                  <a:lnTo>
                    <a:pt x="26" y="10"/>
                  </a:lnTo>
                  <a:lnTo>
                    <a:pt x="19" y="10"/>
                  </a:lnTo>
                  <a:lnTo>
                    <a:pt x="12" y="9"/>
                  </a:lnTo>
                  <a:lnTo>
                    <a:pt x="6" y="9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09" name="Freeform 40"/>
            <p:cNvSpPr>
              <a:spLocks/>
            </p:cNvSpPr>
            <p:nvPr/>
          </p:nvSpPr>
          <p:spPr bwMode="auto">
            <a:xfrm>
              <a:off x="2146" y="1319"/>
              <a:ext cx="10" cy="11"/>
            </a:xfrm>
            <a:custGeom>
              <a:avLst/>
              <a:gdLst>
                <a:gd name="T0" fmla="*/ 0 w 21"/>
                <a:gd name="T1" fmla="*/ 1 h 23"/>
                <a:gd name="T2" fmla="*/ 9 w 21"/>
                <a:gd name="T3" fmla="*/ 11 h 23"/>
                <a:gd name="T4" fmla="*/ 10 w 21"/>
                <a:gd name="T5" fmla="*/ 10 h 23"/>
                <a:gd name="T6" fmla="*/ 1 w 21"/>
                <a:gd name="T7" fmla="*/ 0 h 23"/>
                <a:gd name="T8" fmla="*/ 0 w 21"/>
                <a:gd name="T9" fmla="*/ 1 h 23"/>
                <a:gd name="T10" fmla="*/ 0 w 21"/>
                <a:gd name="T11" fmla="*/ 1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0" y="3"/>
                  </a:moveTo>
                  <a:lnTo>
                    <a:pt x="18" y="23"/>
                  </a:lnTo>
                  <a:lnTo>
                    <a:pt x="21" y="21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10" name="Freeform 41"/>
            <p:cNvSpPr>
              <a:spLocks/>
            </p:cNvSpPr>
            <p:nvPr/>
          </p:nvSpPr>
          <p:spPr bwMode="auto">
            <a:xfrm>
              <a:off x="2140" y="1329"/>
              <a:ext cx="3" cy="26"/>
            </a:xfrm>
            <a:custGeom>
              <a:avLst/>
              <a:gdLst>
                <a:gd name="T0" fmla="*/ 2 w 7"/>
                <a:gd name="T1" fmla="*/ 26 h 51"/>
                <a:gd name="T2" fmla="*/ 1 w 7"/>
                <a:gd name="T3" fmla="*/ 0 h 51"/>
                <a:gd name="T4" fmla="*/ 0 w 7"/>
                <a:gd name="T5" fmla="*/ 0 h 51"/>
                <a:gd name="T6" fmla="*/ 1 w 7"/>
                <a:gd name="T7" fmla="*/ 26 h 51"/>
                <a:gd name="T8" fmla="*/ 3 w 7"/>
                <a:gd name="T9" fmla="*/ 26 h 51"/>
                <a:gd name="T10" fmla="*/ 3 w 7"/>
                <a:gd name="T11" fmla="*/ 26 h 51"/>
                <a:gd name="T12" fmla="*/ 2 w 7"/>
                <a:gd name="T13" fmla="*/ 26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51">
                  <a:moveTo>
                    <a:pt x="5" y="5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51"/>
                  </a:lnTo>
                  <a:lnTo>
                    <a:pt x="7" y="51"/>
                  </a:lnTo>
                  <a:lnTo>
                    <a:pt x="5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11" name="Freeform 42"/>
            <p:cNvSpPr>
              <a:spLocks/>
            </p:cNvSpPr>
            <p:nvPr/>
          </p:nvSpPr>
          <p:spPr bwMode="auto">
            <a:xfrm>
              <a:off x="2080" y="1334"/>
              <a:ext cx="86" cy="527"/>
            </a:xfrm>
            <a:custGeom>
              <a:avLst/>
              <a:gdLst>
                <a:gd name="T0" fmla="*/ 52 w 172"/>
                <a:gd name="T1" fmla="*/ 527 h 1053"/>
                <a:gd name="T2" fmla="*/ 56 w 172"/>
                <a:gd name="T3" fmla="*/ 505 h 1053"/>
                <a:gd name="T4" fmla="*/ 63 w 172"/>
                <a:gd name="T5" fmla="*/ 482 h 1053"/>
                <a:gd name="T6" fmla="*/ 71 w 172"/>
                <a:gd name="T7" fmla="*/ 460 h 1053"/>
                <a:gd name="T8" fmla="*/ 79 w 172"/>
                <a:gd name="T9" fmla="*/ 439 h 1053"/>
                <a:gd name="T10" fmla="*/ 86 w 172"/>
                <a:gd name="T11" fmla="*/ 416 h 1053"/>
                <a:gd name="T12" fmla="*/ 83 w 172"/>
                <a:gd name="T13" fmla="*/ 399 h 1053"/>
                <a:gd name="T14" fmla="*/ 80 w 172"/>
                <a:gd name="T15" fmla="*/ 383 h 1053"/>
                <a:gd name="T16" fmla="*/ 76 w 172"/>
                <a:gd name="T17" fmla="*/ 368 h 1053"/>
                <a:gd name="T18" fmla="*/ 74 w 172"/>
                <a:gd name="T19" fmla="*/ 353 h 1053"/>
                <a:gd name="T20" fmla="*/ 74 w 172"/>
                <a:gd name="T21" fmla="*/ 338 h 1053"/>
                <a:gd name="T22" fmla="*/ 71 w 172"/>
                <a:gd name="T23" fmla="*/ 326 h 1053"/>
                <a:gd name="T24" fmla="*/ 68 w 172"/>
                <a:gd name="T25" fmla="*/ 316 h 1053"/>
                <a:gd name="T26" fmla="*/ 66 w 172"/>
                <a:gd name="T27" fmla="*/ 306 h 1053"/>
                <a:gd name="T28" fmla="*/ 65 w 172"/>
                <a:gd name="T29" fmla="*/ 295 h 1053"/>
                <a:gd name="T30" fmla="*/ 66 w 172"/>
                <a:gd name="T31" fmla="*/ 284 h 1053"/>
                <a:gd name="T32" fmla="*/ 58 w 172"/>
                <a:gd name="T33" fmla="*/ 255 h 1053"/>
                <a:gd name="T34" fmla="*/ 51 w 172"/>
                <a:gd name="T35" fmla="*/ 199 h 1053"/>
                <a:gd name="T36" fmla="*/ 46 w 172"/>
                <a:gd name="T37" fmla="*/ 146 h 1053"/>
                <a:gd name="T38" fmla="*/ 45 w 172"/>
                <a:gd name="T39" fmla="*/ 91 h 1053"/>
                <a:gd name="T40" fmla="*/ 48 w 172"/>
                <a:gd name="T41" fmla="*/ 32 h 1053"/>
                <a:gd name="T42" fmla="*/ 39 w 172"/>
                <a:gd name="T43" fmla="*/ 8 h 1053"/>
                <a:gd name="T44" fmla="*/ 23 w 172"/>
                <a:gd name="T45" fmla="*/ 29 h 1053"/>
                <a:gd name="T46" fmla="*/ 15 w 172"/>
                <a:gd name="T47" fmla="*/ 55 h 1053"/>
                <a:gd name="T48" fmla="*/ 10 w 172"/>
                <a:gd name="T49" fmla="*/ 83 h 1053"/>
                <a:gd name="T50" fmla="*/ 5 w 172"/>
                <a:gd name="T51" fmla="*/ 110 h 1053"/>
                <a:gd name="T52" fmla="*/ 0 w 172"/>
                <a:gd name="T53" fmla="*/ 164 h 1053"/>
                <a:gd name="T54" fmla="*/ 3 w 172"/>
                <a:gd name="T55" fmla="*/ 247 h 1053"/>
                <a:gd name="T56" fmla="*/ 9 w 172"/>
                <a:gd name="T57" fmla="*/ 327 h 1053"/>
                <a:gd name="T58" fmla="*/ 20 w 172"/>
                <a:gd name="T59" fmla="*/ 406 h 1053"/>
                <a:gd name="T60" fmla="*/ 37 w 172"/>
                <a:gd name="T61" fmla="*/ 485 h 1053"/>
                <a:gd name="T62" fmla="*/ 48 w 172"/>
                <a:gd name="T63" fmla="*/ 525 h 105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72" h="1053">
                  <a:moveTo>
                    <a:pt x="96" y="1049"/>
                  </a:moveTo>
                  <a:lnTo>
                    <a:pt x="103" y="1053"/>
                  </a:lnTo>
                  <a:lnTo>
                    <a:pt x="106" y="1030"/>
                  </a:lnTo>
                  <a:lnTo>
                    <a:pt x="112" y="1009"/>
                  </a:lnTo>
                  <a:lnTo>
                    <a:pt x="118" y="986"/>
                  </a:lnTo>
                  <a:lnTo>
                    <a:pt x="125" y="964"/>
                  </a:lnTo>
                  <a:lnTo>
                    <a:pt x="133" y="943"/>
                  </a:lnTo>
                  <a:lnTo>
                    <a:pt x="141" y="920"/>
                  </a:lnTo>
                  <a:lnTo>
                    <a:pt x="149" y="898"/>
                  </a:lnTo>
                  <a:lnTo>
                    <a:pt x="158" y="877"/>
                  </a:lnTo>
                  <a:lnTo>
                    <a:pt x="165" y="854"/>
                  </a:lnTo>
                  <a:lnTo>
                    <a:pt x="172" y="832"/>
                  </a:lnTo>
                  <a:lnTo>
                    <a:pt x="169" y="814"/>
                  </a:lnTo>
                  <a:lnTo>
                    <a:pt x="166" y="797"/>
                  </a:lnTo>
                  <a:lnTo>
                    <a:pt x="162" y="781"/>
                  </a:lnTo>
                  <a:lnTo>
                    <a:pt x="159" y="765"/>
                  </a:lnTo>
                  <a:lnTo>
                    <a:pt x="155" y="751"/>
                  </a:lnTo>
                  <a:lnTo>
                    <a:pt x="152" y="736"/>
                  </a:lnTo>
                  <a:lnTo>
                    <a:pt x="151" y="721"/>
                  </a:lnTo>
                  <a:lnTo>
                    <a:pt x="148" y="706"/>
                  </a:lnTo>
                  <a:lnTo>
                    <a:pt x="148" y="691"/>
                  </a:lnTo>
                  <a:lnTo>
                    <a:pt x="148" y="675"/>
                  </a:lnTo>
                  <a:lnTo>
                    <a:pt x="145" y="663"/>
                  </a:lnTo>
                  <a:lnTo>
                    <a:pt x="141" y="652"/>
                  </a:lnTo>
                  <a:lnTo>
                    <a:pt x="138" y="642"/>
                  </a:lnTo>
                  <a:lnTo>
                    <a:pt x="135" y="632"/>
                  </a:lnTo>
                  <a:lnTo>
                    <a:pt x="133" y="622"/>
                  </a:lnTo>
                  <a:lnTo>
                    <a:pt x="132" y="612"/>
                  </a:lnTo>
                  <a:lnTo>
                    <a:pt x="131" y="600"/>
                  </a:lnTo>
                  <a:lnTo>
                    <a:pt x="129" y="590"/>
                  </a:lnTo>
                  <a:lnTo>
                    <a:pt x="129" y="579"/>
                  </a:lnTo>
                  <a:lnTo>
                    <a:pt x="131" y="567"/>
                  </a:lnTo>
                  <a:lnTo>
                    <a:pt x="123" y="567"/>
                  </a:lnTo>
                  <a:lnTo>
                    <a:pt x="115" y="509"/>
                  </a:lnTo>
                  <a:lnTo>
                    <a:pt x="108" y="451"/>
                  </a:lnTo>
                  <a:lnTo>
                    <a:pt x="102" y="397"/>
                  </a:lnTo>
                  <a:lnTo>
                    <a:pt x="96" y="344"/>
                  </a:lnTo>
                  <a:lnTo>
                    <a:pt x="92" y="291"/>
                  </a:lnTo>
                  <a:lnTo>
                    <a:pt x="89" y="236"/>
                  </a:lnTo>
                  <a:lnTo>
                    <a:pt x="89" y="182"/>
                  </a:lnTo>
                  <a:lnTo>
                    <a:pt x="91" y="125"/>
                  </a:lnTo>
                  <a:lnTo>
                    <a:pt x="96" y="64"/>
                  </a:lnTo>
                  <a:lnTo>
                    <a:pt x="103" y="0"/>
                  </a:lnTo>
                  <a:lnTo>
                    <a:pt x="78" y="16"/>
                  </a:lnTo>
                  <a:lnTo>
                    <a:pt x="59" y="34"/>
                  </a:lnTo>
                  <a:lnTo>
                    <a:pt x="45" y="57"/>
                  </a:lnTo>
                  <a:lnTo>
                    <a:pt x="36" y="82"/>
                  </a:lnTo>
                  <a:lnTo>
                    <a:pt x="29" y="109"/>
                  </a:lnTo>
                  <a:lnTo>
                    <a:pt x="23" y="136"/>
                  </a:lnTo>
                  <a:lnTo>
                    <a:pt x="19" y="165"/>
                  </a:lnTo>
                  <a:lnTo>
                    <a:pt x="15" y="192"/>
                  </a:lnTo>
                  <a:lnTo>
                    <a:pt x="9" y="219"/>
                  </a:lnTo>
                  <a:lnTo>
                    <a:pt x="0" y="245"/>
                  </a:lnTo>
                  <a:lnTo>
                    <a:pt x="0" y="328"/>
                  </a:lnTo>
                  <a:lnTo>
                    <a:pt x="3" y="411"/>
                  </a:lnTo>
                  <a:lnTo>
                    <a:pt x="6" y="493"/>
                  </a:lnTo>
                  <a:lnTo>
                    <a:pt x="10" y="573"/>
                  </a:lnTo>
                  <a:lnTo>
                    <a:pt x="17" y="653"/>
                  </a:lnTo>
                  <a:lnTo>
                    <a:pt x="27" y="732"/>
                  </a:lnTo>
                  <a:lnTo>
                    <a:pt x="39" y="812"/>
                  </a:lnTo>
                  <a:lnTo>
                    <a:pt x="55" y="891"/>
                  </a:lnTo>
                  <a:lnTo>
                    <a:pt x="73" y="970"/>
                  </a:lnTo>
                  <a:lnTo>
                    <a:pt x="96" y="10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12" name="Freeform 43"/>
            <p:cNvSpPr>
              <a:spLocks noEditPoints="1"/>
            </p:cNvSpPr>
            <p:nvPr/>
          </p:nvSpPr>
          <p:spPr bwMode="auto">
            <a:xfrm>
              <a:off x="2140" y="1338"/>
              <a:ext cx="362" cy="962"/>
            </a:xfrm>
            <a:custGeom>
              <a:avLst/>
              <a:gdLst>
                <a:gd name="T0" fmla="*/ 280 w 724"/>
                <a:gd name="T1" fmla="*/ 818 h 1926"/>
                <a:gd name="T2" fmla="*/ 279 w 724"/>
                <a:gd name="T3" fmla="*/ 734 h 1926"/>
                <a:gd name="T4" fmla="*/ 279 w 724"/>
                <a:gd name="T5" fmla="*/ 676 h 1926"/>
                <a:gd name="T6" fmla="*/ 261 w 724"/>
                <a:gd name="T7" fmla="*/ 673 h 1926"/>
                <a:gd name="T8" fmla="*/ 167 w 724"/>
                <a:gd name="T9" fmla="*/ 672 h 1926"/>
                <a:gd name="T10" fmla="*/ 150 w 724"/>
                <a:gd name="T11" fmla="*/ 656 h 1926"/>
                <a:gd name="T12" fmla="*/ 205 w 724"/>
                <a:gd name="T13" fmla="*/ 648 h 1926"/>
                <a:gd name="T14" fmla="*/ 279 w 724"/>
                <a:gd name="T15" fmla="*/ 646 h 1926"/>
                <a:gd name="T16" fmla="*/ 276 w 724"/>
                <a:gd name="T17" fmla="*/ 625 h 1926"/>
                <a:gd name="T18" fmla="*/ 274 w 724"/>
                <a:gd name="T19" fmla="*/ 595 h 1926"/>
                <a:gd name="T20" fmla="*/ 292 w 724"/>
                <a:gd name="T21" fmla="*/ 262 h 1926"/>
                <a:gd name="T22" fmla="*/ 312 w 724"/>
                <a:gd name="T23" fmla="*/ 45 h 1926"/>
                <a:gd name="T24" fmla="*/ 203 w 724"/>
                <a:gd name="T25" fmla="*/ 3 h 1926"/>
                <a:gd name="T26" fmla="*/ 187 w 724"/>
                <a:gd name="T27" fmla="*/ 164 h 1926"/>
                <a:gd name="T28" fmla="*/ 182 w 724"/>
                <a:gd name="T29" fmla="*/ 198 h 1926"/>
                <a:gd name="T30" fmla="*/ 191 w 724"/>
                <a:gd name="T31" fmla="*/ 200 h 1926"/>
                <a:gd name="T32" fmla="*/ 186 w 724"/>
                <a:gd name="T33" fmla="*/ 203 h 1926"/>
                <a:gd name="T34" fmla="*/ 166 w 724"/>
                <a:gd name="T35" fmla="*/ 235 h 1926"/>
                <a:gd name="T36" fmla="*/ 196 w 724"/>
                <a:gd name="T37" fmla="*/ 241 h 1926"/>
                <a:gd name="T38" fmla="*/ 216 w 724"/>
                <a:gd name="T39" fmla="*/ 236 h 1926"/>
                <a:gd name="T40" fmla="*/ 223 w 724"/>
                <a:gd name="T41" fmla="*/ 248 h 1926"/>
                <a:gd name="T42" fmla="*/ 226 w 724"/>
                <a:gd name="T43" fmla="*/ 215 h 1926"/>
                <a:gd name="T44" fmla="*/ 193 w 724"/>
                <a:gd name="T45" fmla="*/ 225 h 1926"/>
                <a:gd name="T46" fmla="*/ 179 w 724"/>
                <a:gd name="T47" fmla="*/ 243 h 1926"/>
                <a:gd name="T48" fmla="*/ 177 w 724"/>
                <a:gd name="T49" fmla="*/ 239 h 1926"/>
                <a:gd name="T50" fmla="*/ 180 w 724"/>
                <a:gd name="T51" fmla="*/ 232 h 1926"/>
                <a:gd name="T52" fmla="*/ 193 w 724"/>
                <a:gd name="T53" fmla="*/ 217 h 1926"/>
                <a:gd name="T54" fmla="*/ 222 w 724"/>
                <a:gd name="T55" fmla="*/ 201 h 1926"/>
                <a:gd name="T56" fmla="*/ 230 w 724"/>
                <a:gd name="T57" fmla="*/ 211 h 1926"/>
                <a:gd name="T58" fmla="*/ 238 w 724"/>
                <a:gd name="T59" fmla="*/ 207 h 1926"/>
                <a:gd name="T60" fmla="*/ 258 w 724"/>
                <a:gd name="T61" fmla="*/ 202 h 1926"/>
                <a:gd name="T62" fmla="*/ 264 w 724"/>
                <a:gd name="T63" fmla="*/ 230 h 1926"/>
                <a:gd name="T64" fmla="*/ 260 w 724"/>
                <a:gd name="T65" fmla="*/ 248 h 1926"/>
                <a:gd name="T66" fmla="*/ 270 w 724"/>
                <a:gd name="T67" fmla="*/ 250 h 1926"/>
                <a:gd name="T68" fmla="*/ 266 w 724"/>
                <a:gd name="T69" fmla="*/ 253 h 1926"/>
                <a:gd name="T70" fmla="*/ 127 w 724"/>
                <a:gd name="T71" fmla="*/ 422 h 1926"/>
                <a:gd name="T72" fmla="*/ 97 w 724"/>
                <a:gd name="T73" fmla="*/ 481 h 1926"/>
                <a:gd name="T74" fmla="*/ 22 w 724"/>
                <a:gd name="T75" fmla="*/ 532 h 1926"/>
                <a:gd name="T76" fmla="*/ 34 w 724"/>
                <a:gd name="T77" fmla="*/ 550 h 1926"/>
                <a:gd name="T78" fmla="*/ 26 w 724"/>
                <a:gd name="T79" fmla="*/ 565 h 1926"/>
                <a:gd name="T80" fmla="*/ 11 w 724"/>
                <a:gd name="T81" fmla="*/ 572 h 1926"/>
                <a:gd name="T82" fmla="*/ 4 w 724"/>
                <a:gd name="T83" fmla="*/ 625 h 1926"/>
                <a:gd name="T84" fmla="*/ 24 w 724"/>
                <a:gd name="T85" fmla="*/ 863 h 1926"/>
                <a:gd name="T86" fmla="*/ 31 w 724"/>
                <a:gd name="T87" fmla="*/ 888 h 1926"/>
                <a:gd name="T88" fmla="*/ 42 w 724"/>
                <a:gd name="T89" fmla="*/ 911 h 1926"/>
                <a:gd name="T90" fmla="*/ 54 w 724"/>
                <a:gd name="T91" fmla="*/ 927 h 1926"/>
                <a:gd name="T92" fmla="*/ 77 w 724"/>
                <a:gd name="T93" fmla="*/ 948 h 1926"/>
                <a:gd name="T94" fmla="*/ 189 w 724"/>
                <a:gd name="T95" fmla="*/ 959 h 1926"/>
                <a:gd name="T96" fmla="*/ 233 w 724"/>
                <a:gd name="T97" fmla="*/ 954 h 1926"/>
                <a:gd name="T98" fmla="*/ 261 w 724"/>
                <a:gd name="T99" fmla="*/ 950 h 1926"/>
                <a:gd name="T100" fmla="*/ 274 w 724"/>
                <a:gd name="T101" fmla="*/ 929 h 1926"/>
                <a:gd name="T102" fmla="*/ 287 w 724"/>
                <a:gd name="T103" fmla="*/ 890 h 1926"/>
                <a:gd name="T104" fmla="*/ 194 w 724"/>
                <a:gd name="T105" fmla="*/ 282 h 1926"/>
                <a:gd name="T106" fmla="*/ 186 w 724"/>
                <a:gd name="T107" fmla="*/ 281 h 1926"/>
                <a:gd name="T108" fmla="*/ 193 w 724"/>
                <a:gd name="T109" fmla="*/ 282 h 1926"/>
                <a:gd name="T110" fmla="*/ 170 w 724"/>
                <a:gd name="T111" fmla="*/ 280 h 192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724" h="1926">
                  <a:moveTo>
                    <a:pt x="574" y="1781"/>
                  </a:moveTo>
                  <a:lnTo>
                    <a:pt x="570" y="1761"/>
                  </a:lnTo>
                  <a:lnTo>
                    <a:pt x="567" y="1741"/>
                  </a:lnTo>
                  <a:lnTo>
                    <a:pt x="564" y="1720"/>
                  </a:lnTo>
                  <a:lnTo>
                    <a:pt x="562" y="1699"/>
                  </a:lnTo>
                  <a:lnTo>
                    <a:pt x="561" y="1679"/>
                  </a:lnTo>
                  <a:lnTo>
                    <a:pt x="560" y="1658"/>
                  </a:lnTo>
                  <a:lnTo>
                    <a:pt x="560" y="1638"/>
                  </a:lnTo>
                  <a:lnTo>
                    <a:pt x="560" y="1618"/>
                  </a:lnTo>
                  <a:lnTo>
                    <a:pt x="560" y="1599"/>
                  </a:lnTo>
                  <a:lnTo>
                    <a:pt x="560" y="1579"/>
                  </a:lnTo>
                  <a:lnTo>
                    <a:pt x="560" y="1559"/>
                  </a:lnTo>
                  <a:lnTo>
                    <a:pt x="560" y="1538"/>
                  </a:lnTo>
                  <a:lnTo>
                    <a:pt x="558" y="1515"/>
                  </a:lnTo>
                  <a:lnTo>
                    <a:pt x="558" y="1492"/>
                  </a:lnTo>
                  <a:lnTo>
                    <a:pt x="557" y="1469"/>
                  </a:lnTo>
                  <a:lnTo>
                    <a:pt x="555" y="1446"/>
                  </a:lnTo>
                  <a:lnTo>
                    <a:pt x="555" y="1423"/>
                  </a:lnTo>
                  <a:lnTo>
                    <a:pt x="557" y="1400"/>
                  </a:lnTo>
                  <a:lnTo>
                    <a:pt x="558" y="1378"/>
                  </a:lnTo>
                  <a:lnTo>
                    <a:pt x="562" y="1358"/>
                  </a:lnTo>
                  <a:lnTo>
                    <a:pt x="560" y="1357"/>
                  </a:lnTo>
                  <a:lnTo>
                    <a:pt x="558" y="1356"/>
                  </a:lnTo>
                  <a:lnTo>
                    <a:pt x="557" y="1354"/>
                  </a:lnTo>
                  <a:lnTo>
                    <a:pt x="555" y="1353"/>
                  </a:lnTo>
                  <a:lnTo>
                    <a:pt x="554" y="1351"/>
                  </a:lnTo>
                  <a:lnTo>
                    <a:pt x="551" y="1353"/>
                  </a:lnTo>
                  <a:lnTo>
                    <a:pt x="548" y="1353"/>
                  </a:lnTo>
                  <a:lnTo>
                    <a:pt x="545" y="1356"/>
                  </a:lnTo>
                  <a:lnTo>
                    <a:pt x="521" y="1348"/>
                  </a:lnTo>
                  <a:lnTo>
                    <a:pt x="498" y="1344"/>
                  </a:lnTo>
                  <a:lnTo>
                    <a:pt x="474" y="1341"/>
                  </a:lnTo>
                  <a:lnTo>
                    <a:pt x="451" y="1341"/>
                  </a:lnTo>
                  <a:lnTo>
                    <a:pt x="426" y="1343"/>
                  </a:lnTo>
                  <a:lnTo>
                    <a:pt x="403" y="1344"/>
                  </a:lnTo>
                  <a:lnTo>
                    <a:pt x="381" y="1344"/>
                  </a:lnTo>
                  <a:lnTo>
                    <a:pt x="356" y="1346"/>
                  </a:lnTo>
                  <a:lnTo>
                    <a:pt x="333" y="1346"/>
                  </a:lnTo>
                  <a:lnTo>
                    <a:pt x="309" y="1344"/>
                  </a:lnTo>
                  <a:lnTo>
                    <a:pt x="299" y="1334"/>
                  </a:lnTo>
                  <a:lnTo>
                    <a:pt x="297" y="1330"/>
                  </a:lnTo>
                  <a:lnTo>
                    <a:pt x="297" y="1327"/>
                  </a:lnTo>
                  <a:lnTo>
                    <a:pt x="297" y="1323"/>
                  </a:lnTo>
                  <a:lnTo>
                    <a:pt x="299" y="1320"/>
                  </a:lnTo>
                  <a:lnTo>
                    <a:pt x="299" y="1315"/>
                  </a:lnTo>
                  <a:lnTo>
                    <a:pt x="300" y="1313"/>
                  </a:lnTo>
                  <a:lnTo>
                    <a:pt x="302" y="1308"/>
                  </a:lnTo>
                  <a:lnTo>
                    <a:pt x="305" y="1305"/>
                  </a:lnTo>
                  <a:lnTo>
                    <a:pt x="306" y="1303"/>
                  </a:lnTo>
                  <a:lnTo>
                    <a:pt x="309" y="1300"/>
                  </a:lnTo>
                  <a:lnTo>
                    <a:pt x="333" y="1297"/>
                  </a:lnTo>
                  <a:lnTo>
                    <a:pt x="359" y="1297"/>
                  </a:lnTo>
                  <a:lnTo>
                    <a:pt x="385" y="1297"/>
                  </a:lnTo>
                  <a:lnTo>
                    <a:pt x="409" y="1297"/>
                  </a:lnTo>
                  <a:lnTo>
                    <a:pt x="435" y="1298"/>
                  </a:lnTo>
                  <a:lnTo>
                    <a:pt x="461" y="1300"/>
                  </a:lnTo>
                  <a:lnTo>
                    <a:pt x="485" y="1301"/>
                  </a:lnTo>
                  <a:lnTo>
                    <a:pt x="509" y="1303"/>
                  </a:lnTo>
                  <a:lnTo>
                    <a:pt x="534" y="1303"/>
                  </a:lnTo>
                  <a:lnTo>
                    <a:pt x="557" y="1304"/>
                  </a:lnTo>
                  <a:lnTo>
                    <a:pt x="557" y="1298"/>
                  </a:lnTo>
                  <a:lnTo>
                    <a:pt x="557" y="1293"/>
                  </a:lnTo>
                  <a:lnTo>
                    <a:pt x="557" y="1287"/>
                  </a:lnTo>
                  <a:lnTo>
                    <a:pt x="557" y="1282"/>
                  </a:lnTo>
                  <a:lnTo>
                    <a:pt x="557" y="1277"/>
                  </a:lnTo>
                  <a:lnTo>
                    <a:pt x="555" y="1272"/>
                  </a:lnTo>
                  <a:lnTo>
                    <a:pt x="555" y="1267"/>
                  </a:lnTo>
                  <a:lnTo>
                    <a:pt x="554" y="1262"/>
                  </a:lnTo>
                  <a:lnTo>
                    <a:pt x="554" y="1257"/>
                  </a:lnTo>
                  <a:lnTo>
                    <a:pt x="552" y="1252"/>
                  </a:lnTo>
                  <a:lnTo>
                    <a:pt x="547" y="1248"/>
                  </a:lnTo>
                  <a:lnTo>
                    <a:pt x="544" y="1242"/>
                  </a:lnTo>
                  <a:lnTo>
                    <a:pt x="542" y="1235"/>
                  </a:lnTo>
                  <a:lnTo>
                    <a:pt x="542" y="1228"/>
                  </a:lnTo>
                  <a:lnTo>
                    <a:pt x="544" y="1219"/>
                  </a:lnTo>
                  <a:lnTo>
                    <a:pt x="545" y="1211"/>
                  </a:lnTo>
                  <a:lnTo>
                    <a:pt x="547" y="1201"/>
                  </a:lnTo>
                  <a:lnTo>
                    <a:pt x="548" y="1192"/>
                  </a:lnTo>
                  <a:lnTo>
                    <a:pt x="550" y="1184"/>
                  </a:lnTo>
                  <a:lnTo>
                    <a:pt x="550" y="1176"/>
                  </a:lnTo>
                  <a:lnTo>
                    <a:pt x="562" y="1070"/>
                  </a:lnTo>
                  <a:lnTo>
                    <a:pt x="568" y="963"/>
                  </a:lnTo>
                  <a:lnTo>
                    <a:pt x="571" y="853"/>
                  </a:lnTo>
                  <a:lnTo>
                    <a:pt x="572" y="742"/>
                  </a:lnTo>
                  <a:lnTo>
                    <a:pt x="575" y="633"/>
                  </a:lnTo>
                  <a:lnTo>
                    <a:pt x="584" y="525"/>
                  </a:lnTo>
                  <a:lnTo>
                    <a:pt x="600" y="418"/>
                  </a:lnTo>
                  <a:lnTo>
                    <a:pt x="627" y="317"/>
                  </a:lnTo>
                  <a:lnTo>
                    <a:pt x="667" y="219"/>
                  </a:lnTo>
                  <a:lnTo>
                    <a:pt x="724" y="128"/>
                  </a:lnTo>
                  <a:lnTo>
                    <a:pt x="721" y="130"/>
                  </a:lnTo>
                  <a:lnTo>
                    <a:pt x="688" y="118"/>
                  </a:lnTo>
                  <a:lnTo>
                    <a:pt x="655" y="105"/>
                  </a:lnTo>
                  <a:lnTo>
                    <a:pt x="624" y="90"/>
                  </a:lnTo>
                  <a:lnTo>
                    <a:pt x="591" y="77"/>
                  </a:lnTo>
                  <a:lnTo>
                    <a:pt x="558" y="63"/>
                  </a:lnTo>
                  <a:lnTo>
                    <a:pt x="527" y="50"/>
                  </a:lnTo>
                  <a:lnTo>
                    <a:pt x="494" y="37"/>
                  </a:lnTo>
                  <a:lnTo>
                    <a:pt x="461" y="24"/>
                  </a:lnTo>
                  <a:lnTo>
                    <a:pt x="428" y="12"/>
                  </a:lnTo>
                  <a:lnTo>
                    <a:pt x="395" y="0"/>
                  </a:lnTo>
                  <a:lnTo>
                    <a:pt x="405" y="7"/>
                  </a:lnTo>
                  <a:lnTo>
                    <a:pt x="405" y="47"/>
                  </a:lnTo>
                  <a:lnTo>
                    <a:pt x="405" y="88"/>
                  </a:lnTo>
                  <a:lnTo>
                    <a:pt x="402" y="128"/>
                  </a:lnTo>
                  <a:lnTo>
                    <a:pt x="399" y="169"/>
                  </a:lnTo>
                  <a:lnTo>
                    <a:pt x="393" y="209"/>
                  </a:lnTo>
                  <a:lnTo>
                    <a:pt x="388" y="249"/>
                  </a:lnTo>
                  <a:lnTo>
                    <a:pt x="382" y="290"/>
                  </a:lnTo>
                  <a:lnTo>
                    <a:pt x="373" y="328"/>
                  </a:lnTo>
                  <a:lnTo>
                    <a:pt x="365" y="367"/>
                  </a:lnTo>
                  <a:lnTo>
                    <a:pt x="356" y="406"/>
                  </a:lnTo>
                  <a:lnTo>
                    <a:pt x="360" y="406"/>
                  </a:lnTo>
                  <a:lnTo>
                    <a:pt x="359" y="403"/>
                  </a:lnTo>
                  <a:lnTo>
                    <a:pt x="359" y="400"/>
                  </a:lnTo>
                  <a:lnTo>
                    <a:pt x="360" y="398"/>
                  </a:lnTo>
                  <a:lnTo>
                    <a:pt x="362" y="397"/>
                  </a:lnTo>
                  <a:lnTo>
                    <a:pt x="363" y="397"/>
                  </a:lnTo>
                  <a:lnTo>
                    <a:pt x="366" y="396"/>
                  </a:lnTo>
                  <a:lnTo>
                    <a:pt x="368" y="396"/>
                  </a:lnTo>
                  <a:lnTo>
                    <a:pt x="371" y="394"/>
                  </a:lnTo>
                  <a:lnTo>
                    <a:pt x="372" y="394"/>
                  </a:lnTo>
                  <a:lnTo>
                    <a:pt x="373" y="393"/>
                  </a:lnTo>
                  <a:lnTo>
                    <a:pt x="376" y="394"/>
                  </a:lnTo>
                  <a:lnTo>
                    <a:pt x="379" y="397"/>
                  </a:lnTo>
                  <a:lnTo>
                    <a:pt x="382" y="400"/>
                  </a:lnTo>
                  <a:lnTo>
                    <a:pt x="383" y="403"/>
                  </a:lnTo>
                  <a:lnTo>
                    <a:pt x="385" y="406"/>
                  </a:lnTo>
                  <a:lnTo>
                    <a:pt x="385" y="408"/>
                  </a:lnTo>
                  <a:lnTo>
                    <a:pt x="386" y="411"/>
                  </a:lnTo>
                  <a:lnTo>
                    <a:pt x="386" y="414"/>
                  </a:lnTo>
                  <a:lnTo>
                    <a:pt x="385" y="417"/>
                  </a:lnTo>
                  <a:lnTo>
                    <a:pt x="385" y="420"/>
                  </a:lnTo>
                  <a:lnTo>
                    <a:pt x="371" y="406"/>
                  </a:lnTo>
                  <a:lnTo>
                    <a:pt x="365" y="413"/>
                  </a:lnTo>
                  <a:lnTo>
                    <a:pt x="359" y="421"/>
                  </a:lnTo>
                  <a:lnTo>
                    <a:pt x="353" y="429"/>
                  </a:lnTo>
                  <a:lnTo>
                    <a:pt x="348" y="436"/>
                  </a:lnTo>
                  <a:lnTo>
                    <a:pt x="343" y="444"/>
                  </a:lnTo>
                  <a:lnTo>
                    <a:pt x="338" y="453"/>
                  </a:lnTo>
                  <a:lnTo>
                    <a:pt x="335" y="461"/>
                  </a:lnTo>
                  <a:lnTo>
                    <a:pt x="332" y="470"/>
                  </a:lnTo>
                  <a:lnTo>
                    <a:pt x="332" y="479"/>
                  </a:lnTo>
                  <a:lnTo>
                    <a:pt x="333" y="489"/>
                  </a:lnTo>
                  <a:lnTo>
                    <a:pt x="343" y="494"/>
                  </a:lnTo>
                  <a:lnTo>
                    <a:pt x="353" y="496"/>
                  </a:lnTo>
                  <a:lnTo>
                    <a:pt x="363" y="496"/>
                  </a:lnTo>
                  <a:lnTo>
                    <a:pt x="372" y="493"/>
                  </a:lnTo>
                  <a:lnTo>
                    <a:pt x="382" y="489"/>
                  </a:lnTo>
                  <a:lnTo>
                    <a:pt x="392" y="483"/>
                  </a:lnTo>
                  <a:lnTo>
                    <a:pt x="401" y="477"/>
                  </a:lnTo>
                  <a:lnTo>
                    <a:pt x="409" y="470"/>
                  </a:lnTo>
                  <a:lnTo>
                    <a:pt x="418" y="463"/>
                  </a:lnTo>
                  <a:lnTo>
                    <a:pt x="425" y="457"/>
                  </a:lnTo>
                  <a:lnTo>
                    <a:pt x="439" y="457"/>
                  </a:lnTo>
                  <a:lnTo>
                    <a:pt x="438" y="463"/>
                  </a:lnTo>
                  <a:lnTo>
                    <a:pt x="435" y="467"/>
                  </a:lnTo>
                  <a:lnTo>
                    <a:pt x="432" y="472"/>
                  </a:lnTo>
                  <a:lnTo>
                    <a:pt x="428" y="474"/>
                  </a:lnTo>
                  <a:lnTo>
                    <a:pt x="423" y="477"/>
                  </a:lnTo>
                  <a:lnTo>
                    <a:pt x="419" y="480"/>
                  </a:lnTo>
                  <a:lnTo>
                    <a:pt x="415" y="483"/>
                  </a:lnTo>
                  <a:lnTo>
                    <a:pt x="409" y="484"/>
                  </a:lnTo>
                  <a:lnTo>
                    <a:pt x="406" y="487"/>
                  </a:lnTo>
                  <a:lnTo>
                    <a:pt x="402" y="492"/>
                  </a:lnTo>
                  <a:lnTo>
                    <a:pt x="446" y="496"/>
                  </a:lnTo>
                  <a:lnTo>
                    <a:pt x="455" y="489"/>
                  </a:lnTo>
                  <a:lnTo>
                    <a:pt x="461" y="482"/>
                  </a:lnTo>
                  <a:lnTo>
                    <a:pt x="464" y="473"/>
                  </a:lnTo>
                  <a:lnTo>
                    <a:pt x="465" y="464"/>
                  </a:lnTo>
                  <a:lnTo>
                    <a:pt x="464" y="456"/>
                  </a:lnTo>
                  <a:lnTo>
                    <a:pt x="461" y="447"/>
                  </a:lnTo>
                  <a:lnTo>
                    <a:pt x="456" y="439"/>
                  </a:lnTo>
                  <a:lnTo>
                    <a:pt x="452" y="431"/>
                  </a:lnTo>
                  <a:lnTo>
                    <a:pt x="448" y="423"/>
                  </a:lnTo>
                  <a:lnTo>
                    <a:pt x="442" y="416"/>
                  </a:lnTo>
                  <a:lnTo>
                    <a:pt x="435" y="426"/>
                  </a:lnTo>
                  <a:lnTo>
                    <a:pt x="426" y="431"/>
                  </a:lnTo>
                  <a:lnTo>
                    <a:pt x="416" y="437"/>
                  </a:lnTo>
                  <a:lnTo>
                    <a:pt x="405" y="441"/>
                  </a:lnTo>
                  <a:lnTo>
                    <a:pt x="395" y="446"/>
                  </a:lnTo>
                  <a:lnTo>
                    <a:pt x="385" y="450"/>
                  </a:lnTo>
                  <a:lnTo>
                    <a:pt x="375" y="456"/>
                  </a:lnTo>
                  <a:lnTo>
                    <a:pt x="368" y="463"/>
                  </a:lnTo>
                  <a:lnTo>
                    <a:pt x="363" y="474"/>
                  </a:lnTo>
                  <a:lnTo>
                    <a:pt x="363" y="489"/>
                  </a:lnTo>
                  <a:lnTo>
                    <a:pt x="362" y="489"/>
                  </a:lnTo>
                  <a:lnTo>
                    <a:pt x="360" y="489"/>
                  </a:lnTo>
                  <a:lnTo>
                    <a:pt x="359" y="489"/>
                  </a:lnTo>
                  <a:lnTo>
                    <a:pt x="358" y="487"/>
                  </a:lnTo>
                  <a:lnTo>
                    <a:pt x="356" y="487"/>
                  </a:lnTo>
                  <a:lnTo>
                    <a:pt x="355" y="486"/>
                  </a:lnTo>
                  <a:lnTo>
                    <a:pt x="353" y="484"/>
                  </a:lnTo>
                  <a:lnTo>
                    <a:pt x="352" y="484"/>
                  </a:lnTo>
                  <a:lnTo>
                    <a:pt x="352" y="483"/>
                  </a:lnTo>
                  <a:lnTo>
                    <a:pt x="350" y="482"/>
                  </a:lnTo>
                  <a:lnTo>
                    <a:pt x="352" y="480"/>
                  </a:lnTo>
                  <a:lnTo>
                    <a:pt x="353" y="479"/>
                  </a:lnTo>
                  <a:lnTo>
                    <a:pt x="355" y="477"/>
                  </a:lnTo>
                  <a:lnTo>
                    <a:pt x="356" y="476"/>
                  </a:lnTo>
                  <a:lnTo>
                    <a:pt x="356" y="473"/>
                  </a:lnTo>
                  <a:lnTo>
                    <a:pt x="358" y="472"/>
                  </a:lnTo>
                  <a:lnTo>
                    <a:pt x="358" y="470"/>
                  </a:lnTo>
                  <a:lnTo>
                    <a:pt x="359" y="467"/>
                  </a:lnTo>
                  <a:lnTo>
                    <a:pt x="359" y="466"/>
                  </a:lnTo>
                  <a:lnTo>
                    <a:pt x="360" y="464"/>
                  </a:lnTo>
                  <a:lnTo>
                    <a:pt x="350" y="461"/>
                  </a:lnTo>
                  <a:lnTo>
                    <a:pt x="355" y="456"/>
                  </a:lnTo>
                  <a:lnTo>
                    <a:pt x="359" y="451"/>
                  </a:lnTo>
                  <a:lnTo>
                    <a:pt x="365" y="449"/>
                  </a:lnTo>
                  <a:lnTo>
                    <a:pt x="371" y="444"/>
                  </a:lnTo>
                  <a:lnTo>
                    <a:pt x="378" y="441"/>
                  </a:lnTo>
                  <a:lnTo>
                    <a:pt x="382" y="439"/>
                  </a:lnTo>
                  <a:lnTo>
                    <a:pt x="386" y="434"/>
                  </a:lnTo>
                  <a:lnTo>
                    <a:pt x="389" y="429"/>
                  </a:lnTo>
                  <a:lnTo>
                    <a:pt x="389" y="423"/>
                  </a:lnTo>
                  <a:lnTo>
                    <a:pt x="388" y="416"/>
                  </a:lnTo>
                  <a:lnTo>
                    <a:pt x="395" y="430"/>
                  </a:lnTo>
                  <a:lnTo>
                    <a:pt x="432" y="406"/>
                  </a:lnTo>
                  <a:lnTo>
                    <a:pt x="436" y="403"/>
                  </a:lnTo>
                  <a:lnTo>
                    <a:pt x="441" y="403"/>
                  </a:lnTo>
                  <a:lnTo>
                    <a:pt x="444" y="403"/>
                  </a:lnTo>
                  <a:lnTo>
                    <a:pt x="446" y="404"/>
                  </a:lnTo>
                  <a:lnTo>
                    <a:pt x="451" y="406"/>
                  </a:lnTo>
                  <a:lnTo>
                    <a:pt x="452" y="408"/>
                  </a:lnTo>
                  <a:lnTo>
                    <a:pt x="455" y="411"/>
                  </a:lnTo>
                  <a:lnTo>
                    <a:pt x="455" y="416"/>
                  </a:lnTo>
                  <a:lnTo>
                    <a:pt x="456" y="418"/>
                  </a:lnTo>
                  <a:lnTo>
                    <a:pt x="456" y="423"/>
                  </a:lnTo>
                  <a:lnTo>
                    <a:pt x="459" y="423"/>
                  </a:lnTo>
                  <a:lnTo>
                    <a:pt x="461" y="423"/>
                  </a:lnTo>
                  <a:lnTo>
                    <a:pt x="464" y="421"/>
                  </a:lnTo>
                  <a:lnTo>
                    <a:pt x="466" y="421"/>
                  </a:lnTo>
                  <a:lnTo>
                    <a:pt x="468" y="420"/>
                  </a:lnTo>
                  <a:lnTo>
                    <a:pt x="469" y="420"/>
                  </a:lnTo>
                  <a:lnTo>
                    <a:pt x="472" y="418"/>
                  </a:lnTo>
                  <a:lnTo>
                    <a:pt x="474" y="417"/>
                  </a:lnTo>
                  <a:lnTo>
                    <a:pt x="475" y="414"/>
                  </a:lnTo>
                  <a:lnTo>
                    <a:pt x="476" y="413"/>
                  </a:lnTo>
                  <a:lnTo>
                    <a:pt x="481" y="411"/>
                  </a:lnTo>
                  <a:lnTo>
                    <a:pt x="487" y="408"/>
                  </a:lnTo>
                  <a:lnTo>
                    <a:pt x="492" y="406"/>
                  </a:lnTo>
                  <a:lnTo>
                    <a:pt x="498" y="404"/>
                  </a:lnTo>
                  <a:lnTo>
                    <a:pt x="505" y="403"/>
                  </a:lnTo>
                  <a:lnTo>
                    <a:pt x="509" y="403"/>
                  </a:lnTo>
                  <a:lnTo>
                    <a:pt x="515" y="404"/>
                  </a:lnTo>
                  <a:lnTo>
                    <a:pt x="519" y="407"/>
                  </a:lnTo>
                  <a:lnTo>
                    <a:pt x="522" y="413"/>
                  </a:lnTo>
                  <a:lnTo>
                    <a:pt x="525" y="420"/>
                  </a:lnTo>
                  <a:lnTo>
                    <a:pt x="527" y="429"/>
                  </a:lnTo>
                  <a:lnTo>
                    <a:pt x="527" y="437"/>
                  </a:lnTo>
                  <a:lnTo>
                    <a:pt x="528" y="444"/>
                  </a:lnTo>
                  <a:lnTo>
                    <a:pt x="528" y="453"/>
                  </a:lnTo>
                  <a:lnTo>
                    <a:pt x="528" y="460"/>
                  </a:lnTo>
                  <a:lnTo>
                    <a:pt x="528" y="469"/>
                  </a:lnTo>
                  <a:lnTo>
                    <a:pt x="525" y="476"/>
                  </a:lnTo>
                  <a:lnTo>
                    <a:pt x="522" y="483"/>
                  </a:lnTo>
                  <a:lnTo>
                    <a:pt x="518" y="489"/>
                  </a:lnTo>
                  <a:lnTo>
                    <a:pt x="511" y="496"/>
                  </a:lnTo>
                  <a:lnTo>
                    <a:pt x="514" y="496"/>
                  </a:lnTo>
                  <a:lnTo>
                    <a:pt x="517" y="496"/>
                  </a:lnTo>
                  <a:lnTo>
                    <a:pt x="519" y="496"/>
                  </a:lnTo>
                  <a:lnTo>
                    <a:pt x="524" y="494"/>
                  </a:lnTo>
                  <a:lnTo>
                    <a:pt x="527" y="494"/>
                  </a:lnTo>
                  <a:lnTo>
                    <a:pt x="529" y="494"/>
                  </a:lnTo>
                  <a:lnTo>
                    <a:pt x="532" y="496"/>
                  </a:lnTo>
                  <a:lnTo>
                    <a:pt x="535" y="496"/>
                  </a:lnTo>
                  <a:lnTo>
                    <a:pt x="537" y="497"/>
                  </a:lnTo>
                  <a:lnTo>
                    <a:pt x="539" y="499"/>
                  </a:lnTo>
                  <a:lnTo>
                    <a:pt x="539" y="500"/>
                  </a:lnTo>
                  <a:lnTo>
                    <a:pt x="539" y="502"/>
                  </a:lnTo>
                  <a:lnTo>
                    <a:pt x="538" y="502"/>
                  </a:lnTo>
                  <a:lnTo>
                    <a:pt x="538" y="503"/>
                  </a:lnTo>
                  <a:lnTo>
                    <a:pt x="537" y="504"/>
                  </a:lnTo>
                  <a:lnTo>
                    <a:pt x="535" y="504"/>
                  </a:lnTo>
                  <a:lnTo>
                    <a:pt x="535" y="506"/>
                  </a:lnTo>
                  <a:lnTo>
                    <a:pt x="534" y="507"/>
                  </a:lnTo>
                  <a:lnTo>
                    <a:pt x="532" y="507"/>
                  </a:lnTo>
                  <a:lnTo>
                    <a:pt x="532" y="509"/>
                  </a:lnTo>
                  <a:lnTo>
                    <a:pt x="336" y="509"/>
                  </a:lnTo>
                  <a:lnTo>
                    <a:pt x="275" y="784"/>
                  </a:lnTo>
                  <a:lnTo>
                    <a:pt x="277" y="788"/>
                  </a:lnTo>
                  <a:lnTo>
                    <a:pt x="270" y="802"/>
                  </a:lnTo>
                  <a:lnTo>
                    <a:pt x="263" y="817"/>
                  </a:lnTo>
                  <a:lnTo>
                    <a:pt x="259" y="831"/>
                  </a:lnTo>
                  <a:lnTo>
                    <a:pt x="253" y="845"/>
                  </a:lnTo>
                  <a:lnTo>
                    <a:pt x="250" y="860"/>
                  </a:lnTo>
                  <a:lnTo>
                    <a:pt x="246" y="874"/>
                  </a:lnTo>
                  <a:lnTo>
                    <a:pt x="240" y="888"/>
                  </a:lnTo>
                  <a:lnTo>
                    <a:pt x="234" y="901"/>
                  </a:lnTo>
                  <a:lnTo>
                    <a:pt x="227" y="916"/>
                  </a:lnTo>
                  <a:lnTo>
                    <a:pt x="219" y="929"/>
                  </a:lnTo>
                  <a:lnTo>
                    <a:pt x="207" y="947"/>
                  </a:lnTo>
                  <a:lnTo>
                    <a:pt x="194" y="964"/>
                  </a:lnTo>
                  <a:lnTo>
                    <a:pt x="179" y="982"/>
                  </a:lnTo>
                  <a:lnTo>
                    <a:pt x="163" y="997"/>
                  </a:lnTo>
                  <a:lnTo>
                    <a:pt x="146" y="1013"/>
                  </a:lnTo>
                  <a:lnTo>
                    <a:pt x="127" y="1027"/>
                  </a:lnTo>
                  <a:lnTo>
                    <a:pt x="107" y="1039"/>
                  </a:lnTo>
                  <a:lnTo>
                    <a:pt x="87" y="1050"/>
                  </a:lnTo>
                  <a:lnTo>
                    <a:pt x="65" y="1059"/>
                  </a:lnTo>
                  <a:lnTo>
                    <a:pt x="44" y="1066"/>
                  </a:lnTo>
                  <a:lnTo>
                    <a:pt x="48" y="1070"/>
                  </a:lnTo>
                  <a:lnTo>
                    <a:pt x="53" y="1075"/>
                  </a:lnTo>
                  <a:lnTo>
                    <a:pt x="55" y="1078"/>
                  </a:lnTo>
                  <a:lnTo>
                    <a:pt x="60" y="1082"/>
                  </a:lnTo>
                  <a:lnTo>
                    <a:pt x="61" y="1086"/>
                  </a:lnTo>
                  <a:lnTo>
                    <a:pt x="64" y="1090"/>
                  </a:lnTo>
                  <a:lnTo>
                    <a:pt x="65" y="1096"/>
                  </a:lnTo>
                  <a:lnTo>
                    <a:pt x="67" y="1101"/>
                  </a:lnTo>
                  <a:lnTo>
                    <a:pt x="67" y="1105"/>
                  </a:lnTo>
                  <a:lnTo>
                    <a:pt x="68" y="1111"/>
                  </a:lnTo>
                  <a:lnTo>
                    <a:pt x="67" y="1115"/>
                  </a:lnTo>
                  <a:lnTo>
                    <a:pt x="65" y="1119"/>
                  </a:lnTo>
                  <a:lnTo>
                    <a:pt x="63" y="1122"/>
                  </a:lnTo>
                  <a:lnTo>
                    <a:pt x="58" y="1125"/>
                  </a:lnTo>
                  <a:lnTo>
                    <a:pt x="55" y="1128"/>
                  </a:lnTo>
                  <a:lnTo>
                    <a:pt x="51" y="1131"/>
                  </a:lnTo>
                  <a:lnTo>
                    <a:pt x="47" y="1132"/>
                  </a:lnTo>
                  <a:lnTo>
                    <a:pt x="44" y="1135"/>
                  </a:lnTo>
                  <a:lnTo>
                    <a:pt x="40" y="1138"/>
                  </a:lnTo>
                  <a:lnTo>
                    <a:pt x="37" y="1142"/>
                  </a:lnTo>
                  <a:lnTo>
                    <a:pt x="34" y="1144"/>
                  </a:lnTo>
                  <a:lnTo>
                    <a:pt x="30" y="1144"/>
                  </a:lnTo>
                  <a:lnTo>
                    <a:pt x="25" y="1145"/>
                  </a:lnTo>
                  <a:lnTo>
                    <a:pt x="21" y="1145"/>
                  </a:lnTo>
                  <a:lnTo>
                    <a:pt x="17" y="1146"/>
                  </a:lnTo>
                  <a:lnTo>
                    <a:pt x="12" y="1145"/>
                  </a:lnTo>
                  <a:lnTo>
                    <a:pt x="8" y="1145"/>
                  </a:lnTo>
                  <a:lnTo>
                    <a:pt x="4" y="1142"/>
                  </a:lnTo>
                  <a:lnTo>
                    <a:pt x="1" y="1139"/>
                  </a:lnTo>
                  <a:lnTo>
                    <a:pt x="0" y="1135"/>
                  </a:lnTo>
                  <a:lnTo>
                    <a:pt x="4" y="1192"/>
                  </a:lnTo>
                  <a:lnTo>
                    <a:pt x="7" y="1251"/>
                  </a:lnTo>
                  <a:lnTo>
                    <a:pt x="8" y="1313"/>
                  </a:lnTo>
                  <a:lnTo>
                    <a:pt x="11" y="1374"/>
                  </a:lnTo>
                  <a:lnTo>
                    <a:pt x="14" y="1436"/>
                  </a:lnTo>
                  <a:lnTo>
                    <a:pt x="17" y="1497"/>
                  </a:lnTo>
                  <a:lnTo>
                    <a:pt x="21" y="1559"/>
                  </a:lnTo>
                  <a:lnTo>
                    <a:pt x="27" y="1618"/>
                  </a:lnTo>
                  <a:lnTo>
                    <a:pt x="35" y="1674"/>
                  </a:lnTo>
                  <a:lnTo>
                    <a:pt x="47" y="1727"/>
                  </a:lnTo>
                  <a:lnTo>
                    <a:pt x="50" y="1732"/>
                  </a:lnTo>
                  <a:lnTo>
                    <a:pt x="51" y="1740"/>
                  </a:lnTo>
                  <a:lnTo>
                    <a:pt x="53" y="1747"/>
                  </a:lnTo>
                  <a:lnTo>
                    <a:pt x="54" y="1752"/>
                  </a:lnTo>
                  <a:lnTo>
                    <a:pt x="54" y="1760"/>
                  </a:lnTo>
                  <a:lnTo>
                    <a:pt x="55" y="1765"/>
                  </a:lnTo>
                  <a:lnTo>
                    <a:pt x="58" y="1771"/>
                  </a:lnTo>
                  <a:lnTo>
                    <a:pt x="61" y="1777"/>
                  </a:lnTo>
                  <a:lnTo>
                    <a:pt x="65" y="1783"/>
                  </a:lnTo>
                  <a:lnTo>
                    <a:pt x="71" y="1788"/>
                  </a:lnTo>
                  <a:lnTo>
                    <a:pt x="71" y="1794"/>
                  </a:lnTo>
                  <a:lnTo>
                    <a:pt x="73" y="1801"/>
                  </a:lnTo>
                  <a:lnTo>
                    <a:pt x="74" y="1807"/>
                  </a:lnTo>
                  <a:lnTo>
                    <a:pt x="77" y="1813"/>
                  </a:lnTo>
                  <a:lnTo>
                    <a:pt x="80" y="1818"/>
                  </a:lnTo>
                  <a:lnTo>
                    <a:pt x="84" y="1824"/>
                  </a:lnTo>
                  <a:lnTo>
                    <a:pt x="88" y="1830"/>
                  </a:lnTo>
                  <a:lnTo>
                    <a:pt x="93" y="1834"/>
                  </a:lnTo>
                  <a:lnTo>
                    <a:pt x="98" y="1838"/>
                  </a:lnTo>
                  <a:lnTo>
                    <a:pt x="103" y="1843"/>
                  </a:lnTo>
                  <a:lnTo>
                    <a:pt x="98" y="1847"/>
                  </a:lnTo>
                  <a:lnTo>
                    <a:pt x="101" y="1848"/>
                  </a:lnTo>
                  <a:lnTo>
                    <a:pt x="104" y="1851"/>
                  </a:lnTo>
                  <a:lnTo>
                    <a:pt x="108" y="1856"/>
                  </a:lnTo>
                  <a:lnTo>
                    <a:pt x="113" y="1860"/>
                  </a:lnTo>
                  <a:lnTo>
                    <a:pt x="116" y="1866"/>
                  </a:lnTo>
                  <a:lnTo>
                    <a:pt x="120" y="1870"/>
                  </a:lnTo>
                  <a:lnTo>
                    <a:pt x="124" y="1874"/>
                  </a:lnTo>
                  <a:lnTo>
                    <a:pt x="128" y="1877"/>
                  </a:lnTo>
                  <a:lnTo>
                    <a:pt x="133" y="1880"/>
                  </a:lnTo>
                  <a:lnTo>
                    <a:pt x="137" y="1881"/>
                  </a:lnTo>
                  <a:lnTo>
                    <a:pt x="153" y="1897"/>
                  </a:lnTo>
                  <a:lnTo>
                    <a:pt x="174" y="1909"/>
                  </a:lnTo>
                  <a:lnTo>
                    <a:pt x="200" y="1917"/>
                  </a:lnTo>
                  <a:lnTo>
                    <a:pt x="227" y="1923"/>
                  </a:lnTo>
                  <a:lnTo>
                    <a:pt x="259" y="1926"/>
                  </a:lnTo>
                  <a:lnTo>
                    <a:pt x="289" y="1926"/>
                  </a:lnTo>
                  <a:lnTo>
                    <a:pt x="320" y="1926"/>
                  </a:lnTo>
                  <a:lnTo>
                    <a:pt x="350" y="1923"/>
                  </a:lnTo>
                  <a:lnTo>
                    <a:pt x="378" y="1920"/>
                  </a:lnTo>
                  <a:lnTo>
                    <a:pt x="402" y="1916"/>
                  </a:lnTo>
                  <a:lnTo>
                    <a:pt x="411" y="1914"/>
                  </a:lnTo>
                  <a:lnTo>
                    <a:pt x="421" y="1913"/>
                  </a:lnTo>
                  <a:lnTo>
                    <a:pt x="429" y="1913"/>
                  </a:lnTo>
                  <a:lnTo>
                    <a:pt x="438" y="1912"/>
                  </a:lnTo>
                  <a:lnTo>
                    <a:pt x="448" y="1912"/>
                  </a:lnTo>
                  <a:lnTo>
                    <a:pt x="456" y="1910"/>
                  </a:lnTo>
                  <a:lnTo>
                    <a:pt x="465" y="1909"/>
                  </a:lnTo>
                  <a:lnTo>
                    <a:pt x="475" y="1907"/>
                  </a:lnTo>
                  <a:lnTo>
                    <a:pt x="484" y="1904"/>
                  </a:lnTo>
                  <a:lnTo>
                    <a:pt x="494" y="1901"/>
                  </a:lnTo>
                  <a:lnTo>
                    <a:pt x="501" y="1907"/>
                  </a:lnTo>
                  <a:lnTo>
                    <a:pt x="507" y="1910"/>
                  </a:lnTo>
                  <a:lnTo>
                    <a:pt x="512" y="1909"/>
                  </a:lnTo>
                  <a:lnTo>
                    <a:pt x="517" y="1906"/>
                  </a:lnTo>
                  <a:lnTo>
                    <a:pt x="521" y="1901"/>
                  </a:lnTo>
                  <a:lnTo>
                    <a:pt x="527" y="1897"/>
                  </a:lnTo>
                  <a:lnTo>
                    <a:pt x="531" y="1893"/>
                  </a:lnTo>
                  <a:lnTo>
                    <a:pt x="537" y="1891"/>
                  </a:lnTo>
                  <a:lnTo>
                    <a:pt x="544" y="1891"/>
                  </a:lnTo>
                  <a:lnTo>
                    <a:pt x="552" y="1894"/>
                  </a:lnTo>
                  <a:lnTo>
                    <a:pt x="548" y="1883"/>
                  </a:lnTo>
                  <a:lnTo>
                    <a:pt x="548" y="1871"/>
                  </a:lnTo>
                  <a:lnTo>
                    <a:pt x="548" y="1860"/>
                  </a:lnTo>
                  <a:lnTo>
                    <a:pt x="551" y="1848"/>
                  </a:lnTo>
                  <a:lnTo>
                    <a:pt x="555" y="1838"/>
                  </a:lnTo>
                  <a:lnTo>
                    <a:pt x="560" y="1827"/>
                  </a:lnTo>
                  <a:lnTo>
                    <a:pt x="564" y="1816"/>
                  </a:lnTo>
                  <a:lnTo>
                    <a:pt x="568" y="1804"/>
                  </a:lnTo>
                  <a:lnTo>
                    <a:pt x="571" y="1793"/>
                  </a:lnTo>
                  <a:lnTo>
                    <a:pt x="574" y="1781"/>
                  </a:lnTo>
                  <a:close/>
                  <a:moveTo>
                    <a:pt x="385" y="565"/>
                  </a:moveTo>
                  <a:lnTo>
                    <a:pt x="391" y="565"/>
                  </a:lnTo>
                  <a:lnTo>
                    <a:pt x="389" y="565"/>
                  </a:lnTo>
                  <a:lnTo>
                    <a:pt x="388" y="565"/>
                  </a:lnTo>
                  <a:lnTo>
                    <a:pt x="386" y="565"/>
                  </a:lnTo>
                  <a:lnTo>
                    <a:pt x="385" y="565"/>
                  </a:lnTo>
                  <a:lnTo>
                    <a:pt x="371" y="565"/>
                  </a:lnTo>
                  <a:lnTo>
                    <a:pt x="372" y="563"/>
                  </a:lnTo>
                  <a:lnTo>
                    <a:pt x="373" y="563"/>
                  </a:lnTo>
                  <a:lnTo>
                    <a:pt x="375" y="563"/>
                  </a:lnTo>
                  <a:lnTo>
                    <a:pt x="376" y="563"/>
                  </a:lnTo>
                  <a:lnTo>
                    <a:pt x="378" y="563"/>
                  </a:lnTo>
                  <a:lnTo>
                    <a:pt x="381" y="563"/>
                  </a:lnTo>
                  <a:lnTo>
                    <a:pt x="382" y="563"/>
                  </a:lnTo>
                  <a:lnTo>
                    <a:pt x="383" y="565"/>
                  </a:lnTo>
                  <a:lnTo>
                    <a:pt x="385" y="565"/>
                  </a:lnTo>
                  <a:close/>
                  <a:moveTo>
                    <a:pt x="339" y="560"/>
                  </a:moveTo>
                  <a:lnTo>
                    <a:pt x="360" y="560"/>
                  </a:lnTo>
                  <a:lnTo>
                    <a:pt x="360" y="565"/>
                  </a:lnTo>
                  <a:lnTo>
                    <a:pt x="339" y="565"/>
                  </a:lnTo>
                  <a:lnTo>
                    <a:pt x="339" y="56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13" name="Freeform 44"/>
            <p:cNvSpPr>
              <a:spLocks/>
            </p:cNvSpPr>
            <p:nvPr/>
          </p:nvSpPr>
          <p:spPr bwMode="auto">
            <a:xfrm>
              <a:off x="2148" y="1871"/>
              <a:ext cx="14" cy="3"/>
            </a:xfrm>
            <a:custGeom>
              <a:avLst/>
              <a:gdLst>
                <a:gd name="T0" fmla="*/ 0 w 29"/>
                <a:gd name="T1" fmla="*/ 3 h 7"/>
                <a:gd name="T2" fmla="*/ 2 w 29"/>
                <a:gd name="T3" fmla="*/ 3 h 7"/>
                <a:gd name="T4" fmla="*/ 3 w 29"/>
                <a:gd name="T5" fmla="*/ 3 h 7"/>
                <a:gd name="T6" fmla="*/ 5 w 29"/>
                <a:gd name="T7" fmla="*/ 3 h 7"/>
                <a:gd name="T8" fmla="*/ 6 w 29"/>
                <a:gd name="T9" fmla="*/ 2 h 7"/>
                <a:gd name="T10" fmla="*/ 8 w 29"/>
                <a:gd name="T11" fmla="*/ 2 h 7"/>
                <a:gd name="T12" fmla="*/ 9 w 29"/>
                <a:gd name="T13" fmla="*/ 2 h 7"/>
                <a:gd name="T14" fmla="*/ 11 w 29"/>
                <a:gd name="T15" fmla="*/ 1 h 7"/>
                <a:gd name="T16" fmla="*/ 12 w 29"/>
                <a:gd name="T17" fmla="*/ 1 h 7"/>
                <a:gd name="T18" fmla="*/ 14 w 29"/>
                <a:gd name="T19" fmla="*/ 1 h 7"/>
                <a:gd name="T20" fmla="*/ 14 w 29"/>
                <a:gd name="T21" fmla="*/ 0 h 7"/>
                <a:gd name="T22" fmla="*/ 14 w 29"/>
                <a:gd name="T23" fmla="*/ 0 h 7"/>
                <a:gd name="T24" fmla="*/ 14 w 29"/>
                <a:gd name="T25" fmla="*/ 0 h 7"/>
                <a:gd name="T26" fmla="*/ 14 w 29"/>
                <a:gd name="T27" fmla="*/ 0 h 7"/>
                <a:gd name="T28" fmla="*/ 14 w 29"/>
                <a:gd name="T29" fmla="*/ 0 h 7"/>
                <a:gd name="T30" fmla="*/ 14 w 29"/>
                <a:gd name="T31" fmla="*/ 0 h 7"/>
                <a:gd name="T32" fmla="*/ 14 w 29"/>
                <a:gd name="T33" fmla="*/ 0 h 7"/>
                <a:gd name="T34" fmla="*/ 14 w 29"/>
                <a:gd name="T35" fmla="*/ 0 h 7"/>
                <a:gd name="T36" fmla="*/ 14 w 29"/>
                <a:gd name="T37" fmla="*/ 0 h 7"/>
                <a:gd name="T38" fmla="*/ 14 w 29"/>
                <a:gd name="T39" fmla="*/ 0 h 7"/>
                <a:gd name="T40" fmla="*/ 14 w 29"/>
                <a:gd name="T41" fmla="*/ 0 h 7"/>
                <a:gd name="T42" fmla="*/ 13 w 29"/>
                <a:gd name="T43" fmla="*/ 0 h 7"/>
                <a:gd name="T44" fmla="*/ 11 w 29"/>
                <a:gd name="T45" fmla="*/ 0 h 7"/>
                <a:gd name="T46" fmla="*/ 10 w 29"/>
                <a:gd name="T47" fmla="*/ 0 h 7"/>
                <a:gd name="T48" fmla="*/ 8 w 29"/>
                <a:gd name="T49" fmla="*/ 0 h 7"/>
                <a:gd name="T50" fmla="*/ 6 w 29"/>
                <a:gd name="T51" fmla="*/ 0 h 7"/>
                <a:gd name="T52" fmla="*/ 5 w 29"/>
                <a:gd name="T53" fmla="*/ 0 h 7"/>
                <a:gd name="T54" fmla="*/ 3 w 29"/>
                <a:gd name="T55" fmla="*/ 0 h 7"/>
                <a:gd name="T56" fmla="*/ 2 w 29"/>
                <a:gd name="T57" fmla="*/ 1 h 7"/>
                <a:gd name="T58" fmla="*/ 1 w 29"/>
                <a:gd name="T59" fmla="*/ 2 h 7"/>
                <a:gd name="T60" fmla="*/ 1 w 29"/>
                <a:gd name="T61" fmla="*/ 3 h 7"/>
                <a:gd name="T62" fmla="*/ 1 w 29"/>
                <a:gd name="T63" fmla="*/ 3 h 7"/>
                <a:gd name="T64" fmla="*/ 0 w 29"/>
                <a:gd name="T65" fmla="*/ 3 h 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9" h="7">
                  <a:moveTo>
                    <a:pt x="0" y="7"/>
                  </a:moveTo>
                  <a:lnTo>
                    <a:pt x="5" y="7"/>
                  </a:lnTo>
                  <a:lnTo>
                    <a:pt x="7" y="6"/>
                  </a:lnTo>
                  <a:lnTo>
                    <a:pt x="10" y="6"/>
                  </a:lnTo>
                  <a:lnTo>
                    <a:pt x="13" y="4"/>
                  </a:lnTo>
                  <a:lnTo>
                    <a:pt x="16" y="4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3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14" name="Freeform 45"/>
            <p:cNvSpPr>
              <a:spLocks/>
            </p:cNvSpPr>
            <p:nvPr/>
          </p:nvSpPr>
          <p:spPr bwMode="auto">
            <a:xfrm>
              <a:off x="2162" y="1347"/>
              <a:ext cx="4" cy="1"/>
            </a:xfrm>
            <a:custGeom>
              <a:avLst/>
              <a:gdLst>
                <a:gd name="T0" fmla="*/ 4 w 7"/>
                <a:gd name="T1" fmla="*/ 0 h 3"/>
                <a:gd name="T2" fmla="*/ 0 w 7"/>
                <a:gd name="T3" fmla="*/ 0 h 3"/>
                <a:gd name="T4" fmla="*/ 1 w 7"/>
                <a:gd name="T5" fmla="*/ 0 h 3"/>
                <a:gd name="T6" fmla="*/ 2 w 7"/>
                <a:gd name="T7" fmla="*/ 0 h 3"/>
                <a:gd name="T8" fmla="*/ 2 w 7"/>
                <a:gd name="T9" fmla="*/ 1 h 3"/>
                <a:gd name="T10" fmla="*/ 2 w 7"/>
                <a:gd name="T11" fmla="*/ 1 h 3"/>
                <a:gd name="T12" fmla="*/ 2 w 7"/>
                <a:gd name="T13" fmla="*/ 1 h 3"/>
                <a:gd name="T14" fmla="*/ 3 w 7"/>
                <a:gd name="T15" fmla="*/ 1 h 3"/>
                <a:gd name="T16" fmla="*/ 3 w 7"/>
                <a:gd name="T17" fmla="*/ 1 h 3"/>
                <a:gd name="T18" fmla="*/ 3 w 7"/>
                <a:gd name="T19" fmla="*/ 1 h 3"/>
                <a:gd name="T20" fmla="*/ 4 w 7"/>
                <a:gd name="T21" fmla="*/ 0 h 3"/>
                <a:gd name="T22" fmla="*/ 4 w 7"/>
                <a:gd name="T23" fmla="*/ 0 h 3"/>
                <a:gd name="T24" fmla="*/ 4 w 7"/>
                <a:gd name="T25" fmla="*/ 0 h 3"/>
                <a:gd name="T26" fmla="*/ 4 w 7"/>
                <a:gd name="T27" fmla="*/ 0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15" name="Freeform 46"/>
            <p:cNvSpPr>
              <a:spLocks/>
            </p:cNvSpPr>
            <p:nvPr/>
          </p:nvSpPr>
          <p:spPr bwMode="auto">
            <a:xfrm>
              <a:off x="2159" y="1345"/>
              <a:ext cx="3" cy="3"/>
            </a:xfrm>
            <a:custGeom>
              <a:avLst/>
              <a:gdLst>
                <a:gd name="T0" fmla="*/ 3 w 6"/>
                <a:gd name="T1" fmla="*/ 3 h 6"/>
                <a:gd name="T2" fmla="*/ 3 w 6"/>
                <a:gd name="T3" fmla="*/ 3 h 6"/>
                <a:gd name="T4" fmla="*/ 3 w 6"/>
                <a:gd name="T5" fmla="*/ 3 h 6"/>
                <a:gd name="T6" fmla="*/ 3 w 6"/>
                <a:gd name="T7" fmla="*/ 3 h 6"/>
                <a:gd name="T8" fmla="*/ 3 w 6"/>
                <a:gd name="T9" fmla="*/ 3 h 6"/>
                <a:gd name="T10" fmla="*/ 3 w 6"/>
                <a:gd name="T11" fmla="*/ 3 h 6"/>
                <a:gd name="T12" fmla="*/ 2 w 6"/>
                <a:gd name="T13" fmla="*/ 2 h 6"/>
                <a:gd name="T14" fmla="*/ 2 w 6"/>
                <a:gd name="T15" fmla="*/ 2 h 6"/>
                <a:gd name="T16" fmla="*/ 1 w 6"/>
                <a:gd name="T17" fmla="*/ 2 h 6"/>
                <a:gd name="T18" fmla="*/ 1 w 6"/>
                <a:gd name="T19" fmla="*/ 1 h 6"/>
                <a:gd name="T20" fmla="*/ 0 w 6"/>
                <a:gd name="T21" fmla="*/ 1 h 6"/>
                <a:gd name="T22" fmla="*/ 0 w 6"/>
                <a:gd name="T23" fmla="*/ 0 h 6"/>
                <a:gd name="T24" fmla="*/ 0 w 6"/>
                <a:gd name="T25" fmla="*/ 1 h 6"/>
                <a:gd name="T26" fmla="*/ 0 w 6"/>
                <a:gd name="T27" fmla="*/ 1 h 6"/>
                <a:gd name="T28" fmla="*/ 1 w 6"/>
                <a:gd name="T29" fmla="*/ 2 h 6"/>
                <a:gd name="T30" fmla="*/ 1 w 6"/>
                <a:gd name="T31" fmla="*/ 2 h 6"/>
                <a:gd name="T32" fmla="*/ 1 w 6"/>
                <a:gd name="T33" fmla="*/ 2 h 6"/>
                <a:gd name="T34" fmla="*/ 2 w 6"/>
                <a:gd name="T35" fmla="*/ 3 h 6"/>
                <a:gd name="T36" fmla="*/ 2 w 6"/>
                <a:gd name="T37" fmla="*/ 3 h 6"/>
                <a:gd name="T38" fmla="*/ 3 w 6"/>
                <a:gd name="T39" fmla="*/ 3 h 6"/>
                <a:gd name="T40" fmla="*/ 3 w 6"/>
                <a:gd name="T41" fmla="*/ 3 h 6"/>
                <a:gd name="T42" fmla="*/ 3 w 6"/>
                <a:gd name="T43" fmla="*/ 3 h 6"/>
                <a:gd name="T44" fmla="*/ 3 w 6"/>
                <a:gd name="T45" fmla="*/ 3 h 6"/>
                <a:gd name="T46" fmla="*/ 3 w 6"/>
                <a:gd name="T47" fmla="*/ 3 h 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6" y="6"/>
                  </a:lnTo>
                  <a:lnTo>
                    <a:pt x="5" y="5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16" name="Freeform 47"/>
            <p:cNvSpPr>
              <a:spLocks/>
            </p:cNvSpPr>
            <p:nvPr/>
          </p:nvSpPr>
          <p:spPr bwMode="auto">
            <a:xfrm>
              <a:off x="2157" y="1339"/>
              <a:ext cx="2" cy="6"/>
            </a:xfrm>
            <a:custGeom>
              <a:avLst/>
              <a:gdLst>
                <a:gd name="T0" fmla="*/ 2 w 4"/>
                <a:gd name="T1" fmla="*/ 6 h 11"/>
                <a:gd name="T2" fmla="*/ 2 w 4"/>
                <a:gd name="T3" fmla="*/ 5 h 11"/>
                <a:gd name="T4" fmla="*/ 2 w 4"/>
                <a:gd name="T5" fmla="*/ 5 h 11"/>
                <a:gd name="T6" fmla="*/ 2 w 4"/>
                <a:gd name="T7" fmla="*/ 5 h 11"/>
                <a:gd name="T8" fmla="*/ 2 w 4"/>
                <a:gd name="T9" fmla="*/ 4 h 11"/>
                <a:gd name="T10" fmla="*/ 2 w 4"/>
                <a:gd name="T11" fmla="*/ 3 h 11"/>
                <a:gd name="T12" fmla="*/ 2 w 4"/>
                <a:gd name="T13" fmla="*/ 2 h 11"/>
                <a:gd name="T14" fmla="*/ 2 w 4"/>
                <a:gd name="T15" fmla="*/ 2 h 11"/>
                <a:gd name="T16" fmla="*/ 1 w 4"/>
                <a:gd name="T17" fmla="*/ 1 h 11"/>
                <a:gd name="T18" fmla="*/ 1 w 4"/>
                <a:gd name="T19" fmla="*/ 1 h 11"/>
                <a:gd name="T20" fmla="*/ 0 w 4"/>
                <a:gd name="T21" fmla="*/ 0 h 11"/>
                <a:gd name="T22" fmla="*/ 0 w 4"/>
                <a:gd name="T23" fmla="*/ 1 h 11"/>
                <a:gd name="T24" fmla="*/ 0 w 4"/>
                <a:gd name="T25" fmla="*/ 2 h 11"/>
                <a:gd name="T26" fmla="*/ 0 w 4"/>
                <a:gd name="T27" fmla="*/ 2 h 11"/>
                <a:gd name="T28" fmla="*/ 0 w 4"/>
                <a:gd name="T29" fmla="*/ 2 h 11"/>
                <a:gd name="T30" fmla="*/ 1 w 4"/>
                <a:gd name="T31" fmla="*/ 3 h 11"/>
                <a:gd name="T32" fmla="*/ 1 w 4"/>
                <a:gd name="T33" fmla="*/ 4 h 11"/>
                <a:gd name="T34" fmla="*/ 1 w 4"/>
                <a:gd name="T35" fmla="*/ 5 h 11"/>
                <a:gd name="T36" fmla="*/ 2 w 4"/>
                <a:gd name="T37" fmla="*/ 5 h 11"/>
                <a:gd name="T38" fmla="*/ 2 w 4"/>
                <a:gd name="T39" fmla="*/ 5 h 11"/>
                <a:gd name="T40" fmla="*/ 2 w 4"/>
                <a:gd name="T41" fmla="*/ 6 h 11"/>
                <a:gd name="T42" fmla="*/ 2 w 4"/>
                <a:gd name="T43" fmla="*/ 6 h 1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" h="11">
                  <a:moveTo>
                    <a:pt x="4" y="11"/>
                  </a:moveTo>
                  <a:lnTo>
                    <a:pt x="4" y="10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9"/>
                  </a:lnTo>
                  <a:lnTo>
                    <a:pt x="3" y="10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17" name="Freeform 48"/>
            <p:cNvSpPr>
              <a:spLocks noEditPoints="1"/>
            </p:cNvSpPr>
            <p:nvPr/>
          </p:nvSpPr>
          <p:spPr bwMode="auto">
            <a:xfrm>
              <a:off x="2138" y="1356"/>
              <a:ext cx="129" cy="361"/>
            </a:xfrm>
            <a:custGeom>
              <a:avLst/>
              <a:gdLst>
                <a:gd name="T0" fmla="*/ 15 w 258"/>
                <a:gd name="T1" fmla="*/ 221 h 723"/>
                <a:gd name="T2" fmla="*/ 18 w 258"/>
                <a:gd name="T3" fmla="*/ 221 h 723"/>
                <a:gd name="T4" fmla="*/ 19 w 258"/>
                <a:gd name="T5" fmla="*/ 224 h 723"/>
                <a:gd name="T6" fmla="*/ 17 w 258"/>
                <a:gd name="T7" fmla="*/ 226 h 723"/>
                <a:gd name="T8" fmla="*/ 15 w 258"/>
                <a:gd name="T9" fmla="*/ 226 h 723"/>
                <a:gd name="T10" fmla="*/ 43 w 258"/>
                <a:gd name="T11" fmla="*/ 332 h 723"/>
                <a:gd name="T12" fmla="*/ 37 w 258"/>
                <a:gd name="T13" fmla="*/ 347 h 723"/>
                <a:gd name="T14" fmla="*/ 35 w 258"/>
                <a:gd name="T15" fmla="*/ 361 h 723"/>
                <a:gd name="T16" fmla="*/ 39 w 258"/>
                <a:gd name="T17" fmla="*/ 352 h 723"/>
                <a:gd name="T18" fmla="*/ 44 w 258"/>
                <a:gd name="T19" fmla="*/ 343 h 723"/>
                <a:gd name="T20" fmla="*/ 61 w 258"/>
                <a:gd name="T21" fmla="*/ 284 h 723"/>
                <a:gd name="T22" fmla="*/ 94 w 258"/>
                <a:gd name="T23" fmla="*/ 173 h 723"/>
                <a:gd name="T24" fmla="*/ 119 w 258"/>
                <a:gd name="T25" fmla="*/ 60 h 723"/>
                <a:gd name="T26" fmla="*/ 116 w 258"/>
                <a:gd name="T27" fmla="*/ 44 h 723"/>
                <a:gd name="T28" fmla="*/ 122 w 258"/>
                <a:gd name="T29" fmla="*/ 23 h 723"/>
                <a:gd name="T30" fmla="*/ 129 w 258"/>
                <a:gd name="T31" fmla="*/ 0 h 723"/>
                <a:gd name="T32" fmla="*/ 116 w 258"/>
                <a:gd name="T33" fmla="*/ 20 h 723"/>
                <a:gd name="T34" fmla="*/ 115 w 258"/>
                <a:gd name="T35" fmla="*/ 49 h 723"/>
                <a:gd name="T36" fmla="*/ 98 w 258"/>
                <a:gd name="T37" fmla="*/ 57 h 723"/>
                <a:gd name="T38" fmla="*/ 76 w 258"/>
                <a:gd name="T39" fmla="*/ 46 h 723"/>
                <a:gd name="T40" fmla="*/ 54 w 258"/>
                <a:gd name="T41" fmla="*/ 34 h 723"/>
                <a:gd name="T42" fmla="*/ 11 w 258"/>
                <a:gd name="T43" fmla="*/ 61 h 723"/>
                <a:gd name="T44" fmla="*/ 5 w 258"/>
                <a:gd name="T45" fmla="*/ 52 h 723"/>
                <a:gd name="T46" fmla="*/ 1 w 258"/>
                <a:gd name="T47" fmla="*/ 48 h 723"/>
                <a:gd name="T48" fmla="*/ 1 w 258"/>
                <a:gd name="T49" fmla="*/ 60 h 723"/>
                <a:gd name="T50" fmla="*/ 3 w 258"/>
                <a:gd name="T51" fmla="*/ 74 h 723"/>
                <a:gd name="T52" fmla="*/ 4 w 258"/>
                <a:gd name="T53" fmla="*/ 120 h 723"/>
                <a:gd name="T54" fmla="*/ 10 w 258"/>
                <a:gd name="T55" fmla="*/ 175 h 723"/>
                <a:gd name="T56" fmla="*/ 15 w 258"/>
                <a:gd name="T57" fmla="*/ 221 h 723"/>
                <a:gd name="T58" fmla="*/ 80 w 258"/>
                <a:gd name="T59" fmla="*/ 84 h 723"/>
                <a:gd name="T60" fmla="*/ 78 w 258"/>
                <a:gd name="T61" fmla="*/ 88 h 723"/>
                <a:gd name="T62" fmla="*/ 78 w 258"/>
                <a:gd name="T63" fmla="*/ 88 h 723"/>
                <a:gd name="T64" fmla="*/ 75 w 258"/>
                <a:gd name="T65" fmla="*/ 124 h 723"/>
                <a:gd name="T66" fmla="*/ 73 w 258"/>
                <a:gd name="T67" fmla="*/ 124 h 723"/>
                <a:gd name="T68" fmla="*/ 68 w 258"/>
                <a:gd name="T69" fmla="*/ 200 h 723"/>
                <a:gd name="T70" fmla="*/ 71 w 258"/>
                <a:gd name="T71" fmla="*/ 152 h 723"/>
                <a:gd name="T72" fmla="*/ 55 w 258"/>
                <a:gd name="T73" fmla="*/ 127 h 723"/>
                <a:gd name="T74" fmla="*/ 51 w 258"/>
                <a:gd name="T75" fmla="*/ 133 h 723"/>
                <a:gd name="T76" fmla="*/ 46 w 258"/>
                <a:gd name="T77" fmla="*/ 135 h 723"/>
                <a:gd name="T78" fmla="*/ 43 w 258"/>
                <a:gd name="T79" fmla="*/ 134 h 723"/>
                <a:gd name="T80" fmla="*/ 41 w 258"/>
                <a:gd name="T81" fmla="*/ 132 h 723"/>
                <a:gd name="T82" fmla="*/ 40 w 258"/>
                <a:gd name="T83" fmla="*/ 125 h 723"/>
                <a:gd name="T84" fmla="*/ 48 w 258"/>
                <a:gd name="T85" fmla="*/ 124 h 723"/>
                <a:gd name="T86" fmla="*/ 54 w 258"/>
                <a:gd name="T87" fmla="*/ 124 h 723"/>
                <a:gd name="T88" fmla="*/ 49 w 258"/>
                <a:gd name="T89" fmla="*/ 228 h 723"/>
                <a:gd name="T90" fmla="*/ 48 w 258"/>
                <a:gd name="T91" fmla="*/ 233 h 723"/>
                <a:gd name="T92" fmla="*/ 45 w 258"/>
                <a:gd name="T93" fmla="*/ 237 h 723"/>
                <a:gd name="T94" fmla="*/ 38 w 258"/>
                <a:gd name="T95" fmla="*/ 226 h 723"/>
                <a:gd name="T96" fmla="*/ 35 w 258"/>
                <a:gd name="T97" fmla="*/ 78 h 723"/>
                <a:gd name="T98" fmla="*/ 29 w 258"/>
                <a:gd name="T99" fmla="*/ 129 h 723"/>
                <a:gd name="T100" fmla="*/ 25 w 258"/>
                <a:gd name="T101" fmla="*/ 179 h 723"/>
                <a:gd name="T102" fmla="*/ 28 w 258"/>
                <a:gd name="T103" fmla="*/ 133 h 723"/>
                <a:gd name="T104" fmla="*/ 33 w 258"/>
                <a:gd name="T105" fmla="*/ 81 h 723"/>
                <a:gd name="T106" fmla="*/ 35 w 258"/>
                <a:gd name="T107" fmla="*/ 55 h 723"/>
                <a:gd name="T108" fmla="*/ 23 w 258"/>
                <a:gd name="T109" fmla="*/ 208 h 72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58" h="723">
                  <a:moveTo>
                    <a:pt x="29" y="442"/>
                  </a:moveTo>
                  <a:lnTo>
                    <a:pt x="29" y="442"/>
                  </a:lnTo>
                  <a:lnTo>
                    <a:pt x="30" y="442"/>
                  </a:lnTo>
                  <a:lnTo>
                    <a:pt x="32" y="442"/>
                  </a:lnTo>
                  <a:lnTo>
                    <a:pt x="33" y="442"/>
                  </a:lnTo>
                  <a:lnTo>
                    <a:pt x="35" y="442"/>
                  </a:lnTo>
                  <a:lnTo>
                    <a:pt x="36" y="442"/>
                  </a:lnTo>
                  <a:lnTo>
                    <a:pt x="38" y="443"/>
                  </a:lnTo>
                  <a:lnTo>
                    <a:pt x="39" y="445"/>
                  </a:lnTo>
                  <a:lnTo>
                    <a:pt x="39" y="447"/>
                  </a:lnTo>
                  <a:lnTo>
                    <a:pt x="38" y="449"/>
                  </a:lnTo>
                  <a:lnTo>
                    <a:pt x="36" y="450"/>
                  </a:lnTo>
                  <a:lnTo>
                    <a:pt x="35" y="450"/>
                  </a:lnTo>
                  <a:lnTo>
                    <a:pt x="33" y="452"/>
                  </a:lnTo>
                  <a:lnTo>
                    <a:pt x="32" y="452"/>
                  </a:lnTo>
                  <a:lnTo>
                    <a:pt x="30" y="452"/>
                  </a:lnTo>
                  <a:lnTo>
                    <a:pt x="29" y="452"/>
                  </a:lnTo>
                  <a:lnTo>
                    <a:pt x="59" y="658"/>
                  </a:lnTo>
                  <a:lnTo>
                    <a:pt x="75" y="659"/>
                  </a:lnTo>
                  <a:lnTo>
                    <a:pt x="85" y="664"/>
                  </a:lnTo>
                  <a:lnTo>
                    <a:pt x="86" y="669"/>
                  </a:lnTo>
                  <a:lnTo>
                    <a:pt x="85" y="677"/>
                  </a:lnTo>
                  <a:lnTo>
                    <a:pt x="79" y="685"/>
                  </a:lnTo>
                  <a:lnTo>
                    <a:pt x="73" y="694"/>
                  </a:lnTo>
                  <a:lnTo>
                    <a:pt x="68" y="702"/>
                  </a:lnTo>
                  <a:lnTo>
                    <a:pt x="63" y="710"/>
                  </a:lnTo>
                  <a:lnTo>
                    <a:pt x="63" y="717"/>
                  </a:lnTo>
                  <a:lnTo>
                    <a:pt x="69" y="723"/>
                  </a:lnTo>
                  <a:lnTo>
                    <a:pt x="70" y="717"/>
                  </a:lnTo>
                  <a:lnTo>
                    <a:pt x="72" y="712"/>
                  </a:lnTo>
                  <a:lnTo>
                    <a:pt x="75" y="708"/>
                  </a:lnTo>
                  <a:lnTo>
                    <a:pt x="78" y="704"/>
                  </a:lnTo>
                  <a:lnTo>
                    <a:pt x="82" y="701"/>
                  </a:lnTo>
                  <a:lnTo>
                    <a:pt x="83" y="697"/>
                  </a:lnTo>
                  <a:lnTo>
                    <a:pt x="86" y="691"/>
                  </a:lnTo>
                  <a:lnTo>
                    <a:pt x="88" y="687"/>
                  </a:lnTo>
                  <a:lnTo>
                    <a:pt x="88" y="681"/>
                  </a:lnTo>
                  <a:lnTo>
                    <a:pt x="86" y="675"/>
                  </a:lnTo>
                  <a:lnTo>
                    <a:pt x="105" y="621"/>
                  </a:lnTo>
                  <a:lnTo>
                    <a:pt x="122" y="568"/>
                  </a:lnTo>
                  <a:lnTo>
                    <a:pt x="139" y="512"/>
                  </a:lnTo>
                  <a:lnTo>
                    <a:pt x="156" y="457"/>
                  </a:lnTo>
                  <a:lnTo>
                    <a:pt x="172" y="402"/>
                  </a:lnTo>
                  <a:lnTo>
                    <a:pt x="188" y="346"/>
                  </a:lnTo>
                  <a:lnTo>
                    <a:pt x="202" y="290"/>
                  </a:lnTo>
                  <a:lnTo>
                    <a:pt x="215" y="234"/>
                  </a:lnTo>
                  <a:lnTo>
                    <a:pt x="227" y="177"/>
                  </a:lnTo>
                  <a:lnTo>
                    <a:pt x="238" y="121"/>
                  </a:lnTo>
                  <a:lnTo>
                    <a:pt x="228" y="115"/>
                  </a:lnTo>
                  <a:lnTo>
                    <a:pt x="235" y="109"/>
                  </a:lnTo>
                  <a:lnTo>
                    <a:pt x="232" y="99"/>
                  </a:lnTo>
                  <a:lnTo>
                    <a:pt x="232" y="88"/>
                  </a:lnTo>
                  <a:lnTo>
                    <a:pt x="234" y="78"/>
                  </a:lnTo>
                  <a:lnTo>
                    <a:pt x="237" y="66"/>
                  </a:lnTo>
                  <a:lnTo>
                    <a:pt x="241" y="56"/>
                  </a:lnTo>
                  <a:lnTo>
                    <a:pt x="244" y="46"/>
                  </a:lnTo>
                  <a:lnTo>
                    <a:pt x="248" y="35"/>
                  </a:lnTo>
                  <a:lnTo>
                    <a:pt x="252" y="23"/>
                  </a:lnTo>
                  <a:lnTo>
                    <a:pt x="255" y="12"/>
                  </a:lnTo>
                  <a:lnTo>
                    <a:pt x="258" y="0"/>
                  </a:lnTo>
                  <a:lnTo>
                    <a:pt x="245" y="8"/>
                  </a:lnTo>
                  <a:lnTo>
                    <a:pt x="237" y="16"/>
                  </a:lnTo>
                  <a:lnTo>
                    <a:pt x="232" y="28"/>
                  </a:lnTo>
                  <a:lnTo>
                    <a:pt x="231" y="40"/>
                  </a:lnTo>
                  <a:lnTo>
                    <a:pt x="231" y="55"/>
                  </a:lnTo>
                  <a:lnTo>
                    <a:pt x="231" y="69"/>
                  </a:lnTo>
                  <a:lnTo>
                    <a:pt x="231" y="83"/>
                  </a:lnTo>
                  <a:lnTo>
                    <a:pt x="229" y="98"/>
                  </a:lnTo>
                  <a:lnTo>
                    <a:pt x="225" y="111"/>
                  </a:lnTo>
                  <a:lnTo>
                    <a:pt x="218" y="121"/>
                  </a:lnTo>
                  <a:lnTo>
                    <a:pt x="207" y="116"/>
                  </a:lnTo>
                  <a:lnTo>
                    <a:pt x="195" y="114"/>
                  </a:lnTo>
                  <a:lnTo>
                    <a:pt x="184" y="109"/>
                  </a:lnTo>
                  <a:lnTo>
                    <a:pt x="172" y="104"/>
                  </a:lnTo>
                  <a:lnTo>
                    <a:pt x="161" y="99"/>
                  </a:lnTo>
                  <a:lnTo>
                    <a:pt x="151" y="93"/>
                  </a:lnTo>
                  <a:lnTo>
                    <a:pt x="139" y="88"/>
                  </a:lnTo>
                  <a:lnTo>
                    <a:pt x="129" y="82"/>
                  </a:lnTo>
                  <a:lnTo>
                    <a:pt x="118" y="76"/>
                  </a:lnTo>
                  <a:lnTo>
                    <a:pt x="108" y="69"/>
                  </a:lnTo>
                  <a:lnTo>
                    <a:pt x="35" y="132"/>
                  </a:lnTo>
                  <a:lnTo>
                    <a:pt x="30" y="129"/>
                  </a:lnTo>
                  <a:lnTo>
                    <a:pt x="26" y="126"/>
                  </a:lnTo>
                  <a:lnTo>
                    <a:pt x="22" y="122"/>
                  </a:lnTo>
                  <a:lnTo>
                    <a:pt x="19" y="118"/>
                  </a:lnTo>
                  <a:lnTo>
                    <a:pt x="16" y="114"/>
                  </a:lnTo>
                  <a:lnTo>
                    <a:pt x="13" y="109"/>
                  </a:lnTo>
                  <a:lnTo>
                    <a:pt x="10" y="105"/>
                  </a:lnTo>
                  <a:lnTo>
                    <a:pt x="9" y="101"/>
                  </a:lnTo>
                  <a:lnTo>
                    <a:pt x="6" y="95"/>
                  </a:lnTo>
                  <a:lnTo>
                    <a:pt x="5" y="91"/>
                  </a:lnTo>
                  <a:lnTo>
                    <a:pt x="2" y="96"/>
                  </a:lnTo>
                  <a:lnTo>
                    <a:pt x="0" y="102"/>
                  </a:lnTo>
                  <a:lnTo>
                    <a:pt x="0" y="108"/>
                  </a:lnTo>
                  <a:lnTo>
                    <a:pt x="0" y="115"/>
                  </a:lnTo>
                  <a:lnTo>
                    <a:pt x="2" y="121"/>
                  </a:lnTo>
                  <a:lnTo>
                    <a:pt x="3" y="126"/>
                  </a:lnTo>
                  <a:lnTo>
                    <a:pt x="5" y="134"/>
                  </a:lnTo>
                  <a:lnTo>
                    <a:pt x="6" y="141"/>
                  </a:lnTo>
                  <a:lnTo>
                    <a:pt x="6" y="148"/>
                  </a:lnTo>
                  <a:lnTo>
                    <a:pt x="7" y="155"/>
                  </a:lnTo>
                  <a:lnTo>
                    <a:pt x="6" y="184"/>
                  </a:lnTo>
                  <a:lnTo>
                    <a:pt x="6" y="212"/>
                  </a:lnTo>
                  <a:lnTo>
                    <a:pt x="7" y="240"/>
                  </a:lnTo>
                  <a:lnTo>
                    <a:pt x="9" y="268"/>
                  </a:lnTo>
                  <a:lnTo>
                    <a:pt x="12" y="296"/>
                  </a:lnTo>
                  <a:lnTo>
                    <a:pt x="16" y="324"/>
                  </a:lnTo>
                  <a:lnTo>
                    <a:pt x="19" y="351"/>
                  </a:lnTo>
                  <a:lnTo>
                    <a:pt x="23" y="381"/>
                  </a:lnTo>
                  <a:lnTo>
                    <a:pt x="26" y="410"/>
                  </a:lnTo>
                  <a:lnTo>
                    <a:pt x="29" y="442"/>
                  </a:lnTo>
                  <a:close/>
                  <a:moveTo>
                    <a:pt x="159" y="159"/>
                  </a:moveTo>
                  <a:lnTo>
                    <a:pt x="162" y="135"/>
                  </a:lnTo>
                  <a:lnTo>
                    <a:pt x="159" y="169"/>
                  </a:lnTo>
                  <a:lnTo>
                    <a:pt x="159" y="159"/>
                  </a:lnTo>
                  <a:close/>
                  <a:moveTo>
                    <a:pt x="155" y="177"/>
                  </a:moveTo>
                  <a:lnTo>
                    <a:pt x="159" y="177"/>
                  </a:lnTo>
                  <a:lnTo>
                    <a:pt x="152" y="235"/>
                  </a:lnTo>
                  <a:lnTo>
                    <a:pt x="149" y="235"/>
                  </a:lnTo>
                  <a:lnTo>
                    <a:pt x="155" y="177"/>
                  </a:lnTo>
                  <a:close/>
                  <a:moveTo>
                    <a:pt x="145" y="248"/>
                  </a:moveTo>
                  <a:lnTo>
                    <a:pt x="149" y="248"/>
                  </a:lnTo>
                  <a:lnTo>
                    <a:pt x="145" y="297"/>
                  </a:lnTo>
                  <a:lnTo>
                    <a:pt x="142" y="297"/>
                  </a:lnTo>
                  <a:lnTo>
                    <a:pt x="145" y="248"/>
                  </a:lnTo>
                  <a:close/>
                  <a:moveTo>
                    <a:pt x="142" y="304"/>
                  </a:moveTo>
                  <a:lnTo>
                    <a:pt x="145" y="304"/>
                  </a:lnTo>
                  <a:lnTo>
                    <a:pt x="135" y="400"/>
                  </a:lnTo>
                  <a:lnTo>
                    <a:pt x="132" y="400"/>
                  </a:lnTo>
                  <a:lnTo>
                    <a:pt x="142" y="304"/>
                  </a:lnTo>
                  <a:close/>
                  <a:moveTo>
                    <a:pt x="108" y="248"/>
                  </a:moveTo>
                  <a:lnTo>
                    <a:pt x="109" y="251"/>
                  </a:lnTo>
                  <a:lnTo>
                    <a:pt x="109" y="253"/>
                  </a:lnTo>
                  <a:lnTo>
                    <a:pt x="109" y="255"/>
                  </a:lnTo>
                  <a:lnTo>
                    <a:pt x="108" y="258"/>
                  </a:lnTo>
                  <a:lnTo>
                    <a:pt x="106" y="261"/>
                  </a:lnTo>
                  <a:lnTo>
                    <a:pt x="105" y="264"/>
                  </a:lnTo>
                  <a:lnTo>
                    <a:pt x="102" y="267"/>
                  </a:lnTo>
                  <a:lnTo>
                    <a:pt x="99" y="268"/>
                  </a:lnTo>
                  <a:lnTo>
                    <a:pt x="96" y="270"/>
                  </a:lnTo>
                  <a:lnTo>
                    <a:pt x="93" y="270"/>
                  </a:lnTo>
                  <a:lnTo>
                    <a:pt x="92" y="270"/>
                  </a:lnTo>
                  <a:lnTo>
                    <a:pt x="91" y="270"/>
                  </a:lnTo>
                  <a:lnTo>
                    <a:pt x="89" y="270"/>
                  </a:lnTo>
                  <a:lnTo>
                    <a:pt x="88" y="268"/>
                  </a:lnTo>
                  <a:lnTo>
                    <a:pt x="86" y="268"/>
                  </a:lnTo>
                  <a:lnTo>
                    <a:pt x="85" y="267"/>
                  </a:lnTo>
                  <a:lnTo>
                    <a:pt x="83" y="265"/>
                  </a:lnTo>
                  <a:lnTo>
                    <a:pt x="82" y="264"/>
                  </a:lnTo>
                  <a:lnTo>
                    <a:pt x="80" y="263"/>
                  </a:lnTo>
                  <a:lnTo>
                    <a:pt x="79" y="257"/>
                  </a:lnTo>
                  <a:lnTo>
                    <a:pt x="79" y="253"/>
                  </a:lnTo>
                  <a:lnTo>
                    <a:pt x="80" y="251"/>
                  </a:lnTo>
                  <a:lnTo>
                    <a:pt x="83" y="248"/>
                  </a:lnTo>
                  <a:lnTo>
                    <a:pt x="88" y="248"/>
                  </a:lnTo>
                  <a:lnTo>
                    <a:pt x="92" y="248"/>
                  </a:lnTo>
                  <a:lnTo>
                    <a:pt x="96" y="248"/>
                  </a:lnTo>
                  <a:lnTo>
                    <a:pt x="101" y="248"/>
                  </a:lnTo>
                  <a:lnTo>
                    <a:pt x="105" y="248"/>
                  </a:lnTo>
                  <a:lnTo>
                    <a:pt x="108" y="248"/>
                  </a:lnTo>
                  <a:close/>
                  <a:moveTo>
                    <a:pt x="76" y="452"/>
                  </a:moveTo>
                  <a:lnTo>
                    <a:pt x="98" y="455"/>
                  </a:lnTo>
                  <a:lnTo>
                    <a:pt x="98" y="457"/>
                  </a:lnTo>
                  <a:lnTo>
                    <a:pt x="98" y="460"/>
                  </a:lnTo>
                  <a:lnTo>
                    <a:pt x="96" y="463"/>
                  </a:lnTo>
                  <a:lnTo>
                    <a:pt x="96" y="465"/>
                  </a:lnTo>
                  <a:lnTo>
                    <a:pt x="96" y="467"/>
                  </a:lnTo>
                  <a:lnTo>
                    <a:pt x="95" y="470"/>
                  </a:lnTo>
                  <a:lnTo>
                    <a:pt x="93" y="472"/>
                  </a:lnTo>
                  <a:lnTo>
                    <a:pt x="91" y="475"/>
                  </a:lnTo>
                  <a:lnTo>
                    <a:pt x="89" y="475"/>
                  </a:lnTo>
                  <a:lnTo>
                    <a:pt x="86" y="476"/>
                  </a:lnTo>
                  <a:lnTo>
                    <a:pt x="73" y="472"/>
                  </a:lnTo>
                  <a:lnTo>
                    <a:pt x="76" y="452"/>
                  </a:lnTo>
                  <a:close/>
                  <a:moveTo>
                    <a:pt x="69" y="111"/>
                  </a:moveTo>
                  <a:lnTo>
                    <a:pt x="69" y="134"/>
                  </a:lnTo>
                  <a:lnTo>
                    <a:pt x="69" y="157"/>
                  </a:lnTo>
                  <a:lnTo>
                    <a:pt x="66" y="182"/>
                  </a:lnTo>
                  <a:lnTo>
                    <a:pt x="65" y="207"/>
                  </a:lnTo>
                  <a:lnTo>
                    <a:pt x="60" y="232"/>
                  </a:lnTo>
                  <a:lnTo>
                    <a:pt x="58" y="258"/>
                  </a:lnTo>
                  <a:lnTo>
                    <a:pt x="55" y="284"/>
                  </a:lnTo>
                  <a:lnTo>
                    <a:pt x="52" y="308"/>
                  </a:lnTo>
                  <a:lnTo>
                    <a:pt x="50" y="334"/>
                  </a:lnTo>
                  <a:lnTo>
                    <a:pt x="49" y="359"/>
                  </a:lnTo>
                  <a:lnTo>
                    <a:pt x="49" y="337"/>
                  </a:lnTo>
                  <a:lnTo>
                    <a:pt x="49" y="316"/>
                  </a:lnTo>
                  <a:lnTo>
                    <a:pt x="52" y="291"/>
                  </a:lnTo>
                  <a:lnTo>
                    <a:pt x="55" y="267"/>
                  </a:lnTo>
                  <a:lnTo>
                    <a:pt x="58" y="241"/>
                  </a:lnTo>
                  <a:lnTo>
                    <a:pt x="60" y="215"/>
                  </a:lnTo>
                  <a:lnTo>
                    <a:pt x="63" y="189"/>
                  </a:lnTo>
                  <a:lnTo>
                    <a:pt x="66" y="162"/>
                  </a:lnTo>
                  <a:lnTo>
                    <a:pt x="68" y="136"/>
                  </a:lnTo>
                  <a:lnTo>
                    <a:pt x="69" y="111"/>
                  </a:lnTo>
                  <a:close/>
                  <a:moveTo>
                    <a:pt x="46" y="390"/>
                  </a:moveTo>
                  <a:lnTo>
                    <a:pt x="49" y="390"/>
                  </a:lnTo>
                  <a:lnTo>
                    <a:pt x="49" y="417"/>
                  </a:lnTo>
                  <a:lnTo>
                    <a:pt x="46" y="417"/>
                  </a:lnTo>
                  <a:lnTo>
                    <a:pt x="46" y="3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18" name="Freeform 49"/>
            <p:cNvSpPr>
              <a:spLocks noEditPoints="1"/>
            </p:cNvSpPr>
            <p:nvPr/>
          </p:nvSpPr>
          <p:spPr bwMode="auto">
            <a:xfrm>
              <a:off x="1848" y="1358"/>
              <a:ext cx="288" cy="877"/>
            </a:xfrm>
            <a:custGeom>
              <a:avLst/>
              <a:gdLst>
                <a:gd name="T0" fmla="*/ 270 w 577"/>
                <a:gd name="T1" fmla="*/ 510 h 1753"/>
                <a:gd name="T2" fmla="*/ 224 w 577"/>
                <a:gd name="T3" fmla="*/ 210 h 1753"/>
                <a:gd name="T4" fmla="*/ 160 w 577"/>
                <a:gd name="T5" fmla="*/ 34 h 1753"/>
                <a:gd name="T6" fmla="*/ 112 w 577"/>
                <a:gd name="T7" fmla="*/ 87 h 1753"/>
                <a:gd name="T8" fmla="*/ 100 w 577"/>
                <a:gd name="T9" fmla="*/ 63 h 1753"/>
                <a:gd name="T10" fmla="*/ 65 w 577"/>
                <a:gd name="T11" fmla="*/ 234 h 1753"/>
                <a:gd name="T12" fmla="*/ 1 w 577"/>
                <a:gd name="T13" fmla="*/ 471 h 1753"/>
                <a:gd name="T14" fmla="*/ 24 w 577"/>
                <a:gd name="T15" fmla="*/ 565 h 1753"/>
                <a:gd name="T16" fmla="*/ 81 w 577"/>
                <a:gd name="T17" fmla="*/ 577 h 1753"/>
                <a:gd name="T18" fmla="*/ 59 w 577"/>
                <a:gd name="T19" fmla="*/ 672 h 1753"/>
                <a:gd name="T20" fmla="*/ 138 w 577"/>
                <a:gd name="T21" fmla="*/ 864 h 1753"/>
                <a:gd name="T22" fmla="*/ 238 w 577"/>
                <a:gd name="T23" fmla="*/ 812 h 1753"/>
                <a:gd name="T24" fmla="*/ 200 w 577"/>
                <a:gd name="T25" fmla="*/ 623 h 1753"/>
                <a:gd name="T26" fmla="*/ 165 w 577"/>
                <a:gd name="T27" fmla="*/ 511 h 1753"/>
                <a:gd name="T28" fmla="*/ 167 w 577"/>
                <a:gd name="T29" fmla="*/ 487 h 1753"/>
                <a:gd name="T30" fmla="*/ 167 w 577"/>
                <a:gd name="T31" fmla="*/ 461 h 1753"/>
                <a:gd name="T32" fmla="*/ 180 w 577"/>
                <a:gd name="T33" fmla="*/ 383 h 1753"/>
                <a:gd name="T34" fmla="*/ 170 w 577"/>
                <a:gd name="T35" fmla="*/ 370 h 1753"/>
                <a:gd name="T36" fmla="*/ 182 w 577"/>
                <a:gd name="T37" fmla="*/ 328 h 1753"/>
                <a:gd name="T38" fmla="*/ 241 w 577"/>
                <a:gd name="T39" fmla="*/ 436 h 1753"/>
                <a:gd name="T40" fmla="*/ 258 w 577"/>
                <a:gd name="T41" fmla="*/ 477 h 1753"/>
                <a:gd name="T42" fmla="*/ 256 w 577"/>
                <a:gd name="T43" fmla="*/ 487 h 1753"/>
                <a:gd name="T44" fmla="*/ 258 w 577"/>
                <a:gd name="T45" fmla="*/ 487 h 1753"/>
                <a:gd name="T46" fmla="*/ 256 w 577"/>
                <a:gd name="T47" fmla="*/ 484 h 1753"/>
                <a:gd name="T48" fmla="*/ 228 w 577"/>
                <a:gd name="T49" fmla="*/ 424 h 1753"/>
                <a:gd name="T50" fmla="*/ 189 w 577"/>
                <a:gd name="T51" fmla="*/ 358 h 1753"/>
                <a:gd name="T52" fmla="*/ 201 w 577"/>
                <a:gd name="T53" fmla="*/ 401 h 1753"/>
                <a:gd name="T54" fmla="*/ 179 w 577"/>
                <a:gd name="T55" fmla="*/ 332 h 1753"/>
                <a:gd name="T56" fmla="*/ 170 w 577"/>
                <a:gd name="T57" fmla="*/ 322 h 1753"/>
                <a:gd name="T58" fmla="*/ 170 w 577"/>
                <a:gd name="T59" fmla="*/ 316 h 1753"/>
                <a:gd name="T60" fmla="*/ 169 w 577"/>
                <a:gd name="T61" fmla="*/ 315 h 1753"/>
                <a:gd name="T62" fmla="*/ 164 w 577"/>
                <a:gd name="T63" fmla="*/ 297 h 1753"/>
                <a:gd name="T64" fmla="*/ 21 w 577"/>
                <a:gd name="T65" fmla="*/ 540 h 1753"/>
                <a:gd name="T66" fmla="*/ 31 w 577"/>
                <a:gd name="T67" fmla="*/ 585 h 1753"/>
                <a:gd name="T68" fmla="*/ 41 w 577"/>
                <a:gd name="T69" fmla="*/ 597 h 1753"/>
                <a:gd name="T70" fmla="*/ 103 w 577"/>
                <a:gd name="T71" fmla="*/ 736 h 1753"/>
                <a:gd name="T72" fmla="*/ 105 w 577"/>
                <a:gd name="T73" fmla="*/ 732 h 1753"/>
                <a:gd name="T74" fmla="*/ 99 w 577"/>
                <a:gd name="T75" fmla="*/ 696 h 1753"/>
                <a:gd name="T76" fmla="*/ 98 w 577"/>
                <a:gd name="T77" fmla="*/ 675 h 1753"/>
                <a:gd name="T78" fmla="*/ 98 w 577"/>
                <a:gd name="T79" fmla="*/ 668 h 1753"/>
                <a:gd name="T80" fmla="*/ 98 w 577"/>
                <a:gd name="T81" fmla="*/ 671 h 1753"/>
                <a:gd name="T82" fmla="*/ 101 w 577"/>
                <a:gd name="T83" fmla="*/ 668 h 1753"/>
                <a:gd name="T84" fmla="*/ 94 w 577"/>
                <a:gd name="T85" fmla="*/ 569 h 1753"/>
                <a:gd name="T86" fmla="*/ 116 w 577"/>
                <a:gd name="T87" fmla="*/ 487 h 1753"/>
                <a:gd name="T88" fmla="*/ 128 w 577"/>
                <a:gd name="T89" fmla="*/ 468 h 1753"/>
                <a:gd name="T90" fmla="*/ 137 w 577"/>
                <a:gd name="T91" fmla="*/ 471 h 1753"/>
                <a:gd name="T92" fmla="*/ 130 w 577"/>
                <a:gd name="T93" fmla="*/ 454 h 1753"/>
                <a:gd name="T94" fmla="*/ 34 w 577"/>
                <a:gd name="T95" fmla="*/ 452 h 1753"/>
                <a:gd name="T96" fmla="*/ 73 w 577"/>
                <a:gd name="T97" fmla="*/ 428 h 1753"/>
                <a:gd name="T98" fmla="*/ 99 w 577"/>
                <a:gd name="T99" fmla="*/ 427 h 1753"/>
                <a:gd name="T100" fmla="*/ 141 w 577"/>
                <a:gd name="T101" fmla="*/ 445 h 1753"/>
                <a:gd name="T102" fmla="*/ 129 w 577"/>
                <a:gd name="T103" fmla="*/ 386 h 1753"/>
                <a:gd name="T104" fmla="*/ 154 w 577"/>
                <a:gd name="T105" fmla="*/ 355 h 1753"/>
                <a:gd name="T106" fmla="*/ 144 w 577"/>
                <a:gd name="T107" fmla="*/ 520 h 1753"/>
                <a:gd name="T108" fmla="*/ 116 w 577"/>
                <a:gd name="T109" fmla="*/ 549 h 1753"/>
                <a:gd name="T110" fmla="*/ 103 w 577"/>
                <a:gd name="T111" fmla="*/ 562 h 1753"/>
                <a:gd name="T112" fmla="*/ 106 w 577"/>
                <a:gd name="T113" fmla="*/ 686 h 1753"/>
                <a:gd name="T114" fmla="*/ 107 w 577"/>
                <a:gd name="T115" fmla="*/ 730 h 1753"/>
                <a:gd name="T116" fmla="*/ 108 w 577"/>
                <a:gd name="T117" fmla="*/ 741 h 1753"/>
                <a:gd name="T118" fmla="*/ 110 w 577"/>
                <a:gd name="T119" fmla="*/ 758 h 1753"/>
                <a:gd name="T120" fmla="*/ 115 w 577"/>
                <a:gd name="T121" fmla="*/ 569 h 1753"/>
                <a:gd name="T122" fmla="*/ 142 w 577"/>
                <a:gd name="T123" fmla="*/ 577 h 1753"/>
                <a:gd name="T124" fmla="*/ 184 w 577"/>
                <a:gd name="T125" fmla="*/ 638 h 175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77" h="1753">
                  <a:moveTo>
                    <a:pt x="330" y="1292"/>
                  </a:moveTo>
                  <a:lnTo>
                    <a:pt x="327" y="1289"/>
                  </a:lnTo>
                  <a:lnTo>
                    <a:pt x="350" y="1271"/>
                  </a:lnTo>
                  <a:lnTo>
                    <a:pt x="373" y="1253"/>
                  </a:lnTo>
                  <a:lnTo>
                    <a:pt x="397" y="1235"/>
                  </a:lnTo>
                  <a:lnTo>
                    <a:pt x="420" y="1216"/>
                  </a:lnTo>
                  <a:lnTo>
                    <a:pt x="443" y="1199"/>
                  </a:lnTo>
                  <a:lnTo>
                    <a:pt x="467" y="1180"/>
                  </a:lnTo>
                  <a:lnTo>
                    <a:pt x="490" y="1163"/>
                  </a:lnTo>
                  <a:lnTo>
                    <a:pt x="514" y="1146"/>
                  </a:lnTo>
                  <a:lnTo>
                    <a:pt x="539" y="1129"/>
                  </a:lnTo>
                  <a:lnTo>
                    <a:pt x="563" y="1113"/>
                  </a:lnTo>
                  <a:lnTo>
                    <a:pt x="546" y="1069"/>
                  </a:lnTo>
                  <a:lnTo>
                    <a:pt x="544" y="1044"/>
                  </a:lnTo>
                  <a:lnTo>
                    <a:pt x="540" y="1020"/>
                  </a:lnTo>
                  <a:lnTo>
                    <a:pt x="536" y="997"/>
                  </a:lnTo>
                  <a:lnTo>
                    <a:pt x="532" y="973"/>
                  </a:lnTo>
                  <a:lnTo>
                    <a:pt x="526" y="948"/>
                  </a:lnTo>
                  <a:lnTo>
                    <a:pt x="520" y="925"/>
                  </a:lnTo>
                  <a:lnTo>
                    <a:pt x="516" y="901"/>
                  </a:lnTo>
                  <a:lnTo>
                    <a:pt x="510" y="877"/>
                  </a:lnTo>
                  <a:lnTo>
                    <a:pt x="506" y="852"/>
                  </a:lnTo>
                  <a:lnTo>
                    <a:pt x="502" y="828"/>
                  </a:lnTo>
                  <a:lnTo>
                    <a:pt x="494" y="828"/>
                  </a:lnTo>
                  <a:lnTo>
                    <a:pt x="481" y="762"/>
                  </a:lnTo>
                  <a:lnTo>
                    <a:pt x="471" y="696"/>
                  </a:lnTo>
                  <a:lnTo>
                    <a:pt x="463" y="627"/>
                  </a:lnTo>
                  <a:lnTo>
                    <a:pt x="456" y="558"/>
                  </a:lnTo>
                  <a:lnTo>
                    <a:pt x="451" y="490"/>
                  </a:lnTo>
                  <a:lnTo>
                    <a:pt x="449" y="419"/>
                  </a:lnTo>
                  <a:lnTo>
                    <a:pt x="447" y="349"/>
                  </a:lnTo>
                  <a:lnTo>
                    <a:pt x="447" y="280"/>
                  </a:lnTo>
                  <a:lnTo>
                    <a:pt x="450" y="212"/>
                  </a:lnTo>
                  <a:lnTo>
                    <a:pt x="454" y="144"/>
                  </a:lnTo>
                  <a:lnTo>
                    <a:pt x="457" y="129"/>
                  </a:lnTo>
                  <a:lnTo>
                    <a:pt x="461" y="114"/>
                  </a:lnTo>
                  <a:lnTo>
                    <a:pt x="464" y="100"/>
                  </a:lnTo>
                  <a:lnTo>
                    <a:pt x="469" y="84"/>
                  </a:lnTo>
                  <a:lnTo>
                    <a:pt x="471" y="70"/>
                  </a:lnTo>
                  <a:lnTo>
                    <a:pt x="476" y="56"/>
                  </a:lnTo>
                  <a:lnTo>
                    <a:pt x="479" y="41"/>
                  </a:lnTo>
                  <a:lnTo>
                    <a:pt x="483" y="27"/>
                  </a:lnTo>
                  <a:lnTo>
                    <a:pt x="487" y="13"/>
                  </a:lnTo>
                  <a:lnTo>
                    <a:pt x="491" y="0"/>
                  </a:lnTo>
                  <a:lnTo>
                    <a:pt x="320" y="68"/>
                  </a:lnTo>
                  <a:lnTo>
                    <a:pt x="308" y="68"/>
                  </a:lnTo>
                  <a:lnTo>
                    <a:pt x="297" y="71"/>
                  </a:lnTo>
                  <a:lnTo>
                    <a:pt x="287" y="76"/>
                  </a:lnTo>
                  <a:lnTo>
                    <a:pt x="277" y="80"/>
                  </a:lnTo>
                  <a:lnTo>
                    <a:pt x="267" y="84"/>
                  </a:lnTo>
                  <a:lnTo>
                    <a:pt x="257" y="90"/>
                  </a:lnTo>
                  <a:lnTo>
                    <a:pt x="247" y="93"/>
                  </a:lnTo>
                  <a:lnTo>
                    <a:pt x="237" y="97"/>
                  </a:lnTo>
                  <a:lnTo>
                    <a:pt x="227" y="99"/>
                  </a:lnTo>
                  <a:lnTo>
                    <a:pt x="217" y="99"/>
                  </a:lnTo>
                  <a:lnTo>
                    <a:pt x="227" y="110"/>
                  </a:lnTo>
                  <a:lnTo>
                    <a:pt x="224" y="126"/>
                  </a:lnTo>
                  <a:lnTo>
                    <a:pt x="222" y="142"/>
                  </a:lnTo>
                  <a:lnTo>
                    <a:pt x="222" y="157"/>
                  </a:lnTo>
                  <a:lnTo>
                    <a:pt x="224" y="174"/>
                  </a:lnTo>
                  <a:lnTo>
                    <a:pt x="225" y="190"/>
                  </a:lnTo>
                  <a:lnTo>
                    <a:pt x="227" y="206"/>
                  </a:lnTo>
                  <a:lnTo>
                    <a:pt x="227" y="222"/>
                  </a:lnTo>
                  <a:lnTo>
                    <a:pt x="227" y="238"/>
                  </a:lnTo>
                  <a:lnTo>
                    <a:pt x="224" y="252"/>
                  </a:lnTo>
                  <a:lnTo>
                    <a:pt x="219" y="265"/>
                  </a:lnTo>
                  <a:lnTo>
                    <a:pt x="212" y="252"/>
                  </a:lnTo>
                  <a:lnTo>
                    <a:pt x="206" y="238"/>
                  </a:lnTo>
                  <a:lnTo>
                    <a:pt x="204" y="222"/>
                  </a:lnTo>
                  <a:lnTo>
                    <a:pt x="201" y="206"/>
                  </a:lnTo>
                  <a:lnTo>
                    <a:pt x="199" y="190"/>
                  </a:lnTo>
                  <a:lnTo>
                    <a:pt x="199" y="174"/>
                  </a:lnTo>
                  <a:lnTo>
                    <a:pt x="199" y="157"/>
                  </a:lnTo>
                  <a:lnTo>
                    <a:pt x="199" y="142"/>
                  </a:lnTo>
                  <a:lnTo>
                    <a:pt x="201" y="126"/>
                  </a:lnTo>
                  <a:lnTo>
                    <a:pt x="202" y="110"/>
                  </a:lnTo>
                  <a:lnTo>
                    <a:pt x="194" y="119"/>
                  </a:lnTo>
                  <a:lnTo>
                    <a:pt x="188" y="127"/>
                  </a:lnTo>
                  <a:lnTo>
                    <a:pt x="182" y="137"/>
                  </a:lnTo>
                  <a:lnTo>
                    <a:pt x="179" y="149"/>
                  </a:lnTo>
                  <a:lnTo>
                    <a:pt x="176" y="160"/>
                  </a:lnTo>
                  <a:lnTo>
                    <a:pt x="175" y="172"/>
                  </a:lnTo>
                  <a:lnTo>
                    <a:pt x="175" y="183"/>
                  </a:lnTo>
                  <a:lnTo>
                    <a:pt x="176" y="195"/>
                  </a:lnTo>
                  <a:lnTo>
                    <a:pt x="179" y="206"/>
                  </a:lnTo>
                  <a:lnTo>
                    <a:pt x="182" y="219"/>
                  </a:lnTo>
                  <a:lnTo>
                    <a:pt x="166" y="280"/>
                  </a:lnTo>
                  <a:lnTo>
                    <a:pt x="154" y="342"/>
                  </a:lnTo>
                  <a:lnTo>
                    <a:pt x="141" y="405"/>
                  </a:lnTo>
                  <a:lnTo>
                    <a:pt x="131" y="467"/>
                  </a:lnTo>
                  <a:lnTo>
                    <a:pt x="119" y="530"/>
                  </a:lnTo>
                  <a:lnTo>
                    <a:pt x="108" y="591"/>
                  </a:lnTo>
                  <a:lnTo>
                    <a:pt x="95" y="653"/>
                  </a:lnTo>
                  <a:lnTo>
                    <a:pt x="80" y="715"/>
                  </a:lnTo>
                  <a:lnTo>
                    <a:pt x="65" y="776"/>
                  </a:lnTo>
                  <a:lnTo>
                    <a:pt x="45" y="838"/>
                  </a:lnTo>
                  <a:lnTo>
                    <a:pt x="40" y="849"/>
                  </a:lnTo>
                  <a:lnTo>
                    <a:pt x="35" y="859"/>
                  </a:lnTo>
                  <a:lnTo>
                    <a:pt x="30" y="871"/>
                  </a:lnTo>
                  <a:lnTo>
                    <a:pt x="25" y="882"/>
                  </a:lnTo>
                  <a:lnTo>
                    <a:pt x="19" y="894"/>
                  </a:lnTo>
                  <a:lnTo>
                    <a:pt x="13" y="905"/>
                  </a:lnTo>
                  <a:lnTo>
                    <a:pt x="9" y="917"/>
                  </a:lnTo>
                  <a:lnTo>
                    <a:pt x="5" y="930"/>
                  </a:lnTo>
                  <a:lnTo>
                    <a:pt x="2" y="942"/>
                  </a:lnTo>
                  <a:lnTo>
                    <a:pt x="0" y="955"/>
                  </a:lnTo>
                  <a:lnTo>
                    <a:pt x="2" y="964"/>
                  </a:lnTo>
                  <a:lnTo>
                    <a:pt x="3" y="973"/>
                  </a:lnTo>
                  <a:lnTo>
                    <a:pt x="3" y="983"/>
                  </a:lnTo>
                  <a:lnTo>
                    <a:pt x="3" y="991"/>
                  </a:lnTo>
                  <a:lnTo>
                    <a:pt x="5" y="1001"/>
                  </a:lnTo>
                  <a:lnTo>
                    <a:pt x="6" y="1010"/>
                  </a:lnTo>
                  <a:lnTo>
                    <a:pt x="7" y="1018"/>
                  </a:lnTo>
                  <a:lnTo>
                    <a:pt x="12" y="1026"/>
                  </a:lnTo>
                  <a:lnTo>
                    <a:pt x="17" y="1033"/>
                  </a:lnTo>
                  <a:lnTo>
                    <a:pt x="25" y="1038"/>
                  </a:lnTo>
                  <a:lnTo>
                    <a:pt x="30" y="1061"/>
                  </a:lnTo>
                  <a:lnTo>
                    <a:pt x="37" y="1084"/>
                  </a:lnTo>
                  <a:lnTo>
                    <a:pt x="43" y="1107"/>
                  </a:lnTo>
                  <a:lnTo>
                    <a:pt x="49" y="1130"/>
                  </a:lnTo>
                  <a:lnTo>
                    <a:pt x="55" y="1153"/>
                  </a:lnTo>
                  <a:lnTo>
                    <a:pt x="60" y="1175"/>
                  </a:lnTo>
                  <a:lnTo>
                    <a:pt x="68" y="1198"/>
                  </a:lnTo>
                  <a:lnTo>
                    <a:pt x="75" y="1219"/>
                  </a:lnTo>
                  <a:lnTo>
                    <a:pt x="83" y="1242"/>
                  </a:lnTo>
                  <a:lnTo>
                    <a:pt x="93" y="1265"/>
                  </a:lnTo>
                  <a:lnTo>
                    <a:pt x="98" y="1251"/>
                  </a:lnTo>
                  <a:lnTo>
                    <a:pt x="102" y="1236"/>
                  </a:lnTo>
                  <a:lnTo>
                    <a:pt x="108" y="1222"/>
                  </a:lnTo>
                  <a:lnTo>
                    <a:pt x="115" y="1208"/>
                  </a:lnTo>
                  <a:lnTo>
                    <a:pt x="122" y="1195"/>
                  </a:lnTo>
                  <a:lnTo>
                    <a:pt x="131" y="1182"/>
                  </a:lnTo>
                  <a:lnTo>
                    <a:pt x="141" y="1170"/>
                  </a:lnTo>
                  <a:lnTo>
                    <a:pt x="151" y="1160"/>
                  </a:lnTo>
                  <a:lnTo>
                    <a:pt x="162" y="1153"/>
                  </a:lnTo>
                  <a:lnTo>
                    <a:pt x="175" y="1147"/>
                  </a:lnTo>
                  <a:lnTo>
                    <a:pt x="168" y="1162"/>
                  </a:lnTo>
                  <a:lnTo>
                    <a:pt x="161" y="1176"/>
                  </a:lnTo>
                  <a:lnTo>
                    <a:pt x="154" y="1190"/>
                  </a:lnTo>
                  <a:lnTo>
                    <a:pt x="148" y="1205"/>
                  </a:lnTo>
                  <a:lnTo>
                    <a:pt x="141" y="1219"/>
                  </a:lnTo>
                  <a:lnTo>
                    <a:pt x="135" y="1233"/>
                  </a:lnTo>
                  <a:lnTo>
                    <a:pt x="129" y="1248"/>
                  </a:lnTo>
                  <a:lnTo>
                    <a:pt x="123" y="1262"/>
                  </a:lnTo>
                  <a:lnTo>
                    <a:pt x="118" y="1276"/>
                  </a:lnTo>
                  <a:lnTo>
                    <a:pt x="113" y="1292"/>
                  </a:lnTo>
                  <a:lnTo>
                    <a:pt x="112" y="1305"/>
                  </a:lnTo>
                  <a:lnTo>
                    <a:pt x="113" y="1318"/>
                  </a:lnTo>
                  <a:lnTo>
                    <a:pt x="115" y="1331"/>
                  </a:lnTo>
                  <a:lnTo>
                    <a:pt x="119" y="1344"/>
                  </a:lnTo>
                  <a:lnTo>
                    <a:pt x="123" y="1358"/>
                  </a:lnTo>
                  <a:lnTo>
                    <a:pt x="126" y="1371"/>
                  </a:lnTo>
                  <a:lnTo>
                    <a:pt x="131" y="1385"/>
                  </a:lnTo>
                  <a:lnTo>
                    <a:pt x="133" y="1400"/>
                  </a:lnTo>
                  <a:lnTo>
                    <a:pt x="133" y="1412"/>
                  </a:lnTo>
                  <a:lnTo>
                    <a:pt x="133" y="1427"/>
                  </a:lnTo>
                  <a:lnTo>
                    <a:pt x="143" y="1463"/>
                  </a:lnTo>
                  <a:lnTo>
                    <a:pt x="154" y="1500"/>
                  </a:lnTo>
                  <a:lnTo>
                    <a:pt x="165" y="1537"/>
                  </a:lnTo>
                  <a:lnTo>
                    <a:pt x="176" y="1574"/>
                  </a:lnTo>
                  <a:lnTo>
                    <a:pt x="189" y="1610"/>
                  </a:lnTo>
                  <a:lnTo>
                    <a:pt x="206" y="1645"/>
                  </a:lnTo>
                  <a:lnTo>
                    <a:pt x="225" y="1676"/>
                  </a:lnTo>
                  <a:lnTo>
                    <a:pt x="248" y="1703"/>
                  </a:lnTo>
                  <a:lnTo>
                    <a:pt x="277" y="1728"/>
                  </a:lnTo>
                  <a:lnTo>
                    <a:pt x="310" y="1746"/>
                  </a:lnTo>
                  <a:lnTo>
                    <a:pt x="305" y="1749"/>
                  </a:lnTo>
                  <a:lnTo>
                    <a:pt x="318" y="1752"/>
                  </a:lnTo>
                  <a:lnTo>
                    <a:pt x="330" y="1753"/>
                  </a:lnTo>
                  <a:lnTo>
                    <a:pt x="343" y="1753"/>
                  </a:lnTo>
                  <a:lnTo>
                    <a:pt x="354" y="1751"/>
                  </a:lnTo>
                  <a:lnTo>
                    <a:pt x="364" y="1748"/>
                  </a:lnTo>
                  <a:lnTo>
                    <a:pt x="374" y="1743"/>
                  </a:lnTo>
                  <a:lnTo>
                    <a:pt x="386" y="1738"/>
                  </a:lnTo>
                  <a:lnTo>
                    <a:pt x="394" y="1732"/>
                  </a:lnTo>
                  <a:lnTo>
                    <a:pt x="404" y="1725"/>
                  </a:lnTo>
                  <a:lnTo>
                    <a:pt x="413" y="1719"/>
                  </a:lnTo>
                  <a:lnTo>
                    <a:pt x="436" y="1689"/>
                  </a:lnTo>
                  <a:lnTo>
                    <a:pt x="456" y="1657"/>
                  </a:lnTo>
                  <a:lnTo>
                    <a:pt x="476" y="1624"/>
                  </a:lnTo>
                  <a:lnTo>
                    <a:pt x="493" y="1590"/>
                  </a:lnTo>
                  <a:lnTo>
                    <a:pt x="510" y="1556"/>
                  </a:lnTo>
                  <a:lnTo>
                    <a:pt x="526" y="1520"/>
                  </a:lnTo>
                  <a:lnTo>
                    <a:pt x="540" y="1484"/>
                  </a:lnTo>
                  <a:lnTo>
                    <a:pt x="553" y="1448"/>
                  </a:lnTo>
                  <a:lnTo>
                    <a:pt x="566" y="1411"/>
                  </a:lnTo>
                  <a:lnTo>
                    <a:pt x="577" y="1375"/>
                  </a:lnTo>
                  <a:lnTo>
                    <a:pt x="567" y="1127"/>
                  </a:lnTo>
                  <a:lnTo>
                    <a:pt x="544" y="1146"/>
                  </a:lnTo>
                  <a:lnTo>
                    <a:pt x="522" y="1163"/>
                  </a:lnTo>
                  <a:lnTo>
                    <a:pt x="499" y="1180"/>
                  </a:lnTo>
                  <a:lnTo>
                    <a:pt x="474" y="1198"/>
                  </a:lnTo>
                  <a:lnTo>
                    <a:pt x="450" y="1213"/>
                  </a:lnTo>
                  <a:lnTo>
                    <a:pt x="426" y="1230"/>
                  </a:lnTo>
                  <a:lnTo>
                    <a:pt x="401" y="1246"/>
                  </a:lnTo>
                  <a:lnTo>
                    <a:pt x="377" y="1261"/>
                  </a:lnTo>
                  <a:lnTo>
                    <a:pt x="353" y="1276"/>
                  </a:lnTo>
                  <a:lnTo>
                    <a:pt x="330" y="1292"/>
                  </a:lnTo>
                  <a:close/>
                  <a:moveTo>
                    <a:pt x="337" y="1073"/>
                  </a:moveTo>
                  <a:lnTo>
                    <a:pt x="334" y="1073"/>
                  </a:lnTo>
                  <a:lnTo>
                    <a:pt x="333" y="1066"/>
                  </a:lnTo>
                  <a:lnTo>
                    <a:pt x="331" y="1059"/>
                  </a:lnTo>
                  <a:lnTo>
                    <a:pt x="330" y="1053"/>
                  </a:lnTo>
                  <a:lnTo>
                    <a:pt x="330" y="1046"/>
                  </a:lnTo>
                  <a:lnTo>
                    <a:pt x="330" y="1040"/>
                  </a:lnTo>
                  <a:lnTo>
                    <a:pt x="330" y="1033"/>
                  </a:lnTo>
                  <a:lnTo>
                    <a:pt x="330" y="1027"/>
                  </a:lnTo>
                  <a:lnTo>
                    <a:pt x="331" y="1021"/>
                  </a:lnTo>
                  <a:lnTo>
                    <a:pt x="333" y="1016"/>
                  </a:lnTo>
                  <a:lnTo>
                    <a:pt x="334" y="1010"/>
                  </a:lnTo>
                  <a:lnTo>
                    <a:pt x="333" y="1007"/>
                  </a:lnTo>
                  <a:lnTo>
                    <a:pt x="331" y="1006"/>
                  </a:lnTo>
                  <a:lnTo>
                    <a:pt x="330" y="1003"/>
                  </a:lnTo>
                  <a:lnTo>
                    <a:pt x="330" y="1001"/>
                  </a:lnTo>
                  <a:lnTo>
                    <a:pt x="328" y="998"/>
                  </a:lnTo>
                  <a:lnTo>
                    <a:pt x="328" y="995"/>
                  </a:lnTo>
                  <a:lnTo>
                    <a:pt x="328" y="994"/>
                  </a:lnTo>
                  <a:lnTo>
                    <a:pt x="327" y="991"/>
                  </a:lnTo>
                  <a:lnTo>
                    <a:pt x="327" y="988"/>
                  </a:lnTo>
                  <a:lnTo>
                    <a:pt x="327" y="987"/>
                  </a:lnTo>
                  <a:lnTo>
                    <a:pt x="330" y="990"/>
                  </a:lnTo>
                  <a:lnTo>
                    <a:pt x="330" y="970"/>
                  </a:lnTo>
                  <a:lnTo>
                    <a:pt x="334" y="973"/>
                  </a:lnTo>
                  <a:lnTo>
                    <a:pt x="334" y="967"/>
                  </a:lnTo>
                  <a:lnTo>
                    <a:pt x="333" y="960"/>
                  </a:lnTo>
                  <a:lnTo>
                    <a:pt x="333" y="955"/>
                  </a:lnTo>
                  <a:lnTo>
                    <a:pt x="331" y="950"/>
                  </a:lnTo>
                  <a:lnTo>
                    <a:pt x="331" y="944"/>
                  </a:lnTo>
                  <a:lnTo>
                    <a:pt x="331" y="940"/>
                  </a:lnTo>
                  <a:lnTo>
                    <a:pt x="331" y="934"/>
                  </a:lnTo>
                  <a:lnTo>
                    <a:pt x="331" y="928"/>
                  </a:lnTo>
                  <a:lnTo>
                    <a:pt x="333" y="924"/>
                  </a:lnTo>
                  <a:lnTo>
                    <a:pt x="334" y="918"/>
                  </a:lnTo>
                  <a:lnTo>
                    <a:pt x="334" y="920"/>
                  </a:lnTo>
                  <a:lnTo>
                    <a:pt x="334" y="921"/>
                  </a:lnTo>
                  <a:lnTo>
                    <a:pt x="334" y="922"/>
                  </a:lnTo>
                  <a:lnTo>
                    <a:pt x="335" y="922"/>
                  </a:lnTo>
                  <a:lnTo>
                    <a:pt x="337" y="924"/>
                  </a:lnTo>
                  <a:lnTo>
                    <a:pt x="340" y="904"/>
                  </a:lnTo>
                  <a:lnTo>
                    <a:pt x="337" y="1073"/>
                  </a:lnTo>
                  <a:close/>
                  <a:moveTo>
                    <a:pt x="337" y="729"/>
                  </a:moveTo>
                  <a:lnTo>
                    <a:pt x="344" y="725"/>
                  </a:lnTo>
                  <a:lnTo>
                    <a:pt x="347" y="735"/>
                  </a:lnTo>
                  <a:lnTo>
                    <a:pt x="351" y="745"/>
                  </a:lnTo>
                  <a:lnTo>
                    <a:pt x="355" y="755"/>
                  </a:lnTo>
                  <a:lnTo>
                    <a:pt x="360" y="765"/>
                  </a:lnTo>
                  <a:lnTo>
                    <a:pt x="364" y="775"/>
                  </a:lnTo>
                  <a:lnTo>
                    <a:pt x="368" y="783"/>
                  </a:lnTo>
                  <a:lnTo>
                    <a:pt x="373" y="793"/>
                  </a:lnTo>
                  <a:lnTo>
                    <a:pt x="377" y="802"/>
                  </a:lnTo>
                  <a:lnTo>
                    <a:pt x="383" y="812"/>
                  </a:lnTo>
                  <a:lnTo>
                    <a:pt x="388" y="821"/>
                  </a:lnTo>
                  <a:lnTo>
                    <a:pt x="381" y="812"/>
                  </a:lnTo>
                  <a:lnTo>
                    <a:pt x="375" y="805"/>
                  </a:lnTo>
                  <a:lnTo>
                    <a:pt x="370" y="795"/>
                  </a:lnTo>
                  <a:lnTo>
                    <a:pt x="364" y="786"/>
                  </a:lnTo>
                  <a:lnTo>
                    <a:pt x="358" y="778"/>
                  </a:lnTo>
                  <a:lnTo>
                    <a:pt x="353" y="768"/>
                  </a:lnTo>
                  <a:lnTo>
                    <a:pt x="348" y="758"/>
                  </a:lnTo>
                  <a:lnTo>
                    <a:pt x="344" y="749"/>
                  </a:lnTo>
                  <a:lnTo>
                    <a:pt x="340" y="739"/>
                  </a:lnTo>
                  <a:lnTo>
                    <a:pt x="337" y="729"/>
                  </a:lnTo>
                  <a:close/>
                  <a:moveTo>
                    <a:pt x="337" y="700"/>
                  </a:moveTo>
                  <a:lnTo>
                    <a:pt x="340" y="700"/>
                  </a:lnTo>
                  <a:lnTo>
                    <a:pt x="344" y="718"/>
                  </a:lnTo>
                  <a:lnTo>
                    <a:pt x="340" y="718"/>
                  </a:lnTo>
                  <a:lnTo>
                    <a:pt x="337" y="700"/>
                  </a:lnTo>
                  <a:close/>
                  <a:moveTo>
                    <a:pt x="322" y="553"/>
                  </a:moveTo>
                  <a:lnTo>
                    <a:pt x="331" y="579"/>
                  </a:lnTo>
                  <a:lnTo>
                    <a:pt x="343" y="604"/>
                  </a:lnTo>
                  <a:lnTo>
                    <a:pt x="353" y="630"/>
                  </a:lnTo>
                  <a:lnTo>
                    <a:pt x="365" y="656"/>
                  </a:lnTo>
                  <a:lnTo>
                    <a:pt x="377" y="680"/>
                  </a:lnTo>
                  <a:lnTo>
                    <a:pt x="390" y="705"/>
                  </a:lnTo>
                  <a:lnTo>
                    <a:pt x="403" y="729"/>
                  </a:lnTo>
                  <a:lnTo>
                    <a:pt x="416" y="753"/>
                  </a:lnTo>
                  <a:lnTo>
                    <a:pt x="428" y="776"/>
                  </a:lnTo>
                  <a:lnTo>
                    <a:pt x="440" y="798"/>
                  </a:lnTo>
                  <a:lnTo>
                    <a:pt x="446" y="803"/>
                  </a:lnTo>
                  <a:lnTo>
                    <a:pt x="451" y="811"/>
                  </a:lnTo>
                  <a:lnTo>
                    <a:pt x="456" y="819"/>
                  </a:lnTo>
                  <a:lnTo>
                    <a:pt x="460" y="828"/>
                  </a:lnTo>
                  <a:lnTo>
                    <a:pt x="464" y="836"/>
                  </a:lnTo>
                  <a:lnTo>
                    <a:pt x="469" y="845"/>
                  </a:lnTo>
                  <a:lnTo>
                    <a:pt x="473" y="854"/>
                  </a:lnTo>
                  <a:lnTo>
                    <a:pt x="477" y="862"/>
                  </a:lnTo>
                  <a:lnTo>
                    <a:pt x="483" y="871"/>
                  </a:lnTo>
                  <a:lnTo>
                    <a:pt x="489" y="879"/>
                  </a:lnTo>
                  <a:lnTo>
                    <a:pt x="490" y="887"/>
                  </a:lnTo>
                  <a:lnTo>
                    <a:pt x="491" y="892"/>
                  </a:lnTo>
                  <a:lnTo>
                    <a:pt x="494" y="898"/>
                  </a:lnTo>
                  <a:lnTo>
                    <a:pt x="497" y="904"/>
                  </a:lnTo>
                  <a:lnTo>
                    <a:pt x="502" y="910"/>
                  </a:lnTo>
                  <a:lnTo>
                    <a:pt x="504" y="915"/>
                  </a:lnTo>
                  <a:lnTo>
                    <a:pt x="507" y="921"/>
                  </a:lnTo>
                  <a:lnTo>
                    <a:pt x="509" y="928"/>
                  </a:lnTo>
                  <a:lnTo>
                    <a:pt x="510" y="937"/>
                  </a:lnTo>
                  <a:lnTo>
                    <a:pt x="509" y="945"/>
                  </a:lnTo>
                  <a:lnTo>
                    <a:pt x="512" y="947"/>
                  </a:lnTo>
                  <a:lnTo>
                    <a:pt x="514" y="948"/>
                  </a:lnTo>
                  <a:lnTo>
                    <a:pt x="514" y="951"/>
                  </a:lnTo>
                  <a:lnTo>
                    <a:pt x="516" y="954"/>
                  </a:lnTo>
                  <a:lnTo>
                    <a:pt x="516" y="955"/>
                  </a:lnTo>
                  <a:lnTo>
                    <a:pt x="514" y="958"/>
                  </a:lnTo>
                  <a:lnTo>
                    <a:pt x="514" y="961"/>
                  </a:lnTo>
                  <a:lnTo>
                    <a:pt x="513" y="964"/>
                  </a:lnTo>
                  <a:lnTo>
                    <a:pt x="513" y="965"/>
                  </a:lnTo>
                  <a:lnTo>
                    <a:pt x="512" y="968"/>
                  </a:lnTo>
                  <a:lnTo>
                    <a:pt x="513" y="970"/>
                  </a:lnTo>
                  <a:lnTo>
                    <a:pt x="513" y="971"/>
                  </a:lnTo>
                  <a:lnTo>
                    <a:pt x="513" y="973"/>
                  </a:lnTo>
                  <a:lnTo>
                    <a:pt x="514" y="973"/>
                  </a:lnTo>
                  <a:lnTo>
                    <a:pt x="516" y="973"/>
                  </a:lnTo>
                  <a:lnTo>
                    <a:pt x="517" y="973"/>
                  </a:lnTo>
                  <a:lnTo>
                    <a:pt x="519" y="973"/>
                  </a:lnTo>
                  <a:lnTo>
                    <a:pt x="517" y="973"/>
                  </a:lnTo>
                  <a:lnTo>
                    <a:pt x="517" y="974"/>
                  </a:lnTo>
                  <a:lnTo>
                    <a:pt x="516" y="974"/>
                  </a:lnTo>
                  <a:lnTo>
                    <a:pt x="514" y="974"/>
                  </a:lnTo>
                  <a:lnTo>
                    <a:pt x="514" y="973"/>
                  </a:lnTo>
                  <a:lnTo>
                    <a:pt x="513" y="973"/>
                  </a:lnTo>
                  <a:lnTo>
                    <a:pt x="513" y="971"/>
                  </a:lnTo>
                  <a:lnTo>
                    <a:pt x="512" y="971"/>
                  </a:lnTo>
                  <a:lnTo>
                    <a:pt x="512" y="970"/>
                  </a:lnTo>
                  <a:lnTo>
                    <a:pt x="512" y="968"/>
                  </a:lnTo>
                  <a:lnTo>
                    <a:pt x="512" y="965"/>
                  </a:lnTo>
                  <a:lnTo>
                    <a:pt x="512" y="963"/>
                  </a:lnTo>
                  <a:lnTo>
                    <a:pt x="510" y="958"/>
                  </a:lnTo>
                  <a:lnTo>
                    <a:pt x="510" y="955"/>
                  </a:lnTo>
                  <a:lnTo>
                    <a:pt x="510" y="952"/>
                  </a:lnTo>
                  <a:lnTo>
                    <a:pt x="509" y="948"/>
                  </a:lnTo>
                  <a:lnTo>
                    <a:pt x="509" y="945"/>
                  </a:lnTo>
                  <a:lnTo>
                    <a:pt x="507" y="942"/>
                  </a:lnTo>
                  <a:lnTo>
                    <a:pt x="507" y="940"/>
                  </a:lnTo>
                  <a:lnTo>
                    <a:pt x="506" y="938"/>
                  </a:lnTo>
                  <a:lnTo>
                    <a:pt x="493" y="915"/>
                  </a:lnTo>
                  <a:lnTo>
                    <a:pt x="480" y="892"/>
                  </a:lnTo>
                  <a:lnTo>
                    <a:pt x="469" y="869"/>
                  </a:lnTo>
                  <a:lnTo>
                    <a:pt x="456" y="848"/>
                  </a:lnTo>
                  <a:lnTo>
                    <a:pt x="443" y="825"/>
                  </a:lnTo>
                  <a:lnTo>
                    <a:pt x="431" y="802"/>
                  </a:lnTo>
                  <a:lnTo>
                    <a:pt x="420" y="779"/>
                  </a:lnTo>
                  <a:lnTo>
                    <a:pt x="407" y="758"/>
                  </a:lnTo>
                  <a:lnTo>
                    <a:pt x="397" y="735"/>
                  </a:lnTo>
                  <a:lnTo>
                    <a:pt x="386" y="712"/>
                  </a:lnTo>
                  <a:lnTo>
                    <a:pt x="384" y="712"/>
                  </a:lnTo>
                  <a:lnTo>
                    <a:pt x="383" y="712"/>
                  </a:lnTo>
                  <a:lnTo>
                    <a:pt x="381" y="712"/>
                  </a:lnTo>
                  <a:lnTo>
                    <a:pt x="380" y="712"/>
                  </a:lnTo>
                  <a:lnTo>
                    <a:pt x="380" y="713"/>
                  </a:lnTo>
                  <a:lnTo>
                    <a:pt x="378" y="715"/>
                  </a:lnTo>
                  <a:lnTo>
                    <a:pt x="384" y="730"/>
                  </a:lnTo>
                  <a:lnTo>
                    <a:pt x="390" y="746"/>
                  </a:lnTo>
                  <a:lnTo>
                    <a:pt x="398" y="762"/>
                  </a:lnTo>
                  <a:lnTo>
                    <a:pt x="406" y="778"/>
                  </a:lnTo>
                  <a:lnTo>
                    <a:pt x="414" y="795"/>
                  </a:lnTo>
                  <a:lnTo>
                    <a:pt x="421" y="811"/>
                  </a:lnTo>
                  <a:lnTo>
                    <a:pt x="430" y="828"/>
                  </a:lnTo>
                  <a:lnTo>
                    <a:pt x="437" y="844"/>
                  </a:lnTo>
                  <a:lnTo>
                    <a:pt x="444" y="861"/>
                  </a:lnTo>
                  <a:lnTo>
                    <a:pt x="450" y="879"/>
                  </a:lnTo>
                  <a:lnTo>
                    <a:pt x="437" y="861"/>
                  </a:lnTo>
                  <a:lnTo>
                    <a:pt x="424" y="841"/>
                  </a:lnTo>
                  <a:lnTo>
                    <a:pt x="414" y="822"/>
                  </a:lnTo>
                  <a:lnTo>
                    <a:pt x="403" y="802"/>
                  </a:lnTo>
                  <a:lnTo>
                    <a:pt x="394" y="782"/>
                  </a:lnTo>
                  <a:lnTo>
                    <a:pt x="386" y="760"/>
                  </a:lnTo>
                  <a:lnTo>
                    <a:pt x="377" y="740"/>
                  </a:lnTo>
                  <a:lnTo>
                    <a:pt x="368" y="719"/>
                  </a:lnTo>
                  <a:lnTo>
                    <a:pt x="361" y="699"/>
                  </a:lnTo>
                  <a:lnTo>
                    <a:pt x="354" y="677"/>
                  </a:lnTo>
                  <a:lnTo>
                    <a:pt x="357" y="677"/>
                  </a:lnTo>
                  <a:lnTo>
                    <a:pt x="354" y="666"/>
                  </a:lnTo>
                  <a:lnTo>
                    <a:pt x="355" y="666"/>
                  </a:lnTo>
                  <a:lnTo>
                    <a:pt x="357" y="666"/>
                  </a:lnTo>
                  <a:lnTo>
                    <a:pt x="358" y="664"/>
                  </a:lnTo>
                  <a:lnTo>
                    <a:pt x="360" y="664"/>
                  </a:lnTo>
                  <a:lnTo>
                    <a:pt x="360" y="663"/>
                  </a:lnTo>
                  <a:lnTo>
                    <a:pt x="361" y="663"/>
                  </a:lnTo>
                  <a:lnTo>
                    <a:pt x="354" y="656"/>
                  </a:lnTo>
                  <a:lnTo>
                    <a:pt x="351" y="660"/>
                  </a:lnTo>
                  <a:lnTo>
                    <a:pt x="350" y="659"/>
                  </a:lnTo>
                  <a:lnTo>
                    <a:pt x="350" y="657"/>
                  </a:lnTo>
                  <a:lnTo>
                    <a:pt x="348" y="654"/>
                  </a:lnTo>
                  <a:lnTo>
                    <a:pt x="345" y="653"/>
                  </a:lnTo>
                  <a:lnTo>
                    <a:pt x="344" y="652"/>
                  </a:lnTo>
                  <a:lnTo>
                    <a:pt x="343" y="650"/>
                  </a:lnTo>
                  <a:lnTo>
                    <a:pt x="341" y="649"/>
                  </a:lnTo>
                  <a:lnTo>
                    <a:pt x="340" y="647"/>
                  </a:lnTo>
                  <a:lnTo>
                    <a:pt x="340" y="644"/>
                  </a:lnTo>
                  <a:lnTo>
                    <a:pt x="340" y="643"/>
                  </a:lnTo>
                  <a:lnTo>
                    <a:pt x="344" y="646"/>
                  </a:lnTo>
                  <a:lnTo>
                    <a:pt x="345" y="646"/>
                  </a:lnTo>
                  <a:lnTo>
                    <a:pt x="345" y="644"/>
                  </a:lnTo>
                  <a:lnTo>
                    <a:pt x="347" y="643"/>
                  </a:lnTo>
                  <a:lnTo>
                    <a:pt x="347" y="642"/>
                  </a:lnTo>
                  <a:lnTo>
                    <a:pt x="347" y="640"/>
                  </a:lnTo>
                  <a:lnTo>
                    <a:pt x="347" y="639"/>
                  </a:lnTo>
                  <a:lnTo>
                    <a:pt x="347" y="637"/>
                  </a:lnTo>
                  <a:lnTo>
                    <a:pt x="347" y="636"/>
                  </a:lnTo>
                  <a:lnTo>
                    <a:pt x="345" y="634"/>
                  </a:lnTo>
                  <a:lnTo>
                    <a:pt x="344" y="633"/>
                  </a:lnTo>
                  <a:lnTo>
                    <a:pt x="343" y="633"/>
                  </a:lnTo>
                  <a:lnTo>
                    <a:pt x="341" y="632"/>
                  </a:lnTo>
                  <a:lnTo>
                    <a:pt x="340" y="632"/>
                  </a:lnTo>
                  <a:lnTo>
                    <a:pt x="340" y="630"/>
                  </a:lnTo>
                  <a:lnTo>
                    <a:pt x="338" y="630"/>
                  </a:lnTo>
                  <a:lnTo>
                    <a:pt x="338" y="632"/>
                  </a:lnTo>
                  <a:lnTo>
                    <a:pt x="338" y="630"/>
                  </a:lnTo>
                  <a:lnTo>
                    <a:pt x="340" y="629"/>
                  </a:lnTo>
                  <a:lnTo>
                    <a:pt x="340" y="627"/>
                  </a:lnTo>
                  <a:lnTo>
                    <a:pt x="340" y="626"/>
                  </a:lnTo>
                  <a:lnTo>
                    <a:pt x="340" y="624"/>
                  </a:lnTo>
                  <a:lnTo>
                    <a:pt x="340" y="623"/>
                  </a:lnTo>
                  <a:lnTo>
                    <a:pt x="340" y="622"/>
                  </a:lnTo>
                  <a:lnTo>
                    <a:pt x="340" y="619"/>
                  </a:lnTo>
                  <a:lnTo>
                    <a:pt x="337" y="613"/>
                  </a:lnTo>
                  <a:lnTo>
                    <a:pt x="334" y="606"/>
                  </a:lnTo>
                  <a:lnTo>
                    <a:pt x="331" y="600"/>
                  </a:lnTo>
                  <a:lnTo>
                    <a:pt x="328" y="594"/>
                  </a:lnTo>
                  <a:lnTo>
                    <a:pt x="325" y="587"/>
                  </a:lnTo>
                  <a:lnTo>
                    <a:pt x="324" y="581"/>
                  </a:lnTo>
                  <a:lnTo>
                    <a:pt x="322" y="574"/>
                  </a:lnTo>
                  <a:lnTo>
                    <a:pt x="321" y="567"/>
                  </a:lnTo>
                  <a:lnTo>
                    <a:pt x="321" y="560"/>
                  </a:lnTo>
                  <a:lnTo>
                    <a:pt x="322" y="553"/>
                  </a:lnTo>
                  <a:close/>
                  <a:moveTo>
                    <a:pt x="62" y="1169"/>
                  </a:moveTo>
                  <a:lnTo>
                    <a:pt x="59" y="1156"/>
                  </a:lnTo>
                  <a:lnTo>
                    <a:pt x="56" y="1142"/>
                  </a:lnTo>
                  <a:lnTo>
                    <a:pt x="52" y="1126"/>
                  </a:lnTo>
                  <a:lnTo>
                    <a:pt x="49" y="1112"/>
                  </a:lnTo>
                  <a:lnTo>
                    <a:pt x="46" y="1096"/>
                  </a:lnTo>
                  <a:lnTo>
                    <a:pt x="43" y="1080"/>
                  </a:lnTo>
                  <a:lnTo>
                    <a:pt x="40" y="1064"/>
                  </a:lnTo>
                  <a:lnTo>
                    <a:pt x="39" y="1047"/>
                  </a:lnTo>
                  <a:lnTo>
                    <a:pt x="37" y="1033"/>
                  </a:lnTo>
                  <a:lnTo>
                    <a:pt x="37" y="1017"/>
                  </a:lnTo>
                  <a:lnTo>
                    <a:pt x="39" y="1030"/>
                  </a:lnTo>
                  <a:lnTo>
                    <a:pt x="42" y="1043"/>
                  </a:lnTo>
                  <a:lnTo>
                    <a:pt x="46" y="1056"/>
                  </a:lnTo>
                  <a:lnTo>
                    <a:pt x="49" y="1070"/>
                  </a:lnTo>
                  <a:lnTo>
                    <a:pt x="53" y="1086"/>
                  </a:lnTo>
                  <a:lnTo>
                    <a:pt x="56" y="1102"/>
                  </a:lnTo>
                  <a:lnTo>
                    <a:pt x="59" y="1117"/>
                  </a:lnTo>
                  <a:lnTo>
                    <a:pt x="62" y="1133"/>
                  </a:lnTo>
                  <a:lnTo>
                    <a:pt x="62" y="1150"/>
                  </a:lnTo>
                  <a:lnTo>
                    <a:pt x="62" y="1169"/>
                  </a:lnTo>
                  <a:close/>
                  <a:moveTo>
                    <a:pt x="82" y="1193"/>
                  </a:moveTo>
                  <a:lnTo>
                    <a:pt x="86" y="1193"/>
                  </a:lnTo>
                  <a:lnTo>
                    <a:pt x="82" y="1182"/>
                  </a:lnTo>
                  <a:lnTo>
                    <a:pt x="85" y="1182"/>
                  </a:lnTo>
                  <a:lnTo>
                    <a:pt x="88" y="1183"/>
                  </a:lnTo>
                  <a:lnTo>
                    <a:pt x="89" y="1185"/>
                  </a:lnTo>
                  <a:lnTo>
                    <a:pt x="89" y="1187"/>
                  </a:lnTo>
                  <a:lnTo>
                    <a:pt x="89" y="1190"/>
                  </a:lnTo>
                  <a:lnTo>
                    <a:pt x="88" y="1192"/>
                  </a:lnTo>
                  <a:lnTo>
                    <a:pt x="88" y="1195"/>
                  </a:lnTo>
                  <a:lnTo>
                    <a:pt x="88" y="1196"/>
                  </a:lnTo>
                  <a:lnTo>
                    <a:pt x="88" y="1198"/>
                  </a:lnTo>
                  <a:lnTo>
                    <a:pt x="89" y="1199"/>
                  </a:lnTo>
                  <a:lnTo>
                    <a:pt x="82" y="1193"/>
                  </a:lnTo>
                  <a:close/>
                  <a:moveTo>
                    <a:pt x="89" y="1176"/>
                  </a:moveTo>
                  <a:lnTo>
                    <a:pt x="82" y="1176"/>
                  </a:lnTo>
                  <a:lnTo>
                    <a:pt x="79" y="1176"/>
                  </a:lnTo>
                  <a:lnTo>
                    <a:pt x="79" y="1169"/>
                  </a:lnTo>
                  <a:lnTo>
                    <a:pt x="82" y="1169"/>
                  </a:lnTo>
                  <a:lnTo>
                    <a:pt x="82" y="1172"/>
                  </a:lnTo>
                  <a:lnTo>
                    <a:pt x="89" y="1172"/>
                  </a:lnTo>
                  <a:lnTo>
                    <a:pt x="89" y="1176"/>
                  </a:lnTo>
                  <a:close/>
                  <a:moveTo>
                    <a:pt x="219" y="1520"/>
                  </a:moveTo>
                  <a:lnTo>
                    <a:pt x="214" y="1520"/>
                  </a:lnTo>
                  <a:lnTo>
                    <a:pt x="206" y="1471"/>
                  </a:lnTo>
                  <a:lnTo>
                    <a:pt x="209" y="1474"/>
                  </a:lnTo>
                  <a:lnTo>
                    <a:pt x="215" y="1470"/>
                  </a:lnTo>
                  <a:lnTo>
                    <a:pt x="215" y="1468"/>
                  </a:lnTo>
                  <a:lnTo>
                    <a:pt x="215" y="1467"/>
                  </a:lnTo>
                  <a:lnTo>
                    <a:pt x="215" y="1465"/>
                  </a:lnTo>
                  <a:lnTo>
                    <a:pt x="214" y="1464"/>
                  </a:lnTo>
                  <a:lnTo>
                    <a:pt x="212" y="1464"/>
                  </a:lnTo>
                  <a:lnTo>
                    <a:pt x="211" y="1464"/>
                  </a:lnTo>
                  <a:lnTo>
                    <a:pt x="209" y="1464"/>
                  </a:lnTo>
                  <a:lnTo>
                    <a:pt x="208" y="1464"/>
                  </a:lnTo>
                  <a:lnTo>
                    <a:pt x="206" y="1464"/>
                  </a:lnTo>
                  <a:lnTo>
                    <a:pt x="205" y="1464"/>
                  </a:lnTo>
                  <a:lnTo>
                    <a:pt x="204" y="1464"/>
                  </a:lnTo>
                  <a:lnTo>
                    <a:pt x="202" y="1464"/>
                  </a:lnTo>
                  <a:lnTo>
                    <a:pt x="202" y="1454"/>
                  </a:lnTo>
                  <a:lnTo>
                    <a:pt x="202" y="1445"/>
                  </a:lnTo>
                  <a:lnTo>
                    <a:pt x="202" y="1435"/>
                  </a:lnTo>
                  <a:lnTo>
                    <a:pt x="202" y="1427"/>
                  </a:lnTo>
                  <a:lnTo>
                    <a:pt x="201" y="1417"/>
                  </a:lnTo>
                  <a:lnTo>
                    <a:pt x="199" y="1408"/>
                  </a:lnTo>
                  <a:lnTo>
                    <a:pt x="199" y="1400"/>
                  </a:lnTo>
                  <a:lnTo>
                    <a:pt x="198" y="1391"/>
                  </a:lnTo>
                  <a:lnTo>
                    <a:pt x="196" y="1382"/>
                  </a:lnTo>
                  <a:lnTo>
                    <a:pt x="196" y="1375"/>
                  </a:lnTo>
                  <a:lnTo>
                    <a:pt x="201" y="1374"/>
                  </a:lnTo>
                  <a:lnTo>
                    <a:pt x="202" y="1371"/>
                  </a:lnTo>
                  <a:lnTo>
                    <a:pt x="202" y="1368"/>
                  </a:lnTo>
                  <a:lnTo>
                    <a:pt x="202" y="1365"/>
                  </a:lnTo>
                  <a:lnTo>
                    <a:pt x="202" y="1362"/>
                  </a:lnTo>
                  <a:lnTo>
                    <a:pt x="201" y="1359"/>
                  </a:lnTo>
                  <a:lnTo>
                    <a:pt x="199" y="1358"/>
                  </a:lnTo>
                  <a:lnTo>
                    <a:pt x="198" y="1355"/>
                  </a:lnTo>
                  <a:lnTo>
                    <a:pt x="198" y="1352"/>
                  </a:lnTo>
                  <a:lnTo>
                    <a:pt x="199" y="1351"/>
                  </a:lnTo>
                  <a:lnTo>
                    <a:pt x="198" y="1351"/>
                  </a:lnTo>
                  <a:lnTo>
                    <a:pt x="196" y="1349"/>
                  </a:lnTo>
                  <a:lnTo>
                    <a:pt x="196" y="1348"/>
                  </a:lnTo>
                  <a:lnTo>
                    <a:pt x="195" y="1347"/>
                  </a:lnTo>
                  <a:lnTo>
                    <a:pt x="195" y="1345"/>
                  </a:lnTo>
                  <a:lnTo>
                    <a:pt x="195" y="1344"/>
                  </a:lnTo>
                  <a:lnTo>
                    <a:pt x="195" y="1342"/>
                  </a:lnTo>
                  <a:lnTo>
                    <a:pt x="196" y="1341"/>
                  </a:lnTo>
                  <a:lnTo>
                    <a:pt x="196" y="1339"/>
                  </a:lnTo>
                  <a:lnTo>
                    <a:pt x="196" y="1338"/>
                  </a:lnTo>
                  <a:lnTo>
                    <a:pt x="196" y="1336"/>
                  </a:lnTo>
                  <a:lnTo>
                    <a:pt x="196" y="1338"/>
                  </a:lnTo>
                  <a:lnTo>
                    <a:pt x="196" y="1339"/>
                  </a:lnTo>
                  <a:lnTo>
                    <a:pt x="196" y="1341"/>
                  </a:lnTo>
                  <a:lnTo>
                    <a:pt x="198" y="1342"/>
                  </a:lnTo>
                  <a:lnTo>
                    <a:pt x="199" y="1344"/>
                  </a:lnTo>
                  <a:lnTo>
                    <a:pt x="201" y="1344"/>
                  </a:lnTo>
                  <a:lnTo>
                    <a:pt x="201" y="1342"/>
                  </a:lnTo>
                  <a:lnTo>
                    <a:pt x="202" y="1342"/>
                  </a:lnTo>
                  <a:lnTo>
                    <a:pt x="202" y="1341"/>
                  </a:lnTo>
                  <a:lnTo>
                    <a:pt x="202" y="1339"/>
                  </a:lnTo>
                  <a:lnTo>
                    <a:pt x="202" y="1338"/>
                  </a:lnTo>
                  <a:lnTo>
                    <a:pt x="202" y="1336"/>
                  </a:lnTo>
                  <a:lnTo>
                    <a:pt x="202" y="1335"/>
                  </a:lnTo>
                  <a:lnTo>
                    <a:pt x="202" y="1334"/>
                  </a:lnTo>
                  <a:lnTo>
                    <a:pt x="199" y="1331"/>
                  </a:lnTo>
                  <a:lnTo>
                    <a:pt x="196" y="1315"/>
                  </a:lnTo>
                  <a:lnTo>
                    <a:pt x="195" y="1298"/>
                  </a:lnTo>
                  <a:lnTo>
                    <a:pt x="194" y="1279"/>
                  </a:lnTo>
                  <a:lnTo>
                    <a:pt x="192" y="1259"/>
                  </a:lnTo>
                  <a:lnTo>
                    <a:pt x="191" y="1240"/>
                  </a:lnTo>
                  <a:lnTo>
                    <a:pt x="189" y="1219"/>
                  </a:lnTo>
                  <a:lnTo>
                    <a:pt x="189" y="1199"/>
                  </a:lnTo>
                  <a:lnTo>
                    <a:pt x="189" y="1179"/>
                  </a:lnTo>
                  <a:lnTo>
                    <a:pt x="189" y="1160"/>
                  </a:lnTo>
                  <a:lnTo>
                    <a:pt x="189" y="1142"/>
                  </a:lnTo>
                  <a:lnTo>
                    <a:pt x="179" y="1152"/>
                  </a:lnTo>
                  <a:lnTo>
                    <a:pt x="189" y="1137"/>
                  </a:lnTo>
                  <a:lnTo>
                    <a:pt x="198" y="1123"/>
                  </a:lnTo>
                  <a:lnTo>
                    <a:pt x="206" y="1109"/>
                  </a:lnTo>
                  <a:lnTo>
                    <a:pt x="215" y="1094"/>
                  </a:lnTo>
                  <a:lnTo>
                    <a:pt x="224" y="1080"/>
                  </a:lnTo>
                  <a:lnTo>
                    <a:pt x="232" y="1066"/>
                  </a:lnTo>
                  <a:lnTo>
                    <a:pt x="242" y="1051"/>
                  </a:lnTo>
                  <a:lnTo>
                    <a:pt x="254" y="1038"/>
                  </a:lnTo>
                  <a:lnTo>
                    <a:pt x="267" y="1026"/>
                  </a:lnTo>
                  <a:lnTo>
                    <a:pt x="282" y="1014"/>
                  </a:lnTo>
                  <a:lnTo>
                    <a:pt x="277" y="1006"/>
                  </a:lnTo>
                  <a:lnTo>
                    <a:pt x="270" y="998"/>
                  </a:lnTo>
                  <a:lnTo>
                    <a:pt x="259" y="993"/>
                  </a:lnTo>
                  <a:lnTo>
                    <a:pt x="249" y="985"/>
                  </a:lnTo>
                  <a:lnTo>
                    <a:pt x="241" y="980"/>
                  </a:lnTo>
                  <a:lnTo>
                    <a:pt x="232" y="974"/>
                  </a:lnTo>
                  <a:lnTo>
                    <a:pt x="225" y="967"/>
                  </a:lnTo>
                  <a:lnTo>
                    <a:pt x="222" y="960"/>
                  </a:lnTo>
                  <a:lnTo>
                    <a:pt x="222" y="951"/>
                  </a:lnTo>
                  <a:lnTo>
                    <a:pt x="227" y="941"/>
                  </a:lnTo>
                  <a:lnTo>
                    <a:pt x="228" y="937"/>
                  </a:lnTo>
                  <a:lnTo>
                    <a:pt x="231" y="935"/>
                  </a:lnTo>
                  <a:lnTo>
                    <a:pt x="234" y="934"/>
                  </a:lnTo>
                  <a:lnTo>
                    <a:pt x="237" y="934"/>
                  </a:lnTo>
                  <a:lnTo>
                    <a:pt x="239" y="934"/>
                  </a:lnTo>
                  <a:lnTo>
                    <a:pt x="242" y="934"/>
                  </a:lnTo>
                  <a:lnTo>
                    <a:pt x="247" y="935"/>
                  </a:lnTo>
                  <a:lnTo>
                    <a:pt x="249" y="935"/>
                  </a:lnTo>
                  <a:lnTo>
                    <a:pt x="254" y="935"/>
                  </a:lnTo>
                  <a:lnTo>
                    <a:pt x="258" y="935"/>
                  </a:lnTo>
                  <a:lnTo>
                    <a:pt x="257" y="935"/>
                  </a:lnTo>
                  <a:lnTo>
                    <a:pt x="255" y="937"/>
                  </a:lnTo>
                  <a:lnTo>
                    <a:pt x="255" y="938"/>
                  </a:lnTo>
                  <a:lnTo>
                    <a:pt x="254" y="940"/>
                  </a:lnTo>
                  <a:lnTo>
                    <a:pt x="254" y="941"/>
                  </a:lnTo>
                  <a:lnTo>
                    <a:pt x="254" y="942"/>
                  </a:lnTo>
                  <a:lnTo>
                    <a:pt x="254" y="944"/>
                  </a:lnTo>
                  <a:lnTo>
                    <a:pt x="254" y="945"/>
                  </a:lnTo>
                  <a:lnTo>
                    <a:pt x="255" y="942"/>
                  </a:lnTo>
                  <a:lnTo>
                    <a:pt x="258" y="941"/>
                  </a:lnTo>
                  <a:lnTo>
                    <a:pt x="262" y="941"/>
                  </a:lnTo>
                  <a:lnTo>
                    <a:pt x="267" y="942"/>
                  </a:lnTo>
                  <a:lnTo>
                    <a:pt x="271" y="942"/>
                  </a:lnTo>
                  <a:lnTo>
                    <a:pt x="275" y="942"/>
                  </a:lnTo>
                  <a:lnTo>
                    <a:pt x="278" y="942"/>
                  </a:lnTo>
                  <a:lnTo>
                    <a:pt x="281" y="940"/>
                  </a:lnTo>
                  <a:lnTo>
                    <a:pt x="282" y="935"/>
                  </a:lnTo>
                  <a:lnTo>
                    <a:pt x="282" y="928"/>
                  </a:lnTo>
                  <a:lnTo>
                    <a:pt x="282" y="925"/>
                  </a:lnTo>
                  <a:lnTo>
                    <a:pt x="282" y="922"/>
                  </a:lnTo>
                  <a:lnTo>
                    <a:pt x="282" y="921"/>
                  </a:lnTo>
                  <a:lnTo>
                    <a:pt x="281" y="918"/>
                  </a:lnTo>
                  <a:lnTo>
                    <a:pt x="281" y="917"/>
                  </a:lnTo>
                  <a:lnTo>
                    <a:pt x="280" y="914"/>
                  </a:lnTo>
                  <a:lnTo>
                    <a:pt x="277" y="912"/>
                  </a:lnTo>
                  <a:lnTo>
                    <a:pt x="275" y="912"/>
                  </a:lnTo>
                  <a:lnTo>
                    <a:pt x="274" y="911"/>
                  </a:lnTo>
                  <a:lnTo>
                    <a:pt x="271" y="911"/>
                  </a:lnTo>
                  <a:lnTo>
                    <a:pt x="261" y="908"/>
                  </a:lnTo>
                  <a:lnTo>
                    <a:pt x="249" y="907"/>
                  </a:lnTo>
                  <a:lnTo>
                    <a:pt x="237" y="907"/>
                  </a:lnTo>
                  <a:lnTo>
                    <a:pt x="224" y="908"/>
                  </a:lnTo>
                  <a:lnTo>
                    <a:pt x="211" y="908"/>
                  </a:lnTo>
                  <a:lnTo>
                    <a:pt x="199" y="908"/>
                  </a:lnTo>
                  <a:lnTo>
                    <a:pt x="188" y="905"/>
                  </a:lnTo>
                  <a:lnTo>
                    <a:pt x="179" y="901"/>
                  </a:lnTo>
                  <a:lnTo>
                    <a:pt x="172" y="892"/>
                  </a:lnTo>
                  <a:lnTo>
                    <a:pt x="168" y="879"/>
                  </a:lnTo>
                  <a:lnTo>
                    <a:pt x="151" y="879"/>
                  </a:lnTo>
                  <a:lnTo>
                    <a:pt x="133" y="882"/>
                  </a:lnTo>
                  <a:lnTo>
                    <a:pt x="116" y="885"/>
                  </a:lnTo>
                  <a:lnTo>
                    <a:pt x="99" y="889"/>
                  </a:lnTo>
                  <a:lnTo>
                    <a:pt x="83" y="897"/>
                  </a:lnTo>
                  <a:lnTo>
                    <a:pt x="69" y="904"/>
                  </a:lnTo>
                  <a:lnTo>
                    <a:pt x="55" y="914"/>
                  </a:lnTo>
                  <a:lnTo>
                    <a:pt x="43" y="924"/>
                  </a:lnTo>
                  <a:lnTo>
                    <a:pt x="33" y="937"/>
                  </a:lnTo>
                  <a:lnTo>
                    <a:pt x="25" y="952"/>
                  </a:lnTo>
                  <a:lnTo>
                    <a:pt x="30" y="937"/>
                  </a:lnTo>
                  <a:lnTo>
                    <a:pt x="39" y="921"/>
                  </a:lnTo>
                  <a:lnTo>
                    <a:pt x="48" y="908"/>
                  </a:lnTo>
                  <a:lnTo>
                    <a:pt x="59" y="897"/>
                  </a:lnTo>
                  <a:lnTo>
                    <a:pt x="72" y="887"/>
                  </a:lnTo>
                  <a:lnTo>
                    <a:pt x="86" y="877"/>
                  </a:lnTo>
                  <a:lnTo>
                    <a:pt x="101" y="869"/>
                  </a:lnTo>
                  <a:lnTo>
                    <a:pt x="115" y="864"/>
                  </a:lnTo>
                  <a:lnTo>
                    <a:pt x="131" y="858"/>
                  </a:lnTo>
                  <a:lnTo>
                    <a:pt x="145" y="855"/>
                  </a:lnTo>
                  <a:lnTo>
                    <a:pt x="146" y="855"/>
                  </a:lnTo>
                  <a:lnTo>
                    <a:pt x="148" y="855"/>
                  </a:lnTo>
                  <a:lnTo>
                    <a:pt x="151" y="855"/>
                  </a:lnTo>
                  <a:lnTo>
                    <a:pt x="152" y="856"/>
                  </a:lnTo>
                  <a:lnTo>
                    <a:pt x="155" y="858"/>
                  </a:lnTo>
                  <a:lnTo>
                    <a:pt x="156" y="858"/>
                  </a:lnTo>
                  <a:lnTo>
                    <a:pt x="158" y="858"/>
                  </a:lnTo>
                  <a:lnTo>
                    <a:pt x="161" y="858"/>
                  </a:lnTo>
                  <a:lnTo>
                    <a:pt x="161" y="855"/>
                  </a:lnTo>
                  <a:lnTo>
                    <a:pt x="162" y="852"/>
                  </a:lnTo>
                  <a:lnTo>
                    <a:pt x="158" y="849"/>
                  </a:lnTo>
                  <a:lnTo>
                    <a:pt x="165" y="846"/>
                  </a:lnTo>
                  <a:lnTo>
                    <a:pt x="172" y="846"/>
                  </a:lnTo>
                  <a:lnTo>
                    <a:pt x="181" y="848"/>
                  </a:lnTo>
                  <a:lnTo>
                    <a:pt x="189" y="851"/>
                  </a:lnTo>
                  <a:lnTo>
                    <a:pt x="199" y="854"/>
                  </a:lnTo>
                  <a:lnTo>
                    <a:pt x="209" y="856"/>
                  </a:lnTo>
                  <a:lnTo>
                    <a:pt x="219" y="859"/>
                  </a:lnTo>
                  <a:lnTo>
                    <a:pt x="229" y="862"/>
                  </a:lnTo>
                  <a:lnTo>
                    <a:pt x="239" y="862"/>
                  </a:lnTo>
                  <a:lnTo>
                    <a:pt x="251" y="862"/>
                  </a:lnTo>
                  <a:lnTo>
                    <a:pt x="249" y="868"/>
                  </a:lnTo>
                  <a:lnTo>
                    <a:pt x="251" y="872"/>
                  </a:lnTo>
                  <a:lnTo>
                    <a:pt x="254" y="875"/>
                  </a:lnTo>
                  <a:lnTo>
                    <a:pt x="258" y="877"/>
                  </a:lnTo>
                  <a:lnTo>
                    <a:pt x="262" y="878"/>
                  </a:lnTo>
                  <a:lnTo>
                    <a:pt x="268" y="878"/>
                  </a:lnTo>
                  <a:lnTo>
                    <a:pt x="272" y="879"/>
                  </a:lnTo>
                  <a:lnTo>
                    <a:pt x="277" y="882"/>
                  </a:lnTo>
                  <a:lnTo>
                    <a:pt x="280" y="885"/>
                  </a:lnTo>
                  <a:lnTo>
                    <a:pt x="282" y="889"/>
                  </a:lnTo>
                  <a:lnTo>
                    <a:pt x="285" y="885"/>
                  </a:lnTo>
                  <a:lnTo>
                    <a:pt x="288" y="882"/>
                  </a:lnTo>
                  <a:lnTo>
                    <a:pt x="288" y="878"/>
                  </a:lnTo>
                  <a:lnTo>
                    <a:pt x="288" y="874"/>
                  </a:lnTo>
                  <a:lnTo>
                    <a:pt x="288" y="869"/>
                  </a:lnTo>
                  <a:lnTo>
                    <a:pt x="287" y="865"/>
                  </a:lnTo>
                  <a:lnTo>
                    <a:pt x="285" y="861"/>
                  </a:lnTo>
                  <a:lnTo>
                    <a:pt x="284" y="856"/>
                  </a:lnTo>
                  <a:lnTo>
                    <a:pt x="282" y="854"/>
                  </a:lnTo>
                  <a:lnTo>
                    <a:pt x="282" y="849"/>
                  </a:lnTo>
                  <a:lnTo>
                    <a:pt x="278" y="845"/>
                  </a:lnTo>
                  <a:lnTo>
                    <a:pt x="268" y="855"/>
                  </a:lnTo>
                  <a:lnTo>
                    <a:pt x="261" y="825"/>
                  </a:lnTo>
                  <a:lnTo>
                    <a:pt x="258" y="796"/>
                  </a:lnTo>
                  <a:lnTo>
                    <a:pt x="259" y="771"/>
                  </a:lnTo>
                  <a:lnTo>
                    <a:pt x="262" y="746"/>
                  </a:lnTo>
                  <a:lnTo>
                    <a:pt x="267" y="722"/>
                  </a:lnTo>
                  <a:lnTo>
                    <a:pt x="271" y="697"/>
                  </a:lnTo>
                  <a:lnTo>
                    <a:pt x="274" y="673"/>
                  </a:lnTo>
                  <a:lnTo>
                    <a:pt x="275" y="647"/>
                  </a:lnTo>
                  <a:lnTo>
                    <a:pt x="274" y="619"/>
                  </a:lnTo>
                  <a:lnTo>
                    <a:pt x="268" y="587"/>
                  </a:lnTo>
                  <a:lnTo>
                    <a:pt x="219" y="282"/>
                  </a:lnTo>
                  <a:lnTo>
                    <a:pt x="234" y="299"/>
                  </a:lnTo>
                  <a:lnTo>
                    <a:pt x="248" y="366"/>
                  </a:lnTo>
                  <a:lnTo>
                    <a:pt x="264" y="434"/>
                  </a:lnTo>
                  <a:lnTo>
                    <a:pt x="277" y="503"/>
                  </a:lnTo>
                  <a:lnTo>
                    <a:pt x="290" y="571"/>
                  </a:lnTo>
                  <a:lnTo>
                    <a:pt x="301" y="642"/>
                  </a:lnTo>
                  <a:lnTo>
                    <a:pt x="308" y="710"/>
                  </a:lnTo>
                  <a:lnTo>
                    <a:pt x="314" y="781"/>
                  </a:lnTo>
                  <a:lnTo>
                    <a:pt x="315" y="848"/>
                  </a:lnTo>
                  <a:lnTo>
                    <a:pt x="311" y="917"/>
                  </a:lnTo>
                  <a:lnTo>
                    <a:pt x="302" y="983"/>
                  </a:lnTo>
                  <a:lnTo>
                    <a:pt x="300" y="987"/>
                  </a:lnTo>
                  <a:lnTo>
                    <a:pt x="297" y="991"/>
                  </a:lnTo>
                  <a:lnTo>
                    <a:pt x="295" y="997"/>
                  </a:lnTo>
                  <a:lnTo>
                    <a:pt x="295" y="1003"/>
                  </a:lnTo>
                  <a:lnTo>
                    <a:pt x="295" y="1010"/>
                  </a:lnTo>
                  <a:lnTo>
                    <a:pt x="295" y="1016"/>
                  </a:lnTo>
                  <a:lnTo>
                    <a:pt x="295" y="1023"/>
                  </a:lnTo>
                  <a:lnTo>
                    <a:pt x="295" y="1028"/>
                  </a:lnTo>
                  <a:lnTo>
                    <a:pt x="295" y="1036"/>
                  </a:lnTo>
                  <a:lnTo>
                    <a:pt x="295" y="1041"/>
                  </a:lnTo>
                  <a:lnTo>
                    <a:pt x="288" y="1040"/>
                  </a:lnTo>
                  <a:lnTo>
                    <a:pt x="281" y="1041"/>
                  </a:lnTo>
                  <a:lnTo>
                    <a:pt x="275" y="1044"/>
                  </a:lnTo>
                  <a:lnTo>
                    <a:pt x="271" y="1048"/>
                  </a:lnTo>
                  <a:lnTo>
                    <a:pt x="267" y="1053"/>
                  </a:lnTo>
                  <a:lnTo>
                    <a:pt x="262" y="1059"/>
                  </a:lnTo>
                  <a:lnTo>
                    <a:pt x="259" y="1064"/>
                  </a:lnTo>
                  <a:lnTo>
                    <a:pt x="257" y="1070"/>
                  </a:lnTo>
                  <a:lnTo>
                    <a:pt x="254" y="1074"/>
                  </a:lnTo>
                  <a:lnTo>
                    <a:pt x="251" y="1079"/>
                  </a:lnTo>
                  <a:lnTo>
                    <a:pt x="248" y="1076"/>
                  </a:lnTo>
                  <a:lnTo>
                    <a:pt x="248" y="1081"/>
                  </a:lnTo>
                  <a:lnTo>
                    <a:pt x="245" y="1087"/>
                  </a:lnTo>
                  <a:lnTo>
                    <a:pt x="242" y="1091"/>
                  </a:lnTo>
                  <a:lnTo>
                    <a:pt x="238" y="1094"/>
                  </a:lnTo>
                  <a:lnTo>
                    <a:pt x="232" y="1097"/>
                  </a:lnTo>
                  <a:lnTo>
                    <a:pt x="227" y="1102"/>
                  </a:lnTo>
                  <a:lnTo>
                    <a:pt x="222" y="1104"/>
                  </a:lnTo>
                  <a:lnTo>
                    <a:pt x="218" y="1109"/>
                  </a:lnTo>
                  <a:lnTo>
                    <a:pt x="215" y="1113"/>
                  </a:lnTo>
                  <a:lnTo>
                    <a:pt x="214" y="1120"/>
                  </a:lnTo>
                  <a:lnTo>
                    <a:pt x="209" y="1117"/>
                  </a:lnTo>
                  <a:lnTo>
                    <a:pt x="208" y="1119"/>
                  </a:lnTo>
                  <a:lnTo>
                    <a:pt x="206" y="1119"/>
                  </a:lnTo>
                  <a:lnTo>
                    <a:pt x="206" y="1120"/>
                  </a:lnTo>
                  <a:lnTo>
                    <a:pt x="206" y="1122"/>
                  </a:lnTo>
                  <a:lnTo>
                    <a:pt x="206" y="1123"/>
                  </a:lnTo>
                  <a:lnTo>
                    <a:pt x="206" y="1124"/>
                  </a:lnTo>
                  <a:lnTo>
                    <a:pt x="199" y="1149"/>
                  </a:lnTo>
                  <a:lnTo>
                    <a:pt x="196" y="1172"/>
                  </a:lnTo>
                  <a:lnTo>
                    <a:pt x="196" y="1193"/>
                  </a:lnTo>
                  <a:lnTo>
                    <a:pt x="198" y="1215"/>
                  </a:lnTo>
                  <a:lnTo>
                    <a:pt x="201" y="1236"/>
                  </a:lnTo>
                  <a:lnTo>
                    <a:pt x="204" y="1256"/>
                  </a:lnTo>
                  <a:lnTo>
                    <a:pt x="208" y="1278"/>
                  </a:lnTo>
                  <a:lnTo>
                    <a:pt x="212" y="1299"/>
                  </a:lnTo>
                  <a:lnTo>
                    <a:pt x="215" y="1321"/>
                  </a:lnTo>
                  <a:lnTo>
                    <a:pt x="217" y="1344"/>
                  </a:lnTo>
                  <a:lnTo>
                    <a:pt x="215" y="1351"/>
                  </a:lnTo>
                  <a:lnTo>
                    <a:pt x="214" y="1357"/>
                  </a:lnTo>
                  <a:lnTo>
                    <a:pt x="214" y="1364"/>
                  </a:lnTo>
                  <a:lnTo>
                    <a:pt x="212" y="1372"/>
                  </a:lnTo>
                  <a:lnTo>
                    <a:pt x="212" y="1379"/>
                  </a:lnTo>
                  <a:lnTo>
                    <a:pt x="212" y="1387"/>
                  </a:lnTo>
                  <a:lnTo>
                    <a:pt x="214" y="1394"/>
                  </a:lnTo>
                  <a:lnTo>
                    <a:pt x="214" y="1400"/>
                  </a:lnTo>
                  <a:lnTo>
                    <a:pt x="214" y="1407"/>
                  </a:lnTo>
                  <a:lnTo>
                    <a:pt x="214" y="1412"/>
                  </a:lnTo>
                  <a:lnTo>
                    <a:pt x="214" y="1417"/>
                  </a:lnTo>
                  <a:lnTo>
                    <a:pt x="214" y="1421"/>
                  </a:lnTo>
                  <a:lnTo>
                    <a:pt x="214" y="1427"/>
                  </a:lnTo>
                  <a:lnTo>
                    <a:pt x="214" y="1431"/>
                  </a:lnTo>
                  <a:lnTo>
                    <a:pt x="214" y="1437"/>
                  </a:lnTo>
                  <a:lnTo>
                    <a:pt x="214" y="1443"/>
                  </a:lnTo>
                  <a:lnTo>
                    <a:pt x="214" y="1448"/>
                  </a:lnTo>
                  <a:lnTo>
                    <a:pt x="214" y="1454"/>
                  </a:lnTo>
                  <a:lnTo>
                    <a:pt x="214" y="1460"/>
                  </a:lnTo>
                  <a:lnTo>
                    <a:pt x="215" y="1465"/>
                  </a:lnTo>
                  <a:lnTo>
                    <a:pt x="215" y="1467"/>
                  </a:lnTo>
                  <a:lnTo>
                    <a:pt x="217" y="1467"/>
                  </a:lnTo>
                  <a:lnTo>
                    <a:pt x="217" y="1468"/>
                  </a:lnTo>
                  <a:lnTo>
                    <a:pt x="215" y="1470"/>
                  </a:lnTo>
                  <a:lnTo>
                    <a:pt x="215" y="1474"/>
                  </a:lnTo>
                  <a:lnTo>
                    <a:pt x="215" y="1478"/>
                  </a:lnTo>
                  <a:lnTo>
                    <a:pt x="217" y="1481"/>
                  </a:lnTo>
                  <a:lnTo>
                    <a:pt x="217" y="1486"/>
                  </a:lnTo>
                  <a:lnTo>
                    <a:pt x="218" y="1490"/>
                  </a:lnTo>
                  <a:lnTo>
                    <a:pt x="218" y="1493"/>
                  </a:lnTo>
                  <a:lnTo>
                    <a:pt x="219" y="1497"/>
                  </a:lnTo>
                  <a:lnTo>
                    <a:pt x="221" y="1500"/>
                  </a:lnTo>
                  <a:lnTo>
                    <a:pt x="222" y="1503"/>
                  </a:lnTo>
                  <a:lnTo>
                    <a:pt x="224" y="1506"/>
                  </a:lnTo>
                  <a:lnTo>
                    <a:pt x="222" y="1507"/>
                  </a:lnTo>
                  <a:lnTo>
                    <a:pt x="221" y="1508"/>
                  </a:lnTo>
                  <a:lnTo>
                    <a:pt x="221" y="1510"/>
                  </a:lnTo>
                  <a:lnTo>
                    <a:pt x="221" y="1511"/>
                  </a:lnTo>
                  <a:lnTo>
                    <a:pt x="221" y="1513"/>
                  </a:lnTo>
                  <a:lnTo>
                    <a:pt x="221" y="1514"/>
                  </a:lnTo>
                  <a:lnTo>
                    <a:pt x="221" y="1516"/>
                  </a:lnTo>
                  <a:lnTo>
                    <a:pt x="221" y="1517"/>
                  </a:lnTo>
                  <a:lnTo>
                    <a:pt x="219" y="1520"/>
                  </a:lnTo>
                  <a:close/>
                  <a:moveTo>
                    <a:pt x="322" y="1193"/>
                  </a:moveTo>
                  <a:lnTo>
                    <a:pt x="311" y="1192"/>
                  </a:lnTo>
                  <a:lnTo>
                    <a:pt x="300" y="1189"/>
                  </a:lnTo>
                  <a:lnTo>
                    <a:pt x="290" y="1185"/>
                  </a:lnTo>
                  <a:lnTo>
                    <a:pt x="280" y="1180"/>
                  </a:lnTo>
                  <a:lnTo>
                    <a:pt x="271" y="1175"/>
                  </a:lnTo>
                  <a:lnTo>
                    <a:pt x="262" y="1167"/>
                  </a:lnTo>
                  <a:lnTo>
                    <a:pt x="254" y="1160"/>
                  </a:lnTo>
                  <a:lnTo>
                    <a:pt x="245" y="1153"/>
                  </a:lnTo>
                  <a:lnTo>
                    <a:pt x="238" y="1146"/>
                  </a:lnTo>
                  <a:lnTo>
                    <a:pt x="231" y="1137"/>
                  </a:lnTo>
                  <a:lnTo>
                    <a:pt x="229" y="1134"/>
                  </a:lnTo>
                  <a:lnTo>
                    <a:pt x="229" y="1132"/>
                  </a:lnTo>
                  <a:lnTo>
                    <a:pt x="229" y="1129"/>
                  </a:lnTo>
                  <a:lnTo>
                    <a:pt x="231" y="1126"/>
                  </a:lnTo>
                  <a:lnTo>
                    <a:pt x="231" y="1122"/>
                  </a:lnTo>
                  <a:lnTo>
                    <a:pt x="232" y="1119"/>
                  </a:lnTo>
                  <a:lnTo>
                    <a:pt x="235" y="1116"/>
                  </a:lnTo>
                  <a:lnTo>
                    <a:pt x="237" y="1113"/>
                  </a:lnTo>
                  <a:lnTo>
                    <a:pt x="238" y="1110"/>
                  </a:lnTo>
                  <a:lnTo>
                    <a:pt x="241" y="1107"/>
                  </a:lnTo>
                  <a:lnTo>
                    <a:pt x="251" y="1113"/>
                  </a:lnTo>
                  <a:lnTo>
                    <a:pt x="259" y="1122"/>
                  </a:lnTo>
                  <a:lnTo>
                    <a:pt x="268" y="1132"/>
                  </a:lnTo>
                  <a:lnTo>
                    <a:pt x="277" y="1143"/>
                  </a:lnTo>
                  <a:lnTo>
                    <a:pt x="285" y="1153"/>
                  </a:lnTo>
                  <a:lnTo>
                    <a:pt x="294" y="1165"/>
                  </a:lnTo>
                  <a:lnTo>
                    <a:pt x="304" y="1173"/>
                  </a:lnTo>
                  <a:lnTo>
                    <a:pt x="314" y="1180"/>
                  </a:lnTo>
                  <a:lnTo>
                    <a:pt x="324" y="1185"/>
                  </a:lnTo>
                  <a:lnTo>
                    <a:pt x="337" y="1186"/>
                  </a:lnTo>
                  <a:lnTo>
                    <a:pt x="322" y="1186"/>
                  </a:lnTo>
                  <a:lnTo>
                    <a:pt x="322" y="1193"/>
                  </a:lnTo>
                  <a:close/>
                  <a:moveTo>
                    <a:pt x="364" y="1279"/>
                  </a:moveTo>
                  <a:lnTo>
                    <a:pt x="363" y="1278"/>
                  </a:lnTo>
                  <a:lnTo>
                    <a:pt x="347" y="1289"/>
                  </a:lnTo>
                  <a:lnTo>
                    <a:pt x="361" y="1275"/>
                  </a:lnTo>
                  <a:lnTo>
                    <a:pt x="363" y="1278"/>
                  </a:lnTo>
                  <a:lnTo>
                    <a:pt x="368" y="1275"/>
                  </a:lnTo>
                  <a:lnTo>
                    <a:pt x="364" y="127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19" name="Freeform 50"/>
            <p:cNvSpPr>
              <a:spLocks/>
            </p:cNvSpPr>
            <p:nvPr/>
          </p:nvSpPr>
          <p:spPr bwMode="auto">
            <a:xfrm>
              <a:off x="2441" y="1405"/>
              <a:ext cx="146" cy="467"/>
            </a:xfrm>
            <a:custGeom>
              <a:avLst/>
              <a:gdLst>
                <a:gd name="T0" fmla="*/ 101 w 292"/>
                <a:gd name="T1" fmla="*/ 66 h 932"/>
                <a:gd name="T2" fmla="*/ 97 w 292"/>
                <a:gd name="T3" fmla="*/ 58 h 932"/>
                <a:gd name="T4" fmla="*/ 96 w 292"/>
                <a:gd name="T5" fmla="*/ 50 h 932"/>
                <a:gd name="T6" fmla="*/ 96 w 292"/>
                <a:gd name="T7" fmla="*/ 41 h 932"/>
                <a:gd name="T8" fmla="*/ 96 w 292"/>
                <a:gd name="T9" fmla="*/ 32 h 932"/>
                <a:gd name="T10" fmla="*/ 95 w 292"/>
                <a:gd name="T11" fmla="*/ 24 h 932"/>
                <a:gd name="T12" fmla="*/ 93 w 292"/>
                <a:gd name="T13" fmla="*/ 18 h 932"/>
                <a:gd name="T14" fmla="*/ 91 w 292"/>
                <a:gd name="T15" fmla="*/ 12 h 932"/>
                <a:gd name="T16" fmla="*/ 89 w 292"/>
                <a:gd name="T17" fmla="*/ 5 h 932"/>
                <a:gd name="T18" fmla="*/ 84 w 292"/>
                <a:gd name="T19" fmla="*/ 1 h 932"/>
                <a:gd name="T20" fmla="*/ 81 w 292"/>
                <a:gd name="T21" fmla="*/ 5 h 932"/>
                <a:gd name="T22" fmla="*/ 78 w 292"/>
                <a:gd name="T23" fmla="*/ 5 h 932"/>
                <a:gd name="T24" fmla="*/ 75 w 292"/>
                <a:gd name="T25" fmla="*/ 5 h 932"/>
                <a:gd name="T26" fmla="*/ 73 w 292"/>
                <a:gd name="T27" fmla="*/ 5 h 932"/>
                <a:gd name="T28" fmla="*/ 71 w 292"/>
                <a:gd name="T29" fmla="*/ 5 h 932"/>
                <a:gd name="T30" fmla="*/ 69 w 292"/>
                <a:gd name="T31" fmla="*/ 4 h 932"/>
                <a:gd name="T32" fmla="*/ 49 w 292"/>
                <a:gd name="T33" fmla="*/ 33 h 932"/>
                <a:gd name="T34" fmla="*/ 33 w 292"/>
                <a:gd name="T35" fmla="*/ 65 h 932"/>
                <a:gd name="T36" fmla="*/ 22 w 292"/>
                <a:gd name="T37" fmla="*/ 97 h 932"/>
                <a:gd name="T38" fmla="*/ 13 w 292"/>
                <a:gd name="T39" fmla="*/ 132 h 932"/>
                <a:gd name="T40" fmla="*/ 7 w 292"/>
                <a:gd name="T41" fmla="*/ 167 h 932"/>
                <a:gd name="T42" fmla="*/ 5 w 292"/>
                <a:gd name="T43" fmla="*/ 181 h 932"/>
                <a:gd name="T44" fmla="*/ 2 w 292"/>
                <a:gd name="T45" fmla="*/ 193 h 932"/>
                <a:gd name="T46" fmla="*/ 0 w 292"/>
                <a:gd name="T47" fmla="*/ 205 h 932"/>
                <a:gd name="T48" fmla="*/ 0 w 292"/>
                <a:gd name="T49" fmla="*/ 217 h 932"/>
                <a:gd name="T50" fmla="*/ 2 w 292"/>
                <a:gd name="T51" fmla="*/ 230 h 932"/>
                <a:gd name="T52" fmla="*/ 0 w 292"/>
                <a:gd name="T53" fmla="*/ 241 h 932"/>
                <a:gd name="T54" fmla="*/ 0 w 292"/>
                <a:gd name="T55" fmla="*/ 251 h 932"/>
                <a:gd name="T56" fmla="*/ 2 w 292"/>
                <a:gd name="T57" fmla="*/ 261 h 932"/>
                <a:gd name="T58" fmla="*/ 3 w 292"/>
                <a:gd name="T59" fmla="*/ 270 h 932"/>
                <a:gd name="T60" fmla="*/ 4 w 292"/>
                <a:gd name="T61" fmla="*/ 279 h 932"/>
                <a:gd name="T62" fmla="*/ 9 w 292"/>
                <a:gd name="T63" fmla="*/ 317 h 932"/>
                <a:gd name="T64" fmla="*/ 13 w 292"/>
                <a:gd name="T65" fmla="*/ 354 h 932"/>
                <a:gd name="T66" fmla="*/ 15 w 292"/>
                <a:gd name="T67" fmla="*/ 392 h 932"/>
                <a:gd name="T68" fmla="*/ 17 w 292"/>
                <a:gd name="T69" fmla="*/ 429 h 932"/>
                <a:gd name="T70" fmla="*/ 17 w 292"/>
                <a:gd name="T71" fmla="*/ 467 h 932"/>
                <a:gd name="T72" fmla="*/ 146 w 292"/>
                <a:gd name="T73" fmla="*/ 357 h 932"/>
                <a:gd name="T74" fmla="*/ 141 w 292"/>
                <a:gd name="T75" fmla="*/ 291 h 932"/>
                <a:gd name="T76" fmla="*/ 133 w 292"/>
                <a:gd name="T77" fmla="*/ 226 h 932"/>
                <a:gd name="T78" fmla="*/ 123 w 292"/>
                <a:gd name="T79" fmla="*/ 163 h 932"/>
                <a:gd name="T80" fmla="*/ 111 w 292"/>
                <a:gd name="T81" fmla="*/ 100 h 932"/>
                <a:gd name="T82" fmla="*/ 105 w 292"/>
                <a:gd name="T83" fmla="*/ 69 h 9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92" h="932">
                  <a:moveTo>
                    <a:pt x="209" y="137"/>
                  </a:moveTo>
                  <a:lnTo>
                    <a:pt x="202" y="131"/>
                  </a:lnTo>
                  <a:lnTo>
                    <a:pt x="196" y="124"/>
                  </a:lnTo>
                  <a:lnTo>
                    <a:pt x="193" y="116"/>
                  </a:lnTo>
                  <a:lnTo>
                    <a:pt x="192" y="109"/>
                  </a:lnTo>
                  <a:lnTo>
                    <a:pt x="192" y="100"/>
                  </a:lnTo>
                  <a:lnTo>
                    <a:pt x="192" y="90"/>
                  </a:lnTo>
                  <a:lnTo>
                    <a:pt x="192" y="81"/>
                  </a:lnTo>
                  <a:lnTo>
                    <a:pt x="192" y="71"/>
                  </a:lnTo>
                  <a:lnTo>
                    <a:pt x="192" y="63"/>
                  </a:lnTo>
                  <a:lnTo>
                    <a:pt x="192" y="54"/>
                  </a:lnTo>
                  <a:lnTo>
                    <a:pt x="189" y="48"/>
                  </a:lnTo>
                  <a:lnTo>
                    <a:pt x="188" y="41"/>
                  </a:lnTo>
                  <a:lnTo>
                    <a:pt x="185" y="35"/>
                  </a:lnTo>
                  <a:lnTo>
                    <a:pt x="183" y="28"/>
                  </a:lnTo>
                  <a:lnTo>
                    <a:pt x="182" y="23"/>
                  </a:lnTo>
                  <a:lnTo>
                    <a:pt x="181" y="15"/>
                  </a:lnTo>
                  <a:lnTo>
                    <a:pt x="178" y="10"/>
                  </a:lnTo>
                  <a:lnTo>
                    <a:pt x="173" y="5"/>
                  </a:lnTo>
                  <a:lnTo>
                    <a:pt x="168" y="2"/>
                  </a:lnTo>
                  <a:lnTo>
                    <a:pt x="162" y="0"/>
                  </a:lnTo>
                  <a:lnTo>
                    <a:pt x="162" y="10"/>
                  </a:lnTo>
                  <a:lnTo>
                    <a:pt x="159" y="10"/>
                  </a:lnTo>
                  <a:lnTo>
                    <a:pt x="156" y="10"/>
                  </a:lnTo>
                  <a:lnTo>
                    <a:pt x="153" y="10"/>
                  </a:lnTo>
                  <a:lnTo>
                    <a:pt x="150" y="10"/>
                  </a:lnTo>
                  <a:lnTo>
                    <a:pt x="149" y="10"/>
                  </a:lnTo>
                  <a:lnTo>
                    <a:pt x="146" y="10"/>
                  </a:lnTo>
                  <a:lnTo>
                    <a:pt x="143" y="10"/>
                  </a:lnTo>
                  <a:lnTo>
                    <a:pt x="142" y="10"/>
                  </a:lnTo>
                  <a:lnTo>
                    <a:pt x="139" y="8"/>
                  </a:lnTo>
                  <a:lnTo>
                    <a:pt x="138" y="7"/>
                  </a:lnTo>
                  <a:lnTo>
                    <a:pt x="116" y="35"/>
                  </a:lnTo>
                  <a:lnTo>
                    <a:pt x="97" y="66"/>
                  </a:lnTo>
                  <a:lnTo>
                    <a:pt x="80" y="97"/>
                  </a:lnTo>
                  <a:lnTo>
                    <a:pt x="66" y="129"/>
                  </a:lnTo>
                  <a:lnTo>
                    <a:pt x="53" y="162"/>
                  </a:lnTo>
                  <a:lnTo>
                    <a:pt x="43" y="194"/>
                  </a:lnTo>
                  <a:lnTo>
                    <a:pt x="33" y="229"/>
                  </a:lnTo>
                  <a:lnTo>
                    <a:pt x="26" y="263"/>
                  </a:lnTo>
                  <a:lnTo>
                    <a:pt x="19" y="298"/>
                  </a:lnTo>
                  <a:lnTo>
                    <a:pt x="13" y="333"/>
                  </a:lnTo>
                  <a:lnTo>
                    <a:pt x="12" y="348"/>
                  </a:lnTo>
                  <a:lnTo>
                    <a:pt x="9" y="361"/>
                  </a:lnTo>
                  <a:lnTo>
                    <a:pt x="6" y="372"/>
                  </a:lnTo>
                  <a:lnTo>
                    <a:pt x="4" y="385"/>
                  </a:lnTo>
                  <a:lnTo>
                    <a:pt x="2" y="397"/>
                  </a:lnTo>
                  <a:lnTo>
                    <a:pt x="0" y="409"/>
                  </a:lnTo>
                  <a:lnTo>
                    <a:pt x="0" y="421"/>
                  </a:lnTo>
                  <a:lnTo>
                    <a:pt x="0" y="434"/>
                  </a:lnTo>
                  <a:lnTo>
                    <a:pt x="0" y="447"/>
                  </a:lnTo>
                  <a:lnTo>
                    <a:pt x="3" y="460"/>
                  </a:lnTo>
                  <a:lnTo>
                    <a:pt x="0" y="470"/>
                  </a:lnTo>
                  <a:lnTo>
                    <a:pt x="0" y="480"/>
                  </a:lnTo>
                  <a:lnTo>
                    <a:pt x="0" y="490"/>
                  </a:lnTo>
                  <a:lnTo>
                    <a:pt x="0" y="500"/>
                  </a:lnTo>
                  <a:lnTo>
                    <a:pt x="2" y="510"/>
                  </a:lnTo>
                  <a:lnTo>
                    <a:pt x="3" y="520"/>
                  </a:lnTo>
                  <a:lnTo>
                    <a:pt x="4" y="528"/>
                  </a:lnTo>
                  <a:lnTo>
                    <a:pt x="6" y="538"/>
                  </a:lnTo>
                  <a:lnTo>
                    <a:pt x="6" y="548"/>
                  </a:lnTo>
                  <a:lnTo>
                    <a:pt x="7" y="557"/>
                  </a:lnTo>
                  <a:lnTo>
                    <a:pt x="13" y="594"/>
                  </a:lnTo>
                  <a:lnTo>
                    <a:pt x="17" y="632"/>
                  </a:lnTo>
                  <a:lnTo>
                    <a:pt x="22" y="669"/>
                  </a:lnTo>
                  <a:lnTo>
                    <a:pt x="26" y="706"/>
                  </a:lnTo>
                  <a:lnTo>
                    <a:pt x="29" y="743"/>
                  </a:lnTo>
                  <a:lnTo>
                    <a:pt x="30" y="782"/>
                  </a:lnTo>
                  <a:lnTo>
                    <a:pt x="32" y="819"/>
                  </a:lnTo>
                  <a:lnTo>
                    <a:pt x="33" y="856"/>
                  </a:lnTo>
                  <a:lnTo>
                    <a:pt x="34" y="895"/>
                  </a:lnTo>
                  <a:lnTo>
                    <a:pt x="34" y="932"/>
                  </a:lnTo>
                  <a:lnTo>
                    <a:pt x="292" y="776"/>
                  </a:lnTo>
                  <a:lnTo>
                    <a:pt x="291" y="712"/>
                  </a:lnTo>
                  <a:lnTo>
                    <a:pt x="288" y="646"/>
                  </a:lnTo>
                  <a:lnTo>
                    <a:pt x="282" y="581"/>
                  </a:lnTo>
                  <a:lnTo>
                    <a:pt x="275" y="517"/>
                  </a:lnTo>
                  <a:lnTo>
                    <a:pt x="265" y="452"/>
                  </a:lnTo>
                  <a:lnTo>
                    <a:pt x="255" y="388"/>
                  </a:lnTo>
                  <a:lnTo>
                    <a:pt x="245" y="325"/>
                  </a:lnTo>
                  <a:lnTo>
                    <a:pt x="234" y="262"/>
                  </a:lnTo>
                  <a:lnTo>
                    <a:pt x="221" y="199"/>
                  </a:lnTo>
                  <a:lnTo>
                    <a:pt x="209" y="13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20" name="Freeform 51"/>
            <p:cNvSpPr>
              <a:spLocks/>
            </p:cNvSpPr>
            <p:nvPr/>
          </p:nvSpPr>
          <p:spPr bwMode="auto">
            <a:xfrm>
              <a:off x="2446" y="1790"/>
              <a:ext cx="141" cy="395"/>
            </a:xfrm>
            <a:custGeom>
              <a:avLst/>
              <a:gdLst>
                <a:gd name="T0" fmla="*/ 0 w 282"/>
                <a:gd name="T1" fmla="*/ 375 h 791"/>
                <a:gd name="T2" fmla="*/ 10 w 282"/>
                <a:gd name="T3" fmla="*/ 377 h 791"/>
                <a:gd name="T4" fmla="*/ 19 w 282"/>
                <a:gd name="T5" fmla="*/ 378 h 791"/>
                <a:gd name="T6" fmla="*/ 29 w 282"/>
                <a:gd name="T7" fmla="*/ 380 h 791"/>
                <a:gd name="T8" fmla="*/ 39 w 282"/>
                <a:gd name="T9" fmla="*/ 381 h 791"/>
                <a:gd name="T10" fmla="*/ 50 w 282"/>
                <a:gd name="T11" fmla="*/ 382 h 791"/>
                <a:gd name="T12" fmla="*/ 60 w 282"/>
                <a:gd name="T13" fmla="*/ 384 h 791"/>
                <a:gd name="T14" fmla="*/ 70 w 282"/>
                <a:gd name="T15" fmla="*/ 386 h 791"/>
                <a:gd name="T16" fmla="*/ 81 w 282"/>
                <a:gd name="T17" fmla="*/ 388 h 791"/>
                <a:gd name="T18" fmla="*/ 91 w 282"/>
                <a:gd name="T19" fmla="*/ 391 h 791"/>
                <a:gd name="T20" fmla="*/ 100 w 282"/>
                <a:gd name="T21" fmla="*/ 395 h 791"/>
                <a:gd name="T22" fmla="*/ 106 w 282"/>
                <a:gd name="T23" fmla="*/ 363 h 791"/>
                <a:gd name="T24" fmla="*/ 111 w 282"/>
                <a:gd name="T25" fmla="*/ 331 h 791"/>
                <a:gd name="T26" fmla="*/ 116 w 282"/>
                <a:gd name="T27" fmla="*/ 298 h 791"/>
                <a:gd name="T28" fmla="*/ 122 w 282"/>
                <a:gd name="T29" fmla="*/ 266 h 791"/>
                <a:gd name="T30" fmla="*/ 126 w 282"/>
                <a:gd name="T31" fmla="*/ 233 h 791"/>
                <a:gd name="T32" fmla="*/ 130 w 282"/>
                <a:gd name="T33" fmla="*/ 200 h 791"/>
                <a:gd name="T34" fmla="*/ 133 w 282"/>
                <a:gd name="T35" fmla="*/ 167 h 791"/>
                <a:gd name="T36" fmla="*/ 136 w 282"/>
                <a:gd name="T37" fmla="*/ 133 h 791"/>
                <a:gd name="T38" fmla="*/ 137 w 282"/>
                <a:gd name="T39" fmla="*/ 100 h 791"/>
                <a:gd name="T40" fmla="*/ 138 w 282"/>
                <a:gd name="T41" fmla="*/ 67 h 791"/>
                <a:gd name="T42" fmla="*/ 139 w 282"/>
                <a:gd name="T43" fmla="*/ 61 h 791"/>
                <a:gd name="T44" fmla="*/ 139 w 282"/>
                <a:gd name="T45" fmla="*/ 54 h 791"/>
                <a:gd name="T46" fmla="*/ 139 w 282"/>
                <a:gd name="T47" fmla="*/ 47 h 791"/>
                <a:gd name="T48" fmla="*/ 140 w 282"/>
                <a:gd name="T49" fmla="*/ 41 h 791"/>
                <a:gd name="T50" fmla="*/ 140 w 282"/>
                <a:gd name="T51" fmla="*/ 34 h 791"/>
                <a:gd name="T52" fmla="*/ 141 w 282"/>
                <a:gd name="T53" fmla="*/ 27 h 791"/>
                <a:gd name="T54" fmla="*/ 141 w 282"/>
                <a:gd name="T55" fmla="*/ 20 h 791"/>
                <a:gd name="T56" fmla="*/ 141 w 282"/>
                <a:gd name="T57" fmla="*/ 13 h 791"/>
                <a:gd name="T58" fmla="*/ 141 w 282"/>
                <a:gd name="T59" fmla="*/ 7 h 791"/>
                <a:gd name="T60" fmla="*/ 141 w 282"/>
                <a:gd name="T61" fmla="*/ 0 h 791"/>
                <a:gd name="T62" fmla="*/ 12 w 282"/>
                <a:gd name="T63" fmla="*/ 78 h 791"/>
                <a:gd name="T64" fmla="*/ 12 w 282"/>
                <a:gd name="T65" fmla="*/ 108 h 791"/>
                <a:gd name="T66" fmla="*/ 12 w 282"/>
                <a:gd name="T67" fmla="*/ 137 h 791"/>
                <a:gd name="T68" fmla="*/ 11 w 282"/>
                <a:gd name="T69" fmla="*/ 167 h 791"/>
                <a:gd name="T70" fmla="*/ 10 w 282"/>
                <a:gd name="T71" fmla="*/ 197 h 791"/>
                <a:gd name="T72" fmla="*/ 8 w 282"/>
                <a:gd name="T73" fmla="*/ 226 h 791"/>
                <a:gd name="T74" fmla="*/ 7 w 282"/>
                <a:gd name="T75" fmla="*/ 256 h 791"/>
                <a:gd name="T76" fmla="*/ 5 w 282"/>
                <a:gd name="T77" fmla="*/ 286 h 791"/>
                <a:gd name="T78" fmla="*/ 3 w 282"/>
                <a:gd name="T79" fmla="*/ 316 h 791"/>
                <a:gd name="T80" fmla="*/ 2 w 282"/>
                <a:gd name="T81" fmla="*/ 345 h 791"/>
                <a:gd name="T82" fmla="*/ 0 w 282"/>
                <a:gd name="T83" fmla="*/ 375 h 791"/>
                <a:gd name="T84" fmla="*/ 0 w 282"/>
                <a:gd name="T85" fmla="*/ 375 h 79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82" h="791">
                  <a:moveTo>
                    <a:pt x="0" y="750"/>
                  </a:moveTo>
                  <a:lnTo>
                    <a:pt x="19" y="754"/>
                  </a:lnTo>
                  <a:lnTo>
                    <a:pt x="37" y="757"/>
                  </a:lnTo>
                  <a:lnTo>
                    <a:pt x="57" y="760"/>
                  </a:lnTo>
                  <a:lnTo>
                    <a:pt x="77" y="762"/>
                  </a:lnTo>
                  <a:lnTo>
                    <a:pt x="99" y="765"/>
                  </a:lnTo>
                  <a:lnTo>
                    <a:pt x="120" y="768"/>
                  </a:lnTo>
                  <a:lnTo>
                    <a:pt x="140" y="773"/>
                  </a:lnTo>
                  <a:lnTo>
                    <a:pt x="161" y="777"/>
                  </a:lnTo>
                  <a:lnTo>
                    <a:pt x="181" y="783"/>
                  </a:lnTo>
                  <a:lnTo>
                    <a:pt x="199" y="791"/>
                  </a:lnTo>
                  <a:lnTo>
                    <a:pt x="211" y="727"/>
                  </a:lnTo>
                  <a:lnTo>
                    <a:pt x="222" y="662"/>
                  </a:lnTo>
                  <a:lnTo>
                    <a:pt x="232" y="596"/>
                  </a:lnTo>
                  <a:lnTo>
                    <a:pt x="244" y="532"/>
                  </a:lnTo>
                  <a:lnTo>
                    <a:pt x="252" y="466"/>
                  </a:lnTo>
                  <a:lnTo>
                    <a:pt x="259" y="400"/>
                  </a:lnTo>
                  <a:lnTo>
                    <a:pt x="266" y="334"/>
                  </a:lnTo>
                  <a:lnTo>
                    <a:pt x="271" y="267"/>
                  </a:lnTo>
                  <a:lnTo>
                    <a:pt x="274" y="201"/>
                  </a:lnTo>
                  <a:lnTo>
                    <a:pt x="275" y="135"/>
                  </a:lnTo>
                  <a:lnTo>
                    <a:pt x="277" y="122"/>
                  </a:lnTo>
                  <a:lnTo>
                    <a:pt x="278" y="108"/>
                  </a:lnTo>
                  <a:lnTo>
                    <a:pt x="278" y="95"/>
                  </a:lnTo>
                  <a:lnTo>
                    <a:pt x="279" y="82"/>
                  </a:lnTo>
                  <a:lnTo>
                    <a:pt x="279" y="68"/>
                  </a:lnTo>
                  <a:lnTo>
                    <a:pt x="281" y="55"/>
                  </a:lnTo>
                  <a:lnTo>
                    <a:pt x="281" y="40"/>
                  </a:lnTo>
                  <a:lnTo>
                    <a:pt x="281" y="27"/>
                  </a:lnTo>
                  <a:lnTo>
                    <a:pt x="282" y="15"/>
                  </a:lnTo>
                  <a:lnTo>
                    <a:pt x="282" y="0"/>
                  </a:lnTo>
                  <a:lnTo>
                    <a:pt x="24" y="156"/>
                  </a:lnTo>
                  <a:lnTo>
                    <a:pt x="24" y="217"/>
                  </a:lnTo>
                  <a:lnTo>
                    <a:pt x="23" y="275"/>
                  </a:lnTo>
                  <a:lnTo>
                    <a:pt x="22" y="334"/>
                  </a:lnTo>
                  <a:lnTo>
                    <a:pt x="19" y="394"/>
                  </a:lnTo>
                  <a:lnTo>
                    <a:pt x="16" y="453"/>
                  </a:lnTo>
                  <a:lnTo>
                    <a:pt x="13" y="513"/>
                  </a:lnTo>
                  <a:lnTo>
                    <a:pt x="9" y="572"/>
                  </a:lnTo>
                  <a:lnTo>
                    <a:pt x="6" y="632"/>
                  </a:lnTo>
                  <a:lnTo>
                    <a:pt x="3" y="691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21" name="Freeform 52"/>
            <p:cNvSpPr>
              <a:spLocks/>
            </p:cNvSpPr>
            <p:nvPr/>
          </p:nvSpPr>
          <p:spPr bwMode="auto">
            <a:xfrm>
              <a:off x="2150" y="1403"/>
              <a:ext cx="3" cy="8"/>
            </a:xfrm>
            <a:custGeom>
              <a:avLst/>
              <a:gdLst>
                <a:gd name="T0" fmla="*/ 3 w 7"/>
                <a:gd name="T1" fmla="*/ 8 h 18"/>
                <a:gd name="T2" fmla="*/ 3 w 7"/>
                <a:gd name="T3" fmla="*/ 5 h 18"/>
                <a:gd name="T4" fmla="*/ 0 w 7"/>
                <a:gd name="T5" fmla="*/ 0 h 18"/>
                <a:gd name="T6" fmla="*/ 3 w 7"/>
                <a:gd name="T7" fmla="*/ 8 h 18"/>
                <a:gd name="T8" fmla="*/ 3 w 7"/>
                <a:gd name="T9" fmla="*/ 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8">
                  <a:moveTo>
                    <a:pt x="7" y="18"/>
                  </a:moveTo>
                  <a:lnTo>
                    <a:pt x="7" y="11"/>
                  </a:lnTo>
                  <a:lnTo>
                    <a:pt x="0" y="0"/>
                  </a:lnTo>
                  <a:lnTo>
                    <a:pt x="7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22" name="Freeform 53"/>
            <p:cNvSpPr>
              <a:spLocks/>
            </p:cNvSpPr>
            <p:nvPr/>
          </p:nvSpPr>
          <p:spPr bwMode="auto">
            <a:xfrm>
              <a:off x="2162" y="1411"/>
              <a:ext cx="10" cy="124"/>
            </a:xfrm>
            <a:custGeom>
              <a:avLst/>
              <a:gdLst>
                <a:gd name="T0" fmla="*/ 10 w 20"/>
                <a:gd name="T1" fmla="*/ 0 h 248"/>
                <a:gd name="T2" fmla="*/ 10 w 20"/>
                <a:gd name="T3" fmla="*/ 13 h 248"/>
                <a:gd name="T4" fmla="*/ 9 w 20"/>
                <a:gd name="T5" fmla="*/ 26 h 248"/>
                <a:gd name="T6" fmla="*/ 7 w 20"/>
                <a:gd name="T7" fmla="*/ 39 h 248"/>
                <a:gd name="T8" fmla="*/ 6 w 20"/>
                <a:gd name="T9" fmla="*/ 52 h 248"/>
                <a:gd name="T10" fmla="*/ 5 w 20"/>
                <a:gd name="T11" fmla="*/ 65 h 248"/>
                <a:gd name="T12" fmla="*/ 3 w 20"/>
                <a:gd name="T13" fmla="*/ 78 h 248"/>
                <a:gd name="T14" fmla="*/ 2 w 20"/>
                <a:gd name="T15" fmla="*/ 90 h 248"/>
                <a:gd name="T16" fmla="*/ 0 w 20"/>
                <a:gd name="T17" fmla="*/ 103 h 248"/>
                <a:gd name="T18" fmla="*/ 0 w 20"/>
                <a:gd name="T19" fmla="*/ 113 h 248"/>
                <a:gd name="T20" fmla="*/ 0 w 20"/>
                <a:gd name="T21" fmla="*/ 124 h 248"/>
                <a:gd name="T22" fmla="*/ 1 w 20"/>
                <a:gd name="T23" fmla="*/ 112 h 248"/>
                <a:gd name="T24" fmla="*/ 2 w 20"/>
                <a:gd name="T25" fmla="*/ 99 h 248"/>
                <a:gd name="T26" fmla="*/ 3 w 20"/>
                <a:gd name="T27" fmla="*/ 87 h 248"/>
                <a:gd name="T28" fmla="*/ 5 w 20"/>
                <a:gd name="T29" fmla="*/ 74 h 248"/>
                <a:gd name="T30" fmla="*/ 6 w 20"/>
                <a:gd name="T31" fmla="*/ 61 h 248"/>
                <a:gd name="T32" fmla="*/ 8 w 20"/>
                <a:gd name="T33" fmla="*/ 48 h 248"/>
                <a:gd name="T34" fmla="*/ 9 w 20"/>
                <a:gd name="T35" fmla="*/ 36 h 248"/>
                <a:gd name="T36" fmla="*/ 10 w 20"/>
                <a:gd name="T37" fmla="*/ 23 h 248"/>
                <a:gd name="T38" fmla="*/ 10 w 20"/>
                <a:gd name="T39" fmla="*/ 12 h 248"/>
                <a:gd name="T40" fmla="*/ 10 w 20"/>
                <a:gd name="T41" fmla="*/ 0 h 248"/>
                <a:gd name="T42" fmla="*/ 10 w 20"/>
                <a:gd name="T43" fmla="*/ 0 h 248"/>
                <a:gd name="T44" fmla="*/ 10 w 20"/>
                <a:gd name="T45" fmla="*/ 0 h 24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0" h="248">
                  <a:moveTo>
                    <a:pt x="19" y="0"/>
                  </a:moveTo>
                  <a:lnTo>
                    <a:pt x="19" y="25"/>
                  </a:lnTo>
                  <a:lnTo>
                    <a:pt x="17" y="51"/>
                  </a:lnTo>
                  <a:lnTo>
                    <a:pt x="14" y="78"/>
                  </a:lnTo>
                  <a:lnTo>
                    <a:pt x="11" y="104"/>
                  </a:lnTo>
                  <a:lnTo>
                    <a:pt x="9" y="130"/>
                  </a:lnTo>
                  <a:lnTo>
                    <a:pt x="6" y="156"/>
                  </a:lnTo>
                  <a:lnTo>
                    <a:pt x="3" y="180"/>
                  </a:lnTo>
                  <a:lnTo>
                    <a:pt x="0" y="205"/>
                  </a:lnTo>
                  <a:lnTo>
                    <a:pt x="0" y="226"/>
                  </a:lnTo>
                  <a:lnTo>
                    <a:pt x="0" y="248"/>
                  </a:lnTo>
                  <a:lnTo>
                    <a:pt x="1" y="223"/>
                  </a:lnTo>
                  <a:lnTo>
                    <a:pt x="3" y="197"/>
                  </a:lnTo>
                  <a:lnTo>
                    <a:pt x="6" y="173"/>
                  </a:lnTo>
                  <a:lnTo>
                    <a:pt x="9" y="147"/>
                  </a:lnTo>
                  <a:lnTo>
                    <a:pt x="11" y="121"/>
                  </a:lnTo>
                  <a:lnTo>
                    <a:pt x="16" y="96"/>
                  </a:lnTo>
                  <a:lnTo>
                    <a:pt x="17" y="71"/>
                  </a:lnTo>
                  <a:lnTo>
                    <a:pt x="20" y="46"/>
                  </a:lnTo>
                  <a:lnTo>
                    <a:pt x="20" y="23"/>
                  </a:lnTo>
                  <a:lnTo>
                    <a:pt x="20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23" name="Freeform 54"/>
            <p:cNvSpPr>
              <a:spLocks/>
            </p:cNvSpPr>
            <p:nvPr/>
          </p:nvSpPr>
          <p:spPr bwMode="auto">
            <a:xfrm>
              <a:off x="2217" y="1424"/>
              <a:ext cx="2" cy="17"/>
            </a:xfrm>
            <a:custGeom>
              <a:avLst/>
              <a:gdLst>
                <a:gd name="T0" fmla="*/ 0 w 3"/>
                <a:gd name="T1" fmla="*/ 12 h 34"/>
                <a:gd name="T2" fmla="*/ 0 w 3"/>
                <a:gd name="T3" fmla="*/ 17 h 34"/>
                <a:gd name="T4" fmla="*/ 2 w 3"/>
                <a:gd name="T5" fmla="*/ 0 h 34"/>
                <a:gd name="T6" fmla="*/ 0 w 3"/>
                <a:gd name="T7" fmla="*/ 12 h 34"/>
                <a:gd name="T8" fmla="*/ 0 w 3"/>
                <a:gd name="T9" fmla="*/ 1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4">
                  <a:moveTo>
                    <a:pt x="0" y="24"/>
                  </a:moveTo>
                  <a:lnTo>
                    <a:pt x="0" y="34"/>
                  </a:lnTo>
                  <a:lnTo>
                    <a:pt x="3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24" name="Freeform 55"/>
            <p:cNvSpPr>
              <a:spLocks/>
            </p:cNvSpPr>
            <p:nvPr/>
          </p:nvSpPr>
          <p:spPr bwMode="auto">
            <a:xfrm>
              <a:off x="2212" y="1444"/>
              <a:ext cx="5" cy="30"/>
            </a:xfrm>
            <a:custGeom>
              <a:avLst/>
              <a:gdLst>
                <a:gd name="T0" fmla="*/ 5 w 10"/>
                <a:gd name="T1" fmla="*/ 0 h 60"/>
                <a:gd name="T2" fmla="*/ 3 w 10"/>
                <a:gd name="T3" fmla="*/ 1 h 60"/>
                <a:gd name="T4" fmla="*/ 0 w 10"/>
                <a:gd name="T5" fmla="*/ 30 h 60"/>
                <a:gd name="T6" fmla="*/ 2 w 10"/>
                <a:gd name="T7" fmla="*/ 30 h 60"/>
                <a:gd name="T8" fmla="*/ 5 w 10"/>
                <a:gd name="T9" fmla="*/ 1 h 60"/>
                <a:gd name="T10" fmla="*/ 5 w 10"/>
                <a:gd name="T11" fmla="*/ 1 h 60"/>
                <a:gd name="T12" fmla="*/ 5 w 10"/>
                <a:gd name="T13" fmla="*/ 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60">
                  <a:moveTo>
                    <a:pt x="10" y="0"/>
                  </a:moveTo>
                  <a:lnTo>
                    <a:pt x="6" y="2"/>
                  </a:lnTo>
                  <a:lnTo>
                    <a:pt x="0" y="60"/>
                  </a:lnTo>
                  <a:lnTo>
                    <a:pt x="3" y="60"/>
                  </a:lnTo>
                  <a:lnTo>
                    <a:pt x="10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25" name="Freeform 56"/>
            <p:cNvSpPr>
              <a:spLocks/>
            </p:cNvSpPr>
            <p:nvPr/>
          </p:nvSpPr>
          <p:spPr bwMode="auto">
            <a:xfrm>
              <a:off x="2282" y="1501"/>
              <a:ext cx="4" cy="14"/>
            </a:xfrm>
            <a:custGeom>
              <a:avLst/>
              <a:gdLst>
                <a:gd name="T0" fmla="*/ 1 w 9"/>
                <a:gd name="T1" fmla="*/ 14 h 27"/>
                <a:gd name="T2" fmla="*/ 1 w 9"/>
                <a:gd name="T3" fmla="*/ 12 h 27"/>
                <a:gd name="T4" fmla="*/ 1 w 9"/>
                <a:gd name="T5" fmla="*/ 11 h 27"/>
                <a:gd name="T6" fmla="*/ 1 w 9"/>
                <a:gd name="T7" fmla="*/ 9 h 27"/>
                <a:gd name="T8" fmla="*/ 1 w 9"/>
                <a:gd name="T9" fmla="*/ 8 h 27"/>
                <a:gd name="T10" fmla="*/ 2 w 9"/>
                <a:gd name="T11" fmla="*/ 7 h 27"/>
                <a:gd name="T12" fmla="*/ 2 w 9"/>
                <a:gd name="T13" fmla="*/ 5 h 27"/>
                <a:gd name="T14" fmla="*/ 3 w 9"/>
                <a:gd name="T15" fmla="*/ 4 h 27"/>
                <a:gd name="T16" fmla="*/ 3 w 9"/>
                <a:gd name="T17" fmla="*/ 2 h 27"/>
                <a:gd name="T18" fmla="*/ 3 w 9"/>
                <a:gd name="T19" fmla="*/ 2 h 27"/>
                <a:gd name="T20" fmla="*/ 4 w 9"/>
                <a:gd name="T21" fmla="*/ 0 h 27"/>
                <a:gd name="T22" fmla="*/ 3 w 9"/>
                <a:gd name="T23" fmla="*/ 1 h 27"/>
                <a:gd name="T24" fmla="*/ 3 w 9"/>
                <a:gd name="T25" fmla="*/ 2 h 27"/>
                <a:gd name="T26" fmla="*/ 2 w 9"/>
                <a:gd name="T27" fmla="*/ 4 h 27"/>
                <a:gd name="T28" fmla="*/ 1 w 9"/>
                <a:gd name="T29" fmla="*/ 4 h 27"/>
                <a:gd name="T30" fmla="*/ 1 w 9"/>
                <a:gd name="T31" fmla="*/ 6 h 27"/>
                <a:gd name="T32" fmla="*/ 1 w 9"/>
                <a:gd name="T33" fmla="*/ 7 h 27"/>
                <a:gd name="T34" fmla="*/ 0 w 9"/>
                <a:gd name="T35" fmla="*/ 9 h 27"/>
                <a:gd name="T36" fmla="*/ 0 w 9"/>
                <a:gd name="T37" fmla="*/ 10 h 27"/>
                <a:gd name="T38" fmla="*/ 0 w 9"/>
                <a:gd name="T39" fmla="*/ 12 h 27"/>
                <a:gd name="T40" fmla="*/ 1 w 9"/>
                <a:gd name="T41" fmla="*/ 14 h 27"/>
                <a:gd name="T42" fmla="*/ 1 w 9"/>
                <a:gd name="T43" fmla="*/ 14 h 2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" h="27">
                  <a:moveTo>
                    <a:pt x="2" y="27"/>
                  </a:moveTo>
                  <a:lnTo>
                    <a:pt x="2" y="24"/>
                  </a:lnTo>
                  <a:lnTo>
                    <a:pt x="2" y="21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6" y="7"/>
                  </a:lnTo>
                  <a:lnTo>
                    <a:pt x="7" y="4"/>
                  </a:lnTo>
                  <a:lnTo>
                    <a:pt x="7" y="3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4" y="7"/>
                  </a:lnTo>
                  <a:lnTo>
                    <a:pt x="3" y="8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26" name="Freeform 57"/>
            <p:cNvSpPr>
              <a:spLocks/>
            </p:cNvSpPr>
            <p:nvPr/>
          </p:nvSpPr>
          <p:spPr bwMode="auto">
            <a:xfrm>
              <a:off x="2286" y="1477"/>
              <a:ext cx="13" cy="24"/>
            </a:xfrm>
            <a:custGeom>
              <a:avLst/>
              <a:gdLst>
                <a:gd name="T0" fmla="*/ 12 w 27"/>
                <a:gd name="T1" fmla="*/ 2 h 49"/>
                <a:gd name="T2" fmla="*/ 10 w 27"/>
                <a:gd name="T3" fmla="*/ 2 h 49"/>
                <a:gd name="T4" fmla="*/ 9 w 27"/>
                <a:gd name="T5" fmla="*/ 2 h 49"/>
                <a:gd name="T6" fmla="*/ 7 w 27"/>
                <a:gd name="T7" fmla="*/ 2 h 49"/>
                <a:gd name="T8" fmla="*/ 7 w 27"/>
                <a:gd name="T9" fmla="*/ 1 h 49"/>
                <a:gd name="T10" fmla="*/ 5 w 27"/>
                <a:gd name="T11" fmla="*/ 1 h 49"/>
                <a:gd name="T12" fmla="*/ 4 w 27"/>
                <a:gd name="T13" fmla="*/ 1 h 49"/>
                <a:gd name="T14" fmla="*/ 3 w 27"/>
                <a:gd name="T15" fmla="*/ 1 h 49"/>
                <a:gd name="T16" fmla="*/ 2 w 27"/>
                <a:gd name="T17" fmla="*/ 0 h 49"/>
                <a:gd name="T18" fmla="*/ 1 w 27"/>
                <a:gd name="T19" fmla="*/ 0 h 49"/>
                <a:gd name="T20" fmla="*/ 0 w 27"/>
                <a:gd name="T21" fmla="*/ 0 h 49"/>
                <a:gd name="T22" fmla="*/ 2 w 27"/>
                <a:gd name="T23" fmla="*/ 3 h 49"/>
                <a:gd name="T24" fmla="*/ 2 w 27"/>
                <a:gd name="T25" fmla="*/ 5 h 49"/>
                <a:gd name="T26" fmla="*/ 3 w 27"/>
                <a:gd name="T27" fmla="*/ 8 h 49"/>
                <a:gd name="T28" fmla="*/ 4 w 27"/>
                <a:gd name="T29" fmla="*/ 10 h 49"/>
                <a:gd name="T30" fmla="*/ 4 w 27"/>
                <a:gd name="T31" fmla="*/ 13 h 49"/>
                <a:gd name="T32" fmla="*/ 3 w 27"/>
                <a:gd name="T33" fmla="*/ 15 h 49"/>
                <a:gd name="T34" fmla="*/ 2 w 27"/>
                <a:gd name="T35" fmla="*/ 17 h 49"/>
                <a:gd name="T36" fmla="*/ 2 w 27"/>
                <a:gd name="T37" fmla="*/ 19 h 49"/>
                <a:gd name="T38" fmla="*/ 1 w 27"/>
                <a:gd name="T39" fmla="*/ 21 h 49"/>
                <a:gd name="T40" fmla="*/ 0 w 27"/>
                <a:gd name="T41" fmla="*/ 24 h 49"/>
                <a:gd name="T42" fmla="*/ 2 w 27"/>
                <a:gd name="T43" fmla="*/ 22 h 49"/>
                <a:gd name="T44" fmla="*/ 4 w 27"/>
                <a:gd name="T45" fmla="*/ 20 h 49"/>
                <a:gd name="T46" fmla="*/ 6 w 27"/>
                <a:gd name="T47" fmla="*/ 18 h 49"/>
                <a:gd name="T48" fmla="*/ 8 w 27"/>
                <a:gd name="T49" fmla="*/ 16 h 49"/>
                <a:gd name="T50" fmla="*/ 10 w 27"/>
                <a:gd name="T51" fmla="*/ 13 h 49"/>
                <a:gd name="T52" fmla="*/ 11 w 27"/>
                <a:gd name="T53" fmla="*/ 12 h 49"/>
                <a:gd name="T54" fmla="*/ 13 w 27"/>
                <a:gd name="T55" fmla="*/ 9 h 49"/>
                <a:gd name="T56" fmla="*/ 13 w 27"/>
                <a:gd name="T57" fmla="*/ 7 h 49"/>
                <a:gd name="T58" fmla="*/ 13 w 27"/>
                <a:gd name="T59" fmla="*/ 5 h 49"/>
                <a:gd name="T60" fmla="*/ 12 w 27"/>
                <a:gd name="T61" fmla="*/ 2 h 49"/>
                <a:gd name="T62" fmla="*/ 12 w 27"/>
                <a:gd name="T63" fmla="*/ 2 h 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7" h="49">
                  <a:moveTo>
                    <a:pt x="24" y="4"/>
                  </a:moveTo>
                  <a:lnTo>
                    <a:pt x="21" y="4"/>
                  </a:lnTo>
                  <a:lnTo>
                    <a:pt x="18" y="4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1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5" y="10"/>
                  </a:lnTo>
                  <a:lnTo>
                    <a:pt x="7" y="16"/>
                  </a:lnTo>
                  <a:lnTo>
                    <a:pt x="8" y="20"/>
                  </a:lnTo>
                  <a:lnTo>
                    <a:pt x="8" y="26"/>
                  </a:lnTo>
                  <a:lnTo>
                    <a:pt x="7" y="30"/>
                  </a:lnTo>
                  <a:lnTo>
                    <a:pt x="5" y="34"/>
                  </a:lnTo>
                  <a:lnTo>
                    <a:pt x="4" y="39"/>
                  </a:lnTo>
                  <a:lnTo>
                    <a:pt x="3" y="43"/>
                  </a:lnTo>
                  <a:lnTo>
                    <a:pt x="0" y="49"/>
                  </a:lnTo>
                  <a:lnTo>
                    <a:pt x="4" y="44"/>
                  </a:lnTo>
                  <a:lnTo>
                    <a:pt x="8" y="40"/>
                  </a:lnTo>
                  <a:lnTo>
                    <a:pt x="13" y="36"/>
                  </a:lnTo>
                  <a:lnTo>
                    <a:pt x="17" y="32"/>
                  </a:lnTo>
                  <a:lnTo>
                    <a:pt x="20" y="27"/>
                  </a:lnTo>
                  <a:lnTo>
                    <a:pt x="23" y="24"/>
                  </a:lnTo>
                  <a:lnTo>
                    <a:pt x="26" y="19"/>
                  </a:lnTo>
                  <a:lnTo>
                    <a:pt x="27" y="14"/>
                  </a:lnTo>
                  <a:lnTo>
                    <a:pt x="26" y="10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27" name="Freeform 58"/>
            <p:cNvSpPr>
              <a:spLocks/>
            </p:cNvSpPr>
            <p:nvPr/>
          </p:nvSpPr>
          <p:spPr bwMode="auto">
            <a:xfrm>
              <a:off x="2177" y="1480"/>
              <a:ext cx="15" cy="11"/>
            </a:xfrm>
            <a:custGeom>
              <a:avLst/>
              <a:gdLst>
                <a:gd name="T0" fmla="*/ 7 w 30"/>
                <a:gd name="T1" fmla="*/ 11 h 22"/>
                <a:gd name="T2" fmla="*/ 9 w 30"/>
                <a:gd name="T3" fmla="*/ 11 h 22"/>
                <a:gd name="T4" fmla="*/ 10 w 30"/>
                <a:gd name="T5" fmla="*/ 10 h 22"/>
                <a:gd name="T6" fmla="*/ 12 w 30"/>
                <a:gd name="T7" fmla="*/ 10 h 22"/>
                <a:gd name="T8" fmla="*/ 13 w 30"/>
                <a:gd name="T9" fmla="*/ 8 h 22"/>
                <a:gd name="T10" fmla="*/ 14 w 30"/>
                <a:gd name="T11" fmla="*/ 7 h 22"/>
                <a:gd name="T12" fmla="*/ 15 w 30"/>
                <a:gd name="T13" fmla="*/ 5 h 22"/>
                <a:gd name="T14" fmla="*/ 15 w 30"/>
                <a:gd name="T15" fmla="*/ 4 h 22"/>
                <a:gd name="T16" fmla="*/ 15 w 30"/>
                <a:gd name="T17" fmla="*/ 3 h 22"/>
                <a:gd name="T18" fmla="*/ 15 w 30"/>
                <a:gd name="T19" fmla="*/ 2 h 22"/>
                <a:gd name="T20" fmla="*/ 15 w 30"/>
                <a:gd name="T21" fmla="*/ 0 h 22"/>
                <a:gd name="T22" fmla="*/ 13 w 30"/>
                <a:gd name="T23" fmla="*/ 0 h 22"/>
                <a:gd name="T24" fmla="*/ 11 w 30"/>
                <a:gd name="T25" fmla="*/ 0 h 22"/>
                <a:gd name="T26" fmla="*/ 9 w 30"/>
                <a:gd name="T27" fmla="*/ 0 h 22"/>
                <a:gd name="T28" fmla="*/ 7 w 30"/>
                <a:gd name="T29" fmla="*/ 0 h 22"/>
                <a:gd name="T30" fmla="*/ 5 w 30"/>
                <a:gd name="T31" fmla="*/ 0 h 22"/>
                <a:gd name="T32" fmla="*/ 2 w 30"/>
                <a:gd name="T33" fmla="*/ 0 h 22"/>
                <a:gd name="T34" fmla="*/ 1 w 30"/>
                <a:gd name="T35" fmla="*/ 2 h 22"/>
                <a:gd name="T36" fmla="*/ 0 w 30"/>
                <a:gd name="T37" fmla="*/ 3 h 22"/>
                <a:gd name="T38" fmla="*/ 0 w 30"/>
                <a:gd name="T39" fmla="*/ 5 h 22"/>
                <a:gd name="T40" fmla="*/ 1 w 30"/>
                <a:gd name="T41" fmla="*/ 8 h 22"/>
                <a:gd name="T42" fmla="*/ 2 w 30"/>
                <a:gd name="T43" fmla="*/ 8 h 22"/>
                <a:gd name="T44" fmla="*/ 2 w 30"/>
                <a:gd name="T45" fmla="*/ 8 h 22"/>
                <a:gd name="T46" fmla="*/ 2 w 30"/>
                <a:gd name="T47" fmla="*/ 9 h 22"/>
                <a:gd name="T48" fmla="*/ 3 w 30"/>
                <a:gd name="T49" fmla="*/ 10 h 22"/>
                <a:gd name="T50" fmla="*/ 4 w 30"/>
                <a:gd name="T51" fmla="*/ 10 h 22"/>
                <a:gd name="T52" fmla="*/ 5 w 30"/>
                <a:gd name="T53" fmla="*/ 10 h 22"/>
                <a:gd name="T54" fmla="*/ 5 w 30"/>
                <a:gd name="T55" fmla="*/ 11 h 22"/>
                <a:gd name="T56" fmla="*/ 6 w 30"/>
                <a:gd name="T57" fmla="*/ 11 h 22"/>
                <a:gd name="T58" fmla="*/ 7 w 30"/>
                <a:gd name="T59" fmla="*/ 11 h 22"/>
                <a:gd name="T60" fmla="*/ 7 w 30"/>
                <a:gd name="T61" fmla="*/ 11 h 22"/>
                <a:gd name="T62" fmla="*/ 7 w 30"/>
                <a:gd name="T63" fmla="*/ 11 h 2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0" h="22">
                  <a:moveTo>
                    <a:pt x="14" y="22"/>
                  </a:moveTo>
                  <a:lnTo>
                    <a:pt x="17" y="22"/>
                  </a:lnTo>
                  <a:lnTo>
                    <a:pt x="20" y="20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27" y="13"/>
                  </a:lnTo>
                  <a:lnTo>
                    <a:pt x="29" y="10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1" y="15"/>
                  </a:lnTo>
                  <a:lnTo>
                    <a:pt x="3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3" y="22"/>
                  </a:lnTo>
                  <a:lnTo>
                    <a:pt x="14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28" name="Freeform 59"/>
            <p:cNvSpPr>
              <a:spLocks/>
            </p:cNvSpPr>
            <p:nvPr/>
          </p:nvSpPr>
          <p:spPr bwMode="auto">
            <a:xfrm>
              <a:off x="2209" y="1480"/>
              <a:ext cx="3" cy="24"/>
            </a:xfrm>
            <a:custGeom>
              <a:avLst/>
              <a:gdLst>
                <a:gd name="T0" fmla="*/ 3 w 7"/>
                <a:gd name="T1" fmla="*/ 0 h 49"/>
                <a:gd name="T2" fmla="*/ 1 w 7"/>
                <a:gd name="T3" fmla="*/ 0 h 49"/>
                <a:gd name="T4" fmla="*/ 0 w 7"/>
                <a:gd name="T5" fmla="*/ 24 h 49"/>
                <a:gd name="T6" fmla="*/ 1 w 7"/>
                <a:gd name="T7" fmla="*/ 24 h 49"/>
                <a:gd name="T8" fmla="*/ 3 w 7"/>
                <a:gd name="T9" fmla="*/ 0 h 49"/>
                <a:gd name="T10" fmla="*/ 3 w 7"/>
                <a:gd name="T11" fmla="*/ 0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49">
                  <a:moveTo>
                    <a:pt x="7" y="0"/>
                  </a:moveTo>
                  <a:lnTo>
                    <a:pt x="3" y="0"/>
                  </a:lnTo>
                  <a:lnTo>
                    <a:pt x="0" y="49"/>
                  </a:lnTo>
                  <a:lnTo>
                    <a:pt x="3" y="4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29" name="Freeform 60"/>
            <p:cNvSpPr>
              <a:spLocks/>
            </p:cNvSpPr>
            <p:nvPr/>
          </p:nvSpPr>
          <p:spPr bwMode="auto">
            <a:xfrm>
              <a:off x="1954" y="2091"/>
              <a:ext cx="2" cy="2"/>
            </a:xfrm>
            <a:custGeom>
              <a:avLst/>
              <a:gdLst>
                <a:gd name="T0" fmla="*/ 0 w 3"/>
                <a:gd name="T1" fmla="*/ 0 h 5"/>
                <a:gd name="T2" fmla="*/ 1 w 3"/>
                <a:gd name="T3" fmla="*/ 0 h 5"/>
                <a:gd name="T4" fmla="*/ 1 w 3"/>
                <a:gd name="T5" fmla="*/ 1 h 5"/>
                <a:gd name="T6" fmla="*/ 1 w 3"/>
                <a:gd name="T7" fmla="*/ 1 h 5"/>
                <a:gd name="T8" fmla="*/ 1 w 3"/>
                <a:gd name="T9" fmla="*/ 1 h 5"/>
                <a:gd name="T10" fmla="*/ 1 w 3"/>
                <a:gd name="T11" fmla="*/ 1 h 5"/>
                <a:gd name="T12" fmla="*/ 1 w 3"/>
                <a:gd name="T13" fmla="*/ 1 h 5"/>
                <a:gd name="T14" fmla="*/ 1 w 3"/>
                <a:gd name="T15" fmla="*/ 1 h 5"/>
                <a:gd name="T16" fmla="*/ 1 w 3"/>
                <a:gd name="T17" fmla="*/ 1 h 5"/>
                <a:gd name="T18" fmla="*/ 1 w 3"/>
                <a:gd name="T19" fmla="*/ 1 h 5"/>
                <a:gd name="T20" fmla="*/ 1 w 3"/>
                <a:gd name="T21" fmla="*/ 2 h 5"/>
                <a:gd name="T22" fmla="*/ 2 w 3"/>
                <a:gd name="T23" fmla="*/ 1 h 5"/>
                <a:gd name="T24" fmla="*/ 2 w 3"/>
                <a:gd name="T25" fmla="*/ 1 h 5"/>
                <a:gd name="T26" fmla="*/ 2 w 3"/>
                <a:gd name="T27" fmla="*/ 1 h 5"/>
                <a:gd name="T28" fmla="*/ 2 w 3"/>
                <a:gd name="T29" fmla="*/ 1 h 5"/>
                <a:gd name="T30" fmla="*/ 1 w 3"/>
                <a:gd name="T31" fmla="*/ 1 h 5"/>
                <a:gd name="T32" fmla="*/ 1 w 3"/>
                <a:gd name="T33" fmla="*/ 1 h 5"/>
                <a:gd name="T34" fmla="*/ 1 w 3"/>
                <a:gd name="T35" fmla="*/ 1 h 5"/>
                <a:gd name="T36" fmla="*/ 1 w 3"/>
                <a:gd name="T37" fmla="*/ 0 h 5"/>
                <a:gd name="T38" fmla="*/ 1 w 3"/>
                <a:gd name="T39" fmla="*/ 0 h 5"/>
                <a:gd name="T40" fmla="*/ 1 w 3"/>
                <a:gd name="T41" fmla="*/ 0 h 5"/>
                <a:gd name="T42" fmla="*/ 1 w 3"/>
                <a:gd name="T43" fmla="*/ 0 h 5"/>
                <a:gd name="T44" fmla="*/ 1 w 3"/>
                <a:gd name="T45" fmla="*/ 0 h 5"/>
                <a:gd name="T46" fmla="*/ 0 w 3"/>
                <a:gd name="T47" fmla="*/ 0 h 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30" name="Freeform 61"/>
            <p:cNvSpPr>
              <a:spLocks noEditPoints="1"/>
            </p:cNvSpPr>
            <p:nvPr/>
          </p:nvSpPr>
          <p:spPr bwMode="auto">
            <a:xfrm>
              <a:off x="1872" y="1616"/>
              <a:ext cx="145" cy="592"/>
            </a:xfrm>
            <a:custGeom>
              <a:avLst/>
              <a:gdLst>
                <a:gd name="T0" fmla="*/ 88 w 290"/>
                <a:gd name="T1" fmla="*/ 477 h 1183"/>
                <a:gd name="T2" fmla="*/ 91 w 290"/>
                <a:gd name="T3" fmla="*/ 421 h 1183"/>
                <a:gd name="T4" fmla="*/ 92 w 290"/>
                <a:gd name="T5" fmla="*/ 419 h 1183"/>
                <a:gd name="T6" fmla="*/ 97 w 290"/>
                <a:gd name="T7" fmla="*/ 414 h 1183"/>
                <a:gd name="T8" fmla="*/ 110 w 290"/>
                <a:gd name="T9" fmla="*/ 403 h 1183"/>
                <a:gd name="T10" fmla="*/ 117 w 290"/>
                <a:gd name="T11" fmla="*/ 391 h 1183"/>
                <a:gd name="T12" fmla="*/ 132 w 290"/>
                <a:gd name="T13" fmla="*/ 379 h 1183"/>
                <a:gd name="T14" fmla="*/ 135 w 290"/>
                <a:gd name="T15" fmla="*/ 364 h 1183"/>
                <a:gd name="T16" fmla="*/ 143 w 290"/>
                <a:gd name="T17" fmla="*/ 318 h 1183"/>
                <a:gd name="T18" fmla="*/ 126 w 290"/>
                <a:gd name="T19" fmla="*/ 111 h 1183"/>
                <a:gd name="T20" fmla="*/ 125 w 290"/>
                <a:gd name="T21" fmla="*/ 169 h 1183"/>
                <a:gd name="T22" fmla="*/ 117 w 290"/>
                <a:gd name="T23" fmla="*/ 245 h 1183"/>
                <a:gd name="T24" fmla="*/ 129 w 290"/>
                <a:gd name="T25" fmla="*/ 286 h 1183"/>
                <a:gd name="T26" fmla="*/ 132 w 290"/>
                <a:gd name="T27" fmla="*/ 298 h 1183"/>
                <a:gd name="T28" fmla="*/ 124 w 290"/>
                <a:gd name="T29" fmla="*/ 299 h 1183"/>
                <a:gd name="T30" fmla="*/ 112 w 290"/>
                <a:gd name="T31" fmla="*/ 293 h 1183"/>
                <a:gd name="T32" fmla="*/ 87 w 290"/>
                <a:gd name="T33" fmla="*/ 286 h 1183"/>
                <a:gd name="T34" fmla="*/ 69 w 290"/>
                <a:gd name="T35" fmla="*/ 285 h 1183"/>
                <a:gd name="T36" fmla="*/ 64 w 290"/>
                <a:gd name="T37" fmla="*/ 287 h 1183"/>
                <a:gd name="T38" fmla="*/ 45 w 290"/>
                <a:gd name="T39" fmla="*/ 291 h 1183"/>
                <a:gd name="T40" fmla="*/ 7 w 290"/>
                <a:gd name="T41" fmla="*/ 320 h 1183"/>
                <a:gd name="T42" fmla="*/ 22 w 290"/>
                <a:gd name="T43" fmla="*/ 311 h 1183"/>
                <a:gd name="T44" fmla="*/ 72 w 290"/>
                <a:gd name="T45" fmla="*/ 299 h 1183"/>
                <a:gd name="T46" fmla="*/ 100 w 290"/>
                <a:gd name="T47" fmla="*/ 313 h 1183"/>
                <a:gd name="T48" fmla="*/ 125 w 290"/>
                <a:gd name="T49" fmla="*/ 315 h 1183"/>
                <a:gd name="T50" fmla="*/ 129 w 290"/>
                <a:gd name="T51" fmla="*/ 320 h 1183"/>
                <a:gd name="T52" fmla="*/ 125 w 290"/>
                <a:gd name="T53" fmla="*/ 330 h 1183"/>
                <a:gd name="T54" fmla="*/ 115 w 290"/>
                <a:gd name="T55" fmla="*/ 332 h 1183"/>
                <a:gd name="T56" fmla="*/ 115 w 290"/>
                <a:gd name="T57" fmla="*/ 328 h 1183"/>
                <a:gd name="T58" fmla="*/ 112 w 290"/>
                <a:gd name="T59" fmla="*/ 327 h 1183"/>
                <a:gd name="T60" fmla="*/ 103 w 290"/>
                <a:gd name="T61" fmla="*/ 327 h 1183"/>
                <a:gd name="T62" fmla="*/ 104 w 290"/>
                <a:gd name="T63" fmla="*/ 346 h 1183"/>
                <a:gd name="T64" fmla="*/ 129 w 290"/>
                <a:gd name="T65" fmla="*/ 366 h 1183"/>
                <a:gd name="T66" fmla="*/ 95 w 290"/>
                <a:gd name="T67" fmla="*/ 406 h 1183"/>
                <a:gd name="T68" fmla="*/ 82 w 290"/>
                <a:gd name="T69" fmla="*/ 439 h 1183"/>
                <a:gd name="T70" fmla="*/ 85 w 290"/>
                <a:gd name="T71" fmla="*/ 499 h 1183"/>
                <a:gd name="T72" fmla="*/ 89 w 290"/>
                <a:gd name="T73" fmla="*/ 527 h 1183"/>
                <a:gd name="T74" fmla="*/ 88 w 290"/>
                <a:gd name="T75" fmla="*/ 530 h 1183"/>
                <a:gd name="T76" fmla="*/ 87 w 290"/>
                <a:gd name="T77" fmla="*/ 530 h 1183"/>
                <a:gd name="T78" fmla="*/ 86 w 290"/>
                <a:gd name="T79" fmla="*/ 529 h 1183"/>
                <a:gd name="T80" fmla="*/ 86 w 290"/>
                <a:gd name="T81" fmla="*/ 533 h 1183"/>
                <a:gd name="T82" fmla="*/ 87 w 290"/>
                <a:gd name="T83" fmla="*/ 537 h 1183"/>
                <a:gd name="T84" fmla="*/ 89 w 290"/>
                <a:gd name="T85" fmla="*/ 545 h 1183"/>
                <a:gd name="T86" fmla="*/ 87 w 290"/>
                <a:gd name="T87" fmla="*/ 563 h 1183"/>
                <a:gd name="T88" fmla="*/ 89 w 290"/>
                <a:gd name="T89" fmla="*/ 591 h 1183"/>
                <a:gd name="T90" fmla="*/ 93 w 290"/>
                <a:gd name="T91" fmla="*/ 591 h 1183"/>
                <a:gd name="T92" fmla="*/ 95 w 290"/>
                <a:gd name="T93" fmla="*/ 586 h 1183"/>
                <a:gd name="T94" fmla="*/ 95 w 290"/>
                <a:gd name="T95" fmla="*/ 570 h 1183"/>
                <a:gd name="T96" fmla="*/ 94 w 290"/>
                <a:gd name="T97" fmla="*/ 553 h 1183"/>
                <a:gd name="T98" fmla="*/ 96 w 290"/>
                <a:gd name="T99" fmla="*/ 531 h 1183"/>
                <a:gd name="T100" fmla="*/ 127 w 290"/>
                <a:gd name="T101" fmla="*/ 263 h 1183"/>
                <a:gd name="T102" fmla="*/ 130 w 290"/>
                <a:gd name="T103" fmla="*/ 280 h 1183"/>
                <a:gd name="T104" fmla="*/ 135 w 290"/>
                <a:gd name="T105" fmla="*/ 269 h 1183"/>
                <a:gd name="T106" fmla="*/ 112 w 290"/>
                <a:gd name="T107" fmla="*/ 308 h 1183"/>
                <a:gd name="T108" fmla="*/ 120 w 290"/>
                <a:gd name="T109" fmla="*/ 349 h 1183"/>
                <a:gd name="T110" fmla="*/ 117 w 290"/>
                <a:gd name="T111" fmla="*/ 351 h 1183"/>
                <a:gd name="T112" fmla="*/ 115 w 290"/>
                <a:gd name="T113" fmla="*/ 349 h 1183"/>
                <a:gd name="T114" fmla="*/ 115 w 290"/>
                <a:gd name="T115" fmla="*/ 346 h 1183"/>
                <a:gd name="T116" fmla="*/ 106 w 290"/>
                <a:gd name="T117" fmla="*/ 337 h 1183"/>
                <a:gd name="T118" fmla="*/ 121 w 290"/>
                <a:gd name="T119" fmla="*/ 335 h 1183"/>
                <a:gd name="T120" fmla="*/ 91 w 290"/>
                <a:gd name="T121" fmla="*/ 578 h 118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90" h="1183">
                  <a:moveTo>
                    <a:pt x="192" y="1060"/>
                  </a:moveTo>
                  <a:lnTo>
                    <a:pt x="190" y="1039"/>
                  </a:lnTo>
                  <a:lnTo>
                    <a:pt x="187" y="1017"/>
                  </a:lnTo>
                  <a:lnTo>
                    <a:pt x="183" y="996"/>
                  </a:lnTo>
                  <a:lnTo>
                    <a:pt x="179" y="974"/>
                  </a:lnTo>
                  <a:lnTo>
                    <a:pt x="176" y="954"/>
                  </a:lnTo>
                  <a:lnTo>
                    <a:pt x="173" y="933"/>
                  </a:lnTo>
                  <a:lnTo>
                    <a:pt x="171" y="911"/>
                  </a:lnTo>
                  <a:lnTo>
                    <a:pt x="171" y="890"/>
                  </a:lnTo>
                  <a:lnTo>
                    <a:pt x="174" y="867"/>
                  </a:lnTo>
                  <a:lnTo>
                    <a:pt x="181" y="842"/>
                  </a:lnTo>
                  <a:lnTo>
                    <a:pt x="181" y="841"/>
                  </a:lnTo>
                  <a:lnTo>
                    <a:pt x="181" y="840"/>
                  </a:lnTo>
                  <a:lnTo>
                    <a:pt x="181" y="838"/>
                  </a:lnTo>
                  <a:lnTo>
                    <a:pt x="181" y="837"/>
                  </a:lnTo>
                  <a:lnTo>
                    <a:pt x="183" y="837"/>
                  </a:lnTo>
                  <a:lnTo>
                    <a:pt x="184" y="835"/>
                  </a:lnTo>
                  <a:lnTo>
                    <a:pt x="189" y="838"/>
                  </a:lnTo>
                  <a:lnTo>
                    <a:pt x="190" y="831"/>
                  </a:lnTo>
                  <a:lnTo>
                    <a:pt x="193" y="827"/>
                  </a:lnTo>
                  <a:lnTo>
                    <a:pt x="197" y="822"/>
                  </a:lnTo>
                  <a:lnTo>
                    <a:pt x="202" y="820"/>
                  </a:lnTo>
                  <a:lnTo>
                    <a:pt x="207" y="815"/>
                  </a:lnTo>
                  <a:lnTo>
                    <a:pt x="213" y="812"/>
                  </a:lnTo>
                  <a:lnTo>
                    <a:pt x="217" y="809"/>
                  </a:lnTo>
                  <a:lnTo>
                    <a:pt x="220" y="805"/>
                  </a:lnTo>
                  <a:lnTo>
                    <a:pt x="223" y="799"/>
                  </a:lnTo>
                  <a:lnTo>
                    <a:pt x="223" y="794"/>
                  </a:lnTo>
                  <a:lnTo>
                    <a:pt x="226" y="797"/>
                  </a:lnTo>
                  <a:lnTo>
                    <a:pt x="229" y="792"/>
                  </a:lnTo>
                  <a:lnTo>
                    <a:pt x="232" y="788"/>
                  </a:lnTo>
                  <a:lnTo>
                    <a:pt x="234" y="782"/>
                  </a:lnTo>
                  <a:lnTo>
                    <a:pt x="237" y="777"/>
                  </a:lnTo>
                  <a:lnTo>
                    <a:pt x="242" y="771"/>
                  </a:lnTo>
                  <a:lnTo>
                    <a:pt x="246" y="766"/>
                  </a:lnTo>
                  <a:lnTo>
                    <a:pt x="250" y="762"/>
                  </a:lnTo>
                  <a:lnTo>
                    <a:pt x="256" y="759"/>
                  </a:lnTo>
                  <a:lnTo>
                    <a:pt x="263" y="758"/>
                  </a:lnTo>
                  <a:lnTo>
                    <a:pt x="270" y="759"/>
                  </a:lnTo>
                  <a:lnTo>
                    <a:pt x="270" y="754"/>
                  </a:lnTo>
                  <a:lnTo>
                    <a:pt x="270" y="746"/>
                  </a:lnTo>
                  <a:lnTo>
                    <a:pt x="270" y="741"/>
                  </a:lnTo>
                  <a:lnTo>
                    <a:pt x="270" y="734"/>
                  </a:lnTo>
                  <a:lnTo>
                    <a:pt x="270" y="728"/>
                  </a:lnTo>
                  <a:lnTo>
                    <a:pt x="270" y="721"/>
                  </a:lnTo>
                  <a:lnTo>
                    <a:pt x="270" y="715"/>
                  </a:lnTo>
                  <a:lnTo>
                    <a:pt x="272" y="709"/>
                  </a:lnTo>
                  <a:lnTo>
                    <a:pt x="275" y="705"/>
                  </a:lnTo>
                  <a:lnTo>
                    <a:pt x="277" y="701"/>
                  </a:lnTo>
                  <a:lnTo>
                    <a:pt x="286" y="635"/>
                  </a:lnTo>
                  <a:lnTo>
                    <a:pt x="290" y="566"/>
                  </a:lnTo>
                  <a:lnTo>
                    <a:pt x="289" y="499"/>
                  </a:lnTo>
                  <a:lnTo>
                    <a:pt x="283" y="428"/>
                  </a:lnTo>
                  <a:lnTo>
                    <a:pt x="276" y="360"/>
                  </a:lnTo>
                  <a:lnTo>
                    <a:pt x="265" y="289"/>
                  </a:lnTo>
                  <a:lnTo>
                    <a:pt x="252" y="221"/>
                  </a:lnTo>
                  <a:lnTo>
                    <a:pt x="239" y="152"/>
                  </a:lnTo>
                  <a:lnTo>
                    <a:pt x="223" y="84"/>
                  </a:lnTo>
                  <a:lnTo>
                    <a:pt x="209" y="17"/>
                  </a:lnTo>
                  <a:lnTo>
                    <a:pt x="194" y="0"/>
                  </a:lnTo>
                  <a:lnTo>
                    <a:pt x="243" y="305"/>
                  </a:lnTo>
                  <a:lnTo>
                    <a:pt x="249" y="337"/>
                  </a:lnTo>
                  <a:lnTo>
                    <a:pt x="250" y="365"/>
                  </a:lnTo>
                  <a:lnTo>
                    <a:pt x="249" y="391"/>
                  </a:lnTo>
                  <a:lnTo>
                    <a:pt x="246" y="415"/>
                  </a:lnTo>
                  <a:lnTo>
                    <a:pt x="242" y="440"/>
                  </a:lnTo>
                  <a:lnTo>
                    <a:pt x="237" y="464"/>
                  </a:lnTo>
                  <a:lnTo>
                    <a:pt x="234" y="489"/>
                  </a:lnTo>
                  <a:lnTo>
                    <a:pt x="233" y="514"/>
                  </a:lnTo>
                  <a:lnTo>
                    <a:pt x="236" y="543"/>
                  </a:lnTo>
                  <a:lnTo>
                    <a:pt x="243" y="573"/>
                  </a:lnTo>
                  <a:lnTo>
                    <a:pt x="253" y="563"/>
                  </a:lnTo>
                  <a:lnTo>
                    <a:pt x="257" y="567"/>
                  </a:lnTo>
                  <a:lnTo>
                    <a:pt x="257" y="572"/>
                  </a:lnTo>
                  <a:lnTo>
                    <a:pt x="259" y="576"/>
                  </a:lnTo>
                  <a:lnTo>
                    <a:pt x="260" y="579"/>
                  </a:lnTo>
                  <a:lnTo>
                    <a:pt x="262" y="583"/>
                  </a:lnTo>
                  <a:lnTo>
                    <a:pt x="263" y="587"/>
                  </a:lnTo>
                  <a:lnTo>
                    <a:pt x="263" y="592"/>
                  </a:lnTo>
                  <a:lnTo>
                    <a:pt x="263" y="596"/>
                  </a:lnTo>
                  <a:lnTo>
                    <a:pt x="263" y="600"/>
                  </a:lnTo>
                  <a:lnTo>
                    <a:pt x="260" y="603"/>
                  </a:lnTo>
                  <a:lnTo>
                    <a:pt x="257" y="607"/>
                  </a:lnTo>
                  <a:lnTo>
                    <a:pt x="255" y="603"/>
                  </a:lnTo>
                  <a:lnTo>
                    <a:pt x="252" y="600"/>
                  </a:lnTo>
                  <a:lnTo>
                    <a:pt x="247" y="597"/>
                  </a:lnTo>
                  <a:lnTo>
                    <a:pt x="243" y="596"/>
                  </a:lnTo>
                  <a:lnTo>
                    <a:pt x="237" y="596"/>
                  </a:lnTo>
                  <a:lnTo>
                    <a:pt x="233" y="595"/>
                  </a:lnTo>
                  <a:lnTo>
                    <a:pt x="229" y="593"/>
                  </a:lnTo>
                  <a:lnTo>
                    <a:pt x="226" y="590"/>
                  </a:lnTo>
                  <a:lnTo>
                    <a:pt x="224" y="586"/>
                  </a:lnTo>
                  <a:lnTo>
                    <a:pt x="226" y="580"/>
                  </a:lnTo>
                  <a:lnTo>
                    <a:pt x="214" y="580"/>
                  </a:lnTo>
                  <a:lnTo>
                    <a:pt x="204" y="580"/>
                  </a:lnTo>
                  <a:lnTo>
                    <a:pt x="194" y="577"/>
                  </a:lnTo>
                  <a:lnTo>
                    <a:pt x="184" y="574"/>
                  </a:lnTo>
                  <a:lnTo>
                    <a:pt x="174" y="572"/>
                  </a:lnTo>
                  <a:lnTo>
                    <a:pt x="164" y="569"/>
                  </a:lnTo>
                  <a:lnTo>
                    <a:pt x="156" y="566"/>
                  </a:lnTo>
                  <a:lnTo>
                    <a:pt x="147" y="564"/>
                  </a:lnTo>
                  <a:lnTo>
                    <a:pt x="140" y="564"/>
                  </a:lnTo>
                  <a:lnTo>
                    <a:pt x="133" y="567"/>
                  </a:lnTo>
                  <a:lnTo>
                    <a:pt x="137" y="570"/>
                  </a:lnTo>
                  <a:lnTo>
                    <a:pt x="136" y="573"/>
                  </a:lnTo>
                  <a:lnTo>
                    <a:pt x="136" y="576"/>
                  </a:lnTo>
                  <a:lnTo>
                    <a:pt x="133" y="576"/>
                  </a:lnTo>
                  <a:lnTo>
                    <a:pt x="131" y="576"/>
                  </a:lnTo>
                  <a:lnTo>
                    <a:pt x="130" y="576"/>
                  </a:lnTo>
                  <a:lnTo>
                    <a:pt x="127" y="574"/>
                  </a:lnTo>
                  <a:lnTo>
                    <a:pt x="126" y="573"/>
                  </a:lnTo>
                  <a:lnTo>
                    <a:pt x="123" y="573"/>
                  </a:lnTo>
                  <a:lnTo>
                    <a:pt x="121" y="573"/>
                  </a:lnTo>
                  <a:lnTo>
                    <a:pt x="120" y="573"/>
                  </a:lnTo>
                  <a:lnTo>
                    <a:pt x="106" y="576"/>
                  </a:lnTo>
                  <a:lnTo>
                    <a:pt x="90" y="582"/>
                  </a:lnTo>
                  <a:lnTo>
                    <a:pt x="76" y="587"/>
                  </a:lnTo>
                  <a:lnTo>
                    <a:pt x="61" y="595"/>
                  </a:lnTo>
                  <a:lnTo>
                    <a:pt x="47" y="605"/>
                  </a:lnTo>
                  <a:lnTo>
                    <a:pt x="34" y="615"/>
                  </a:lnTo>
                  <a:lnTo>
                    <a:pt x="23" y="626"/>
                  </a:lnTo>
                  <a:lnTo>
                    <a:pt x="14" y="639"/>
                  </a:lnTo>
                  <a:lnTo>
                    <a:pt x="5" y="655"/>
                  </a:lnTo>
                  <a:lnTo>
                    <a:pt x="0" y="670"/>
                  </a:lnTo>
                  <a:lnTo>
                    <a:pt x="8" y="655"/>
                  </a:lnTo>
                  <a:lnTo>
                    <a:pt x="18" y="642"/>
                  </a:lnTo>
                  <a:lnTo>
                    <a:pt x="30" y="632"/>
                  </a:lnTo>
                  <a:lnTo>
                    <a:pt x="44" y="622"/>
                  </a:lnTo>
                  <a:lnTo>
                    <a:pt x="58" y="615"/>
                  </a:lnTo>
                  <a:lnTo>
                    <a:pt x="74" y="607"/>
                  </a:lnTo>
                  <a:lnTo>
                    <a:pt x="91" y="603"/>
                  </a:lnTo>
                  <a:lnTo>
                    <a:pt x="108" y="600"/>
                  </a:lnTo>
                  <a:lnTo>
                    <a:pt x="126" y="597"/>
                  </a:lnTo>
                  <a:lnTo>
                    <a:pt x="143" y="597"/>
                  </a:lnTo>
                  <a:lnTo>
                    <a:pt x="147" y="610"/>
                  </a:lnTo>
                  <a:lnTo>
                    <a:pt x="154" y="619"/>
                  </a:lnTo>
                  <a:lnTo>
                    <a:pt x="163" y="623"/>
                  </a:lnTo>
                  <a:lnTo>
                    <a:pt x="174" y="626"/>
                  </a:lnTo>
                  <a:lnTo>
                    <a:pt x="186" y="626"/>
                  </a:lnTo>
                  <a:lnTo>
                    <a:pt x="199" y="626"/>
                  </a:lnTo>
                  <a:lnTo>
                    <a:pt x="212" y="625"/>
                  </a:lnTo>
                  <a:lnTo>
                    <a:pt x="224" y="625"/>
                  </a:lnTo>
                  <a:lnTo>
                    <a:pt x="236" y="626"/>
                  </a:lnTo>
                  <a:lnTo>
                    <a:pt x="246" y="629"/>
                  </a:lnTo>
                  <a:lnTo>
                    <a:pt x="249" y="629"/>
                  </a:lnTo>
                  <a:lnTo>
                    <a:pt x="250" y="630"/>
                  </a:lnTo>
                  <a:lnTo>
                    <a:pt x="252" y="630"/>
                  </a:lnTo>
                  <a:lnTo>
                    <a:pt x="255" y="632"/>
                  </a:lnTo>
                  <a:lnTo>
                    <a:pt x="256" y="635"/>
                  </a:lnTo>
                  <a:lnTo>
                    <a:pt x="256" y="636"/>
                  </a:lnTo>
                  <a:lnTo>
                    <a:pt x="257" y="639"/>
                  </a:lnTo>
                  <a:lnTo>
                    <a:pt x="257" y="640"/>
                  </a:lnTo>
                  <a:lnTo>
                    <a:pt x="257" y="643"/>
                  </a:lnTo>
                  <a:lnTo>
                    <a:pt x="257" y="646"/>
                  </a:lnTo>
                  <a:lnTo>
                    <a:pt x="257" y="653"/>
                  </a:lnTo>
                  <a:lnTo>
                    <a:pt x="256" y="658"/>
                  </a:lnTo>
                  <a:lnTo>
                    <a:pt x="253" y="660"/>
                  </a:lnTo>
                  <a:lnTo>
                    <a:pt x="250" y="660"/>
                  </a:lnTo>
                  <a:lnTo>
                    <a:pt x="246" y="660"/>
                  </a:lnTo>
                  <a:lnTo>
                    <a:pt x="242" y="660"/>
                  </a:lnTo>
                  <a:lnTo>
                    <a:pt x="237" y="659"/>
                  </a:lnTo>
                  <a:lnTo>
                    <a:pt x="233" y="659"/>
                  </a:lnTo>
                  <a:lnTo>
                    <a:pt x="230" y="660"/>
                  </a:lnTo>
                  <a:lnTo>
                    <a:pt x="229" y="663"/>
                  </a:lnTo>
                  <a:lnTo>
                    <a:pt x="229" y="662"/>
                  </a:lnTo>
                  <a:lnTo>
                    <a:pt x="229" y="660"/>
                  </a:lnTo>
                  <a:lnTo>
                    <a:pt x="229" y="659"/>
                  </a:lnTo>
                  <a:lnTo>
                    <a:pt x="229" y="658"/>
                  </a:lnTo>
                  <a:lnTo>
                    <a:pt x="230" y="656"/>
                  </a:lnTo>
                  <a:lnTo>
                    <a:pt x="230" y="655"/>
                  </a:lnTo>
                  <a:lnTo>
                    <a:pt x="232" y="653"/>
                  </a:lnTo>
                  <a:lnTo>
                    <a:pt x="233" y="653"/>
                  </a:lnTo>
                  <a:lnTo>
                    <a:pt x="229" y="653"/>
                  </a:lnTo>
                  <a:lnTo>
                    <a:pt x="224" y="653"/>
                  </a:lnTo>
                  <a:lnTo>
                    <a:pt x="222" y="653"/>
                  </a:lnTo>
                  <a:lnTo>
                    <a:pt x="217" y="652"/>
                  </a:lnTo>
                  <a:lnTo>
                    <a:pt x="214" y="652"/>
                  </a:lnTo>
                  <a:lnTo>
                    <a:pt x="212" y="652"/>
                  </a:lnTo>
                  <a:lnTo>
                    <a:pt x="209" y="652"/>
                  </a:lnTo>
                  <a:lnTo>
                    <a:pt x="206" y="653"/>
                  </a:lnTo>
                  <a:lnTo>
                    <a:pt x="203" y="655"/>
                  </a:lnTo>
                  <a:lnTo>
                    <a:pt x="202" y="659"/>
                  </a:lnTo>
                  <a:lnTo>
                    <a:pt x="197" y="669"/>
                  </a:lnTo>
                  <a:lnTo>
                    <a:pt x="197" y="678"/>
                  </a:lnTo>
                  <a:lnTo>
                    <a:pt x="200" y="685"/>
                  </a:lnTo>
                  <a:lnTo>
                    <a:pt x="207" y="692"/>
                  </a:lnTo>
                  <a:lnTo>
                    <a:pt x="216" y="698"/>
                  </a:lnTo>
                  <a:lnTo>
                    <a:pt x="224" y="703"/>
                  </a:lnTo>
                  <a:lnTo>
                    <a:pt x="234" y="711"/>
                  </a:lnTo>
                  <a:lnTo>
                    <a:pt x="245" y="716"/>
                  </a:lnTo>
                  <a:lnTo>
                    <a:pt x="252" y="724"/>
                  </a:lnTo>
                  <a:lnTo>
                    <a:pt x="257" y="732"/>
                  </a:lnTo>
                  <a:lnTo>
                    <a:pt x="242" y="744"/>
                  </a:lnTo>
                  <a:lnTo>
                    <a:pt x="229" y="756"/>
                  </a:lnTo>
                  <a:lnTo>
                    <a:pt x="217" y="769"/>
                  </a:lnTo>
                  <a:lnTo>
                    <a:pt x="207" y="784"/>
                  </a:lnTo>
                  <a:lnTo>
                    <a:pt x="199" y="798"/>
                  </a:lnTo>
                  <a:lnTo>
                    <a:pt x="190" y="812"/>
                  </a:lnTo>
                  <a:lnTo>
                    <a:pt x="181" y="827"/>
                  </a:lnTo>
                  <a:lnTo>
                    <a:pt x="173" y="841"/>
                  </a:lnTo>
                  <a:lnTo>
                    <a:pt x="164" y="855"/>
                  </a:lnTo>
                  <a:lnTo>
                    <a:pt x="154" y="870"/>
                  </a:lnTo>
                  <a:lnTo>
                    <a:pt x="164" y="860"/>
                  </a:lnTo>
                  <a:lnTo>
                    <a:pt x="164" y="878"/>
                  </a:lnTo>
                  <a:lnTo>
                    <a:pt x="164" y="897"/>
                  </a:lnTo>
                  <a:lnTo>
                    <a:pt x="164" y="917"/>
                  </a:lnTo>
                  <a:lnTo>
                    <a:pt x="164" y="937"/>
                  </a:lnTo>
                  <a:lnTo>
                    <a:pt x="166" y="958"/>
                  </a:lnTo>
                  <a:lnTo>
                    <a:pt x="167" y="977"/>
                  </a:lnTo>
                  <a:lnTo>
                    <a:pt x="169" y="997"/>
                  </a:lnTo>
                  <a:lnTo>
                    <a:pt x="170" y="1016"/>
                  </a:lnTo>
                  <a:lnTo>
                    <a:pt x="171" y="1033"/>
                  </a:lnTo>
                  <a:lnTo>
                    <a:pt x="174" y="1049"/>
                  </a:lnTo>
                  <a:lnTo>
                    <a:pt x="177" y="1052"/>
                  </a:lnTo>
                  <a:lnTo>
                    <a:pt x="177" y="1053"/>
                  </a:lnTo>
                  <a:lnTo>
                    <a:pt x="177" y="1054"/>
                  </a:lnTo>
                  <a:lnTo>
                    <a:pt x="177" y="1056"/>
                  </a:lnTo>
                  <a:lnTo>
                    <a:pt x="177" y="1057"/>
                  </a:lnTo>
                  <a:lnTo>
                    <a:pt x="177" y="1059"/>
                  </a:lnTo>
                  <a:lnTo>
                    <a:pt x="177" y="1060"/>
                  </a:lnTo>
                  <a:lnTo>
                    <a:pt x="176" y="1060"/>
                  </a:lnTo>
                  <a:lnTo>
                    <a:pt x="176" y="1062"/>
                  </a:lnTo>
                  <a:lnTo>
                    <a:pt x="174" y="1062"/>
                  </a:lnTo>
                  <a:lnTo>
                    <a:pt x="173" y="1060"/>
                  </a:lnTo>
                  <a:lnTo>
                    <a:pt x="171" y="1059"/>
                  </a:lnTo>
                  <a:lnTo>
                    <a:pt x="171" y="1057"/>
                  </a:lnTo>
                  <a:lnTo>
                    <a:pt x="171" y="1059"/>
                  </a:lnTo>
                  <a:lnTo>
                    <a:pt x="170" y="1060"/>
                  </a:lnTo>
                  <a:lnTo>
                    <a:pt x="170" y="1062"/>
                  </a:lnTo>
                  <a:lnTo>
                    <a:pt x="170" y="1063"/>
                  </a:lnTo>
                  <a:lnTo>
                    <a:pt x="170" y="1065"/>
                  </a:lnTo>
                  <a:lnTo>
                    <a:pt x="171" y="1066"/>
                  </a:lnTo>
                  <a:lnTo>
                    <a:pt x="171" y="1067"/>
                  </a:lnTo>
                  <a:lnTo>
                    <a:pt x="173" y="1069"/>
                  </a:lnTo>
                  <a:lnTo>
                    <a:pt x="174" y="1069"/>
                  </a:lnTo>
                  <a:lnTo>
                    <a:pt x="173" y="1070"/>
                  </a:lnTo>
                  <a:lnTo>
                    <a:pt x="173" y="1073"/>
                  </a:lnTo>
                  <a:lnTo>
                    <a:pt x="174" y="1076"/>
                  </a:lnTo>
                  <a:lnTo>
                    <a:pt x="176" y="1077"/>
                  </a:lnTo>
                  <a:lnTo>
                    <a:pt x="177" y="1080"/>
                  </a:lnTo>
                  <a:lnTo>
                    <a:pt x="177" y="1083"/>
                  </a:lnTo>
                  <a:lnTo>
                    <a:pt x="177" y="1086"/>
                  </a:lnTo>
                  <a:lnTo>
                    <a:pt x="177" y="1089"/>
                  </a:lnTo>
                  <a:lnTo>
                    <a:pt x="176" y="1092"/>
                  </a:lnTo>
                  <a:lnTo>
                    <a:pt x="171" y="1093"/>
                  </a:lnTo>
                  <a:lnTo>
                    <a:pt x="171" y="1100"/>
                  </a:lnTo>
                  <a:lnTo>
                    <a:pt x="173" y="1109"/>
                  </a:lnTo>
                  <a:lnTo>
                    <a:pt x="174" y="1118"/>
                  </a:lnTo>
                  <a:lnTo>
                    <a:pt x="174" y="1126"/>
                  </a:lnTo>
                  <a:lnTo>
                    <a:pt x="176" y="1135"/>
                  </a:lnTo>
                  <a:lnTo>
                    <a:pt x="177" y="1145"/>
                  </a:lnTo>
                  <a:lnTo>
                    <a:pt x="177" y="1153"/>
                  </a:lnTo>
                  <a:lnTo>
                    <a:pt x="177" y="1163"/>
                  </a:lnTo>
                  <a:lnTo>
                    <a:pt x="177" y="1172"/>
                  </a:lnTo>
                  <a:lnTo>
                    <a:pt x="177" y="1182"/>
                  </a:lnTo>
                  <a:lnTo>
                    <a:pt x="179" y="1182"/>
                  </a:lnTo>
                  <a:lnTo>
                    <a:pt x="180" y="1182"/>
                  </a:lnTo>
                  <a:lnTo>
                    <a:pt x="181" y="1182"/>
                  </a:lnTo>
                  <a:lnTo>
                    <a:pt x="183" y="1182"/>
                  </a:lnTo>
                  <a:lnTo>
                    <a:pt x="184" y="1182"/>
                  </a:lnTo>
                  <a:lnTo>
                    <a:pt x="186" y="1182"/>
                  </a:lnTo>
                  <a:lnTo>
                    <a:pt x="187" y="1182"/>
                  </a:lnTo>
                  <a:lnTo>
                    <a:pt x="189" y="1182"/>
                  </a:lnTo>
                  <a:lnTo>
                    <a:pt x="190" y="1183"/>
                  </a:lnTo>
                  <a:lnTo>
                    <a:pt x="189" y="1178"/>
                  </a:lnTo>
                  <a:lnTo>
                    <a:pt x="189" y="1172"/>
                  </a:lnTo>
                  <a:lnTo>
                    <a:pt x="189" y="1166"/>
                  </a:lnTo>
                  <a:lnTo>
                    <a:pt x="189" y="1161"/>
                  </a:lnTo>
                  <a:lnTo>
                    <a:pt x="189" y="1155"/>
                  </a:lnTo>
                  <a:lnTo>
                    <a:pt x="189" y="1149"/>
                  </a:lnTo>
                  <a:lnTo>
                    <a:pt x="189" y="1145"/>
                  </a:lnTo>
                  <a:lnTo>
                    <a:pt x="189" y="1139"/>
                  </a:lnTo>
                  <a:lnTo>
                    <a:pt x="189" y="1135"/>
                  </a:lnTo>
                  <a:lnTo>
                    <a:pt x="189" y="1130"/>
                  </a:lnTo>
                  <a:lnTo>
                    <a:pt x="189" y="1125"/>
                  </a:lnTo>
                  <a:lnTo>
                    <a:pt x="189" y="1118"/>
                  </a:lnTo>
                  <a:lnTo>
                    <a:pt x="189" y="1112"/>
                  </a:lnTo>
                  <a:lnTo>
                    <a:pt x="187" y="1105"/>
                  </a:lnTo>
                  <a:lnTo>
                    <a:pt x="187" y="1097"/>
                  </a:lnTo>
                  <a:lnTo>
                    <a:pt x="187" y="1090"/>
                  </a:lnTo>
                  <a:lnTo>
                    <a:pt x="189" y="1082"/>
                  </a:lnTo>
                  <a:lnTo>
                    <a:pt x="189" y="1075"/>
                  </a:lnTo>
                  <a:lnTo>
                    <a:pt x="190" y="1069"/>
                  </a:lnTo>
                  <a:lnTo>
                    <a:pt x="192" y="1062"/>
                  </a:lnTo>
                  <a:lnTo>
                    <a:pt x="192" y="1060"/>
                  </a:lnTo>
                  <a:close/>
                  <a:moveTo>
                    <a:pt x="253" y="526"/>
                  </a:moveTo>
                  <a:lnTo>
                    <a:pt x="263" y="464"/>
                  </a:lnTo>
                  <a:lnTo>
                    <a:pt x="270" y="526"/>
                  </a:lnTo>
                  <a:lnTo>
                    <a:pt x="253" y="526"/>
                  </a:lnTo>
                  <a:close/>
                  <a:moveTo>
                    <a:pt x="263" y="573"/>
                  </a:moveTo>
                  <a:lnTo>
                    <a:pt x="262" y="569"/>
                  </a:lnTo>
                  <a:lnTo>
                    <a:pt x="260" y="564"/>
                  </a:lnTo>
                  <a:lnTo>
                    <a:pt x="259" y="560"/>
                  </a:lnTo>
                  <a:lnTo>
                    <a:pt x="257" y="554"/>
                  </a:lnTo>
                  <a:lnTo>
                    <a:pt x="257" y="550"/>
                  </a:lnTo>
                  <a:lnTo>
                    <a:pt x="259" y="546"/>
                  </a:lnTo>
                  <a:lnTo>
                    <a:pt x="260" y="542"/>
                  </a:lnTo>
                  <a:lnTo>
                    <a:pt x="265" y="539"/>
                  </a:lnTo>
                  <a:lnTo>
                    <a:pt x="269" y="537"/>
                  </a:lnTo>
                  <a:lnTo>
                    <a:pt x="275" y="536"/>
                  </a:lnTo>
                  <a:lnTo>
                    <a:pt x="263" y="573"/>
                  </a:lnTo>
                  <a:close/>
                  <a:moveTo>
                    <a:pt x="233" y="619"/>
                  </a:moveTo>
                  <a:lnTo>
                    <a:pt x="223" y="615"/>
                  </a:lnTo>
                  <a:lnTo>
                    <a:pt x="240" y="619"/>
                  </a:lnTo>
                  <a:lnTo>
                    <a:pt x="233" y="619"/>
                  </a:lnTo>
                  <a:close/>
                  <a:moveTo>
                    <a:pt x="246" y="705"/>
                  </a:moveTo>
                  <a:lnTo>
                    <a:pt x="240" y="698"/>
                  </a:lnTo>
                  <a:lnTo>
                    <a:pt x="239" y="699"/>
                  </a:lnTo>
                  <a:lnTo>
                    <a:pt x="237" y="701"/>
                  </a:lnTo>
                  <a:lnTo>
                    <a:pt x="236" y="701"/>
                  </a:lnTo>
                  <a:lnTo>
                    <a:pt x="234" y="701"/>
                  </a:lnTo>
                  <a:lnTo>
                    <a:pt x="233" y="701"/>
                  </a:lnTo>
                  <a:lnTo>
                    <a:pt x="232" y="701"/>
                  </a:lnTo>
                  <a:lnTo>
                    <a:pt x="230" y="701"/>
                  </a:lnTo>
                  <a:lnTo>
                    <a:pt x="229" y="701"/>
                  </a:lnTo>
                  <a:lnTo>
                    <a:pt x="229" y="699"/>
                  </a:lnTo>
                  <a:lnTo>
                    <a:pt x="229" y="698"/>
                  </a:lnTo>
                  <a:lnTo>
                    <a:pt x="229" y="696"/>
                  </a:lnTo>
                  <a:lnTo>
                    <a:pt x="229" y="695"/>
                  </a:lnTo>
                  <a:lnTo>
                    <a:pt x="230" y="693"/>
                  </a:lnTo>
                  <a:lnTo>
                    <a:pt x="230" y="692"/>
                  </a:lnTo>
                  <a:lnTo>
                    <a:pt x="232" y="691"/>
                  </a:lnTo>
                  <a:lnTo>
                    <a:pt x="233" y="691"/>
                  </a:lnTo>
                  <a:lnTo>
                    <a:pt x="212" y="688"/>
                  </a:lnTo>
                  <a:lnTo>
                    <a:pt x="209" y="682"/>
                  </a:lnTo>
                  <a:lnTo>
                    <a:pt x="209" y="678"/>
                  </a:lnTo>
                  <a:lnTo>
                    <a:pt x="212" y="673"/>
                  </a:lnTo>
                  <a:lnTo>
                    <a:pt x="214" y="672"/>
                  </a:lnTo>
                  <a:lnTo>
                    <a:pt x="220" y="670"/>
                  </a:lnTo>
                  <a:lnTo>
                    <a:pt x="224" y="670"/>
                  </a:lnTo>
                  <a:lnTo>
                    <a:pt x="230" y="670"/>
                  </a:lnTo>
                  <a:lnTo>
                    <a:pt x="236" y="670"/>
                  </a:lnTo>
                  <a:lnTo>
                    <a:pt x="242" y="670"/>
                  </a:lnTo>
                  <a:lnTo>
                    <a:pt x="246" y="670"/>
                  </a:lnTo>
                  <a:lnTo>
                    <a:pt x="246" y="705"/>
                  </a:lnTo>
                  <a:close/>
                  <a:moveTo>
                    <a:pt x="184" y="1172"/>
                  </a:moveTo>
                  <a:lnTo>
                    <a:pt x="181" y="1155"/>
                  </a:lnTo>
                  <a:lnTo>
                    <a:pt x="184" y="1155"/>
                  </a:lnTo>
                  <a:lnTo>
                    <a:pt x="189" y="1172"/>
                  </a:lnTo>
                  <a:lnTo>
                    <a:pt x="184" y="11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31" name="Freeform 62"/>
            <p:cNvSpPr>
              <a:spLocks/>
            </p:cNvSpPr>
            <p:nvPr/>
          </p:nvSpPr>
          <p:spPr bwMode="auto">
            <a:xfrm>
              <a:off x="1945" y="2027"/>
              <a:ext cx="1" cy="1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1 h 3"/>
                <a:gd name="T4" fmla="*/ 1 w 1"/>
                <a:gd name="T5" fmla="*/ 1 h 3"/>
                <a:gd name="T6" fmla="*/ 1 w 1"/>
                <a:gd name="T7" fmla="*/ 1 h 3"/>
                <a:gd name="T8" fmla="*/ 1 w 1"/>
                <a:gd name="T9" fmla="*/ 1 h 3"/>
                <a:gd name="T10" fmla="*/ 1 w 1"/>
                <a:gd name="T11" fmla="*/ 1 h 3"/>
                <a:gd name="T12" fmla="*/ 1 w 1"/>
                <a:gd name="T13" fmla="*/ 1 h 3"/>
                <a:gd name="T14" fmla="*/ 1 w 1"/>
                <a:gd name="T15" fmla="*/ 1 h 3"/>
                <a:gd name="T16" fmla="*/ 1 w 1"/>
                <a:gd name="T17" fmla="*/ 0 h 3"/>
                <a:gd name="T18" fmla="*/ 1 w 1"/>
                <a:gd name="T19" fmla="*/ 0 h 3"/>
                <a:gd name="T20" fmla="*/ 1 w 1"/>
                <a:gd name="T21" fmla="*/ 0 h 3"/>
                <a:gd name="T22" fmla="*/ 1 w 1"/>
                <a:gd name="T23" fmla="*/ 0 h 3"/>
                <a:gd name="T24" fmla="*/ 1 w 1"/>
                <a:gd name="T25" fmla="*/ 0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1 h 3"/>
                <a:gd name="T32" fmla="*/ 1 w 1"/>
                <a:gd name="T33" fmla="*/ 1 h 3"/>
                <a:gd name="T34" fmla="*/ 1 w 1"/>
                <a:gd name="T35" fmla="*/ 1 h 3"/>
                <a:gd name="T36" fmla="*/ 1 w 1"/>
                <a:gd name="T37" fmla="*/ 1 h 3"/>
                <a:gd name="T38" fmla="*/ 1 w 1"/>
                <a:gd name="T39" fmla="*/ 1 h 3"/>
                <a:gd name="T40" fmla="*/ 1 w 1"/>
                <a:gd name="T41" fmla="*/ 1 h 3"/>
                <a:gd name="T42" fmla="*/ 1 w 1"/>
                <a:gd name="T43" fmla="*/ 1 h 3"/>
                <a:gd name="T44" fmla="*/ 0 w 1"/>
                <a:gd name="T45" fmla="*/ 1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32" name="Freeform 63"/>
            <p:cNvSpPr>
              <a:spLocks/>
            </p:cNvSpPr>
            <p:nvPr/>
          </p:nvSpPr>
          <p:spPr bwMode="auto">
            <a:xfrm>
              <a:off x="1951" y="2093"/>
              <a:ext cx="8" cy="25"/>
            </a:xfrm>
            <a:custGeom>
              <a:avLst/>
              <a:gdLst>
                <a:gd name="T0" fmla="*/ 1 w 18"/>
                <a:gd name="T1" fmla="*/ 2 h 50"/>
                <a:gd name="T2" fmla="*/ 0 w 18"/>
                <a:gd name="T3" fmla="*/ 1 h 50"/>
                <a:gd name="T4" fmla="*/ 4 w 18"/>
                <a:gd name="T5" fmla="*/ 25 h 50"/>
                <a:gd name="T6" fmla="*/ 6 w 18"/>
                <a:gd name="T7" fmla="*/ 25 h 50"/>
                <a:gd name="T8" fmla="*/ 7 w 18"/>
                <a:gd name="T9" fmla="*/ 24 h 50"/>
                <a:gd name="T10" fmla="*/ 7 w 18"/>
                <a:gd name="T11" fmla="*/ 23 h 50"/>
                <a:gd name="T12" fmla="*/ 7 w 18"/>
                <a:gd name="T13" fmla="*/ 22 h 50"/>
                <a:gd name="T14" fmla="*/ 7 w 18"/>
                <a:gd name="T15" fmla="*/ 22 h 50"/>
                <a:gd name="T16" fmla="*/ 7 w 18"/>
                <a:gd name="T17" fmla="*/ 21 h 50"/>
                <a:gd name="T18" fmla="*/ 7 w 18"/>
                <a:gd name="T19" fmla="*/ 20 h 50"/>
                <a:gd name="T20" fmla="*/ 7 w 18"/>
                <a:gd name="T21" fmla="*/ 19 h 50"/>
                <a:gd name="T22" fmla="*/ 7 w 18"/>
                <a:gd name="T23" fmla="*/ 19 h 50"/>
                <a:gd name="T24" fmla="*/ 7 w 18"/>
                <a:gd name="T25" fmla="*/ 19 h 50"/>
                <a:gd name="T26" fmla="*/ 8 w 18"/>
                <a:gd name="T27" fmla="*/ 18 h 50"/>
                <a:gd name="T28" fmla="*/ 7 w 18"/>
                <a:gd name="T29" fmla="*/ 17 h 50"/>
                <a:gd name="T30" fmla="*/ 7 w 18"/>
                <a:gd name="T31" fmla="*/ 15 h 50"/>
                <a:gd name="T32" fmla="*/ 6 w 18"/>
                <a:gd name="T33" fmla="*/ 14 h 50"/>
                <a:gd name="T34" fmla="*/ 5 w 18"/>
                <a:gd name="T35" fmla="*/ 12 h 50"/>
                <a:gd name="T36" fmla="*/ 5 w 18"/>
                <a:gd name="T37" fmla="*/ 10 h 50"/>
                <a:gd name="T38" fmla="*/ 5 w 18"/>
                <a:gd name="T39" fmla="*/ 8 h 50"/>
                <a:gd name="T40" fmla="*/ 5 w 18"/>
                <a:gd name="T41" fmla="*/ 6 h 50"/>
                <a:gd name="T42" fmla="*/ 4 w 18"/>
                <a:gd name="T43" fmla="*/ 4 h 50"/>
                <a:gd name="T44" fmla="*/ 4 w 18"/>
                <a:gd name="T45" fmla="*/ 2 h 50"/>
                <a:gd name="T46" fmla="*/ 4 w 18"/>
                <a:gd name="T47" fmla="*/ 0 h 50"/>
                <a:gd name="T48" fmla="*/ 1 w 18"/>
                <a:gd name="T49" fmla="*/ 2 h 50"/>
                <a:gd name="T50" fmla="*/ 1 w 18"/>
                <a:gd name="T51" fmla="*/ 2 h 5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" h="50">
                  <a:moveTo>
                    <a:pt x="3" y="4"/>
                  </a:moveTo>
                  <a:lnTo>
                    <a:pt x="0" y="1"/>
                  </a:lnTo>
                  <a:lnTo>
                    <a:pt x="8" y="50"/>
                  </a:lnTo>
                  <a:lnTo>
                    <a:pt x="13" y="50"/>
                  </a:lnTo>
                  <a:lnTo>
                    <a:pt x="15" y="47"/>
                  </a:lnTo>
                  <a:lnTo>
                    <a:pt x="15" y="46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1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6" y="37"/>
                  </a:lnTo>
                  <a:lnTo>
                    <a:pt x="18" y="36"/>
                  </a:lnTo>
                  <a:lnTo>
                    <a:pt x="16" y="33"/>
                  </a:lnTo>
                  <a:lnTo>
                    <a:pt x="15" y="30"/>
                  </a:lnTo>
                  <a:lnTo>
                    <a:pt x="13" y="27"/>
                  </a:lnTo>
                  <a:lnTo>
                    <a:pt x="12" y="23"/>
                  </a:lnTo>
                  <a:lnTo>
                    <a:pt x="12" y="20"/>
                  </a:lnTo>
                  <a:lnTo>
                    <a:pt x="11" y="16"/>
                  </a:lnTo>
                  <a:lnTo>
                    <a:pt x="11" y="11"/>
                  </a:lnTo>
                  <a:lnTo>
                    <a:pt x="9" y="8"/>
                  </a:lnTo>
                  <a:lnTo>
                    <a:pt x="9" y="4"/>
                  </a:lnTo>
                  <a:lnTo>
                    <a:pt x="9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33" name="Freeform 64"/>
            <p:cNvSpPr>
              <a:spLocks/>
            </p:cNvSpPr>
            <p:nvPr/>
          </p:nvSpPr>
          <p:spPr bwMode="auto">
            <a:xfrm>
              <a:off x="2204" y="1508"/>
              <a:ext cx="6" cy="48"/>
            </a:xfrm>
            <a:custGeom>
              <a:avLst/>
              <a:gdLst>
                <a:gd name="T0" fmla="*/ 6 w 13"/>
                <a:gd name="T1" fmla="*/ 0 h 96"/>
                <a:gd name="T2" fmla="*/ 5 w 13"/>
                <a:gd name="T3" fmla="*/ 0 h 96"/>
                <a:gd name="T4" fmla="*/ 0 w 13"/>
                <a:gd name="T5" fmla="*/ 48 h 96"/>
                <a:gd name="T6" fmla="*/ 1 w 13"/>
                <a:gd name="T7" fmla="*/ 48 h 96"/>
                <a:gd name="T8" fmla="*/ 6 w 13"/>
                <a:gd name="T9" fmla="*/ 0 h 96"/>
                <a:gd name="T10" fmla="*/ 6 w 13"/>
                <a:gd name="T11" fmla="*/ 0 h 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96">
                  <a:moveTo>
                    <a:pt x="13" y="0"/>
                  </a:moveTo>
                  <a:lnTo>
                    <a:pt x="10" y="0"/>
                  </a:lnTo>
                  <a:lnTo>
                    <a:pt x="0" y="96"/>
                  </a:lnTo>
                  <a:lnTo>
                    <a:pt x="3" y="9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34" name="Freeform 65"/>
            <p:cNvSpPr>
              <a:spLocks/>
            </p:cNvSpPr>
            <p:nvPr/>
          </p:nvSpPr>
          <p:spPr bwMode="auto">
            <a:xfrm>
              <a:off x="2377" y="155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35" name="Freeform 66"/>
            <p:cNvSpPr>
              <a:spLocks/>
            </p:cNvSpPr>
            <p:nvPr/>
          </p:nvSpPr>
          <p:spPr bwMode="auto">
            <a:xfrm>
              <a:off x="2369" y="1546"/>
              <a:ext cx="29" cy="39"/>
            </a:xfrm>
            <a:custGeom>
              <a:avLst/>
              <a:gdLst>
                <a:gd name="T0" fmla="*/ 0 w 57"/>
                <a:gd name="T1" fmla="*/ 39 h 79"/>
                <a:gd name="T2" fmla="*/ 7 w 57"/>
                <a:gd name="T3" fmla="*/ 39 h 79"/>
                <a:gd name="T4" fmla="*/ 7 w 57"/>
                <a:gd name="T5" fmla="*/ 37 h 79"/>
                <a:gd name="T6" fmla="*/ 7 w 57"/>
                <a:gd name="T7" fmla="*/ 36 h 79"/>
                <a:gd name="T8" fmla="*/ 8 w 57"/>
                <a:gd name="T9" fmla="*/ 36 h 79"/>
                <a:gd name="T10" fmla="*/ 9 w 57"/>
                <a:gd name="T11" fmla="*/ 36 h 79"/>
                <a:gd name="T12" fmla="*/ 9 w 57"/>
                <a:gd name="T13" fmla="*/ 36 h 79"/>
                <a:gd name="T14" fmla="*/ 11 w 57"/>
                <a:gd name="T15" fmla="*/ 36 h 79"/>
                <a:gd name="T16" fmla="*/ 12 w 57"/>
                <a:gd name="T17" fmla="*/ 37 h 79"/>
                <a:gd name="T18" fmla="*/ 13 w 57"/>
                <a:gd name="T19" fmla="*/ 37 h 79"/>
                <a:gd name="T20" fmla="*/ 14 w 57"/>
                <a:gd name="T21" fmla="*/ 37 h 79"/>
                <a:gd name="T22" fmla="*/ 15 w 57"/>
                <a:gd name="T23" fmla="*/ 37 h 79"/>
                <a:gd name="T24" fmla="*/ 18 w 57"/>
                <a:gd name="T25" fmla="*/ 35 h 79"/>
                <a:gd name="T26" fmla="*/ 20 w 57"/>
                <a:gd name="T27" fmla="*/ 32 h 79"/>
                <a:gd name="T28" fmla="*/ 22 w 57"/>
                <a:gd name="T29" fmla="*/ 30 h 79"/>
                <a:gd name="T30" fmla="*/ 25 w 57"/>
                <a:gd name="T31" fmla="*/ 27 h 79"/>
                <a:gd name="T32" fmla="*/ 26 w 57"/>
                <a:gd name="T33" fmla="*/ 24 h 79"/>
                <a:gd name="T34" fmla="*/ 27 w 57"/>
                <a:gd name="T35" fmla="*/ 21 h 79"/>
                <a:gd name="T36" fmla="*/ 28 w 57"/>
                <a:gd name="T37" fmla="*/ 18 h 79"/>
                <a:gd name="T38" fmla="*/ 29 w 57"/>
                <a:gd name="T39" fmla="*/ 15 h 79"/>
                <a:gd name="T40" fmla="*/ 29 w 57"/>
                <a:gd name="T41" fmla="*/ 11 h 79"/>
                <a:gd name="T42" fmla="*/ 29 w 57"/>
                <a:gd name="T43" fmla="*/ 8 h 79"/>
                <a:gd name="T44" fmla="*/ 27 w 57"/>
                <a:gd name="T45" fmla="*/ 3 h 79"/>
                <a:gd name="T46" fmla="*/ 25 w 57"/>
                <a:gd name="T47" fmla="*/ 1 h 79"/>
                <a:gd name="T48" fmla="*/ 22 w 57"/>
                <a:gd name="T49" fmla="*/ 0 h 79"/>
                <a:gd name="T50" fmla="*/ 20 w 57"/>
                <a:gd name="T51" fmla="*/ 0 h 79"/>
                <a:gd name="T52" fmla="*/ 17 w 57"/>
                <a:gd name="T53" fmla="*/ 0 h 79"/>
                <a:gd name="T54" fmla="*/ 15 w 57"/>
                <a:gd name="T55" fmla="*/ 2 h 79"/>
                <a:gd name="T56" fmla="*/ 12 w 57"/>
                <a:gd name="T57" fmla="*/ 4 h 79"/>
                <a:gd name="T58" fmla="*/ 10 w 57"/>
                <a:gd name="T59" fmla="*/ 6 h 79"/>
                <a:gd name="T60" fmla="*/ 9 w 57"/>
                <a:gd name="T61" fmla="*/ 7 h 79"/>
                <a:gd name="T62" fmla="*/ 8 w 57"/>
                <a:gd name="T63" fmla="*/ 8 h 79"/>
                <a:gd name="T64" fmla="*/ 9 w 57"/>
                <a:gd name="T65" fmla="*/ 11 h 79"/>
                <a:gd name="T66" fmla="*/ 9 w 57"/>
                <a:gd name="T67" fmla="*/ 14 h 79"/>
                <a:gd name="T68" fmla="*/ 9 w 57"/>
                <a:gd name="T69" fmla="*/ 18 h 79"/>
                <a:gd name="T70" fmla="*/ 10 w 57"/>
                <a:gd name="T71" fmla="*/ 21 h 79"/>
                <a:gd name="T72" fmla="*/ 10 w 57"/>
                <a:gd name="T73" fmla="*/ 25 h 79"/>
                <a:gd name="T74" fmla="*/ 10 w 57"/>
                <a:gd name="T75" fmla="*/ 28 h 79"/>
                <a:gd name="T76" fmla="*/ 9 w 57"/>
                <a:gd name="T77" fmla="*/ 31 h 79"/>
                <a:gd name="T78" fmla="*/ 7 w 57"/>
                <a:gd name="T79" fmla="*/ 35 h 79"/>
                <a:gd name="T80" fmla="*/ 4 w 57"/>
                <a:gd name="T81" fmla="*/ 37 h 79"/>
                <a:gd name="T82" fmla="*/ 1 w 57"/>
                <a:gd name="T83" fmla="*/ 39 h 79"/>
                <a:gd name="T84" fmla="*/ 1 w 57"/>
                <a:gd name="T85" fmla="*/ 39 h 79"/>
                <a:gd name="T86" fmla="*/ 0 w 57"/>
                <a:gd name="T87" fmla="*/ 39 h 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7" h="79">
                  <a:moveTo>
                    <a:pt x="0" y="79"/>
                  </a:moveTo>
                  <a:lnTo>
                    <a:pt x="13" y="79"/>
                  </a:lnTo>
                  <a:lnTo>
                    <a:pt x="13" y="75"/>
                  </a:lnTo>
                  <a:lnTo>
                    <a:pt x="14" y="73"/>
                  </a:lnTo>
                  <a:lnTo>
                    <a:pt x="16" y="72"/>
                  </a:lnTo>
                  <a:lnTo>
                    <a:pt x="17" y="72"/>
                  </a:lnTo>
                  <a:lnTo>
                    <a:pt x="18" y="72"/>
                  </a:lnTo>
                  <a:lnTo>
                    <a:pt x="21" y="73"/>
                  </a:lnTo>
                  <a:lnTo>
                    <a:pt x="23" y="75"/>
                  </a:lnTo>
                  <a:lnTo>
                    <a:pt x="26" y="75"/>
                  </a:lnTo>
                  <a:lnTo>
                    <a:pt x="27" y="75"/>
                  </a:lnTo>
                  <a:lnTo>
                    <a:pt x="30" y="75"/>
                  </a:lnTo>
                  <a:lnTo>
                    <a:pt x="36" y="70"/>
                  </a:lnTo>
                  <a:lnTo>
                    <a:pt x="40" y="65"/>
                  </a:lnTo>
                  <a:lnTo>
                    <a:pt x="44" y="60"/>
                  </a:lnTo>
                  <a:lnTo>
                    <a:pt x="49" y="55"/>
                  </a:lnTo>
                  <a:lnTo>
                    <a:pt x="51" y="49"/>
                  </a:lnTo>
                  <a:lnTo>
                    <a:pt x="54" y="43"/>
                  </a:lnTo>
                  <a:lnTo>
                    <a:pt x="56" y="36"/>
                  </a:lnTo>
                  <a:lnTo>
                    <a:pt x="57" y="30"/>
                  </a:lnTo>
                  <a:lnTo>
                    <a:pt x="57" y="23"/>
                  </a:lnTo>
                  <a:lnTo>
                    <a:pt x="57" y="16"/>
                  </a:lnTo>
                  <a:lnTo>
                    <a:pt x="54" y="7"/>
                  </a:lnTo>
                  <a:lnTo>
                    <a:pt x="50" y="3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30" y="4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7" y="14"/>
                  </a:lnTo>
                  <a:lnTo>
                    <a:pt x="16" y="16"/>
                  </a:lnTo>
                  <a:lnTo>
                    <a:pt x="17" y="22"/>
                  </a:lnTo>
                  <a:lnTo>
                    <a:pt x="18" y="29"/>
                  </a:lnTo>
                  <a:lnTo>
                    <a:pt x="18" y="36"/>
                  </a:lnTo>
                  <a:lnTo>
                    <a:pt x="20" y="43"/>
                  </a:lnTo>
                  <a:lnTo>
                    <a:pt x="20" y="50"/>
                  </a:lnTo>
                  <a:lnTo>
                    <a:pt x="20" y="57"/>
                  </a:lnTo>
                  <a:lnTo>
                    <a:pt x="17" y="63"/>
                  </a:lnTo>
                  <a:lnTo>
                    <a:pt x="14" y="70"/>
                  </a:lnTo>
                  <a:lnTo>
                    <a:pt x="8" y="75"/>
                  </a:lnTo>
                  <a:lnTo>
                    <a:pt x="1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36" name="Freeform 67"/>
            <p:cNvSpPr>
              <a:spLocks/>
            </p:cNvSpPr>
            <p:nvPr/>
          </p:nvSpPr>
          <p:spPr bwMode="auto">
            <a:xfrm>
              <a:off x="2161" y="1551"/>
              <a:ext cx="1" cy="14"/>
            </a:xfrm>
            <a:custGeom>
              <a:avLst/>
              <a:gdLst>
                <a:gd name="T0" fmla="*/ 1 w 3"/>
                <a:gd name="T1" fmla="*/ 0 h 27"/>
                <a:gd name="T2" fmla="*/ 0 w 3"/>
                <a:gd name="T3" fmla="*/ 0 h 27"/>
                <a:gd name="T4" fmla="*/ 0 w 3"/>
                <a:gd name="T5" fmla="*/ 14 h 27"/>
                <a:gd name="T6" fmla="*/ 1 w 3"/>
                <a:gd name="T7" fmla="*/ 14 h 27"/>
                <a:gd name="T8" fmla="*/ 1 w 3"/>
                <a:gd name="T9" fmla="*/ 0 h 27"/>
                <a:gd name="T10" fmla="*/ 1 w 3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7">
                  <a:moveTo>
                    <a:pt x="3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37" name="Freeform 68"/>
            <p:cNvSpPr>
              <a:spLocks/>
            </p:cNvSpPr>
            <p:nvPr/>
          </p:nvSpPr>
          <p:spPr bwMode="auto">
            <a:xfrm>
              <a:off x="2174" y="1582"/>
              <a:ext cx="12" cy="12"/>
            </a:xfrm>
            <a:custGeom>
              <a:avLst/>
              <a:gdLst>
                <a:gd name="T0" fmla="*/ 11 w 25"/>
                <a:gd name="T1" fmla="*/ 2 h 24"/>
                <a:gd name="T2" fmla="*/ 1 w 25"/>
                <a:gd name="T3" fmla="*/ 0 h 24"/>
                <a:gd name="T4" fmla="*/ 0 w 25"/>
                <a:gd name="T5" fmla="*/ 10 h 24"/>
                <a:gd name="T6" fmla="*/ 6 w 25"/>
                <a:gd name="T7" fmla="*/ 12 h 24"/>
                <a:gd name="T8" fmla="*/ 8 w 25"/>
                <a:gd name="T9" fmla="*/ 12 h 24"/>
                <a:gd name="T10" fmla="*/ 9 w 25"/>
                <a:gd name="T11" fmla="*/ 12 h 24"/>
                <a:gd name="T12" fmla="*/ 10 w 25"/>
                <a:gd name="T13" fmla="*/ 10 h 24"/>
                <a:gd name="T14" fmla="*/ 11 w 25"/>
                <a:gd name="T15" fmla="*/ 9 h 24"/>
                <a:gd name="T16" fmla="*/ 11 w 25"/>
                <a:gd name="T17" fmla="*/ 8 h 24"/>
                <a:gd name="T18" fmla="*/ 11 w 25"/>
                <a:gd name="T19" fmla="*/ 7 h 24"/>
                <a:gd name="T20" fmla="*/ 11 w 25"/>
                <a:gd name="T21" fmla="*/ 6 h 24"/>
                <a:gd name="T22" fmla="*/ 12 w 25"/>
                <a:gd name="T23" fmla="*/ 4 h 24"/>
                <a:gd name="T24" fmla="*/ 12 w 25"/>
                <a:gd name="T25" fmla="*/ 3 h 24"/>
                <a:gd name="T26" fmla="*/ 12 w 25"/>
                <a:gd name="T27" fmla="*/ 2 h 24"/>
                <a:gd name="T28" fmla="*/ 12 w 25"/>
                <a:gd name="T29" fmla="*/ 2 h 24"/>
                <a:gd name="T30" fmla="*/ 11 w 25"/>
                <a:gd name="T31" fmla="*/ 2 h 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" h="24">
                  <a:moveTo>
                    <a:pt x="23" y="3"/>
                  </a:moveTo>
                  <a:lnTo>
                    <a:pt x="3" y="0"/>
                  </a:lnTo>
                  <a:lnTo>
                    <a:pt x="0" y="20"/>
                  </a:lnTo>
                  <a:lnTo>
                    <a:pt x="13" y="24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0"/>
                  </a:lnTo>
                  <a:lnTo>
                    <a:pt x="22" y="18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8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38" name="Freeform 69"/>
            <p:cNvSpPr>
              <a:spLocks/>
            </p:cNvSpPr>
            <p:nvPr/>
          </p:nvSpPr>
          <p:spPr bwMode="auto">
            <a:xfrm>
              <a:off x="2332" y="1620"/>
              <a:ext cx="3" cy="1"/>
            </a:xfrm>
            <a:custGeom>
              <a:avLst/>
              <a:gdLst>
                <a:gd name="T0" fmla="*/ 3 w 6"/>
                <a:gd name="T1" fmla="*/ 0 h 1"/>
                <a:gd name="T2" fmla="*/ 0 w 6"/>
                <a:gd name="T3" fmla="*/ 0 h 1"/>
                <a:gd name="T4" fmla="*/ 0 w 6"/>
                <a:gd name="T5" fmla="*/ 0 h 1"/>
                <a:gd name="T6" fmla="*/ 1 w 6"/>
                <a:gd name="T7" fmla="*/ 0 h 1"/>
                <a:gd name="T8" fmla="*/ 1 w 6"/>
                <a:gd name="T9" fmla="*/ 0 h 1"/>
                <a:gd name="T10" fmla="*/ 2 w 6"/>
                <a:gd name="T11" fmla="*/ 0 h 1"/>
                <a:gd name="T12" fmla="*/ 2 w 6"/>
                <a:gd name="T13" fmla="*/ 0 h 1"/>
                <a:gd name="T14" fmla="*/ 2 w 6"/>
                <a:gd name="T15" fmla="*/ 0 h 1"/>
                <a:gd name="T16" fmla="*/ 2 w 6"/>
                <a:gd name="T17" fmla="*/ 0 h 1"/>
                <a:gd name="T18" fmla="*/ 2 w 6"/>
                <a:gd name="T19" fmla="*/ 0 h 1"/>
                <a:gd name="T20" fmla="*/ 3 w 6"/>
                <a:gd name="T21" fmla="*/ 0 h 1"/>
                <a:gd name="T22" fmla="*/ 3 w 6"/>
                <a:gd name="T23" fmla="*/ 0 h 1"/>
                <a:gd name="T24" fmla="*/ 3 w 6"/>
                <a:gd name="T25" fmla="*/ 0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39" name="Freeform 70"/>
            <p:cNvSpPr>
              <a:spLocks/>
            </p:cNvSpPr>
            <p:nvPr/>
          </p:nvSpPr>
          <p:spPr bwMode="auto">
            <a:xfrm>
              <a:off x="2325" y="1619"/>
              <a:ext cx="7" cy="1"/>
            </a:xfrm>
            <a:custGeom>
              <a:avLst/>
              <a:gdLst>
                <a:gd name="T0" fmla="*/ 0 w 14"/>
                <a:gd name="T1" fmla="*/ 1 h 2"/>
                <a:gd name="T2" fmla="*/ 7 w 14"/>
                <a:gd name="T3" fmla="*/ 1 h 2"/>
                <a:gd name="T4" fmla="*/ 6 w 14"/>
                <a:gd name="T5" fmla="*/ 1 h 2"/>
                <a:gd name="T6" fmla="*/ 6 w 14"/>
                <a:gd name="T7" fmla="*/ 0 h 2"/>
                <a:gd name="T8" fmla="*/ 5 w 14"/>
                <a:gd name="T9" fmla="*/ 0 h 2"/>
                <a:gd name="T10" fmla="*/ 4 w 14"/>
                <a:gd name="T11" fmla="*/ 0 h 2"/>
                <a:gd name="T12" fmla="*/ 3 w 14"/>
                <a:gd name="T13" fmla="*/ 0 h 2"/>
                <a:gd name="T14" fmla="*/ 2 w 14"/>
                <a:gd name="T15" fmla="*/ 0 h 2"/>
                <a:gd name="T16" fmla="*/ 1 w 14"/>
                <a:gd name="T17" fmla="*/ 0 h 2"/>
                <a:gd name="T18" fmla="*/ 1 w 14"/>
                <a:gd name="T19" fmla="*/ 0 h 2"/>
                <a:gd name="T20" fmla="*/ 1 w 14"/>
                <a:gd name="T21" fmla="*/ 0 h 2"/>
                <a:gd name="T22" fmla="*/ 0 w 14"/>
                <a:gd name="T23" fmla="*/ 1 h 2"/>
                <a:gd name="T24" fmla="*/ 0 w 14"/>
                <a:gd name="T25" fmla="*/ 1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" h="2">
                  <a:moveTo>
                    <a:pt x="0" y="2"/>
                  </a:moveTo>
                  <a:lnTo>
                    <a:pt x="14" y="2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40" name="Freeform 71"/>
            <p:cNvSpPr>
              <a:spLocks/>
            </p:cNvSpPr>
            <p:nvPr/>
          </p:nvSpPr>
          <p:spPr bwMode="auto">
            <a:xfrm>
              <a:off x="2309" y="1618"/>
              <a:ext cx="11" cy="2"/>
            </a:xfrm>
            <a:custGeom>
              <a:avLst/>
              <a:gdLst>
                <a:gd name="T0" fmla="*/ 11 w 21"/>
                <a:gd name="T1" fmla="*/ 0 h 5"/>
                <a:gd name="T2" fmla="*/ 0 w 21"/>
                <a:gd name="T3" fmla="*/ 0 h 5"/>
                <a:gd name="T4" fmla="*/ 0 w 21"/>
                <a:gd name="T5" fmla="*/ 2 h 5"/>
                <a:gd name="T6" fmla="*/ 11 w 21"/>
                <a:gd name="T7" fmla="*/ 2 h 5"/>
                <a:gd name="T8" fmla="*/ 11 w 21"/>
                <a:gd name="T9" fmla="*/ 0 h 5"/>
                <a:gd name="T10" fmla="*/ 11 w 21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5">
                  <a:moveTo>
                    <a:pt x="21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21" y="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41" name="Freeform 72"/>
            <p:cNvSpPr>
              <a:spLocks/>
            </p:cNvSpPr>
            <p:nvPr/>
          </p:nvSpPr>
          <p:spPr bwMode="auto">
            <a:xfrm>
              <a:off x="2104" y="1845"/>
              <a:ext cx="3" cy="1"/>
            </a:xfrm>
            <a:custGeom>
              <a:avLst/>
              <a:gdLst>
                <a:gd name="T0" fmla="*/ 3 w 6"/>
                <a:gd name="T1" fmla="*/ 0 h 1"/>
                <a:gd name="T2" fmla="*/ 2 w 6"/>
                <a:gd name="T3" fmla="*/ 0 h 1"/>
                <a:gd name="T4" fmla="*/ 2 w 6"/>
                <a:gd name="T5" fmla="*/ 0 h 1"/>
                <a:gd name="T6" fmla="*/ 2 w 6"/>
                <a:gd name="T7" fmla="*/ 0 h 1"/>
                <a:gd name="T8" fmla="*/ 2 w 6"/>
                <a:gd name="T9" fmla="*/ 0 h 1"/>
                <a:gd name="T10" fmla="*/ 2 w 6"/>
                <a:gd name="T11" fmla="*/ 0 h 1"/>
                <a:gd name="T12" fmla="*/ 1 w 6"/>
                <a:gd name="T13" fmla="*/ 0 h 1"/>
                <a:gd name="T14" fmla="*/ 1 w 6"/>
                <a:gd name="T15" fmla="*/ 0 h 1"/>
                <a:gd name="T16" fmla="*/ 1 w 6"/>
                <a:gd name="T17" fmla="*/ 0 h 1"/>
                <a:gd name="T18" fmla="*/ 1 w 6"/>
                <a:gd name="T19" fmla="*/ 0 h 1"/>
                <a:gd name="T20" fmla="*/ 0 w 6"/>
                <a:gd name="T21" fmla="*/ 0 h 1"/>
                <a:gd name="T22" fmla="*/ 1 w 6"/>
                <a:gd name="T23" fmla="*/ 0 h 1"/>
                <a:gd name="T24" fmla="*/ 1 w 6"/>
                <a:gd name="T25" fmla="*/ 0 h 1"/>
                <a:gd name="T26" fmla="*/ 1 w 6"/>
                <a:gd name="T27" fmla="*/ 1 h 1"/>
                <a:gd name="T28" fmla="*/ 1 w 6"/>
                <a:gd name="T29" fmla="*/ 1 h 1"/>
                <a:gd name="T30" fmla="*/ 2 w 6"/>
                <a:gd name="T31" fmla="*/ 1 h 1"/>
                <a:gd name="T32" fmla="*/ 2 w 6"/>
                <a:gd name="T33" fmla="*/ 1 h 1"/>
                <a:gd name="T34" fmla="*/ 2 w 6"/>
                <a:gd name="T35" fmla="*/ 1 h 1"/>
                <a:gd name="T36" fmla="*/ 2 w 6"/>
                <a:gd name="T37" fmla="*/ 1 h 1"/>
                <a:gd name="T38" fmla="*/ 2 w 6"/>
                <a:gd name="T39" fmla="*/ 0 h 1"/>
                <a:gd name="T40" fmla="*/ 3 w 6"/>
                <a:gd name="T41" fmla="*/ 0 h 1"/>
                <a:gd name="T42" fmla="*/ 3 w 6"/>
                <a:gd name="T43" fmla="*/ 0 h 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42" name="Freeform 73"/>
            <p:cNvSpPr>
              <a:spLocks/>
            </p:cNvSpPr>
            <p:nvPr/>
          </p:nvSpPr>
          <p:spPr bwMode="auto">
            <a:xfrm>
              <a:off x="2008" y="1635"/>
              <a:ext cx="97" cy="208"/>
            </a:xfrm>
            <a:custGeom>
              <a:avLst/>
              <a:gdLst>
                <a:gd name="T0" fmla="*/ 9 w 195"/>
                <a:gd name="T1" fmla="*/ 39 h 415"/>
                <a:gd name="T2" fmla="*/ 10 w 195"/>
                <a:gd name="T3" fmla="*/ 40 h 415"/>
                <a:gd name="T4" fmla="*/ 11 w 195"/>
                <a:gd name="T5" fmla="*/ 40 h 415"/>
                <a:gd name="T6" fmla="*/ 13 w 195"/>
                <a:gd name="T7" fmla="*/ 42 h 415"/>
                <a:gd name="T8" fmla="*/ 13 w 195"/>
                <a:gd name="T9" fmla="*/ 44 h 415"/>
                <a:gd name="T10" fmla="*/ 13 w 195"/>
                <a:gd name="T11" fmla="*/ 45 h 415"/>
                <a:gd name="T12" fmla="*/ 11 w 195"/>
                <a:gd name="T13" fmla="*/ 47 h 415"/>
                <a:gd name="T14" fmla="*/ 9 w 195"/>
                <a:gd name="T15" fmla="*/ 47 h 415"/>
                <a:gd name="T16" fmla="*/ 11 w 195"/>
                <a:gd name="T17" fmla="*/ 50 h 415"/>
                <a:gd name="T18" fmla="*/ 14 w 195"/>
                <a:gd name="T19" fmla="*/ 52 h 415"/>
                <a:gd name="T20" fmla="*/ 16 w 195"/>
                <a:gd name="T21" fmla="*/ 52 h 415"/>
                <a:gd name="T22" fmla="*/ 19 w 195"/>
                <a:gd name="T23" fmla="*/ 56 h 415"/>
                <a:gd name="T24" fmla="*/ 18 w 195"/>
                <a:gd name="T25" fmla="*/ 57 h 415"/>
                <a:gd name="T26" fmla="*/ 17 w 195"/>
                <a:gd name="T27" fmla="*/ 57 h 415"/>
                <a:gd name="T28" fmla="*/ 18 w 195"/>
                <a:gd name="T29" fmla="*/ 62 h 415"/>
                <a:gd name="T30" fmla="*/ 23 w 195"/>
                <a:gd name="T31" fmla="*/ 83 h 415"/>
                <a:gd name="T32" fmla="*/ 36 w 195"/>
                <a:gd name="T33" fmla="*/ 115 h 415"/>
                <a:gd name="T34" fmla="*/ 51 w 195"/>
                <a:gd name="T35" fmla="*/ 144 h 415"/>
                <a:gd name="T36" fmla="*/ 61 w 195"/>
                <a:gd name="T37" fmla="*/ 154 h 415"/>
                <a:gd name="T38" fmla="*/ 50 w 195"/>
                <a:gd name="T39" fmla="*/ 129 h 415"/>
                <a:gd name="T40" fmla="*/ 38 w 195"/>
                <a:gd name="T41" fmla="*/ 105 h 415"/>
                <a:gd name="T42" fmla="*/ 28 w 195"/>
                <a:gd name="T43" fmla="*/ 81 h 415"/>
                <a:gd name="T44" fmla="*/ 29 w 195"/>
                <a:gd name="T45" fmla="*/ 80 h 415"/>
                <a:gd name="T46" fmla="*/ 30 w 195"/>
                <a:gd name="T47" fmla="*/ 80 h 415"/>
                <a:gd name="T48" fmla="*/ 31 w 195"/>
                <a:gd name="T49" fmla="*/ 80 h 415"/>
                <a:gd name="T50" fmla="*/ 43 w 195"/>
                <a:gd name="T51" fmla="*/ 103 h 415"/>
                <a:gd name="T52" fmla="*/ 61 w 195"/>
                <a:gd name="T53" fmla="*/ 136 h 415"/>
                <a:gd name="T54" fmla="*/ 79 w 195"/>
                <a:gd name="T55" fmla="*/ 170 h 415"/>
                <a:gd name="T56" fmla="*/ 93 w 195"/>
                <a:gd name="T57" fmla="*/ 194 h 415"/>
                <a:gd name="T58" fmla="*/ 94 w 195"/>
                <a:gd name="T59" fmla="*/ 198 h 415"/>
                <a:gd name="T60" fmla="*/ 94 w 195"/>
                <a:gd name="T61" fmla="*/ 203 h 415"/>
                <a:gd name="T62" fmla="*/ 95 w 195"/>
                <a:gd name="T63" fmla="*/ 208 h 415"/>
                <a:gd name="T64" fmla="*/ 96 w 195"/>
                <a:gd name="T65" fmla="*/ 204 h 415"/>
                <a:gd name="T66" fmla="*/ 97 w 195"/>
                <a:gd name="T67" fmla="*/ 201 h 415"/>
                <a:gd name="T68" fmla="*/ 95 w 195"/>
                <a:gd name="T69" fmla="*/ 197 h 415"/>
                <a:gd name="T70" fmla="*/ 94 w 195"/>
                <a:gd name="T71" fmla="*/ 188 h 415"/>
                <a:gd name="T72" fmla="*/ 90 w 195"/>
                <a:gd name="T73" fmla="*/ 179 h 415"/>
                <a:gd name="T74" fmla="*/ 85 w 195"/>
                <a:gd name="T75" fmla="*/ 170 h 415"/>
                <a:gd name="T76" fmla="*/ 81 w 195"/>
                <a:gd name="T77" fmla="*/ 159 h 415"/>
                <a:gd name="T78" fmla="*/ 74 w 195"/>
                <a:gd name="T79" fmla="*/ 146 h 415"/>
                <a:gd name="T80" fmla="*/ 67 w 195"/>
                <a:gd name="T81" fmla="*/ 133 h 415"/>
                <a:gd name="T82" fmla="*/ 59 w 195"/>
                <a:gd name="T83" fmla="*/ 123 h 415"/>
                <a:gd name="T84" fmla="*/ 41 w 195"/>
                <a:gd name="T85" fmla="*/ 88 h 415"/>
                <a:gd name="T86" fmla="*/ 22 w 195"/>
                <a:gd name="T87" fmla="*/ 52 h 415"/>
                <a:gd name="T88" fmla="*/ 5 w 195"/>
                <a:gd name="T89" fmla="*/ 13 h 415"/>
                <a:gd name="T90" fmla="*/ 0 w 195"/>
                <a:gd name="T91" fmla="*/ 7 h 415"/>
                <a:gd name="T92" fmla="*/ 2 w 195"/>
                <a:gd name="T93" fmla="*/ 17 h 415"/>
                <a:gd name="T94" fmla="*/ 6 w 195"/>
                <a:gd name="T95" fmla="*/ 27 h 415"/>
                <a:gd name="T96" fmla="*/ 9 w 195"/>
                <a:gd name="T97" fmla="*/ 35 h 415"/>
                <a:gd name="T98" fmla="*/ 9 w 195"/>
                <a:gd name="T99" fmla="*/ 37 h 415"/>
                <a:gd name="T100" fmla="*/ 9 w 195"/>
                <a:gd name="T101" fmla="*/ 38 h 415"/>
                <a:gd name="T102" fmla="*/ 8 w 195"/>
                <a:gd name="T103" fmla="*/ 39 h 41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5" h="415">
                  <a:moveTo>
                    <a:pt x="17" y="77"/>
                  </a:moveTo>
                  <a:lnTo>
                    <a:pt x="17" y="77"/>
                  </a:lnTo>
                  <a:lnTo>
                    <a:pt x="19" y="77"/>
                  </a:lnTo>
                  <a:lnTo>
                    <a:pt x="19" y="79"/>
                  </a:lnTo>
                  <a:lnTo>
                    <a:pt x="20" y="79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6" y="83"/>
                  </a:lnTo>
                  <a:lnTo>
                    <a:pt x="26" y="84"/>
                  </a:lnTo>
                  <a:lnTo>
                    <a:pt x="26" y="86"/>
                  </a:lnTo>
                  <a:lnTo>
                    <a:pt x="26" y="87"/>
                  </a:lnTo>
                  <a:lnTo>
                    <a:pt x="26" y="89"/>
                  </a:lnTo>
                  <a:lnTo>
                    <a:pt x="26" y="90"/>
                  </a:lnTo>
                  <a:lnTo>
                    <a:pt x="24" y="91"/>
                  </a:lnTo>
                  <a:lnTo>
                    <a:pt x="24" y="93"/>
                  </a:lnTo>
                  <a:lnTo>
                    <a:pt x="23" y="93"/>
                  </a:lnTo>
                  <a:lnTo>
                    <a:pt x="19" y="90"/>
                  </a:lnTo>
                  <a:lnTo>
                    <a:pt x="19" y="91"/>
                  </a:lnTo>
                  <a:lnTo>
                    <a:pt x="19" y="94"/>
                  </a:lnTo>
                  <a:lnTo>
                    <a:pt x="20" y="96"/>
                  </a:lnTo>
                  <a:lnTo>
                    <a:pt x="22" y="97"/>
                  </a:lnTo>
                  <a:lnTo>
                    <a:pt x="23" y="99"/>
                  </a:lnTo>
                  <a:lnTo>
                    <a:pt x="24" y="100"/>
                  </a:lnTo>
                  <a:lnTo>
                    <a:pt x="27" y="101"/>
                  </a:lnTo>
                  <a:lnTo>
                    <a:pt x="29" y="104"/>
                  </a:lnTo>
                  <a:lnTo>
                    <a:pt x="29" y="106"/>
                  </a:lnTo>
                  <a:lnTo>
                    <a:pt x="30" y="107"/>
                  </a:lnTo>
                  <a:lnTo>
                    <a:pt x="33" y="103"/>
                  </a:lnTo>
                  <a:lnTo>
                    <a:pt x="40" y="110"/>
                  </a:lnTo>
                  <a:lnTo>
                    <a:pt x="39" y="110"/>
                  </a:lnTo>
                  <a:lnTo>
                    <a:pt x="39" y="111"/>
                  </a:lnTo>
                  <a:lnTo>
                    <a:pt x="37" y="111"/>
                  </a:lnTo>
                  <a:lnTo>
                    <a:pt x="36" y="113"/>
                  </a:lnTo>
                  <a:lnTo>
                    <a:pt x="34" y="113"/>
                  </a:lnTo>
                  <a:lnTo>
                    <a:pt x="33" y="113"/>
                  </a:lnTo>
                  <a:lnTo>
                    <a:pt x="36" y="124"/>
                  </a:lnTo>
                  <a:lnTo>
                    <a:pt x="33" y="124"/>
                  </a:lnTo>
                  <a:lnTo>
                    <a:pt x="40" y="146"/>
                  </a:lnTo>
                  <a:lnTo>
                    <a:pt x="47" y="166"/>
                  </a:lnTo>
                  <a:lnTo>
                    <a:pt x="56" y="187"/>
                  </a:lnTo>
                  <a:lnTo>
                    <a:pt x="65" y="207"/>
                  </a:lnTo>
                  <a:lnTo>
                    <a:pt x="73" y="229"/>
                  </a:lnTo>
                  <a:lnTo>
                    <a:pt x="82" y="249"/>
                  </a:lnTo>
                  <a:lnTo>
                    <a:pt x="93" y="269"/>
                  </a:lnTo>
                  <a:lnTo>
                    <a:pt x="103" y="288"/>
                  </a:lnTo>
                  <a:lnTo>
                    <a:pt x="116" y="308"/>
                  </a:lnTo>
                  <a:lnTo>
                    <a:pt x="129" y="326"/>
                  </a:lnTo>
                  <a:lnTo>
                    <a:pt x="123" y="308"/>
                  </a:lnTo>
                  <a:lnTo>
                    <a:pt x="116" y="291"/>
                  </a:lnTo>
                  <a:lnTo>
                    <a:pt x="109" y="275"/>
                  </a:lnTo>
                  <a:lnTo>
                    <a:pt x="100" y="258"/>
                  </a:lnTo>
                  <a:lnTo>
                    <a:pt x="93" y="242"/>
                  </a:lnTo>
                  <a:lnTo>
                    <a:pt x="85" y="225"/>
                  </a:lnTo>
                  <a:lnTo>
                    <a:pt x="77" y="209"/>
                  </a:lnTo>
                  <a:lnTo>
                    <a:pt x="69" y="193"/>
                  </a:lnTo>
                  <a:lnTo>
                    <a:pt x="63" y="177"/>
                  </a:lnTo>
                  <a:lnTo>
                    <a:pt x="57" y="162"/>
                  </a:lnTo>
                  <a:lnTo>
                    <a:pt x="59" y="160"/>
                  </a:lnTo>
                  <a:lnTo>
                    <a:pt x="59" y="159"/>
                  </a:lnTo>
                  <a:lnTo>
                    <a:pt x="60" y="159"/>
                  </a:lnTo>
                  <a:lnTo>
                    <a:pt x="62" y="159"/>
                  </a:lnTo>
                  <a:lnTo>
                    <a:pt x="63" y="159"/>
                  </a:lnTo>
                  <a:lnTo>
                    <a:pt x="65" y="159"/>
                  </a:lnTo>
                  <a:lnTo>
                    <a:pt x="76" y="182"/>
                  </a:lnTo>
                  <a:lnTo>
                    <a:pt x="86" y="205"/>
                  </a:lnTo>
                  <a:lnTo>
                    <a:pt x="99" y="226"/>
                  </a:lnTo>
                  <a:lnTo>
                    <a:pt x="110" y="249"/>
                  </a:lnTo>
                  <a:lnTo>
                    <a:pt x="122" y="272"/>
                  </a:lnTo>
                  <a:lnTo>
                    <a:pt x="135" y="295"/>
                  </a:lnTo>
                  <a:lnTo>
                    <a:pt x="148" y="316"/>
                  </a:lnTo>
                  <a:lnTo>
                    <a:pt x="159" y="339"/>
                  </a:lnTo>
                  <a:lnTo>
                    <a:pt x="172" y="362"/>
                  </a:lnTo>
                  <a:lnTo>
                    <a:pt x="185" y="385"/>
                  </a:lnTo>
                  <a:lnTo>
                    <a:pt x="186" y="387"/>
                  </a:lnTo>
                  <a:lnTo>
                    <a:pt x="186" y="389"/>
                  </a:lnTo>
                  <a:lnTo>
                    <a:pt x="188" y="392"/>
                  </a:lnTo>
                  <a:lnTo>
                    <a:pt x="188" y="395"/>
                  </a:lnTo>
                  <a:lnTo>
                    <a:pt x="189" y="399"/>
                  </a:lnTo>
                  <a:lnTo>
                    <a:pt x="189" y="402"/>
                  </a:lnTo>
                  <a:lnTo>
                    <a:pt x="189" y="405"/>
                  </a:lnTo>
                  <a:lnTo>
                    <a:pt x="191" y="410"/>
                  </a:lnTo>
                  <a:lnTo>
                    <a:pt x="191" y="412"/>
                  </a:lnTo>
                  <a:lnTo>
                    <a:pt x="191" y="415"/>
                  </a:lnTo>
                  <a:lnTo>
                    <a:pt x="192" y="412"/>
                  </a:lnTo>
                  <a:lnTo>
                    <a:pt x="192" y="411"/>
                  </a:lnTo>
                  <a:lnTo>
                    <a:pt x="193" y="408"/>
                  </a:lnTo>
                  <a:lnTo>
                    <a:pt x="193" y="405"/>
                  </a:lnTo>
                  <a:lnTo>
                    <a:pt x="195" y="402"/>
                  </a:lnTo>
                  <a:lnTo>
                    <a:pt x="195" y="401"/>
                  </a:lnTo>
                  <a:lnTo>
                    <a:pt x="193" y="398"/>
                  </a:lnTo>
                  <a:lnTo>
                    <a:pt x="193" y="395"/>
                  </a:lnTo>
                  <a:lnTo>
                    <a:pt x="191" y="394"/>
                  </a:lnTo>
                  <a:lnTo>
                    <a:pt x="188" y="392"/>
                  </a:lnTo>
                  <a:lnTo>
                    <a:pt x="189" y="384"/>
                  </a:lnTo>
                  <a:lnTo>
                    <a:pt x="188" y="375"/>
                  </a:lnTo>
                  <a:lnTo>
                    <a:pt x="186" y="368"/>
                  </a:lnTo>
                  <a:lnTo>
                    <a:pt x="183" y="362"/>
                  </a:lnTo>
                  <a:lnTo>
                    <a:pt x="181" y="357"/>
                  </a:lnTo>
                  <a:lnTo>
                    <a:pt x="176" y="351"/>
                  </a:lnTo>
                  <a:lnTo>
                    <a:pt x="173" y="345"/>
                  </a:lnTo>
                  <a:lnTo>
                    <a:pt x="170" y="339"/>
                  </a:lnTo>
                  <a:lnTo>
                    <a:pt x="169" y="334"/>
                  </a:lnTo>
                  <a:lnTo>
                    <a:pt x="168" y="326"/>
                  </a:lnTo>
                  <a:lnTo>
                    <a:pt x="162" y="318"/>
                  </a:lnTo>
                  <a:lnTo>
                    <a:pt x="156" y="309"/>
                  </a:lnTo>
                  <a:lnTo>
                    <a:pt x="152" y="301"/>
                  </a:lnTo>
                  <a:lnTo>
                    <a:pt x="148" y="292"/>
                  </a:lnTo>
                  <a:lnTo>
                    <a:pt x="143" y="283"/>
                  </a:lnTo>
                  <a:lnTo>
                    <a:pt x="139" y="275"/>
                  </a:lnTo>
                  <a:lnTo>
                    <a:pt x="135" y="266"/>
                  </a:lnTo>
                  <a:lnTo>
                    <a:pt x="130" y="258"/>
                  </a:lnTo>
                  <a:lnTo>
                    <a:pt x="125" y="250"/>
                  </a:lnTo>
                  <a:lnTo>
                    <a:pt x="119" y="245"/>
                  </a:lnTo>
                  <a:lnTo>
                    <a:pt x="107" y="223"/>
                  </a:lnTo>
                  <a:lnTo>
                    <a:pt x="95" y="200"/>
                  </a:lnTo>
                  <a:lnTo>
                    <a:pt x="82" y="176"/>
                  </a:lnTo>
                  <a:lnTo>
                    <a:pt x="69" y="152"/>
                  </a:lnTo>
                  <a:lnTo>
                    <a:pt x="56" y="127"/>
                  </a:lnTo>
                  <a:lnTo>
                    <a:pt x="44" y="103"/>
                  </a:lnTo>
                  <a:lnTo>
                    <a:pt x="32" y="77"/>
                  </a:lnTo>
                  <a:lnTo>
                    <a:pt x="22" y="51"/>
                  </a:lnTo>
                  <a:lnTo>
                    <a:pt x="10" y="26"/>
                  </a:lnTo>
                  <a:lnTo>
                    <a:pt x="1" y="0"/>
                  </a:lnTo>
                  <a:lnTo>
                    <a:pt x="0" y="7"/>
                  </a:lnTo>
                  <a:lnTo>
                    <a:pt x="0" y="14"/>
                  </a:lnTo>
                  <a:lnTo>
                    <a:pt x="1" y="21"/>
                  </a:lnTo>
                  <a:lnTo>
                    <a:pt x="3" y="28"/>
                  </a:lnTo>
                  <a:lnTo>
                    <a:pt x="4" y="34"/>
                  </a:lnTo>
                  <a:lnTo>
                    <a:pt x="7" y="41"/>
                  </a:lnTo>
                  <a:lnTo>
                    <a:pt x="10" y="47"/>
                  </a:lnTo>
                  <a:lnTo>
                    <a:pt x="13" y="53"/>
                  </a:lnTo>
                  <a:lnTo>
                    <a:pt x="16" y="60"/>
                  </a:lnTo>
                  <a:lnTo>
                    <a:pt x="19" y="66"/>
                  </a:lnTo>
                  <a:lnTo>
                    <a:pt x="19" y="69"/>
                  </a:lnTo>
                  <a:lnTo>
                    <a:pt x="19" y="70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9" y="74"/>
                  </a:lnTo>
                  <a:lnTo>
                    <a:pt x="19" y="76"/>
                  </a:lnTo>
                  <a:lnTo>
                    <a:pt x="17" y="7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43" name="Freeform 74"/>
            <p:cNvSpPr>
              <a:spLocks/>
            </p:cNvSpPr>
            <p:nvPr/>
          </p:nvSpPr>
          <p:spPr bwMode="auto">
            <a:xfrm>
              <a:off x="2103" y="1843"/>
              <a:ext cx="1" cy="2"/>
            </a:xfrm>
            <a:custGeom>
              <a:avLst/>
              <a:gdLst>
                <a:gd name="T0" fmla="*/ 1 w 1"/>
                <a:gd name="T1" fmla="*/ 1 h 5"/>
                <a:gd name="T2" fmla="*/ 1 w 1"/>
                <a:gd name="T3" fmla="*/ 2 h 5"/>
                <a:gd name="T4" fmla="*/ 1 w 1"/>
                <a:gd name="T5" fmla="*/ 1 h 5"/>
                <a:gd name="T6" fmla="*/ 1 w 1"/>
                <a:gd name="T7" fmla="*/ 1 h 5"/>
                <a:gd name="T8" fmla="*/ 1 w 1"/>
                <a:gd name="T9" fmla="*/ 1 h 5"/>
                <a:gd name="T10" fmla="*/ 1 w 1"/>
                <a:gd name="T11" fmla="*/ 1 h 5"/>
                <a:gd name="T12" fmla="*/ 1 w 1"/>
                <a:gd name="T13" fmla="*/ 1 h 5"/>
                <a:gd name="T14" fmla="*/ 1 w 1"/>
                <a:gd name="T15" fmla="*/ 1 h 5"/>
                <a:gd name="T16" fmla="*/ 0 w 1"/>
                <a:gd name="T17" fmla="*/ 0 h 5"/>
                <a:gd name="T18" fmla="*/ 0 w 1"/>
                <a:gd name="T19" fmla="*/ 0 h 5"/>
                <a:gd name="T20" fmla="*/ 0 w 1"/>
                <a:gd name="T21" fmla="*/ 0 h 5"/>
                <a:gd name="T22" fmla="*/ 0 w 1"/>
                <a:gd name="T23" fmla="*/ 0 h 5"/>
                <a:gd name="T24" fmla="*/ 0 w 1"/>
                <a:gd name="T25" fmla="*/ 1 h 5"/>
                <a:gd name="T26" fmla="*/ 0 w 1"/>
                <a:gd name="T27" fmla="*/ 1 h 5"/>
                <a:gd name="T28" fmla="*/ 0 w 1"/>
                <a:gd name="T29" fmla="*/ 1 h 5"/>
                <a:gd name="T30" fmla="*/ 0 w 1"/>
                <a:gd name="T31" fmla="*/ 1 h 5"/>
                <a:gd name="T32" fmla="*/ 0 w 1"/>
                <a:gd name="T33" fmla="*/ 1 h 5"/>
                <a:gd name="T34" fmla="*/ 1 w 1"/>
                <a:gd name="T35" fmla="*/ 1 h 5"/>
                <a:gd name="T36" fmla="*/ 1 w 1"/>
                <a:gd name="T37" fmla="*/ 2 h 5"/>
                <a:gd name="T38" fmla="*/ 1 w 1"/>
                <a:gd name="T39" fmla="*/ 2 h 5"/>
                <a:gd name="T40" fmla="*/ 1 w 1"/>
                <a:gd name="T41" fmla="*/ 2 h 5"/>
                <a:gd name="T42" fmla="*/ 1 w 1"/>
                <a:gd name="T43" fmla="*/ 2 h 5"/>
                <a:gd name="T44" fmla="*/ 1 w 1"/>
                <a:gd name="T45" fmla="*/ 1 h 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5">
                  <a:moveTo>
                    <a:pt x="1" y="3"/>
                  </a:moveTo>
                  <a:lnTo>
                    <a:pt x="1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44" name="Freeform 75"/>
            <p:cNvSpPr>
              <a:spLocks/>
            </p:cNvSpPr>
            <p:nvPr/>
          </p:nvSpPr>
          <p:spPr bwMode="auto">
            <a:xfrm>
              <a:off x="2016" y="1709"/>
              <a:ext cx="3" cy="8"/>
            </a:xfrm>
            <a:custGeom>
              <a:avLst/>
              <a:gdLst>
                <a:gd name="T0" fmla="*/ 1 w 7"/>
                <a:gd name="T1" fmla="*/ 0 h 18"/>
                <a:gd name="T2" fmla="*/ 0 w 7"/>
                <a:gd name="T3" fmla="*/ 0 h 18"/>
                <a:gd name="T4" fmla="*/ 1 w 7"/>
                <a:gd name="T5" fmla="*/ 8 h 18"/>
                <a:gd name="T6" fmla="*/ 3 w 7"/>
                <a:gd name="T7" fmla="*/ 8 h 18"/>
                <a:gd name="T8" fmla="*/ 1 w 7"/>
                <a:gd name="T9" fmla="*/ 0 h 18"/>
                <a:gd name="T10" fmla="*/ 1 w 7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18">
                  <a:moveTo>
                    <a:pt x="3" y="0"/>
                  </a:moveTo>
                  <a:lnTo>
                    <a:pt x="0" y="0"/>
                  </a:lnTo>
                  <a:lnTo>
                    <a:pt x="3" y="18"/>
                  </a:lnTo>
                  <a:lnTo>
                    <a:pt x="7" y="1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45" name="Freeform 76"/>
            <p:cNvSpPr>
              <a:spLocks/>
            </p:cNvSpPr>
            <p:nvPr/>
          </p:nvSpPr>
          <p:spPr bwMode="auto">
            <a:xfrm>
              <a:off x="2016" y="1721"/>
              <a:ext cx="26" cy="48"/>
            </a:xfrm>
            <a:custGeom>
              <a:avLst/>
              <a:gdLst>
                <a:gd name="T0" fmla="*/ 0 w 51"/>
                <a:gd name="T1" fmla="*/ 2 h 96"/>
                <a:gd name="T2" fmla="*/ 2 w 51"/>
                <a:gd name="T3" fmla="*/ 7 h 96"/>
                <a:gd name="T4" fmla="*/ 4 w 51"/>
                <a:gd name="T5" fmla="*/ 12 h 96"/>
                <a:gd name="T6" fmla="*/ 6 w 51"/>
                <a:gd name="T7" fmla="*/ 17 h 96"/>
                <a:gd name="T8" fmla="*/ 8 w 51"/>
                <a:gd name="T9" fmla="*/ 22 h 96"/>
                <a:gd name="T10" fmla="*/ 11 w 51"/>
                <a:gd name="T11" fmla="*/ 27 h 96"/>
                <a:gd name="T12" fmla="*/ 14 w 51"/>
                <a:gd name="T13" fmla="*/ 31 h 96"/>
                <a:gd name="T14" fmla="*/ 17 w 51"/>
                <a:gd name="T15" fmla="*/ 35 h 96"/>
                <a:gd name="T16" fmla="*/ 19 w 51"/>
                <a:gd name="T17" fmla="*/ 40 h 96"/>
                <a:gd name="T18" fmla="*/ 22 w 51"/>
                <a:gd name="T19" fmla="*/ 44 h 96"/>
                <a:gd name="T20" fmla="*/ 26 w 51"/>
                <a:gd name="T21" fmla="*/ 48 h 96"/>
                <a:gd name="T22" fmla="*/ 23 w 51"/>
                <a:gd name="T23" fmla="*/ 44 h 96"/>
                <a:gd name="T24" fmla="*/ 20 w 51"/>
                <a:gd name="T25" fmla="*/ 39 h 96"/>
                <a:gd name="T26" fmla="*/ 18 w 51"/>
                <a:gd name="T27" fmla="*/ 34 h 96"/>
                <a:gd name="T28" fmla="*/ 16 w 51"/>
                <a:gd name="T29" fmla="*/ 29 h 96"/>
                <a:gd name="T30" fmla="*/ 14 w 51"/>
                <a:gd name="T31" fmla="*/ 25 h 96"/>
                <a:gd name="T32" fmla="*/ 12 w 51"/>
                <a:gd name="T33" fmla="*/ 20 h 96"/>
                <a:gd name="T34" fmla="*/ 9 w 51"/>
                <a:gd name="T35" fmla="*/ 15 h 96"/>
                <a:gd name="T36" fmla="*/ 7 w 51"/>
                <a:gd name="T37" fmla="*/ 10 h 96"/>
                <a:gd name="T38" fmla="*/ 5 w 51"/>
                <a:gd name="T39" fmla="*/ 5 h 96"/>
                <a:gd name="T40" fmla="*/ 4 w 51"/>
                <a:gd name="T41" fmla="*/ 0 h 96"/>
                <a:gd name="T42" fmla="*/ 0 w 51"/>
                <a:gd name="T43" fmla="*/ 2 h 96"/>
                <a:gd name="T44" fmla="*/ 0 w 51"/>
                <a:gd name="T45" fmla="*/ 2 h 9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1" h="96">
                  <a:moveTo>
                    <a:pt x="0" y="4"/>
                  </a:moveTo>
                  <a:lnTo>
                    <a:pt x="3" y="14"/>
                  </a:lnTo>
                  <a:lnTo>
                    <a:pt x="7" y="24"/>
                  </a:lnTo>
                  <a:lnTo>
                    <a:pt x="11" y="33"/>
                  </a:lnTo>
                  <a:lnTo>
                    <a:pt x="16" y="43"/>
                  </a:lnTo>
                  <a:lnTo>
                    <a:pt x="21" y="53"/>
                  </a:lnTo>
                  <a:lnTo>
                    <a:pt x="27" y="61"/>
                  </a:lnTo>
                  <a:lnTo>
                    <a:pt x="33" y="70"/>
                  </a:lnTo>
                  <a:lnTo>
                    <a:pt x="38" y="80"/>
                  </a:lnTo>
                  <a:lnTo>
                    <a:pt x="44" y="87"/>
                  </a:lnTo>
                  <a:lnTo>
                    <a:pt x="51" y="96"/>
                  </a:lnTo>
                  <a:lnTo>
                    <a:pt x="46" y="87"/>
                  </a:lnTo>
                  <a:lnTo>
                    <a:pt x="40" y="77"/>
                  </a:lnTo>
                  <a:lnTo>
                    <a:pt x="36" y="68"/>
                  </a:lnTo>
                  <a:lnTo>
                    <a:pt x="31" y="58"/>
                  </a:lnTo>
                  <a:lnTo>
                    <a:pt x="27" y="50"/>
                  </a:lnTo>
                  <a:lnTo>
                    <a:pt x="23" y="40"/>
                  </a:lnTo>
                  <a:lnTo>
                    <a:pt x="18" y="30"/>
                  </a:lnTo>
                  <a:lnTo>
                    <a:pt x="14" y="20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46" name="Freeform 77"/>
            <p:cNvSpPr>
              <a:spLocks/>
            </p:cNvSpPr>
            <p:nvPr/>
          </p:nvSpPr>
          <p:spPr bwMode="auto">
            <a:xfrm>
              <a:off x="1987" y="1732"/>
              <a:ext cx="8" cy="30"/>
            </a:xfrm>
            <a:custGeom>
              <a:avLst/>
              <a:gdLst>
                <a:gd name="T0" fmla="*/ 4 w 17"/>
                <a:gd name="T1" fmla="*/ 0 h 62"/>
                <a:gd name="T2" fmla="*/ 0 w 17"/>
                <a:gd name="T3" fmla="*/ 30 h 62"/>
                <a:gd name="T4" fmla="*/ 8 w 17"/>
                <a:gd name="T5" fmla="*/ 30 h 62"/>
                <a:gd name="T6" fmla="*/ 5 w 17"/>
                <a:gd name="T7" fmla="*/ 0 h 62"/>
                <a:gd name="T8" fmla="*/ 5 w 17"/>
                <a:gd name="T9" fmla="*/ 0 h 62"/>
                <a:gd name="T10" fmla="*/ 4 w 17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62">
                  <a:moveTo>
                    <a:pt x="9" y="0"/>
                  </a:moveTo>
                  <a:lnTo>
                    <a:pt x="0" y="62"/>
                  </a:lnTo>
                  <a:lnTo>
                    <a:pt x="17" y="62"/>
                  </a:lnTo>
                  <a:lnTo>
                    <a:pt x="1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47" name="Freeform 78"/>
            <p:cNvSpPr>
              <a:spLocks/>
            </p:cNvSpPr>
            <p:nvPr/>
          </p:nvSpPr>
          <p:spPr bwMode="auto">
            <a:xfrm>
              <a:off x="1989" y="1767"/>
              <a:ext cx="8" cy="19"/>
            </a:xfrm>
            <a:custGeom>
              <a:avLst/>
              <a:gdLst>
                <a:gd name="T0" fmla="*/ 2 w 18"/>
                <a:gd name="T1" fmla="*/ 19 h 37"/>
                <a:gd name="T2" fmla="*/ 8 w 18"/>
                <a:gd name="T3" fmla="*/ 0 h 37"/>
                <a:gd name="T4" fmla="*/ 5 w 18"/>
                <a:gd name="T5" fmla="*/ 1 h 37"/>
                <a:gd name="T6" fmla="*/ 4 w 18"/>
                <a:gd name="T7" fmla="*/ 2 h 37"/>
                <a:gd name="T8" fmla="*/ 1 w 18"/>
                <a:gd name="T9" fmla="*/ 3 h 37"/>
                <a:gd name="T10" fmla="*/ 1 w 18"/>
                <a:gd name="T11" fmla="*/ 5 h 37"/>
                <a:gd name="T12" fmla="*/ 0 w 18"/>
                <a:gd name="T13" fmla="*/ 7 h 37"/>
                <a:gd name="T14" fmla="*/ 0 w 18"/>
                <a:gd name="T15" fmla="*/ 9 h 37"/>
                <a:gd name="T16" fmla="*/ 1 w 18"/>
                <a:gd name="T17" fmla="*/ 12 h 37"/>
                <a:gd name="T18" fmla="*/ 1 w 18"/>
                <a:gd name="T19" fmla="*/ 14 h 37"/>
                <a:gd name="T20" fmla="*/ 2 w 18"/>
                <a:gd name="T21" fmla="*/ 17 h 37"/>
                <a:gd name="T22" fmla="*/ 3 w 18"/>
                <a:gd name="T23" fmla="*/ 19 h 37"/>
                <a:gd name="T24" fmla="*/ 3 w 18"/>
                <a:gd name="T25" fmla="*/ 19 h 37"/>
                <a:gd name="T26" fmla="*/ 2 w 18"/>
                <a:gd name="T27" fmla="*/ 19 h 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" h="37">
                  <a:moveTo>
                    <a:pt x="5" y="37"/>
                  </a:moveTo>
                  <a:lnTo>
                    <a:pt x="18" y="0"/>
                  </a:lnTo>
                  <a:lnTo>
                    <a:pt x="12" y="1"/>
                  </a:lnTo>
                  <a:lnTo>
                    <a:pt x="8" y="3"/>
                  </a:lnTo>
                  <a:lnTo>
                    <a:pt x="3" y="6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3" y="28"/>
                  </a:lnTo>
                  <a:lnTo>
                    <a:pt x="5" y="33"/>
                  </a:lnTo>
                  <a:lnTo>
                    <a:pt x="6" y="37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48" name="Freeform 79"/>
            <p:cNvSpPr>
              <a:spLocks/>
            </p:cNvSpPr>
            <p:nvPr/>
          </p:nvSpPr>
          <p:spPr bwMode="auto">
            <a:xfrm>
              <a:off x="2433" y="1769"/>
              <a:ext cx="3" cy="16"/>
            </a:xfrm>
            <a:custGeom>
              <a:avLst/>
              <a:gdLst>
                <a:gd name="T0" fmla="*/ 0 w 4"/>
                <a:gd name="T1" fmla="*/ 15 h 31"/>
                <a:gd name="T2" fmla="*/ 3 w 4"/>
                <a:gd name="T3" fmla="*/ 16 h 31"/>
                <a:gd name="T4" fmla="*/ 3 w 4"/>
                <a:gd name="T5" fmla="*/ 0 h 31"/>
                <a:gd name="T6" fmla="*/ 0 w 4"/>
                <a:gd name="T7" fmla="*/ 0 h 31"/>
                <a:gd name="T8" fmla="*/ 0 w 4"/>
                <a:gd name="T9" fmla="*/ 16 h 31"/>
                <a:gd name="T10" fmla="*/ 0 w 4"/>
                <a:gd name="T11" fmla="*/ 16 h 31"/>
                <a:gd name="T12" fmla="*/ 0 w 4"/>
                <a:gd name="T13" fmla="*/ 15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31">
                  <a:moveTo>
                    <a:pt x="0" y="30"/>
                  </a:moveTo>
                  <a:lnTo>
                    <a:pt x="4" y="31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31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49" name="Freeform 80"/>
            <p:cNvSpPr>
              <a:spLocks/>
            </p:cNvSpPr>
            <p:nvPr/>
          </p:nvSpPr>
          <p:spPr bwMode="auto">
            <a:xfrm>
              <a:off x="1972" y="1807"/>
              <a:ext cx="8" cy="2"/>
            </a:xfrm>
            <a:custGeom>
              <a:avLst/>
              <a:gdLst>
                <a:gd name="T0" fmla="*/ 4 w 17"/>
                <a:gd name="T1" fmla="*/ 2 h 4"/>
                <a:gd name="T2" fmla="*/ 8 w 17"/>
                <a:gd name="T3" fmla="*/ 2 h 4"/>
                <a:gd name="T4" fmla="*/ 0 w 17"/>
                <a:gd name="T5" fmla="*/ 0 h 4"/>
                <a:gd name="T6" fmla="*/ 5 w 17"/>
                <a:gd name="T7" fmla="*/ 2 h 4"/>
                <a:gd name="T8" fmla="*/ 5 w 17"/>
                <a:gd name="T9" fmla="*/ 2 h 4"/>
                <a:gd name="T10" fmla="*/ 4 w 17"/>
                <a:gd name="T11" fmla="*/ 2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4">
                  <a:moveTo>
                    <a:pt x="9" y="4"/>
                  </a:moveTo>
                  <a:lnTo>
                    <a:pt x="17" y="4"/>
                  </a:lnTo>
                  <a:lnTo>
                    <a:pt x="0" y="0"/>
                  </a:lnTo>
                  <a:lnTo>
                    <a:pt x="10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50" name="Freeform 81"/>
            <p:cNvSpPr>
              <a:spLocks/>
            </p:cNvSpPr>
            <p:nvPr/>
          </p:nvSpPr>
          <p:spPr bwMode="auto">
            <a:xfrm>
              <a:off x="2011" y="1810"/>
              <a:ext cx="6" cy="85"/>
            </a:xfrm>
            <a:custGeom>
              <a:avLst/>
              <a:gdLst>
                <a:gd name="T0" fmla="*/ 3 w 13"/>
                <a:gd name="T1" fmla="*/ 7 h 169"/>
                <a:gd name="T2" fmla="*/ 3 w 13"/>
                <a:gd name="T3" fmla="*/ 10 h 169"/>
                <a:gd name="T4" fmla="*/ 2 w 13"/>
                <a:gd name="T5" fmla="*/ 12 h 169"/>
                <a:gd name="T6" fmla="*/ 2 w 13"/>
                <a:gd name="T7" fmla="*/ 15 h 169"/>
                <a:gd name="T8" fmla="*/ 2 w 13"/>
                <a:gd name="T9" fmla="*/ 18 h 169"/>
                <a:gd name="T10" fmla="*/ 2 w 13"/>
                <a:gd name="T11" fmla="*/ 20 h 169"/>
                <a:gd name="T12" fmla="*/ 2 w 13"/>
                <a:gd name="T13" fmla="*/ 23 h 169"/>
                <a:gd name="T14" fmla="*/ 3 w 13"/>
                <a:gd name="T15" fmla="*/ 26 h 169"/>
                <a:gd name="T16" fmla="*/ 3 w 13"/>
                <a:gd name="T17" fmla="*/ 28 h 169"/>
                <a:gd name="T18" fmla="*/ 3 w 13"/>
                <a:gd name="T19" fmla="*/ 32 h 169"/>
                <a:gd name="T20" fmla="*/ 3 w 13"/>
                <a:gd name="T21" fmla="*/ 35 h 169"/>
                <a:gd name="T22" fmla="*/ 1 w 13"/>
                <a:gd name="T23" fmla="*/ 33 h 169"/>
                <a:gd name="T24" fmla="*/ 1 w 13"/>
                <a:gd name="T25" fmla="*/ 43 h 169"/>
                <a:gd name="T26" fmla="*/ 0 w 13"/>
                <a:gd name="T27" fmla="*/ 42 h 169"/>
                <a:gd name="T28" fmla="*/ 0 w 13"/>
                <a:gd name="T29" fmla="*/ 42 h 169"/>
                <a:gd name="T30" fmla="*/ 0 w 13"/>
                <a:gd name="T31" fmla="*/ 44 h 169"/>
                <a:gd name="T32" fmla="*/ 0 w 13"/>
                <a:gd name="T33" fmla="*/ 45 h 169"/>
                <a:gd name="T34" fmla="*/ 0 w 13"/>
                <a:gd name="T35" fmla="*/ 46 h 169"/>
                <a:gd name="T36" fmla="*/ 0 w 13"/>
                <a:gd name="T37" fmla="*/ 47 h 169"/>
                <a:gd name="T38" fmla="*/ 1 w 13"/>
                <a:gd name="T39" fmla="*/ 49 h 169"/>
                <a:gd name="T40" fmla="*/ 1 w 13"/>
                <a:gd name="T41" fmla="*/ 50 h 169"/>
                <a:gd name="T42" fmla="*/ 2 w 13"/>
                <a:gd name="T43" fmla="*/ 51 h 169"/>
                <a:gd name="T44" fmla="*/ 3 w 13"/>
                <a:gd name="T45" fmla="*/ 52 h 169"/>
                <a:gd name="T46" fmla="*/ 3 w 13"/>
                <a:gd name="T47" fmla="*/ 53 h 169"/>
                <a:gd name="T48" fmla="*/ 3 w 13"/>
                <a:gd name="T49" fmla="*/ 56 h 169"/>
                <a:gd name="T50" fmla="*/ 2 w 13"/>
                <a:gd name="T51" fmla="*/ 59 h 169"/>
                <a:gd name="T52" fmla="*/ 1 w 13"/>
                <a:gd name="T53" fmla="*/ 62 h 169"/>
                <a:gd name="T54" fmla="*/ 1 w 13"/>
                <a:gd name="T55" fmla="*/ 65 h 169"/>
                <a:gd name="T56" fmla="*/ 1 w 13"/>
                <a:gd name="T57" fmla="*/ 68 h 169"/>
                <a:gd name="T58" fmla="*/ 1 w 13"/>
                <a:gd name="T59" fmla="*/ 71 h 169"/>
                <a:gd name="T60" fmla="*/ 1 w 13"/>
                <a:gd name="T61" fmla="*/ 75 h 169"/>
                <a:gd name="T62" fmla="*/ 2 w 13"/>
                <a:gd name="T63" fmla="*/ 78 h 169"/>
                <a:gd name="T64" fmla="*/ 3 w 13"/>
                <a:gd name="T65" fmla="*/ 81 h 169"/>
                <a:gd name="T66" fmla="*/ 3 w 13"/>
                <a:gd name="T67" fmla="*/ 85 h 169"/>
                <a:gd name="T68" fmla="*/ 5 w 13"/>
                <a:gd name="T69" fmla="*/ 85 h 169"/>
                <a:gd name="T70" fmla="*/ 6 w 13"/>
                <a:gd name="T71" fmla="*/ 0 h 169"/>
                <a:gd name="T72" fmla="*/ 5 w 13"/>
                <a:gd name="T73" fmla="*/ 10 h 169"/>
                <a:gd name="T74" fmla="*/ 5 w 13"/>
                <a:gd name="T75" fmla="*/ 10 h 169"/>
                <a:gd name="T76" fmla="*/ 4 w 13"/>
                <a:gd name="T77" fmla="*/ 9 h 169"/>
                <a:gd name="T78" fmla="*/ 4 w 13"/>
                <a:gd name="T79" fmla="*/ 9 h 169"/>
                <a:gd name="T80" fmla="*/ 3 w 13"/>
                <a:gd name="T81" fmla="*/ 9 h 169"/>
                <a:gd name="T82" fmla="*/ 3 w 13"/>
                <a:gd name="T83" fmla="*/ 9 h 169"/>
                <a:gd name="T84" fmla="*/ 3 w 13"/>
                <a:gd name="T85" fmla="*/ 9 h 169"/>
                <a:gd name="T86" fmla="*/ 3 w 13"/>
                <a:gd name="T87" fmla="*/ 8 h 169"/>
                <a:gd name="T88" fmla="*/ 3 w 13"/>
                <a:gd name="T89" fmla="*/ 8 h 169"/>
                <a:gd name="T90" fmla="*/ 3 w 13"/>
                <a:gd name="T91" fmla="*/ 7 h 169"/>
                <a:gd name="T92" fmla="*/ 3 w 13"/>
                <a:gd name="T93" fmla="*/ 7 h 169"/>
                <a:gd name="T94" fmla="*/ 3 w 13"/>
                <a:gd name="T95" fmla="*/ 7 h 16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3" h="169">
                  <a:moveTo>
                    <a:pt x="7" y="14"/>
                  </a:moveTo>
                  <a:lnTo>
                    <a:pt x="6" y="20"/>
                  </a:lnTo>
                  <a:lnTo>
                    <a:pt x="4" y="24"/>
                  </a:lnTo>
                  <a:lnTo>
                    <a:pt x="4" y="30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46"/>
                  </a:lnTo>
                  <a:lnTo>
                    <a:pt x="6" y="51"/>
                  </a:lnTo>
                  <a:lnTo>
                    <a:pt x="6" y="56"/>
                  </a:lnTo>
                  <a:lnTo>
                    <a:pt x="7" y="63"/>
                  </a:lnTo>
                  <a:lnTo>
                    <a:pt x="7" y="69"/>
                  </a:lnTo>
                  <a:lnTo>
                    <a:pt x="3" y="66"/>
                  </a:lnTo>
                  <a:lnTo>
                    <a:pt x="3" y="86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1" y="91"/>
                  </a:lnTo>
                  <a:lnTo>
                    <a:pt x="1" y="94"/>
                  </a:lnTo>
                  <a:lnTo>
                    <a:pt x="3" y="97"/>
                  </a:lnTo>
                  <a:lnTo>
                    <a:pt x="3" y="99"/>
                  </a:lnTo>
                  <a:lnTo>
                    <a:pt x="4" y="102"/>
                  </a:lnTo>
                  <a:lnTo>
                    <a:pt x="6" y="103"/>
                  </a:lnTo>
                  <a:lnTo>
                    <a:pt x="7" y="106"/>
                  </a:lnTo>
                  <a:lnTo>
                    <a:pt x="6" y="112"/>
                  </a:lnTo>
                  <a:lnTo>
                    <a:pt x="4" y="117"/>
                  </a:lnTo>
                  <a:lnTo>
                    <a:pt x="3" y="123"/>
                  </a:lnTo>
                  <a:lnTo>
                    <a:pt x="3" y="129"/>
                  </a:lnTo>
                  <a:lnTo>
                    <a:pt x="3" y="136"/>
                  </a:lnTo>
                  <a:lnTo>
                    <a:pt x="3" y="142"/>
                  </a:lnTo>
                  <a:lnTo>
                    <a:pt x="3" y="149"/>
                  </a:lnTo>
                  <a:lnTo>
                    <a:pt x="4" y="155"/>
                  </a:lnTo>
                  <a:lnTo>
                    <a:pt x="6" y="162"/>
                  </a:lnTo>
                  <a:lnTo>
                    <a:pt x="7" y="169"/>
                  </a:lnTo>
                  <a:lnTo>
                    <a:pt x="10" y="169"/>
                  </a:lnTo>
                  <a:lnTo>
                    <a:pt x="13" y="0"/>
                  </a:lnTo>
                  <a:lnTo>
                    <a:pt x="10" y="20"/>
                  </a:lnTo>
                  <a:lnTo>
                    <a:pt x="8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51" name="Freeform 82"/>
            <p:cNvSpPr>
              <a:spLocks/>
            </p:cNvSpPr>
            <p:nvPr/>
          </p:nvSpPr>
          <p:spPr bwMode="auto">
            <a:xfrm>
              <a:off x="1964" y="1835"/>
              <a:ext cx="19" cy="17"/>
            </a:xfrm>
            <a:custGeom>
              <a:avLst/>
              <a:gdLst>
                <a:gd name="T0" fmla="*/ 1 w 37"/>
                <a:gd name="T1" fmla="*/ 9 h 35"/>
                <a:gd name="T2" fmla="*/ 12 w 37"/>
                <a:gd name="T3" fmla="*/ 10 h 35"/>
                <a:gd name="T4" fmla="*/ 12 w 37"/>
                <a:gd name="T5" fmla="*/ 10 h 35"/>
                <a:gd name="T6" fmla="*/ 11 w 37"/>
                <a:gd name="T7" fmla="*/ 11 h 35"/>
                <a:gd name="T8" fmla="*/ 11 w 37"/>
                <a:gd name="T9" fmla="*/ 11 h 35"/>
                <a:gd name="T10" fmla="*/ 11 w 37"/>
                <a:gd name="T11" fmla="*/ 11 h 35"/>
                <a:gd name="T12" fmla="*/ 10 w 37"/>
                <a:gd name="T13" fmla="*/ 12 h 35"/>
                <a:gd name="T14" fmla="*/ 10 w 37"/>
                <a:gd name="T15" fmla="*/ 13 h 35"/>
                <a:gd name="T16" fmla="*/ 10 w 37"/>
                <a:gd name="T17" fmla="*/ 14 h 35"/>
                <a:gd name="T18" fmla="*/ 10 w 37"/>
                <a:gd name="T19" fmla="*/ 14 h 35"/>
                <a:gd name="T20" fmla="*/ 10 w 37"/>
                <a:gd name="T21" fmla="*/ 14 h 35"/>
                <a:gd name="T22" fmla="*/ 10 w 37"/>
                <a:gd name="T23" fmla="*/ 15 h 35"/>
                <a:gd name="T24" fmla="*/ 11 w 37"/>
                <a:gd name="T25" fmla="*/ 15 h 35"/>
                <a:gd name="T26" fmla="*/ 12 w 37"/>
                <a:gd name="T27" fmla="*/ 15 h 35"/>
                <a:gd name="T28" fmla="*/ 12 w 37"/>
                <a:gd name="T29" fmla="*/ 15 h 35"/>
                <a:gd name="T30" fmla="*/ 12 w 37"/>
                <a:gd name="T31" fmla="*/ 15 h 35"/>
                <a:gd name="T32" fmla="*/ 13 w 37"/>
                <a:gd name="T33" fmla="*/ 15 h 35"/>
                <a:gd name="T34" fmla="*/ 14 w 37"/>
                <a:gd name="T35" fmla="*/ 15 h 35"/>
                <a:gd name="T36" fmla="*/ 14 w 37"/>
                <a:gd name="T37" fmla="*/ 15 h 35"/>
                <a:gd name="T38" fmla="*/ 15 w 37"/>
                <a:gd name="T39" fmla="*/ 14 h 35"/>
                <a:gd name="T40" fmla="*/ 15 w 37"/>
                <a:gd name="T41" fmla="*/ 14 h 35"/>
                <a:gd name="T42" fmla="*/ 16 w 37"/>
                <a:gd name="T43" fmla="*/ 14 h 35"/>
                <a:gd name="T44" fmla="*/ 19 w 37"/>
                <a:gd name="T45" fmla="*/ 17 h 35"/>
                <a:gd name="T46" fmla="*/ 19 w 37"/>
                <a:gd name="T47" fmla="*/ 0 h 35"/>
                <a:gd name="T48" fmla="*/ 17 w 37"/>
                <a:gd name="T49" fmla="*/ 0 h 35"/>
                <a:gd name="T50" fmla="*/ 14 w 37"/>
                <a:gd name="T51" fmla="*/ 0 h 35"/>
                <a:gd name="T52" fmla="*/ 11 w 37"/>
                <a:gd name="T53" fmla="*/ 0 h 35"/>
                <a:gd name="T54" fmla="*/ 8 w 37"/>
                <a:gd name="T55" fmla="*/ 0 h 35"/>
                <a:gd name="T56" fmla="*/ 6 w 37"/>
                <a:gd name="T57" fmla="*/ 0 h 35"/>
                <a:gd name="T58" fmla="*/ 3 w 37"/>
                <a:gd name="T59" fmla="*/ 1 h 35"/>
                <a:gd name="T60" fmla="*/ 2 w 37"/>
                <a:gd name="T61" fmla="*/ 1 h 35"/>
                <a:gd name="T62" fmla="*/ 0 w 37"/>
                <a:gd name="T63" fmla="*/ 4 h 35"/>
                <a:gd name="T64" fmla="*/ 0 w 37"/>
                <a:gd name="T65" fmla="*/ 6 h 35"/>
                <a:gd name="T66" fmla="*/ 2 w 37"/>
                <a:gd name="T67" fmla="*/ 9 h 35"/>
                <a:gd name="T68" fmla="*/ 2 w 37"/>
                <a:gd name="T69" fmla="*/ 9 h 35"/>
                <a:gd name="T70" fmla="*/ 1 w 37"/>
                <a:gd name="T71" fmla="*/ 9 h 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7" h="35">
                  <a:moveTo>
                    <a:pt x="1" y="18"/>
                  </a:moveTo>
                  <a:lnTo>
                    <a:pt x="24" y="21"/>
                  </a:lnTo>
                  <a:lnTo>
                    <a:pt x="23" y="21"/>
                  </a:lnTo>
                  <a:lnTo>
                    <a:pt x="21" y="22"/>
                  </a:lnTo>
                  <a:lnTo>
                    <a:pt x="21" y="23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8"/>
                  </a:lnTo>
                  <a:lnTo>
                    <a:pt x="20" y="29"/>
                  </a:lnTo>
                  <a:lnTo>
                    <a:pt x="20" y="31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4" y="31"/>
                  </a:lnTo>
                  <a:lnTo>
                    <a:pt x="25" y="31"/>
                  </a:lnTo>
                  <a:lnTo>
                    <a:pt x="27" y="31"/>
                  </a:lnTo>
                  <a:lnTo>
                    <a:pt x="28" y="31"/>
                  </a:lnTo>
                  <a:lnTo>
                    <a:pt x="30" y="29"/>
                  </a:lnTo>
                  <a:lnTo>
                    <a:pt x="31" y="28"/>
                  </a:lnTo>
                  <a:lnTo>
                    <a:pt x="37" y="35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0" y="8"/>
                  </a:lnTo>
                  <a:lnTo>
                    <a:pt x="0" y="12"/>
                  </a:lnTo>
                  <a:lnTo>
                    <a:pt x="3" y="18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52" name="Freeform 83"/>
            <p:cNvSpPr>
              <a:spLocks/>
            </p:cNvSpPr>
            <p:nvPr/>
          </p:nvSpPr>
          <p:spPr bwMode="auto">
            <a:xfrm>
              <a:off x="1866" y="1867"/>
              <a:ext cx="12" cy="76"/>
            </a:xfrm>
            <a:custGeom>
              <a:avLst/>
              <a:gdLst>
                <a:gd name="T0" fmla="*/ 12 w 25"/>
                <a:gd name="T1" fmla="*/ 76 h 152"/>
                <a:gd name="T2" fmla="*/ 12 w 25"/>
                <a:gd name="T3" fmla="*/ 67 h 152"/>
                <a:gd name="T4" fmla="*/ 12 w 25"/>
                <a:gd name="T5" fmla="*/ 58 h 152"/>
                <a:gd name="T6" fmla="*/ 11 w 25"/>
                <a:gd name="T7" fmla="*/ 50 h 152"/>
                <a:gd name="T8" fmla="*/ 9 w 25"/>
                <a:gd name="T9" fmla="*/ 43 h 152"/>
                <a:gd name="T10" fmla="*/ 8 w 25"/>
                <a:gd name="T11" fmla="*/ 35 h 152"/>
                <a:gd name="T12" fmla="*/ 6 w 25"/>
                <a:gd name="T13" fmla="*/ 27 h 152"/>
                <a:gd name="T14" fmla="*/ 4 w 25"/>
                <a:gd name="T15" fmla="*/ 20 h 152"/>
                <a:gd name="T16" fmla="*/ 2 w 25"/>
                <a:gd name="T17" fmla="*/ 13 h 152"/>
                <a:gd name="T18" fmla="*/ 1 w 25"/>
                <a:gd name="T19" fmla="*/ 7 h 152"/>
                <a:gd name="T20" fmla="*/ 0 w 25"/>
                <a:gd name="T21" fmla="*/ 0 h 152"/>
                <a:gd name="T22" fmla="*/ 0 w 25"/>
                <a:gd name="T23" fmla="*/ 8 h 152"/>
                <a:gd name="T24" fmla="*/ 1 w 25"/>
                <a:gd name="T25" fmla="*/ 15 h 152"/>
                <a:gd name="T26" fmla="*/ 1 w 25"/>
                <a:gd name="T27" fmla="*/ 24 h 152"/>
                <a:gd name="T28" fmla="*/ 3 w 25"/>
                <a:gd name="T29" fmla="*/ 32 h 152"/>
                <a:gd name="T30" fmla="*/ 4 w 25"/>
                <a:gd name="T31" fmla="*/ 40 h 152"/>
                <a:gd name="T32" fmla="*/ 6 w 25"/>
                <a:gd name="T33" fmla="*/ 48 h 152"/>
                <a:gd name="T34" fmla="*/ 7 w 25"/>
                <a:gd name="T35" fmla="*/ 55 h 152"/>
                <a:gd name="T36" fmla="*/ 9 w 25"/>
                <a:gd name="T37" fmla="*/ 63 h 152"/>
                <a:gd name="T38" fmla="*/ 11 w 25"/>
                <a:gd name="T39" fmla="*/ 70 h 152"/>
                <a:gd name="T40" fmla="*/ 12 w 25"/>
                <a:gd name="T41" fmla="*/ 76 h 152"/>
                <a:gd name="T42" fmla="*/ 12 w 25"/>
                <a:gd name="T43" fmla="*/ 76 h 15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5" h="152">
                  <a:moveTo>
                    <a:pt x="25" y="152"/>
                  </a:moveTo>
                  <a:lnTo>
                    <a:pt x="25" y="133"/>
                  </a:lnTo>
                  <a:lnTo>
                    <a:pt x="25" y="116"/>
                  </a:lnTo>
                  <a:lnTo>
                    <a:pt x="22" y="100"/>
                  </a:lnTo>
                  <a:lnTo>
                    <a:pt x="19" y="85"/>
                  </a:lnTo>
                  <a:lnTo>
                    <a:pt x="16" y="69"/>
                  </a:lnTo>
                  <a:lnTo>
                    <a:pt x="12" y="53"/>
                  </a:lnTo>
                  <a:lnTo>
                    <a:pt x="9" y="39"/>
                  </a:lnTo>
                  <a:lnTo>
                    <a:pt x="5" y="26"/>
                  </a:lnTo>
                  <a:lnTo>
                    <a:pt x="2" y="1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30"/>
                  </a:lnTo>
                  <a:lnTo>
                    <a:pt x="3" y="47"/>
                  </a:lnTo>
                  <a:lnTo>
                    <a:pt x="6" y="63"/>
                  </a:lnTo>
                  <a:lnTo>
                    <a:pt x="9" y="79"/>
                  </a:lnTo>
                  <a:lnTo>
                    <a:pt x="12" y="95"/>
                  </a:lnTo>
                  <a:lnTo>
                    <a:pt x="15" y="109"/>
                  </a:lnTo>
                  <a:lnTo>
                    <a:pt x="19" y="125"/>
                  </a:lnTo>
                  <a:lnTo>
                    <a:pt x="22" y="139"/>
                  </a:lnTo>
                  <a:lnTo>
                    <a:pt x="25" y="1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53" name="Freeform 84"/>
            <p:cNvSpPr>
              <a:spLocks/>
            </p:cNvSpPr>
            <p:nvPr/>
          </p:nvSpPr>
          <p:spPr bwMode="auto">
            <a:xfrm>
              <a:off x="2146" y="1873"/>
              <a:ext cx="22" cy="32"/>
            </a:xfrm>
            <a:custGeom>
              <a:avLst/>
              <a:gdLst>
                <a:gd name="T0" fmla="*/ 6 w 45"/>
                <a:gd name="T1" fmla="*/ 28 h 63"/>
                <a:gd name="T2" fmla="*/ 7 w 45"/>
                <a:gd name="T3" fmla="*/ 28 h 63"/>
                <a:gd name="T4" fmla="*/ 9 w 45"/>
                <a:gd name="T5" fmla="*/ 28 h 63"/>
                <a:gd name="T6" fmla="*/ 11 w 45"/>
                <a:gd name="T7" fmla="*/ 28 h 63"/>
                <a:gd name="T8" fmla="*/ 12 w 45"/>
                <a:gd name="T9" fmla="*/ 28 h 63"/>
                <a:gd name="T10" fmla="*/ 14 w 45"/>
                <a:gd name="T11" fmla="*/ 27 h 63"/>
                <a:gd name="T12" fmla="*/ 15 w 45"/>
                <a:gd name="T13" fmla="*/ 27 h 63"/>
                <a:gd name="T14" fmla="*/ 16 w 45"/>
                <a:gd name="T15" fmla="*/ 26 h 63"/>
                <a:gd name="T16" fmla="*/ 17 w 45"/>
                <a:gd name="T17" fmla="*/ 25 h 63"/>
                <a:gd name="T18" fmla="*/ 19 w 45"/>
                <a:gd name="T19" fmla="*/ 25 h 63"/>
                <a:gd name="T20" fmla="*/ 19 w 45"/>
                <a:gd name="T21" fmla="*/ 23 h 63"/>
                <a:gd name="T22" fmla="*/ 21 w 45"/>
                <a:gd name="T23" fmla="*/ 19 h 63"/>
                <a:gd name="T24" fmla="*/ 22 w 45"/>
                <a:gd name="T25" fmla="*/ 15 h 63"/>
                <a:gd name="T26" fmla="*/ 21 w 45"/>
                <a:gd name="T27" fmla="*/ 11 h 63"/>
                <a:gd name="T28" fmla="*/ 20 w 45"/>
                <a:gd name="T29" fmla="*/ 7 h 63"/>
                <a:gd name="T30" fmla="*/ 17 w 45"/>
                <a:gd name="T31" fmla="*/ 4 h 63"/>
                <a:gd name="T32" fmla="*/ 14 w 45"/>
                <a:gd name="T33" fmla="*/ 2 h 63"/>
                <a:gd name="T34" fmla="*/ 11 w 45"/>
                <a:gd name="T35" fmla="*/ 0 h 63"/>
                <a:gd name="T36" fmla="*/ 9 w 45"/>
                <a:gd name="T37" fmla="*/ 1 h 63"/>
                <a:gd name="T38" fmla="*/ 6 w 45"/>
                <a:gd name="T39" fmla="*/ 2 h 63"/>
                <a:gd name="T40" fmla="*/ 4 w 45"/>
                <a:gd name="T41" fmla="*/ 6 h 63"/>
                <a:gd name="T42" fmla="*/ 1 w 45"/>
                <a:gd name="T43" fmla="*/ 9 h 63"/>
                <a:gd name="T44" fmla="*/ 1 w 45"/>
                <a:gd name="T45" fmla="*/ 12 h 63"/>
                <a:gd name="T46" fmla="*/ 0 w 45"/>
                <a:gd name="T47" fmla="*/ 15 h 63"/>
                <a:gd name="T48" fmla="*/ 1 w 45"/>
                <a:gd name="T49" fmla="*/ 18 h 63"/>
                <a:gd name="T50" fmla="*/ 1 w 45"/>
                <a:gd name="T51" fmla="*/ 22 h 63"/>
                <a:gd name="T52" fmla="*/ 2 w 45"/>
                <a:gd name="T53" fmla="*/ 25 h 63"/>
                <a:gd name="T54" fmla="*/ 4 w 45"/>
                <a:gd name="T55" fmla="*/ 27 h 63"/>
                <a:gd name="T56" fmla="*/ 4 w 45"/>
                <a:gd name="T57" fmla="*/ 30 h 63"/>
                <a:gd name="T58" fmla="*/ 5 w 45"/>
                <a:gd name="T59" fmla="*/ 31 h 63"/>
                <a:gd name="T60" fmla="*/ 6 w 45"/>
                <a:gd name="T61" fmla="*/ 32 h 63"/>
                <a:gd name="T62" fmla="*/ 6 w 45"/>
                <a:gd name="T63" fmla="*/ 28 h 63"/>
                <a:gd name="T64" fmla="*/ 6 w 45"/>
                <a:gd name="T65" fmla="*/ 28 h 6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5" h="63">
                  <a:moveTo>
                    <a:pt x="12" y="56"/>
                  </a:moveTo>
                  <a:lnTo>
                    <a:pt x="15" y="56"/>
                  </a:lnTo>
                  <a:lnTo>
                    <a:pt x="18" y="56"/>
                  </a:lnTo>
                  <a:lnTo>
                    <a:pt x="22" y="56"/>
                  </a:lnTo>
                  <a:lnTo>
                    <a:pt x="25" y="56"/>
                  </a:lnTo>
                  <a:lnTo>
                    <a:pt x="28" y="54"/>
                  </a:lnTo>
                  <a:lnTo>
                    <a:pt x="31" y="53"/>
                  </a:lnTo>
                  <a:lnTo>
                    <a:pt x="33" y="51"/>
                  </a:lnTo>
                  <a:lnTo>
                    <a:pt x="35" y="50"/>
                  </a:lnTo>
                  <a:lnTo>
                    <a:pt x="38" y="49"/>
                  </a:lnTo>
                  <a:lnTo>
                    <a:pt x="39" y="46"/>
                  </a:lnTo>
                  <a:lnTo>
                    <a:pt x="43" y="37"/>
                  </a:lnTo>
                  <a:lnTo>
                    <a:pt x="45" y="29"/>
                  </a:lnTo>
                  <a:lnTo>
                    <a:pt x="43" y="21"/>
                  </a:lnTo>
                  <a:lnTo>
                    <a:pt x="41" y="14"/>
                  </a:lnTo>
                  <a:lnTo>
                    <a:pt x="35" y="7"/>
                  </a:lnTo>
                  <a:lnTo>
                    <a:pt x="29" y="3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8" y="11"/>
                  </a:lnTo>
                  <a:lnTo>
                    <a:pt x="3" y="17"/>
                  </a:lnTo>
                  <a:lnTo>
                    <a:pt x="2" y="23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3"/>
                  </a:lnTo>
                  <a:lnTo>
                    <a:pt x="5" y="49"/>
                  </a:lnTo>
                  <a:lnTo>
                    <a:pt x="8" y="54"/>
                  </a:lnTo>
                  <a:lnTo>
                    <a:pt x="9" y="59"/>
                  </a:lnTo>
                  <a:lnTo>
                    <a:pt x="10" y="61"/>
                  </a:lnTo>
                  <a:lnTo>
                    <a:pt x="12" y="63"/>
                  </a:lnTo>
                  <a:lnTo>
                    <a:pt x="12" y="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54" name="Freeform 85"/>
            <p:cNvSpPr>
              <a:spLocks/>
            </p:cNvSpPr>
            <p:nvPr/>
          </p:nvSpPr>
          <p:spPr bwMode="auto">
            <a:xfrm>
              <a:off x="2131" y="1883"/>
              <a:ext cx="7" cy="8"/>
            </a:xfrm>
            <a:custGeom>
              <a:avLst/>
              <a:gdLst>
                <a:gd name="T0" fmla="*/ 0 w 13"/>
                <a:gd name="T1" fmla="*/ 0 h 18"/>
                <a:gd name="T2" fmla="*/ 4 w 13"/>
                <a:gd name="T3" fmla="*/ 8 h 18"/>
                <a:gd name="T4" fmla="*/ 7 w 13"/>
                <a:gd name="T5" fmla="*/ 0 h 18"/>
                <a:gd name="T6" fmla="*/ 5 w 13"/>
                <a:gd name="T7" fmla="*/ 1 h 18"/>
                <a:gd name="T8" fmla="*/ 5 w 13"/>
                <a:gd name="T9" fmla="*/ 1 h 18"/>
                <a:gd name="T10" fmla="*/ 5 w 13"/>
                <a:gd name="T11" fmla="*/ 1 h 18"/>
                <a:gd name="T12" fmla="*/ 4 w 13"/>
                <a:gd name="T13" fmla="*/ 0 h 18"/>
                <a:gd name="T14" fmla="*/ 4 w 13"/>
                <a:gd name="T15" fmla="*/ 0 h 18"/>
                <a:gd name="T16" fmla="*/ 3 w 13"/>
                <a:gd name="T17" fmla="*/ 0 h 18"/>
                <a:gd name="T18" fmla="*/ 3 w 13"/>
                <a:gd name="T19" fmla="*/ 0 h 18"/>
                <a:gd name="T20" fmla="*/ 2 w 13"/>
                <a:gd name="T21" fmla="*/ 0 h 18"/>
                <a:gd name="T22" fmla="*/ 1 w 13"/>
                <a:gd name="T23" fmla="*/ 0 h 18"/>
                <a:gd name="T24" fmla="*/ 1 w 13"/>
                <a:gd name="T25" fmla="*/ 0 h 18"/>
                <a:gd name="T26" fmla="*/ 0 w 13"/>
                <a:gd name="T27" fmla="*/ 0 h 18"/>
                <a:gd name="T28" fmla="*/ 0 w 13"/>
                <a:gd name="T29" fmla="*/ 0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" h="18">
                  <a:moveTo>
                    <a:pt x="0" y="0"/>
                  </a:moveTo>
                  <a:lnTo>
                    <a:pt x="8" y="18"/>
                  </a:lnTo>
                  <a:lnTo>
                    <a:pt x="13" y="0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55" name="Freeform 86"/>
            <p:cNvSpPr>
              <a:spLocks/>
            </p:cNvSpPr>
            <p:nvPr/>
          </p:nvSpPr>
          <p:spPr bwMode="auto">
            <a:xfrm>
              <a:off x="2139" y="1891"/>
              <a:ext cx="7" cy="10"/>
            </a:xfrm>
            <a:custGeom>
              <a:avLst/>
              <a:gdLst>
                <a:gd name="T0" fmla="*/ 0 w 14"/>
                <a:gd name="T1" fmla="*/ 1 h 22"/>
                <a:gd name="T2" fmla="*/ 6 w 14"/>
                <a:gd name="T3" fmla="*/ 10 h 22"/>
                <a:gd name="T4" fmla="*/ 7 w 14"/>
                <a:gd name="T5" fmla="*/ 9 h 22"/>
                <a:gd name="T6" fmla="*/ 2 w 14"/>
                <a:gd name="T7" fmla="*/ 0 h 22"/>
                <a:gd name="T8" fmla="*/ 1 w 14"/>
                <a:gd name="T9" fmla="*/ 1 h 22"/>
                <a:gd name="T10" fmla="*/ 1 w 14"/>
                <a:gd name="T11" fmla="*/ 1 h 22"/>
                <a:gd name="T12" fmla="*/ 0 w 14"/>
                <a:gd name="T13" fmla="*/ 1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22">
                  <a:moveTo>
                    <a:pt x="0" y="2"/>
                  </a:moveTo>
                  <a:lnTo>
                    <a:pt x="12" y="22"/>
                  </a:lnTo>
                  <a:lnTo>
                    <a:pt x="14" y="2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56" name="Freeform 87"/>
            <p:cNvSpPr>
              <a:spLocks noEditPoints="1"/>
            </p:cNvSpPr>
            <p:nvPr/>
          </p:nvSpPr>
          <p:spPr bwMode="auto">
            <a:xfrm>
              <a:off x="1962" y="1912"/>
              <a:ext cx="54" cy="43"/>
            </a:xfrm>
            <a:custGeom>
              <a:avLst/>
              <a:gdLst>
                <a:gd name="T0" fmla="*/ 6 w 108"/>
                <a:gd name="T1" fmla="*/ 0 h 86"/>
                <a:gd name="T2" fmla="*/ 5 w 108"/>
                <a:gd name="T3" fmla="*/ 2 h 86"/>
                <a:gd name="T4" fmla="*/ 4 w 108"/>
                <a:gd name="T5" fmla="*/ 3 h 86"/>
                <a:gd name="T6" fmla="*/ 3 w 108"/>
                <a:gd name="T7" fmla="*/ 5 h 86"/>
                <a:gd name="T8" fmla="*/ 2 w 108"/>
                <a:gd name="T9" fmla="*/ 6 h 86"/>
                <a:gd name="T10" fmla="*/ 1 w 108"/>
                <a:gd name="T11" fmla="*/ 8 h 86"/>
                <a:gd name="T12" fmla="*/ 1 w 108"/>
                <a:gd name="T13" fmla="*/ 10 h 86"/>
                <a:gd name="T14" fmla="*/ 0 w 108"/>
                <a:gd name="T15" fmla="*/ 11 h 86"/>
                <a:gd name="T16" fmla="*/ 0 w 108"/>
                <a:gd name="T17" fmla="*/ 13 h 86"/>
                <a:gd name="T18" fmla="*/ 0 w 108"/>
                <a:gd name="T19" fmla="*/ 14 h 86"/>
                <a:gd name="T20" fmla="*/ 1 w 108"/>
                <a:gd name="T21" fmla="*/ 15 h 86"/>
                <a:gd name="T22" fmla="*/ 5 w 108"/>
                <a:gd name="T23" fmla="*/ 20 h 86"/>
                <a:gd name="T24" fmla="*/ 8 w 108"/>
                <a:gd name="T25" fmla="*/ 23 h 86"/>
                <a:gd name="T26" fmla="*/ 13 w 108"/>
                <a:gd name="T27" fmla="*/ 27 h 86"/>
                <a:gd name="T28" fmla="*/ 17 w 108"/>
                <a:gd name="T29" fmla="*/ 30 h 86"/>
                <a:gd name="T30" fmla="*/ 21 w 108"/>
                <a:gd name="T31" fmla="*/ 34 h 86"/>
                <a:gd name="T32" fmla="*/ 26 w 108"/>
                <a:gd name="T33" fmla="*/ 37 h 86"/>
                <a:gd name="T34" fmla="*/ 31 w 108"/>
                <a:gd name="T35" fmla="*/ 39 h 86"/>
                <a:gd name="T36" fmla="*/ 36 w 108"/>
                <a:gd name="T37" fmla="*/ 41 h 86"/>
                <a:gd name="T38" fmla="*/ 41 w 108"/>
                <a:gd name="T39" fmla="*/ 43 h 86"/>
                <a:gd name="T40" fmla="*/ 47 w 108"/>
                <a:gd name="T41" fmla="*/ 43 h 86"/>
                <a:gd name="T42" fmla="*/ 47 w 108"/>
                <a:gd name="T43" fmla="*/ 40 h 86"/>
                <a:gd name="T44" fmla="*/ 54 w 108"/>
                <a:gd name="T45" fmla="*/ 40 h 86"/>
                <a:gd name="T46" fmla="*/ 48 w 108"/>
                <a:gd name="T47" fmla="*/ 39 h 86"/>
                <a:gd name="T48" fmla="*/ 43 w 108"/>
                <a:gd name="T49" fmla="*/ 37 h 86"/>
                <a:gd name="T50" fmla="*/ 38 w 108"/>
                <a:gd name="T51" fmla="*/ 33 h 86"/>
                <a:gd name="T52" fmla="*/ 33 w 108"/>
                <a:gd name="T53" fmla="*/ 29 h 86"/>
                <a:gd name="T54" fmla="*/ 28 w 108"/>
                <a:gd name="T55" fmla="*/ 23 h 86"/>
                <a:gd name="T56" fmla="*/ 24 w 108"/>
                <a:gd name="T57" fmla="*/ 18 h 86"/>
                <a:gd name="T58" fmla="*/ 20 w 108"/>
                <a:gd name="T59" fmla="*/ 13 h 86"/>
                <a:gd name="T60" fmla="*/ 15 w 108"/>
                <a:gd name="T61" fmla="*/ 8 h 86"/>
                <a:gd name="T62" fmla="*/ 11 w 108"/>
                <a:gd name="T63" fmla="*/ 3 h 86"/>
                <a:gd name="T64" fmla="*/ 6 w 108"/>
                <a:gd name="T65" fmla="*/ 0 h 86"/>
                <a:gd name="T66" fmla="*/ 6 w 108"/>
                <a:gd name="T67" fmla="*/ 0 h 86"/>
                <a:gd name="T68" fmla="*/ 6 w 108"/>
                <a:gd name="T69" fmla="*/ 0 h 86"/>
                <a:gd name="T70" fmla="*/ 8 w 108"/>
                <a:gd name="T71" fmla="*/ 15 h 86"/>
                <a:gd name="T72" fmla="*/ 23 w 108"/>
                <a:gd name="T73" fmla="*/ 33 h 86"/>
                <a:gd name="T74" fmla="*/ 23 w 108"/>
                <a:gd name="T75" fmla="*/ 33 h 86"/>
                <a:gd name="T76" fmla="*/ 23 w 108"/>
                <a:gd name="T77" fmla="*/ 33 h 86"/>
                <a:gd name="T78" fmla="*/ 21 w 108"/>
                <a:gd name="T79" fmla="*/ 31 h 86"/>
                <a:gd name="T80" fmla="*/ 18 w 108"/>
                <a:gd name="T81" fmla="*/ 30 h 86"/>
                <a:gd name="T82" fmla="*/ 16 w 108"/>
                <a:gd name="T83" fmla="*/ 28 h 86"/>
                <a:gd name="T84" fmla="*/ 13 w 108"/>
                <a:gd name="T85" fmla="*/ 26 h 86"/>
                <a:gd name="T86" fmla="*/ 11 w 108"/>
                <a:gd name="T87" fmla="*/ 24 h 86"/>
                <a:gd name="T88" fmla="*/ 9 w 108"/>
                <a:gd name="T89" fmla="*/ 21 h 86"/>
                <a:gd name="T90" fmla="*/ 8 w 108"/>
                <a:gd name="T91" fmla="*/ 18 h 86"/>
                <a:gd name="T92" fmla="*/ 8 w 108"/>
                <a:gd name="T93" fmla="*/ 15 h 86"/>
                <a:gd name="T94" fmla="*/ 8 w 108"/>
                <a:gd name="T95" fmla="*/ 15 h 86"/>
                <a:gd name="T96" fmla="*/ 8 w 108"/>
                <a:gd name="T97" fmla="*/ 15 h 8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08" h="86">
                  <a:moveTo>
                    <a:pt x="12" y="0"/>
                  </a:moveTo>
                  <a:lnTo>
                    <a:pt x="9" y="3"/>
                  </a:lnTo>
                  <a:lnTo>
                    <a:pt x="8" y="6"/>
                  </a:lnTo>
                  <a:lnTo>
                    <a:pt x="6" y="9"/>
                  </a:lnTo>
                  <a:lnTo>
                    <a:pt x="3" y="12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2" y="30"/>
                  </a:lnTo>
                  <a:lnTo>
                    <a:pt x="9" y="39"/>
                  </a:lnTo>
                  <a:lnTo>
                    <a:pt x="16" y="46"/>
                  </a:lnTo>
                  <a:lnTo>
                    <a:pt x="25" y="53"/>
                  </a:lnTo>
                  <a:lnTo>
                    <a:pt x="33" y="60"/>
                  </a:lnTo>
                  <a:lnTo>
                    <a:pt x="42" y="68"/>
                  </a:lnTo>
                  <a:lnTo>
                    <a:pt x="51" y="73"/>
                  </a:lnTo>
                  <a:lnTo>
                    <a:pt x="61" y="78"/>
                  </a:lnTo>
                  <a:lnTo>
                    <a:pt x="71" y="82"/>
                  </a:lnTo>
                  <a:lnTo>
                    <a:pt x="82" y="85"/>
                  </a:lnTo>
                  <a:lnTo>
                    <a:pt x="93" y="86"/>
                  </a:lnTo>
                  <a:lnTo>
                    <a:pt x="93" y="79"/>
                  </a:lnTo>
                  <a:lnTo>
                    <a:pt x="108" y="79"/>
                  </a:lnTo>
                  <a:lnTo>
                    <a:pt x="95" y="78"/>
                  </a:lnTo>
                  <a:lnTo>
                    <a:pt x="85" y="73"/>
                  </a:lnTo>
                  <a:lnTo>
                    <a:pt x="75" y="66"/>
                  </a:lnTo>
                  <a:lnTo>
                    <a:pt x="65" y="58"/>
                  </a:lnTo>
                  <a:lnTo>
                    <a:pt x="56" y="46"/>
                  </a:lnTo>
                  <a:lnTo>
                    <a:pt x="48" y="36"/>
                  </a:lnTo>
                  <a:lnTo>
                    <a:pt x="39" y="25"/>
                  </a:lnTo>
                  <a:lnTo>
                    <a:pt x="30" y="15"/>
                  </a:lnTo>
                  <a:lnTo>
                    <a:pt x="22" y="6"/>
                  </a:lnTo>
                  <a:lnTo>
                    <a:pt x="12" y="0"/>
                  </a:lnTo>
                  <a:close/>
                  <a:moveTo>
                    <a:pt x="15" y="30"/>
                  </a:moveTo>
                  <a:lnTo>
                    <a:pt x="46" y="65"/>
                  </a:lnTo>
                  <a:lnTo>
                    <a:pt x="45" y="65"/>
                  </a:lnTo>
                  <a:lnTo>
                    <a:pt x="42" y="62"/>
                  </a:lnTo>
                  <a:lnTo>
                    <a:pt x="36" y="59"/>
                  </a:lnTo>
                  <a:lnTo>
                    <a:pt x="32" y="56"/>
                  </a:lnTo>
                  <a:lnTo>
                    <a:pt x="26" y="52"/>
                  </a:lnTo>
                  <a:lnTo>
                    <a:pt x="22" y="48"/>
                  </a:lnTo>
                  <a:lnTo>
                    <a:pt x="18" y="42"/>
                  </a:lnTo>
                  <a:lnTo>
                    <a:pt x="15" y="36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57" name="Freeform 88"/>
            <p:cNvSpPr>
              <a:spLocks/>
            </p:cNvSpPr>
            <p:nvPr/>
          </p:nvSpPr>
          <p:spPr bwMode="auto">
            <a:xfrm>
              <a:off x="1969" y="1927"/>
              <a:ext cx="16" cy="17"/>
            </a:xfrm>
            <a:custGeom>
              <a:avLst/>
              <a:gdLst>
                <a:gd name="T0" fmla="*/ 0 w 31"/>
                <a:gd name="T1" fmla="*/ 0 h 35"/>
                <a:gd name="T2" fmla="*/ 0 w 31"/>
                <a:gd name="T3" fmla="*/ 3 h 35"/>
                <a:gd name="T4" fmla="*/ 2 w 31"/>
                <a:gd name="T5" fmla="*/ 6 h 35"/>
                <a:gd name="T6" fmla="*/ 4 w 31"/>
                <a:gd name="T7" fmla="*/ 9 h 35"/>
                <a:gd name="T8" fmla="*/ 6 w 31"/>
                <a:gd name="T9" fmla="*/ 11 h 35"/>
                <a:gd name="T10" fmla="*/ 9 w 31"/>
                <a:gd name="T11" fmla="*/ 13 h 35"/>
                <a:gd name="T12" fmla="*/ 11 w 31"/>
                <a:gd name="T13" fmla="*/ 14 h 35"/>
                <a:gd name="T14" fmla="*/ 14 w 31"/>
                <a:gd name="T15" fmla="*/ 16 h 35"/>
                <a:gd name="T16" fmla="*/ 15 w 31"/>
                <a:gd name="T17" fmla="*/ 17 h 35"/>
                <a:gd name="T18" fmla="*/ 16 w 31"/>
                <a:gd name="T19" fmla="*/ 17 h 35"/>
                <a:gd name="T20" fmla="*/ 16 w 31"/>
                <a:gd name="T21" fmla="*/ 17 h 35"/>
                <a:gd name="T22" fmla="*/ 0 w 31"/>
                <a:gd name="T23" fmla="*/ 0 h 35"/>
                <a:gd name="T24" fmla="*/ 0 w 31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35">
                  <a:moveTo>
                    <a:pt x="0" y="0"/>
                  </a:moveTo>
                  <a:lnTo>
                    <a:pt x="0" y="6"/>
                  </a:lnTo>
                  <a:lnTo>
                    <a:pt x="3" y="12"/>
                  </a:lnTo>
                  <a:lnTo>
                    <a:pt x="7" y="18"/>
                  </a:lnTo>
                  <a:lnTo>
                    <a:pt x="11" y="22"/>
                  </a:lnTo>
                  <a:lnTo>
                    <a:pt x="17" y="26"/>
                  </a:lnTo>
                  <a:lnTo>
                    <a:pt x="21" y="29"/>
                  </a:lnTo>
                  <a:lnTo>
                    <a:pt x="27" y="32"/>
                  </a:lnTo>
                  <a:lnTo>
                    <a:pt x="30" y="35"/>
                  </a:lnTo>
                  <a:lnTo>
                    <a:pt x="31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58" name="Freeform 89"/>
            <p:cNvSpPr>
              <a:spLocks/>
            </p:cNvSpPr>
            <p:nvPr/>
          </p:nvSpPr>
          <p:spPr bwMode="auto">
            <a:xfrm>
              <a:off x="1887" y="1943"/>
              <a:ext cx="5" cy="4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0 h 7"/>
                <a:gd name="T4" fmla="*/ 0 w 10"/>
                <a:gd name="T5" fmla="*/ 4 h 7"/>
                <a:gd name="T6" fmla="*/ 2 w 10"/>
                <a:gd name="T7" fmla="*/ 4 h 7"/>
                <a:gd name="T8" fmla="*/ 5 w 10"/>
                <a:gd name="T9" fmla="*/ 4 h 7"/>
                <a:gd name="T10" fmla="*/ 5 w 10"/>
                <a:gd name="T11" fmla="*/ 2 h 7"/>
                <a:gd name="T12" fmla="*/ 2 w 10"/>
                <a:gd name="T13" fmla="*/ 2 h 7"/>
                <a:gd name="T14" fmla="*/ 2 w 10"/>
                <a:gd name="T15" fmla="*/ 0 h 7"/>
                <a:gd name="T16" fmla="*/ 2 w 10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3" y="7"/>
                  </a:lnTo>
                  <a:lnTo>
                    <a:pt x="10" y="7"/>
                  </a:lnTo>
                  <a:lnTo>
                    <a:pt x="1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8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59" name="Freeform 90"/>
            <p:cNvSpPr>
              <a:spLocks/>
            </p:cNvSpPr>
            <p:nvPr/>
          </p:nvSpPr>
          <p:spPr bwMode="auto">
            <a:xfrm>
              <a:off x="1888" y="1949"/>
              <a:ext cx="4" cy="9"/>
            </a:xfrm>
            <a:custGeom>
              <a:avLst/>
              <a:gdLst>
                <a:gd name="T0" fmla="*/ 0 w 7"/>
                <a:gd name="T1" fmla="*/ 0 h 17"/>
                <a:gd name="T2" fmla="*/ 2 w 7"/>
                <a:gd name="T3" fmla="*/ 6 h 17"/>
                <a:gd name="T4" fmla="*/ 0 w 7"/>
                <a:gd name="T5" fmla="*/ 6 h 17"/>
                <a:gd name="T6" fmla="*/ 4 w 7"/>
                <a:gd name="T7" fmla="*/ 9 h 17"/>
                <a:gd name="T8" fmla="*/ 3 w 7"/>
                <a:gd name="T9" fmla="*/ 8 h 17"/>
                <a:gd name="T10" fmla="*/ 3 w 7"/>
                <a:gd name="T11" fmla="*/ 7 h 17"/>
                <a:gd name="T12" fmla="*/ 3 w 7"/>
                <a:gd name="T13" fmla="*/ 7 h 17"/>
                <a:gd name="T14" fmla="*/ 3 w 7"/>
                <a:gd name="T15" fmla="*/ 5 h 17"/>
                <a:gd name="T16" fmla="*/ 4 w 7"/>
                <a:gd name="T17" fmla="*/ 4 h 17"/>
                <a:gd name="T18" fmla="*/ 4 w 7"/>
                <a:gd name="T19" fmla="*/ 3 h 17"/>
                <a:gd name="T20" fmla="*/ 4 w 7"/>
                <a:gd name="T21" fmla="*/ 2 h 17"/>
                <a:gd name="T22" fmla="*/ 3 w 7"/>
                <a:gd name="T23" fmla="*/ 1 h 17"/>
                <a:gd name="T24" fmla="*/ 2 w 7"/>
                <a:gd name="T25" fmla="*/ 0 h 17"/>
                <a:gd name="T26" fmla="*/ 0 w 7"/>
                <a:gd name="T27" fmla="*/ 0 h 17"/>
                <a:gd name="T28" fmla="*/ 0 w 7"/>
                <a:gd name="T29" fmla="*/ 0 h 1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" h="17">
                  <a:moveTo>
                    <a:pt x="0" y="0"/>
                  </a:moveTo>
                  <a:lnTo>
                    <a:pt x="4" y="11"/>
                  </a:lnTo>
                  <a:lnTo>
                    <a:pt x="0" y="11"/>
                  </a:lnTo>
                  <a:lnTo>
                    <a:pt x="7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0"/>
                  </a:lnTo>
                  <a:lnTo>
                    <a:pt x="7" y="8"/>
                  </a:lnTo>
                  <a:lnTo>
                    <a:pt x="7" y="5"/>
                  </a:lnTo>
                  <a:lnTo>
                    <a:pt x="7" y="3"/>
                  </a:lnTo>
                  <a:lnTo>
                    <a:pt x="6" y="1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60" name="Freeform 91"/>
            <p:cNvSpPr>
              <a:spLocks/>
            </p:cNvSpPr>
            <p:nvPr/>
          </p:nvSpPr>
          <p:spPr bwMode="auto">
            <a:xfrm>
              <a:off x="2296" y="1991"/>
              <a:ext cx="93" cy="4"/>
            </a:xfrm>
            <a:custGeom>
              <a:avLst/>
              <a:gdLst>
                <a:gd name="T0" fmla="*/ 93 w 186"/>
                <a:gd name="T1" fmla="*/ 2 h 7"/>
                <a:gd name="T2" fmla="*/ 7 w 186"/>
                <a:gd name="T3" fmla="*/ 0 h 7"/>
                <a:gd name="T4" fmla="*/ 0 w 186"/>
                <a:gd name="T5" fmla="*/ 4 h 7"/>
                <a:gd name="T6" fmla="*/ 9 w 186"/>
                <a:gd name="T7" fmla="*/ 4 h 7"/>
                <a:gd name="T8" fmla="*/ 18 w 186"/>
                <a:gd name="T9" fmla="*/ 4 h 7"/>
                <a:gd name="T10" fmla="*/ 27 w 186"/>
                <a:gd name="T11" fmla="*/ 4 h 7"/>
                <a:gd name="T12" fmla="*/ 36 w 186"/>
                <a:gd name="T13" fmla="*/ 4 h 7"/>
                <a:gd name="T14" fmla="*/ 45 w 186"/>
                <a:gd name="T15" fmla="*/ 4 h 7"/>
                <a:gd name="T16" fmla="*/ 55 w 186"/>
                <a:gd name="T17" fmla="*/ 4 h 7"/>
                <a:gd name="T18" fmla="*/ 65 w 186"/>
                <a:gd name="T19" fmla="*/ 4 h 7"/>
                <a:gd name="T20" fmla="*/ 74 w 186"/>
                <a:gd name="T21" fmla="*/ 3 h 7"/>
                <a:gd name="T22" fmla="*/ 83 w 186"/>
                <a:gd name="T23" fmla="*/ 2 h 7"/>
                <a:gd name="T24" fmla="*/ 93 w 186"/>
                <a:gd name="T25" fmla="*/ 2 h 7"/>
                <a:gd name="T26" fmla="*/ 93 w 186"/>
                <a:gd name="T27" fmla="*/ 2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6" h="7">
                  <a:moveTo>
                    <a:pt x="186" y="3"/>
                  </a:moveTo>
                  <a:lnTo>
                    <a:pt x="14" y="0"/>
                  </a:lnTo>
                  <a:lnTo>
                    <a:pt x="0" y="7"/>
                  </a:lnTo>
                  <a:lnTo>
                    <a:pt x="17" y="7"/>
                  </a:lnTo>
                  <a:lnTo>
                    <a:pt x="36" y="7"/>
                  </a:lnTo>
                  <a:lnTo>
                    <a:pt x="54" y="7"/>
                  </a:lnTo>
                  <a:lnTo>
                    <a:pt x="71" y="7"/>
                  </a:lnTo>
                  <a:lnTo>
                    <a:pt x="90" y="7"/>
                  </a:lnTo>
                  <a:lnTo>
                    <a:pt x="110" y="7"/>
                  </a:lnTo>
                  <a:lnTo>
                    <a:pt x="129" y="7"/>
                  </a:lnTo>
                  <a:lnTo>
                    <a:pt x="147" y="6"/>
                  </a:lnTo>
                  <a:lnTo>
                    <a:pt x="166" y="4"/>
                  </a:lnTo>
                  <a:lnTo>
                    <a:pt x="186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61" name="Freeform 92"/>
            <p:cNvSpPr>
              <a:spLocks/>
            </p:cNvSpPr>
            <p:nvPr/>
          </p:nvSpPr>
          <p:spPr bwMode="auto">
            <a:xfrm>
              <a:off x="2397" y="1994"/>
              <a:ext cx="12" cy="1"/>
            </a:xfrm>
            <a:custGeom>
              <a:avLst/>
              <a:gdLst>
                <a:gd name="T0" fmla="*/ 0 w 24"/>
                <a:gd name="T1" fmla="*/ 1 h 2"/>
                <a:gd name="T2" fmla="*/ 12 w 24"/>
                <a:gd name="T3" fmla="*/ 1 h 2"/>
                <a:gd name="T4" fmla="*/ 11 w 24"/>
                <a:gd name="T5" fmla="*/ 1 h 2"/>
                <a:gd name="T6" fmla="*/ 10 w 24"/>
                <a:gd name="T7" fmla="*/ 1 h 2"/>
                <a:gd name="T8" fmla="*/ 9 w 24"/>
                <a:gd name="T9" fmla="*/ 1 h 2"/>
                <a:gd name="T10" fmla="*/ 8 w 24"/>
                <a:gd name="T11" fmla="*/ 0 h 2"/>
                <a:gd name="T12" fmla="*/ 7 w 24"/>
                <a:gd name="T13" fmla="*/ 0 h 2"/>
                <a:gd name="T14" fmla="*/ 5 w 24"/>
                <a:gd name="T15" fmla="*/ 0 h 2"/>
                <a:gd name="T16" fmla="*/ 4 w 24"/>
                <a:gd name="T17" fmla="*/ 0 h 2"/>
                <a:gd name="T18" fmla="*/ 3 w 24"/>
                <a:gd name="T19" fmla="*/ 0 h 2"/>
                <a:gd name="T20" fmla="*/ 2 w 24"/>
                <a:gd name="T21" fmla="*/ 0 h 2"/>
                <a:gd name="T22" fmla="*/ 1 w 24"/>
                <a:gd name="T23" fmla="*/ 1 h 2"/>
                <a:gd name="T24" fmla="*/ 1 w 24"/>
                <a:gd name="T25" fmla="*/ 1 h 2"/>
                <a:gd name="T26" fmla="*/ 0 w 24"/>
                <a:gd name="T27" fmla="*/ 1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">
                  <a:moveTo>
                    <a:pt x="0" y="1"/>
                  </a:moveTo>
                  <a:lnTo>
                    <a:pt x="24" y="2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62" name="Freeform 93"/>
            <p:cNvSpPr>
              <a:spLocks/>
            </p:cNvSpPr>
            <p:nvPr/>
          </p:nvSpPr>
          <p:spPr bwMode="auto">
            <a:xfrm>
              <a:off x="2408" y="1995"/>
              <a:ext cx="12" cy="2"/>
            </a:xfrm>
            <a:custGeom>
              <a:avLst/>
              <a:gdLst>
                <a:gd name="T0" fmla="*/ 0 w 23"/>
                <a:gd name="T1" fmla="*/ 0 h 3"/>
                <a:gd name="T2" fmla="*/ 1 w 23"/>
                <a:gd name="T3" fmla="*/ 0 h 3"/>
                <a:gd name="T4" fmla="*/ 3 w 23"/>
                <a:gd name="T5" fmla="*/ 1 h 3"/>
                <a:gd name="T6" fmla="*/ 4 w 23"/>
                <a:gd name="T7" fmla="*/ 1 h 3"/>
                <a:gd name="T8" fmla="*/ 5 w 23"/>
                <a:gd name="T9" fmla="*/ 2 h 3"/>
                <a:gd name="T10" fmla="*/ 7 w 23"/>
                <a:gd name="T11" fmla="*/ 2 h 3"/>
                <a:gd name="T12" fmla="*/ 7 w 23"/>
                <a:gd name="T13" fmla="*/ 2 h 3"/>
                <a:gd name="T14" fmla="*/ 9 w 23"/>
                <a:gd name="T15" fmla="*/ 2 h 3"/>
                <a:gd name="T16" fmla="*/ 9 w 23"/>
                <a:gd name="T17" fmla="*/ 2 h 3"/>
                <a:gd name="T18" fmla="*/ 11 w 23"/>
                <a:gd name="T19" fmla="*/ 2 h 3"/>
                <a:gd name="T20" fmla="*/ 12 w 23"/>
                <a:gd name="T21" fmla="*/ 1 h 3"/>
                <a:gd name="T22" fmla="*/ 1 w 23"/>
                <a:gd name="T23" fmla="*/ 0 h 3"/>
                <a:gd name="T24" fmla="*/ 1 w 23"/>
                <a:gd name="T25" fmla="*/ 0 h 3"/>
                <a:gd name="T26" fmla="*/ 0 w 23"/>
                <a:gd name="T27" fmla="*/ 0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3">
                  <a:moveTo>
                    <a:pt x="0" y="0"/>
                  </a:moveTo>
                  <a:lnTo>
                    <a:pt x="2" y="0"/>
                  </a:lnTo>
                  <a:lnTo>
                    <a:pt x="5" y="2"/>
                  </a:lnTo>
                  <a:lnTo>
                    <a:pt x="8" y="2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23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63" name="Freeform 94"/>
            <p:cNvSpPr>
              <a:spLocks/>
            </p:cNvSpPr>
            <p:nvPr/>
          </p:nvSpPr>
          <p:spPr bwMode="auto">
            <a:xfrm>
              <a:off x="2029" y="1996"/>
              <a:ext cx="3" cy="2"/>
            </a:xfrm>
            <a:custGeom>
              <a:avLst/>
              <a:gdLst>
                <a:gd name="T0" fmla="*/ 1 w 5"/>
                <a:gd name="T1" fmla="*/ 2 h 4"/>
                <a:gd name="T2" fmla="*/ 3 w 5"/>
                <a:gd name="T3" fmla="*/ 0 h 4"/>
                <a:gd name="T4" fmla="*/ 0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lnTo>
                    <a:pt x="5" y="0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64" name="Freeform 95"/>
            <p:cNvSpPr>
              <a:spLocks/>
            </p:cNvSpPr>
            <p:nvPr/>
          </p:nvSpPr>
          <p:spPr bwMode="auto">
            <a:xfrm>
              <a:off x="2294" y="2000"/>
              <a:ext cx="126" cy="8"/>
            </a:xfrm>
            <a:custGeom>
              <a:avLst/>
              <a:gdLst>
                <a:gd name="T0" fmla="*/ 124 w 251"/>
                <a:gd name="T1" fmla="*/ 8 h 17"/>
                <a:gd name="T2" fmla="*/ 126 w 251"/>
                <a:gd name="T3" fmla="*/ 7 h 17"/>
                <a:gd name="T4" fmla="*/ 113 w 251"/>
                <a:gd name="T5" fmla="*/ 5 h 17"/>
                <a:gd name="T6" fmla="*/ 101 w 251"/>
                <a:gd name="T7" fmla="*/ 3 h 17"/>
                <a:gd name="T8" fmla="*/ 89 w 251"/>
                <a:gd name="T9" fmla="*/ 2 h 17"/>
                <a:gd name="T10" fmla="*/ 77 w 251"/>
                <a:gd name="T11" fmla="*/ 1 h 17"/>
                <a:gd name="T12" fmla="*/ 65 w 251"/>
                <a:gd name="T13" fmla="*/ 0 h 17"/>
                <a:gd name="T14" fmla="*/ 52 w 251"/>
                <a:gd name="T15" fmla="*/ 0 h 17"/>
                <a:gd name="T16" fmla="*/ 39 w 251"/>
                <a:gd name="T17" fmla="*/ 0 h 17"/>
                <a:gd name="T18" fmla="*/ 26 w 251"/>
                <a:gd name="T19" fmla="*/ 0 h 17"/>
                <a:gd name="T20" fmla="*/ 13 w 251"/>
                <a:gd name="T21" fmla="*/ 0 h 17"/>
                <a:gd name="T22" fmla="*/ 0 w 251"/>
                <a:gd name="T23" fmla="*/ 1 h 17"/>
                <a:gd name="T24" fmla="*/ 12 w 251"/>
                <a:gd name="T25" fmla="*/ 3 h 17"/>
                <a:gd name="T26" fmla="*/ 23 w 251"/>
                <a:gd name="T27" fmla="*/ 3 h 17"/>
                <a:gd name="T28" fmla="*/ 36 w 251"/>
                <a:gd name="T29" fmla="*/ 3 h 17"/>
                <a:gd name="T30" fmla="*/ 50 w 251"/>
                <a:gd name="T31" fmla="*/ 3 h 17"/>
                <a:gd name="T32" fmla="*/ 63 w 251"/>
                <a:gd name="T33" fmla="*/ 3 h 17"/>
                <a:gd name="T34" fmla="*/ 76 w 251"/>
                <a:gd name="T35" fmla="*/ 3 h 17"/>
                <a:gd name="T36" fmla="*/ 89 w 251"/>
                <a:gd name="T37" fmla="*/ 3 h 17"/>
                <a:gd name="T38" fmla="*/ 101 w 251"/>
                <a:gd name="T39" fmla="*/ 4 h 17"/>
                <a:gd name="T40" fmla="*/ 113 w 251"/>
                <a:gd name="T41" fmla="*/ 6 h 17"/>
                <a:gd name="T42" fmla="*/ 124 w 251"/>
                <a:gd name="T43" fmla="*/ 8 h 17"/>
                <a:gd name="T44" fmla="*/ 124 w 251"/>
                <a:gd name="T45" fmla="*/ 8 h 1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1" h="17">
                  <a:moveTo>
                    <a:pt x="248" y="17"/>
                  </a:moveTo>
                  <a:lnTo>
                    <a:pt x="251" y="14"/>
                  </a:lnTo>
                  <a:lnTo>
                    <a:pt x="226" y="10"/>
                  </a:lnTo>
                  <a:lnTo>
                    <a:pt x="202" y="7"/>
                  </a:lnTo>
                  <a:lnTo>
                    <a:pt x="178" y="4"/>
                  </a:lnTo>
                  <a:lnTo>
                    <a:pt x="153" y="3"/>
                  </a:lnTo>
                  <a:lnTo>
                    <a:pt x="129" y="1"/>
                  </a:lnTo>
                  <a:lnTo>
                    <a:pt x="103" y="0"/>
                  </a:lnTo>
                  <a:lnTo>
                    <a:pt x="77" y="0"/>
                  </a:lnTo>
                  <a:lnTo>
                    <a:pt x="51" y="0"/>
                  </a:lnTo>
                  <a:lnTo>
                    <a:pt x="26" y="1"/>
                  </a:lnTo>
                  <a:lnTo>
                    <a:pt x="0" y="3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72" y="7"/>
                  </a:lnTo>
                  <a:lnTo>
                    <a:pt x="99" y="6"/>
                  </a:lnTo>
                  <a:lnTo>
                    <a:pt x="125" y="6"/>
                  </a:lnTo>
                  <a:lnTo>
                    <a:pt x="152" y="6"/>
                  </a:lnTo>
                  <a:lnTo>
                    <a:pt x="178" y="7"/>
                  </a:lnTo>
                  <a:lnTo>
                    <a:pt x="202" y="9"/>
                  </a:lnTo>
                  <a:lnTo>
                    <a:pt x="226" y="12"/>
                  </a:lnTo>
                  <a:lnTo>
                    <a:pt x="248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65" name="Freeform 96"/>
            <p:cNvSpPr>
              <a:spLocks/>
            </p:cNvSpPr>
            <p:nvPr/>
          </p:nvSpPr>
          <p:spPr bwMode="auto">
            <a:xfrm>
              <a:off x="1951" y="2077"/>
              <a:ext cx="3" cy="8"/>
            </a:xfrm>
            <a:custGeom>
              <a:avLst/>
              <a:gdLst>
                <a:gd name="T0" fmla="*/ 0 w 8"/>
                <a:gd name="T1" fmla="*/ 0 h 17"/>
                <a:gd name="T2" fmla="*/ 1 w 8"/>
                <a:gd name="T3" fmla="*/ 8 h 17"/>
                <a:gd name="T4" fmla="*/ 3 w 8"/>
                <a:gd name="T5" fmla="*/ 8 h 17"/>
                <a:gd name="T6" fmla="*/ 1 w 8"/>
                <a:gd name="T7" fmla="*/ 0 h 17"/>
                <a:gd name="T8" fmla="*/ 0 w 8"/>
                <a:gd name="T9" fmla="*/ 0 h 17"/>
                <a:gd name="T10" fmla="*/ 0 w 8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17">
                  <a:moveTo>
                    <a:pt x="0" y="0"/>
                  </a:moveTo>
                  <a:lnTo>
                    <a:pt x="3" y="17"/>
                  </a:lnTo>
                  <a:lnTo>
                    <a:pt x="8" y="17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66" name="Freeform 97"/>
            <p:cNvSpPr>
              <a:spLocks/>
            </p:cNvSpPr>
            <p:nvPr/>
          </p:nvSpPr>
          <p:spPr bwMode="auto">
            <a:xfrm>
              <a:off x="2451" y="2167"/>
              <a:ext cx="7" cy="3"/>
            </a:xfrm>
            <a:custGeom>
              <a:avLst/>
              <a:gdLst>
                <a:gd name="T0" fmla="*/ 7 w 14"/>
                <a:gd name="T1" fmla="*/ 0 h 6"/>
                <a:gd name="T2" fmla="*/ 0 w 14"/>
                <a:gd name="T3" fmla="*/ 1 h 6"/>
                <a:gd name="T4" fmla="*/ 0 w 14"/>
                <a:gd name="T5" fmla="*/ 3 h 6"/>
                <a:gd name="T6" fmla="*/ 7 w 14"/>
                <a:gd name="T7" fmla="*/ 3 h 6"/>
                <a:gd name="T8" fmla="*/ 7 w 14"/>
                <a:gd name="T9" fmla="*/ 1 h 6"/>
                <a:gd name="T10" fmla="*/ 7 w 14"/>
                <a:gd name="T11" fmla="*/ 1 h 6"/>
                <a:gd name="T12" fmla="*/ 7 w 14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6">
                  <a:moveTo>
                    <a:pt x="14" y="0"/>
                  </a:moveTo>
                  <a:lnTo>
                    <a:pt x="0" y="2"/>
                  </a:lnTo>
                  <a:lnTo>
                    <a:pt x="0" y="6"/>
                  </a:lnTo>
                  <a:lnTo>
                    <a:pt x="14" y="6"/>
                  </a:lnTo>
                  <a:lnTo>
                    <a:pt x="14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67" name="Freeform 98"/>
            <p:cNvSpPr>
              <a:spLocks/>
            </p:cNvSpPr>
            <p:nvPr/>
          </p:nvSpPr>
          <p:spPr bwMode="auto">
            <a:xfrm>
              <a:off x="2446" y="2173"/>
              <a:ext cx="91" cy="26"/>
            </a:xfrm>
            <a:custGeom>
              <a:avLst/>
              <a:gdLst>
                <a:gd name="T0" fmla="*/ 31 w 183"/>
                <a:gd name="T1" fmla="*/ 14 h 51"/>
                <a:gd name="T2" fmla="*/ 36 w 183"/>
                <a:gd name="T3" fmla="*/ 15 h 51"/>
                <a:gd name="T4" fmla="*/ 41 w 183"/>
                <a:gd name="T5" fmla="*/ 17 h 51"/>
                <a:gd name="T6" fmla="*/ 46 w 183"/>
                <a:gd name="T7" fmla="*/ 17 h 51"/>
                <a:gd name="T8" fmla="*/ 52 w 183"/>
                <a:gd name="T9" fmla="*/ 18 h 51"/>
                <a:gd name="T10" fmla="*/ 58 w 183"/>
                <a:gd name="T11" fmla="*/ 19 h 51"/>
                <a:gd name="T12" fmla="*/ 64 w 183"/>
                <a:gd name="T13" fmla="*/ 20 h 51"/>
                <a:gd name="T14" fmla="*/ 69 w 183"/>
                <a:gd name="T15" fmla="*/ 21 h 51"/>
                <a:gd name="T16" fmla="*/ 74 w 183"/>
                <a:gd name="T17" fmla="*/ 22 h 51"/>
                <a:gd name="T18" fmla="*/ 79 w 183"/>
                <a:gd name="T19" fmla="*/ 24 h 51"/>
                <a:gd name="T20" fmla="*/ 84 w 183"/>
                <a:gd name="T21" fmla="*/ 26 h 51"/>
                <a:gd name="T22" fmla="*/ 85 w 183"/>
                <a:gd name="T23" fmla="*/ 25 h 51"/>
                <a:gd name="T24" fmla="*/ 86 w 183"/>
                <a:gd name="T25" fmla="*/ 24 h 51"/>
                <a:gd name="T26" fmla="*/ 86 w 183"/>
                <a:gd name="T27" fmla="*/ 23 h 51"/>
                <a:gd name="T28" fmla="*/ 88 w 183"/>
                <a:gd name="T29" fmla="*/ 23 h 51"/>
                <a:gd name="T30" fmla="*/ 89 w 183"/>
                <a:gd name="T31" fmla="*/ 23 h 51"/>
                <a:gd name="T32" fmla="*/ 90 w 183"/>
                <a:gd name="T33" fmla="*/ 23 h 51"/>
                <a:gd name="T34" fmla="*/ 91 w 183"/>
                <a:gd name="T35" fmla="*/ 22 h 51"/>
                <a:gd name="T36" fmla="*/ 91 w 183"/>
                <a:gd name="T37" fmla="*/ 22 h 51"/>
                <a:gd name="T38" fmla="*/ 91 w 183"/>
                <a:gd name="T39" fmla="*/ 20 h 51"/>
                <a:gd name="T40" fmla="*/ 91 w 183"/>
                <a:gd name="T41" fmla="*/ 17 h 51"/>
                <a:gd name="T42" fmla="*/ 5 w 183"/>
                <a:gd name="T43" fmla="*/ 0 h 51"/>
                <a:gd name="T44" fmla="*/ 3 w 183"/>
                <a:gd name="T45" fmla="*/ 0 h 51"/>
                <a:gd name="T46" fmla="*/ 1 w 183"/>
                <a:gd name="T47" fmla="*/ 2 h 51"/>
                <a:gd name="T48" fmla="*/ 0 w 183"/>
                <a:gd name="T49" fmla="*/ 3 h 51"/>
                <a:gd name="T50" fmla="*/ 0 w 183"/>
                <a:gd name="T51" fmla="*/ 5 h 51"/>
                <a:gd name="T52" fmla="*/ 0 w 183"/>
                <a:gd name="T53" fmla="*/ 7 h 51"/>
                <a:gd name="T54" fmla="*/ 0 w 183"/>
                <a:gd name="T55" fmla="*/ 9 h 51"/>
                <a:gd name="T56" fmla="*/ 1 w 183"/>
                <a:gd name="T57" fmla="*/ 12 h 51"/>
                <a:gd name="T58" fmla="*/ 1 w 183"/>
                <a:gd name="T59" fmla="*/ 14 h 51"/>
                <a:gd name="T60" fmla="*/ 1 w 183"/>
                <a:gd name="T61" fmla="*/ 15 h 51"/>
                <a:gd name="T62" fmla="*/ 1 w 183"/>
                <a:gd name="T63" fmla="*/ 16 h 51"/>
                <a:gd name="T64" fmla="*/ 3 w 183"/>
                <a:gd name="T65" fmla="*/ 13 h 51"/>
                <a:gd name="T66" fmla="*/ 6 w 183"/>
                <a:gd name="T67" fmla="*/ 12 h 51"/>
                <a:gd name="T68" fmla="*/ 8 w 183"/>
                <a:gd name="T69" fmla="*/ 11 h 51"/>
                <a:gd name="T70" fmla="*/ 11 w 183"/>
                <a:gd name="T71" fmla="*/ 11 h 51"/>
                <a:gd name="T72" fmla="*/ 14 w 183"/>
                <a:gd name="T73" fmla="*/ 11 h 51"/>
                <a:gd name="T74" fmla="*/ 18 w 183"/>
                <a:gd name="T75" fmla="*/ 12 h 51"/>
                <a:gd name="T76" fmla="*/ 21 w 183"/>
                <a:gd name="T77" fmla="*/ 12 h 51"/>
                <a:gd name="T78" fmla="*/ 24 w 183"/>
                <a:gd name="T79" fmla="*/ 14 h 51"/>
                <a:gd name="T80" fmla="*/ 28 w 183"/>
                <a:gd name="T81" fmla="*/ 14 h 51"/>
                <a:gd name="T82" fmla="*/ 31 w 183"/>
                <a:gd name="T83" fmla="*/ 14 h 51"/>
                <a:gd name="T84" fmla="*/ 31 w 183"/>
                <a:gd name="T85" fmla="*/ 14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83" h="51">
                  <a:moveTo>
                    <a:pt x="62" y="28"/>
                  </a:moveTo>
                  <a:lnTo>
                    <a:pt x="72" y="30"/>
                  </a:lnTo>
                  <a:lnTo>
                    <a:pt x="82" y="33"/>
                  </a:lnTo>
                  <a:lnTo>
                    <a:pt x="93" y="34"/>
                  </a:lnTo>
                  <a:lnTo>
                    <a:pt x="105" y="36"/>
                  </a:lnTo>
                  <a:lnTo>
                    <a:pt x="116" y="37"/>
                  </a:lnTo>
                  <a:lnTo>
                    <a:pt x="128" y="40"/>
                  </a:lnTo>
                  <a:lnTo>
                    <a:pt x="139" y="41"/>
                  </a:lnTo>
                  <a:lnTo>
                    <a:pt x="149" y="44"/>
                  </a:lnTo>
                  <a:lnTo>
                    <a:pt x="159" y="47"/>
                  </a:lnTo>
                  <a:lnTo>
                    <a:pt x="169" y="51"/>
                  </a:lnTo>
                  <a:lnTo>
                    <a:pt x="171" y="49"/>
                  </a:lnTo>
                  <a:lnTo>
                    <a:pt x="172" y="47"/>
                  </a:lnTo>
                  <a:lnTo>
                    <a:pt x="173" y="46"/>
                  </a:lnTo>
                  <a:lnTo>
                    <a:pt x="176" y="46"/>
                  </a:lnTo>
                  <a:lnTo>
                    <a:pt x="179" y="46"/>
                  </a:lnTo>
                  <a:lnTo>
                    <a:pt x="181" y="46"/>
                  </a:lnTo>
                  <a:lnTo>
                    <a:pt x="182" y="44"/>
                  </a:lnTo>
                  <a:lnTo>
                    <a:pt x="183" y="43"/>
                  </a:lnTo>
                  <a:lnTo>
                    <a:pt x="183" y="40"/>
                  </a:lnTo>
                  <a:lnTo>
                    <a:pt x="182" y="34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6" y="26"/>
                  </a:lnTo>
                  <a:lnTo>
                    <a:pt x="12" y="23"/>
                  </a:lnTo>
                  <a:lnTo>
                    <a:pt x="16" y="21"/>
                  </a:lnTo>
                  <a:lnTo>
                    <a:pt x="23" y="21"/>
                  </a:lnTo>
                  <a:lnTo>
                    <a:pt x="29" y="21"/>
                  </a:lnTo>
                  <a:lnTo>
                    <a:pt x="36" y="23"/>
                  </a:lnTo>
                  <a:lnTo>
                    <a:pt x="43" y="24"/>
                  </a:lnTo>
                  <a:lnTo>
                    <a:pt x="49" y="27"/>
                  </a:lnTo>
                  <a:lnTo>
                    <a:pt x="56" y="28"/>
                  </a:lnTo>
                  <a:lnTo>
                    <a:pt x="62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68" name="Freeform 99"/>
            <p:cNvSpPr>
              <a:spLocks/>
            </p:cNvSpPr>
            <p:nvPr/>
          </p:nvSpPr>
          <p:spPr bwMode="auto">
            <a:xfrm>
              <a:off x="2420" y="2189"/>
              <a:ext cx="106" cy="155"/>
            </a:xfrm>
            <a:custGeom>
              <a:avLst/>
              <a:gdLst>
                <a:gd name="T0" fmla="*/ 33 w 213"/>
                <a:gd name="T1" fmla="*/ 99 h 311"/>
                <a:gd name="T2" fmla="*/ 38 w 213"/>
                <a:gd name="T3" fmla="*/ 99 h 311"/>
                <a:gd name="T4" fmla="*/ 43 w 213"/>
                <a:gd name="T5" fmla="*/ 98 h 311"/>
                <a:gd name="T6" fmla="*/ 46 w 213"/>
                <a:gd name="T7" fmla="*/ 99 h 311"/>
                <a:gd name="T8" fmla="*/ 45 w 213"/>
                <a:gd name="T9" fmla="*/ 112 h 311"/>
                <a:gd name="T10" fmla="*/ 42 w 213"/>
                <a:gd name="T11" fmla="*/ 125 h 311"/>
                <a:gd name="T12" fmla="*/ 37 w 213"/>
                <a:gd name="T13" fmla="*/ 137 h 311"/>
                <a:gd name="T14" fmla="*/ 19 w 213"/>
                <a:gd name="T15" fmla="*/ 142 h 311"/>
                <a:gd name="T16" fmla="*/ 19 w 213"/>
                <a:gd name="T17" fmla="*/ 146 h 311"/>
                <a:gd name="T18" fmla="*/ 18 w 213"/>
                <a:gd name="T19" fmla="*/ 150 h 311"/>
                <a:gd name="T20" fmla="*/ 25 w 213"/>
                <a:gd name="T21" fmla="*/ 155 h 311"/>
                <a:gd name="T22" fmla="*/ 47 w 213"/>
                <a:gd name="T23" fmla="*/ 150 h 311"/>
                <a:gd name="T24" fmla="*/ 62 w 213"/>
                <a:gd name="T25" fmla="*/ 131 h 311"/>
                <a:gd name="T26" fmla="*/ 75 w 213"/>
                <a:gd name="T27" fmla="*/ 110 h 311"/>
                <a:gd name="T28" fmla="*/ 75 w 213"/>
                <a:gd name="T29" fmla="*/ 119 h 311"/>
                <a:gd name="T30" fmla="*/ 71 w 213"/>
                <a:gd name="T31" fmla="*/ 129 h 311"/>
                <a:gd name="T32" fmla="*/ 67 w 213"/>
                <a:gd name="T33" fmla="*/ 136 h 311"/>
                <a:gd name="T34" fmla="*/ 79 w 213"/>
                <a:gd name="T35" fmla="*/ 130 h 311"/>
                <a:gd name="T36" fmla="*/ 87 w 213"/>
                <a:gd name="T37" fmla="*/ 114 h 311"/>
                <a:gd name="T38" fmla="*/ 90 w 213"/>
                <a:gd name="T39" fmla="*/ 94 h 311"/>
                <a:gd name="T40" fmla="*/ 95 w 213"/>
                <a:gd name="T41" fmla="*/ 87 h 311"/>
                <a:gd name="T42" fmla="*/ 95 w 213"/>
                <a:gd name="T43" fmla="*/ 100 h 311"/>
                <a:gd name="T44" fmla="*/ 92 w 213"/>
                <a:gd name="T45" fmla="*/ 113 h 311"/>
                <a:gd name="T46" fmla="*/ 90 w 213"/>
                <a:gd name="T47" fmla="*/ 127 h 311"/>
                <a:gd name="T48" fmla="*/ 81 w 213"/>
                <a:gd name="T49" fmla="*/ 135 h 311"/>
                <a:gd name="T50" fmla="*/ 73 w 213"/>
                <a:gd name="T51" fmla="*/ 142 h 311"/>
                <a:gd name="T52" fmla="*/ 65 w 213"/>
                <a:gd name="T53" fmla="*/ 151 h 311"/>
                <a:gd name="T54" fmla="*/ 73 w 213"/>
                <a:gd name="T55" fmla="*/ 151 h 311"/>
                <a:gd name="T56" fmla="*/ 83 w 213"/>
                <a:gd name="T57" fmla="*/ 145 h 311"/>
                <a:gd name="T58" fmla="*/ 93 w 213"/>
                <a:gd name="T59" fmla="*/ 137 h 311"/>
                <a:gd name="T60" fmla="*/ 102 w 213"/>
                <a:gd name="T61" fmla="*/ 122 h 311"/>
                <a:gd name="T62" fmla="*/ 103 w 213"/>
                <a:gd name="T63" fmla="*/ 94 h 311"/>
                <a:gd name="T64" fmla="*/ 103 w 213"/>
                <a:gd name="T65" fmla="*/ 66 h 311"/>
                <a:gd name="T66" fmla="*/ 103 w 213"/>
                <a:gd name="T67" fmla="*/ 38 h 311"/>
                <a:gd name="T68" fmla="*/ 104 w 213"/>
                <a:gd name="T69" fmla="*/ 33 h 311"/>
                <a:gd name="T70" fmla="*/ 104 w 213"/>
                <a:gd name="T71" fmla="*/ 26 h 311"/>
                <a:gd name="T72" fmla="*/ 106 w 213"/>
                <a:gd name="T73" fmla="*/ 19 h 311"/>
                <a:gd name="T74" fmla="*/ 93 w 213"/>
                <a:gd name="T75" fmla="*/ 11 h 311"/>
                <a:gd name="T76" fmla="*/ 71 w 213"/>
                <a:gd name="T77" fmla="*/ 6 h 311"/>
                <a:gd name="T78" fmla="*/ 48 w 213"/>
                <a:gd name="T79" fmla="*/ 3 h 311"/>
                <a:gd name="T80" fmla="*/ 41 w 213"/>
                <a:gd name="T81" fmla="*/ 3 h 311"/>
                <a:gd name="T82" fmla="*/ 22 w 213"/>
                <a:gd name="T83" fmla="*/ 21 h 311"/>
                <a:gd name="T84" fmla="*/ 13 w 213"/>
                <a:gd name="T85" fmla="*/ 46 h 311"/>
                <a:gd name="T86" fmla="*/ 6 w 213"/>
                <a:gd name="T87" fmla="*/ 72 h 311"/>
                <a:gd name="T88" fmla="*/ 1 w 213"/>
                <a:gd name="T89" fmla="*/ 84 h 311"/>
                <a:gd name="T90" fmla="*/ 1 w 213"/>
                <a:gd name="T91" fmla="*/ 100 h 311"/>
                <a:gd name="T92" fmla="*/ 2 w 213"/>
                <a:gd name="T93" fmla="*/ 116 h 311"/>
                <a:gd name="T94" fmla="*/ 12 w 213"/>
                <a:gd name="T95" fmla="*/ 124 h 311"/>
                <a:gd name="T96" fmla="*/ 12 w 213"/>
                <a:gd name="T97" fmla="*/ 129 h 311"/>
                <a:gd name="T98" fmla="*/ 11 w 213"/>
                <a:gd name="T99" fmla="*/ 134 h 311"/>
                <a:gd name="T100" fmla="*/ 7 w 213"/>
                <a:gd name="T101" fmla="*/ 140 h 311"/>
                <a:gd name="T102" fmla="*/ 15 w 213"/>
                <a:gd name="T103" fmla="*/ 131 h 311"/>
                <a:gd name="T104" fmla="*/ 22 w 213"/>
                <a:gd name="T105" fmla="*/ 112 h 311"/>
                <a:gd name="T106" fmla="*/ 25 w 213"/>
                <a:gd name="T107" fmla="*/ 92 h 311"/>
                <a:gd name="T108" fmla="*/ 32 w 213"/>
                <a:gd name="T109" fmla="*/ 84 h 311"/>
                <a:gd name="T110" fmla="*/ 34 w 213"/>
                <a:gd name="T111" fmla="*/ 88 h 311"/>
                <a:gd name="T112" fmla="*/ 32 w 213"/>
                <a:gd name="T113" fmla="*/ 93 h 311"/>
                <a:gd name="T114" fmla="*/ 30 w 213"/>
                <a:gd name="T115" fmla="*/ 98 h 31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13" h="311">
                  <a:moveTo>
                    <a:pt x="61" y="197"/>
                  </a:moveTo>
                  <a:lnTo>
                    <a:pt x="64" y="198"/>
                  </a:lnTo>
                  <a:lnTo>
                    <a:pt x="67" y="199"/>
                  </a:lnTo>
                  <a:lnTo>
                    <a:pt x="70" y="199"/>
                  </a:lnTo>
                  <a:lnTo>
                    <a:pt x="74" y="199"/>
                  </a:lnTo>
                  <a:lnTo>
                    <a:pt x="77" y="199"/>
                  </a:lnTo>
                  <a:lnTo>
                    <a:pt x="81" y="199"/>
                  </a:lnTo>
                  <a:lnTo>
                    <a:pt x="84" y="198"/>
                  </a:lnTo>
                  <a:lnTo>
                    <a:pt x="87" y="197"/>
                  </a:lnTo>
                  <a:lnTo>
                    <a:pt x="90" y="195"/>
                  </a:lnTo>
                  <a:lnTo>
                    <a:pt x="93" y="192"/>
                  </a:lnTo>
                  <a:lnTo>
                    <a:pt x="93" y="199"/>
                  </a:lnTo>
                  <a:lnTo>
                    <a:pt x="93" y="208"/>
                  </a:lnTo>
                  <a:lnTo>
                    <a:pt x="93" y="217"/>
                  </a:lnTo>
                  <a:lnTo>
                    <a:pt x="91" y="224"/>
                  </a:lnTo>
                  <a:lnTo>
                    <a:pt x="90" y="234"/>
                  </a:lnTo>
                  <a:lnTo>
                    <a:pt x="87" y="242"/>
                  </a:lnTo>
                  <a:lnTo>
                    <a:pt x="84" y="251"/>
                  </a:lnTo>
                  <a:lnTo>
                    <a:pt x="81" y="260"/>
                  </a:lnTo>
                  <a:lnTo>
                    <a:pt x="78" y="267"/>
                  </a:lnTo>
                  <a:lnTo>
                    <a:pt x="75" y="275"/>
                  </a:lnTo>
                  <a:lnTo>
                    <a:pt x="41" y="278"/>
                  </a:lnTo>
                  <a:lnTo>
                    <a:pt x="40" y="281"/>
                  </a:lnTo>
                  <a:lnTo>
                    <a:pt x="38" y="284"/>
                  </a:lnTo>
                  <a:lnTo>
                    <a:pt x="38" y="288"/>
                  </a:lnTo>
                  <a:lnTo>
                    <a:pt x="38" y="290"/>
                  </a:lnTo>
                  <a:lnTo>
                    <a:pt x="38" y="293"/>
                  </a:lnTo>
                  <a:lnTo>
                    <a:pt x="38" y="295"/>
                  </a:lnTo>
                  <a:lnTo>
                    <a:pt x="37" y="297"/>
                  </a:lnTo>
                  <a:lnTo>
                    <a:pt x="37" y="300"/>
                  </a:lnTo>
                  <a:lnTo>
                    <a:pt x="34" y="301"/>
                  </a:lnTo>
                  <a:lnTo>
                    <a:pt x="31" y="303"/>
                  </a:lnTo>
                  <a:lnTo>
                    <a:pt x="51" y="310"/>
                  </a:lnTo>
                  <a:lnTo>
                    <a:pt x="68" y="311"/>
                  </a:lnTo>
                  <a:lnTo>
                    <a:pt x="84" y="308"/>
                  </a:lnTo>
                  <a:lnTo>
                    <a:pt x="95" y="301"/>
                  </a:lnTo>
                  <a:lnTo>
                    <a:pt x="107" y="290"/>
                  </a:lnTo>
                  <a:lnTo>
                    <a:pt x="116" y="277"/>
                  </a:lnTo>
                  <a:lnTo>
                    <a:pt x="124" y="263"/>
                  </a:lnTo>
                  <a:lnTo>
                    <a:pt x="133" y="247"/>
                  </a:lnTo>
                  <a:lnTo>
                    <a:pt x="141" y="234"/>
                  </a:lnTo>
                  <a:lnTo>
                    <a:pt x="151" y="221"/>
                  </a:lnTo>
                  <a:lnTo>
                    <a:pt x="153" y="227"/>
                  </a:lnTo>
                  <a:lnTo>
                    <a:pt x="153" y="232"/>
                  </a:lnTo>
                  <a:lnTo>
                    <a:pt x="151" y="238"/>
                  </a:lnTo>
                  <a:lnTo>
                    <a:pt x="148" y="245"/>
                  </a:lnTo>
                  <a:lnTo>
                    <a:pt x="146" y="252"/>
                  </a:lnTo>
                  <a:lnTo>
                    <a:pt x="143" y="258"/>
                  </a:lnTo>
                  <a:lnTo>
                    <a:pt x="138" y="264"/>
                  </a:lnTo>
                  <a:lnTo>
                    <a:pt x="136" y="268"/>
                  </a:lnTo>
                  <a:lnTo>
                    <a:pt x="134" y="273"/>
                  </a:lnTo>
                  <a:lnTo>
                    <a:pt x="134" y="275"/>
                  </a:lnTo>
                  <a:lnTo>
                    <a:pt x="148" y="270"/>
                  </a:lnTo>
                  <a:lnTo>
                    <a:pt x="159" y="261"/>
                  </a:lnTo>
                  <a:lnTo>
                    <a:pt x="166" y="251"/>
                  </a:lnTo>
                  <a:lnTo>
                    <a:pt x="171" y="241"/>
                  </a:lnTo>
                  <a:lnTo>
                    <a:pt x="174" y="228"/>
                  </a:lnTo>
                  <a:lnTo>
                    <a:pt x="177" y="215"/>
                  </a:lnTo>
                  <a:lnTo>
                    <a:pt x="179" y="202"/>
                  </a:lnTo>
                  <a:lnTo>
                    <a:pt x="181" y="189"/>
                  </a:lnTo>
                  <a:lnTo>
                    <a:pt x="184" y="177"/>
                  </a:lnTo>
                  <a:lnTo>
                    <a:pt x="189" y="165"/>
                  </a:lnTo>
                  <a:lnTo>
                    <a:pt x="191" y="174"/>
                  </a:lnTo>
                  <a:lnTo>
                    <a:pt x="193" y="184"/>
                  </a:lnTo>
                  <a:lnTo>
                    <a:pt x="191" y="192"/>
                  </a:lnTo>
                  <a:lnTo>
                    <a:pt x="190" y="201"/>
                  </a:lnTo>
                  <a:lnTo>
                    <a:pt x="189" y="210"/>
                  </a:lnTo>
                  <a:lnTo>
                    <a:pt x="186" y="218"/>
                  </a:lnTo>
                  <a:lnTo>
                    <a:pt x="184" y="227"/>
                  </a:lnTo>
                  <a:lnTo>
                    <a:pt x="183" y="237"/>
                  </a:lnTo>
                  <a:lnTo>
                    <a:pt x="181" y="245"/>
                  </a:lnTo>
                  <a:lnTo>
                    <a:pt x="181" y="255"/>
                  </a:lnTo>
                  <a:lnTo>
                    <a:pt x="176" y="260"/>
                  </a:lnTo>
                  <a:lnTo>
                    <a:pt x="169" y="265"/>
                  </a:lnTo>
                  <a:lnTo>
                    <a:pt x="163" y="270"/>
                  </a:lnTo>
                  <a:lnTo>
                    <a:pt x="159" y="275"/>
                  </a:lnTo>
                  <a:lnTo>
                    <a:pt x="153" y="280"/>
                  </a:lnTo>
                  <a:lnTo>
                    <a:pt x="147" y="285"/>
                  </a:lnTo>
                  <a:lnTo>
                    <a:pt x="143" y="291"/>
                  </a:lnTo>
                  <a:lnTo>
                    <a:pt x="137" y="297"/>
                  </a:lnTo>
                  <a:lnTo>
                    <a:pt x="131" y="303"/>
                  </a:lnTo>
                  <a:lnTo>
                    <a:pt x="127" y="310"/>
                  </a:lnTo>
                  <a:lnTo>
                    <a:pt x="137" y="307"/>
                  </a:lnTo>
                  <a:lnTo>
                    <a:pt x="146" y="303"/>
                  </a:lnTo>
                  <a:lnTo>
                    <a:pt x="154" y="298"/>
                  </a:lnTo>
                  <a:lnTo>
                    <a:pt x="161" y="295"/>
                  </a:lnTo>
                  <a:lnTo>
                    <a:pt x="167" y="290"/>
                  </a:lnTo>
                  <a:lnTo>
                    <a:pt x="174" y="285"/>
                  </a:lnTo>
                  <a:lnTo>
                    <a:pt x="180" y="280"/>
                  </a:lnTo>
                  <a:lnTo>
                    <a:pt x="187" y="274"/>
                  </a:lnTo>
                  <a:lnTo>
                    <a:pt x="194" y="268"/>
                  </a:lnTo>
                  <a:lnTo>
                    <a:pt x="203" y="261"/>
                  </a:lnTo>
                  <a:lnTo>
                    <a:pt x="204" y="244"/>
                  </a:lnTo>
                  <a:lnTo>
                    <a:pt x="206" y="227"/>
                  </a:lnTo>
                  <a:lnTo>
                    <a:pt x="206" y="208"/>
                  </a:lnTo>
                  <a:lnTo>
                    <a:pt x="206" y="189"/>
                  </a:lnTo>
                  <a:lnTo>
                    <a:pt x="206" y="171"/>
                  </a:lnTo>
                  <a:lnTo>
                    <a:pt x="206" y="151"/>
                  </a:lnTo>
                  <a:lnTo>
                    <a:pt x="206" y="132"/>
                  </a:lnTo>
                  <a:lnTo>
                    <a:pt x="206" y="112"/>
                  </a:lnTo>
                  <a:lnTo>
                    <a:pt x="206" y="93"/>
                  </a:lnTo>
                  <a:lnTo>
                    <a:pt x="206" y="76"/>
                  </a:lnTo>
                  <a:lnTo>
                    <a:pt x="207" y="73"/>
                  </a:lnTo>
                  <a:lnTo>
                    <a:pt x="209" y="71"/>
                  </a:lnTo>
                  <a:lnTo>
                    <a:pt x="209" y="66"/>
                  </a:lnTo>
                  <a:lnTo>
                    <a:pt x="209" y="62"/>
                  </a:lnTo>
                  <a:lnTo>
                    <a:pt x="209" y="58"/>
                  </a:lnTo>
                  <a:lnTo>
                    <a:pt x="209" y="52"/>
                  </a:lnTo>
                  <a:lnTo>
                    <a:pt x="210" y="48"/>
                  </a:lnTo>
                  <a:lnTo>
                    <a:pt x="210" y="43"/>
                  </a:lnTo>
                  <a:lnTo>
                    <a:pt x="212" y="39"/>
                  </a:lnTo>
                  <a:lnTo>
                    <a:pt x="213" y="35"/>
                  </a:lnTo>
                  <a:lnTo>
                    <a:pt x="200" y="28"/>
                  </a:lnTo>
                  <a:lnTo>
                    <a:pt x="186" y="22"/>
                  </a:lnTo>
                  <a:lnTo>
                    <a:pt x="171" y="19"/>
                  </a:lnTo>
                  <a:lnTo>
                    <a:pt x="157" y="16"/>
                  </a:lnTo>
                  <a:lnTo>
                    <a:pt x="143" y="13"/>
                  </a:lnTo>
                  <a:lnTo>
                    <a:pt x="127" y="12"/>
                  </a:lnTo>
                  <a:lnTo>
                    <a:pt x="111" y="10"/>
                  </a:lnTo>
                  <a:lnTo>
                    <a:pt x="97" y="7"/>
                  </a:lnTo>
                  <a:lnTo>
                    <a:pt x="83" y="5"/>
                  </a:lnTo>
                  <a:lnTo>
                    <a:pt x="68" y="0"/>
                  </a:lnTo>
                  <a:lnTo>
                    <a:pt x="83" y="7"/>
                  </a:lnTo>
                  <a:lnTo>
                    <a:pt x="67" y="16"/>
                  </a:lnTo>
                  <a:lnTo>
                    <a:pt x="54" y="28"/>
                  </a:lnTo>
                  <a:lnTo>
                    <a:pt x="44" y="42"/>
                  </a:lnTo>
                  <a:lnTo>
                    <a:pt x="37" y="58"/>
                  </a:lnTo>
                  <a:lnTo>
                    <a:pt x="31" y="75"/>
                  </a:lnTo>
                  <a:lnTo>
                    <a:pt x="27" y="92"/>
                  </a:lnTo>
                  <a:lnTo>
                    <a:pt x="22" y="111"/>
                  </a:lnTo>
                  <a:lnTo>
                    <a:pt x="18" y="128"/>
                  </a:lnTo>
                  <a:lnTo>
                    <a:pt x="12" y="145"/>
                  </a:lnTo>
                  <a:lnTo>
                    <a:pt x="7" y="162"/>
                  </a:lnTo>
                  <a:lnTo>
                    <a:pt x="0" y="162"/>
                  </a:lnTo>
                  <a:lnTo>
                    <a:pt x="2" y="169"/>
                  </a:lnTo>
                  <a:lnTo>
                    <a:pt x="2" y="179"/>
                  </a:lnTo>
                  <a:lnTo>
                    <a:pt x="2" y="189"/>
                  </a:lnTo>
                  <a:lnTo>
                    <a:pt x="2" y="201"/>
                  </a:lnTo>
                  <a:lnTo>
                    <a:pt x="2" y="212"/>
                  </a:lnTo>
                  <a:lnTo>
                    <a:pt x="2" y="222"/>
                  </a:lnTo>
                  <a:lnTo>
                    <a:pt x="5" y="232"/>
                  </a:lnTo>
                  <a:lnTo>
                    <a:pt x="8" y="240"/>
                  </a:lnTo>
                  <a:lnTo>
                    <a:pt x="15" y="245"/>
                  </a:lnTo>
                  <a:lnTo>
                    <a:pt x="24" y="248"/>
                  </a:lnTo>
                  <a:lnTo>
                    <a:pt x="25" y="251"/>
                  </a:lnTo>
                  <a:lnTo>
                    <a:pt x="25" y="255"/>
                  </a:lnTo>
                  <a:lnTo>
                    <a:pt x="25" y="258"/>
                  </a:lnTo>
                  <a:lnTo>
                    <a:pt x="25" y="263"/>
                  </a:lnTo>
                  <a:lnTo>
                    <a:pt x="24" y="265"/>
                  </a:lnTo>
                  <a:lnTo>
                    <a:pt x="22" y="268"/>
                  </a:lnTo>
                  <a:lnTo>
                    <a:pt x="20" y="273"/>
                  </a:lnTo>
                  <a:lnTo>
                    <a:pt x="18" y="275"/>
                  </a:lnTo>
                  <a:lnTo>
                    <a:pt x="15" y="280"/>
                  </a:lnTo>
                  <a:lnTo>
                    <a:pt x="14" y="283"/>
                  </a:lnTo>
                  <a:lnTo>
                    <a:pt x="24" y="274"/>
                  </a:lnTo>
                  <a:lnTo>
                    <a:pt x="31" y="263"/>
                  </a:lnTo>
                  <a:lnTo>
                    <a:pt x="37" y="251"/>
                  </a:lnTo>
                  <a:lnTo>
                    <a:pt x="41" y="238"/>
                  </a:lnTo>
                  <a:lnTo>
                    <a:pt x="44" y="225"/>
                  </a:lnTo>
                  <a:lnTo>
                    <a:pt x="45" y="211"/>
                  </a:lnTo>
                  <a:lnTo>
                    <a:pt x="48" y="198"/>
                  </a:lnTo>
                  <a:lnTo>
                    <a:pt x="51" y="185"/>
                  </a:lnTo>
                  <a:lnTo>
                    <a:pt x="55" y="175"/>
                  </a:lnTo>
                  <a:lnTo>
                    <a:pt x="61" y="165"/>
                  </a:lnTo>
                  <a:lnTo>
                    <a:pt x="65" y="168"/>
                  </a:lnTo>
                  <a:lnTo>
                    <a:pt x="67" y="171"/>
                  </a:lnTo>
                  <a:lnTo>
                    <a:pt x="68" y="174"/>
                  </a:lnTo>
                  <a:lnTo>
                    <a:pt x="68" y="177"/>
                  </a:lnTo>
                  <a:lnTo>
                    <a:pt x="67" y="181"/>
                  </a:lnTo>
                  <a:lnTo>
                    <a:pt x="65" y="184"/>
                  </a:lnTo>
                  <a:lnTo>
                    <a:pt x="64" y="187"/>
                  </a:lnTo>
                  <a:lnTo>
                    <a:pt x="63" y="191"/>
                  </a:lnTo>
                  <a:lnTo>
                    <a:pt x="61" y="194"/>
                  </a:lnTo>
                  <a:lnTo>
                    <a:pt x="61" y="197"/>
                  </a:lnTo>
                  <a:close/>
                </a:path>
              </a:pathLst>
            </a:custGeom>
            <a:solidFill>
              <a:srgbClr val="FFE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69" name="Freeform 100"/>
            <p:cNvSpPr>
              <a:spLocks/>
            </p:cNvSpPr>
            <p:nvPr/>
          </p:nvSpPr>
          <p:spPr bwMode="auto">
            <a:xfrm>
              <a:off x="2442" y="2290"/>
              <a:ext cx="17" cy="31"/>
            </a:xfrm>
            <a:custGeom>
              <a:avLst/>
              <a:gdLst>
                <a:gd name="T0" fmla="*/ 17 w 34"/>
                <a:gd name="T1" fmla="*/ 3 h 61"/>
                <a:gd name="T2" fmla="*/ 16 w 34"/>
                <a:gd name="T3" fmla="*/ 3 h 61"/>
                <a:gd name="T4" fmla="*/ 15 w 34"/>
                <a:gd name="T5" fmla="*/ 3 h 61"/>
                <a:gd name="T6" fmla="*/ 14 w 34"/>
                <a:gd name="T7" fmla="*/ 3 h 61"/>
                <a:gd name="T8" fmla="*/ 13 w 34"/>
                <a:gd name="T9" fmla="*/ 2 h 61"/>
                <a:gd name="T10" fmla="*/ 12 w 34"/>
                <a:gd name="T11" fmla="*/ 2 h 61"/>
                <a:gd name="T12" fmla="*/ 11 w 34"/>
                <a:gd name="T13" fmla="*/ 2 h 61"/>
                <a:gd name="T14" fmla="*/ 10 w 34"/>
                <a:gd name="T15" fmla="*/ 2 h 61"/>
                <a:gd name="T16" fmla="*/ 9 w 34"/>
                <a:gd name="T17" fmla="*/ 1 h 61"/>
                <a:gd name="T18" fmla="*/ 8 w 34"/>
                <a:gd name="T19" fmla="*/ 1 h 61"/>
                <a:gd name="T20" fmla="*/ 7 w 34"/>
                <a:gd name="T21" fmla="*/ 0 h 61"/>
                <a:gd name="T22" fmla="*/ 0 w 34"/>
                <a:gd name="T23" fmla="*/ 31 h 61"/>
                <a:gd name="T24" fmla="*/ 2 w 34"/>
                <a:gd name="T25" fmla="*/ 30 h 61"/>
                <a:gd name="T26" fmla="*/ 2 w 34"/>
                <a:gd name="T27" fmla="*/ 30 h 61"/>
                <a:gd name="T28" fmla="*/ 4 w 34"/>
                <a:gd name="T29" fmla="*/ 29 h 61"/>
                <a:gd name="T30" fmla="*/ 5 w 34"/>
                <a:gd name="T31" fmla="*/ 28 h 61"/>
                <a:gd name="T32" fmla="*/ 7 w 34"/>
                <a:gd name="T33" fmla="*/ 27 h 61"/>
                <a:gd name="T34" fmla="*/ 8 w 34"/>
                <a:gd name="T35" fmla="*/ 27 h 61"/>
                <a:gd name="T36" fmla="*/ 10 w 34"/>
                <a:gd name="T37" fmla="*/ 27 h 61"/>
                <a:gd name="T38" fmla="*/ 11 w 34"/>
                <a:gd name="T39" fmla="*/ 27 h 61"/>
                <a:gd name="T40" fmla="*/ 12 w 34"/>
                <a:gd name="T41" fmla="*/ 28 h 61"/>
                <a:gd name="T42" fmla="*/ 14 w 34"/>
                <a:gd name="T43" fmla="*/ 29 h 61"/>
                <a:gd name="T44" fmla="*/ 15 w 34"/>
                <a:gd name="T45" fmla="*/ 27 h 61"/>
                <a:gd name="T46" fmla="*/ 15 w 34"/>
                <a:gd name="T47" fmla="*/ 24 h 61"/>
                <a:gd name="T48" fmla="*/ 15 w 34"/>
                <a:gd name="T49" fmla="*/ 22 h 61"/>
                <a:gd name="T50" fmla="*/ 15 w 34"/>
                <a:gd name="T51" fmla="*/ 19 h 61"/>
                <a:gd name="T52" fmla="*/ 15 w 34"/>
                <a:gd name="T53" fmla="*/ 16 h 61"/>
                <a:gd name="T54" fmla="*/ 15 w 34"/>
                <a:gd name="T55" fmla="*/ 13 h 61"/>
                <a:gd name="T56" fmla="*/ 16 w 34"/>
                <a:gd name="T57" fmla="*/ 11 h 61"/>
                <a:gd name="T58" fmla="*/ 16 w 34"/>
                <a:gd name="T59" fmla="*/ 8 h 61"/>
                <a:gd name="T60" fmla="*/ 17 w 34"/>
                <a:gd name="T61" fmla="*/ 5 h 61"/>
                <a:gd name="T62" fmla="*/ 17 w 34"/>
                <a:gd name="T63" fmla="*/ 3 h 61"/>
                <a:gd name="T64" fmla="*/ 17 w 34"/>
                <a:gd name="T65" fmla="*/ 3 h 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4" h="61">
                  <a:moveTo>
                    <a:pt x="34" y="6"/>
                  </a:moveTo>
                  <a:lnTo>
                    <a:pt x="31" y="6"/>
                  </a:lnTo>
                  <a:lnTo>
                    <a:pt x="30" y="6"/>
                  </a:lnTo>
                  <a:lnTo>
                    <a:pt x="27" y="6"/>
                  </a:lnTo>
                  <a:lnTo>
                    <a:pt x="26" y="4"/>
                  </a:lnTo>
                  <a:lnTo>
                    <a:pt x="23" y="4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0" y="61"/>
                  </a:lnTo>
                  <a:lnTo>
                    <a:pt x="3" y="60"/>
                  </a:lnTo>
                  <a:lnTo>
                    <a:pt x="4" y="59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3" y="54"/>
                  </a:lnTo>
                  <a:lnTo>
                    <a:pt x="16" y="54"/>
                  </a:lnTo>
                  <a:lnTo>
                    <a:pt x="20" y="54"/>
                  </a:lnTo>
                  <a:lnTo>
                    <a:pt x="21" y="54"/>
                  </a:lnTo>
                  <a:lnTo>
                    <a:pt x="24" y="56"/>
                  </a:lnTo>
                  <a:lnTo>
                    <a:pt x="27" y="57"/>
                  </a:lnTo>
                  <a:lnTo>
                    <a:pt x="29" y="53"/>
                  </a:lnTo>
                  <a:lnTo>
                    <a:pt x="30" y="47"/>
                  </a:lnTo>
                  <a:lnTo>
                    <a:pt x="30" y="43"/>
                  </a:lnTo>
                  <a:lnTo>
                    <a:pt x="30" y="37"/>
                  </a:lnTo>
                  <a:lnTo>
                    <a:pt x="30" y="31"/>
                  </a:lnTo>
                  <a:lnTo>
                    <a:pt x="30" y="26"/>
                  </a:lnTo>
                  <a:lnTo>
                    <a:pt x="31" y="21"/>
                  </a:lnTo>
                  <a:lnTo>
                    <a:pt x="31" y="16"/>
                  </a:lnTo>
                  <a:lnTo>
                    <a:pt x="33" y="10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70" name="Freeform 101"/>
            <p:cNvSpPr>
              <a:spLocks/>
            </p:cNvSpPr>
            <p:nvPr/>
          </p:nvSpPr>
          <p:spPr bwMode="auto">
            <a:xfrm>
              <a:off x="2415" y="2310"/>
              <a:ext cx="12" cy="26"/>
            </a:xfrm>
            <a:custGeom>
              <a:avLst/>
              <a:gdLst>
                <a:gd name="T0" fmla="*/ 4 w 24"/>
                <a:gd name="T1" fmla="*/ 1 h 53"/>
                <a:gd name="T2" fmla="*/ 5 w 24"/>
                <a:gd name="T3" fmla="*/ 3 h 53"/>
                <a:gd name="T4" fmla="*/ 4 w 24"/>
                <a:gd name="T5" fmla="*/ 6 h 53"/>
                <a:gd name="T6" fmla="*/ 4 w 24"/>
                <a:gd name="T7" fmla="*/ 8 h 53"/>
                <a:gd name="T8" fmla="*/ 3 w 24"/>
                <a:gd name="T9" fmla="*/ 11 h 53"/>
                <a:gd name="T10" fmla="*/ 2 w 24"/>
                <a:gd name="T11" fmla="*/ 13 h 53"/>
                <a:gd name="T12" fmla="*/ 1 w 24"/>
                <a:gd name="T13" fmla="*/ 15 h 53"/>
                <a:gd name="T14" fmla="*/ 1 w 24"/>
                <a:gd name="T15" fmla="*/ 18 h 53"/>
                <a:gd name="T16" fmla="*/ 1 w 24"/>
                <a:gd name="T17" fmla="*/ 20 h 53"/>
                <a:gd name="T18" fmla="*/ 2 w 24"/>
                <a:gd name="T19" fmla="*/ 21 h 53"/>
                <a:gd name="T20" fmla="*/ 4 w 24"/>
                <a:gd name="T21" fmla="*/ 24 h 53"/>
                <a:gd name="T22" fmla="*/ 0 w 24"/>
                <a:gd name="T23" fmla="*/ 26 h 53"/>
                <a:gd name="T24" fmla="*/ 1 w 24"/>
                <a:gd name="T25" fmla="*/ 26 h 53"/>
                <a:gd name="T26" fmla="*/ 2 w 24"/>
                <a:gd name="T27" fmla="*/ 25 h 53"/>
                <a:gd name="T28" fmla="*/ 4 w 24"/>
                <a:gd name="T29" fmla="*/ 24 h 53"/>
                <a:gd name="T30" fmla="*/ 5 w 24"/>
                <a:gd name="T31" fmla="*/ 24 h 53"/>
                <a:gd name="T32" fmla="*/ 6 w 24"/>
                <a:gd name="T33" fmla="*/ 23 h 53"/>
                <a:gd name="T34" fmla="*/ 8 w 24"/>
                <a:gd name="T35" fmla="*/ 22 h 53"/>
                <a:gd name="T36" fmla="*/ 9 w 24"/>
                <a:gd name="T37" fmla="*/ 21 h 53"/>
                <a:gd name="T38" fmla="*/ 9 w 24"/>
                <a:gd name="T39" fmla="*/ 19 h 53"/>
                <a:gd name="T40" fmla="*/ 10 w 24"/>
                <a:gd name="T41" fmla="*/ 18 h 53"/>
                <a:gd name="T42" fmla="*/ 10 w 24"/>
                <a:gd name="T43" fmla="*/ 16 h 53"/>
                <a:gd name="T44" fmla="*/ 10 w 24"/>
                <a:gd name="T45" fmla="*/ 15 h 53"/>
                <a:gd name="T46" fmla="*/ 11 w 24"/>
                <a:gd name="T47" fmla="*/ 13 h 53"/>
                <a:gd name="T48" fmla="*/ 11 w 24"/>
                <a:gd name="T49" fmla="*/ 11 h 53"/>
                <a:gd name="T50" fmla="*/ 11 w 24"/>
                <a:gd name="T51" fmla="*/ 8 h 53"/>
                <a:gd name="T52" fmla="*/ 12 w 24"/>
                <a:gd name="T53" fmla="*/ 6 h 53"/>
                <a:gd name="T54" fmla="*/ 12 w 24"/>
                <a:gd name="T55" fmla="*/ 4 h 53"/>
                <a:gd name="T56" fmla="*/ 11 w 24"/>
                <a:gd name="T57" fmla="*/ 2 h 53"/>
                <a:gd name="T58" fmla="*/ 10 w 24"/>
                <a:gd name="T59" fmla="*/ 1 h 53"/>
                <a:gd name="T60" fmla="*/ 8 w 24"/>
                <a:gd name="T61" fmla="*/ 0 h 53"/>
                <a:gd name="T62" fmla="*/ 5 w 24"/>
                <a:gd name="T63" fmla="*/ 1 h 53"/>
                <a:gd name="T64" fmla="*/ 5 w 24"/>
                <a:gd name="T65" fmla="*/ 1 h 53"/>
                <a:gd name="T66" fmla="*/ 4 w 24"/>
                <a:gd name="T67" fmla="*/ 1 h 5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" h="53">
                  <a:moveTo>
                    <a:pt x="8" y="2"/>
                  </a:moveTo>
                  <a:lnTo>
                    <a:pt x="10" y="6"/>
                  </a:lnTo>
                  <a:lnTo>
                    <a:pt x="8" y="12"/>
                  </a:lnTo>
                  <a:lnTo>
                    <a:pt x="7" y="16"/>
                  </a:lnTo>
                  <a:lnTo>
                    <a:pt x="5" y="22"/>
                  </a:lnTo>
                  <a:lnTo>
                    <a:pt x="4" y="26"/>
                  </a:lnTo>
                  <a:lnTo>
                    <a:pt x="2" y="31"/>
                  </a:lnTo>
                  <a:lnTo>
                    <a:pt x="2" y="36"/>
                  </a:lnTo>
                  <a:lnTo>
                    <a:pt x="2" y="41"/>
                  </a:lnTo>
                  <a:lnTo>
                    <a:pt x="4" y="43"/>
                  </a:lnTo>
                  <a:lnTo>
                    <a:pt x="7" y="48"/>
                  </a:lnTo>
                  <a:lnTo>
                    <a:pt x="0" y="53"/>
                  </a:lnTo>
                  <a:lnTo>
                    <a:pt x="2" y="52"/>
                  </a:lnTo>
                  <a:lnTo>
                    <a:pt x="4" y="51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5" y="45"/>
                  </a:lnTo>
                  <a:lnTo>
                    <a:pt x="17" y="42"/>
                  </a:lnTo>
                  <a:lnTo>
                    <a:pt x="18" y="39"/>
                  </a:lnTo>
                  <a:lnTo>
                    <a:pt x="20" y="36"/>
                  </a:lnTo>
                  <a:lnTo>
                    <a:pt x="20" y="33"/>
                  </a:lnTo>
                  <a:lnTo>
                    <a:pt x="20" y="31"/>
                  </a:lnTo>
                  <a:lnTo>
                    <a:pt x="21" y="26"/>
                  </a:lnTo>
                  <a:lnTo>
                    <a:pt x="22" y="22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2" y="5"/>
                  </a:lnTo>
                  <a:lnTo>
                    <a:pt x="20" y="2"/>
                  </a:lnTo>
                  <a:lnTo>
                    <a:pt x="15" y="0"/>
                  </a:lnTo>
                  <a:lnTo>
                    <a:pt x="10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71" name="Freeform 102"/>
            <p:cNvSpPr>
              <a:spLocks/>
            </p:cNvSpPr>
            <p:nvPr/>
          </p:nvSpPr>
          <p:spPr bwMode="auto">
            <a:xfrm>
              <a:off x="2087" y="3301"/>
              <a:ext cx="1" cy="1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0 w 2"/>
                <a:gd name="T13" fmla="*/ 0 h 1"/>
                <a:gd name="T14" fmla="*/ 0 w 2"/>
                <a:gd name="T15" fmla="*/ 0 h 1"/>
                <a:gd name="T16" fmla="*/ 0 w 2"/>
                <a:gd name="T17" fmla="*/ 0 h 1"/>
                <a:gd name="T18" fmla="*/ 0 w 2"/>
                <a:gd name="T19" fmla="*/ 0 h 1"/>
                <a:gd name="T20" fmla="*/ 0 w 2"/>
                <a:gd name="T21" fmla="*/ 1 h 1"/>
                <a:gd name="T22" fmla="*/ 0 w 2"/>
                <a:gd name="T23" fmla="*/ 1 h 1"/>
                <a:gd name="T24" fmla="*/ 1 w 2"/>
                <a:gd name="T25" fmla="*/ 0 h 1"/>
                <a:gd name="T26" fmla="*/ 1 w 2"/>
                <a:gd name="T27" fmla="*/ 0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72" name="Freeform 103"/>
            <p:cNvSpPr>
              <a:spLocks/>
            </p:cNvSpPr>
            <p:nvPr/>
          </p:nvSpPr>
          <p:spPr bwMode="auto">
            <a:xfrm>
              <a:off x="2009" y="3296"/>
              <a:ext cx="84" cy="35"/>
            </a:xfrm>
            <a:custGeom>
              <a:avLst/>
              <a:gdLst>
                <a:gd name="T0" fmla="*/ 78 w 169"/>
                <a:gd name="T1" fmla="*/ 6 h 69"/>
                <a:gd name="T2" fmla="*/ 78 w 169"/>
                <a:gd name="T3" fmla="*/ 6 h 69"/>
                <a:gd name="T4" fmla="*/ 70 w 169"/>
                <a:gd name="T5" fmla="*/ 8 h 69"/>
                <a:gd name="T6" fmla="*/ 64 w 169"/>
                <a:gd name="T7" fmla="*/ 9 h 69"/>
                <a:gd name="T8" fmla="*/ 57 w 169"/>
                <a:gd name="T9" fmla="*/ 10 h 69"/>
                <a:gd name="T10" fmla="*/ 51 w 169"/>
                <a:gd name="T11" fmla="*/ 11 h 69"/>
                <a:gd name="T12" fmla="*/ 45 w 169"/>
                <a:gd name="T13" fmla="*/ 13 h 69"/>
                <a:gd name="T14" fmla="*/ 39 w 169"/>
                <a:gd name="T15" fmla="*/ 14 h 69"/>
                <a:gd name="T16" fmla="*/ 33 w 169"/>
                <a:gd name="T17" fmla="*/ 16 h 69"/>
                <a:gd name="T18" fmla="*/ 26 w 169"/>
                <a:gd name="T19" fmla="*/ 18 h 69"/>
                <a:gd name="T20" fmla="*/ 21 w 169"/>
                <a:gd name="T21" fmla="*/ 22 h 69"/>
                <a:gd name="T22" fmla="*/ 14 w 169"/>
                <a:gd name="T23" fmla="*/ 26 h 69"/>
                <a:gd name="T24" fmla="*/ 13 w 169"/>
                <a:gd name="T25" fmla="*/ 27 h 69"/>
                <a:gd name="T26" fmla="*/ 11 w 169"/>
                <a:gd name="T27" fmla="*/ 28 h 69"/>
                <a:gd name="T28" fmla="*/ 9 w 169"/>
                <a:gd name="T29" fmla="*/ 28 h 69"/>
                <a:gd name="T30" fmla="*/ 6 w 169"/>
                <a:gd name="T31" fmla="*/ 28 h 69"/>
                <a:gd name="T32" fmla="*/ 5 w 169"/>
                <a:gd name="T33" fmla="*/ 28 h 69"/>
                <a:gd name="T34" fmla="*/ 3 w 169"/>
                <a:gd name="T35" fmla="*/ 29 h 69"/>
                <a:gd name="T36" fmla="*/ 1 w 169"/>
                <a:gd name="T37" fmla="*/ 30 h 69"/>
                <a:gd name="T38" fmla="*/ 0 w 169"/>
                <a:gd name="T39" fmla="*/ 31 h 69"/>
                <a:gd name="T40" fmla="*/ 0 w 169"/>
                <a:gd name="T41" fmla="*/ 33 h 69"/>
                <a:gd name="T42" fmla="*/ 0 w 169"/>
                <a:gd name="T43" fmla="*/ 35 h 69"/>
                <a:gd name="T44" fmla="*/ 7 w 169"/>
                <a:gd name="T45" fmla="*/ 33 h 69"/>
                <a:gd name="T46" fmla="*/ 14 w 169"/>
                <a:gd name="T47" fmla="*/ 31 h 69"/>
                <a:gd name="T48" fmla="*/ 22 w 169"/>
                <a:gd name="T49" fmla="*/ 30 h 69"/>
                <a:gd name="T50" fmla="*/ 29 w 169"/>
                <a:gd name="T51" fmla="*/ 28 h 69"/>
                <a:gd name="T52" fmla="*/ 37 w 169"/>
                <a:gd name="T53" fmla="*/ 26 h 69"/>
                <a:gd name="T54" fmla="*/ 44 w 169"/>
                <a:gd name="T55" fmla="*/ 25 h 69"/>
                <a:gd name="T56" fmla="*/ 52 w 169"/>
                <a:gd name="T57" fmla="*/ 23 h 69"/>
                <a:gd name="T58" fmla="*/ 59 w 169"/>
                <a:gd name="T59" fmla="*/ 23 h 69"/>
                <a:gd name="T60" fmla="*/ 66 w 169"/>
                <a:gd name="T61" fmla="*/ 21 h 69"/>
                <a:gd name="T62" fmla="*/ 72 w 169"/>
                <a:gd name="T63" fmla="*/ 21 h 69"/>
                <a:gd name="T64" fmla="*/ 74 w 169"/>
                <a:gd name="T65" fmla="*/ 19 h 69"/>
                <a:gd name="T66" fmla="*/ 76 w 169"/>
                <a:gd name="T67" fmla="*/ 18 h 69"/>
                <a:gd name="T68" fmla="*/ 77 w 169"/>
                <a:gd name="T69" fmla="*/ 16 h 69"/>
                <a:gd name="T70" fmla="*/ 79 w 169"/>
                <a:gd name="T71" fmla="*/ 13 h 69"/>
                <a:gd name="T72" fmla="*/ 80 w 169"/>
                <a:gd name="T73" fmla="*/ 11 h 69"/>
                <a:gd name="T74" fmla="*/ 81 w 169"/>
                <a:gd name="T75" fmla="*/ 9 h 69"/>
                <a:gd name="T76" fmla="*/ 82 w 169"/>
                <a:gd name="T77" fmla="*/ 7 h 69"/>
                <a:gd name="T78" fmla="*/ 83 w 169"/>
                <a:gd name="T79" fmla="*/ 5 h 69"/>
                <a:gd name="T80" fmla="*/ 84 w 169"/>
                <a:gd name="T81" fmla="*/ 3 h 69"/>
                <a:gd name="T82" fmla="*/ 84 w 169"/>
                <a:gd name="T83" fmla="*/ 0 h 69"/>
                <a:gd name="T84" fmla="*/ 79 w 169"/>
                <a:gd name="T85" fmla="*/ 6 h 69"/>
                <a:gd name="T86" fmla="*/ 78 w 169"/>
                <a:gd name="T87" fmla="*/ 6 h 69"/>
                <a:gd name="T88" fmla="*/ 78 w 169"/>
                <a:gd name="T89" fmla="*/ 6 h 6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9" h="69">
                  <a:moveTo>
                    <a:pt x="157" y="12"/>
                  </a:moveTo>
                  <a:lnTo>
                    <a:pt x="157" y="12"/>
                  </a:lnTo>
                  <a:lnTo>
                    <a:pt x="141" y="15"/>
                  </a:lnTo>
                  <a:lnTo>
                    <a:pt x="128" y="18"/>
                  </a:lnTo>
                  <a:lnTo>
                    <a:pt x="115" y="19"/>
                  </a:lnTo>
                  <a:lnTo>
                    <a:pt x="102" y="22"/>
                  </a:lnTo>
                  <a:lnTo>
                    <a:pt x="91" y="25"/>
                  </a:lnTo>
                  <a:lnTo>
                    <a:pt x="78" y="28"/>
                  </a:lnTo>
                  <a:lnTo>
                    <a:pt x="66" y="32"/>
                  </a:lnTo>
                  <a:lnTo>
                    <a:pt x="53" y="36"/>
                  </a:lnTo>
                  <a:lnTo>
                    <a:pt x="42" y="43"/>
                  </a:lnTo>
                  <a:lnTo>
                    <a:pt x="29" y="52"/>
                  </a:lnTo>
                  <a:lnTo>
                    <a:pt x="26" y="53"/>
                  </a:lnTo>
                  <a:lnTo>
                    <a:pt x="22" y="55"/>
                  </a:lnTo>
                  <a:lnTo>
                    <a:pt x="18" y="56"/>
                  </a:lnTo>
                  <a:lnTo>
                    <a:pt x="13" y="56"/>
                  </a:lnTo>
                  <a:lnTo>
                    <a:pt x="11" y="56"/>
                  </a:lnTo>
                  <a:lnTo>
                    <a:pt x="6" y="58"/>
                  </a:lnTo>
                  <a:lnTo>
                    <a:pt x="3" y="59"/>
                  </a:lnTo>
                  <a:lnTo>
                    <a:pt x="0" y="61"/>
                  </a:lnTo>
                  <a:lnTo>
                    <a:pt x="0" y="65"/>
                  </a:lnTo>
                  <a:lnTo>
                    <a:pt x="0" y="69"/>
                  </a:lnTo>
                  <a:lnTo>
                    <a:pt x="15" y="66"/>
                  </a:lnTo>
                  <a:lnTo>
                    <a:pt x="29" y="62"/>
                  </a:lnTo>
                  <a:lnTo>
                    <a:pt x="45" y="59"/>
                  </a:lnTo>
                  <a:lnTo>
                    <a:pt x="59" y="56"/>
                  </a:lnTo>
                  <a:lnTo>
                    <a:pt x="75" y="52"/>
                  </a:lnTo>
                  <a:lnTo>
                    <a:pt x="89" y="49"/>
                  </a:lnTo>
                  <a:lnTo>
                    <a:pt x="105" y="46"/>
                  </a:lnTo>
                  <a:lnTo>
                    <a:pt x="118" y="45"/>
                  </a:lnTo>
                  <a:lnTo>
                    <a:pt x="132" y="42"/>
                  </a:lnTo>
                  <a:lnTo>
                    <a:pt x="145" y="41"/>
                  </a:lnTo>
                  <a:lnTo>
                    <a:pt x="148" y="38"/>
                  </a:lnTo>
                  <a:lnTo>
                    <a:pt x="152" y="35"/>
                  </a:lnTo>
                  <a:lnTo>
                    <a:pt x="155" y="31"/>
                  </a:lnTo>
                  <a:lnTo>
                    <a:pt x="158" y="26"/>
                  </a:lnTo>
                  <a:lnTo>
                    <a:pt x="161" y="22"/>
                  </a:lnTo>
                  <a:lnTo>
                    <a:pt x="162" y="18"/>
                  </a:lnTo>
                  <a:lnTo>
                    <a:pt x="165" y="13"/>
                  </a:lnTo>
                  <a:lnTo>
                    <a:pt x="167" y="9"/>
                  </a:lnTo>
                  <a:lnTo>
                    <a:pt x="168" y="5"/>
                  </a:lnTo>
                  <a:lnTo>
                    <a:pt x="169" y="0"/>
                  </a:lnTo>
                  <a:lnTo>
                    <a:pt x="159" y="11"/>
                  </a:lnTo>
                  <a:lnTo>
                    <a:pt x="1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73" name="Freeform 104"/>
            <p:cNvSpPr>
              <a:spLocks/>
            </p:cNvSpPr>
            <p:nvPr/>
          </p:nvSpPr>
          <p:spPr bwMode="auto">
            <a:xfrm>
              <a:off x="2085" y="3298"/>
              <a:ext cx="3" cy="4"/>
            </a:xfrm>
            <a:custGeom>
              <a:avLst/>
              <a:gdLst>
                <a:gd name="T0" fmla="*/ 0 w 5"/>
                <a:gd name="T1" fmla="*/ 0 h 7"/>
                <a:gd name="T2" fmla="*/ 0 w 5"/>
                <a:gd name="T3" fmla="*/ 2 h 7"/>
                <a:gd name="T4" fmla="*/ 2 w 5"/>
                <a:gd name="T5" fmla="*/ 4 h 7"/>
                <a:gd name="T6" fmla="*/ 2 w 5"/>
                <a:gd name="T7" fmla="*/ 3 h 7"/>
                <a:gd name="T8" fmla="*/ 2 w 5"/>
                <a:gd name="T9" fmla="*/ 3 h 7"/>
                <a:gd name="T10" fmla="*/ 2 w 5"/>
                <a:gd name="T11" fmla="*/ 3 h 7"/>
                <a:gd name="T12" fmla="*/ 2 w 5"/>
                <a:gd name="T13" fmla="*/ 3 h 7"/>
                <a:gd name="T14" fmla="*/ 2 w 5"/>
                <a:gd name="T15" fmla="*/ 3 h 7"/>
                <a:gd name="T16" fmla="*/ 2 w 5"/>
                <a:gd name="T17" fmla="*/ 3 h 7"/>
                <a:gd name="T18" fmla="*/ 2 w 5"/>
                <a:gd name="T19" fmla="*/ 3 h 7"/>
                <a:gd name="T20" fmla="*/ 2 w 5"/>
                <a:gd name="T21" fmla="*/ 3 h 7"/>
                <a:gd name="T22" fmla="*/ 3 w 5"/>
                <a:gd name="T23" fmla="*/ 3 h 7"/>
                <a:gd name="T24" fmla="*/ 3 w 5"/>
                <a:gd name="T25" fmla="*/ 3 h 7"/>
                <a:gd name="T26" fmla="*/ 1 w 5"/>
                <a:gd name="T27" fmla="*/ 1 h 7"/>
                <a:gd name="T28" fmla="*/ 1 w 5"/>
                <a:gd name="T29" fmla="*/ 1 h 7"/>
                <a:gd name="T30" fmla="*/ 0 w 5"/>
                <a:gd name="T31" fmla="*/ 0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lnTo>
                    <a:pt x="0" y="4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74" name="Freeform 105"/>
            <p:cNvSpPr>
              <a:spLocks/>
            </p:cNvSpPr>
            <p:nvPr/>
          </p:nvSpPr>
          <p:spPr bwMode="auto">
            <a:xfrm>
              <a:off x="2490" y="3310"/>
              <a:ext cx="93" cy="77"/>
            </a:xfrm>
            <a:custGeom>
              <a:avLst/>
              <a:gdLst>
                <a:gd name="T0" fmla="*/ 44 w 186"/>
                <a:gd name="T1" fmla="*/ 52 h 154"/>
                <a:gd name="T2" fmla="*/ 43 w 186"/>
                <a:gd name="T3" fmla="*/ 52 h 154"/>
                <a:gd name="T4" fmla="*/ 40 w 186"/>
                <a:gd name="T5" fmla="*/ 50 h 154"/>
                <a:gd name="T6" fmla="*/ 38 w 186"/>
                <a:gd name="T7" fmla="*/ 50 h 154"/>
                <a:gd name="T8" fmla="*/ 35 w 186"/>
                <a:gd name="T9" fmla="*/ 50 h 154"/>
                <a:gd name="T10" fmla="*/ 33 w 186"/>
                <a:gd name="T11" fmla="*/ 48 h 154"/>
                <a:gd name="T12" fmla="*/ 32 w 186"/>
                <a:gd name="T13" fmla="*/ 46 h 154"/>
                <a:gd name="T14" fmla="*/ 32 w 186"/>
                <a:gd name="T15" fmla="*/ 45 h 154"/>
                <a:gd name="T16" fmla="*/ 33 w 186"/>
                <a:gd name="T17" fmla="*/ 45 h 154"/>
                <a:gd name="T18" fmla="*/ 33 w 186"/>
                <a:gd name="T19" fmla="*/ 44 h 154"/>
                <a:gd name="T20" fmla="*/ 33 w 186"/>
                <a:gd name="T21" fmla="*/ 43 h 154"/>
                <a:gd name="T22" fmla="*/ 23 w 186"/>
                <a:gd name="T23" fmla="*/ 41 h 154"/>
                <a:gd name="T24" fmla="*/ 21 w 186"/>
                <a:gd name="T25" fmla="*/ 40 h 154"/>
                <a:gd name="T26" fmla="*/ 19 w 186"/>
                <a:gd name="T27" fmla="*/ 38 h 154"/>
                <a:gd name="T28" fmla="*/ 18 w 186"/>
                <a:gd name="T29" fmla="*/ 36 h 154"/>
                <a:gd name="T30" fmla="*/ 17 w 186"/>
                <a:gd name="T31" fmla="*/ 34 h 154"/>
                <a:gd name="T32" fmla="*/ 17 w 186"/>
                <a:gd name="T33" fmla="*/ 32 h 154"/>
                <a:gd name="T34" fmla="*/ 12 w 186"/>
                <a:gd name="T35" fmla="*/ 27 h 154"/>
                <a:gd name="T36" fmla="*/ 8 w 186"/>
                <a:gd name="T37" fmla="*/ 20 h 154"/>
                <a:gd name="T38" fmla="*/ 6 w 186"/>
                <a:gd name="T39" fmla="*/ 13 h 154"/>
                <a:gd name="T40" fmla="*/ 4 w 186"/>
                <a:gd name="T41" fmla="*/ 7 h 154"/>
                <a:gd name="T42" fmla="*/ 0 w 186"/>
                <a:gd name="T43" fmla="*/ 0 h 154"/>
                <a:gd name="T44" fmla="*/ 2 w 186"/>
                <a:gd name="T45" fmla="*/ 9 h 154"/>
                <a:gd name="T46" fmla="*/ 4 w 186"/>
                <a:gd name="T47" fmla="*/ 19 h 154"/>
                <a:gd name="T48" fmla="*/ 5 w 186"/>
                <a:gd name="T49" fmla="*/ 29 h 154"/>
                <a:gd name="T50" fmla="*/ 6 w 186"/>
                <a:gd name="T51" fmla="*/ 38 h 154"/>
                <a:gd name="T52" fmla="*/ 6 w 186"/>
                <a:gd name="T53" fmla="*/ 47 h 154"/>
                <a:gd name="T54" fmla="*/ 20 w 186"/>
                <a:gd name="T55" fmla="*/ 55 h 154"/>
                <a:gd name="T56" fmla="*/ 35 w 186"/>
                <a:gd name="T57" fmla="*/ 62 h 154"/>
                <a:gd name="T58" fmla="*/ 50 w 186"/>
                <a:gd name="T59" fmla="*/ 69 h 154"/>
                <a:gd name="T60" fmla="*/ 65 w 186"/>
                <a:gd name="T61" fmla="*/ 73 h 154"/>
                <a:gd name="T62" fmla="*/ 80 w 186"/>
                <a:gd name="T63" fmla="*/ 74 h 154"/>
                <a:gd name="T64" fmla="*/ 90 w 186"/>
                <a:gd name="T65" fmla="*/ 77 h 154"/>
                <a:gd name="T66" fmla="*/ 92 w 186"/>
                <a:gd name="T67" fmla="*/ 76 h 154"/>
                <a:gd name="T68" fmla="*/ 93 w 186"/>
                <a:gd name="T69" fmla="*/ 74 h 154"/>
                <a:gd name="T70" fmla="*/ 93 w 186"/>
                <a:gd name="T71" fmla="*/ 72 h 154"/>
                <a:gd name="T72" fmla="*/ 93 w 186"/>
                <a:gd name="T73" fmla="*/ 69 h 154"/>
                <a:gd name="T74" fmla="*/ 93 w 186"/>
                <a:gd name="T75" fmla="*/ 67 h 154"/>
                <a:gd name="T76" fmla="*/ 91 w 186"/>
                <a:gd name="T77" fmla="*/ 64 h 154"/>
                <a:gd name="T78" fmla="*/ 89 w 186"/>
                <a:gd name="T79" fmla="*/ 64 h 154"/>
                <a:gd name="T80" fmla="*/ 87 w 186"/>
                <a:gd name="T81" fmla="*/ 65 h 154"/>
                <a:gd name="T82" fmla="*/ 85 w 186"/>
                <a:gd name="T83" fmla="*/ 66 h 154"/>
                <a:gd name="T84" fmla="*/ 83 w 186"/>
                <a:gd name="T85" fmla="*/ 67 h 154"/>
                <a:gd name="T86" fmla="*/ 82 w 186"/>
                <a:gd name="T87" fmla="*/ 66 h 154"/>
                <a:gd name="T88" fmla="*/ 82 w 186"/>
                <a:gd name="T89" fmla="*/ 65 h 154"/>
                <a:gd name="T90" fmla="*/ 81 w 186"/>
                <a:gd name="T91" fmla="*/ 64 h 154"/>
                <a:gd name="T92" fmla="*/ 81 w 186"/>
                <a:gd name="T93" fmla="*/ 63 h 154"/>
                <a:gd name="T94" fmla="*/ 81 w 186"/>
                <a:gd name="T95" fmla="*/ 62 h 154"/>
                <a:gd name="T96" fmla="*/ 73 w 186"/>
                <a:gd name="T97" fmla="*/ 62 h 154"/>
                <a:gd name="T98" fmla="*/ 65 w 186"/>
                <a:gd name="T99" fmla="*/ 62 h 154"/>
                <a:gd name="T100" fmla="*/ 57 w 186"/>
                <a:gd name="T101" fmla="*/ 60 h 154"/>
                <a:gd name="T102" fmla="*/ 50 w 186"/>
                <a:gd name="T103" fmla="*/ 56 h 154"/>
                <a:gd name="T104" fmla="*/ 45 w 186"/>
                <a:gd name="T105" fmla="*/ 53 h 154"/>
                <a:gd name="T106" fmla="*/ 45 w 186"/>
                <a:gd name="T107" fmla="*/ 52 h 15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86" h="154">
                  <a:moveTo>
                    <a:pt x="90" y="104"/>
                  </a:moveTo>
                  <a:lnTo>
                    <a:pt x="87" y="104"/>
                  </a:lnTo>
                  <a:lnTo>
                    <a:pt x="86" y="103"/>
                  </a:lnTo>
                  <a:lnTo>
                    <a:pt x="83" y="101"/>
                  </a:lnTo>
                  <a:lnTo>
                    <a:pt x="80" y="100"/>
                  </a:lnTo>
                  <a:lnTo>
                    <a:pt x="77" y="100"/>
                  </a:lnTo>
                  <a:lnTo>
                    <a:pt x="76" y="100"/>
                  </a:lnTo>
                  <a:lnTo>
                    <a:pt x="73" y="99"/>
                  </a:lnTo>
                  <a:lnTo>
                    <a:pt x="70" y="99"/>
                  </a:lnTo>
                  <a:lnTo>
                    <a:pt x="67" y="97"/>
                  </a:lnTo>
                  <a:lnTo>
                    <a:pt x="66" y="96"/>
                  </a:lnTo>
                  <a:lnTo>
                    <a:pt x="63" y="93"/>
                  </a:lnTo>
                  <a:lnTo>
                    <a:pt x="63" y="91"/>
                  </a:lnTo>
                  <a:lnTo>
                    <a:pt x="64" y="91"/>
                  </a:lnTo>
                  <a:lnTo>
                    <a:pt x="64" y="90"/>
                  </a:lnTo>
                  <a:lnTo>
                    <a:pt x="66" y="89"/>
                  </a:lnTo>
                  <a:lnTo>
                    <a:pt x="66" y="87"/>
                  </a:lnTo>
                  <a:lnTo>
                    <a:pt x="66" y="86"/>
                  </a:lnTo>
                  <a:lnTo>
                    <a:pt x="46" y="81"/>
                  </a:lnTo>
                  <a:lnTo>
                    <a:pt x="43" y="81"/>
                  </a:lnTo>
                  <a:lnTo>
                    <a:pt x="41" y="80"/>
                  </a:lnTo>
                  <a:lnTo>
                    <a:pt x="39" y="77"/>
                  </a:lnTo>
                  <a:lnTo>
                    <a:pt x="37" y="76"/>
                  </a:lnTo>
                  <a:lnTo>
                    <a:pt x="36" y="73"/>
                  </a:lnTo>
                  <a:lnTo>
                    <a:pt x="36" y="71"/>
                  </a:lnTo>
                  <a:lnTo>
                    <a:pt x="34" y="68"/>
                  </a:lnTo>
                  <a:lnTo>
                    <a:pt x="34" y="67"/>
                  </a:lnTo>
                  <a:lnTo>
                    <a:pt x="34" y="64"/>
                  </a:lnTo>
                  <a:lnTo>
                    <a:pt x="27" y="60"/>
                  </a:lnTo>
                  <a:lnTo>
                    <a:pt x="23" y="54"/>
                  </a:lnTo>
                  <a:lnTo>
                    <a:pt x="19" y="47"/>
                  </a:lnTo>
                  <a:lnTo>
                    <a:pt x="16" y="40"/>
                  </a:lnTo>
                  <a:lnTo>
                    <a:pt x="14" y="34"/>
                  </a:lnTo>
                  <a:lnTo>
                    <a:pt x="11" y="25"/>
                  </a:lnTo>
                  <a:lnTo>
                    <a:pt x="10" y="18"/>
                  </a:lnTo>
                  <a:lnTo>
                    <a:pt x="7" y="13"/>
                  </a:lnTo>
                  <a:lnTo>
                    <a:pt x="4" y="5"/>
                  </a:lnTo>
                  <a:lnTo>
                    <a:pt x="0" y="0"/>
                  </a:lnTo>
                  <a:lnTo>
                    <a:pt x="3" y="8"/>
                  </a:lnTo>
                  <a:lnTo>
                    <a:pt x="4" y="18"/>
                  </a:lnTo>
                  <a:lnTo>
                    <a:pt x="6" y="27"/>
                  </a:lnTo>
                  <a:lnTo>
                    <a:pt x="8" y="37"/>
                  </a:lnTo>
                  <a:lnTo>
                    <a:pt x="10" y="47"/>
                  </a:lnTo>
                  <a:lnTo>
                    <a:pt x="10" y="57"/>
                  </a:lnTo>
                  <a:lnTo>
                    <a:pt x="11" y="67"/>
                  </a:lnTo>
                  <a:lnTo>
                    <a:pt x="11" y="76"/>
                  </a:lnTo>
                  <a:lnTo>
                    <a:pt x="11" y="84"/>
                  </a:lnTo>
                  <a:lnTo>
                    <a:pt x="11" y="93"/>
                  </a:lnTo>
                  <a:lnTo>
                    <a:pt x="24" y="101"/>
                  </a:lnTo>
                  <a:lnTo>
                    <a:pt x="39" y="110"/>
                  </a:lnTo>
                  <a:lnTo>
                    <a:pt x="54" y="117"/>
                  </a:lnTo>
                  <a:lnTo>
                    <a:pt x="69" y="124"/>
                  </a:lnTo>
                  <a:lnTo>
                    <a:pt x="84" y="132"/>
                  </a:lnTo>
                  <a:lnTo>
                    <a:pt x="100" y="137"/>
                  </a:lnTo>
                  <a:lnTo>
                    <a:pt x="114" y="142"/>
                  </a:lnTo>
                  <a:lnTo>
                    <a:pt x="130" y="146"/>
                  </a:lnTo>
                  <a:lnTo>
                    <a:pt x="145" y="147"/>
                  </a:lnTo>
                  <a:lnTo>
                    <a:pt x="159" y="147"/>
                  </a:lnTo>
                  <a:lnTo>
                    <a:pt x="159" y="150"/>
                  </a:lnTo>
                  <a:lnTo>
                    <a:pt x="179" y="154"/>
                  </a:lnTo>
                  <a:lnTo>
                    <a:pt x="180" y="153"/>
                  </a:lnTo>
                  <a:lnTo>
                    <a:pt x="183" y="152"/>
                  </a:lnTo>
                  <a:lnTo>
                    <a:pt x="185" y="149"/>
                  </a:lnTo>
                  <a:lnTo>
                    <a:pt x="185" y="147"/>
                  </a:lnTo>
                  <a:lnTo>
                    <a:pt x="186" y="146"/>
                  </a:lnTo>
                  <a:lnTo>
                    <a:pt x="186" y="143"/>
                  </a:lnTo>
                  <a:lnTo>
                    <a:pt x="186" y="140"/>
                  </a:lnTo>
                  <a:lnTo>
                    <a:pt x="186" y="137"/>
                  </a:lnTo>
                  <a:lnTo>
                    <a:pt x="186" y="136"/>
                  </a:lnTo>
                  <a:lnTo>
                    <a:pt x="186" y="133"/>
                  </a:lnTo>
                  <a:lnTo>
                    <a:pt x="185" y="130"/>
                  </a:lnTo>
                  <a:lnTo>
                    <a:pt x="182" y="127"/>
                  </a:lnTo>
                  <a:lnTo>
                    <a:pt x="180" y="127"/>
                  </a:lnTo>
                  <a:lnTo>
                    <a:pt x="177" y="127"/>
                  </a:lnTo>
                  <a:lnTo>
                    <a:pt x="176" y="127"/>
                  </a:lnTo>
                  <a:lnTo>
                    <a:pt x="173" y="129"/>
                  </a:lnTo>
                  <a:lnTo>
                    <a:pt x="172" y="130"/>
                  </a:lnTo>
                  <a:lnTo>
                    <a:pt x="170" y="132"/>
                  </a:lnTo>
                  <a:lnTo>
                    <a:pt x="167" y="132"/>
                  </a:lnTo>
                  <a:lnTo>
                    <a:pt x="166" y="133"/>
                  </a:lnTo>
                  <a:lnTo>
                    <a:pt x="165" y="133"/>
                  </a:lnTo>
                  <a:lnTo>
                    <a:pt x="163" y="132"/>
                  </a:lnTo>
                  <a:lnTo>
                    <a:pt x="163" y="130"/>
                  </a:lnTo>
                  <a:lnTo>
                    <a:pt x="162" y="129"/>
                  </a:lnTo>
                  <a:lnTo>
                    <a:pt x="162" y="127"/>
                  </a:lnTo>
                  <a:lnTo>
                    <a:pt x="162" y="126"/>
                  </a:lnTo>
                  <a:lnTo>
                    <a:pt x="162" y="124"/>
                  </a:lnTo>
                  <a:lnTo>
                    <a:pt x="162" y="123"/>
                  </a:lnTo>
                  <a:lnTo>
                    <a:pt x="155" y="124"/>
                  </a:lnTo>
                  <a:lnTo>
                    <a:pt x="146" y="124"/>
                  </a:lnTo>
                  <a:lnTo>
                    <a:pt x="137" y="124"/>
                  </a:lnTo>
                  <a:lnTo>
                    <a:pt x="130" y="123"/>
                  </a:lnTo>
                  <a:lnTo>
                    <a:pt x="122" y="120"/>
                  </a:lnTo>
                  <a:lnTo>
                    <a:pt x="114" y="119"/>
                  </a:lnTo>
                  <a:lnTo>
                    <a:pt x="107" y="116"/>
                  </a:lnTo>
                  <a:lnTo>
                    <a:pt x="100" y="111"/>
                  </a:lnTo>
                  <a:lnTo>
                    <a:pt x="94" y="109"/>
                  </a:lnTo>
                  <a:lnTo>
                    <a:pt x="90" y="106"/>
                  </a:lnTo>
                  <a:lnTo>
                    <a:pt x="90" y="1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75" name="Freeform 106"/>
            <p:cNvSpPr>
              <a:spLocks/>
            </p:cNvSpPr>
            <p:nvPr/>
          </p:nvSpPr>
          <p:spPr bwMode="auto">
            <a:xfrm>
              <a:off x="2511" y="3348"/>
              <a:ext cx="3" cy="3"/>
            </a:xfrm>
            <a:custGeom>
              <a:avLst/>
              <a:gdLst>
                <a:gd name="T0" fmla="*/ 2 w 6"/>
                <a:gd name="T1" fmla="*/ 0 h 5"/>
                <a:gd name="T2" fmla="*/ 0 w 6"/>
                <a:gd name="T3" fmla="*/ 2 h 5"/>
                <a:gd name="T4" fmla="*/ 2 w 6"/>
                <a:gd name="T5" fmla="*/ 3 h 5"/>
                <a:gd name="T6" fmla="*/ 3 w 6"/>
                <a:gd name="T7" fmla="*/ 2 h 5"/>
                <a:gd name="T8" fmla="*/ 2 w 6"/>
                <a:gd name="T9" fmla="*/ 0 h 5"/>
                <a:gd name="T10" fmla="*/ 2 w 6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lnTo>
                    <a:pt x="0" y="4"/>
                  </a:lnTo>
                  <a:lnTo>
                    <a:pt x="3" y="5"/>
                  </a:lnTo>
                  <a:lnTo>
                    <a:pt x="6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76" name="Freeform 107"/>
            <p:cNvSpPr>
              <a:spLocks/>
            </p:cNvSpPr>
            <p:nvPr/>
          </p:nvSpPr>
          <p:spPr bwMode="auto">
            <a:xfrm>
              <a:off x="2534" y="3362"/>
              <a:ext cx="1" cy="1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1 h 2"/>
                <a:gd name="T4" fmla="*/ 1 w 3"/>
                <a:gd name="T5" fmla="*/ 1 h 2"/>
                <a:gd name="T6" fmla="*/ 1 w 3"/>
                <a:gd name="T7" fmla="*/ 0 h 2"/>
                <a:gd name="T8" fmla="*/ 1 w 3"/>
                <a:gd name="T9" fmla="*/ 0 h 2"/>
                <a:gd name="T10" fmla="*/ 1 w 3"/>
                <a:gd name="T11" fmla="*/ 0 h 2"/>
                <a:gd name="T12" fmla="*/ 1 w 3"/>
                <a:gd name="T13" fmla="*/ 0 h 2"/>
                <a:gd name="T14" fmla="*/ 1 w 3"/>
                <a:gd name="T15" fmla="*/ 0 h 2"/>
                <a:gd name="T16" fmla="*/ 1 w 3"/>
                <a:gd name="T17" fmla="*/ 0 h 2"/>
                <a:gd name="T18" fmla="*/ 0 w 3"/>
                <a:gd name="T19" fmla="*/ 0 h 2"/>
                <a:gd name="T20" fmla="*/ 0 w 3"/>
                <a:gd name="T21" fmla="*/ 0 h 2"/>
                <a:gd name="T22" fmla="*/ 0 w 3"/>
                <a:gd name="T23" fmla="*/ 0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0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77" name="Freeform 108"/>
            <p:cNvSpPr>
              <a:spLocks/>
            </p:cNvSpPr>
            <p:nvPr/>
          </p:nvSpPr>
          <p:spPr bwMode="auto">
            <a:xfrm>
              <a:off x="2534" y="3360"/>
              <a:ext cx="2" cy="3"/>
            </a:xfrm>
            <a:custGeom>
              <a:avLst/>
              <a:gdLst>
                <a:gd name="T0" fmla="*/ 2 w 6"/>
                <a:gd name="T1" fmla="*/ 2 h 6"/>
                <a:gd name="T2" fmla="*/ 2 w 6"/>
                <a:gd name="T3" fmla="*/ 0 h 6"/>
                <a:gd name="T4" fmla="*/ 0 w 6"/>
                <a:gd name="T5" fmla="*/ 2 h 6"/>
                <a:gd name="T6" fmla="*/ 0 w 6"/>
                <a:gd name="T7" fmla="*/ 2 h 6"/>
                <a:gd name="T8" fmla="*/ 1 w 6"/>
                <a:gd name="T9" fmla="*/ 2 h 6"/>
                <a:gd name="T10" fmla="*/ 1 w 6"/>
                <a:gd name="T11" fmla="*/ 2 h 6"/>
                <a:gd name="T12" fmla="*/ 1 w 6"/>
                <a:gd name="T13" fmla="*/ 2 h 6"/>
                <a:gd name="T14" fmla="*/ 1 w 6"/>
                <a:gd name="T15" fmla="*/ 2 h 6"/>
                <a:gd name="T16" fmla="*/ 1 w 6"/>
                <a:gd name="T17" fmla="*/ 2 h 6"/>
                <a:gd name="T18" fmla="*/ 1 w 6"/>
                <a:gd name="T19" fmla="*/ 2 h 6"/>
                <a:gd name="T20" fmla="*/ 1 w 6"/>
                <a:gd name="T21" fmla="*/ 3 h 6"/>
                <a:gd name="T22" fmla="*/ 1 w 6"/>
                <a:gd name="T23" fmla="*/ 3 h 6"/>
                <a:gd name="T24" fmla="*/ 1 w 6"/>
                <a:gd name="T25" fmla="*/ 3 h 6"/>
                <a:gd name="T26" fmla="*/ 2 w 6"/>
                <a:gd name="T27" fmla="*/ 2 h 6"/>
                <a:gd name="T28" fmla="*/ 2 w 6"/>
                <a:gd name="T29" fmla="*/ 2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3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78" name="Freeform 109"/>
            <p:cNvSpPr>
              <a:spLocks/>
            </p:cNvSpPr>
            <p:nvPr/>
          </p:nvSpPr>
          <p:spPr bwMode="auto">
            <a:xfrm>
              <a:off x="2524" y="3327"/>
              <a:ext cx="5" cy="1"/>
            </a:xfrm>
            <a:custGeom>
              <a:avLst/>
              <a:gdLst>
                <a:gd name="T0" fmla="*/ 0 w 8"/>
                <a:gd name="T1" fmla="*/ 1 h 3"/>
                <a:gd name="T2" fmla="*/ 5 w 8"/>
                <a:gd name="T3" fmla="*/ 1 h 3"/>
                <a:gd name="T4" fmla="*/ 5 w 8"/>
                <a:gd name="T5" fmla="*/ 1 h 3"/>
                <a:gd name="T6" fmla="*/ 4 w 8"/>
                <a:gd name="T7" fmla="*/ 1 h 3"/>
                <a:gd name="T8" fmla="*/ 4 w 8"/>
                <a:gd name="T9" fmla="*/ 1 h 3"/>
                <a:gd name="T10" fmla="*/ 3 w 8"/>
                <a:gd name="T11" fmla="*/ 1 h 3"/>
                <a:gd name="T12" fmla="*/ 3 w 8"/>
                <a:gd name="T13" fmla="*/ 0 h 3"/>
                <a:gd name="T14" fmla="*/ 3 w 8"/>
                <a:gd name="T15" fmla="*/ 0 h 3"/>
                <a:gd name="T16" fmla="*/ 2 w 8"/>
                <a:gd name="T17" fmla="*/ 0 h 3"/>
                <a:gd name="T18" fmla="*/ 1 w 8"/>
                <a:gd name="T19" fmla="*/ 0 h 3"/>
                <a:gd name="T20" fmla="*/ 1 w 8"/>
                <a:gd name="T21" fmla="*/ 0 h 3"/>
                <a:gd name="T22" fmla="*/ 0 w 8"/>
                <a:gd name="T23" fmla="*/ 0 h 3"/>
                <a:gd name="T24" fmla="*/ 0 w 8"/>
                <a:gd name="T25" fmla="*/ 0 h 3"/>
                <a:gd name="T26" fmla="*/ 0 w 8"/>
                <a:gd name="T27" fmla="*/ 0 h 3"/>
                <a:gd name="T28" fmla="*/ 0 w 8"/>
                <a:gd name="T29" fmla="*/ 0 h 3"/>
                <a:gd name="T30" fmla="*/ 0 w 8"/>
                <a:gd name="T31" fmla="*/ 0 h 3"/>
                <a:gd name="T32" fmla="*/ 0 w 8"/>
                <a:gd name="T33" fmla="*/ 0 h 3"/>
                <a:gd name="T34" fmla="*/ 0 w 8"/>
                <a:gd name="T35" fmla="*/ 0 h 3"/>
                <a:gd name="T36" fmla="*/ 0 w 8"/>
                <a:gd name="T37" fmla="*/ 0 h 3"/>
                <a:gd name="T38" fmla="*/ 0 w 8"/>
                <a:gd name="T39" fmla="*/ 0 h 3"/>
                <a:gd name="T40" fmla="*/ 0 w 8"/>
                <a:gd name="T41" fmla="*/ 0 h 3"/>
                <a:gd name="T42" fmla="*/ 0 w 8"/>
                <a:gd name="T43" fmla="*/ 0 h 3"/>
                <a:gd name="T44" fmla="*/ 0 w 8"/>
                <a:gd name="T45" fmla="*/ 1 h 3"/>
                <a:gd name="T46" fmla="*/ 0 w 8"/>
                <a:gd name="T47" fmla="*/ 1 h 3"/>
                <a:gd name="T48" fmla="*/ 0 w 8"/>
                <a:gd name="T49" fmla="*/ 1 h 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lnTo>
                    <a:pt x="8" y="3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79" name="Freeform 110"/>
            <p:cNvSpPr>
              <a:spLocks/>
            </p:cNvSpPr>
            <p:nvPr/>
          </p:nvSpPr>
          <p:spPr bwMode="auto">
            <a:xfrm>
              <a:off x="2511" y="3318"/>
              <a:ext cx="13" cy="10"/>
            </a:xfrm>
            <a:custGeom>
              <a:avLst/>
              <a:gdLst>
                <a:gd name="T0" fmla="*/ 13 w 28"/>
                <a:gd name="T1" fmla="*/ 8 h 20"/>
                <a:gd name="T2" fmla="*/ 13 w 28"/>
                <a:gd name="T3" fmla="*/ 6 h 20"/>
                <a:gd name="T4" fmla="*/ 13 w 28"/>
                <a:gd name="T5" fmla="*/ 4 h 20"/>
                <a:gd name="T6" fmla="*/ 12 w 28"/>
                <a:gd name="T7" fmla="*/ 2 h 20"/>
                <a:gd name="T8" fmla="*/ 12 w 28"/>
                <a:gd name="T9" fmla="*/ 2 h 20"/>
                <a:gd name="T10" fmla="*/ 10 w 28"/>
                <a:gd name="T11" fmla="*/ 2 h 20"/>
                <a:gd name="T12" fmla="*/ 8 w 28"/>
                <a:gd name="T13" fmla="*/ 2 h 20"/>
                <a:gd name="T14" fmla="*/ 6 w 28"/>
                <a:gd name="T15" fmla="*/ 2 h 20"/>
                <a:gd name="T16" fmla="*/ 4 w 28"/>
                <a:gd name="T17" fmla="*/ 2 h 20"/>
                <a:gd name="T18" fmla="*/ 2 w 28"/>
                <a:gd name="T19" fmla="*/ 1 h 20"/>
                <a:gd name="T20" fmla="*/ 0 w 28"/>
                <a:gd name="T21" fmla="*/ 0 h 20"/>
                <a:gd name="T22" fmla="*/ 8 w 28"/>
                <a:gd name="T23" fmla="*/ 10 h 20"/>
                <a:gd name="T24" fmla="*/ 9 w 28"/>
                <a:gd name="T25" fmla="*/ 10 h 20"/>
                <a:gd name="T26" fmla="*/ 9 w 28"/>
                <a:gd name="T27" fmla="*/ 10 h 20"/>
                <a:gd name="T28" fmla="*/ 9 w 28"/>
                <a:gd name="T29" fmla="*/ 10 h 20"/>
                <a:gd name="T30" fmla="*/ 10 w 28"/>
                <a:gd name="T31" fmla="*/ 9 h 20"/>
                <a:gd name="T32" fmla="*/ 11 w 28"/>
                <a:gd name="T33" fmla="*/ 9 h 20"/>
                <a:gd name="T34" fmla="*/ 11 w 28"/>
                <a:gd name="T35" fmla="*/ 9 h 20"/>
                <a:gd name="T36" fmla="*/ 12 w 28"/>
                <a:gd name="T37" fmla="*/ 9 h 20"/>
                <a:gd name="T38" fmla="*/ 12 w 28"/>
                <a:gd name="T39" fmla="*/ 9 h 20"/>
                <a:gd name="T40" fmla="*/ 12 w 28"/>
                <a:gd name="T41" fmla="*/ 9 h 20"/>
                <a:gd name="T42" fmla="*/ 13 w 28"/>
                <a:gd name="T43" fmla="*/ 9 h 20"/>
                <a:gd name="T44" fmla="*/ 13 w 28"/>
                <a:gd name="T45" fmla="*/ 9 h 20"/>
                <a:gd name="T46" fmla="*/ 13 w 28"/>
                <a:gd name="T47" fmla="*/ 8 h 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" h="20">
                  <a:moveTo>
                    <a:pt x="28" y="16"/>
                  </a:moveTo>
                  <a:lnTo>
                    <a:pt x="28" y="11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5" y="3"/>
                  </a:lnTo>
                  <a:lnTo>
                    <a:pt x="22" y="3"/>
                  </a:lnTo>
                  <a:lnTo>
                    <a:pt x="18" y="3"/>
                  </a:lnTo>
                  <a:lnTo>
                    <a:pt x="13" y="3"/>
                  </a:lnTo>
                  <a:lnTo>
                    <a:pt x="9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18" y="20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8" y="17"/>
                  </a:lnTo>
                  <a:lnTo>
                    <a:pt x="28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80" name="Freeform 111"/>
            <p:cNvSpPr>
              <a:spLocks noEditPoints="1"/>
            </p:cNvSpPr>
            <p:nvPr/>
          </p:nvSpPr>
          <p:spPr bwMode="auto">
            <a:xfrm>
              <a:off x="2529" y="3318"/>
              <a:ext cx="18" cy="17"/>
            </a:xfrm>
            <a:custGeom>
              <a:avLst/>
              <a:gdLst>
                <a:gd name="T0" fmla="*/ 18 w 37"/>
                <a:gd name="T1" fmla="*/ 15 h 33"/>
                <a:gd name="T2" fmla="*/ 18 w 37"/>
                <a:gd name="T3" fmla="*/ 12 h 33"/>
                <a:gd name="T4" fmla="*/ 17 w 37"/>
                <a:gd name="T5" fmla="*/ 10 h 33"/>
                <a:gd name="T6" fmla="*/ 16 w 37"/>
                <a:gd name="T7" fmla="*/ 8 h 33"/>
                <a:gd name="T8" fmla="*/ 15 w 37"/>
                <a:gd name="T9" fmla="*/ 7 h 33"/>
                <a:gd name="T10" fmla="*/ 13 w 37"/>
                <a:gd name="T11" fmla="*/ 5 h 33"/>
                <a:gd name="T12" fmla="*/ 11 w 37"/>
                <a:gd name="T13" fmla="*/ 4 h 33"/>
                <a:gd name="T14" fmla="*/ 9 w 37"/>
                <a:gd name="T15" fmla="*/ 3 h 33"/>
                <a:gd name="T16" fmla="*/ 7 w 37"/>
                <a:gd name="T17" fmla="*/ 2 h 33"/>
                <a:gd name="T18" fmla="*/ 5 w 37"/>
                <a:gd name="T19" fmla="*/ 1 h 33"/>
                <a:gd name="T20" fmla="*/ 3 w 37"/>
                <a:gd name="T21" fmla="*/ 0 h 33"/>
                <a:gd name="T22" fmla="*/ 1 w 37"/>
                <a:gd name="T23" fmla="*/ 10 h 33"/>
                <a:gd name="T24" fmla="*/ 0 w 37"/>
                <a:gd name="T25" fmla="*/ 10 h 33"/>
                <a:gd name="T26" fmla="*/ 2 w 37"/>
                <a:gd name="T27" fmla="*/ 11 h 33"/>
                <a:gd name="T28" fmla="*/ 3 w 37"/>
                <a:gd name="T29" fmla="*/ 12 h 33"/>
                <a:gd name="T30" fmla="*/ 5 w 37"/>
                <a:gd name="T31" fmla="*/ 14 h 33"/>
                <a:gd name="T32" fmla="*/ 7 w 37"/>
                <a:gd name="T33" fmla="*/ 15 h 33"/>
                <a:gd name="T34" fmla="*/ 8 w 37"/>
                <a:gd name="T35" fmla="*/ 16 h 33"/>
                <a:gd name="T36" fmla="*/ 11 w 37"/>
                <a:gd name="T37" fmla="*/ 17 h 33"/>
                <a:gd name="T38" fmla="*/ 12 w 37"/>
                <a:gd name="T39" fmla="*/ 17 h 33"/>
                <a:gd name="T40" fmla="*/ 14 w 37"/>
                <a:gd name="T41" fmla="*/ 17 h 33"/>
                <a:gd name="T42" fmla="*/ 16 w 37"/>
                <a:gd name="T43" fmla="*/ 17 h 33"/>
                <a:gd name="T44" fmla="*/ 18 w 37"/>
                <a:gd name="T45" fmla="*/ 15 h 33"/>
                <a:gd name="T46" fmla="*/ 18 w 37"/>
                <a:gd name="T47" fmla="*/ 15 h 33"/>
                <a:gd name="T48" fmla="*/ 18 w 37"/>
                <a:gd name="T49" fmla="*/ 15 h 33"/>
                <a:gd name="T50" fmla="*/ 15 w 37"/>
                <a:gd name="T51" fmla="*/ 12 h 33"/>
                <a:gd name="T52" fmla="*/ 15 w 37"/>
                <a:gd name="T53" fmla="*/ 14 h 33"/>
                <a:gd name="T54" fmla="*/ 10 w 37"/>
                <a:gd name="T55" fmla="*/ 7 h 33"/>
                <a:gd name="T56" fmla="*/ 15 w 37"/>
                <a:gd name="T57" fmla="*/ 12 h 33"/>
                <a:gd name="T58" fmla="*/ 15 w 37"/>
                <a:gd name="T59" fmla="*/ 12 h 33"/>
                <a:gd name="T60" fmla="*/ 15 w 37"/>
                <a:gd name="T61" fmla="*/ 12 h 3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7" h="33">
                  <a:moveTo>
                    <a:pt x="37" y="30"/>
                  </a:moveTo>
                  <a:lnTo>
                    <a:pt x="36" y="24"/>
                  </a:lnTo>
                  <a:lnTo>
                    <a:pt x="35" y="20"/>
                  </a:lnTo>
                  <a:lnTo>
                    <a:pt x="33" y="16"/>
                  </a:lnTo>
                  <a:lnTo>
                    <a:pt x="30" y="13"/>
                  </a:lnTo>
                  <a:lnTo>
                    <a:pt x="26" y="10"/>
                  </a:lnTo>
                  <a:lnTo>
                    <a:pt x="23" y="7"/>
                  </a:lnTo>
                  <a:lnTo>
                    <a:pt x="19" y="6"/>
                  </a:lnTo>
                  <a:lnTo>
                    <a:pt x="15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3" y="20"/>
                  </a:lnTo>
                  <a:lnTo>
                    <a:pt x="0" y="20"/>
                  </a:lnTo>
                  <a:lnTo>
                    <a:pt x="5" y="21"/>
                  </a:lnTo>
                  <a:lnTo>
                    <a:pt x="7" y="24"/>
                  </a:lnTo>
                  <a:lnTo>
                    <a:pt x="10" y="27"/>
                  </a:lnTo>
                  <a:lnTo>
                    <a:pt x="15" y="29"/>
                  </a:lnTo>
                  <a:lnTo>
                    <a:pt x="17" y="31"/>
                  </a:lnTo>
                  <a:lnTo>
                    <a:pt x="22" y="33"/>
                  </a:lnTo>
                  <a:lnTo>
                    <a:pt x="25" y="33"/>
                  </a:lnTo>
                  <a:lnTo>
                    <a:pt x="29" y="33"/>
                  </a:lnTo>
                  <a:lnTo>
                    <a:pt x="33" y="33"/>
                  </a:lnTo>
                  <a:lnTo>
                    <a:pt x="37" y="30"/>
                  </a:lnTo>
                  <a:close/>
                  <a:moveTo>
                    <a:pt x="30" y="24"/>
                  </a:moveTo>
                  <a:lnTo>
                    <a:pt x="30" y="27"/>
                  </a:lnTo>
                  <a:lnTo>
                    <a:pt x="20" y="13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81" name="Freeform 112"/>
            <p:cNvSpPr>
              <a:spLocks/>
            </p:cNvSpPr>
            <p:nvPr/>
          </p:nvSpPr>
          <p:spPr bwMode="auto">
            <a:xfrm>
              <a:off x="1982" y="3320"/>
              <a:ext cx="24" cy="26"/>
            </a:xfrm>
            <a:custGeom>
              <a:avLst/>
              <a:gdLst>
                <a:gd name="T0" fmla="*/ 9 w 49"/>
                <a:gd name="T1" fmla="*/ 0 h 51"/>
                <a:gd name="T2" fmla="*/ 9 w 49"/>
                <a:gd name="T3" fmla="*/ 2 h 51"/>
                <a:gd name="T4" fmla="*/ 8 w 49"/>
                <a:gd name="T5" fmla="*/ 3 h 51"/>
                <a:gd name="T6" fmla="*/ 7 w 49"/>
                <a:gd name="T7" fmla="*/ 4 h 51"/>
                <a:gd name="T8" fmla="*/ 6 w 49"/>
                <a:gd name="T9" fmla="*/ 6 h 51"/>
                <a:gd name="T10" fmla="*/ 5 w 49"/>
                <a:gd name="T11" fmla="*/ 8 h 51"/>
                <a:gd name="T12" fmla="*/ 3 w 49"/>
                <a:gd name="T13" fmla="*/ 9 h 51"/>
                <a:gd name="T14" fmla="*/ 3 w 49"/>
                <a:gd name="T15" fmla="*/ 10 h 51"/>
                <a:gd name="T16" fmla="*/ 3 w 49"/>
                <a:gd name="T17" fmla="*/ 12 h 51"/>
                <a:gd name="T18" fmla="*/ 3 w 49"/>
                <a:gd name="T19" fmla="*/ 13 h 51"/>
                <a:gd name="T20" fmla="*/ 5 w 49"/>
                <a:gd name="T21" fmla="*/ 14 h 51"/>
                <a:gd name="T22" fmla="*/ 0 w 49"/>
                <a:gd name="T23" fmla="*/ 14 h 51"/>
                <a:gd name="T24" fmla="*/ 0 w 49"/>
                <a:gd name="T25" fmla="*/ 26 h 51"/>
                <a:gd name="T26" fmla="*/ 16 w 49"/>
                <a:gd name="T27" fmla="*/ 24 h 51"/>
                <a:gd name="T28" fmla="*/ 7 w 49"/>
                <a:gd name="T29" fmla="*/ 21 h 51"/>
                <a:gd name="T30" fmla="*/ 13 w 49"/>
                <a:gd name="T31" fmla="*/ 17 h 51"/>
                <a:gd name="T32" fmla="*/ 7 w 49"/>
                <a:gd name="T33" fmla="*/ 14 h 51"/>
                <a:gd name="T34" fmla="*/ 24 w 49"/>
                <a:gd name="T35" fmla="*/ 9 h 51"/>
                <a:gd name="T36" fmla="*/ 24 w 49"/>
                <a:gd name="T37" fmla="*/ 6 h 51"/>
                <a:gd name="T38" fmla="*/ 23 w 49"/>
                <a:gd name="T39" fmla="*/ 4 h 51"/>
                <a:gd name="T40" fmla="*/ 23 w 49"/>
                <a:gd name="T41" fmla="*/ 2 h 51"/>
                <a:gd name="T42" fmla="*/ 21 w 49"/>
                <a:gd name="T43" fmla="*/ 2 h 51"/>
                <a:gd name="T44" fmla="*/ 20 w 49"/>
                <a:gd name="T45" fmla="*/ 2 h 51"/>
                <a:gd name="T46" fmla="*/ 18 w 49"/>
                <a:gd name="T47" fmla="*/ 2 h 51"/>
                <a:gd name="T48" fmla="*/ 16 w 49"/>
                <a:gd name="T49" fmla="*/ 2 h 51"/>
                <a:gd name="T50" fmla="*/ 14 w 49"/>
                <a:gd name="T51" fmla="*/ 2 h 51"/>
                <a:gd name="T52" fmla="*/ 12 w 49"/>
                <a:gd name="T53" fmla="*/ 1 h 51"/>
                <a:gd name="T54" fmla="*/ 10 w 49"/>
                <a:gd name="T55" fmla="*/ 0 h 51"/>
                <a:gd name="T56" fmla="*/ 10 w 49"/>
                <a:gd name="T57" fmla="*/ 0 h 51"/>
                <a:gd name="T58" fmla="*/ 9 w 49"/>
                <a:gd name="T59" fmla="*/ 0 h 5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9" h="51">
                  <a:moveTo>
                    <a:pt x="19" y="0"/>
                  </a:moveTo>
                  <a:lnTo>
                    <a:pt x="19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2" y="11"/>
                  </a:lnTo>
                  <a:lnTo>
                    <a:pt x="10" y="16"/>
                  </a:lnTo>
                  <a:lnTo>
                    <a:pt x="7" y="17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6"/>
                  </a:lnTo>
                  <a:lnTo>
                    <a:pt x="10" y="27"/>
                  </a:lnTo>
                  <a:lnTo>
                    <a:pt x="0" y="27"/>
                  </a:lnTo>
                  <a:lnTo>
                    <a:pt x="0" y="51"/>
                  </a:lnTo>
                  <a:lnTo>
                    <a:pt x="32" y="48"/>
                  </a:lnTo>
                  <a:lnTo>
                    <a:pt x="14" y="41"/>
                  </a:lnTo>
                  <a:lnTo>
                    <a:pt x="27" y="34"/>
                  </a:lnTo>
                  <a:lnTo>
                    <a:pt x="14" y="27"/>
                  </a:lnTo>
                  <a:lnTo>
                    <a:pt x="49" y="17"/>
                  </a:lnTo>
                  <a:lnTo>
                    <a:pt x="49" y="11"/>
                  </a:lnTo>
                  <a:lnTo>
                    <a:pt x="47" y="7"/>
                  </a:lnTo>
                  <a:lnTo>
                    <a:pt x="46" y="4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36" y="3"/>
                  </a:lnTo>
                  <a:lnTo>
                    <a:pt x="33" y="3"/>
                  </a:lnTo>
                  <a:lnTo>
                    <a:pt x="29" y="3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82" name="Freeform 113"/>
            <p:cNvSpPr>
              <a:spLocks/>
            </p:cNvSpPr>
            <p:nvPr/>
          </p:nvSpPr>
          <p:spPr bwMode="auto">
            <a:xfrm>
              <a:off x="2539" y="3325"/>
              <a:ext cx="5" cy="7"/>
            </a:xfrm>
            <a:custGeom>
              <a:avLst/>
              <a:gdLst>
                <a:gd name="T0" fmla="*/ 5 w 10"/>
                <a:gd name="T1" fmla="*/ 5 h 14"/>
                <a:gd name="T2" fmla="*/ 0 w 10"/>
                <a:gd name="T3" fmla="*/ 0 h 14"/>
                <a:gd name="T4" fmla="*/ 5 w 10"/>
                <a:gd name="T5" fmla="*/ 7 h 14"/>
                <a:gd name="T6" fmla="*/ 5 w 10"/>
                <a:gd name="T7" fmla="*/ 6 h 14"/>
                <a:gd name="T8" fmla="*/ 5 w 10"/>
                <a:gd name="T9" fmla="*/ 6 h 14"/>
                <a:gd name="T10" fmla="*/ 5 w 10"/>
                <a:gd name="T11" fmla="*/ 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4">
                  <a:moveTo>
                    <a:pt x="9" y="10"/>
                  </a:moveTo>
                  <a:lnTo>
                    <a:pt x="0" y="0"/>
                  </a:lnTo>
                  <a:lnTo>
                    <a:pt x="10" y="14"/>
                  </a:lnTo>
                  <a:lnTo>
                    <a:pt x="10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83" name="Freeform 114"/>
            <p:cNvSpPr>
              <a:spLocks/>
            </p:cNvSpPr>
            <p:nvPr/>
          </p:nvSpPr>
          <p:spPr bwMode="auto">
            <a:xfrm>
              <a:off x="2504" y="3380"/>
              <a:ext cx="7" cy="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5 h 10"/>
                <a:gd name="T4" fmla="*/ 7 w 14"/>
                <a:gd name="T5" fmla="*/ 4 h 10"/>
                <a:gd name="T6" fmla="*/ 1 w 14"/>
                <a:gd name="T7" fmla="*/ 0 h 10"/>
                <a:gd name="T8" fmla="*/ 0 w 14"/>
                <a:gd name="T9" fmla="*/ 2 h 10"/>
                <a:gd name="T10" fmla="*/ 0 w 14"/>
                <a:gd name="T11" fmla="*/ 2 h 10"/>
                <a:gd name="T12" fmla="*/ 0 w 14"/>
                <a:gd name="T13" fmla="*/ 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0">
                  <a:moveTo>
                    <a:pt x="0" y="3"/>
                  </a:moveTo>
                  <a:lnTo>
                    <a:pt x="12" y="10"/>
                  </a:lnTo>
                  <a:lnTo>
                    <a:pt x="14" y="7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84" name="Freeform 115"/>
            <p:cNvSpPr>
              <a:spLocks/>
            </p:cNvSpPr>
            <p:nvPr/>
          </p:nvSpPr>
          <p:spPr bwMode="auto">
            <a:xfrm>
              <a:off x="2516" y="3382"/>
              <a:ext cx="19" cy="9"/>
            </a:xfrm>
            <a:custGeom>
              <a:avLst/>
              <a:gdLst>
                <a:gd name="T0" fmla="*/ 19 w 39"/>
                <a:gd name="T1" fmla="*/ 8 h 18"/>
                <a:gd name="T2" fmla="*/ 0 w 39"/>
                <a:gd name="T3" fmla="*/ 0 h 18"/>
                <a:gd name="T4" fmla="*/ 1 w 39"/>
                <a:gd name="T5" fmla="*/ 2 h 18"/>
                <a:gd name="T6" fmla="*/ 3 w 39"/>
                <a:gd name="T7" fmla="*/ 3 h 18"/>
                <a:gd name="T8" fmla="*/ 5 w 39"/>
                <a:gd name="T9" fmla="*/ 3 h 18"/>
                <a:gd name="T10" fmla="*/ 7 w 39"/>
                <a:gd name="T11" fmla="*/ 5 h 18"/>
                <a:gd name="T12" fmla="*/ 9 w 39"/>
                <a:gd name="T13" fmla="*/ 5 h 18"/>
                <a:gd name="T14" fmla="*/ 11 w 39"/>
                <a:gd name="T15" fmla="*/ 6 h 18"/>
                <a:gd name="T16" fmla="*/ 14 w 39"/>
                <a:gd name="T17" fmla="*/ 7 h 18"/>
                <a:gd name="T18" fmla="*/ 16 w 39"/>
                <a:gd name="T19" fmla="*/ 8 h 18"/>
                <a:gd name="T20" fmla="*/ 18 w 39"/>
                <a:gd name="T21" fmla="*/ 8 h 18"/>
                <a:gd name="T22" fmla="*/ 19 w 39"/>
                <a:gd name="T23" fmla="*/ 9 h 18"/>
                <a:gd name="T24" fmla="*/ 19 w 39"/>
                <a:gd name="T25" fmla="*/ 9 h 18"/>
                <a:gd name="T26" fmla="*/ 19 w 39"/>
                <a:gd name="T27" fmla="*/ 8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9" h="18">
                  <a:moveTo>
                    <a:pt x="39" y="16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6" y="5"/>
                  </a:lnTo>
                  <a:lnTo>
                    <a:pt x="10" y="6"/>
                  </a:lnTo>
                  <a:lnTo>
                    <a:pt x="15" y="9"/>
                  </a:lnTo>
                  <a:lnTo>
                    <a:pt x="19" y="10"/>
                  </a:lnTo>
                  <a:lnTo>
                    <a:pt x="23" y="12"/>
                  </a:lnTo>
                  <a:lnTo>
                    <a:pt x="28" y="13"/>
                  </a:lnTo>
                  <a:lnTo>
                    <a:pt x="32" y="15"/>
                  </a:lnTo>
                  <a:lnTo>
                    <a:pt x="36" y="16"/>
                  </a:lnTo>
                  <a:lnTo>
                    <a:pt x="39" y="18"/>
                  </a:lnTo>
                  <a:lnTo>
                    <a:pt x="39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85" name="Freeform 116"/>
            <p:cNvSpPr>
              <a:spLocks/>
            </p:cNvSpPr>
            <p:nvPr/>
          </p:nvSpPr>
          <p:spPr bwMode="auto">
            <a:xfrm>
              <a:off x="2535" y="3391"/>
              <a:ext cx="4" cy="1"/>
            </a:xfrm>
            <a:custGeom>
              <a:avLst/>
              <a:gdLst>
                <a:gd name="T0" fmla="*/ 4 w 7"/>
                <a:gd name="T1" fmla="*/ 1 h 2"/>
                <a:gd name="T2" fmla="*/ 4 w 7"/>
                <a:gd name="T3" fmla="*/ 1 h 2"/>
                <a:gd name="T4" fmla="*/ 4 w 7"/>
                <a:gd name="T5" fmla="*/ 1 h 2"/>
                <a:gd name="T6" fmla="*/ 4 w 7"/>
                <a:gd name="T7" fmla="*/ 1 h 2"/>
                <a:gd name="T8" fmla="*/ 3 w 7"/>
                <a:gd name="T9" fmla="*/ 1 h 2"/>
                <a:gd name="T10" fmla="*/ 3 w 7"/>
                <a:gd name="T11" fmla="*/ 1 h 2"/>
                <a:gd name="T12" fmla="*/ 2 w 7"/>
                <a:gd name="T13" fmla="*/ 1 h 2"/>
                <a:gd name="T14" fmla="*/ 2 w 7"/>
                <a:gd name="T15" fmla="*/ 1 h 2"/>
                <a:gd name="T16" fmla="*/ 2 w 7"/>
                <a:gd name="T17" fmla="*/ 0 h 2"/>
                <a:gd name="T18" fmla="*/ 1 w 7"/>
                <a:gd name="T19" fmla="*/ 0 h 2"/>
                <a:gd name="T20" fmla="*/ 0 w 7"/>
                <a:gd name="T21" fmla="*/ 0 h 2"/>
                <a:gd name="T22" fmla="*/ 4 w 7"/>
                <a:gd name="T23" fmla="*/ 1 h 2"/>
                <a:gd name="T24" fmla="*/ 4 w 7"/>
                <a:gd name="T25" fmla="*/ 1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2">
                  <a:moveTo>
                    <a:pt x="7" y="2"/>
                  </a:moveTo>
                  <a:lnTo>
                    <a:pt x="7" y="2"/>
                  </a:lnTo>
                  <a:lnTo>
                    <a:pt x="6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86" name="Freeform 117"/>
            <p:cNvSpPr>
              <a:spLocks/>
            </p:cNvSpPr>
            <p:nvPr/>
          </p:nvSpPr>
          <p:spPr bwMode="auto">
            <a:xfrm>
              <a:off x="2587" y="3387"/>
              <a:ext cx="5" cy="4"/>
            </a:xfrm>
            <a:custGeom>
              <a:avLst/>
              <a:gdLst>
                <a:gd name="T0" fmla="*/ 2 w 10"/>
                <a:gd name="T1" fmla="*/ 0 h 9"/>
                <a:gd name="T2" fmla="*/ 0 w 10"/>
                <a:gd name="T3" fmla="*/ 4 h 9"/>
                <a:gd name="T4" fmla="*/ 5 w 10"/>
                <a:gd name="T5" fmla="*/ 0 h 9"/>
                <a:gd name="T6" fmla="*/ 2 w 10"/>
                <a:gd name="T7" fmla="*/ 0 h 9"/>
                <a:gd name="T8" fmla="*/ 2 w 10"/>
                <a:gd name="T9" fmla="*/ 0 h 9"/>
                <a:gd name="T10" fmla="*/ 2 w 10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9">
                  <a:moveTo>
                    <a:pt x="3" y="0"/>
                  </a:moveTo>
                  <a:lnTo>
                    <a:pt x="0" y="9"/>
                  </a:lnTo>
                  <a:lnTo>
                    <a:pt x="10" y="1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787" name="Freeform 118"/>
            <p:cNvSpPr>
              <a:spLocks/>
            </p:cNvSpPr>
            <p:nvPr/>
          </p:nvSpPr>
          <p:spPr bwMode="auto">
            <a:xfrm>
              <a:off x="2545" y="3394"/>
              <a:ext cx="31" cy="5"/>
            </a:xfrm>
            <a:custGeom>
              <a:avLst/>
              <a:gdLst>
                <a:gd name="T0" fmla="*/ 25 w 62"/>
                <a:gd name="T1" fmla="*/ 5 h 12"/>
                <a:gd name="T2" fmla="*/ 31 w 62"/>
                <a:gd name="T3" fmla="*/ 5 h 12"/>
                <a:gd name="T4" fmla="*/ 0 w 62"/>
                <a:gd name="T5" fmla="*/ 0 h 12"/>
                <a:gd name="T6" fmla="*/ 25 w 62"/>
                <a:gd name="T7" fmla="*/ 5 h 12"/>
                <a:gd name="T8" fmla="*/ 25 w 62"/>
                <a:gd name="T9" fmla="*/ 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2">
                  <a:moveTo>
                    <a:pt x="49" y="12"/>
                  </a:moveTo>
                  <a:lnTo>
                    <a:pt x="62" y="12"/>
                  </a:lnTo>
                  <a:lnTo>
                    <a:pt x="0" y="0"/>
                  </a:lnTo>
                  <a:lnTo>
                    <a:pt x="4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sp>
        <p:nvSpPr>
          <p:cNvPr id="945271" name="Text Box 119"/>
          <p:cNvSpPr txBox="1">
            <a:spLocks noChangeArrowheads="1"/>
          </p:cNvSpPr>
          <p:nvPr/>
        </p:nvSpPr>
        <p:spPr bwMode="auto">
          <a:xfrm>
            <a:off x="647700" y="4251325"/>
            <a:ext cx="8001000" cy="64633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ko-KR" sz="3600" b="1" i="1" dirty="0">
                <a:solidFill>
                  <a:srgbClr val="FFFFFF"/>
                </a:solidFill>
                <a:latin typeface="Arial"/>
                <a:cs typeface="Arial"/>
              </a:rPr>
              <a:t>"</a:t>
            </a:r>
            <a:r>
              <a:rPr lang="ko-KR" altLang="en-US" sz="3600" b="1" i="1" dirty="0" smtClean="0">
                <a:solidFill>
                  <a:srgbClr val="FFFFFF"/>
                </a:solidFill>
                <a:latin typeface="Arial"/>
                <a:cs typeface="Arial"/>
              </a:rPr>
              <a:t>최후에 그 여자도 죽었나이다</a:t>
            </a:r>
            <a:r>
              <a:rPr lang="en-US" sz="3600" b="1" i="1" dirty="0" smtClean="0">
                <a:solidFill>
                  <a:srgbClr val="FFFFFF"/>
                </a:solidFill>
                <a:latin typeface="Arial"/>
                <a:cs typeface="Arial"/>
              </a:rPr>
              <a:t>." </a:t>
            </a:r>
            <a:endParaRPr lang="en-US" sz="3600" b="1" i="1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945272" name="Rectangle 120"/>
          <p:cNvSpPr>
            <a:spLocks noChangeArrowheads="1"/>
          </p:cNvSpPr>
          <p:nvPr/>
        </p:nvSpPr>
        <p:spPr bwMode="auto">
          <a:xfrm>
            <a:off x="533400" y="0"/>
            <a:ext cx="1295400" cy="4343400"/>
          </a:xfrm>
          <a:prstGeom prst="rect">
            <a:avLst/>
          </a:prstGeom>
          <a:gradFill rotWithShape="0">
            <a:gsLst>
              <a:gs pos="0">
                <a:srgbClr val="00FF00"/>
              </a:gs>
              <a:gs pos="100000">
                <a:srgbClr val="0080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>
              <a:spcBef>
                <a:spcPct val="0"/>
              </a:spcBef>
              <a:defRPr/>
            </a:pPr>
            <a:endParaRPr lang="en-US" sz="2000">
              <a:solidFill>
                <a:srgbClr val="000000"/>
              </a:solidFill>
              <a:latin typeface="Arial"/>
              <a:cs typeface="Arial"/>
            </a:endParaRPr>
          </a:p>
        </p:txBody>
      </p:sp>
      <p:pic>
        <p:nvPicPr>
          <p:cNvPr id="15366" name="Picture 121" descr="M:\IMAGES\CELEBHOL\CELEBRTN\MARRIAGE\CCMPG010.WM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028950" y="304800"/>
            <a:ext cx="1085850" cy="3571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7" name="Picture 122" descr="M:\IMAGES\CELEBHOL\CELEBRTN\MARRIAGE\CCMPG008.WMF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160838" y="457200"/>
            <a:ext cx="1096962" cy="3549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8" name="Picture 123" descr="M:\IMAGES\CELEBHOL\CELEBRTN\MARRIAGE\CCMPG011.WMF"/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566025" y="609600"/>
            <a:ext cx="1147763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9" name="Picture 124" descr="M:\IMAGES\CELEBHOL\CELEBRTN\MARRIAGE\CCMPR005.WM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483350" y="609600"/>
            <a:ext cx="984250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370" name="Group 125"/>
          <p:cNvGrpSpPr>
            <a:grpSpLocks/>
          </p:cNvGrpSpPr>
          <p:nvPr/>
        </p:nvGrpSpPr>
        <p:grpSpPr bwMode="auto">
          <a:xfrm>
            <a:off x="4967288" y="465138"/>
            <a:ext cx="1433512" cy="3497262"/>
            <a:chOff x="2021" y="866"/>
            <a:chExt cx="903" cy="2203"/>
          </a:xfrm>
        </p:grpSpPr>
        <p:sp>
          <p:nvSpPr>
            <p:cNvPr id="15378" name="Freeform 126"/>
            <p:cNvSpPr>
              <a:spLocks/>
            </p:cNvSpPr>
            <p:nvPr/>
          </p:nvSpPr>
          <p:spPr bwMode="auto">
            <a:xfrm>
              <a:off x="2272" y="1131"/>
              <a:ext cx="3" cy="2"/>
            </a:xfrm>
            <a:custGeom>
              <a:avLst/>
              <a:gdLst>
                <a:gd name="T0" fmla="*/ 3 w 5"/>
                <a:gd name="T1" fmla="*/ 2 h 3"/>
                <a:gd name="T2" fmla="*/ 1 w 5"/>
                <a:gd name="T3" fmla="*/ 0 h 3"/>
                <a:gd name="T4" fmla="*/ 0 w 5"/>
                <a:gd name="T5" fmla="*/ 2 h 3"/>
                <a:gd name="T6" fmla="*/ 3 w 5"/>
                <a:gd name="T7" fmla="*/ 2 h 3"/>
                <a:gd name="T8" fmla="*/ 3 w 5"/>
                <a:gd name="T9" fmla="*/ 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379" name="Freeform 127"/>
            <p:cNvSpPr>
              <a:spLocks/>
            </p:cNvSpPr>
            <p:nvPr/>
          </p:nvSpPr>
          <p:spPr bwMode="auto">
            <a:xfrm>
              <a:off x="2195" y="1191"/>
              <a:ext cx="6" cy="4"/>
            </a:xfrm>
            <a:custGeom>
              <a:avLst/>
              <a:gdLst>
                <a:gd name="T0" fmla="*/ 3 w 13"/>
                <a:gd name="T1" fmla="*/ 0 h 7"/>
                <a:gd name="T2" fmla="*/ 0 w 13"/>
                <a:gd name="T3" fmla="*/ 4 h 7"/>
                <a:gd name="T4" fmla="*/ 6 w 13"/>
                <a:gd name="T5" fmla="*/ 0 h 7"/>
                <a:gd name="T6" fmla="*/ 3 w 13"/>
                <a:gd name="T7" fmla="*/ 0 h 7"/>
                <a:gd name="T8" fmla="*/ 3 w 1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">
                  <a:moveTo>
                    <a:pt x="6" y="0"/>
                  </a:moveTo>
                  <a:lnTo>
                    <a:pt x="0" y="7"/>
                  </a:lnTo>
                  <a:lnTo>
                    <a:pt x="13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380" name="Freeform 128"/>
            <p:cNvSpPr>
              <a:spLocks/>
            </p:cNvSpPr>
            <p:nvPr/>
          </p:nvSpPr>
          <p:spPr bwMode="auto">
            <a:xfrm>
              <a:off x="2021" y="1996"/>
              <a:ext cx="8" cy="7"/>
            </a:xfrm>
            <a:custGeom>
              <a:avLst/>
              <a:gdLst>
                <a:gd name="T0" fmla="*/ 0 w 16"/>
                <a:gd name="T1" fmla="*/ 7 h 14"/>
                <a:gd name="T2" fmla="*/ 8 w 16"/>
                <a:gd name="T3" fmla="*/ 2 h 14"/>
                <a:gd name="T4" fmla="*/ 7 w 16"/>
                <a:gd name="T5" fmla="*/ 0 h 14"/>
                <a:gd name="T6" fmla="*/ 0 w 16"/>
                <a:gd name="T7" fmla="*/ 7 h 14"/>
                <a:gd name="T8" fmla="*/ 0 w 16"/>
                <a:gd name="T9" fmla="*/ 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4">
                  <a:moveTo>
                    <a:pt x="0" y="14"/>
                  </a:moveTo>
                  <a:lnTo>
                    <a:pt x="16" y="3"/>
                  </a:lnTo>
                  <a:lnTo>
                    <a:pt x="14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381" name="Freeform 129"/>
            <p:cNvSpPr>
              <a:spLocks/>
            </p:cNvSpPr>
            <p:nvPr/>
          </p:nvSpPr>
          <p:spPr bwMode="auto">
            <a:xfrm>
              <a:off x="2372" y="3060"/>
              <a:ext cx="2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0 h 2"/>
                <a:gd name="T6" fmla="*/ 1 w 2"/>
                <a:gd name="T7" fmla="*/ 0 h 2"/>
                <a:gd name="T8" fmla="*/ 1 w 2"/>
                <a:gd name="T9" fmla="*/ 0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0 w 2"/>
                <a:gd name="T17" fmla="*/ 1 h 2"/>
                <a:gd name="T18" fmla="*/ 0 w 2"/>
                <a:gd name="T19" fmla="*/ 1 h 2"/>
                <a:gd name="T20" fmla="*/ 0 w 2"/>
                <a:gd name="T21" fmla="*/ 1 h 2"/>
                <a:gd name="T22" fmla="*/ 0 w 2"/>
                <a:gd name="T23" fmla="*/ 1 h 2"/>
                <a:gd name="T24" fmla="*/ 0 w 2"/>
                <a:gd name="T25" fmla="*/ 1 h 2"/>
                <a:gd name="T26" fmla="*/ 1 w 2"/>
                <a:gd name="T27" fmla="*/ 1 h 2"/>
                <a:gd name="T28" fmla="*/ 1 w 2"/>
                <a:gd name="T29" fmla="*/ 1 h 2"/>
                <a:gd name="T30" fmla="*/ 1 w 2"/>
                <a:gd name="T31" fmla="*/ 1 h 2"/>
                <a:gd name="T32" fmla="*/ 1 w 2"/>
                <a:gd name="T33" fmla="*/ 1 h 2"/>
                <a:gd name="T34" fmla="*/ 1 w 2"/>
                <a:gd name="T35" fmla="*/ 0 h 2"/>
                <a:gd name="T36" fmla="*/ 2 w 2"/>
                <a:gd name="T37" fmla="*/ 0 h 2"/>
                <a:gd name="T38" fmla="*/ 2 w 2"/>
                <a:gd name="T39" fmla="*/ 0 h 2"/>
                <a:gd name="T40" fmla="*/ 2 w 2"/>
                <a:gd name="T41" fmla="*/ 0 h 2"/>
                <a:gd name="T42" fmla="*/ 2 w 2"/>
                <a:gd name="T43" fmla="*/ 0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382" name="Freeform 130"/>
            <p:cNvSpPr>
              <a:spLocks/>
            </p:cNvSpPr>
            <p:nvPr/>
          </p:nvSpPr>
          <p:spPr bwMode="auto">
            <a:xfrm>
              <a:off x="2422" y="30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0 h 1"/>
                <a:gd name="T22" fmla="*/ 1 w 1"/>
                <a:gd name="T23" fmla="*/ 0 h 1"/>
                <a:gd name="T24" fmla="*/ 1 w 1"/>
                <a:gd name="T25" fmla="*/ 1 h 1"/>
                <a:gd name="T26" fmla="*/ 0 w 1"/>
                <a:gd name="T27" fmla="*/ 1 h 1"/>
                <a:gd name="T28" fmla="*/ 0 w 1"/>
                <a:gd name="T29" fmla="*/ 1 h 1"/>
                <a:gd name="T30" fmla="*/ 0 w 1"/>
                <a:gd name="T31" fmla="*/ 1 h 1"/>
                <a:gd name="T32" fmla="*/ 0 w 1"/>
                <a:gd name="T33" fmla="*/ 1 h 1"/>
                <a:gd name="T34" fmla="*/ 0 w 1"/>
                <a:gd name="T35" fmla="*/ 1 h 1"/>
                <a:gd name="T36" fmla="*/ 0 w 1"/>
                <a:gd name="T37" fmla="*/ 1 h 1"/>
                <a:gd name="T38" fmla="*/ 1 w 1"/>
                <a:gd name="T39" fmla="*/ 1 h 1"/>
                <a:gd name="T40" fmla="*/ 1 w 1"/>
                <a:gd name="T41" fmla="*/ 1 h 1"/>
                <a:gd name="T42" fmla="*/ 1 w 1"/>
                <a:gd name="T43" fmla="*/ 1 h 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383" name="Freeform 131"/>
            <p:cNvSpPr>
              <a:spLocks noEditPoints="1"/>
            </p:cNvSpPr>
            <p:nvPr/>
          </p:nvSpPr>
          <p:spPr bwMode="auto">
            <a:xfrm>
              <a:off x="2201" y="866"/>
              <a:ext cx="723" cy="2203"/>
            </a:xfrm>
            <a:custGeom>
              <a:avLst/>
              <a:gdLst>
                <a:gd name="T0" fmla="*/ 704 w 1444"/>
                <a:gd name="T1" fmla="*/ 645 h 4406"/>
                <a:gd name="T2" fmla="*/ 369 w 1444"/>
                <a:gd name="T3" fmla="*/ 333 h 4406"/>
                <a:gd name="T4" fmla="*/ 260 w 1444"/>
                <a:gd name="T5" fmla="*/ 161 h 4406"/>
                <a:gd name="T6" fmla="*/ 300 w 1444"/>
                <a:gd name="T7" fmla="*/ 90 h 4406"/>
                <a:gd name="T8" fmla="*/ 435 w 1444"/>
                <a:gd name="T9" fmla="*/ 88 h 4406"/>
                <a:gd name="T10" fmla="*/ 450 w 1444"/>
                <a:gd name="T11" fmla="*/ 160 h 4406"/>
                <a:gd name="T12" fmla="*/ 444 w 1444"/>
                <a:gd name="T13" fmla="*/ 221 h 4406"/>
                <a:gd name="T14" fmla="*/ 256 w 1444"/>
                <a:gd name="T15" fmla="*/ 137 h 4406"/>
                <a:gd name="T16" fmla="*/ 135 w 1444"/>
                <a:gd name="T17" fmla="*/ 716 h 4406"/>
                <a:gd name="T18" fmla="*/ 101 w 1444"/>
                <a:gd name="T19" fmla="*/ 993 h 4406"/>
                <a:gd name="T20" fmla="*/ 128 w 1444"/>
                <a:gd name="T21" fmla="*/ 2203 h 4406"/>
                <a:gd name="T22" fmla="*/ 309 w 1444"/>
                <a:gd name="T23" fmla="*/ 1711 h 4406"/>
                <a:gd name="T24" fmla="*/ 645 w 1444"/>
                <a:gd name="T25" fmla="*/ 2194 h 4406"/>
                <a:gd name="T26" fmla="*/ 358 w 1444"/>
                <a:gd name="T27" fmla="*/ 58 h 4406"/>
                <a:gd name="T28" fmla="*/ 374 w 1444"/>
                <a:gd name="T29" fmla="*/ 56 h 4406"/>
                <a:gd name="T30" fmla="*/ 382 w 1444"/>
                <a:gd name="T31" fmla="*/ 64 h 4406"/>
                <a:gd name="T32" fmla="*/ 353 w 1444"/>
                <a:gd name="T33" fmla="*/ 22 h 4406"/>
                <a:gd name="T34" fmla="*/ 286 w 1444"/>
                <a:gd name="T35" fmla="*/ 65 h 4406"/>
                <a:gd name="T36" fmla="*/ 672 w 1444"/>
                <a:gd name="T37" fmla="*/ 2115 h 4406"/>
                <a:gd name="T38" fmla="*/ 626 w 1444"/>
                <a:gd name="T39" fmla="*/ 1930 h 4406"/>
                <a:gd name="T40" fmla="*/ 598 w 1444"/>
                <a:gd name="T41" fmla="*/ 1243 h 4406"/>
                <a:gd name="T42" fmla="*/ 696 w 1444"/>
                <a:gd name="T43" fmla="*/ 1079 h 4406"/>
                <a:gd name="T44" fmla="*/ 612 w 1444"/>
                <a:gd name="T45" fmla="*/ 476 h 4406"/>
                <a:gd name="T46" fmla="*/ 592 w 1444"/>
                <a:gd name="T47" fmla="*/ 607 h 4406"/>
                <a:gd name="T48" fmla="*/ 554 w 1444"/>
                <a:gd name="T49" fmla="*/ 526 h 4406"/>
                <a:gd name="T50" fmla="*/ 486 w 1444"/>
                <a:gd name="T51" fmla="*/ 611 h 4406"/>
                <a:gd name="T52" fmla="*/ 491 w 1444"/>
                <a:gd name="T53" fmla="*/ 580 h 4406"/>
                <a:gd name="T54" fmla="*/ 462 w 1444"/>
                <a:gd name="T55" fmla="*/ 567 h 4406"/>
                <a:gd name="T56" fmla="*/ 456 w 1444"/>
                <a:gd name="T57" fmla="*/ 716 h 4406"/>
                <a:gd name="T58" fmla="*/ 472 w 1444"/>
                <a:gd name="T59" fmla="*/ 698 h 4406"/>
                <a:gd name="T60" fmla="*/ 417 w 1444"/>
                <a:gd name="T61" fmla="*/ 303 h 4406"/>
                <a:gd name="T62" fmla="*/ 401 w 1444"/>
                <a:gd name="T63" fmla="*/ 698 h 4406"/>
                <a:gd name="T64" fmla="*/ 341 w 1444"/>
                <a:gd name="T65" fmla="*/ 353 h 4406"/>
                <a:gd name="T66" fmla="*/ 309 w 1444"/>
                <a:gd name="T67" fmla="*/ 353 h 4406"/>
                <a:gd name="T68" fmla="*/ 260 w 1444"/>
                <a:gd name="T69" fmla="*/ 341 h 4406"/>
                <a:gd name="T70" fmla="*/ 261 w 1444"/>
                <a:gd name="T71" fmla="*/ 562 h 4406"/>
                <a:gd name="T72" fmla="*/ 134 w 1444"/>
                <a:gd name="T73" fmla="*/ 958 h 4406"/>
                <a:gd name="T74" fmla="*/ 167 w 1444"/>
                <a:gd name="T75" fmla="*/ 1221 h 4406"/>
                <a:gd name="T76" fmla="*/ 174 w 1444"/>
                <a:gd name="T77" fmla="*/ 1217 h 4406"/>
                <a:gd name="T78" fmla="*/ 171 w 1444"/>
                <a:gd name="T79" fmla="*/ 1249 h 4406"/>
                <a:gd name="T80" fmla="*/ 164 w 1444"/>
                <a:gd name="T81" fmla="*/ 1399 h 4406"/>
                <a:gd name="T82" fmla="*/ 169 w 1444"/>
                <a:gd name="T83" fmla="*/ 1327 h 4406"/>
                <a:gd name="T84" fmla="*/ 141 w 1444"/>
                <a:gd name="T85" fmla="*/ 2118 h 4406"/>
                <a:gd name="T86" fmla="*/ 126 w 1444"/>
                <a:gd name="T87" fmla="*/ 2150 h 4406"/>
                <a:gd name="T88" fmla="*/ 171 w 1444"/>
                <a:gd name="T89" fmla="*/ 2131 h 4406"/>
                <a:gd name="T90" fmla="*/ 216 w 1444"/>
                <a:gd name="T91" fmla="*/ 1675 h 4406"/>
                <a:gd name="T92" fmla="*/ 258 w 1444"/>
                <a:gd name="T93" fmla="*/ 1303 h 4406"/>
                <a:gd name="T94" fmla="*/ 268 w 1444"/>
                <a:gd name="T95" fmla="*/ 1189 h 4406"/>
                <a:gd name="T96" fmla="*/ 349 w 1444"/>
                <a:gd name="T97" fmla="*/ 1414 h 4406"/>
                <a:gd name="T98" fmla="*/ 349 w 1444"/>
                <a:gd name="T99" fmla="*/ 1380 h 4406"/>
                <a:gd name="T100" fmla="*/ 391 w 1444"/>
                <a:gd name="T101" fmla="*/ 1052 h 4406"/>
                <a:gd name="T102" fmla="*/ 394 w 1444"/>
                <a:gd name="T103" fmla="*/ 959 h 4406"/>
                <a:gd name="T104" fmla="*/ 412 w 1444"/>
                <a:gd name="T105" fmla="*/ 1292 h 4406"/>
                <a:gd name="T106" fmla="*/ 444 w 1444"/>
                <a:gd name="T107" fmla="*/ 1461 h 4406"/>
                <a:gd name="T108" fmla="*/ 543 w 1444"/>
                <a:gd name="T109" fmla="*/ 1282 h 4406"/>
                <a:gd name="T110" fmla="*/ 545 w 1444"/>
                <a:gd name="T111" fmla="*/ 955 h 4406"/>
                <a:gd name="T112" fmla="*/ 118 w 1444"/>
                <a:gd name="T113" fmla="*/ 958 h 4406"/>
                <a:gd name="T114" fmla="*/ 339 w 1444"/>
                <a:gd name="T115" fmla="*/ 755 h 4406"/>
                <a:gd name="T116" fmla="*/ 400 w 1444"/>
                <a:gd name="T117" fmla="*/ 797 h 4406"/>
                <a:gd name="T118" fmla="*/ 433 w 1444"/>
                <a:gd name="T119" fmla="*/ 794 h 4406"/>
                <a:gd name="T120" fmla="*/ 415 w 1444"/>
                <a:gd name="T121" fmla="*/ 751 h 4406"/>
                <a:gd name="T122" fmla="*/ 414 w 1444"/>
                <a:gd name="T123" fmla="*/ 822 h 4406"/>
                <a:gd name="T124" fmla="*/ 615 w 1444"/>
                <a:gd name="T125" fmla="*/ 2180 h 440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444" h="4406">
                  <a:moveTo>
                    <a:pt x="1444" y="4360"/>
                  </a:moveTo>
                  <a:lnTo>
                    <a:pt x="1439" y="4343"/>
                  </a:lnTo>
                  <a:lnTo>
                    <a:pt x="1434" y="4327"/>
                  </a:lnTo>
                  <a:lnTo>
                    <a:pt x="1428" y="4311"/>
                  </a:lnTo>
                  <a:lnTo>
                    <a:pt x="1421" y="4296"/>
                  </a:lnTo>
                  <a:lnTo>
                    <a:pt x="1413" y="4281"/>
                  </a:lnTo>
                  <a:lnTo>
                    <a:pt x="1403" y="4267"/>
                  </a:lnTo>
                  <a:lnTo>
                    <a:pt x="1392" y="4254"/>
                  </a:lnTo>
                  <a:lnTo>
                    <a:pt x="1381" y="4240"/>
                  </a:lnTo>
                  <a:lnTo>
                    <a:pt x="1368" y="4228"/>
                  </a:lnTo>
                  <a:lnTo>
                    <a:pt x="1353" y="4217"/>
                  </a:lnTo>
                  <a:lnTo>
                    <a:pt x="1337" y="4208"/>
                  </a:lnTo>
                  <a:lnTo>
                    <a:pt x="1327" y="4198"/>
                  </a:lnTo>
                  <a:lnTo>
                    <a:pt x="1323" y="4188"/>
                  </a:lnTo>
                  <a:lnTo>
                    <a:pt x="1323" y="4177"/>
                  </a:lnTo>
                  <a:lnTo>
                    <a:pt x="1325" y="4166"/>
                  </a:lnTo>
                  <a:lnTo>
                    <a:pt x="1330" y="4153"/>
                  </a:lnTo>
                  <a:lnTo>
                    <a:pt x="1335" y="4141"/>
                  </a:lnTo>
                  <a:lnTo>
                    <a:pt x="1340" y="4129"/>
                  </a:lnTo>
                  <a:lnTo>
                    <a:pt x="1341" y="4115"/>
                  </a:lnTo>
                  <a:lnTo>
                    <a:pt x="1340" y="4102"/>
                  </a:lnTo>
                  <a:lnTo>
                    <a:pt x="1340" y="4038"/>
                  </a:lnTo>
                  <a:lnTo>
                    <a:pt x="1338" y="3977"/>
                  </a:lnTo>
                  <a:lnTo>
                    <a:pt x="1335" y="3915"/>
                  </a:lnTo>
                  <a:lnTo>
                    <a:pt x="1332" y="3854"/>
                  </a:lnTo>
                  <a:lnTo>
                    <a:pt x="1328" y="3794"/>
                  </a:lnTo>
                  <a:lnTo>
                    <a:pt x="1324" y="3734"/>
                  </a:lnTo>
                  <a:lnTo>
                    <a:pt x="1322" y="3674"/>
                  </a:lnTo>
                  <a:lnTo>
                    <a:pt x="1319" y="3612"/>
                  </a:lnTo>
                  <a:lnTo>
                    <a:pt x="1317" y="3550"/>
                  </a:lnTo>
                  <a:lnTo>
                    <a:pt x="1317" y="3487"/>
                  </a:lnTo>
                  <a:lnTo>
                    <a:pt x="1313" y="3437"/>
                  </a:lnTo>
                  <a:lnTo>
                    <a:pt x="1307" y="3388"/>
                  </a:lnTo>
                  <a:lnTo>
                    <a:pt x="1298" y="3341"/>
                  </a:lnTo>
                  <a:lnTo>
                    <a:pt x="1289" y="3293"/>
                  </a:lnTo>
                  <a:lnTo>
                    <a:pt x="1281" y="3246"/>
                  </a:lnTo>
                  <a:lnTo>
                    <a:pt x="1270" y="3199"/>
                  </a:lnTo>
                  <a:lnTo>
                    <a:pt x="1260" y="3152"/>
                  </a:lnTo>
                  <a:lnTo>
                    <a:pt x="1250" y="3105"/>
                  </a:lnTo>
                  <a:lnTo>
                    <a:pt x="1241" y="3058"/>
                  </a:lnTo>
                  <a:lnTo>
                    <a:pt x="1234" y="3009"/>
                  </a:lnTo>
                  <a:lnTo>
                    <a:pt x="1237" y="3001"/>
                  </a:lnTo>
                  <a:lnTo>
                    <a:pt x="1241" y="2993"/>
                  </a:lnTo>
                  <a:lnTo>
                    <a:pt x="1245" y="2985"/>
                  </a:lnTo>
                  <a:lnTo>
                    <a:pt x="1247" y="2976"/>
                  </a:lnTo>
                  <a:lnTo>
                    <a:pt x="1250" y="2966"/>
                  </a:lnTo>
                  <a:lnTo>
                    <a:pt x="1251" y="2957"/>
                  </a:lnTo>
                  <a:lnTo>
                    <a:pt x="1252" y="2949"/>
                  </a:lnTo>
                  <a:lnTo>
                    <a:pt x="1254" y="2939"/>
                  </a:lnTo>
                  <a:lnTo>
                    <a:pt x="1254" y="2929"/>
                  </a:lnTo>
                  <a:lnTo>
                    <a:pt x="1255" y="2920"/>
                  </a:lnTo>
                  <a:lnTo>
                    <a:pt x="1270" y="2874"/>
                  </a:lnTo>
                  <a:lnTo>
                    <a:pt x="1283" y="2829"/>
                  </a:lnTo>
                  <a:lnTo>
                    <a:pt x="1296" y="2784"/>
                  </a:lnTo>
                  <a:lnTo>
                    <a:pt x="1306" y="2738"/>
                  </a:lnTo>
                  <a:lnTo>
                    <a:pt x="1315" y="2694"/>
                  </a:lnTo>
                  <a:lnTo>
                    <a:pt x="1322" y="2648"/>
                  </a:lnTo>
                  <a:lnTo>
                    <a:pt x="1327" y="2601"/>
                  </a:lnTo>
                  <a:lnTo>
                    <a:pt x="1329" y="2553"/>
                  </a:lnTo>
                  <a:lnTo>
                    <a:pt x="1328" y="2505"/>
                  </a:lnTo>
                  <a:lnTo>
                    <a:pt x="1323" y="2454"/>
                  </a:lnTo>
                  <a:lnTo>
                    <a:pt x="1348" y="2437"/>
                  </a:lnTo>
                  <a:lnTo>
                    <a:pt x="1365" y="2418"/>
                  </a:lnTo>
                  <a:lnTo>
                    <a:pt x="1377" y="2396"/>
                  </a:lnTo>
                  <a:lnTo>
                    <a:pt x="1385" y="2371"/>
                  </a:lnTo>
                  <a:lnTo>
                    <a:pt x="1389" y="2345"/>
                  </a:lnTo>
                  <a:lnTo>
                    <a:pt x="1390" y="2319"/>
                  </a:lnTo>
                  <a:lnTo>
                    <a:pt x="1391" y="2292"/>
                  </a:lnTo>
                  <a:lnTo>
                    <a:pt x="1392" y="2266"/>
                  </a:lnTo>
                  <a:lnTo>
                    <a:pt x="1395" y="2240"/>
                  </a:lnTo>
                  <a:lnTo>
                    <a:pt x="1400" y="2216"/>
                  </a:lnTo>
                  <a:lnTo>
                    <a:pt x="1396" y="2209"/>
                  </a:lnTo>
                  <a:lnTo>
                    <a:pt x="1395" y="2202"/>
                  </a:lnTo>
                  <a:lnTo>
                    <a:pt x="1394" y="2194"/>
                  </a:lnTo>
                  <a:lnTo>
                    <a:pt x="1395" y="2187"/>
                  </a:lnTo>
                  <a:lnTo>
                    <a:pt x="1397" y="2180"/>
                  </a:lnTo>
                  <a:lnTo>
                    <a:pt x="1398" y="2173"/>
                  </a:lnTo>
                  <a:lnTo>
                    <a:pt x="1401" y="2167"/>
                  </a:lnTo>
                  <a:lnTo>
                    <a:pt x="1403" y="2159"/>
                  </a:lnTo>
                  <a:lnTo>
                    <a:pt x="1405" y="2152"/>
                  </a:lnTo>
                  <a:lnTo>
                    <a:pt x="1406" y="2145"/>
                  </a:lnTo>
                  <a:lnTo>
                    <a:pt x="1410" y="2145"/>
                  </a:lnTo>
                  <a:lnTo>
                    <a:pt x="1412" y="2143"/>
                  </a:lnTo>
                  <a:lnTo>
                    <a:pt x="1415" y="2142"/>
                  </a:lnTo>
                  <a:lnTo>
                    <a:pt x="1417" y="2140"/>
                  </a:lnTo>
                  <a:lnTo>
                    <a:pt x="1420" y="2136"/>
                  </a:lnTo>
                  <a:lnTo>
                    <a:pt x="1422" y="2132"/>
                  </a:lnTo>
                  <a:lnTo>
                    <a:pt x="1423" y="2130"/>
                  </a:lnTo>
                  <a:lnTo>
                    <a:pt x="1426" y="2126"/>
                  </a:lnTo>
                  <a:lnTo>
                    <a:pt x="1426" y="2122"/>
                  </a:lnTo>
                  <a:lnTo>
                    <a:pt x="1427" y="2119"/>
                  </a:lnTo>
                  <a:lnTo>
                    <a:pt x="1429" y="2052"/>
                  </a:lnTo>
                  <a:lnTo>
                    <a:pt x="1431" y="1985"/>
                  </a:lnTo>
                  <a:lnTo>
                    <a:pt x="1432" y="1918"/>
                  </a:lnTo>
                  <a:lnTo>
                    <a:pt x="1433" y="1853"/>
                  </a:lnTo>
                  <a:lnTo>
                    <a:pt x="1432" y="1787"/>
                  </a:lnTo>
                  <a:lnTo>
                    <a:pt x="1431" y="1723"/>
                  </a:lnTo>
                  <a:lnTo>
                    <a:pt x="1429" y="1660"/>
                  </a:lnTo>
                  <a:lnTo>
                    <a:pt x="1426" y="1599"/>
                  </a:lnTo>
                  <a:lnTo>
                    <a:pt x="1422" y="1541"/>
                  </a:lnTo>
                  <a:lnTo>
                    <a:pt x="1418" y="1485"/>
                  </a:lnTo>
                  <a:lnTo>
                    <a:pt x="1416" y="1482"/>
                  </a:lnTo>
                  <a:lnTo>
                    <a:pt x="1415" y="1479"/>
                  </a:lnTo>
                  <a:lnTo>
                    <a:pt x="1415" y="1477"/>
                  </a:lnTo>
                  <a:lnTo>
                    <a:pt x="1416" y="1473"/>
                  </a:lnTo>
                  <a:lnTo>
                    <a:pt x="1417" y="1470"/>
                  </a:lnTo>
                  <a:lnTo>
                    <a:pt x="1417" y="1467"/>
                  </a:lnTo>
                  <a:lnTo>
                    <a:pt x="1418" y="1464"/>
                  </a:lnTo>
                  <a:lnTo>
                    <a:pt x="1417" y="1461"/>
                  </a:lnTo>
                  <a:lnTo>
                    <a:pt x="1416" y="1458"/>
                  </a:lnTo>
                  <a:lnTo>
                    <a:pt x="1412" y="1456"/>
                  </a:lnTo>
                  <a:lnTo>
                    <a:pt x="1418" y="1451"/>
                  </a:lnTo>
                  <a:lnTo>
                    <a:pt x="1417" y="1410"/>
                  </a:lnTo>
                  <a:lnTo>
                    <a:pt x="1415" y="1369"/>
                  </a:lnTo>
                  <a:lnTo>
                    <a:pt x="1411" y="1329"/>
                  </a:lnTo>
                  <a:lnTo>
                    <a:pt x="1406" y="1290"/>
                  </a:lnTo>
                  <a:lnTo>
                    <a:pt x="1400" y="1249"/>
                  </a:lnTo>
                  <a:lnTo>
                    <a:pt x="1395" y="1209"/>
                  </a:lnTo>
                  <a:lnTo>
                    <a:pt x="1390" y="1169"/>
                  </a:lnTo>
                  <a:lnTo>
                    <a:pt x="1385" y="1128"/>
                  </a:lnTo>
                  <a:lnTo>
                    <a:pt x="1381" y="1086"/>
                  </a:lnTo>
                  <a:lnTo>
                    <a:pt x="1379" y="1044"/>
                  </a:lnTo>
                  <a:lnTo>
                    <a:pt x="1369" y="1013"/>
                  </a:lnTo>
                  <a:lnTo>
                    <a:pt x="1363" y="981"/>
                  </a:lnTo>
                  <a:lnTo>
                    <a:pt x="1359" y="946"/>
                  </a:lnTo>
                  <a:lnTo>
                    <a:pt x="1356" y="911"/>
                  </a:lnTo>
                  <a:lnTo>
                    <a:pt x="1355" y="875"/>
                  </a:lnTo>
                  <a:lnTo>
                    <a:pt x="1354" y="841"/>
                  </a:lnTo>
                  <a:lnTo>
                    <a:pt x="1351" y="806"/>
                  </a:lnTo>
                  <a:lnTo>
                    <a:pt x="1346" y="772"/>
                  </a:lnTo>
                  <a:lnTo>
                    <a:pt x="1338" y="739"/>
                  </a:lnTo>
                  <a:lnTo>
                    <a:pt x="1325" y="708"/>
                  </a:lnTo>
                  <a:lnTo>
                    <a:pt x="1324" y="700"/>
                  </a:lnTo>
                  <a:lnTo>
                    <a:pt x="1320" y="694"/>
                  </a:lnTo>
                  <a:lnTo>
                    <a:pt x="1315" y="689"/>
                  </a:lnTo>
                  <a:lnTo>
                    <a:pt x="1309" y="685"/>
                  </a:lnTo>
                  <a:lnTo>
                    <a:pt x="1302" y="684"/>
                  </a:lnTo>
                  <a:lnTo>
                    <a:pt x="1294" y="681"/>
                  </a:lnTo>
                  <a:lnTo>
                    <a:pt x="1287" y="681"/>
                  </a:lnTo>
                  <a:lnTo>
                    <a:pt x="1280" y="681"/>
                  </a:lnTo>
                  <a:lnTo>
                    <a:pt x="1272" y="681"/>
                  </a:lnTo>
                  <a:lnTo>
                    <a:pt x="1266" y="681"/>
                  </a:lnTo>
                  <a:lnTo>
                    <a:pt x="1229" y="668"/>
                  </a:lnTo>
                  <a:lnTo>
                    <a:pt x="1192" y="654"/>
                  </a:lnTo>
                  <a:lnTo>
                    <a:pt x="1154" y="642"/>
                  </a:lnTo>
                  <a:lnTo>
                    <a:pt x="1117" y="629"/>
                  </a:lnTo>
                  <a:lnTo>
                    <a:pt x="1080" y="616"/>
                  </a:lnTo>
                  <a:lnTo>
                    <a:pt x="1043" y="602"/>
                  </a:lnTo>
                  <a:lnTo>
                    <a:pt x="1006" y="589"/>
                  </a:lnTo>
                  <a:lnTo>
                    <a:pt x="969" y="574"/>
                  </a:lnTo>
                  <a:lnTo>
                    <a:pt x="933" y="556"/>
                  </a:lnTo>
                  <a:lnTo>
                    <a:pt x="898" y="539"/>
                  </a:lnTo>
                  <a:lnTo>
                    <a:pt x="894" y="534"/>
                  </a:lnTo>
                  <a:lnTo>
                    <a:pt x="892" y="529"/>
                  </a:lnTo>
                  <a:lnTo>
                    <a:pt x="891" y="524"/>
                  </a:lnTo>
                  <a:lnTo>
                    <a:pt x="888" y="518"/>
                  </a:lnTo>
                  <a:lnTo>
                    <a:pt x="887" y="513"/>
                  </a:lnTo>
                  <a:lnTo>
                    <a:pt x="886" y="507"/>
                  </a:lnTo>
                  <a:lnTo>
                    <a:pt x="886" y="501"/>
                  </a:lnTo>
                  <a:lnTo>
                    <a:pt x="886" y="496"/>
                  </a:lnTo>
                  <a:lnTo>
                    <a:pt x="884" y="490"/>
                  </a:lnTo>
                  <a:lnTo>
                    <a:pt x="884" y="483"/>
                  </a:lnTo>
                  <a:lnTo>
                    <a:pt x="879" y="504"/>
                  </a:lnTo>
                  <a:lnTo>
                    <a:pt x="872" y="524"/>
                  </a:lnTo>
                  <a:lnTo>
                    <a:pt x="862" y="543"/>
                  </a:lnTo>
                  <a:lnTo>
                    <a:pt x="850" y="560"/>
                  </a:lnTo>
                  <a:lnTo>
                    <a:pt x="836" y="577"/>
                  </a:lnTo>
                  <a:lnTo>
                    <a:pt x="821" y="595"/>
                  </a:lnTo>
                  <a:lnTo>
                    <a:pt x="806" y="611"/>
                  </a:lnTo>
                  <a:lnTo>
                    <a:pt x="790" y="627"/>
                  </a:lnTo>
                  <a:lnTo>
                    <a:pt x="775" y="642"/>
                  </a:lnTo>
                  <a:lnTo>
                    <a:pt x="760" y="658"/>
                  </a:lnTo>
                  <a:lnTo>
                    <a:pt x="762" y="658"/>
                  </a:lnTo>
                  <a:lnTo>
                    <a:pt x="762" y="659"/>
                  </a:lnTo>
                  <a:lnTo>
                    <a:pt x="763" y="659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4" y="664"/>
                  </a:lnTo>
                  <a:lnTo>
                    <a:pt x="764" y="665"/>
                  </a:lnTo>
                  <a:lnTo>
                    <a:pt x="764" y="666"/>
                  </a:lnTo>
                  <a:lnTo>
                    <a:pt x="749" y="673"/>
                  </a:lnTo>
                  <a:lnTo>
                    <a:pt x="753" y="675"/>
                  </a:lnTo>
                  <a:lnTo>
                    <a:pt x="757" y="678"/>
                  </a:lnTo>
                  <a:lnTo>
                    <a:pt x="759" y="680"/>
                  </a:lnTo>
                  <a:lnTo>
                    <a:pt x="763" y="683"/>
                  </a:lnTo>
                  <a:lnTo>
                    <a:pt x="767" y="685"/>
                  </a:lnTo>
                  <a:lnTo>
                    <a:pt x="768" y="687"/>
                  </a:lnTo>
                  <a:lnTo>
                    <a:pt x="770" y="690"/>
                  </a:lnTo>
                  <a:lnTo>
                    <a:pt x="770" y="695"/>
                  </a:lnTo>
                  <a:lnTo>
                    <a:pt x="770" y="699"/>
                  </a:lnTo>
                  <a:lnTo>
                    <a:pt x="769" y="705"/>
                  </a:lnTo>
                  <a:lnTo>
                    <a:pt x="768" y="706"/>
                  </a:lnTo>
                  <a:lnTo>
                    <a:pt x="765" y="706"/>
                  </a:lnTo>
                  <a:lnTo>
                    <a:pt x="764" y="707"/>
                  </a:lnTo>
                  <a:lnTo>
                    <a:pt x="762" y="708"/>
                  </a:lnTo>
                  <a:lnTo>
                    <a:pt x="759" y="710"/>
                  </a:lnTo>
                  <a:lnTo>
                    <a:pt x="755" y="711"/>
                  </a:lnTo>
                  <a:lnTo>
                    <a:pt x="753" y="711"/>
                  </a:lnTo>
                  <a:lnTo>
                    <a:pt x="750" y="711"/>
                  </a:lnTo>
                  <a:lnTo>
                    <a:pt x="748" y="710"/>
                  </a:lnTo>
                  <a:lnTo>
                    <a:pt x="746" y="708"/>
                  </a:lnTo>
                  <a:lnTo>
                    <a:pt x="744" y="705"/>
                  </a:lnTo>
                  <a:lnTo>
                    <a:pt x="743" y="702"/>
                  </a:lnTo>
                  <a:lnTo>
                    <a:pt x="743" y="699"/>
                  </a:lnTo>
                  <a:lnTo>
                    <a:pt x="743" y="696"/>
                  </a:lnTo>
                  <a:lnTo>
                    <a:pt x="743" y="692"/>
                  </a:lnTo>
                  <a:lnTo>
                    <a:pt x="743" y="689"/>
                  </a:lnTo>
                  <a:lnTo>
                    <a:pt x="743" y="685"/>
                  </a:lnTo>
                  <a:lnTo>
                    <a:pt x="743" y="681"/>
                  </a:lnTo>
                  <a:lnTo>
                    <a:pt x="743" y="679"/>
                  </a:lnTo>
                  <a:lnTo>
                    <a:pt x="743" y="675"/>
                  </a:lnTo>
                  <a:lnTo>
                    <a:pt x="739" y="673"/>
                  </a:lnTo>
                  <a:lnTo>
                    <a:pt x="736" y="671"/>
                  </a:lnTo>
                  <a:lnTo>
                    <a:pt x="733" y="670"/>
                  </a:lnTo>
                  <a:lnTo>
                    <a:pt x="729" y="668"/>
                  </a:lnTo>
                  <a:lnTo>
                    <a:pt x="726" y="666"/>
                  </a:lnTo>
                  <a:lnTo>
                    <a:pt x="723" y="665"/>
                  </a:lnTo>
                  <a:lnTo>
                    <a:pt x="720" y="663"/>
                  </a:lnTo>
                  <a:lnTo>
                    <a:pt x="716" y="661"/>
                  </a:lnTo>
                  <a:lnTo>
                    <a:pt x="713" y="659"/>
                  </a:lnTo>
                  <a:lnTo>
                    <a:pt x="710" y="658"/>
                  </a:lnTo>
                  <a:lnTo>
                    <a:pt x="713" y="654"/>
                  </a:lnTo>
                  <a:lnTo>
                    <a:pt x="717" y="653"/>
                  </a:lnTo>
                  <a:lnTo>
                    <a:pt x="720" y="653"/>
                  </a:lnTo>
                  <a:lnTo>
                    <a:pt x="722" y="654"/>
                  </a:lnTo>
                  <a:lnTo>
                    <a:pt x="724" y="657"/>
                  </a:lnTo>
                  <a:lnTo>
                    <a:pt x="727" y="659"/>
                  </a:lnTo>
                  <a:lnTo>
                    <a:pt x="729" y="661"/>
                  </a:lnTo>
                  <a:lnTo>
                    <a:pt x="732" y="664"/>
                  </a:lnTo>
                  <a:lnTo>
                    <a:pt x="736" y="666"/>
                  </a:lnTo>
                  <a:lnTo>
                    <a:pt x="739" y="666"/>
                  </a:lnTo>
                  <a:lnTo>
                    <a:pt x="741" y="661"/>
                  </a:lnTo>
                  <a:lnTo>
                    <a:pt x="739" y="658"/>
                  </a:lnTo>
                  <a:lnTo>
                    <a:pt x="738" y="654"/>
                  </a:lnTo>
                  <a:lnTo>
                    <a:pt x="736" y="649"/>
                  </a:lnTo>
                  <a:lnTo>
                    <a:pt x="733" y="645"/>
                  </a:lnTo>
                  <a:lnTo>
                    <a:pt x="729" y="642"/>
                  </a:lnTo>
                  <a:lnTo>
                    <a:pt x="726" y="637"/>
                  </a:lnTo>
                  <a:lnTo>
                    <a:pt x="722" y="633"/>
                  </a:lnTo>
                  <a:lnTo>
                    <a:pt x="718" y="628"/>
                  </a:lnTo>
                  <a:lnTo>
                    <a:pt x="716" y="624"/>
                  </a:lnTo>
                  <a:lnTo>
                    <a:pt x="737" y="626"/>
                  </a:lnTo>
                  <a:lnTo>
                    <a:pt x="757" y="622"/>
                  </a:lnTo>
                  <a:lnTo>
                    <a:pt x="774" y="616"/>
                  </a:lnTo>
                  <a:lnTo>
                    <a:pt x="790" y="606"/>
                  </a:lnTo>
                  <a:lnTo>
                    <a:pt x="805" y="595"/>
                  </a:lnTo>
                  <a:lnTo>
                    <a:pt x="817" y="581"/>
                  </a:lnTo>
                  <a:lnTo>
                    <a:pt x="830" y="566"/>
                  </a:lnTo>
                  <a:lnTo>
                    <a:pt x="842" y="550"/>
                  </a:lnTo>
                  <a:lnTo>
                    <a:pt x="853" y="534"/>
                  </a:lnTo>
                  <a:lnTo>
                    <a:pt x="864" y="518"/>
                  </a:lnTo>
                  <a:lnTo>
                    <a:pt x="867" y="512"/>
                  </a:lnTo>
                  <a:lnTo>
                    <a:pt x="868" y="506"/>
                  </a:lnTo>
                  <a:lnTo>
                    <a:pt x="869" y="499"/>
                  </a:lnTo>
                  <a:lnTo>
                    <a:pt x="869" y="493"/>
                  </a:lnTo>
                  <a:lnTo>
                    <a:pt x="871" y="487"/>
                  </a:lnTo>
                  <a:lnTo>
                    <a:pt x="871" y="481"/>
                  </a:lnTo>
                  <a:lnTo>
                    <a:pt x="871" y="473"/>
                  </a:lnTo>
                  <a:lnTo>
                    <a:pt x="869" y="467"/>
                  </a:lnTo>
                  <a:lnTo>
                    <a:pt x="869" y="462"/>
                  </a:lnTo>
                  <a:lnTo>
                    <a:pt x="868" y="456"/>
                  </a:lnTo>
                  <a:lnTo>
                    <a:pt x="866" y="467"/>
                  </a:lnTo>
                  <a:lnTo>
                    <a:pt x="862" y="478"/>
                  </a:lnTo>
                  <a:lnTo>
                    <a:pt x="857" y="490"/>
                  </a:lnTo>
                  <a:lnTo>
                    <a:pt x="852" y="501"/>
                  </a:lnTo>
                  <a:lnTo>
                    <a:pt x="846" y="511"/>
                  </a:lnTo>
                  <a:lnTo>
                    <a:pt x="840" y="520"/>
                  </a:lnTo>
                  <a:lnTo>
                    <a:pt x="832" y="530"/>
                  </a:lnTo>
                  <a:lnTo>
                    <a:pt x="825" y="540"/>
                  </a:lnTo>
                  <a:lnTo>
                    <a:pt x="819" y="550"/>
                  </a:lnTo>
                  <a:lnTo>
                    <a:pt x="811" y="560"/>
                  </a:lnTo>
                  <a:lnTo>
                    <a:pt x="811" y="561"/>
                  </a:lnTo>
                  <a:lnTo>
                    <a:pt x="811" y="563"/>
                  </a:lnTo>
                  <a:lnTo>
                    <a:pt x="811" y="564"/>
                  </a:lnTo>
                  <a:lnTo>
                    <a:pt x="812" y="564"/>
                  </a:lnTo>
                  <a:lnTo>
                    <a:pt x="814" y="565"/>
                  </a:lnTo>
                  <a:lnTo>
                    <a:pt x="812" y="564"/>
                  </a:lnTo>
                  <a:lnTo>
                    <a:pt x="824" y="551"/>
                  </a:lnTo>
                  <a:lnTo>
                    <a:pt x="826" y="554"/>
                  </a:lnTo>
                  <a:lnTo>
                    <a:pt x="819" y="563"/>
                  </a:lnTo>
                  <a:lnTo>
                    <a:pt x="811" y="571"/>
                  </a:lnTo>
                  <a:lnTo>
                    <a:pt x="803" y="580"/>
                  </a:lnTo>
                  <a:lnTo>
                    <a:pt x="794" y="587"/>
                  </a:lnTo>
                  <a:lnTo>
                    <a:pt x="784" y="595"/>
                  </a:lnTo>
                  <a:lnTo>
                    <a:pt x="774" y="601"/>
                  </a:lnTo>
                  <a:lnTo>
                    <a:pt x="764" y="605"/>
                  </a:lnTo>
                  <a:lnTo>
                    <a:pt x="753" y="608"/>
                  </a:lnTo>
                  <a:lnTo>
                    <a:pt x="742" y="610"/>
                  </a:lnTo>
                  <a:lnTo>
                    <a:pt x="731" y="610"/>
                  </a:lnTo>
                  <a:lnTo>
                    <a:pt x="717" y="610"/>
                  </a:lnTo>
                  <a:lnTo>
                    <a:pt x="703" y="607"/>
                  </a:lnTo>
                  <a:lnTo>
                    <a:pt x="690" y="603"/>
                  </a:lnTo>
                  <a:lnTo>
                    <a:pt x="679" y="596"/>
                  </a:lnTo>
                  <a:lnTo>
                    <a:pt x="666" y="587"/>
                  </a:lnTo>
                  <a:lnTo>
                    <a:pt x="655" y="579"/>
                  </a:lnTo>
                  <a:lnTo>
                    <a:pt x="644" y="567"/>
                  </a:lnTo>
                  <a:lnTo>
                    <a:pt x="633" y="558"/>
                  </a:lnTo>
                  <a:lnTo>
                    <a:pt x="623" y="548"/>
                  </a:lnTo>
                  <a:lnTo>
                    <a:pt x="612" y="539"/>
                  </a:lnTo>
                  <a:lnTo>
                    <a:pt x="601" y="524"/>
                  </a:lnTo>
                  <a:lnTo>
                    <a:pt x="591" y="508"/>
                  </a:lnTo>
                  <a:lnTo>
                    <a:pt x="584" y="491"/>
                  </a:lnTo>
                  <a:lnTo>
                    <a:pt x="578" y="473"/>
                  </a:lnTo>
                  <a:lnTo>
                    <a:pt x="573" y="455"/>
                  </a:lnTo>
                  <a:lnTo>
                    <a:pt x="570" y="438"/>
                  </a:lnTo>
                  <a:lnTo>
                    <a:pt x="566" y="420"/>
                  </a:lnTo>
                  <a:lnTo>
                    <a:pt x="561" y="403"/>
                  </a:lnTo>
                  <a:lnTo>
                    <a:pt x="556" y="388"/>
                  </a:lnTo>
                  <a:lnTo>
                    <a:pt x="550" y="376"/>
                  </a:lnTo>
                  <a:lnTo>
                    <a:pt x="550" y="399"/>
                  </a:lnTo>
                  <a:lnTo>
                    <a:pt x="544" y="386"/>
                  </a:lnTo>
                  <a:lnTo>
                    <a:pt x="539" y="375"/>
                  </a:lnTo>
                  <a:lnTo>
                    <a:pt x="534" y="363"/>
                  </a:lnTo>
                  <a:lnTo>
                    <a:pt x="529" y="353"/>
                  </a:lnTo>
                  <a:lnTo>
                    <a:pt x="524" y="345"/>
                  </a:lnTo>
                  <a:lnTo>
                    <a:pt x="519" y="335"/>
                  </a:lnTo>
                  <a:lnTo>
                    <a:pt x="515" y="325"/>
                  </a:lnTo>
                  <a:lnTo>
                    <a:pt x="513" y="314"/>
                  </a:lnTo>
                  <a:lnTo>
                    <a:pt x="509" y="302"/>
                  </a:lnTo>
                  <a:lnTo>
                    <a:pt x="508" y="287"/>
                  </a:lnTo>
                  <a:lnTo>
                    <a:pt x="514" y="281"/>
                  </a:lnTo>
                  <a:lnTo>
                    <a:pt x="514" y="284"/>
                  </a:lnTo>
                  <a:lnTo>
                    <a:pt x="516" y="288"/>
                  </a:lnTo>
                  <a:lnTo>
                    <a:pt x="519" y="292"/>
                  </a:lnTo>
                  <a:lnTo>
                    <a:pt x="521" y="294"/>
                  </a:lnTo>
                  <a:lnTo>
                    <a:pt x="525" y="298"/>
                  </a:lnTo>
                  <a:lnTo>
                    <a:pt x="527" y="300"/>
                  </a:lnTo>
                  <a:lnTo>
                    <a:pt x="529" y="304"/>
                  </a:lnTo>
                  <a:lnTo>
                    <a:pt x="530" y="308"/>
                  </a:lnTo>
                  <a:lnTo>
                    <a:pt x="530" y="313"/>
                  </a:lnTo>
                  <a:lnTo>
                    <a:pt x="529" y="319"/>
                  </a:lnTo>
                  <a:lnTo>
                    <a:pt x="523" y="308"/>
                  </a:lnTo>
                  <a:lnTo>
                    <a:pt x="521" y="309"/>
                  </a:lnTo>
                  <a:lnTo>
                    <a:pt x="520" y="310"/>
                  </a:lnTo>
                  <a:lnTo>
                    <a:pt x="520" y="311"/>
                  </a:lnTo>
                  <a:lnTo>
                    <a:pt x="520" y="313"/>
                  </a:lnTo>
                  <a:lnTo>
                    <a:pt x="520" y="314"/>
                  </a:lnTo>
                  <a:lnTo>
                    <a:pt x="520" y="316"/>
                  </a:lnTo>
                  <a:lnTo>
                    <a:pt x="520" y="318"/>
                  </a:lnTo>
                  <a:lnTo>
                    <a:pt x="520" y="319"/>
                  </a:lnTo>
                  <a:lnTo>
                    <a:pt x="520" y="321"/>
                  </a:lnTo>
                  <a:lnTo>
                    <a:pt x="520" y="323"/>
                  </a:lnTo>
                  <a:lnTo>
                    <a:pt x="524" y="321"/>
                  </a:lnTo>
                  <a:lnTo>
                    <a:pt x="526" y="321"/>
                  </a:lnTo>
                  <a:lnTo>
                    <a:pt x="529" y="324"/>
                  </a:lnTo>
                  <a:lnTo>
                    <a:pt x="530" y="326"/>
                  </a:lnTo>
                  <a:lnTo>
                    <a:pt x="530" y="330"/>
                  </a:lnTo>
                  <a:lnTo>
                    <a:pt x="531" y="332"/>
                  </a:lnTo>
                  <a:lnTo>
                    <a:pt x="531" y="336"/>
                  </a:lnTo>
                  <a:lnTo>
                    <a:pt x="532" y="339"/>
                  </a:lnTo>
                  <a:lnTo>
                    <a:pt x="532" y="341"/>
                  </a:lnTo>
                  <a:lnTo>
                    <a:pt x="535" y="342"/>
                  </a:lnTo>
                  <a:lnTo>
                    <a:pt x="537" y="342"/>
                  </a:lnTo>
                  <a:lnTo>
                    <a:pt x="536" y="342"/>
                  </a:lnTo>
                  <a:lnTo>
                    <a:pt x="535" y="342"/>
                  </a:lnTo>
                  <a:lnTo>
                    <a:pt x="532" y="345"/>
                  </a:lnTo>
                  <a:lnTo>
                    <a:pt x="532" y="347"/>
                  </a:lnTo>
                  <a:lnTo>
                    <a:pt x="532" y="350"/>
                  </a:lnTo>
                  <a:lnTo>
                    <a:pt x="532" y="352"/>
                  </a:lnTo>
                  <a:lnTo>
                    <a:pt x="534" y="355"/>
                  </a:lnTo>
                  <a:lnTo>
                    <a:pt x="535" y="357"/>
                  </a:lnTo>
                  <a:lnTo>
                    <a:pt x="537" y="360"/>
                  </a:lnTo>
                  <a:lnTo>
                    <a:pt x="539" y="362"/>
                  </a:lnTo>
                  <a:lnTo>
                    <a:pt x="540" y="365"/>
                  </a:lnTo>
                  <a:lnTo>
                    <a:pt x="541" y="367"/>
                  </a:lnTo>
                  <a:lnTo>
                    <a:pt x="544" y="367"/>
                  </a:lnTo>
                  <a:lnTo>
                    <a:pt x="546" y="325"/>
                  </a:lnTo>
                  <a:lnTo>
                    <a:pt x="546" y="328"/>
                  </a:lnTo>
                  <a:lnTo>
                    <a:pt x="546" y="331"/>
                  </a:lnTo>
                  <a:lnTo>
                    <a:pt x="546" y="334"/>
                  </a:lnTo>
                  <a:lnTo>
                    <a:pt x="546" y="337"/>
                  </a:lnTo>
                  <a:lnTo>
                    <a:pt x="546" y="340"/>
                  </a:lnTo>
                  <a:lnTo>
                    <a:pt x="546" y="344"/>
                  </a:lnTo>
                  <a:lnTo>
                    <a:pt x="546" y="346"/>
                  </a:lnTo>
                  <a:lnTo>
                    <a:pt x="547" y="349"/>
                  </a:lnTo>
                  <a:lnTo>
                    <a:pt x="550" y="351"/>
                  </a:lnTo>
                  <a:lnTo>
                    <a:pt x="552" y="352"/>
                  </a:lnTo>
                  <a:lnTo>
                    <a:pt x="555" y="344"/>
                  </a:lnTo>
                  <a:lnTo>
                    <a:pt x="556" y="336"/>
                  </a:lnTo>
                  <a:lnTo>
                    <a:pt x="556" y="328"/>
                  </a:lnTo>
                  <a:lnTo>
                    <a:pt x="555" y="319"/>
                  </a:lnTo>
                  <a:lnTo>
                    <a:pt x="553" y="310"/>
                  </a:lnTo>
                  <a:lnTo>
                    <a:pt x="553" y="302"/>
                  </a:lnTo>
                  <a:lnTo>
                    <a:pt x="552" y="294"/>
                  </a:lnTo>
                  <a:lnTo>
                    <a:pt x="553" y="287"/>
                  </a:lnTo>
                  <a:lnTo>
                    <a:pt x="555" y="279"/>
                  </a:lnTo>
                  <a:lnTo>
                    <a:pt x="558" y="274"/>
                  </a:lnTo>
                  <a:lnTo>
                    <a:pt x="557" y="269"/>
                  </a:lnTo>
                  <a:lnTo>
                    <a:pt x="556" y="264"/>
                  </a:lnTo>
                  <a:lnTo>
                    <a:pt x="556" y="261"/>
                  </a:lnTo>
                  <a:lnTo>
                    <a:pt x="555" y="256"/>
                  </a:lnTo>
                  <a:lnTo>
                    <a:pt x="555" y="251"/>
                  </a:lnTo>
                  <a:lnTo>
                    <a:pt x="553" y="246"/>
                  </a:lnTo>
                  <a:lnTo>
                    <a:pt x="553" y="241"/>
                  </a:lnTo>
                  <a:lnTo>
                    <a:pt x="553" y="235"/>
                  </a:lnTo>
                  <a:lnTo>
                    <a:pt x="552" y="230"/>
                  </a:lnTo>
                  <a:lnTo>
                    <a:pt x="552" y="224"/>
                  </a:lnTo>
                  <a:lnTo>
                    <a:pt x="552" y="219"/>
                  </a:lnTo>
                  <a:lnTo>
                    <a:pt x="552" y="214"/>
                  </a:lnTo>
                  <a:lnTo>
                    <a:pt x="551" y="209"/>
                  </a:lnTo>
                  <a:lnTo>
                    <a:pt x="550" y="204"/>
                  </a:lnTo>
                  <a:lnTo>
                    <a:pt x="550" y="199"/>
                  </a:lnTo>
                  <a:lnTo>
                    <a:pt x="550" y="194"/>
                  </a:lnTo>
                  <a:lnTo>
                    <a:pt x="550" y="189"/>
                  </a:lnTo>
                  <a:lnTo>
                    <a:pt x="551" y="185"/>
                  </a:lnTo>
                  <a:lnTo>
                    <a:pt x="553" y="182"/>
                  </a:lnTo>
                  <a:lnTo>
                    <a:pt x="558" y="179"/>
                  </a:lnTo>
                  <a:lnTo>
                    <a:pt x="556" y="164"/>
                  </a:lnTo>
                  <a:lnTo>
                    <a:pt x="558" y="169"/>
                  </a:lnTo>
                  <a:lnTo>
                    <a:pt x="561" y="175"/>
                  </a:lnTo>
                  <a:lnTo>
                    <a:pt x="565" y="182"/>
                  </a:lnTo>
                  <a:lnTo>
                    <a:pt x="568" y="189"/>
                  </a:lnTo>
                  <a:lnTo>
                    <a:pt x="573" y="196"/>
                  </a:lnTo>
                  <a:lnTo>
                    <a:pt x="580" y="203"/>
                  </a:lnTo>
                  <a:lnTo>
                    <a:pt x="584" y="209"/>
                  </a:lnTo>
                  <a:lnTo>
                    <a:pt x="592" y="215"/>
                  </a:lnTo>
                  <a:lnTo>
                    <a:pt x="598" y="219"/>
                  </a:lnTo>
                  <a:lnTo>
                    <a:pt x="606" y="221"/>
                  </a:lnTo>
                  <a:lnTo>
                    <a:pt x="612" y="215"/>
                  </a:lnTo>
                  <a:lnTo>
                    <a:pt x="604" y="212"/>
                  </a:lnTo>
                  <a:lnTo>
                    <a:pt x="598" y="210"/>
                  </a:lnTo>
                  <a:lnTo>
                    <a:pt x="594" y="206"/>
                  </a:lnTo>
                  <a:lnTo>
                    <a:pt x="592" y="201"/>
                  </a:lnTo>
                  <a:lnTo>
                    <a:pt x="591" y="196"/>
                  </a:lnTo>
                  <a:lnTo>
                    <a:pt x="589" y="190"/>
                  </a:lnTo>
                  <a:lnTo>
                    <a:pt x="589" y="184"/>
                  </a:lnTo>
                  <a:lnTo>
                    <a:pt x="588" y="179"/>
                  </a:lnTo>
                  <a:lnTo>
                    <a:pt x="587" y="173"/>
                  </a:lnTo>
                  <a:lnTo>
                    <a:pt x="586" y="168"/>
                  </a:lnTo>
                  <a:lnTo>
                    <a:pt x="591" y="147"/>
                  </a:lnTo>
                  <a:lnTo>
                    <a:pt x="591" y="149"/>
                  </a:lnTo>
                  <a:lnTo>
                    <a:pt x="592" y="152"/>
                  </a:lnTo>
                  <a:lnTo>
                    <a:pt x="593" y="156"/>
                  </a:lnTo>
                  <a:lnTo>
                    <a:pt x="594" y="159"/>
                  </a:lnTo>
                  <a:lnTo>
                    <a:pt x="597" y="163"/>
                  </a:lnTo>
                  <a:lnTo>
                    <a:pt x="598" y="167"/>
                  </a:lnTo>
                  <a:lnTo>
                    <a:pt x="599" y="170"/>
                  </a:lnTo>
                  <a:lnTo>
                    <a:pt x="601" y="174"/>
                  </a:lnTo>
                  <a:lnTo>
                    <a:pt x="599" y="179"/>
                  </a:lnTo>
                  <a:lnTo>
                    <a:pt x="597" y="183"/>
                  </a:lnTo>
                  <a:lnTo>
                    <a:pt x="604" y="186"/>
                  </a:lnTo>
                  <a:lnTo>
                    <a:pt x="610" y="190"/>
                  </a:lnTo>
                  <a:lnTo>
                    <a:pt x="618" y="193"/>
                  </a:lnTo>
                  <a:lnTo>
                    <a:pt x="624" y="195"/>
                  </a:lnTo>
                  <a:lnTo>
                    <a:pt x="630" y="198"/>
                  </a:lnTo>
                  <a:lnTo>
                    <a:pt x="638" y="199"/>
                  </a:lnTo>
                  <a:lnTo>
                    <a:pt x="644" y="201"/>
                  </a:lnTo>
                  <a:lnTo>
                    <a:pt x="650" y="203"/>
                  </a:lnTo>
                  <a:lnTo>
                    <a:pt x="658" y="205"/>
                  </a:lnTo>
                  <a:lnTo>
                    <a:pt x="665" y="209"/>
                  </a:lnTo>
                  <a:lnTo>
                    <a:pt x="663" y="205"/>
                  </a:lnTo>
                  <a:lnTo>
                    <a:pt x="660" y="201"/>
                  </a:lnTo>
                  <a:lnTo>
                    <a:pt x="658" y="199"/>
                  </a:lnTo>
                  <a:lnTo>
                    <a:pt x="655" y="196"/>
                  </a:lnTo>
                  <a:lnTo>
                    <a:pt x="653" y="194"/>
                  </a:lnTo>
                  <a:lnTo>
                    <a:pt x="650" y="190"/>
                  </a:lnTo>
                  <a:lnTo>
                    <a:pt x="646" y="188"/>
                  </a:lnTo>
                  <a:lnTo>
                    <a:pt x="644" y="184"/>
                  </a:lnTo>
                  <a:lnTo>
                    <a:pt x="641" y="179"/>
                  </a:lnTo>
                  <a:lnTo>
                    <a:pt x="639" y="174"/>
                  </a:lnTo>
                  <a:lnTo>
                    <a:pt x="648" y="179"/>
                  </a:lnTo>
                  <a:lnTo>
                    <a:pt x="656" y="182"/>
                  </a:lnTo>
                  <a:lnTo>
                    <a:pt x="665" y="183"/>
                  </a:lnTo>
                  <a:lnTo>
                    <a:pt x="674" y="183"/>
                  </a:lnTo>
                  <a:lnTo>
                    <a:pt x="682" y="183"/>
                  </a:lnTo>
                  <a:lnTo>
                    <a:pt x="691" y="182"/>
                  </a:lnTo>
                  <a:lnTo>
                    <a:pt x="700" y="182"/>
                  </a:lnTo>
                  <a:lnTo>
                    <a:pt x="707" y="183"/>
                  </a:lnTo>
                  <a:lnTo>
                    <a:pt x="715" y="186"/>
                  </a:lnTo>
                  <a:lnTo>
                    <a:pt x="722" y="191"/>
                  </a:lnTo>
                  <a:lnTo>
                    <a:pt x="724" y="183"/>
                  </a:lnTo>
                  <a:lnTo>
                    <a:pt x="728" y="188"/>
                  </a:lnTo>
                  <a:lnTo>
                    <a:pt x="733" y="191"/>
                  </a:lnTo>
                  <a:lnTo>
                    <a:pt x="738" y="194"/>
                  </a:lnTo>
                  <a:lnTo>
                    <a:pt x="743" y="195"/>
                  </a:lnTo>
                  <a:lnTo>
                    <a:pt x="749" y="196"/>
                  </a:lnTo>
                  <a:lnTo>
                    <a:pt x="754" y="198"/>
                  </a:lnTo>
                  <a:lnTo>
                    <a:pt x="760" y="198"/>
                  </a:lnTo>
                  <a:lnTo>
                    <a:pt x="765" y="199"/>
                  </a:lnTo>
                  <a:lnTo>
                    <a:pt x="770" y="201"/>
                  </a:lnTo>
                  <a:lnTo>
                    <a:pt x="775" y="204"/>
                  </a:lnTo>
                  <a:lnTo>
                    <a:pt x="769" y="204"/>
                  </a:lnTo>
                  <a:lnTo>
                    <a:pt x="764" y="204"/>
                  </a:lnTo>
                  <a:lnTo>
                    <a:pt x="758" y="203"/>
                  </a:lnTo>
                  <a:lnTo>
                    <a:pt x="753" y="201"/>
                  </a:lnTo>
                  <a:lnTo>
                    <a:pt x="748" y="200"/>
                  </a:lnTo>
                  <a:lnTo>
                    <a:pt x="743" y="199"/>
                  </a:lnTo>
                  <a:lnTo>
                    <a:pt x="738" y="196"/>
                  </a:lnTo>
                  <a:lnTo>
                    <a:pt x="733" y="194"/>
                  </a:lnTo>
                  <a:lnTo>
                    <a:pt x="729" y="191"/>
                  </a:lnTo>
                  <a:lnTo>
                    <a:pt x="724" y="189"/>
                  </a:lnTo>
                  <a:lnTo>
                    <a:pt x="724" y="193"/>
                  </a:lnTo>
                  <a:lnTo>
                    <a:pt x="726" y="195"/>
                  </a:lnTo>
                  <a:lnTo>
                    <a:pt x="727" y="198"/>
                  </a:lnTo>
                  <a:lnTo>
                    <a:pt x="731" y="200"/>
                  </a:lnTo>
                  <a:lnTo>
                    <a:pt x="734" y="201"/>
                  </a:lnTo>
                  <a:lnTo>
                    <a:pt x="738" y="203"/>
                  </a:lnTo>
                  <a:lnTo>
                    <a:pt x="742" y="204"/>
                  </a:lnTo>
                  <a:lnTo>
                    <a:pt x="746" y="205"/>
                  </a:lnTo>
                  <a:lnTo>
                    <a:pt x="749" y="206"/>
                  </a:lnTo>
                  <a:lnTo>
                    <a:pt x="752" y="209"/>
                  </a:lnTo>
                  <a:lnTo>
                    <a:pt x="758" y="210"/>
                  </a:lnTo>
                  <a:lnTo>
                    <a:pt x="764" y="211"/>
                  </a:lnTo>
                  <a:lnTo>
                    <a:pt x="770" y="211"/>
                  </a:lnTo>
                  <a:lnTo>
                    <a:pt x="777" y="211"/>
                  </a:lnTo>
                  <a:lnTo>
                    <a:pt x="783" y="211"/>
                  </a:lnTo>
                  <a:lnTo>
                    <a:pt x="789" y="210"/>
                  </a:lnTo>
                  <a:lnTo>
                    <a:pt x="794" y="209"/>
                  </a:lnTo>
                  <a:lnTo>
                    <a:pt x="799" y="206"/>
                  </a:lnTo>
                  <a:lnTo>
                    <a:pt x="804" y="204"/>
                  </a:lnTo>
                  <a:lnTo>
                    <a:pt x="809" y="200"/>
                  </a:lnTo>
                  <a:lnTo>
                    <a:pt x="788" y="200"/>
                  </a:lnTo>
                  <a:lnTo>
                    <a:pt x="794" y="200"/>
                  </a:lnTo>
                  <a:lnTo>
                    <a:pt x="801" y="199"/>
                  </a:lnTo>
                  <a:lnTo>
                    <a:pt x="809" y="198"/>
                  </a:lnTo>
                  <a:lnTo>
                    <a:pt x="816" y="196"/>
                  </a:lnTo>
                  <a:lnTo>
                    <a:pt x="824" y="194"/>
                  </a:lnTo>
                  <a:lnTo>
                    <a:pt x="831" y="191"/>
                  </a:lnTo>
                  <a:lnTo>
                    <a:pt x="838" y="189"/>
                  </a:lnTo>
                  <a:lnTo>
                    <a:pt x="846" y="186"/>
                  </a:lnTo>
                  <a:lnTo>
                    <a:pt x="852" y="185"/>
                  </a:lnTo>
                  <a:lnTo>
                    <a:pt x="858" y="183"/>
                  </a:lnTo>
                  <a:lnTo>
                    <a:pt x="855" y="180"/>
                  </a:lnTo>
                  <a:lnTo>
                    <a:pt x="851" y="179"/>
                  </a:lnTo>
                  <a:lnTo>
                    <a:pt x="847" y="179"/>
                  </a:lnTo>
                  <a:lnTo>
                    <a:pt x="843" y="180"/>
                  </a:lnTo>
                  <a:lnTo>
                    <a:pt x="840" y="180"/>
                  </a:lnTo>
                  <a:lnTo>
                    <a:pt x="835" y="182"/>
                  </a:lnTo>
                  <a:lnTo>
                    <a:pt x="830" y="183"/>
                  </a:lnTo>
                  <a:lnTo>
                    <a:pt x="826" y="184"/>
                  </a:lnTo>
                  <a:lnTo>
                    <a:pt x="821" y="185"/>
                  </a:lnTo>
                  <a:lnTo>
                    <a:pt x="817" y="185"/>
                  </a:lnTo>
                  <a:lnTo>
                    <a:pt x="821" y="183"/>
                  </a:lnTo>
                  <a:lnTo>
                    <a:pt x="825" y="182"/>
                  </a:lnTo>
                  <a:lnTo>
                    <a:pt x="830" y="180"/>
                  </a:lnTo>
                  <a:lnTo>
                    <a:pt x="835" y="179"/>
                  </a:lnTo>
                  <a:lnTo>
                    <a:pt x="840" y="178"/>
                  </a:lnTo>
                  <a:lnTo>
                    <a:pt x="845" y="177"/>
                  </a:lnTo>
                  <a:lnTo>
                    <a:pt x="851" y="177"/>
                  </a:lnTo>
                  <a:lnTo>
                    <a:pt x="856" y="177"/>
                  </a:lnTo>
                  <a:lnTo>
                    <a:pt x="860" y="177"/>
                  </a:lnTo>
                  <a:lnTo>
                    <a:pt x="864" y="177"/>
                  </a:lnTo>
                  <a:lnTo>
                    <a:pt x="862" y="174"/>
                  </a:lnTo>
                  <a:lnTo>
                    <a:pt x="863" y="174"/>
                  </a:lnTo>
                  <a:lnTo>
                    <a:pt x="864" y="174"/>
                  </a:lnTo>
                  <a:lnTo>
                    <a:pt x="866" y="174"/>
                  </a:lnTo>
                  <a:lnTo>
                    <a:pt x="867" y="174"/>
                  </a:lnTo>
                  <a:lnTo>
                    <a:pt x="868" y="173"/>
                  </a:lnTo>
                  <a:lnTo>
                    <a:pt x="869" y="172"/>
                  </a:lnTo>
                  <a:lnTo>
                    <a:pt x="871" y="172"/>
                  </a:lnTo>
                  <a:lnTo>
                    <a:pt x="871" y="170"/>
                  </a:lnTo>
                  <a:lnTo>
                    <a:pt x="869" y="173"/>
                  </a:lnTo>
                  <a:lnTo>
                    <a:pt x="869" y="175"/>
                  </a:lnTo>
                  <a:lnTo>
                    <a:pt x="868" y="178"/>
                  </a:lnTo>
                  <a:lnTo>
                    <a:pt x="868" y="180"/>
                  </a:lnTo>
                  <a:lnTo>
                    <a:pt x="868" y="182"/>
                  </a:lnTo>
                  <a:lnTo>
                    <a:pt x="868" y="184"/>
                  </a:lnTo>
                  <a:lnTo>
                    <a:pt x="869" y="185"/>
                  </a:lnTo>
                  <a:lnTo>
                    <a:pt x="869" y="188"/>
                  </a:lnTo>
                  <a:lnTo>
                    <a:pt x="871" y="189"/>
                  </a:lnTo>
                  <a:lnTo>
                    <a:pt x="871" y="190"/>
                  </a:lnTo>
                  <a:lnTo>
                    <a:pt x="872" y="191"/>
                  </a:lnTo>
                  <a:lnTo>
                    <a:pt x="873" y="193"/>
                  </a:lnTo>
                  <a:lnTo>
                    <a:pt x="874" y="194"/>
                  </a:lnTo>
                  <a:lnTo>
                    <a:pt x="876" y="195"/>
                  </a:lnTo>
                  <a:lnTo>
                    <a:pt x="877" y="196"/>
                  </a:lnTo>
                  <a:lnTo>
                    <a:pt x="878" y="198"/>
                  </a:lnTo>
                  <a:lnTo>
                    <a:pt x="878" y="199"/>
                  </a:lnTo>
                  <a:lnTo>
                    <a:pt x="881" y="200"/>
                  </a:lnTo>
                  <a:lnTo>
                    <a:pt x="884" y="203"/>
                  </a:lnTo>
                  <a:lnTo>
                    <a:pt x="887" y="205"/>
                  </a:lnTo>
                  <a:lnTo>
                    <a:pt x="889" y="206"/>
                  </a:lnTo>
                  <a:lnTo>
                    <a:pt x="892" y="209"/>
                  </a:lnTo>
                  <a:lnTo>
                    <a:pt x="894" y="210"/>
                  </a:lnTo>
                  <a:lnTo>
                    <a:pt x="897" y="212"/>
                  </a:lnTo>
                  <a:lnTo>
                    <a:pt x="898" y="215"/>
                  </a:lnTo>
                  <a:lnTo>
                    <a:pt x="899" y="217"/>
                  </a:lnTo>
                  <a:lnTo>
                    <a:pt x="900" y="221"/>
                  </a:lnTo>
                  <a:lnTo>
                    <a:pt x="898" y="220"/>
                  </a:lnTo>
                  <a:lnTo>
                    <a:pt x="895" y="217"/>
                  </a:lnTo>
                  <a:lnTo>
                    <a:pt x="893" y="216"/>
                  </a:lnTo>
                  <a:lnTo>
                    <a:pt x="891" y="214"/>
                  </a:lnTo>
                  <a:lnTo>
                    <a:pt x="888" y="211"/>
                  </a:lnTo>
                  <a:lnTo>
                    <a:pt x="887" y="209"/>
                  </a:lnTo>
                  <a:lnTo>
                    <a:pt x="884" y="206"/>
                  </a:lnTo>
                  <a:lnTo>
                    <a:pt x="882" y="204"/>
                  </a:lnTo>
                  <a:lnTo>
                    <a:pt x="881" y="201"/>
                  </a:lnTo>
                  <a:lnTo>
                    <a:pt x="878" y="199"/>
                  </a:lnTo>
                  <a:lnTo>
                    <a:pt x="878" y="198"/>
                  </a:lnTo>
                  <a:lnTo>
                    <a:pt x="877" y="198"/>
                  </a:lnTo>
                  <a:lnTo>
                    <a:pt x="876" y="196"/>
                  </a:lnTo>
                  <a:lnTo>
                    <a:pt x="876" y="195"/>
                  </a:lnTo>
                  <a:lnTo>
                    <a:pt x="874" y="195"/>
                  </a:lnTo>
                  <a:lnTo>
                    <a:pt x="873" y="194"/>
                  </a:lnTo>
                  <a:lnTo>
                    <a:pt x="872" y="193"/>
                  </a:lnTo>
                  <a:lnTo>
                    <a:pt x="872" y="191"/>
                  </a:lnTo>
                  <a:lnTo>
                    <a:pt x="871" y="190"/>
                  </a:lnTo>
                  <a:lnTo>
                    <a:pt x="869" y="189"/>
                  </a:lnTo>
                  <a:lnTo>
                    <a:pt x="867" y="188"/>
                  </a:lnTo>
                  <a:lnTo>
                    <a:pt x="864" y="186"/>
                  </a:lnTo>
                  <a:lnTo>
                    <a:pt x="862" y="185"/>
                  </a:lnTo>
                  <a:lnTo>
                    <a:pt x="860" y="185"/>
                  </a:lnTo>
                  <a:lnTo>
                    <a:pt x="856" y="185"/>
                  </a:lnTo>
                  <a:lnTo>
                    <a:pt x="853" y="185"/>
                  </a:lnTo>
                  <a:lnTo>
                    <a:pt x="850" y="186"/>
                  </a:lnTo>
                  <a:lnTo>
                    <a:pt x="847" y="189"/>
                  </a:lnTo>
                  <a:lnTo>
                    <a:pt x="843" y="191"/>
                  </a:lnTo>
                  <a:lnTo>
                    <a:pt x="841" y="194"/>
                  </a:lnTo>
                  <a:lnTo>
                    <a:pt x="845" y="196"/>
                  </a:lnTo>
                  <a:lnTo>
                    <a:pt x="847" y="196"/>
                  </a:lnTo>
                  <a:lnTo>
                    <a:pt x="851" y="198"/>
                  </a:lnTo>
                  <a:lnTo>
                    <a:pt x="855" y="196"/>
                  </a:lnTo>
                  <a:lnTo>
                    <a:pt x="858" y="196"/>
                  </a:lnTo>
                  <a:lnTo>
                    <a:pt x="861" y="196"/>
                  </a:lnTo>
                  <a:lnTo>
                    <a:pt x="863" y="198"/>
                  </a:lnTo>
                  <a:lnTo>
                    <a:pt x="866" y="199"/>
                  </a:lnTo>
                  <a:lnTo>
                    <a:pt x="867" y="201"/>
                  </a:lnTo>
                  <a:lnTo>
                    <a:pt x="868" y="206"/>
                  </a:lnTo>
                  <a:lnTo>
                    <a:pt x="864" y="208"/>
                  </a:lnTo>
                  <a:lnTo>
                    <a:pt x="861" y="208"/>
                  </a:lnTo>
                  <a:lnTo>
                    <a:pt x="858" y="206"/>
                  </a:lnTo>
                  <a:lnTo>
                    <a:pt x="855" y="205"/>
                  </a:lnTo>
                  <a:lnTo>
                    <a:pt x="851" y="204"/>
                  </a:lnTo>
                  <a:lnTo>
                    <a:pt x="848" y="204"/>
                  </a:lnTo>
                  <a:lnTo>
                    <a:pt x="846" y="204"/>
                  </a:lnTo>
                  <a:lnTo>
                    <a:pt x="843" y="205"/>
                  </a:lnTo>
                  <a:lnTo>
                    <a:pt x="842" y="208"/>
                  </a:lnTo>
                  <a:lnTo>
                    <a:pt x="841" y="212"/>
                  </a:lnTo>
                  <a:lnTo>
                    <a:pt x="858" y="233"/>
                  </a:lnTo>
                  <a:lnTo>
                    <a:pt x="847" y="238"/>
                  </a:lnTo>
                  <a:lnTo>
                    <a:pt x="852" y="248"/>
                  </a:lnTo>
                  <a:lnTo>
                    <a:pt x="857" y="258"/>
                  </a:lnTo>
                  <a:lnTo>
                    <a:pt x="861" y="268"/>
                  </a:lnTo>
                  <a:lnTo>
                    <a:pt x="863" y="279"/>
                  </a:lnTo>
                  <a:lnTo>
                    <a:pt x="866" y="290"/>
                  </a:lnTo>
                  <a:lnTo>
                    <a:pt x="867" y="302"/>
                  </a:lnTo>
                  <a:lnTo>
                    <a:pt x="868" y="313"/>
                  </a:lnTo>
                  <a:lnTo>
                    <a:pt x="869" y="325"/>
                  </a:lnTo>
                  <a:lnTo>
                    <a:pt x="871" y="336"/>
                  </a:lnTo>
                  <a:lnTo>
                    <a:pt x="873" y="349"/>
                  </a:lnTo>
                  <a:lnTo>
                    <a:pt x="876" y="350"/>
                  </a:lnTo>
                  <a:lnTo>
                    <a:pt x="877" y="350"/>
                  </a:lnTo>
                  <a:lnTo>
                    <a:pt x="879" y="349"/>
                  </a:lnTo>
                  <a:lnTo>
                    <a:pt x="881" y="349"/>
                  </a:lnTo>
                  <a:lnTo>
                    <a:pt x="882" y="347"/>
                  </a:lnTo>
                  <a:lnTo>
                    <a:pt x="883" y="346"/>
                  </a:lnTo>
                  <a:lnTo>
                    <a:pt x="883" y="345"/>
                  </a:lnTo>
                  <a:lnTo>
                    <a:pt x="884" y="342"/>
                  </a:lnTo>
                  <a:lnTo>
                    <a:pt x="886" y="341"/>
                  </a:lnTo>
                  <a:lnTo>
                    <a:pt x="886" y="340"/>
                  </a:lnTo>
                  <a:lnTo>
                    <a:pt x="888" y="308"/>
                  </a:lnTo>
                  <a:lnTo>
                    <a:pt x="889" y="309"/>
                  </a:lnTo>
                  <a:lnTo>
                    <a:pt x="889" y="310"/>
                  </a:lnTo>
                  <a:lnTo>
                    <a:pt x="891" y="311"/>
                  </a:lnTo>
                  <a:lnTo>
                    <a:pt x="891" y="314"/>
                  </a:lnTo>
                  <a:lnTo>
                    <a:pt x="891" y="315"/>
                  </a:lnTo>
                  <a:lnTo>
                    <a:pt x="891" y="316"/>
                  </a:lnTo>
                  <a:lnTo>
                    <a:pt x="892" y="319"/>
                  </a:lnTo>
                  <a:lnTo>
                    <a:pt x="892" y="320"/>
                  </a:lnTo>
                  <a:lnTo>
                    <a:pt x="893" y="321"/>
                  </a:lnTo>
                  <a:lnTo>
                    <a:pt x="894" y="323"/>
                  </a:lnTo>
                  <a:lnTo>
                    <a:pt x="895" y="323"/>
                  </a:lnTo>
                  <a:lnTo>
                    <a:pt x="897" y="321"/>
                  </a:lnTo>
                  <a:lnTo>
                    <a:pt x="898" y="321"/>
                  </a:lnTo>
                  <a:lnTo>
                    <a:pt x="899" y="320"/>
                  </a:lnTo>
                  <a:lnTo>
                    <a:pt x="900" y="319"/>
                  </a:lnTo>
                  <a:lnTo>
                    <a:pt x="902" y="318"/>
                  </a:lnTo>
                  <a:lnTo>
                    <a:pt x="903" y="316"/>
                  </a:lnTo>
                  <a:lnTo>
                    <a:pt x="904" y="315"/>
                  </a:lnTo>
                  <a:lnTo>
                    <a:pt x="905" y="314"/>
                  </a:lnTo>
                  <a:lnTo>
                    <a:pt x="907" y="313"/>
                  </a:lnTo>
                  <a:lnTo>
                    <a:pt x="907" y="304"/>
                  </a:lnTo>
                  <a:lnTo>
                    <a:pt x="913" y="310"/>
                  </a:lnTo>
                  <a:lnTo>
                    <a:pt x="915" y="308"/>
                  </a:lnTo>
                  <a:lnTo>
                    <a:pt x="917" y="304"/>
                  </a:lnTo>
                  <a:lnTo>
                    <a:pt x="918" y="302"/>
                  </a:lnTo>
                  <a:lnTo>
                    <a:pt x="919" y="298"/>
                  </a:lnTo>
                  <a:lnTo>
                    <a:pt x="920" y="294"/>
                  </a:lnTo>
                  <a:lnTo>
                    <a:pt x="921" y="292"/>
                  </a:lnTo>
                  <a:lnTo>
                    <a:pt x="921" y="288"/>
                  </a:lnTo>
                  <a:lnTo>
                    <a:pt x="923" y="285"/>
                  </a:lnTo>
                  <a:lnTo>
                    <a:pt x="923" y="282"/>
                  </a:lnTo>
                  <a:lnTo>
                    <a:pt x="924" y="278"/>
                  </a:lnTo>
                  <a:lnTo>
                    <a:pt x="921" y="274"/>
                  </a:lnTo>
                  <a:lnTo>
                    <a:pt x="919" y="272"/>
                  </a:lnTo>
                  <a:lnTo>
                    <a:pt x="917" y="272"/>
                  </a:lnTo>
                  <a:lnTo>
                    <a:pt x="914" y="273"/>
                  </a:lnTo>
                  <a:lnTo>
                    <a:pt x="912" y="274"/>
                  </a:lnTo>
                  <a:lnTo>
                    <a:pt x="909" y="277"/>
                  </a:lnTo>
                  <a:lnTo>
                    <a:pt x="907" y="279"/>
                  </a:lnTo>
                  <a:lnTo>
                    <a:pt x="904" y="282"/>
                  </a:lnTo>
                  <a:lnTo>
                    <a:pt x="903" y="284"/>
                  </a:lnTo>
                  <a:lnTo>
                    <a:pt x="900" y="287"/>
                  </a:lnTo>
                  <a:lnTo>
                    <a:pt x="900" y="289"/>
                  </a:lnTo>
                  <a:lnTo>
                    <a:pt x="894" y="289"/>
                  </a:lnTo>
                  <a:lnTo>
                    <a:pt x="894" y="276"/>
                  </a:lnTo>
                  <a:lnTo>
                    <a:pt x="893" y="276"/>
                  </a:lnTo>
                  <a:lnTo>
                    <a:pt x="893" y="274"/>
                  </a:lnTo>
                  <a:lnTo>
                    <a:pt x="892" y="274"/>
                  </a:lnTo>
                  <a:lnTo>
                    <a:pt x="894" y="274"/>
                  </a:lnTo>
                  <a:lnTo>
                    <a:pt x="894" y="276"/>
                  </a:lnTo>
                  <a:lnTo>
                    <a:pt x="897" y="274"/>
                  </a:lnTo>
                  <a:lnTo>
                    <a:pt x="898" y="273"/>
                  </a:lnTo>
                  <a:lnTo>
                    <a:pt x="900" y="271"/>
                  </a:lnTo>
                  <a:lnTo>
                    <a:pt x="903" y="268"/>
                  </a:lnTo>
                  <a:lnTo>
                    <a:pt x="905" y="266"/>
                  </a:lnTo>
                  <a:lnTo>
                    <a:pt x="909" y="263"/>
                  </a:lnTo>
                  <a:lnTo>
                    <a:pt x="912" y="261"/>
                  </a:lnTo>
                  <a:lnTo>
                    <a:pt x="914" y="259"/>
                  </a:lnTo>
                  <a:lnTo>
                    <a:pt x="918" y="259"/>
                  </a:lnTo>
                  <a:lnTo>
                    <a:pt x="921" y="259"/>
                  </a:lnTo>
                  <a:lnTo>
                    <a:pt x="921" y="261"/>
                  </a:lnTo>
                  <a:lnTo>
                    <a:pt x="921" y="263"/>
                  </a:lnTo>
                  <a:lnTo>
                    <a:pt x="923" y="264"/>
                  </a:lnTo>
                  <a:lnTo>
                    <a:pt x="923" y="267"/>
                  </a:lnTo>
                  <a:lnTo>
                    <a:pt x="923" y="268"/>
                  </a:lnTo>
                  <a:lnTo>
                    <a:pt x="923" y="271"/>
                  </a:lnTo>
                  <a:lnTo>
                    <a:pt x="923" y="272"/>
                  </a:lnTo>
                  <a:lnTo>
                    <a:pt x="923" y="274"/>
                  </a:lnTo>
                  <a:lnTo>
                    <a:pt x="924" y="276"/>
                  </a:lnTo>
                  <a:lnTo>
                    <a:pt x="924" y="278"/>
                  </a:lnTo>
                  <a:lnTo>
                    <a:pt x="925" y="294"/>
                  </a:lnTo>
                  <a:lnTo>
                    <a:pt x="925" y="309"/>
                  </a:lnTo>
                  <a:lnTo>
                    <a:pt x="924" y="324"/>
                  </a:lnTo>
                  <a:lnTo>
                    <a:pt x="921" y="340"/>
                  </a:lnTo>
                  <a:lnTo>
                    <a:pt x="919" y="355"/>
                  </a:lnTo>
                  <a:lnTo>
                    <a:pt x="914" y="368"/>
                  </a:lnTo>
                  <a:lnTo>
                    <a:pt x="908" y="382"/>
                  </a:lnTo>
                  <a:lnTo>
                    <a:pt x="900" y="394"/>
                  </a:lnTo>
                  <a:lnTo>
                    <a:pt x="891" y="407"/>
                  </a:lnTo>
                  <a:lnTo>
                    <a:pt x="879" y="417"/>
                  </a:lnTo>
                  <a:lnTo>
                    <a:pt x="881" y="420"/>
                  </a:lnTo>
                  <a:lnTo>
                    <a:pt x="882" y="424"/>
                  </a:lnTo>
                  <a:lnTo>
                    <a:pt x="882" y="426"/>
                  </a:lnTo>
                  <a:lnTo>
                    <a:pt x="883" y="430"/>
                  </a:lnTo>
                  <a:lnTo>
                    <a:pt x="883" y="434"/>
                  </a:lnTo>
                  <a:lnTo>
                    <a:pt x="884" y="438"/>
                  </a:lnTo>
                  <a:lnTo>
                    <a:pt x="884" y="440"/>
                  </a:lnTo>
                  <a:lnTo>
                    <a:pt x="886" y="444"/>
                  </a:lnTo>
                  <a:lnTo>
                    <a:pt x="886" y="447"/>
                  </a:lnTo>
                  <a:lnTo>
                    <a:pt x="886" y="450"/>
                  </a:lnTo>
                  <a:lnTo>
                    <a:pt x="886" y="447"/>
                  </a:lnTo>
                  <a:lnTo>
                    <a:pt x="886" y="444"/>
                  </a:lnTo>
                  <a:lnTo>
                    <a:pt x="886" y="441"/>
                  </a:lnTo>
                  <a:lnTo>
                    <a:pt x="886" y="438"/>
                  </a:lnTo>
                  <a:lnTo>
                    <a:pt x="886" y="435"/>
                  </a:lnTo>
                  <a:lnTo>
                    <a:pt x="886" y="431"/>
                  </a:lnTo>
                  <a:lnTo>
                    <a:pt x="886" y="429"/>
                  </a:lnTo>
                  <a:lnTo>
                    <a:pt x="886" y="426"/>
                  </a:lnTo>
                  <a:lnTo>
                    <a:pt x="886" y="423"/>
                  </a:lnTo>
                  <a:lnTo>
                    <a:pt x="886" y="420"/>
                  </a:lnTo>
                  <a:lnTo>
                    <a:pt x="898" y="408"/>
                  </a:lnTo>
                  <a:lnTo>
                    <a:pt x="908" y="394"/>
                  </a:lnTo>
                  <a:lnTo>
                    <a:pt x="915" y="379"/>
                  </a:lnTo>
                  <a:lnTo>
                    <a:pt x="921" y="363"/>
                  </a:lnTo>
                  <a:lnTo>
                    <a:pt x="926" y="347"/>
                  </a:lnTo>
                  <a:lnTo>
                    <a:pt x="929" y="330"/>
                  </a:lnTo>
                  <a:lnTo>
                    <a:pt x="930" y="311"/>
                  </a:lnTo>
                  <a:lnTo>
                    <a:pt x="930" y="294"/>
                  </a:lnTo>
                  <a:lnTo>
                    <a:pt x="930" y="277"/>
                  </a:lnTo>
                  <a:lnTo>
                    <a:pt x="930" y="259"/>
                  </a:lnTo>
                  <a:lnTo>
                    <a:pt x="920" y="256"/>
                  </a:lnTo>
                  <a:lnTo>
                    <a:pt x="914" y="251"/>
                  </a:lnTo>
                  <a:lnTo>
                    <a:pt x="910" y="243"/>
                  </a:lnTo>
                  <a:lnTo>
                    <a:pt x="909" y="236"/>
                  </a:lnTo>
                  <a:lnTo>
                    <a:pt x="909" y="226"/>
                  </a:lnTo>
                  <a:lnTo>
                    <a:pt x="912" y="217"/>
                  </a:lnTo>
                  <a:lnTo>
                    <a:pt x="913" y="208"/>
                  </a:lnTo>
                  <a:lnTo>
                    <a:pt x="915" y="198"/>
                  </a:lnTo>
                  <a:lnTo>
                    <a:pt x="915" y="188"/>
                  </a:lnTo>
                  <a:lnTo>
                    <a:pt x="915" y="179"/>
                  </a:lnTo>
                  <a:lnTo>
                    <a:pt x="914" y="172"/>
                  </a:lnTo>
                  <a:lnTo>
                    <a:pt x="913" y="164"/>
                  </a:lnTo>
                  <a:lnTo>
                    <a:pt x="910" y="158"/>
                  </a:lnTo>
                  <a:lnTo>
                    <a:pt x="908" y="152"/>
                  </a:lnTo>
                  <a:lnTo>
                    <a:pt x="904" y="146"/>
                  </a:lnTo>
                  <a:lnTo>
                    <a:pt x="902" y="139"/>
                  </a:lnTo>
                  <a:lnTo>
                    <a:pt x="900" y="133"/>
                  </a:lnTo>
                  <a:lnTo>
                    <a:pt x="899" y="127"/>
                  </a:lnTo>
                  <a:lnTo>
                    <a:pt x="899" y="121"/>
                  </a:lnTo>
                  <a:lnTo>
                    <a:pt x="900" y="115"/>
                  </a:lnTo>
                  <a:lnTo>
                    <a:pt x="895" y="109"/>
                  </a:lnTo>
                  <a:lnTo>
                    <a:pt x="889" y="101"/>
                  </a:lnTo>
                  <a:lnTo>
                    <a:pt x="884" y="94"/>
                  </a:lnTo>
                  <a:lnTo>
                    <a:pt x="881" y="86"/>
                  </a:lnTo>
                  <a:lnTo>
                    <a:pt x="876" y="80"/>
                  </a:lnTo>
                  <a:lnTo>
                    <a:pt x="871" y="73"/>
                  </a:lnTo>
                  <a:lnTo>
                    <a:pt x="866" y="65"/>
                  </a:lnTo>
                  <a:lnTo>
                    <a:pt x="861" y="59"/>
                  </a:lnTo>
                  <a:lnTo>
                    <a:pt x="856" y="54"/>
                  </a:lnTo>
                  <a:lnTo>
                    <a:pt x="850" y="49"/>
                  </a:lnTo>
                  <a:lnTo>
                    <a:pt x="781" y="11"/>
                  </a:lnTo>
                  <a:lnTo>
                    <a:pt x="768" y="7"/>
                  </a:lnTo>
                  <a:lnTo>
                    <a:pt x="754" y="5"/>
                  </a:lnTo>
                  <a:lnTo>
                    <a:pt x="741" y="2"/>
                  </a:lnTo>
                  <a:lnTo>
                    <a:pt x="727" y="1"/>
                  </a:lnTo>
                  <a:lnTo>
                    <a:pt x="713" y="0"/>
                  </a:lnTo>
                  <a:lnTo>
                    <a:pt x="700" y="0"/>
                  </a:lnTo>
                  <a:lnTo>
                    <a:pt x="685" y="2"/>
                  </a:lnTo>
                  <a:lnTo>
                    <a:pt x="671" y="5"/>
                  </a:lnTo>
                  <a:lnTo>
                    <a:pt x="659" y="10"/>
                  </a:lnTo>
                  <a:lnTo>
                    <a:pt x="645" y="16"/>
                  </a:lnTo>
                  <a:lnTo>
                    <a:pt x="628" y="15"/>
                  </a:lnTo>
                  <a:lnTo>
                    <a:pt x="612" y="17"/>
                  </a:lnTo>
                  <a:lnTo>
                    <a:pt x="598" y="23"/>
                  </a:lnTo>
                  <a:lnTo>
                    <a:pt x="586" y="32"/>
                  </a:lnTo>
                  <a:lnTo>
                    <a:pt x="573" y="43"/>
                  </a:lnTo>
                  <a:lnTo>
                    <a:pt x="562" y="55"/>
                  </a:lnTo>
                  <a:lnTo>
                    <a:pt x="552" y="68"/>
                  </a:lnTo>
                  <a:lnTo>
                    <a:pt x="541" y="80"/>
                  </a:lnTo>
                  <a:lnTo>
                    <a:pt x="529" y="91"/>
                  </a:lnTo>
                  <a:lnTo>
                    <a:pt x="516" y="100"/>
                  </a:lnTo>
                  <a:lnTo>
                    <a:pt x="514" y="105"/>
                  </a:lnTo>
                  <a:lnTo>
                    <a:pt x="513" y="110"/>
                  </a:lnTo>
                  <a:lnTo>
                    <a:pt x="511" y="115"/>
                  </a:lnTo>
                  <a:lnTo>
                    <a:pt x="510" y="120"/>
                  </a:lnTo>
                  <a:lnTo>
                    <a:pt x="510" y="126"/>
                  </a:lnTo>
                  <a:lnTo>
                    <a:pt x="509" y="131"/>
                  </a:lnTo>
                  <a:lnTo>
                    <a:pt x="508" y="136"/>
                  </a:lnTo>
                  <a:lnTo>
                    <a:pt x="505" y="141"/>
                  </a:lnTo>
                  <a:lnTo>
                    <a:pt x="503" y="146"/>
                  </a:lnTo>
                  <a:lnTo>
                    <a:pt x="499" y="149"/>
                  </a:lnTo>
                  <a:lnTo>
                    <a:pt x="500" y="149"/>
                  </a:lnTo>
                  <a:lnTo>
                    <a:pt x="501" y="149"/>
                  </a:lnTo>
                  <a:lnTo>
                    <a:pt x="503" y="149"/>
                  </a:lnTo>
                  <a:lnTo>
                    <a:pt x="504" y="149"/>
                  </a:lnTo>
                  <a:lnTo>
                    <a:pt x="505" y="151"/>
                  </a:lnTo>
                  <a:lnTo>
                    <a:pt x="506" y="151"/>
                  </a:lnTo>
                  <a:lnTo>
                    <a:pt x="508" y="152"/>
                  </a:lnTo>
                  <a:lnTo>
                    <a:pt x="508" y="153"/>
                  </a:lnTo>
                  <a:lnTo>
                    <a:pt x="504" y="157"/>
                  </a:lnTo>
                  <a:lnTo>
                    <a:pt x="503" y="159"/>
                  </a:lnTo>
                  <a:lnTo>
                    <a:pt x="501" y="161"/>
                  </a:lnTo>
                  <a:lnTo>
                    <a:pt x="501" y="162"/>
                  </a:lnTo>
                  <a:lnTo>
                    <a:pt x="501" y="163"/>
                  </a:lnTo>
                  <a:lnTo>
                    <a:pt x="501" y="164"/>
                  </a:lnTo>
                  <a:lnTo>
                    <a:pt x="503" y="165"/>
                  </a:lnTo>
                  <a:lnTo>
                    <a:pt x="504" y="167"/>
                  </a:lnTo>
                  <a:lnTo>
                    <a:pt x="504" y="170"/>
                  </a:lnTo>
                  <a:lnTo>
                    <a:pt x="505" y="174"/>
                  </a:lnTo>
                  <a:lnTo>
                    <a:pt x="501" y="174"/>
                  </a:lnTo>
                  <a:lnTo>
                    <a:pt x="504" y="184"/>
                  </a:lnTo>
                  <a:lnTo>
                    <a:pt x="505" y="194"/>
                  </a:lnTo>
                  <a:lnTo>
                    <a:pt x="506" y="204"/>
                  </a:lnTo>
                  <a:lnTo>
                    <a:pt x="509" y="214"/>
                  </a:lnTo>
                  <a:lnTo>
                    <a:pt x="510" y="225"/>
                  </a:lnTo>
                  <a:lnTo>
                    <a:pt x="511" y="235"/>
                  </a:lnTo>
                  <a:lnTo>
                    <a:pt x="514" y="245"/>
                  </a:lnTo>
                  <a:lnTo>
                    <a:pt x="515" y="253"/>
                  </a:lnTo>
                  <a:lnTo>
                    <a:pt x="518" y="263"/>
                  </a:lnTo>
                  <a:lnTo>
                    <a:pt x="520" y="272"/>
                  </a:lnTo>
                  <a:lnTo>
                    <a:pt x="519" y="273"/>
                  </a:lnTo>
                  <a:lnTo>
                    <a:pt x="518" y="274"/>
                  </a:lnTo>
                  <a:lnTo>
                    <a:pt x="516" y="274"/>
                  </a:lnTo>
                  <a:lnTo>
                    <a:pt x="515" y="274"/>
                  </a:lnTo>
                  <a:lnTo>
                    <a:pt x="514" y="274"/>
                  </a:lnTo>
                  <a:lnTo>
                    <a:pt x="513" y="274"/>
                  </a:lnTo>
                  <a:lnTo>
                    <a:pt x="511" y="274"/>
                  </a:lnTo>
                  <a:lnTo>
                    <a:pt x="510" y="274"/>
                  </a:lnTo>
                  <a:lnTo>
                    <a:pt x="509" y="274"/>
                  </a:lnTo>
                  <a:lnTo>
                    <a:pt x="508" y="274"/>
                  </a:lnTo>
                  <a:lnTo>
                    <a:pt x="504" y="295"/>
                  </a:lnTo>
                  <a:lnTo>
                    <a:pt x="505" y="316"/>
                  </a:lnTo>
                  <a:lnTo>
                    <a:pt x="511" y="336"/>
                  </a:lnTo>
                  <a:lnTo>
                    <a:pt x="520" y="356"/>
                  </a:lnTo>
                  <a:lnTo>
                    <a:pt x="530" y="376"/>
                  </a:lnTo>
                  <a:lnTo>
                    <a:pt x="541" y="394"/>
                  </a:lnTo>
                  <a:lnTo>
                    <a:pt x="552" y="414"/>
                  </a:lnTo>
                  <a:lnTo>
                    <a:pt x="562" y="434"/>
                  </a:lnTo>
                  <a:lnTo>
                    <a:pt x="568" y="455"/>
                  </a:lnTo>
                  <a:lnTo>
                    <a:pt x="571" y="476"/>
                  </a:lnTo>
                  <a:lnTo>
                    <a:pt x="575" y="490"/>
                  </a:lnTo>
                  <a:lnTo>
                    <a:pt x="581" y="502"/>
                  </a:lnTo>
                  <a:lnTo>
                    <a:pt x="588" y="513"/>
                  </a:lnTo>
                  <a:lnTo>
                    <a:pt x="596" y="524"/>
                  </a:lnTo>
                  <a:lnTo>
                    <a:pt x="602" y="535"/>
                  </a:lnTo>
                  <a:lnTo>
                    <a:pt x="607" y="546"/>
                  </a:lnTo>
                  <a:lnTo>
                    <a:pt x="609" y="558"/>
                  </a:lnTo>
                  <a:lnTo>
                    <a:pt x="608" y="569"/>
                  </a:lnTo>
                  <a:lnTo>
                    <a:pt x="602" y="581"/>
                  </a:lnTo>
                  <a:lnTo>
                    <a:pt x="591" y="595"/>
                  </a:lnTo>
                  <a:lnTo>
                    <a:pt x="567" y="598"/>
                  </a:lnTo>
                  <a:lnTo>
                    <a:pt x="545" y="606"/>
                  </a:lnTo>
                  <a:lnTo>
                    <a:pt x="523" y="614"/>
                  </a:lnTo>
                  <a:lnTo>
                    <a:pt x="500" y="624"/>
                  </a:lnTo>
                  <a:lnTo>
                    <a:pt x="478" y="634"/>
                  </a:lnTo>
                  <a:lnTo>
                    <a:pt x="457" y="645"/>
                  </a:lnTo>
                  <a:lnTo>
                    <a:pt x="435" y="654"/>
                  </a:lnTo>
                  <a:lnTo>
                    <a:pt x="411" y="663"/>
                  </a:lnTo>
                  <a:lnTo>
                    <a:pt x="387" y="669"/>
                  </a:lnTo>
                  <a:lnTo>
                    <a:pt x="363" y="673"/>
                  </a:lnTo>
                  <a:lnTo>
                    <a:pt x="365" y="675"/>
                  </a:lnTo>
                  <a:lnTo>
                    <a:pt x="238" y="720"/>
                  </a:lnTo>
                  <a:lnTo>
                    <a:pt x="238" y="721"/>
                  </a:lnTo>
                  <a:lnTo>
                    <a:pt x="238" y="722"/>
                  </a:lnTo>
                  <a:lnTo>
                    <a:pt x="238" y="723"/>
                  </a:lnTo>
                  <a:lnTo>
                    <a:pt x="239" y="725"/>
                  </a:lnTo>
                  <a:lnTo>
                    <a:pt x="240" y="726"/>
                  </a:lnTo>
                  <a:lnTo>
                    <a:pt x="241" y="726"/>
                  </a:lnTo>
                  <a:lnTo>
                    <a:pt x="243" y="727"/>
                  </a:lnTo>
                  <a:lnTo>
                    <a:pt x="244" y="728"/>
                  </a:lnTo>
                  <a:lnTo>
                    <a:pt x="204" y="732"/>
                  </a:lnTo>
                  <a:lnTo>
                    <a:pt x="192" y="747"/>
                  </a:lnTo>
                  <a:lnTo>
                    <a:pt x="182" y="764"/>
                  </a:lnTo>
                  <a:lnTo>
                    <a:pt x="173" y="783"/>
                  </a:lnTo>
                  <a:lnTo>
                    <a:pt x="168" y="803"/>
                  </a:lnTo>
                  <a:lnTo>
                    <a:pt x="164" y="822"/>
                  </a:lnTo>
                  <a:lnTo>
                    <a:pt x="163" y="843"/>
                  </a:lnTo>
                  <a:lnTo>
                    <a:pt x="163" y="864"/>
                  </a:lnTo>
                  <a:lnTo>
                    <a:pt x="164" y="885"/>
                  </a:lnTo>
                  <a:lnTo>
                    <a:pt x="166" y="905"/>
                  </a:lnTo>
                  <a:lnTo>
                    <a:pt x="169" y="925"/>
                  </a:lnTo>
                  <a:lnTo>
                    <a:pt x="158" y="941"/>
                  </a:lnTo>
                  <a:lnTo>
                    <a:pt x="150" y="958"/>
                  </a:lnTo>
                  <a:lnTo>
                    <a:pt x="142" y="976"/>
                  </a:lnTo>
                  <a:lnTo>
                    <a:pt x="135" y="995"/>
                  </a:lnTo>
                  <a:lnTo>
                    <a:pt x="130" y="1015"/>
                  </a:lnTo>
                  <a:lnTo>
                    <a:pt x="126" y="1035"/>
                  </a:lnTo>
                  <a:lnTo>
                    <a:pt x="124" y="1055"/>
                  </a:lnTo>
                  <a:lnTo>
                    <a:pt x="122" y="1075"/>
                  </a:lnTo>
                  <a:lnTo>
                    <a:pt x="121" y="1094"/>
                  </a:lnTo>
                  <a:lnTo>
                    <a:pt x="121" y="1114"/>
                  </a:lnTo>
                  <a:lnTo>
                    <a:pt x="83" y="1188"/>
                  </a:lnTo>
                  <a:lnTo>
                    <a:pt x="80" y="1201"/>
                  </a:lnTo>
                  <a:lnTo>
                    <a:pt x="78" y="1213"/>
                  </a:lnTo>
                  <a:lnTo>
                    <a:pt x="74" y="1224"/>
                  </a:lnTo>
                  <a:lnTo>
                    <a:pt x="69" y="1234"/>
                  </a:lnTo>
                  <a:lnTo>
                    <a:pt x="65" y="1244"/>
                  </a:lnTo>
                  <a:lnTo>
                    <a:pt x="62" y="1255"/>
                  </a:lnTo>
                  <a:lnTo>
                    <a:pt x="58" y="1266"/>
                  </a:lnTo>
                  <a:lnTo>
                    <a:pt x="55" y="1278"/>
                  </a:lnTo>
                  <a:lnTo>
                    <a:pt x="54" y="1291"/>
                  </a:lnTo>
                  <a:lnTo>
                    <a:pt x="55" y="1305"/>
                  </a:lnTo>
                  <a:lnTo>
                    <a:pt x="47" y="1317"/>
                  </a:lnTo>
                  <a:lnTo>
                    <a:pt x="39" y="1328"/>
                  </a:lnTo>
                  <a:lnTo>
                    <a:pt x="33" y="1341"/>
                  </a:lnTo>
                  <a:lnTo>
                    <a:pt x="26" y="1353"/>
                  </a:lnTo>
                  <a:lnTo>
                    <a:pt x="19" y="1365"/>
                  </a:lnTo>
                  <a:lnTo>
                    <a:pt x="15" y="1378"/>
                  </a:lnTo>
                  <a:lnTo>
                    <a:pt x="10" y="1391"/>
                  </a:lnTo>
                  <a:lnTo>
                    <a:pt x="6" y="1405"/>
                  </a:lnTo>
                  <a:lnTo>
                    <a:pt x="2" y="1419"/>
                  </a:lnTo>
                  <a:lnTo>
                    <a:pt x="0" y="1432"/>
                  </a:lnTo>
                  <a:lnTo>
                    <a:pt x="0" y="1440"/>
                  </a:lnTo>
                  <a:lnTo>
                    <a:pt x="0" y="1447"/>
                  </a:lnTo>
                  <a:lnTo>
                    <a:pt x="2" y="1454"/>
                  </a:lnTo>
                  <a:lnTo>
                    <a:pt x="5" y="1462"/>
                  </a:lnTo>
                  <a:lnTo>
                    <a:pt x="8" y="1468"/>
                  </a:lnTo>
                  <a:lnTo>
                    <a:pt x="11" y="1475"/>
                  </a:lnTo>
                  <a:lnTo>
                    <a:pt x="13" y="1482"/>
                  </a:lnTo>
                  <a:lnTo>
                    <a:pt x="16" y="1489"/>
                  </a:lnTo>
                  <a:lnTo>
                    <a:pt x="18" y="1495"/>
                  </a:lnTo>
                  <a:lnTo>
                    <a:pt x="18" y="1503"/>
                  </a:lnTo>
                  <a:lnTo>
                    <a:pt x="276" y="1478"/>
                  </a:lnTo>
                  <a:lnTo>
                    <a:pt x="276" y="1477"/>
                  </a:lnTo>
                  <a:lnTo>
                    <a:pt x="273" y="1470"/>
                  </a:lnTo>
                  <a:lnTo>
                    <a:pt x="273" y="1464"/>
                  </a:lnTo>
                  <a:lnTo>
                    <a:pt x="273" y="1458"/>
                  </a:lnTo>
                  <a:lnTo>
                    <a:pt x="273" y="1452"/>
                  </a:lnTo>
                  <a:lnTo>
                    <a:pt x="273" y="1447"/>
                  </a:lnTo>
                  <a:lnTo>
                    <a:pt x="273" y="1441"/>
                  </a:lnTo>
                  <a:lnTo>
                    <a:pt x="272" y="1436"/>
                  </a:lnTo>
                  <a:lnTo>
                    <a:pt x="270" y="1431"/>
                  </a:lnTo>
                  <a:lnTo>
                    <a:pt x="266" y="1426"/>
                  </a:lnTo>
                  <a:lnTo>
                    <a:pt x="261" y="1421"/>
                  </a:lnTo>
                  <a:lnTo>
                    <a:pt x="266" y="1406"/>
                  </a:lnTo>
                  <a:lnTo>
                    <a:pt x="272" y="1393"/>
                  </a:lnTo>
                  <a:lnTo>
                    <a:pt x="280" y="1379"/>
                  </a:lnTo>
                  <a:lnTo>
                    <a:pt x="287" y="1365"/>
                  </a:lnTo>
                  <a:lnTo>
                    <a:pt x="295" y="1352"/>
                  </a:lnTo>
                  <a:lnTo>
                    <a:pt x="303" y="1338"/>
                  </a:lnTo>
                  <a:lnTo>
                    <a:pt x="311" y="1323"/>
                  </a:lnTo>
                  <a:lnTo>
                    <a:pt x="318" y="1308"/>
                  </a:lnTo>
                  <a:lnTo>
                    <a:pt x="324" y="1294"/>
                  </a:lnTo>
                  <a:lnTo>
                    <a:pt x="329" y="1278"/>
                  </a:lnTo>
                  <a:lnTo>
                    <a:pt x="333" y="1301"/>
                  </a:lnTo>
                  <a:lnTo>
                    <a:pt x="337" y="1325"/>
                  </a:lnTo>
                  <a:lnTo>
                    <a:pt x="338" y="1347"/>
                  </a:lnTo>
                  <a:lnTo>
                    <a:pt x="339" y="1370"/>
                  </a:lnTo>
                  <a:lnTo>
                    <a:pt x="340" y="1393"/>
                  </a:lnTo>
                  <a:lnTo>
                    <a:pt x="340" y="1415"/>
                  </a:lnTo>
                  <a:lnTo>
                    <a:pt x="342" y="1437"/>
                  </a:lnTo>
                  <a:lnTo>
                    <a:pt x="343" y="1458"/>
                  </a:lnTo>
                  <a:lnTo>
                    <a:pt x="345" y="1479"/>
                  </a:lnTo>
                  <a:lnTo>
                    <a:pt x="348" y="1500"/>
                  </a:lnTo>
                  <a:lnTo>
                    <a:pt x="344" y="1509"/>
                  </a:lnTo>
                  <a:lnTo>
                    <a:pt x="342" y="1517"/>
                  </a:lnTo>
                  <a:lnTo>
                    <a:pt x="342" y="1526"/>
                  </a:lnTo>
                  <a:lnTo>
                    <a:pt x="342" y="1535"/>
                  </a:lnTo>
                  <a:lnTo>
                    <a:pt x="342" y="1543"/>
                  </a:lnTo>
                  <a:lnTo>
                    <a:pt x="343" y="1551"/>
                  </a:lnTo>
                  <a:lnTo>
                    <a:pt x="344" y="1560"/>
                  </a:lnTo>
                  <a:lnTo>
                    <a:pt x="345" y="1567"/>
                  </a:lnTo>
                  <a:lnTo>
                    <a:pt x="345" y="1574"/>
                  </a:lnTo>
                  <a:lnTo>
                    <a:pt x="344" y="1581"/>
                  </a:lnTo>
                  <a:lnTo>
                    <a:pt x="344" y="1584"/>
                  </a:lnTo>
                  <a:lnTo>
                    <a:pt x="344" y="1590"/>
                  </a:lnTo>
                  <a:lnTo>
                    <a:pt x="344" y="1597"/>
                  </a:lnTo>
                  <a:lnTo>
                    <a:pt x="344" y="1604"/>
                  </a:lnTo>
                  <a:lnTo>
                    <a:pt x="344" y="1611"/>
                  </a:lnTo>
                  <a:lnTo>
                    <a:pt x="343" y="1619"/>
                  </a:lnTo>
                  <a:lnTo>
                    <a:pt x="343" y="1626"/>
                  </a:lnTo>
                  <a:lnTo>
                    <a:pt x="340" y="1634"/>
                  </a:lnTo>
                  <a:lnTo>
                    <a:pt x="338" y="1640"/>
                  </a:lnTo>
                  <a:lnTo>
                    <a:pt x="335" y="1646"/>
                  </a:lnTo>
                  <a:lnTo>
                    <a:pt x="342" y="1652"/>
                  </a:lnTo>
                  <a:lnTo>
                    <a:pt x="338" y="1656"/>
                  </a:lnTo>
                  <a:lnTo>
                    <a:pt x="337" y="1661"/>
                  </a:lnTo>
                  <a:lnTo>
                    <a:pt x="335" y="1665"/>
                  </a:lnTo>
                  <a:lnTo>
                    <a:pt x="337" y="1670"/>
                  </a:lnTo>
                  <a:lnTo>
                    <a:pt x="337" y="1675"/>
                  </a:lnTo>
                  <a:lnTo>
                    <a:pt x="338" y="1680"/>
                  </a:lnTo>
                  <a:lnTo>
                    <a:pt x="339" y="1684"/>
                  </a:lnTo>
                  <a:lnTo>
                    <a:pt x="339" y="1688"/>
                  </a:lnTo>
                  <a:lnTo>
                    <a:pt x="338" y="1693"/>
                  </a:lnTo>
                  <a:lnTo>
                    <a:pt x="335" y="1697"/>
                  </a:lnTo>
                  <a:lnTo>
                    <a:pt x="330" y="1678"/>
                  </a:lnTo>
                  <a:lnTo>
                    <a:pt x="324" y="1660"/>
                  </a:lnTo>
                  <a:lnTo>
                    <a:pt x="317" y="1641"/>
                  </a:lnTo>
                  <a:lnTo>
                    <a:pt x="309" y="1623"/>
                  </a:lnTo>
                  <a:lnTo>
                    <a:pt x="302" y="1604"/>
                  </a:lnTo>
                  <a:lnTo>
                    <a:pt x="295" y="1586"/>
                  </a:lnTo>
                  <a:lnTo>
                    <a:pt x="288" y="1566"/>
                  </a:lnTo>
                  <a:lnTo>
                    <a:pt x="285" y="1547"/>
                  </a:lnTo>
                  <a:lnTo>
                    <a:pt x="282" y="1526"/>
                  </a:lnTo>
                  <a:lnTo>
                    <a:pt x="282" y="1506"/>
                  </a:lnTo>
                  <a:lnTo>
                    <a:pt x="278" y="1504"/>
                  </a:lnTo>
                  <a:lnTo>
                    <a:pt x="276" y="1501"/>
                  </a:lnTo>
                  <a:lnTo>
                    <a:pt x="273" y="1499"/>
                  </a:lnTo>
                  <a:lnTo>
                    <a:pt x="273" y="1496"/>
                  </a:lnTo>
                  <a:lnTo>
                    <a:pt x="273" y="1494"/>
                  </a:lnTo>
                  <a:lnTo>
                    <a:pt x="273" y="1490"/>
                  </a:lnTo>
                  <a:lnTo>
                    <a:pt x="275" y="1488"/>
                  </a:lnTo>
                  <a:lnTo>
                    <a:pt x="275" y="1484"/>
                  </a:lnTo>
                  <a:lnTo>
                    <a:pt x="276" y="1480"/>
                  </a:lnTo>
                  <a:lnTo>
                    <a:pt x="276" y="1478"/>
                  </a:lnTo>
                  <a:lnTo>
                    <a:pt x="18" y="1503"/>
                  </a:lnTo>
                  <a:lnTo>
                    <a:pt x="18" y="1504"/>
                  </a:lnTo>
                  <a:lnTo>
                    <a:pt x="18" y="1505"/>
                  </a:lnTo>
                  <a:lnTo>
                    <a:pt x="18" y="1506"/>
                  </a:lnTo>
                  <a:lnTo>
                    <a:pt x="18" y="1508"/>
                  </a:lnTo>
                  <a:lnTo>
                    <a:pt x="18" y="1509"/>
                  </a:lnTo>
                  <a:lnTo>
                    <a:pt x="18" y="1510"/>
                  </a:lnTo>
                  <a:lnTo>
                    <a:pt x="18" y="1511"/>
                  </a:lnTo>
                  <a:lnTo>
                    <a:pt x="18" y="1513"/>
                  </a:lnTo>
                  <a:lnTo>
                    <a:pt x="17" y="1514"/>
                  </a:lnTo>
                  <a:lnTo>
                    <a:pt x="17" y="1515"/>
                  </a:lnTo>
                  <a:lnTo>
                    <a:pt x="26" y="1543"/>
                  </a:lnTo>
                  <a:lnTo>
                    <a:pt x="36" y="1573"/>
                  </a:lnTo>
                  <a:lnTo>
                    <a:pt x="44" y="1602"/>
                  </a:lnTo>
                  <a:lnTo>
                    <a:pt x="53" y="1629"/>
                  </a:lnTo>
                  <a:lnTo>
                    <a:pt x="62" y="1657"/>
                  </a:lnTo>
                  <a:lnTo>
                    <a:pt x="70" y="1684"/>
                  </a:lnTo>
                  <a:lnTo>
                    <a:pt x="80" y="1712"/>
                  </a:lnTo>
                  <a:lnTo>
                    <a:pt x="89" y="1740"/>
                  </a:lnTo>
                  <a:lnTo>
                    <a:pt x="99" y="1767"/>
                  </a:lnTo>
                  <a:lnTo>
                    <a:pt x="110" y="1795"/>
                  </a:lnTo>
                  <a:lnTo>
                    <a:pt x="115" y="1802"/>
                  </a:lnTo>
                  <a:lnTo>
                    <a:pt x="117" y="1811"/>
                  </a:lnTo>
                  <a:lnTo>
                    <a:pt x="121" y="1819"/>
                  </a:lnTo>
                  <a:lnTo>
                    <a:pt x="124" y="1828"/>
                  </a:lnTo>
                  <a:lnTo>
                    <a:pt x="126" y="1837"/>
                  </a:lnTo>
                  <a:lnTo>
                    <a:pt x="129" y="1845"/>
                  </a:lnTo>
                  <a:lnTo>
                    <a:pt x="132" y="1853"/>
                  </a:lnTo>
                  <a:lnTo>
                    <a:pt x="136" y="1859"/>
                  </a:lnTo>
                  <a:lnTo>
                    <a:pt x="141" y="1865"/>
                  </a:lnTo>
                  <a:lnTo>
                    <a:pt x="148" y="1869"/>
                  </a:lnTo>
                  <a:lnTo>
                    <a:pt x="148" y="1886"/>
                  </a:lnTo>
                  <a:lnTo>
                    <a:pt x="155" y="1896"/>
                  </a:lnTo>
                  <a:lnTo>
                    <a:pt x="161" y="1906"/>
                  </a:lnTo>
                  <a:lnTo>
                    <a:pt x="164" y="1917"/>
                  </a:lnTo>
                  <a:lnTo>
                    <a:pt x="168" y="1928"/>
                  </a:lnTo>
                  <a:lnTo>
                    <a:pt x="172" y="1938"/>
                  </a:lnTo>
                  <a:lnTo>
                    <a:pt x="176" y="1949"/>
                  </a:lnTo>
                  <a:lnTo>
                    <a:pt x="179" y="1960"/>
                  </a:lnTo>
                  <a:lnTo>
                    <a:pt x="184" y="1970"/>
                  </a:lnTo>
                  <a:lnTo>
                    <a:pt x="190" y="1979"/>
                  </a:lnTo>
                  <a:lnTo>
                    <a:pt x="199" y="1988"/>
                  </a:lnTo>
                  <a:lnTo>
                    <a:pt x="202" y="1985"/>
                  </a:lnTo>
                  <a:lnTo>
                    <a:pt x="202" y="2000"/>
                  </a:lnTo>
                  <a:lnTo>
                    <a:pt x="209" y="2001"/>
                  </a:lnTo>
                  <a:lnTo>
                    <a:pt x="216" y="2000"/>
                  </a:lnTo>
                  <a:lnTo>
                    <a:pt x="224" y="1997"/>
                  </a:lnTo>
                  <a:lnTo>
                    <a:pt x="230" y="1994"/>
                  </a:lnTo>
                  <a:lnTo>
                    <a:pt x="236" y="1989"/>
                  </a:lnTo>
                  <a:lnTo>
                    <a:pt x="241" y="1984"/>
                  </a:lnTo>
                  <a:lnTo>
                    <a:pt x="246" y="1979"/>
                  </a:lnTo>
                  <a:lnTo>
                    <a:pt x="251" y="1974"/>
                  </a:lnTo>
                  <a:lnTo>
                    <a:pt x="255" y="1969"/>
                  </a:lnTo>
                  <a:lnTo>
                    <a:pt x="259" y="1967"/>
                  </a:lnTo>
                  <a:lnTo>
                    <a:pt x="264" y="1973"/>
                  </a:lnTo>
                  <a:lnTo>
                    <a:pt x="256" y="1999"/>
                  </a:lnTo>
                  <a:lnTo>
                    <a:pt x="250" y="2026"/>
                  </a:lnTo>
                  <a:lnTo>
                    <a:pt x="243" y="2052"/>
                  </a:lnTo>
                  <a:lnTo>
                    <a:pt x="236" y="2078"/>
                  </a:lnTo>
                  <a:lnTo>
                    <a:pt x="230" y="2105"/>
                  </a:lnTo>
                  <a:lnTo>
                    <a:pt x="224" y="2131"/>
                  </a:lnTo>
                  <a:lnTo>
                    <a:pt x="218" y="2158"/>
                  </a:lnTo>
                  <a:lnTo>
                    <a:pt x="212" y="2185"/>
                  </a:lnTo>
                  <a:lnTo>
                    <a:pt x="207" y="2213"/>
                  </a:lnTo>
                  <a:lnTo>
                    <a:pt x="202" y="2240"/>
                  </a:lnTo>
                  <a:lnTo>
                    <a:pt x="203" y="2312"/>
                  </a:lnTo>
                  <a:lnTo>
                    <a:pt x="204" y="2383"/>
                  </a:lnTo>
                  <a:lnTo>
                    <a:pt x="207" y="2454"/>
                  </a:lnTo>
                  <a:lnTo>
                    <a:pt x="210" y="2524"/>
                  </a:lnTo>
                  <a:lnTo>
                    <a:pt x="215" y="2595"/>
                  </a:lnTo>
                  <a:lnTo>
                    <a:pt x="223" y="2664"/>
                  </a:lnTo>
                  <a:lnTo>
                    <a:pt x="231" y="2733"/>
                  </a:lnTo>
                  <a:lnTo>
                    <a:pt x="244" y="2801"/>
                  </a:lnTo>
                  <a:lnTo>
                    <a:pt x="260" y="2869"/>
                  </a:lnTo>
                  <a:lnTo>
                    <a:pt x="278" y="2938"/>
                  </a:lnTo>
                  <a:lnTo>
                    <a:pt x="282" y="2949"/>
                  </a:lnTo>
                  <a:lnTo>
                    <a:pt x="285" y="2960"/>
                  </a:lnTo>
                  <a:lnTo>
                    <a:pt x="287" y="2971"/>
                  </a:lnTo>
                  <a:lnTo>
                    <a:pt x="290" y="2983"/>
                  </a:lnTo>
                  <a:lnTo>
                    <a:pt x="293" y="2994"/>
                  </a:lnTo>
                  <a:lnTo>
                    <a:pt x="297" y="3006"/>
                  </a:lnTo>
                  <a:lnTo>
                    <a:pt x="302" y="3015"/>
                  </a:lnTo>
                  <a:lnTo>
                    <a:pt x="308" y="3024"/>
                  </a:lnTo>
                  <a:lnTo>
                    <a:pt x="317" y="3030"/>
                  </a:lnTo>
                  <a:lnTo>
                    <a:pt x="327" y="3035"/>
                  </a:lnTo>
                  <a:lnTo>
                    <a:pt x="324" y="3044"/>
                  </a:lnTo>
                  <a:lnTo>
                    <a:pt x="321" y="3053"/>
                  </a:lnTo>
                  <a:lnTo>
                    <a:pt x="318" y="3061"/>
                  </a:lnTo>
                  <a:lnTo>
                    <a:pt x="316" y="3071"/>
                  </a:lnTo>
                  <a:lnTo>
                    <a:pt x="314" y="3081"/>
                  </a:lnTo>
                  <a:lnTo>
                    <a:pt x="312" y="3091"/>
                  </a:lnTo>
                  <a:lnTo>
                    <a:pt x="312" y="3101"/>
                  </a:lnTo>
                  <a:lnTo>
                    <a:pt x="312" y="3111"/>
                  </a:lnTo>
                  <a:lnTo>
                    <a:pt x="312" y="3122"/>
                  </a:lnTo>
                  <a:lnTo>
                    <a:pt x="314" y="3133"/>
                  </a:lnTo>
                  <a:lnTo>
                    <a:pt x="291" y="3227"/>
                  </a:lnTo>
                  <a:lnTo>
                    <a:pt x="275" y="3323"/>
                  </a:lnTo>
                  <a:lnTo>
                    <a:pt x="264" y="3421"/>
                  </a:lnTo>
                  <a:lnTo>
                    <a:pt x="256" y="3520"/>
                  </a:lnTo>
                  <a:lnTo>
                    <a:pt x="252" y="3620"/>
                  </a:lnTo>
                  <a:lnTo>
                    <a:pt x="250" y="3721"/>
                  </a:lnTo>
                  <a:lnTo>
                    <a:pt x="249" y="3822"/>
                  </a:lnTo>
                  <a:lnTo>
                    <a:pt x="246" y="3922"/>
                  </a:lnTo>
                  <a:lnTo>
                    <a:pt x="241" y="4024"/>
                  </a:lnTo>
                  <a:lnTo>
                    <a:pt x="234" y="4125"/>
                  </a:lnTo>
                  <a:lnTo>
                    <a:pt x="236" y="4126"/>
                  </a:lnTo>
                  <a:lnTo>
                    <a:pt x="238" y="4127"/>
                  </a:lnTo>
                  <a:lnTo>
                    <a:pt x="239" y="4129"/>
                  </a:lnTo>
                  <a:lnTo>
                    <a:pt x="239" y="4130"/>
                  </a:lnTo>
                  <a:lnTo>
                    <a:pt x="239" y="4132"/>
                  </a:lnTo>
                  <a:lnTo>
                    <a:pt x="238" y="4134"/>
                  </a:lnTo>
                  <a:lnTo>
                    <a:pt x="236" y="4135"/>
                  </a:lnTo>
                  <a:lnTo>
                    <a:pt x="235" y="4136"/>
                  </a:lnTo>
                  <a:lnTo>
                    <a:pt x="235" y="4137"/>
                  </a:lnTo>
                  <a:lnTo>
                    <a:pt x="234" y="4140"/>
                  </a:lnTo>
                  <a:lnTo>
                    <a:pt x="235" y="4144"/>
                  </a:lnTo>
                  <a:lnTo>
                    <a:pt x="235" y="4149"/>
                  </a:lnTo>
                  <a:lnTo>
                    <a:pt x="236" y="4153"/>
                  </a:lnTo>
                  <a:lnTo>
                    <a:pt x="238" y="4158"/>
                  </a:lnTo>
                  <a:lnTo>
                    <a:pt x="240" y="4163"/>
                  </a:lnTo>
                  <a:lnTo>
                    <a:pt x="243" y="4168"/>
                  </a:lnTo>
                  <a:lnTo>
                    <a:pt x="246" y="4172"/>
                  </a:lnTo>
                  <a:lnTo>
                    <a:pt x="250" y="4175"/>
                  </a:lnTo>
                  <a:lnTo>
                    <a:pt x="256" y="4176"/>
                  </a:lnTo>
                  <a:lnTo>
                    <a:pt x="264" y="4176"/>
                  </a:lnTo>
                  <a:lnTo>
                    <a:pt x="257" y="4194"/>
                  </a:lnTo>
                  <a:lnTo>
                    <a:pt x="250" y="4213"/>
                  </a:lnTo>
                  <a:lnTo>
                    <a:pt x="240" y="4231"/>
                  </a:lnTo>
                  <a:lnTo>
                    <a:pt x="230" y="4249"/>
                  </a:lnTo>
                  <a:lnTo>
                    <a:pt x="219" y="4266"/>
                  </a:lnTo>
                  <a:lnTo>
                    <a:pt x="208" y="4283"/>
                  </a:lnTo>
                  <a:lnTo>
                    <a:pt x="197" y="4301"/>
                  </a:lnTo>
                  <a:lnTo>
                    <a:pt x="187" y="4318"/>
                  </a:lnTo>
                  <a:lnTo>
                    <a:pt x="178" y="4335"/>
                  </a:lnTo>
                  <a:lnTo>
                    <a:pt x="169" y="4354"/>
                  </a:lnTo>
                  <a:lnTo>
                    <a:pt x="166" y="4350"/>
                  </a:lnTo>
                  <a:lnTo>
                    <a:pt x="166" y="4375"/>
                  </a:lnTo>
                  <a:lnTo>
                    <a:pt x="169" y="4382"/>
                  </a:lnTo>
                  <a:lnTo>
                    <a:pt x="176" y="4388"/>
                  </a:lnTo>
                  <a:lnTo>
                    <a:pt x="182" y="4392"/>
                  </a:lnTo>
                  <a:lnTo>
                    <a:pt x="190" y="4395"/>
                  </a:lnTo>
                  <a:lnTo>
                    <a:pt x="199" y="4397"/>
                  </a:lnTo>
                  <a:lnTo>
                    <a:pt x="209" y="4397"/>
                  </a:lnTo>
                  <a:lnTo>
                    <a:pt x="218" y="4398"/>
                  </a:lnTo>
                  <a:lnTo>
                    <a:pt x="228" y="4398"/>
                  </a:lnTo>
                  <a:lnTo>
                    <a:pt x="236" y="4400"/>
                  </a:lnTo>
                  <a:lnTo>
                    <a:pt x="244" y="4401"/>
                  </a:lnTo>
                  <a:lnTo>
                    <a:pt x="243" y="4401"/>
                  </a:lnTo>
                  <a:lnTo>
                    <a:pt x="243" y="4402"/>
                  </a:lnTo>
                  <a:lnTo>
                    <a:pt x="241" y="4402"/>
                  </a:lnTo>
                  <a:lnTo>
                    <a:pt x="240" y="4403"/>
                  </a:lnTo>
                  <a:lnTo>
                    <a:pt x="239" y="4403"/>
                  </a:lnTo>
                  <a:lnTo>
                    <a:pt x="239" y="4405"/>
                  </a:lnTo>
                  <a:lnTo>
                    <a:pt x="238" y="4405"/>
                  </a:lnTo>
                  <a:lnTo>
                    <a:pt x="246" y="4406"/>
                  </a:lnTo>
                  <a:lnTo>
                    <a:pt x="255" y="4406"/>
                  </a:lnTo>
                  <a:lnTo>
                    <a:pt x="264" y="4405"/>
                  </a:lnTo>
                  <a:lnTo>
                    <a:pt x="271" y="4403"/>
                  </a:lnTo>
                  <a:lnTo>
                    <a:pt x="280" y="4401"/>
                  </a:lnTo>
                  <a:lnTo>
                    <a:pt x="287" y="4398"/>
                  </a:lnTo>
                  <a:lnTo>
                    <a:pt x="296" y="4397"/>
                  </a:lnTo>
                  <a:lnTo>
                    <a:pt x="303" y="4396"/>
                  </a:lnTo>
                  <a:lnTo>
                    <a:pt x="312" y="4395"/>
                  </a:lnTo>
                  <a:lnTo>
                    <a:pt x="321" y="4395"/>
                  </a:lnTo>
                  <a:lnTo>
                    <a:pt x="324" y="4395"/>
                  </a:lnTo>
                  <a:lnTo>
                    <a:pt x="328" y="4395"/>
                  </a:lnTo>
                  <a:lnTo>
                    <a:pt x="330" y="4392"/>
                  </a:lnTo>
                  <a:lnTo>
                    <a:pt x="332" y="4391"/>
                  </a:lnTo>
                  <a:lnTo>
                    <a:pt x="334" y="4388"/>
                  </a:lnTo>
                  <a:lnTo>
                    <a:pt x="335" y="4386"/>
                  </a:lnTo>
                  <a:lnTo>
                    <a:pt x="338" y="4384"/>
                  </a:lnTo>
                  <a:lnTo>
                    <a:pt x="340" y="4384"/>
                  </a:lnTo>
                  <a:lnTo>
                    <a:pt x="344" y="4384"/>
                  </a:lnTo>
                  <a:lnTo>
                    <a:pt x="348" y="4386"/>
                  </a:lnTo>
                  <a:lnTo>
                    <a:pt x="347" y="4386"/>
                  </a:lnTo>
                  <a:lnTo>
                    <a:pt x="347" y="4387"/>
                  </a:lnTo>
                  <a:lnTo>
                    <a:pt x="345" y="4387"/>
                  </a:lnTo>
                  <a:lnTo>
                    <a:pt x="344" y="4388"/>
                  </a:lnTo>
                  <a:lnTo>
                    <a:pt x="353" y="4385"/>
                  </a:lnTo>
                  <a:lnTo>
                    <a:pt x="361" y="4380"/>
                  </a:lnTo>
                  <a:lnTo>
                    <a:pt x="370" y="4375"/>
                  </a:lnTo>
                  <a:lnTo>
                    <a:pt x="379" y="4369"/>
                  </a:lnTo>
                  <a:lnTo>
                    <a:pt x="386" y="4364"/>
                  </a:lnTo>
                  <a:lnTo>
                    <a:pt x="395" y="4358"/>
                  </a:lnTo>
                  <a:lnTo>
                    <a:pt x="404" y="4351"/>
                  </a:lnTo>
                  <a:lnTo>
                    <a:pt x="412" y="4346"/>
                  </a:lnTo>
                  <a:lnTo>
                    <a:pt x="421" y="4343"/>
                  </a:lnTo>
                  <a:lnTo>
                    <a:pt x="431" y="4339"/>
                  </a:lnTo>
                  <a:lnTo>
                    <a:pt x="425" y="4335"/>
                  </a:lnTo>
                  <a:lnTo>
                    <a:pt x="426" y="4332"/>
                  </a:lnTo>
                  <a:lnTo>
                    <a:pt x="426" y="4329"/>
                  </a:lnTo>
                  <a:lnTo>
                    <a:pt x="427" y="4328"/>
                  </a:lnTo>
                  <a:lnTo>
                    <a:pt x="428" y="4327"/>
                  </a:lnTo>
                  <a:lnTo>
                    <a:pt x="430" y="4325"/>
                  </a:lnTo>
                  <a:lnTo>
                    <a:pt x="432" y="4324"/>
                  </a:lnTo>
                  <a:lnTo>
                    <a:pt x="433" y="4324"/>
                  </a:lnTo>
                  <a:lnTo>
                    <a:pt x="436" y="4323"/>
                  </a:lnTo>
                  <a:lnTo>
                    <a:pt x="438" y="4322"/>
                  </a:lnTo>
                  <a:lnTo>
                    <a:pt x="442" y="4320"/>
                  </a:lnTo>
                  <a:lnTo>
                    <a:pt x="443" y="4320"/>
                  </a:lnTo>
                  <a:lnTo>
                    <a:pt x="443" y="4322"/>
                  </a:lnTo>
                  <a:lnTo>
                    <a:pt x="444" y="4322"/>
                  </a:lnTo>
                  <a:lnTo>
                    <a:pt x="444" y="4323"/>
                  </a:lnTo>
                  <a:lnTo>
                    <a:pt x="457" y="4297"/>
                  </a:lnTo>
                  <a:lnTo>
                    <a:pt x="467" y="4271"/>
                  </a:lnTo>
                  <a:lnTo>
                    <a:pt x="477" y="4244"/>
                  </a:lnTo>
                  <a:lnTo>
                    <a:pt x="485" y="4218"/>
                  </a:lnTo>
                  <a:lnTo>
                    <a:pt x="493" y="4191"/>
                  </a:lnTo>
                  <a:lnTo>
                    <a:pt x="500" y="4163"/>
                  </a:lnTo>
                  <a:lnTo>
                    <a:pt x="508" y="4136"/>
                  </a:lnTo>
                  <a:lnTo>
                    <a:pt x="514" y="4108"/>
                  </a:lnTo>
                  <a:lnTo>
                    <a:pt x="520" y="4080"/>
                  </a:lnTo>
                  <a:lnTo>
                    <a:pt x="526" y="4053"/>
                  </a:lnTo>
                  <a:lnTo>
                    <a:pt x="523" y="4051"/>
                  </a:lnTo>
                  <a:lnTo>
                    <a:pt x="526" y="4030"/>
                  </a:lnTo>
                  <a:lnTo>
                    <a:pt x="530" y="4010"/>
                  </a:lnTo>
                  <a:lnTo>
                    <a:pt x="534" y="3989"/>
                  </a:lnTo>
                  <a:lnTo>
                    <a:pt x="536" y="3968"/>
                  </a:lnTo>
                  <a:lnTo>
                    <a:pt x="539" y="3948"/>
                  </a:lnTo>
                  <a:lnTo>
                    <a:pt x="542" y="3927"/>
                  </a:lnTo>
                  <a:lnTo>
                    <a:pt x="545" y="3906"/>
                  </a:lnTo>
                  <a:lnTo>
                    <a:pt x="547" y="3886"/>
                  </a:lnTo>
                  <a:lnTo>
                    <a:pt x="551" y="3865"/>
                  </a:lnTo>
                  <a:lnTo>
                    <a:pt x="556" y="3845"/>
                  </a:lnTo>
                  <a:lnTo>
                    <a:pt x="562" y="3829"/>
                  </a:lnTo>
                  <a:lnTo>
                    <a:pt x="567" y="3812"/>
                  </a:lnTo>
                  <a:lnTo>
                    <a:pt x="572" y="3795"/>
                  </a:lnTo>
                  <a:lnTo>
                    <a:pt x="576" y="3776"/>
                  </a:lnTo>
                  <a:lnTo>
                    <a:pt x="578" y="3758"/>
                  </a:lnTo>
                  <a:lnTo>
                    <a:pt x="581" y="3740"/>
                  </a:lnTo>
                  <a:lnTo>
                    <a:pt x="583" y="3722"/>
                  </a:lnTo>
                  <a:lnTo>
                    <a:pt x="584" y="3703"/>
                  </a:lnTo>
                  <a:lnTo>
                    <a:pt x="586" y="3685"/>
                  </a:lnTo>
                  <a:lnTo>
                    <a:pt x="588" y="3667"/>
                  </a:lnTo>
                  <a:lnTo>
                    <a:pt x="589" y="3649"/>
                  </a:lnTo>
                  <a:lnTo>
                    <a:pt x="592" y="3631"/>
                  </a:lnTo>
                  <a:lnTo>
                    <a:pt x="594" y="3613"/>
                  </a:lnTo>
                  <a:lnTo>
                    <a:pt x="596" y="3596"/>
                  </a:lnTo>
                  <a:lnTo>
                    <a:pt x="598" y="3578"/>
                  </a:lnTo>
                  <a:lnTo>
                    <a:pt x="601" y="3560"/>
                  </a:lnTo>
                  <a:lnTo>
                    <a:pt x="603" y="3542"/>
                  </a:lnTo>
                  <a:lnTo>
                    <a:pt x="606" y="3525"/>
                  </a:lnTo>
                  <a:lnTo>
                    <a:pt x="608" y="3507"/>
                  </a:lnTo>
                  <a:lnTo>
                    <a:pt x="610" y="3489"/>
                  </a:lnTo>
                  <a:lnTo>
                    <a:pt x="609" y="3489"/>
                  </a:lnTo>
                  <a:lnTo>
                    <a:pt x="609" y="3474"/>
                  </a:lnTo>
                  <a:lnTo>
                    <a:pt x="612" y="3474"/>
                  </a:lnTo>
                  <a:lnTo>
                    <a:pt x="612" y="3484"/>
                  </a:lnTo>
                  <a:lnTo>
                    <a:pt x="612" y="3481"/>
                  </a:lnTo>
                  <a:lnTo>
                    <a:pt x="613" y="3477"/>
                  </a:lnTo>
                  <a:lnTo>
                    <a:pt x="613" y="3473"/>
                  </a:lnTo>
                  <a:lnTo>
                    <a:pt x="614" y="3469"/>
                  </a:lnTo>
                  <a:lnTo>
                    <a:pt x="614" y="3466"/>
                  </a:lnTo>
                  <a:lnTo>
                    <a:pt x="614" y="3462"/>
                  </a:lnTo>
                  <a:lnTo>
                    <a:pt x="615" y="3458"/>
                  </a:lnTo>
                  <a:lnTo>
                    <a:pt x="615" y="3456"/>
                  </a:lnTo>
                  <a:lnTo>
                    <a:pt x="617" y="3452"/>
                  </a:lnTo>
                  <a:lnTo>
                    <a:pt x="617" y="3448"/>
                  </a:lnTo>
                  <a:lnTo>
                    <a:pt x="615" y="3448"/>
                  </a:lnTo>
                  <a:lnTo>
                    <a:pt x="618" y="3421"/>
                  </a:lnTo>
                  <a:lnTo>
                    <a:pt x="620" y="3421"/>
                  </a:lnTo>
                  <a:lnTo>
                    <a:pt x="619" y="3435"/>
                  </a:lnTo>
                  <a:lnTo>
                    <a:pt x="624" y="3401"/>
                  </a:lnTo>
                  <a:lnTo>
                    <a:pt x="629" y="3369"/>
                  </a:lnTo>
                  <a:lnTo>
                    <a:pt x="634" y="3337"/>
                  </a:lnTo>
                  <a:lnTo>
                    <a:pt x="639" y="3305"/>
                  </a:lnTo>
                  <a:lnTo>
                    <a:pt x="644" y="3272"/>
                  </a:lnTo>
                  <a:lnTo>
                    <a:pt x="649" y="3239"/>
                  </a:lnTo>
                  <a:lnTo>
                    <a:pt x="654" y="3207"/>
                  </a:lnTo>
                  <a:lnTo>
                    <a:pt x="658" y="3175"/>
                  </a:lnTo>
                  <a:lnTo>
                    <a:pt x="661" y="3142"/>
                  </a:lnTo>
                  <a:lnTo>
                    <a:pt x="665" y="3109"/>
                  </a:lnTo>
                  <a:lnTo>
                    <a:pt x="674" y="3105"/>
                  </a:lnTo>
                  <a:lnTo>
                    <a:pt x="682" y="3102"/>
                  </a:lnTo>
                  <a:lnTo>
                    <a:pt x="692" y="3101"/>
                  </a:lnTo>
                  <a:lnTo>
                    <a:pt x="702" y="3101"/>
                  </a:lnTo>
                  <a:lnTo>
                    <a:pt x="713" y="3101"/>
                  </a:lnTo>
                  <a:lnTo>
                    <a:pt x="723" y="3101"/>
                  </a:lnTo>
                  <a:lnTo>
                    <a:pt x="733" y="3100"/>
                  </a:lnTo>
                  <a:lnTo>
                    <a:pt x="743" y="3098"/>
                  </a:lnTo>
                  <a:lnTo>
                    <a:pt x="750" y="3095"/>
                  </a:lnTo>
                  <a:lnTo>
                    <a:pt x="758" y="3088"/>
                  </a:lnTo>
                  <a:lnTo>
                    <a:pt x="763" y="3046"/>
                  </a:lnTo>
                  <a:lnTo>
                    <a:pt x="767" y="3004"/>
                  </a:lnTo>
                  <a:lnTo>
                    <a:pt x="769" y="2964"/>
                  </a:lnTo>
                  <a:lnTo>
                    <a:pt x="770" y="2923"/>
                  </a:lnTo>
                  <a:lnTo>
                    <a:pt x="772" y="2883"/>
                  </a:lnTo>
                  <a:lnTo>
                    <a:pt x="772" y="2842"/>
                  </a:lnTo>
                  <a:lnTo>
                    <a:pt x="773" y="2801"/>
                  </a:lnTo>
                  <a:lnTo>
                    <a:pt x="774" y="2761"/>
                  </a:lnTo>
                  <a:lnTo>
                    <a:pt x="775" y="2720"/>
                  </a:lnTo>
                  <a:lnTo>
                    <a:pt x="779" y="2679"/>
                  </a:lnTo>
                  <a:lnTo>
                    <a:pt x="780" y="2715"/>
                  </a:lnTo>
                  <a:lnTo>
                    <a:pt x="781" y="2752"/>
                  </a:lnTo>
                  <a:lnTo>
                    <a:pt x="784" y="2789"/>
                  </a:lnTo>
                  <a:lnTo>
                    <a:pt x="786" y="2829"/>
                  </a:lnTo>
                  <a:lnTo>
                    <a:pt x="788" y="2868"/>
                  </a:lnTo>
                  <a:lnTo>
                    <a:pt x="789" y="2908"/>
                  </a:lnTo>
                  <a:lnTo>
                    <a:pt x="790" y="2947"/>
                  </a:lnTo>
                  <a:lnTo>
                    <a:pt x="791" y="2986"/>
                  </a:lnTo>
                  <a:lnTo>
                    <a:pt x="791" y="3024"/>
                  </a:lnTo>
                  <a:lnTo>
                    <a:pt x="790" y="3062"/>
                  </a:lnTo>
                  <a:lnTo>
                    <a:pt x="790" y="3080"/>
                  </a:lnTo>
                  <a:lnTo>
                    <a:pt x="796" y="3091"/>
                  </a:lnTo>
                  <a:lnTo>
                    <a:pt x="805" y="3100"/>
                  </a:lnTo>
                  <a:lnTo>
                    <a:pt x="816" y="3103"/>
                  </a:lnTo>
                  <a:lnTo>
                    <a:pt x="831" y="3105"/>
                  </a:lnTo>
                  <a:lnTo>
                    <a:pt x="846" y="3105"/>
                  </a:lnTo>
                  <a:lnTo>
                    <a:pt x="862" y="3103"/>
                  </a:lnTo>
                  <a:lnTo>
                    <a:pt x="878" y="3102"/>
                  </a:lnTo>
                  <a:lnTo>
                    <a:pt x="893" y="3102"/>
                  </a:lnTo>
                  <a:lnTo>
                    <a:pt x="907" y="3103"/>
                  </a:lnTo>
                  <a:lnTo>
                    <a:pt x="912" y="3109"/>
                  </a:lnTo>
                  <a:lnTo>
                    <a:pt x="917" y="3117"/>
                  </a:lnTo>
                  <a:lnTo>
                    <a:pt x="919" y="3124"/>
                  </a:lnTo>
                  <a:lnTo>
                    <a:pt x="923" y="3132"/>
                  </a:lnTo>
                  <a:lnTo>
                    <a:pt x="925" y="3139"/>
                  </a:lnTo>
                  <a:lnTo>
                    <a:pt x="928" y="3147"/>
                  </a:lnTo>
                  <a:lnTo>
                    <a:pt x="929" y="3155"/>
                  </a:lnTo>
                  <a:lnTo>
                    <a:pt x="933" y="3163"/>
                  </a:lnTo>
                  <a:lnTo>
                    <a:pt x="935" y="3170"/>
                  </a:lnTo>
                  <a:lnTo>
                    <a:pt x="939" y="3177"/>
                  </a:lnTo>
                  <a:lnTo>
                    <a:pt x="947" y="3231"/>
                  </a:lnTo>
                  <a:lnTo>
                    <a:pt x="954" y="3285"/>
                  </a:lnTo>
                  <a:lnTo>
                    <a:pt x="959" y="3340"/>
                  </a:lnTo>
                  <a:lnTo>
                    <a:pt x="962" y="3394"/>
                  </a:lnTo>
                  <a:lnTo>
                    <a:pt x="966" y="3450"/>
                  </a:lnTo>
                  <a:lnTo>
                    <a:pt x="971" y="3504"/>
                  </a:lnTo>
                  <a:lnTo>
                    <a:pt x="977" y="3558"/>
                  </a:lnTo>
                  <a:lnTo>
                    <a:pt x="985" y="3612"/>
                  </a:lnTo>
                  <a:lnTo>
                    <a:pt x="996" y="3665"/>
                  </a:lnTo>
                  <a:lnTo>
                    <a:pt x="1011" y="3716"/>
                  </a:lnTo>
                  <a:lnTo>
                    <a:pt x="1021" y="3769"/>
                  </a:lnTo>
                  <a:lnTo>
                    <a:pt x="1028" y="3824"/>
                  </a:lnTo>
                  <a:lnTo>
                    <a:pt x="1035" y="3880"/>
                  </a:lnTo>
                  <a:lnTo>
                    <a:pt x="1042" y="3937"/>
                  </a:lnTo>
                  <a:lnTo>
                    <a:pt x="1049" y="3994"/>
                  </a:lnTo>
                  <a:lnTo>
                    <a:pt x="1055" y="4052"/>
                  </a:lnTo>
                  <a:lnTo>
                    <a:pt x="1064" y="4109"/>
                  </a:lnTo>
                  <a:lnTo>
                    <a:pt x="1073" y="4166"/>
                  </a:lnTo>
                  <a:lnTo>
                    <a:pt x="1083" y="4222"/>
                  </a:lnTo>
                  <a:lnTo>
                    <a:pt x="1096" y="4276"/>
                  </a:lnTo>
                  <a:lnTo>
                    <a:pt x="1100" y="4281"/>
                  </a:lnTo>
                  <a:lnTo>
                    <a:pt x="1105" y="4287"/>
                  </a:lnTo>
                  <a:lnTo>
                    <a:pt x="1110" y="4293"/>
                  </a:lnTo>
                  <a:lnTo>
                    <a:pt x="1116" y="4298"/>
                  </a:lnTo>
                  <a:lnTo>
                    <a:pt x="1122" y="4303"/>
                  </a:lnTo>
                  <a:lnTo>
                    <a:pt x="1128" y="4307"/>
                  </a:lnTo>
                  <a:lnTo>
                    <a:pt x="1135" y="4309"/>
                  </a:lnTo>
                  <a:lnTo>
                    <a:pt x="1142" y="4312"/>
                  </a:lnTo>
                  <a:lnTo>
                    <a:pt x="1148" y="4312"/>
                  </a:lnTo>
                  <a:lnTo>
                    <a:pt x="1156" y="4312"/>
                  </a:lnTo>
                  <a:lnTo>
                    <a:pt x="1154" y="4309"/>
                  </a:lnTo>
                  <a:lnTo>
                    <a:pt x="1153" y="4306"/>
                  </a:lnTo>
                  <a:lnTo>
                    <a:pt x="1152" y="4303"/>
                  </a:lnTo>
                  <a:lnTo>
                    <a:pt x="1151" y="4299"/>
                  </a:lnTo>
                  <a:lnTo>
                    <a:pt x="1151" y="4296"/>
                  </a:lnTo>
                  <a:lnTo>
                    <a:pt x="1149" y="4292"/>
                  </a:lnTo>
                  <a:lnTo>
                    <a:pt x="1149" y="4290"/>
                  </a:lnTo>
                  <a:lnTo>
                    <a:pt x="1151" y="4286"/>
                  </a:lnTo>
                  <a:lnTo>
                    <a:pt x="1152" y="4282"/>
                  </a:lnTo>
                  <a:lnTo>
                    <a:pt x="1153" y="4280"/>
                  </a:lnTo>
                  <a:lnTo>
                    <a:pt x="1159" y="4286"/>
                  </a:lnTo>
                  <a:lnTo>
                    <a:pt x="1163" y="4292"/>
                  </a:lnTo>
                  <a:lnTo>
                    <a:pt x="1167" y="4299"/>
                  </a:lnTo>
                  <a:lnTo>
                    <a:pt x="1168" y="4307"/>
                  </a:lnTo>
                  <a:lnTo>
                    <a:pt x="1171" y="4316"/>
                  </a:lnTo>
                  <a:lnTo>
                    <a:pt x="1173" y="4324"/>
                  </a:lnTo>
                  <a:lnTo>
                    <a:pt x="1175" y="4333"/>
                  </a:lnTo>
                  <a:lnTo>
                    <a:pt x="1178" y="4340"/>
                  </a:lnTo>
                  <a:lnTo>
                    <a:pt x="1183" y="4348"/>
                  </a:lnTo>
                  <a:lnTo>
                    <a:pt x="1189" y="4354"/>
                  </a:lnTo>
                  <a:lnTo>
                    <a:pt x="1213" y="4363"/>
                  </a:lnTo>
                  <a:lnTo>
                    <a:pt x="1237" y="4372"/>
                  </a:lnTo>
                  <a:lnTo>
                    <a:pt x="1262" y="4381"/>
                  </a:lnTo>
                  <a:lnTo>
                    <a:pt x="1288" y="4388"/>
                  </a:lnTo>
                  <a:lnTo>
                    <a:pt x="1315" y="4395"/>
                  </a:lnTo>
                  <a:lnTo>
                    <a:pt x="1341" y="4398"/>
                  </a:lnTo>
                  <a:lnTo>
                    <a:pt x="1368" y="4400"/>
                  </a:lnTo>
                  <a:lnTo>
                    <a:pt x="1394" y="4398"/>
                  </a:lnTo>
                  <a:lnTo>
                    <a:pt x="1418" y="4392"/>
                  </a:lnTo>
                  <a:lnTo>
                    <a:pt x="1442" y="4384"/>
                  </a:lnTo>
                  <a:lnTo>
                    <a:pt x="1442" y="4381"/>
                  </a:lnTo>
                  <a:lnTo>
                    <a:pt x="1442" y="4380"/>
                  </a:lnTo>
                  <a:lnTo>
                    <a:pt x="1441" y="4377"/>
                  </a:lnTo>
                  <a:lnTo>
                    <a:pt x="1441" y="4375"/>
                  </a:lnTo>
                  <a:lnTo>
                    <a:pt x="1439" y="4374"/>
                  </a:lnTo>
                  <a:lnTo>
                    <a:pt x="1439" y="4372"/>
                  </a:lnTo>
                  <a:lnTo>
                    <a:pt x="1438" y="4370"/>
                  </a:lnTo>
                  <a:lnTo>
                    <a:pt x="1437" y="4369"/>
                  </a:lnTo>
                  <a:lnTo>
                    <a:pt x="1437" y="4366"/>
                  </a:lnTo>
                  <a:lnTo>
                    <a:pt x="1436" y="4365"/>
                  </a:lnTo>
                  <a:lnTo>
                    <a:pt x="1437" y="4365"/>
                  </a:lnTo>
                  <a:lnTo>
                    <a:pt x="1437" y="4364"/>
                  </a:lnTo>
                  <a:lnTo>
                    <a:pt x="1438" y="4363"/>
                  </a:lnTo>
                  <a:lnTo>
                    <a:pt x="1439" y="4361"/>
                  </a:lnTo>
                  <a:lnTo>
                    <a:pt x="1441" y="4361"/>
                  </a:lnTo>
                  <a:lnTo>
                    <a:pt x="1441" y="4360"/>
                  </a:lnTo>
                  <a:lnTo>
                    <a:pt x="1442" y="4360"/>
                  </a:lnTo>
                  <a:lnTo>
                    <a:pt x="1443" y="4360"/>
                  </a:lnTo>
                  <a:lnTo>
                    <a:pt x="1444" y="4360"/>
                  </a:lnTo>
                  <a:close/>
                  <a:moveTo>
                    <a:pt x="556" y="159"/>
                  </a:moveTo>
                  <a:lnTo>
                    <a:pt x="552" y="159"/>
                  </a:lnTo>
                  <a:lnTo>
                    <a:pt x="552" y="158"/>
                  </a:lnTo>
                  <a:lnTo>
                    <a:pt x="552" y="157"/>
                  </a:lnTo>
                  <a:lnTo>
                    <a:pt x="553" y="154"/>
                  </a:lnTo>
                  <a:lnTo>
                    <a:pt x="553" y="153"/>
                  </a:lnTo>
                  <a:lnTo>
                    <a:pt x="553" y="152"/>
                  </a:lnTo>
                  <a:lnTo>
                    <a:pt x="553" y="149"/>
                  </a:lnTo>
                  <a:lnTo>
                    <a:pt x="552" y="149"/>
                  </a:lnTo>
                  <a:lnTo>
                    <a:pt x="552" y="148"/>
                  </a:lnTo>
                  <a:lnTo>
                    <a:pt x="551" y="148"/>
                  </a:lnTo>
                  <a:lnTo>
                    <a:pt x="551" y="147"/>
                  </a:lnTo>
                  <a:lnTo>
                    <a:pt x="551" y="146"/>
                  </a:lnTo>
                  <a:lnTo>
                    <a:pt x="550" y="146"/>
                  </a:lnTo>
                  <a:lnTo>
                    <a:pt x="550" y="144"/>
                  </a:lnTo>
                  <a:lnTo>
                    <a:pt x="551" y="146"/>
                  </a:lnTo>
                  <a:lnTo>
                    <a:pt x="552" y="146"/>
                  </a:lnTo>
                  <a:lnTo>
                    <a:pt x="552" y="147"/>
                  </a:lnTo>
                  <a:lnTo>
                    <a:pt x="553" y="148"/>
                  </a:lnTo>
                  <a:lnTo>
                    <a:pt x="553" y="149"/>
                  </a:lnTo>
                  <a:lnTo>
                    <a:pt x="553" y="151"/>
                  </a:lnTo>
                  <a:lnTo>
                    <a:pt x="555" y="152"/>
                  </a:lnTo>
                  <a:lnTo>
                    <a:pt x="556" y="153"/>
                  </a:lnTo>
                  <a:lnTo>
                    <a:pt x="556" y="154"/>
                  </a:lnTo>
                  <a:lnTo>
                    <a:pt x="556" y="156"/>
                  </a:lnTo>
                  <a:lnTo>
                    <a:pt x="556" y="157"/>
                  </a:lnTo>
                  <a:lnTo>
                    <a:pt x="556" y="158"/>
                  </a:lnTo>
                  <a:lnTo>
                    <a:pt x="556" y="159"/>
                  </a:lnTo>
                  <a:close/>
                  <a:moveTo>
                    <a:pt x="558" y="138"/>
                  </a:moveTo>
                  <a:lnTo>
                    <a:pt x="557" y="137"/>
                  </a:lnTo>
                  <a:lnTo>
                    <a:pt x="556" y="136"/>
                  </a:lnTo>
                  <a:lnTo>
                    <a:pt x="553" y="136"/>
                  </a:lnTo>
                  <a:lnTo>
                    <a:pt x="551" y="135"/>
                  </a:lnTo>
                  <a:lnTo>
                    <a:pt x="549" y="133"/>
                  </a:lnTo>
                  <a:lnTo>
                    <a:pt x="547" y="133"/>
                  </a:lnTo>
                  <a:lnTo>
                    <a:pt x="546" y="132"/>
                  </a:lnTo>
                  <a:lnTo>
                    <a:pt x="546" y="130"/>
                  </a:lnTo>
                  <a:lnTo>
                    <a:pt x="547" y="128"/>
                  </a:lnTo>
                  <a:lnTo>
                    <a:pt x="550" y="126"/>
                  </a:lnTo>
                  <a:lnTo>
                    <a:pt x="551" y="127"/>
                  </a:lnTo>
                  <a:lnTo>
                    <a:pt x="552" y="128"/>
                  </a:lnTo>
                  <a:lnTo>
                    <a:pt x="552" y="130"/>
                  </a:lnTo>
                  <a:lnTo>
                    <a:pt x="553" y="131"/>
                  </a:lnTo>
                  <a:lnTo>
                    <a:pt x="555" y="131"/>
                  </a:lnTo>
                  <a:lnTo>
                    <a:pt x="555" y="132"/>
                  </a:lnTo>
                  <a:lnTo>
                    <a:pt x="556" y="132"/>
                  </a:lnTo>
                  <a:lnTo>
                    <a:pt x="557" y="132"/>
                  </a:lnTo>
                  <a:lnTo>
                    <a:pt x="558" y="132"/>
                  </a:lnTo>
                  <a:lnTo>
                    <a:pt x="558" y="138"/>
                  </a:lnTo>
                  <a:close/>
                  <a:moveTo>
                    <a:pt x="597" y="135"/>
                  </a:moveTo>
                  <a:lnTo>
                    <a:pt x="594" y="135"/>
                  </a:lnTo>
                  <a:lnTo>
                    <a:pt x="601" y="123"/>
                  </a:lnTo>
                  <a:lnTo>
                    <a:pt x="597" y="135"/>
                  </a:lnTo>
                  <a:close/>
                  <a:moveTo>
                    <a:pt x="675" y="144"/>
                  </a:moveTo>
                  <a:lnTo>
                    <a:pt x="656" y="130"/>
                  </a:lnTo>
                  <a:lnTo>
                    <a:pt x="675" y="141"/>
                  </a:lnTo>
                  <a:lnTo>
                    <a:pt x="675" y="144"/>
                  </a:lnTo>
                  <a:close/>
                  <a:moveTo>
                    <a:pt x="671" y="64"/>
                  </a:moveTo>
                  <a:lnTo>
                    <a:pt x="656" y="64"/>
                  </a:lnTo>
                  <a:lnTo>
                    <a:pt x="656" y="60"/>
                  </a:lnTo>
                  <a:lnTo>
                    <a:pt x="671" y="60"/>
                  </a:lnTo>
                  <a:lnTo>
                    <a:pt x="671" y="64"/>
                  </a:lnTo>
                  <a:close/>
                  <a:moveTo>
                    <a:pt x="716" y="115"/>
                  </a:moveTo>
                  <a:lnTo>
                    <a:pt x="720" y="117"/>
                  </a:lnTo>
                  <a:lnTo>
                    <a:pt x="686" y="111"/>
                  </a:lnTo>
                  <a:lnTo>
                    <a:pt x="716" y="115"/>
                  </a:lnTo>
                  <a:close/>
                  <a:moveTo>
                    <a:pt x="690" y="96"/>
                  </a:moveTo>
                  <a:lnTo>
                    <a:pt x="690" y="94"/>
                  </a:lnTo>
                  <a:lnTo>
                    <a:pt x="717" y="100"/>
                  </a:lnTo>
                  <a:lnTo>
                    <a:pt x="716" y="102"/>
                  </a:lnTo>
                  <a:lnTo>
                    <a:pt x="690" y="96"/>
                  </a:lnTo>
                  <a:close/>
                  <a:moveTo>
                    <a:pt x="705" y="120"/>
                  </a:moveTo>
                  <a:lnTo>
                    <a:pt x="705" y="123"/>
                  </a:lnTo>
                  <a:lnTo>
                    <a:pt x="677" y="120"/>
                  </a:lnTo>
                  <a:lnTo>
                    <a:pt x="677" y="117"/>
                  </a:lnTo>
                  <a:lnTo>
                    <a:pt x="705" y="120"/>
                  </a:lnTo>
                  <a:close/>
                  <a:moveTo>
                    <a:pt x="720" y="162"/>
                  </a:moveTo>
                  <a:lnTo>
                    <a:pt x="705" y="162"/>
                  </a:lnTo>
                  <a:lnTo>
                    <a:pt x="705" y="159"/>
                  </a:lnTo>
                  <a:lnTo>
                    <a:pt x="720" y="159"/>
                  </a:lnTo>
                  <a:lnTo>
                    <a:pt x="720" y="162"/>
                  </a:lnTo>
                  <a:close/>
                  <a:moveTo>
                    <a:pt x="695" y="153"/>
                  </a:moveTo>
                  <a:lnTo>
                    <a:pt x="692" y="149"/>
                  </a:lnTo>
                  <a:lnTo>
                    <a:pt x="694" y="148"/>
                  </a:lnTo>
                  <a:lnTo>
                    <a:pt x="696" y="149"/>
                  </a:lnTo>
                  <a:lnTo>
                    <a:pt x="697" y="149"/>
                  </a:lnTo>
                  <a:lnTo>
                    <a:pt x="700" y="151"/>
                  </a:lnTo>
                  <a:lnTo>
                    <a:pt x="703" y="152"/>
                  </a:lnTo>
                  <a:lnTo>
                    <a:pt x="706" y="152"/>
                  </a:lnTo>
                  <a:lnTo>
                    <a:pt x="708" y="153"/>
                  </a:lnTo>
                  <a:lnTo>
                    <a:pt x="711" y="152"/>
                  </a:lnTo>
                  <a:lnTo>
                    <a:pt x="713" y="151"/>
                  </a:lnTo>
                  <a:lnTo>
                    <a:pt x="716" y="147"/>
                  </a:lnTo>
                  <a:lnTo>
                    <a:pt x="715" y="146"/>
                  </a:lnTo>
                  <a:lnTo>
                    <a:pt x="713" y="144"/>
                  </a:lnTo>
                  <a:lnTo>
                    <a:pt x="712" y="144"/>
                  </a:lnTo>
                  <a:lnTo>
                    <a:pt x="711" y="143"/>
                  </a:lnTo>
                  <a:lnTo>
                    <a:pt x="710" y="143"/>
                  </a:lnTo>
                  <a:lnTo>
                    <a:pt x="707" y="143"/>
                  </a:lnTo>
                  <a:lnTo>
                    <a:pt x="706" y="144"/>
                  </a:lnTo>
                  <a:lnTo>
                    <a:pt x="703" y="144"/>
                  </a:lnTo>
                  <a:lnTo>
                    <a:pt x="702" y="144"/>
                  </a:lnTo>
                  <a:lnTo>
                    <a:pt x="701" y="144"/>
                  </a:lnTo>
                  <a:lnTo>
                    <a:pt x="702" y="143"/>
                  </a:lnTo>
                  <a:lnTo>
                    <a:pt x="705" y="141"/>
                  </a:lnTo>
                  <a:lnTo>
                    <a:pt x="707" y="139"/>
                  </a:lnTo>
                  <a:lnTo>
                    <a:pt x="711" y="139"/>
                  </a:lnTo>
                  <a:lnTo>
                    <a:pt x="715" y="138"/>
                  </a:lnTo>
                  <a:lnTo>
                    <a:pt x="717" y="138"/>
                  </a:lnTo>
                  <a:lnTo>
                    <a:pt x="721" y="138"/>
                  </a:lnTo>
                  <a:lnTo>
                    <a:pt x="723" y="139"/>
                  </a:lnTo>
                  <a:lnTo>
                    <a:pt x="726" y="142"/>
                  </a:lnTo>
                  <a:lnTo>
                    <a:pt x="728" y="144"/>
                  </a:lnTo>
                  <a:lnTo>
                    <a:pt x="728" y="148"/>
                  </a:lnTo>
                  <a:lnTo>
                    <a:pt x="727" y="151"/>
                  </a:lnTo>
                  <a:lnTo>
                    <a:pt x="724" y="153"/>
                  </a:lnTo>
                  <a:lnTo>
                    <a:pt x="722" y="153"/>
                  </a:lnTo>
                  <a:lnTo>
                    <a:pt x="718" y="154"/>
                  </a:lnTo>
                  <a:lnTo>
                    <a:pt x="713" y="153"/>
                  </a:lnTo>
                  <a:lnTo>
                    <a:pt x="708" y="153"/>
                  </a:lnTo>
                  <a:lnTo>
                    <a:pt x="705" y="153"/>
                  </a:lnTo>
                  <a:lnTo>
                    <a:pt x="700" y="153"/>
                  </a:lnTo>
                  <a:lnTo>
                    <a:pt x="695" y="153"/>
                  </a:lnTo>
                  <a:close/>
                  <a:moveTo>
                    <a:pt x="722" y="170"/>
                  </a:moveTo>
                  <a:lnTo>
                    <a:pt x="728" y="170"/>
                  </a:lnTo>
                  <a:lnTo>
                    <a:pt x="728" y="172"/>
                  </a:lnTo>
                  <a:lnTo>
                    <a:pt x="728" y="173"/>
                  </a:lnTo>
                  <a:lnTo>
                    <a:pt x="728" y="174"/>
                  </a:lnTo>
                  <a:lnTo>
                    <a:pt x="729" y="175"/>
                  </a:lnTo>
                  <a:lnTo>
                    <a:pt x="731" y="177"/>
                  </a:lnTo>
                  <a:lnTo>
                    <a:pt x="732" y="177"/>
                  </a:lnTo>
                  <a:lnTo>
                    <a:pt x="733" y="178"/>
                  </a:lnTo>
                  <a:lnTo>
                    <a:pt x="734" y="179"/>
                  </a:lnTo>
                  <a:lnTo>
                    <a:pt x="722" y="170"/>
                  </a:lnTo>
                  <a:close/>
                  <a:moveTo>
                    <a:pt x="731" y="85"/>
                  </a:moveTo>
                  <a:lnTo>
                    <a:pt x="749" y="85"/>
                  </a:lnTo>
                  <a:lnTo>
                    <a:pt x="749" y="90"/>
                  </a:lnTo>
                  <a:lnTo>
                    <a:pt x="731" y="85"/>
                  </a:lnTo>
                  <a:close/>
                  <a:moveTo>
                    <a:pt x="746" y="111"/>
                  </a:moveTo>
                  <a:lnTo>
                    <a:pt x="748" y="111"/>
                  </a:lnTo>
                  <a:lnTo>
                    <a:pt x="750" y="110"/>
                  </a:lnTo>
                  <a:lnTo>
                    <a:pt x="753" y="110"/>
                  </a:lnTo>
                  <a:lnTo>
                    <a:pt x="755" y="111"/>
                  </a:lnTo>
                  <a:lnTo>
                    <a:pt x="758" y="111"/>
                  </a:lnTo>
                  <a:lnTo>
                    <a:pt x="759" y="111"/>
                  </a:lnTo>
                  <a:lnTo>
                    <a:pt x="762" y="112"/>
                  </a:lnTo>
                  <a:lnTo>
                    <a:pt x="764" y="114"/>
                  </a:lnTo>
                  <a:lnTo>
                    <a:pt x="765" y="114"/>
                  </a:lnTo>
                  <a:lnTo>
                    <a:pt x="768" y="115"/>
                  </a:lnTo>
                  <a:lnTo>
                    <a:pt x="779" y="115"/>
                  </a:lnTo>
                  <a:lnTo>
                    <a:pt x="775" y="117"/>
                  </a:lnTo>
                  <a:lnTo>
                    <a:pt x="774" y="117"/>
                  </a:lnTo>
                  <a:lnTo>
                    <a:pt x="773" y="116"/>
                  </a:lnTo>
                  <a:lnTo>
                    <a:pt x="772" y="116"/>
                  </a:lnTo>
                  <a:lnTo>
                    <a:pt x="770" y="116"/>
                  </a:lnTo>
                  <a:lnTo>
                    <a:pt x="769" y="115"/>
                  </a:lnTo>
                  <a:lnTo>
                    <a:pt x="768" y="115"/>
                  </a:lnTo>
                  <a:lnTo>
                    <a:pt x="746" y="115"/>
                  </a:lnTo>
                  <a:lnTo>
                    <a:pt x="746" y="111"/>
                  </a:lnTo>
                  <a:close/>
                  <a:moveTo>
                    <a:pt x="788" y="185"/>
                  </a:moveTo>
                  <a:lnTo>
                    <a:pt x="786" y="185"/>
                  </a:lnTo>
                  <a:lnTo>
                    <a:pt x="785" y="186"/>
                  </a:lnTo>
                  <a:lnTo>
                    <a:pt x="784" y="186"/>
                  </a:lnTo>
                  <a:lnTo>
                    <a:pt x="783" y="186"/>
                  </a:lnTo>
                  <a:lnTo>
                    <a:pt x="781" y="185"/>
                  </a:lnTo>
                  <a:lnTo>
                    <a:pt x="788" y="185"/>
                  </a:lnTo>
                  <a:lnTo>
                    <a:pt x="788" y="184"/>
                  </a:lnTo>
                  <a:lnTo>
                    <a:pt x="789" y="184"/>
                  </a:lnTo>
                  <a:lnTo>
                    <a:pt x="790" y="183"/>
                  </a:lnTo>
                  <a:lnTo>
                    <a:pt x="791" y="183"/>
                  </a:lnTo>
                  <a:lnTo>
                    <a:pt x="793" y="183"/>
                  </a:lnTo>
                  <a:lnTo>
                    <a:pt x="794" y="183"/>
                  </a:lnTo>
                  <a:lnTo>
                    <a:pt x="795" y="184"/>
                  </a:lnTo>
                  <a:lnTo>
                    <a:pt x="796" y="185"/>
                  </a:lnTo>
                  <a:lnTo>
                    <a:pt x="788" y="185"/>
                  </a:lnTo>
                  <a:close/>
                  <a:moveTo>
                    <a:pt x="903" y="185"/>
                  </a:moveTo>
                  <a:lnTo>
                    <a:pt x="892" y="179"/>
                  </a:lnTo>
                  <a:lnTo>
                    <a:pt x="903" y="179"/>
                  </a:lnTo>
                  <a:lnTo>
                    <a:pt x="903" y="185"/>
                  </a:lnTo>
                  <a:close/>
                  <a:moveTo>
                    <a:pt x="775" y="28"/>
                  </a:moveTo>
                  <a:lnTo>
                    <a:pt x="790" y="32"/>
                  </a:lnTo>
                  <a:lnTo>
                    <a:pt x="804" y="38"/>
                  </a:lnTo>
                  <a:lnTo>
                    <a:pt x="817" y="45"/>
                  </a:lnTo>
                  <a:lnTo>
                    <a:pt x="831" y="53"/>
                  </a:lnTo>
                  <a:lnTo>
                    <a:pt x="843" y="63"/>
                  </a:lnTo>
                  <a:lnTo>
                    <a:pt x="855" y="73"/>
                  </a:lnTo>
                  <a:lnTo>
                    <a:pt x="864" y="85"/>
                  </a:lnTo>
                  <a:lnTo>
                    <a:pt x="873" y="97"/>
                  </a:lnTo>
                  <a:lnTo>
                    <a:pt x="881" y="110"/>
                  </a:lnTo>
                  <a:lnTo>
                    <a:pt x="886" y="123"/>
                  </a:lnTo>
                  <a:lnTo>
                    <a:pt x="873" y="123"/>
                  </a:lnTo>
                  <a:lnTo>
                    <a:pt x="903" y="168"/>
                  </a:lnTo>
                  <a:lnTo>
                    <a:pt x="900" y="164"/>
                  </a:lnTo>
                  <a:lnTo>
                    <a:pt x="898" y="162"/>
                  </a:lnTo>
                  <a:lnTo>
                    <a:pt x="895" y="161"/>
                  </a:lnTo>
                  <a:lnTo>
                    <a:pt x="893" y="158"/>
                  </a:lnTo>
                  <a:lnTo>
                    <a:pt x="889" y="157"/>
                  </a:lnTo>
                  <a:lnTo>
                    <a:pt x="887" y="156"/>
                  </a:lnTo>
                  <a:lnTo>
                    <a:pt x="883" y="154"/>
                  </a:lnTo>
                  <a:lnTo>
                    <a:pt x="879" y="154"/>
                  </a:lnTo>
                  <a:lnTo>
                    <a:pt x="877" y="153"/>
                  </a:lnTo>
                  <a:lnTo>
                    <a:pt x="873" y="153"/>
                  </a:lnTo>
                  <a:lnTo>
                    <a:pt x="871" y="156"/>
                  </a:lnTo>
                  <a:lnTo>
                    <a:pt x="869" y="157"/>
                  </a:lnTo>
                  <a:lnTo>
                    <a:pt x="869" y="158"/>
                  </a:lnTo>
                  <a:lnTo>
                    <a:pt x="871" y="159"/>
                  </a:lnTo>
                  <a:lnTo>
                    <a:pt x="873" y="161"/>
                  </a:lnTo>
                  <a:lnTo>
                    <a:pt x="874" y="161"/>
                  </a:lnTo>
                  <a:lnTo>
                    <a:pt x="877" y="162"/>
                  </a:lnTo>
                  <a:lnTo>
                    <a:pt x="878" y="163"/>
                  </a:lnTo>
                  <a:lnTo>
                    <a:pt x="879" y="165"/>
                  </a:lnTo>
                  <a:lnTo>
                    <a:pt x="879" y="168"/>
                  </a:lnTo>
                  <a:lnTo>
                    <a:pt x="858" y="168"/>
                  </a:lnTo>
                  <a:lnTo>
                    <a:pt x="850" y="153"/>
                  </a:lnTo>
                  <a:lnTo>
                    <a:pt x="852" y="152"/>
                  </a:lnTo>
                  <a:lnTo>
                    <a:pt x="855" y="152"/>
                  </a:lnTo>
                  <a:lnTo>
                    <a:pt x="857" y="151"/>
                  </a:lnTo>
                  <a:lnTo>
                    <a:pt x="860" y="149"/>
                  </a:lnTo>
                  <a:lnTo>
                    <a:pt x="862" y="148"/>
                  </a:lnTo>
                  <a:lnTo>
                    <a:pt x="864" y="148"/>
                  </a:lnTo>
                  <a:lnTo>
                    <a:pt x="866" y="147"/>
                  </a:lnTo>
                  <a:lnTo>
                    <a:pt x="868" y="146"/>
                  </a:lnTo>
                  <a:lnTo>
                    <a:pt x="871" y="144"/>
                  </a:lnTo>
                  <a:lnTo>
                    <a:pt x="873" y="144"/>
                  </a:lnTo>
                  <a:lnTo>
                    <a:pt x="871" y="141"/>
                  </a:lnTo>
                  <a:lnTo>
                    <a:pt x="867" y="139"/>
                  </a:lnTo>
                  <a:lnTo>
                    <a:pt x="864" y="138"/>
                  </a:lnTo>
                  <a:lnTo>
                    <a:pt x="862" y="138"/>
                  </a:lnTo>
                  <a:lnTo>
                    <a:pt x="860" y="138"/>
                  </a:lnTo>
                  <a:lnTo>
                    <a:pt x="857" y="138"/>
                  </a:lnTo>
                  <a:lnTo>
                    <a:pt x="855" y="137"/>
                  </a:lnTo>
                  <a:lnTo>
                    <a:pt x="852" y="136"/>
                  </a:lnTo>
                  <a:lnTo>
                    <a:pt x="850" y="133"/>
                  </a:lnTo>
                  <a:lnTo>
                    <a:pt x="847" y="130"/>
                  </a:lnTo>
                  <a:lnTo>
                    <a:pt x="848" y="130"/>
                  </a:lnTo>
                  <a:lnTo>
                    <a:pt x="850" y="130"/>
                  </a:lnTo>
                  <a:lnTo>
                    <a:pt x="852" y="128"/>
                  </a:lnTo>
                  <a:lnTo>
                    <a:pt x="853" y="128"/>
                  </a:lnTo>
                  <a:lnTo>
                    <a:pt x="856" y="128"/>
                  </a:lnTo>
                  <a:lnTo>
                    <a:pt x="857" y="127"/>
                  </a:lnTo>
                  <a:lnTo>
                    <a:pt x="858" y="126"/>
                  </a:lnTo>
                  <a:lnTo>
                    <a:pt x="861" y="126"/>
                  </a:lnTo>
                  <a:lnTo>
                    <a:pt x="862" y="125"/>
                  </a:lnTo>
                  <a:lnTo>
                    <a:pt x="864" y="123"/>
                  </a:lnTo>
                  <a:lnTo>
                    <a:pt x="856" y="121"/>
                  </a:lnTo>
                  <a:lnTo>
                    <a:pt x="847" y="120"/>
                  </a:lnTo>
                  <a:lnTo>
                    <a:pt x="838" y="120"/>
                  </a:lnTo>
                  <a:lnTo>
                    <a:pt x="830" y="120"/>
                  </a:lnTo>
                  <a:lnTo>
                    <a:pt x="821" y="120"/>
                  </a:lnTo>
                  <a:lnTo>
                    <a:pt x="811" y="121"/>
                  </a:lnTo>
                  <a:lnTo>
                    <a:pt x="803" y="122"/>
                  </a:lnTo>
                  <a:lnTo>
                    <a:pt x="793" y="123"/>
                  </a:lnTo>
                  <a:lnTo>
                    <a:pt x="784" y="123"/>
                  </a:lnTo>
                  <a:lnTo>
                    <a:pt x="774" y="125"/>
                  </a:lnTo>
                  <a:lnTo>
                    <a:pt x="773" y="126"/>
                  </a:lnTo>
                  <a:lnTo>
                    <a:pt x="770" y="126"/>
                  </a:lnTo>
                  <a:lnTo>
                    <a:pt x="768" y="126"/>
                  </a:lnTo>
                  <a:lnTo>
                    <a:pt x="767" y="127"/>
                  </a:lnTo>
                  <a:lnTo>
                    <a:pt x="765" y="127"/>
                  </a:lnTo>
                  <a:lnTo>
                    <a:pt x="764" y="127"/>
                  </a:lnTo>
                  <a:lnTo>
                    <a:pt x="763" y="127"/>
                  </a:lnTo>
                  <a:lnTo>
                    <a:pt x="762" y="127"/>
                  </a:lnTo>
                  <a:lnTo>
                    <a:pt x="760" y="126"/>
                  </a:lnTo>
                  <a:lnTo>
                    <a:pt x="762" y="126"/>
                  </a:lnTo>
                  <a:lnTo>
                    <a:pt x="763" y="126"/>
                  </a:lnTo>
                  <a:lnTo>
                    <a:pt x="764" y="126"/>
                  </a:lnTo>
                  <a:lnTo>
                    <a:pt x="765" y="126"/>
                  </a:lnTo>
                  <a:lnTo>
                    <a:pt x="768" y="126"/>
                  </a:lnTo>
                  <a:lnTo>
                    <a:pt x="769" y="126"/>
                  </a:lnTo>
                  <a:lnTo>
                    <a:pt x="770" y="125"/>
                  </a:lnTo>
                  <a:lnTo>
                    <a:pt x="772" y="125"/>
                  </a:lnTo>
                  <a:lnTo>
                    <a:pt x="773" y="125"/>
                  </a:lnTo>
                  <a:lnTo>
                    <a:pt x="774" y="125"/>
                  </a:lnTo>
                  <a:lnTo>
                    <a:pt x="778" y="123"/>
                  </a:lnTo>
                  <a:lnTo>
                    <a:pt x="781" y="122"/>
                  </a:lnTo>
                  <a:lnTo>
                    <a:pt x="785" y="122"/>
                  </a:lnTo>
                  <a:lnTo>
                    <a:pt x="789" y="121"/>
                  </a:lnTo>
                  <a:lnTo>
                    <a:pt x="793" y="120"/>
                  </a:lnTo>
                  <a:lnTo>
                    <a:pt x="796" y="118"/>
                  </a:lnTo>
                  <a:lnTo>
                    <a:pt x="800" y="118"/>
                  </a:lnTo>
                  <a:lnTo>
                    <a:pt x="804" y="117"/>
                  </a:lnTo>
                  <a:lnTo>
                    <a:pt x="807" y="117"/>
                  </a:lnTo>
                  <a:lnTo>
                    <a:pt x="811" y="117"/>
                  </a:lnTo>
                  <a:lnTo>
                    <a:pt x="809" y="116"/>
                  </a:lnTo>
                  <a:lnTo>
                    <a:pt x="805" y="115"/>
                  </a:lnTo>
                  <a:lnTo>
                    <a:pt x="801" y="112"/>
                  </a:lnTo>
                  <a:lnTo>
                    <a:pt x="798" y="111"/>
                  </a:lnTo>
                  <a:lnTo>
                    <a:pt x="793" y="110"/>
                  </a:lnTo>
                  <a:lnTo>
                    <a:pt x="788" y="109"/>
                  </a:lnTo>
                  <a:lnTo>
                    <a:pt x="783" y="107"/>
                  </a:lnTo>
                  <a:lnTo>
                    <a:pt x="778" y="106"/>
                  </a:lnTo>
                  <a:lnTo>
                    <a:pt x="774" y="106"/>
                  </a:lnTo>
                  <a:lnTo>
                    <a:pt x="769" y="105"/>
                  </a:lnTo>
                  <a:lnTo>
                    <a:pt x="775" y="104"/>
                  </a:lnTo>
                  <a:lnTo>
                    <a:pt x="781" y="102"/>
                  </a:lnTo>
                  <a:lnTo>
                    <a:pt x="790" y="102"/>
                  </a:lnTo>
                  <a:lnTo>
                    <a:pt x="799" y="102"/>
                  </a:lnTo>
                  <a:lnTo>
                    <a:pt x="809" y="102"/>
                  </a:lnTo>
                  <a:lnTo>
                    <a:pt x="819" y="102"/>
                  </a:lnTo>
                  <a:lnTo>
                    <a:pt x="829" y="102"/>
                  </a:lnTo>
                  <a:lnTo>
                    <a:pt x="838" y="102"/>
                  </a:lnTo>
                  <a:lnTo>
                    <a:pt x="847" y="104"/>
                  </a:lnTo>
                  <a:lnTo>
                    <a:pt x="856" y="105"/>
                  </a:lnTo>
                  <a:lnTo>
                    <a:pt x="855" y="101"/>
                  </a:lnTo>
                  <a:lnTo>
                    <a:pt x="852" y="99"/>
                  </a:lnTo>
                  <a:lnTo>
                    <a:pt x="850" y="96"/>
                  </a:lnTo>
                  <a:lnTo>
                    <a:pt x="846" y="95"/>
                  </a:lnTo>
                  <a:lnTo>
                    <a:pt x="842" y="94"/>
                  </a:lnTo>
                  <a:lnTo>
                    <a:pt x="838" y="94"/>
                  </a:lnTo>
                  <a:lnTo>
                    <a:pt x="835" y="92"/>
                  </a:lnTo>
                  <a:lnTo>
                    <a:pt x="830" y="92"/>
                  </a:lnTo>
                  <a:lnTo>
                    <a:pt x="827" y="91"/>
                  </a:lnTo>
                  <a:lnTo>
                    <a:pt x="824" y="90"/>
                  </a:lnTo>
                  <a:lnTo>
                    <a:pt x="827" y="89"/>
                  </a:lnTo>
                  <a:lnTo>
                    <a:pt x="831" y="86"/>
                  </a:lnTo>
                  <a:lnTo>
                    <a:pt x="831" y="85"/>
                  </a:lnTo>
                  <a:lnTo>
                    <a:pt x="831" y="83"/>
                  </a:lnTo>
                  <a:lnTo>
                    <a:pt x="831" y="80"/>
                  </a:lnTo>
                  <a:lnTo>
                    <a:pt x="830" y="78"/>
                  </a:lnTo>
                  <a:lnTo>
                    <a:pt x="829" y="75"/>
                  </a:lnTo>
                  <a:lnTo>
                    <a:pt x="829" y="73"/>
                  </a:lnTo>
                  <a:lnTo>
                    <a:pt x="830" y="71"/>
                  </a:lnTo>
                  <a:lnTo>
                    <a:pt x="832" y="70"/>
                  </a:lnTo>
                  <a:lnTo>
                    <a:pt x="826" y="70"/>
                  </a:lnTo>
                  <a:lnTo>
                    <a:pt x="820" y="69"/>
                  </a:lnTo>
                  <a:lnTo>
                    <a:pt x="814" y="68"/>
                  </a:lnTo>
                  <a:lnTo>
                    <a:pt x="806" y="67"/>
                  </a:lnTo>
                  <a:lnTo>
                    <a:pt x="800" y="64"/>
                  </a:lnTo>
                  <a:lnTo>
                    <a:pt x="794" y="62"/>
                  </a:lnTo>
                  <a:lnTo>
                    <a:pt x="788" y="60"/>
                  </a:lnTo>
                  <a:lnTo>
                    <a:pt x="783" y="58"/>
                  </a:lnTo>
                  <a:lnTo>
                    <a:pt x="778" y="57"/>
                  </a:lnTo>
                  <a:lnTo>
                    <a:pt x="775" y="55"/>
                  </a:lnTo>
                  <a:lnTo>
                    <a:pt x="826" y="64"/>
                  </a:lnTo>
                  <a:lnTo>
                    <a:pt x="822" y="58"/>
                  </a:lnTo>
                  <a:lnTo>
                    <a:pt x="819" y="53"/>
                  </a:lnTo>
                  <a:lnTo>
                    <a:pt x="815" y="49"/>
                  </a:lnTo>
                  <a:lnTo>
                    <a:pt x="810" y="45"/>
                  </a:lnTo>
                  <a:lnTo>
                    <a:pt x="804" y="42"/>
                  </a:lnTo>
                  <a:lnTo>
                    <a:pt x="799" y="39"/>
                  </a:lnTo>
                  <a:lnTo>
                    <a:pt x="793" y="36"/>
                  </a:lnTo>
                  <a:lnTo>
                    <a:pt x="786" y="33"/>
                  </a:lnTo>
                  <a:lnTo>
                    <a:pt x="781" y="31"/>
                  </a:lnTo>
                  <a:lnTo>
                    <a:pt x="775" y="28"/>
                  </a:lnTo>
                  <a:close/>
                  <a:moveTo>
                    <a:pt x="754" y="90"/>
                  </a:moveTo>
                  <a:lnTo>
                    <a:pt x="754" y="85"/>
                  </a:lnTo>
                  <a:lnTo>
                    <a:pt x="758" y="85"/>
                  </a:lnTo>
                  <a:lnTo>
                    <a:pt x="760" y="86"/>
                  </a:lnTo>
                  <a:lnTo>
                    <a:pt x="764" y="86"/>
                  </a:lnTo>
                  <a:lnTo>
                    <a:pt x="767" y="86"/>
                  </a:lnTo>
                  <a:lnTo>
                    <a:pt x="770" y="88"/>
                  </a:lnTo>
                  <a:lnTo>
                    <a:pt x="774" y="88"/>
                  </a:lnTo>
                  <a:lnTo>
                    <a:pt x="777" y="88"/>
                  </a:lnTo>
                  <a:lnTo>
                    <a:pt x="780" y="88"/>
                  </a:lnTo>
                  <a:lnTo>
                    <a:pt x="784" y="88"/>
                  </a:lnTo>
                  <a:lnTo>
                    <a:pt x="788" y="88"/>
                  </a:lnTo>
                  <a:lnTo>
                    <a:pt x="788" y="94"/>
                  </a:lnTo>
                  <a:lnTo>
                    <a:pt x="754" y="90"/>
                  </a:lnTo>
                  <a:close/>
                  <a:moveTo>
                    <a:pt x="803" y="79"/>
                  </a:moveTo>
                  <a:lnTo>
                    <a:pt x="803" y="75"/>
                  </a:lnTo>
                  <a:lnTo>
                    <a:pt x="824" y="79"/>
                  </a:lnTo>
                  <a:lnTo>
                    <a:pt x="824" y="81"/>
                  </a:lnTo>
                  <a:lnTo>
                    <a:pt x="803" y="79"/>
                  </a:lnTo>
                  <a:close/>
                  <a:moveTo>
                    <a:pt x="720" y="52"/>
                  </a:moveTo>
                  <a:lnTo>
                    <a:pt x="722" y="55"/>
                  </a:lnTo>
                  <a:lnTo>
                    <a:pt x="677" y="60"/>
                  </a:lnTo>
                  <a:lnTo>
                    <a:pt x="682" y="58"/>
                  </a:lnTo>
                  <a:lnTo>
                    <a:pt x="689" y="55"/>
                  </a:lnTo>
                  <a:lnTo>
                    <a:pt x="695" y="52"/>
                  </a:lnTo>
                  <a:lnTo>
                    <a:pt x="701" y="47"/>
                  </a:lnTo>
                  <a:lnTo>
                    <a:pt x="706" y="43"/>
                  </a:lnTo>
                  <a:lnTo>
                    <a:pt x="712" y="41"/>
                  </a:lnTo>
                  <a:lnTo>
                    <a:pt x="718" y="39"/>
                  </a:lnTo>
                  <a:lnTo>
                    <a:pt x="723" y="39"/>
                  </a:lnTo>
                  <a:lnTo>
                    <a:pt x="729" y="43"/>
                  </a:lnTo>
                  <a:lnTo>
                    <a:pt x="734" y="49"/>
                  </a:lnTo>
                  <a:lnTo>
                    <a:pt x="767" y="52"/>
                  </a:lnTo>
                  <a:lnTo>
                    <a:pt x="720" y="52"/>
                  </a:lnTo>
                  <a:close/>
                  <a:moveTo>
                    <a:pt x="707" y="16"/>
                  </a:moveTo>
                  <a:lnTo>
                    <a:pt x="711" y="12"/>
                  </a:lnTo>
                  <a:lnTo>
                    <a:pt x="717" y="11"/>
                  </a:lnTo>
                  <a:lnTo>
                    <a:pt x="723" y="11"/>
                  </a:lnTo>
                  <a:lnTo>
                    <a:pt x="729" y="11"/>
                  </a:lnTo>
                  <a:lnTo>
                    <a:pt x="736" y="12"/>
                  </a:lnTo>
                  <a:lnTo>
                    <a:pt x="741" y="15"/>
                  </a:lnTo>
                  <a:lnTo>
                    <a:pt x="744" y="17"/>
                  </a:lnTo>
                  <a:lnTo>
                    <a:pt x="747" y="21"/>
                  </a:lnTo>
                  <a:lnTo>
                    <a:pt x="747" y="24"/>
                  </a:lnTo>
                  <a:lnTo>
                    <a:pt x="746" y="28"/>
                  </a:lnTo>
                  <a:lnTo>
                    <a:pt x="758" y="34"/>
                  </a:lnTo>
                  <a:lnTo>
                    <a:pt x="755" y="34"/>
                  </a:lnTo>
                  <a:lnTo>
                    <a:pt x="753" y="33"/>
                  </a:lnTo>
                  <a:lnTo>
                    <a:pt x="749" y="34"/>
                  </a:lnTo>
                  <a:lnTo>
                    <a:pt x="746" y="34"/>
                  </a:lnTo>
                  <a:lnTo>
                    <a:pt x="742" y="34"/>
                  </a:lnTo>
                  <a:lnTo>
                    <a:pt x="738" y="34"/>
                  </a:lnTo>
                  <a:lnTo>
                    <a:pt x="733" y="34"/>
                  </a:lnTo>
                  <a:lnTo>
                    <a:pt x="729" y="33"/>
                  </a:lnTo>
                  <a:lnTo>
                    <a:pt x="726" y="31"/>
                  </a:lnTo>
                  <a:lnTo>
                    <a:pt x="722" y="28"/>
                  </a:lnTo>
                  <a:lnTo>
                    <a:pt x="669" y="37"/>
                  </a:lnTo>
                  <a:lnTo>
                    <a:pt x="675" y="33"/>
                  </a:lnTo>
                  <a:lnTo>
                    <a:pt x="681" y="31"/>
                  </a:lnTo>
                  <a:lnTo>
                    <a:pt x="689" y="28"/>
                  </a:lnTo>
                  <a:lnTo>
                    <a:pt x="696" y="27"/>
                  </a:lnTo>
                  <a:lnTo>
                    <a:pt x="703" y="26"/>
                  </a:lnTo>
                  <a:lnTo>
                    <a:pt x="712" y="26"/>
                  </a:lnTo>
                  <a:lnTo>
                    <a:pt x="720" y="26"/>
                  </a:lnTo>
                  <a:lnTo>
                    <a:pt x="726" y="26"/>
                  </a:lnTo>
                  <a:lnTo>
                    <a:pt x="733" y="27"/>
                  </a:lnTo>
                  <a:lnTo>
                    <a:pt x="739" y="28"/>
                  </a:lnTo>
                  <a:lnTo>
                    <a:pt x="738" y="24"/>
                  </a:lnTo>
                  <a:lnTo>
                    <a:pt x="736" y="22"/>
                  </a:lnTo>
                  <a:lnTo>
                    <a:pt x="733" y="20"/>
                  </a:lnTo>
                  <a:lnTo>
                    <a:pt x="729" y="18"/>
                  </a:lnTo>
                  <a:lnTo>
                    <a:pt x="727" y="17"/>
                  </a:lnTo>
                  <a:lnTo>
                    <a:pt x="723" y="17"/>
                  </a:lnTo>
                  <a:lnTo>
                    <a:pt x="718" y="16"/>
                  </a:lnTo>
                  <a:lnTo>
                    <a:pt x="715" y="16"/>
                  </a:lnTo>
                  <a:lnTo>
                    <a:pt x="711" y="16"/>
                  </a:lnTo>
                  <a:lnTo>
                    <a:pt x="707" y="16"/>
                  </a:lnTo>
                  <a:close/>
                  <a:moveTo>
                    <a:pt x="663" y="41"/>
                  </a:moveTo>
                  <a:lnTo>
                    <a:pt x="650" y="45"/>
                  </a:lnTo>
                  <a:lnTo>
                    <a:pt x="648" y="45"/>
                  </a:lnTo>
                  <a:lnTo>
                    <a:pt x="663" y="41"/>
                  </a:lnTo>
                  <a:close/>
                  <a:moveTo>
                    <a:pt x="634" y="81"/>
                  </a:moveTo>
                  <a:lnTo>
                    <a:pt x="660" y="88"/>
                  </a:lnTo>
                  <a:lnTo>
                    <a:pt x="660" y="90"/>
                  </a:lnTo>
                  <a:lnTo>
                    <a:pt x="633" y="85"/>
                  </a:lnTo>
                  <a:lnTo>
                    <a:pt x="634" y="81"/>
                  </a:lnTo>
                  <a:close/>
                  <a:moveTo>
                    <a:pt x="627" y="105"/>
                  </a:moveTo>
                  <a:lnTo>
                    <a:pt x="612" y="96"/>
                  </a:lnTo>
                  <a:lnTo>
                    <a:pt x="624" y="96"/>
                  </a:lnTo>
                  <a:lnTo>
                    <a:pt x="627" y="105"/>
                  </a:lnTo>
                  <a:close/>
                  <a:moveTo>
                    <a:pt x="576" y="60"/>
                  </a:moveTo>
                  <a:lnTo>
                    <a:pt x="597" y="41"/>
                  </a:lnTo>
                  <a:lnTo>
                    <a:pt x="597" y="43"/>
                  </a:lnTo>
                  <a:lnTo>
                    <a:pt x="597" y="47"/>
                  </a:lnTo>
                  <a:lnTo>
                    <a:pt x="596" y="49"/>
                  </a:lnTo>
                  <a:lnTo>
                    <a:pt x="596" y="53"/>
                  </a:lnTo>
                  <a:lnTo>
                    <a:pt x="596" y="55"/>
                  </a:lnTo>
                  <a:lnTo>
                    <a:pt x="596" y="58"/>
                  </a:lnTo>
                  <a:lnTo>
                    <a:pt x="596" y="62"/>
                  </a:lnTo>
                  <a:lnTo>
                    <a:pt x="597" y="64"/>
                  </a:lnTo>
                  <a:lnTo>
                    <a:pt x="598" y="67"/>
                  </a:lnTo>
                  <a:lnTo>
                    <a:pt x="601" y="70"/>
                  </a:lnTo>
                  <a:lnTo>
                    <a:pt x="603" y="69"/>
                  </a:lnTo>
                  <a:lnTo>
                    <a:pt x="606" y="68"/>
                  </a:lnTo>
                  <a:lnTo>
                    <a:pt x="608" y="68"/>
                  </a:lnTo>
                  <a:lnTo>
                    <a:pt x="609" y="68"/>
                  </a:lnTo>
                  <a:lnTo>
                    <a:pt x="610" y="69"/>
                  </a:lnTo>
                  <a:lnTo>
                    <a:pt x="612" y="69"/>
                  </a:lnTo>
                  <a:lnTo>
                    <a:pt x="613" y="70"/>
                  </a:lnTo>
                  <a:lnTo>
                    <a:pt x="614" y="71"/>
                  </a:lnTo>
                  <a:lnTo>
                    <a:pt x="617" y="74"/>
                  </a:lnTo>
                  <a:lnTo>
                    <a:pt x="618" y="75"/>
                  </a:lnTo>
                  <a:lnTo>
                    <a:pt x="597" y="102"/>
                  </a:lnTo>
                  <a:lnTo>
                    <a:pt x="598" y="104"/>
                  </a:lnTo>
                  <a:lnTo>
                    <a:pt x="599" y="105"/>
                  </a:lnTo>
                  <a:lnTo>
                    <a:pt x="601" y="105"/>
                  </a:lnTo>
                  <a:lnTo>
                    <a:pt x="602" y="105"/>
                  </a:lnTo>
                  <a:lnTo>
                    <a:pt x="604" y="105"/>
                  </a:lnTo>
                  <a:lnTo>
                    <a:pt x="606" y="105"/>
                  </a:lnTo>
                  <a:lnTo>
                    <a:pt x="607" y="105"/>
                  </a:lnTo>
                  <a:lnTo>
                    <a:pt x="608" y="105"/>
                  </a:lnTo>
                  <a:lnTo>
                    <a:pt x="610" y="105"/>
                  </a:lnTo>
                  <a:lnTo>
                    <a:pt x="612" y="105"/>
                  </a:lnTo>
                  <a:lnTo>
                    <a:pt x="607" y="106"/>
                  </a:lnTo>
                  <a:lnTo>
                    <a:pt x="602" y="106"/>
                  </a:lnTo>
                  <a:lnTo>
                    <a:pt x="596" y="107"/>
                  </a:lnTo>
                  <a:lnTo>
                    <a:pt x="591" y="109"/>
                  </a:lnTo>
                  <a:lnTo>
                    <a:pt x="586" y="111"/>
                  </a:lnTo>
                  <a:lnTo>
                    <a:pt x="582" y="112"/>
                  </a:lnTo>
                  <a:lnTo>
                    <a:pt x="577" y="116"/>
                  </a:lnTo>
                  <a:lnTo>
                    <a:pt x="575" y="120"/>
                  </a:lnTo>
                  <a:lnTo>
                    <a:pt x="572" y="123"/>
                  </a:lnTo>
                  <a:lnTo>
                    <a:pt x="571" y="130"/>
                  </a:lnTo>
                  <a:lnTo>
                    <a:pt x="570" y="125"/>
                  </a:lnTo>
                  <a:lnTo>
                    <a:pt x="571" y="121"/>
                  </a:lnTo>
                  <a:lnTo>
                    <a:pt x="571" y="117"/>
                  </a:lnTo>
                  <a:lnTo>
                    <a:pt x="572" y="114"/>
                  </a:lnTo>
                  <a:lnTo>
                    <a:pt x="573" y="110"/>
                  </a:lnTo>
                  <a:lnTo>
                    <a:pt x="575" y="106"/>
                  </a:lnTo>
                  <a:lnTo>
                    <a:pt x="576" y="102"/>
                  </a:lnTo>
                  <a:lnTo>
                    <a:pt x="577" y="99"/>
                  </a:lnTo>
                  <a:lnTo>
                    <a:pt x="577" y="95"/>
                  </a:lnTo>
                  <a:lnTo>
                    <a:pt x="576" y="90"/>
                  </a:lnTo>
                  <a:lnTo>
                    <a:pt x="575" y="88"/>
                  </a:lnTo>
                  <a:lnTo>
                    <a:pt x="572" y="88"/>
                  </a:lnTo>
                  <a:lnTo>
                    <a:pt x="571" y="88"/>
                  </a:lnTo>
                  <a:lnTo>
                    <a:pt x="570" y="88"/>
                  </a:lnTo>
                  <a:lnTo>
                    <a:pt x="567" y="89"/>
                  </a:lnTo>
                  <a:lnTo>
                    <a:pt x="566" y="90"/>
                  </a:lnTo>
                  <a:lnTo>
                    <a:pt x="563" y="91"/>
                  </a:lnTo>
                  <a:lnTo>
                    <a:pt x="562" y="92"/>
                  </a:lnTo>
                  <a:lnTo>
                    <a:pt x="560" y="92"/>
                  </a:lnTo>
                  <a:lnTo>
                    <a:pt x="558" y="94"/>
                  </a:lnTo>
                  <a:lnTo>
                    <a:pt x="560" y="96"/>
                  </a:lnTo>
                  <a:lnTo>
                    <a:pt x="561" y="100"/>
                  </a:lnTo>
                  <a:lnTo>
                    <a:pt x="561" y="102"/>
                  </a:lnTo>
                  <a:lnTo>
                    <a:pt x="562" y="104"/>
                  </a:lnTo>
                  <a:lnTo>
                    <a:pt x="562" y="106"/>
                  </a:lnTo>
                  <a:lnTo>
                    <a:pt x="562" y="109"/>
                  </a:lnTo>
                  <a:lnTo>
                    <a:pt x="562" y="111"/>
                  </a:lnTo>
                  <a:lnTo>
                    <a:pt x="562" y="114"/>
                  </a:lnTo>
                  <a:lnTo>
                    <a:pt x="561" y="116"/>
                  </a:lnTo>
                  <a:lnTo>
                    <a:pt x="561" y="120"/>
                  </a:lnTo>
                  <a:lnTo>
                    <a:pt x="558" y="100"/>
                  </a:lnTo>
                  <a:lnTo>
                    <a:pt x="550" y="100"/>
                  </a:lnTo>
                  <a:lnTo>
                    <a:pt x="588" y="60"/>
                  </a:lnTo>
                  <a:lnTo>
                    <a:pt x="576" y="60"/>
                  </a:lnTo>
                  <a:close/>
                  <a:moveTo>
                    <a:pt x="558" y="75"/>
                  </a:moveTo>
                  <a:lnTo>
                    <a:pt x="561" y="78"/>
                  </a:lnTo>
                  <a:lnTo>
                    <a:pt x="549" y="95"/>
                  </a:lnTo>
                  <a:lnTo>
                    <a:pt x="546" y="94"/>
                  </a:lnTo>
                  <a:lnTo>
                    <a:pt x="558" y="75"/>
                  </a:lnTo>
                  <a:close/>
                  <a:moveTo>
                    <a:pt x="541" y="102"/>
                  </a:moveTo>
                  <a:lnTo>
                    <a:pt x="552" y="117"/>
                  </a:lnTo>
                  <a:lnTo>
                    <a:pt x="526" y="102"/>
                  </a:lnTo>
                  <a:lnTo>
                    <a:pt x="541" y="102"/>
                  </a:lnTo>
                  <a:close/>
                  <a:moveTo>
                    <a:pt x="523" y="111"/>
                  </a:moveTo>
                  <a:lnTo>
                    <a:pt x="531" y="123"/>
                  </a:lnTo>
                  <a:lnTo>
                    <a:pt x="523" y="123"/>
                  </a:lnTo>
                  <a:lnTo>
                    <a:pt x="523" y="111"/>
                  </a:lnTo>
                  <a:close/>
                  <a:moveTo>
                    <a:pt x="544" y="156"/>
                  </a:moveTo>
                  <a:lnTo>
                    <a:pt x="544" y="159"/>
                  </a:lnTo>
                  <a:lnTo>
                    <a:pt x="541" y="158"/>
                  </a:lnTo>
                  <a:lnTo>
                    <a:pt x="539" y="158"/>
                  </a:lnTo>
                  <a:lnTo>
                    <a:pt x="536" y="158"/>
                  </a:lnTo>
                  <a:lnTo>
                    <a:pt x="532" y="159"/>
                  </a:lnTo>
                  <a:lnTo>
                    <a:pt x="530" y="159"/>
                  </a:lnTo>
                  <a:lnTo>
                    <a:pt x="526" y="159"/>
                  </a:lnTo>
                  <a:lnTo>
                    <a:pt x="523" y="158"/>
                  </a:lnTo>
                  <a:lnTo>
                    <a:pt x="520" y="157"/>
                  </a:lnTo>
                  <a:lnTo>
                    <a:pt x="518" y="156"/>
                  </a:lnTo>
                  <a:lnTo>
                    <a:pt x="516" y="153"/>
                  </a:lnTo>
                  <a:lnTo>
                    <a:pt x="544" y="156"/>
                  </a:lnTo>
                  <a:close/>
                  <a:moveTo>
                    <a:pt x="514" y="170"/>
                  </a:moveTo>
                  <a:lnTo>
                    <a:pt x="529" y="170"/>
                  </a:lnTo>
                  <a:lnTo>
                    <a:pt x="531" y="174"/>
                  </a:lnTo>
                  <a:lnTo>
                    <a:pt x="514" y="170"/>
                  </a:lnTo>
                  <a:close/>
                  <a:moveTo>
                    <a:pt x="249" y="812"/>
                  </a:moveTo>
                  <a:lnTo>
                    <a:pt x="270" y="901"/>
                  </a:lnTo>
                  <a:lnTo>
                    <a:pt x="266" y="893"/>
                  </a:lnTo>
                  <a:lnTo>
                    <a:pt x="264" y="884"/>
                  </a:lnTo>
                  <a:lnTo>
                    <a:pt x="261" y="875"/>
                  </a:lnTo>
                  <a:lnTo>
                    <a:pt x="260" y="867"/>
                  </a:lnTo>
                  <a:lnTo>
                    <a:pt x="257" y="857"/>
                  </a:lnTo>
                  <a:lnTo>
                    <a:pt x="256" y="848"/>
                  </a:lnTo>
                  <a:lnTo>
                    <a:pt x="255" y="840"/>
                  </a:lnTo>
                  <a:lnTo>
                    <a:pt x="252" y="830"/>
                  </a:lnTo>
                  <a:lnTo>
                    <a:pt x="251" y="821"/>
                  </a:lnTo>
                  <a:lnTo>
                    <a:pt x="249" y="812"/>
                  </a:lnTo>
                  <a:close/>
                  <a:moveTo>
                    <a:pt x="285" y="961"/>
                  </a:moveTo>
                  <a:lnTo>
                    <a:pt x="287" y="966"/>
                  </a:lnTo>
                  <a:lnTo>
                    <a:pt x="290" y="972"/>
                  </a:lnTo>
                  <a:lnTo>
                    <a:pt x="291" y="978"/>
                  </a:lnTo>
                  <a:lnTo>
                    <a:pt x="292" y="986"/>
                  </a:lnTo>
                  <a:lnTo>
                    <a:pt x="292" y="992"/>
                  </a:lnTo>
                  <a:lnTo>
                    <a:pt x="293" y="998"/>
                  </a:lnTo>
                  <a:lnTo>
                    <a:pt x="295" y="1004"/>
                  </a:lnTo>
                  <a:lnTo>
                    <a:pt x="296" y="1009"/>
                  </a:lnTo>
                  <a:lnTo>
                    <a:pt x="297" y="1012"/>
                  </a:lnTo>
                  <a:lnTo>
                    <a:pt x="300" y="1014"/>
                  </a:lnTo>
                  <a:lnTo>
                    <a:pt x="298" y="1019"/>
                  </a:lnTo>
                  <a:lnTo>
                    <a:pt x="298" y="1025"/>
                  </a:lnTo>
                  <a:lnTo>
                    <a:pt x="300" y="1030"/>
                  </a:lnTo>
                  <a:lnTo>
                    <a:pt x="300" y="1036"/>
                  </a:lnTo>
                  <a:lnTo>
                    <a:pt x="301" y="1042"/>
                  </a:lnTo>
                  <a:lnTo>
                    <a:pt x="302" y="1049"/>
                  </a:lnTo>
                  <a:lnTo>
                    <a:pt x="303" y="1055"/>
                  </a:lnTo>
                  <a:lnTo>
                    <a:pt x="303" y="1061"/>
                  </a:lnTo>
                  <a:lnTo>
                    <a:pt x="304" y="1067"/>
                  </a:lnTo>
                  <a:lnTo>
                    <a:pt x="306" y="1073"/>
                  </a:lnTo>
                  <a:lnTo>
                    <a:pt x="285" y="961"/>
                  </a:lnTo>
                  <a:close/>
                  <a:moveTo>
                    <a:pt x="1349" y="4226"/>
                  </a:moveTo>
                  <a:lnTo>
                    <a:pt x="1343" y="4229"/>
                  </a:lnTo>
                  <a:lnTo>
                    <a:pt x="1335" y="4229"/>
                  </a:lnTo>
                  <a:lnTo>
                    <a:pt x="1329" y="4226"/>
                  </a:lnTo>
                  <a:lnTo>
                    <a:pt x="1324" y="4223"/>
                  </a:lnTo>
                  <a:lnTo>
                    <a:pt x="1318" y="4218"/>
                  </a:lnTo>
                  <a:lnTo>
                    <a:pt x="1312" y="4213"/>
                  </a:lnTo>
                  <a:lnTo>
                    <a:pt x="1306" y="4207"/>
                  </a:lnTo>
                  <a:lnTo>
                    <a:pt x="1301" y="4202"/>
                  </a:lnTo>
                  <a:lnTo>
                    <a:pt x="1294" y="4197"/>
                  </a:lnTo>
                  <a:lnTo>
                    <a:pt x="1289" y="4193"/>
                  </a:lnTo>
                  <a:lnTo>
                    <a:pt x="1296" y="4189"/>
                  </a:lnTo>
                  <a:lnTo>
                    <a:pt x="1303" y="4188"/>
                  </a:lnTo>
                  <a:lnTo>
                    <a:pt x="1309" y="4189"/>
                  </a:lnTo>
                  <a:lnTo>
                    <a:pt x="1315" y="4193"/>
                  </a:lnTo>
                  <a:lnTo>
                    <a:pt x="1320" y="4198"/>
                  </a:lnTo>
                  <a:lnTo>
                    <a:pt x="1327" y="4204"/>
                  </a:lnTo>
                  <a:lnTo>
                    <a:pt x="1333" y="4210"/>
                  </a:lnTo>
                  <a:lnTo>
                    <a:pt x="1338" y="4217"/>
                  </a:lnTo>
                  <a:lnTo>
                    <a:pt x="1343" y="4222"/>
                  </a:lnTo>
                  <a:lnTo>
                    <a:pt x="1349" y="4226"/>
                  </a:lnTo>
                  <a:close/>
                  <a:moveTo>
                    <a:pt x="1281" y="4256"/>
                  </a:moveTo>
                  <a:lnTo>
                    <a:pt x="1282" y="4255"/>
                  </a:lnTo>
                  <a:lnTo>
                    <a:pt x="1282" y="4254"/>
                  </a:lnTo>
                  <a:lnTo>
                    <a:pt x="1283" y="4254"/>
                  </a:lnTo>
                  <a:lnTo>
                    <a:pt x="1284" y="4254"/>
                  </a:lnTo>
                  <a:lnTo>
                    <a:pt x="1284" y="4252"/>
                  </a:lnTo>
                  <a:lnTo>
                    <a:pt x="1286" y="4252"/>
                  </a:lnTo>
                  <a:lnTo>
                    <a:pt x="1287" y="4252"/>
                  </a:lnTo>
                  <a:lnTo>
                    <a:pt x="1288" y="4252"/>
                  </a:lnTo>
                  <a:lnTo>
                    <a:pt x="1289" y="4252"/>
                  </a:lnTo>
                  <a:lnTo>
                    <a:pt x="1289" y="4259"/>
                  </a:lnTo>
                  <a:lnTo>
                    <a:pt x="1288" y="4259"/>
                  </a:lnTo>
                  <a:lnTo>
                    <a:pt x="1287" y="4259"/>
                  </a:lnTo>
                  <a:lnTo>
                    <a:pt x="1286" y="4259"/>
                  </a:lnTo>
                  <a:lnTo>
                    <a:pt x="1284" y="4259"/>
                  </a:lnTo>
                  <a:lnTo>
                    <a:pt x="1283" y="4259"/>
                  </a:lnTo>
                  <a:lnTo>
                    <a:pt x="1282" y="4260"/>
                  </a:lnTo>
                  <a:lnTo>
                    <a:pt x="1281" y="4261"/>
                  </a:lnTo>
                  <a:lnTo>
                    <a:pt x="1281" y="4267"/>
                  </a:lnTo>
                  <a:lnTo>
                    <a:pt x="1272" y="4262"/>
                  </a:lnTo>
                  <a:lnTo>
                    <a:pt x="1263" y="4257"/>
                  </a:lnTo>
                  <a:lnTo>
                    <a:pt x="1255" y="4252"/>
                  </a:lnTo>
                  <a:lnTo>
                    <a:pt x="1246" y="4246"/>
                  </a:lnTo>
                  <a:lnTo>
                    <a:pt x="1237" y="4240"/>
                  </a:lnTo>
                  <a:lnTo>
                    <a:pt x="1228" y="4234"/>
                  </a:lnTo>
                  <a:lnTo>
                    <a:pt x="1220" y="4226"/>
                  </a:lnTo>
                  <a:lnTo>
                    <a:pt x="1211" y="4220"/>
                  </a:lnTo>
                  <a:lnTo>
                    <a:pt x="1204" y="4213"/>
                  </a:lnTo>
                  <a:lnTo>
                    <a:pt x="1198" y="4205"/>
                  </a:lnTo>
                  <a:lnTo>
                    <a:pt x="1210" y="4202"/>
                  </a:lnTo>
                  <a:lnTo>
                    <a:pt x="1221" y="4200"/>
                  </a:lnTo>
                  <a:lnTo>
                    <a:pt x="1230" y="4203"/>
                  </a:lnTo>
                  <a:lnTo>
                    <a:pt x="1239" y="4209"/>
                  </a:lnTo>
                  <a:lnTo>
                    <a:pt x="1246" y="4215"/>
                  </a:lnTo>
                  <a:lnTo>
                    <a:pt x="1254" y="4224"/>
                  </a:lnTo>
                  <a:lnTo>
                    <a:pt x="1260" y="4233"/>
                  </a:lnTo>
                  <a:lnTo>
                    <a:pt x="1266" y="4241"/>
                  </a:lnTo>
                  <a:lnTo>
                    <a:pt x="1273" y="4249"/>
                  </a:lnTo>
                  <a:lnTo>
                    <a:pt x="1281" y="4256"/>
                  </a:lnTo>
                  <a:close/>
                  <a:moveTo>
                    <a:pt x="1270" y="4042"/>
                  </a:moveTo>
                  <a:lnTo>
                    <a:pt x="1262" y="3998"/>
                  </a:lnTo>
                  <a:lnTo>
                    <a:pt x="1255" y="3954"/>
                  </a:lnTo>
                  <a:lnTo>
                    <a:pt x="1249" y="3909"/>
                  </a:lnTo>
                  <a:lnTo>
                    <a:pt x="1242" y="3864"/>
                  </a:lnTo>
                  <a:lnTo>
                    <a:pt x="1236" y="3818"/>
                  </a:lnTo>
                  <a:lnTo>
                    <a:pt x="1231" y="3772"/>
                  </a:lnTo>
                  <a:lnTo>
                    <a:pt x="1228" y="3727"/>
                  </a:lnTo>
                  <a:lnTo>
                    <a:pt x="1224" y="3681"/>
                  </a:lnTo>
                  <a:lnTo>
                    <a:pt x="1221" y="3635"/>
                  </a:lnTo>
                  <a:lnTo>
                    <a:pt x="1219" y="3591"/>
                  </a:lnTo>
                  <a:lnTo>
                    <a:pt x="1219" y="3589"/>
                  </a:lnTo>
                  <a:lnTo>
                    <a:pt x="1219" y="3587"/>
                  </a:lnTo>
                  <a:lnTo>
                    <a:pt x="1219" y="3586"/>
                  </a:lnTo>
                  <a:lnTo>
                    <a:pt x="1219" y="3584"/>
                  </a:lnTo>
                  <a:lnTo>
                    <a:pt x="1219" y="3583"/>
                  </a:lnTo>
                  <a:lnTo>
                    <a:pt x="1219" y="3582"/>
                  </a:lnTo>
                  <a:lnTo>
                    <a:pt x="1218" y="3580"/>
                  </a:lnTo>
                  <a:lnTo>
                    <a:pt x="1218" y="3578"/>
                  </a:lnTo>
                  <a:lnTo>
                    <a:pt x="1218" y="3577"/>
                  </a:lnTo>
                  <a:lnTo>
                    <a:pt x="1218" y="3576"/>
                  </a:lnTo>
                  <a:lnTo>
                    <a:pt x="1213" y="3576"/>
                  </a:lnTo>
                  <a:lnTo>
                    <a:pt x="1200" y="3385"/>
                  </a:lnTo>
                  <a:lnTo>
                    <a:pt x="1201" y="3405"/>
                  </a:lnTo>
                  <a:lnTo>
                    <a:pt x="1204" y="3424"/>
                  </a:lnTo>
                  <a:lnTo>
                    <a:pt x="1205" y="3443"/>
                  </a:lnTo>
                  <a:lnTo>
                    <a:pt x="1206" y="3462"/>
                  </a:lnTo>
                  <a:lnTo>
                    <a:pt x="1209" y="3482"/>
                  </a:lnTo>
                  <a:lnTo>
                    <a:pt x="1210" y="3500"/>
                  </a:lnTo>
                  <a:lnTo>
                    <a:pt x="1213" y="3520"/>
                  </a:lnTo>
                  <a:lnTo>
                    <a:pt x="1214" y="3539"/>
                  </a:lnTo>
                  <a:lnTo>
                    <a:pt x="1216" y="3557"/>
                  </a:lnTo>
                  <a:lnTo>
                    <a:pt x="1218" y="3576"/>
                  </a:lnTo>
                  <a:lnTo>
                    <a:pt x="1219" y="3576"/>
                  </a:lnTo>
                  <a:lnTo>
                    <a:pt x="1219" y="3577"/>
                  </a:lnTo>
                  <a:lnTo>
                    <a:pt x="1219" y="3578"/>
                  </a:lnTo>
                  <a:lnTo>
                    <a:pt x="1219" y="3580"/>
                  </a:lnTo>
                  <a:lnTo>
                    <a:pt x="1219" y="3582"/>
                  </a:lnTo>
                  <a:lnTo>
                    <a:pt x="1219" y="3583"/>
                  </a:lnTo>
                  <a:lnTo>
                    <a:pt x="1219" y="3584"/>
                  </a:lnTo>
                  <a:lnTo>
                    <a:pt x="1219" y="3586"/>
                  </a:lnTo>
                  <a:lnTo>
                    <a:pt x="1219" y="3587"/>
                  </a:lnTo>
                  <a:lnTo>
                    <a:pt x="1219" y="3589"/>
                  </a:lnTo>
                  <a:lnTo>
                    <a:pt x="1219" y="3591"/>
                  </a:lnTo>
                  <a:lnTo>
                    <a:pt x="1224" y="3636"/>
                  </a:lnTo>
                  <a:lnTo>
                    <a:pt x="1229" y="3681"/>
                  </a:lnTo>
                  <a:lnTo>
                    <a:pt x="1234" y="3725"/>
                  </a:lnTo>
                  <a:lnTo>
                    <a:pt x="1239" y="3771"/>
                  </a:lnTo>
                  <a:lnTo>
                    <a:pt x="1244" y="3816"/>
                  </a:lnTo>
                  <a:lnTo>
                    <a:pt x="1250" y="3860"/>
                  </a:lnTo>
                  <a:lnTo>
                    <a:pt x="1255" y="3905"/>
                  </a:lnTo>
                  <a:lnTo>
                    <a:pt x="1260" y="3951"/>
                  </a:lnTo>
                  <a:lnTo>
                    <a:pt x="1265" y="3996"/>
                  </a:lnTo>
                  <a:lnTo>
                    <a:pt x="1270" y="4042"/>
                  </a:lnTo>
                  <a:close/>
                  <a:moveTo>
                    <a:pt x="1376" y="2382"/>
                  </a:moveTo>
                  <a:lnTo>
                    <a:pt x="1304" y="2454"/>
                  </a:lnTo>
                  <a:lnTo>
                    <a:pt x="1306" y="2455"/>
                  </a:lnTo>
                  <a:lnTo>
                    <a:pt x="1307" y="2455"/>
                  </a:lnTo>
                  <a:lnTo>
                    <a:pt x="1307" y="2456"/>
                  </a:lnTo>
                  <a:lnTo>
                    <a:pt x="1307" y="2458"/>
                  </a:lnTo>
                  <a:lnTo>
                    <a:pt x="1307" y="2459"/>
                  </a:lnTo>
                  <a:lnTo>
                    <a:pt x="1306" y="2460"/>
                  </a:lnTo>
                  <a:lnTo>
                    <a:pt x="1304" y="2461"/>
                  </a:lnTo>
                  <a:lnTo>
                    <a:pt x="1303" y="2463"/>
                  </a:lnTo>
                  <a:lnTo>
                    <a:pt x="1303" y="2464"/>
                  </a:lnTo>
                  <a:lnTo>
                    <a:pt x="1302" y="2465"/>
                  </a:lnTo>
                  <a:lnTo>
                    <a:pt x="1293" y="2460"/>
                  </a:lnTo>
                  <a:lnTo>
                    <a:pt x="1293" y="2463"/>
                  </a:lnTo>
                  <a:lnTo>
                    <a:pt x="1293" y="2464"/>
                  </a:lnTo>
                  <a:lnTo>
                    <a:pt x="1292" y="2465"/>
                  </a:lnTo>
                  <a:lnTo>
                    <a:pt x="1291" y="2465"/>
                  </a:lnTo>
                  <a:lnTo>
                    <a:pt x="1289" y="2465"/>
                  </a:lnTo>
                  <a:lnTo>
                    <a:pt x="1288" y="2465"/>
                  </a:lnTo>
                  <a:lnTo>
                    <a:pt x="1286" y="2466"/>
                  </a:lnTo>
                  <a:lnTo>
                    <a:pt x="1284" y="2466"/>
                  </a:lnTo>
                  <a:lnTo>
                    <a:pt x="1282" y="2467"/>
                  </a:lnTo>
                  <a:lnTo>
                    <a:pt x="1281" y="2469"/>
                  </a:lnTo>
                  <a:lnTo>
                    <a:pt x="1299" y="2450"/>
                  </a:lnTo>
                  <a:lnTo>
                    <a:pt x="1294" y="2450"/>
                  </a:lnTo>
                  <a:lnTo>
                    <a:pt x="1291" y="2451"/>
                  </a:lnTo>
                  <a:lnTo>
                    <a:pt x="1287" y="2453"/>
                  </a:lnTo>
                  <a:lnTo>
                    <a:pt x="1284" y="2455"/>
                  </a:lnTo>
                  <a:lnTo>
                    <a:pt x="1281" y="2458"/>
                  </a:lnTo>
                  <a:lnTo>
                    <a:pt x="1278" y="2459"/>
                  </a:lnTo>
                  <a:lnTo>
                    <a:pt x="1275" y="2461"/>
                  </a:lnTo>
                  <a:lnTo>
                    <a:pt x="1272" y="2464"/>
                  </a:lnTo>
                  <a:lnTo>
                    <a:pt x="1270" y="2466"/>
                  </a:lnTo>
                  <a:lnTo>
                    <a:pt x="1266" y="2469"/>
                  </a:lnTo>
                  <a:lnTo>
                    <a:pt x="1262" y="2472"/>
                  </a:lnTo>
                  <a:lnTo>
                    <a:pt x="1260" y="2476"/>
                  </a:lnTo>
                  <a:lnTo>
                    <a:pt x="1257" y="2480"/>
                  </a:lnTo>
                  <a:lnTo>
                    <a:pt x="1255" y="2482"/>
                  </a:lnTo>
                  <a:lnTo>
                    <a:pt x="1252" y="2486"/>
                  </a:lnTo>
                  <a:lnTo>
                    <a:pt x="1251" y="2487"/>
                  </a:lnTo>
                  <a:lnTo>
                    <a:pt x="1249" y="2490"/>
                  </a:lnTo>
                  <a:lnTo>
                    <a:pt x="1245" y="2491"/>
                  </a:lnTo>
                  <a:lnTo>
                    <a:pt x="1241" y="2492"/>
                  </a:lnTo>
                  <a:lnTo>
                    <a:pt x="1236" y="2492"/>
                  </a:lnTo>
                  <a:lnTo>
                    <a:pt x="1239" y="2486"/>
                  </a:lnTo>
                  <a:lnTo>
                    <a:pt x="1242" y="2481"/>
                  </a:lnTo>
                  <a:lnTo>
                    <a:pt x="1247" y="2475"/>
                  </a:lnTo>
                  <a:lnTo>
                    <a:pt x="1252" y="2469"/>
                  </a:lnTo>
                  <a:lnTo>
                    <a:pt x="1258" y="2464"/>
                  </a:lnTo>
                  <a:lnTo>
                    <a:pt x="1263" y="2458"/>
                  </a:lnTo>
                  <a:lnTo>
                    <a:pt x="1270" y="2451"/>
                  </a:lnTo>
                  <a:lnTo>
                    <a:pt x="1275" y="2445"/>
                  </a:lnTo>
                  <a:lnTo>
                    <a:pt x="1280" y="2439"/>
                  </a:lnTo>
                  <a:lnTo>
                    <a:pt x="1284" y="2433"/>
                  </a:lnTo>
                  <a:lnTo>
                    <a:pt x="1275" y="2427"/>
                  </a:lnTo>
                  <a:lnTo>
                    <a:pt x="1270" y="2433"/>
                  </a:lnTo>
                  <a:lnTo>
                    <a:pt x="1263" y="2440"/>
                  </a:lnTo>
                  <a:lnTo>
                    <a:pt x="1257" y="2448"/>
                  </a:lnTo>
                  <a:lnTo>
                    <a:pt x="1251" y="2454"/>
                  </a:lnTo>
                  <a:lnTo>
                    <a:pt x="1244" y="2461"/>
                  </a:lnTo>
                  <a:lnTo>
                    <a:pt x="1237" y="2469"/>
                  </a:lnTo>
                  <a:lnTo>
                    <a:pt x="1231" y="2475"/>
                  </a:lnTo>
                  <a:lnTo>
                    <a:pt x="1225" y="2482"/>
                  </a:lnTo>
                  <a:lnTo>
                    <a:pt x="1219" y="2489"/>
                  </a:lnTo>
                  <a:lnTo>
                    <a:pt x="1213" y="2495"/>
                  </a:lnTo>
                  <a:lnTo>
                    <a:pt x="1211" y="2493"/>
                  </a:lnTo>
                  <a:lnTo>
                    <a:pt x="1210" y="2492"/>
                  </a:lnTo>
                  <a:lnTo>
                    <a:pt x="1209" y="2492"/>
                  </a:lnTo>
                  <a:lnTo>
                    <a:pt x="1208" y="2492"/>
                  </a:lnTo>
                  <a:lnTo>
                    <a:pt x="1206" y="2492"/>
                  </a:lnTo>
                  <a:lnTo>
                    <a:pt x="1203" y="2540"/>
                  </a:lnTo>
                  <a:lnTo>
                    <a:pt x="1201" y="2590"/>
                  </a:lnTo>
                  <a:lnTo>
                    <a:pt x="1200" y="2639"/>
                  </a:lnTo>
                  <a:lnTo>
                    <a:pt x="1200" y="2688"/>
                  </a:lnTo>
                  <a:lnTo>
                    <a:pt x="1203" y="2737"/>
                  </a:lnTo>
                  <a:lnTo>
                    <a:pt x="1204" y="2785"/>
                  </a:lnTo>
                  <a:lnTo>
                    <a:pt x="1208" y="2835"/>
                  </a:lnTo>
                  <a:lnTo>
                    <a:pt x="1211" y="2883"/>
                  </a:lnTo>
                  <a:lnTo>
                    <a:pt x="1216" y="2933"/>
                  </a:lnTo>
                  <a:lnTo>
                    <a:pt x="1221" y="2982"/>
                  </a:lnTo>
                  <a:lnTo>
                    <a:pt x="1213" y="2931"/>
                  </a:lnTo>
                  <a:lnTo>
                    <a:pt x="1206" y="2881"/>
                  </a:lnTo>
                  <a:lnTo>
                    <a:pt x="1201" y="2830"/>
                  </a:lnTo>
                  <a:lnTo>
                    <a:pt x="1199" y="2779"/>
                  </a:lnTo>
                  <a:lnTo>
                    <a:pt x="1197" y="2728"/>
                  </a:lnTo>
                  <a:lnTo>
                    <a:pt x="1195" y="2678"/>
                  </a:lnTo>
                  <a:lnTo>
                    <a:pt x="1195" y="2628"/>
                  </a:lnTo>
                  <a:lnTo>
                    <a:pt x="1195" y="2578"/>
                  </a:lnTo>
                  <a:lnTo>
                    <a:pt x="1197" y="2527"/>
                  </a:lnTo>
                  <a:lnTo>
                    <a:pt x="1198" y="2477"/>
                  </a:lnTo>
                  <a:lnTo>
                    <a:pt x="1197" y="2477"/>
                  </a:lnTo>
                  <a:lnTo>
                    <a:pt x="1197" y="2479"/>
                  </a:lnTo>
                  <a:lnTo>
                    <a:pt x="1195" y="2479"/>
                  </a:lnTo>
                  <a:lnTo>
                    <a:pt x="1195" y="2480"/>
                  </a:lnTo>
                  <a:lnTo>
                    <a:pt x="1195" y="2481"/>
                  </a:lnTo>
                  <a:lnTo>
                    <a:pt x="1195" y="2482"/>
                  </a:lnTo>
                  <a:lnTo>
                    <a:pt x="1195" y="2490"/>
                  </a:lnTo>
                  <a:lnTo>
                    <a:pt x="1195" y="2489"/>
                  </a:lnTo>
                  <a:lnTo>
                    <a:pt x="1195" y="2487"/>
                  </a:lnTo>
                  <a:lnTo>
                    <a:pt x="1195" y="2486"/>
                  </a:lnTo>
                  <a:lnTo>
                    <a:pt x="1195" y="2485"/>
                  </a:lnTo>
                  <a:lnTo>
                    <a:pt x="1195" y="2484"/>
                  </a:lnTo>
                  <a:lnTo>
                    <a:pt x="1194" y="2482"/>
                  </a:lnTo>
                  <a:lnTo>
                    <a:pt x="1195" y="2482"/>
                  </a:lnTo>
                  <a:lnTo>
                    <a:pt x="1192" y="2429"/>
                  </a:lnTo>
                  <a:lnTo>
                    <a:pt x="1192" y="2428"/>
                  </a:lnTo>
                  <a:lnTo>
                    <a:pt x="1192" y="2427"/>
                  </a:lnTo>
                  <a:lnTo>
                    <a:pt x="1192" y="2429"/>
                  </a:lnTo>
                  <a:lnTo>
                    <a:pt x="1192" y="2430"/>
                  </a:lnTo>
                  <a:lnTo>
                    <a:pt x="1193" y="2430"/>
                  </a:lnTo>
                  <a:lnTo>
                    <a:pt x="1193" y="2432"/>
                  </a:lnTo>
                  <a:lnTo>
                    <a:pt x="1194" y="2432"/>
                  </a:lnTo>
                  <a:lnTo>
                    <a:pt x="1195" y="2433"/>
                  </a:lnTo>
                  <a:lnTo>
                    <a:pt x="1198" y="2382"/>
                  </a:lnTo>
                  <a:lnTo>
                    <a:pt x="1195" y="2381"/>
                  </a:lnTo>
                  <a:lnTo>
                    <a:pt x="1192" y="2381"/>
                  </a:lnTo>
                  <a:lnTo>
                    <a:pt x="1189" y="2381"/>
                  </a:lnTo>
                  <a:lnTo>
                    <a:pt x="1187" y="2383"/>
                  </a:lnTo>
                  <a:lnTo>
                    <a:pt x="1183" y="2385"/>
                  </a:lnTo>
                  <a:lnTo>
                    <a:pt x="1180" y="2386"/>
                  </a:lnTo>
                  <a:lnTo>
                    <a:pt x="1177" y="2387"/>
                  </a:lnTo>
                  <a:lnTo>
                    <a:pt x="1174" y="2387"/>
                  </a:lnTo>
                  <a:lnTo>
                    <a:pt x="1171" y="2387"/>
                  </a:lnTo>
                  <a:lnTo>
                    <a:pt x="1168" y="2386"/>
                  </a:lnTo>
                  <a:lnTo>
                    <a:pt x="1168" y="2371"/>
                  </a:lnTo>
                  <a:lnTo>
                    <a:pt x="1185" y="2371"/>
                  </a:lnTo>
                  <a:lnTo>
                    <a:pt x="1187" y="2369"/>
                  </a:lnTo>
                  <a:lnTo>
                    <a:pt x="1187" y="2366"/>
                  </a:lnTo>
                  <a:lnTo>
                    <a:pt x="1185" y="2365"/>
                  </a:lnTo>
                  <a:lnTo>
                    <a:pt x="1185" y="2364"/>
                  </a:lnTo>
                  <a:lnTo>
                    <a:pt x="1184" y="2362"/>
                  </a:lnTo>
                  <a:lnTo>
                    <a:pt x="1183" y="2362"/>
                  </a:lnTo>
                  <a:lnTo>
                    <a:pt x="1180" y="2361"/>
                  </a:lnTo>
                  <a:lnTo>
                    <a:pt x="1179" y="2360"/>
                  </a:lnTo>
                  <a:lnTo>
                    <a:pt x="1178" y="2360"/>
                  </a:lnTo>
                  <a:lnTo>
                    <a:pt x="1177" y="2359"/>
                  </a:lnTo>
                  <a:lnTo>
                    <a:pt x="1171" y="2359"/>
                  </a:lnTo>
                  <a:lnTo>
                    <a:pt x="1172" y="2339"/>
                  </a:lnTo>
                  <a:lnTo>
                    <a:pt x="1175" y="2318"/>
                  </a:lnTo>
                  <a:lnTo>
                    <a:pt x="1178" y="2298"/>
                  </a:lnTo>
                  <a:lnTo>
                    <a:pt x="1183" y="2277"/>
                  </a:lnTo>
                  <a:lnTo>
                    <a:pt x="1189" y="2256"/>
                  </a:lnTo>
                  <a:lnTo>
                    <a:pt x="1197" y="2236"/>
                  </a:lnTo>
                  <a:lnTo>
                    <a:pt x="1205" y="2218"/>
                  </a:lnTo>
                  <a:lnTo>
                    <a:pt x="1216" y="2199"/>
                  </a:lnTo>
                  <a:lnTo>
                    <a:pt x="1228" y="2182"/>
                  </a:lnTo>
                  <a:lnTo>
                    <a:pt x="1242" y="2166"/>
                  </a:lnTo>
                  <a:lnTo>
                    <a:pt x="1256" y="2168"/>
                  </a:lnTo>
                  <a:lnTo>
                    <a:pt x="1271" y="2171"/>
                  </a:lnTo>
                  <a:lnTo>
                    <a:pt x="1286" y="2173"/>
                  </a:lnTo>
                  <a:lnTo>
                    <a:pt x="1299" y="2176"/>
                  </a:lnTo>
                  <a:lnTo>
                    <a:pt x="1314" y="2178"/>
                  </a:lnTo>
                  <a:lnTo>
                    <a:pt x="1328" y="2182"/>
                  </a:lnTo>
                  <a:lnTo>
                    <a:pt x="1343" y="2184"/>
                  </a:lnTo>
                  <a:lnTo>
                    <a:pt x="1356" y="2188"/>
                  </a:lnTo>
                  <a:lnTo>
                    <a:pt x="1371" y="2192"/>
                  </a:lnTo>
                  <a:lnTo>
                    <a:pt x="1385" y="2195"/>
                  </a:lnTo>
                  <a:lnTo>
                    <a:pt x="1387" y="2215"/>
                  </a:lnTo>
                  <a:lnTo>
                    <a:pt x="1387" y="2235"/>
                  </a:lnTo>
                  <a:lnTo>
                    <a:pt x="1386" y="2253"/>
                  </a:lnTo>
                  <a:lnTo>
                    <a:pt x="1382" y="2273"/>
                  </a:lnTo>
                  <a:lnTo>
                    <a:pt x="1379" y="2292"/>
                  </a:lnTo>
                  <a:lnTo>
                    <a:pt x="1375" y="2310"/>
                  </a:lnTo>
                  <a:lnTo>
                    <a:pt x="1372" y="2329"/>
                  </a:lnTo>
                  <a:lnTo>
                    <a:pt x="1371" y="2347"/>
                  </a:lnTo>
                  <a:lnTo>
                    <a:pt x="1372" y="2365"/>
                  </a:lnTo>
                  <a:lnTo>
                    <a:pt x="1376" y="2382"/>
                  </a:lnTo>
                  <a:close/>
                  <a:moveTo>
                    <a:pt x="1391" y="2157"/>
                  </a:moveTo>
                  <a:lnTo>
                    <a:pt x="1389" y="2183"/>
                  </a:lnTo>
                  <a:lnTo>
                    <a:pt x="1372" y="2180"/>
                  </a:lnTo>
                  <a:lnTo>
                    <a:pt x="1356" y="2177"/>
                  </a:lnTo>
                  <a:lnTo>
                    <a:pt x="1341" y="2173"/>
                  </a:lnTo>
                  <a:lnTo>
                    <a:pt x="1325" y="2171"/>
                  </a:lnTo>
                  <a:lnTo>
                    <a:pt x="1311" y="2167"/>
                  </a:lnTo>
                  <a:lnTo>
                    <a:pt x="1294" y="2164"/>
                  </a:lnTo>
                  <a:lnTo>
                    <a:pt x="1278" y="2162"/>
                  </a:lnTo>
                  <a:lnTo>
                    <a:pt x="1262" y="2159"/>
                  </a:lnTo>
                  <a:lnTo>
                    <a:pt x="1246" y="2158"/>
                  </a:lnTo>
                  <a:lnTo>
                    <a:pt x="1230" y="2157"/>
                  </a:lnTo>
                  <a:lnTo>
                    <a:pt x="1229" y="2156"/>
                  </a:lnTo>
                  <a:lnTo>
                    <a:pt x="1229" y="2155"/>
                  </a:lnTo>
                  <a:lnTo>
                    <a:pt x="1228" y="2152"/>
                  </a:lnTo>
                  <a:lnTo>
                    <a:pt x="1226" y="2151"/>
                  </a:lnTo>
                  <a:lnTo>
                    <a:pt x="1226" y="2150"/>
                  </a:lnTo>
                  <a:lnTo>
                    <a:pt x="1225" y="2148"/>
                  </a:lnTo>
                  <a:lnTo>
                    <a:pt x="1225" y="2147"/>
                  </a:lnTo>
                  <a:lnTo>
                    <a:pt x="1224" y="2146"/>
                  </a:lnTo>
                  <a:lnTo>
                    <a:pt x="1224" y="2143"/>
                  </a:lnTo>
                  <a:lnTo>
                    <a:pt x="1225" y="2142"/>
                  </a:lnTo>
                  <a:lnTo>
                    <a:pt x="1239" y="2137"/>
                  </a:lnTo>
                  <a:lnTo>
                    <a:pt x="1254" y="2133"/>
                  </a:lnTo>
                  <a:lnTo>
                    <a:pt x="1270" y="2132"/>
                  </a:lnTo>
                  <a:lnTo>
                    <a:pt x="1287" y="2133"/>
                  </a:lnTo>
                  <a:lnTo>
                    <a:pt x="1304" y="2136"/>
                  </a:lnTo>
                  <a:lnTo>
                    <a:pt x="1323" y="2140"/>
                  </a:lnTo>
                  <a:lnTo>
                    <a:pt x="1340" y="2143"/>
                  </a:lnTo>
                  <a:lnTo>
                    <a:pt x="1358" y="2148"/>
                  </a:lnTo>
                  <a:lnTo>
                    <a:pt x="1375" y="2152"/>
                  </a:lnTo>
                  <a:lnTo>
                    <a:pt x="1391" y="2157"/>
                  </a:lnTo>
                  <a:close/>
                  <a:moveTo>
                    <a:pt x="1240" y="887"/>
                  </a:moveTo>
                  <a:lnTo>
                    <a:pt x="1241" y="888"/>
                  </a:lnTo>
                  <a:lnTo>
                    <a:pt x="1242" y="887"/>
                  </a:lnTo>
                  <a:lnTo>
                    <a:pt x="1244" y="885"/>
                  </a:lnTo>
                  <a:lnTo>
                    <a:pt x="1245" y="883"/>
                  </a:lnTo>
                  <a:lnTo>
                    <a:pt x="1246" y="879"/>
                  </a:lnTo>
                  <a:lnTo>
                    <a:pt x="1246" y="875"/>
                  </a:lnTo>
                  <a:lnTo>
                    <a:pt x="1247" y="871"/>
                  </a:lnTo>
                  <a:lnTo>
                    <a:pt x="1247" y="867"/>
                  </a:lnTo>
                  <a:lnTo>
                    <a:pt x="1249" y="863"/>
                  </a:lnTo>
                  <a:lnTo>
                    <a:pt x="1249" y="859"/>
                  </a:lnTo>
                  <a:lnTo>
                    <a:pt x="1251" y="862"/>
                  </a:lnTo>
                  <a:lnTo>
                    <a:pt x="1251" y="861"/>
                  </a:lnTo>
                  <a:lnTo>
                    <a:pt x="1252" y="861"/>
                  </a:lnTo>
                  <a:lnTo>
                    <a:pt x="1254" y="859"/>
                  </a:lnTo>
                  <a:lnTo>
                    <a:pt x="1254" y="858"/>
                  </a:lnTo>
                  <a:lnTo>
                    <a:pt x="1254" y="857"/>
                  </a:lnTo>
                  <a:lnTo>
                    <a:pt x="1255" y="857"/>
                  </a:lnTo>
                  <a:lnTo>
                    <a:pt x="1251" y="853"/>
                  </a:lnTo>
                  <a:lnTo>
                    <a:pt x="1254" y="852"/>
                  </a:lnTo>
                  <a:lnTo>
                    <a:pt x="1256" y="851"/>
                  </a:lnTo>
                  <a:lnTo>
                    <a:pt x="1256" y="848"/>
                  </a:lnTo>
                  <a:lnTo>
                    <a:pt x="1256" y="846"/>
                  </a:lnTo>
                  <a:lnTo>
                    <a:pt x="1256" y="842"/>
                  </a:lnTo>
                  <a:lnTo>
                    <a:pt x="1255" y="838"/>
                  </a:lnTo>
                  <a:lnTo>
                    <a:pt x="1254" y="835"/>
                  </a:lnTo>
                  <a:lnTo>
                    <a:pt x="1254" y="830"/>
                  </a:lnTo>
                  <a:lnTo>
                    <a:pt x="1255" y="827"/>
                  </a:lnTo>
                  <a:lnTo>
                    <a:pt x="1257" y="824"/>
                  </a:lnTo>
                  <a:lnTo>
                    <a:pt x="1272" y="753"/>
                  </a:lnTo>
                  <a:lnTo>
                    <a:pt x="1272" y="764"/>
                  </a:lnTo>
                  <a:lnTo>
                    <a:pt x="1272" y="774"/>
                  </a:lnTo>
                  <a:lnTo>
                    <a:pt x="1271" y="785"/>
                  </a:lnTo>
                  <a:lnTo>
                    <a:pt x="1270" y="795"/>
                  </a:lnTo>
                  <a:lnTo>
                    <a:pt x="1268" y="806"/>
                  </a:lnTo>
                  <a:lnTo>
                    <a:pt x="1266" y="816"/>
                  </a:lnTo>
                  <a:lnTo>
                    <a:pt x="1263" y="826"/>
                  </a:lnTo>
                  <a:lnTo>
                    <a:pt x="1261" y="836"/>
                  </a:lnTo>
                  <a:lnTo>
                    <a:pt x="1257" y="847"/>
                  </a:lnTo>
                  <a:lnTo>
                    <a:pt x="1255" y="857"/>
                  </a:lnTo>
                  <a:lnTo>
                    <a:pt x="1255" y="858"/>
                  </a:lnTo>
                  <a:lnTo>
                    <a:pt x="1254" y="858"/>
                  </a:lnTo>
                  <a:lnTo>
                    <a:pt x="1254" y="859"/>
                  </a:lnTo>
                  <a:lnTo>
                    <a:pt x="1251" y="864"/>
                  </a:lnTo>
                  <a:lnTo>
                    <a:pt x="1250" y="869"/>
                  </a:lnTo>
                  <a:lnTo>
                    <a:pt x="1249" y="874"/>
                  </a:lnTo>
                  <a:lnTo>
                    <a:pt x="1246" y="880"/>
                  </a:lnTo>
                  <a:lnTo>
                    <a:pt x="1245" y="885"/>
                  </a:lnTo>
                  <a:lnTo>
                    <a:pt x="1242" y="890"/>
                  </a:lnTo>
                  <a:lnTo>
                    <a:pt x="1241" y="895"/>
                  </a:lnTo>
                  <a:lnTo>
                    <a:pt x="1239" y="900"/>
                  </a:lnTo>
                  <a:lnTo>
                    <a:pt x="1237" y="905"/>
                  </a:lnTo>
                  <a:lnTo>
                    <a:pt x="1235" y="910"/>
                  </a:lnTo>
                  <a:lnTo>
                    <a:pt x="1235" y="911"/>
                  </a:lnTo>
                  <a:lnTo>
                    <a:pt x="1236" y="911"/>
                  </a:lnTo>
                  <a:lnTo>
                    <a:pt x="1236" y="913"/>
                  </a:lnTo>
                  <a:lnTo>
                    <a:pt x="1235" y="914"/>
                  </a:lnTo>
                  <a:lnTo>
                    <a:pt x="1234" y="915"/>
                  </a:lnTo>
                  <a:lnTo>
                    <a:pt x="1234" y="916"/>
                  </a:lnTo>
                  <a:lnTo>
                    <a:pt x="1232" y="916"/>
                  </a:lnTo>
                  <a:lnTo>
                    <a:pt x="1232" y="918"/>
                  </a:lnTo>
                  <a:lnTo>
                    <a:pt x="1232" y="919"/>
                  </a:lnTo>
                  <a:lnTo>
                    <a:pt x="1231" y="920"/>
                  </a:lnTo>
                  <a:lnTo>
                    <a:pt x="1231" y="921"/>
                  </a:lnTo>
                  <a:lnTo>
                    <a:pt x="1231" y="922"/>
                  </a:lnTo>
                  <a:lnTo>
                    <a:pt x="1230" y="924"/>
                  </a:lnTo>
                  <a:lnTo>
                    <a:pt x="1230" y="925"/>
                  </a:lnTo>
                  <a:lnTo>
                    <a:pt x="1230" y="926"/>
                  </a:lnTo>
                  <a:lnTo>
                    <a:pt x="1229" y="927"/>
                  </a:lnTo>
                  <a:lnTo>
                    <a:pt x="1229" y="929"/>
                  </a:lnTo>
                  <a:lnTo>
                    <a:pt x="1229" y="931"/>
                  </a:lnTo>
                  <a:lnTo>
                    <a:pt x="1228" y="934"/>
                  </a:lnTo>
                  <a:lnTo>
                    <a:pt x="1228" y="936"/>
                  </a:lnTo>
                  <a:lnTo>
                    <a:pt x="1228" y="939"/>
                  </a:lnTo>
                  <a:lnTo>
                    <a:pt x="1228" y="941"/>
                  </a:lnTo>
                  <a:lnTo>
                    <a:pt x="1226" y="945"/>
                  </a:lnTo>
                  <a:lnTo>
                    <a:pt x="1225" y="947"/>
                  </a:lnTo>
                  <a:lnTo>
                    <a:pt x="1224" y="950"/>
                  </a:lnTo>
                  <a:lnTo>
                    <a:pt x="1223" y="952"/>
                  </a:lnTo>
                  <a:lnTo>
                    <a:pt x="1221" y="955"/>
                  </a:lnTo>
                  <a:lnTo>
                    <a:pt x="1221" y="952"/>
                  </a:lnTo>
                  <a:lnTo>
                    <a:pt x="1223" y="950"/>
                  </a:lnTo>
                  <a:lnTo>
                    <a:pt x="1224" y="947"/>
                  </a:lnTo>
                  <a:lnTo>
                    <a:pt x="1224" y="945"/>
                  </a:lnTo>
                  <a:lnTo>
                    <a:pt x="1225" y="942"/>
                  </a:lnTo>
                  <a:lnTo>
                    <a:pt x="1225" y="940"/>
                  </a:lnTo>
                  <a:lnTo>
                    <a:pt x="1226" y="936"/>
                  </a:lnTo>
                  <a:lnTo>
                    <a:pt x="1228" y="934"/>
                  </a:lnTo>
                  <a:lnTo>
                    <a:pt x="1228" y="931"/>
                  </a:lnTo>
                  <a:lnTo>
                    <a:pt x="1229" y="929"/>
                  </a:lnTo>
                  <a:lnTo>
                    <a:pt x="1229" y="927"/>
                  </a:lnTo>
                  <a:lnTo>
                    <a:pt x="1229" y="926"/>
                  </a:lnTo>
                  <a:lnTo>
                    <a:pt x="1229" y="925"/>
                  </a:lnTo>
                  <a:lnTo>
                    <a:pt x="1230" y="924"/>
                  </a:lnTo>
                  <a:lnTo>
                    <a:pt x="1230" y="922"/>
                  </a:lnTo>
                  <a:lnTo>
                    <a:pt x="1230" y="921"/>
                  </a:lnTo>
                  <a:lnTo>
                    <a:pt x="1231" y="920"/>
                  </a:lnTo>
                  <a:lnTo>
                    <a:pt x="1231" y="919"/>
                  </a:lnTo>
                  <a:lnTo>
                    <a:pt x="1232" y="918"/>
                  </a:lnTo>
                  <a:lnTo>
                    <a:pt x="1232" y="916"/>
                  </a:lnTo>
                  <a:lnTo>
                    <a:pt x="1234" y="915"/>
                  </a:lnTo>
                  <a:lnTo>
                    <a:pt x="1234" y="914"/>
                  </a:lnTo>
                  <a:lnTo>
                    <a:pt x="1234" y="913"/>
                  </a:lnTo>
                  <a:lnTo>
                    <a:pt x="1235" y="913"/>
                  </a:lnTo>
                  <a:lnTo>
                    <a:pt x="1235" y="911"/>
                  </a:lnTo>
                  <a:lnTo>
                    <a:pt x="1235" y="910"/>
                  </a:lnTo>
                  <a:lnTo>
                    <a:pt x="1234" y="908"/>
                  </a:lnTo>
                  <a:lnTo>
                    <a:pt x="1235" y="905"/>
                  </a:lnTo>
                  <a:lnTo>
                    <a:pt x="1235" y="903"/>
                  </a:lnTo>
                  <a:lnTo>
                    <a:pt x="1236" y="901"/>
                  </a:lnTo>
                  <a:lnTo>
                    <a:pt x="1237" y="899"/>
                  </a:lnTo>
                  <a:lnTo>
                    <a:pt x="1239" y="897"/>
                  </a:lnTo>
                  <a:lnTo>
                    <a:pt x="1240" y="894"/>
                  </a:lnTo>
                  <a:lnTo>
                    <a:pt x="1241" y="892"/>
                  </a:lnTo>
                  <a:lnTo>
                    <a:pt x="1241" y="889"/>
                  </a:lnTo>
                  <a:lnTo>
                    <a:pt x="1240" y="887"/>
                  </a:lnTo>
                  <a:close/>
                  <a:moveTo>
                    <a:pt x="1215" y="978"/>
                  </a:moveTo>
                  <a:lnTo>
                    <a:pt x="1215" y="979"/>
                  </a:lnTo>
                  <a:lnTo>
                    <a:pt x="1215" y="981"/>
                  </a:lnTo>
                  <a:lnTo>
                    <a:pt x="1215" y="982"/>
                  </a:lnTo>
                  <a:lnTo>
                    <a:pt x="1215" y="983"/>
                  </a:lnTo>
                  <a:lnTo>
                    <a:pt x="1215" y="984"/>
                  </a:lnTo>
                  <a:lnTo>
                    <a:pt x="1214" y="986"/>
                  </a:lnTo>
                  <a:lnTo>
                    <a:pt x="1214" y="987"/>
                  </a:lnTo>
                  <a:lnTo>
                    <a:pt x="1214" y="988"/>
                  </a:lnTo>
                  <a:lnTo>
                    <a:pt x="1210" y="1008"/>
                  </a:lnTo>
                  <a:lnTo>
                    <a:pt x="1208" y="1004"/>
                  </a:lnTo>
                  <a:lnTo>
                    <a:pt x="1208" y="1002"/>
                  </a:lnTo>
                  <a:lnTo>
                    <a:pt x="1206" y="1000"/>
                  </a:lnTo>
                  <a:lnTo>
                    <a:pt x="1208" y="998"/>
                  </a:lnTo>
                  <a:lnTo>
                    <a:pt x="1208" y="995"/>
                  </a:lnTo>
                  <a:lnTo>
                    <a:pt x="1209" y="994"/>
                  </a:lnTo>
                  <a:lnTo>
                    <a:pt x="1210" y="993"/>
                  </a:lnTo>
                  <a:lnTo>
                    <a:pt x="1211" y="991"/>
                  </a:lnTo>
                  <a:lnTo>
                    <a:pt x="1213" y="989"/>
                  </a:lnTo>
                  <a:lnTo>
                    <a:pt x="1214" y="988"/>
                  </a:lnTo>
                  <a:lnTo>
                    <a:pt x="1215" y="978"/>
                  </a:lnTo>
                  <a:close/>
                  <a:moveTo>
                    <a:pt x="1206" y="1014"/>
                  </a:moveTo>
                  <a:lnTo>
                    <a:pt x="1210" y="1014"/>
                  </a:lnTo>
                  <a:lnTo>
                    <a:pt x="1206" y="1035"/>
                  </a:lnTo>
                  <a:lnTo>
                    <a:pt x="1204" y="1035"/>
                  </a:lnTo>
                  <a:lnTo>
                    <a:pt x="1206" y="1014"/>
                  </a:lnTo>
                  <a:close/>
                  <a:moveTo>
                    <a:pt x="1174" y="1296"/>
                  </a:moveTo>
                  <a:lnTo>
                    <a:pt x="1175" y="1286"/>
                  </a:lnTo>
                  <a:lnTo>
                    <a:pt x="1175" y="1278"/>
                  </a:lnTo>
                  <a:lnTo>
                    <a:pt x="1177" y="1270"/>
                  </a:lnTo>
                  <a:lnTo>
                    <a:pt x="1177" y="1261"/>
                  </a:lnTo>
                  <a:lnTo>
                    <a:pt x="1177" y="1253"/>
                  </a:lnTo>
                  <a:lnTo>
                    <a:pt x="1177" y="1245"/>
                  </a:lnTo>
                  <a:lnTo>
                    <a:pt x="1177" y="1237"/>
                  </a:lnTo>
                  <a:lnTo>
                    <a:pt x="1178" y="1228"/>
                  </a:lnTo>
                  <a:lnTo>
                    <a:pt x="1179" y="1218"/>
                  </a:lnTo>
                  <a:lnTo>
                    <a:pt x="1180" y="1208"/>
                  </a:lnTo>
                  <a:lnTo>
                    <a:pt x="1180" y="1207"/>
                  </a:lnTo>
                  <a:lnTo>
                    <a:pt x="1180" y="1208"/>
                  </a:lnTo>
                  <a:lnTo>
                    <a:pt x="1180" y="1209"/>
                  </a:lnTo>
                  <a:lnTo>
                    <a:pt x="1180" y="1211"/>
                  </a:lnTo>
                  <a:lnTo>
                    <a:pt x="1182" y="1211"/>
                  </a:lnTo>
                  <a:lnTo>
                    <a:pt x="1182" y="1212"/>
                  </a:lnTo>
                  <a:lnTo>
                    <a:pt x="1183" y="1212"/>
                  </a:lnTo>
                  <a:lnTo>
                    <a:pt x="1183" y="1213"/>
                  </a:lnTo>
                  <a:lnTo>
                    <a:pt x="1192" y="1150"/>
                  </a:lnTo>
                  <a:lnTo>
                    <a:pt x="1190" y="1167"/>
                  </a:lnTo>
                  <a:lnTo>
                    <a:pt x="1189" y="1185"/>
                  </a:lnTo>
                  <a:lnTo>
                    <a:pt x="1187" y="1203"/>
                  </a:lnTo>
                  <a:lnTo>
                    <a:pt x="1184" y="1222"/>
                  </a:lnTo>
                  <a:lnTo>
                    <a:pt x="1182" y="1240"/>
                  </a:lnTo>
                  <a:lnTo>
                    <a:pt x="1179" y="1259"/>
                  </a:lnTo>
                  <a:lnTo>
                    <a:pt x="1177" y="1278"/>
                  </a:lnTo>
                  <a:lnTo>
                    <a:pt x="1174" y="1297"/>
                  </a:lnTo>
                  <a:lnTo>
                    <a:pt x="1174" y="1316"/>
                  </a:lnTo>
                  <a:lnTo>
                    <a:pt x="1174" y="1334"/>
                  </a:lnTo>
                  <a:lnTo>
                    <a:pt x="1172" y="1332"/>
                  </a:lnTo>
                  <a:lnTo>
                    <a:pt x="1171" y="1329"/>
                  </a:lnTo>
                  <a:lnTo>
                    <a:pt x="1171" y="1326"/>
                  </a:lnTo>
                  <a:lnTo>
                    <a:pt x="1172" y="1322"/>
                  </a:lnTo>
                  <a:lnTo>
                    <a:pt x="1172" y="1317"/>
                  </a:lnTo>
                  <a:lnTo>
                    <a:pt x="1173" y="1313"/>
                  </a:lnTo>
                  <a:lnTo>
                    <a:pt x="1174" y="1308"/>
                  </a:lnTo>
                  <a:lnTo>
                    <a:pt x="1174" y="1303"/>
                  </a:lnTo>
                  <a:lnTo>
                    <a:pt x="1173" y="1300"/>
                  </a:lnTo>
                  <a:lnTo>
                    <a:pt x="1171" y="1296"/>
                  </a:lnTo>
                  <a:lnTo>
                    <a:pt x="1174" y="1296"/>
                  </a:lnTo>
                  <a:close/>
                  <a:moveTo>
                    <a:pt x="1174" y="1774"/>
                  </a:moveTo>
                  <a:lnTo>
                    <a:pt x="1172" y="1769"/>
                  </a:lnTo>
                  <a:lnTo>
                    <a:pt x="1171" y="1764"/>
                  </a:lnTo>
                  <a:lnTo>
                    <a:pt x="1169" y="1757"/>
                  </a:lnTo>
                  <a:lnTo>
                    <a:pt x="1168" y="1753"/>
                  </a:lnTo>
                  <a:lnTo>
                    <a:pt x="1167" y="1746"/>
                  </a:lnTo>
                  <a:lnTo>
                    <a:pt x="1166" y="1741"/>
                  </a:lnTo>
                  <a:lnTo>
                    <a:pt x="1166" y="1735"/>
                  </a:lnTo>
                  <a:lnTo>
                    <a:pt x="1164" y="1730"/>
                  </a:lnTo>
                  <a:lnTo>
                    <a:pt x="1164" y="1725"/>
                  </a:lnTo>
                  <a:lnTo>
                    <a:pt x="1166" y="1720"/>
                  </a:lnTo>
                  <a:lnTo>
                    <a:pt x="1167" y="1724"/>
                  </a:lnTo>
                  <a:lnTo>
                    <a:pt x="1167" y="1728"/>
                  </a:lnTo>
                  <a:lnTo>
                    <a:pt x="1168" y="1734"/>
                  </a:lnTo>
                  <a:lnTo>
                    <a:pt x="1168" y="1739"/>
                  </a:lnTo>
                  <a:lnTo>
                    <a:pt x="1169" y="1745"/>
                  </a:lnTo>
                  <a:lnTo>
                    <a:pt x="1171" y="1750"/>
                  </a:lnTo>
                  <a:lnTo>
                    <a:pt x="1171" y="1756"/>
                  </a:lnTo>
                  <a:lnTo>
                    <a:pt x="1172" y="1762"/>
                  </a:lnTo>
                  <a:lnTo>
                    <a:pt x="1173" y="1769"/>
                  </a:lnTo>
                  <a:lnTo>
                    <a:pt x="1174" y="1774"/>
                  </a:lnTo>
                  <a:close/>
                  <a:moveTo>
                    <a:pt x="1171" y="1341"/>
                  </a:moveTo>
                  <a:lnTo>
                    <a:pt x="1171" y="1358"/>
                  </a:lnTo>
                  <a:lnTo>
                    <a:pt x="1166" y="1358"/>
                  </a:lnTo>
                  <a:lnTo>
                    <a:pt x="1171" y="1341"/>
                  </a:lnTo>
                  <a:close/>
                  <a:moveTo>
                    <a:pt x="1166" y="1406"/>
                  </a:moveTo>
                  <a:lnTo>
                    <a:pt x="1168" y="1406"/>
                  </a:lnTo>
                  <a:lnTo>
                    <a:pt x="1168" y="1426"/>
                  </a:lnTo>
                  <a:lnTo>
                    <a:pt x="1166" y="1426"/>
                  </a:lnTo>
                  <a:lnTo>
                    <a:pt x="1166" y="1406"/>
                  </a:lnTo>
                  <a:close/>
                  <a:moveTo>
                    <a:pt x="1166" y="1714"/>
                  </a:moveTo>
                  <a:lnTo>
                    <a:pt x="1162" y="1682"/>
                  </a:lnTo>
                  <a:lnTo>
                    <a:pt x="1166" y="1705"/>
                  </a:lnTo>
                  <a:lnTo>
                    <a:pt x="1166" y="1714"/>
                  </a:lnTo>
                  <a:close/>
                  <a:moveTo>
                    <a:pt x="1162" y="1676"/>
                  </a:moveTo>
                  <a:lnTo>
                    <a:pt x="1161" y="1665"/>
                  </a:lnTo>
                  <a:lnTo>
                    <a:pt x="1161" y="1654"/>
                  </a:lnTo>
                  <a:lnTo>
                    <a:pt x="1159" y="1642"/>
                  </a:lnTo>
                  <a:lnTo>
                    <a:pt x="1158" y="1631"/>
                  </a:lnTo>
                  <a:lnTo>
                    <a:pt x="1157" y="1620"/>
                  </a:lnTo>
                  <a:lnTo>
                    <a:pt x="1156" y="1610"/>
                  </a:lnTo>
                  <a:lnTo>
                    <a:pt x="1156" y="1600"/>
                  </a:lnTo>
                  <a:lnTo>
                    <a:pt x="1156" y="1590"/>
                  </a:lnTo>
                  <a:lnTo>
                    <a:pt x="1157" y="1582"/>
                  </a:lnTo>
                  <a:lnTo>
                    <a:pt x="1159" y="1574"/>
                  </a:lnTo>
                  <a:lnTo>
                    <a:pt x="1161" y="1586"/>
                  </a:lnTo>
                  <a:lnTo>
                    <a:pt x="1162" y="1595"/>
                  </a:lnTo>
                  <a:lnTo>
                    <a:pt x="1162" y="1605"/>
                  </a:lnTo>
                  <a:lnTo>
                    <a:pt x="1162" y="1616"/>
                  </a:lnTo>
                  <a:lnTo>
                    <a:pt x="1162" y="1626"/>
                  </a:lnTo>
                  <a:lnTo>
                    <a:pt x="1162" y="1636"/>
                  </a:lnTo>
                  <a:lnTo>
                    <a:pt x="1162" y="1646"/>
                  </a:lnTo>
                  <a:lnTo>
                    <a:pt x="1162" y="1656"/>
                  </a:lnTo>
                  <a:lnTo>
                    <a:pt x="1162" y="1666"/>
                  </a:lnTo>
                  <a:lnTo>
                    <a:pt x="1162" y="1676"/>
                  </a:lnTo>
                  <a:close/>
                  <a:moveTo>
                    <a:pt x="1162" y="1466"/>
                  </a:moveTo>
                  <a:lnTo>
                    <a:pt x="1159" y="1566"/>
                  </a:lnTo>
                  <a:lnTo>
                    <a:pt x="1158" y="1556"/>
                  </a:lnTo>
                  <a:lnTo>
                    <a:pt x="1157" y="1546"/>
                  </a:lnTo>
                  <a:lnTo>
                    <a:pt x="1157" y="1536"/>
                  </a:lnTo>
                  <a:lnTo>
                    <a:pt x="1157" y="1526"/>
                  </a:lnTo>
                  <a:lnTo>
                    <a:pt x="1157" y="1515"/>
                  </a:lnTo>
                  <a:lnTo>
                    <a:pt x="1158" y="1505"/>
                  </a:lnTo>
                  <a:lnTo>
                    <a:pt x="1158" y="1495"/>
                  </a:lnTo>
                  <a:lnTo>
                    <a:pt x="1159" y="1485"/>
                  </a:lnTo>
                  <a:lnTo>
                    <a:pt x="1161" y="1475"/>
                  </a:lnTo>
                  <a:lnTo>
                    <a:pt x="1162" y="1466"/>
                  </a:lnTo>
                  <a:close/>
                  <a:moveTo>
                    <a:pt x="1047" y="1008"/>
                  </a:moveTo>
                  <a:lnTo>
                    <a:pt x="1054" y="1009"/>
                  </a:lnTo>
                  <a:lnTo>
                    <a:pt x="1061" y="1010"/>
                  </a:lnTo>
                  <a:lnTo>
                    <a:pt x="1069" y="1013"/>
                  </a:lnTo>
                  <a:lnTo>
                    <a:pt x="1076" y="1015"/>
                  </a:lnTo>
                  <a:lnTo>
                    <a:pt x="1084" y="1019"/>
                  </a:lnTo>
                  <a:lnTo>
                    <a:pt x="1090" y="1023"/>
                  </a:lnTo>
                  <a:lnTo>
                    <a:pt x="1096" y="1028"/>
                  </a:lnTo>
                  <a:lnTo>
                    <a:pt x="1101" y="1033"/>
                  </a:lnTo>
                  <a:lnTo>
                    <a:pt x="1105" y="1039"/>
                  </a:lnTo>
                  <a:lnTo>
                    <a:pt x="1109" y="1046"/>
                  </a:lnTo>
                  <a:lnTo>
                    <a:pt x="1109" y="1052"/>
                  </a:lnTo>
                  <a:lnTo>
                    <a:pt x="1106" y="1052"/>
                  </a:lnTo>
                  <a:lnTo>
                    <a:pt x="1105" y="1054"/>
                  </a:lnTo>
                  <a:lnTo>
                    <a:pt x="1104" y="1054"/>
                  </a:lnTo>
                  <a:lnTo>
                    <a:pt x="1104" y="1055"/>
                  </a:lnTo>
                  <a:lnTo>
                    <a:pt x="1104" y="1056"/>
                  </a:lnTo>
                  <a:lnTo>
                    <a:pt x="1104" y="1059"/>
                  </a:lnTo>
                  <a:lnTo>
                    <a:pt x="1105" y="1060"/>
                  </a:lnTo>
                  <a:lnTo>
                    <a:pt x="1106" y="1061"/>
                  </a:lnTo>
                  <a:lnTo>
                    <a:pt x="1106" y="1062"/>
                  </a:lnTo>
                  <a:lnTo>
                    <a:pt x="1107" y="1064"/>
                  </a:lnTo>
                  <a:lnTo>
                    <a:pt x="1109" y="1065"/>
                  </a:lnTo>
                  <a:lnTo>
                    <a:pt x="1114" y="1062"/>
                  </a:lnTo>
                  <a:lnTo>
                    <a:pt x="1118" y="1060"/>
                  </a:lnTo>
                  <a:lnTo>
                    <a:pt x="1122" y="1055"/>
                  </a:lnTo>
                  <a:lnTo>
                    <a:pt x="1125" y="1050"/>
                  </a:lnTo>
                  <a:lnTo>
                    <a:pt x="1127" y="1044"/>
                  </a:lnTo>
                  <a:lnTo>
                    <a:pt x="1131" y="1038"/>
                  </a:lnTo>
                  <a:lnTo>
                    <a:pt x="1135" y="1033"/>
                  </a:lnTo>
                  <a:lnTo>
                    <a:pt x="1138" y="1028"/>
                  </a:lnTo>
                  <a:lnTo>
                    <a:pt x="1143" y="1025"/>
                  </a:lnTo>
                  <a:lnTo>
                    <a:pt x="1151" y="1023"/>
                  </a:lnTo>
                  <a:lnTo>
                    <a:pt x="1151" y="1026"/>
                  </a:lnTo>
                  <a:lnTo>
                    <a:pt x="1152" y="1030"/>
                  </a:lnTo>
                  <a:lnTo>
                    <a:pt x="1152" y="1034"/>
                  </a:lnTo>
                  <a:lnTo>
                    <a:pt x="1153" y="1038"/>
                  </a:lnTo>
                  <a:lnTo>
                    <a:pt x="1154" y="1041"/>
                  </a:lnTo>
                  <a:lnTo>
                    <a:pt x="1156" y="1045"/>
                  </a:lnTo>
                  <a:lnTo>
                    <a:pt x="1156" y="1049"/>
                  </a:lnTo>
                  <a:lnTo>
                    <a:pt x="1156" y="1052"/>
                  </a:lnTo>
                  <a:lnTo>
                    <a:pt x="1154" y="1056"/>
                  </a:lnTo>
                  <a:lnTo>
                    <a:pt x="1153" y="1061"/>
                  </a:lnTo>
                  <a:lnTo>
                    <a:pt x="1143" y="1065"/>
                  </a:lnTo>
                  <a:lnTo>
                    <a:pt x="1132" y="1067"/>
                  </a:lnTo>
                  <a:lnTo>
                    <a:pt x="1121" y="1070"/>
                  </a:lnTo>
                  <a:lnTo>
                    <a:pt x="1110" y="1071"/>
                  </a:lnTo>
                  <a:lnTo>
                    <a:pt x="1099" y="1072"/>
                  </a:lnTo>
                  <a:lnTo>
                    <a:pt x="1088" y="1073"/>
                  </a:lnTo>
                  <a:lnTo>
                    <a:pt x="1075" y="1073"/>
                  </a:lnTo>
                  <a:lnTo>
                    <a:pt x="1064" y="1073"/>
                  </a:lnTo>
                  <a:lnTo>
                    <a:pt x="1053" y="1073"/>
                  </a:lnTo>
                  <a:lnTo>
                    <a:pt x="1043" y="1073"/>
                  </a:lnTo>
                  <a:lnTo>
                    <a:pt x="1047" y="1008"/>
                  </a:lnTo>
                  <a:close/>
                  <a:moveTo>
                    <a:pt x="903" y="563"/>
                  </a:moveTo>
                  <a:lnTo>
                    <a:pt x="910" y="569"/>
                  </a:lnTo>
                  <a:lnTo>
                    <a:pt x="919" y="574"/>
                  </a:lnTo>
                  <a:lnTo>
                    <a:pt x="929" y="579"/>
                  </a:lnTo>
                  <a:lnTo>
                    <a:pt x="939" y="582"/>
                  </a:lnTo>
                  <a:lnTo>
                    <a:pt x="949" y="586"/>
                  </a:lnTo>
                  <a:lnTo>
                    <a:pt x="960" y="590"/>
                  </a:lnTo>
                  <a:lnTo>
                    <a:pt x="970" y="595"/>
                  </a:lnTo>
                  <a:lnTo>
                    <a:pt x="978" y="600"/>
                  </a:lnTo>
                  <a:lnTo>
                    <a:pt x="986" y="606"/>
                  </a:lnTo>
                  <a:lnTo>
                    <a:pt x="992" y="613"/>
                  </a:lnTo>
                  <a:lnTo>
                    <a:pt x="1001" y="655"/>
                  </a:lnTo>
                  <a:lnTo>
                    <a:pt x="1007" y="696"/>
                  </a:lnTo>
                  <a:lnTo>
                    <a:pt x="1012" y="734"/>
                  </a:lnTo>
                  <a:lnTo>
                    <a:pt x="1016" y="773"/>
                  </a:lnTo>
                  <a:lnTo>
                    <a:pt x="1018" y="811"/>
                  </a:lnTo>
                  <a:lnTo>
                    <a:pt x="1019" y="850"/>
                  </a:lnTo>
                  <a:lnTo>
                    <a:pt x="1021" y="888"/>
                  </a:lnTo>
                  <a:lnTo>
                    <a:pt x="1022" y="929"/>
                  </a:lnTo>
                  <a:lnTo>
                    <a:pt x="1023" y="971"/>
                  </a:lnTo>
                  <a:lnTo>
                    <a:pt x="1026" y="1014"/>
                  </a:lnTo>
                  <a:lnTo>
                    <a:pt x="1023" y="1046"/>
                  </a:lnTo>
                  <a:lnTo>
                    <a:pt x="1019" y="1078"/>
                  </a:lnTo>
                  <a:lnTo>
                    <a:pt x="1014" y="1109"/>
                  </a:lnTo>
                  <a:lnTo>
                    <a:pt x="1009" y="1141"/>
                  </a:lnTo>
                  <a:lnTo>
                    <a:pt x="1004" y="1174"/>
                  </a:lnTo>
                  <a:lnTo>
                    <a:pt x="1000" y="1205"/>
                  </a:lnTo>
                  <a:lnTo>
                    <a:pt x="993" y="1234"/>
                  </a:lnTo>
                  <a:lnTo>
                    <a:pt x="987" y="1264"/>
                  </a:lnTo>
                  <a:lnTo>
                    <a:pt x="981" y="1294"/>
                  </a:lnTo>
                  <a:lnTo>
                    <a:pt x="975" y="1322"/>
                  </a:lnTo>
                  <a:lnTo>
                    <a:pt x="974" y="1321"/>
                  </a:lnTo>
                  <a:lnTo>
                    <a:pt x="972" y="1317"/>
                  </a:lnTo>
                  <a:lnTo>
                    <a:pt x="972" y="1315"/>
                  </a:lnTo>
                  <a:lnTo>
                    <a:pt x="971" y="1310"/>
                  </a:lnTo>
                  <a:lnTo>
                    <a:pt x="971" y="1306"/>
                  </a:lnTo>
                  <a:lnTo>
                    <a:pt x="971" y="1301"/>
                  </a:lnTo>
                  <a:lnTo>
                    <a:pt x="971" y="1296"/>
                  </a:lnTo>
                  <a:lnTo>
                    <a:pt x="971" y="1291"/>
                  </a:lnTo>
                  <a:lnTo>
                    <a:pt x="970" y="1287"/>
                  </a:lnTo>
                  <a:lnTo>
                    <a:pt x="969" y="1284"/>
                  </a:lnTo>
                  <a:lnTo>
                    <a:pt x="972" y="1287"/>
                  </a:lnTo>
                  <a:lnTo>
                    <a:pt x="971" y="1282"/>
                  </a:lnTo>
                  <a:lnTo>
                    <a:pt x="971" y="1279"/>
                  </a:lnTo>
                  <a:lnTo>
                    <a:pt x="972" y="1276"/>
                  </a:lnTo>
                  <a:lnTo>
                    <a:pt x="972" y="1274"/>
                  </a:lnTo>
                  <a:lnTo>
                    <a:pt x="974" y="1271"/>
                  </a:lnTo>
                  <a:lnTo>
                    <a:pt x="974" y="1269"/>
                  </a:lnTo>
                  <a:lnTo>
                    <a:pt x="975" y="1268"/>
                  </a:lnTo>
                  <a:lnTo>
                    <a:pt x="975" y="1265"/>
                  </a:lnTo>
                  <a:lnTo>
                    <a:pt x="975" y="1263"/>
                  </a:lnTo>
                  <a:lnTo>
                    <a:pt x="975" y="1260"/>
                  </a:lnTo>
                  <a:lnTo>
                    <a:pt x="972" y="1260"/>
                  </a:lnTo>
                  <a:lnTo>
                    <a:pt x="976" y="1258"/>
                  </a:lnTo>
                  <a:lnTo>
                    <a:pt x="977" y="1255"/>
                  </a:lnTo>
                  <a:lnTo>
                    <a:pt x="977" y="1252"/>
                  </a:lnTo>
                  <a:lnTo>
                    <a:pt x="977" y="1248"/>
                  </a:lnTo>
                  <a:lnTo>
                    <a:pt x="977" y="1244"/>
                  </a:lnTo>
                  <a:lnTo>
                    <a:pt x="976" y="1239"/>
                  </a:lnTo>
                  <a:lnTo>
                    <a:pt x="976" y="1235"/>
                  </a:lnTo>
                  <a:lnTo>
                    <a:pt x="977" y="1232"/>
                  </a:lnTo>
                  <a:lnTo>
                    <a:pt x="980" y="1228"/>
                  </a:lnTo>
                  <a:lnTo>
                    <a:pt x="983" y="1224"/>
                  </a:lnTo>
                  <a:lnTo>
                    <a:pt x="972" y="1222"/>
                  </a:lnTo>
                  <a:lnTo>
                    <a:pt x="971" y="1222"/>
                  </a:lnTo>
                  <a:lnTo>
                    <a:pt x="970" y="1222"/>
                  </a:lnTo>
                  <a:lnTo>
                    <a:pt x="969" y="1222"/>
                  </a:lnTo>
                  <a:lnTo>
                    <a:pt x="967" y="1221"/>
                  </a:lnTo>
                  <a:lnTo>
                    <a:pt x="969" y="1221"/>
                  </a:lnTo>
                  <a:lnTo>
                    <a:pt x="969" y="1222"/>
                  </a:lnTo>
                  <a:lnTo>
                    <a:pt x="970" y="1222"/>
                  </a:lnTo>
                  <a:lnTo>
                    <a:pt x="972" y="1222"/>
                  </a:lnTo>
                  <a:lnTo>
                    <a:pt x="975" y="1222"/>
                  </a:lnTo>
                  <a:lnTo>
                    <a:pt x="976" y="1222"/>
                  </a:lnTo>
                  <a:lnTo>
                    <a:pt x="977" y="1222"/>
                  </a:lnTo>
                  <a:lnTo>
                    <a:pt x="978" y="1222"/>
                  </a:lnTo>
                  <a:lnTo>
                    <a:pt x="981" y="1221"/>
                  </a:lnTo>
                  <a:lnTo>
                    <a:pt x="982" y="1221"/>
                  </a:lnTo>
                  <a:lnTo>
                    <a:pt x="982" y="1219"/>
                  </a:lnTo>
                  <a:lnTo>
                    <a:pt x="983" y="1218"/>
                  </a:lnTo>
                  <a:lnTo>
                    <a:pt x="983" y="1217"/>
                  </a:lnTo>
                  <a:lnTo>
                    <a:pt x="983" y="1216"/>
                  </a:lnTo>
                  <a:lnTo>
                    <a:pt x="975" y="1213"/>
                  </a:lnTo>
                  <a:lnTo>
                    <a:pt x="974" y="1213"/>
                  </a:lnTo>
                  <a:lnTo>
                    <a:pt x="972" y="1213"/>
                  </a:lnTo>
                  <a:lnTo>
                    <a:pt x="971" y="1213"/>
                  </a:lnTo>
                  <a:lnTo>
                    <a:pt x="970" y="1213"/>
                  </a:lnTo>
                  <a:lnTo>
                    <a:pt x="969" y="1212"/>
                  </a:lnTo>
                  <a:lnTo>
                    <a:pt x="967" y="1212"/>
                  </a:lnTo>
                  <a:lnTo>
                    <a:pt x="967" y="1211"/>
                  </a:lnTo>
                  <a:lnTo>
                    <a:pt x="966" y="1211"/>
                  </a:lnTo>
                  <a:lnTo>
                    <a:pt x="966" y="1209"/>
                  </a:lnTo>
                  <a:lnTo>
                    <a:pt x="975" y="1213"/>
                  </a:lnTo>
                  <a:lnTo>
                    <a:pt x="977" y="1212"/>
                  </a:lnTo>
                  <a:lnTo>
                    <a:pt x="978" y="1209"/>
                  </a:lnTo>
                  <a:lnTo>
                    <a:pt x="980" y="1208"/>
                  </a:lnTo>
                  <a:lnTo>
                    <a:pt x="980" y="1206"/>
                  </a:lnTo>
                  <a:lnTo>
                    <a:pt x="980" y="1205"/>
                  </a:lnTo>
                  <a:lnTo>
                    <a:pt x="980" y="1202"/>
                  </a:lnTo>
                  <a:lnTo>
                    <a:pt x="978" y="1201"/>
                  </a:lnTo>
                  <a:lnTo>
                    <a:pt x="978" y="1198"/>
                  </a:lnTo>
                  <a:lnTo>
                    <a:pt x="977" y="1197"/>
                  </a:lnTo>
                  <a:lnTo>
                    <a:pt x="976" y="1196"/>
                  </a:lnTo>
                  <a:lnTo>
                    <a:pt x="975" y="1195"/>
                  </a:lnTo>
                  <a:lnTo>
                    <a:pt x="976" y="1195"/>
                  </a:lnTo>
                  <a:lnTo>
                    <a:pt x="976" y="1196"/>
                  </a:lnTo>
                  <a:lnTo>
                    <a:pt x="977" y="1196"/>
                  </a:lnTo>
                  <a:lnTo>
                    <a:pt x="977" y="1197"/>
                  </a:lnTo>
                  <a:lnTo>
                    <a:pt x="978" y="1197"/>
                  </a:lnTo>
                  <a:lnTo>
                    <a:pt x="978" y="1198"/>
                  </a:lnTo>
                  <a:lnTo>
                    <a:pt x="980" y="1198"/>
                  </a:lnTo>
                  <a:lnTo>
                    <a:pt x="981" y="1198"/>
                  </a:lnTo>
                  <a:lnTo>
                    <a:pt x="987" y="1192"/>
                  </a:lnTo>
                  <a:lnTo>
                    <a:pt x="985" y="1191"/>
                  </a:lnTo>
                  <a:lnTo>
                    <a:pt x="983" y="1190"/>
                  </a:lnTo>
                  <a:lnTo>
                    <a:pt x="982" y="1187"/>
                  </a:lnTo>
                  <a:lnTo>
                    <a:pt x="982" y="1185"/>
                  </a:lnTo>
                  <a:lnTo>
                    <a:pt x="982" y="1183"/>
                  </a:lnTo>
                  <a:lnTo>
                    <a:pt x="982" y="1181"/>
                  </a:lnTo>
                  <a:lnTo>
                    <a:pt x="982" y="1179"/>
                  </a:lnTo>
                  <a:lnTo>
                    <a:pt x="981" y="1177"/>
                  </a:lnTo>
                  <a:lnTo>
                    <a:pt x="980" y="1175"/>
                  </a:lnTo>
                  <a:lnTo>
                    <a:pt x="977" y="1175"/>
                  </a:lnTo>
                  <a:lnTo>
                    <a:pt x="976" y="1175"/>
                  </a:lnTo>
                  <a:lnTo>
                    <a:pt x="975" y="1175"/>
                  </a:lnTo>
                  <a:lnTo>
                    <a:pt x="974" y="1175"/>
                  </a:lnTo>
                  <a:lnTo>
                    <a:pt x="972" y="1175"/>
                  </a:lnTo>
                  <a:lnTo>
                    <a:pt x="972" y="1174"/>
                  </a:lnTo>
                  <a:lnTo>
                    <a:pt x="974" y="1174"/>
                  </a:lnTo>
                  <a:lnTo>
                    <a:pt x="975" y="1174"/>
                  </a:lnTo>
                  <a:lnTo>
                    <a:pt x="976" y="1174"/>
                  </a:lnTo>
                  <a:lnTo>
                    <a:pt x="977" y="1175"/>
                  </a:lnTo>
                  <a:lnTo>
                    <a:pt x="977" y="1174"/>
                  </a:lnTo>
                  <a:lnTo>
                    <a:pt x="978" y="1174"/>
                  </a:lnTo>
                  <a:lnTo>
                    <a:pt x="980" y="1172"/>
                  </a:lnTo>
                  <a:lnTo>
                    <a:pt x="981" y="1171"/>
                  </a:lnTo>
                  <a:lnTo>
                    <a:pt x="981" y="1170"/>
                  </a:lnTo>
                  <a:lnTo>
                    <a:pt x="982" y="1169"/>
                  </a:lnTo>
                  <a:lnTo>
                    <a:pt x="982" y="1167"/>
                  </a:lnTo>
                  <a:lnTo>
                    <a:pt x="983" y="1166"/>
                  </a:lnTo>
                  <a:lnTo>
                    <a:pt x="983" y="1164"/>
                  </a:lnTo>
                  <a:lnTo>
                    <a:pt x="983" y="1162"/>
                  </a:lnTo>
                  <a:lnTo>
                    <a:pt x="980" y="1160"/>
                  </a:lnTo>
                  <a:lnTo>
                    <a:pt x="977" y="1159"/>
                  </a:lnTo>
                  <a:lnTo>
                    <a:pt x="975" y="1156"/>
                  </a:lnTo>
                  <a:lnTo>
                    <a:pt x="975" y="1155"/>
                  </a:lnTo>
                  <a:lnTo>
                    <a:pt x="974" y="1153"/>
                  </a:lnTo>
                  <a:lnTo>
                    <a:pt x="974" y="1150"/>
                  </a:lnTo>
                  <a:lnTo>
                    <a:pt x="974" y="1148"/>
                  </a:lnTo>
                  <a:lnTo>
                    <a:pt x="974" y="1145"/>
                  </a:lnTo>
                  <a:lnTo>
                    <a:pt x="972" y="1143"/>
                  </a:lnTo>
                  <a:lnTo>
                    <a:pt x="972" y="1139"/>
                  </a:lnTo>
                  <a:lnTo>
                    <a:pt x="974" y="1139"/>
                  </a:lnTo>
                  <a:lnTo>
                    <a:pt x="975" y="1138"/>
                  </a:lnTo>
                  <a:lnTo>
                    <a:pt x="976" y="1138"/>
                  </a:lnTo>
                  <a:lnTo>
                    <a:pt x="976" y="1136"/>
                  </a:lnTo>
                  <a:lnTo>
                    <a:pt x="977" y="1135"/>
                  </a:lnTo>
                  <a:lnTo>
                    <a:pt x="978" y="1135"/>
                  </a:lnTo>
                  <a:lnTo>
                    <a:pt x="978" y="1134"/>
                  </a:lnTo>
                  <a:lnTo>
                    <a:pt x="980" y="1133"/>
                  </a:lnTo>
                  <a:lnTo>
                    <a:pt x="981" y="1133"/>
                  </a:lnTo>
                  <a:lnTo>
                    <a:pt x="978" y="1130"/>
                  </a:lnTo>
                  <a:lnTo>
                    <a:pt x="977" y="1130"/>
                  </a:lnTo>
                  <a:lnTo>
                    <a:pt x="976" y="1129"/>
                  </a:lnTo>
                  <a:lnTo>
                    <a:pt x="975" y="1130"/>
                  </a:lnTo>
                  <a:lnTo>
                    <a:pt x="974" y="1130"/>
                  </a:lnTo>
                  <a:lnTo>
                    <a:pt x="971" y="1132"/>
                  </a:lnTo>
                  <a:lnTo>
                    <a:pt x="970" y="1132"/>
                  </a:lnTo>
                  <a:lnTo>
                    <a:pt x="969" y="1130"/>
                  </a:lnTo>
                  <a:lnTo>
                    <a:pt x="967" y="1129"/>
                  </a:lnTo>
                  <a:lnTo>
                    <a:pt x="966" y="1127"/>
                  </a:lnTo>
                  <a:lnTo>
                    <a:pt x="975" y="1127"/>
                  </a:lnTo>
                  <a:lnTo>
                    <a:pt x="974" y="1125"/>
                  </a:lnTo>
                  <a:lnTo>
                    <a:pt x="972" y="1123"/>
                  </a:lnTo>
                  <a:lnTo>
                    <a:pt x="972" y="1122"/>
                  </a:lnTo>
                  <a:lnTo>
                    <a:pt x="971" y="1119"/>
                  </a:lnTo>
                  <a:lnTo>
                    <a:pt x="971" y="1117"/>
                  </a:lnTo>
                  <a:lnTo>
                    <a:pt x="970" y="1114"/>
                  </a:lnTo>
                  <a:lnTo>
                    <a:pt x="969" y="1112"/>
                  </a:lnTo>
                  <a:lnTo>
                    <a:pt x="967" y="1109"/>
                  </a:lnTo>
                  <a:lnTo>
                    <a:pt x="965" y="1107"/>
                  </a:lnTo>
                  <a:lnTo>
                    <a:pt x="962" y="1106"/>
                  </a:lnTo>
                  <a:lnTo>
                    <a:pt x="954" y="1118"/>
                  </a:lnTo>
                  <a:lnTo>
                    <a:pt x="957" y="1120"/>
                  </a:lnTo>
                  <a:lnTo>
                    <a:pt x="960" y="1118"/>
                  </a:lnTo>
                  <a:lnTo>
                    <a:pt x="960" y="1123"/>
                  </a:lnTo>
                  <a:lnTo>
                    <a:pt x="960" y="1127"/>
                  </a:lnTo>
                  <a:lnTo>
                    <a:pt x="960" y="1129"/>
                  </a:lnTo>
                  <a:lnTo>
                    <a:pt x="959" y="1129"/>
                  </a:lnTo>
                  <a:lnTo>
                    <a:pt x="957" y="1130"/>
                  </a:lnTo>
                  <a:lnTo>
                    <a:pt x="956" y="1130"/>
                  </a:lnTo>
                  <a:lnTo>
                    <a:pt x="954" y="1130"/>
                  </a:lnTo>
                  <a:lnTo>
                    <a:pt x="950" y="1130"/>
                  </a:lnTo>
                  <a:lnTo>
                    <a:pt x="946" y="1133"/>
                  </a:lnTo>
                  <a:lnTo>
                    <a:pt x="943" y="1135"/>
                  </a:lnTo>
                  <a:lnTo>
                    <a:pt x="945" y="1148"/>
                  </a:lnTo>
                  <a:lnTo>
                    <a:pt x="943" y="1148"/>
                  </a:lnTo>
                  <a:lnTo>
                    <a:pt x="943" y="1165"/>
                  </a:lnTo>
                  <a:lnTo>
                    <a:pt x="940" y="1164"/>
                  </a:lnTo>
                  <a:lnTo>
                    <a:pt x="939" y="1164"/>
                  </a:lnTo>
                  <a:lnTo>
                    <a:pt x="938" y="1162"/>
                  </a:lnTo>
                  <a:lnTo>
                    <a:pt x="936" y="1161"/>
                  </a:lnTo>
                  <a:lnTo>
                    <a:pt x="935" y="1160"/>
                  </a:lnTo>
                  <a:lnTo>
                    <a:pt x="934" y="1158"/>
                  </a:lnTo>
                  <a:lnTo>
                    <a:pt x="933" y="1156"/>
                  </a:lnTo>
                  <a:lnTo>
                    <a:pt x="933" y="1154"/>
                  </a:lnTo>
                  <a:lnTo>
                    <a:pt x="933" y="1153"/>
                  </a:lnTo>
                  <a:lnTo>
                    <a:pt x="933" y="1150"/>
                  </a:lnTo>
                  <a:lnTo>
                    <a:pt x="939" y="1150"/>
                  </a:lnTo>
                  <a:lnTo>
                    <a:pt x="938" y="1148"/>
                  </a:lnTo>
                  <a:lnTo>
                    <a:pt x="936" y="1145"/>
                  </a:lnTo>
                  <a:lnTo>
                    <a:pt x="936" y="1143"/>
                  </a:lnTo>
                  <a:lnTo>
                    <a:pt x="936" y="1139"/>
                  </a:lnTo>
                  <a:lnTo>
                    <a:pt x="938" y="1136"/>
                  </a:lnTo>
                  <a:lnTo>
                    <a:pt x="940" y="1134"/>
                  </a:lnTo>
                  <a:lnTo>
                    <a:pt x="943" y="1132"/>
                  </a:lnTo>
                  <a:lnTo>
                    <a:pt x="945" y="1130"/>
                  </a:lnTo>
                  <a:lnTo>
                    <a:pt x="949" y="1129"/>
                  </a:lnTo>
                  <a:lnTo>
                    <a:pt x="954" y="1129"/>
                  </a:lnTo>
                  <a:lnTo>
                    <a:pt x="957" y="1127"/>
                  </a:lnTo>
                  <a:lnTo>
                    <a:pt x="955" y="1125"/>
                  </a:lnTo>
                  <a:lnTo>
                    <a:pt x="954" y="1123"/>
                  </a:lnTo>
                  <a:lnTo>
                    <a:pt x="951" y="1123"/>
                  </a:lnTo>
                  <a:lnTo>
                    <a:pt x="949" y="1122"/>
                  </a:lnTo>
                  <a:lnTo>
                    <a:pt x="946" y="1122"/>
                  </a:lnTo>
                  <a:lnTo>
                    <a:pt x="944" y="1122"/>
                  </a:lnTo>
                  <a:lnTo>
                    <a:pt x="943" y="1123"/>
                  </a:lnTo>
                  <a:lnTo>
                    <a:pt x="941" y="1124"/>
                  </a:lnTo>
                  <a:lnTo>
                    <a:pt x="941" y="1125"/>
                  </a:lnTo>
                  <a:lnTo>
                    <a:pt x="943" y="1127"/>
                  </a:lnTo>
                  <a:lnTo>
                    <a:pt x="938" y="1125"/>
                  </a:lnTo>
                  <a:lnTo>
                    <a:pt x="935" y="1123"/>
                  </a:lnTo>
                  <a:lnTo>
                    <a:pt x="934" y="1122"/>
                  </a:lnTo>
                  <a:lnTo>
                    <a:pt x="934" y="1119"/>
                  </a:lnTo>
                  <a:lnTo>
                    <a:pt x="934" y="1117"/>
                  </a:lnTo>
                  <a:lnTo>
                    <a:pt x="934" y="1114"/>
                  </a:lnTo>
                  <a:lnTo>
                    <a:pt x="934" y="1112"/>
                  </a:lnTo>
                  <a:lnTo>
                    <a:pt x="934" y="1108"/>
                  </a:lnTo>
                  <a:lnTo>
                    <a:pt x="933" y="1106"/>
                  </a:lnTo>
                  <a:lnTo>
                    <a:pt x="930" y="1103"/>
                  </a:lnTo>
                  <a:lnTo>
                    <a:pt x="925" y="1106"/>
                  </a:lnTo>
                  <a:lnTo>
                    <a:pt x="923" y="1108"/>
                  </a:lnTo>
                  <a:lnTo>
                    <a:pt x="921" y="1112"/>
                  </a:lnTo>
                  <a:lnTo>
                    <a:pt x="921" y="1115"/>
                  </a:lnTo>
                  <a:lnTo>
                    <a:pt x="923" y="1119"/>
                  </a:lnTo>
                  <a:lnTo>
                    <a:pt x="923" y="1123"/>
                  </a:lnTo>
                  <a:lnTo>
                    <a:pt x="924" y="1127"/>
                  </a:lnTo>
                  <a:lnTo>
                    <a:pt x="925" y="1130"/>
                  </a:lnTo>
                  <a:lnTo>
                    <a:pt x="925" y="1135"/>
                  </a:lnTo>
                  <a:lnTo>
                    <a:pt x="924" y="1139"/>
                  </a:lnTo>
                  <a:lnTo>
                    <a:pt x="924" y="1138"/>
                  </a:lnTo>
                  <a:lnTo>
                    <a:pt x="924" y="1136"/>
                  </a:lnTo>
                  <a:lnTo>
                    <a:pt x="924" y="1135"/>
                  </a:lnTo>
                  <a:lnTo>
                    <a:pt x="923" y="1134"/>
                  </a:lnTo>
                  <a:lnTo>
                    <a:pt x="921" y="1133"/>
                  </a:lnTo>
                  <a:lnTo>
                    <a:pt x="919" y="1133"/>
                  </a:lnTo>
                  <a:lnTo>
                    <a:pt x="917" y="1133"/>
                  </a:lnTo>
                  <a:lnTo>
                    <a:pt x="917" y="1134"/>
                  </a:lnTo>
                  <a:lnTo>
                    <a:pt x="917" y="1135"/>
                  </a:lnTo>
                  <a:lnTo>
                    <a:pt x="917" y="1136"/>
                  </a:lnTo>
                  <a:lnTo>
                    <a:pt x="917" y="1139"/>
                  </a:lnTo>
                  <a:lnTo>
                    <a:pt x="917" y="1140"/>
                  </a:lnTo>
                  <a:lnTo>
                    <a:pt x="917" y="1141"/>
                  </a:lnTo>
                  <a:lnTo>
                    <a:pt x="917" y="1143"/>
                  </a:lnTo>
                  <a:lnTo>
                    <a:pt x="915" y="1144"/>
                  </a:lnTo>
                  <a:lnTo>
                    <a:pt x="920" y="1148"/>
                  </a:lnTo>
                  <a:lnTo>
                    <a:pt x="923" y="1153"/>
                  </a:lnTo>
                  <a:lnTo>
                    <a:pt x="924" y="1158"/>
                  </a:lnTo>
                  <a:lnTo>
                    <a:pt x="924" y="1162"/>
                  </a:lnTo>
                  <a:lnTo>
                    <a:pt x="924" y="1169"/>
                  </a:lnTo>
                  <a:lnTo>
                    <a:pt x="923" y="1174"/>
                  </a:lnTo>
                  <a:lnTo>
                    <a:pt x="921" y="1179"/>
                  </a:lnTo>
                  <a:lnTo>
                    <a:pt x="920" y="1183"/>
                  </a:lnTo>
                  <a:lnTo>
                    <a:pt x="920" y="1188"/>
                  </a:lnTo>
                  <a:lnTo>
                    <a:pt x="921" y="1192"/>
                  </a:lnTo>
                  <a:lnTo>
                    <a:pt x="918" y="1192"/>
                  </a:lnTo>
                  <a:lnTo>
                    <a:pt x="918" y="1207"/>
                  </a:lnTo>
                  <a:lnTo>
                    <a:pt x="915" y="1207"/>
                  </a:lnTo>
                  <a:lnTo>
                    <a:pt x="914" y="1212"/>
                  </a:lnTo>
                  <a:lnTo>
                    <a:pt x="914" y="1217"/>
                  </a:lnTo>
                  <a:lnTo>
                    <a:pt x="915" y="1222"/>
                  </a:lnTo>
                  <a:lnTo>
                    <a:pt x="915" y="1227"/>
                  </a:lnTo>
                  <a:lnTo>
                    <a:pt x="917" y="1232"/>
                  </a:lnTo>
                  <a:lnTo>
                    <a:pt x="917" y="1237"/>
                  </a:lnTo>
                  <a:lnTo>
                    <a:pt x="918" y="1242"/>
                  </a:lnTo>
                  <a:lnTo>
                    <a:pt x="918" y="1245"/>
                  </a:lnTo>
                  <a:lnTo>
                    <a:pt x="917" y="1250"/>
                  </a:lnTo>
                  <a:lnTo>
                    <a:pt x="915" y="1254"/>
                  </a:lnTo>
                  <a:lnTo>
                    <a:pt x="909" y="1260"/>
                  </a:lnTo>
                  <a:lnTo>
                    <a:pt x="918" y="1269"/>
                  </a:lnTo>
                  <a:lnTo>
                    <a:pt x="917" y="1268"/>
                  </a:lnTo>
                  <a:lnTo>
                    <a:pt x="915" y="1266"/>
                  </a:lnTo>
                  <a:lnTo>
                    <a:pt x="914" y="1266"/>
                  </a:lnTo>
                  <a:lnTo>
                    <a:pt x="913" y="1268"/>
                  </a:lnTo>
                  <a:lnTo>
                    <a:pt x="913" y="1269"/>
                  </a:lnTo>
                  <a:lnTo>
                    <a:pt x="912" y="1270"/>
                  </a:lnTo>
                  <a:lnTo>
                    <a:pt x="912" y="1273"/>
                  </a:lnTo>
                  <a:lnTo>
                    <a:pt x="910" y="1274"/>
                  </a:lnTo>
                  <a:lnTo>
                    <a:pt x="908" y="1275"/>
                  </a:lnTo>
                  <a:lnTo>
                    <a:pt x="907" y="1275"/>
                  </a:lnTo>
                  <a:lnTo>
                    <a:pt x="913" y="1281"/>
                  </a:lnTo>
                  <a:lnTo>
                    <a:pt x="910" y="1282"/>
                  </a:lnTo>
                  <a:lnTo>
                    <a:pt x="908" y="1284"/>
                  </a:lnTo>
                  <a:lnTo>
                    <a:pt x="908" y="1285"/>
                  </a:lnTo>
                  <a:lnTo>
                    <a:pt x="907" y="1287"/>
                  </a:lnTo>
                  <a:lnTo>
                    <a:pt x="907" y="1289"/>
                  </a:lnTo>
                  <a:lnTo>
                    <a:pt x="908" y="1291"/>
                  </a:lnTo>
                  <a:lnTo>
                    <a:pt x="909" y="1292"/>
                  </a:lnTo>
                  <a:lnTo>
                    <a:pt x="910" y="1294"/>
                  </a:lnTo>
                  <a:lnTo>
                    <a:pt x="912" y="1295"/>
                  </a:lnTo>
                  <a:lnTo>
                    <a:pt x="913" y="1296"/>
                  </a:lnTo>
                  <a:lnTo>
                    <a:pt x="909" y="1296"/>
                  </a:lnTo>
                  <a:lnTo>
                    <a:pt x="908" y="1303"/>
                  </a:lnTo>
                  <a:lnTo>
                    <a:pt x="907" y="1311"/>
                  </a:lnTo>
                  <a:lnTo>
                    <a:pt x="907" y="1317"/>
                  </a:lnTo>
                  <a:lnTo>
                    <a:pt x="905" y="1325"/>
                  </a:lnTo>
                  <a:lnTo>
                    <a:pt x="904" y="1332"/>
                  </a:lnTo>
                  <a:lnTo>
                    <a:pt x="904" y="1338"/>
                  </a:lnTo>
                  <a:lnTo>
                    <a:pt x="904" y="1346"/>
                  </a:lnTo>
                  <a:lnTo>
                    <a:pt x="904" y="1353"/>
                  </a:lnTo>
                  <a:lnTo>
                    <a:pt x="905" y="1359"/>
                  </a:lnTo>
                  <a:lnTo>
                    <a:pt x="907" y="1367"/>
                  </a:lnTo>
                  <a:lnTo>
                    <a:pt x="900" y="1373"/>
                  </a:lnTo>
                  <a:lnTo>
                    <a:pt x="903" y="1373"/>
                  </a:lnTo>
                  <a:lnTo>
                    <a:pt x="904" y="1374"/>
                  </a:lnTo>
                  <a:lnTo>
                    <a:pt x="905" y="1375"/>
                  </a:lnTo>
                  <a:lnTo>
                    <a:pt x="907" y="1376"/>
                  </a:lnTo>
                  <a:lnTo>
                    <a:pt x="907" y="1378"/>
                  </a:lnTo>
                  <a:lnTo>
                    <a:pt x="907" y="1380"/>
                  </a:lnTo>
                  <a:lnTo>
                    <a:pt x="907" y="1381"/>
                  </a:lnTo>
                  <a:lnTo>
                    <a:pt x="907" y="1384"/>
                  </a:lnTo>
                  <a:lnTo>
                    <a:pt x="907" y="1386"/>
                  </a:lnTo>
                  <a:lnTo>
                    <a:pt x="907" y="1388"/>
                  </a:lnTo>
                  <a:lnTo>
                    <a:pt x="908" y="1388"/>
                  </a:lnTo>
                  <a:lnTo>
                    <a:pt x="909" y="1388"/>
                  </a:lnTo>
                  <a:lnTo>
                    <a:pt x="910" y="1388"/>
                  </a:lnTo>
                  <a:lnTo>
                    <a:pt x="912" y="1388"/>
                  </a:lnTo>
                  <a:lnTo>
                    <a:pt x="913" y="1388"/>
                  </a:lnTo>
                  <a:lnTo>
                    <a:pt x="909" y="1391"/>
                  </a:lnTo>
                  <a:lnTo>
                    <a:pt x="908" y="1390"/>
                  </a:lnTo>
                  <a:lnTo>
                    <a:pt x="908" y="1389"/>
                  </a:lnTo>
                  <a:lnTo>
                    <a:pt x="907" y="1389"/>
                  </a:lnTo>
                  <a:lnTo>
                    <a:pt x="907" y="1388"/>
                  </a:lnTo>
                  <a:lnTo>
                    <a:pt x="905" y="1389"/>
                  </a:lnTo>
                  <a:lnTo>
                    <a:pt x="903" y="1391"/>
                  </a:lnTo>
                  <a:lnTo>
                    <a:pt x="903" y="1394"/>
                  </a:lnTo>
                  <a:lnTo>
                    <a:pt x="902" y="1396"/>
                  </a:lnTo>
                  <a:lnTo>
                    <a:pt x="902" y="1400"/>
                  </a:lnTo>
                  <a:lnTo>
                    <a:pt x="900" y="1404"/>
                  </a:lnTo>
                  <a:lnTo>
                    <a:pt x="900" y="1406"/>
                  </a:lnTo>
                  <a:lnTo>
                    <a:pt x="899" y="1410"/>
                  </a:lnTo>
                  <a:lnTo>
                    <a:pt x="899" y="1412"/>
                  </a:lnTo>
                  <a:lnTo>
                    <a:pt x="898" y="1415"/>
                  </a:lnTo>
                  <a:lnTo>
                    <a:pt x="898" y="1417"/>
                  </a:lnTo>
                  <a:lnTo>
                    <a:pt x="913" y="1417"/>
                  </a:lnTo>
                  <a:lnTo>
                    <a:pt x="914" y="1422"/>
                  </a:lnTo>
                  <a:lnTo>
                    <a:pt x="913" y="1426"/>
                  </a:lnTo>
                  <a:lnTo>
                    <a:pt x="910" y="1431"/>
                  </a:lnTo>
                  <a:lnTo>
                    <a:pt x="908" y="1435"/>
                  </a:lnTo>
                  <a:lnTo>
                    <a:pt x="905" y="1438"/>
                  </a:lnTo>
                  <a:lnTo>
                    <a:pt x="903" y="1442"/>
                  </a:lnTo>
                  <a:lnTo>
                    <a:pt x="902" y="1446"/>
                  </a:lnTo>
                  <a:lnTo>
                    <a:pt x="903" y="1449"/>
                  </a:lnTo>
                  <a:lnTo>
                    <a:pt x="905" y="1451"/>
                  </a:lnTo>
                  <a:lnTo>
                    <a:pt x="913" y="1453"/>
                  </a:lnTo>
                  <a:lnTo>
                    <a:pt x="909" y="1458"/>
                  </a:lnTo>
                  <a:lnTo>
                    <a:pt x="907" y="1464"/>
                  </a:lnTo>
                  <a:lnTo>
                    <a:pt x="904" y="1469"/>
                  </a:lnTo>
                  <a:lnTo>
                    <a:pt x="902" y="1475"/>
                  </a:lnTo>
                  <a:lnTo>
                    <a:pt x="900" y="1480"/>
                  </a:lnTo>
                  <a:lnTo>
                    <a:pt x="898" y="1485"/>
                  </a:lnTo>
                  <a:lnTo>
                    <a:pt x="897" y="1490"/>
                  </a:lnTo>
                  <a:lnTo>
                    <a:pt x="894" y="1495"/>
                  </a:lnTo>
                  <a:lnTo>
                    <a:pt x="892" y="1500"/>
                  </a:lnTo>
                  <a:lnTo>
                    <a:pt x="888" y="1504"/>
                  </a:lnTo>
                  <a:lnTo>
                    <a:pt x="893" y="1417"/>
                  </a:lnTo>
                  <a:lnTo>
                    <a:pt x="898" y="1329"/>
                  </a:lnTo>
                  <a:lnTo>
                    <a:pt x="902" y="1239"/>
                  </a:lnTo>
                  <a:lnTo>
                    <a:pt x="905" y="1148"/>
                  </a:lnTo>
                  <a:lnTo>
                    <a:pt x="908" y="1055"/>
                  </a:lnTo>
                  <a:lnTo>
                    <a:pt x="909" y="961"/>
                  </a:lnTo>
                  <a:lnTo>
                    <a:pt x="909" y="866"/>
                  </a:lnTo>
                  <a:lnTo>
                    <a:pt x="909" y="769"/>
                  </a:lnTo>
                  <a:lnTo>
                    <a:pt x="908" y="673"/>
                  </a:lnTo>
                  <a:lnTo>
                    <a:pt x="907" y="575"/>
                  </a:lnTo>
                  <a:lnTo>
                    <a:pt x="905" y="574"/>
                  </a:lnTo>
                  <a:lnTo>
                    <a:pt x="904" y="572"/>
                  </a:lnTo>
                  <a:lnTo>
                    <a:pt x="903" y="571"/>
                  </a:lnTo>
                  <a:lnTo>
                    <a:pt x="902" y="570"/>
                  </a:lnTo>
                  <a:lnTo>
                    <a:pt x="900" y="569"/>
                  </a:lnTo>
                  <a:lnTo>
                    <a:pt x="900" y="567"/>
                  </a:lnTo>
                  <a:lnTo>
                    <a:pt x="900" y="566"/>
                  </a:lnTo>
                  <a:lnTo>
                    <a:pt x="900" y="565"/>
                  </a:lnTo>
                  <a:lnTo>
                    <a:pt x="902" y="564"/>
                  </a:lnTo>
                  <a:lnTo>
                    <a:pt x="903" y="563"/>
                  </a:lnTo>
                  <a:close/>
                  <a:moveTo>
                    <a:pt x="943" y="1396"/>
                  </a:moveTo>
                  <a:lnTo>
                    <a:pt x="943" y="1396"/>
                  </a:lnTo>
                  <a:lnTo>
                    <a:pt x="941" y="1396"/>
                  </a:lnTo>
                  <a:lnTo>
                    <a:pt x="941" y="1397"/>
                  </a:lnTo>
                  <a:lnTo>
                    <a:pt x="941" y="1399"/>
                  </a:lnTo>
                  <a:lnTo>
                    <a:pt x="940" y="1400"/>
                  </a:lnTo>
                  <a:lnTo>
                    <a:pt x="940" y="1401"/>
                  </a:lnTo>
                  <a:lnTo>
                    <a:pt x="940" y="1402"/>
                  </a:lnTo>
                  <a:lnTo>
                    <a:pt x="939" y="1404"/>
                  </a:lnTo>
                  <a:lnTo>
                    <a:pt x="939" y="1405"/>
                  </a:lnTo>
                  <a:lnTo>
                    <a:pt x="939" y="1406"/>
                  </a:lnTo>
                  <a:lnTo>
                    <a:pt x="933" y="1400"/>
                  </a:lnTo>
                  <a:lnTo>
                    <a:pt x="934" y="1400"/>
                  </a:lnTo>
                  <a:lnTo>
                    <a:pt x="935" y="1400"/>
                  </a:lnTo>
                  <a:lnTo>
                    <a:pt x="936" y="1400"/>
                  </a:lnTo>
                  <a:lnTo>
                    <a:pt x="938" y="1400"/>
                  </a:lnTo>
                  <a:lnTo>
                    <a:pt x="938" y="1399"/>
                  </a:lnTo>
                  <a:lnTo>
                    <a:pt x="939" y="1399"/>
                  </a:lnTo>
                  <a:lnTo>
                    <a:pt x="940" y="1399"/>
                  </a:lnTo>
                  <a:lnTo>
                    <a:pt x="940" y="1397"/>
                  </a:lnTo>
                  <a:lnTo>
                    <a:pt x="941" y="1397"/>
                  </a:lnTo>
                  <a:lnTo>
                    <a:pt x="941" y="1396"/>
                  </a:lnTo>
                  <a:lnTo>
                    <a:pt x="943" y="1395"/>
                  </a:lnTo>
                  <a:lnTo>
                    <a:pt x="941" y="1395"/>
                  </a:lnTo>
                  <a:lnTo>
                    <a:pt x="940" y="1394"/>
                  </a:lnTo>
                  <a:lnTo>
                    <a:pt x="939" y="1394"/>
                  </a:lnTo>
                  <a:lnTo>
                    <a:pt x="938" y="1394"/>
                  </a:lnTo>
                  <a:lnTo>
                    <a:pt x="936" y="1394"/>
                  </a:lnTo>
                  <a:lnTo>
                    <a:pt x="935" y="1394"/>
                  </a:lnTo>
                  <a:lnTo>
                    <a:pt x="934" y="1394"/>
                  </a:lnTo>
                  <a:lnTo>
                    <a:pt x="933" y="1394"/>
                  </a:lnTo>
                  <a:lnTo>
                    <a:pt x="931" y="1394"/>
                  </a:lnTo>
                  <a:lnTo>
                    <a:pt x="930" y="1394"/>
                  </a:lnTo>
                  <a:lnTo>
                    <a:pt x="943" y="1388"/>
                  </a:lnTo>
                  <a:lnTo>
                    <a:pt x="933" y="1379"/>
                  </a:lnTo>
                  <a:lnTo>
                    <a:pt x="936" y="1381"/>
                  </a:lnTo>
                  <a:lnTo>
                    <a:pt x="938" y="1379"/>
                  </a:lnTo>
                  <a:lnTo>
                    <a:pt x="939" y="1376"/>
                  </a:lnTo>
                  <a:lnTo>
                    <a:pt x="939" y="1374"/>
                  </a:lnTo>
                  <a:lnTo>
                    <a:pt x="940" y="1372"/>
                  </a:lnTo>
                  <a:lnTo>
                    <a:pt x="940" y="1368"/>
                  </a:lnTo>
                  <a:lnTo>
                    <a:pt x="941" y="1365"/>
                  </a:lnTo>
                  <a:lnTo>
                    <a:pt x="943" y="1364"/>
                  </a:lnTo>
                  <a:lnTo>
                    <a:pt x="945" y="1362"/>
                  </a:lnTo>
                  <a:lnTo>
                    <a:pt x="947" y="1362"/>
                  </a:lnTo>
                  <a:lnTo>
                    <a:pt x="951" y="1362"/>
                  </a:lnTo>
                  <a:lnTo>
                    <a:pt x="954" y="1337"/>
                  </a:lnTo>
                  <a:lnTo>
                    <a:pt x="969" y="1337"/>
                  </a:lnTo>
                  <a:lnTo>
                    <a:pt x="967" y="1343"/>
                  </a:lnTo>
                  <a:lnTo>
                    <a:pt x="965" y="1349"/>
                  </a:lnTo>
                  <a:lnTo>
                    <a:pt x="962" y="1355"/>
                  </a:lnTo>
                  <a:lnTo>
                    <a:pt x="960" y="1362"/>
                  </a:lnTo>
                  <a:lnTo>
                    <a:pt x="956" y="1367"/>
                  </a:lnTo>
                  <a:lnTo>
                    <a:pt x="954" y="1373"/>
                  </a:lnTo>
                  <a:lnTo>
                    <a:pt x="950" y="1378"/>
                  </a:lnTo>
                  <a:lnTo>
                    <a:pt x="947" y="1384"/>
                  </a:lnTo>
                  <a:lnTo>
                    <a:pt x="945" y="1389"/>
                  </a:lnTo>
                  <a:lnTo>
                    <a:pt x="943" y="1395"/>
                  </a:lnTo>
                  <a:lnTo>
                    <a:pt x="943" y="1396"/>
                  </a:lnTo>
                  <a:close/>
                  <a:moveTo>
                    <a:pt x="933" y="1415"/>
                  </a:moveTo>
                  <a:lnTo>
                    <a:pt x="931" y="1415"/>
                  </a:lnTo>
                  <a:lnTo>
                    <a:pt x="931" y="1416"/>
                  </a:lnTo>
                  <a:lnTo>
                    <a:pt x="930" y="1416"/>
                  </a:lnTo>
                  <a:lnTo>
                    <a:pt x="929" y="1417"/>
                  </a:lnTo>
                  <a:lnTo>
                    <a:pt x="928" y="1419"/>
                  </a:lnTo>
                  <a:lnTo>
                    <a:pt x="926" y="1419"/>
                  </a:lnTo>
                  <a:lnTo>
                    <a:pt x="926" y="1420"/>
                  </a:lnTo>
                  <a:lnTo>
                    <a:pt x="925" y="1420"/>
                  </a:lnTo>
                  <a:lnTo>
                    <a:pt x="925" y="1421"/>
                  </a:lnTo>
                  <a:lnTo>
                    <a:pt x="924" y="1423"/>
                  </a:lnTo>
                  <a:lnTo>
                    <a:pt x="924" y="1425"/>
                  </a:lnTo>
                  <a:lnTo>
                    <a:pt x="924" y="1427"/>
                  </a:lnTo>
                  <a:lnTo>
                    <a:pt x="923" y="1430"/>
                  </a:lnTo>
                  <a:lnTo>
                    <a:pt x="923" y="1431"/>
                  </a:lnTo>
                  <a:lnTo>
                    <a:pt x="921" y="1433"/>
                  </a:lnTo>
                  <a:lnTo>
                    <a:pt x="920" y="1436"/>
                  </a:lnTo>
                  <a:lnTo>
                    <a:pt x="918" y="1438"/>
                  </a:lnTo>
                  <a:lnTo>
                    <a:pt x="915" y="1441"/>
                  </a:lnTo>
                  <a:lnTo>
                    <a:pt x="917" y="1436"/>
                  </a:lnTo>
                  <a:lnTo>
                    <a:pt x="917" y="1432"/>
                  </a:lnTo>
                  <a:lnTo>
                    <a:pt x="918" y="1430"/>
                  </a:lnTo>
                  <a:lnTo>
                    <a:pt x="918" y="1427"/>
                  </a:lnTo>
                  <a:lnTo>
                    <a:pt x="919" y="1426"/>
                  </a:lnTo>
                  <a:lnTo>
                    <a:pt x="919" y="1425"/>
                  </a:lnTo>
                  <a:lnTo>
                    <a:pt x="920" y="1423"/>
                  </a:lnTo>
                  <a:lnTo>
                    <a:pt x="921" y="1422"/>
                  </a:lnTo>
                  <a:lnTo>
                    <a:pt x="923" y="1421"/>
                  </a:lnTo>
                  <a:lnTo>
                    <a:pt x="925" y="1420"/>
                  </a:lnTo>
                  <a:lnTo>
                    <a:pt x="926" y="1420"/>
                  </a:lnTo>
                  <a:lnTo>
                    <a:pt x="926" y="1419"/>
                  </a:lnTo>
                  <a:lnTo>
                    <a:pt x="928" y="1417"/>
                  </a:lnTo>
                  <a:lnTo>
                    <a:pt x="929" y="1416"/>
                  </a:lnTo>
                  <a:lnTo>
                    <a:pt x="930" y="1416"/>
                  </a:lnTo>
                  <a:lnTo>
                    <a:pt x="931" y="1415"/>
                  </a:lnTo>
                  <a:lnTo>
                    <a:pt x="933" y="1415"/>
                  </a:lnTo>
                  <a:close/>
                  <a:moveTo>
                    <a:pt x="873" y="542"/>
                  </a:moveTo>
                  <a:lnTo>
                    <a:pt x="883" y="545"/>
                  </a:lnTo>
                  <a:lnTo>
                    <a:pt x="881" y="550"/>
                  </a:lnTo>
                  <a:lnTo>
                    <a:pt x="879" y="555"/>
                  </a:lnTo>
                  <a:lnTo>
                    <a:pt x="877" y="560"/>
                  </a:lnTo>
                  <a:lnTo>
                    <a:pt x="874" y="566"/>
                  </a:lnTo>
                  <a:lnTo>
                    <a:pt x="872" y="571"/>
                  </a:lnTo>
                  <a:lnTo>
                    <a:pt x="868" y="576"/>
                  </a:lnTo>
                  <a:lnTo>
                    <a:pt x="866" y="581"/>
                  </a:lnTo>
                  <a:lnTo>
                    <a:pt x="861" y="586"/>
                  </a:lnTo>
                  <a:lnTo>
                    <a:pt x="856" y="590"/>
                  </a:lnTo>
                  <a:lnTo>
                    <a:pt x="850" y="592"/>
                  </a:lnTo>
                  <a:lnTo>
                    <a:pt x="841" y="592"/>
                  </a:lnTo>
                  <a:lnTo>
                    <a:pt x="845" y="587"/>
                  </a:lnTo>
                  <a:lnTo>
                    <a:pt x="848" y="582"/>
                  </a:lnTo>
                  <a:lnTo>
                    <a:pt x="852" y="577"/>
                  </a:lnTo>
                  <a:lnTo>
                    <a:pt x="856" y="572"/>
                  </a:lnTo>
                  <a:lnTo>
                    <a:pt x="858" y="567"/>
                  </a:lnTo>
                  <a:lnTo>
                    <a:pt x="862" y="563"/>
                  </a:lnTo>
                  <a:lnTo>
                    <a:pt x="866" y="559"/>
                  </a:lnTo>
                  <a:lnTo>
                    <a:pt x="869" y="554"/>
                  </a:lnTo>
                  <a:lnTo>
                    <a:pt x="874" y="549"/>
                  </a:lnTo>
                  <a:lnTo>
                    <a:pt x="879" y="545"/>
                  </a:lnTo>
                  <a:lnTo>
                    <a:pt x="873" y="542"/>
                  </a:lnTo>
                  <a:close/>
                  <a:moveTo>
                    <a:pt x="888" y="556"/>
                  </a:moveTo>
                  <a:lnTo>
                    <a:pt x="891" y="569"/>
                  </a:lnTo>
                  <a:lnTo>
                    <a:pt x="893" y="582"/>
                  </a:lnTo>
                  <a:lnTo>
                    <a:pt x="894" y="595"/>
                  </a:lnTo>
                  <a:lnTo>
                    <a:pt x="894" y="607"/>
                  </a:lnTo>
                  <a:lnTo>
                    <a:pt x="894" y="619"/>
                  </a:lnTo>
                  <a:lnTo>
                    <a:pt x="894" y="633"/>
                  </a:lnTo>
                  <a:lnTo>
                    <a:pt x="894" y="645"/>
                  </a:lnTo>
                  <a:lnTo>
                    <a:pt x="895" y="658"/>
                  </a:lnTo>
                  <a:lnTo>
                    <a:pt x="895" y="670"/>
                  </a:lnTo>
                  <a:lnTo>
                    <a:pt x="898" y="684"/>
                  </a:lnTo>
                  <a:lnTo>
                    <a:pt x="893" y="679"/>
                  </a:lnTo>
                  <a:lnTo>
                    <a:pt x="887" y="673"/>
                  </a:lnTo>
                  <a:lnTo>
                    <a:pt x="882" y="668"/>
                  </a:lnTo>
                  <a:lnTo>
                    <a:pt x="877" y="664"/>
                  </a:lnTo>
                  <a:lnTo>
                    <a:pt x="872" y="659"/>
                  </a:lnTo>
                  <a:lnTo>
                    <a:pt x="867" y="655"/>
                  </a:lnTo>
                  <a:lnTo>
                    <a:pt x="862" y="652"/>
                  </a:lnTo>
                  <a:lnTo>
                    <a:pt x="856" y="649"/>
                  </a:lnTo>
                  <a:lnTo>
                    <a:pt x="850" y="645"/>
                  </a:lnTo>
                  <a:lnTo>
                    <a:pt x="843" y="643"/>
                  </a:lnTo>
                  <a:lnTo>
                    <a:pt x="841" y="633"/>
                  </a:lnTo>
                  <a:lnTo>
                    <a:pt x="842" y="626"/>
                  </a:lnTo>
                  <a:lnTo>
                    <a:pt x="846" y="617"/>
                  </a:lnTo>
                  <a:lnTo>
                    <a:pt x="853" y="610"/>
                  </a:lnTo>
                  <a:lnTo>
                    <a:pt x="861" y="601"/>
                  </a:lnTo>
                  <a:lnTo>
                    <a:pt x="869" y="593"/>
                  </a:lnTo>
                  <a:lnTo>
                    <a:pt x="877" y="585"/>
                  </a:lnTo>
                  <a:lnTo>
                    <a:pt x="883" y="576"/>
                  </a:lnTo>
                  <a:lnTo>
                    <a:pt x="887" y="566"/>
                  </a:lnTo>
                  <a:lnTo>
                    <a:pt x="888" y="556"/>
                  </a:lnTo>
                  <a:close/>
                  <a:moveTo>
                    <a:pt x="769" y="675"/>
                  </a:moveTo>
                  <a:lnTo>
                    <a:pt x="832" y="605"/>
                  </a:lnTo>
                  <a:lnTo>
                    <a:pt x="834" y="608"/>
                  </a:lnTo>
                  <a:lnTo>
                    <a:pt x="834" y="612"/>
                  </a:lnTo>
                  <a:lnTo>
                    <a:pt x="832" y="616"/>
                  </a:lnTo>
                  <a:lnTo>
                    <a:pt x="831" y="618"/>
                  </a:lnTo>
                  <a:lnTo>
                    <a:pt x="829" y="621"/>
                  </a:lnTo>
                  <a:lnTo>
                    <a:pt x="825" y="623"/>
                  </a:lnTo>
                  <a:lnTo>
                    <a:pt x="822" y="626"/>
                  </a:lnTo>
                  <a:lnTo>
                    <a:pt x="819" y="627"/>
                  </a:lnTo>
                  <a:lnTo>
                    <a:pt x="816" y="629"/>
                  </a:lnTo>
                  <a:lnTo>
                    <a:pt x="814" y="631"/>
                  </a:lnTo>
                  <a:lnTo>
                    <a:pt x="815" y="633"/>
                  </a:lnTo>
                  <a:lnTo>
                    <a:pt x="817" y="633"/>
                  </a:lnTo>
                  <a:lnTo>
                    <a:pt x="819" y="634"/>
                  </a:lnTo>
                  <a:lnTo>
                    <a:pt x="821" y="634"/>
                  </a:lnTo>
                  <a:lnTo>
                    <a:pt x="822" y="633"/>
                  </a:lnTo>
                  <a:lnTo>
                    <a:pt x="825" y="632"/>
                  </a:lnTo>
                  <a:lnTo>
                    <a:pt x="826" y="631"/>
                  </a:lnTo>
                  <a:lnTo>
                    <a:pt x="829" y="629"/>
                  </a:lnTo>
                  <a:lnTo>
                    <a:pt x="830" y="628"/>
                  </a:lnTo>
                  <a:lnTo>
                    <a:pt x="832" y="628"/>
                  </a:lnTo>
                  <a:lnTo>
                    <a:pt x="832" y="637"/>
                  </a:lnTo>
                  <a:lnTo>
                    <a:pt x="829" y="643"/>
                  </a:lnTo>
                  <a:lnTo>
                    <a:pt x="825" y="647"/>
                  </a:lnTo>
                  <a:lnTo>
                    <a:pt x="819" y="650"/>
                  </a:lnTo>
                  <a:lnTo>
                    <a:pt x="812" y="653"/>
                  </a:lnTo>
                  <a:lnTo>
                    <a:pt x="805" y="655"/>
                  </a:lnTo>
                  <a:lnTo>
                    <a:pt x="798" y="658"/>
                  </a:lnTo>
                  <a:lnTo>
                    <a:pt x="790" y="660"/>
                  </a:lnTo>
                  <a:lnTo>
                    <a:pt x="784" y="664"/>
                  </a:lnTo>
                  <a:lnTo>
                    <a:pt x="779" y="669"/>
                  </a:lnTo>
                  <a:lnTo>
                    <a:pt x="788" y="669"/>
                  </a:lnTo>
                  <a:lnTo>
                    <a:pt x="798" y="666"/>
                  </a:lnTo>
                  <a:lnTo>
                    <a:pt x="806" y="664"/>
                  </a:lnTo>
                  <a:lnTo>
                    <a:pt x="815" y="660"/>
                  </a:lnTo>
                  <a:lnTo>
                    <a:pt x="824" y="658"/>
                  </a:lnTo>
                  <a:lnTo>
                    <a:pt x="832" y="655"/>
                  </a:lnTo>
                  <a:lnTo>
                    <a:pt x="841" y="654"/>
                  </a:lnTo>
                  <a:lnTo>
                    <a:pt x="851" y="655"/>
                  </a:lnTo>
                  <a:lnTo>
                    <a:pt x="860" y="660"/>
                  </a:lnTo>
                  <a:lnTo>
                    <a:pt x="868" y="669"/>
                  </a:lnTo>
                  <a:lnTo>
                    <a:pt x="892" y="694"/>
                  </a:lnTo>
                  <a:lnTo>
                    <a:pt x="886" y="697"/>
                  </a:lnTo>
                  <a:lnTo>
                    <a:pt x="879" y="702"/>
                  </a:lnTo>
                  <a:lnTo>
                    <a:pt x="873" y="711"/>
                  </a:lnTo>
                  <a:lnTo>
                    <a:pt x="867" y="720"/>
                  </a:lnTo>
                  <a:lnTo>
                    <a:pt x="860" y="728"/>
                  </a:lnTo>
                  <a:lnTo>
                    <a:pt x="851" y="736"/>
                  </a:lnTo>
                  <a:lnTo>
                    <a:pt x="842" y="742"/>
                  </a:lnTo>
                  <a:lnTo>
                    <a:pt x="831" y="744"/>
                  </a:lnTo>
                  <a:lnTo>
                    <a:pt x="821" y="744"/>
                  </a:lnTo>
                  <a:lnTo>
                    <a:pt x="809" y="738"/>
                  </a:lnTo>
                  <a:lnTo>
                    <a:pt x="799" y="733"/>
                  </a:lnTo>
                  <a:lnTo>
                    <a:pt x="793" y="728"/>
                  </a:lnTo>
                  <a:lnTo>
                    <a:pt x="789" y="721"/>
                  </a:lnTo>
                  <a:lnTo>
                    <a:pt x="786" y="713"/>
                  </a:lnTo>
                  <a:lnTo>
                    <a:pt x="785" y="705"/>
                  </a:lnTo>
                  <a:lnTo>
                    <a:pt x="785" y="696"/>
                  </a:lnTo>
                  <a:lnTo>
                    <a:pt x="784" y="689"/>
                  </a:lnTo>
                  <a:lnTo>
                    <a:pt x="781" y="683"/>
                  </a:lnTo>
                  <a:lnTo>
                    <a:pt x="777" y="678"/>
                  </a:lnTo>
                  <a:lnTo>
                    <a:pt x="769" y="675"/>
                  </a:lnTo>
                  <a:close/>
                  <a:moveTo>
                    <a:pt x="773" y="717"/>
                  </a:moveTo>
                  <a:lnTo>
                    <a:pt x="778" y="722"/>
                  </a:lnTo>
                  <a:lnTo>
                    <a:pt x="783" y="728"/>
                  </a:lnTo>
                  <a:lnTo>
                    <a:pt x="788" y="734"/>
                  </a:lnTo>
                  <a:lnTo>
                    <a:pt x="794" y="742"/>
                  </a:lnTo>
                  <a:lnTo>
                    <a:pt x="800" y="748"/>
                  </a:lnTo>
                  <a:lnTo>
                    <a:pt x="806" y="754"/>
                  </a:lnTo>
                  <a:lnTo>
                    <a:pt x="814" y="759"/>
                  </a:lnTo>
                  <a:lnTo>
                    <a:pt x="821" y="763"/>
                  </a:lnTo>
                  <a:lnTo>
                    <a:pt x="830" y="764"/>
                  </a:lnTo>
                  <a:lnTo>
                    <a:pt x="838" y="764"/>
                  </a:lnTo>
                  <a:lnTo>
                    <a:pt x="843" y="758"/>
                  </a:lnTo>
                  <a:lnTo>
                    <a:pt x="841" y="756"/>
                  </a:lnTo>
                  <a:lnTo>
                    <a:pt x="841" y="752"/>
                  </a:lnTo>
                  <a:lnTo>
                    <a:pt x="842" y="751"/>
                  </a:lnTo>
                  <a:lnTo>
                    <a:pt x="846" y="749"/>
                  </a:lnTo>
                  <a:lnTo>
                    <a:pt x="850" y="749"/>
                  </a:lnTo>
                  <a:lnTo>
                    <a:pt x="853" y="749"/>
                  </a:lnTo>
                  <a:lnTo>
                    <a:pt x="857" y="749"/>
                  </a:lnTo>
                  <a:lnTo>
                    <a:pt x="860" y="748"/>
                  </a:lnTo>
                  <a:lnTo>
                    <a:pt x="862" y="747"/>
                  </a:lnTo>
                  <a:lnTo>
                    <a:pt x="863" y="743"/>
                  </a:lnTo>
                  <a:lnTo>
                    <a:pt x="862" y="738"/>
                  </a:lnTo>
                  <a:lnTo>
                    <a:pt x="868" y="728"/>
                  </a:lnTo>
                  <a:lnTo>
                    <a:pt x="868" y="730"/>
                  </a:lnTo>
                  <a:lnTo>
                    <a:pt x="868" y="731"/>
                  </a:lnTo>
                  <a:lnTo>
                    <a:pt x="868" y="732"/>
                  </a:lnTo>
                  <a:lnTo>
                    <a:pt x="868" y="733"/>
                  </a:lnTo>
                  <a:lnTo>
                    <a:pt x="869" y="733"/>
                  </a:lnTo>
                  <a:lnTo>
                    <a:pt x="871" y="734"/>
                  </a:lnTo>
                  <a:lnTo>
                    <a:pt x="898" y="699"/>
                  </a:lnTo>
                  <a:lnTo>
                    <a:pt x="898" y="748"/>
                  </a:lnTo>
                  <a:lnTo>
                    <a:pt x="898" y="795"/>
                  </a:lnTo>
                  <a:lnTo>
                    <a:pt x="897" y="842"/>
                  </a:lnTo>
                  <a:lnTo>
                    <a:pt x="897" y="887"/>
                  </a:lnTo>
                  <a:lnTo>
                    <a:pt x="895" y="932"/>
                  </a:lnTo>
                  <a:lnTo>
                    <a:pt x="894" y="977"/>
                  </a:lnTo>
                  <a:lnTo>
                    <a:pt x="893" y="1021"/>
                  </a:lnTo>
                  <a:lnTo>
                    <a:pt x="891" y="1067"/>
                  </a:lnTo>
                  <a:lnTo>
                    <a:pt x="889" y="1114"/>
                  </a:lnTo>
                  <a:lnTo>
                    <a:pt x="888" y="1162"/>
                  </a:lnTo>
                  <a:lnTo>
                    <a:pt x="877" y="1191"/>
                  </a:lnTo>
                  <a:lnTo>
                    <a:pt x="866" y="1221"/>
                  </a:lnTo>
                  <a:lnTo>
                    <a:pt x="856" y="1250"/>
                  </a:lnTo>
                  <a:lnTo>
                    <a:pt x="846" y="1280"/>
                  </a:lnTo>
                  <a:lnTo>
                    <a:pt x="836" y="1310"/>
                  </a:lnTo>
                  <a:lnTo>
                    <a:pt x="825" y="1339"/>
                  </a:lnTo>
                  <a:lnTo>
                    <a:pt x="812" y="1368"/>
                  </a:lnTo>
                  <a:lnTo>
                    <a:pt x="800" y="1396"/>
                  </a:lnTo>
                  <a:lnTo>
                    <a:pt x="785" y="1423"/>
                  </a:lnTo>
                  <a:lnTo>
                    <a:pt x="769" y="1451"/>
                  </a:lnTo>
                  <a:lnTo>
                    <a:pt x="720" y="1302"/>
                  </a:lnTo>
                  <a:lnTo>
                    <a:pt x="720" y="756"/>
                  </a:lnTo>
                  <a:lnTo>
                    <a:pt x="726" y="753"/>
                  </a:lnTo>
                  <a:lnTo>
                    <a:pt x="732" y="748"/>
                  </a:lnTo>
                  <a:lnTo>
                    <a:pt x="737" y="744"/>
                  </a:lnTo>
                  <a:lnTo>
                    <a:pt x="741" y="739"/>
                  </a:lnTo>
                  <a:lnTo>
                    <a:pt x="744" y="734"/>
                  </a:lnTo>
                  <a:lnTo>
                    <a:pt x="749" y="730"/>
                  </a:lnTo>
                  <a:lnTo>
                    <a:pt x="753" y="725"/>
                  </a:lnTo>
                  <a:lnTo>
                    <a:pt x="759" y="721"/>
                  </a:lnTo>
                  <a:lnTo>
                    <a:pt x="765" y="718"/>
                  </a:lnTo>
                  <a:lnTo>
                    <a:pt x="773" y="717"/>
                  </a:lnTo>
                  <a:close/>
                  <a:moveTo>
                    <a:pt x="817" y="1530"/>
                  </a:moveTo>
                  <a:lnTo>
                    <a:pt x="815" y="1530"/>
                  </a:lnTo>
                  <a:lnTo>
                    <a:pt x="814" y="1530"/>
                  </a:lnTo>
                  <a:lnTo>
                    <a:pt x="812" y="1530"/>
                  </a:lnTo>
                  <a:lnTo>
                    <a:pt x="810" y="1530"/>
                  </a:lnTo>
                  <a:lnTo>
                    <a:pt x="809" y="1530"/>
                  </a:lnTo>
                  <a:lnTo>
                    <a:pt x="807" y="1529"/>
                  </a:lnTo>
                  <a:lnTo>
                    <a:pt x="806" y="1529"/>
                  </a:lnTo>
                  <a:lnTo>
                    <a:pt x="805" y="1527"/>
                  </a:lnTo>
                  <a:lnTo>
                    <a:pt x="804" y="1526"/>
                  </a:lnTo>
                  <a:lnTo>
                    <a:pt x="803" y="1525"/>
                  </a:lnTo>
                  <a:lnTo>
                    <a:pt x="805" y="1521"/>
                  </a:lnTo>
                  <a:lnTo>
                    <a:pt x="805" y="1519"/>
                  </a:lnTo>
                  <a:lnTo>
                    <a:pt x="805" y="1516"/>
                  </a:lnTo>
                  <a:lnTo>
                    <a:pt x="804" y="1515"/>
                  </a:lnTo>
                  <a:lnTo>
                    <a:pt x="803" y="1513"/>
                  </a:lnTo>
                  <a:lnTo>
                    <a:pt x="800" y="1511"/>
                  </a:lnTo>
                  <a:lnTo>
                    <a:pt x="799" y="1509"/>
                  </a:lnTo>
                  <a:lnTo>
                    <a:pt x="798" y="1508"/>
                  </a:lnTo>
                  <a:lnTo>
                    <a:pt x="798" y="1504"/>
                  </a:lnTo>
                  <a:lnTo>
                    <a:pt x="799" y="1500"/>
                  </a:lnTo>
                  <a:lnTo>
                    <a:pt x="809" y="1500"/>
                  </a:lnTo>
                  <a:lnTo>
                    <a:pt x="805" y="1504"/>
                  </a:lnTo>
                  <a:lnTo>
                    <a:pt x="814" y="1506"/>
                  </a:lnTo>
                  <a:lnTo>
                    <a:pt x="812" y="1506"/>
                  </a:lnTo>
                  <a:lnTo>
                    <a:pt x="811" y="1506"/>
                  </a:lnTo>
                  <a:lnTo>
                    <a:pt x="810" y="1506"/>
                  </a:lnTo>
                  <a:lnTo>
                    <a:pt x="809" y="1506"/>
                  </a:lnTo>
                  <a:lnTo>
                    <a:pt x="809" y="1508"/>
                  </a:lnTo>
                  <a:lnTo>
                    <a:pt x="807" y="1508"/>
                  </a:lnTo>
                  <a:lnTo>
                    <a:pt x="806" y="1508"/>
                  </a:lnTo>
                  <a:lnTo>
                    <a:pt x="806" y="1509"/>
                  </a:lnTo>
                  <a:lnTo>
                    <a:pt x="805" y="1510"/>
                  </a:lnTo>
                  <a:lnTo>
                    <a:pt x="806" y="1513"/>
                  </a:lnTo>
                  <a:lnTo>
                    <a:pt x="809" y="1514"/>
                  </a:lnTo>
                  <a:lnTo>
                    <a:pt x="811" y="1515"/>
                  </a:lnTo>
                  <a:lnTo>
                    <a:pt x="814" y="1516"/>
                  </a:lnTo>
                  <a:lnTo>
                    <a:pt x="816" y="1517"/>
                  </a:lnTo>
                  <a:lnTo>
                    <a:pt x="819" y="1520"/>
                  </a:lnTo>
                  <a:lnTo>
                    <a:pt x="820" y="1521"/>
                  </a:lnTo>
                  <a:lnTo>
                    <a:pt x="820" y="1524"/>
                  </a:lnTo>
                  <a:lnTo>
                    <a:pt x="820" y="1526"/>
                  </a:lnTo>
                  <a:lnTo>
                    <a:pt x="817" y="1530"/>
                  </a:lnTo>
                  <a:close/>
                  <a:moveTo>
                    <a:pt x="796" y="1492"/>
                  </a:moveTo>
                  <a:lnTo>
                    <a:pt x="794" y="1489"/>
                  </a:lnTo>
                  <a:lnTo>
                    <a:pt x="794" y="1487"/>
                  </a:lnTo>
                  <a:lnTo>
                    <a:pt x="794" y="1483"/>
                  </a:lnTo>
                  <a:lnTo>
                    <a:pt x="794" y="1480"/>
                  </a:lnTo>
                  <a:lnTo>
                    <a:pt x="795" y="1478"/>
                  </a:lnTo>
                  <a:lnTo>
                    <a:pt x="796" y="1475"/>
                  </a:lnTo>
                  <a:lnTo>
                    <a:pt x="798" y="1473"/>
                  </a:lnTo>
                  <a:lnTo>
                    <a:pt x="799" y="1470"/>
                  </a:lnTo>
                  <a:lnTo>
                    <a:pt x="801" y="1468"/>
                  </a:lnTo>
                  <a:lnTo>
                    <a:pt x="803" y="1466"/>
                  </a:lnTo>
                  <a:lnTo>
                    <a:pt x="804" y="1466"/>
                  </a:lnTo>
                  <a:lnTo>
                    <a:pt x="805" y="1466"/>
                  </a:lnTo>
                  <a:lnTo>
                    <a:pt x="806" y="1466"/>
                  </a:lnTo>
                  <a:lnTo>
                    <a:pt x="807" y="1467"/>
                  </a:lnTo>
                  <a:lnTo>
                    <a:pt x="809" y="1468"/>
                  </a:lnTo>
                  <a:lnTo>
                    <a:pt x="810" y="1469"/>
                  </a:lnTo>
                  <a:lnTo>
                    <a:pt x="810" y="1472"/>
                  </a:lnTo>
                  <a:lnTo>
                    <a:pt x="811" y="1473"/>
                  </a:lnTo>
                  <a:lnTo>
                    <a:pt x="811" y="1474"/>
                  </a:lnTo>
                  <a:lnTo>
                    <a:pt x="812" y="1478"/>
                  </a:lnTo>
                  <a:lnTo>
                    <a:pt x="812" y="1482"/>
                  </a:lnTo>
                  <a:lnTo>
                    <a:pt x="811" y="1484"/>
                  </a:lnTo>
                  <a:lnTo>
                    <a:pt x="810" y="1485"/>
                  </a:lnTo>
                  <a:lnTo>
                    <a:pt x="809" y="1487"/>
                  </a:lnTo>
                  <a:lnTo>
                    <a:pt x="806" y="1488"/>
                  </a:lnTo>
                  <a:lnTo>
                    <a:pt x="805" y="1489"/>
                  </a:lnTo>
                  <a:lnTo>
                    <a:pt x="803" y="1489"/>
                  </a:lnTo>
                  <a:lnTo>
                    <a:pt x="799" y="1490"/>
                  </a:lnTo>
                  <a:lnTo>
                    <a:pt x="796" y="1492"/>
                  </a:lnTo>
                  <a:close/>
                  <a:moveTo>
                    <a:pt x="790" y="1451"/>
                  </a:moveTo>
                  <a:lnTo>
                    <a:pt x="799" y="1432"/>
                  </a:lnTo>
                  <a:lnTo>
                    <a:pt x="800" y="1433"/>
                  </a:lnTo>
                  <a:lnTo>
                    <a:pt x="801" y="1435"/>
                  </a:lnTo>
                  <a:lnTo>
                    <a:pt x="801" y="1437"/>
                  </a:lnTo>
                  <a:lnTo>
                    <a:pt x="801" y="1438"/>
                  </a:lnTo>
                  <a:lnTo>
                    <a:pt x="801" y="1441"/>
                  </a:lnTo>
                  <a:lnTo>
                    <a:pt x="800" y="1442"/>
                  </a:lnTo>
                  <a:lnTo>
                    <a:pt x="799" y="1444"/>
                  </a:lnTo>
                  <a:lnTo>
                    <a:pt x="798" y="1447"/>
                  </a:lnTo>
                  <a:lnTo>
                    <a:pt x="798" y="1448"/>
                  </a:lnTo>
                  <a:lnTo>
                    <a:pt x="796" y="1451"/>
                  </a:lnTo>
                  <a:lnTo>
                    <a:pt x="790" y="1451"/>
                  </a:lnTo>
                  <a:close/>
                  <a:moveTo>
                    <a:pt x="731" y="684"/>
                  </a:moveTo>
                  <a:lnTo>
                    <a:pt x="663" y="696"/>
                  </a:lnTo>
                  <a:lnTo>
                    <a:pt x="663" y="702"/>
                  </a:lnTo>
                  <a:lnTo>
                    <a:pt x="669" y="704"/>
                  </a:lnTo>
                  <a:lnTo>
                    <a:pt x="676" y="705"/>
                  </a:lnTo>
                  <a:lnTo>
                    <a:pt x="682" y="705"/>
                  </a:lnTo>
                  <a:lnTo>
                    <a:pt x="690" y="705"/>
                  </a:lnTo>
                  <a:lnTo>
                    <a:pt x="697" y="706"/>
                  </a:lnTo>
                  <a:lnTo>
                    <a:pt x="705" y="705"/>
                  </a:lnTo>
                  <a:lnTo>
                    <a:pt x="712" y="705"/>
                  </a:lnTo>
                  <a:lnTo>
                    <a:pt x="718" y="704"/>
                  </a:lnTo>
                  <a:lnTo>
                    <a:pt x="724" y="701"/>
                  </a:lnTo>
                  <a:lnTo>
                    <a:pt x="731" y="699"/>
                  </a:lnTo>
                  <a:lnTo>
                    <a:pt x="729" y="701"/>
                  </a:lnTo>
                  <a:lnTo>
                    <a:pt x="729" y="704"/>
                  </a:lnTo>
                  <a:lnTo>
                    <a:pt x="731" y="706"/>
                  </a:lnTo>
                  <a:lnTo>
                    <a:pt x="732" y="708"/>
                  </a:lnTo>
                  <a:lnTo>
                    <a:pt x="733" y="711"/>
                  </a:lnTo>
                  <a:lnTo>
                    <a:pt x="734" y="712"/>
                  </a:lnTo>
                  <a:lnTo>
                    <a:pt x="737" y="713"/>
                  </a:lnTo>
                  <a:lnTo>
                    <a:pt x="739" y="715"/>
                  </a:lnTo>
                  <a:lnTo>
                    <a:pt x="741" y="716"/>
                  </a:lnTo>
                  <a:lnTo>
                    <a:pt x="743" y="717"/>
                  </a:lnTo>
                  <a:lnTo>
                    <a:pt x="732" y="723"/>
                  </a:lnTo>
                  <a:lnTo>
                    <a:pt x="722" y="731"/>
                  </a:lnTo>
                  <a:lnTo>
                    <a:pt x="712" y="739"/>
                  </a:lnTo>
                  <a:lnTo>
                    <a:pt x="702" y="747"/>
                  </a:lnTo>
                  <a:lnTo>
                    <a:pt x="694" y="753"/>
                  </a:lnTo>
                  <a:lnTo>
                    <a:pt x="685" y="757"/>
                  </a:lnTo>
                  <a:lnTo>
                    <a:pt x="675" y="758"/>
                  </a:lnTo>
                  <a:lnTo>
                    <a:pt x="665" y="754"/>
                  </a:lnTo>
                  <a:lnTo>
                    <a:pt x="655" y="747"/>
                  </a:lnTo>
                  <a:lnTo>
                    <a:pt x="645" y="732"/>
                  </a:lnTo>
                  <a:lnTo>
                    <a:pt x="644" y="738"/>
                  </a:lnTo>
                  <a:lnTo>
                    <a:pt x="646" y="744"/>
                  </a:lnTo>
                  <a:lnTo>
                    <a:pt x="649" y="748"/>
                  </a:lnTo>
                  <a:lnTo>
                    <a:pt x="654" y="753"/>
                  </a:lnTo>
                  <a:lnTo>
                    <a:pt x="660" y="756"/>
                  </a:lnTo>
                  <a:lnTo>
                    <a:pt x="665" y="759"/>
                  </a:lnTo>
                  <a:lnTo>
                    <a:pt x="671" y="763"/>
                  </a:lnTo>
                  <a:lnTo>
                    <a:pt x="676" y="767"/>
                  </a:lnTo>
                  <a:lnTo>
                    <a:pt x="681" y="772"/>
                  </a:lnTo>
                  <a:lnTo>
                    <a:pt x="684" y="777"/>
                  </a:lnTo>
                  <a:lnTo>
                    <a:pt x="710" y="758"/>
                  </a:lnTo>
                  <a:lnTo>
                    <a:pt x="710" y="1284"/>
                  </a:lnTo>
                  <a:lnTo>
                    <a:pt x="689" y="1229"/>
                  </a:lnTo>
                  <a:lnTo>
                    <a:pt x="671" y="1174"/>
                  </a:lnTo>
                  <a:lnTo>
                    <a:pt x="658" y="1118"/>
                  </a:lnTo>
                  <a:lnTo>
                    <a:pt x="646" y="1061"/>
                  </a:lnTo>
                  <a:lnTo>
                    <a:pt x="639" y="1005"/>
                  </a:lnTo>
                  <a:lnTo>
                    <a:pt x="633" y="948"/>
                  </a:lnTo>
                  <a:lnTo>
                    <a:pt x="628" y="893"/>
                  </a:lnTo>
                  <a:lnTo>
                    <a:pt x="625" y="836"/>
                  </a:lnTo>
                  <a:lnTo>
                    <a:pt x="623" y="779"/>
                  </a:lnTo>
                  <a:lnTo>
                    <a:pt x="620" y="723"/>
                  </a:lnTo>
                  <a:lnTo>
                    <a:pt x="622" y="725"/>
                  </a:lnTo>
                  <a:lnTo>
                    <a:pt x="623" y="725"/>
                  </a:lnTo>
                  <a:lnTo>
                    <a:pt x="623" y="726"/>
                  </a:lnTo>
                  <a:lnTo>
                    <a:pt x="624" y="726"/>
                  </a:lnTo>
                  <a:lnTo>
                    <a:pt x="625" y="726"/>
                  </a:lnTo>
                  <a:lnTo>
                    <a:pt x="627" y="726"/>
                  </a:lnTo>
                  <a:lnTo>
                    <a:pt x="633" y="720"/>
                  </a:lnTo>
                  <a:lnTo>
                    <a:pt x="627" y="713"/>
                  </a:lnTo>
                  <a:lnTo>
                    <a:pt x="630" y="706"/>
                  </a:lnTo>
                  <a:lnTo>
                    <a:pt x="635" y="699"/>
                  </a:lnTo>
                  <a:lnTo>
                    <a:pt x="640" y="692"/>
                  </a:lnTo>
                  <a:lnTo>
                    <a:pt x="646" y="686"/>
                  </a:lnTo>
                  <a:lnTo>
                    <a:pt x="654" y="681"/>
                  </a:lnTo>
                  <a:lnTo>
                    <a:pt x="660" y="675"/>
                  </a:lnTo>
                  <a:lnTo>
                    <a:pt x="667" y="671"/>
                  </a:lnTo>
                  <a:lnTo>
                    <a:pt x="675" y="666"/>
                  </a:lnTo>
                  <a:lnTo>
                    <a:pt x="682" y="663"/>
                  </a:lnTo>
                  <a:lnTo>
                    <a:pt x="690" y="660"/>
                  </a:lnTo>
                  <a:lnTo>
                    <a:pt x="694" y="661"/>
                  </a:lnTo>
                  <a:lnTo>
                    <a:pt x="698" y="664"/>
                  </a:lnTo>
                  <a:lnTo>
                    <a:pt x="703" y="666"/>
                  </a:lnTo>
                  <a:lnTo>
                    <a:pt x="708" y="669"/>
                  </a:lnTo>
                  <a:lnTo>
                    <a:pt x="713" y="671"/>
                  </a:lnTo>
                  <a:lnTo>
                    <a:pt x="717" y="675"/>
                  </a:lnTo>
                  <a:lnTo>
                    <a:pt x="722" y="678"/>
                  </a:lnTo>
                  <a:lnTo>
                    <a:pt x="726" y="680"/>
                  </a:lnTo>
                  <a:lnTo>
                    <a:pt x="728" y="683"/>
                  </a:lnTo>
                  <a:lnTo>
                    <a:pt x="731" y="684"/>
                  </a:lnTo>
                  <a:close/>
                  <a:moveTo>
                    <a:pt x="618" y="705"/>
                  </a:moveTo>
                  <a:lnTo>
                    <a:pt x="612" y="634"/>
                  </a:lnTo>
                  <a:lnTo>
                    <a:pt x="614" y="640"/>
                  </a:lnTo>
                  <a:lnTo>
                    <a:pt x="617" y="645"/>
                  </a:lnTo>
                  <a:lnTo>
                    <a:pt x="619" y="649"/>
                  </a:lnTo>
                  <a:lnTo>
                    <a:pt x="622" y="653"/>
                  </a:lnTo>
                  <a:lnTo>
                    <a:pt x="624" y="657"/>
                  </a:lnTo>
                  <a:lnTo>
                    <a:pt x="628" y="659"/>
                  </a:lnTo>
                  <a:lnTo>
                    <a:pt x="632" y="661"/>
                  </a:lnTo>
                  <a:lnTo>
                    <a:pt x="635" y="665"/>
                  </a:lnTo>
                  <a:lnTo>
                    <a:pt x="640" y="669"/>
                  </a:lnTo>
                  <a:lnTo>
                    <a:pt x="645" y="673"/>
                  </a:lnTo>
                  <a:lnTo>
                    <a:pt x="643" y="675"/>
                  </a:lnTo>
                  <a:lnTo>
                    <a:pt x="641" y="678"/>
                  </a:lnTo>
                  <a:lnTo>
                    <a:pt x="639" y="679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4" y="681"/>
                  </a:lnTo>
                  <a:lnTo>
                    <a:pt x="632" y="681"/>
                  </a:lnTo>
                  <a:lnTo>
                    <a:pt x="629" y="681"/>
                  </a:lnTo>
                  <a:lnTo>
                    <a:pt x="627" y="681"/>
                  </a:lnTo>
                  <a:lnTo>
                    <a:pt x="624" y="681"/>
                  </a:lnTo>
                  <a:lnTo>
                    <a:pt x="628" y="683"/>
                  </a:lnTo>
                  <a:lnTo>
                    <a:pt x="629" y="685"/>
                  </a:lnTo>
                  <a:lnTo>
                    <a:pt x="630" y="687"/>
                  </a:lnTo>
                  <a:lnTo>
                    <a:pt x="629" y="690"/>
                  </a:lnTo>
                  <a:lnTo>
                    <a:pt x="628" y="692"/>
                  </a:lnTo>
                  <a:lnTo>
                    <a:pt x="625" y="695"/>
                  </a:lnTo>
                  <a:lnTo>
                    <a:pt x="623" y="697"/>
                  </a:lnTo>
                  <a:lnTo>
                    <a:pt x="620" y="700"/>
                  </a:lnTo>
                  <a:lnTo>
                    <a:pt x="619" y="702"/>
                  </a:lnTo>
                  <a:lnTo>
                    <a:pt x="618" y="705"/>
                  </a:lnTo>
                  <a:close/>
                  <a:moveTo>
                    <a:pt x="713" y="634"/>
                  </a:moveTo>
                  <a:lnTo>
                    <a:pt x="695" y="619"/>
                  </a:lnTo>
                  <a:lnTo>
                    <a:pt x="697" y="621"/>
                  </a:lnTo>
                  <a:lnTo>
                    <a:pt x="700" y="622"/>
                  </a:lnTo>
                  <a:lnTo>
                    <a:pt x="702" y="623"/>
                  </a:lnTo>
                  <a:lnTo>
                    <a:pt x="703" y="624"/>
                  </a:lnTo>
                  <a:lnTo>
                    <a:pt x="705" y="626"/>
                  </a:lnTo>
                  <a:lnTo>
                    <a:pt x="706" y="627"/>
                  </a:lnTo>
                  <a:lnTo>
                    <a:pt x="708" y="628"/>
                  </a:lnTo>
                  <a:lnTo>
                    <a:pt x="710" y="631"/>
                  </a:lnTo>
                  <a:lnTo>
                    <a:pt x="711" y="632"/>
                  </a:lnTo>
                  <a:lnTo>
                    <a:pt x="713" y="634"/>
                  </a:lnTo>
                  <a:close/>
                  <a:moveTo>
                    <a:pt x="713" y="645"/>
                  </a:moveTo>
                  <a:lnTo>
                    <a:pt x="710" y="647"/>
                  </a:lnTo>
                  <a:lnTo>
                    <a:pt x="706" y="647"/>
                  </a:lnTo>
                  <a:lnTo>
                    <a:pt x="701" y="648"/>
                  </a:lnTo>
                  <a:lnTo>
                    <a:pt x="697" y="649"/>
                  </a:lnTo>
                  <a:lnTo>
                    <a:pt x="694" y="650"/>
                  </a:lnTo>
                  <a:lnTo>
                    <a:pt x="690" y="652"/>
                  </a:lnTo>
                  <a:lnTo>
                    <a:pt x="686" y="652"/>
                  </a:lnTo>
                  <a:lnTo>
                    <a:pt x="682" y="652"/>
                  </a:lnTo>
                  <a:lnTo>
                    <a:pt x="679" y="652"/>
                  </a:lnTo>
                  <a:lnTo>
                    <a:pt x="675" y="652"/>
                  </a:lnTo>
                  <a:lnTo>
                    <a:pt x="680" y="652"/>
                  </a:lnTo>
                  <a:lnTo>
                    <a:pt x="624" y="565"/>
                  </a:lnTo>
                  <a:lnTo>
                    <a:pt x="713" y="645"/>
                  </a:lnTo>
                  <a:close/>
                  <a:moveTo>
                    <a:pt x="615" y="575"/>
                  </a:moveTo>
                  <a:lnTo>
                    <a:pt x="617" y="585"/>
                  </a:lnTo>
                  <a:lnTo>
                    <a:pt x="619" y="592"/>
                  </a:lnTo>
                  <a:lnTo>
                    <a:pt x="623" y="600"/>
                  </a:lnTo>
                  <a:lnTo>
                    <a:pt x="628" y="607"/>
                  </a:lnTo>
                  <a:lnTo>
                    <a:pt x="634" y="614"/>
                  </a:lnTo>
                  <a:lnTo>
                    <a:pt x="640" y="621"/>
                  </a:lnTo>
                  <a:lnTo>
                    <a:pt x="646" y="628"/>
                  </a:lnTo>
                  <a:lnTo>
                    <a:pt x="653" y="634"/>
                  </a:lnTo>
                  <a:lnTo>
                    <a:pt x="659" y="643"/>
                  </a:lnTo>
                  <a:lnTo>
                    <a:pt x="665" y="652"/>
                  </a:lnTo>
                  <a:lnTo>
                    <a:pt x="656" y="666"/>
                  </a:lnTo>
                  <a:lnTo>
                    <a:pt x="649" y="663"/>
                  </a:lnTo>
                  <a:lnTo>
                    <a:pt x="643" y="658"/>
                  </a:lnTo>
                  <a:lnTo>
                    <a:pt x="638" y="653"/>
                  </a:lnTo>
                  <a:lnTo>
                    <a:pt x="632" y="648"/>
                  </a:lnTo>
                  <a:lnTo>
                    <a:pt x="628" y="642"/>
                  </a:lnTo>
                  <a:lnTo>
                    <a:pt x="623" y="636"/>
                  </a:lnTo>
                  <a:lnTo>
                    <a:pt x="619" y="628"/>
                  </a:lnTo>
                  <a:lnTo>
                    <a:pt x="615" y="622"/>
                  </a:lnTo>
                  <a:lnTo>
                    <a:pt x="613" y="614"/>
                  </a:lnTo>
                  <a:lnTo>
                    <a:pt x="609" y="607"/>
                  </a:lnTo>
                  <a:lnTo>
                    <a:pt x="615" y="575"/>
                  </a:lnTo>
                  <a:close/>
                  <a:moveTo>
                    <a:pt x="505" y="660"/>
                  </a:moveTo>
                  <a:lnTo>
                    <a:pt x="508" y="649"/>
                  </a:lnTo>
                  <a:lnTo>
                    <a:pt x="513" y="640"/>
                  </a:lnTo>
                  <a:lnTo>
                    <a:pt x="519" y="633"/>
                  </a:lnTo>
                  <a:lnTo>
                    <a:pt x="527" y="628"/>
                  </a:lnTo>
                  <a:lnTo>
                    <a:pt x="537" y="624"/>
                  </a:lnTo>
                  <a:lnTo>
                    <a:pt x="549" y="621"/>
                  </a:lnTo>
                  <a:lnTo>
                    <a:pt x="560" y="618"/>
                  </a:lnTo>
                  <a:lnTo>
                    <a:pt x="570" y="614"/>
                  </a:lnTo>
                  <a:lnTo>
                    <a:pt x="580" y="611"/>
                  </a:lnTo>
                  <a:lnTo>
                    <a:pt x="588" y="605"/>
                  </a:lnTo>
                  <a:lnTo>
                    <a:pt x="591" y="608"/>
                  </a:lnTo>
                  <a:lnTo>
                    <a:pt x="593" y="612"/>
                  </a:lnTo>
                  <a:lnTo>
                    <a:pt x="596" y="614"/>
                  </a:lnTo>
                  <a:lnTo>
                    <a:pt x="598" y="617"/>
                  </a:lnTo>
                  <a:lnTo>
                    <a:pt x="599" y="619"/>
                  </a:lnTo>
                  <a:lnTo>
                    <a:pt x="599" y="622"/>
                  </a:lnTo>
                  <a:lnTo>
                    <a:pt x="601" y="626"/>
                  </a:lnTo>
                  <a:lnTo>
                    <a:pt x="599" y="629"/>
                  </a:lnTo>
                  <a:lnTo>
                    <a:pt x="598" y="633"/>
                  </a:lnTo>
                  <a:lnTo>
                    <a:pt x="597" y="639"/>
                  </a:lnTo>
                  <a:lnTo>
                    <a:pt x="588" y="631"/>
                  </a:lnTo>
                  <a:lnTo>
                    <a:pt x="587" y="632"/>
                  </a:lnTo>
                  <a:lnTo>
                    <a:pt x="586" y="633"/>
                  </a:lnTo>
                  <a:lnTo>
                    <a:pt x="584" y="634"/>
                  </a:lnTo>
                  <a:lnTo>
                    <a:pt x="584" y="636"/>
                  </a:lnTo>
                  <a:lnTo>
                    <a:pt x="583" y="636"/>
                  </a:lnTo>
                  <a:lnTo>
                    <a:pt x="582" y="637"/>
                  </a:lnTo>
                  <a:lnTo>
                    <a:pt x="581" y="637"/>
                  </a:lnTo>
                  <a:lnTo>
                    <a:pt x="580" y="637"/>
                  </a:lnTo>
                  <a:lnTo>
                    <a:pt x="586" y="619"/>
                  </a:lnTo>
                  <a:lnTo>
                    <a:pt x="582" y="618"/>
                  </a:lnTo>
                  <a:lnTo>
                    <a:pt x="580" y="618"/>
                  </a:lnTo>
                  <a:lnTo>
                    <a:pt x="577" y="621"/>
                  </a:lnTo>
                  <a:lnTo>
                    <a:pt x="575" y="623"/>
                  </a:lnTo>
                  <a:lnTo>
                    <a:pt x="573" y="627"/>
                  </a:lnTo>
                  <a:lnTo>
                    <a:pt x="571" y="629"/>
                  </a:lnTo>
                  <a:lnTo>
                    <a:pt x="570" y="632"/>
                  </a:lnTo>
                  <a:lnTo>
                    <a:pt x="568" y="632"/>
                  </a:lnTo>
                  <a:lnTo>
                    <a:pt x="566" y="631"/>
                  </a:lnTo>
                  <a:lnTo>
                    <a:pt x="565" y="628"/>
                  </a:lnTo>
                  <a:lnTo>
                    <a:pt x="552" y="649"/>
                  </a:lnTo>
                  <a:lnTo>
                    <a:pt x="552" y="647"/>
                  </a:lnTo>
                  <a:lnTo>
                    <a:pt x="552" y="645"/>
                  </a:lnTo>
                  <a:lnTo>
                    <a:pt x="552" y="643"/>
                  </a:lnTo>
                  <a:lnTo>
                    <a:pt x="553" y="640"/>
                  </a:lnTo>
                  <a:lnTo>
                    <a:pt x="555" y="639"/>
                  </a:lnTo>
                  <a:lnTo>
                    <a:pt x="555" y="638"/>
                  </a:lnTo>
                  <a:lnTo>
                    <a:pt x="556" y="636"/>
                  </a:lnTo>
                  <a:lnTo>
                    <a:pt x="555" y="634"/>
                  </a:lnTo>
                  <a:lnTo>
                    <a:pt x="555" y="632"/>
                  </a:lnTo>
                  <a:lnTo>
                    <a:pt x="552" y="631"/>
                  </a:lnTo>
                  <a:lnTo>
                    <a:pt x="545" y="637"/>
                  </a:lnTo>
                  <a:lnTo>
                    <a:pt x="537" y="644"/>
                  </a:lnTo>
                  <a:lnTo>
                    <a:pt x="532" y="653"/>
                  </a:lnTo>
                  <a:lnTo>
                    <a:pt x="527" y="661"/>
                  </a:lnTo>
                  <a:lnTo>
                    <a:pt x="524" y="670"/>
                  </a:lnTo>
                  <a:lnTo>
                    <a:pt x="520" y="681"/>
                  </a:lnTo>
                  <a:lnTo>
                    <a:pt x="519" y="691"/>
                  </a:lnTo>
                  <a:lnTo>
                    <a:pt x="519" y="702"/>
                  </a:lnTo>
                  <a:lnTo>
                    <a:pt x="520" y="713"/>
                  </a:lnTo>
                  <a:lnTo>
                    <a:pt x="523" y="726"/>
                  </a:lnTo>
                  <a:lnTo>
                    <a:pt x="524" y="730"/>
                  </a:lnTo>
                  <a:lnTo>
                    <a:pt x="526" y="731"/>
                  </a:lnTo>
                  <a:lnTo>
                    <a:pt x="529" y="732"/>
                  </a:lnTo>
                  <a:lnTo>
                    <a:pt x="530" y="732"/>
                  </a:lnTo>
                  <a:lnTo>
                    <a:pt x="532" y="731"/>
                  </a:lnTo>
                  <a:lnTo>
                    <a:pt x="535" y="730"/>
                  </a:lnTo>
                  <a:lnTo>
                    <a:pt x="537" y="728"/>
                  </a:lnTo>
                  <a:lnTo>
                    <a:pt x="540" y="727"/>
                  </a:lnTo>
                  <a:lnTo>
                    <a:pt x="542" y="727"/>
                  </a:lnTo>
                  <a:lnTo>
                    <a:pt x="544" y="728"/>
                  </a:lnTo>
                  <a:lnTo>
                    <a:pt x="544" y="732"/>
                  </a:lnTo>
                  <a:lnTo>
                    <a:pt x="546" y="732"/>
                  </a:lnTo>
                  <a:lnTo>
                    <a:pt x="547" y="732"/>
                  </a:lnTo>
                  <a:lnTo>
                    <a:pt x="550" y="732"/>
                  </a:lnTo>
                  <a:lnTo>
                    <a:pt x="551" y="730"/>
                  </a:lnTo>
                  <a:lnTo>
                    <a:pt x="553" y="728"/>
                  </a:lnTo>
                  <a:lnTo>
                    <a:pt x="555" y="727"/>
                  </a:lnTo>
                  <a:lnTo>
                    <a:pt x="557" y="726"/>
                  </a:lnTo>
                  <a:lnTo>
                    <a:pt x="558" y="725"/>
                  </a:lnTo>
                  <a:lnTo>
                    <a:pt x="561" y="723"/>
                  </a:lnTo>
                  <a:lnTo>
                    <a:pt x="565" y="723"/>
                  </a:lnTo>
                  <a:lnTo>
                    <a:pt x="562" y="725"/>
                  </a:lnTo>
                  <a:lnTo>
                    <a:pt x="562" y="727"/>
                  </a:lnTo>
                  <a:lnTo>
                    <a:pt x="562" y="728"/>
                  </a:lnTo>
                  <a:lnTo>
                    <a:pt x="562" y="730"/>
                  </a:lnTo>
                  <a:lnTo>
                    <a:pt x="562" y="732"/>
                  </a:lnTo>
                  <a:lnTo>
                    <a:pt x="563" y="733"/>
                  </a:lnTo>
                  <a:lnTo>
                    <a:pt x="565" y="736"/>
                  </a:lnTo>
                  <a:lnTo>
                    <a:pt x="565" y="737"/>
                  </a:lnTo>
                  <a:lnTo>
                    <a:pt x="565" y="739"/>
                  </a:lnTo>
                  <a:lnTo>
                    <a:pt x="565" y="741"/>
                  </a:lnTo>
                  <a:lnTo>
                    <a:pt x="566" y="741"/>
                  </a:lnTo>
                  <a:lnTo>
                    <a:pt x="567" y="741"/>
                  </a:lnTo>
                  <a:lnTo>
                    <a:pt x="568" y="739"/>
                  </a:lnTo>
                  <a:lnTo>
                    <a:pt x="570" y="739"/>
                  </a:lnTo>
                  <a:lnTo>
                    <a:pt x="570" y="738"/>
                  </a:lnTo>
                  <a:lnTo>
                    <a:pt x="571" y="737"/>
                  </a:lnTo>
                  <a:lnTo>
                    <a:pt x="571" y="736"/>
                  </a:lnTo>
                  <a:lnTo>
                    <a:pt x="571" y="734"/>
                  </a:lnTo>
                  <a:lnTo>
                    <a:pt x="571" y="723"/>
                  </a:lnTo>
                  <a:lnTo>
                    <a:pt x="573" y="726"/>
                  </a:lnTo>
                  <a:lnTo>
                    <a:pt x="576" y="723"/>
                  </a:lnTo>
                  <a:lnTo>
                    <a:pt x="580" y="721"/>
                  </a:lnTo>
                  <a:lnTo>
                    <a:pt x="583" y="717"/>
                  </a:lnTo>
                  <a:lnTo>
                    <a:pt x="588" y="713"/>
                  </a:lnTo>
                  <a:lnTo>
                    <a:pt x="592" y="708"/>
                  </a:lnTo>
                  <a:lnTo>
                    <a:pt x="596" y="704"/>
                  </a:lnTo>
                  <a:lnTo>
                    <a:pt x="598" y="699"/>
                  </a:lnTo>
                  <a:lnTo>
                    <a:pt x="601" y="692"/>
                  </a:lnTo>
                  <a:lnTo>
                    <a:pt x="603" y="687"/>
                  </a:lnTo>
                  <a:lnTo>
                    <a:pt x="603" y="681"/>
                  </a:lnTo>
                  <a:lnTo>
                    <a:pt x="603" y="680"/>
                  </a:lnTo>
                  <a:lnTo>
                    <a:pt x="603" y="679"/>
                  </a:lnTo>
                  <a:lnTo>
                    <a:pt x="603" y="678"/>
                  </a:lnTo>
                  <a:lnTo>
                    <a:pt x="603" y="676"/>
                  </a:lnTo>
                  <a:lnTo>
                    <a:pt x="603" y="675"/>
                  </a:lnTo>
                  <a:lnTo>
                    <a:pt x="603" y="674"/>
                  </a:lnTo>
                  <a:lnTo>
                    <a:pt x="603" y="673"/>
                  </a:lnTo>
                  <a:lnTo>
                    <a:pt x="603" y="674"/>
                  </a:lnTo>
                  <a:lnTo>
                    <a:pt x="603" y="675"/>
                  </a:lnTo>
                  <a:lnTo>
                    <a:pt x="603" y="676"/>
                  </a:lnTo>
                  <a:lnTo>
                    <a:pt x="603" y="678"/>
                  </a:lnTo>
                  <a:lnTo>
                    <a:pt x="603" y="679"/>
                  </a:lnTo>
                  <a:lnTo>
                    <a:pt x="603" y="680"/>
                  </a:lnTo>
                  <a:lnTo>
                    <a:pt x="603" y="681"/>
                  </a:lnTo>
                  <a:lnTo>
                    <a:pt x="609" y="767"/>
                  </a:lnTo>
                  <a:lnTo>
                    <a:pt x="614" y="851"/>
                  </a:lnTo>
                  <a:lnTo>
                    <a:pt x="619" y="935"/>
                  </a:lnTo>
                  <a:lnTo>
                    <a:pt x="624" y="1019"/>
                  </a:lnTo>
                  <a:lnTo>
                    <a:pt x="629" y="1103"/>
                  </a:lnTo>
                  <a:lnTo>
                    <a:pt x="633" y="1187"/>
                  </a:lnTo>
                  <a:lnTo>
                    <a:pt x="638" y="1271"/>
                  </a:lnTo>
                  <a:lnTo>
                    <a:pt x="643" y="1355"/>
                  </a:lnTo>
                  <a:lnTo>
                    <a:pt x="648" y="1441"/>
                  </a:lnTo>
                  <a:lnTo>
                    <a:pt x="654" y="1527"/>
                  </a:lnTo>
                  <a:lnTo>
                    <a:pt x="644" y="1511"/>
                  </a:lnTo>
                  <a:lnTo>
                    <a:pt x="633" y="1494"/>
                  </a:lnTo>
                  <a:lnTo>
                    <a:pt x="623" y="1477"/>
                  </a:lnTo>
                  <a:lnTo>
                    <a:pt x="612" y="1459"/>
                  </a:lnTo>
                  <a:lnTo>
                    <a:pt x="602" y="1441"/>
                  </a:lnTo>
                  <a:lnTo>
                    <a:pt x="592" y="1422"/>
                  </a:lnTo>
                  <a:lnTo>
                    <a:pt x="583" y="1402"/>
                  </a:lnTo>
                  <a:lnTo>
                    <a:pt x="576" y="1383"/>
                  </a:lnTo>
                  <a:lnTo>
                    <a:pt x="570" y="1362"/>
                  </a:lnTo>
                  <a:lnTo>
                    <a:pt x="565" y="1341"/>
                  </a:lnTo>
                  <a:lnTo>
                    <a:pt x="558" y="1322"/>
                  </a:lnTo>
                  <a:lnTo>
                    <a:pt x="552" y="1302"/>
                  </a:lnTo>
                  <a:lnTo>
                    <a:pt x="545" y="1282"/>
                  </a:lnTo>
                  <a:lnTo>
                    <a:pt x="539" y="1263"/>
                  </a:lnTo>
                  <a:lnTo>
                    <a:pt x="534" y="1242"/>
                  </a:lnTo>
                  <a:lnTo>
                    <a:pt x="529" y="1222"/>
                  </a:lnTo>
                  <a:lnTo>
                    <a:pt x="524" y="1202"/>
                  </a:lnTo>
                  <a:lnTo>
                    <a:pt x="520" y="1182"/>
                  </a:lnTo>
                  <a:lnTo>
                    <a:pt x="518" y="1162"/>
                  </a:lnTo>
                  <a:lnTo>
                    <a:pt x="516" y="1144"/>
                  </a:lnTo>
                  <a:lnTo>
                    <a:pt x="511" y="1124"/>
                  </a:lnTo>
                  <a:lnTo>
                    <a:pt x="513" y="1123"/>
                  </a:lnTo>
                  <a:lnTo>
                    <a:pt x="514" y="1124"/>
                  </a:lnTo>
                  <a:lnTo>
                    <a:pt x="515" y="1124"/>
                  </a:lnTo>
                  <a:lnTo>
                    <a:pt x="516" y="1124"/>
                  </a:lnTo>
                  <a:lnTo>
                    <a:pt x="519" y="1124"/>
                  </a:lnTo>
                  <a:lnTo>
                    <a:pt x="520" y="1124"/>
                  </a:lnTo>
                  <a:lnTo>
                    <a:pt x="521" y="1123"/>
                  </a:lnTo>
                  <a:lnTo>
                    <a:pt x="523" y="1120"/>
                  </a:lnTo>
                  <a:lnTo>
                    <a:pt x="523" y="1118"/>
                  </a:lnTo>
                  <a:lnTo>
                    <a:pt x="523" y="1115"/>
                  </a:lnTo>
                  <a:lnTo>
                    <a:pt x="523" y="1113"/>
                  </a:lnTo>
                  <a:lnTo>
                    <a:pt x="523" y="1112"/>
                  </a:lnTo>
                  <a:lnTo>
                    <a:pt x="523" y="1109"/>
                  </a:lnTo>
                  <a:lnTo>
                    <a:pt x="521" y="1108"/>
                  </a:lnTo>
                  <a:lnTo>
                    <a:pt x="520" y="1107"/>
                  </a:lnTo>
                  <a:lnTo>
                    <a:pt x="519" y="1106"/>
                  </a:lnTo>
                  <a:lnTo>
                    <a:pt x="518" y="1104"/>
                  </a:lnTo>
                  <a:lnTo>
                    <a:pt x="515" y="1103"/>
                  </a:lnTo>
                  <a:lnTo>
                    <a:pt x="514" y="1103"/>
                  </a:lnTo>
                  <a:lnTo>
                    <a:pt x="513" y="1104"/>
                  </a:lnTo>
                  <a:lnTo>
                    <a:pt x="511" y="1104"/>
                  </a:lnTo>
                  <a:lnTo>
                    <a:pt x="511" y="1106"/>
                  </a:lnTo>
                  <a:lnTo>
                    <a:pt x="510" y="1107"/>
                  </a:lnTo>
                  <a:lnTo>
                    <a:pt x="510" y="1108"/>
                  </a:lnTo>
                  <a:lnTo>
                    <a:pt x="510" y="1109"/>
                  </a:lnTo>
                  <a:lnTo>
                    <a:pt x="511" y="1111"/>
                  </a:lnTo>
                  <a:lnTo>
                    <a:pt x="511" y="1112"/>
                  </a:lnTo>
                  <a:lnTo>
                    <a:pt x="511" y="1113"/>
                  </a:lnTo>
                  <a:lnTo>
                    <a:pt x="511" y="1114"/>
                  </a:lnTo>
                  <a:lnTo>
                    <a:pt x="505" y="1068"/>
                  </a:lnTo>
                  <a:lnTo>
                    <a:pt x="500" y="1023"/>
                  </a:lnTo>
                  <a:lnTo>
                    <a:pt x="497" y="978"/>
                  </a:lnTo>
                  <a:lnTo>
                    <a:pt x="495" y="932"/>
                  </a:lnTo>
                  <a:lnTo>
                    <a:pt x="495" y="888"/>
                  </a:lnTo>
                  <a:lnTo>
                    <a:pt x="495" y="842"/>
                  </a:lnTo>
                  <a:lnTo>
                    <a:pt x="497" y="798"/>
                  </a:lnTo>
                  <a:lnTo>
                    <a:pt x="499" y="752"/>
                  </a:lnTo>
                  <a:lnTo>
                    <a:pt x="501" y="706"/>
                  </a:lnTo>
                  <a:lnTo>
                    <a:pt x="505" y="660"/>
                  </a:lnTo>
                  <a:close/>
                  <a:moveTo>
                    <a:pt x="223" y="1985"/>
                  </a:moveTo>
                  <a:lnTo>
                    <a:pt x="219" y="1981"/>
                  </a:lnTo>
                  <a:lnTo>
                    <a:pt x="218" y="1978"/>
                  </a:lnTo>
                  <a:lnTo>
                    <a:pt x="216" y="1974"/>
                  </a:lnTo>
                  <a:lnTo>
                    <a:pt x="218" y="1970"/>
                  </a:lnTo>
                  <a:lnTo>
                    <a:pt x="218" y="1967"/>
                  </a:lnTo>
                  <a:lnTo>
                    <a:pt x="219" y="1963"/>
                  </a:lnTo>
                  <a:lnTo>
                    <a:pt x="220" y="1958"/>
                  </a:lnTo>
                  <a:lnTo>
                    <a:pt x="220" y="1954"/>
                  </a:lnTo>
                  <a:lnTo>
                    <a:pt x="220" y="1949"/>
                  </a:lnTo>
                  <a:lnTo>
                    <a:pt x="219" y="1945"/>
                  </a:lnTo>
                  <a:lnTo>
                    <a:pt x="220" y="1948"/>
                  </a:lnTo>
                  <a:lnTo>
                    <a:pt x="223" y="1950"/>
                  </a:lnTo>
                  <a:lnTo>
                    <a:pt x="224" y="1953"/>
                  </a:lnTo>
                  <a:lnTo>
                    <a:pt x="226" y="1957"/>
                  </a:lnTo>
                  <a:lnTo>
                    <a:pt x="229" y="1959"/>
                  </a:lnTo>
                  <a:lnTo>
                    <a:pt x="230" y="1963"/>
                  </a:lnTo>
                  <a:lnTo>
                    <a:pt x="233" y="1965"/>
                  </a:lnTo>
                  <a:lnTo>
                    <a:pt x="235" y="1969"/>
                  </a:lnTo>
                  <a:lnTo>
                    <a:pt x="236" y="1971"/>
                  </a:lnTo>
                  <a:lnTo>
                    <a:pt x="238" y="1975"/>
                  </a:lnTo>
                  <a:lnTo>
                    <a:pt x="223" y="1985"/>
                  </a:lnTo>
                  <a:close/>
                  <a:moveTo>
                    <a:pt x="314" y="1886"/>
                  </a:moveTo>
                  <a:lnTo>
                    <a:pt x="314" y="1896"/>
                  </a:lnTo>
                  <a:lnTo>
                    <a:pt x="309" y="1900"/>
                  </a:lnTo>
                  <a:lnTo>
                    <a:pt x="307" y="1902"/>
                  </a:lnTo>
                  <a:lnTo>
                    <a:pt x="303" y="1906"/>
                  </a:lnTo>
                  <a:lnTo>
                    <a:pt x="301" y="1910"/>
                  </a:lnTo>
                  <a:lnTo>
                    <a:pt x="300" y="1912"/>
                  </a:lnTo>
                  <a:lnTo>
                    <a:pt x="297" y="1916"/>
                  </a:lnTo>
                  <a:lnTo>
                    <a:pt x="296" y="1919"/>
                  </a:lnTo>
                  <a:lnTo>
                    <a:pt x="295" y="1923"/>
                  </a:lnTo>
                  <a:lnTo>
                    <a:pt x="293" y="1928"/>
                  </a:lnTo>
                  <a:lnTo>
                    <a:pt x="291" y="1934"/>
                  </a:lnTo>
                  <a:lnTo>
                    <a:pt x="288" y="1931"/>
                  </a:lnTo>
                  <a:lnTo>
                    <a:pt x="287" y="1934"/>
                  </a:lnTo>
                  <a:lnTo>
                    <a:pt x="285" y="1939"/>
                  </a:lnTo>
                  <a:lnTo>
                    <a:pt x="282" y="1943"/>
                  </a:lnTo>
                  <a:lnTo>
                    <a:pt x="281" y="1948"/>
                  </a:lnTo>
                  <a:lnTo>
                    <a:pt x="278" y="1952"/>
                  </a:lnTo>
                  <a:lnTo>
                    <a:pt x="277" y="1955"/>
                  </a:lnTo>
                  <a:lnTo>
                    <a:pt x="277" y="1960"/>
                  </a:lnTo>
                  <a:lnTo>
                    <a:pt x="277" y="1964"/>
                  </a:lnTo>
                  <a:lnTo>
                    <a:pt x="278" y="1968"/>
                  </a:lnTo>
                  <a:lnTo>
                    <a:pt x="282" y="1973"/>
                  </a:lnTo>
                  <a:lnTo>
                    <a:pt x="285" y="1967"/>
                  </a:lnTo>
                  <a:lnTo>
                    <a:pt x="285" y="1965"/>
                  </a:lnTo>
                  <a:lnTo>
                    <a:pt x="286" y="1964"/>
                  </a:lnTo>
                  <a:lnTo>
                    <a:pt x="286" y="1963"/>
                  </a:lnTo>
                  <a:lnTo>
                    <a:pt x="286" y="1962"/>
                  </a:lnTo>
                  <a:lnTo>
                    <a:pt x="287" y="1962"/>
                  </a:lnTo>
                  <a:lnTo>
                    <a:pt x="287" y="1960"/>
                  </a:lnTo>
                  <a:lnTo>
                    <a:pt x="288" y="1959"/>
                  </a:lnTo>
                  <a:lnTo>
                    <a:pt x="290" y="1958"/>
                  </a:lnTo>
                  <a:lnTo>
                    <a:pt x="290" y="1957"/>
                  </a:lnTo>
                  <a:lnTo>
                    <a:pt x="291" y="1955"/>
                  </a:lnTo>
                  <a:lnTo>
                    <a:pt x="285" y="1967"/>
                  </a:lnTo>
                  <a:lnTo>
                    <a:pt x="283" y="1974"/>
                  </a:lnTo>
                  <a:lnTo>
                    <a:pt x="285" y="1981"/>
                  </a:lnTo>
                  <a:lnTo>
                    <a:pt x="286" y="1989"/>
                  </a:lnTo>
                  <a:lnTo>
                    <a:pt x="290" y="1997"/>
                  </a:lnTo>
                  <a:lnTo>
                    <a:pt x="292" y="2005"/>
                  </a:lnTo>
                  <a:lnTo>
                    <a:pt x="296" y="2014"/>
                  </a:lnTo>
                  <a:lnTo>
                    <a:pt x="300" y="2021"/>
                  </a:lnTo>
                  <a:lnTo>
                    <a:pt x="303" y="2028"/>
                  </a:lnTo>
                  <a:lnTo>
                    <a:pt x="306" y="2037"/>
                  </a:lnTo>
                  <a:lnTo>
                    <a:pt x="308" y="2044"/>
                  </a:lnTo>
                  <a:lnTo>
                    <a:pt x="314" y="2124"/>
                  </a:lnTo>
                  <a:lnTo>
                    <a:pt x="312" y="2108"/>
                  </a:lnTo>
                  <a:lnTo>
                    <a:pt x="309" y="2090"/>
                  </a:lnTo>
                  <a:lnTo>
                    <a:pt x="307" y="2073"/>
                  </a:lnTo>
                  <a:lnTo>
                    <a:pt x="303" y="2054"/>
                  </a:lnTo>
                  <a:lnTo>
                    <a:pt x="298" y="2036"/>
                  </a:lnTo>
                  <a:lnTo>
                    <a:pt x="293" y="2016"/>
                  </a:lnTo>
                  <a:lnTo>
                    <a:pt x="287" y="1997"/>
                  </a:lnTo>
                  <a:lnTo>
                    <a:pt x="280" y="1979"/>
                  </a:lnTo>
                  <a:lnTo>
                    <a:pt x="271" y="1960"/>
                  </a:lnTo>
                  <a:lnTo>
                    <a:pt x="261" y="1943"/>
                  </a:lnTo>
                  <a:lnTo>
                    <a:pt x="264" y="1928"/>
                  </a:lnTo>
                  <a:lnTo>
                    <a:pt x="267" y="1916"/>
                  </a:lnTo>
                  <a:lnTo>
                    <a:pt x="273" y="1902"/>
                  </a:lnTo>
                  <a:lnTo>
                    <a:pt x="281" y="1891"/>
                  </a:lnTo>
                  <a:lnTo>
                    <a:pt x="288" y="1880"/>
                  </a:lnTo>
                  <a:lnTo>
                    <a:pt x="298" y="1870"/>
                  </a:lnTo>
                  <a:lnTo>
                    <a:pt x="308" y="1861"/>
                  </a:lnTo>
                  <a:lnTo>
                    <a:pt x="319" y="1853"/>
                  </a:lnTo>
                  <a:lnTo>
                    <a:pt x="332" y="1847"/>
                  </a:lnTo>
                  <a:lnTo>
                    <a:pt x="344" y="1842"/>
                  </a:lnTo>
                  <a:lnTo>
                    <a:pt x="340" y="1845"/>
                  </a:lnTo>
                  <a:lnTo>
                    <a:pt x="338" y="1850"/>
                  </a:lnTo>
                  <a:lnTo>
                    <a:pt x="335" y="1855"/>
                  </a:lnTo>
                  <a:lnTo>
                    <a:pt x="333" y="1859"/>
                  </a:lnTo>
                  <a:lnTo>
                    <a:pt x="330" y="1864"/>
                  </a:lnTo>
                  <a:lnTo>
                    <a:pt x="328" y="1869"/>
                  </a:lnTo>
                  <a:lnTo>
                    <a:pt x="326" y="1874"/>
                  </a:lnTo>
                  <a:lnTo>
                    <a:pt x="322" y="1877"/>
                  </a:lnTo>
                  <a:lnTo>
                    <a:pt x="318" y="1882"/>
                  </a:lnTo>
                  <a:lnTo>
                    <a:pt x="314" y="1886"/>
                  </a:lnTo>
                  <a:close/>
                  <a:moveTo>
                    <a:pt x="327" y="2323"/>
                  </a:moveTo>
                  <a:lnTo>
                    <a:pt x="327" y="2308"/>
                  </a:lnTo>
                  <a:lnTo>
                    <a:pt x="329" y="2308"/>
                  </a:lnTo>
                  <a:lnTo>
                    <a:pt x="329" y="2323"/>
                  </a:lnTo>
                  <a:lnTo>
                    <a:pt x="327" y="2323"/>
                  </a:lnTo>
                  <a:close/>
                  <a:moveTo>
                    <a:pt x="329" y="2338"/>
                  </a:moveTo>
                  <a:lnTo>
                    <a:pt x="329" y="2356"/>
                  </a:lnTo>
                  <a:lnTo>
                    <a:pt x="327" y="2356"/>
                  </a:lnTo>
                  <a:lnTo>
                    <a:pt x="327" y="2338"/>
                  </a:lnTo>
                  <a:lnTo>
                    <a:pt x="329" y="2338"/>
                  </a:lnTo>
                  <a:close/>
                  <a:moveTo>
                    <a:pt x="327" y="2486"/>
                  </a:moveTo>
                  <a:lnTo>
                    <a:pt x="327" y="2486"/>
                  </a:lnTo>
                  <a:lnTo>
                    <a:pt x="327" y="2485"/>
                  </a:lnTo>
                  <a:lnTo>
                    <a:pt x="328" y="2484"/>
                  </a:lnTo>
                  <a:lnTo>
                    <a:pt x="328" y="2482"/>
                  </a:lnTo>
                  <a:lnTo>
                    <a:pt x="328" y="2481"/>
                  </a:lnTo>
                  <a:lnTo>
                    <a:pt x="328" y="2480"/>
                  </a:lnTo>
                  <a:lnTo>
                    <a:pt x="328" y="2479"/>
                  </a:lnTo>
                  <a:lnTo>
                    <a:pt x="328" y="2477"/>
                  </a:lnTo>
                  <a:lnTo>
                    <a:pt x="329" y="2476"/>
                  </a:lnTo>
                  <a:lnTo>
                    <a:pt x="329" y="2475"/>
                  </a:lnTo>
                  <a:lnTo>
                    <a:pt x="338" y="2486"/>
                  </a:lnTo>
                  <a:lnTo>
                    <a:pt x="338" y="2485"/>
                  </a:lnTo>
                  <a:lnTo>
                    <a:pt x="339" y="2482"/>
                  </a:lnTo>
                  <a:lnTo>
                    <a:pt x="340" y="2481"/>
                  </a:lnTo>
                  <a:lnTo>
                    <a:pt x="342" y="2480"/>
                  </a:lnTo>
                  <a:lnTo>
                    <a:pt x="343" y="2480"/>
                  </a:lnTo>
                  <a:lnTo>
                    <a:pt x="344" y="2480"/>
                  </a:lnTo>
                  <a:lnTo>
                    <a:pt x="345" y="2479"/>
                  </a:lnTo>
                  <a:lnTo>
                    <a:pt x="347" y="2479"/>
                  </a:lnTo>
                  <a:lnTo>
                    <a:pt x="348" y="2477"/>
                  </a:lnTo>
                  <a:lnTo>
                    <a:pt x="348" y="2476"/>
                  </a:lnTo>
                  <a:lnTo>
                    <a:pt x="348" y="2475"/>
                  </a:lnTo>
                  <a:lnTo>
                    <a:pt x="348" y="2474"/>
                  </a:lnTo>
                  <a:lnTo>
                    <a:pt x="348" y="2472"/>
                  </a:lnTo>
                  <a:lnTo>
                    <a:pt x="348" y="2471"/>
                  </a:lnTo>
                  <a:lnTo>
                    <a:pt x="342" y="2471"/>
                  </a:lnTo>
                  <a:lnTo>
                    <a:pt x="344" y="2469"/>
                  </a:lnTo>
                  <a:lnTo>
                    <a:pt x="344" y="2467"/>
                  </a:lnTo>
                  <a:lnTo>
                    <a:pt x="343" y="2466"/>
                  </a:lnTo>
                  <a:lnTo>
                    <a:pt x="342" y="2466"/>
                  </a:lnTo>
                  <a:lnTo>
                    <a:pt x="340" y="2465"/>
                  </a:lnTo>
                  <a:lnTo>
                    <a:pt x="339" y="2465"/>
                  </a:lnTo>
                  <a:lnTo>
                    <a:pt x="338" y="2465"/>
                  </a:lnTo>
                  <a:lnTo>
                    <a:pt x="337" y="2465"/>
                  </a:lnTo>
                  <a:lnTo>
                    <a:pt x="335" y="2465"/>
                  </a:lnTo>
                  <a:lnTo>
                    <a:pt x="338" y="2463"/>
                  </a:lnTo>
                  <a:lnTo>
                    <a:pt x="339" y="2459"/>
                  </a:lnTo>
                  <a:lnTo>
                    <a:pt x="339" y="2456"/>
                  </a:lnTo>
                  <a:lnTo>
                    <a:pt x="338" y="2454"/>
                  </a:lnTo>
                  <a:lnTo>
                    <a:pt x="337" y="2453"/>
                  </a:lnTo>
                  <a:lnTo>
                    <a:pt x="334" y="2450"/>
                  </a:lnTo>
                  <a:lnTo>
                    <a:pt x="332" y="2448"/>
                  </a:lnTo>
                  <a:lnTo>
                    <a:pt x="330" y="2446"/>
                  </a:lnTo>
                  <a:lnTo>
                    <a:pt x="328" y="2446"/>
                  </a:lnTo>
                  <a:lnTo>
                    <a:pt x="327" y="2445"/>
                  </a:lnTo>
                  <a:lnTo>
                    <a:pt x="328" y="2445"/>
                  </a:lnTo>
                  <a:lnTo>
                    <a:pt x="329" y="2445"/>
                  </a:lnTo>
                  <a:lnTo>
                    <a:pt x="330" y="2445"/>
                  </a:lnTo>
                  <a:lnTo>
                    <a:pt x="330" y="2444"/>
                  </a:lnTo>
                  <a:lnTo>
                    <a:pt x="332" y="2444"/>
                  </a:lnTo>
                  <a:lnTo>
                    <a:pt x="333" y="2443"/>
                  </a:lnTo>
                  <a:lnTo>
                    <a:pt x="334" y="2441"/>
                  </a:lnTo>
                  <a:lnTo>
                    <a:pt x="335" y="2440"/>
                  </a:lnTo>
                  <a:lnTo>
                    <a:pt x="335" y="2439"/>
                  </a:lnTo>
                  <a:lnTo>
                    <a:pt x="337" y="2438"/>
                  </a:lnTo>
                  <a:lnTo>
                    <a:pt x="333" y="2430"/>
                  </a:lnTo>
                  <a:lnTo>
                    <a:pt x="335" y="2433"/>
                  </a:lnTo>
                  <a:lnTo>
                    <a:pt x="335" y="2434"/>
                  </a:lnTo>
                  <a:lnTo>
                    <a:pt x="337" y="2435"/>
                  </a:lnTo>
                  <a:lnTo>
                    <a:pt x="337" y="2437"/>
                  </a:lnTo>
                  <a:lnTo>
                    <a:pt x="337" y="2438"/>
                  </a:lnTo>
                  <a:lnTo>
                    <a:pt x="338" y="2441"/>
                  </a:lnTo>
                  <a:lnTo>
                    <a:pt x="339" y="2440"/>
                  </a:lnTo>
                  <a:lnTo>
                    <a:pt x="342" y="2439"/>
                  </a:lnTo>
                  <a:lnTo>
                    <a:pt x="343" y="2439"/>
                  </a:lnTo>
                  <a:lnTo>
                    <a:pt x="344" y="2438"/>
                  </a:lnTo>
                  <a:lnTo>
                    <a:pt x="345" y="2437"/>
                  </a:lnTo>
                  <a:lnTo>
                    <a:pt x="345" y="2435"/>
                  </a:lnTo>
                  <a:lnTo>
                    <a:pt x="347" y="2435"/>
                  </a:lnTo>
                  <a:lnTo>
                    <a:pt x="347" y="2434"/>
                  </a:lnTo>
                  <a:lnTo>
                    <a:pt x="345" y="2432"/>
                  </a:lnTo>
                  <a:lnTo>
                    <a:pt x="345" y="2430"/>
                  </a:lnTo>
                  <a:lnTo>
                    <a:pt x="344" y="2429"/>
                  </a:lnTo>
                  <a:lnTo>
                    <a:pt x="343" y="2428"/>
                  </a:lnTo>
                  <a:lnTo>
                    <a:pt x="340" y="2427"/>
                  </a:lnTo>
                  <a:lnTo>
                    <a:pt x="339" y="2424"/>
                  </a:lnTo>
                  <a:lnTo>
                    <a:pt x="338" y="2423"/>
                  </a:lnTo>
                  <a:lnTo>
                    <a:pt x="338" y="2420"/>
                  </a:lnTo>
                  <a:lnTo>
                    <a:pt x="338" y="2418"/>
                  </a:lnTo>
                  <a:lnTo>
                    <a:pt x="338" y="2416"/>
                  </a:lnTo>
                  <a:lnTo>
                    <a:pt x="333" y="2416"/>
                  </a:lnTo>
                  <a:lnTo>
                    <a:pt x="333" y="2424"/>
                  </a:lnTo>
                  <a:lnTo>
                    <a:pt x="330" y="2419"/>
                  </a:lnTo>
                  <a:lnTo>
                    <a:pt x="328" y="2413"/>
                  </a:lnTo>
                  <a:lnTo>
                    <a:pt x="327" y="2407"/>
                  </a:lnTo>
                  <a:lnTo>
                    <a:pt x="327" y="2401"/>
                  </a:lnTo>
                  <a:lnTo>
                    <a:pt x="326" y="2394"/>
                  </a:lnTo>
                  <a:lnTo>
                    <a:pt x="326" y="2387"/>
                  </a:lnTo>
                  <a:lnTo>
                    <a:pt x="327" y="2382"/>
                  </a:lnTo>
                  <a:lnTo>
                    <a:pt x="327" y="2376"/>
                  </a:lnTo>
                  <a:lnTo>
                    <a:pt x="327" y="2371"/>
                  </a:lnTo>
                  <a:lnTo>
                    <a:pt x="327" y="2367"/>
                  </a:lnTo>
                  <a:lnTo>
                    <a:pt x="327" y="2366"/>
                  </a:lnTo>
                  <a:lnTo>
                    <a:pt x="327" y="2365"/>
                  </a:lnTo>
                  <a:lnTo>
                    <a:pt x="327" y="2366"/>
                  </a:lnTo>
                  <a:lnTo>
                    <a:pt x="327" y="2367"/>
                  </a:lnTo>
                  <a:lnTo>
                    <a:pt x="327" y="2369"/>
                  </a:lnTo>
                  <a:lnTo>
                    <a:pt x="328" y="2369"/>
                  </a:lnTo>
                  <a:lnTo>
                    <a:pt x="328" y="2370"/>
                  </a:lnTo>
                  <a:lnTo>
                    <a:pt x="329" y="2370"/>
                  </a:lnTo>
                  <a:lnTo>
                    <a:pt x="329" y="2371"/>
                  </a:lnTo>
                  <a:lnTo>
                    <a:pt x="332" y="2351"/>
                  </a:lnTo>
                  <a:lnTo>
                    <a:pt x="334" y="2333"/>
                  </a:lnTo>
                  <a:lnTo>
                    <a:pt x="334" y="2314"/>
                  </a:lnTo>
                  <a:lnTo>
                    <a:pt x="335" y="2296"/>
                  </a:lnTo>
                  <a:lnTo>
                    <a:pt x="334" y="2277"/>
                  </a:lnTo>
                  <a:lnTo>
                    <a:pt x="333" y="2258"/>
                  </a:lnTo>
                  <a:lnTo>
                    <a:pt x="332" y="2240"/>
                  </a:lnTo>
                  <a:lnTo>
                    <a:pt x="330" y="2221"/>
                  </a:lnTo>
                  <a:lnTo>
                    <a:pt x="328" y="2202"/>
                  </a:lnTo>
                  <a:lnTo>
                    <a:pt x="327" y="2183"/>
                  </a:lnTo>
                  <a:lnTo>
                    <a:pt x="330" y="2208"/>
                  </a:lnTo>
                  <a:lnTo>
                    <a:pt x="334" y="2232"/>
                  </a:lnTo>
                  <a:lnTo>
                    <a:pt x="337" y="2257"/>
                  </a:lnTo>
                  <a:lnTo>
                    <a:pt x="339" y="2282"/>
                  </a:lnTo>
                  <a:lnTo>
                    <a:pt x="340" y="2307"/>
                  </a:lnTo>
                  <a:lnTo>
                    <a:pt x="342" y="2331"/>
                  </a:lnTo>
                  <a:lnTo>
                    <a:pt x="344" y="2357"/>
                  </a:lnTo>
                  <a:lnTo>
                    <a:pt x="344" y="2382"/>
                  </a:lnTo>
                  <a:lnTo>
                    <a:pt x="345" y="2408"/>
                  </a:lnTo>
                  <a:lnTo>
                    <a:pt x="347" y="2434"/>
                  </a:lnTo>
                  <a:lnTo>
                    <a:pt x="347" y="2438"/>
                  </a:lnTo>
                  <a:lnTo>
                    <a:pt x="347" y="2441"/>
                  </a:lnTo>
                  <a:lnTo>
                    <a:pt x="347" y="2445"/>
                  </a:lnTo>
                  <a:lnTo>
                    <a:pt x="347" y="2449"/>
                  </a:lnTo>
                  <a:lnTo>
                    <a:pt x="347" y="2453"/>
                  </a:lnTo>
                  <a:lnTo>
                    <a:pt x="347" y="2456"/>
                  </a:lnTo>
                  <a:lnTo>
                    <a:pt x="347" y="2460"/>
                  </a:lnTo>
                  <a:lnTo>
                    <a:pt x="347" y="2464"/>
                  </a:lnTo>
                  <a:lnTo>
                    <a:pt x="348" y="2467"/>
                  </a:lnTo>
                  <a:lnTo>
                    <a:pt x="348" y="2471"/>
                  </a:lnTo>
                  <a:lnTo>
                    <a:pt x="348" y="2472"/>
                  </a:lnTo>
                  <a:lnTo>
                    <a:pt x="348" y="2474"/>
                  </a:lnTo>
                  <a:lnTo>
                    <a:pt x="348" y="2475"/>
                  </a:lnTo>
                  <a:lnTo>
                    <a:pt x="348" y="2476"/>
                  </a:lnTo>
                  <a:lnTo>
                    <a:pt x="348" y="2477"/>
                  </a:lnTo>
                  <a:lnTo>
                    <a:pt x="348" y="2479"/>
                  </a:lnTo>
                  <a:lnTo>
                    <a:pt x="348" y="2480"/>
                  </a:lnTo>
                  <a:lnTo>
                    <a:pt x="348" y="2481"/>
                  </a:lnTo>
                  <a:lnTo>
                    <a:pt x="348" y="2482"/>
                  </a:lnTo>
                  <a:lnTo>
                    <a:pt x="348" y="2484"/>
                  </a:lnTo>
                  <a:lnTo>
                    <a:pt x="348" y="2485"/>
                  </a:lnTo>
                  <a:lnTo>
                    <a:pt x="348" y="2486"/>
                  </a:lnTo>
                  <a:lnTo>
                    <a:pt x="344" y="2484"/>
                  </a:lnTo>
                  <a:lnTo>
                    <a:pt x="344" y="2485"/>
                  </a:lnTo>
                  <a:lnTo>
                    <a:pt x="343" y="2486"/>
                  </a:lnTo>
                  <a:lnTo>
                    <a:pt x="343" y="2487"/>
                  </a:lnTo>
                  <a:lnTo>
                    <a:pt x="342" y="2489"/>
                  </a:lnTo>
                  <a:lnTo>
                    <a:pt x="342" y="2490"/>
                  </a:lnTo>
                  <a:lnTo>
                    <a:pt x="342" y="2491"/>
                  </a:lnTo>
                  <a:lnTo>
                    <a:pt x="342" y="2492"/>
                  </a:lnTo>
                  <a:lnTo>
                    <a:pt x="342" y="2493"/>
                  </a:lnTo>
                  <a:lnTo>
                    <a:pt x="342" y="2495"/>
                  </a:lnTo>
                  <a:lnTo>
                    <a:pt x="342" y="2496"/>
                  </a:lnTo>
                  <a:lnTo>
                    <a:pt x="342" y="2498"/>
                  </a:lnTo>
                  <a:lnTo>
                    <a:pt x="342" y="2501"/>
                  </a:lnTo>
                  <a:lnTo>
                    <a:pt x="342" y="2503"/>
                  </a:lnTo>
                  <a:lnTo>
                    <a:pt x="342" y="2506"/>
                  </a:lnTo>
                  <a:lnTo>
                    <a:pt x="342" y="2508"/>
                  </a:lnTo>
                  <a:lnTo>
                    <a:pt x="342" y="2511"/>
                  </a:lnTo>
                  <a:lnTo>
                    <a:pt x="342" y="2512"/>
                  </a:lnTo>
                  <a:lnTo>
                    <a:pt x="342" y="2514"/>
                  </a:lnTo>
                  <a:lnTo>
                    <a:pt x="342" y="2517"/>
                  </a:lnTo>
                  <a:lnTo>
                    <a:pt x="342" y="2519"/>
                  </a:lnTo>
                  <a:lnTo>
                    <a:pt x="340" y="2519"/>
                  </a:lnTo>
                  <a:lnTo>
                    <a:pt x="339" y="2519"/>
                  </a:lnTo>
                  <a:lnTo>
                    <a:pt x="338" y="2519"/>
                  </a:lnTo>
                  <a:lnTo>
                    <a:pt x="337" y="2519"/>
                  </a:lnTo>
                  <a:lnTo>
                    <a:pt x="337" y="2518"/>
                  </a:lnTo>
                  <a:lnTo>
                    <a:pt x="335" y="2518"/>
                  </a:lnTo>
                  <a:lnTo>
                    <a:pt x="334" y="2518"/>
                  </a:lnTo>
                  <a:lnTo>
                    <a:pt x="334" y="2517"/>
                  </a:lnTo>
                  <a:lnTo>
                    <a:pt x="333" y="2517"/>
                  </a:lnTo>
                  <a:lnTo>
                    <a:pt x="333" y="2516"/>
                  </a:lnTo>
                  <a:lnTo>
                    <a:pt x="338" y="2519"/>
                  </a:lnTo>
                  <a:lnTo>
                    <a:pt x="339" y="2517"/>
                  </a:lnTo>
                  <a:lnTo>
                    <a:pt x="340" y="2516"/>
                  </a:lnTo>
                  <a:lnTo>
                    <a:pt x="340" y="2513"/>
                  </a:lnTo>
                  <a:lnTo>
                    <a:pt x="342" y="2511"/>
                  </a:lnTo>
                  <a:lnTo>
                    <a:pt x="342" y="2508"/>
                  </a:lnTo>
                  <a:lnTo>
                    <a:pt x="342" y="2506"/>
                  </a:lnTo>
                  <a:lnTo>
                    <a:pt x="342" y="2503"/>
                  </a:lnTo>
                  <a:lnTo>
                    <a:pt x="342" y="2501"/>
                  </a:lnTo>
                  <a:lnTo>
                    <a:pt x="342" y="2498"/>
                  </a:lnTo>
                  <a:lnTo>
                    <a:pt x="342" y="2496"/>
                  </a:lnTo>
                  <a:lnTo>
                    <a:pt x="342" y="2495"/>
                  </a:lnTo>
                  <a:lnTo>
                    <a:pt x="335" y="2495"/>
                  </a:lnTo>
                  <a:lnTo>
                    <a:pt x="335" y="2493"/>
                  </a:lnTo>
                  <a:lnTo>
                    <a:pt x="335" y="2492"/>
                  </a:lnTo>
                  <a:lnTo>
                    <a:pt x="335" y="2491"/>
                  </a:lnTo>
                  <a:lnTo>
                    <a:pt x="335" y="2490"/>
                  </a:lnTo>
                  <a:lnTo>
                    <a:pt x="334" y="2489"/>
                  </a:lnTo>
                  <a:lnTo>
                    <a:pt x="334" y="2487"/>
                  </a:lnTo>
                  <a:lnTo>
                    <a:pt x="333" y="2486"/>
                  </a:lnTo>
                  <a:lnTo>
                    <a:pt x="332" y="2486"/>
                  </a:lnTo>
                  <a:lnTo>
                    <a:pt x="330" y="2485"/>
                  </a:lnTo>
                  <a:lnTo>
                    <a:pt x="329" y="2484"/>
                  </a:lnTo>
                  <a:lnTo>
                    <a:pt x="327" y="2486"/>
                  </a:lnTo>
                  <a:lnTo>
                    <a:pt x="327" y="2487"/>
                  </a:lnTo>
                  <a:lnTo>
                    <a:pt x="327" y="2489"/>
                  </a:lnTo>
                  <a:lnTo>
                    <a:pt x="327" y="2490"/>
                  </a:lnTo>
                  <a:lnTo>
                    <a:pt x="327" y="2489"/>
                  </a:lnTo>
                  <a:lnTo>
                    <a:pt x="327" y="2487"/>
                  </a:lnTo>
                  <a:lnTo>
                    <a:pt x="327" y="2486"/>
                  </a:lnTo>
                  <a:close/>
                  <a:moveTo>
                    <a:pt x="371" y="2989"/>
                  </a:moveTo>
                  <a:lnTo>
                    <a:pt x="368" y="2988"/>
                  </a:lnTo>
                  <a:lnTo>
                    <a:pt x="378" y="2965"/>
                  </a:lnTo>
                  <a:lnTo>
                    <a:pt x="380" y="2965"/>
                  </a:lnTo>
                  <a:lnTo>
                    <a:pt x="371" y="2989"/>
                  </a:lnTo>
                  <a:close/>
                  <a:moveTo>
                    <a:pt x="383" y="3722"/>
                  </a:moveTo>
                  <a:lnTo>
                    <a:pt x="380" y="3748"/>
                  </a:lnTo>
                  <a:lnTo>
                    <a:pt x="380" y="3739"/>
                  </a:lnTo>
                  <a:lnTo>
                    <a:pt x="383" y="3722"/>
                  </a:lnTo>
                  <a:close/>
                  <a:moveTo>
                    <a:pt x="380" y="3754"/>
                  </a:moveTo>
                  <a:lnTo>
                    <a:pt x="378" y="3819"/>
                  </a:lnTo>
                  <a:lnTo>
                    <a:pt x="374" y="3819"/>
                  </a:lnTo>
                  <a:lnTo>
                    <a:pt x="378" y="3754"/>
                  </a:lnTo>
                  <a:lnTo>
                    <a:pt x="380" y="3754"/>
                  </a:lnTo>
                  <a:close/>
                  <a:moveTo>
                    <a:pt x="374" y="3831"/>
                  </a:moveTo>
                  <a:lnTo>
                    <a:pt x="374" y="3858"/>
                  </a:lnTo>
                  <a:lnTo>
                    <a:pt x="371" y="3858"/>
                  </a:lnTo>
                  <a:lnTo>
                    <a:pt x="371" y="3831"/>
                  </a:lnTo>
                  <a:lnTo>
                    <a:pt x="374" y="3831"/>
                  </a:lnTo>
                  <a:close/>
                  <a:moveTo>
                    <a:pt x="371" y="2994"/>
                  </a:moveTo>
                  <a:lnTo>
                    <a:pt x="344" y="3065"/>
                  </a:lnTo>
                  <a:lnTo>
                    <a:pt x="344" y="3064"/>
                  </a:lnTo>
                  <a:lnTo>
                    <a:pt x="345" y="3062"/>
                  </a:lnTo>
                  <a:lnTo>
                    <a:pt x="345" y="3060"/>
                  </a:lnTo>
                  <a:lnTo>
                    <a:pt x="345" y="3059"/>
                  </a:lnTo>
                  <a:lnTo>
                    <a:pt x="347" y="3058"/>
                  </a:lnTo>
                  <a:lnTo>
                    <a:pt x="347" y="3056"/>
                  </a:lnTo>
                  <a:lnTo>
                    <a:pt x="347" y="3055"/>
                  </a:lnTo>
                  <a:lnTo>
                    <a:pt x="348" y="3054"/>
                  </a:lnTo>
                  <a:lnTo>
                    <a:pt x="348" y="3051"/>
                  </a:lnTo>
                  <a:lnTo>
                    <a:pt x="348" y="3050"/>
                  </a:lnTo>
                  <a:lnTo>
                    <a:pt x="344" y="3048"/>
                  </a:lnTo>
                  <a:lnTo>
                    <a:pt x="340" y="3055"/>
                  </a:lnTo>
                  <a:lnTo>
                    <a:pt x="339" y="3056"/>
                  </a:lnTo>
                  <a:lnTo>
                    <a:pt x="339" y="3058"/>
                  </a:lnTo>
                  <a:lnTo>
                    <a:pt x="338" y="3059"/>
                  </a:lnTo>
                  <a:lnTo>
                    <a:pt x="338" y="3060"/>
                  </a:lnTo>
                  <a:lnTo>
                    <a:pt x="338" y="3061"/>
                  </a:lnTo>
                  <a:lnTo>
                    <a:pt x="337" y="3062"/>
                  </a:lnTo>
                  <a:lnTo>
                    <a:pt x="337" y="3064"/>
                  </a:lnTo>
                  <a:lnTo>
                    <a:pt x="335" y="3064"/>
                  </a:lnTo>
                  <a:lnTo>
                    <a:pt x="335" y="3065"/>
                  </a:lnTo>
                  <a:lnTo>
                    <a:pt x="340" y="3055"/>
                  </a:lnTo>
                  <a:lnTo>
                    <a:pt x="343" y="3050"/>
                  </a:lnTo>
                  <a:lnTo>
                    <a:pt x="344" y="3045"/>
                  </a:lnTo>
                  <a:lnTo>
                    <a:pt x="347" y="3039"/>
                  </a:lnTo>
                  <a:lnTo>
                    <a:pt x="349" y="3033"/>
                  </a:lnTo>
                  <a:lnTo>
                    <a:pt x="352" y="3027"/>
                  </a:lnTo>
                  <a:lnTo>
                    <a:pt x="354" y="3019"/>
                  </a:lnTo>
                  <a:lnTo>
                    <a:pt x="357" y="3013"/>
                  </a:lnTo>
                  <a:lnTo>
                    <a:pt x="359" y="3007"/>
                  </a:lnTo>
                  <a:lnTo>
                    <a:pt x="360" y="3001"/>
                  </a:lnTo>
                  <a:lnTo>
                    <a:pt x="363" y="2994"/>
                  </a:lnTo>
                  <a:lnTo>
                    <a:pt x="371" y="2994"/>
                  </a:lnTo>
                  <a:close/>
                  <a:moveTo>
                    <a:pt x="371" y="3866"/>
                  </a:moveTo>
                  <a:lnTo>
                    <a:pt x="371" y="3888"/>
                  </a:lnTo>
                  <a:lnTo>
                    <a:pt x="368" y="3888"/>
                  </a:lnTo>
                  <a:lnTo>
                    <a:pt x="368" y="3866"/>
                  </a:lnTo>
                  <a:lnTo>
                    <a:pt x="371" y="3866"/>
                  </a:lnTo>
                  <a:close/>
                  <a:moveTo>
                    <a:pt x="329" y="2840"/>
                  </a:moveTo>
                  <a:lnTo>
                    <a:pt x="333" y="2840"/>
                  </a:lnTo>
                  <a:lnTo>
                    <a:pt x="333" y="2857"/>
                  </a:lnTo>
                  <a:lnTo>
                    <a:pt x="329" y="2857"/>
                  </a:lnTo>
                  <a:lnTo>
                    <a:pt x="329" y="2840"/>
                  </a:lnTo>
                  <a:close/>
                  <a:moveTo>
                    <a:pt x="327" y="2819"/>
                  </a:moveTo>
                  <a:lnTo>
                    <a:pt x="327" y="2798"/>
                  </a:lnTo>
                  <a:lnTo>
                    <a:pt x="329" y="2798"/>
                  </a:lnTo>
                  <a:lnTo>
                    <a:pt x="329" y="2819"/>
                  </a:lnTo>
                  <a:lnTo>
                    <a:pt x="327" y="2819"/>
                  </a:lnTo>
                  <a:close/>
                  <a:moveTo>
                    <a:pt x="329" y="2587"/>
                  </a:moveTo>
                  <a:lnTo>
                    <a:pt x="329" y="2560"/>
                  </a:lnTo>
                  <a:lnTo>
                    <a:pt x="333" y="2560"/>
                  </a:lnTo>
                  <a:lnTo>
                    <a:pt x="332" y="2564"/>
                  </a:lnTo>
                  <a:lnTo>
                    <a:pt x="332" y="2566"/>
                  </a:lnTo>
                  <a:lnTo>
                    <a:pt x="332" y="2569"/>
                  </a:lnTo>
                  <a:lnTo>
                    <a:pt x="333" y="2569"/>
                  </a:lnTo>
                  <a:lnTo>
                    <a:pt x="334" y="2569"/>
                  </a:lnTo>
                  <a:lnTo>
                    <a:pt x="337" y="2569"/>
                  </a:lnTo>
                  <a:lnTo>
                    <a:pt x="338" y="2569"/>
                  </a:lnTo>
                  <a:lnTo>
                    <a:pt x="340" y="2570"/>
                  </a:lnTo>
                  <a:lnTo>
                    <a:pt x="342" y="2571"/>
                  </a:lnTo>
                  <a:lnTo>
                    <a:pt x="343" y="2573"/>
                  </a:lnTo>
                  <a:lnTo>
                    <a:pt x="345" y="2570"/>
                  </a:lnTo>
                  <a:lnTo>
                    <a:pt x="348" y="2573"/>
                  </a:lnTo>
                  <a:lnTo>
                    <a:pt x="344" y="2575"/>
                  </a:lnTo>
                  <a:lnTo>
                    <a:pt x="343" y="2578"/>
                  </a:lnTo>
                  <a:lnTo>
                    <a:pt x="343" y="2581"/>
                  </a:lnTo>
                  <a:lnTo>
                    <a:pt x="343" y="2585"/>
                  </a:lnTo>
                  <a:lnTo>
                    <a:pt x="344" y="2589"/>
                  </a:lnTo>
                  <a:lnTo>
                    <a:pt x="344" y="2591"/>
                  </a:lnTo>
                  <a:lnTo>
                    <a:pt x="345" y="2595"/>
                  </a:lnTo>
                  <a:lnTo>
                    <a:pt x="345" y="2597"/>
                  </a:lnTo>
                  <a:lnTo>
                    <a:pt x="345" y="2599"/>
                  </a:lnTo>
                  <a:lnTo>
                    <a:pt x="344" y="2599"/>
                  </a:lnTo>
                  <a:lnTo>
                    <a:pt x="344" y="2597"/>
                  </a:lnTo>
                  <a:lnTo>
                    <a:pt x="344" y="2596"/>
                  </a:lnTo>
                  <a:lnTo>
                    <a:pt x="344" y="2595"/>
                  </a:lnTo>
                  <a:lnTo>
                    <a:pt x="344" y="2594"/>
                  </a:lnTo>
                  <a:lnTo>
                    <a:pt x="344" y="2592"/>
                  </a:lnTo>
                  <a:lnTo>
                    <a:pt x="343" y="2591"/>
                  </a:lnTo>
                  <a:lnTo>
                    <a:pt x="342" y="2590"/>
                  </a:lnTo>
                  <a:lnTo>
                    <a:pt x="338" y="2594"/>
                  </a:lnTo>
                  <a:lnTo>
                    <a:pt x="338" y="2595"/>
                  </a:lnTo>
                  <a:lnTo>
                    <a:pt x="337" y="2595"/>
                  </a:lnTo>
                  <a:lnTo>
                    <a:pt x="338" y="2594"/>
                  </a:lnTo>
                  <a:lnTo>
                    <a:pt x="339" y="2591"/>
                  </a:lnTo>
                  <a:lnTo>
                    <a:pt x="339" y="2590"/>
                  </a:lnTo>
                  <a:lnTo>
                    <a:pt x="340" y="2587"/>
                  </a:lnTo>
                  <a:lnTo>
                    <a:pt x="340" y="2585"/>
                  </a:lnTo>
                  <a:lnTo>
                    <a:pt x="340" y="2583"/>
                  </a:lnTo>
                  <a:lnTo>
                    <a:pt x="340" y="2580"/>
                  </a:lnTo>
                  <a:lnTo>
                    <a:pt x="340" y="2578"/>
                  </a:lnTo>
                  <a:lnTo>
                    <a:pt x="339" y="2575"/>
                  </a:lnTo>
                  <a:lnTo>
                    <a:pt x="338" y="2574"/>
                  </a:lnTo>
                  <a:lnTo>
                    <a:pt x="335" y="2573"/>
                  </a:lnTo>
                  <a:lnTo>
                    <a:pt x="334" y="2574"/>
                  </a:lnTo>
                  <a:lnTo>
                    <a:pt x="333" y="2575"/>
                  </a:lnTo>
                  <a:lnTo>
                    <a:pt x="333" y="2576"/>
                  </a:lnTo>
                  <a:lnTo>
                    <a:pt x="332" y="2578"/>
                  </a:lnTo>
                  <a:lnTo>
                    <a:pt x="332" y="2579"/>
                  </a:lnTo>
                  <a:lnTo>
                    <a:pt x="332" y="2581"/>
                  </a:lnTo>
                  <a:lnTo>
                    <a:pt x="333" y="2583"/>
                  </a:lnTo>
                  <a:lnTo>
                    <a:pt x="333" y="2584"/>
                  </a:lnTo>
                  <a:lnTo>
                    <a:pt x="333" y="2586"/>
                  </a:lnTo>
                  <a:lnTo>
                    <a:pt x="333" y="2587"/>
                  </a:lnTo>
                  <a:lnTo>
                    <a:pt x="329" y="2587"/>
                  </a:lnTo>
                  <a:close/>
                  <a:moveTo>
                    <a:pt x="329" y="2549"/>
                  </a:moveTo>
                  <a:lnTo>
                    <a:pt x="335" y="2539"/>
                  </a:lnTo>
                  <a:lnTo>
                    <a:pt x="335" y="2538"/>
                  </a:lnTo>
                  <a:lnTo>
                    <a:pt x="337" y="2538"/>
                  </a:lnTo>
                  <a:lnTo>
                    <a:pt x="337" y="2537"/>
                  </a:lnTo>
                  <a:lnTo>
                    <a:pt x="338" y="2537"/>
                  </a:lnTo>
                  <a:lnTo>
                    <a:pt x="339" y="2537"/>
                  </a:lnTo>
                  <a:lnTo>
                    <a:pt x="342" y="2534"/>
                  </a:lnTo>
                  <a:lnTo>
                    <a:pt x="348" y="2539"/>
                  </a:lnTo>
                  <a:lnTo>
                    <a:pt x="347" y="2539"/>
                  </a:lnTo>
                  <a:lnTo>
                    <a:pt x="345" y="2539"/>
                  </a:lnTo>
                  <a:lnTo>
                    <a:pt x="344" y="2539"/>
                  </a:lnTo>
                  <a:lnTo>
                    <a:pt x="343" y="2538"/>
                  </a:lnTo>
                  <a:lnTo>
                    <a:pt x="342" y="2538"/>
                  </a:lnTo>
                  <a:lnTo>
                    <a:pt x="340" y="2537"/>
                  </a:lnTo>
                  <a:lnTo>
                    <a:pt x="339" y="2537"/>
                  </a:lnTo>
                  <a:lnTo>
                    <a:pt x="329" y="2549"/>
                  </a:lnTo>
                  <a:close/>
                  <a:moveTo>
                    <a:pt x="333" y="2602"/>
                  </a:moveTo>
                  <a:lnTo>
                    <a:pt x="335" y="2602"/>
                  </a:lnTo>
                  <a:lnTo>
                    <a:pt x="335" y="2641"/>
                  </a:lnTo>
                  <a:lnTo>
                    <a:pt x="333" y="2641"/>
                  </a:lnTo>
                  <a:lnTo>
                    <a:pt x="333" y="2602"/>
                  </a:lnTo>
                  <a:close/>
                  <a:moveTo>
                    <a:pt x="335" y="2655"/>
                  </a:moveTo>
                  <a:lnTo>
                    <a:pt x="338" y="2658"/>
                  </a:lnTo>
                  <a:lnTo>
                    <a:pt x="338" y="2657"/>
                  </a:lnTo>
                  <a:lnTo>
                    <a:pt x="338" y="2655"/>
                  </a:lnTo>
                  <a:lnTo>
                    <a:pt x="338" y="2654"/>
                  </a:lnTo>
                  <a:lnTo>
                    <a:pt x="338" y="2653"/>
                  </a:lnTo>
                  <a:lnTo>
                    <a:pt x="338" y="2652"/>
                  </a:lnTo>
                  <a:lnTo>
                    <a:pt x="338" y="2651"/>
                  </a:lnTo>
                  <a:lnTo>
                    <a:pt x="338" y="2649"/>
                  </a:lnTo>
                  <a:lnTo>
                    <a:pt x="335" y="2647"/>
                  </a:lnTo>
                  <a:lnTo>
                    <a:pt x="338" y="2643"/>
                  </a:lnTo>
                  <a:lnTo>
                    <a:pt x="338" y="2644"/>
                  </a:lnTo>
                  <a:lnTo>
                    <a:pt x="338" y="2646"/>
                  </a:lnTo>
                  <a:lnTo>
                    <a:pt x="338" y="2647"/>
                  </a:lnTo>
                  <a:lnTo>
                    <a:pt x="338" y="2648"/>
                  </a:lnTo>
                  <a:lnTo>
                    <a:pt x="338" y="2649"/>
                  </a:lnTo>
                  <a:lnTo>
                    <a:pt x="342" y="2653"/>
                  </a:lnTo>
                  <a:lnTo>
                    <a:pt x="343" y="2653"/>
                  </a:lnTo>
                  <a:lnTo>
                    <a:pt x="343" y="2654"/>
                  </a:lnTo>
                  <a:lnTo>
                    <a:pt x="344" y="2655"/>
                  </a:lnTo>
                  <a:lnTo>
                    <a:pt x="342" y="2653"/>
                  </a:lnTo>
                  <a:lnTo>
                    <a:pt x="340" y="2653"/>
                  </a:lnTo>
                  <a:lnTo>
                    <a:pt x="339" y="2653"/>
                  </a:lnTo>
                  <a:lnTo>
                    <a:pt x="338" y="2653"/>
                  </a:lnTo>
                  <a:lnTo>
                    <a:pt x="338" y="2658"/>
                  </a:lnTo>
                  <a:lnTo>
                    <a:pt x="338" y="2659"/>
                  </a:lnTo>
                  <a:lnTo>
                    <a:pt x="338" y="2662"/>
                  </a:lnTo>
                  <a:lnTo>
                    <a:pt x="338" y="2664"/>
                  </a:lnTo>
                  <a:lnTo>
                    <a:pt x="338" y="2667"/>
                  </a:lnTo>
                  <a:lnTo>
                    <a:pt x="338" y="2668"/>
                  </a:lnTo>
                  <a:lnTo>
                    <a:pt x="338" y="2670"/>
                  </a:lnTo>
                  <a:lnTo>
                    <a:pt x="338" y="2673"/>
                  </a:lnTo>
                  <a:lnTo>
                    <a:pt x="338" y="2674"/>
                  </a:lnTo>
                  <a:lnTo>
                    <a:pt x="338" y="2677"/>
                  </a:lnTo>
                  <a:lnTo>
                    <a:pt x="338" y="2679"/>
                  </a:lnTo>
                  <a:lnTo>
                    <a:pt x="338" y="2680"/>
                  </a:lnTo>
                  <a:lnTo>
                    <a:pt x="339" y="2683"/>
                  </a:lnTo>
                  <a:lnTo>
                    <a:pt x="339" y="2684"/>
                  </a:lnTo>
                  <a:lnTo>
                    <a:pt x="340" y="2685"/>
                  </a:lnTo>
                  <a:lnTo>
                    <a:pt x="340" y="2686"/>
                  </a:lnTo>
                  <a:lnTo>
                    <a:pt x="342" y="2688"/>
                  </a:lnTo>
                  <a:lnTo>
                    <a:pt x="342" y="2689"/>
                  </a:lnTo>
                  <a:lnTo>
                    <a:pt x="343" y="2690"/>
                  </a:lnTo>
                  <a:lnTo>
                    <a:pt x="344" y="2691"/>
                  </a:lnTo>
                  <a:lnTo>
                    <a:pt x="344" y="2698"/>
                  </a:lnTo>
                  <a:lnTo>
                    <a:pt x="345" y="2704"/>
                  </a:lnTo>
                  <a:lnTo>
                    <a:pt x="345" y="2710"/>
                  </a:lnTo>
                  <a:lnTo>
                    <a:pt x="344" y="2716"/>
                  </a:lnTo>
                  <a:lnTo>
                    <a:pt x="344" y="2721"/>
                  </a:lnTo>
                  <a:lnTo>
                    <a:pt x="344" y="2727"/>
                  </a:lnTo>
                  <a:lnTo>
                    <a:pt x="343" y="2735"/>
                  </a:lnTo>
                  <a:lnTo>
                    <a:pt x="343" y="2741"/>
                  </a:lnTo>
                  <a:lnTo>
                    <a:pt x="342" y="2747"/>
                  </a:lnTo>
                  <a:lnTo>
                    <a:pt x="342" y="2753"/>
                  </a:lnTo>
                  <a:lnTo>
                    <a:pt x="342" y="2757"/>
                  </a:lnTo>
                  <a:lnTo>
                    <a:pt x="342" y="2762"/>
                  </a:lnTo>
                  <a:lnTo>
                    <a:pt x="342" y="2766"/>
                  </a:lnTo>
                  <a:lnTo>
                    <a:pt x="342" y="2769"/>
                  </a:lnTo>
                  <a:lnTo>
                    <a:pt x="342" y="2773"/>
                  </a:lnTo>
                  <a:lnTo>
                    <a:pt x="342" y="2778"/>
                  </a:lnTo>
                  <a:lnTo>
                    <a:pt x="342" y="2782"/>
                  </a:lnTo>
                  <a:lnTo>
                    <a:pt x="342" y="2787"/>
                  </a:lnTo>
                  <a:lnTo>
                    <a:pt x="342" y="2790"/>
                  </a:lnTo>
                  <a:lnTo>
                    <a:pt x="342" y="2795"/>
                  </a:lnTo>
                  <a:lnTo>
                    <a:pt x="342" y="2790"/>
                  </a:lnTo>
                  <a:lnTo>
                    <a:pt x="340" y="2787"/>
                  </a:lnTo>
                  <a:lnTo>
                    <a:pt x="340" y="2782"/>
                  </a:lnTo>
                  <a:lnTo>
                    <a:pt x="340" y="2778"/>
                  </a:lnTo>
                  <a:lnTo>
                    <a:pt x="340" y="2773"/>
                  </a:lnTo>
                  <a:lnTo>
                    <a:pt x="340" y="2769"/>
                  </a:lnTo>
                  <a:lnTo>
                    <a:pt x="340" y="2766"/>
                  </a:lnTo>
                  <a:lnTo>
                    <a:pt x="342" y="2761"/>
                  </a:lnTo>
                  <a:lnTo>
                    <a:pt x="342" y="2757"/>
                  </a:lnTo>
                  <a:lnTo>
                    <a:pt x="342" y="2753"/>
                  </a:lnTo>
                  <a:lnTo>
                    <a:pt x="342" y="2746"/>
                  </a:lnTo>
                  <a:lnTo>
                    <a:pt x="340" y="2738"/>
                  </a:lnTo>
                  <a:lnTo>
                    <a:pt x="340" y="2730"/>
                  </a:lnTo>
                  <a:lnTo>
                    <a:pt x="340" y="2722"/>
                  </a:lnTo>
                  <a:lnTo>
                    <a:pt x="339" y="2715"/>
                  </a:lnTo>
                  <a:lnTo>
                    <a:pt x="339" y="2709"/>
                  </a:lnTo>
                  <a:lnTo>
                    <a:pt x="339" y="2701"/>
                  </a:lnTo>
                  <a:lnTo>
                    <a:pt x="338" y="2694"/>
                  </a:lnTo>
                  <a:lnTo>
                    <a:pt x="338" y="2686"/>
                  </a:lnTo>
                  <a:lnTo>
                    <a:pt x="338" y="2679"/>
                  </a:lnTo>
                  <a:lnTo>
                    <a:pt x="337" y="2677"/>
                  </a:lnTo>
                  <a:lnTo>
                    <a:pt x="337" y="2674"/>
                  </a:lnTo>
                  <a:lnTo>
                    <a:pt x="337" y="2672"/>
                  </a:lnTo>
                  <a:lnTo>
                    <a:pt x="335" y="2669"/>
                  </a:lnTo>
                  <a:lnTo>
                    <a:pt x="335" y="2667"/>
                  </a:lnTo>
                  <a:lnTo>
                    <a:pt x="335" y="2664"/>
                  </a:lnTo>
                  <a:lnTo>
                    <a:pt x="335" y="2662"/>
                  </a:lnTo>
                  <a:lnTo>
                    <a:pt x="335" y="2659"/>
                  </a:lnTo>
                  <a:lnTo>
                    <a:pt x="335" y="2657"/>
                  </a:lnTo>
                  <a:lnTo>
                    <a:pt x="335" y="2655"/>
                  </a:lnTo>
                  <a:close/>
                  <a:moveTo>
                    <a:pt x="318" y="4193"/>
                  </a:moveTo>
                  <a:lnTo>
                    <a:pt x="278" y="4231"/>
                  </a:lnTo>
                  <a:lnTo>
                    <a:pt x="282" y="4235"/>
                  </a:lnTo>
                  <a:lnTo>
                    <a:pt x="259" y="4246"/>
                  </a:lnTo>
                  <a:lnTo>
                    <a:pt x="265" y="4241"/>
                  </a:lnTo>
                  <a:lnTo>
                    <a:pt x="270" y="4234"/>
                  </a:lnTo>
                  <a:lnTo>
                    <a:pt x="275" y="4226"/>
                  </a:lnTo>
                  <a:lnTo>
                    <a:pt x="278" y="4217"/>
                  </a:lnTo>
                  <a:lnTo>
                    <a:pt x="282" y="4208"/>
                  </a:lnTo>
                  <a:lnTo>
                    <a:pt x="287" y="4200"/>
                  </a:lnTo>
                  <a:lnTo>
                    <a:pt x="292" y="4194"/>
                  </a:lnTo>
                  <a:lnTo>
                    <a:pt x="300" y="4191"/>
                  </a:lnTo>
                  <a:lnTo>
                    <a:pt x="308" y="4189"/>
                  </a:lnTo>
                  <a:lnTo>
                    <a:pt x="318" y="4193"/>
                  </a:lnTo>
                  <a:close/>
                  <a:moveTo>
                    <a:pt x="264" y="4301"/>
                  </a:moveTo>
                  <a:lnTo>
                    <a:pt x="269" y="4304"/>
                  </a:lnTo>
                  <a:lnTo>
                    <a:pt x="275" y="4307"/>
                  </a:lnTo>
                  <a:lnTo>
                    <a:pt x="281" y="4308"/>
                  </a:lnTo>
                  <a:lnTo>
                    <a:pt x="288" y="4308"/>
                  </a:lnTo>
                  <a:lnTo>
                    <a:pt x="296" y="4307"/>
                  </a:lnTo>
                  <a:lnTo>
                    <a:pt x="302" y="4306"/>
                  </a:lnTo>
                  <a:lnTo>
                    <a:pt x="309" y="4304"/>
                  </a:lnTo>
                  <a:lnTo>
                    <a:pt x="317" y="4303"/>
                  </a:lnTo>
                  <a:lnTo>
                    <a:pt x="323" y="4302"/>
                  </a:lnTo>
                  <a:lnTo>
                    <a:pt x="329" y="4303"/>
                  </a:lnTo>
                  <a:lnTo>
                    <a:pt x="326" y="4307"/>
                  </a:lnTo>
                  <a:lnTo>
                    <a:pt x="323" y="4309"/>
                  </a:lnTo>
                  <a:lnTo>
                    <a:pt x="319" y="4311"/>
                  </a:lnTo>
                  <a:lnTo>
                    <a:pt x="314" y="4312"/>
                  </a:lnTo>
                  <a:lnTo>
                    <a:pt x="311" y="4312"/>
                  </a:lnTo>
                  <a:lnTo>
                    <a:pt x="307" y="4313"/>
                  </a:lnTo>
                  <a:lnTo>
                    <a:pt x="302" y="4313"/>
                  </a:lnTo>
                  <a:lnTo>
                    <a:pt x="298" y="4313"/>
                  </a:lnTo>
                  <a:lnTo>
                    <a:pt x="293" y="4314"/>
                  </a:lnTo>
                  <a:lnTo>
                    <a:pt x="290" y="4316"/>
                  </a:lnTo>
                  <a:lnTo>
                    <a:pt x="288" y="4316"/>
                  </a:lnTo>
                  <a:lnTo>
                    <a:pt x="287" y="4316"/>
                  </a:lnTo>
                  <a:lnTo>
                    <a:pt x="286" y="4317"/>
                  </a:lnTo>
                  <a:lnTo>
                    <a:pt x="285" y="4317"/>
                  </a:lnTo>
                  <a:lnTo>
                    <a:pt x="283" y="4318"/>
                  </a:lnTo>
                  <a:lnTo>
                    <a:pt x="282" y="4318"/>
                  </a:lnTo>
                  <a:lnTo>
                    <a:pt x="283" y="4317"/>
                  </a:lnTo>
                  <a:lnTo>
                    <a:pt x="285" y="4317"/>
                  </a:lnTo>
                  <a:lnTo>
                    <a:pt x="286" y="4317"/>
                  </a:lnTo>
                  <a:lnTo>
                    <a:pt x="286" y="4316"/>
                  </a:lnTo>
                  <a:lnTo>
                    <a:pt x="287" y="4316"/>
                  </a:lnTo>
                  <a:lnTo>
                    <a:pt x="288" y="4316"/>
                  </a:lnTo>
                  <a:lnTo>
                    <a:pt x="290" y="4316"/>
                  </a:lnTo>
                  <a:lnTo>
                    <a:pt x="290" y="4314"/>
                  </a:lnTo>
                  <a:lnTo>
                    <a:pt x="291" y="4314"/>
                  </a:lnTo>
                  <a:lnTo>
                    <a:pt x="291" y="4313"/>
                  </a:lnTo>
                  <a:lnTo>
                    <a:pt x="292" y="4313"/>
                  </a:lnTo>
                  <a:lnTo>
                    <a:pt x="293" y="4312"/>
                  </a:lnTo>
                  <a:lnTo>
                    <a:pt x="291" y="4309"/>
                  </a:lnTo>
                  <a:lnTo>
                    <a:pt x="287" y="4309"/>
                  </a:lnTo>
                  <a:lnTo>
                    <a:pt x="283" y="4309"/>
                  </a:lnTo>
                  <a:lnTo>
                    <a:pt x="280" y="4309"/>
                  </a:lnTo>
                  <a:lnTo>
                    <a:pt x="276" y="4309"/>
                  </a:lnTo>
                  <a:lnTo>
                    <a:pt x="272" y="4309"/>
                  </a:lnTo>
                  <a:lnTo>
                    <a:pt x="270" y="4309"/>
                  </a:lnTo>
                  <a:lnTo>
                    <a:pt x="267" y="4308"/>
                  </a:lnTo>
                  <a:lnTo>
                    <a:pt x="265" y="4304"/>
                  </a:lnTo>
                  <a:lnTo>
                    <a:pt x="264" y="4301"/>
                  </a:lnTo>
                  <a:close/>
                  <a:moveTo>
                    <a:pt x="187" y="4363"/>
                  </a:moveTo>
                  <a:lnTo>
                    <a:pt x="181" y="4363"/>
                  </a:lnTo>
                  <a:lnTo>
                    <a:pt x="178" y="4358"/>
                  </a:lnTo>
                  <a:lnTo>
                    <a:pt x="177" y="4353"/>
                  </a:lnTo>
                  <a:lnTo>
                    <a:pt x="177" y="4348"/>
                  </a:lnTo>
                  <a:lnTo>
                    <a:pt x="177" y="4345"/>
                  </a:lnTo>
                  <a:lnTo>
                    <a:pt x="178" y="4341"/>
                  </a:lnTo>
                  <a:lnTo>
                    <a:pt x="181" y="4338"/>
                  </a:lnTo>
                  <a:lnTo>
                    <a:pt x="183" y="4335"/>
                  </a:lnTo>
                  <a:lnTo>
                    <a:pt x="187" y="4333"/>
                  </a:lnTo>
                  <a:lnTo>
                    <a:pt x="189" y="4330"/>
                  </a:lnTo>
                  <a:lnTo>
                    <a:pt x="192" y="4327"/>
                  </a:lnTo>
                  <a:lnTo>
                    <a:pt x="193" y="4327"/>
                  </a:lnTo>
                  <a:lnTo>
                    <a:pt x="193" y="4325"/>
                  </a:lnTo>
                  <a:lnTo>
                    <a:pt x="194" y="4325"/>
                  </a:lnTo>
                  <a:lnTo>
                    <a:pt x="194" y="4324"/>
                  </a:lnTo>
                  <a:lnTo>
                    <a:pt x="195" y="4323"/>
                  </a:lnTo>
                  <a:lnTo>
                    <a:pt x="197" y="4320"/>
                  </a:lnTo>
                  <a:lnTo>
                    <a:pt x="198" y="4319"/>
                  </a:lnTo>
                  <a:lnTo>
                    <a:pt x="199" y="4318"/>
                  </a:lnTo>
                  <a:lnTo>
                    <a:pt x="199" y="4316"/>
                  </a:lnTo>
                  <a:lnTo>
                    <a:pt x="200" y="4314"/>
                  </a:lnTo>
                  <a:lnTo>
                    <a:pt x="200" y="4312"/>
                  </a:lnTo>
                  <a:lnTo>
                    <a:pt x="202" y="4311"/>
                  </a:lnTo>
                  <a:lnTo>
                    <a:pt x="202" y="4308"/>
                  </a:lnTo>
                  <a:lnTo>
                    <a:pt x="202" y="4306"/>
                  </a:lnTo>
                  <a:lnTo>
                    <a:pt x="234" y="4273"/>
                  </a:lnTo>
                  <a:lnTo>
                    <a:pt x="233" y="4280"/>
                  </a:lnTo>
                  <a:lnTo>
                    <a:pt x="233" y="4285"/>
                  </a:lnTo>
                  <a:lnTo>
                    <a:pt x="235" y="4288"/>
                  </a:lnTo>
                  <a:lnTo>
                    <a:pt x="239" y="4291"/>
                  </a:lnTo>
                  <a:lnTo>
                    <a:pt x="243" y="4294"/>
                  </a:lnTo>
                  <a:lnTo>
                    <a:pt x="247" y="4297"/>
                  </a:lnTo>
                  <a:lnTo>
                    <a:pt x="251" y="4299"/>
                  </a:lnTo>
                  <a:lnTo>
                    <a:pt x="254" y="4302"/>
                  </a:lnTo>
                  <a:lnTo>
                    <a:pt x="255" y="4306"/>
                  </a:lnTo>
                  <a:lnTo>
                    <a:pt x="255" y="4309"/>
                  </a:lnTo>
                  <a:lnTo>
                    <a:pt x="247" y="4309"/>
                  </a:lnTo>
                  <a:lnTo>
                    <a:pt x="241" y="4309"/>
                  </a:lnTo>
                  <a:lnTo>
                    <a:pt x="234" y="4309"/>
                  </a:lnTo>
                  <a:lnTo>
                    <a:pt x="228" y="4309"/>
                  </a:lnTo>
                  <a:lnTo>
                    <a:pt x="221" y="4311"/>
                  </a:lnTo>
                  <a:lnTo>
                    <a:pt x="215" y="4312"/>
                  </a:lnTo>
                  <a:lnTo>
                    <a:pt x="210" y="4313"/>
                  </a:lnTo>
                  <a:lnTo>
                    <a:pt x="205" y="4316"/>
                  </a:lnTo>
                  <a:lnTo>
                    <a:pt x="199" y="4319"/>
                  </a:lnTo>
                  <a:lnTo>
                    <a:pt x="194" y="4324"/>
                  </a:lnTo>
                  <a:lnTo>
                    <a:pt x="194" y="4325"/>
                  </a:lnTo>
                  <a:lnTo>
                    <a:pt x="193" y="4325"/>
                  </a:lnTo>
                  <a:lnTo>
                    <a:pt x="193" y="4327"/>
                  </a:lnTo>
                  <a:lnTo>
                    <a:pt x="192" y="4327"/>
                  </a:lnTo>
                  <a:lnTo>
                    <a:pt x="192" y="4328"/>
                  </a:lnTo>
                  <a:lnTo>
                    <a:pt x="190" y="4329"/>
                  </a:lnTo>
                  <a:lnTo>
                    <a:pt x="190" y="4330"/>
                  </a:lnTo>
                  <a:lnTo>
                    <a:pt x="189" y="4330"/>
                  </a:lnTo>
                  <a:lnTo>
                    <a:pt x="189" y="4332"/>
                  </a:lnTo>
                  <a:lnTo>
                    <a:pt x="188" y="4333"/>
                  </a:lnTo>
                  <a:lnTo>
                    <a:pt x="187" y="4334"/>
                  </a:lnTo>
                  <a:lnTo>
                    <a:pt x="187" y="4335"/>
                  </a:lnTo>
                  <a:lnTo>
                    <a:pt x="188" y="4339"/>
                  </a:lnTo>
                  <a:lnTo>
                    <a:pt x="189" y="4343"/>
                  </a:lnTo>
                  <a:lnTo>
                    <a:pt x="189" y="4345"/>
                  </a:lnTo>
                  <a:lnTo>
                    <a:pt x="190" y="4349"/>
                  </a:lnTo>
                  <a:lnTo>
                    <a:pt x="190" y="4353"/>
                  </a:lnTo>
                  <a:lnTo>
                    <a:pt x="190" y="4355"/>
                  </a:lnTo>
                  <a:lnTo>
                    <a:pt x="190" y="4358"/>
                  </a:lnTo>
                  <a:lnTo>
                    <a:pt x="189" y="4359"/>
                  </a:lnTo>
                  <a:lnTo>
                    <a:pt x="188" y="4361"/>
                  </a:lnTo>
                  <a:lnTo>
                    <a:pt x="187" y="4363"/>
                  </a:lnTo>
                  <a:close/>
                  <a:moveTo>
                    <a:pt x="204" y="4380"/>
                  </a:moveTo>
                  <a:lnTo>
                    <a:pt x="204" y="4369"/>
                  </a:lnTo>
                  <a:lnTo>
                    <a:pt x="205" y="4370"/>
                  </a:lnTo>
                  <a:lnTo>
                    <a:pt x="207" y="4370"/>
                  </a:lnTo>
                  <a:lnTo>
                    <a:pt x="208" y="4370"/>
                  </a:lnTo>
                  <a:lnTo>
                    <a:pt x="209" y="4370"/>
                  </a:lnTo>
                  <a:lnTo>
                    <a:pt x="212" y="4370"/>
                  </a:lnTo>
                  <a:lnTo>
                    <a:pt x="213" y="4369"/>
                  </a:lnTo>
                  <a:lnTo>
                    <a:pt x="214" y="4370"/>
                  </a:lnTo>
                  <a:lnTo>
                    <a:pt x="215" y="4370"/>
                  </a:lnTo>
                  <a:lnTo>
                    <a:pt x="215" y="4372"/>
                  </a:lnTo>
                  <a:lnTo>
                    <a:pt x="216" y="4375"/>
                  </a:lnTo>
                  <a:lnTo>
                    <a:pt x="204" y="4380"/>
                  </a:lnTo>
                  <a:close/>
                  <a:moveTo>
                    <a:pt x="333" y="4371"/>
                  </a:moveTo>
                  <a:lnTo>
                    <a:pt x="323" y="4371"/>
                  </a:lnTo>
                  <a:lnTo>
                    <a:pt x="333" y="4365"/>
                  </a:lnTo>
                  <a:lnTo>
                    <a:pt x="333" y="4371"/>
                  </a:lnTo>
                  <a:close/>
                  <a:moveTo>
                    <a:pt x="327" y="4360"/>
                  </a:moveTo>
                  <a:lnTo>
                    <a:pt x="238" y="4371"/>
                  </a:lnTo>
                  <a:lnTo>
                    <a:pt x="244" y="4366"/>
                  </a:lnTo>
                  <a:lnTo>
                    <a:pt x="250" y="4363"/>
                  </a:lnTo>
                  <a:lnTo>
                    <a:pt x="257" y="4360"/>
                  </a:lnTo>
                  <a:lnTo>
                    <a:pt x="265" y="4359"/>
                  </a:lnTo>
                  <a:lnTo>
                    <a:pt x="272" y="4358"/>
                  </a:lnTo>
                  <a:lnTo>
                    <a:pt x="281" y="4358"/>
                  </a:lnTo>
                  <a:lnTo>
                    <a:pt x="288" y="4356"/>
                  </a:lnTo>
                  <a:lnTo>
                    <a:pt x="297" y="4355"/>
                  </a:lnTo>
                  <a:lnTo>
                    <a:pt x="304" y="4351"/>
                  </a:lnTo>
                  <a:lnTo>
                    <a:pt x="312" y="4348"/>
                  </a:lnTo>
                  <a:lnTo>
                    <a:pt x="318" y="4354"/>
                  </a:lnTo>
                  <a:lnTo>
                    <a:pt x="319" y="4350"/>
                  </a:lnTo>
                  <a:lnTo>
                    <a:pt x="322" y="4349"/>
                  </a:lnTo>
                  <a:lnTo>
                    <a:pt x="326" y="4348"/>
                  </a:lnTo>
                  <a:lnTo>
                    <a:pt x="329" y="4348"/>
                  </a:lnTo>
                  <a:lnTo>
                    <a:pt x="334" y="4348"/>
                  </a:lnTo>
                  <a:lnTo>
                    <a:pt x="338" y="4348"/>
                  </a:lnTo>
                  <a:lnTo>
                    <a:pt x="342" y="4348"/>
                  </a:lnTo>
                  <a:lnTo>
                    <a:pt x="345" y="4346"/>
                  </a:lnTo>
                  <a:lnTo>
                    <a:pt x="348" y="4344"/>
                  </a:lnTo>
                  <a:lnTo>
                    <a:pt x="350" y="4339"/>
                  </a:lnTo>
                  <a:lnTo>
                    <a:pt x="350" y="4341"/>
                  </a:lnTo>
                  <a:lnTo>
                    <a:pt x="368" y="4330"/>
                  </a:lnTo>
                  <a:lnTo>
                    <a:pt x="374" y="4345"/>
                  </a:lnTo>
                  <a:lnTo>
                    <a:pt x="371" y="4343"/>
                  </a:lnTo>
                  <a:lnTo>
                    <a:pt x="368" y="4343"/>
                  </a:lnTo>
                  <a:lnTo>
                    <a:pt x="364" y="4343"/>
                  </a:lnTo>
                  <a:lnTo>
                    <a:pt x="359" y="4345"/>
                  </a:lnTo>
                  <a:lnTo>
                    <a:pt x="354" y="4348"/>
                  </a:lnTo>
                  <a:lnTo>
                    <a:pt x="349" y="4351"/>
                  </a:lnTo>
                  <a:lnTo>
                    <a:pt x="344" y="4354"/>
                  </a:lnTo>
                  <a:lnTo>
                    <a:pt x="338" y="4356"/>
                  </a:lnTo>
                  <a:lnTo>
                    <a:pt x="332" y="4359"/>
                  </a:lnTo>
                  <a:lnTo>
                    <a:pt x="327" y="4360"/>
                  </a:lnTo>
                  <a:close/>
                  <a:moveTo>
                    <a:pt x="380" y="4341"/>
                  </a:moveTo>
                  <a:lnTo>
                    <a:pt x="378" y="4333"/>
                  </a:lnTo>
                  <a:lnTo>
                    <a:pt x="386" y="4330"/>
                  </a:lnTo>
                  <a:lnTo>
                    <a:pt x="380" y="4341"/>
                  </a:lnTo>
                  <a:close/>
                  <a:moveTo>
                    <a:pt x="344" y="4265"/>
                  </a:moveTo>
                  <a:lnTo>
                    <a:pt x="344" y="4265"/>
                  </a:lnTo>
                  <a:lnTo>
                    <a:pt x="343" y="4264"/>
                  </a:lnTo>
                  <a:lnTo>
                    <a:pt x="343" y="4262"/>
                  </a:lnTo>
                  <a:lnTo>
                    <a:pt x="342" y="4262"/>
                  </a:lnTo>
                  <a:lnTo>
                    <a:pt x="340" y="4261"/>
                  </a:lnTo>
                  <a:lnTo>
                    <a:pt x="339" y="4261"/>
                  </a:lnTo>
                  <a:lnTo>
                    <a:pt x="338" y="4261"/>
                  </a:lnTo>
                  <a:lnTo>
                    <a:pt x="338" y="4276"/>
                  </a:lnTo>
                  <a:lnTo>
                    <a:pt x="327" y="4273"/>
                  </a:lnTo>
                  <a:lnTo>
                    <a:pt x="323" y="4286"/>
                  </a:lnTo>
                  <a:lnTo>
                    <a:pt x="323" y="4285"/>
                  </a:lnTo>
                  <a:lnTo>
                    <a:pt x="323" y="4283"/>
                  </a:lnTo>
                  <a:lnTo>
                    <a:pt x="323" y="4282"/>
                  </a:lnTo>
                  <a:lnTo>
                    <a:pt x="323" y="4281"/>
                  </a:lnTo>
                  <a:lnTo>
                    <a:pt x="323" y="4280"/>
                  </a:lnTo>
                  <a:lnTo>
                    <a:pt x="323" y="4278"/>
                  </a:lnTo>
                  <a:lnTo>
                    <a:pt x="322" y="4277"/>
                  </a:lnTo>
                  <a:lnTo>
                    <a:pt x="321" y="4276"/>
                  </a:lnTo>
                  <a:lnTo>
                    <a:pt x="318" y="4294"/>
                  </a:lnTo>
                  <a:lnTo>
                    <a:pt x="308" y="4286"/>
                  </a:lnTo>
                  <a:lnTo>
                    <a:pt x="311" y="4282"/>
                  </a:lnTo>
                  <a:lnTo>
                    <a:pt x="314" y="4280"/>
                  </a:lnTo>
                  <a:lnTo>
                    <a:pt x="317" y="4277"/>
                  </a:lnTo>
                  <a:lnTo>
                    <a:pt x="319" y="4275"/>
                  </a:lnTo>
                  <a:lnTo>
                    <a:pt x="322" y="4273"/>
                  </a:lnTo>
                  <a:lnTo>
                    <a:pt x="324" y="4271"/>
                  </a:lnTo>
                  <a:lnTo>
                    <a:pt x="327" y="4270"/>
                  </a:lnTo>
                  <a:lnTo>
                    <a:pt x="329" y="4267"/>
                  </a:lnTo>
                  <a:lnTo>
                    <a:pt x="333" y="4265"/>
                  </a:lnTo>
                  <a:lnTo>
                    <a:pt x="335" y="4261"/>
                  </a:lnTo>
                  <a:lnTo>
                    <a:pt x="333" y="4261"/>
                  </a:lnTo>
                  <a:lnTo>
                    <a:pt x="330" y="4261"/>
                  </a:lnTo>
                  <a:lnTo>
                    <a:pt x="328" y="4260"/>
                  </a:lnTo>
                  <a:lnTo>
                    <a:pt x="326" y="4260"/>
                  </a:lnTo>
                  <a:lnTo>
                    <a:pt x="323" y="4259"/>
                  </a:lnTo>
                  <a:lnTo>
                    <a:pt x="321" y="4259"/>
                  </a:lnTo>
                  <a:lnTo>
                    <a:pt x="319" y="4257"/>
                  </a:lnTo>
                  <a:lnTo>
                    <a:pt x="317" y="4256"/>
                  </a:lnTo>
                  <a:lnTo>
                    <a:pt x="314" y="4254"/>
                  </a:lnTo>
                  <a:lnTo>
                    <a:pt x="312" y="4252"/>
                  </a:lnTo>
                  <a:lnTo>
                    <a:pt x="316" y="4254"/>
                  </a:lnTo>
                  <a:lnTo>
                    <a:pt x="318" y="4252"/>
                  </a:lnTo>
                  <a:lnTo>
                    <a:pt x="321" y="4252"/>
                  </a:lnTo>
                  <a:lnTo>
                    <a:pt x="323" y="4250"/>
                  </a:lnTo>
                  <a:lnTo>
                    <a:pt x="324" y="4247"/>
                  </a:lnTo>
                  <a:lnTo>
                    <a:pt x="326" y="4245"/>
                  </a:lnTo>
                  <a:lnTo>
                    <a:pt x="328" y="4243"/>
                  </a:lnTo>
                  <a:lnTo>
                    <a:pt x="329" y="4240"/>
                  </a:lnTo>
                  <a:lnTo>
                    <a:pt x="330" y="4238"/>
                  </a:lnTo>
                  <a:lnTo>
                    <a:pt x="333" y="4235"/>
                  </a:lnTo>
                  <a:lnTo>
                    <a:pt x="333" y="4234"/>
                  </a:lnTo>
                  <a:lnTo>
                    <a:pt x="333" y="4233"/>
                  </a:lnTo>
                  <a:lnTo>
                    <a:pt x="333" y="4231"/>
                  </a:lnTo>
                  <a:lnTo>
                    <a:pt x="333" y="4230"/>
                  </a:lnTo>
                  <a:lnTo>
                    <a:pt x="332" y="4229"/>
                  </a:lnTo>
                  <a:lnTo>
                    <a:pt x="332" y="4228"/>
                  </a:lnTo>
                  <a:lnTo>
                    <a:pt x="330" y="4228"/>
                  </a:lnTo>
                  <a:lnTo>
                    <a:pt x="330" y="4226"/>
                  </a:lnTo>
                  <a:lnTo>
                    <a:pt x="329" y="4226"/>
                  </a:lnTo>
                  <a:lnTo>
                    <a:pt x="334" y="4220"/>
                  </a:lnTo>
                  <a:lnTo>
                    <a:pt x="342" y="4214"/>
                  </a:lnTo>
                  <a:lnTo>
                    <a:pt x="349" y="4209"/>
                  </a:lnTo>
                  <a:lnTo>
                    <a:pt x="357" y="4204"/>
                  </a:lnTo>
                  <a:lnTo>
                    <a:pt x="364" y="4202"/>
                  </a:lnTo>
                  <a:lnTo>
                    <a:pt x="373" y="4199"/>
                  </a:lnTo>
                  <a:lnTo>
                    <a:pt x="381" y="4199"/>
                  </a:lnTo>
                  <a:lnTo>
                    <a:pt x="389" y="4202"/>
                  </a:lnTo>
                  <a:lnTo>
                    <a:pt x="396" y="4205"/>
                  </a:lnTo>
                  <a:lnTo>
                    <a:pt x="404" y="4212"/>
                  </a:lnTo>
                  <a:lnTo>
                    <a:pt x="407" y="4220"/>
                  </a:lnTo>
                  <a:lnTo>
                    <a:pt x="401" y="4224"/>
                  </a:lnTo>
                  <a:lnTo>
                    <a:pt x="394" y="4228"/>
                  </a:lnTo>
                  <a:lnTo>
                    <a:pt x="386" y="4231"/>
                  </a:lnTo>
                  <a:lnTo>
                    <a:pt x="378" y="4234"/>
                  </a:lnTo>
                  <a:lnTo>
                    <a:pt x="370" y="4238"/>
                  </a:lnTo>
                  <a:lnTo>
                    <a:pt x="364" y="4241"/>
                  </a:lnTo>
                  <a:lnTo>
                    <a:pt x="357" y="4245"/>
                  </a:lnTo>
                  <a:lnTo>
                    <a:pt x="352" y="4250"/>
                  </a:lnTo>
                  <a:lnTo>
                    <a:pt x="347" y="4257"/>
                  </a:lnTo>
                  <a:lnTo>
                    <a:pt x="344" y="4265"/>
                  </a:lnTo>
                  <a:close/>
                  <a:moveTo>
                    <a:pt x="386" y="3713"/>
                  </a:moveTo>
                  <a:lnTo>
                    <a:pt x="383" y="3712"/>
                  </a:lnTo>
                  <a:lnTo>
                    <a:pt x="412" y="3463"/>
                  </a:lnTo>
                  <a:lnTo>
                    <a:pt x="416" y="3463"/>
                  </a:lnTo>
                  <a:lnTo>
                    <a:pt x="386" y="3713"/>
                  </a:lnTo>
                  <a:close/>
                  <a:moveTo>
                    <a:pt x="431" y="3383"/>
                  </a:moveTo>
                  <a:lnTo>
                    <a:pt x="430" y="3383"/>
                  </a:lnTo>
                  <a:lnTo>
                    <a:pt x="428" y="3390"/>
                  </a:lnTo>
                  <a:lnTo>
                    <a:pt x="427" y="3398"/>
                  </a:lnTo>
                  <a:lnTo>
                    <a:pt x="426" y="3405"/>
                  </a:lnTo>
                  <a:lnTo>
                    <a:pt x="425" y="3413"/>
                  </a:lnTo>
                  <a:lnTo>
                    <a:pt x="423" y="3420"/>
                  </a:lnTo>
                  <a:lnTo>
                    <a:pt x="422" y="3427"/>
                  </a:lnTo>
                  <a:lnTo>
                    <a:pt x="421" y="3435"/>
                  </a:lnTo>
                  <a:lnTo>
                    <a:pt x="420" y="3442"/>
                  </a:lnTo>
                  <a:lnTo>
                    <a:pt x="417" y="3450"/>
                  </a:lnTo>
                  <a:lnTo>
                    <a:pt x="416" y="3457"/>
                  </a:lnTo>
                  <a:lnTo>
                    <a:pt x="416" y="3445"/>
                  </a:lnTo>
                  <a:lnTo>
                    <a:pt x="417" y="3432"/>
                  </a:lnTo>
                  <a:lnTo>
                    <a:pt x="418" y="3420"/>
                  </a:lnTo>
                  <a:lnTo>
                    <a:pt x="420" y="3408"/>
                  </a:lnTo>
                  <a:lnTo>
                    <a:pt x="421" y="3395"/>
                  </a:lnTo>
                  <a:lnTo>
                    <a:pt x="423" y="3383"/>
                  </a:lnTo>
                  <a:lnTo>
                    <a:pt x="426" y="3370"/>
                  </a:lnTo>
                  <a:lnTo>
                    <a:pt x="427" y="3359"/>
                  </a:lnTo>
                  <a:lnTo>
                    <a:pt x="431" y="3347"/>
                  </a:lnTo>
                  <a:lnTo>
                    <a:pt x="433" y="3336"/>
                  </a:lnTo>
                  <a:lnTo>
                    <a:pt x="433" y="3340"/>
                  </a:lnTo>
                  <a:lnTo>
                    <a:pt x="433" y="3342"/>
                  </a:lnTo>
                  <a:lnTo>
                    <a:pt x="433" y="3346"/>
                  </a:lnTo>
                  <a:lnTo>
                    <a:pt x="432" y="3349"/>
                  </a:lnTo>
                  <a:lnTo>
                    <a:pt x="432" y="3353"/>
                  </a:lnTo>
                  <a:lnTo>
                    <a:pt x="432" y="3357"/>
                  </a:lnTo>
                  <a:lnTo>
                    <a:pt x="432" y="3361"/>
                  </a:lnTo>
                  <a:lnTo>
                    <a:pt x="431" y="3364"/>
                  </a:lnTo>
                  <a:lnTo>
                    <a:pt x="431" y="3367"/>
                  </a:lnTo>
                  <a:lnTo>
                    <a:pt x="431" y="3370"/>
                  </a:lnTo>
                  <a:lnTo>
                    <a:pt x="431" y="3383"/>
                  </a:lnTo>
                  <a:close/>
                  <a:moveTo>
                    <a:pt x="437" y="3323"/>
                  </a:moveTo>
                  <a:lnTo>
                    <a:pt x="437" y="3316"/>
                  </a:lnTo>
                  <a:lnTo>
                    <a:pt x="438" y="3309"/>
                  </a:lnTo>
                  <a:lnTo>
                    <a:pt x="440" y="3300"/>
                  </a:lnTo>
                  <a:lnTo>
                    <a:pt x="441" y="3291"/>
                  </a:lnTo>
                  <a:lnTo>
                    <a:pt x="443" y="3281"/>
                  </a:lnTo>
                  <a:lnTo>
                    <a:pt x="444" y="3272"/>
                  </a:lnTo>
                  <a:lnTo>
                    <a:pt x="446" y="3263"/>
                  </a:lnTo>
                  <a:lnTo>
                    <a:pt x="447" y="3253"/>
                  </a:lnTo>
                  <a:lnTo>
                    <a:pt x="447" y="3243"/>
                  </a:lnTo>
                  <a:lnTo>
                    <a:pt x="446" y="3234"/>
                  </a:lnTo>
                  <a:lnTo>
                    <a:pt x="446" y="3233"/>
                  </a:lnTo>
                  <a:lnTo>
                    <a:pt x="446" y="3232"/>
                  </a:lnTo>
                  <a:lnTo>
                    <a:pt x="446" y="3233"/>
                  </a:lnTo>
                  <a:lnTo>
                    <a:pt x="446" y="3234"/>
                  </a:lnTo>
                  <a:lnTo>
                    <a:pt x="446" y="3236"/>
                  </a:lnTo>
                  <a:lnTo>
                    <a:pt x="447" y="3236"/>
                  </a:lnTo>
                  <a:lnTo>
                    <a:pt x="448" y="3237"/>
                  </a:lnTo>
                  <a:lnTo>
                    <a:pt x="448" y="3232"/>
                  </a:lnTo>
                  <a:lnTo>
                    <a:pt x="449" y="3227"/>
                  </a:lnTo>
                  <a:lnTo>
                    <a:pt x="451" y="3222"/>
                  </a:lnTo>
                  <a:lnTo>
                    <a:pt x="452" y="3216"/>
                  </a:lnTo>
                  <a:lnTo>
                    <a:pt x="453" y="3210"/>
                  </a:lnTo>
                  <a:lnTo>
                    <a:pt x="454" y="3203"/>
                  </a:lnTo>
                  <a:lnTo>
                    <a:pt x="454" y="3199"/>
                  </a:lnTo>
                  <a:lnTo>
                    <a:pt x="453" y="3192"/>
                  </a:lnTo>
                  <a:lnTo>
                    <a:pt x="452" y="3186"/>
                  </a:lnTo>
                  <a:lnTo>
                    <a:pt x="448" y="3181"/>
                  </a:lnTo>
                  <a:lnTo>
                    <a:pt x="451" y="3180"/>
                  </a:lnTo>
                  <a:lnTo>
                    <a:pt x="452" y="3177"/>
                  </a:lnTo>
                  <a:lnTo>
                    <a:pt x="453" y="3175"/>
                  </a:lnTo>
                  <a:lnTo>
                    <a:pt x="454" y="3173"/>
                  </a:lnTo>
                  <a:lnTo>
                    <a:pt x="454" y="3170"/>
                  </a:lnTo>
                  <a:lnTo>
                    <a:pt x="454" y="3168"/>
                  </a:lnTo>
                  <a:lnTo>
                    <a:pt x="454" y="3164"/>
                  </a:lnTo>
                  <a:lnTo>
                    <a:pt x="453" y="3161"/>
                  </a:lnTo>
                  <a:lnTo>
                    <a:pt x="453" y="3160"/>
                  </a:lnTo>
                  <a:lnTo>
                    <a:pt x="452" y="3158"/>
                  </a:lnTo>
                  <a:lnTo>
                    <a:pt x="454" y="3160"/>
                  </a:lnTo>
                  <a:lnTo>
                    <a:pt x="454" y="3128"/>
                  </a:lnTo>
                  <a:lnTo>
                    <a:pt x="457" y="3130"/>
                  </a:lnTo>
                  <a:lnTo>
                    <a:pt x="472" y="2991"/>
                  </a:lnTo>
                  <a:lnTo>
                    <a:pt x="473" y="3023"/>
                  </a:lnTo>
                  <a:lnTo>
                    <a:pt x="472" y="3056"/>
                  </a:lnTo>
                  <a:lnTo>
                    <a:pt x="470" y="3090"/>
                  </a:lnTo>
                  <a:lnTo>
                    <a:pt x="467" y="3123"/>
                  </a:lnTo>
                  <a:lnTo>
                    <a:pt x="463" y="3156"/>
                  </a:lnTo>
                  <a:lnTo>
                    <a:pt x="458" y="3190"/>
                  </a:lnTo>
                  <a:lnTo>
                    <a:pt x="453" y="3223"/>
                  </a:lnTo>
                  <a:lnTo>
                    <a:pt x="447" y="3257"/>
                  </a:lnTo>
                  <a:lnTo>
                    <a:pt x="442" y="3290"/>
                  </a:lnTo>
                  <a:lnTo>
                    <a:pt x="437" y="3323"/>
                  </a:lnTo>
                  <a:close/>
                  <a:moveTo>
                    <a:pt x="514" y="2709"/>
                  </a:moveTo>
                  <a:lnTo>
                    <a:pt x="511" y="2709"/>
                  </a:lnTo>
                  <a:lnTo>
                    <a:pt x="511" y="2694"/>
                  </a:lnTo>
                  <a:lnTo>
                    <a:pt x="514" y="2694"/>
                  </a:lnTo>
                  <a:lnTo>
                    <a:pt x="514" y="2709"/>
                  </a:lnTo>
                  <a:close/>
                  <a:moveTo>
                    <a:pt x="511" y="2688"/>
                  </a:moveTo>
                  <a:lnTo>
                    <a:pt x="508" y="2683"/>
                  </a:lnTo>
                  <a:lnTo>
                    <a:pt x="505" y="2679"/>
                  </a:lnTo>
                  <a:lnTo>
                    <a:pt x="508" y="2683"/>
                  </a:lnTo>
                  <a:lnTo>
                    <a:pt x="514" y="2655"/>
                  </a:lnTo>
                  <a:lnTo>
                    <a:pt x="511" y="2688"/>
                  </a:lnTo>
                  <a:close/>
                  <a:moveTo>
                    <a:pt x="531" y="2475"/>
                  </a:moveTo>
                  <a:lnTo>
                    <a:pt x="531" y="2475"/>
                  </a:lnTo>
                  <a:lnTo>
                    <a:pt x="529" y="2491"/>
                  </a:lnTo>
                  <a:lnTo>
                    <a:pt x="527" y="2507"/>
                  </a:lnTo>
                  <a:lnTo>
                    <a:pt x="525" y="2523"/>
                  </a:lnTo>
                  <a:lnTo>
                    <a:pt x="524" y="2539"/>
                  </a:lnTo>
                  <a:lnTo>
                    <a:pt x="523" y="2555"/>
                  </a:lnTo>
                  <a:lnTo>
                    <a:pt x="520" y="2571"/>
                  </a:lnTo>
                  <a:lnTo>
                    <a:pt x="519" y="2586"/>
                  </a:lnTo>
                  <a:lnTo>
                    <a:pt x="518" y="2602"/>
                  </a:lnTo>
                  <a:lnTo>
                    <a:pt x="518" y="2618"/>
                  </a:lnTo>
                  <a:lnTo>
                    <a:pt x="516" y="2634"/>
                  </a:lnTo>
                  <a:lnTo>
                    <a:pt x="515" y="2620"/>
                  </a:lnTo>
                  <a:lnTo>
                    <a:pt x="515" y="2606"/>
                  </a:lnTo>
                  <a:lnTo>
                    <a:pt x="516" y="2591"/>
                  </a:lnTo>
                  <a:lnTo>
                    <a:pt x="518" y="2575"/>
                  </a:lnTo>
                  <a:lnTo>
                    <a:pt x="519" y="2560"/>
                  </a:lnTo>
                  <a:lnTo>
                    <a:pt x="521" y="2545"/>
                  </a:lnTo>
                  <a:lnTo>
                    <a:pt x="524" y="2529"/>
                  </a:lnTo>
                  <a:lnTo>
                    <a:pt x="525" y="2514"/>
                  </a:lnTo>
                  <a:lnTo>
                    <a:pt x="527" y="2498"/>
                  </a:lnTo>
                  <a:lnTo>
                    <a:pt x="529" y="2484"/>
                  </a:lnTo>
                  <a:lnTo>
                    <a:pt x="523" y="2477"/>
                  </a:lnTo>
                  <a:lnTo>
                    <a:pt x="531" y="2475"/>
                  </a:lnTo>
                  <a:lnTo>
                    <a:pt x="531" y="2474"/>
                  </a:lnTo>
                  <a:lnTo>
                    <a:pt x="531" y="2472"/>
                  </a:lnTo>
                  <a:lnTo>
                    <a:pt x="531" y="2470"/>
                  </a:lnTo>
                  <a:lnTo>
                    <a:pt x="530" y="2469"/>
                  </a:lnTo>
                  <a:lnTo>
                    <a:pt x="530" y="2466"/>
                  </a:lnTo>
                  <a:lnTo>
                    <a:pt x="529" y="2464"/>
                  </a:lnTo>
                  <a:lnTo>
                    <a:pt x="527" y="2463"/>
                  </a:lnTo>
                  <a:lnTo>
                    <a:pt x="526" y="2460"/>
                  </a:lnTo>
                  <a:lnTo>
                    <a:pt x="526" y="2459"/>
                  </a:lnTo>
                  <a:lnTo>
                    <a:pt x="525" y="2458"/>
                  </a:lnTo>
                  <a:lnTo>
                    <a:pt x="524" y="2455"/>
                  </a:lnTo>
                  <a:lnTo>
                    <a:pt x="523" y="2454"/>
                  </a:lnTo>
                  <a:lnTo>
                    <a:pt x="525" y="2454"/>
                  </a:lnTo>
                  <a:lnTo>
                    <a:pt x="527" y="2454"/>
                  </a:lnTo>
                  <a:lnTo>
                    <a:pt x="529" y="2454"/>
                  </a:lnTo>
                  <a:lnTo>
                    <a:pt x="530" y="2451"/>
                  </a:lnTo>
                  <a:lnTo>
                    <a:pt x="531" y="2450"/>
                  </a:lnTo>
                  <a:lnTo>
                    <a:pt x="531" y="2448"/>
                  </a:lnTo>
                  <a:lnTo>
                    <a:pt x="531" y="2445"/>
                  </a:lnTo>
                  <a:lnTo>
                    <a:pt x="531" y="2443"/>
                  </a:lnTo>
                  <a:lnTo>
                    <a:pt x="531" y="2441"/>
                  </a:lnTo>
                  <a:lnTo>
                    <a:pt x="531" y="2439"/>
                  </a:lnTo>
                  <a:lnTo>
                    <a:pt x="531" y="2438"/>
                  </a:lnTo>
                  <a:lnTo>
                    <a:pt x="532" y="2435"/>
                  </a:lnTo>
                  <a:lnTo>
                    <a:pt x="532" y="2434"/>
                  </a:lnTo>
                  <a:lnTo>
                    <a:pt x="532" y="2433"/>
                  </a:lnTo>
                  <a:lnTo>
                    <a:pt x="532" y="2432"/>
                  </a:lnTo>
                  <a:lnTo>
                    <a:pt x="532" y="2430"/>
                  </a:lnTo>
                  <a:lnTo>
                    <a:pt x="531" y="2430"/>
                  </a:lnTo>
                  <a:lnTo>
                    <a:pt x="531" y="2429"/>
                  </a:lnTo>
                  <a:lnTo>
                    <a:pt x="531" y="2430"/>
                  </a:lnTo>
                  <a:lnTo>
                    <a:pt x="531" y="2429"/>
                  </a:lnTo>
                  <a:lnTo>
                    <a:pt x="530" y="2429"/>
                  </a:lnTo>
                  <a:lnTo>
                    <a:pt x="529" y="2428"/>
                  </a:lnTo>
                  <a:lnTo>
                    <a:pt x="527" y="2428"/>
                  </a:lnTo>
                  <a:lnTo>
                    <a:pt x="526" y="2428"/>
                  </a:lnTo>
                  <a:lnTo>
                    <a:pt x="525" y="2427"/>
                  </a:lnTo>
                  <a:lnTo>
                    <a:pt x="525" y="2425"/>
                  </a:lnTo>
                  <a:lnTo>
                    <a:pt x="525" y="2423"/>
                  </a:lnTo>
                  <a:lnTo>
                    <a:pt x="525" y="2420"/>
                  </a:lnTo>
                  <a:lnTo>
                    <a:pt x="526" y="2418"/>
                  </a:lnTo>
                  <a:lnTo>
                    <a:pt x="526" y="2419"/>
                  </a:lnTo>
                  <a:lnTo>
                    <a:pt x="526" y="2420"/>
                  </a:lnTo>
                  <a:lnTo>
                    <a:pt x="527" y="2420"/>
                  </a:lnTo>
                  <a:lnTo>
                    <a:pt x="527" y="2422"/>
                  </a:lnTo>
                  <a:lnTo>
                    <a:pt x="527" y="2423"/>
                  </a:lnTo>
                  <a:lnTo>
                    <a:pt x="527" y="2424"/>
                  </a:lnTo>
                  <a:lnTo>
                    <a:pt x="529" y="2425"/>
                  </a:lnTo>
                  <a:lnTo>
                    <a:pt x="529" y="2427"/>
                  </a:lnTo>
                  <a:lnTo>
                    <a:pt x="529" y="2428"/>
                  </a:lnTo>
                  <a:lnTo>
                    <a:pt x="530" y="2429"/>
                  </a:lnTo>
                  <a:lnTo>
                    <a:pt x="531" y="2429"/>
                  </a:lnTo>
                  <a:lnTo>
                    <a:pt x="534" y="2427"/>
                  </a:lnTo>
                  <a:lnTo>
                    <a:pt x="535" y="2423"/>
                  </a:lnTo>
                  <a:lnTo>
                    <a:pt x="535" y="2419"/>
                  </a:lnTo>
                  <a:lnTo>
                    <a:pt x="534" y="2417"/>
                  </a:lnTo>
                  <a:lnTo>
                    <a:pt x="532" y="2413"/>
                  </a:lnTo>
                  <a:lnTo>
                    <a:pt x="531" y="2411"/>
                  </a:lnTo>
                  <a:lnTo>
                    <a:pt x="530" y="2407"/>
                  </a:lnTo>
                  <a:lnTo>
                    <a:pt x="529" y="2403"/>
                  </a:lnTo>
                  <a:lnTo>
                    <a:pt x="529" y="2401"/>
                  </a:lnTo>
                  <a:lnTo>
                    <a:pt x="529" y="2397"/>
                  </a:lnTo>
                  <a:lnTo>
                    <a:pt x="535" y="2403"/>
                  </a:lnTo>
                  <a:lnTo>
                    <a:pt x="535" y="2398"/>
                  </a:lnTo>
                  <a:lnTo>
                    <a:pt x="535" y="2393"/>
                  </a:lnTo>
                  <a:lnTo>
                    <a:pt x="535" y="2388"/>
                  </a:lnTo>
                  <a:lnTo>
                    <a:pt x="535" y="2383"/>
                  </a:lnTo>
                  <a:lnTo>
                    <a:pt x="535" y="2378"/>
                  </a:lnTo>
                  <a:lnTo>
                    <a:pt x="534" y="2373"/>
                  </a:lnTo>
                  <a:lnTo>
                    <a:pt x="534" y="2370"/>
                  </a:lnTo>
                  <a:lnTo>
                    <a:pt x="535" y="2365"/>
                  </a:lnTo>
                  <a:lnTo>
                    <a:pt x="535" y="2360"/>
                  </a:lnTo>
                  <a:lnTo>
                    <a:pt x="535" y="2356"/>
                  </a:lnTo>
                  <a:lnTo>
                    <a:pt x="534" y="2345"/>
                  </a:lnTo>
                  <a:lnTo>
                    <a:pt x="534" y="2335"/>
                  </a:lnTo>
                  <a:lnTo>
                    <a:pt x="535" y="2324"/>
                  </a:lnTo>
                  <a:lnTo>
                    <a:pt x="535" y="2314"/>
                  </a:lnTo>
                  <a:lnTo>
                    <a:pt x="536" y="2304"/>
                  </a:lnTo>
                  <a:lnTo>
                    <a:pt x="537" y="2294"/>
                  </a:lnTo>
                  <a:lnTo>
                    <a:pt x="539" y="2284"/>
                  </a:lnTo>
                  <a:lnTo>
                    <a:pt x="540" y="2273"/>
                  </a:lnTo>
                  <a:lnTo>
                    <a:pt x="541" y="2263"/>
                  </a:lnTo>
                  <a:lnTo>
                    <a:pt x="544" y="2252"/>
                  </a:lnTo>
                  <a:lnTo>
                    <a:pt x="544" y="2275"/>
                  </a:lnTo>
                  <a:lnTo>
                    <a:pt x="545" y="2297"/>
                  </a:lnTo>
                  <a:lnTo>
                    <a:pt x="544" y="2319"/>
                  </a:lnTo>
                  <a:lnTo>
                    <a:pt x="542" y="2341"/>
                  </a:lnTo>
                  <a:lnTo>
                    <a:pt x="541" y="2362"/>
                  </a:lnTo>
                  <a:lnTo>
                    <a:pt x="540" y="2385"/>
                  </a:lnTo>
                  <a:lnTo>
                    <a:pt x="537" y="2407"/>
                  </a:lnTo>
                  <a:lnTo>
                    <a:pt x="536" y="2429"/>
                  </a:lnTo>
                  <a:lnTo>
                    <a:pt x="534" y="2450"/>
                  </a:lnTo>
                  <a:lnTo>
                    <a:pt x="531" y="2472"/>
                  </a:lnTo>
                  <a:lnTo>
                    <a:pt x="531" y="2474"/>
                  </a:lnTo>
                  <a:lnTo>
                    <a:pt x="531" y="2475"/>
                  </a:lnTo>
                  <a:close/>
                  <a:moveTo>
                    <a:pt x="734" y="2655"/>
                  </a:moveTo>
                  <a:lnTo>
                    <a:pt x="732" y="2659"/>
                  </a:lnTo>
                  <a:lnTo>
                    <a:pt x="729" y="2664"/>
                  </a:lnTo>
                  <a:lnTo>
                    <a:pt x="728" y="2669"/>
                  </a:lnTo>
                  <a:lnTo>
                    <a:pt x="727" y="2674"/>
                  </a:lnTo>
                  <a:lnTo>
                    <a:pt x="726" y="2680"/>
                  </a:lnTo>
                  <a:lnTo>
                    <a:pt x="724" y="2685"/>
                  </a:lnTo>
                  <a:lnTo>
                    <a:pt x="724" y="2690"/>
                  </a:lnTo>
                  <a:lnTo>
                    <a:pt x="726" y="2695"/>
                  </a:lnTo>
                  <a:lnTo>
                    <a:pt x="726" y="2699"/>
                  </a:lnTo>
                  <a:lnTo>
                    <a:pt x="728" y="2703"/>
                  </a:lnTo>
                  <a:lnTo>
                    <a:pt x="728" y="2705"/>
                  </a:lnTo>
                  <a:lnTo>
                    <a:pt x="728" y="2706"/>
                  </a:lnTo>
                  <a:lnTo>
                    <a:pt x="728" y="2705"/>
                  </a:lnTo>
                  <a:lnTo>
                    <a:pt x="727" y="2704"/>
                  </a:lnTo>
                  <a:lnTo>
                    <a:pt x="727" y="2703"/>
                  </a:lnTo>
                  <a:lnTo>
                    <a:pt x="726" y="2701"/>
                  </a:lnTo>
                  <a:lnTo>
                    <a:pt x="726" y="2700"/>
                  </a:lnTo>
                  <a:lnTo>
                    <a:pt x="724" y="2700"/>
                  </a:lnTo>
                  <a:lnTo>
                    <a:pt x="724" y="2703"/>
                  </a:lnTo>
                  <a:lnTo>
                    <a:pt x="723" y="2704"/>
                  </a:lnTo>
                  <a:lnTo>
                    <a:pt x="723" y="2706"/>
                  </a:lnTo>
                  <a:lnTo>
                    <a:pt x="722" y="2709"/>
                  </a:lnTo>
                  <a:lnTo>
                    <a:pt x="721" y="2710"/>
                  </a:lnTo>
                  <a:lnTo>
                    <a:pt x="720" y="2712"/>
                  </a:lnTo>
                  <a:lnTo>
                    <a:pt x="720" y="2715"/>
                  </a:lnTo>
                  <a:lnTo>
                    <a:pt x="720" y="2717"/>
                  </a:lnTo>
                  <a:lnTo>
                    <a:pt x="720" y="2719"/>
                  </a:lnTo>
                  <a:lnTo>
                    <a:pt x="721" y="2721"/>
                  </a:lnTo>
                  <a:lnTo>
                    <a:pt x="723" y="2719"/>
                  </a:lnTo>
                  <a:lnTo>
                    <a:pt x="724" y="2721"/>
                  </a:lnTo>
                  <a:lnTo>
                    <a:pt x="720" y="2726"/>
                  </a:lnTo>
                  <a:lnTo>
                    <a:pt x="716" y="2732"/>
                  </a:lnTo>
                  <a:lnTo>
                    <a:pt x="713" y="2740"/>
                  </a:lnTo>
                  <a:lnTo>
                    <a:pt x="712" y="2748"/>
                  </a:lnTo>
                  <a:lnTo>
                    <a:pt x="711" y="2757"/>
                  </a:lnTo>
                  <a:lnTo>
                    <a:pt x="710" y="2767"/>
                  </a:lnTo>
                  <a:lnTo>
                    <a:pt x="708" y="2775"/>
                  </a:lnTo>
                  <a:lnTo>
                    <a:pt x="706" y="2785"/>
                  </a:lnTo>
                  <a:lnTo>
                    <a:pt x="703" y="2794"/>
                  </a:lnTo>
                  <a:lnTo>
                    <a:pt x="701" y="2801"/>
                  </a:lnTo>
                  <a:lnTo>
                    <a:pt x="707" y="2804"/>
                  </a:lnTo>
                  <a:lnTo>
                    <a:pt x="706" y="2804"/>
                  </a:lnTo>
                  <a:lnTo>
                    <a:pt x="705" y="2805"/>
                  </a:lnTo>
                  <a:lnTo>
                    <a:pt x="702" y="2806"/>
                  </a:lnTo>
                  <a:lnTo>
                    <a:pt x="701" y="2809"/>
                  </a:lnTo>
                  <a:lnTo>
                    <a:pt x="701" y="2811"/>
                  </a:lnTo>
                  <a:lnTo>
                    <a:pt x="700" y="2815"/>
                  </a:lnTo>
                  <a:lnTo>
                    <a:pt x="698" y="2819"/>
                  </a:lnTo>
                  <a:lnTo>
                    <a:pt x="698" y="2821"/>
                  </a:lnTo>
                  <a:lnTo>
                    <a:pt x="698" y="2825"/>
                  </a:lnTo>
                  <a:lnTo>
                    <a:pt x="698" y="2827"/>
                  </a:lnTo>
                  <a:lnTo>
                    <a:pt x="698" y="2829"/>
                  </a:lnTo>
                  <a:lnTo>
                    <a:pt x="700" y="2829"/>
                  </a:lnTo>
                  <a:lnTo>
                    <a:pt x="700" y="2830"/>
                  </a:lnTo>
                  <a:lnTo>
                    <a:pt x="701" y="2831"/>
                  </a:lnTo>
                  <a:lnTo>
                    <a:pt x="701" y="2832"/>
                  </a:lnTo>
                  <a:lnTo>
                    <a:pt x="701" y="2834"/>
                  </a:lnTo>
                  <a:lnTo>
                    <a:pt x="700" y="2832"/>
                  </a:lnTo>
                  <a:lnTo>
                    <a:pt x="700" y="2831"/>
                  </a:lnTo>
                  <a:lnTo>
                    <a:pt x="700" y="2830"/>
                  </a:lnTo>
                  <a:lnTo>
                    <a:pt x="698" y="2830"/>
                  </a:lnTo>
                  <a:lnTo>
                    <a:pt x="698" y="2829"/>
                  </a:lnTo>
                  <a:lnTo>
                    <a:pt x="698" y="2827"/>
                  </a:lnTo>
                  <a:lnTo>
                    <a:pt x="697" y="2829"/>
                  </a:lnTo>
                  <a:lnTo>
                    <a:pt x="696" y="2831"/>
                  </a:lnTo>
                  <a:lnTo>
                    <a:pt x="696" y="2834"/>
                  </a:lnTo>
                  <a:lnTo>
                    <a:pt x="695" y="2835"/>
                  </a:lnTo>
                  <a:lnTo>
                    <a:pt x="695" y="2837"/>
                  </a:lnTo>
                  <a:lnTo>
                    <a:pt x="694" y="2840"/>
                  </a:lnTo>
                  <a:lnTo>
                    <a:pt x="694" y="2842"/>
                  </a:lnTo>
                  <a:lnTo>
                    <a:pt x="694" y="2844"/>
                  </a:lnTo>
                  <a:lnTo>
                    <a:pt x="692" y="2846"/>
                  </a:lnTo>
                  <a:lnTo>
                    <a:pt x="692" y="2848"/>
                  </a:lnTo>
                  <a:lnTo>
                    <a:pt x="698" y="2851"/>
                  </a:lnTo>
                  <a:lnTo>
                    <a:pt x="692" y="2852"/>
                  </a:lnTo>
                  <a:lnTo>
                    <a:pt x="690" y="2856"/>
                  </a:lnTo>
                  <a:lnTo>
                    <a:pt x="689" y="2860"/>
                  </a:lnTo>
                  <a:lnTo>
                    <a:pt x="690" y="2865"/>
                  </a:lnTo>
                  <a:lnTo>
                    <a:pt x="692" y="2869"/>
                  </a:lnTo>
                  <a:lnTo>
                    <a:pt x="695" y="2874"/>
                  </a:lnTo>
                  <a:lnTo>
                    <a:pt x="695" y="2881"/>
                  </a:lnTo>
                  <a:lnTo>
                    <a:pt x="695" y="2886"/>
                  </a:lnTo>
                  <a:lnTo>
                    <a:pt x="691" y="2889"/>
                  </a:lnTo>
                  <a:lnTo>
                    <a:pt x="684" y="2893"/>
                  </a:lnTo>
                  <a:lnTo>
                    <a:pt x="682" y="2905"/>
                  </a:lnTo>
                  <a:lnTo>
                    <a:pt x="680" y="2918"/>
                  </a:lnTo>
                  <a:lnTo>
                    <a:pt x="679" y="2930"/>
                  </a:lnTo>
                  <a:lnTo>
                    <a:pt x="677" y="2942"/>
                  </a:lnTo>
                  <a:lnTo>
                    <a:pt x="675" y="2955"/>
                  </a:lnTo>
                  <a:lnTo>
                    <a:pt x="674" y="2967"/>
                  </a:lnTo>
                  <a:lnTo>
                    <a:pt x="671" y="2978"/>
                  </a:lnTo>
                  <a:lnTo>
                    <a:pt x="667" y="2991"/>
                  </a:lnTo>
                  <a:lnTo>
                    <a:pt x="664" y="3002"/>
                  </a:lnTo>
                  <a:lnTo>
                    <a:pt x="660" y="3014"/>
                  </a:lnTo>
                  <a:lnTo>
                    <a:pt x="661" y="3006"/>
                  </a:lnTo>
                  <a:lnTo>
                    <a:pt x="663" y="2997"/>
                  </a:lnTo>
                  <a:lnTo>
                    <a:pt x="665" y="2987"/>
                  </a:lnTo>
                  <a:lnTo>
                    <a:pt x="666" y="2976"/>
                  </a:lnTo>
                  <a:lnTo>
                    <a:pt x="669" y="2965"/>
                  </a:lnTo>
                  <a:lnTo>
                    <a:pt x="670" y="2954"/>
                  </a:lnTo>
                  <a:lnTo>
                    <a:pt x="671" y="2942"/>
                  </a:lnTo>
                  <a:lnTo>
                    <a:pt x="674" y="2930"/>
                  </a:lnTo>
                  <a:lnTo>
                    <a:pt x="674" y="2919"/>
                  </a:lnTo>
                  <a:lnTo>
                    <a:pt x="675" y="2908"/>
                  </a:lnTo>
                  <a:lnTo>
                    <a:pt x="674" y="2909"/>
                  </a:lnTo>
                  <a:lnTo>
                    <a:pt x="674" y="2910"/>
                  </a:lnTo>
                  <a:lnTo>
                    <a:pt x="672" y="2912"/>
                  </a:lnTo>
                  <a:lnTo>
                    <a:pt x="672" y="2913"/>
                  </a:lnTo>
                  <a:lnTo>
                    <a:pt x="671" y="2914"/>
                  </a:lnTo>
                  <a:lnTo>
                    <a:pt x="671" y="2915"/>
                  </a:lnTo>
                  <a:lnTo>
                    <a:pt x="671" y="2916"/>
                  </a:lnTo>
                  <a:lnTo>
                    <a:pt x="670" y="2918"/>
                  </a:lnTo>
                  <a:lnTo>
                    <a:pt x="670" y="2920"/>
                  </a:lnTo>
                  <a:lnTo>
                    <a:pt x="670" y="2921"/>
                  </a:lnTo>
                  <a:lnTo>
                    <a:pt x="670" y="2923"/>
                  </a:lnTo>
                  <a:lnTo>
                    <a:pt x="669" y="2925"/>
                  </a:lnTo>
                  <a:lnTo>
                    <a:pt x="669" y="2926"/>
                  </a:lnTo>
                  <a:lnTo>
                    <a:pt x="669" y="2928"/>
                  </a:lnTo>
                  <a:lnTo>
                    <a:pt x="669" y="2930"/>
                  </a:lnTo>
                  <a:lnTo>
                    <a:pt x="669" y="2931"/>
                  </a:lnTo>
                  <a:lnTo>
                    <a:pt x="669" y="2934"/>
                  </a:lnTo>
                  <a:lnTo>
                    <a:pt x="669" y="2936"/>
                  </a:lnTo>
                  <a:lnTo>
                    <a:pt x="669" y="2938"/>
                  </a:lnTo>
                  <a:lnTo>
                    <a:pt x="669" y="2940"/>
                  </a:lnTo>
                  <a:lnTo>
                    <a:pt x="669" y="2938"/>
                  </a:lnTo>
                  <a:lnTo>
                    <a:pt x="669" y="2936"/>
                  </a:lnTo>
                  <a:lnTo>
                    <a:pt x="669" y="2934"/>
                  </a:lnTo>
                  <a:lnTo>
                    <a:pt x="669" y="2933"/>
                  </a:lnTo>
                  <a:lnTo>
                    <a:pt x="669" y="2930"/>
                  </a:lnTo>
                  <a:lnTo>
                    <a:pt x="669" y="2929"/>
                  </a:lnTo>
                  <a:lnTo>
                    <a:pt x="669" y="2926"/>
                  </a:lnTo>
                  <a:lnTo>
                    <a:pt x="669" y="2925"/>
                  </a:lnTo>
                  <a:lnTo>
                    <a:pt x="669" y="2923"/>
                  </a:lnTo>
                  <a:lnTo>
                    <a:pt x="670" y="2921"/>
                  </a:lnTo>
                  <a:lnTo>
                    <a:pt x="670" y="2912"/>
                  </a:lnTo>
                  <a:lnTo>
                    <a:pt x="671" y="2903"/>
                  </a:lnTo>
                  <a:lnTo>
                    <a:pt x="672" y="2895"/>
                  </a:lnTo>
                  <a:lnTo>
                    <a:pt x="674" y="2888"/>
                  </a:lnTo>
                  <a:lnTo>
                    <a:pt x="675" y="2879"/>
                  </a:lnTo>
                  <a:lnTo>
                    <a:pt x="677" y="2872"/>
                  </a:lnTo>
                  <a:lnTo>
                    <a:pt x="679" y="2863"/>
                  </a:lnTo>
                  <a:lnTo>
                    <a:pt x="681" y="2855"/>
                  </a:lnTo>
                  <a:lnTo>
                    <a:pt x="684" y="2845"/>
                  </a:lnTo>
                  <a:lnTo>
                    <a:pt x="686" y="2834"/>
                  </a:lnTo>
                  <a:lnTo>
                    <a:pt x="690" y="2836"/>
                  </a:lnTo>
                  <a:lnTo>
                    <a:pt x="689" y="2832"/>
                  </a:lnTo>
                  <a:lnTo>
                    <a:pt x="687" y="2830"/>
                  </a:lnTo>
                  <a:lnTo>
                    <a:pt x="689" y="2827"/>
                  </a:lnTo>
                  <a:lnTo>
                    <a:pt x="689" y="2825"/>
                  </a:lnTo>
                  <a:lnTo>
                    <a:pt x="690" y="2822"/>
                  </a:lnTo>
                  <a:lnTo>
                    <a:pt x="691" y="2820"/>
                  </a:lnTo>
                  <a:lnTo>
                    <a:pt x="692" y="2818"/>
                  </a:lnTo>
                  <a:lnTo>
                    <a:pt x="694" y="2814"/>
                  </a:lnTo>
                  <a:lnTo>
                    <a:pt x="695" y="2810"/>
                  </a:lnTo>
                  <a:lnTo>
                    <a:pt x="695" y="2806"/>
                  </a:lnTo>
                  <a:lnTo>
                    <a:pt x="697" y="2801"/>
                  </a:lnTo>
                  <a:lnTo>
                    <a:pt x="697" y="2797"/>
                  </a:lnTo>
                  <a:lnTo>
                    <a:pt x="697" y="2793"/>
                  </a:lnTo>
                  <a:lnTo>
                    <a:pt x="696" y="2789"/>
                  </a:lnTo>
                  <a:lnTo>
                    <a:pt x="695" y="2785"/>
                  </a:lnTo>
                  <a:lnTo>
                    <a:pt x="694" y="2782"/>
                  </a:lnTo>
                  <a:lnTo>
                    <a:pt x="692" y="2778"/>
                  </a:lnTo>
                  <a:lnTo>
                    <a:pt x="692" y="2774"/>
                  </a:lnTo>
                  <a:lnTo>
                    <a:pt x="692" y="2771"/>
                  </a:lnTo>
                  <a:lnTo>
                    <a:pt x="695" y="2766"/>
                  </a:lnTo>
                  <a:lnTo>
                    <a:pt x="695" y="2764"/>
                  </a:lnTo>
                  <a:lnTo>
                    <a:pt x="695" y="2763"/>
                  </a:lnTo>
                  <a:lnTo>
                    <a:pt x="695" y="2762"/>
                  </a:lnTo>
                  <a:lnTo>
                    <a:pt x="696" y="2761"/>
                  </a:lnTo>
                  <a:lnTo>
                    <a:pt x="697" y="2761"/>
                  </a:lnTo>
                  <a:lnTo>
                    <a:pt x="697" y="2759"/>
                  </a:lnTo>
                  <a:lnTo>
                    <a:pt x="698" y="2759"/>
                  </a:lnTo>
                  <a:lnTo>
                    <a:pt x="697" y="2761"/>
                  </a:lnTo>
                  <a:lnTo>
                    <a:pt x="697" y="2762"/>
                  </a:lnTo>
                  <a:lnTo>
                    <a:pt x="696" y="2762"/>
                  </a:lnTo>
                  <a:lnTo>
                    <a:pt x="696" y="2763"/>
                  </a:lnTo>
                  <a:lnTo>
                    <a:pt x="695" y="2764"/>
                  </a:lnTo>
                  <a:lnTo>
                    <a:pt x="695" y="2766"/>
                  </a:lnTo>
                  <a:lnTo>
                    <a:pt x="695" y="2767"/>
                  </a:lnTo>
                  <a:lnTo>
                    <a:pt x="695" y="2768"/>
                  </a:lnTo>
                  <a:lnTo>
                    <a:pt x="695" y="2769"/>
                  </a:lnTo>
                  <a:lnTo>
                    <a:pt x="695" y="2771"/>
                  </a:lnTo>
                  <a:lnTo>
                    <a:pt x="695" y="2772"/>
                  </a:lnTo>
                  <a:lnTo>
                    <a:pt x="698" y="2774"/>
                  </a:lnTo>
                  <a:lnTo>
                    <a:pt x="700" y="2772"/>
                  </a:lnTo>
                  <a:lnTo>
                    <a:pt x="702" y="2769"/>
                  </a:lnTo>
                  <a:lnTo>
                    <a:pt x="703" y="2766"/>
                  </a:lnTo>
                  <a:lnTo>
                    <a:pt x="705" y="2763"/>
                  </a:lnTo>
                  <a:lnTo>
                    <a:pt x="706" y="2759"/>
                  </a:lnTo>
                  <a:lnTo>
                    <a:pt x="707" y="2757"/>
                  </a:lnTo>
                  <a:lnTo>
                    <a:pt x="707" y="2753"/>
                  </a:lnTo>
                  <a:lnTo>
                    <a:pt x="706" y="2751"/>
                  </a:lnTo>
                  <a:lnTo>
                    <a:pt x="703" y="2748"/>
                  </a:lnTo>
                  <a:lnTo>
                    <a:pt x="701" y="2747"/>
                  </a:lnTo>
                  <a:lnTo>
                    <a:pt x="716" y="2685"/>
                  </a:lnTo>
                  <a:lnTo>
                    <a:pt x="720" y="2688"/>
                  </a:lnTo>
                  <a:lnTo>
                    <a:pt x="724" y="2649"/>
                  </a:lnTo>
                  <a:lnTo>
                    <a:pt x="726" y="2649"/>
                  </a:lnTo>
                  <a:lnTo>
                    <a:pt x="727" y="2649"/>
                  </a:lnTo>
                  <a:lnTo>
                    <a:pt x="728" y="2649"/>
                  </a:lnTo>
                  <a:lnTo>
                    <a:pt x="729" y="2648"/>
                  </a:lnTo>
                  <a:lnTo>
                    <a:pt x="731" y="2647"/>
                  </a:lnTo>
                  <a:lnTo>
                    <a:pt x="732" y="2646"/>
                  </a:lnTo>
                  <a:lnTo>
                    <a:pt x="732" y="2644"/>
                  </a:lnTo>
                  <a:lnTo>
                    <a:pt x="733" y="2644"/>
                  </a:lnTo>
                  <a:lnTo>
                    <a:pt x="734" y="2643"/>
                  </a:lnTo>
                  <a:lnTo>
                    <a:pt x="732" y="2637"/>
                  </a:lnTo>
                  <a:lnTo>
                    <a:pt x="731" y="2631"/>
                  </a:lnTo>
                  <a:lnTo>
                    <a:pt x="731" y="2625"/>
                  </a:lnTo>
                  <a:lnTo>
                    <a:pt x="732" y="2617"/>
                  </a:lnTo>
                  <a:lnTo>
                    <a:pt x="733" y="2610"/>
                  </a:lnTo>
                  <a:lnTo>
                    <a:pt x="736" y="2602"/>
                  </a:lnTo>
                  <a:lnTo>
                    <a:pt x="737" y="2595"/>
                  </a:lnTo>
                  <a:lnTo>
                    <a:pt x="739" y="2587"/>
                  </a:lnTo>
                  <a:lnTo>
                    <a:pt x="742" y="2580"/>
                  </a:lnTo>
                  <a:lnTo>
                    <a:pt x="743" y="2573"/>
                  </a:lnTo>
                  <a:lnTo>
                    <a:pt x="742" y="2580"/>
                  </a:lnTo>
                  <a:lnTo>
                    <a:pt x="742" y="2587"/>
                  </a:lnTo>
                  <a:lnTo>
                    <a:pt x="741" y="2595"/>
                  </a:lnTo>
                  <a:lnTo>
                    <a:pt x="741" y="2604"/>
                  </a:lnTo>
                  <a:lnTo>
                    <a:pt x="739" y="2612"/>
                  </a:lnTo>
                  <a:lnTo>
                    <a:pt x="739" y="2621"/>
                  </a:lnTo>
                  <a:lnTo>
                    <a:pt x="738" y="2631"/>
                  </a:lnTo>
                  <a:lnTo>
                    <a:pt x="737" y="2639"/>
                  </a:lnTo>
                  <a:lnTo>
                    <a:pt x="736" y="2647"/>
                  </a:lnTo>
                  <a:lnTo>
                    <a:pt x="734" y="2655"/>
                  </a:lnTo>
                  <a:close/>
                  <a:moveTo>
                    <a:pt x="660" y="2967"/>
                  </a:moveTo>
                  <a:lnTo>
                    <a:pt x="663" y="2952"/>
                  </a:lnTo>
                  <a:lnTo>
                    <a:pt x="665" y="2952"/>
                  </a:lnTo>
                  <a:lnTo>
                    <a:pt x="663" y="2967"/>
                  </a:lnTo>
                  <a:lnTo>
                    <a:pt x="660" y="2967"/>
                  </a:lnTo>
                  <a:close/>
                  <a:moveTo>
                    <a:pt x="752" y="2596"/>
                  </a:moveTo>
                  <a:lnTo>
                    <a:pt x="749" y="2596"/>
                  </a:lnTo>
                  <a:lnTo>
                    <a:pt x="752" y="2579"/>
                  </a:lnTo>
                  <a:lnTo>
                    <a:pt x="754" y="2579"/>
                  </a:lnTo>
                  <a:lnTo>
                    <a:pt x="752" y="2596"/>
                  </a:lnTo>
                  <a:close/>
                  <a:moveTo>
                    <a:pt x="781" y="2178"/>
                  </a:moveTo>
                  <a:lnTo>
                    <a:pt x="781" y="2177"/>
                  </a:lnTo>
                  <a:lnTo>
                    <a:pt x="781" y="2176"/>
                  </a:lnTo>
                  <a:lnTo>
                    <a:pt x="781" y="2174"/>
                  </a:lnTo>
                  <a:lnTo>
                    <a:pt x="781" y="2173"/>
                  </a:lnTo>
                  <a:lnTo>
                    <a:pt x="781" y="2172"/>
                  </a:lnTo>
                  <a:lnTo>
                    <a:pt x="781" y="2171"/>
                  </a:lnTo>
                  <a:lnTo>
                    <a:pt x="780" y="2169"/>
                  </a:lnTo>
                  <a:lnTo>
                    <a:pt x="779" y="2168"/>
                  </a:lnTo>
                  <a:lnTo>
                    <a:pt x="769" y="2317"/>
                  </a:lnTo>
                  <a:lnTo>
                    <a:pt x="770" y="2279"/>
                  </a:lnTo>
                  <a:lnTo>
                    <a:pt x="772" y="2242"/>
                  </a:lnTo>
                  <a:lnTo>
                    <a:pt x="773" y="2204"/>
                  </a:lnTo>
                  <a:lnTo>
                    <a:pt x="773" y="2166"/>
                  </a:lnTo>
                  <a:lnTo>
                    <a:pt x="774" y="2129"/>
                  </a:lnTo>
                  <a:lnTo>
                    <a:pt x="775" y="2090"/>
                  </a:lnTo>
                  <a:lnTo>
                    <a:pt x="775" y="2054"/>
                  </a:lnTo>
                  <a:lnTo>
                    <a:pt x="778" y="2017"/>
                  </a:lnTo>
                  <a:lnTo>
                    <a:pt x="779" y="1983"/>
                  </a:lnTo>
                  <a:lnTo>
                    <a:pt x="781" y="1949"/>
                  </a:lnTo>
                  <a:lnTo>
                    <a:pt x="781" y="1963"/>
                  </a:lnTo>
                  <a:lnTo>
                    <a:pt x="781" y="1975"/>
                  </a:lnTo>
                  <a:lnTo>
                    <a:pt x="781" y="1988"/>
                  </a:lnTo>
                  <a:lnTo>
                    <a:pt x="781" y="2000"/>
                  </a:lnTo>
                  <a:lnTo>
                    <a:pt x="781" y="2011"/>
                  </a:lnTo>
                  <a:lnTo>
                    <a:pt x="781" y="2023"/>
                  </a:lnTo>
                  <a:lnTo>
                    <a:pt x="781" y="2035"/>
                  </a:lnTo>
                  <a:lnTo>
                    <a:pt x="781" y="2046"/>
                  </a:lnTo>
                  <a:lnTo>
                    <a:pt x="781" y="2057"/>
                  </a:lnTo>
                  <a:lnTo>
                    <a:pt x="781" y="2068"/>
                  </a:lnTo>
                  <a:lnTo>
                    <a:pt x="781" y="2104"/>
                  </a:lnTo>
                  <a:lnTo>
                    <a:pt x="780" y="2104"/>
                  </a:lnTo>
                  <a:lnTo>
                    <a:pt x="780" y="2105"/>
                  </a:lnTo>
                  <a:lnTo>
                    <a:pt x="780" y="2108"/>
                  </a:lnTo>
                  <a:lnTo>
                    <a:pt x="780" y="2109"/>
                  </a:lnTo>
                  <a:lnTo>
                    <a:pt x="779" y="2110"/>
                  </a:lnTo>
                  <a:lnTo>
                    <a:pt x="779" y="2112"/>
                  </a:lnTo>
                  <a:lnTo>
                    <a:pt x="779" y="2114"/>
                  </a:lnTo>
                  <a:lnTo>
                    <a:pt x="779" y="2116"/>
                  </a:lnTo>
                  <a:lnTo>
                    <a:pt x="779" y="2117"/>
                  </a:lnTo>
                  <a:lnTo>
                    <a:pt x="779" y="2119"/>
                  </a:lnTo>
                  <a:lnTo>
                    <a:pt x="779" y="2121"/>
                  </a:lnTo>
                  <a:lnTo>
                    <a:pt x="778" y="2127"/>
                  </a:lnTo>
                  <a:lnTo>
                    <a:pt x="778" y="2133"/>
                  </a:lnTo>
                  <a:lnTo>
                    <a:pt x="779" y="2140"/>
                  </a:lnTo>
                  <a:lnTo>
                    <a:pt x="779" y="2147"/>
                  </a:lnTo>
                  <a:lnTo>
                    <a:pt x="780" y="2153"/>
                  </a:lnTo>
                  <a:lnTo>
                    <a:pt x="781" y="2158"/>
                  </a:lnTo>
                  <a:lnTo>
                    <a:pt x="781" y="2164"/>
                  </a:lnTo>
                  <a:lnTo>
                    <a:pt x="783" y="2169"/>
                  </a:lnTo>
                  <a:lnTo>
                    <a:pt x="781" y="2174"/>
                  </a:lnTo>
                  <a:lnTo>
                    <a:pt x="781" y="2178"/>
                  </a:lnTo>
                  <a:close/>
                  <a:moveTo>
                    <a:pt x="781" y="1932"/>
                  </a:moveTo>
                  <a:lnTo>
                    <a:pt x="781" y="1943"/>
                  </a:lnTo>
                  <a:lnTo>
                    <a:pt x="781" y="1942"/>
                  </a:lnTo>
                  <a:lnTo>
                    <a:pt x="781" y="1941"/>
                  </a:lnTo>
                  <a:lnTo>
                    <a:pt x="780" y="1939"/>
                  </a:lnTo>
                  <a:lnTo>
                    <a:pt x="780" y="1938"/>
                  </a:lnTo>
                  <a:lnTo>
                    <a:pt x="780" y="1937"/>
                  </a:lnTo>
                  <a:lnTo>
                    <a:pt x="780" y="1936"/>
                  </a:lnTo>
                  <a:lnTo>
                    <a:pt x="780" y="1934"/>
                  </a:lnTo>
                  <a:lnTo>
                    <a:pt x="781" y="1933"/>
                  </a:lnTo>
                  <a:lnTo>
                    <a:pt x="781" y="1932"/>
                  </a:lnTo>
                  <a:lnTo>
                    <a:pt x="781" y="1803"/>
                  </a:lnTo>
                  <a:lnTo>
                    <a:pt x="784" y="1803"/>
                  </a:lnTo>
                  <a:lnTo>
                    <a:pt x="785" y="1797"/>
                  </a:lnTo>
                  <a:lnTo>
                    <a:pt x="786" y="1790"/>
                  </a:lnTo>
                  <a:lnTo>
                    <a:pt x="788" y="1782"/>
                  </a:lnTo>
                  <a:lnTo>
                    <a:pt x="789" y="1775"/>
                  </a:lnTo>
                  <a:lnTo>
                    <a:pt x="789" y="1766"/>
                  </a:lnTo>
                  <a:lnTo>
                    <a:pt x="790" y="1759"/>
                  </a:lnTo>
                  <a:lnTo>
                    <a:pt x="791" y="1750"/>
                  </a:lnTo>
                  <a:lnTo>
                    <a:pt x="791" y="1741"/>
                  </a:lnTo>
                  <a:lnTo>
                    <a:pt x="793" y="1731"/>
                  </a:lnTo>
                  <a:lnTo>
                    <a:pt x="794" y="1723"/>
                  </a:lnTo>
                  <a:lnTo>
                    <a:pt x="798" y="1729"/>
                  </a:lnTo>
                  <a:lnTo>
                    <a:pt x="801" y="1735"/>
                  </a:lnTo>
                  <a:lnTo>
                    <a:pt x="803" y="1741"/>
                  </a:lnTo>
                  <a:lnTo>
                    <a:pt x="803" y="1748"/>
                  </a:lnTo>
                  <a:lnTo>
                    <a:pt x="801" y="1755"/>
                  </a:lnTo>
                  <a:lnTo>
                    <a:pt x="800" y="1761"/>
                  </a:lnTo>
                  <a:lnTo>
                    <a:pt x="798" y="1769"/>
                  </a:lnTo>
                  <a:lnTo>
                    <a:pt x="795" y="1775"/>
                  </a:lnTo>
                  <a:lnTo>
                    <a:pt x="793" y="1781"/>
                  </a:lnTo>
                  <a:lnTo>
                    <a:pt x="790" y="1788"/>
                  </a:lnTo>
                  <a:lnTo>
                    <a:pt x="794" y="1854"/>
                  </a:lnTo>
                  <a:lnTo>
                    <a:pt x="793" y="1854"/>
                  </a:lnTo>
                  <a:lnTo>
                    <a:pt x="791" y="1854"/>
                  </a:lnTo>
                  <a:lnTo>
                    <a:pt x="790" y="1854"/>
                  </a:lnTo>
                  <a:lnTo>
                    <a:pt x="789" y="1855"/>
                  </a:lnTo>
                  <a:lnTo>
                    <a:pt x="788" y="1856"/>
                  </a:lnTo>
                  <a:lnTo>
                    <a:pt x="788" y="1858"/>
                  </a:lnTo>
                  <a:lnTo>
                    <a:pt x="788" y="1859"/>
                  </a:lnTo>
                  <a:lnTo>
                    <a:pt x="788" y="1860"/>
                  </a:lnTo>
                  <a:lnTo>
                    <a:pt x="788" y="1861"/>
                  </a:lnTo>
                  <a:lnTo>
                    <a:pt x="788" y="1863"/>
                  </a:lnTo>
                  <a:lnTo>
                    <a:pt x="788" y="1864"/>
                  </a:lnTo>
                  <a:lnTo>
                    <a:pt x="788" y="1865"/>
                  </a:lnTo>
                  <a:lnTo>
                    <a:pt x="788" y="1866"/>
                  </a:lnTo>
                  <a:lnTo>
                    <a:pt x="788" y="1868"/>
                  </a:lnTo>
                  <a:lnTo>
                    <a:pt x="788" y="1869"/>
                  </a:lnTo>
                  <a:lnTo>
                    <a:pt x="788" y="1870"/>
                  </a:lnTo>
                  <a:lnTo>
                    <a:pt x="789" y="1870"/>
                  </a:lnTo>
                  <a:lnTo>
                    <a:pt x="790" y="1871"/>
                  </a:lnTo>
                  <a:lnTo>
                    <a:pt x="791" y="1871"/>
                  </a:lnTo>
                  <a:lnTo>
                    <a:pt x="791" y="1870"/>
                  </a:lnTo>
                  <a:lnTo>
                    <a:pt x="793" y="1870"/>
                  </a:lnTo>
                  <a:lnTo>
                    <a:pt x="793" y="1869"/>
                  </a:lnTo>
                  <a:lnTo>
                    <a:pt x="794" y="1868"/>
                  </a:lnTo>
                  <a:lnTo>
                    <a:pt x="794" y="1866"/>
                  </a:lnTo>
                  <a:lnTo>
                    <a:pt x="794" y="1865"/>
                  </a:lnTo>
                  <a:lnTo>
                    <a:pt x="794" y="1864"/>
                  </a:lnTo>
                  <a:lnTo>
                    <a:pt x="794" y="1863"/>
                  </a:lnTo>
                  <a:lnTo>
                    <a:pt x="794" y="1875"/>
                  </a:lnTo>
                  <a:lnTo>
                    <a:pt x="790" y="1871"/>
                  </a:lnTo>
                  <a:lnTo>
                    <a:pt x="789" y="1874"/>
                  </a:lnTo>
                  <a:lnTo>
                    <a:pt x="788" y="1877"/>
                  </a:lnTo>
                  <a:lnTo>
                    <a:pt x="788" y="1881"/>
                  </a:lnTo>
                  <a:lnTo>
                    <a:pt x="788" y="1885"/>
                  </a:lnTo>
                  <a:lnTo>
                    <a:pt x="788" y="1887"/>
                  </a:lnTo>
                  <a:lnTo>
                    <a:pt x="788" y="1891"/>
                  </a:lnTo>
                  <a:lnTo>
                    <a:pt x="788" y="1895"/>
                  </a:lnTo>
                  <a:lnTo>
                    <a:pt x="788" y="1898"/>
                  </a:lnTo>
                  <a:lnTo>
                    <a:pt x="789" y="1901"/>
                  </a:lnTo>
                  <a:lnTo>
                    <a:pt x="790" y="1905"/>
                  </a:lnTo>
                  <a:lnTo>
                    <a:pt x="791" y="1902"/>
                  </a:lnTo>
                  <a:lnTo>
                    <a:pt x="793" y="1901"/>
                  </a:lnTo>
                  <a:lnTo>
                    <a:pt x="794" y="1898"/>
                  </a:lnTo>
                  <a:lnTo>
                    <a:pt x="794" y="1897"/>
                  </a:lnTo>
                  <a:lnTo>
                    <a:pt x="794" y="1896"/>
                  </a:lnTo>
                  <a:lnTo>
                    <a:pt x="794" y="1894"/>
                  </a:lnTo>
                  <a:lnTo>
                    <a:pt x="794" y="1892"/>
                  </a:lnTo>
                  <a:lnTo>
                    <a:pt x="794" y="1891"/>
                  </a:lnTo>
                  <a:lnTo>
                    <a:pt x="794" y="1889"/>
                  </a:lnTo>
                  <a:lnTo>
                    <a:pt x="794" y="1886"/>
                  </a:lnTo>
                  <a:lnTo>
                    <a:pt x="795" y="1891"/>
                  </a:lnTo>
                  <a:lnTo>
                    <a:pt x="795" y="1895"/>
                  </a:lnTo>
                  <a:lnTo>
                    <a:pt x="795" y="1900"/>
                  </a:lnTo>
                  <a:lnTo>
                    <a:pt x="794" y="1903"/>
                  </a:lnTo>
                  <a:lnTo>
                    <a:pt x="791" y="1908"/>
                  </a:lnTo>
                  <a:lnTo>
                    <a:pt x="789" y="1912"/>
                  </a:lnTo>
                  <a:lnTo>
                    <a:pt x="786" y="1917"/>
                  </a:lnTo>
                  <a:lnTo>
                    <a:pt x="785" y="1922"/>
                  </a:lnTo>
                  <a:lnTo>
                    <a:pt x="783" y="1927"/>
                  </a:lnTo>
                  <a:lnTo>
                    <a:pt x="781" y="1932"/>
                  </a:lnTo>
                  <a:close/>
                  <a:moveTo>
                    <a:pt x="907" y="3083"/>
                  </a:moveTo>
                  <a:lnTo>
                    <a:pt x="902" y="3050"/>
                  </a:lnTo>
                  <a:lnTo>
                    <a:pt x="894" y="3018"/>
                  </a:lnTo>
                  <a:lnTo>
                    <a:pt x="888" y="2987"/>
                  </a:lnTo>
                  <a:lnTo>
                    <a:pt x="881" y="2955"/>
                  </a:lnTo>
                  <a:lnTo>
                    <a:pt x="873" y="2924"/>
                  </a:lnTo>
                  <a:lnTo>
                    <a:pt x="867" y="2893"/>
                  </a:lnTo>
                  <a:lnTo>
                    <a:pt x="860" y="2862"/>
                  </a:lnTo>
                  <a:lnTo>
                    <a:pt x="855" y="2831"/>
                  </a:lnTo>
                  <a:lnTo>
                    <a:pt x="850" y="2799"/>
                  </a:lnTo>
                  <a:lnTo>
                    <a:pt x="847" y="2766"/>
                  </a:lnTo>
                  <a:lnTo>
                    <a:pt x="841" y="2752"/>
                  </a:lnTo>
                  <a:lnTo>
                    <a:pt x="836" y="2736"/>
                  </a:lnTo>
                  <a:lnTo>
                    <a:pt x="832" y="2720"/>
                  </a:lnTo>
                  <a:lnTo>
                    <a:pt x="830" y="2703"/>
                  </a:lnTo>
                  <a:lnTo>
                    <a:pt x="829" y="2685"/>
                  </a:lnTo>
                  <a:lnTo>
                    <a:pt x="827" y="2667"/>
                  </a:lnTo>
                  <a:lnTo>
                    <a:pt x="825" y="2648"/>
                  </a:lnTo>
                  <a:lnTo>
                    <a:pt x="822" y="2630"/>
                  </a:lnTo>
                  <a:lnTo>
                    <a:pt x="819" y="2611"/>
                  </a:lnTo>
                  <a:lnTo>
                    <a:pt x="814" y="2594"/>
                  </a:lnTo>
                  <a:lnTo>
                    <a:pt x="796" y="2513"/>
                  </a:lnTo>
                  <a:lnTo>
                    <a:pt x="799" y="2516"/>
                  </a:lnTo>
                  <a:lnTo>
                    <a:pt x="800" y="2518"/>
                  </a:lnTo>
                  <a:lnTo>
                    <a:pt x="801" y="2521"/>
                  </a:lnTo>
                  <a:lnTo>
                    <a:pt x="803" y="2524"/>
                  </a:lnTo>
                  <a:lnTo>
                    <a:pt x="804" y="2527"/>
                  </a:lnTo>
                  <a:lnTo>
                    <a:pt x="804" y="2529"/>
                  </a:lnTo>
                  <a:lnTo>
                    <a:pt x="805" y="2533"/>
                  </a:lnTo>
                  <a:lnTo>
                    <a:pt x="805" y="2536"/>
                  </a:lnTo>
                  <a:lnTo>
                    <a:pt x="806" y="2539"/>
                  </a:lnTo>
                  <a:lnTo>
                    <a:pt x="807" y="2542"/>
                  </a:lnTo>
                  <a:lnTo>
                    <a:pt x="809" y="2540"/>
                  </a:lnTo>
                  <a:lnTo>
                    <a:pt x="811" y="2543"/>
                  </a:lnTo>
                  <a:lnTo>
                    <a:pt x="810" y="2543"/>
                  </a:lnTo>
                  <a:lnTo>
                    <a:pt x="810" y="2544"/>
                  </a:lnTo>
                  <a:lnTo>
                    <a:pt x="809" y="2544"/>
                  </a:lnTo>
                  <a:lnTo>
                    <a:pt x="809" y="2545"/>
                  </a:lnTo>
                  <a:lnTo>
                    <a:pt x="809" y="2547"/>
                  </a:lnTo>
                  <a:lnTo>
                    <a:pt x="807" y="2547"/>
                  </a:lnTo>
                  <a:lnTo>
                    <a:pt x="807" y="2548"/>
                  </a:lnTo>
                  <a:lnTo>
                    <a:pt x="807" y="2549"/>
                  </a:lnTo>
                  <a:lnTo>
                    <a:pt x="809" y="2549"/>
                  </a:lnTo>
                  <a:lnTo>
                    <a:pt x="809" y="2550"/>
                  </a:lnTo>
                  <a:lnTo>
                    <a:pt x="809" y="2552"/>
                  </a:lnTo>
                  <a:lnTo>
                    <a:pt x="809" y="2553"/>
                  </a:lnTo>
                  <a:lnTo>
                    <a:pt x="809" y="2554"/>
                  </a:lnTo>
                  <a:lnTo>
                    <a:pt x="810" y="2557"/>
                  </a:lnTo>
                  <a:lnTo>
                    <a:pt x="810" y="2555"/>
                  </a:lnTo>
                  <a:lnTo>
                    <a:pt x="811" y="2555"/>
                  </a:lnTo>
                  <a:lnTo>
                    <a:pt x="811" y="2554"/>
                  </a:lnTo>
                  <a:lnTo>
                    <a:pt x="811" y="2553"/>
                  </a:lnTo>
                  <a:lnTo>
                    <a:pt x="811" y="2552"/>
                  </a:lnTo>
                  <a:lnTo>
                    <a:pt x="812" y="2552"/>
                  </a:lnTo>
                  <a:lnTo>
                    <a:pt x="812" y="2550"/>
                  </a:lnTo>
                  <a:lnTo>
                    <a:pt x="814" y="2549"/>
                  </a:lnTo>
                  <a:lnTo>
                    <a:pt x="814" y="2550"/>
                  </a:lnTo>
                  <a:lnTo>
                    <a:pt x="814" y="2552"/>
                  </a:lnTo>
                  <a:lnTo>
                    <a:pt x="814" y="2553"/>
                  </a:lnTo>
                  <a:lnTo>
                    <a:pt x="814" y="2554"/>
                  </a:lnTo>
                  <a:lnTo>
                    <a:pt x="814" y="2555"/>
                  </a:lnTo>
                  <a:lnTo>
                    <a:pt x="812" y="2557"/>
                  </a:lnTo>
                  <a:lnTo>
                    <a:pt x="811" y="2558"/>
                  </a:lnTo>
                  <a:lnTo>
                    <a:pt x="810" y="2557"/>
                  </a:lnTo>
                  <a:lnTo>
                    <a:pt x="810" y="2559"/>
                  </a:lnTo>
                  <a:lnTo>
                    <a:pt x="810" y="2561"/>
                  </a:lnTo>
                  <a:lnTo>
                    <a:pt x="811" y="2564"/>
                  </a:lnTo>
                  <a:lnTo>
                    <a:pt x="812" y="2566"/>
                  </a:lnTo>
                  <a:lnTo>
                    <a:pt x="814" y="2568"/>
                  </a:lnTo>
                  <a:lnTo>
                    <a:pt x="815" y="2570"/>
                  </a:lnTo>
                  <a:lnTo>
                    <a:pt x="816" y="2573"/>
                  </a:lnTo>
                  <a:lnTo>
                    <a:pt x="817" y="2575"/>
                  </a:lnTo>
                  <a:lnTo>
                    <a:pt x="819" y="2576"/>
                  </a:lnTo>
                  <a:lnTo>
                    <a:pt x="820" y="2579"/>
                  </a:lnTo>
                  <a:lnTo>
                    <a:pt x="821" y="2580"/>
                  </a:lnTo>
                  <a:lnTo>
                    <a:pt x="822" y="2580"/>
                  </a:lnTo>
                  <a:lnTo>
                    <a:pt x="822" y="2581"/>
                  </a:lnTo>
                  <a:lnTo>
                    <a:pt x="824" y="2583"/>
                  </a:lnTo>
                  <a:lnTo>
                    <a:pt x="824" y="2584"/>
                  </a:lnTo>
                  <a:lnTo>
                    <a:pt x="824" y="2585"/>
                  </a:lnTo>
                  <a:lnTo>
                    <a:pt x="824" y="2586"/>
                  </a:lnTo>
                  <a:lnTo>
                    <a:pt x="824" y="2587"/>
                  </a:lnTo>
                  <a:lnTo>
                    <a:pt x="824" y="2586"/>
                  </a:lnTo>
                  <a:lnTo>
                    <a:pt x="822" y="2585"/>
                  </a:lnTo>
                  <a:lnTo>
                    <a:pt x="822" y="2584"/>
                  </a:lnTo>
                  <a:lnTo>
                    <a:pt x="822" y="2583"/>
                  </a:lnTo>
                  <a:lnTo>
                    <a:pt x="821" y="2581"/>
                  </a:lnTo>
                  <a:lnTo>
                    <a:pt x="821" y="2580"/>
                  </a:lnTo>
                  <a:lnTo>
                    <a:pt x="820" y="2579"/>
                  </a:lnTo>
                  <a:lnTo>
                    <a:pt x="819" y="2585"/>
                  </a:lnTo>
                  <a:lnTo>
                    <a:pt x="817" y="2592"/>
                  </a:lnTo>
                  <a:lnTo>
                    <a:pt x="817" y="2600"/>
                  </a:lnTo>
                  <a:lnTo>
                    <a:pt x="819" y="2606"/>
                  </a:lnTo>
                  <a:lnTo>
                    <a:pt x="820" y="2613"/>
                  </a:lnTo>
                  <a:lnTo>
                    <a:pt x="821" y="2621"/>
                  </a:lnTo>
                  <a:lnTo>
                    <a:pt x="824" y="2630"/>
                  </a:lnTo>
                  <a:lnTo>
                    <a:pt x="825" y="2637"/>
                  </a:lnTo>
                  <a:lnTo>
                    <a:pt x="827" y="2644"/>
                  </a:lnTo>
                  <a:lnTo>
                    <a:pt x="829" y="2653"/>
                  </a:lnTo>
                  <a:lnTo>
                    <a:pt x="832" y="2672"/>
                  </a:lnTo>
                  <a:lnTo>
                    <a:pt x="836" y="2691"/>
                  </a:lnTo>
                  <a:lnTo>
                    <a:pt x="840" y="2710"/>
                  </a:lnTo>
                  <a:lnTo>
                    <a:pt x="843" y="2731"/>
                  </a:lnTo>
                  <a:lnTo>
                    <a:pt x="847" y="2751"/>
                  </a:lnTo>
                  <a:lnTo>
                    <a:pt x="850" y="2771"/>
                  </a:lnTo>
                  <a:lnTo>
                    <a:pt x="853" y="2790"/>
                  </a:lnTo>
                  <a:lnTo>
                    <a:pt x="857" y="2810"/>
                  </a:lnTo>
                  <a:lnTo>
                    <a:pt x="861" y="2830"/>
                  </a:lnTo>
                  <a:lnTo>
                    <a:pt x="864" y="2848"/>
                  </a:lnTo>
                  <a:lnTo>
                    <a:pt x="866" y="2846"/>
                  </a:lnTo>
                  <a:lnTo>
                    <a:pt x="868" y="2848"/>
                  </a:lnTo>
                  <a:lnTo>
                    <a:pt x="867" y="2848"/>
                  </a:lnTo>
                  <a:lnTo>
                    <a:pt x="867" y="2850"/>
                  </a:lnTo>
                  <a:lnTo>
                    <a:pt x="866" y="2850"/>
                  </a:lnTo>
                  <a:lnTo>
                    <a:pt x="866" y="2851"/>
                  </a:lnTo>
                  <a:lnTo>
                    <a:pt x="864" y="2851"/>
                  </a:lnTo>
                  <a:lnTo>
                    <a:pt x="864" y="2852"/>
                  </a:lnTo>
                  <a:lnTo>
                    <a:pt x="864" y="2853"/>
                  </a:lnTo>
                  <a:lnTo>
                    <a:pt x="864" y="2855"/>
                  </a:lnTo>
                  <a:lnTo>
                    <a:pt x="866" y="2857"/>
                  </a:lnTo>
                  <a:lnTo>
                    <a:pt x="867" y="2861"/>
                  </a:lnTo>
                  <a:lnTo>
                    <a:pt x="867" y="2866"/>
                  </a:lnTo>
                  <a:lnTo>
                    <a:pt x="868" y="2871"/>
                  </a:lnTo>
                  <a:lnTo>
                    <a:pt x="868" y="2876"/>
                  </a:lnTo>
                  <a:lnTo>
                    <a:pt x="868" y="2879"/>
                  </a:lnTo>
                  <a:lnTo>
                    <a:pt x="869" y="2884"/>
                  </a:lnTo>
                  <a:lnTo>
                    <a:pt x="872" y="2888"/>
                  </a:lnTo>
                  <a:lnTo>
                    <a:pt x="874" y="2891"/>
                  </a:lnTo>
                  <a:lnTo>
                    <a:pt x="879" y="2893"/>
                  </a:lnTo>
                  <a:lnTo>
                    <a:pt x="883" y="2893"/>
                  </a:lnTo>
                  <a:lnTo>
                    <a:pt x="883" y="2902"/>
                  </a:lnTo>
                  <a:lnTo>
                    <a:pt x="879" y="2902"/>
                  </a:lnTo>
                  <a:lnTo>
                    <a:pt x="879" y="2900"/>
                  </a:lnTo>
                  <a:lnTo>
                    <a:pt x="879" y="2899"/>
                  </a:lnTo>
                  <a:lnTo>
                    <a:pt x="879" y="2898"/>
                  </a:lnTo>
                  <a:lnTo>
                    <a:pt x="879" y="2897"/>
                  </a:lnTo>
                  <a:lnTo>
                    <a:pt x="879" y="2895"/>
                  </a:lnTo>
                  <a:lnTo>
                    <a:pt x="879" y="2894"/>
                  </a:lnTo>
                  <a:lnTo>
                    <a:pt x="878" y="2894"/>
                  </a:lnTo>
                  <a:lnTo>
                    <a:pt x="878" y="2893"/>
                  </a:lnTo>
                  <a:lnTo>
                    <a:pt x="877" y="2893"/>
                  </a:lnTo>
                  <a:lnTo>
                    <a:pt x="876" y="2894"/>
                  </a:lnTo>
                  <a:lnTo>
                    <a:pt x="874" y="2895"/>
                  </a:lnTo>
                  <a:lnTo>
                    <a:pt x="873" y="2897"/>
                  </a:lnTo>
                  <a:lnTo>
                    <a:pt x="873" y="2898"/>
                  </a:lnTo>
                  <a:lnTo>
                    <a:pt x="873" y="2900"/>
                  </a:lnTo>
                  <a:lnTo>
                    <a:pt x="873" y="2902"/>
                  </a:lnTo>
                  <a:lnTo>
                    <a:pt x="873" y="2903"/>
                  </a:lnTo>
                  <a:lnTo>
                    <a:pt x="873" y="2904"/>
                  </a:lnTo>
                  <a:lnTo>
                    <a:pt x="873" y="2907"/>
                  </a:lnTo>
                  <a:lnTo>
                    <a:pt x="873" y="2908"/>
                  </a:lnTo>
                  <a:lnTo>
                    <a:pt x="874" y="2909"/>
                  </a:lnTo>
                  <a:lnTo>
                    <a:pt x="876" y="2910"/>
                  </a:lnTo>
                  <a:lnTo>
                    <a:pt x="877" y="2910"/>
                  </a:lnTo>
                  <a:lnTo>
                    <a:pt x="878" y="2910"/>
                  </a:lnTo>
                  <a:lnTo>
                    <a:pt x="879" y="2910"/>
                  </a:lnTo>
                  <a:lnTo>
                    <a:pt x="881" y="2910"/>
                  </a:lnTo>
                  <a:lnTo>
                    <a:pt x="882" y="2910"/>
                  </a:lnTo>
                  <a:lnTo>
                    <a:pt x="883" y="2910"/>
                  </a:lnTo>
                  <a:lnTo>
                    <a:pt x="882" y="2910"/>
                  </a:lnTo>
                  <a:lnTo>
                    <a:pt x="881" y="2910"/>
                  </a:lnTo>
                  <a:lnTo>
                    <a:pt x="879" y="2912"/>
                  </a:lnTo>
                  <a:lnTo>
                    <a:pt x="878" y="2912"/>
                  </a:lnTo>
                  <a:lnTo>
                    <a:pt x="878" y="2913"/>
                  </a:lnTo>
                  <a:lnTo>
                    <a:pt x="877" y="2914"/>
                  </a:lnTo>
                  <a:lnTo>
                    <a:pt x="877" y="2920"/>
                  </a:lnTo>
                  <a:lnTo>
                    <a:pt x="878" y="2921"/>
                  </a:lnTo>
                  <a:lnTo>
                    <a:pt x="879" y="2923"/>
                  </a:lnTo>
                  <a:lnTo>
                    <a:pt x="881" y="2921"/>
                  </a:lnTo>
                  <a:lnTo>
                    <a:pt x="882" y="2921"/>
                  </a:lnTo>
                  <a:lnTo>
                    <a:pt x="882" y="2920"/>
                  </a:lnTo>
                  <a:lnTo>
                    <a:pt x="882" y="2919"/>
                  </a:lnTo>
                  <a:lnTo>
                    <a:pt x="883" y="2918"/>
                  </a:lnTo>
                  <a:lnTo>
                    <a:pt x="884" y="2919"/>
                  </a:lnTo>
                  <a:lnTo>
                    <a:pt x="886" y="2921"/>
                  </a:lnTo>
                  <a:lnTo>
                    <a:pt x="886" y="2923"/>
                  </a:lnTo>
                  <a:lnTo>
                    <a:pt x="888" y="2923"/>
                  </a:lnTo>
                  <a:lnTo>
                    <a:pt x="888" y="2931"/>
                  </a:lnTo>
                  <a:lnTo>
                    <a:pt x="886" y="2931"/>
                  </a:lnTo>
                  <a:lnTo>
                    <a:pt x="886" y="2930"/>
                  </a:lnTo>
                  <a:lnTo>
                    <a:pt x="886" y="2929"/>
                  </a:lnTo>
                  <a:lnTo>
                    <a:pt x="886" y="2928"/>
                  </a:lnTo>
                  <a:lnTo>
                    <a:pt x="886" y="2926"/>
                  </a:lnTo>
                  <a:lnTo>
                    <a:pt x="886" y="2925"/>
                  </a:lnTo>
                  <a:lnTo>
                    <a:pt x="886" y="2924"/>
                  </a:lnTo>
                  <a:lnTo>
                    <a:pt x="886" y="2923"/>
                  </a:lnTo>
                  <a:lnTo>
                    <a:pt x="886" y="2921"/>
                  </a:lnTo>
                  <a:lnTo>
                    <a:pt x="884" y="2921"/>
                  </a:lnTo>
                  <a:lnTo>
                    <a:pt x="884" y="2920"/>
                  </a:lnTo>
                  <a:lnTo>
                    <a:pt x="883" y="2920"/>
                  </a:lnTo>
                  <a:lnTo>
                    <a:pt x="881" y="2928"/>
                  </a:lnTo>
                  <a:lnTo>
                    <a:pt x="881" y="2934"/>
                  </a:lnTo>
                  <a:lnTo>
                    <a:pt x="882" y="2939"/>
                  </a:lnTo>
                  <a:lnTo>
                    <a:pt x="886" y="2945"/>
                  </a:lnTo>
                  <a:lnTo>
                    <a:pt x="889" y="2950"/>
                  </a:lnTo>
                  <a:lnTo>
                    <a:pt x="892" y="2955"/>
                  </a:lnTo>
                  <a:lnTo>
                    <a:pt x="894" y="2960"/>
                  </a:lnTo>
                  <a:lnTo>
                    <a:pt x="895" y="2966"/>
                  </a:lnTo>
                  <a:lnTo>
                    <a:pt x="895" y="2972"/>
                  </a:lnTo>
                  <a:lnTo>
                    <a:pt x="892" y="2980"/>
                  </a:lnTo>
                  <a:lnTo>
                    <a:pt x="900" y="2980"/>
                  </a:lnTo>
                  <a:lnTo>
                    <a:pt x="897" y="2985"/>
                  </a:lnTo>
                  <a:lnTo>
                    <a:pt x="895" y="2987"/>
                  </a:lnTo>
                  <a:lnTo>
                    <a:pt x="895" y="2989"/>
                  </a:lnTo>
                  <a:lnTo>
                    <a:pt x="895" y="2991"/>
                  </a:lnTo>
                  <a:lnTo>
                    <a:pt x="898" y="2992"/>
                  </a:lnTo>
                  <a:lnTo>
                    <a:pt x="899" y="2993"/>
                  </a:lnTo>
                  <a:lnTo>
                    <a:pt x="900" y="2994"/>
                  </a:lnTo>
                  <a:lnTo>
                    <a:pt x="902" y="2997"/>
                  </a:lnTo>
                  <a:lnTo>
                    <a:pt x="903" y="3001"/>
                  </a:lnTo>
                  <a:lnTo>
                    <a:pt x="903" y="3006"/>
                  </a:lnTo>
                  <a:lnTo>
                    <a:pt x="903" y="3013"/>
                  </a:lnTo>
                  <a:lnTo>
                    <a:pt x="903" y="3020"/>
                  </a:lnTo>
                  <a:lnTo>
                    <a:pt x="903" y="3028"/>
                  </a:lnTo>
                  <a:lnTo>
                    <a:pt x="904" y="3035"/>
                  </a:lnTo>
                  <a:lnTo>
                    <a:pt x="905" y="3043"/>
                  </a:lnTo>
                  <a:lnTo>
                    <a:pt x="907" y="3051"/>
                  </a:lnTo>
                  <a:lnTo>
                    <a:pt x="907" y="3059"/>
                  </a:lnTo>
                  <a:lnTo>
                    <a:pt x="908" y="3066"/>
                  </a:lnTo>
                  <a:lnTo>
                    <a:pt x="907" y="3075"/>
                  </a:lnTo>
                  <a:lnTo>
                    <a:pt x="907" y="3083"/>
                  </a:lnTo>
                  <a:close/>
                  <a:moveTo>
                    <a:pt x="829" y="2617"/>
                  </a:moveTo>
                  <a:lnTo>
                    <a:pt x="832" y="2616"/>
                  </a:lnTo>
                  <a:lnTo>
                    <a:pt x="835" y="2625"/>
                  </a:lnTo>
                  <a:lnTo>
                    <a:pt x="832" y="2626"/>
                  </a:lnTo>
                  <a:lnTo>
                    <a:pt x="829" y="2617"/>
                  </a:lnTo>
                  <a:close/>
                  <a:moveTo>
                    <a:pt x="1117" y="2745"/>
                  </a:moveTo>
                  <a:lnTo>
                    <a:pt x="1115" y="2747"/>
                  </a:lnTo>
                  <a:lnTo>
                    <a:pt x="1114" y="2731"/>
                  </a:lnTo>
                  <a:lnTo>
                    <a:pt x="1111" y="2714"/>
                  </a:lnTo>
                  <a:lnTo>
                    <a:pt x="1110" y="2696"/>
                  </a:lnTo>
                  <a:lnTo>
                    <a:pt x="1107" y="2679"/>
                  </a:lnTo>
                  <a:lnTo>
                    <a:pt x="1105" y="2660"/>
                  </a:lnTo>
                  <a:lnTo>
                    <a:pt x="1101" y="2643"/>
                  </a:lnTo>
                  <a:lnTo>
                    <a:pt x="1099" y="2626"/>
                  </a:lnTo>
                  <a:lnTo>
                    <a:pt x="1096" y="2607"/>
                  </a:lnTo>
                  <a:lnTo>
                    <a:pt x="1094" y="2591"/>
                  </a:lnTo>
                  <a:lnTo>
                    <a:pt x="1091" y="2575"/>
                  </a:lnTo>
                  <a:lnTo>
                    <a:pt x="1090" y="2576"/>
                  </a:lnTo>
                  <a:lnTo>
                    <a:pt x="1089" y="2578"/>
                  </a:lnTo>
                  <a:lnTo>
                    <a:pt x="1088" y="2579"/>
                  </a:lnTo>
                  <a:lnTo>
                    <a:pt x="1088" y="2580"/>
                  </a:lnTo>
                  <a:lnTo>
                    <a:pt x="1088" y="2583"/>
                  </a:lnTo>
                  <a:lnTo>
                    <a:pt x="1088" y="2584"/>
                  </a:lnTo>
                  <a:lnTo>
                    <a:pt x="1088" y="2585"/>
                  </a:lnTo>
                  <a:lnTo>
                    <a:pt x="1088" y="2586"/>
                  </a:lnTo>
                  <a:lnTo>
                    <a:pt x="1088" y="2589"/>
                  </a:lnTo>
                  <a:lnTo>
                    <a:pt x="1088" y="2590"/>
                  </a:lnTo>
                  <a:lnTo>
                    <a:pt x="1086" y="2586"/>
                  </a:lnTo>
                  <a:lnTo>
                    <a:pt x="1086" y="2583"/>
                  </a:lnTo>
                  <a:lnTo>
                    <a:pt x="1088" y="2580"/>
                  </a:lnTo>
                  <a:lnTo>
                    <a:pt x="1089" y="2576"/>
                  </a:lnTo>
                  <a:lnTo>
                    <a:pt x="1089" y="2574"/>
                  </a:lnTo>
                  <a:lnTo>
                    <a:pt x="1090" y="2570"/>
                  </a:lnTo>
                  <a:lnTo>
                    <a:pt x="1090" y="2568"/>
                  </a:lnTo>
                  <a:lnTo>
                    <a:pt x="1090" y="2564"/>
                  </a:lnTo>
                  <a:lnTo>
                    <a:pt x="1090" y="2561"/>
                  </a:lnTo>
                  <a:lnTo>
                    <a:pt x="1088" y="2558"/>
                  </a:lnTo>
                  <a:lnTo>
                    <a:pt x="1086" y="2559"/>
                  </a:lnTo>
                  <a:lnTo>
                    <a:pt x="1085" y="2560"/>
                  </a:lnTo>
                  <a:lnTo>
                    <a:pt x="1085" y="2561"/>
                  </a:lnTo>
                  <a:lnTo>
                    <a:pt x="1085" y="2563"/>
                  </a:lnTo>
                  <a:lnTo>
                    <a:pt x="1085" y="2564"/>
                  </a:lnTo>
                  <a:lnTo>
                    <a:pt x="1085" y="2566"/>
                  </a:lnTo>
                  <a:lnTo>
                    <a:pt x="1085" y="2568"/>
                  </a:lnTo>
                  <a:lnTo>
                    <a:pt x="1085" y="2569"/>
                  </a:lnTo>
                  <a:lnTo>
                    <a:pt x="1085" y="2571"/>
                  </a:lnTo>
                  <a:lnTo>
                    <a:pt x="1085" y="2573"/>
                  </a:lnTo>
                  <a:lnTo>
                    <a:pt x="1084" y="2563"/>
                  </a:lnTo>
                  <a:lnTo>
                    <a:pt x="1083" y="2552"/>
                  </a:lnTo>
                  <a:lnTo>
                    <a:pt x="1080" y="2542"/>
                  </a:lnTo>
                  <a:lnTo>
                    <a:pt x="1079" y="2532"/>
                  </a:lnTo>
                  <a:lnTo>
                    <a:pt x="1078" y="2522"/>
                  </a:lnTo>
                  <a:lnTo>
                    <a:pt x="1076" y="2511"/>
                  </a:lnTo>
                  <a:lnTo>
                    <a:pt x="1075" y="2501"/>
                  </a:lnTo>
                  <a:lnTo>
                    <a:pt x="1074" y="2491"/>
                  </a:lnTo>
                  <a:lnTo>
                    <a:pt x="1071" y="2481"/>
                  </a:lnTo>
                  <a:lnTo>
                    <a:pt x="1070" y="2471"/>
                  </a:lnTo>
                  <a:lnTo>
                    <a:pt x="1066" y="2475"/>
                  </a:lnTo>
                  <a:lnTo>
                    <a:pt x="1070" y="2463"/>
                  </a:lnTo>
                  <a:lnTo>
                    <a:pt x="1070" y="2464"/>
                  </a:lnTo>
                  <a:lnTo>
                    <a:pt x="1070" y="2465"/>
                  </a:lnTo>
                  <a:lnTo>
                    <a:pt x="1070" y="2466"/>
                  </a:lnTo>
                  <a:lnTo>
                    <a:pt x="1070" y="2467"/>
                  </a:lnTo>
                  <a:lnTo>
                    <a:pt x="1070" y="2469"/>
                  </a:lnTo>
                  <a:lnTo>
                    <a:pt x="1070" y="2470"/>
                  </a:lnTo>
                  <a:lnTo>
                    <a:pt x="1071" y="2470"/>
                  </a:lnTo>
                  <a:lnTo>
                    <a:pt x="1071" y="2471"/>
                  </a:lnTo>
                  <a:lnTo>
                    <a:pt x="1073" y="2471"/>
                  </a:lnTo>
                  <a:lnTo>
                    <a:pt x="1073" y="2459"/>
                  </a:lnTo>
                  <a:lnTo>
                    <a:pt x="1074" y="2446"/>
                  </a:lnTo>
                  <a:lnTo>
                    <a:pt x="1073" y="2433"/>
                  </a:lnTo>
                  <a:lnTo>
                    <a:pt x="1071" y="2420"/>
                  </a:lnTo>
                  <a:lnTo>
                    <a:pt x="1070" y="2408"/>
                  </a:lnTo>
                  <a:lnTo>
                    <a:pt x="1069" y="2394"/>
                  </a:lnTo>
                  <a:lnTo>
                    <a:pt x="1066" y="2382"/>
                  </a:lnTo>
                  <a:lnTo>
                    <a:pt x="1065" y="2370"/>
                  </a:lnTo>
                  <a:lnTo>
                    <a:pt x="1063" y="2357"/>
                  </a:lnTo>
                  <a:lnTo>
                    <a:pt x="1061" y="2346"/>
                  </a:lnTo>
                  <a:lnTo>
                    <a:pt x="1064" y="2456"/>
                  </a:lnTo>
                  <a:lnTo>
                    <a:pt x="1061" y="2437"/>
                  </a:lnTo>
                  <a:lnTo>
                    <a:pt x="1059" y="2418"/>
                  </a:lnTo>
                  <a:lnTo>
                    <a:pt x="1057" y="2398"/>
                  </a:lnTo>
                  <a:lnTo>
                    <a:pt x="1054" y="2380"/>
                  </a:lnTo>
                  <a:lnTo>
                    <a:pt x="1050" y="2361"/>
                  </a:lnTo>
                  <a:lnTo>
                    <a:pt x="1048" y="2341"/>
                  </a:lnTo>
                  <a:lnTo>
                    <a:pt x="1045" y="2323"/>
                  </a:lnTo>
                  <a:lnTo>
                    <a:pt x="1043" y="2304"/>
                  </a:lnTo>
                  <a:lnTo>
                    <a:pt x="1042" y="2286"/>
                  </a:lnTo>
                  <a:lnTo>
                    <a:pt x="1040" y="2267"/>
                  </a:lnTo>
                  <a:lnTo>
                    <a:pt x="1037" y="2270"/>
                  </a:lnTo>
                  <a:lnTo>
                    <a:pt x="1038" y="2266"/>
                  </a:lnTo>
                  <a:lnTo>
                    <a:pt x="1038" y="2261"/>
                  </a:lnTo>
                  <a:lnTo>
                    <a:pt x="1038" y="2255"/>
                  </a:lnTo>
                  <a:lnTo>
                    <a:pt x="1037" y="2247"/>
                  </a:lnTo>
                  <a:lnTo>
                    <a:pt x="1035" y="2239"/>
                  </a:lnTo>
                  <a:lnTo>
                    <a:pt x="1034" y="2230"/>
                  </a:lnTo>
                  <a:lnTo>
                    <a:pt x="1033" y="2221"/>
                  </a:lnTo>
                  <a:lnTo>
                    <a:pt x="1031" y="2211"/>
                  </a:lnTo>
                  <a:lnTo>
                    <a:pt x="1029" y="2203"/>
                  </a:lnTo>
                  <a:lnTo>
                    <a:pt x="1028" y="2195"/>
                  </a:lnTo>
                  <a:lnTo>
                    <a:pt x="1042" y="2236"/>
                  </a:lnTo>
                  <a:lnTo>
                    <a:pt x="1053" y="2278"/>
                  </a:lnTo>
                  <a:lnTo>
                    <a:pt x="1061" y="2322"/>
                  </a:lnTo>
                  <a:lnTo>
                    <a:pt x="1069" y="2366"/>
                  </a:lnTo>
                  <a:lnTo>
                    <a:pt x="1074" y="2411"/>
                  </a:lnTo>
                  <a:lnTo>
                    <a:pt x="1079" y="2455"/>
                  </a:lnTo>
                  <a:lnTo>
                    <a:pt x="1084" y="2500"/>
                  </a:lnTo>
                  <a:lnTo>
                    <a:pt x="1089" y="2544"/>
                  </a:lnTo>
                  <a:lnTo>
                    <a:pt x="1095" y="2589"/>
                  </a:lnTo>
                  <a:lnTo>
                    <a:pt x="1102" y="2632"/>
                  </a:lnTo>
                  <a:lnTo>
                    <a:pt x="1106" y="2632"/>
                  </a:lnTo>
                  <a:lnTo>
                    <a:pt x="1106" y="2602"/>
                  </a:lnTo>
                  <a:lnTo>
                    <a:pt x="1130" y="2842"/>
                  </a:lnTo>
                  <a:lnTo>
                    <a:pt x="1127" y="2832"/>
                  </a:lnTo>
                  <a:lnTo>
                    <a:pt x="1126" y="2822"/>
                  </a:lnTo>
                  <a:lnTo>
                    <a:pt x="1123" y="2813"/>
                  </a:lnTo>
                  <a:lnTo>
                    <a:pt x="1123" y="2803"/>
                  </a:lnTo>
                  <a:lnTo>
                    <a:pt x="1122" y="2793"/>
                  </a:lnTo>
                  <a:lnTo>
                    <a:pt x="1121" y="2783"/>
                  </a:lnTo>
                  <a:lnTo>
                    <a:pt x="1121" y="2774"/>
                  </a:lnTo>
                  <a:lnTo>
                    <a:pt x="1120" y="2764"/>
                  </a:lnTo>
                  <a:lnTo>
                    <a:pt x="1118" y="2754"/>
                  </a:lnTo>
                  <a:lnTo>
                    <a:pt x="1117" y="2745"/>
                  </a:lnTo>
                  <a:close/>
                  <a:moveTo>
                    <a:pt x="1132" y="2848"/>
                  </a:moveTo>
                  <a:lnTo>
                    <a:pt x="1136" y="2848"/>
                  </a:lnTo>
                  <a:lnTo>
                    <a:pt x="1138" y="2881"/>
                  </a:lnTo>
                  <a:lnTo>
                    <a:pt x="1136" y="2881"/>
                  </a:lnTo>
                  <a:lnTo>
                    <a:pt x="1132" y="2848"/>
                  </a:lnTo>
                  <a:close/>
                  <a:moveTo>
                    <a:pt x="1138" y="2895"/>
                  </a:moveTo>
                  <a:lnTo>
                    <a:pt x="1141" y="2895"/>
                  </a:lnTo>
                  <a:lnTo>
                    <a:pt x="1141" y="2914"/>
                  </a:lnTo>
                  <a:lnTo>
                    <a:pt x="1138" y="2914"/>
                  </a:lnTo>
                  <a:lnTo>
                    <a:pt x="1138" y="2895"/>
                  </a:lnTo>
                  <a:close/>
                  <a:moveTo>
                    <a:pt x="1141" y="2925"/>
                  </a:moveTo>
                  <a:lnTo>
                    <a:pt x="1144" y="2925"/>
                  </a:lnTo>
                  <a:lnTo>
                    <a:pt x="1144" y="2938"/>
                  </a:lnTo>
                  <a:lnTo>
                    <a:pt x="1141" y="2938"/>
                  </a:lnTo>
                  <a:lnTo>
                    <a:pt x="1141" y="2925"/>
                  </a:lnTo>
                  <a:close/>
                  <a:moveTo>
                    <a:pt x="1147" y="2955"/>
                  </a:moveTo>
                  <a:lnTo>
                    <a:pt x="1144" y="2955"/>
                  </a:lnTo>
                  <a:lnTo>
                    <a:pt x="1144" y="2944"/>
                  </a:lnTo>
                  <a:lnTo>
                    <a:pt x="1147" y="2944"/>
                  </a:lnTo>
                  <a:lnTo>
                    <a:pt x="1147" y="2955"/>
                  </a:lnTo>
                  <a:close/>
                  <a:moveTo>
                    <a:pt x="1121" y="1901"/>
                  </a:moveTo>
                  <a:lnTo>
                    <a:pt x="1104" y="1905"/>
                  </a:lnTo>
                  <a:lnTo>
                    <a:pt x="1088" y="1910"/>
                  </a:lnTo>
                  <a:lnTo>
                    <a:pt x="1071" y="1915"/>
                  </a:lnTo>
                  <a:lnTo>
                    <a:pt x="1055" y="1919"/>
                  </a:lnTo>
                  <a:lnTo>
                    <a:pt x="1039" y="1924"/>
                  </a:lnTo>
                  <a:lnTo>
                    <a:pt x="1023" y="1931"/>
                  </a:lnTo>
                  <a:lnTo>
                    <a:pt x="1007" y="1937"/>
                  </a:lnTo>
                  <a:lnTo>
                    <a:pt x="991" y="1942"/>
                  </a:lnTo>
                  <a:lnTo>
                    <a:pt x="976" y="1949"/>
                  </a:lnTo>
                  <a:lnTo>
                    <a:pt x="960" y="1955"/>
                  </a:lnTo>
                  <a:lnTo>
                    <a:pt x="952" y="1948"/>
                  </a:lnTo>
                  <a:lnTo>
                    <a:pt x="947" y="1941"/>
                  </a:lnTo>
                  <a:lnTo>
                    <a:pt x="945" y="1932"/>
                  </a:lnTo>
                  <a:lnTo>
                    <a:pt x="944" y="1923"/>
                  </a:lnTo>
                  <a:lnTo>
                    <a:pt x="944" y="1913"/>
                  </a:lnTo>
                  <a:lnTo>
                    <a:pt x="945" y="1903"/>
                  </a:lnTo>
                  <a:lnTo>
                    <a:pt x="945" y="1895"/>
                  </a:lnTo>
                  <a:lnTo>
                    <a:pt x="944" y="1885"/>
                  </a:lnTo>
                  <a:lnTo>
                    <a:pt x="943" y="1875"/>
                  </a:lnTo>
                  <a:lnTo>
                    <a:pt x="939" y="1866"/>
                  </a:lnTo>
                  <a:lnTo>
                    <a:pt x="915" y="1771"/>
                  </a:lnTo>
                  <a:lnTo>
                    <a:pt x="912" y="1775"/>
                  </a:lnTo>
                  <a:lnTo>
                    <a:pt x="907" y="1778"/>
                  </a:lnTo>
                  <a:lnTo>
                    <a:pt x="902" y="1782"/>
                  </a:lnTo>
                  <a:lnTo>
                    <a:pt x="897" y="1783"/>
                  </a:lnTo>
                  <a:lnTo>
                    <a:pt x="891" y="1785"/>
                  </a:lnTo>
                  <a:lnTo>
                    <a:pt x="886" y="1786"/>
                  </a:lnTo>
                  <a:lnTo>
                    <a:pt x="879" y="1785"/>
                  </a:lnTo>
                  <a:lnTo>
                    <a:pt x="874" y="1783"/>
                  </a:lnTo>
                  <a:lnTo>
                    <a:pt x="869" y="1781"/>
                  </a:lnTo>
                  <a:lnTo>
                    <a:pt x="864" y="1777"/>
                  </a:lnTo>
                  <a:lnTo>
                    <a:pt x="805" y="1684"/>
                  </a:lnTo>
                  <a:lnTo>
                    <a:pt x="794" y="1694"/>
                  </a:lnTo>
                  <a:lnTo>
                    <a:pt x="784" y="1705"/>
                  </a:lnTo>
                  <a:lnTo>
                    <a:pt x="775" y="1717"/>
                  </a:lnTo>
                  <a:lnTo>
                    <a:pt x="767" y="1728"/>
                  </a:lnTo>
                  <a:lnTo>
                    <a:pt x="758" y="1740"/>
                  </a:lnTo>
                  <a:lnTo>
                    <a:pt x="750" y="1753"/>
                  </a:lnTo>
                  <a:lnTo>
                    <a:pt x="743" y="1765"/>
                  </a:lnTo>
                  <a:lnTo>
                    <a:pt x="736" y="1777"/>
                  </a:lnTo>
                  <a:lnTo>
                    <a:pt x="729" y="1788"/>
                  </a:lnTo>
                  <a:lnTo>
                    <a:pt x="722" y="1801"/>
                  </a:lnTo>
                  <a:lnTo>
                    <a:pt x="713" y="1798"/>
                  </a:lnTo>
                  <a:lnTo>
                    <a:pt x="705" y="1795"/>
                  </a:lnTo>
                  <a:lnTo>
                    <a:pt x="697" y="1790"/>
                  </a:lnTo>
                  <a:lnTo>
                    <a:pt x="689" y="1783"/>
                  </a:lnTo>
                  <a:lnTo>
                    <a:pt x="681" y="1777"/>
                  </a:lnTo>
                  <a:lnTo>
                    <a:pt x="674" y="1770"/>
                  </a:lnTo>
                  <a:lnTo>
                    <a:pt x="667" y="1764"/>
                  </a:lnTo>
                  <a:lnTo>
                    <a:pt x="660" y="1756"/>
                  </a:lnTo>
                  <a:lnTo>
                    <a:pt x="653" y="1750"/>
                  </a:lnTo>
                  <a:lnTo>
                    <a:pt x="645" y="1744"/>
                  </a:lnTo>
                  <a:lnTo>
                    <a:pt x="635" y="1761"/>
                  </a:lnTo>
                  <a:lnTo>
                    <a:pt x="625" y="1778"/>
                  </a:lnTo>
                  <a:lnTo>
                    <a:pt x="617" y="1796"/>
                  </a:lnTo>
                  <a:lnTo>
                    <a:pt x="607" y="1814"/>
                  </a:lnTo>
                  <a:lnTo>
                    <a:pt x="598" y="1833"/>
                  </a:lnTo>
                  <a:lnTo>
                    <a:pt x="588" y="1851"/>
                  </a:lnTo>
                  <a:lnTo>
                    <a:pt x="578" y="1869"/>
                  </a:lnTo>
                  <a:lnTo>
                    <a:pt x="567" y="1886"/>
                  </a:lnTo>
                  <a:lnTo>
                    <a:pt x="555" y="1903"/>
                  </a:lnTo>
                  <a:lnTo>
                    <a:pt x="541" y="1919"/>
                  </a:lnTo>
                  <a:lnTo>
                    <a:pt x="541" y="1921"/>
                  </a:lnTo>
                  <a:lnTo>
                    <a:pt x="541" y="1922"/>
                  </a:lnTo>
                  <a:lnTo>
                    <a:pt x="542" y="1923"/>
                  </a:lnTo>
                  <a:lnTo>
                    <a:pt x="542" y="1924"/>
                  </a:lnTo>
                  <a:lnTo>
                    <a:pt x="544" y="1926"/>
                  </a:lnTo>
                  <a:lnTo>
                    <a:pt x="544" y="1927"/>
                  </a:lnTo>
                  <a:lnTo>
                    <a:pt x="544" y="1928"/>
                  </a:lnTo>
                  <a:lnTo>
                    <a:pt x="544" y="1929"/>
                  </a:lnTo>
                  <a:lnTo>
                    <a:pt x="544" y="1931"/>
                  </a:lnTo>
                  <a:lnTo>
                    <a:pt x="524" y="1924"/>
                  </a:lnTo>
                  <a:lnTo>
                    <a:pt x="505" y="1917"/>
                  </a:lnTo>
                  <a:lnTo>
                    <a:pt x="487" y="1907"/>
                  </a:lnTo>
                  <a:lnTo>
                    <a:pt x="469" y="1896"/>
                  </a:lnTo>
                  <a:lnTo>
                    <a:pt x="452" y="1884"/>
                  </a:lnTo>
                  <a:lnTo>
                    <a:pt x="435" y="1871"/>
                  </a:lnTo>
                  <a:lnTo>
                    <a:pt x="417" y="1859"/>
                  </a:lnTo>
                  <a:lnTo>
                    <a:pt x="400" y="1847"/>
                  </a:lnTo>
                  <a:lnTo>
                    <a:pt x="383" y="1837"/>
                  </a:lnTo>
                  <a:lnTo>
                    <a:pt x="364" y="1827"/>
                  </a:lnTo>
                  <a:lnTo>
                    <a:pt x="363" y="1827"/>
                  </a:lnTo>
                  <a:lnTo>
                    <a:pt x="361" y="1827"/>
                  </a:lnTo>
                  <a:lnTo>
                    <a:pt x="360" y="1827"/>
                  </a:lnTo>
                  <a:lnTo>
                    <a:pt x="359" y="1827"/>
                  </a:lnTo>
                  <a:lnTo>
                    <a:pt x="358" y="1827"/>
                  </a:lnTo>
                  <a:lnTo>
                    <a:pt x="357" y="1827"/>
                  </a:lnTo>
                  <a:lnTo>
                    <a:pt x="355" y="1827"/>
                  </a:lnTo>
                  <a:lnTo>
                    <a:pt x="343" y="1830"/>
                  </a:lnTo>
                  <a:lnTo>
                    <a:pt x="330" y="1834"/>
                  </a:lnTo>
                  <a:lnTo>
                    <a:pt x="318" y="1840"/>
                  </a:lnTo>
                  <a:lnTo>
                    <a:pt x="307" y="1848"/>
                  </a:lnTo>
                  <a:lnTo>
                    <a:pt x="297" y="1856"/>
                  </a:lnTo>
                  <a:lnTo>
                    <a:pt x="287" y="1866"/>
                  </a:lnTo>
                  <a:lnTo>
                    <a:pt x="277" y="1876"/>
                  </a:lnTo>
                  <a:lnTo>
                    <a:pt x="269" y="1887"/>
                  </a:lnTo>
                  <a:lnTo>
                    <a:pt x="260" y="1900"/>
                  </a:lnTo>
                  <a:lnTo>
                    <a:pt x="252" y="1911"/>
                  </a:lnTo>
                  <a:lnTo>
                    <a:pt x="252" y="1916"/>
                  </a:lnTo>
                  <a:lnTo>
                    <a:pt x="252" y="1919"/>
                  </a:lnTo>
                  <a:lnTo>
                    <a:pt x="252" y="1924"/>
                  </a:lnTo>
                  <a:lnTo>
                    <a:pt x="251" y="1928"/>
                  </a:lnTo>
                  <a:lnTo>
                    <a:pt x="250" y="1932"/>
                  </a:lnTo>
                  <a:lnTo>
                    <a:pt x="247" y="1936"/>
                  </a:lnTo>
                  <a:lnTo>
                    <a:pt x="245" y="1939"/>
                  </a:lnTo>
                  <a:lnTo>
                    <a:pt x="244" y="1943"/>
                  </a:lnTo>
                  <a:lnTo>
                    <a:pt x="241" y="1945"/>
                  </a:lnTo>
                  <a:lnTo>
                    <a:pt x="240" y="1949"/>
                  </a:lnTo>
                  <a:lnTo>
                    <a:pt x="239" y="1945"/>
                  </a:lnTo>
                  <a:lnTo>
                    <a:pt x="238" y="1941"/>
                  </a:lnTo>
                  <a:lnTo>
                    <a:pt x="236" y="1936"/>
                  </a:lnTo>
                  <a:lnTo>
                    <a:pt x="235" y="1929"/>
                  </a:lnTo>
                  <a:lnTo>
                    <a:pt x="235" y="1922"/>
                  </a:lnTo>
                  <a:lnTo>
                    <a:pt x="235" y="1915"/>
                  </a:lnTo>
                  <a:lnTo>
                    <a:pt x="235" y="1908"/>
                  </a:lnTo>
                  <a:lnTo>
                    <a:pt x="236" y="1902"/>
                  </a:lnTo>
                  <a:lnTo>
                    <a:pt x="239" y="1896"/>
                  </a:lnTo>
                  <a:lnTo>
                    <a:pt x="244" y="1892"/>
                  </a:lnTo>
                  <a:lnTo>
                    <a:pt x="246" y="1889"/>
                  </a:lnTo>
                  <a:lnTo>
                    <a:pt x="249" y="1885"/>
                  </a:lnTo>
                  <a:lnTo>
                    <a:pt x="251" y="1881"/>
                  </a:lnTo>
                  <a:lnTo>
                    <a:pt x="254" y="1877"/>
                  </a:lnTo>
                  <a:lnTo>
                    <a:pt x="257" y="1874"/>
                  </a:lnTo>
                  <a:lnTo>
                    <a:pt x="261" y="1871"/>
                  </a:lnTo>
                  <a:lnTo>
                    <a:pt x="266" y="1868"/>
                  </a:lnTo>
                  <a:lnTo>
                    <a:pt x="270" y="1865"/>
                  </a:lnTo>
                  <a:lnTo>
                    <a:pt x="273" y="1863"/>
                  </a:lnTo>
                  <a:lnTo>
                    <a:pt x="278" y="1860"/>
                  </a:lnTo>
                  <a:lnTo>
                    <a:pt x="276" y="1856"/>
                  </a:lnTo>
                  <a:lnTo>
                    <a:pt x="282" y="1853"/>
                  </a:lnTo>
                  <a:lnTo>
                    <a:pt x="290" y="1849"/>
                  </a:lnTo>
                  <a:lnTo>
                    <a:pt x="296" y="1845"/>
                  </a:lnTo>
                  <a:lnTo>
                    <a:pt x="302" y="1840"/>
                  </a:lnTo>
                  <a:lnTo>
                    <a:pt x="308" y="1837"/>
                  </a:lnTo>
                  <a:lnTo>
                    <a:pt x="313" y="1833"/>
                  </a:lnTo>
                  <a:lnTo>
                    <a:pt x="319" y="1828"/>
                  </a:lnTo>
                  <a:lnTo>
                    <a:pt x="326" y="1824"/>
                  </a:lnTo>
                  <a:lnTo>
                    <a:pt x="332" y="1821"/>
                  </a:lnTo>
                  <a:lnTo>
                    <a:pt x="338" y="1818"/>
                  </a:lnTo>
                  <a:lnTo>
                    <a:pt x="339" y="1821"/>
                  </a:lnTo>
                  <a:lnTo>
                    <a:pt x="339" y="1822"/>
                  </a:lnTo>
                  <a:lnTo>
                    <a:pt x="342" y="1823"/>
                  </a:lnTo>
                  <a:lnTo>
                    <a:pt x="343" y="1824"/>
                  </a:lnTo>
                  <a:lnTo>
                    <a:pt x="344" y="1825"/>
                  </a:lnTo>
                  <a:lnTo>
                    <a:pt x="347" y="1825"/>
                  </a:lnTo>
                  <a:lnTo>
                    <a:pt x="348" y="1827"/>
                  </a:lnTo>
                  <a:lnTo>
                    <a:pt x="350" y="1827"/>
                  </a:lnTo>
                  <a:lnTo>
                    <a:pt x="353" y="1827"/>
                  </a:lnTo>
                  <a:lnTo>
                    <a:pt x="355" y="1827"/>
                  </a:lnTo>
                  <a:lnTo>
                    <a:pt x="357" y="1827"/>
                  </a:lnTo>
                  <a:lnTo>
                    <a:pt x="358" y="1827"/>
                  </a:lnTo>
                  <a:lnTo>
                    <a:pt x="359" y="1827"/>
                  </a:lnTo>
                  <a:lnTo>
                    <a:pt x="360" y="1827"/>
                  </a:lnTo>
                  <a:lnTo>
                    <a:pt x="361" y="1827"/>
                  </a:lnTo>
                  <a:lnTo>
                    <a:pt x="363" y="1827"/>
                  </a:lnTo>
                  <a:lnTo>
                    <a:pt x="364" y="1827"/>
                  </a:lnTo>
                  <a:lnTo>
                    <a:pt x="366" y="1827"/>
                  </a:lnTo>
                  <a:lnTo>
                    <a:pt x="369" y="1827"/>
                  </a:lnTo>
                  <a:lnTo>
                    <a:pt x="373" y="1827"/>
                  </a:lnTo>
                  <a:lnTo>
                    <a:pt x="375" y="1827"/>
                  </a:lnTo>
                  <a:lnTo>
                    <a:pt x="378" y="1828"/>
                  </a:lnTo>
                  <a:lnTo>
                    <a:pt x="380" y="1828"/>
                  </a:lnTo>
                  <a:lnTo>
                    <a:pt x="383" y="1829"/>
                  </a:lnTo>
                  <a:lnTo>
                    <a:pt x="385" y="1829"/>
                  </a:lnTo>
                  <a:lnTo>
                    <a:pt x="386" y="1832"/>
                  </a:lnTo>
                  <a:lnTo>
                    <a:pt x="389" y="1833"/>
                  </a:lnTo>
                  <a:lnTo>
                    <a:pt x="405" y="1837"/>
                  </a:lnTo>
                  <a:lnTo>
                    <a:pt x="420" y="1843"/>
                  </a:lnTo>
                  <a:lnTo>
                    <a:pt x="435" y="1851"/>
                  </a:lnTo>
                  <a:lnTo>
                    <a:pt x="448" y="1859"/>
                  </a:lnTo>
                  <a:lnTo>
                    <a:pt x="463" y="1869"/>
                  </a:lnTo>
                  <a:lnTo>
                    <a:pt x="477" y="1879"/>
                  </a:lnTo>
                  <a:lnTo>
                    <a:pt x="490" y="1889"/>
                  </a:lnTo>
                  <a:lnTo>
                    <a:pt x="504" y="1897"/>
                  </a:lnTo>
                  <a:lnTo>
                    <a:pt x="518" y="1906"/>
                  </a:lnTo>
                  <a:lnTo>
                    <a:pt x="531" y="1913"/>
                  </a:lnTo>
                  <a:lnTo>
                    <a:pt x="551" y="1881"/>
                  </a:lnTo>
                  <a:lnTo>
                    <a:pt x="570" y="1849"/>
                  </a:lnTo>
                  <a:lnTo>
                    <a:pt x="588" y="1818"/>
                  </a:lnTo>
                  <a:lnTo>
                    <a:pt x="607" y="1787"/>
                  </a:lnTo>
                  <a:lnTo>
                    <a:pt x="623" y="1756"/>
                  </a:lnTo>
                  <a:lnTo>
                    <a:pt x="638" y="1725"/>
                  </a:lnTo>
                  <a:lnTo>
                    <a:pt x="651" y="1692"/>
                  </a:lnTo>
                  <a:lnTo>
                    <a:pt x="663" y="1658"/>
                  </a:lnTo>
                  <a:lnTo>
                    <a:pt x="671" y="1624"/>
                  </a:lnTo>
                  <a:lnTo>
                    <a:pt x="677" y="1587"/>
                  </a:lnTo>
                  <a:lnTo>
                    <a:pt x="680" y="1589"/>
                  </a:lnTo>
                  <a:lnTo>
                    <a:pt x="681" y="1583"/>
                  </a:lnTo>
                  <a:lnTo>
                    <a:pt x="682" y="1576"/>
                  </a:lnTo>
                  <a:lnTo>
                    <a:pt x="682" y="1567"/>
                  </a:lnTo>
                  <a:lnTo>
                    <a:pt x="684" y="1560"/>
                  </a:lnTo>
                  <a:lnTo>
                    <a:pt x="682" y="1551"/>
                  </a:lnTo>
                  <a:lnTo>
                    <a:pt x="682" y="1542"/>
                  </a:lnTo>
                  <a:lnTo>
                    <a:pt x="681" y="1535"/>
                  </a:lnTo>
                  <a:lnTo>
                    <a:pt x="680" y="1526"/>
                  </a:lnTo>
                  <a:lnTo>
                    <a:pt x="680" y="1517"/>
                  </a:lnTo>
                  <a:lnTo>
                    <a:pt x="677" y="1510"/>
                  </a:lnTo>
                  <a:lnTo>
                    <a:pt x="677" y="1509"/>
                  </a:lnTo>
                  <a:lnTo>
                    <a:pt x="677" y="1508"/>
                  </a:lnTo>
                  <a:lnTo>
                    <a:pt x="677" y="1506"/>
                  </a:lnTo>
                  <a:lnTo>
                    <a:pt x="677" y="1508"/>
                  </a:lnTo>
                  <a:lnTo>
                    <a:pt x="677" y="1509"/>
                  </a:lnTo>
                  <a:lnTo>
                    <a:pt x="677" y="1510"/>
                  </a:lnTo>
                  <a:lnTo>
                    <a:pt x="679" y="1510"/>
                  </a:lnTo>
                  <a:lnTo>
                    <a:pt x="679" y="1511"/>
                  </a:lnTo>
                  <a:lnTo>
                    <a:pt x="680" y="1511"/>
                  </a:lnTo>
                  <a:lnTo>
                    <a:pt x="680" y="1513"/>
                  </a:lnTo>
                  <a:lnTo>
                    <a:pt x="681" y="1513"/>
                  </a:lnTo>
                  <a:lnTo>
                    <a:pt x="682" y="1514"/>
                  </a:lnTo>
                  <a:lnTo>
                    <a:pt x="682" y="1515"/>
                  </a:lnTo>
                  <a:lnTo>
                    <a:pt x="684" y="1515"/>
                  </a:lnTo>
                  <a:lnTo>
                    <a:pt x="689" y="1505"/>
                  </a:lnTo>
                  <a:lnTo>
                    <a:pt x="689" y="1504"/>
                  </a:lnTo>
                  <a:lnTo>
                    <a:pt x="690" y="1504"/>
                  </a:lnTo>
                  <a:lnTo>
                    <a:pt x="689" y="1505"/>
                  </a:lnTo>
                  <a:lnTo>
                    <a:pt x="690" y="1506"/>
                  </a:lnTo>
                  <a:lnTo>
                    <a:pt x="690" y="1508"/>
                  </a:lnTo>
                  <a:lnTo>
                    <a:pt x="690" y="1509"/>
                  </a:lnTo>
                  <a:lnTo>
                    <a:pt x="691" y="1511"/>
                  </a:lnTo>
                  <a:lnTo>
                    <a:pt x="691" y="1514"/>
                  </a:lnTo>
                  <a:lnTo>
                    <a:pt x="692" y="1516"/>
                  </a:lnTo>
                  <a:lnTo>
                    <a:pt x="694" y="1519"/>
                  </a:lnTo>
                  <a:lnTo>
                    <a:pt x="694" y="1520"/>
                  </a:lnTo>
                  <a:lnTo>
                    <a:pt x="695" y="1522"/>
                  </a:lnTo>
                  <a:lnTo>
                    <a:pt x="695" y="1525"/>
                  </a:lnTo>
                  <a:lnTo>
                    <a:pt x="696" y="1525"/>
                  </a:lnTo>
                  <a:lnTo>
                    <a:pt x="698" y="1525"/>
                  </a:lnTo>
                  <a:lnTo>
                    <a:pt x="700" y="1525"/>
                  </a:lnTo>
                  <a:lnTo>
                    <a:pt x="701" y="1524"/>
                  </a:lnTo>
                  <a:lnTo>
                    <a:pt x="702" y="1524"/>
                  </a:lnTo>
                  <a:lnTo>
                    <a:pt x="703" y="1522"/>
                  </a:lnTo>
                  <a:lnTo>
                    <a:pt x="703" y="1521"/>
                  </a:lnTo>
                  <a:lnTo>
                    <a:pt x="705" y="1520"/>
                  </a:lnTo>
                  <a:lnTo>
                    <a:pt x="706" y="1520"/>
                  </a:lnTo>
                  <a:lnTo>
                    <a:pt x="707" y="1519"/>
                  </a:lnTo>
                  <a:lnTo>
                    <a:pt x="703" y="1511"/>
                  </a:lnTo>
                  <a:lnTo>
                    <a:pt x="701" y="1505"/>
                  </a:lnTo>
                  <a:lnTo>
                    <a:pt x="700" y="1498"/>
                  </a:lnTo>
                  <a:lnTo>
                    <a:pt x="698" y="1490"/>
                  </a:lnTo>
                  <a:lnTo>
                    <a:pt x="697" y="1484"/>
                  </a:lnTo>
                  <a:lnTo>
                    <a:pt x="696" y="1477"/>
                  </a:lnTo>
                  <a:lnTo>
                    <a:pt x="695" y="1469"/>
                  </a:lnTo>
                  <a:lnTo>
                    <a:pt x="692" y="1462"/>
                  </a:lnTo>
                  <a:lnTo>
                    <a:pt x="690" y="1454"/>
                  </a:lnTo>
                  <a:lnTo>
                    <a:pt x="686" y="1447"/>
                  </a:lnTo>
                  <a:lnTo>
                    <a:pt x="686" y="1489"/>
                  </a:lnTo>
                  <a:lnTo>
                    <a:pt x="680" y="1453"/>
                  </a:lnTo>
                  <a:lnTo>
                    <a:pt x="674" y="1417"/>
                  </a:lnTo>
                  <a:lnTo>
                    <a:pt x="667" y="1383"/>
                  </a:lnTo>
                  <a:lnTo>
                    <a:pt x="661" y="1347"/>
                  </a:lnTo>
                  <a:lnTo>
                    <a:pt x="658" y="1312"/>
                  </a:lnTo>
                  <a:lnTo>
                    <a:pt x="653" y="1276"/>
                  </a:lnTo>
                  <a:lnTo>
                    <a:pt x="650" y="1240"/>
                  </a:lnTo>
                  <a:lnTo>
                    <a:pt x="648" y="1203"/>
                  </a:lnTo>
                  <a:lnTo>
                    <a:pt x="646" y="1165"/>
                  </a:lnTo>
                  <a:lnTo>
                    <a:pt x="648" y="1127"/>
                  </a:lnTo>
                  <a:lnTo>
                    <a:pt x="656" y="1175"/>
                  </a:lnTo>
                  <a:lnTo>
                    <a:pt x="671" y="1222"/>
                  </a:lnTo>
                  <a:lnTo>
                    <a:pt x="687" y="1268"/>
                  </a:lnTo>
                  <a:lnTo>
                    <a:pt x="706" y="1312"/>
                  </a:lnTo>
                  <a:lnTo>
                    <a:pt x="724" y="1357"/>
                  </a:lnTo>
                  <a:lnTo>
                    <a:pt x="742" y="1402"/>
                  </a:lnTo>
                  <a:lnTo>
                    <a:pt x="755" y="1448"/>
                  </a:lnTo>
                  <a:lnTo>
                    <a:pt x="767" y="1495"/>
                  </a:lnTo>
                  <a:lnTo>
                    <a:pt x="772" y="1545"/>
                  </a:lnTo>
                  <a:lnTo>
                    <a:pt x="769" y="1595"/>
                  </a:lnTo>
                  <a:lnTo>
                    <a:pt x="775" y="1595"/>
                  </a:lnTo>
                  <a:lnTo>
                    <a:pt x="774" y="1603"/>
                  </a:lnTo>
                  <a:lnTo>
                    <a:pt x="773" y="1609"/>
                  </a:lnTo>
                  <a:lnTo>
                    <a:pt x="773" y="1615"/>
                  </a:lnTo>
                  <a:lnTo>
                    <a:pt x="774" y="1621"/>
                  </a:lnTo>
                  <a:lnTo>
                    <a:pt x="775" y="1628"/>
                  </a:lnTo>
                  <a:lnTo>
                    <a:pt x="777" y="1634"/>
                  </a:lnTo>
                  <a:lnTo>
                    <a:pt x="779" y="1640"/>
                  </a:lnTo>
                  <a:lnTo>
                    <a:pt x="780" y="1646"/>
                  </a:lnTo>
                  <a:lnTo>
                    <a:pt x="783" y="1654"/>
                  </a:lnTo>
                  <a:lnTo>
                    <a:pt x="784" y="1661"/>
                  </a:lnTo>
                  <a:lnTo>
                    <a:pt x="790" y="1673"/>
                  </a:lnTo>
                  <a:lnTo>
                    <a:pt x="794" y="1649"/>
                  </a:lnTo>
                  <a:lnTo>
                    <a:pt x="795" y="1654"/>
                  </a:lnTo>
                  <a:lnTo>
                    <a:pt x="799" y="1657"/>
                  </a:lnTo>
                  <a:lnTo>
                    <a:pt x="801" y="1661"/>
                  </a:lnTo>
                  <a:lnTo>
                    <a:pt x="805" y="1663"/>
                  </a:lnTo>
                  <a:lnTo>
                    <a:pt x="809" y="1665"/>
                  </a:lnTo>
                  <a:lnTo>
                    <a:pt x="814" y="1666"/>
                  </a:lnTo>
                  <a:lnTo>
                    <a:pt x="819" y="1667"/>
                  </a:lnTo>
                  <a:lnTo>
                    <a:pt x="822" y="1667"/>
                  </a:lnTo>
                  <a:lnTo>
                    <a:pt x="827" y="1666"/>
                  </a:lnTo>
                  <a:lnTo>
                    <a:pt x="832" y="1663"/>
                  </a:lnTo>
                  <a:lnTo>
                    <a:pt x="836" y="1657"/>
                  </a:lnTo>
                  <a:lnTo>
                    <a:pt x="838" y="1652"/>
                  </a:lnTo>
                  <a:lnTo>
                    <a:pt x="838" y="1646"/>
                  </a:lnTo>
                  <a:lnTo>
                    <a:pt x="837" y="1640"/>
                  </a:lnTo>
                  <a:lnTo>
                    <a:pt x="835" y="1635"/>
                  </a:lnTo>
                  <a:lnTo>
                    <a:pt x="832" y="1629"/>
                  </a:lnTo>
                  <a:lnTo>
                    <a:pt x="829" y="1624"/>
                  </a:lnTo>
                  <a:lnTo>
                    <a:pt x="825" y="1619"/>
                  </a:lnTo>
                  <a:lnTo>
                    <a:pt x="822" y="1614"/>
                  </a:lnTo>
                  <a:lnTo>
                    <a:pt x="820" y="1610"/>
                  </a:lnTo>
                  <a:lnTo>
                    <a:pt x="819" y="1608"/>
                  </a:lnTo>
                  <a:lnTo>
                    <a:pt x="817" y="1607"/>
                  </a:lnTo>
                  <a:lnTo>
                    <a:pt x="815" y="1607"/>
                  </a:lnTo>
                  <a:lnTo>
                    <a:pt x="812" y="1608"/>
                  </a:lnTo>
                  <a:lnTo>
                    <a:pt x="811" y="1609"/>
                  </a:lnTo>
                  <a:lnTo>
                    <a:pt x="807" y="1609"/>
                  </a:lnTo>
                  <a:lnTo>
                    <a:pt x="805" y="1608"/>
                  </a:lnTo>
                  <a:lnTo>
                    <a:pt x="803" y="1605"/>
                  </a:lnTo>
                  <a:lnTo>
                    <a:pt x="801" y="1600"/>
                  </a:lnTo>
                  <a:lnTo>
                    <a:pt x="799" y="1593"/>
                  </a:lnTo>
                  <a:lnTo>
                    <a:pt x="803" y="1593"/>
                  </a:lnTo>
                  <a:lnTo>
                    <a:pt x="807" y="1594"/>
                  </a:lnTo>
                  <a:lnTo>
                    <a:pt x="811" y="1595"/>
                  </a:lnTo>
                  <a:lnTo>
                    <a:pt x="815" y="1597"/>
                  </a:lnTo>
                  <a:lnTo>
                    <a:pt x="820" y="1598"/>
                  </a:lnTo>
                  <a:lnTo>
                    <a:pt x="824" y="1600"/>
                  </a:lnTo>
                  <a:lnTo>
                    <a:pt x="827" y="1602"/>
                  </a:lnTo>
                  <a:lnTo>
                    <a:pt x="830" y="1603"/>
                  </a:lnTo>
                  <a:lnTo>
                    <a:pt x="832" y="1604"/>
                  </a:lnTo>
                  <a:lnTo>
                    <a:pt x="835" y="1604"/>
                  </a:lnTo>
                  <a:lnTo>
                    <a:pt x="831" y="1597"/>
                  </a:lnTo>
                  <a:lnTo>
                    <a:pt x="827" y="1590"/>
                  </a:lnTo>
                  <a:lnTo>
                    <a:pt x="824" y="1586"/>
                  </a:lnTo>
                  <a:lnTo>
                    <a:pt x="821" y="1582"/>
                  </a:lnTo>
                  <a:lnTo>
                    <a:pt x="817" y="1579"/>
                  </a:lnTo>
                  <a:lnTo>
                    <a:pt x="814" y="1577"/>
                  </a:lnTo>
                  <a:lnTo>
                    <a:pt x="809" y="1574"/>
                  </a:lnTo>
                  <a:lnTo>
                    <a:pt x="805" y="1573"/>
                  </a:lnTo>
                  <a:lnTo>
                    <a:pt x="799" y="1573"/>
                  </a:lnTo>
                  <a:lnTo>
                    <a:pt x="794" y="1572"/>
                  </a:lnTo>
                  <a:lnTo>
                    <a:pt x="794" y="1571"/>
                  </a:lnTo>
                  <a:lnTo>
                    <a:pt x="793" y="1569"/>
                  </a:lnTo>
                  <a:lnTo>
                    <a:pt x="793" y="1568"/>
                  </a:lnTo>
                  <a:lnTo>
                    <a:pt x="791" y="1568"/>
                  </a:lnTo>
                  <a:lnTo>
                    <a:pt x="791" y="1567"/>
                  </a:lnTo>
                  <a:lnTo>
                    <a:pt x="790" y="1566"/>
                  </a:lnTo>
                  <a:lnTo>
                    <a:pt x="786" y="1573"/>
                  </a:lnTo>
                  <a:lnTo>
                    <a:pt x="785" y="1582"/>
                  </a:lnTo>
                  <a:lnTo>
                    <a:pt x="786" y="1589"/>
                  </a:lnTo>
                  <a:lnTo>
                    <a:pt x="789" y="1598"/>
                  </a:lnTo>
                  <a:lnTo>
                    <a:pt x="793" y="1605"/>
                  </a:lnTo>
                  <a:lnTo>
                    <a:pt x="796" y="1613"/>
                  </a:lnTo>
                  <a:lnTo>
                    <a:pt x="798" y="1620"/>
                  </a:lnTo>
                  <a:lnTo>
                    <a:pt x="799" y="1628"/>
                  </a:lnTo>
                  <a:lnTo>
                    <a:pt x="796" y="1636"/>
                  </a:lnTo>
                  <a:lnTo>
                    <a:pt x="790" y="1644"/>
                  </a:lnTo>
                  <a:lnTo>
                    <a:pt x="784" y="1581"/>
                  </a:lnTo>
                  <a:lnTo>
                    <a:pt x="775" y="1584"/>
                  </a:lnTo>
                  <a:lnTo>
                    <a:pt x="779" y="1582"/>
                  </a:lnTo>
                  <a:lnTo>
                    <a:pt x="781" y="1579"/>
                  </a:lnTo>
                  <a:lnTo>
                    <a:pt x="783" y="1577"/>
                  </a:lnTo>
                  <a:lnTo>
                    <a:pt x="784" y="1573"/>
                  </a:lnTo>
                  <a:lnTo>
                    <a:pt x="784" y="1571"/>
                  </a:lnTo>
                  <a:lnTo>
                    <a:pt x="784" y="1568"/>
                  </a:lnTo>
                  <a:lnTo>
                    <a:pt x="784" y="1566"/>
                  </a:lnTo>
                  <a:lnTo>
                    <a:pt x="783" y="1563"/>
                  </a:lnTo>
                  <a:lnTo>
                    <a:pt x="781" y="1560"/>
                  </a:lnTo>
                  <a:lnTo>
                    <a:pt x="781" y="1557"/>
                  </a:lnTo>
                  <a:lnTo>
                    <a:pt x="783" y="1550"/>
                  </a:lnTo>
                  <a:lnTo>
                    <a:pt x="783" y="1541"/>
                  </a:lnTo>
                  <a:lnTo>
                    <a:pt x="781" y="1531"/>
                  </a:lnTo>
                  <a:lnTo>
                    <a:pt x="781" y="1520"/>
                  </a:lnTo>
                  <a:lnTo>
                    <a:pt x="780" y="1509"/>
                  </a:lnTo>
                  <a:lnTo>
                    <a:pt x="779" y="1498"/>
                  </a:lnTo>
                  <a:lnTo>
                    <a:pt x="779" y="1487"/>
                  </a:lnTo>
                  <a:lnTo>
                    <a:pt x="779" y="1475"/>
                  </a:lnTo>
                  <a:lnTo>
                    <a:pt x="779" y="1464"/>
                  </a:lnTo>
                  <a:lnTo>
                    <a:pt x="781" y="1453"/>
                  </a:lnTo>
                  <a:lnTo>
                    <a:pt x="790" y="1462"/>
                  </a:lnTo>
                  <a:lnTo>
                    <a:pt x="789" y="1463"/>
                  </a:lnTo>
                  <a:lnTo>
                    <a:pt x="788" y="1466"/>
                  </a:lnTo>
                  <a:lnTo>
                    <a:pt x="786" y="1469"/>
                  </a:lnTo>
                  <a:lnTo>
                    <a:pt x="784" y="1472"/>
                  </a:lnTo>
                  <a:lnTo>
                    <a:pt x="783" y="1475"/>
                  </a:lnTo>
                  <a:lnTo>
                    <a:pt x="781" y="1479"/>
                  </a:lnTo>
                  <a:lnTo>
                    <a:pt x="781" y="1483"/>
                  </a:lnTo>
                  <a:lnTo>
                    <a:pt x="781" y="1488"/>
                  </a:lnTo>
                  <a:lnTo>
                    <a:pt x="781" y="1492"/>
                  </a:lnTo>
                  <a:lnTo>
                    <a:pt x="784" y="1495"/>
                  </a:lnTo>
                  <a:lnTo>
                    <a:pt x="786" y="1499"/>
                  </a:lnTo>
                  <a:lnTo>
                    <a:pt x="788" y="1504"/>
                  </a:lnTo>
                  <a:lnTo>
                    <a:pt x="790" y="1511"/>
                  </a:lnTo>
                  <a:lnTo>
                    <a:pt x="791" y="1517"/>
                  </a:lnTo>
                  <a:lnTo>
                    <a:pt x="793" y="1525"/>
                  </a:lnTo>
                  <a:lnTo>
                    <a:pt x="795" y="1531"/>
                  </a:lnTo>
                  <a:lnTo>
                    <a:pt x="799" y="1536"/>
                  </a:lnTo>
                  <a:lnTo>
                    <a:pt x="804" y="1541"/>
                  </a:lnTo>
                  <a:lnTo>
                    <a:pt x="811" y="1542"/>
                  </a:lnTo>
                  <a:lnTo>
                    <a:pt x="820" y="1542"/>
                  </a:lnTo>
                  <a:lnTo>
                    <a:pt x="826" y="1534"/>
                  </a:lnTo>
                  <a:lnTo>
                    <a:pt x="829" y="1536"/>
                  </a:lnTo>
                  <a:lnTo>
                    <a:pt x="832" y="1532"/>
                  </a:lnTo>
                  <a:lnTo>
                    <a:pt x="835" y="1529"/>
                  </a:lnTo>
                  <a:lnTo>
                    <a:pt x="837" y="1525"/>
                  </a:lnTo>
                  <a:lnTo>
                    <a:pt x="838" y="1520"/>
                  </a:lnTo>
                  <a:lnTo>
                    <a:pt x="840" y="1515"/>
                  </a:lnTo>
                  <a:lnTo>
                    <a:pt x="840" y="1510"/>
                  </a:lnTo>
                  <a:lnTo>
                    <a:pt x="841" y="1504"/>
                  </a:lnTo>
                  <a:lnTo>
                    <a:pt x="841" y="1499"/>
                  </a:lnTo>
                  <a:lnTo>
                    <a:pt x="842" y="1494"/>
                  </a:lnTo>
                  <a:lnTo>
                    <a:pt x="843" y="1489"/>
                  </a:lnTo>
                  <a:lnTo>
                    <a:pt x="835" y="1557"/>
                  </a:lnTo>
                  <a:lnTo>
                    <a:pt x="837" y="1556"/>
                  </a:lnTo>
                  <a:lnTo>
                    <a:pt x="838" y="1555"/>
                  </a:lnTo>
                  <a:lnTo>
                    <a:pt x="841" y="1553"/>
                  </a:lnTo>
                  <a:lnTo>
                    <a:pt x="843" y="1552"/>
                  </a:lnTo>
                  <a:lnTo>
                    <a:pt x="845" y="1550"/>
                  </a:lnTo>
                  <a:lnTo>
                    <a:pt x="846" y="1547"/>
                  </a:lnTo>
                  <a:lnTo>
                    <a:pt x="847" y="1545"/>
                  </a:lnTo>
                  <a:lnTo>
                    <a:pt x="848" y="1542"/>
                  </a:lnTo>
                  <a:lnTo>
                    <a:pt x="850" y="1540"/>
                  </a:lnTo>
                  <a:lnTo>
                    <a:pt x="850" y="1536"/>
                  </a:lnTo>
                  <a:lnTo>
                    <a:pt x="851" y="1540"/>
                  </a:lnTo>
                  <a:lnTo>
                    <a:pt x="851" y="1545"/>
                  </a:lnTo>
                  <a:lnTo>
                    <a:pt x="851" y="1550"/>
                  </a:lnTo>
                  <a:lnTo>
                    <a:pt x="851" y="1556"/>
                  </a:lnTo>
                  <a:lnTo>
                    <a:pt x="851" y="1562"/>
                  </a:lnTo>
                  <a:lnTo>
                    <a:pt x="852" y="1568"/>
                  </a:lnTo>
                  <a:lnTo>
                    <a:pt x="853" y="1573"/>
                  </a:lnTo>
                  <a:lnTo>
                    <a:pt x="856" y="1578"/>
                  </a:lnTo>
                  <a:lnTo>
                    <a:pt x="860" y="1583"/>
                  </a:lnTo>
                  <a:lnTo>
                    <a:pt x="864" y="1587"/>
                  </a:lnTo>
                  <a:lnTo>
                    <a:pt x="879" y="1444"/>
                  </a:lnTo>
                  <a:lnTo>
                    <a:pt x="877" y="1443"/>
                  </a:lnTo>
                  <a:lnTo>
                    <a:pt x="876" y="1442"/>
                  </a:lnTo>
                  <a:lnTo>
                    <a:pt x="873" y="1442"/>
                  </a:lnTo>
                  <a:lnTo>
                    <a:pt x="871" y="1442"/>
                  </a:lnTo>
                  <a:lnTo>
                    <a:pt x="868" y="1443"/>
                  </a:lnTo>
                  <a:lnTo>
                    <a:pt x="866" y="1443"/>
                  </a:lnTo>
                  <a:lnTo>
                    <a:pt x="863" y="1444"/>
                  </a:lnTo>
                  <a:lnTo>
                    <a:pt x="861" y="1444"/>
                  </a:lnTo>
                  <a:lnTo>
                    <a:pt x="858" y="1444"/>
                  </a:lnTo>
                  <a:lnTo>
                    <a:pt x="856" y="1444"/>
                  </a:lnTo>
                  <a:lnTo>
                    <a:pt x="856" y="1446"/>
                  </a:lnTo>
                  <a:lnTo>
                    <a:pt x="856" y="1447"/>
                  </a:lnTo>
                  <a:lnTo>
                    <a:pt x="856" y="1448"/>
                  </a:lnTo>
                  <a:lnTo>
                    <a:pt x="857" y="1449"/>
                  </a:lnTo>
                  <a:lnTo>
                    <a:pt x="858" y="1449"/>
                  </a:lnTo>
                  <a:lnTo>
                    <a:pt x="858" y="1451"/>
                  </a:lnTo>
                  <a:lnTo>
                    <a:pt x="860" y="1451"/>
                  </a:lnTo>
                  <a:lnTo>
                    <a:pt x="861" y="1451"/>
                  </a:lnTo>
                  <a:lnTo>
                    <a:pt x="862" y="1451"/>
                  </a:lnTo>
                  <a:lnTo>
                    <a:pt x="871" y="1451"/>
                  </a:lnTo>
                  <a:lnTo>
                    <a:pt x="871" y="1452"/>
                  </a:lnTo>
                  <a:lnTo>
                    <a:pt x="869" y="1453"/>
                  </a:lnTo>
                  <a:lnTo>
                    <a:pt x="869" y="1454"/>
                  </a:lnTo>
                  <a:lnTo>
                    <a:pt x="868" y="1456"/>
                  </a:lnTo>
                  <a:lnTo>
                    <a:pt x="868" y="1457"/>
                  </a:lnTo>
                  <a:lnTo>
                    <a:pt x="868" y="1458"/>
                  </a:lnTo>
                  <a:lnTo>
                    <a:pt x="868" y="1461"/>
                  </a:lnTo>
                  <a:lnTo>
                    <a:pt x="868" y="1462"/>
                  </a:lnTo>
                  <a:lnTo>
                    <a:pt x="868" y="1463"/>
                  </a:lnTo>
                  <a:lnTo>
                    <a:pt x="868" y="1466"/>
                  </a:lnTo>
                  <a:lnTo>
                    <a:pt x="858" y="1466"/>
                  </a:lnTo>
                  <a:lnTo>
                    <a:pt x="858" y="1472"/>
                  </a:lnTo>
                  <a:lnTo>
                    <a:pt x="860" y="1478"/>
                  </a:lnTo>
                  <a:lnTo>
                    <a:pt x="858" y="1484"/>
                  </a:lnTo>
                  <a:lnTo>
                    <a:pt x="857" y="1490"/>
                  </a:lnTo>
                  <a:lnTo>
                    <a:pt x="857" y="1498"/>
                  </a:lnTo>
                  <a:lnTo>
                    <a:pt x="856" y="1504"/>
                  </a:lnTo>
                  <a:lnTo>
                    <a:pt x="855" y="1510"/>
                  </a:lnTo>
                  <a:lnTo>
                    <a:pt x="853" y="1517"/>
                  </a:lnTo>
                  <a:lnTo>
                    <a:pt x="853" y="1524"/>
                  </a:lnTo>
                  <a:lnTo>
                    <a:pt x="853" y="1530"/>
                  </a:lnTo>
                  <a:lnTo>
                    <a:pt x="852" y="1524"/>
                  </a:lnTo>
                  <a:lnTo>
                    <a:pt x="852" y="1517"/>
                  </a:lnTo>
                  <a:lnTo>
                    <a:pt x="853" y="1510"/>
                  </a:lnTo>
                  <a:lnTo>
                    <a:pt x="853" y="1504"/>
                  </a:lnTo>
                  <a:lnTo>
                    <a:pt x="855" y="1496"/>
                  </a:lnTo>
                  <a:lnTo>
                    <a:pt x="855" y="1488"/>
                  </a:lnTo>
                  <a:lnTo>
                    <a:pt x="856" y="1480"/>
                  </a:lnTo>
                  <a:lnTo>
                    <a:pt x="856" y="1473"/>
                  </a:lnTo>
                  <a:lnTo>
                    <a:pt x="855" y="1466"/>
                  </a:lnTo>
                  <a:lnTo>
                    <a:pt x="853" y="1459"/>
                  </a:lnTo>
                  <a:lnTo>
                    <a:pt x="852" y="1461"/>
                  </a:lnTo>
                  <a:lnTo>
                    <a:pt x="852" y="1462"/>
                  </a:lnTo>
                  <a:lnTo>
                    <a:pt x="851" y="1463"/>
                  </a:lnTo>
                  <a:lnTo>
                    <a:pt x="851" y="1464"/>
                  </a:lnTo>
                  <a:lnTo>
                    <a:pt x="850" y="1466"/>
                  </a:lnTo>
                  <a:lnTo>
                    <a:pt x="848" y="1468"/>
                  </a:lnTo>
                  <a:lnTo>
                    <a:pt x="848" y="1469"/>
                  </a:lnTo>
                  <a:lnTo>
                    <a:pt x="847" y="1470"/>
                  </a:lnTo>
                  <a:lnTo>
                    <a:pt x="847" y="1472"/>
                  </a:lnTo>
                  <a:lnTo>
                    <a:pt x="847" y="1473"/>
                  </a:lnTo>
                  <a:lnTo>
                    <a:pt x="847" y="1474"/>
                  </a:lnTo>
                  <a:lnTo>
                    <a:pt x="847" y="1475"/>
                  </a:lnTo>
                  <a:lnTo>
                    <a:pt x="847" y="1477"/>
                  </a:lnTo>
                  <a:lnTo>
                    <a:pt x="847" y="1478"/>
                  </a:lnTo>
                  <a:lnTo>
                    <a:pt x="847" y="1479"/>
                  </a:lnTo>
                  <a:lnTo>
                    <a:pt x="847" y="1480"/>
                  </a:lnTo>
                  <a:lnTo>
                    <a:pt x="847" y="1479"/>
                  </a:lnTo>
                  <a:lnTo>
                    <a:pt x="847" y="1478"/>
                  </a:lnTo>
                  <a:lnTo>
                    <a:pt x="846" y="1478"/>
                  </a:lnTo>
                  <a:lnTo>
                    <a:pt x="846" y="1477"/>
                  </a:lnTo>
                  <a:lnTo>
                    <a:pt x="846" y="1475"/>
                  </a:lnTo>
                  <a:lnTo>
                    <a:pt x="847" y="1474"/>
                  </a:lnTo>
                  <a:lnTo>
                    <a:pt x="847" y="1473"/>
                  </a:lnTo>
                  <a:lnTo>
                    <a:pt x="847" y="1470"/>
                  </a:lnTo>
                  <a:lnTo>
                    <a:pt x="847" y="1467"/>
                  </a:lnTo>
                  <a:lnTo>
                    <a:pt x="847" y="1463"/>
                  </a:lnTo>
                  <a:lnTo>
                    <a:pt x="847" y="1459"/>
                  </a:lnTo>
                  <a:lnTo>
                    <a:pt x="847" y="1456"/>
                  </a:lnTo>
                  <a:lnTo>
                    <a:pt x="847" y="1453"/>
                  </a:lnTo>
                  <a:lnTo>
                    <a:pt x="846" y="1449"/>
                  </a:lnTo>
                  <a:lnTo>
                    <a:pt x="846" y="1447"/>
                  </a:lnTo>
                  <a:lnTo>
                    <a:pt x="845" y="1443"/>
                  </a:lnTo>
                  <a:lnTo>
                    <a:pt x="843" y="1441"/>
                  </a:lnTo>
                  <a:lnTo>
                    <a:pt x="842" y="1448"/>
                  </a:lnTo>
                  <a:lnTo>
                    <a:pt x="841" y="1454"/>
                  </a:lnTo>
                  <a:lnTo>
                    <a:pt x="840" y="1462"/>
                  </a:lnTo>
                  <a:lnTo>
                    <a:pt x="838" y="1468"/>
                  </a:lnTo>
                  <a:lnTo>
                    <a:pt x="837" y="1475"/>
                  </a:lnTo>
                  <a:lnTo>
                    <a:pt x="836" y="1482"/>
                  </a:lnTo>
                  <a:lnTo>
                    <a:pt x="835" y="1489"/>
                  </a:lnTo>
                  <a:lnTo>
                    <a:pt x="834" y="1496"/>
                  </a:lnTo>
                  <a:lnTo>
                    <a:pt x="832" y="1503"/>
                  </a:lnTo>
                  <a:lnTo>
                    <a:pt x="832" y="1510"/>
                  </a:lnTo>
                  <a:lnTo>
                    <a:pt x="829" y="1501"/>
                  </a:lnTo>
                  <a:lnTo>
                    <a:pt x="829" y="1503"/>
                  </a:lnTo>
                  <a:lnTo>
                    <a:pt x="827" y="1503"/>
                  </a:lnTo>
                  <a:lnTo>
                    <a:pt x="826" y="1504"/>
                  </a:lnTo>
                  <a:lnTo>
                    <a:pt x="829" y="1500"/>
                  </a:lnTo>
                  <a:lnTo>
                    <a:pt x="829" y="1501"/>
                  </a:lnTo>
                  <a:lnTo>
                    <a:pt x="832" y="1496"/>
                  </a:lnTo>
                  <a:lnTo>
                    <a:pt x="834" y="1492"/>
                  </a:lnTo>
                  <a:lnTo>
                    <a:pt x="832" y="1487"/>
                  </a:lnTo>
                  <a:lnTo>
                    <a:pt x="830" y="1482"/>
                  </a:lnTo>
                  <a:lnTo>
                    <a:pt x="827" y="1477"/>
                  </a:lnTo>
                  <a:lnTo>
                    <a:pt x="822" y="1472"/>
                  </a:lnTo>
                  <a:lnTo>
                    <a:pt x="819" y="1467"/>
                  </a:lnTo>
                  <a:lnTo>
                    <a:pt x="815" y="1462"/>
                  </a:lnTo>
                  <a:lnTo>
                    <a:pt x="812" y="1457"/>
                  </a:lnTo>
                  <a:lnTo>
                    <a:pt x="811" y="1453"/>
                  </a:lnTo>
                  <a:lnTo>
                    <a:pt x="810" y="1454"/>
                  </a:lnTo>
                  <a:lnTo>
                    <a:pt x="810" y="1456"/>
                  </a:lnTo>
                  <a:lnTo>
                    <a:pt x="809" y="1456"/>
                  </a:lnTo>
                  <a:lnTo>
                    <a:pt x="810" y="1454"/>
                  </a:lnTo>
                  <a:lnTo>
                    <a:pt x="811" y="1453"/>
                  </a:lnTo>
                  <a:lnTo>
                    <a:pt x="812" y="1452"/>
                  </a:lnTo>
                  <a:lnTo>
                    <a:pt x="814" y="1449"/>
                  </a:lnTo>
                  <a:lnTo>
                    <a:pt x="815" y="1447"/>
                  </a:lnTo>
                  <a:lnTo>
                    <a:pt x="816" y="1444"/>
                  </a:lnTo>
                  <a:lnTo>
                    <a:pt x="817" y="1442"/>
                  </a:lnTo>
                  <a:lnTo>
                    <a:pt x="817" y="1438"/>
                  </a:lnTo>
                  <a:lnTo>
                    <a:pt x="817" y="1436"/>
                  </a:lnTo>
                  <a:lnTo>
                    <a:pt x="816" y="1433"/>
                  </a:lnTo>
                  <a:lnTo>
                    <a:pt x="814" y="1431"/>
                  </a:lnTo>
                  <a:lnTo>
                    <a:pt x="811" y="1430"/>
                  </a:lnTo>
                  <a:lnTo>
                    <a:pt x="805" y="1423"/>
                  </a:lnTo>
                  <a:lnTo>
                    <a:pt x="814" y="1406"/>
                  </a:lnTo>
                  <a:lnTo>
                    <a:pt x="821" y="1389"/>
                  </a:lnTo>
                  <a:lnTo>
                    <a:pt x="829" y="1370"/>
                  </a:lnTo>
                  <a:lnTo>
                    <a:pt x="836" y="1353"/>
                  </a:lnTo>
                  <a:lnTo>
                    <a:pt x="842" y="1334"/>
                  </a:lnTo>
                  <a:lnTo>
                    <a:pt x="848" y="1316"/>
                  </a:lnTo>
                  <a:lnTo>
                    <a:pt x="855" y="1299"/>
                  </a:lnTo>
                  <a:lnTo>
                    <a:pt x="861" y="1280"/>
                  </a:lnTo>
                  <a:lnTo>
                    <a:pt x="867" y="1263"/>
                  </a:lnTo>
                  <a:lnTo>
                    <a:pt x="873" y="1245"/>
                  </a:lnTo>
                  <a:lnTo>
                    <a:pt x="878" y="1244"/>
                  </a:lnTo>
                  <a:lnTo>
                    <a:pt x="881" y="1242"/>
                  </a:lnTo>
                  <a:lnTo>
                    <a:pt x="882" y="1239"/>
                  </a:lnTo>
                  <a:lnTo>
                    <a:pt x="882" y="1237"/>
                  </a:lnTo>
                  <a:lnTo>
                    <a:pt x="882" y="1234"/>
                  </a:lnTo>
                  <a:lnTo>
                    <a:pt x="882" y="1231"/>
                  </a:lnTo>
                  <a:lnTo>
                    <a:pt x="882" y="1228"/>
                  </a:lnTo>
                  <a:lnTo>
                    <a:pt x="882" y="1224"/>
                  </a:lnTo>
                  <a:lnTo>
                    <a:pt x="883" y="1221"/>
                  </a:lnTo>
                  <a:lnTo>
                    <a:pt x="886" y="1218"/>
                  </a:lnTo>
                  <a:lnTo>
                    <a:pt x="887" y="1253"/>
                  </a:lnTo>
                  <a:lnTo>
                    <a:pt x="887" y="1286"/>
                  </a:lnTo>
                  <a:lnTo>
                    <a:pt x="886" y="1320"/>
                  </a:lnTo>
                  <a:lnTo>
                    <a:pt x="884" y="1353"/>
                  </a:lnTo>
                  <a:lnTo>
                    <a:pt x="883" y="1385"/>
                  </a:lnTo>
                  <a:lnTo>
                    <a:pt x="881" y="1419"/>
                  </a:lnTo>
                  <a:lnTo>
                    <a:pt x="879" y="1451"/>
                  </a:lnTo>
                  <a:lnTo>
                    <a:pt x="877" y="1484"/>
                  </a:lnTo>
                  <a:lnTo>
                    <a:pt x="873" y="1517"/>
                  </a:lnTo>
                  <a:lnTo>
                    <a:pt x="871" y="1551"/>
                  </a:lnTo>
                  <a:lnTo>
                    <a:pt x="877" y="1583"/>
                  </a:lnTo>
                  <a:lnTo>
                    <a:pt x="884" y="1618"/>
                  </a:lnTo>
                  <a:lnTo>
                    <a:pt x="894" y="1652"/>
                  </a:lnTo>
                  <a:lnTo>
                    <a:pt x="904" y="1688"/>
                  </a:lnTo>
                  <a:lnTo>
                    <a:pt x="914" y="1724"/>
                  </a:lnTo>
                  <a:lnTo>
                    <a:pt x="924" y="1761"/>
                  </a:lnTo>
                  <a:lnTo>
                    <a:pt x="933" y="1798"/>
                  </a:lnTo>
                  <a:lnTo>
                    <a:pt x="941" y="1834"/>
                  </a:lnTo>
                  <a:lnTo>
                    <a:pt x="947" y="1871"/>
                  </a:lnTo>
                  <a:lnTo>
                    <a:pt x="951" y="1907"/>
                  </a:lnTo>
                  <a:lnTo>
                    <a:pt x="962" y="1931"/>
                  </a:lnTo>
                  <a:lnTo>
                    <a:pt x="982" y="1922"/>
                  </a:lnTo>
                  <a:lnTo>
                    <a:pt x="1003" y="1915"/>
                  </a:lnTo>
                  <a:lnTo>
                    <a:pt x="1023" y="1908"/>
                  </a:lnTo>
                  <a:lnTo>
                    <a:pt x="1044" y="1903"/>
                  </a:lnTo>
                  <a:lnTo>
                    <a:pt x="1066" y="1897"/>
                  </a:lnTo>
                  <a:lnTo>
                    <a:pt x="1088" y="1892"/>
                  </a:lnTo>
                  <a:lnTo>
                    <a:pt x="1109" y="1887"/>
                  </a:lnTo>
                  <a:lnTo>
                    <a:pt x="1130" y="1881"/>
                  </a:lnTo>
                  <a:lnTo>
                    <a:pt x="1151" y="1876"/>
                  </a:lnTo>
                  <a:lnTo>
                    <a:pt x="1171" y="1869"/>
                  </a:lnTo>
                  <a:lnTo>
                    <a:pt x="1169" y="1875"/>
                  </a:lnTo>
                  <a:lnTo>
                    <a:pt x="1167" y="1879"/>
                  </a:lnTo>
                  <a:lnTo>
                    <a:pt x="1163" y="1884"/>
                  </a:lnTo>
                  <a:lnTo>
                    <a:pt x="1158" y="1886"/>
                  </a:lnTo>
                  <a:lnTo>
                    <a:pt x="1152" y="1889"/>
                  </a:lnTo>
                  <a:lnTo>
                    <a:pt x="1146" y="1891"/>
                  </a:lnTo>
                  <a:lnTo>
                    <a:pt x="1138" y="1894"/>
                  </a:lnTo>
                  <a:lnTo>
                    <a:pt x="1132" y="1896"/>
                  </a:lnTo>
                  <a:lnTo>
                    <a:pt x="1126" y="1898"/>
                  </a:lnTo>
                  <a:lnTo>
                    <a:pt x="1121" y="1901"/>
                  </a:lnTo>
                  <a:close/>
                  <a:moveTo>
                    <a:pt x="809" y="1625"/>
                  </a:moveTo>
                  <a:lnTo>
                    <a:pt x="811" y="1625"/>
                  </a:lnTo>
                  <a:lnTo>
                    <a:pt x="814" y="1626"/>
                  </a:lnTo>
                  <a:lnTo>
                    <a:pt x="816" y="1626"/>
                  </a:lnTo>
                  <a:lnTo>
                    <a:pt x="817" y="1628"/>
                  </a:lnTo>
                  <a:lnTo>
                    <a:pt x="820" y="1629"/>
                  </a:lnTo>
                  <a:lnTo>
                    <a:pt x="822" y="1631"/>
                  </a:lnTo>
                  <a:lnTo>
                    <a:pt x="824" y="1633"/>
                  </a:lnTo>
                  <a:lnTo>
                    <a:pt x="825" y="1635"/>
                  </a:lnTo>
                  <a:lnTo>
                    <a:pt x="826" y="1637"/>
                  </a:lnTo>
                  <a:lnTo>
                    <a:pt x="826" y="1640"/>
                  </a:lnTo>
                  <a:lnTo>
                    <a:pt x="826" y="1644"/>
                  </a:lnTo>
                  <a:lnTo>
                    <a:pt x="826" y="1647"/>
                  </a:lnTo>
                  <a:lnTo>
                    <a:pt x="825" y="1650"/>
                  </a:lnTo>
                  <a:lnTo>
                    <a:pt x="824" y="1651"/>
                  </a:lnTo>
                  <a:lnTo>
                    <a:pt x="821" y="1654"/>
                  </a:lnTo>
                  <a:lnTo>
                    <a:pt x="819" y="1655"/>
                  </a:lnTo>
                  <a:lnTo>
                    <a:pt x="816" y="1655"/>
                  </a:lnTo>
                  <a:lnTo>
                    <a:pt x="812" y="1655"/>
                  </a:lnTo>
                  <a:lnTo>
                    <a:pt x="809" y="1655"/>
                  </a:lnTo>
                  <a:lnTo>
                    <a:pt x="805" y="1655"/>
                  </a:lnTo>
                  <a:lnTo>
                    <a:pt x="803" y="1652"/>
                  </a:lnTo>
                  <a:lnTo>
                    <a:pt x="801" y="1649"/>
                  </a:lnTo>
                  <a:lnTo>
                    <a:pt x="800" y="1645"/>
                  </a:lnTo>
                  <a:lnTo>
                    <a:pt x="800" y="1642"/>
                  </a:lnTo>
                  <a:lnTo>
                    <a:pt x="800" y="1639"/>
                  </a:lnTo>
                  <a:lnTo>
                    <a:pt x="800" y="1635"/>
                  </a:lnTo>
                  <a:lnTo>
                    <a:pt x="801" y="1633"/>
                  </a:lnTo>
                  <a:lnTo>
                    <a:pt x="803" y="1629"/>
                  </a:lnTo>
                  <a:lnTo>
                    <a:pt x="805" y="1626"/>
                  </a:lnTo>
                  <a:lnTo>
                    <a:pt x="809" y="1625"/>
                  </a:lnTo>
                  <a:close/>
                  <a:moveTo>
                    <a:pt x="1156" y="1945"/>
                  </a:moveTo>
                  <a:lnTo>
                    <a:pt x="1162" y="1955"/>
                  </a:lnTo>
                  <a:lnTo>
                    <a:pt x="1164" y="1953"/>
                  </a:lnTo>
                  <a:lnTo>
                    <a:pt x="1164" y="1949"/>
                  </a:lnTo>
                  <a:lnTo>
                    <a:pt x="1166" y="1947"/>
                  </a:lnTo>
                  <a:lnTo>
                    <a:pt x="1166" y="1944"/>
                  </a:lnTo>
                  <a:lnTo>
                    <a:pt x="1164" y="1942"/>
                  </a:lnTo>
                  <a:lnTo>
                    <a:pt x="1163" y="1938"/>
                  </a:lnTo>
                  <a:lnTo>
                    <a:pt x="1162" y="1936"/>
                  </a:lnTo>
                  <a:lnTo>
                    <a:pt x="1161" y="1933"/>
                  </a:lnTo>
                  <a:lnTo>
                    <a:pt x="1159" y="1931"/>
                  </a:lnTo>
                  <a:lnTo>
                    <a:pt x="1159" y="1928"/>
                  </a:lnTo>
                  <a:lnTo>
                    <a:pt x="1154" y="1934"/>
                  </a:lnTo>
                  <a:lnTo>
                    <a:pt x="1154" y="1936"/>
                  </a:lnTo>
                  <a:lnTo>
                    <a:pt x="1153" y="1936"/>
                  </a:lnTo>
                  <a:lnTo>
                    <a:pt x="1153" y="1937"/>
                  </a:lnTo>
                  <a:lnTo>
                    <a:pt x="1154" y="1934"/>
                  </a:lnTo>
                  <a:lnTo>
                    <a:pt x="1156" y="1933"/>
                  </a:lnTo>
                  <a:lnTo>
                    <a:pt x="1156" y="1932"/>
                  </a:lnTo>
                  <a:lnTo>
                    <a:pt x="1157" y="1929"/>
                  </a:lnTo>
                  <a:lnTo>
                    <a:pt x="1157" y="1928"/>
                  </a:lnTo>
                  <a:lnTo>
                    <a:pt x="1158" y="1926"/>
                  </a:lnTo>
                  <a:lnTo>
                    <a:pt x="1158" y="1923"/>
                  </a:lnTo>
                  <a:lnTo>
                    <a:pt x="1158" y="1921"/>
                  </a:lnTo>
                  <a:lnTo>
                    <a:pt x="1158" y="1918"/>
                  </a:lnTo>
                  <a:lnTo>
                    <a:pt x="1158" y="1916"/>
                  </a:lnTo>
                  <a:lnTo>
                    <a:pt x="1158" y="1913"/>
                  </a:lnTo>
                  <a:lnTo>
                    <a:pt x="1158" y="1912"/>
                  </a:lnTo>
                  <a:lnTo>
                    <a:pt x="1158" y="1911"/>
                  </a:lnTo>
                  <a:lnTo>
                    <a:pt x="1157" y="1910"/>
                  </a:lnTo>
                  <a:lnTo>
                    <a:pt x="1157" y="1908"/>
                  </a:lnTo>
                  <a:lnTo>
                    <a:pt x="1157" y="1907"/>
                  </a:lnTo>
                  <a:lnTo>
                    <a:pt x="1156" y="1906"/>
                  </a:lnTo>
                  <a:lnTo>
                    <a:pt x="1156" y="1905"/>
                  </a:lnTo>
                  <a:lnTo>
                    <a:pt x="1156" y="1906"/>
                  </a:lnTo>
                  <a:lnTo>
                    <a:pt x="1157" y="1906"/>
                  </a:lnTo>
                  <a:lnTo>
                    <a:pt x="1157" y="1907"/>
                  </a:lnTo>
                  <a:lnTo>
                    <a:pt x="1157" y="1908"/>
                  </a:lnTo>
                  <a:lnTo>
                    <a:pt x="1158" y="1908"/>
                  </a:lnTo>
                  <a:lnTo>
                    <a:pt x="1158" y="1910"/>
                  </a:lnTo>
                  <a:lnTo>
                    <a:pt x="1158" y="1911"/>
                  </a:lnTo>
                  <a:lnTo>
                    <a:pt x="1158" y="1912"/>
                  </a:lnTo>
                  <a:lnTo>
                    <a:pt x="1158" y="1913"/>
                  </a:lnTo>
                  <a:lnTo>
                    <a:pt x="1168" y="1944"/>
                  </a:lnTo>
                  <a:lnTo>
                    <a:pt x="1174" y="1974"/>
                  </a:lnTo>
                  <a:lnTo>
                    <a:pt x="1179" y="2004"/>
                  </a:lnTo>
                  <a:lnTo>
                    <a:pt x="1183" y="2035"/>
                  </a:lnTo>
                  <a:lnTo>
                    <a:pt x="1184" y="2065"/>
                  </a:lnTo>
                  <a:lnTo>
                    <a:pt x="1185" y="2096"/>
                  </a:lnTo>
                  <a:lnTo>
                    <a:pt x="1185" y="2127"/>
                  </a:lnTo>
                  <a:lnTo>
                    <a:pt x="1185" y="2159"/>
                  </a:lnTo>
                  <a:lnTo>
                    <a:pt x="1185" y="2192"/>
                  </a:lnTo>
                  <a:lnTo>
                    <a:pt x="1185" y="2225"/>
                  </a:lnTo>
                  <a:lnTo>
                    <a:pt x="1185" y="2195"/>
                  </a:lnTo>
                  <a:lnTo>
                    <a:pt x="1184" y="2166"/>
                  </a:lnTo>
                  <a:lnTo>
                    <a:pt x="1183" y="2137"/>
                  </a:lnTo>
                  <a:lnTo>
                    <a:pt x="1182" y="2110"/>
                  </a:lnTo>
                  <a:lnTo>
                    <a:pt x="1179" y="2082"/>
                  </a:lnTo>
                  <a:lnTo>
                    <a:pt x="1177" y="2054"/>
                  </a:lnTo>
                  <a:lnTo>
                    <a:pt x="1172" y="2027"/>
                  </a:lnTo>
                  <a:lnTo>
                    <a:pt x="1168" y="2000"/>
                  </a:lnTo>
                  <a:lnTo>
                    <a:pt x="1162" y="1973"/>
                  </a:lnTo>
                  <a:lnTo>
                    <a:pt x="1156" y="1945"/>
                  </a:lnTo>
                  <a:close/>
                  <a:moveTo>
                    <a:pt x="1168" y="3139"/>
                  </a:moveTo>
                  <a:lnTo>
                    <a:pt x="1173" y="3161"/>
                  </a:lnTo>
                  <a:lnTo>
                    <a:pt x="1179" y="3185"/>
                  </a:lnTo>
                  <a:lnTo>
                    <a:pt x="1184" y="3208"/>
                  </a:lnTo>
                  <a:lnTo>
                    <a:pt x="1189" y="3232"/>
                  </a:lnTo>
                  <a:lnTo>
                    <a:pt x="1193" y="3255"/>
                  </a:lnTo>
                  <a:lnTo>
                    <a:pt x="1195" y="3279"/>
                  </a:lnTo>
                  <a:lnTo>
                    <a:pt x="1198" y="3302"/>
                  </a:lnTo>
                  <a:lnTo>
                    <a:pt x="1199" y="3327"/>
                  </a:lnTo>
                  <a:lnTo>
                    <a:pt x="1199" y="3352"/>
                  </a:lnTo>
                  <a:lnTo>
                    <a:pt x="1198" y="3377"/>
                  </a:lnTo>
                  <a:lnTo>
                    <a:pt x="1168" y="3139"/>
                  </a:lnTo>
                  <a:close/>
                  <a:moveTo>
                    <a:pt x="1195" y="4350"/>
                  </a:moveTo>
                  <a:lnTo>
                    <a:pt x="1200" y="4345"/>
                  </a:lnTo>
                  <a:lnTo>
                    <a:pt x="1221" y="4363"/>
                  </a:lnTo>
                  <a:lnTo>
                    <a:pt x="1225" y="4360"/>
                  </a:lnTo>
                  <a:lnTo>
                    <a:pt x="1229" y="4359"/>
                  </a:lnTo>
                  <a:lnTo>
                    <a:pt x="1234" y="4359"/>
                  </a:lnTo>
                  <a:lnTo>
                    <a:pt x="1239" y="4360"/>
                  </a:lnTo>
                  <a:lnTo>
                    <a:pt x="1244" y="4361"/>
                  </a:lnTo>
                  <a:lnTo>
                    <a:pt x="1249" y="4364"/>
                  </a:lnTo>
                  <a:lnTo>
                    <a:pt x="1254" y="4366"/>
                  </a:lnTo>
                  <a:lnTo>
                    <a:pt x="1258" y="4369"/>
                  </a:lnTo>
                  <a:lnTo>
                    <a:pt x="1265" y="4370"/>
                  </a:lnTo>
                  <a:lnTo>
                    <a:pt x="1270" y="4371"/>
                  </a:lnTo>
                  <a:lnTo>
                    <a:pt x="1265" y="4372"/>
                  </a:lnTo>
                  <a:lnTo>
                    <a:pt x="1258" y="4372"/>
                  </a:lnTo>
                  <a:lnTo>
                    <a:pt x="1252" y="4371"/>
                  </a:lnTo>
                  <a:lnTo>
                    <a:pt x="1244" y="4370"/>
                  </a:lnTo>
                  <a:lnTo>
                    <a:pt x="1235" y="4367"/>
                  </a:lnTo>
                  <a:lnTo>
                    <a:pt x="1226" y="4365"/>
                  </a:lnTo>
                  <a:lnTo>
                    <a:pt x="1218" y="4361"/>
                  </a:lnTo>
                  <a:lnTo>
                    <a:pt x="1209" y="4358"/>
                  </a:lnTo>
                  <a:lnTo>
                    <a:pt x="1201" y="4354"/>
                  </a:lnTo>
                  <a:lnTo>
                    <a:pt x="1195" y="4350"/>
                  </a:lnTo>
                  <a:close/>
                  <a:moveTo>
                    <a:pt x="1379" y="4356"/>
                  </a:moveTo>
                  <a:lnTo>
                    <a:pt x="1370" y="4348"/>
                  </a:lnTo>
                  <a:lnTo>
                    <a:pt x="1366" y="4351"/>
                  </a:lnTo>
                  <a:lnTo>
                    <a:pt x="1363" y="4354"/>
                  </a:lnTo>
                  <a:lnTo>
                    <a:pt x="1358" y="4354"/>
                  </a:lnTo>
                  <a:lnTo>
                    <a:pt x="1354" y="4353"/>
                  </a:lnTo>
                  <a:lnTo>
                    <a:pt x="1349" y="4350"/>
                  </a:lnTo>
                  <a:lnTo>
                    <a:pt x="1345" y="4349"/>
                  </a:lnTo>
                  <a:lnTo>
                    <a:pt x="1340" y="4346"/>
                  </a:lnTo>
                  <a:lnTo>
                    <a:pt x="1335" y="4346"/>
                  </a:lnTo>
                  <a:lnTo>
                    <a:pt x="1330" y="4348"/>
                  </a:lnTo>
                  <a:lnTo>
                    <a:pt x="1325" y="4350"/>
                  </a:lnTo>
                  <a:lnTo>
                    <a:pt x="1353" y="4369"/>
                  </a:lnTo>
                  <a:lnTo>
                    <a:pt x="1346" y="4369"/>
                  </a:lnTo>
                  <a:lnTo>
                    <a:pt x="1340" y="4369"/>
                  </a:lnTo>
                  <a:lnTo>
                    <a:pt x="1335" y="4369"/>
                  </a:lnTo>
                  <a:lnTo>
                    <a:pt x="1329" y="4369"/>
                  </a:lnTo>
                  <a:lnTo>
                    <a:pt x="1324" y="4367"/>
                  </a:lnTo>
                  <a:lnTo>
                    <a:pt x="1319" y="4366"/>
                  </a:lnTo>
                  <a:lnTo>
                    <a:pt x="1313" y="4365"/>
                  </a:lnTo>
                  <a:lnTo>
                    <a:pt x="1308" y="4363"/>
                  </a:lnTo>
                  <a:lnTo>
                    <a:pt x="1304" y="4360"/>
                  </a:lnTo>
                  <a:lnTo>
                    <a:pt x="1299" y="4356"/>
                  </a:lnTo>
                  <a:lnTo>
                    <a:pt x="1298" y="4356"/>
                  </a:lnTo>
                  <a:lnTo>
                    <a:pt x="1298" y="4358"/>
                  </a:lnTo>
                  <a:lnTo>
                    <a:pt x="1297" y="4358"/>
                  </a:lnTo>
                  <a:lnTo>
                    <a:pt x="1297" y="4359"/>
                  </a:lnTo>
                  <a:lnTo>
                    <a:pt x="1296" y="4359"/>
                  </a:lnTo>
                  <a:lnTo>
                    <a:pt x="1296" y="4360"/>
                  </a:lnTo>
                  <a:lnTo>
                    <a:pt x="1296" y="4361"/>
                  </a:lnTo>
                  <a:lnTo>
                    <a:pt x="1296" y="4363"/>
                  </a:lnTo>
                  <a:lnTo>
                    <a:pt x="1293" y="4363"/>
                  </a:lnTo>
                  <a:lnTo>
                    <a:pt x="1291" y="4364"/>
                  </a:lnTo>
                  <a:lnTo>
                    <a:pt x="1289" y="4363"/>
                  </a:lnTo>
                  <a:lnTo>
                    <a:pt x="1289" y="4361"/>
                  </a:lnTo>
                  <a:lnTo>
                    <a:pt x="1289" y="4360"/>
                  </a:lnTo>
                  <a:lnTo>
                    <a:pt x="1288" y="4359"/>
                  </a:lnTo>
                  <a:lnTo>
                    <a:pt x="1288" y="4358"/>
                  </a:lnTo>
                  <a:lnTo>
                    <a:pt x="1288" y="4356"/>
                  </a:lnTo>
                  <a:lnTo>
                    <a:pt x="1288" y="4355"/>
                  </a:lnTo>
                  <a:lnTo>
                    <a:pt x="1287" y="4354"/>
                  </a:lnTo>
                  <a:lnTo>
                    <a:pt x="1278" y="4353"/>
                  </a:lnTo>
                  <a:lnTo>
                    <a:pt x="1271" y="4351"/>
                  </a:lnTo>
                  <a:lnTo>
                    <a:pt x="1262" y="4349"/>
                  </a:lnTo>
                  <a:lnTo>
                    <a:pt x="1254" y="4345"/>
                  </a:lnTo>
                  <a:lnTo>
                    <a:pt x="1245" y="4343"/>
                  </a:lnTo>
                  <a:lnTo>
                    <a:pt x="1237" y="4339"/>
                  </a:lnTo>
                  <a:lnTo>
                    <a:pt x="1229" y="4335"/>
                  </a:lnTo>
                  <a:lnTo>
                    <a:pt x="1220" y="4333"/>
                  </a:lnTo>
                  <a:lnTo>
                    <a:pt x="1213" y="4329"/>
                  </a:lnTo>
                  <a:lnTo>
                    <a:pt x="1204" y="4327"/>
                  </a:lnTo>
                  <a:lnTo>
                    <a:pt x="1203" y="4323"/>
                  </a:lnTo>
                  <a:lnTo>
                    <a:pt x="1203" y="4319"/>
                  </a:lnTo>
                  <a:lnTo>
                    <a:pt x="1201" y="4314"/>
                  </a:lnTo>
                  <a:lnTo>
                    <a:pt x="1200" y="4311"/>
                  </a:lnTo>
                  <a:lnTo>
                    <a:pt x="1198" y="4307"/>
                  </a:lnTo>
                  <a:lnTo>
                    <a:pt x="1197" y="4303"/>
                  </a:lnTo>
                  <a:lnTo>
                    <a:pt x="1194" y="4299"/>
                  </a:lnTo>
                  <a:lnTo>
                    <a:pt x="1192" y="4296"/>
                  </a:lnTo>
                  <a:lnTo>
                    <a:pt x="1188" y="4292"/>
                  </a:lnTo>
                  <a:lnTo>
                    <a:pt x="1185" y="4288"/>
                  </a:lnTo>
                  <a:lnTo>
                    <a:pt x="1204" y="4296"/>
                  </a:lnTo>
                  <a:lnTo>
                    <a:pt x="1223" y="4303"/>
                  </a:lnTo>
                  <a:lnTo>
                    <a:pt x="1241" y="4309"/>
                  </a:lnTo>
                  <a:lnTo>
                    <a:pt x="1261" y="4317"/>
                  </a:lnTo>
                  <a:lnTo>
                    <a:pt x="1280" y="4323"/>
                  </a:lnTo>
                  <a:lnTo>
                    <a:pt x="1299" y="4329"/>
                  </a:lnTo>
                  <a:lnTo>
                    <a:pt x="1318" y="4334"/>
                  </a:lnTo>
                  <a:lnTo>
                    <a:pt x="1337" y="4339"/>
                  </a:lnTo>
                  <a:lnTo>
                    <a:pt x="1355" y="4344"/>
                  </a:lnTo>
                  <a:lnTo>
                    <a:pt x="1374" y="4348"/>
                  </a:lnTo>
                  <a:lnTo>
                    <a:pt x="1377" y="4348"/>
                  </a:lnTo>
                  <a:lnTo>
                    <a:pt x="1380" y="4346"/>
                  </a:lnTo>
                  <a:lnTo>
                    <a:pt x="1382" y="4345"/>
                  </a:lnTo>
                  <a:lnTo>
                    <a:pt x="1386" y="4344"/>
                  </a:lnTo>
                  <a:lnTo>
                    <a:pt x="1389" y="4341"/>
                  </a:lnTo>
                  <a:lnTo>
                    <a:pt x="1391" y="4340"/>
                  </a:lnTo>
                  <a:lnTo>
                    <a:pt x="1394" y="4339"/>
                  </a:lnTo>
                  <a:lnTo>
                    <a:pt x="1397" y="4339"/>
                  </a:lnTo>
                  <a:lnTo>
                    <a:pt x="1400" y="4339"/>
                  </a:lnTo>
                  <a:lnTo>
                    <a:pt x="1403" y="4341"/>
                  </a:lnTo>
                  <a:lnTo>
                    <a:pt x="1403" y="4345"/>
                  </a:lnTo>
                  <a:lnTo>
                    <a:pt x="1402" y="4349"/>
                  </a:lnTo>
                  <a:lnTo>
                    <a:pt x="1400" y="4350"/>
                  </a:lnTo>
                  <a:lnTo>
                    <a:pt x="1397" y="4351"/>
                  </a:lnTo>
                  <a:lnTo>
                    <a:pt x="1395" y="4353"/>
                  </a:lnTo>
                  <a:lnTo>
                    <a:pt x="1391" y="4353"/>
                  </a:lnTo>
                  <a:lnTo>
                    <a:pt x="1387" y="4354"/>
                  </a:lnTo>
                  <a:lnTo>
                    <a:pt x="1384" y="4354"/>
                  </a:lnTo>
                  <a:lnTo>
                    <a:pt x="1381" y="4355"/>
                  </a:lnTo>
                  <a:lnTo>
                    <a:pt x="1379" y="4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384" name="Freeform 132"/>
            <p:cNvSpPr>
              <a:spLocks/>
            </p:cNvSpPr>
            <p:nvPr/>
          </p:nvSpPr>
          <p:spPr bwMode="auto">
            <a:xfrm>
              <a:off x="2422" y="3027"/>
              <a:ext cx="2" cy="4"/>
            </a:xfrm>
            <a:custGeom>
              <a:avLst/>
              <a:gdLst>
                <a:gd name="T0" fmla="*/ 1 w 4"/>
                <a:gd name="T1" fmla="*/ 0 h 6"/>
                <a:gd name="T2" fmla="*/ 1 w 4"/>
                <a:gd name="T3" fmla="*/ 1 h 6"/>
                <a:gd name="T4" fmla="*/ 1 w 4"/>
                <a:gd name="T5" fmla="*/ 1 h 6"/>
                <a:gd name="T6" fmla="*/ 1 w 4"/>
                <a:gd name="T7" fmla="*/ 1 h 6"/>
                <a:gd name="T8" fmla="*/ 1 w 4"/>
                <a:gd name="T9" fmla="*/ 1 h 6"/>
                <a:gd name="T10" fmla="*/ 1 w 4"/>
                <a:gd name="T11" fmla="*/ 3 h 6"/>
                <a:gd name="T12" fmla="*/ 1 w 4"/>
                <a:gd name="T13" fmla="*/ 3 h 6"/>
                <a:gd name="T14" fmla="*/ 1 w 4"/>
                <a:gd name="T15" fmla="*/ 3 h 6"/>
                <a:gd name="T16" fmla="*/ 1 w 4"/>
                <a:gd name="T17" fmla="*/ 3 h 6"/>
                <a:gd name="T18" fmla="*/ 1 w 4"/>
                <a:gd name="T19" fmla="*/ 3 h 6"/>
                <a:gd name="T20" fmla="*/ 0 w 4"/>
                <a:gd name="T21" fmla="*/ 4 h 6"/>
                <a:gd name="T22" fmla="*/ 1 w 4"/>
                <a:gd name="T23" fmla="*/ 4 h 6"/>
                <a:gd name="T24" fmla="*/ 1 w 4"/>
                <a:gd name="T25" fmla="*/ 3 h 6"/>
                <a:gd name="T26" fmla="*/ 1 w 4"/>
                <a:gd name="T27" fmla="*/ 3 h 6"/>
                <a:gd name="T28" fmla="*/ 1 w 4"/>
                <a:gd name="T29" fmla="*/ 3 h 6"/>
                <a:gd name="T30" fmla="*/ 1 w 4"/>
                <a:gd name="T31" fmla="*/ 3 h 6"/>
                <a:gd name="T32" fmla="*/ 1 w 4"/>
                <a:gd name="T33" fmla="*/ 1 h 6"/>
                <a:gd name="T34" fmla="*/ 1 w 4"/>
                <a:gd name="T35" fmla="*/ 1 h 6"/>
                <a:gd name="T36" fmla="*/ 2 w 4"/>
                <a:gd name="T37" fmla="*/ 1 h 6"/>
                <a:gd name="T38" fmla="*/ 2 w 4"/>
                <a:gd name="T39" fmla="*/ 1 h 6"/>
                <a:gd name="T40" fmla="*/ 1 w 4"/>
                <a:gd name="T41" fmla="*/ 0 h 6"/>
                <a:gd name="T42" fmla="*/ 1 w 4"/>
                <a:gd name="T43" fmla="*/ 0 h 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385" name="Freeform 133"/>
            <p:cNvSpPr>
              <a:spLocks/>
            </p:cNvSpPr>
            <p:nvPr/>
          </p:nvSpPr>
          <p:spPr bwMode="auto">
            <a:xfrm>
              <a:off x="2536" y="871"/>
              <a:ext cx="44" cy="13"/>
            </a:xfrm>
            <a:custGeom>
              <a:avLst/>
              <a:gdLst>
                <a:gd name="T0" fmla="*/ 0 w 89"/>
                <a:gd name="T1" fmla="*/ 13 h 26"/>
                <a:gd name="T2" fmla="*/ 26 w 89"/>
                <a:gd name="T3" fmla="*/ 9 h 26"/>
                <a:gd name="T4" fmla="*/ 28 w 89"/>
                <a:gd name="T5" fmla="*/ 10 h 26"/>
                <a:gd name="T6" fmla="*/ 30 w 89"/>
                <a:gd name="T7" fmla="*/ 11 h 26"/>
                <a:gd name="T8" fmla="*/ 32 w 89"/>
                <a:gd name="T9" fmla="*/ 12 h 26"/>
                <a:gd name="T10" fmla="*/ 34 w 89"/>
                <a:gd name="T11" fmla="*/ 12 h 26"/>
                <a:gd name="T12" fmla="*/ 36 w 89"/>
                <a:gd name="T13" fmla="*/ 12 h 26"/>
                <a:gd name="T14" fmla="*/ 38 w 89"/>
                <a:gd name="T15" fmla="*/ 12 h 26"/>
                <a:gd name="T16" fmla="*/ 40 w 89"/>
                <a:gd name="T17" fmla="*/ 12 h 26"/>
                <a:gd name="T18" fmla="*/ 42 w 89"/>
                <a:gd name="T19" fmla="*/ 11 h 26"/>
                <a:gd name="T20" fmla="*/ 43 w 89"/>
                <a:gd name="T21" fmla="*/ 12 h 26"/>
                <a:gd name="T22" fmla="*/ 44 w 89"/>
                <a:gd name="T23" fmla="*/ 12 h 26"/>
                <a:gd name="T24" fmla="*/ 38 w 89"/>
                <a:gd name="T25" fmla="*/ 9 h 26"/>
                <a:gd name="T26" fmla="*/ 39 w 89"/>
                <a:gd name="T27" fmla="*/ 7 h 26"/>
                <a:gd name="T28" fmla="*/ 39 w 89"/>
                <a:gd name="T29" fmla="*/ 5 h 26"/>
                <a:gd name="T30" fmla="*/ 37 w 89"/>
                <a:gd name="T31" fmla="*/ 3 h 26"/>
                <a:gd name="T32" fmla="*/ 36 w 89"/>
                <a:gd name="T33" fmla="*/ 2 h 26"/>
                <a:gd name="T34" fmla="*/ 33 w 89"/>
                <a:gd name="T35" fmla="*/ 1 h 26"/>
                <a:gd name="T36" fmla="*/ 30 w 89"/>
                <a:gd name="T37" fmla="*/ 0 h 26"/>
                <a:gd name="T38" fmla="*/ 27 w 89"/>
                <a:gd name="T39" fmla="*/ 0 h 26"/>
                <a:gd name="T40" fmla="*/ 24 w 89"/>
                <a:gd name="T41" fmla="*/ 0 h 26"/>
                <a:gd name="T42" fmla="*/ 21 w 89"/>
                <a:gd name="T43" fmla="*/ 1 h 26"/>
                <a:gd name="T44" fmla="*/ 19 w 89"/>
                <a:gd name="T45" fmla="*/ 3 h 26"/>
                <a:gd name="T46" fmla="*/ 21 w 89"/>
                <a:gd name="T47" fmla="*/ 3 h 26"/>
                <a:gd name="T48" fmla="*/ 23 w 89"/>
                <a:gd name="T49" fmla="*/ 3 h 26"/>
                <a:gd name="T50" fmla="*/ 24 w 89"/>
                <a:gd name="T51" fmla="*/ 3 h 26"/>
                <a:gd name="T52" fmla="*/ 27 w 89"/>
                <a:gd name="T53" fmla="*/ 3 h 26"/>
                <a:gd name="T54" fmla="*/ 29 w 89"/>
                <a:gd name="T55" fmla="*/ 3 h 26"/>
                <a:gd name="T56" fmla="*/ 30 w 89"/>
                <a:gd name="T57" fmla="*/ 4 h 26"/>
                <a:gd name="T58" fmla="*/ 32 w 89"/>
                <a:gd name="T59" fmla="*/ 5 h 26"/>
                <a:gd name="T60" fmla="*/ 33 w 89"/>
                <a:gd name="T61" fmla="*/ 6 h 26"/>
                <a:gd name="T62" fmla="*/ 34 w 89"/>
                <a:gd name="T63" fmla="*/ 7 h 26"/>
                <a:gd name="T64" fmla="*/ 35 w 89"/>
                <a:gd name="T65" fmla="*/ 9 h 26"/>
                <a:gd name="T66" fmla="*/ 32 w 89"/>
                <a:gd name="T67" fmla="*/ 8 h 26"/>
                <a:gd name="T68" fmla="*/ 28 w 89"/>
                <a:gd name="T69" fmla="*/ 8 h 26"/>
                <a:gd name="T70" fmla="*/ 25 w 89"/>
                <a:gd name="T71" fmla="*/ 8 h 26"/>
                <a:gd name="T72" fmla="*/ 21 w 89"/>
                <a:gd name="T73" fmla="*/ 8 h 26"/>
                <a:gd name="T74" fmla="*/ 17 w 89"/>
                <a:gd name="T75" fmla="*/ 8 h 26"/>
                <a:gd name="T76" fmla="*/ 13 w 89"/>
                <a:gd name="T77" fmla="*/ 8 h 26"/>
                <a:gd name="T78" fmla="*/ 10 w 89"/>
                <a:gd name="T79" fmla="*/ 9 h 26"/>
                <a:gd name="T80" fmla="*/ 6 w 89"/>
                <a:gd name="T81" fmla="*/ 10 h 26"/>
                <a:gd name="T82" fmla="*/ 3 w 89"/>
                <a:gd name="T83" fmla="*/ 11 h 26"/>
                <a:gd name="T84" fmla="*/ 0 w 89"/>
                <a:gd name="T85" fmla="*/ 13 h 26"/>
                <a:gd name="T86" fmla="*/ 0 w 89"/>
                <a:gd name="T87" fmla="*/ 13 h 26"/>
                <a:gd name="T88" fmla="*/ 0 w 89"/>
                <a:gd name="T89" fmla="*/ 13 h 2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9" h="26">
                  <a:moveTo>
                    <a:pt x="0" y="25"/>
                  </a:moveTo>
                  <a:lnTo>
                    <a:pt x="53" y="17"/>
                  </a:lnTo>
                  <a:lnTo>
                    <a:pt x="57" y="20"/>
                  </a:lnTo>
                  <a:lnTo>
                    <a:pt x="60" y="22"/>
                  </a:lnTo>
                  <a:lnTo>
                    <a:pt x="64" y="23"/>
                  </a:lnTo>
                  <a:lnTo>
                    <a:pt x="69" y="23"/>
                  </a:lnTo>
                  <a:lnTo>
                    <a:pt x="73" y="23"/>
                  </a:lnTo>
                  <a:lnTo>
                    <a:pt x="77" y="23"/>
                  </a:lnTo>
                  <a:lnTo>
                    <a:pt x="80" y="23"/>
                  </a:lnTo>
                  <a:lnTo>
                    <a:pt x="84" y="22"/>
                  </a:lnTo>
                  <a:lnTo>
                    <a:pt x="86" y="23"/>
                  </a:lnTo>
                  <a:lnTo>
                    <a:pt x="89" y="23"/>
                  </a:lnTo>
                  <a:lnTo>
                    <a:pt x="77" y="17"/>
                  </a:lnTo>
                  <a:lnTo>
                    <a:pt x="78" y="13"/>
                  </a:lnTo>
                  <a:lnTo>
                    <a:pt x="78" y="10"/>
                  </a:lnTo>
                  <a:lnTo>
                    <a:pt x="75" y="6"/>
                  </a:lnTo>
                  <a:lnTo>
                    <a:pt x="72" y="4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1"/>
                  </a:lnTo>
                  <a:lnTo>
                    <a:pt x="38" y="5"/>
                  </a:lnTo>
                  <a:lnTo>
                    <a:pt x="42" y="5"/>
                  </a:lnTo>
                  <a:lnTo>
                    <a:pt x="46" y="5"/>
                  </a:lnTo>
                  <a:lnTo>
                    <a:pt x="49" y="5"/>
                  </a:lnTo>
                  <a:lnTo>
                    <a:pt x="54" y="6"/>
                  </a:lnTo>
                  <a:lnTo>
                    <a:pt x="58" y="6"/>
                  </a:lnTo>
                  <a:lnTo>
                    <a:pt x="60" y="7"/>
                  </a:lnTo>
                  <a:lnTo>
                    <a:pt x="64" y="9"/>
                  </a:lnTo>
                  <a:lnTo>
                    <a:pt x="67" y="11"/>
                  </a:lnTo>
                  <a:lnTo>
                    <a:pt x="69" y="13"/>
                  </a:lnTo>
                  <a:lnTo>
                    <a:pt x="70" y="17"/>
                  </a:lnTo>
                  <a:lnTo>
                    <a:pt x="64" y="16"/>
                  </a:lnTo>
                  <a:lnTo>
                    <a:pt x="57" y="15"/>
                  </a:lnTo>
                  <a:lnTo>
                    <a:pt x="51" y="15"/>
                  </a:lnTo>
                  <a:lnTo>
                    <a:pt x="43" y="15"/>
                  </a:lnTo>
                  <a:lnTo>
                    <a:pt x="34" y="15"/>
                  </a:lnTo>
                  <a:lnTo>
                    <a:pt x="27" y="16"/>
                  </a:lnTo>
                  <a:lnTo>
                    <a:pt x="20" y="17"/>
                  </a:lnTo>
                  <a:lnTo>
                    <a:pt x="12" y="20"/>
                  </a:lnTo>
                  <a:lnTo>
                    <a:pt x="6" y="22"/>
                  </a:lnTo>
                  <a:lnTo>
                    <a:pt x="0" y="2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386" name="Freeform 134"/>
            <p:cNvSpPr>
              <a:spLocks/>
            </p:cNvSpPr>
            <p:nvPr/>
          </p:nvSpPr>
          <p:spPr bwMode="auto">
            <a:xfrm>
              <a:off x="2582" y="928"/>
              <a:ext cx="7" cy="2"/>
            </a:xfrm>
            <a:custGeom>
              <a:avLst/>
              <a:gdLst>
                <a:gd name="T0" fmla="*/ 7 w 14"/>
                <a:gd name="T1" fmla="*/ 0 h 2"/>
                <a:gd name="T2" fmla="*/ 7 w 14"/>
                <a:gd name="T3" fmla="*/ 0 h 2"/>
                <a:gd name="T4" fmla="*/ 6 w 14"/>
                <a:gd name="T5" fmla="*/ 0 h 2"/>
                <a:gd name="T6" fmla="*/ 5 w 14"/>
                <a:gd name="T7" fmla="*/ 0 h 2"/>
                <a:gd name="T8" fmla="*/ 5 w 14"/>
                <a:gd name="T9" fmla="*/ 1 h 2"/>
                <a:gd name="T10" fmla="*/ 4 w 14"/>
                <a:gd name="T11" fmla="*/ 1 h 2"/>
                <a:gd name="T12" fmla="*/ 3 w 14"/>
                <a:gd name="T13" fmla="*/ 1 h 2"/>
                <a:gd name="T14" fmla="*/ 2 w 14"/>
                <a:gd name="T15" fmla="*/ 1 h 2"/>
                <a:gd name="T16" fmla="*/ 2 w 14"/>
                <a:gd name="T17" fmla="*/ 1 h 2"/>
                <a:gd name="T18" fmla="*/ 1 w 14"/>
                <a:gd name="T19" fmla="*/ 1 h 2"/>
                <a:gd name="T20" fmla="*/ 0 w 14"/>
                <a:gd name="T21" fmla="*/ 1 h 2"/>
                <a:gd name="T22" fmla="*/ 0 w 14"/>
                <a:gd name="T23" fmla="*/ 1 h 2"/>
                <a:gd name="T24" fmla="*/ 1 w 14"/>
                <a:gd name="T25" fmla="*/ 2 h 2"/>
                <a:gd name="T26" fmla="*/ 2 w 14"/>
                <a:gd name="T27" fmla="*/ 2 h 2"/>
                <a:gd name="T28" fmla="*/ 2 w 14"/>
                <a:gd name="T29" fmla="*/ 2 h 2"/>
                <a:gd name="T30" fmla="*/ 3 w 14"/>
                <a:gd name="T31" fmla="*/ 2 h 2"/>
                <a:gd name="T32" fmla="*/ 4 w 14"/>
                <a:gd name="T33" fmla="*/ 2 h 2"/>
                <a:gd name="T34" fmla="*/ 4 w 14"/>
                <a:gd name="T35" fmla="*/ 1 h 2"/>
                <a:gd name="T36" fmla="*/ 5 w 14"/>
                <a:gd name="T37" fmla="*/ 1 h 2"/>
                <a:gd name="T38" fmla="*/ 7 w 14"/>
                <a:gd name="T39" fmla="*/ 1 h 2"/>
                <a:gd name="T40" fmla="*/ 7 w 14"/>
                <a:gd name="T41" fmla="*/ 0 h 2"/>
                <a:gd name="T42" fmla="*/ 7 w 14"/>
                <a:gd name="T43" fmla="*/ 0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2">
                  <a:moveTo>
                    <a:pt x="14" y="0"/>
                  </a:move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3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387" name="Freeform 135"/>
            <p:cNvSpPr>
              <a:spLocks/>
            </p:cNvSpPr>
            <p:nvPr/>
          </p:nvSpPr>
          <p:spPr bwMode="auto">
            <a:xfrm>
              <a:off x="2586" y="880"/>
              <a:ext cx="67" cy="70"/>
            </a:xfrm>
            <a:custGeom>
              <a:avLst/>
              <a:gdLst>
                <a:gd name="T0" fmla="*/ 30 w 134"/>
                <a:gd name="T1" fmla="*/ 23 h 140"/>
                <a:gd name="T2" fmla="*/ 31 w 134"/>
                <a:gd name="T3" fmla="*/ 26 h 140"/>
                <a:gd name="T4" fmla="*/ 31 w 134"/>
                <a:gd name="T5" fmla="*/ 29 h 140"/>
                <a:gd name="T6" fmla="*/ 29 w 134"/>
                <a:gd name="T7" fmla="*/ 32 h 140"/>
                <a:gd name="T8" fmla="*/ 35 w 134"/>
                <a:gd name="T9" fmla="*/ 33 h 140"/>
                <a:gd name="T10" fmla="*/ 41 w 134"/>
                <a:gd name="T11" fmla="*/ 34 h 140"/>
                <a:gd name="T12" fmla="*/ 44 w 134"/>
                <a:gd name="T13" fmla="*/ 39 h 140"/>
                <a:gd name="T14" fmla="*/ 30 w 134"/>
                <a:gd name="T15" fmla="*/ 37 h 140"/>
                <a:gd name="T16" fmla="*/ 15 w 134"/>
                <a:gd name="T17" fmla="*/ 37 h 140"/>
                <a:gd name="T18" fmla="*/ 3 w 134"/>
                <a:gd name="T19" fmla="*/ 38 h 140"/>
                <a:gd name="T20" fmla="*/ 5 w 134"/>
                <a:gd name="T21" fmla="*/ 39 h 140"/>
                <a:gd name="T22" fmla="*/ 12 w 134"/>
                <a:gd name="T23" fmla="*/ 41 h 140"/>
                <a:gd name="T24" fmla="*/ 18 w 134"/>
                <a:gd name="T25" fmla="*/ 44 h 140"/>
                <a:gd name="T26" fmla="*/ 19 w 134"/>
                <a:gd name="T27" fmla="*/ 45 h 140"/>
                <a:gd name="T28" fmla="*/ 14 w 134"/>
                <a:gd name="T29" fmla="*/ 45 h 140"/>
                <a:gd name="T30" fmla="*/ 8 w 134"/>
                <a:gd name="T31" fmla="*/ 47 h 140"/>
                <a:gd name="T32" fmla="*/ 3 w 134"/>
                <a:gd name="T33" fmla="*/ 49 h 140"/>
                <a:gd name="T34" fmla="*/ 17 w 134"/>
                <a:gd name="T35" fmla="*/ 47 h 140"/>
                <a:gd name="T36" fmla="*/ 31 w 134"/>
                <a:gd name="T37" fmla="*/ 46 h 140"/>
                <a:gd name="T38" fmla="*/ 44 w 134"/>
                <a:gd name="T39" fmla="*/ 47 h 140"/>
                <a:gd name="T40" fmla="*/ 46 w 134"/>
                <a:gd name="T41" fmla="*/ 49 h 140"/>
                <a:gd name="T42" fmla="*/ 44 w 134"/>
                <a:gd name="T43" fmla="*/ 50 h 140"/>
                <a:gd name="T44" fmla="*/ 41 w 134"/>
                <a:gd name="T45" fmla="*/ 51 h 140"/>
                <a:gd name="T46" fmla="*/ 41 w 134"/>
                <a:gd name="T47" fmla="*/ 53 h 140"/>
                <a:gd name="T48" fmla="*/ 44 w 134"/>
                <a:gd name="T49" fmla="*/ 55 h 140"/>
                <a:gd name="T50" fmla="*/ 48 w 134"/>
                <a:gd name="T51" fmla="*/ 55 h 140"/>
                <a:gd name="T52" fmla="*/ 52 w 134"/>
                <a:gd name="T53" fmla="*/ 58 h 140"/>
                <a:gd name="T54" fmla="*/ 49 w 134"/>
                <a:gd name="T55" fmla="*/ 60 h 140"/>
                <a:gd name="T56" fmla="*/ 46 w 134"/>
                <a:gd name="T57" fmla="*/ 61 h 140"/>
                <a:gd name="T58" fmla="*/ 42 w 134"/>
                <a:gd name="T59" fmla="*/ 62 h 140"/>
                <a:gd name="T60" fmla="*/ 55 w 134"/>
                <a:gd name="T61" fmla="*/ 70 h 140"/>
                <a:gd name="T62" fmla="*/ 54 w 134"/>
                <a:gd name="T63" fmla="*/ 67 h 140"/>
                <a:gd name="T64" fmla="*/ 51 w 134"/>
                <a:gd name="T65" fmla="*/ 66 h 140"/>
                <a:gd name="T66" fmla="*/ 51 w 134"/>
                <a:gd name="T67" fmla="*/ 64 h 140"/>
                <a:gd name="T68" fmla="*/ 55 w 134"/>
                <a:gd name="T69" fmla="*/ 63 h 140"/>
                <a:gd name="T70" fmla="*/ 60 w 134"/>
                <a:gd name="T71" fmla="*/ 65 h 140"/>
                <a:gd name="T72" fmla="*/ 65 w 134"/>
                <a:gd name="T73" fmla="*/ 67 h 140"/>
                <a:gd name="T74" fmla="*/ 52 w 134"/>
                <a:gd name="T75" fmla="*/ 48 h 140"/>
                <a:gd name="T76" fmla="*/ 52 w 134"/>
                <a:gd name="T77" fmla="*/ 35 h 140"/>
                <a:gd name="T78" fmla="*/ 37 w 134"/>
                <a:gd name="T79" fmla="*/ 18 h 140"/>
                <a:gd name="T80" fmla="*/ 18 w 134"/>
                <a:gd name="T81" fmla="*/ 5 h 140"/>
                <a:gd name="T82" fmla="*/ 6 w 134"/>
                <a:gd name="T83" fmla="*/ 2 h 140"/>
                <a:gd name="T84" fmla="*/ 15 w 134"/>
                <a:gd name="T85" fmla="*/ 6 h 140"/>
                <a:gd name="T86" fmla="*/ 23 w 134"/>
                <a:gd name="T87" fmla="*/ 11 h 140"/>
                <a:gd name="T88" fmla="*/ 29 w 134"/>
                <a:gd name="T89" fmla="*/ 18 h 140"/>
                <a:gd name="T90" fmla="*/ 7 w 134"/>
                <a:gd name="T91" fmla="*/ 15 h 140"/>
                <a:gd name="T92" fmla="*/ 16 w 134"/>
                <a:gd name="T93" fmla="*/ 18 h 140"/>
                <a:gd name="T94" fmla="*/ 26 w 134"/>
                <a:gd name="T95" fmla="*/ 21 h 140"/>
                <a:gd name="T96" fmla="*/ 32 w 134"/>
                <a:gd name="T97" fmla="*/ 21 h 14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34" h="140">
                  <a:moveTo>
                    <a:pt x="63" y="41"/>
                  </a:moveTo>
                  <a:lnTo>
                    <a:pt x="61" y="43"/>
                  </a:lnTo>
                  <a:lnTo>
                    <a:pt x="60" y="45"/>
                  </a:lnTo>
                  <a:lnTo>
                    <a:pt x="60" y="47"/>
                  </a:lnTo>
                  <a:lnTo>
                    <a:pt x="61" y="50"/>
                  </a:lnTo>
                  <a:lnTo>
                    <a:pt x="62" y="52"/>
                  </a:lnTo>
                  <a:lnTo>
                    <a:pt x="62" y="55"/>
                  </a:lnTo>
                  <a:lnTo>
                    <a:pt x="62" y="57"/>
                  </a:lnTo>
                  <a:lnTo>
                    <a:pt x="62" y="58"/>
                  </a:lnTo>
                  <a:lnTo>
                    <a:pt x="58" y="61"/>
                  </a:lnTo>
                  <a:lnTo>
                    <a:pt x="55" y="62"/>
                  </a:lnTo>
                  <a:lnTo>
                    <a:pt x="58" y="63"/>
                  </a:lnTo>
                  <a:lnTo>
                    <a:pt x="61" y="64"/>
                  </a:lnTo>
                  <a:lnTo>
                    <a:pt x="66" y="64"/>
                  </a:lnTo>
                  <a:lnTo>
                    <a:pt x="69" y="66"/>
                  </a:lnTo>
                  <a:lnTo>
                    <a:pt x="73" y="66"/>
                  </a:lnTo>
                  <a:lnTo>
                    <a:pt x="77" y="67"/>
                  </a:lnTo>
                  <a:lnTo>
                    <a:pt x="81" y="68"/>
                  </a:lnTo>
                  <a:lnTo>
                    <a:pt x="83" y="71"/>
                  </a:lnTo>
                  <a:lnTo>
                    <a:pt x="86" y="73"/>
                  </a:lnTo>
                  <a:lnTo>
                    <a:pt x="87" y="77"/>
                  </a:lnTo>
                  <a:lnTo>
                    <a:pt x="78" y="76"/>
                  </a:lnTo>
                  <a:lnTo>
                    <a:pt x="69" y="74"/>
                  </a:lnTo>
                  <a:lnTo>
                    <a:pt x="60" y="74"/>
                  </a:lnTo>
                  <a:lnTo>
                    <a:pt x="50" y="74"/>
                  </a:lnTo>
                  <a:lnTo>
                    <a:pt x="40" y="74"/>
                  </a:lnTo>
                  <a:lnTo>
                    <a:pt x="30" y="74"/>
                  </a:lnTo>
                  <a:lnTo>
                    <a:pt x="21" y="74"/>
                  </a:lnTo>
                  <a:lnTo>
                    <a:pt x="12" y="74"/>
                  </a:lnTo>
                  <a:lnTo>
                    <a:pt x="6" y="76"/>
                  </a:lnTo>
                  <a:lnTo>
                    <a:pt x="0" y="77"/>
                  </a:lnTo>
                  <a:lnTo>
                    <a:pt x="5" y="78"/>
                  </a:lnTo>
                  <a:lnTo>
                    <a:pt x="9" y="78"/>
                  </a:lnTo>
                  <a:lnTo>
                    <a:pt x="14" y="79"/>
                  </a:lnTo>
                  <a:lnTo>
                    <a:pt x="19" y="81"/>
                  </a:lnTo>
                  <a:lnTo>
                    <a:pt x="24" y="82"/>
                  </a:lnTo>
                  <a:lnTo>
                    <a:pt x="29" y="83"/>
                  </a:lnTo>
                  <a:lnTo>
                    <a:pt x="32" y="84"/>
                  </a:lnTo>
                  <a:lnTo>
                    <a:pt x="36" y="87"/>
                  </a:lnTo>
                  <a:lnTo>
                    <a:pt x="40" y="88"/>
                  </a:lnTo>
                  <a:lnTo>
                    <a:pt x="42" y="89"/>
                  </a:lnTo>
                  <a:lnTo>
                    <a:pt x="38" y="89"/>
                  </a:lnTo>
                  <a:lnTo>
                    <a:pt x="35" y="89"/>
                  </a:lnTo>
                  <a:lnTo>
                    <a:pt x="31" y="90"/>
                  </a:lnTo>
                  <a:lnTo>
                    <a:pt x="27" y="90"/>
                  </a:lnTo>
                  <a:lnTo>
                    <a:pt x="24" y="92"/>
                  </a:lnTo>
                  <a:lnTo>
                    <a:pt x="20" y="93"/>
                  </a:lnTo>
                  <a:lnTo>
                    <a:pt x="16" y="94"/>
                  </a:lnTo>
                  <a:lnTo>
                    <a:pt x="12" y="94"/>
                  </a:lnTo>
                  <a:lnTo>
                    <a:pt x="9" y="95"/>
                  </a:lnTo>
                  <a:lnTo>
                    <a:pt x="5" y="97"/>
                  </a:lnTo>
                  <a:lnTo>
                    <a:pt x="15" y="95"/>
                  </a:lnTo>
                  <a:lnTo>
                    <a:pt x="24" y="95"/>
                  </a:lnTo>
                  <a:lnTo>
                    <a:pt x="34" y="94"/>
                  </a:lnTo>
                  <a:lnTo>
                    <a:pt x="42" y="93"/>
                  </a:lnTo>
                  <a:lnTo>
                    <a:pt x="52" y="92"/>
                  </a:lnTo>
                  <a:lnTo>
                    <a:pt x="61" y="92"/>
                  </a:lnTo>
                  <a:lnTo>
                    <a:pt x="69" y="92"/>
                  </a:lnTo>
                  <a:lnTo>
                    <a:pt x="78" y="92"/>
                  </a:lnTo>
                  <a:lnTo>
                    <a:pt x="87" y="93"/>
                  </a:lnTo>
                  <a:lnTo>
                    <a:pt x="95" y="95"/>
                  </a:lnTo>
                  <a:lnTo>
                    <a:pt x="93" y="97"/>
                  </a:lnTo>
                  <a:lnTo>
                    <a:pt x="92" y="98"/>
                  </a:lnTo>
                  <a:lnTo>
                    <a:pt x="89" y="98"/>
                  </a:lnTo>
                  <a:lnTo>
                    <a:pt x="88" y="99"/>
                  </a:lnTo>
                  <a:lnTo>
                    <a:pt x="87" y="100"/>
                  </a:lnTo>
                  <a:lnTo>
                    <a:pt x="84" y="100"/>
                  </a:lnTo>
                  <a:lnTo>
                    <a:pt x="83" y="100"/>
                  </a:lnTo>
                  <a:lnTo>
                    <a:pt x="81" y="102"/>
                  </a:lnTo>
                  <a:lnTo>
                    <a:pt x="79" y="102"/>
                  </a:lnTo>
                  <a:lnTo>
                    <a:pt x="78" y="102"/>
                  </a:lnTo>
                  <a:lnTo>
                    <a:pt x="81" y="105"/>
                  </a:lnTo>
                  <a:lnTo>
                    <a:pt x="83" y="108"/>
                  </a:lnTo>
                  <a:lnTo>
                    <a:pt x="86" y="109"/>
                  </a:lnTo>
                  <a:lnTo>
                    <a:pt x="88" y="110"/>
                  </a:lnTo>
                  <a:lnTo>
                    <a:pt x="91" y="110"/>
                  </a:lnTo>
                  <a:lnTo>
                    <a:pt x="93" y="110"/>
                  </a:lnTo>
                  <a:lnTo>
                    <a:pt x="95" y="110"/>
                  </a:lnTo>
                  <a:lnTo>
                    <a:pt x="98" y="111"/>
                  </a:lnTo>
                  <a:lnTo>
                    <a:pt x="102" y="113"/>
                  </a:lnTo>
                  <a:lnTo>
                    <a:pt x="104" y="116"/>
                  </a:lnTo>
                  <a:lnTo>
                    <a:pt x="102" y="116"/>
                  </a:lnTo>
                  <a:lnTo>
                    <a:pt x="99" y="118"/>
                  </a:lnTo>
                  <a:lnTo>
                    <a:pt x="97" y="119"/>
                  </a:lnTo>
                  <a:lnTo>
                    <a:pt x="95" y="120"/>
                  </a:lnTo>
                  <a:lnTo>
                    <a:pt x="93" y="120"/>
                  </a:lnTo>
                  <a:lnTo>
                    <a:pt x="91" y="121"/>
                  </a:lnTo>
                  <a:lnTo>
                    <a:pt x="88" y="123"/>
                  </a:lnTo>
                  <a:lnTo>
                    <a:pt x="86" y="124"/>
                  </a:lnTo>
                  <a:lnTo>
                    <a:pt x="83" y="124"/>
                  </a:lnTo>
                  <a:lnTo>
                    <a:pt x="81" y="125"/>
                  </a:lnTo>
                  <a:lnTo>
                    <a:pt x="89" y="140"/>
                  </a:lnTo>
                  <a:lnTo>
                    <a:pt x="110" y="140"/>
                  </a:lnTo>
                  <a:lnTo>
                    <a:pt x="110" y="137"/>
                  </a:lnTo>
                  <a:lnTo>
                    <a:pt x="109" y="135"/>
                  </a:lnTo>
                  <a:lnTo>
                    <a:pt x="108" y="134"/>
                  </a:lnTo>
                  <a:lnTo>
                    <a:pt x="105" y="133"/>
                  </a:lnTo>
                  <a:lnTo>
                    <a:pt x="104" y="133"/>
                  </a:lnTo>
                  <a:lnTo>
                    <a:pt x="102" y="131"/>
                  </a:lnTo>
                  <a:lnTo>
                    <a:pt x="100" y="130"/>
                  </a:lnTo>
                  <a:lnTo>
                    <a:pt x="100" y="129"/>
                  </a:lnTo>
                  <a:lnTo>
                    <a:pt x="102" y="128"/>
                  </a:lnTo>
                  <a:lnTo>
                    <a:pt x="104" y="125"/>
                  </a:lnTo>
                  <a:lnTo>
                    <a:pt x="108" y="125"/>
                  </a:lnTo>
                  <a:lnTo>
                    <a:pt x="110" y="126"/>
                  </a:lnTo>
                  <a:lnTo>
                    <a:pt x="114" y="126"/>
                  </a:lnTo>
                  <a:lnTo>
                    <a:pt x="118" y="128"/>
                  </a:lnTo>
                  <a:lnTo>
                    <a:pt x="120" y="129"/>
                  </a:lnTo>
                  <a:lnTo>
                    <a:pt x="124" y="130"/>
                  </a:lnTo>
                  <a:lnTo>
                    <a:pt x="126" y="133"/>
                  </a:lnTo>
                  <a:lnTo>
                    <a:pt x="129" y="134"/>
                  </a:lnTo>
                  <a:lnTo>
                    <a:pt x="131" y="136"/>
                  </a:lnTo>
                  <a:lnTo>
                    <a:pt x="134" y="140"/>
                  </a:lnTo>
                  <a:lnTo>
                    <a:pt x="104" y="95"/>
                  </a:lnTo>
                  <a:lnTo>
                    <a:pt x="117" y="95"/>
                  </a:lnTo>
                  <a:lnTo>
                    <a:pt x="112" y="82"/>
                  </a:lnTo>
                  <a:lnTo>
                    <a:pt x="104" y="69"/>
                  </a:lnTo>
                  <a:lnTo>
                    <a:pt x="95" y="57"/>
                  </a:lnTo>
                  <a:lnTo>
                    <a:pt x="86" y="45"/>
                  </a:lnTo>
                  <a:lnTo>
                    <a:pt x="74" y="35"/>
                  </a:lnTo>
                  <a:lnTo>
                    <a:pt x="62" y="25"/>
                  </a:lnTo>
                  <a:lnTo>
                    <a:pt x="48" y="17"/>
                  </a:lnTo>
                  <a:lnTo>
                    <a:pt x="35" y="10"/>
                  </a:lnTo>
                  <a:lnTo>
                    <a:pt x="21" y="4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7" y="5"/>
                  </a:lnTo>
                  <a:lnTo>
                    <a:pt x="24" y="8"/>
                  </a:lnTo>
                  <a:lnTo>
                    <a:pt x="30" y="11"/>
                  </a:lnTo>
                  <a:lnTo>
                    <a:pt x="35" y="14"/>
                  </a:lnTo>
                  <a:lnTo>
                    <a:pt x="41" y="17"/>
                  </a:lnTo>
                  <a:lnTo>
                    <a:pt x="46" y="21"/>
                  </a:lnTo>
                  <a:lnTo>
                    <a:pt x="50" y="25"/>
                  </a:lnTo>
                  <a:lnTo>
                    <a:pt x="53" y="30"/>
                  </a:lnTo>
                  <a:lnTo>
                    <a:pt x="57" y="36"/>
                  </a:lnTo>
                  <a:lnTo>
                    <a:pt x="6" y="27"/>
                  </a:lnTo>
                  <a:lnTo>
                    <a:pt x="9" y="29"/>
                  </a:lnTo>
                  <a:lnTo>
                    <a:pt x="14" y="30"/>
                  </a:lnTo>
                  <a:lnTo>
                    <a:pt x="19" y="32"/>
                  </a:lnTo>
                  <a:lnTo>
                    <a:pt x="25" y="34"/>
                  </a:lnTo>
                  <a:lnTo>
                    <a:pt x="31" y="36"/>
                  </a:lnTo>
                  <a:lnTo>
                    <a:pt x="37" y="39"/>
                  </a:lnTo>
                  <a:lnTo>
                    <a:pt x="45" y="40"/>
                  </a:lnTo>
                  <a:lnTo>
                    <a:pt x="51" y="41"/>
                  </a:lnTo>
                  <a:lnTo>
                    <a:pt x="57" y="42"/>
                  </a:lnTo>
                  <a:lnTo>
                    <a:pt x="63" y="42"/>
                  </a:lnTo>
                  <a:lnTo>
                    <a:pt x="63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388" name="Freeform 136"/>
            <p:cNvSpPr>
              <a:spLocks/>
            </p:cNvSpPr>
            <p:nvPr/>
          </p:nvSpPr>
          <p:spPr bwMode="auto">
            <a:xfrm>
              <a:off x="2476" y="886"/>
              <a:ext cx="34" cy="45"/>
            </a:xfrm>
            <a:custGeom>
              <a:avLst/>
              <a:gdLst>
                <a:gd name="T0" fmla="*/ 6 w 68"/>
                <a:gd name="T1" fmla="*/ 40 h 89"/>
                <a:gd name="T2" fmla="*/ 6 w 68"/>
                <a:gd name="T3" fmla="*/ 37 h 89"/>
                <a:gd name="T4" fmla="*/ 6 w 68"/>
                <a:gd name="T5" fmla="*/ 34 h 89"/>
                <a:gd name="T6" fmla="*/ 6 w 68"/>
                <a:gd name="T7" fmla="*/ 32 h 89"/>
                <a:gd name="T8" fmla="*/ 6 w 68"/>
                <a:gd name="T9" fmla="*/ 30 h 89"/>
                <a:gd name="T10" fmla="*/ 4 w 68"/>
                <a:gd name="T11" fmla="*/ 27 h 89"/>
                <a:gd name="T12" fmla="*/ 6 w 68"/>
                <a:gd name="T13" fmla="*/ 26 h 89"/>
                <a:gd name="T14" fmla="*/ 8 w 68"/>
                <a:gd name="T15" fmla="*/ 25 h 89"/>
                <a:gd name="T16" fmla="*/ 10 w 68"/>
                <a:gd name="T17" fmla="*/ 24 h 89"/>
                <a:gd name="T18" fmla="*/ 11 w 68"/>
                <a:gd name="T19" fmla="*/ 24 h 89"/>
                <a:gd name="T20" fmla="*/ 13 w 68"/>
                <a:gd name="T21" fmla="*/ 25 h 89"/>
                <a:gd name="T22" fmla="*/ 14 w 68"/>
                <a:gd name="T23" fmla="*/ 29 h 89"/>
                <a:gd name="T24" fmla="*/ 13 w 68"/>
                <a:gd name="T25" fmla="*/ 33 h 89"/>
                <a:gd name="T26" fmla="*/ 11 w 68"/>
                <a:gd name="T27" fmla="*/ 37 h 89"/>
                <a:gd name="T28" fmla="*/ 11 w 68"/>
                <a:gd name="T29" fmla="*/ 40 h 89"/>
                <a:gd name="T30" fmla="*/ 11 w 68"/>
                <a:gd name="T31" fmla="*/ 45 h 89"/>
                <a:gd name="T32" fmla="*/ 13 w 68"/>
                <a:gd name="T33" fmla="*/ 40 h 89"/>
                <a:gd name="T34" fmla="*/ 16 w 68"/>
                <a:gd name="T35" fmla="*/ 36 h 89"/>
                <a:gd name="T36" fmla="*/ 21 w 68"/>
                <a:gd name="T37" fmla="*/ 34 h 89"/>
                <a:gd name="T38" fmla="*/ 26 w 68"/>
                <a:gd name="T39" fmla="*/ 33 h 89"/>
                <a:gd name="T40" fmla="*/ 31 w 68"/>
                <a:gd name="T41" fmla="*/ 32 h 89"/>
                <a:gd name="T42" fmla="*/ 29 w 68"/>
                <a:gd name="T43" fmla="*/ 32 h 89"/>
                <a:gd name="T44" fmla="*/ 28 w 68"/>
                <a:gd name="T45" fmla="*/ 32 h 89"/>
                <a:gd name="T46" fmla="*/ 26 w 68"/>
                <a:gd name="T47" fmla="*/ 32 h 89"/>
                <a:gd name="T48" fmla="*/ 25 w 68"/>
                <a:gd name="T49" fmla="*/ 32 h 89"/>
                <a:gd name="T50" fmla="*/ 24 w 68"/>
                <a:gd name="T51" fmla="*/ 31 h 89"/>
                <a:gd name="T52" fmla="*/ 34 w 68"/>
                <a:gd name="T53" fmla="*/ 17 h 89"/>
                <a:gd name="T54" fmla="*/ 32 w 68"/>
                <a:gd name="T55" fmla="*/ 15 h 89"/>
                <a:gd name="T56" fmla="*/ 30 w 68"/>
                <a:gd name="T57" fmla="*/ 14 h 89"/>
                <a:gd name="T58" fmla="*/ 29 w 68"/>
                <a:gd name="T59" fmla="*/ 14 h 89"/>
                <a:gd name="T60" fmla="*/ 27 w 68"/>
                <a:gd name="T61" fmla="*/ 14 h 89"/>
                <a:gd name="T62" fmla="*/ 24 w 68"/>
                <a:gd name="T63" fmla="*/ 13 h 89"/>
                <a:gd name="T64" fmla="*/ 23 w 68"/>
                <a:gd name="T65" fmla="*/ 11 h 89"/>
                <a:gd name="T66" fmla="*/ 23 w 68"/>
                <a:gd name="T67" fmla="*/ 7 h 89"/>
                <a:gd name="T68" fmla="*/ 23 w 68"/>
                <a:gd name="T69" fmla="*/ 4 h 89"/>
                <a:gd name="T70" fmla="*/ 24 w 68"/>
                <a:gd name="T71" fmla="*/ 1 h 89"/>
                <a:gd name="T72" fmla="*/ 13 w 68"/>
                <a:gd name="T73" fmla="*/ 10 h 89"/>
                <a:gd name="T74" fmla="*/ 0 w 68"/>
                <a:gd name="T75" fmla="*/ 30 h 89"/>
                <a:gd name="T76" fmla="*/ 4 w 68"/>
                <a:gd name="T77" fmla="*/ 30 h 8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8" h="89">
                  <a:moveTo>
                    <a:pt x="8" y="58"/>
                  </a:moveTo>
                  <a:lnTo>
                    <a:pt x="11" y="79"/>
                  </a:lnTo>
                  <a:lnTo>
                    <a:pt x="11" y="75"/>
                  </a:lnTo>
                  <a:lnTo>
                    <a:pt x="12" y="73"/>
                  </a:lnTo>
                  <a:lnTo>
                    <a:pt x="12" y="70"/>
                  </a:lnTo>
                  <a:lnTo>
                    <a:pt x="12" y="68"/>
                  </a:lnTo>
                  <a:lnTo>
                    <a:pt x="12" y="65"/>
                  </a:lnTo>
                  <a:lnTo>
                    <a:pt x="12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0" y="55"/>
                  </a:lnTo>
                  <a:lnTo>
                    <a:pt x="8" y="53"/>
                  </a:lnTo>
                  <a:lnTo>
                    <a:pt x="10" y="51"/>
                  </a:lnTo>
                  <a:lnTo>
                    <a:pt x="12" y="51"/>
                  </a:lnTo>
                  <a:lnTo>
                    <a:pt x="13" y="50"/>
                  </a:lnTo>
                  <a:lnTo>
                    <a:pt x="16" y="49"/>
                  </a:lnTo>
                  <a:lnTo>
                    <a:pt x="17" y="48"/>
                  </a:lnTo>
                  <a:lnTo>
                    <a:pt x="20" y="47"/>
                  </a:lnTo>
                  <a:lnTo>
                    <a:pt x="21" y="47"/>
                  </a:lnTo>
                  <a:lnTo>
                    <a:pt x="22" y="47"/>
                  </a:lnTo>
                  <a:lnTo>
                    <a:pt x="25" y="47"/>
                  </a:lnTo>
                  <a:lnTo>
                    <a:pt x="26" y="49"/>
                  </a:lnTo>
                  <a:lnTo>
                    <a:pt x="27" y="54"/>
                  </a:lnTo>
                  <a:lnTo>
                    <a:pt x="27" y="58"/>
                  </a:lnTo>
                  <a:lnTo>
                    <a:pt x="26" y="61"/>
                  </a:lnTo>
                  <a:lnTo>
                    <a:pt x="25" y="65"/>
                  </a:lnTo>
                  <a:lnTo>
                    <a:pt x="23" y="69"/>
                  </a:lnTo>
                  <a:lnTo>
                    <a:pt x="22" y="73"/>
                  </a:lnTo>
                  <a:lnTo>
                    <a:pt x="21" y="76"/>
                  </a:lnTo>
                  <a:lnTo>
                    <a:pt x="21" y="80"/>
                  </a:lnTo>
                  <a:lnTo>
                    <a:pt x="20" y="84"/>
                  </a:lnTo>
                  <a:lnTo>
                    <a:pt x="21" y="89"/>
                  </a:lnTo>
                  <a:lnTo>
                    <a:pt x="22" y="82"/>
                  </a:lnTo>
                  <a:lnTo>
                    <a:pt x="25" y="79"/>
                  </a:lnTo>
                  <a:lnTo>
                    <a:pt x="27" y="75"/>
                  </a:lnTo>
                  <a:lnTo>
                    <a:pt x="32" y="71"/>
                  </a:lnTo>
                  <a:lnTo>
                    <a:pt x="36" y="70"/>
                  </a:lnTo>
                  <a:lnTo>
                    <a:pt x="41" y="68"/>
                  </a:lnTo>
                  <a:lnTo>
                    <a:pt x="46" y="66"/>
                  </a:lnTo>
                  <a:lnTo>
                    <a:pt x="52" y="65"/>
                  </a:lnTo>
                  <a:lnTo>
                    <a:pt x="57" y="65"/>
                  </a:lnTo>
                  <a:lnTo>
                    <a:pt x="62" y="64"/>
                  </a:lnTo>
                  <a:lnTo>
                    <a:pt x="60" y="64"/>
                  </a:lnTo>
                  <a:lnTo>
                    <a:pt x="58" y="64"/>
                  </a:lnTo>
                  <a:lnTo>
                    <a:pt x="57" y="64"/>
                  </a:lnTo>
                  <a:lnTo>
                    <a:pt x="56" y="64"/>
                  </a:lnTo>
                  <a:lnTo>
                    <a:pt x="54" y="64"/>
                  </a:lnTo>
                  <a:lnTo>
                    <a:pt x="52" y="64"/>
                  </a:lnTo>
                  <a:lnTo>
                    <a:pt x="51" y="64"/>
                  </a:lnTo>
                  <a:lnTo>
                    <a:pt x="49" y="64"/>
                  </a:lnTo>
                  <a:lnTo>
                    <a:pt x="48" y="63"/>
                  </a:lnTo>
                  <a:lnTo>
                    <a:pt x="47" y="61"/>
                  </a:lnTo>
                  <a:lnTo>
                    <a:pt x="68" y="34"/>
                  </a:lnTo>
                  <a:lnTo>
                    <a:pt x="67" y="33"/>
                  </a:lnTo>
                  <a:lnTo>
                    <a:pt x="64" y="30"/>
                  </a:lnTo>
                  <a:lnTo>
                    <a:pt x="63" y="29"/>
                  </a:lnTo>
                  <a:lnTo>
                    <a:pt x="62" y="28"/>
                  </a:lnTo>
                  <a:lnTo>
                    <a:pt x="60" y="28"/>
                  </a:lnTo>
                  <a:lnTo>
                    <a:pt x="59" y="27"/>
                  </a:lnTo>
                  <a:lnTo>
                    <a:pt x="58" y="27"/>
                  </a:lnTo>
                  <a:lnTo>
                    <a:pt x="56" y="27"/>
                  </a:lnTo>
                  <a:lnTo>
                    <a:pt x="53" y="28"/>
                  </a:lnTo>
                  <a:lnTo>
                    <a:pt x="51" y="29"/>
                  </a:lnTo>
                  <a:lnTo>
                    <a:pt x="48" y="26"/>
                  </a:lnTo>
                  <a:lnTo>
                    <a:pt x="47" y="23"/>
                  </a:lnTo>
                  <a:lnTo>
                    <a:pt x="46" y="21"/>
                  </a:lnTo>
                  <a:lnTo>
                    <a:pt x="46" y="17"/>
                  </a:lnTo>
                  <a:lnTo>
                    <a:pt x="46" y="14"/>
                  </a:lnTo>
                  <a:lnTo>
                    <a:pt x="46" y="12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2"/>
                  </a:lnTo>
                  <a:lnTo>
                    <a:pt x="47" y="0"/>
                  </a:lnTo>
                  <a:lnTo>
                    <a:pt x="26" y="19"/>
                  </a:lnTo>
                  <a:lnTo>
                    <a:pt x="38" y="19"/>
                  </a:lnTo>
                  <a:lnTo>
                    <a:pt x="0" y="59"/>
                  </a:lnTo>
                  <a:lnTo>
                    <a:pt x="8" y="59"/>
                  </a:lnTo>
                  <a:lnTo>
                    <a:pt x="8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389" name="Freeform 137"/>
            <p:cNvSpPr>
              <a:spLocks/>
            </p:cNvSpPr>
            <p:nvPr/>
          </p:nvSpPr>
          <p:spPr bwMode="auto">
            <a:xfrm>
              <a:off x="2540" y="886"/>
              <a:ext cx="45" cy="10"/>
            </a:xfrm>
            <a:custGeom>
              <a:avLst/>
              <a:gdLst>
                <a:gd name="T0" fmla="*/ 0 w 90"/>
                <a:gd name="T1" fmla="*/ 10 h 21"/>
                <a:gd name="T2" fmla="*/ 23 w 90"/>
                <a:gd name="T3" fmla="*/ 8 h 21"/>
                <a:gd name="T4" fmla="*/ 22 w 90"/>
                <a:gd name="T5" fmla="*/ 6 h 21"/>
                <a:gd name="T6" fmla="*/ 45 w 90"/>
                <a:gd name="T7" fmla="*/ 6 h 21"/>
                <a:gd name="T8" fmla="*/ 29 w 90"/>
                <a:gd name="T9" fmla="*/ 5 h 21"/>
                <a:gd name="T10" fmla="*/ 26 w 90"/>
                <a:gd name="T11" fmla="*/ 2 h 21"/>
                <a:gd name="T12" fmla="*/ 23 w 90"/>
                <a:gd name="T13" fmla="*/ 0 h 21"/>
                <a:gd name="T14" fmla="*/ 21 w 90"/>
                <a:gd name="T15" fmla="*/ 0 h 21"/>
                <a:gd name="T16" fmla="*/ 18 w 90"/>
                <a:gd name="T17" fmla="*/ 1 h 21"/>
                <a:gd name="T18" fmla="*/ 15 w 90"/>
                <a:gd name="T19" fmla="*/ 2 h 21"/>
                <a:gd name="T20" fmla="*/ 12 w 90"/>
                <a:gd name="T21" fmla="*/ 4 h 21"/>
                <a:gd name="T22" fmla="*/ 9 w 90"/>
                <a:gd name="T23" fmla="*/ 6 h 21"/>
                <a:gd name="T24" fmla="*/ 6 w 90"/>
                <a:gd name="T25" fmla="*/ 8 h 21"/>
                <a:gd name="T26" fmla="*/ 3 w 90"/>
                <a:gd name="T27" fmla="*/ 9 h 21"/>
                <a:gd name="T28" fmla="*/ 0 w 90"/>
                <a:gd name="T29" fmla="*/ 10 h 21"/>
                <a:gd name="T30" fmla="*/ 0 w 90"/>
                <a:gd name="T31" fmla="*/ 10 h 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0" h="21">
                  <a:moveTo>
                    <a:pt x="0" y="21"/>
                  </a:moveTo>
                  <a:lnTo>
                    <a:pt x="45" y="16"/>
                  </a:lnTo>
                  <a:lnTo>
                    <a:pt x="43" y="13"/>
                  </a:lnTo>
                  <a:lnTo>
                    <a:pt x="90" y="13"/>
                  </a:lnTo>
                  <a:lnTo>
                    <a:pt x="57" y="10"/>
                  </a:lnTo>
                  <a:lnTo>
                    <a:pt x="52" y="4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5" y="2"/>
                  </a:lnTo>
                  <a:lnTo>
                    <a:pt x="29" y="4"/>
                  </a:lnTo>
                  <a:lnTo>
                    <a:pt x="24" y="8"/>
                  </a:lnTo>
                  <a:lnTo>
                    <a:pt x="18" y="13"/>
                  </a:lnTo>
                  <a:lnTo>
                    <a:pt x="12" y="16"/>
                  </a:lnTo>
                  <a:lnTo>
                    <a:pt x="5" y="19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390" name="Freeform 138"/>
            <p:cNvSpPr>
              <a:spLocks/>
            </p:cNvSpPr>
            <p:nvPr/>
          </p:nvSpPr>
          <p:spPr bwMode="auto">
            <a:xfrm>
              <a:off x="2530" y="896"/>
              <a:ext cx="7" cy="2"/>
            </a:xfrm>
            <a:custGeom>
              <a:avLst/>
              <a:gdLst>
                <a:gd name="T0" fmla="*/ 0 w 15"/>
                <a:gd name="T1" fmla="*/ 2 h 4"/>
                <a:gd name="T2" fmla="*/ 7 w 15"/>
                <a:gd name="T3" fmla="*/ 2 h 4"/>
                <a:gd name="T4" fmla="*/ 7 w 15"/>
                <a:gd name="T5" fmla="*/ 0 h 4"/>
                <a:gd name="T6" fmla="*/ 0 w 15"/>
                <a:gd name="T7" fmla="*/ 0 h 4"/>
                <a:gd name="T8" fmla="*/ 0 w 15"/>
                <a:gd name="T9" fmla="*/ 2 h 4"/>
                <a:gd name="T10" fmla="*/ 0 w 15"/>
                <a:gd name="T11" fmla="*/ 2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4">
                  <a:moveTo>
                    <a:pt x="0" y="4"/>
                  </a:moveTo>
                  <a:lnTo>
                    <a:pt x="15" y="4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391" name="Freeform 139"/>
            <p:cNvSpPr>
              <a:spLocks/>
            </p:cNvSpPr>
            <p:nvPr/>
          </p:nvSpPr>
          <p:spPr bwMode="auto">
            <a:xfrm>
              <a:off x="2475" y="904"/>
              <a:ext cx="7" cy="9"/>
            </a:xfrm>
            <a:custGeom>
              <a:avLst/>
              <a:gdLst>
                <a:gd name="T0" fmla="*/ 7 w 15"/>
                <a:gd name="T1" fmla="*/ 1 h 20"/>
                <a:gd name="T2" fmla="*/ 6 w 15"/>
                <a:gd name="T3" fmla="*/ 0 h 20"/>
                <a:gd name="T4" fmla="*/ 0 w 15"/>
                <a:gd name="T5" fmla="*/ 9 h 20"/>
                <a:gd name="T6" fmla="*/ 1 w 15"/>
                <a:gd name="T7" fmla="*/ 9 h 20"/>
                <a:gd name="T8" fmla="*/ 7 w 15"/>
                <a:gd name="T9" fmla="*/ 1 h 20"/>
                <a:gd name="T10" fmla="*/ 7 w 15"/>
                <a:gd name="T11" fmla="*/ 1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0">
                  <a:moveTo>
                    <a:pt x="15" y="3"/>
                  </a:moveTo>
                  <a:lnTo>
                    <a:pt x="12" y="0"/>
                  </a:lnTo>
                  <a:lnTo>
                    <a:pt x="0" y="19"/>
                  </a:lnTo>
                  <a:lnTo>
                    <a:pt x="3" y="20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392" name="Freeform 140"/>
            <p:cNvSpPr>
              <a:spLocks/>
            </p:cNvSpPr>
            <p:nvPr/>
          </p:nvSpPr>
          <p:spPr bwMode="auto">
            <a:xfrm>
              <a:off x="2603" y="904"/>
              <a:ext cx="10" cy="3"/>
            </a:xfrm>
            <a:custGeom>
              <a:avLst/>
              <a:gdLst>
                <a:gd name="T0" fmla="*/ 9 w 21"/>
                <a:gd name="T1" fmla="*/ 2 h 6"/>
                <a:gd name="T2" fmla="*/ 0 w 21"/>
                <a:gd name="T3" fmla="*/ 0 h 6"/>
                <a:gd name="T4" fmla="*/ 0 w 21"/>
                <a:gd name="T5" fmla="*/ 2 h 6"/>
                <a:gd name="T6" fmla="*/ 10 w 21"/>
                <a:gd name="T7" fmla="*/ 3 h 6"/>
                <a:gd name="T8" fmla="*/ 10 w 21"/>
                <a:gd name="T9" fmla="*/ 2 h 6"/>
                <a:gd name="T10" fmla="*/ 10 w 21"/>
                <a:gd name="T11" fmla="*/ 2 h 6"/>
                <a:gd name="T12" fmla="*/ 9 w 21"/>
                <a:gd name="T13" fmla="*/ 2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6">
                  <a:moveTo>
                    <a:pt x="19" y="4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393" name="Freeform 141"/>
            <p:cNvSpPr>
              <a:spLocks/>
            </p:cNvSpPr>
            <p:nvPr/>
          </p:nvSpPr>
          <p:spPr bwMode="auto">
            <a:xfrm>
              <a:off x="2518" y="907"/>
              <a:ext cx="14" cy="4"/>
            </a:xfrm>
            <a:custGeom>
              <a:avLst/>
              <a:gdLst>
                <a:gd name="T0" fmla="*/ 14 w 27"/>
                <a:gd name="T1" fmla="*/ 3 h 9"/>
                <a:gd name="T2" fmla="*/ 1 w 27"/>
                <a:gd name="T3" fmla="*/ 0 h 9"/>
                <a:gd name="T4" fmla="*/ 0 w 27"/>
                <a:gd name="T5" fmla="*/ 2 h 9"/>
                <a:gd name="T6" fmla="*/ 14 w 27"/>
                <a:gd name="T7" fmla="*/ 4 h 9"/>
                <a:gd name="T8" fmla="*/ 14 w 27"/>
                <a:gd name="T9" fmla="*/ 3 h 9"/>
                <a:gd name="T10" fmla="*/ 14 w 27"/>
                <a:gd name="T11" fmla="*/ 3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9">
                  <a:moveTo>
                    <a:pt x="27" y="7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27" y="9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394" name="Freeform 142"/>
            <p:cNvSpPr>
              <a:spLocks/>
            </p:cNvSpPr>
            <p:nvPr/>
          </p:nvSpPr>
          <p:spPr bwMode="auto">
            <a:xfrm>
              <a:off x="2567" y="909"/>
              <a:ext cx="9" cy="2"/>
            </a:xfrm>
            <a:custGeom>
              <a:avLst/>
              <a:gdLst>
                <a:gd name="T0" fmla="*/ 9 w 18"/>
                <a:gd name="T1" fmla="*/ 0 h 5"/>
                <a:gd name="T2" fmla="*/ 0 w 18"/>
                <a:gd name="T3" fmla="*/ 0 h 5"/>
                <a:gd name="T4" fmla="*/ 9 w 18"/>
                <a:gd name="T5" fmla="*/ 2 h 5"/>
                <a:gd name="T6" fmla="*/ 9 w 18"/>
                <a:gd name="T7" fmla="*/ 0 h 5"/>
                <a:gd name="T8" fmla="*/ 9 w 18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5">
                  <a:moveTo>
                    <a:pt x="18" y="0"/>
                  </a:moveTo>
                  <a:lnTo>
                    <a:pt x="0" y="0"/>
                  </a:lnTo>
                  <a:lnTo>
                    <a:pt x="18" y="5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395" name="Freeform 143"/>
            <p:cNvSpPr>
              <a:spLocks/>
            </p:cNvSpPr>
            <p:nvPr/>
          </p:nvSpPr>
          <p:spPr bwMode="auto">
            <a:xfrm>
              <a:off x="2579" y="909"/>
              <a:ext cx="16" cy="4"/>
            </a:xfrm>
            <a:custGeom>
              <a:avLst/>
              <a:gdLst>
                <a:gd name="T0" fmla="*/ 16 w 34"/>
                <a:gd name="T1" fmla="*/ 1 h 9"/>
                <a:gd name="T2" fmla="*/ 14 w 34"/>
                <a:gd name="T3" fmla="*/ 1 h 9"/>
                <a:gd name="T4" fmla="*/ 12 w 34"/>
                <a:gd name="T5" fmla="*/ 1 h 9"/>
                <a:gd name="T6" fmla="*/ 11 w 34"/>
                <a:gd name="T7" fmla="*/ 1 h 9"/>
                <a:gd name="T8" fmla="*/ 9 w 34"/>
                <a:gd name="T9" fmla="*/ 1 h 9"/>
                <a:gd name="T10" fmla="*/ 8 w 34"/>
                <a:gd name="T11" fmla="*/ 1 h 9"/>
                <a:gd name="T12" fmla="*/ 6 w 34"/>
                <a:gd name="T13" fmla="*/ 0 h 9"/>
                <a:gd name="T14" fmla="*/ 5 w 34"/>
                <a:gd name="T15" fmla="*/ 0 h 9"/>
                <a:gd name="T16" fmla="*/ 3 w 34"/>
                <a:gd name="T17" fmla="*/ 0 h 9"/>
                <a:gd name="T18" fmla="*/ 2 w 34"/>
                <a:gd name="T19" fmla="*/ 0 h 9"/>
                <a:gd name="T20" fmla="*/ 0 w 34"/>
                <a:gd name="T21" fmla="*/ 0 h 9"/>
                <a:gd name="T22" fmla="*/ 0 w 34"/>
                <a:gd name="T23" fmla="*/ 2 h 9"/>
                <a:gd name="T24" fmla="*/ 16 w 34"/>
                <a:gd name="T25" fmla="*/ 4 h 9"/>
                <a:gd name="T26" fmla="*/ 16 w 34"/>
                <a:gd name="T27" fmla="*/ 1 h 9"/>
                <a:gd name="T28" fmla="*/ 16 w 34"/>
                <a:gd name="T29" fmla="*/ 1 h 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4" h="9">
                  <a:moveTo>
                    <a:pt x="34" y="3"/>
                  </a:moveTo>
                  <a:lnTo>
                    <a:pt x="30" y="3"/>
                  </a:lnTo>
                  <a:lnTo>
                    <a:pt x="26" y="3"/>
                  </a:lnTo>
                  <a:lnTo>
                    <a:pt x="23" y="3"/>
                  </a:lnTo>
                  <a:lnTo>
                    <a:pt x="20" y="3"/>
                  </a:lnTo>
                  <a:lnTo>
                    <a:pt x="16" y="3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34" y="9"/>
                  </a:lnTo>
                  <a:lnTo>
                    <a:pt x="3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396" name="Freeform 144"/>
            <p:cNvSpPr>
              <a:spLocks/>
            </p:cNvSpPr>
            <p:nvPr/>
          </p:nvSpPr>
          <p:spPr bwMode="auto">
            <a:xfrm>
              <a:off x="2507" y="914"/>
              <a:ext cx="8" cy="4"/>
            </a:xfrm>
            <a:custGeom>
              <a:avLst/>
              <a:gdLst>
                <a:gd name="T0" fmla="*/ 8 w 15"/>
                <a:gd name="T1" fmla="*/ 4 h 9"/>
                <a:gd name="T2" fmla="*/ 6 w 15"/>
                <a:gd name="T3" fmla="*/ 0 h 9"/>
                <a:gd name="T4" fmla="*/ 0 w 15"/>
                <a:gd name="T5" fmla="*/ 0 h 9"/>
                <a:gd name="T6" fmla="*/ 8 w 15"/>
                <a:gd name="T7" fmla="*/ 4 h 9"/>
                <a:gd name="T8" fmla="*/ 8 w 15"/>
                <a:gd name="T9" fmla="*/ 4 h 9"/>
                <a:gd name="T10" fmla="*/ 8 w 15"/>
                <a:gd name="T11" fmla="*/ 4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9">
                  <a:moveTo>
                    <a:pt x="15" y="8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15" y="9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397" name="Freeform 145"/>
            <p:cNvSpPr>
              <a:spLocks/>
            </p:cNvSpPr>
            <p:nvPr/>
          </p:nvSpPr>
          <p:spPr bwMode="auto">
            <a:xfrm>
              <a:off x="2546" y="913"/>
              <a:ext cx="14" cy="4"/>
            </a:xfrm>
            <a:custGeom>
              <a:avLst/>
              <a:gdLst>
                <a:gd name="T0" fmla="*/ 14 w 27"/>
                <a:gd name="T1" fmla="*/ 3 h 8"/>
                <a:gd name="T2" fmla="*/ 0 w 27"/>
                <a:gd name="T3" fmla="*/ 0 h 8"/>
                <a:gd name="T4" fmla="*/ 0 w 27"/>
                <a:gd name="T5" fmla="*/ 1 h 8"/>
                <a:gd name="T6" fmla="*/ 13 w 27"/>
                <a:gd name="T7" fmla="*/ 4 h 8"/>
                <a:gd name="T8" fmla="*/ 14 w 27"/>
                <a:gd name="T9" fmla="*/ 3 h 8"/>
                <a:gd name="T10" fmla="*/ 14 w 27"/>
                <a:gd name="T11" fmla="*/ 3 h 8"/>
                <a:gd name="T12" fmla="*/ 14 w 27"/>
                <a:gd name="T13" fmla="*/ 3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8">
                  <a:moveTo>
                    <a:pt x="27" y="5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6" y="8"/>
                  </a:lnTo>
                  <a:lnTo>
                    <a:pt x="27" y="6"/>
                  </a:lnTo>
                  <a:lnTo>
                    <a:pt x="27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398" name="Freeform 146"/>
            <p:cNvSpPr>
              <a:spLocks/>
            </p:cNvSpPr>
            <p:nvPr/>
          </p:nvSpPr>
          <p:spPr bwMode="auto">
            <a:xfrm>
              <a:off x="2465" y="917"/>
              <a:ext cx="13" cy="8"/>
            </a:xfrm>
            <a:custGeom>
              <a:avLst/>
              <a:gdLst>
                <a:gd name="T0" fmla="*/ 8 w 26"/>
                <a:gd name="T1" fmla="*/ 0 h 15"/>
                <a:gd name="T2" fmla="*/ 0 w 26"/>
                <a:gd name="T3" fmla="*/ 0 h 15"/>
                <a:gd name="T4" fmla="*/ 13 w 26"/>
                <a:gd name="T5" fmla="*/ 8 h 15"/>
                <a:gd name="T6" fmla="*/ 8 w 26"/>
                <a:gd name="T7" fmla="*/ 0 h 15"/>
                <a:gd name="T8" fmla="*/ 8 w 26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5">
                  <a:moveTo>
                    <a:pt x="15" y="0"/>
                  </a:moveTo>
                  <a:lnTo>
                    <a:pt x="0" y="0"/>
                  </a:lnTo>
                  <a:lnTo>
                    <a:pt x="26" y="15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399" name="Freeform 147"/>
            <p:cNvSpPr>
              <a:spLocks/>
            </p:cNvSpPr>
            <p:nvPr/>
          </p:nvSpPr>
          <p:spPr bwMode="auto">
            <a:xfrm>
              <a:off x="2463" y="921"/>
              <a:ext cx="4" cy="7"/>
            </a:xfrm>
            <a:custGeom>
              <a:avLst/>
              <a:gdLst>
                <a:gd name="T0" fmla="*/ 0 w 8"/>
                <a:gd name="T1" fmla="*/ 0 h 13"/>
                <a:gd name="T2" fmla="*/ 0 w 8"/>
                <a:gd name="T3" fmla="*/ 7 h 13"/>
                <a:gd name="T4" fmla="*/ 4 w 8"/>
                <a:gd name="T5" fmla="*/ 7 h 13"/>
                <a:gd name="T6" fmla="*/ 0 w 8"/>
                <a:gd name="T7" fmla="*/ 1 h 13"/>
                <a:gd name="T8" fmla="*/ 0 w 8"/>
                <a:gd name="T9" fmla="*/ 1 h 13"/>
                <a:gd name="T10" fmla="*/ 0 w 8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13">
                  <a:moveTo>
                    <a:pt x="0" y="0"/>
                  </a:moveTo>
                  <a:lnTo>
                    <a:pt x="0" y="13"/>
                  </a:lnTo>
                  <a:lnTo>
                    <a:pt x="8" y="1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00" name="Freeform 148"/>
            <p:cNvSpPr>
              <a:spLocks/>
            </p:cNvSpPr>
            <p:nvPr/>
          </p:nvSpPr>
          <p:spPr bwMode="auto">
            <a:xfrm>
              <a:off x="2545" y="922"/>
              <a:ext cx="16" cy="3"/>
            </a:xfrm>
            <a:custGeom>
              <a:avLst/>
              <a:gdLst>
                <a:gd name="T0" fmla="*/ 16 w 34"/>
                <a:gd name="T1" fmla="*/ 3 h 6"/>
                <a:gd name="T2" fmla="*/ 14 w 34"/>
                <a:gd name="T3" fmla="*/ 2 h 6"/>
                <a:gd name="T4" fmla="*/ 0 w 34"/>
                <a:gd name="T5" fmla="*/ 0 h 6"/>
                <a:gd name="T6" fmla="*/ 16 w 34"/>
                <a:gd name="T7" fmla="*/ 3 h 6"/>
                <a:gd name="T8" fmla="*/ 16 w 34"/>
                <a:gd name="T9" fmla="*/ 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6">
                  <a:moveTo>
                    <a:pt x="34" y="6"/>
                  </a:moveTo>
                  <a:lnTo>
                    <a:pt x="30" y="4"/>
                  </a:lnTo>
                  <a:lnTo>
                    <a:pt x="0" y="0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01" name="Freeform 149"/>
            <p:cNvSpPr>
              <a:spLocks/>
            </p:cNvSpPr>
            <p:nvPr/>
          </p:nvSpPr>
          <p:spPr bwMode="auto">
            <a:xfrm>
              <a:off x="2585" y="923"/>
              <a:ext cx="6" cy="2"/>
            </a:xfrm>
            <a:custGeom>
              <a:avLst/>
              <a:gdLst>
                <a:gd name="T0" fmla="*/ 5 w 11"/>
                <a:gd name="T1" fmla="*/ 0 h 2"/>
                <a:gd name="T2" fmla="*/ 0 w 11"/>
                <a:gd name="T3" fmla="*/ 0 h 2"/>
                <a:gd name="T4" fmla="*/ 1 w 11"/>
                <a:gd name="T5" fmla="*/ 0 h 2"/>
                <a:gd name="T6" fmla="*/ 1 w 11"/>
                <a:gd name="T7" fmla="*/ 0 h 2"/>
                <a:gd name="T8" fmla="*/ 1 w 11"/>
                <a:gd name="T9" fmla="*/ 1 h 2"/>
                <a:gd name="T10" fmla="*/ 1 w 11"/>
                <a:gd name="T11" fmla="*/ 1 h 2"/>
                <a:gd name="T12" fmla="*/ 2 w 11"/>
                <a:gd name="T13" fmla="*/ 1 h 2"/>
                <a:gd name="T14" fmla="*/ 2 w 11"/>
                <a:gd name="T15" fmla="*/ 1 h 2"/>
                <a:gd name="T16" fmla="*/ 3 w 11"/>
                <a:gd name="T17" fmla="*/ 1 h 2"/>
                <a:gd name="T18" fmla="*/ 3 w 11"/>
                <a:gd name="T19" fmla="*/ 2 h 2"/>
                <a:gd name="T20" fmla="*/ 3 w 11"/>
                <a:gd name="T21" fmla="*/ 2 h 2"/>
                <a:gd name="T22" fmla="*/ 4 w 11"/>
                <a:gd name="T23" fmla="*/ 2 h 2"/>
                <a:gd name="T24" fmla="*/ 6 w 11"/>
                <a:gd name="T25" fmla="*/ 0 h 2"/>
                <a:gd name="T26" fmla="*/ 6 w 11"/>
                <a:gd name="T27" fmla="*/ 0 h 2"/>
                <a:gd name="T28" fmla="*/ 5 w 11"/>
                <a:gd name="T29" fmla="*/ 0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" h="2">
                  <a:moveTo>
                    <a:pt x="1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02" name="Freeform 150"/>
            <p:cNvSpPr>
              <a:spLocks/>
            </p:cNvSpPr>
            <p:nvPr/>
          </p:nvSpPr>
          <p:spPr bwMode="auto">
            <a:xfrm>
              <a:off x="2574" y="921"/>
              <a:ext cx="11" cy="2"/>
            </a:xfrm>
            <a:custGeom>
              <a:avLst/>
              <a:gdLst>
                <a:gd name="T0" fmla="*/ 0 w 22"/>
                <a:gd name="T1" fmla="*/ 0 h 5"/>
                <a:gd name="T2" fmla="*/ 0 w 22"/>
                <a:gd name="T3" fmla="*/ 2 h 5"/>
                <a:gd name="T4" fmla="*/ 11 w 22"/>
                <a:gd name="T5" fmla="*/ 2 h 5"/>
                <a:gd name="T6" fmla="*/ 10 w 22"/>
                <a:gd name="T7" fmla="*/ 2 h 5"/>
                <a:gd name="T8" fmla="*/ 9 w 22"/>
                <a:gd name="T9" fmla="*/ 2 h 5"/>
                <a:gd name="T10" fmla="*/ 8 w 22"/>
                <a:gd name="T11" fmla="*/ 1 h 5"/>
                <a:gd name="T12" fmla="*/ 7 w 22"/>
                <a:gd name="T13" fmla="*/ 0 h 5"/>
                <a:gd name="T14" fmla="*/ 6 w 22"/>
                <a:gd name="T15" fmla="*/ 0 h 5"/>
                <a:gd name="T16" fmla="*/ 5 w 22"/>
                <a:gd name="T17" fmla="*/ 0 h 5"/>
                <a:gd name="T18" fmla="*/ 4 w 22"/>
                <a:gd name="T19" fmla="*/ 0 h 5"/>
                <a:gd name="T20" fmla="*/ 2 w 22"/>
                <a:gd name="T21" fmla="*/ 0 h 5"/>
                <a:gd name="T22" fmla="*/ 1 w 22"/>
                <a:gd name="T23" fmla="*/ 0 h 5"/>
                <a:gd name="T24" fmla="*/ 0 w 22"/>
                <a:gd name="T25" fmla="*/ 0 h 5"/>
                <a:gd name="T26" fmla="*/ 0 w 22"/>
                <a:gd name="T27" fmla="*/ 0 h 5"/>
                <a:gd name="T28" fmla="*/ 0 w 22"/>
                <a:gd name="T29" fmla="*/ 0 h 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" h="5">
                  <a:moveTo>
                    <a:pt x="0" y="0"/>
                  </a:moveTo>
                  <a:lnTo>
                    <a:pt x="0" y="5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03" name="Freeform 151"/>
            <p:cNvSpPr>
              <a:spLocks/>
            </p:cNvSpPr>
            <p:nvPr/>
          </p:nvSpPr>
          <p:spPr bwMode="auto">
            <a:xfrm>
              <a:off x="2540" y="925"/>
              <a:ext cx="14" cy="3"/>
            </a:xfrm>
            <a:custGeom>
              <a:avLst/>
              <a:gdLst>
                <a:gd name="T0" fmla="*/ 0 w 28"/>
                <a:gd name="T1" fmla="*/ 2 h 6"/>
                <a:gd name="T2" fmla="*/ 14 w 28"/>
                <a:gd name="T3" fmla="*/ 3 h 6"/>
                <a:gd name="T4" fmla="*/ 14 w 28"/>
                <a:gd name="T5" fmla="*/ 2 h 6"/>
                <a:gd name="T6" fmla="*/ 0 w 28"/>
                <a:gd name="T7" fmla="*/ 0 h 6"/>
                <a:gd name="T8" fmla="*/ 0 w 28"/>
                <a:gd name="T9" fmla="*/ 2 h 6"/>
                <a:gd name="T10" fmla="*/ 0 w 28"/>
                <a:gd name="T11" fmla="*/ 2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6">
                  <a:moveTo>
                    <a:pt x="0" y="3"/>
                  </a:moveTo>
                  <a:lnTo>
                    <a:pt x="28" y="6"/>
                  </a:lnTo>
                  <a:lnTo>
                    <a:pt x="28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04" name="Freeform 152"/>
            <p:cNvSpPr>
              <a:spLocks/>
            </p:cNvSpPr>
            <p:nvPr/>
          </p:nvSpPr>
          <p:spPr bwMode="auto">
            <a:xfrm>
              <a:off x="2499" y="928"/>
              <a:ext cx="3" cy="5"/>
            </a:xfrm>
            <a:custGeom>
              <a:avLst/>
              <a:gdLst>
                <a:gd name="T0" fmla="*/ 1 w 7"/>
                <a:gd name="T1" fmla="*/ 5 h 12"/>
                <a:gd name="T2" fmla="*/ 3 w 7"/>
                <a:gd name="T3" fmla="*/ 0 h 12"/>
                <a:gd name="T4" fmla="*/ 0 w 7"/>
                <a:gd name="T5" fmla="*/ 5 h 12"/>
                <a:gd name="T6" fmla="*/ 1 w 7"/>
                <a:gd name="T7" fmla="*/ 5 h 12"/>
                <a:gd name="T8" fmla="*/ 1 w 7"/>
                <a:gd name="T9" fmla="*/ 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2">
                  <a:moveTo>
                    <a:pt x="3" y="12"/>
                  </a:moveTo>
                  <a:lnTo>
                    <a:pt x="7" y="0"/>
                  </a:lnTo>
                  <a:lnTo>
                    <a:pt x="0" y="12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05" name="Freeform 153"/>
            <p:cNvSpPr>
              <a:spLocks/>
            </p:cNvSpPr>
            <p:nvPr/>
          </p:nvSpPr>
          <p:spPr bwMode="auto">
            <a:xfrm>
              <a:off x="2475" y="928"/>
              <a:ext cx="6" cy="7"/>
            </a:xfrm>
            <a:custGeom>
              <a:avLst/>
              <a:gdLst>
                <a:gd name="T0" fmla="*/ 2 w 12"/>
                <a:gd name="T1" fmla="*/ 0 h 13"/>
                <a:gd name="T2" fmla="*/ 1 w 12"/>
                <a:gd name="T3" fmla="*/ 2 h 13"/>
                <a:gd name="T4" fmla="*/ 0 w 12"/>
                <a:gd name="T5" fmla="*/ 3 h 13"/>
                <a:gd name="T6" fmla="*/ 0 w 12"/>
                <a:gd name="T7" fmla="*/ 4 h 13"/>
                <a:gd name="T8" fmla="*/ 1 w 12"/>
                <a:gd name="T9" fmla="*/ 4 h 13"/>
                <a:gd name="T10" fmla="*/ 2 w 12"/>
                <a:gd name="T11" fmla="*/ 4 h 13"/>
                <a:gd name="T12" fmla="*/ 3 w 12"/>
                <a:gd name="T13" fmla="*/ 5 h 13"/>
                <a:gd name="T14" fmla="*/ 4 w 12"/>
                <a:gd name="T15" fmla="*/ 6 h 13"/>
                <a:gd name="T16" fmla="*/ 5 w 12"/>
                <a:gd name="T17" fmla="*/ 6 h 13"/>
                <a:gd name="T18" fmla="*/ 6 w 12"/>
                <a:gd name="T19" fmla="*/ 6 h 13"/>
                <a:gd name="T20" fmla="*/ 6 w 12"/>
                <a:gd name="T21" fmla="*/ 7 h 13"/>
                <a:gd name="T22" fmla="*/ 6 w 12"/>
                <a:gd name="T23" fmla="*/ 4 h 13"/>
                <a:gd name="T24" fmla="*/ 6 w 12"/>
                <a:gd name="T25" fmla="*/ 4 h 13"/>
                <a:gd name="T26" fmla="*/ 5 w 12"/>
                <a:gd name="T27" fmla="*/ 4 h 13"/>
                <a:gd name="T28" fmla="*/ 5 w 12"/>
                <a:gd name="T29" fmla="*/ 4 h 13"/>
                <a:gd name="T30" fmla="*/ 5 w 12"/>
                <a:gd name="T31" fmla="*/ 3 h 13"/>
                <a:gd name="T32" fmla="*/ 4 w 12"/>
                <a:gd name="T33" fmla="*/ 3 h 13"/>
                <a:gd name="T34" fmla="*/ 3 w 12"/>
                <a:gd name="T35" fmla="*/ 3 h 13"/>
                <a:gd name="T36" fmla="*/ 3 w 12"/>
                <a:gd name="T37" fmla="*/ 2 h 13"/>
                <a:gd name="T38" fmla="*/ 3 w 12"/>
                <a:gd name="T39" fmla="*/ 1 h 13"/>
                <a:gd name="T40" fmla="*/ 3 w 12"/>
                <a:gd name="T41" fmla="*/ 1 h 13"/>
                <a:gd name="T42" fmla="*/ 2 w 12"/>
                <a:gd name="T43" fmla="*/ 1 h 13"/>
                <a:gd name="T44" fmla="*/ 2 w 12"/>
                <a:gd name="T45" fmla="*/ 1 h 13"/>
                <a:gd name="T46" fmla="*/ 2 w 12"/>
                <a:gd name="T47" fmla="*/ 0 h 1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1"/>
                  </a:lnTo>
                  <a:lnTo>
                    <a:pt x="10" y="11"/>
                  </a:lnTo>
                  <a:lnTo>
                    <a:pt x="11" y="12"/>
                  </a:lnTo>
                  <a:lnTo>
                    <a:pt x="12" y="13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5"/>
                  </a:lnTo>
                  <a:lnTo>
                    <a:pt x="6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06" name="Freeform 154"/>
            <p:cNvSpPr>
              <a:spLocks/>
            </p:cNvSpPr>
            <p:nvPr/>
          </p:nvSpPr>
          <p:spPr bwMode="auto">
            <a:xfrm>
              <a:off x="2530" y="931"/>
              <a:ext cx="9" cy="7"/>
            </a:xfrm>
            <a:custGeom>
              <a:avLst/>
              <a:gdLst>
                <a:gd name="T0" fmla="*/ 9 w 19"/>
                <a:gd name="T1" fmla="*/ 7 h 14"/>
                <a:gd name="T2" fmla="*/ 9 w 19"/>
                <a:gd name="T3" fmla="*/ 6 h 14"/>
                <a:gd name="T4" fmla="*/ 0 w 19"/>
                <a:gd name="T5" fmla="*/ 0 h 14"/>
                <a:gd name="T6" fmla="*/ 9 w 19"/>
                <a:gd name="T7" fmla="*/ 7 h 14"/>
                <a:gd name="T8" fmla="*/ 9 w 19"/>
                <a:gd name="T9" fmla="*/ 7 h 14"/>
                <a:gd name="T10" fmla="*/ 9 w 19"/>
                <a:gd name="T11" fmla="*/ 7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4">
                  <a:moveTo>
                    <a:pt x="19" y="13"/>
                  </a:moveTo>
                  <a:lnTo>
                    <a:pt x="19" y="11"/>
                  </a:lnTo>
                  <a:lnTo>
                    <a:pt x="0" y="0"/>
                  </a:lnTo>
                  <a:lnTo>
                    <a:pt x="19" y="14"/>
                  </a:lnTo>
                  <a:lnTo>
                    <a:pt x="19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07" name="Freeform 155"/>
            <p:cNvSpPr>
              <a:spLocks/>
            </p:cNvSpPr>
            <p:nvPr/>
          </p:nvSpPr>
          <p:spPr bwMode="auto">
            <a:xfrm>
              <a:off x="2548" y="935"/>
              <a:ext cx="18" cy="8"/>
            </a:xfrm>
            <a:custGeom>
              <a:avLst/>
              <a:gdLst>
                <a:gd name="T0" fmla="*/ 18 w 36"/>
                <a:gd name="T1" fmla="*/ 3 h 16"/>
                <a:gd name="T2" fmla="*/ 17 w 36"/>
                <a:gd name="T3" fmla="*/ 2 h 16"/>
                <a:gd name="T4" fmla="*/ 16 w 36"/>
                <a:gd name="T5" fmla="*/ 1 h 16"/>
                <a:gd name="T6" fmla="*/ 15 w 36"/>
                <a:gd name="T7" fmla="*/ 0 h 16"/>
                <a:gd name="T8" fmla="*/ 13 w 36"/>
                <a:gd name="T9" fmla="*/ 0 h 16"/>
                <a:gd name="T10" fmla="*/ 12 w 36"/>
                <a:gd name="T11" fmla="*/ 0 h 16"/>
                <a:gd name="T12" fmla="*/ 10 w 36"/>
                <a:gd name="T13" fmla="*/ 1 h 16"/>
                <a:gd name="T14" fmla="*/ 8 w 36"/>
                <a:gd name="T15" fmla="*/ 1 h 16"/>
                <a:gd name="T16" fmla="*/ 7 w 36"/>
                <a:gd name="T17" fmla="*/ 2 h 16"/>
                <a:gd name="T18" fmla="*/ 5 w 36"/>
                <a:gd name="T19" fmla="*/ 3 h 16"/>
                <a:gd name="T20" fmla="*/ 5 w 36"/>
                <a:gd name="T21" fmla="*/ 3 h 16"/>
                <a:gd name="T22" fmla="*/ 5 w 36"/>
                <a:gd name="T23" fmla="*/ 3 h 16"/>
                <a:gd name="T24" fmla="*/ 6 w 36"/>
                <a:gd name="T25" fmla="*/ 3 h 16"/>
                <a:gd name="T26" fmla="*/ 7 w 36"/>
                <a:gd name="T27" fmla="*/ 3 h 16"/>
                <a:gd name="T28" fmla="*/ 8 w 36"/>
                <a:gd name="T29" fmla="*/ 3 h 16"/>
                <a:gd name="T30" fmla="*/ 9 w 36"/>
                <a:gd name="T31" fmla="*/ 3 h 16"/>
                <a:gd name="T32" fmla="*/ 10 w 36"/>
                <a:gd name="T33" fmla="*/ 3 h 16"/>
                <a:gd name="T34" fmla="*/ 10 w 36"/>
                <a:gd name="T35" fmla="*/ 3 h 16"/>
                <a:gd name="T36" fmla="*/ 11 w 36"/>
                <a:gd name="T37" fmla="*/ 3 h 16"/>
                <a:gd name="T38" fmla="*/ 12 w 36"/>
                <a:gd name="T39" fmla="*/ 4 h 16"/>
                <a:gd name="T40" fmla="*/ 12 w 36"/>
                <a:gd name="T41" fmla="*/ 5 h 16"/>
                <a:gd name="T42" fmla="*/ 11 w 36"/>
                <a:gd name="T43" fmla="*/ 7 h 16"/>
                <a:gd name="T44" fmla="*/ 10 w 36"/>
                <a:gd name="T45" fmla="*/ 7 h 16"/>
                <a:gd name="T46" fmla="*/ 8 w 36"/>
                <a:gd name="T47" fmla="*/ 8 h 16"/>
                <a:gd name="T48" fmla="*/ 7 w 36"/>
                <a:gd name="T49" fmla="*/ 7 h 16"/>
                <a:gd name="T50" fmla="*/ 6 w 36"/>
                <a:gd name="T51" fmla="*/ 7 h 16"/>
                <a:gd name="T52" fmla="*/ 4 w 36"/>
                <a:gd name="T53" fmla="*/ 7 h 16"/>
                <a:gd name="T54" fmla="*/ 3 w 36"/>
                <a:gd name="T55" fmla="*/ 6 h 16"/>
                <a:gd name="T56" fmla="*/ 2 w 36"/>
                <a:gd name="T57" fmla="*/ 6 h 16"/>
                <a:gd name="T58" fmla="*/ 1 w 36"/>
                <a:gd name="T59" fmla="*/ 5 h 16"/>
                <a:gd name="T60" fmla="*/ 0 w 36"/>
                <a:gd name="T61" fmla="*/ 6 h 16"/>
                <a:gd name="T62" fmla="*/ 2 w 36"/>
                <a:gd name="T63" fmla="*/ 8 h 16"/>
                <a:gd name="T64" fmla="*/ 4 w 36"/>
                <a:gd name="T65" fmla="*/ 8 h 16"/>
                <a:gd name="T66" fmla="*/ 7 w 36"/>
                <a:gd name="T67" fmla="*/ 8 h 16"/>
                <a:gd name="T68" fmla="*/ 8 w 36"/>
                <a:gd name="T69" fmla="*/ 8 h 16"/>
                <a:gd name="T70" fmla="*/ 11 w 36"/>
                <a:gd name="T71" fmla="*/ 8 h 16"/>
                <a:gd name="T72" fmla="*/ 13 w 36"/>
                <a:gd name="T73" fmla="*/ 8 h 16"/>
                <a:gd name="T74" fmla="*/ 15 w 36"/>
                <a:gd name="T75" fmla="*/ 8 h 16"/>
                <a:gd name="T76" fmla="*/ 16 w 36"/>
                <a:gd name="T77" fmla="*/ 8 h 16"/>
                <a:gd name="T78" fmla="*/ 18 w 36"/>
                <a:gd name="T79" fmla="*/ 7 h 16"/>
                <a:gd name="T80" fmla="*/ 18 w 36"/>
                <a:gd name="T81" fmla="*/ 5 h 16"/>
                <a:gd name="T82" fmla="*/ 18 w 36"/>
                <a:gd name="T83" fmla="*/ 3 h 16"/>
                <a:gd name="T84" fmla="*/ 18 w 36"/>
                <a:gd name="T85" fmla="*/ 3 h 16"/>
                <a:gd name="T86" fmla="*/ 18 w 36"/>
                <a:gd name="T87" fmla="*/ 3 h 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6" h="16">
                  <a:moveTo>
                    <a:pt x="36" y="5"/>
                  </a:moveTo>
                  <a:lnTo>
                    <a:pt x="34" y="4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5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4" y="6"/>
                  </a:lnTo>
                  <a:lnTo>
                    <a:pt x="15" y="5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20" y="6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4" y="9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6" y="15"/>
                  </a:lnTo>
                  <a:lnTo>
                    <a:pt x="14" y="14"/>
                  </a:lnTo>
                  <a:lnTo>
                    <a:pt x="11" y="14"/>
                  </a:lnTo>
                  <a:lnTo>
                    <a:pt x="8" y="13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2" y="10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8" y="15"/>
                  </a:lnTo>
                  <a:lnTo>
                    <a:pt x="13" y="15"/>
                  </a:lnTo>
                  <a:lnTo>
                    <a:pt x="16" y="15"/>
                  </a:lnTo>
                  <a:lnTo>
                    <a:pt x="21" y="15"/>
                  </a:lnTo>
                  <a:lnTo>
                    <a:pt x="26" y="16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5" y="13"/>
                  </a:lnTo>
                  <a:lnTo>
                    <a:pt x="36" y="10"/>
                  </a:lnTo>
                  <a:lnTo>
                    <a:pt x="36" y="6"/>
                  </a:lnTo>
                  <a:lnTo>
                    <a:pt x="36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08" name="Freeform 156"/>
            <p:cNvSpPr>
              <a:spLocks/>
            </p:cNvSpPr>
            <p:nvPr/>
          </p:nvSpPr>
          <p:spPr bwMode="auto">
            <a:xfrm>
              <a:off x="2477" y="941"/>
              <a:ext cx="2" cy="5"/>
            </a:xfrm>
            <a:custGeom>
              <a:avLst/>
              <a:gdLst>
                <a:gd name="T0" fmla="*/ 0 w 5"/>
                <a:gd name="T1" fmla="*/ 5 h 10"/>
                <a:gd name="T2" fmla="*/ 2 w 5"/>
                <a:gd name="T3" fmla="*/ 5 h 10"/>
                <a:gd name="T4" fmla="*/ 2 w 5"/>
                <a:gd name="T5" fmla="*/ 5 h 10"/>
                <a:gd name="T6" fmla="*/ 2 w 5"/>
                <a:gd name="T7" fmla="*/ 4 h 10"/>
                <a:gd name="T8" fmla="*/ 2 w 5"/>
                <a:gd name="T9" fmla="*/ 4 h 10"/>
                <a:gd name="T10" fmla="*/ 2 w 5"/>
                <a:gd name="T11" fmla="*/ 3 h 10"/>
                <a:gd name="T12" fmla="*/ 2 w 5"/>
                <a:gd name="T13" fmla="*/ 3 h 10"/>
                <a:gd name="T14" fmla="*/ 2 w 5"/>
                <a:gd name="T15" fmla="*/ 2 h 10"/>
                <a:gd name="T16" fmla="*/ 2 w 5"/>
                <a:gd name="T17" fmla="*/ 2 h 10"/>
                <a:gd name="T18" fmla="*/ 2 w 5"/>
                <a:gd name="T19" fmla="*/ 2 h 10"/>
                <a:gd name="T20" fmla="*/ 1 w 5"/>
                <a:gd name="T21" fmla="*/ 1 h 10"/>
                <a:gd name="T22" fmla="*/ 1 w 5"/>
                <a:gd name="T23" fmla="*/ 0 h 10"/>
                <a:gd name="T24" fmla="*/ 1 w 5"/>
                <a:gd name="T25" fmla="*/ 2 h 10"/>
                <a:gd name="T26" fmla="*/ 1 w 5"/>
                <a:gd name="T27" fmla="*/ 2 h 10"/>
                <a:gd name="T28" fmla="*/ 1 w 5"/>
                <a:gd name="T29" fmla="*/ 3 h 10"/>
                <a:gd name="T30" fmla="*/ 0 w 5"/>
                <a:gd name="T31" fmla="*/ 4 h 10"/>
                <a:gd name="T32" fmla="*/ 0 w 5"/>
                <a:gd name="T33" fmla="*/ 5 h 10"/>
                <a:gd name="T34" fmla="*/ 0 w 5"/>
                <a:gd name="T35" fmla="*/ 5 h 10"/>
                <a:gd name="T36" fmla="*/ 0 w 5"/>
                <a:gd name="T37" fmla="*/ 5 h 10"/>
                <a:gd name="T38" fmla="*/ 0 w 5"/>
                <a:gd name="T39" fmla="*/ 5 h 10"/>
                <a:gd name="T40" fmla="*/ 0 w 5"/>
                <a:gd name="T41" fmla="*/ 5 h 10"/>
                <a:gd name="T42" fmla="*/ 0 w 5"/>
                <a:gd name="T43" fmla="*/ 5 h 10"/>
                <a:gd name="T44" fmla="*/ 0 w 5"/>
                <a:gd name="T45" fmla="*/ 5 h 10"/>
                <a:gd name="T46" fmla="*/ 0 w 5"/>
                <a:gd name="T47" fmla="*/ 5 h 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" h="10">
                  <a:moveTo>
                    <a:pt x="0" y="10"/>
                  </a:moveTo>
                  <a:lnTo>
                    <a:pt x="5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09" name="Freeform 157"/>
            <p:cNvSpPr>
              <a:spLocks/>
            </p:cNvSpPr>
            <p:nvPr/>
          </p:nvSpPr>
          <p:spPr bwMode="auto">
            <a:xfrm>
              <a:off x="2476" y="938"/>
              <a:ext cx="2" cy="3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1 h 6"/>
                <a:gd name="T4" fmla="*/ 0 w 3"/>
                <a:gd name="T5" fmla="*/ 2 h 6"/>
                <a:gd name="T6" fmla="*/ 1 w 3"/>
                <a:gd name="T7" fmla="*/ 2 h 6"/>
                <a:gd name="T8" fmla="*/ 1 w 3"/>
                <a:gd name="T9" fmla="*/ 2 h 6"/>
                <a:gd name="T10" fmla="*/ 1 w 3"/>
                <a:gd name="T11" fmla="*/ 2 h 6"/>
                <a:gd name="T12" fmla="*/ 1 w 3"/>
                <a:gd name="T13" fmla="*/ 3 h 6"/>
                <a:gd name="T14" fmla="*/ 1 w 3"/>
                <a:gd name="T15" fmla="*/ 3 h 6"/>
                <a:gd name="T16" fmla="*/ 1 w 3"/>
                <a:gd name="T17" fmla="*/ 3 h 6"/>
                <a:gd name="T18" fmla="*/ 2 w 3"/>
                <a:gd name="T19" fmla="*/ 3 h 6"/>
                <a:gd name="T20" fmla="*/ 2 w 3"/>
                <a:gd name="T21" fmla="*/ 3 h 6"/>
                <a:gd name="T22" fmla="*/ 2 w 3"/>
                <a:gd name="T23" fmla="*/ 3 h 6"/>
                <a:gd name="T24" fmla="*/ 2 w 3"/>
                <a:gd name="T25" fmla="*/ 3 h 6"/>
                <a:gd name="T26" fmla="*/ 2 w 3"/>
                <a:gd name="T27" fmla="*/ 3 h 6"/>
                <a:gd name="T28" fmla="*/ 1 w 3"/>
                <a:gd name="T29" fmla="*/ 2 h 6"/>
                <a:gd name="T30" fmla="*/ 1 w 3"/>
                <a:gd name="T31" fmla="*/ 2 h 6"/>
                <a:gd name="T32" fmla="*/ 1 w 3"/>
                <a:gd name="T33" fmla="*/ 2 h 6"/>
                <a:gd name="T34" fmla="*/ 1 w 3"/>
                <a:gd name="T35" fmla="*/ 2 h 6"/>
                <a:gd name="T36" fmla="*/ 1 w 3"/>
                <a:gd name="T37" fmla="*/ 2 h 6"/>
                <a:gd name="T38" fmla="*/ 0 w 3"/>
                <a:gd name="T39" fmla="*/ 1 h 6"/>
                <a:gd name="T40" fmla="*/ 0 w 3"/>
                <a:gd name="T41" fmla="*/ 1 h 6"/>
                <a:gd name="T42" fmla="*/ 0 w 3"/>
                <a:gd name="T43" fmla="*/ 1 h 6"/>
                <a:gd name="T44" fmla="*/ 0 w 3"/>
                <a:gd name="T45" fmla="*/ 0 h 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10" name="Freeform 158"/>
            <p:cNvSpPr>
              <a:spLocks/>
            </p:cNvSpPr>
            <p:nvPr/>
          </p:nvSpPr>
          <p:spPr bwMode="auto">
            <a:xfrm>
              <a:off x="2644" y="1091"/>
              <a:ext cx="1" cy="17"/>
            </a:xfrm>
            <a:custGeom>
              <a:avLst/>
              <a:gdLst>
                <a:gd name="T0" fmla="*/ 0 w 3"/>
                <a:gd name="T1" fmla="*/ 16 h 33"/>
                <a:gd name="T2" fmla="*/ 1 w 3"/>
                <a:gd name="T3" fmla="*/ 15 h 33"/>
                <a:gd name="T4" fmla="*/ 1 w 3"/>
                <a:gd name="T5" fmla="*/ 14 h 33"/>
                <a:gd name="T6" fmla="*/ 1 w 3"/>
                <a:gd name="T7" fmla="*/ 12 h 33"/>
                <a:gd name="T8" fmla="*/ 1 w 3"/>
                <a:gd name="T9" fmla="*/ 10 h 33"/>
                <a:gd name="T10" fmla="*/ 1 w 3"/>
                <a:gd name="T11" fmla="*/ 9 h 33"/>
                <a:gd name="T12" fmla="*/ 1 w 3"/>
                <a:gd name="T13" fmla="*/ 7 h 33"/>
                <a:gd name="T14" fmla="*/ 1 w 3"/>
                <a:gd name="T15" fmla="*/ 5 h 33"/>
                <a:gd name="T16" fmla="*/ 1 w 3"/>
                <a:gd name="T17" fmla="*/ 4 h 33"/>
                <a:gd name="T18" fmla="*/ 1 w 3"/>
                <a:gd name="T19" fmla="*/ 2 h 33"/>
                <a:gd name="T20" fmla="*/ 1 w 3"/>
                <a:gd name="T21" fmla="*/ 0 h 33"/>
                <a:gd name="T22" fmla="*/ 1 w 3"/>
                <a:gd name="T23" fmla="*/ 2 h 33"/>
                <a:gd name="T24" fmla="*/ 1 w 3"/>
                <a:gd name="T25" fmla="*/ 4 h 33"/>
                <a:gd name="T26" fmla="*/ 1 w 3"/>
                <a:gd name="T27" fmla="*/ 5 h 33"/>
                <a:gd name="T28" fmla="*/ 1 w 3"/>
                <a:gd name="T29" fmla="*/ 7 h 33"/>
                <a:gd name="T30" fmla="*/ 1 w 3"/>
                <a:gd name="T31" fmla="*/ 9 h 33"/>
                <a:gd name="T32" fmla="*/ 1 w 3"/>
                <a:gd name="T33" fmla="*/ 10 h 33"/>
                <a:gd name="T34" fmla="*/ 0 w 3"/>
                <a:gd name="T35" fmla="*/ 12 h 33"/>
                <a:gd name="T36" fmla="*/ 0 w 3"/>
                <a:gd name="T37" fmla="*/ 14 h 33"/>
                <a:gd name="T38" fmla="*/ 0 w 3"/>
                <a:gd name="T39" fmla="*/ 15 h 33"/>
                <a:gd name="T40" fmla="*/ 0 w 3"/>
                <a:gd name="T41" fmla="*/ 17 h 33"/>
                <a:gd name="T42" fmla="*/ 0 w 3"/>
                <a:gd name="T43" fmla="*/ 17 h 33"/>
                <a:gd name="T44" fmla="*/ 0 w 3"/>
                <a:gd name="T45" fmla="*/ 16 h 3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" h="33">
                  <a:moveTo>
                    <a:pt x="0" y="32"/>
                  </a:moveTo>
                  <a:lnTo>
                    <a:pt x="2" y="30"/>
                  </a:lnTo>
                  <a:lnTo>
                    <a:pt x="2" y="27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3" y="10"/>
                  </a:lnTo>
                  <a:lnTo>
                    <a:pt x="3" y="7"/>
                  </a:lnTo>
                  <a:lnTo>
                    <a:pt x="2" y="4"/>
                  </a:lnTo>
                  <a:lnTo>
                    <a:pt x="2" y="0"/>
                  </a:lnTo>
                  <a:lnTo>
                    <a:pt x="2" y="4"/>
                  </a:lnTo>
                  <a:lnTo>
                    <a:pt x="2" y="7"/>
                  </a:lnTo>
                  <a:lnTo>
                    <a:pt x="2" y="10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11" name="Freeform 159"/>
            <p:cNvSpPr>
              <a:spLocks/>
            </p:cNvSpPr>
            <p:nvPr/>
          </p:nvSpPr>
          <p:spPr bwMode="auto">
            <a:xfrm>
              <a:off x="2649" y="996"/>
              <a:ext cx="14" cy="15"/>
            </a:xfrm>
            <a:custGeom>
              <a:avLst/>
              <a:gdLst>
                <a:gd name="T0" fmla="*/ 0 w 30"/>
                <a:gd name="T1" fmla="*/ 8 h 30"/>
                <a:gd name="T2" fmla="*/ 0 w 30"/>
                <a:gd name="T3" fmla="*/ 15 h 30"/>
                <a:gd name="T4" fmla="*/ 3 w 30"/>
                <a:gd name="T5" fmla="*/ 15 h 30"/>
                <a:gd name="T6" fmla="*/ 3 w 30"/>
                <a:gd name="T7" fmla="*/ 14 h 30"/>
                <a:gd name="T8" fmla="*/ 4 w 30"/>
                <a:gd name="T9" fmla="*/ 13 h 30"/>
                <a:gd name="T10" fmla="*/ 5 w 30"/>
                <a:gd name="T11" fmla="*/ 12 h 30"/>
                <a:gd name="T12" fmla="*/ 6 w 30"/>
                <a:gd name="T13" fmla="*/ 10 h 30"/>
                <a:gd name="T14" fmla="*/ 7 w 30"/>
                <a:gd name="T15" fmla="*/ 9 h 30"/>
                <a:gd name="T16" fmla="*/ 8 w 30"/>
                <a:gd name="T17" fmla="*/ 8 h 30"/>
                <a:gd name="T18" fmla="*/ 9 w 30"/>
                <a:gd name="T19" fmla="*/ 7 h 30"/>
                <a:gd name="T20" fmla="*/ 11 w 30"/>
                <a:gd name="T21" fmla="*/ 7 h 30"/>
                <a:gd name="T22" fmla="*/ 12 w 30"/>
                <a:gd name="T23" fmla="*/ 7 h 30"/>
                <a:gd name="T24" fmla="*/ 13 w 30"/>
                <a:gd name="T25" fmla="*/ 8 h 30"/>
                <a:gd name="T26" fmla="*/ 14 w 30"/>
                <a:gd name="T27" fmla="*/ 10 h 30"/>
                <a:gd name="T28" fmla="*/ 14 w 30"/>
                <a:gd name="T29" fmla="*/ 9 h 30"/>
                <a:gd name="T30" fmla="*/ 14 w 30"/>
                <a:gd name="T31" fmla="*/ 8 h 30"/>
                <a:gd name="T32" fmla="*/ 14 w 30"/>
                <a:gd name="T33" fmla="*/ 7 h 30"/>
                <a:gd name="T34" fmla="*/ 14 w 30"/>
                <a:gd name="T35" fmla="*/ 6 h 30"/>
                <a:gd name="T36" fmla="*/ 14 w 30"/>
                <a:gd name="T37" fmla="*/ 5 h 30"/>
                <a:gd name="T38" fmla="*/ 14 w 30"/>
                <a:gd name="T39" fmla="*/ 4 h 30"/>
                <a:gd name="T40" fmla="*/ 14 w 30"/>
                <a:gd name="T41" fmla="*/ 3 h 30"/>
                <a:gd name="T42" fmla="*/ 13 w 30"/>
                <a:gd name="T43" fmla="*/ 2 h 30"/>
                <a:gd name="T44" fmla="*/ 13 w 30"/>
                <a:gd name="T45" fmla="*/ 1 h 30"/>
                <a:gd name="T46" fmla="*/ 13 w 30"/>
                <a:gd name="T47" fmla="*/ 0 h 30"/>
                <a:gd name="T48" fmla="*/ 11 w 30"/>
                <a:gd name="T49" fmla="*/ 0 h 30"/>
                <a:gd name="T50" fmla="*/ 9 w 30"/>
                <a:gd name="T51" fmla="*/ 0 h 30"/>
                <a:gd name="T52" fmla="*/ 8 w 30"/>
                <a:gd name="T53" fmla="*/ 1 h 30"/>
                <a:gd name="T54" fmla="*/ 7 w 30"/>
                <a:gd name="T55" fmla="*/ 2 h 30"/>
                <a:gd name="T56" fmla="*/ 5 w 30"/>
                <a:gd name="T57" fmla="*/ 4 h 30"/>
                <a:gd name="T58" fmla="*/ 4 w 30"/>
                <a:gd name="T59" fmla="*/ 5 h 30"/>
                <a:gd name="T60" fmla="*/ 3 w 30"/>
                <a:gd name="T61" fmla="*/ 6 h 30"/>
                <a:gd name="T62" fmla="*/ 2 w 30"/>
                <a:gd name="T63" fmla="*/ 7 h 30"/>
                <a:gd name="T64" fmla="*/ 1 w 30"/>
                <a:gd name="T65" fmla="*/ 8 h 30"/>
                <a:gd name="T66" fmla="*/ 0 w 30"/>
                <a:gd name="T67" fmla="*/ 9 h 30"/>
                <a:gd name="T68" fmla="*/ 0 w 30"/>
                <a:gd name="T69" fmla="*/ 9 h 30"/>
                <a:gd name="T70" fmla="*/ 0 w 30"/>
                <a:gd name="T71" fmla="*/ 8 h 3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0" h="30">
                  <a:moveTo>
                    <a:pt x="0" y="15"/>
                  </a:moveTo>
                  <a:lnTo>
                    <a:pt x="0" y="30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9" y="25"/>
                  </a:lnTo>
                  <a:lnTo>
                    <a:pt x="10" y="23"/>
                  </a:lnTo>
                  <a:lnTo>
                    <a:pt x="13" y="20"/>
                  </a:lnTo>
                  <a:lnTo>
                    <a:pt x="15" y="18"/>
                  </a:lnTo>
                  <a:lnTo>
                    <a:pt x="18" y="15"/>
                  </a:lnTo>
                  <a:lnTo>
                    <a:pt x="20" y="14"/>
                  </a:lnTo>
                  <a:lnTo>
                    <a:pt x="23" y="13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30" y="19"/>
                  </a:lnTo>
                  <a:lnTo>
                    <a:pt x="30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9" y="5"/>
                  </a:lnTo>
                  <a:lnTo>
                    <a:pt x="27" y="4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5" y="4"/>
                  </a:lnTo>
                  <a:lnTo>
                    <a:pt x="11" y="7"/>
                  </a:lnTo>
                  <a:lnTo>
                    <a:pt x="9" y="9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0" y="1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12" name="Freeform 160"/>
            <p:cNvSpPr>
              <a:spLocks/>
            </p:cNvSpPr>
            <p:nvPr/>
          </p:nvSpPr>
          <p:spPr bwMode="auto">
            <a:xfrm>
              <a:off x="2663" y="1004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1 h 1"/>
                <a:gd name="T26" fmla="*/ 1 w 1"/>
                <a:gd name="T27" fmla="*/ 1 h 1"/>
                <a:gd name="T28" fmla="*/ 1 w 1"/>
                <a:gd name="T29" fmla="*/ 1 h 1"/>
                <a:gd name="T30" fmla="*/ 1 w 1"/>
                <a:gd name="T31" fmla="*/ 1 h 1"/>
                <a:gd name="T32" fmla="*/ 1 w 1"/>
                <a:gd name="T33" fmla="*/ 1 h 1"/>
                <a:gd name="T34" fmla="*/ 1 w 1"/>
                <a:gd name="T35" fmla="*/ 1 h 1"/>
                <a:gd name="T36" fmla="*/ 1 w 1"/>
                <a:gd name="T37" fmla="*/ 1 h 1"/>
                <a:gd name="T38" fmla="*/ 1 w 1"/>
                <a:gd name="T39" fmla="*/ 1 h 1"/>
                <a:gd name="T40" fmla="*/ 1 w 1"/>
                <a:gd name="T41" fmla="*/ 1 h 1"/>
                <a:gd name="T42" fmla="*/ 1 w 1"/>
                <a:gd name="T43" fmla="*/ 1 h 1"/>
                <a:gd name="T44" fmla="*/ 1 w 1"/>
                <a:gd name="T45" fmla="*/ 1 h 1"/>
                <a:gd name="T46" fmla="*/ 1 w 1"/>
                <a:gd name="T47" fmla="*/ 1 h 1"/>
                <a:gd name="T48" fmla="*/ 1 w 1"/>
                <a:gd name="T49" fmla="*/ 1 h 1"/>
                <a:gd name="T50" fmla="*/ 1 w 1"/>
                <a:gd name="T51" fmla="*/ 1 h 1"/>
                <a:gd name="T52" fmla="*/ 1 w 1"/>
                <a:gd name="T53" fmla="*/ 1 h 1"/>
                <a:gd name="T54" fmla="*/ 1 w 1"/>
                <a:gd name="T55" fmla="*/ 1 h 1"/>
                <a:gd name="T56" fmla="*/ 1 w 1"/>
                <a:gd name="T57" fmla="*/ 1 h 1"/>
                <a:gd name="T58" fmla="*/ 1 w 1"/>
                <a:gd name="T59" fmla="*/ 1 h 1"/>
                <a:gd name="T60" fmla="*/ 1 w 1"/>
                <a:gd name="T61" fmla="*/ 1 h 1"/>
                <a:gd name="T62" fmla="*/ 1 w 1"/>
                <a:gd name="T63" fmla="*/ 1 h 1"/>
                <a:gd name="T64" fmla="*/ 0 w 1"/>
                <a:gd name="T65" fmla="*/ 0 h 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13" name="Freeform 161"/>
            <p:cNvSpPr>
              <a:spLocks noEditPoints="1"/>
            </p:cNvSpPr>
            <p:nvPr/>
          </p:nvSpPr>
          <p:spPr bwMode="auto">
            <a:xfrm>
              <a:off x="2455" y="939"/>
              <a:ext cx="209" cy="282"/>
            </a:xfrm>
            <a:custGeom>
              <a:avLst/>
              <a:gdLst>
                <a:gd name="T0" fmla="*/ 196 w 417"/>
                <a:gd name="T1" fmla="*/ 87 h 564"/>
                <a:gd name="T2" fmla="*/ 188 w 417"/>
                <a:gd name="T3" fmla="*/ 100 h 564"/>
                <a:gd name="T4" fmla="*/ 167 w 417"/>
                <a:gd name="T5" fmla="*/ 31 h 564"/>
                <a:gd name="T6" fmla="*/ 167 w 417"/>
                <a:gd name="T7" fmla="*/ 24 h 564"/>
                <a:gd name="T8" fmla="*/ 181 w 417"/>
                <a:gd name="T9" fmla="*/ 14 h 564"/>
                <a:gd name="T10" fmla="*/ 164 w 417"/>
                <a:gd name="T11" fmla="*/ 16 h 564"/>
                <a:gd name="T12" fmla="*/ 158 w 417"/>
                <a:gd name="T13" fmla="*/ 24 h 564"/>
                <a:gd name="T14" fmla="*/ 117 w 417"/>
                <a:gd name="T15" fmla="*/ 29 h 564"/>
                <a:gd name="T16" fmla="*/ 129 w 417"/>
                <a:gd name="T17" fmla="*/ 26 h 564"/>
                <a:gd name="T18" fmla="*/ 66 w 417"/>
                <a:gd name="T19" fmla="*/ 14 h 564"/>
                <a:gd name="T20" fmla="*/ 48 w 417"/>
                <a:gd name="T21" fmla="*/ 20 h 564"/>
                <a:gd name="T22" fmla="*/ 43 w 417"/>
                <a:gd name="T23" fmla="*/ 30 h 564"/>
                <a:gd name="T24" fmla="*/ 21 w 417"/>
                <a:gd name="T25" fmla="*/ 24 h 564"/>
                <a:gd name="T26" fmla="*/ 22 w 417"/>
                <a:gd name="T27" fmla="*/ 74 h 564"/>
                <a:gd name="T28" fmla="*/ 17 w 417"/>
                <a:gd name="T29" fmla="*/ 110 h 564"/>
                <a:gd name="T30" fmla="*/ 8 w 417"/>
                <a:gd name="T31" fmla="*/ 87 h 564"/>
                <a:gd name="T32" fmla="*/ 6 w 417"/>
                <a:gd name="T33" fmla="*/ 73 h 564"/>
                <a:gd name="T34" fmla="*/ 31 w 417"/>
                <a:gd name="T35" fmla="*/ 146 h 564"/>
                <a:gd name="T36" fmla="*/ 128 w 417"/>
                <a:gd name="T37" fmla="*/ 229 h 564"/>
                <a:gd name="T38" fmla="*/ 152 w 417"/>
                <a:gd name="T39" fmla="*/ 207 h 564"/>
                <a:gd name="T40" fmla="*/ 180 w 417"/>
                <a:gd name="T41" fmla="*/ 180 h 564"/>
                <a:gd name="T42" fmla="*/ 115 w 417"/>
                <a:gd name="T43" fmla="*/ 254 h 564"/>
                <a:gd name="T44" fmla="*/ 111 w 417"/>
                <a:gd name="T45" fmla="*/ 261 h 564"/>
                <a:gd name="T46" fmla="*/ 126 w 417"/>
                <a:gd name="T47" fmla="*/ 282 h 564"/>
                <a:gd name="T48" fmla="*/ 128 w 417"/>
                <a:gd name="T49" fmla="*/ 258 h 564"/>
                <a:gd name="T50" fmla="*/ 188 w 417"/>
                <a:gd name="T51" fmla="*/ 165 h 564"/>
                <a:gd name="T52" fmla="*/ 192 w 417"/>
                <a:gd name="T53" fmla="*/ 130 h 564"/>
                <a:gd name="T54" fmla="*/ 108 w 417"/>
                <a:gd name="T55" fmla="*/ 159 h 564"/>
                <a:gd name="T56" fmla="*/ 103 w 417"/>
                <a:gd name="T57" fmla="*/ 168 h 564"/>
                <a:gd name="T58" fmla="*/ 84 w 417"/>
                <a:gd name="T59" fmla="*/ 158 h 564"/>
                <a:gd name="T60" fmla="*/ 120 w 417"/>
                <a:gd name="T61" fmla="*/ 107 h 564"/>
                <a:gd name="T62" fmla="*/ 136 w 417"/>
                <a:gd name="T63" fmla="*/ 110 h 564"/>
                <a:gd name="T64" fmla="*/ 116 w 417"/>
                <a:gd name="T65" fmla="*/ 108 h 564"/>
                <a:gd name="T66" fmla="*/ 86 w 417"/>
                <a:gd name="T67" fmla="*/ 143 h 564"/>
                <a:gd name="T68" fmla="*/ 76 w 417"/>
                <a:gd name="T69" fmla="*/ 126 h 564"/>
                <a:gd name="T70" fmla="*/ 84 w 417"/>
                <a:gd name="T71" fmla="*/ 116 h 564"/>
                <a:gd name="T72" fmla="*/ 58 w 417"/>
                <a:gd name="T73" fmla="*/ 89 h 564"/>
                <a:gd name="T74" fmla="*/ 50 w 417"/>
                <a:gd name="T75" fmla="*/ 90 h 564"/>
                <a:gd name="T76" fmla="*/ 74 w 417"/>
                <a:gd name="T77" fmla="*/ 103 h 564"/>
                <a:gd name="T78" fmla="*/ 82 w 417"/>
                <a:gd name="T79" fmla="*/ 103 h 564"/>
                <a:gd name="T80" fmla="*/ 57 w 417"/>
                <a:gd name="T81" fmla="*/ 170 h 564"/>
                <a:gd name="T82" fmla="*/ 45 w 417"/>
                <a:gd name="T83" fmla="*/ 168 h 564"/>
                <a:gd name="T84" fmla="*/ 66 w 417"/>
                <a:gd name="T85" fmla="*/ 112 h 564"/>
                <a:gd name="T86" fmla="*/ 115 w 417"/>
                <a:gd name="T87" fmla="*/ 200 h 564"/>
                <a:gd name="T88" fmla="*/ 107 w 417"/>
                <a:gd name="T89" fmla="*/ 180 h 564"/>
                <a:gd name="T90" fmla="*/ 97 w 417"/>
                <a:gd name="T91" fmla="*/ 180 h 564"/>
                <a:gd name="T92" fmla="*/ 96 w 417"/>
                <a:gd name="T93" fmla="*/ 187 h 564"/>
                <a:gd name="T94" fmla="*/ 121 w 417"/>
                <a:gd name="T95" fmla="*/ 181 h 564"/>
                <a:gd name="T96" fmla="*/ 97 w 417"/>
                <a:gd name="T97" fmla="*/ 188 h 564"/>
                <a:gd name="T98" fmla="*/ 91 w 417"/>
                <a:gd name="T99" fmla="*/ 187 h 564"/>
                <a:gd name="T100" fmla="*/ 75 w 417"/>
                <a:gd name="T101" fmla="*/ 174 h 564"/>
                <a:gd name="T102" fmla="*/ 104 w 417"/>
                <a:gd name="T103" fmla="*/ 181 h 564"/>
                <a:gd name="T104" fmla="*/ 118 w 417"/>
                <a:gd name="T105" fmla="*/ 174 h 564"/>
                <a:gd name="T106" fmla="*/ 141 w 417"/>
                <a:gd name="T107" fmla="*/ 167 h 564"/>
                <a:gd name="T108" fmla="*/ 122 w 417"/>
                <a:gd name="T109" fmla="*/ 97 h 564"/>
                <a:gd name="T110" fmla="*/ 119 w 417"/>
                <a:gd name="T111" fmla="*/ 93 h 564"/>
                <a:gd name="T112" fmla="*/ 118 w 417"/>
                <a:gd name="T113" fmla="*/ 92 h 564"/>
                <a:gd name="T114" fmla="*/ 112 w 417"/>
                <a:gd name="T115" fmla="*/ 92 h 564"/>
                <a:gd name="T116" fmla="*/ 135 w 417"/>
                <a:gd name="T117" fmla="*/ 87 h 564"/>
                <a:gd name="T118" fmla="*/ 132 w 417"/>
                <a:gd name="T119" fmla="*/ 94 h 564"/>
                <a:gd name="T120" fmla="*/ 155 w 417"/>
                <a:gd name="T121" fmla="*/ 167 h 564"/>
                <a:gd name="T122" fmla="*/ 153 w 417"/>
                <a:gd name="T123" fmla="*/ 155 h 5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17" h="564">
                  <a:moveTo>
                    <a:pt x="415" y="131"/>
                  </a:moveTo>
                  <a:lnTo>
                    <a:pt x="415" y="135"/>
                  </a:lnTo>
                  <a:lnTo>
                    <a:pt x="415" y="138"/>
                  </a:lnTo>
                  <a:lnTo>
                    <a:pt x="413" y="141"/>
                  </a:lnTo>
                  <a:lnTo>
                    <a:pt x="413" y="145"/>
                  </a:lnTo>
                  <a:lnTo>
                    <a:pt x="412" y="147"/>
                  </a:lnTo>
                  <a:lnTo>
                    <a:pt x="411" y="151"/>
                  </a:lnTo>
                  <a:lnTo>
                    <a:pt x="410" y="155"/>
                  </a:lnTo>
                  <a:lnTo>
                    <a:pt x="409" y="157"/>
                  </a:lnTo>
                  <a:lnTo>
                    <a:pt x="407" y="161"/>
                  </a:lnTo>
                  <a:lnTo>
                    <a:pt x="405" y="163"/>
                  </a:lnTo>
                  <a:lnTo>
                    <a:pt x="399" y="157"/>
                  </a:lnTo>
                  <a:lnTo>
                    <a:pt x="399" y="166"/>
                  </a:lnTo>
                  <a:lnTo>
                    <a:pt x="397" y="167"/>
                  </a:lnTo>
                  <a:lnTo>
                    <a:pt x="396" y="168"/>
                  </a:lnTo>
                  <a:lnTo>
                    <a:pt x="395" y="169"/>
                  </a:lnTo>
                  <a:lnTo>
                    <a:pt x="394" y="171"/>
                  </a:lnTo>
                  <a:lnTo>
                    <a:pt x="392" y="172"/>
                  </a:lnTo>
                  <a:lnTo>
                    <a:pt x="391" y="173"/>
                  </a:lnTo>
                  <a:lnTo>
                    <a:pt x="390" y="174"/>
                  </a:lnTo>
                  <a:lnTo>
                    <a:pt x="389" y="174"/>
                  </a:lnTo>
                  <a:lnTo>
                    <a:pt x="387" y="176"/>
                  </a:lnTo>
                  <a:lnTo>
                    <a:pt x="386" y="176"/>
                  </a:lnTo>
                  <a:lnTo>
                    <a:pt x="385" y="174"/>
                  </a:lnTo>
                  <a:lnTo>
                    <a:pt x="384" y="173"/>
                  </a:lnTo>
                  <a:lnTo>
                    <a:pt x="384" y="172"/>
                  </a:lnTo>
                  <a:lnTo>
                    <a:pt x="383" y="169"/>
                  </a:lnTo>
                  <a:lnTo>
                    <a:pt x="383" y="168"/>
                  </a:lnTo>
                  <a:lnTo>
                    <a:pt x="383" y="167"/>
                  </a:lnTo>
                  <a:lnTo>
                    <a:pt x="383" y="164"/>
                  </a:lnTo>
                  <a:lnTo>
                    <a:pt x="381" y="163"/>
                  </a:lnTo>
                  <a:lnTo>
                    <a:pt x="381" y="162"/>
                  </a:lnTo>
                  <a:lnTo>
                    <a:pt x="380" y="161"/>
                  </a:lnTo>
                  <a:lnTo>
                    <a:pt x="378" y="193"/>
                  </a:lnTo>
                  <a:lnTo>
                    <a:pt x="378" y="194"/>
                  </a:lnTo>
                  <a:lnTo>
                    <a:pt x="376" y="195"/>
                  </a:lnTo>
                  <a:lnTo>
                    <a:pt x="375" y="198"/>
                  </a:lnTo>
                  <a:lnTo>
                    <a:pt x="375" y="199"/>
                  </a:lnTo>
                  <a:lnTo>
                    <a:pt x="374" y="200"/>
                  </a:lnTo>
                  <a:lnTo>
                    <a:pt x="373" y="202"/>
                  </a:lnTo>
                  <a:lnTo>
                    <a:pt x="371" y="202"/>
                  </a:lnTo>
                  <a:lnTo>
                    <a:pt x="369" y="203"/>
                  </a:lnTo>
                  <a:lnTo>
                    <a:pt x="368" y="203"/>
                  </a:lnTo>
                  <a:lnTo>
                    <a:pt x="365" y="202"/>
                  </a:lnTo>
                  <a:lnTo>
                    <a:pt x="363" y="189"/>
                  </a:lnTo>
                  <a:lnTo>
                    <a:pt x="361" y="178"/>
                  </a:lnTo>
                  <a:lnTo>
                    <a:pt x="360" y="166"/>
                  </a:lnTo>
                  <a:lnTo>
                    <a:pt x="359" y="155"/>
                  </a:lnTo>
                  <a:lnTo>
                    <a:pt x="358" y="143"/>
                  </a:lnTo>
                  <a:lnTo>
                    <a:pt x="355" y="132"/>
                  </a:lnTo>
                  <a:lnTo>
                    <a:pt x="353" y="121"/>
                  </a:lnTo>
                  <a:lnTo>
                    <a:pt x="349" y="111"/>
                  </a:lnTo>
                  <a:lnTo>
                    <a:pt x="344" y="101"/>
                  </a:lnTo>
                  <a:lnTo>
                    <a:pt x="339" y="91"/>
                  </a:lnTo>
                  <a:lnTo>
                    <a:pt x="350" y="86"/>
                  </a:lnTo>
                  <a:lnTo>
                    <a:pt x="333" y="65"/>
                  </a:lnTo>
                  <a:lnTo>
                    <a:pt x="334" y="61"/>
                  </a:lnTo>
                  <a:lnTo>
                    <a:pt x="335" y="58"/>
                  </a:lnTo>
                  <a:lnTo>
                    <a:pt x="338" y="57"/>
                  </a:lnTo>
                  <a:lnTo>
                    <a:pt x="340" y="57"/>
                  </a:lnTo>
                  <a:lnTo>
                    <a:pt x="343" y="57"/>
                  </a:lnTo>
                  <a:lnTo>
                    <a:pt x="347" y="58"/>
                  </a:lnTo>
                  <a:lnTo>
                    <a:pt x="350" y="59"/>
                  </a:lnTo>
                  <a:lnTo>
                    <a:pt x="353" y="61"/>
                  </a:lnTo>
                  <a:lnTo>
                    <a:pt x="356" y="61"/>
                  </a:lnTo>
                  <a:lnTo>
                    <a:pt x="360" y="59"/>
                  </a:lnTo>
                  <a:lnTo>
                    <a:pt x="359" y="54"/>
                  </a:lnTo>
                  <a:lnTo>
                    <a:pt x="358" y="52"/>
                  </a:lnTo>
                  <a:lnTo>
                    <a:pt x="355" y="51"/>
                  </a:lnTo>
                  <a:lnTo>
                    <a:pt x="353" y="49"/>
                  </a:lnTo>
                  <a:lnTo>
                    <a:pt x="350" y="49"/>
                  </a:lnTo>
                  <a:lnTo>
                    <a:pt x="347" y="49"/>
                  </a:lnTo>
                  <a:lnTo>
                    <a:pt x="343" y="51"/>
                  </a:lnTo>
                  <a:lnTo>
                    <a:pt x="339" y="49"/>
                  </a:lnTo>
                  <a:lnTo>
                    <a:pt x="337" y="49"/>
                  </a:lnTo>
                  <a:lnTo>
                    <a:pt x="333" y="47"/>
                  </a:lnTo>
                  <a:lnTo>
                    <a:pt x="335" y="44"/>
                  </a:lnTo>
                  <a:lnTo>
                    <a:pt x="339" y="42"/>
                  </a:lnTo>
                  <a:lnTo>
                    <a:pt x="342" y="39"/>
                  </a:lnTo>
                  <a:lnTo>
                    <a:pt x="345" y="38"/>
                  </a:lnTo>
                  <a:lnTo>
                    <a:pt x="348" y="38"/>
                  </a:lnTo>
                  <a:lnTo>
                    <a:pt x="352" y="38"/>
                  </a:lnTo>
                  <a:lnTo>
                    <a:pt x="354" y="38"/>
                  </a:lnTo>
                  <a:lnTo>
                    <a:pt x="356" y="39"/>
                  </a:lnTo>
                  <a:lnTo>
                    <a:pt x="359" y="41"/>
                  </a:lnTo>
                  <a:lnTo>
                    <a:pt x="361" y="42"/>
                  </a:lnTo>
                  <a:lnTo>
                    <a:pt x="363" y="43"/>
                  </a:lnTo>
                  <a:lnTo>
                    <a:pt x="363" y="42"/>
                  </a:lnTo>
                  <a:lnTo>
                    <a:pt x="361" y="41"/>
                  </a:lnTo>
                  <a:lnTo>
                    <a:pt x="361" y="38"/>
                  </a:lnTo>
                  <a:lnTo>
                    <a:pt x="360" y="37"/>
                  </a:lnTo>
                  <a:lnTo>
                    <a:pt x="360" y="35"/>
                  </a:lnTo>
                  <a:lnTo>
                    <a:pt x="360" y="33"/>
                  </a:lnTo>
                  <a:lnTo>
                    <a:pt x="360" y="31"/>
                  </a:lnTo>
                  <a:lnTo>
                    <a:pt x="361" y="28"/>
                  </a:lnTo>
                  <a:lnTo>
                    <a:pt x="361" y="26"/>
                  </a:lnTo>
                  <a:lnTo>
                    <a:pt x="363" y="23"/>
                  </a:lnTo>
                  <a:lnTo>
                    <a:pt x="363" y="25"/>
                  </a:lnTo>
                  <a:lnTo>
                    <a:pt x="361" y="25"/>
                  </a:lnTo>
                  <a:lnTo>
                    <a:pt x="360" y="26"/>
                  </a:lnTo>
                  <a:lnTo>
                    <a:pt x="359" y="27"/>
                  </a:lnTo>
                  <a:lnTo>
                    <a:pt x="358" y="27"/>
                  </a:lnTo>
                  <a:lnTo>
                    <a:pt x="356" y="27"/>
                  </a:lnTo>
                  <a:lnTo>
                    <a:pt x="355" y="27"/>
                  </a:lnTo>
                  <a:lnTo>
                    <a:pt x="354" y="27"/>
                  </a:lnTo>
                  <a:lnTo>
                    <a:pt x="356" y="30"/>
                  </a:lnTo>
                  <a:lnTo>
                    <a:pt x="352" y="30"/>
                  </a:lnTo>
                  <a:lnTo>
                    <a:pt x="348" y="30"/>
                  </a:lnTo>
                  <a:lnTo>
                    <a:pt x="343" y="30"/>
                  </a:lnTo>
                  <a:lnTo>
                    <a:pt x="337" y="30"/>
                  </a:lnTo>
                  <a:lnTo>
                    <a:pt x="332" y="31"/>
                  </a:lnTo>
                  <a:lnTo>
                    <a:pt x="327" y="32"/>
                  </a:lnTo>
                  <a:lnTo>
                    <a:pt x="322" y="33"/>
                  </a:lnTo>
                  <a:lnTo>
                    <a:pt x="317" y="35"/>
                  </a:lnTo>
                  <a:lnTo>
                    <a:pt x="313" y="36"/>
                  </a:lnTo>
                  <a:lnTo>
                    <a:pt x="309" y="38"/>
                  </a:lnTo>
                  <a:lnTo>
                    <a:pt x="313" y="38"/>
                  </a:lnTo>
                  <a:lnTo>
                    <a:pt x="318" y="37"/>
                  </a:lnTo>
                  <a:lnTo>
                    <a:pt x="322" y="36"/>
                  </a:lnTo>
                  <a:lnTo>
                    <a:pt x="327" y="35"/>
                  </a:lnTo>
                  <a:lnTo>
                    <a:pt x="332" y="33"/>
                  </a:lnTo>
                  <a:lnTo>
                    <a:pt x="335" y="33"/>
                  </a:lnTo>
                  <a:lnTo>
                    <a:pt x="339" y="32"/>
                  </a:lnTo>
                  <a:lnTo>
                    <a:pt x="343" y="32"/>
                  </a:lnTo>
                  <a:lnTo>
                    <a:pt x="347" y="33"/>
                  </a:lnTo>
                  <a:lnTo>
                    <a:pt x="350" y="36"/>
                  </a:lnTo>
                  <a:lnTo>
                    <a:pt x="344" y="38"/>
                  </a:lnTo>
                  <a:lnTo>
                    <a:pt x="338" y="39"/>
                  </a:lnTo>
                  <a:lnTo>
                    <a:pt x="330" y="42"/>
                  </a:lnTo>
                  <a:lnTo>
                    <a:pt x="323" y="44"/>
                  </a:lnTo>
                  <a:lnTo>
                    <a:pt x="316" y="47"/>
                  </a:lnTo>
                  <a:lnTo>
                    <a:pt x="308" y="49"/>
                  </a:lnTo>
                  <a:lnTo>
                    <a:pt x="301" y="51"/>
                  </a:lnTo>
                  <a:lnTo>
                    <a:pt x="293" y="52"/>
                  </a:lnTo>
                  <a:lnTo>
                    <a:pt x="286" y="53"/>
                  </a:lnTo>
                  <a:lnTo>
                    <a:pt x="280" y="53"/>
                  </a:lnTo>
                  <a:lnTo>
                    <a:pt x="301" y="53"/>
                  </a:lnTo>
                  <a:lnTo>
                    <a:pt x="296" y="57"/>
                  </a:lnTo>
                  <a:lnTo>
                    <a:pt x="291" y="59"/>
                  </a:lnTo>
                  <a:lnTo>
                    <a:pt x="286" y="62"/>
                  </a:lnTo>
                  <a:lnTo>
                    <a:pt x="281" y="63"/>
                  </a:lnTo>
                  <a:lnTo>
                    <a:pt x="275" y="64"/>
                  </a:lnTo>
                  <a:lnTo>
                    <a:pt x="269" y="64"/>
                  </a:lnTo>
                  <a:lnTo>
                    <a:pt x="262" y="64"/>
                  </a:lnTo>
                  <a:lnTo>
                    <a:pt x="256" y="64"/>
                  </a:lnTo>
                  <a:lnTo>
                    <a:pt x="250" y="63"/>
                  </a:lnTo>
                  <a:lnTo>
                    <a:pt x="244" y="62"/>
                  </a:lnTo>
                  <a:lnTo>
                    <a:pt x="241" y="59"/>
                  </a:lnTo>
                  <a:lnTo>
                    <a:pt x="238" y="58"/>
                  </a:lnTo>
                  <a:lnTo>
                    <a:pt x="234" y="57"/>
                  </a:lnTo>
                  <a:lnTo>
                    <a:pt x="230" y="56"/>
                  </a:lnTo>
                  <a:lnTo>
                    <a:pt x="226" y="54"/>
                  </a:lnTo>
                  <a:lnTo>
                    <a:pt x="223" y="53"/>
                  </a:lnTo>
                  <a:lnTo>
                    <a:pt x="219" y="51"/>
                  </a:lnTo>
                  <a:lnTo>
                    <a:pt x="218" y="48"/>
                  </a:lnTo>
                  <a:lnTo>
                    <a:pt x="216" y="46"/>
                  </a:lnTo>
                  <a:lnTo>
                    <a:pt x="216" y="42"/>
                  </a:lnTo>
                  <a:lnTo>
                    <a:pt x="221" y="44"/>
                  </a:lnTo>
                  <a:lnTo>
                    <a:pt x="225" y="47"/>
                  </a:lnTo>
                  <a:lnTo>
                    <a:pt x="230" y="49"/>
                  </a:lnTo>
                  <a:lnTo>
                    <a:pt x="235" y="52"/>
                  </a:lnTo>
                  <a:lnTo>
                    <a:pt x="240" y="53"/>
                  </a:lnTo>
                  <a:lnTo>
                    <a:pt x="245" y="54"/>
                  </a:lnTo>
                  <a:lnTo>
                    <a:pt x="250" y="56"/>
                  </a:lnTo>
                  <a:lnTo>
                    <a:pt x="256" y="57"/>
                  </a:lnTo>
                  <a:lnTo>
                    <a:pt x="261" y="57"/>
                  </a:lnTo>
                  <a:lnTo>
                    <a:pt x="267" y="57"/>
                  </a:lnTo>
                  <a:lnTo>
                    <a:pt x="262" y="54"/>
                  </a:lnTo>
                  <a:lnTo>
                    <a:pt x="257" y="52"/>
                  </a:lnTo>
                  <a:lnTo>
                    <a:pt x="252" y="51"/>
                  </a:lnTo>
                  <a:lnTo>
                    <a:pt x="246" y="51"/>
                  </a:lnTo>
                  <a:lnTo>
                    <a:pt x="241" y="49"/>
                  </a:lnTo>
                  <a:lnTo>
                    <a:pt x="235" y="48"/>
                  </a:lnTo>
                  <a:lnTo>
                    <a:pt x="230" y="47"/>
                  </a:lnTo>
                  <a:lnTo>
                    <a:pt x="225" y="44"/>
                  </a:lnTo>
                  <a:lnTo>
                    <a:pt x="220" y="41"/>
                  </a:lnTo>
                  <a:lnTo>
                    <a:pt x="216" y="36"/>
                  </a:lnTo>
                  <a:lnTo>
                    <a:pt x="214" y="44"/>
                  </a:lnTo>
                  <a:lnTo>
                    <a:pt x="207" y="39"/>
                  </a:lnTo>
                  <a:lnTo>
                    <a:pt x="199" y="36"/>
                  </a:lnTo>
                  <a:lnTo>
                    <a:pt x="192" y="35"/>
                  </a:lnTo>
                  <a:lnTo>
                    <a:pt x="183" y="35"/>
                  </a:lnTo>
                  <a:lnTo>
                    <a:pt x="174" y="36"/>
                  </a:lnTo>
                  <a:lnTo>
                    <a:pt x="166" y="36"/>
                  </a:lnTo>
                  <a:lnTo>
                    <a:pt x="157" y="36"/>
                  </a:lnTo>
                  <a:lnTo>
                    <a:pt x="148" y="35"/>
                  </a:lnTo>
                  <a:lnTo>
                    <a:pt x="140" y="32"/>
                  </a:lnTo>
                  <a:lnTo>
                    <a:pt x="131" y="27"/>
                  </a:lnTo>
                  <a:lnTo>
                    <a:pt x="133" y="32"/>
                  </a:lnTo>
                  <a:lnTo>
                    <a:pt x="136" y="37"/>
                  </a:lnTo>
                  <a:lnTo>
                    <a:pt x="138" y="41"/>
                  </a:lnTo>
                  <a:lnTo>
                    <a:pt x="142" y="43"/>
                  </a:lnTo>
                  <a:lnTo>
                    <a:pt x="145" y="47"/>
                  </a:lnTo>
                  <a:lnTo>
                    <a:pt x="147" y="49"/>
                  </a:lnTo>
                  <a:lnTo>
                    <a:pt x="150" y="52"/>
                  </a:lnTo>
                  <a:lnTo>
                    <a:pt x="152" y="54"/>
                  </a:lnTo>
                  <a:lnTo>
                    <a:pt x="155" y="58"/>
                  </a:lnTo>
                  <a:lnTo>
                    <a:pt x="157" y="62"/>
                  </a:lnTo>
                  <a:lnTo>
                    <a:pt x="150" y="58"/>
                  </a:lnTo>
                  <a:lnTo>
                    <a:pt x="142" y="56"/>
                  </a:lnTo>
                  <a:lnTo>
                    <a:pt x="136" y="54"/>
                  </a:lnTo>
                  <a:lnTo>
                    <a:pt x="130" y="52"/>
                  </a:lnTo>
                  <a:lnTo>
                    <a:pt x="122" y="51"/>
                  </a:lnTo>
                  <a:lnTo>
                    <a:pt x="116" y="48"/>
                  </a:lnTo>
                  <a:lnTo>
                    <a:pt x="110" y="46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89" y="36"/>
                  </a:lnTo>
                  <a:lnTo>
                    <a:pt x="91" y="32"/>
                  </a:lnTo>
                  <a:lnTo>
                    <a:pt x="93" y="27"/>
                  </a:lnTo>
                  <a:lnTo>
                    <a:pt x="91" y="23"/>
                  </a:lnTo>
                  <a:lnTo>
                    <a:pt x="90" y="20"/>
                  </a:lnTo>
                  <a:lnTo>
                    <a:pt x="89" y="16"/>
                  </a:lnTo>
                  <a:lnTo>
                    <a:pt x="86" y="12"/>
                  </a:lnTo>
                  <a:lnTo>
                    <a:pt x="85" y="9"/>
                  </a:lnTo>
                  <a:lnTo>
                    <a:pt x="84" y="5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78" y="21"/>
                  </a:lnTo>
                  <a:lnTo>
                    <a:pt x="79" y="26"/>
                  </a:lnTo>
                  <a:lnTo>
                    <a:pt x="80" y="32"/>
                  </a:lnTo>
                  <a:lnTo>
                    <a:pt x="81" y="37"/>
                  </a:lnTo>
                  <a:lnTo>
                    <a:pt x="81" y="43"/>
                  </a:lnTo>
                  <a:lnTo>
                    <a:pt x="83" y="49"/>
                  </a:lnTo>
                  <a:lnTo>
                    <a:pt x="84" y="54"/>
                  </a:lnTo>
                  <a:lnTo>
                    <a:pt x="86" y="59"/>
                  </a:lnTo>
                  <a:lnTo>
                    <a:pt x="90" y="63"/>
                  </a:lnTo>
                  <a:lnTo>
                    <a:pt x="96" y="65"/>
                  </a:lnTo>
                  <a:lnTo>
                    <a:pt x="104" y="68"/>
                  </a:lnTo>
                  <a:lnTo>
                    <a:pt x="98" y="74"/>
                  </a:lnTo>
                  <a:lnTo>
                    <a:pt x="90" y="72"/>
                  </a:lnTo>
                  <a:lnTo>
                    <a:pt x="84" y="68"/>
                  </a:lnTo>
                  <a:lnTo>
                    <a:pt x="76" y="62"/>
                  </a:lnTo>
                  <a:lnTo>
                    <a:pt x="72" y="56"/>
                  </a:lnTo>
                  <a:lnTo>
                    <a:pt x="65" y="49"/>
                  </a:lnTo>
                  <a:lnTo>
                    <a:pt x="60" y="42"/>
                  </a:lnTo>
                  <a:lnTo>
                    <a:pt x="57" y="35"/>
                  </a:lnTo>
                  <a:lnTo>
                    <a:pt x="53" y="28"/>
                  </a:lnTo>
                  <a:lnTo>
                    <a:pt x="50" y="22"/>
                  </a:lnTo>
                  <a:lnTo>
                    <a:pt x="48" y="17"/>
                  </a:lnTo>
                  <a:lnTo>
                    <a:pt x="50" y="32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2" y="42"/>
                  </a:lnTo>
                  <a:lnTo>
                    <a:pt x="42" y="47"/>
                  </a:lnTo>
                  <a:lnTo>
                    <a:pt x="42" y="52"/>
                  </a:lnTo>
                  <a:lnTo>
                    <a:pt x="42" y="57"/>
                  </a:lnTo>
                  <a:lnTo>
                    <a:pt x="43" y="62"/>
                  </a:lnTo>
                  <a:lnTo>
                    <a:pt x="44" y="67"/>
                  </a:lnTo>
                  <a:lnTo>
                    <a:pt x="44" y="72"/>
                  </a:lnTo>
                  <a:lnTo>
                    <a:pt x="44" y="77"/>
                  </a:lnTo>
                  <a:lnTo>
                    <a:pt x="44" y="83"/>
                  </a:lnTo>
                  <a:lnTo>
                    <a:pt x="45" y="88"/>
                  </a:lnTo>
                  <a:lnTo>
                    <a:pt x="45" y="94"/>
                  </a:lnTo>
                  <a:lnTo>
                    <a:pt x="45" y="99"/>
                  </a:lnTo>
                  <a:lnTo>
                    <a:pt x="47" y="104"/>
                  </a:lnTo>
                  <a:lnTo>
                    <a:pt x="47" y="109"/>
                  </a:lnTo>
                  <a:lnTo>
                    <a:pt x="48" y="114"/>
                  </a:lnTo>
                  <a:lnTo>
                    <a:pt x="48" y="117"/>
                  </a:lnTo>
                  <a:lnTo>
                    <a:pt x="49" y="122"/>
                  </a:lnTo>
                  <a:lnTo>
                    <a:pt x="50" y="127"/>
                  </a:lnTo>
                  <a:lnTo>
                    <a:pt x="47" y="132"/>
                  </a:lnTo>
                  <a:lnTo>
                    <a:pt x="45" y="140"/>
                  </a:lnTo>
                  <a:lnTo>
                    <a:pt x="44" y="147"/>
                  </a:lnTo>
                  <a:lnTo>
                    <a:pt x="45" y="155"/>
                  </a:lnTo>
                  <a:lnTo>
                    <a:pt x="45" y="163"/>
                  </a:lnTo>
                  <a:lnTo>
                    <a:pt x="47" y="172"/>
                  </a:lnTo>
                  <a:lnTo>
                    <a:pt x="48" y="181"/>
                  </a:lnTo>
                  <a:lnTo>
                    <a:pt x="48" y="189"/>
                  </a:lnTo>
                  <a:lnTo>
                    <a:pt x="47" y="197"/>
                  </a:lnTo>
                  <a:lnTo>
                    <a:pt x="44" y="205"/>
                  </a:lnTo>
                  <a:lnTo>
                    <a:pt x="42" y="204"/>
                  </a:lnTo>
                  <a:lnTo>
                    <a:pt x="39" y="202"/>
                  </a:lnTo>
                  <a:lnTo>
                    <a:pt x="38" y="199"/>
                  </a:lnTo>
                  <a:lnTo>
                    <a:pt x="38" y="197"/>
                  </a:lnTo>
                  <a:lnTo>
                    <a:pt x="38" y="193"/>
                  </a:lnTo>
                  <a:lnTo>
                    <a:pt x="38" y="190"/>
                  </a:lnTo>
                  <a:lnTo>
                    <a:pt x="38" y="187"/>
                  </a:lnTo>
                  <a:lnTo>
                    <a:pt x="38" y="184"/>
                  </a:lnTo>
                  <a:lnTo>
                    <a:pt x="38" y="181"/>
                  </a:lnTo>
                  <a:lnTo>
                    <a:pt x="38" y="178"/>
                  </a:lnTo>
                  <a:lnTo>
                    <a:pt x="36" y="220"/>
                  </a:lnTo>
                  <a:lnTo>
                    <a:pt x="33" y="220"/>
                  </a:lnTo>
                  <a:lnTo>
                    <a:pt x="32" y="218"/>
                  </a:lnTo>
                  <a:lnTo>
                    <a:pt x="31" y="215"/>
                  </a:lnTo>
                  <a:lnTo>
                    <a:pt x="29" y="213"/>
                  </a:lnTo>
                  <a:lnTo>
                    <a:pt x="27" y="210"/>
                  </a:lnTo>
                  <a:lnTo>
                    <a:pt x="26" y="208"/>
                  </a:lnTo>
                  <a:lnTo>
                    <a:pt x="24" y="205"/>
                  </a:lnTo>
                  <a:lnTo>
                    <a:pt x="24" y="203"/>
                  </a:lnTo>
                  <a:lnTo>
                    <a:pt x="24" y="200"/>
                  </a:lnTo>
                  <a:lnTo>
                    <a:pt x="24" y="198"/>
                  </a:lnTo>
                  <a:lnTo>
                    <a:pt x="27" y="195"/>
                  </a:lnTo>
                  <a:lnTo>
                    <a:pt x="24" y="194"/>
                  </a:lnTo>
                  <a:lnTo>
                    <a:pt x="24" y="192"/>
                  </a:lnTo>
                  <a:lnTo>
                    <a:pt x="23" y="189"/>
                  </a:lnTo>
                  <a:lnTo>
                    <a:pt x="23" y="185"/>
                  </a:lnTo>
                  <a:lnTo>
                    <a:pt x="22" y="183"/>
                  </a:lnTo>
                  <a:lnTo>
                    <a:pt x="22" y="179"/>
                  </a:lnTo>
                  <a:lnTo>
                    <a:pt x="21" y="177"/>
                  </a:lnTo>
                  <a:lnTo>
                    <a:pt x="18" y="174"/>
                  </a:lnTo>
                  <a:lnTo>
                    <a:pt x="16" y="174"/>
                  </a:lnTo>
                  <a:lnTo>
                    <a:pt x="12" y="176"/>
                  </a:lnTo>
                  <a:lnTo>
                    <a:pt x="12" y="174"/>
                  </a:lnTo>
                  <a:lnTo>
                    <a:pt x="12" y="172"/>
                  </a:lnTo>
                  <a:lnTo>
                    <a:pt x="12" y="171"/>
                  </a:lnTo>
                  <a:lnTo>
                    <a:pt x="12" y="169"/>
                  </a:lnTo>
                  <a:lnTo>
                    <a:pt x="12" y="167"/>
                  </a:lnTo>
                  <a:lnTo>
                    <a:pt x="12" y="166"/>
                  </a:lnTo>
                  <a:lnTo>
                    <a:pt x="12" y="164"/>
                  </a:lnTo>
                  <a:lnTo>
                    <a:pt x="12" y="163"/>
                  </a:lnTo>
                  <a:lnTo>
                    <a:pt x="13" y="162"/>
                  </a:lnTo>
                  <a:lnTo>
                    <a:pt x="15" y="161"/>
                  </a:lnTo>
                  <a:lnTo>
                    <a:pt x="21" y="172"/>
                  </a:lnTo>
                  <a:lnTo>
                    <a:pt x="22" y="166"/>
                  </a:lnTo>
                  <a:lnTo>
                    <a:pt x="22" y="161"/>
                  </a:lnTo>
                  <a:lnTo>
                    <a:pt x="21" y="157"/>
                  </a:lnTo>
                  <a:lnTo>
                    <a:pt x="19" y="153"/>
                  </a:lnTo>
                  <a:lnTo>
                    <a:pt x="17" y="151"/>
                  </a:lnTo>
                  <a:lnTo>
                    <a:pt x="13" y="147"/>
                  </a:lnTo>
                  <a:lnTo>
                    <a:pt x="11" y="145"/>
                  </a:lnTo>
                  <a:lnTo>
                    <a:pt x="8" y="141"/>
                  </a:lnTo>
                  <a:lnTo>
                    <a:pt x="6" y="137"/>
                  </a:lnTo>
                  <a:lnTo>
                    <a:pt x="6" y="134"/>
                  </a:lnTo>
                  <a:lnTo>
                    <a:pt x="0" y="140"/>
                  </a:lnTo>
                  <a:lnTo>
                    <a:pt x="1" y="155"/>
                  </a:lnTo>
                  <a:lnTo>
                    <a:pt x="5" y="167"/>
                  </a:lnTo>
                  <a:lnTo>
                    <a:pt x="7" y="178"/>
                  </a:lnTo>
                  <a:lnTo>
                    <a:pt x="11" y="188"/>
                  </a:lnTo>
                  <a:lnTo>
                    <a:pt x="16" y="198"/>
                  </a:lnTo>
                  <a:lnTo>
                    <a:pt x="21" y="206"/>
                  </a:lnTo>
                  <a:lnTo>
                    <a:pt x="26" y="216"/>
                  </a:lnTo>
                  <a:lnTo>
                    <a:pt x="31" y="228"/>
                  </a:lnTo>
                  <a:lnTo>
                    <a:pt x="36" y="239"/>
                  </a:lnTo>
                  <a:lnTo>
                    <a:pt x="42" y="252"/>
                  </a:lnTo>
                  <a:lnTo>
                    <a:pt x="42" y="229"/>
                  </a:lnTo>
                  <a:lnTo>
                    <a:pt x="48" y="241"/>
                  </a:lnTo>
                  <a:lnTo>
                    <a:pt x="53" y="256"/>
                  </a:lnTo>
                  <a:lnTo>
                    <a:pt x="58" y="273"/>
                  </a:lnTo>
                  <a:lnTo>
                    <a:pt x="62" y="291"/>
                  </a:lnTo>
                  <a:lnTo>
                    <a:pt x="65" y="308"/>
                  </a:lnTo>
                  <a:lnTo>
                    <a:pt x="70" y="326"/>
                  </a:lnTo>
                  <a:lnTo>
                    <a:pt x="76" y="344"/>
                  </a:lnTo>
                  <a:lnTo>
                    <a:pt x="83" y="361"/>
                  </a:lnTo>
                  <a:lnTo>
                    <a:pt x="93" y="377"/>
                  </a:lnTo>
                  <a:lnTo>
                    <a:pt x="104" y="392"/>
                  </a:lnTo>
                  <a:lnTo>
                    <a:pt x="115" y="401"/>
                  </a:lnTo>
                  <a:lnTo>
                    <a:pt x="125" y="411"/>
                  </a:lnTo>
                  <a:lnTo>
                    <a:pt x="136" y="420"/>
                  </a:lnTo>
                  <a:lnTo>
                    <a:pt x="147" y="432"/>
                  </a:lnTo>
                  <a:lnTo>
                    <a:pt x="158" y="440"/>
                  </a:lnTo>
                  <a:lnTo>
                    <a:pt x="171" y="449"/>
                  </a:lnTo>
                  <a:lnTo>
                    <a:pt x="182" y="456"/>
                  </a:lnTo>
                  <a:lnTo>
                    <a:pt x="195" y="460"/>
                  </a:lnTo>
                  <a:lnTo>
                    <a:pt x="209" y="463"/>
                  </a:lnTo>
                  <a:lnTo>
                    <a:pt x="223" y="463"/>
                  </a:lnTo>
                  <a:lnTo>
                    <a:pt x="234" y="463"/>
                  </a:lnTo>
                  <a:lnTo>
                    <a:pt x="245" y="461"/>
                  </a:lnTo>
                  <a:lnTo>
                    <a:pt x="256" y="458"/>
                  </a:lnTo>
                  <a:lnTo>
                    <a:pt x="266" y="454"/>
                  </a:lnTo>
                  <a:lnTo>
                    <a:pt x="276" y="448"/>
                  </a:lnTo>
                  <a:lnTo>
                    <a:pt x="286" y="440"/>
                  </a:lnTo>
                  <a:lnTo>
                    <a:pt x="295" y="433"/>
                  </a:lnTo>
                  <a:lnTo>
                    <a:pt x="303" y="424"/>
                  </a:lnTo>
                  <a:lnTo>
                    <a:pt x="311" y="416"/>
                  </a:lnTo>
                  <a:lnTo>
                    <a:pt x="318" y="407"/>
                  </a:lnTo>
                  <a:lnTo>
                    <a:pt x="316" y="404"/>
                  </a:lnTo>
                  <a:lnTo>
                    <a:pt x="304" y="417"/>
                  </a:lnTo>
                  <a:lnTo>
                    <a:pt x="306" y="418"/>
                  </a:lnTo>
                  <a:lnTo>
                    <a:pt x="304" y="417"/>
                  </a:lnTo>
                  <a:lnTo>
                    <a:pt x="303" y="417"/>
                  </a:lnTo>
                  <a:lnTo>
                    <a:pt x="303" y="416"/>
                  </a:lnTo>
                  <a:lnTo>
                    <a:pt x="303" y="414"/>
                  </a:lnTo>
                  <a:lnTo>
                    <a:pt x="303" y="413"/>
                  </a:lnTo>
                  <a:lnTo>
                    <a:pt x="311" y="403"/>
                  </a:lnTo>
                  <a:lnTo>
                    <a:pt x="317" y="393"/>
                  </a:lnTo>
                  <a:lnTo>
                    <a:pt x="324" y="383"/>
                  </a:lnTo>
                  <a:lnTo>
                    <a:pt x="332" y="373"/>
                  </a:lnTo>
                  <a:lnTo>
                    <a:pt x="338" y="364"/>
                  </a:lnTo>
                  <a:lnTo>
                    <a:pt x="344" y="354"/>
                  </a:lnTo>
                  <a:lnTo>
                    <a:pt x="349" y="343"/>
                  </a:lnTo>
                  <a:lnTo>
                    <a:pt x="354" y="331"/>
                  </a:lnTo>
                  <a:lnTo>
                    <a:pt x="358" y="320"/>
                  </a:lnTo>
                  <a:lnTo>
                    <a:pt x="360" y="309"/>
                  </a:lnTo>
                  <a:lnTo>
                    <a:pt x="361" y="315"/>
                  </a:lnTo>
                  <a:lnTo>
                    <a:pt x="361" y="320"/>
                  </a:lnTo>
                  <a:lnTo>
                    <a:pt x="363" y="326"/>
                  </a:lnTo>
                  <a:lnTo>
                    <a:pt x="363" y="334"/>
                  </a:lnTo>
                  <a:lnTo>
                    <a:pt x="363" y="340"/>
                  </a:lnTo>
                  <a:lnTo>
                    <a:pt x="361" y="346"/>
                  </a:lnTo>
                  <a:lnTo>
                    <a:pt x="361" y="352"/>
                  </a:lnTo>
                  <a:lnTo>
                    <a:pt x="360" y="359"/>
                  </a:lnTo>
                  <a:lnTo>
                    <a:pt x="359" y="365"/>
                  </a:lnTo>
                  <a:lnTo>
                    <a:pt x="356" y="371"/>
                  </a:lnTo>
                  <a:lnTo>
                    <a:pt x="345" y="387"/>
                  </a:lnTo>
                  <a:lnTo>
                    <a:pt x="334" y="403"/>
                  </a:lnTo>
                  <a:lnTo>
                    <a:pt x="322" y="419"/>
                  </a:lnTo>
                  <a:lnTo>
                    <a:pt x="309" y="434"/>
                  </a:lnTo>
                  <a:lnTo>
                    <a:pt x="297" y="448"/>
                  </a:lnTo>
                  <a:lnTo>
                    <a:pt x="282" y="459"/>
                  </a:lnTo>
                  <a:lnTo>
                    <a:pt x="266" y="469"/>
                  </a:lnTo>
                  <a:lnTo>
                    <a:pt x="249" y="475"/>
                  </a:lnTo>
                  <a:lnTo>
                    <a:pt x="229" y="479"/>
                  </a:lnTo>
                  <a:lnTo>
                    <a:pt x="208" y="477"/>
                  </a:lnTo>
                  <a:lnTo>
                    <a:pt x="210" y="481"/>
                  </a:lnTo>
                  <a:lnTo>
                    <a:pt x="214" y="486"/>
                  </a:lnTo>
                  <a:lnTo>
                    <a:pt x="218" y="490"/>
                  </a:lnTo>
                  <a:lnTo>
                    <a:pt x="221" y="495"/>
                  </a:lnTo>
                  <a:lnTo>
                    <a:pt x="225" y="498"/>
                  </a:lnTo>
                  <a:lnTo>
                    <a:pt x="228" y="502"/>
                  </a:lnTo>
                  <a:lnTo>
                    <a:pt x="230" y="507"/>
                  </a:lnTo>
                  <a:lnTo>
                    <a:pt x="231" y="511"/>
                  </a:lnTo>
                  <a:lnTo>
                    <a:pt x="233" y="514"/>
                  </a:lnTo>
                  <a:lnTo>
                    <a:pt x="231" y="519"/>
                  </a:lnTo>
                  <a:lnTo>
                    <a:pt x="228" y="519"/>
                  </a:lnTo>
                  <a:lnTo>
                    <a:pt x="224" y="517"/>
                  </a:lnTo>
                  <a:lnTo>
                    <a:pt x="221" y="514"/>
                  </a:lnTo>
                  <a:lnTo>
                    <a:pt x="219" y="512"/>
                  </a:lnTo>
                  <a:lnTo>
                    <a:pt x="216" y="510"/>
                  </a:lnTo>
                  <a:lnTo>
                    <a:pt x="214" y="507"/>
                  </a:lnTo>
                  <a:lnTo>
                    <a:pt x="212" y="506"/>
                  </a:lnTo>
                  <a:lnTo>
                    <a:pt x="209" y="506"/>
                  </a:lnTo>
                  <a:lnTo>
                    <a:pt x="205" y="507"/>
                  </a:lnTo>
                  <a:lnTo>
                    <a:pt x="202" y="511"/>
                  </a:lnTo>
                  <a:lnTo>
                    <a:pt x="205" y="512"/>
                  </a:lnTo>
                  <a:lnTo>
                    <a:pt x="208" y="514"/>
                  </a:lnTo>
                  <a:lnTo>
                    <a:pt x="212" y="516"/>
                  </a:lnTo>
                  <a:lnTo>
                    <a:pt x="215" y="518"/>
                  </a:lnTo>
                  <a:lnTo>
                    <a:pt x="218" y="519"/>
                  </a:lnTo>
                  <a:lnTo>
                    <a:pt x="221" y="521"/>
                  </a:lnTo>
                  <a:lnTo>
                    <a:pt x="225" y="523"/>
                  </a:lnTo>
                  <a:lnTo>
                    <a:pt x="229" y="524"/>
                  </a:lnTo>
                  <a:lnTo>
                    <a:pt x="231" y="526"/>
                  </a:lnTo>
                  <a:lnTo>
                    <a:pt x="235" y="528"/>
                  </a:lnTo>
                  <a:lnTo>
                    <a:pt x="235" y="532"/>
                  </a:lnTo>
                  <a:lnTo>
                    <a:pt x="235" y="534"/>
                  </a:lnTo>
                  <a:lnTo>
                    <a:pt x="235" y="538"/>
                  </a:lnTo>
                  <a:lnTo>
                    <a:pt x="235" y="542"/>
                  </a:lnTo>
                  <a:lnTo>
                    <a:pt x="235" y="545"/>
                  </a:lnTo>
                  <a:lnTo>
                    <a:pt x="235" y="549"/>
                  </a:lnTo>
                  <a:lnTo>
                    <a:pt x="235" y="552"/>
                  </a:lnTo>
                  <a:lnTo>
                    <a:pt x="235" y="555"/>
                  </a:lnTo>
                  <a:lnTo>
                    <a:pt x="236" y="558"/>
                  </a:lnTo>
                  <a:lnTo>
                    <a:pt x="238" y="561"/>
                  </a:lnTo>
                  <a:lnTo>
                    <a:pt x="240" y="563"/>
                  </a:lnTo>
                  <a:lnTo>
                    <a:pt x="242" y="564"/>
                  </a:lnTo>
                  <a:lnTo>
                    <a:pt x="245" y="564"/>
                  </a:lnTo>
                  <a:lnTo>
                    <a:pt x="247" y="564"/>
                  </a:lnTo>
                  <a:lnTo>
                    <a:pt x="251" y="563"/>
                  </a:lnTo>
                  <a:lnTo>
                    <a:pt x="254" y="561"/>
                  </a:lnTo>
                  <a:lnTo>
                    <a:pt x="256" y="560"/>
                  </a:lnTo>
                  <a:lnTo>
                    <a:pt x="257" y="559"/>
                  </a:lnTo>
                  <a:lnTo>
                    <a:pt x="260" y="559"/>
                  </a:lnTo>
                  <a:lnTo>
                    <a:pt x="261" y="558"/>
                  </a:lnTo>
                  <a:lnTo>
                    <a:pt x="262" y="552"/>
                  </a:lnTo>
                  <a:lnTo>
                    <a:pt x="262" y="548"/>
                  </a:lnTo>
                  <a:lnTo>
                    <a:pt x="262" y="543"/>
                  </a:lnTo>
                  <a:lnTo>
                    <a:pt x="260" y="540"/>
                  </a:lnTo>
                  <a:lnTo>
                    <a:pt x="259" y="538"/>
                  </a:lnTo>
                  <a:lnTo>
                    <a:pt x="255" y="536"/>
                  </a:lnTo>
                  <a:lnTo>
                    <a:pt x="251" y="533"/>
                  </a:lnTo>
                  <a:lnTo>
                    <a:pt x="249" y="531"/>
                  </a:lnTo>
                  <a:lnTo>
                    <a:pt x="245" y="528"/>
                  </a:lnTo>
                  <a:lnTo>
                    <a:pt x="241" y="526"/>
                  </a:lnTo>
                  <a:lnTo>
                    <a:pt x="256" y="519"/>
                  </a:lnTo>
                  <a:lnTo>
                    <a:pt x="256" y="518"/>
                  </a:lnTo>
                  <a:lnTo>
                    <a:pt x="256" y="517"/>
                  </a:lnTo>
                  <a:lnTo>
                    <a:pt x="256" y="516"/>
                  </a:lnTo>
                  <a:lnTo>
                    <a:pt x="256" y="514"/>
                  </a:lnTo>
                  <a:lnTo>
                    <a:pt x="255" y="513"/>
                  </a:lnTo>
                  <a:lnTo>
                    <a:pt x="255" y="512"/>
                  </a:lnTo>
                  <a:lnTo>
                    <a:pt x="254" y="512"/>
                  </a:lnTo>
                  <a:lnTo>
                    <a:pt x="254" y="511"/>
                  </a:lnTo>
                  <a:lnTo>
                    <a:pt x="252" y="511"/>
                  </a:lnTo>
                  <a:lnTo>
                    <a:pt x="267" y="495"/>
                  </a:lnTo>
                  <a:lnTo>
                    <a:pt x="282" y="480"/>
                  </a:lnTo>
                  <a:lnTo>
                    <a:pt x="298" y="464"/>
                  </a:lnTo>
                  <a:lnTo>
                    <a:pt x="313" y="448"/>
                  </a:lnTo>
                  <a:lnTo>
                    <a:pt x="328" y="430"/>
                  </a:lnTo>
                  <a:lnTo>
                    <a:pt x="342" y="413"/>
                  </a:lnTo>
                  <a:lnTo>
                    <a:pt x="354" y="396"/>
                  </a:lnTo>
                  <a:lnTo>
                    <a:pt x="364" y="377"/>
                  </a:lnTo>
                  <a:lnTo>
                    <a:pt x="371" y="357"/>
                  </a:lnTo>
                  <a:lnTo>
                    <a:pt x="376" y="336"/>
                  </a:lnTo>
                  <a:lnTo>
                    <a:pt x="376" y="333"/>
                  </a:lnTo>
                  <a:lnTo>
                    <a:pt x="376" y="330"/>
                  </a:lnTo>
                  <a:lnTo>
                    <a:pt x="376" y="326"/>
                  </a:lnTo>
                  <a:lnTo>
                    <a:pt x="378" y="323"/>
                  </a:lnTo>
                  <a:lnTo>
                    <a:pt x="378" y="320"/>
                  </a:lnTo>
                  <a:lnTo>
                    <a:pt x="378" y="317"/>
                  </a:lnTo>
                  <a:lnTo>
                    <a:pt x="378" y="313"/>
                  </a:lnTo>
                  <a:lnTo>
                    <a:pt x="378" y="310"/>
                  </a:lnTo>
                  <a:lnTo>
                    <a:pt x="378" y="307"/>
                  </a:lnTo>
                  <a:lnTo>
                    <a:pt x="378" y="303"/>
                  </a:lnTo>
                  <a:lnTo>
                    <a:pt x="378" y="300"/>
                  </a:lnTo>
                  <a:lnTo>
                    <a:pt x="378" y="297"/>
                  </a:lnTo>
                  <a:lnTo>
                    <a:pt x="376" y="293"/>
                  </a:lnTo>
                  <a:lnTo>
                    <a:pt x="376" y="291"/>
                  </a:lnTo>
                  <a:lnTo>
                    <a:pt x="375" y="287"/>
                  </a:lnTo>
                  <a:lnTo>
                    <a:pt x="375" y="283"/>
                  </a:lnTo>
                  <a:lnTo>
                    <a:pt x="374" y="279"/>
                  </a:lnTo>
                  <a:lnTo>
                    <a:pt x="374" y="277"/>
                  </a:lnTo>
                  <a:lnTo>
                    <a:pt x="373" y="273"/>
                  </a:lnTo>
                  <a:lnTo>
                    <a:pt x="371" y="270"/>
                  </a:lnTo>
                  <a:lnTo>
                    <a:pt x="383" y="260"/>
                  </a:lnTo>
                  <a:lnTo>
                    <a:pt x="392" y="247"/>
                  </a:lnTo>
                  <a:lnTo>
                    <a:pt x="400" y="235"/>
                  </a:lnTo>
                  <a:lnTo>
                    <a:pt x="406" y="221"/>
                  </a:lnTo>
                  <a:lnTo>
                    <a:pt x="411" y="208"/>
                  </a:lnTo>
                  <a:lnTo>
                    <a:pt x="413" y="193"/>
                  </a:lnTo>
                  <a:lnTo>
                    <a:pt x="416" y="177"/>
                  </a:lnTo>
                  <a:lnTo>
                    <a:pt x="417" y="162"/>
                  </a:lnTo>
                  <a:lnTo>
                    <a:pt x="417" y="147"/>
                  </a:lnTo>
                  <a:lnTo>
                    <a:pt x="416" y="131"/>
                  </a:lnTo>
                  <a:lnTo>
                    <a:pt x="415" y="131"/>
                  </a:lnTo>
                  <a:close/>
                  <a:moveTo>
                    <a:pt x="390" y="184"/>
                  </a:moveTo>
                  <a:lnTo>
                    <a:pt x="392" y="176"/>
                  </a:lnTo>
                  <a:lnTo>
                    <a:pt x="390" y="193"/>
                  </a:lnTo>
                  <a:lnTo>
                    <a:pt x="390" y="184"/>
                  </a:lnTo>
                  <a:close/>
                  <a:moveTo>
                    <a:pt x="216" y="320"/>
                  </a:moveTo>
                  <a:lnTo>
                    <a:pt x="216" y="317"/>
                  </a:lnTo>
                  <a:lnTo>
                    <a:pt x="218" y="314"/>
                  </a:lnTo>
                  <a:lnTo>
                    <a:pt x="220" y="310"/>
                  </a:lnTo>
                  <a:lnTo>
                    <a:pt x="223" y="308"/>
                  </a:lnTo>
                  <a:lnTo>
                    <a:pt x="226" y="305"/>
                  </a:lnTo>
                  <a:lnTo>
                    <a:pt x="230" y="304"/>
                  </a:lnTo>
                  <a:lnTo>
                    <a:pt x="234" y="302"/>
                  </a:lnTo>
                  <a:lnTo>
                    <a:pt x="239" y="300"/>
                  </a:lnTo>
                  <a:lnTo>
                    <a:pt x="242" y="299"/>
                  </a:lnTo>
                  <a:lnTo>
                    <a:pt x="246" y="299"/>
                  </a:lnTo>
                  <a:lnTo>
                    <a:pt x="245" y="304"/>
                  </a:lnTo>
                  <a:lnTo>
                    <a:pt x="241" y="309"/>
                  </a:lnTo>
                  <a:lnTo>
                    <a:pt x="239" y="313"/>
                  </a:lnTo>
                  <a:lnTo>
                    <a:pt x="234" y="317"/>
                  </a:lnTo>
                  <a:lnTo>
                    <a:pt x="230" y="320"/>
                  </a:lnTo>
                  <a:lnTo>
                    <a:pt x="225" y="324"/>
                  </a:lnTo>
                  <a:lnTo>
                    <a:pt x="220" y="328"/>
                  </a:lnTo>
                  <a:lnTo>
                    <a:pt x="215" y="330"/>
                  </a:lnTo>
                  <a:lnTo>
                    <a:pt x="210" y="333"/>
                  </a:lnTo>
                  <a:lnTo>
                    <a:pt x="205" y="335"/>
                  </a:lnTo>
                  <a:lnTo>
                    <a:pt x="187" y="335"/>
                  </a:lnTo>
                  <a:lnTo>
                    <a:pt x="190" y="333"/>
                  </a:lnTo>
                  <a:lnTo>
                    <a:pt x="189" y="333"/>
                  </a:lnTo>
                  <a:lnTo>
                    <a:pt x="189" y="331"/>
                  </a:lnTo>
                  <a:lnTo>
                    <a:pt x="188" y="331"/>
                  </a:lnTo>
                  <a:lnTo>
                    <a:pt x="188" y="330"/>
                  </a:lnTo>
                  <a:lnTo>
                    <a:pt x="187" y="330"/>
                  </a:lnTo>
                  <a:lnTo>
                    <a:pt x="186" y="329"/>
                  </a:lnTo>
                  <a:lnTo>
                    <a:pt x="184" y="329"/>
                  </a:lnTo>
                  <a:lnTo>
                    <a:pt x="178" y="335"/>
                  </a:lnTo>
                  <a:lnTo>
                    <a:pt x="176" y="334"/>
                  </a:lnTo>
                  <a:lnTo>
                    <a:pt x="174" y="330"/>
                  </a:lnTo>
                  <a:lnTo>
                    <a:pt x="172" y="328"/>
                  </a:lnTo>
                  <a:lnTo>
                    <a:pt x="171" y="324"/>
                  </a:lnTo>
                  <a:lnTo>
                    <a:pt x="169" y="319"/>
                  </a:lnTo>
                  <a:lnTo>
                    <a:pt x="168" y="315"/>
                  </a:lnTo>
                  <a:lnTo>
                    <a:pt x="167" y="312"/>
                  </a:lnTo>
                  <a:lnTo>
                    <a:pt x="164" y="308"/>
                  </a:lnTo>
                  <a:lnTo>
                    <a:pt x="161" y="305"/>
                  </a:lnTo>
                  <a:lnTo>
                    <a:pt x="157" y="303"/>
                  </a:lnTo>
                  <a:lnTo>
                    <a:pt x="164" y="303"/>
                  </a:lnTo>
                  <a:lnTo>
                    <a:pt x="171" y="304"/>
                  </a:lnTo>
                  <a:lnTo>
                    <a:pt x="177" y="308"/>
                  </a:lnTo>
                  <a:lnTo>
                    <a:pt x="183" y="313"/>
                  </a:lnTo>
                  <a:lnTo>
                    <a:pt x="188" y="317"/>
                  </a:lnTo>
                  <a:lnTo>
                    <a:pt x="193" y="322"/>
                  </a:lnTo>
                  <a:lnTo>
                    <a:pt x="198" y="324"/>
                  </a:lnTo>
                  <a:lnTo>
                    <a:pt x="203" y="325"/>
                  </a:lnTo>
                  <a:lnTo>
                    <a:pt x="209" y="324"/>
                  </a:lnTo>
                  <a:lnTo>
                    <a:pt x="216" y="320"/>
                  </a:lnTo>
                  <a:close/>
                  <a:moveTo>
                    <a:pt x="231" y="216"/>
                  </a:moveTo>
                  <a:lnTo>
                    <a:pt x="235" y="215"/>
                  </a:lnTo>
                  <a:lnTo>
                    <a:pt x="239" y="214"/>
                  </a:lnTo>
                  <a:lnTo>
                    <a:pt x="242" y="214"/>
                  </a:lnTo>
                  <a:lnTo>
                    <a:pt x="246" y="214"/>
                  </a:lnTo>
                  <a:lnTo>
                    <a:pt x="250" y="214"/>
                  </a:lnTo>
                  <a:lnTo>
                    <a:pt x="254" y="215"/>
                  </a:lnTo>
                  <a:lnTo>
                    <a:pt x="257" y="216"/>
                  </a:lnTo>
                  <a:lnTo>
                    <a:pt x="260" y="218"/>
                  </a:lnTo>
                  <a:lnTo>
                    <a:pt x="264" y="218"/>
                  </a:lnTo>
                  <a:lnTo>
                    <a:pt x="267" y="219"/>
                  </a:lnTo>
                  <a:lnTo>
                    <a:pt x="269" y="219"/>
                  </a:lnTo>
                  <a:lnTo>
                    <a:pt x="270" y="219"/>
                  </a:lnTo>
                  <a:lnTo>
                    <a:pt x="271" y="219"/>
                  </a:lnTo>
                  <a:lnTo>
                    <a:pt x="271" y="220"/>
                  </a:lnTo>
                  <a:lnTo>
                    <a:pt x="272" y="220"/>
                  </a:lnTo>
                  <a:lnTo>
                    <a:pt x="273" y="220"/>
                  </a:lnTo>
                  <a:lnTo>
                    <a:pt x="272" y="220"/>
                  </a:lnTo>
                  <a:lnTo>
                    <a:pt x="271" y="220"/>
                  </a:lnTo>
                  <a:lnTo>
                    <a:pt x="270" y="219"/>
                  </a:lnTo>
                  <a:lnTo>
                    <a:pt x="269" y="219"/>
                  </a:lnTo>
                  <a:lnTo>
                    <a:pt x="267" y="219"/>
                  </a:lnTo>
                  <a:lnTo>
                    <a:pt x="264" y="219"/>
                  </a:lnTo>
                  <a:lnTo>
                    <a:pt x="260" y="220"/>
                  </a:lnTo>
                  <a:lnTo>
                    <a:pt x="256" y="220"/>
                  </a:lnTo>
                  <a:lnTo>
                    <a:pt x="252" y="221"/>
                  </a:lnTo>
                  <a:lnTo>
                    <a:pt x="249" y="221"/>
                  </a:lnTo>
                  <a:lnTo>
                    <a:pt x="245" y="223"/>
                  </a:lnTo>
                  <a:lnTo>
                    <a:pt x="241" y="223"/>
                  </a:lnTo>
                  <a:lnTo>
                    <a:pt x="238" y="221"/>
                  </a:lnTo>
                  <a:lnTo>
                    <a:pt x="235" y="219"/>
                  </a:lnTo>
                  <a:lnTo>
                    <a:pt x="231" y="216"/>
                  </a:lnTo>
                  <a:close/>
                  <a:moveTo>
                    <a:pt x="182" y="276"/>
                  </a:moveTo>
                  <a:lnTo>
                    <a:pt x="182" y="277"/>
                  </a:lnTo>
                  <a:lnTo>
                    <a:pt x="181" y="278"/>
                  </a:lnTo>
                  <a:lnTo>
                    <a:pt x="181" y="279"/>
                  </a:lnTo>
                  <a:lnTo>
                    <a:pt x="181" y="281"/>
                  </a:lnTo>
                  <a:lnTo>
                    <a:pt x="179" y="282"/>
                  </a:lnTo>
                  <a:lnTo>
                    <a:pt x="179" y="283"/>
                  </a:lnTo>
                  <a:lnTo>
                    <a:pt x="178" y="284"/>
                  </a:lnTo>
                  <a:lnTo>
                    <a:pt x="178" y="286"/>
                  </a:lnTo>
                  <a:lnTo>
                    <a:pt x="178" y="287"/>
                  </a:lnTo>
                  <a:lnTo>
                    <a:pt x="178" y="288"/>
                  </a:lnTo>
                  <a:lnTo>
                    <a:pt x="177" y="288"/>
                  </a:lnTo>
                  <a:lnTo>
                    <a:pt x="176" y="288"/>
                  </a:lnTo>
                  <a:lnTo>
                    <a:pt x="174" y="288"/>
                  </a:lnTo>
                  <a:lnTo>
                    <a:pt x="173" y="287"/>
                  </a:lnTo>
                  <a:lnTo>
                    <a:pt x="172" y="287"/>
                  </a:lnTo>
                  <a:lnTo>
                    <a:pt x="171" y="286"/>
                  </a:lnTo>
                  <a:lnTo>
                    <a:pt x="169" y="284"/>
                  </a:lnTo>
                  <a:lnTo>
                    <a:pt x="168" y="284"/>
                  </a:lnTo>
                  <a:lnTo>
                    <a:pt x="168" y="283"/>
                  </a:lnTo>
                  <a:lnTo>
                    <a:pt x="167" y="282"/>
                  </a:lnTo>
                  <a:lnTo>
                    <a:pt x="168" y="281"/>
                  </a:lnTo>
                  <a:lnTo>
                    <a:pt x="168" y="279"/>
                  </a:lnTo>
                  <a:lnTo>
                    <a:pt x="169" y="278"/>
                  </a:lnTo>
                  <a:lnTo>
                    <a:pt x="172" y="277"/>
                  </a:lnTo>
                  <a:lnTo>
                    <a:pt x="173" y="277"/>
                  </a:lnTo>
                  <a:lnTo>
                    <a:pt x="174" y="277"/>
                  </a:lnTo>
                  <a:lnTo>
                    <a:pt x="176" y="276"/>
                  </a:lnTo>
                  <a:lnTo>
                    <a:pt x="178" y="276"/>
                  </a:lnTo>
                  <a:lnTo>
                    <a:pt x="179" y="276"/>
                  </a:lnTo>
                  <a:lnTo>
                    <a:pt x="182" y="276"/>
                  </a:lnTo>
                  <a:close/>
                  <a:moveTo>
                    <a:pt x="155" y="252"/>
                  </a:moveTo>
                  <a:lnTo>
                    <a:pt x="153" y="252"/>
                  </a:lnTo>
                  <a:lnTo>
                    <a:pt x="152" y="252"/>
                  </a:lnTo>
                  <a:lnTo>
                    <a:pt x="151" y="252"/>
                  </a:lnTo>
                  <a:lnTo>
                    <a:pt x="150" y="252"/>
                  </a:lnTo>
                  <a:lnTo>
                    <a:pt x="148" y="252"/>
                  </a:lnTo>
                  <a:lnTo>
                    <a:pt x="146" y="252"/>
                  </a:lnTo>
                  <a:lnTo>
                    <a:pt x="145" y="252"/>
                  </a:lnTo>
                  <a:lnTo>
                    <a:pt x="143" y="252"/>
                  </a:lnTo>
                  <a:lnTo>
                    <a:pt x="143" y="253"/>
                  </a:lnTo>
                  <a:lnTo>
                    <a:pt x="142" y="255"/>
                  </a:lnTo>
                  <a:lnTo>
                    <a:pt x="142" y="251"/>
                  </a:lnTo>
                  <a:lnTo>
                    <a:pt x="142" y="247"/>
                  </a:lnTo>
                  <a:lnTo>
                    <a:pt x="145" y="244"/>
                  </a:lnTo>
                  <a:lnTo>
                    <a:pt x="147" y="241"/>
                  </a:lnTo>
                  <a:lnTo>
                    <a:pt x="150" y="240"/>
                  </a:lnTo>
                  <a:lnTo>
                    <a:pt x="153" y="237"/>
                  </a:lnTo>
                  <a:lnTo>
                    <a:pt x="157" y="235"/>
                  </a:lnTo>
                  <a:lnTo>
                    <a:pt x="161" y="234"/>
                  </a:lnTo>
                  <a:lnTo>
                    <a:pt x="164" y="231"/>
                  </a:lnTo>
                  <a:lnTo>
                    <a:pt x="167" y="229"/>
                  </a:lnTo>
                  <a:lnTo>
                    <a:pt x="168" y="231"/>
                  </a:lnTo>
                  <a:lnTo>
                    <a:pt x="168" y="234"/>
                  </a:lnTo>
                  <a:lnTo>
                    <a:pt x="168" y="236"/>
                  </a:lnTo>
                  <a:lnTo>
                    <a:pt x="167" y="239"/>
                  </a:lnTo>
                  <a:lnTo>
                    <a:pt x="166" y="241"/>
                  </a:lnTo>
                  <a:lnTo>
                    <a:pt x="163" y="244"/>
                  </a:lnTo>
                  <a:lnTo>
                    <a:pt x="161" y="246"/>
                  </a:lnTo>
                  <a:lnTo>
                    <a:pt x="159" y="249"/>
                  </a:lnTo>
                  <a:lnTo>
                    <a:pt x="157" y="250"/>
                  </a:lnTo>
                  <a:lnTo>
                    <a:pt x="155" y="252"/>
                  </a:lnTo>
                  <a:close/>
                  <a:moveTo>
                    <a:pt x="65" y="184"/>
                  </a:moveTo>
                  <a:lnTo>
                    <a:pt x="72" y="176"/>
                  </a:lnTo>
                  <a:lnTo>
                    <a:pt x="78" y="171"/>
                  </a:lnTo>
                  <a:lnTo>
                    <a:pt x="85" y="168"/>
                  </a:lnTo>
                  <a:lnTo>
                    <a:pt x="93" y="169"/>
                  </a:lnTo>
                  <a:lnTo>
                    <a:pt x="100" y="172"/>
                  </a:lnTo>
                  <a:lnTo>
                    <a:pt x="109" y="176"/>
                  </a:lnTo>
                  <a:lnTo>
                    <a:pt x="116" y="178"/>
                  </a:lnTo>
                  <a:lnTo>
                    <a:pt x="125" y="181"/>
                  </a:lnTo>
                  <a:lnTo>
                    <a:pt x="132" y="181"/>
                  </a:lnTo>
                  <a:lnTo>
                    <a:pt x="140" y="178"/>
                  </a:lnTo>
                  <a:lnTo>
                    <a:pt x="140" y="179"/>
                  </a:lnTo>
                  <a:lnTo>
                    <a:pt x="140" y="181"/>
                  </a:lnTo>
                  <a:lnTo>
                    <a:pt x="140" y="182"/>
                  </a:lnTo>
                  <a:lnTo>
                    <a:pt x="141" y="182"/>
                  </a:lnTo>
                  <a:lnTo>
                    <a:pt x="141" y="183"/>
                  </a:lnTo>
                  <a:lnTo>
                    <a:pt x="142" y="183"/>
                  </a:lnTo>
                  <a:lnTo>
                    <a:pt x="142" y="184"/>
                  </a:lnTo>
                  <a:lnTo>
                    <a:pt x="135" y="185"/>
                  </a:lnTo>
                  <a:lnTo>
                    <a:pt x="129" y="185"/>
                  </a:lnTo>
                  <a:lnTo>
                    <a:pt x="121" y="184"/>
                  </a:lnTo>
                  <a:lnTo>
                    <a:pt x="114" y="183"/>
                  </a:lnTo>
                  <a:lnTo>
                    <a:pt x="107" y="181"/>
                  </a:lnTo>
                  <a:lnTo>
                    <a:pt x="100" y="179"/>
                  </a:lnTo>
                  <a:lnTo>
                    <a:pt x="93" y="178"/>
                  </a:lnTo>
                  <a:lnTo>
                    <a:pt x="86" y="179"/>
                  </a:lnTo>
                  <a:lnTo>
                    <a:pt x="80" y="182"/>
                  </a:lnTo>
                  <a:lnTo>
                    <a:pt x="74" y="187"/>
                  </a:lnTo>
                  <a:lnTo>
                    <a:pt x="65" y="184"/>
                  </a:lnTo>
                  <a:close/>
                  <a:moveTo>
                    <a:pt x="163" y="205"/>
                  </a:moveTo>
                  <a:lnTo>
                    <a:pt x="166" y="208"/>
                  </a:lnTo>
                  <a:lnTo>
                    <a:pt x="167" y="209"/>
                  </a:lnTo>
                  <a:lnTo>
                    <a:pt x="166" y="209"/>
                  </a:lnTo>
                  <a:lnTo>
                    <a:pt x="164" y="208"/>
                  </a:lnTo>
                  <a:lnTo>
                    <a:pt x="163" y="206"/>
                  </a:lnTo>
                  <a:lnTo>
                    <a:pt x="161" y="204"/>
                  </a:lnTo>
                  <a:lnTo>
                    <a:pt x="158" y="203"/>
                  </a:lnTo>
                  <a:lnTo>
                    <a:pt x="156" y="203"/>
                  </a:lnTo>
                  <a:lnTo>
                    <a:pt x="153" y="203"/>
                  </a:lnTo>
                  <a:lnTo>
                    <a:pt x="152" y="205"/>
                  </a:lnTo>
                  <a:lnTo>
                    <a:pt x="147" y="206"/>
                  </a:lnTo>
                  <a:lnTo>
                    <a:pt x="142" y="206"/>
                  </a:lnTo>
                  <a:lnTo>
                    <a:pt x="135" y="208"/>
                  </a:lnTo>
                  <a:lnTo>
                    <a:pt x="127" y="208"/>
                  </a:lnTo>
                  <a:lnTo>
                    <a:pt x="120" y="208"/>
                  </a:lnTo>
                  <a:lnTo>
                    <a:pt x="112" y="206"/>
                  </a:lnTo>
                  <a:lnTo>
                    <a:pt x="104" y="206"/>
                  </a:lnTo>
                  <a:lnTo>
                    <a:pt x="96" y="206"/>
                  </a:lnTo>
                  <a:lnTo>
                    <a:pt x="88" y="206"/>
                  </a:lnTo>
                  <a:lnTo>
                    <a:pt x="80" y="208"/>
                  </a:lnTo>
                  <a:lnTo>
                    <a:pt x="86" y="203"/>
                  </a:lnTo>
                  <a:lnTo>
                    <a:pt x="94" y="199"/>
                  </a:lnTo>
                  <a:lnTo>
                    <a:pt x="102" y="197"/>
                  </a:lnTo>
                  <a:lnTo>
                    <a:pt x="112" y="194"/>
                  </a:lnTo>
                  <a:lnTo>
                    <a:pt x="121" y="193"/>
                  </a:lnTo>
                  <a:lnTo>
                    <a:pt x="131" y="192"/>
                  </a:lnTo>
                  <a:lnTo>
                    <a:pt x="140" y="193"/>
                  </a:lnTo>
                  <a:lnTo>
                    <a:pt x="148" y="195"/>
                  </a:lnTo>
                  <a:lnTo>
                    <a:pt x="157" y="199"/>
                  </a:lnTo>
                  <a:lnTo>
                    <a:pt x="163" y="205"/>
                  </a:lnTo>
                  <a:close/>
                  <a:moveTo>
                    <a:pt x="112" y="339"/>
                  </a:moveTo>
                  <a:lnTo>
                    <a:pt x="112" y="338"/>
                  </a:lnTo>
                  <a:lnTo>
                    <a:pt x="112" y="335"/>
                  </a:lnTo>
                  <a:lnTo>
                    <a:pt x="112" y="331"/>
                  </a:lnTo>
                  <a:lnTo>
                    <a:pt x="112" y="329"/>
                  </a:lnTo>
                  <a:lnTo>
                    <a:pt x="112" y="325"/>
                  </a:lnTo>
                  <a:lnTo>
                    <a:pt x="112" y="322"/>
                  </a:lnTo>
                  <a:lnTo>
                    <a:pt x="114" y="319"/>
                  </a:lnTo>
                  <a:lnTo>
                    <a:pt x="115" y="317"/>
                  </a:lnTo>
                  <a:lnTo>
                    <a:pt x="116" y="314"/>
                  </a:lnTo>
                  <a:lnTo>
                    <a:pt x="119" y="313"/>
                  </a:lnTo>
                  <a:lnTo>
                    <a:pt x="122" y="312"/>
                  </a:lnTo>
                  <a:lnTo>
                    <a:pt x="112" y="338"/>
                  </a:lnTo>
                  <a:lnTo>
                    <a:pt x="112" y="339"/>
                  </a:lnTo>
                  <a:lnTo>
                    <a:pt x="114" y="339"/>
                  </a:lnTo>
                  <a:lnTo>
                    <a:pt x="114" y="340"/>
                  </a:lnTo>
                  <a:lnTo>
                    <a:pt x="112" y="340"/>
                  </a:lnTo>
                  <a:lnTo>
                    <a:pt x="112" y="339"/>
                  </a:lnTo>
                  <a:close/>
                  <a:moveTo>
                    <a:pt x="98" y="365"/>
                  </a:moveTo>
                  <a:lnTo>
                    <a:pt x="95" y="369"/>
                  </a:lnTo>
                  <a:lnTo>
                    <a:pt x="98" y="365"/>
                  </a:lnTo>
                  <a:lnTo>
                    <a:pt x="99" y="361"/>
                  </a:lnTo>
                  <a:lnTo>
                    <a:pt x="99" y="357"/>
                  </a:lnTo>
                  <a:lnTo>
                    <a:pt x="98" y="354"/>
                  </a:lnTo>
                  <a:lnTo>
                    <a:pt x="95" y="350"/>
                  </a:lnTo>
                  <a:lnTo>
                    <a:pt x="94" y="348"/>
                  </a:lnTo>
                  <a:lnTo>
                    <a:pt x="91" y="344"/>
                  </a:lnTo>
                  <a:lnTo>
                    <a:pt x="90" y="340"/>
                  </a:lnTo>
                  <a:lnTo>
                    <a:pt x="89" y="336"/>
                  </a:lnTo>
                  <a:lnTo>
                    <a:pt x="89" y="333"/>
                  </a:lnTo>
                  <a:lnTo>
                    <a:pt x="125" y="398"/>
                  </a:lnTo>
                  <a:lnTo>
                    <a:pt x="98" y="365"/>
                  </a:lnTo>
                  <a:close/>
                  <a:moveTo>
                    <a:pt x="152" y="216"/>
                  </a:moveTo>
                  <a:lnTo>
                    <a:pt x="150" y="218"/>
                  </a:lnTo>
                  <a:lnTo>
                    <a:pt x="147" y="219"/>
                  </a:lnTo>
                  <a:lnTo>
                    <a:pt x="145" y="220"/>
                  </a:lnTo>
                  <a:lnTo>
                    <a:pt x="142" y="221"/>
                  </a:lnTo>
                  <a:lnTo>
                    <a:pt x="140" y="223"/>
                  </a:lnTo>
                  <a:lnTo>
                    <a:pt x="137" y="224"/>
                  </a:lnTo>
                  <a:lnTo>
                    <a:pt x="133" y="225"/>
                  </a:lnTo>
                  <a:lnTo>
                    <a:pt x="131" y="225"/>
                  </a:lnTo>
                  <a:lnTo>
                    <a:pt x="127" y="225"/>
                  </a:lnTo>
                  <a:lnTo>
                    <a:pt x="125" y="225"/>
                  </a:lnTo>
                  <a:lnTo>
                    <a:pt x="127" y="224"/>
                  </a:lnTo>
                  <a:lnTo>
                    <a:pt x="130" y="224"/>
                  </a:lnTo>
                  <a:lnTo>
                    <a:pt x="132" y="223"/>
                  </a:lnTo>
                  <a:lnTo>
                    <a:pt x="135" y="221"/>
                  </a:lnTo>
                  <a:lnTo>
                    <a:pt x="138" y="221"/>
                  </a:lnTo>
                  <a:lnTo>
                    <a:pt x="141" y="220"/>
                  </a:lnTo>
                  <a:lnTo>
                    <a:pt x="143" y="219"/>
                  </a:lnTo>
                  <a:lnTo>
                    <a:pt x="146" y="219"/>
                  </a:lnTo>
                  <a:lnTo>
                    <a:pt x="150" y="218"/>
                  </a:lnTo>
                  <a:lnTo>
                    <a:pt x="152" y="216"/>
                  </a:lnTo>
                  <a:close/>
                  <a:moveTo>
                    <a:pt x="187" y="407"/>
                  </a:moveTo>
                  <a:lnTo>
                    <a:pt x="176" y="398"/>
                  </a:lnTo>
                  <a:lnTo>
                    <a:pt x="182" y="402"/>
                  </a:lnTo>
                  <a:lnTo>
                    <a:pt x="188" y="403"/>
                  </a:lnTo>
                  <a:lnTo>
                    <a:pt x="194" y="403"/>
                  </a:lnTo>
                  <a:lnTo>
                    <a:pt x="202" y="403"/>
                  </a:lnTo>
                  <a:lnTo>
                    <a:pt x="208" y="403"/>
                  </a:lnTo>
                  <a:lnTo>
                    <a:pt x="215" y="402"/>
                  </a:lnTo>
                  <a:lnTo>
                    <a:pt x="221" y="401"/>
                  </a:lnTo>
                  <a:lnTo>
                    <a:pt x="229" y="399"/>
                  </a:lnTo>
                  <a:lnTo>
                    <a:pt x="236" y="399"/>
                  </a:lnTo>
                  <a:lnTo>
                    <a:pt x="244" y="401"/>
                  </a:lnTo>
                  <a:lnTo>
                    <a:pt x="239" y="404"/>
                  </a:lnTo>
                  <a:lnTo>
                    <a:pt x="233" y="408"/>
                  </a:lnTo>
                  <a:lnTo>
                    <a:pt x="228" y="411"/>
                  </a:lnTo>
                  <a:lnTo>
                    <a:pt x="223" y="412"/>
                  </a:lnTo>
                  <a:lnTo>
                    <a:pt x="216" y="413"/>
                  </a:lnTo>
                  <a:lnTo>
                    <a:pt x="212" y="413"/>
                  </a:lnTo>
                  <a:lnTo>
                    <a:pt x="205" y="413"/>
                  </a:lnTo>
                  <a:lnTo>
                    <a:pt x="199" y="412"/>
                  </a:lnTo>
                  <a:lnTo>
                    <a:pt x="193" y="409"/>
                  </a:lnTo>
                  <a:lnTo>
                    <a:pt x="187" y="407"/>
                  </a:lnTo>
                  <a:close/>
                  <a:moveTo>
                    <a:pt x="218" y="357"/>
                  </a:moveTo>
                  <a:lnTo>
                    <a:pt x="216" y="357"/>
                  </a:lnTo>
                  <a:lnTo>
                    <a:pt x="215" y="359"/>
                  </a:lnTo>
                  <a:lnTo>
                    <a:pt x="214" y="360"/>
                  </a:lnTo>
                  <a:lnTo>
                    <a:pt x="213" y="360"/>
                  </a:lnTo>
                  <a:lnTo>
                    <a:pt x="212" y="361"/>
                  </a:lnTo>
                  <a:lnTo>
                    <a:pt x="210" y="361"/>
                  </a:lnTo>
                  <a:lnTo>
                    <a:pt x="209" y="361"/>
                  </a:lnTo>
                  <a:lnTo>
                    <a:pt x="208" y="361"/>
                  </a:lnTo>
                  <a:lnTo>
                    <a:pt x="207" y="362"/>
                  </a:lnTo>
                  <a:lnTo>
                    <a:pt x="205" y="362"/>
                  </a:lnTo>
                  <a:lnTo>
                    <a:pt x="202" y="361"/>
                  </a:lnTo>
                  <a:lnTo>
                    <a:pt x="197" y="361"/>
                  </a:lnTo>
                  <a:lnTo>
                    <a:pt x="193" y="360"/>
                  </a:lnTo>
                  <a:lnTo>
                    <a:pt x="188" y="359"/>
                  </a:lnTo>
                  <a:lnTo>
                    <a:pt x="184" y="357"/>
                  </a:lnTo>
                  <a:lnTo>
                    <a:pt x="179" y="356"/>
                  </a:lnTo>
                  <a:lnTo>
                    <a:pt x="176" y="356"/>
                  </a:lnTo>
                  <a:lnTo>
                    <a:pt x="172" y="356"/>
                  </a:lnTo>
                  <a:lnTo>
                    <a:pt x="167" y="356"/>
                  </a:lnTo>
                  <a:lnTo>
                    <a:pt x="163" y="359"/>
                  </a:lnTo>
                  <a:lnTo>
                    <a:pt x="166" y="360"/>
                  </a:lnTo>
                  <a:lnTo>
                    <a:pt x="168" y="362"/>
                  </a:lnTo>
                  <a:lnTo>
                    <a:pt x="171" y="364"/>
                  </a:lnTo>
                  <a:lnTo>
                    <a:pt x="174" y="365"/>
                  </a:lnTo>
                  <a:lnTo>
                    <a:pt x="177" y="367"/>
                  </a:lnTo>
                  <a:lnTo>
                    <a:pt x="179" y="369"/>
                  </a:lnTo>
                  <a:lnTo>
                    <a:pt x="183" y="370"/>
                  </a:lnTo>
                  <a:lnTo>
                    <a:pt x="186" y="371"/>
                  </a:lnTo>
                  <a:lnTo>
                    <a:pt x="189" y="372"/>
                  </a:lnTo>
                  <a:lnTo>
                    <a:pt x="192" y="373"/>
                  </a:lnTo>
                  <a:lnTo>
                    <a:pt x="193" y="373"/>
                  </a:lnTo>
                  <a:lnTo>
                    <a:pt x="193" y="375"/>
                  </a:lnTo>
                  <a:lnTo>
                    <a:pt x="197" y="376"/>
                  </a:lnTo>
                  <a:lnTo>
                    <a:pt x="200" y="376"/>
                  </a:lnTo>
                  <a:lnTo>
                    <a:pt x="204" y="377"/>
                  </a:lnTo>
                  <a:lnTo>
                    <a:pt x="208" y="377"/>
                  </a:lnTo>
                  <a:lnTo>
                    <a:pt x="210" y="377"/>
                  </a:lnTo>
                  <a:lnTo>
                    <a:pt x="214" y="377"/>
                  </a:lnTo>
                  <a:lnTo>
                    <a:pt x="218" y="376"/>
                  </a:lnTo>
                  <a:lnTo>
                    <a:pt x="221" y="375"/>
                  </a:lnTo>
                  <a:lnTo>
                    <a:pt x="225" y="373"/>
                  </a:lnTo>
                  <a:lnTo>
                    <a:pt x="229" y="371"/>
                  </a:lnTo>
                  <a:lnTo>
                    <a:pt x="241" y="362"/>
                  </a:lnTo>
                  <a:lnTo>
                    <a:pt x="239" y="365"/>
                  </a:lnTo>
                  <a:lnTo>
                    <a:pt x="235" y="367"/>
                  </a:lnTo>
                  <a:lnTo>
                    <a:pt x="231" y="370"/>
                  </a:lnTo>
                  <a:lnTo>
                    <a:pt x="226" y="372"/>
                  </a:lnTo>
                  <a:lnTo>
                    <a:pt x="221" y="375"/>
                  </a:lnTo>
                  <a:lnTo>
                    <a:pt x="216" y="377"/>
                  </a:lnTo>
                  <a:lnTo>
                    <a:pt x="210" y="378"/>
                  </a:lnTo>
                  <a:lnTo>
                    <a:pt x="205" y="380"/>
                  </a:lnTo>
                  <a:lnTo>
                    <a:pt x="200" y="378"/>
                  </a:lnTo>
                  <a:lnTo>
                    <a:pt x="197" y="377"/>
                  </a:lnTo>
                  <a:lnTo>
                    <a:pt x="195" y="376"/>
                  </a:lnTo>
                  <a:lnTo>
                    <a:pt x="194" y="376"/>
                  </a:lnTo>
                  <a:lnTo>
                    <a:pt x="194" y="375"/>
                  </a:lnTo>
                  <a:lnTo>
                    <a:pt x="193" y="375"/>
                  </a:lnTo>
                  <a:lnTo>
                    <a:pt x="192" y="373"/>
                  </a:lnTo>
                  <a:lnTo>
                    <a:pt x="190" y="373"/>
                  </a:lnTo>
                  <a:lnTo>
                    <a:pt x="189" y="373"/>
                  </a:lnTo>
                  <a:lnTo>
                    <a:pt x="188" y="373"/>
                  </a:lnTo>
                  <a:lnTo>
                    <a:pt x="187" y="373"/>
                  </a:lnTo>
                  <a:lnTo>
                    <a:pt x="186" y="373"/>
                  </a:lnTo>
                  <a:lnTo>
                    <a:pt x="183" y="373"/>
                  </a:lnTo>
                  <a:lnTo>
                    <a:pt x="182" y="373"/>
                  </a:lnTo>
                  <a:lnTo>
                    <a:pt x="181" y="373"/>
                  </a:lnTo>
                  <a:lnTo>
                    <a:pt x="179" y="373"/>
                  </a:lnTo>
                  <a:lnTo>
                    <a:pt x="178" y="373"/>
                  </a:lnTo>
                  <a:lnTo>
                    <a:pt x="176" y="380"/>
                  </a:lnTo>
                  <a:lnTo>
                    <a:pt x="163" y="373"/>
                  </a:lnTo>
                  <a:lnTo>
                    <a:pt x="167" y="371"/>
                  </a:lnTo>
                  <a:lnTo>
                    <a:pt x="162" y="371"/>
                  </a:lnTo>
                  <a:lnTo>
                    <a:pt x="157" y="371"/>
                  </a:lnTo>
                  <a:lnTo>
                    <a:pt x="155" y="367"/>
                  </a:lnTo>
                  <a:lnTo>
                    <a:pt x="152" y="364"/>
                  </a:lnTo>
                  <a:lnTo>
                    <a:pt x="150" y="360"/>
                  </a:lnTo>
                  <a:lnTo>
                    <a:pt x="147" y="355"/>
                  </a:lnTo>
                  <a:lnTo>
                    <a:pt x="145" y="351"/>
                  </a:lnTo>
                  <a:lnTo>
                    <a:pt x="141" y="348"/>
                  </a:lnTo>
                  <a:lnTo>
                    <a:pt x="136" y="345"/>
                  </a:lnTo>
                  <a:lnTo>
                    <a:pt x="131" y="344"/>
                  </a:lnTo>
                  <a:lnTo>
                    <a:pt x="131" y="339"/>
                  </a:lnTo>
                  <a:lnTo>
                    <a:pt x="136" y="343"/>
                  </a:lnTo>
                  <a:lnTo>
                    <a:pt x="142" y="346"/>
                  </a:lnTo>
                  <a:lnTo>
                    <a:pt x="150" y="348"/>
                  </a:lnTo>
                  <a:lnTo>
                    <a:pt x="156" y="348"/>
                  </a:lnTo>
                  <a:lnTo>
                    <a:pt x="163" y="348"/>
                  </a:lnTo>
                  <a:lnTo>
                    <a:pt x="171" y="348"/>
                  </a:lnTo>
                  <a:lnTo>
                    <a:pt x="178" y="348"/>
                  </a:lnTo>
                  <a:lnTo>
                    <a:pt x="186" y="348"/>
                  </a:lnTo>
                  <a:lnTo>
                    <a:pt x="193" y="348"/>
                  </a:lnTo>
                  <a:lnTo>
                    <a:pt x="199" y="350"/>
                  </a:lnTo>
                  <a:lnTo>
                    <a:pt x="197" y="354"/>
                  </a:lnTo>
                  <a:lnTo>
                    <a:pt x="198" y="355"/>
                  </a:lnTo>
                  <a:lnTo>
                    <a:pt x="198" y="357"/>
                  </a:lnTo>
                  <a:lnTo>
                    <a:pt x="199" y="359"/>
                  </a:lnTo>
                  <a:lnTo>
                    <a:pt x="200" y="359"/>
                  </a:lnTo>
                  <a:lnTo>
                    <a:pt x="200" y="360"/>
                  </a:lnTo>
                  <a:lnTo>
                    <a:pt x="202" y="361"/>
                  </a:lnTo>
                  <a:lnTo>
                    <a:pt x="203" y="361"/>
                  </a:lnTo>
                  <a:lnTo>
                    <a:pt x="204" y="361"/>
                  </a:lnTo>
                  <a:lnTo>
                    <a:pt x="205" y="362"/>
                  </a:lnTo>
                  <a:lnTo>
                    <a:pt x="207" y="361"/>
                  </a:lnTo>
                  <a:lnTo>
                    <a:pt x="208" y="361"/>
                  </a:lnTo>
                  <a:lnTo>
                    <a:pt x="209" y="360"/>
                  </a:lnTo>
                  <a:lnTo>
                    <a:pt x="210" y="360"/>
                  </a:lnTo>
                  <a:lnTo>
                    <a:pt x="212" y="359"/>
                  </a:lnTo>
                  <a:lnTo>
                    <a:pt x="213" y="359"/>
                  </a:lnTo>
                  <a:lnTo>
                    <a:pt x="214" y="359"/>
                  </a:lnTo>
                  <a:lnTo>
                    <a:pt x="215" y="357"/>
                  </a:lnTo>
                  <a:lnTo>
                    <a:pt x="216" y="357"/>
                  </a:lnTo>
                  <a:lnTo>
                    <a:pt x="218" y="357"/>
                  </a:lnTo>
                  <a:lnTo>
                    <a:pt x="219" y="356"/>
                  </a:lnTo>
                  <a:lnTo>
                    <a:pt x="221" y="355"/>
                  </a:lnTo>
                  <a:lnTo>
                    <a:pt x="223" y="354"/>
                  </a:lnTo>
                  <a:lnTo>
                    <a:pt x="224" y="352"/>
                  </a:lnTo>
                  <a:lnTo>
                    <a:pt x="226" y="351"/>
                  </a:lnTo>
                  <a:lnTo>
                    <a:pt x="228" y="350"/>
                  </a:lnTo>
                  <a:lnTo>
                    <a:pt x="230" y="349"/>
                  </a:lnTo>
                  <a:lnTo>
                    <a:pt x="231" y="349"/>
                  </a:lnTo>
                  <a:lnTo>
                    <a:pt x="234" y="348"/>
                  </a:lnTo>
                  <a:lnTo>
                    <a:pt x="235" y="348"/>
                  </a:lnTo>
                  <a:lnTo>
                    <a:pt x="233" y="345"/>
                  </a:lnTo>
                  <a:lnTo>
                    <a:pt x="230" y="345"/>
                  </a:lnTo>
                  <a:lnTo>
                    <a:pt x="228" y="344"/>
                  </a:lnTo>
                  <a:lnTo>
                    <a:pt x="225" y="345"/>
                  </a:lnTo>
                  <a:lnTo>
                    <a:pt x="223" y="346"/>
                  </a:lnTo>
                  <a:lnTo>
                    <a:pt x="221" y="348"/>
                  </a:lnTo>
                  <a:lnTo>
                    <a:pt x="219" y="349"/>
                  </a:lnTo>
                  <a:lnTo>
                    <a:pt x="216" y="349"/>
                  </a:lnTo>
                  <a:lnTo>
                    <a:pt x="214" y="350"/>
                  </a:lnTo>
                  <a:lnTo>
                    <a:pt x="212" y="350"/>
                  </a:lnTo>
                  <a:lnTo>
                    <a:pt x="219" y="345"/>
                  </a:lnTo>
                  <a:lnTo>
                    <a:pt x="226" y="343"/>
                  </a:lnTo>
                  <a:lnTo>
                    <a:pt x="235" y="341"/>
                  </a:lnTo>
                  <a:lnTo>
                    <a:pt x="242" y="341"/>
                  </a:lnTo>
                  <a:lnTo>
                    <a:pt x="251" y="340"/>
                  </a:lnTo>
                  <a:lnTo>
                    <a:pt x="259" y="340"/>
                  </a:lnTo>
                  <a:lnTo>
                    <a:pt x="266" y="339"/>
                  </a:lnTo>
                  <a:lnTo>
                    <a:pt x="273" y="336"/>
                  </a:lnTo>
                  <a:lnTo>
                    <a:pt x="281" y="333"/>
                  </a:lnTo>
                  <a:lnTo>
                    <a:pt x="288" y="326"/>
                  </a:lnTo>
                  <a:lnTo>
                    <a:pt x="286" y="334"/>
                  </a:lnTo>
                  <a:lnTo>
                    <a:pt x="282" y="340"/>
                  </a:lnTo>
                  <a:lnTo>
                    <a:pt x="276" y="344"/>
                  </a:lnTo>
                  <a:lnTo>
                    <a:pt x="270" y="348"/>
                  </a:lnTo>
                  <a:lnTo>
                    <a:pt x="261" y="350"/>
                  </a:lnTo>
                  <a:lnTo>
                    <a:pt x="252" y="351"/>
                  </a:lnTo>
                  <a:lnTo>
                    <a:pt x="244" y="352"/>
                  </a:lnTo>
                  <a:lnTo>
                    <a:pt x="235" y="354"/>
                  </a:lnTo>
                  <a:lnTo>
                    <a:pt x="226" y="355"/>
                  </a:lnTo>
                  <a:lnTo>
                    <a:pt x="218" y="357"/>
                  </a:lnTo>
                  <a:close/>
                  <a:moveTo>
                    <a:pt x="241" y="202"/>
                  </a:moveTo>
                  <a:lnTo>
                    <a:pt x="240" y="203"/>
                  </a:lnTo>
                  <a:lnTo>
                    <a:pt x="240" y="202"/>
                  </a:lnTo>
                  <a:lnTo>
                    <a:pt x="241" y="199"/>
                  </a:lnTo>
                  <a:lnTo>
                    <a:pt x="242" y="197"/>
                  </a:lnTo>
                  <a:lnTo>
                    <a:pt x="244" y="194"/>
                  </a:lnTo>
                  <a:lnTo>
                    <a:pt x="244" y="192"/>
                  </a:lnTo>
                  <a:lnTo>
                    <a:pt x="244" y="189"/>
                  </a:lnTo>
                  <a:lnTo>
                    <a:pt x="242" y="189"/>
                  </a:lnTo>
                  <a:lnTo>
                    <a:pt x="240" y="192"/>
                  </a:lnTo>
                  <a:lnTo>
                    <a:pt x="235" y="195"/>
                  </a:lnTo>
                  <a:lnTo>
                    <a:pt x="226" y="205"/>
                  </a:lnTo>
                  <a:lnTo>
                    <a:pt x="225" y="204"/>
                  </a:lnTo>
                  <a:lnTo>
                    <a:pt x="225" y="203"/>
                  </a:lnTo>
                  <a:lnTo>
                    <a:pt x="224" y="203"/>
                  </a:lnTo>
                  <a:lnTo>
                    <a:pt x="223" y="203"/>
                  </a:lnTo>
                  <a:lnTo>
                    <a:pt x="221" y="202"/>
                  </a:lnTo>
                  <a:lnTo>
                    <a:pt x="220" y="202"/>
                  </a:lnTo>
                  <a:lnTo>
                    <a:pt x="219" y="202"/>
                  </a:lnTo>
                  <a:lnTo>
                    <a:pt x="218" y="202"/>
                  </a:lnTo>
                  <a:lnTo>
                    <a:pt x="216" y="202"/>
                  </a:lnTo>
                  <a:lnTo>
                    <a:pt x="238" y="187"/>
                  </a:lnTo>
                  <a:lnTo>
                    <a:pt x="238" y="185"/>
                  </a:lnTo>
                  <a:lnTo>
                    <a:pt x="236" y="185"/>
                  </a:lnTo>
                  <a:lnTo>
                    <a:pt x="236" y="184"/>
                  </a:lnTo>
                  <a:lnTo>
                    <a:pt x="235" y="184"/>
                  </a:lnTo>
                  <a:lnTo>
                    <a:pt x="234" y="183"/>
                  </a:lnTo>
                  <a:lnTo>
                    <a:pt x="233" y="183"/>
                  </a:lnTo>
                  <a:lnTo>
                    <a:pt x="231" y="182"/>
                  </a:lnTo>
                  <a:lnTo>
                    <a:pt x="230" y="182"/>
                  </a:lnTo>
                  <a:lnTo>
                    <a:pt x="229" y="182"/>
                  </a:lnTo>
                  <a:lnTo>
                    <a:pt x="228" y="182"/>
                  </a:lnTo>
                  <a:lnTo>
                    <a:pt x="226" y="182"/>
                  </a:lnTo>
                  <a:lnTo>
                    <a:pt x="225" y="183"/>
                  </a:lnTo>
                  <a:lnTo>
                    <a:pt x="224" y="183"/>
                  </a:lnTo>
                  <a:lnTo>
                    <a:pt x="223" y="184"/>
                  </a:lnTo>
                  <a:lnTo>
                    <a:pt x="229" y="181"/>
                  </a:lnTo>
                  <a:lnTo>
                    <a:pt x="236" y="177"/>
                  </a:lnTo>
                  <a:lnTo>
                    <a:pt x="244" y="173"/>
                  </a:lnTo>
                  <a:lnTo>
                    <a:pt x="251" y="171"/>
                  </a:lnTo>
                  <a:lnTo>
                    <a:pt x="259" y="168"/>
                  </a:lnTo>
                  <a:lnTo>
                    <a:pt x="266" y="166"/>
                  </a:lnTo>
                  <a:lnTo>
                    <a:pt x="275" y="163"/>
                  </a:lnTo>
                  <a:lnTo>
                    <a:pt x="282" y="161"/>
                  </a:lnTo>
                  <a:lnTo>
                    <a:pt x="290" y="158"/>
                  </a:lnTo>
                  <a:lnTo>
                    <a:pt x="297" y="155"/>
                  </a:lnTo>
                  <a:lnTo>
                    <a:pt x="295" y="157"/>
                  </a:lnTo>
                  <a:lnTo>
                    <a:pt x="306" y="161"/>
                  </a:lnTo>
                  <a:lnTo>
                    <a:pt x="303" y="161"/>
                  </a:lnTo>
                  <a:lnTo>
                    <a:pt x="306" y="172"/>
                  </a:lnTo>
                  <a:lnTo>
                    <a:pt x="298" y="171"/>
                  </a:lnTo>
                  <a:lnTo>
                    <a:pt x="292" y="171"/>
                  </a:lnTo>
                  <a:lnTo>
                    <a:pt x="285" y="172"/>
                  </a:lnTo>
                  <a:lnTo>
                    <a:pt x="277" y="173"/>
                  </a:lnTo>
                  <a:lnTo>
                    <a:pt x="270" y="174"/>
                  </a:lnTo>
                  <a:lnTo>
                    <a:pt x="264" y="177"/>
                  </a:lnTo>
                  <a:lnTo>
                    <a:pt x="256" y="179"/>
                  </a:lnTo>
                  <a:lnTo>
                    <a:pt x="249" y="181"/>
                  </a:lnTo>
                  <a:lnTo>
                    <a:pt x="242" y="183"/>
                  </a:lnTo>
                  <a:lnTo>
                    <a:pt x="235" y="184"/>
                  </a:lnTo>
                  <a:lnTo>
                    <a:pt x="242" y="185"/>
                  </a:lnTo>
                  <a:lnTo>
                    <a:pt x="249" y="187"/>
                  </a:lnTo>
                  <a:lnTo>
                    <a:pt x="256" y="187"/>
                  </a:lnTo>
                  <a:lnTo>
                    <a:pt x="264" y="187"/>
                  </a:lnTo>
                  <a:lnTo>
                    <a:pt x="271" y="187"/>
                  </a:lnTo>
                  <a:lnTo>
                    <a:pt x="278" y="187"/>
                  </a:lnTo>
                  <a:lnTo>
                    <a:pt x="286" y="187"/>
                  </a:lnTo>
                  <a:lnTo>
                    <a:pt x="293" y="188"/>
                  </a:lnTo>
                  <a:lnTo>
                    <a:pt x="299" y="189"/>
                  </a:lnTo>
                  <a:lnTo>
                    <a:pt x="306" y="193"/>
                  </a:lnTo>
                  <a:lnTo>
                    <a:pt x="301" y="195"/>
                  </a:lnTo>
                  <a:lnTo>
                    <a:pt x="296" y="197"/>
                  </a:lnTo>
                  <a:lnTo>
                    <a:pt x="290" y="198"/>
                  </a:lnTo>
                  <a:lnTo>
                    <a:pt x="283" y="199"/>
                  </a:lnTo>
                  <a:lnTo>
                    <a:pt x="277" y="200"/>
                  </a:lnTo>
                  <a:lnTo>
                    <a:pt x="270" y="202"/>
                  </a:lnTo>
                  <a:lnTo>
                    <a:pt x="262" y="202"/>
                  </a:lnTo>
                  <a:lnTo>
                    <a:pt x="256" y="202"/>
                  </a:lnTo>
                  <a:lnTo>
                    <a:pt x="249" y="202"/>
                  </a:lnTo>
                  <a:lnTo>
                    <a:pt x="241" y="202"/>
                  </a:lnTo>
                  <a:close/>
                  <a:moveTo>
                    <a:pt x="309" y="333"/>
                  </a:moveTo>
                  <a:lnTo>
                    <a:pt x="308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6" y="336"/>
                  </a:lnTo>
                  <a:lnTo>
                    <a:pt x="306" y="338"/>
                  </a:lnTo>
                  <a:lnTo>
                    <a:pt x="306" y="339"/>
                  </a:lnTo>
                  <a:lnTo>
                    <a:pt x="306" y="340"/>
                  </a:lnTo>
                  <a:lnTo>
                    <a:pt x="306" y="341"/>
                  </a:lnTo>
                  <a:lnTo>
                    <a:pt x="303" y="341"/>
                  </a:lnTo>
                  <a:lnTo>
                    <a:pt x="302" y="338"/>
                  </a:lnTo>
                  <a:lnTo>
                    <a:pt x="302" y="334"/>
                  </a:lnTo>
                  <a:lnTo>
                    <a:pt x="303" y="330"/>
                  </a:lnTo>
                  <a:lnTo>
                    <a:pt x="304" y="326"/>
                  </a:lnTo>
                  <a:lnTo>
                    <a:pt x="306" y="322"/>
                  </a:lnTo>
                  <a:lnTo>
                    <a:pt x="306" y="318"/>
                  </a:lnTo>
                  <a:lnTo>
                    <a:pt x="306" y="314"/>
                  </a:lnTo>
                  <a:lnTo>
                    <a:pt x="306" y="310"/>
                  </a:lnTo>
                  <a:lnTo>
                    <a:pt x="304" y="307"/>
                  </a:lnTo>
                  <a:lnTo>
                    <a:pt x="301" y="303"/>
                  </a:lnTo>
                  <a:lnTo>
                    <a:pt x="303" y="305"/>
                  </a:lnTo>
                  <a:lnTo>
                    <a:pt x="306" y="308"/>
                  </a:lnTo>
                  <a:lnTo>
                    <a:pt x="307" y="310"/>
                  </a:lnTo>
                  <a:lnTo>
                    <a:pt x="308" y="314"/>
                  </a:lnTo>
                  <a:lnTo>
                    <a:pt x="308" y="318"/>
                  </a:lnTo>
                  <a:lnTo>
                    <a:pt x="309" y="320"/>
                  </a:lnTo>
                  <a:lnTo>
                    <a:pt x="309" y="324"/>
                  </a:lnTo>
                  <a:lnTo>
                    <a:pt x="309" y="326"/>
                  </a:lnTo>
                  <a:lnTo>
                    <a:pt x="309" y="330"/>
                  </a:lnTo>
                  <a:lnTo>
                    <a:pt x="309" y="333"/>
                  </a:lnTo>
                  <a:close/>
                </a:path>
              </a:pathLst>
            </a:custGeom>
            <a:solidFill>
              <a:srgbClr val="FFE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14" name="Freeform 162"/>
            <p:cNvSpPr>
              <a:spLocks/>
            </p:cNvSpPr>
            <p:nvPr/>
          </p:nvSpPr>
          <p:spPr bwMode="auto">
            <a:xfrm>
              <a:off x="2469" y="1037"/>
              <a:ext cx="1" cy="1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0 w 2"/>
                <a:gd name="T13" fmla="*/ 0 h 1"/>
                <a:gd name="T14" fmla="*/ 0 w 2"/>
                <a:gd name="T15" fmla="*/ 0 h 1"/>
                <a:gd name="T16" fmla="*/ 0 w 2"/>
                <a:gd name="T17" fmla="*/ 0 h 1"/>
                <a:gd name="T18" fmla="*/ 0 w 2"/>
                <a:gd name="T19" fmla="*/ 0 h 1"/>
                <a:gd name="T20" fmla="*/ 0 w 2"/>
                <a:gd name="T21" fmla="*/ 0 h 1"/>
                <a:gd name="T22" fmla="*/ 0 w 2"/>
                <a:gd name="T23" fmla="*/ 0 h 1"/>
                <a:gd name="T24" fmla="*/ 0 w 2"/>
                <a:gd name="T25" fmla="*/ 0 h 1"/>
                <a:gd name="T26" fmla="*/ 0 w 2"/>
                <a:gd name="T27" fmla="*/ 0 h 1"/>
                <a:gd name="T28" fmla="*/ 0 w 2"/>
                <a:gd name="T29" fmla="*/ 0 h 1"/>
                <a:gd name="T30" fmla="*/ 0 w 2"/>
                <a:gd name="T31" fmla="*/ 0 h 1"/>
                <a:gd name="T32" fmla="*/ 1 w 2"/>
                <a:gd name="T33" fmla="*/ 0 h 1"/>
                <a:gd name="T34" fmla="*/ 1 w 2"/>
                <a:gd name="T35" fmla="*/ 0 h 1"/>
                <a:gd name="T36" fmla="*/ 1 w 2"/>
                <a:gd name="T37" fmla="*/ 0 h 1"/>
                <a:gd name="T38" fmla="*/ 1 w 2"/>
                <a:gd name="T39" fmla="*/ 0 h 1"/>
                <a:gd name="T40" fmla="*/ 1 w 2"/>
                <a:gd name="T41" fmla="*/ 0 h 1"/>
                <a:gd name="T42" fmla="*/ 1 w 2"/>
                <a:gd name="T43" fmla="*/ 0 h 1"/>
                <a:gd name="T44" fmla="*/ 1 w 2"/>
                <a:gd name="T45" fmla="*/ 0 h 1"/>
                <a:gd name="T46" fmla="*/ 1 w 2"/>
                <a:gd name="T47" fmla="*/ 0 h 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15" name="Freeform 163"/>
            <p:cNvSpPr>
              <a:spLocks/>
            </p:cNvSpPr>
            <p:nvPr/>
          </p:nvSpPr>
          <p:spPr bwMode="auto">
            <a:xfrm>
              <a:off x="2637" y="961"/>
              <a:ext cx="4" cy="4"/>
            </a:xfrm>
            <a:custGeom>
              <a:avLst/>
              <a:gdLst>
                <a:gd name="T0" fmla="*/ 4 w 7"/>
                <a:gd name="T1" fmla="*/ 4 h 9"/>
                <a:gd name="T2" fmla="*/ 4 w 7"/>
                <a:gd name="T3" fmla="*/ 4 h 9"/>
                <a:gd name="T4" fmla="*/ 3 w 7"/>
                <a:gd name="T5" fmla="*/ 3 h 9"/>
                <a:gd name="T6" fmla="*/ 3 w 7"/>
                <a:gd name="T7" fmla="*/ 3 h 9"/>
                <a:gd name="T8" fmla="*/ 3 w 7"/>
                <a:gd name="T9" fmla="*/ 2 h 9"/>
                <a:gd name="T10" fmla="*/ 2 w 7"/>
                <a:gd name="T11" fmla="*/ 2 h 9"/>
                <a:gd name="T12" fmla="*/ 2 w 7"/>
                <a:gd name="T13" fmla="*/ 2 h 9"/>
                <a:gd name="T14" fmla="*/ 1 w 7"/>
                <a:gd name="T15" fmla="*/ 1 h 9"/>
                <a:gd name="T16" fmla="*/ 1 w 7"/>
                <a:gd name="T17" fmla="*/ 1 h 9"/>
                <a:gd name="T18" fmla="*/ 1 w 7"/>
                <a:gd name="T19" fmla="*/ 0 h 9"/>
                <a:gd name="T20" fmla="*/ 0 w 7"/>
                <a:gd name="T21" fmla="*/ 0 h 9"/>
                <a:gd name="T22" fmla="*/ 1 w 7"/>
                <a:gd name="T23" fmla="*/ 0 h 9"/>
                <a:gd name="T24" fmla="*/ 1 w 7"/>
                <a:gd name="T25" fmla="*/ 1 h 9"/>
                <a:gd name="T26" fmla="*/ 1 w 7"/>
                <a:gd name="T27" fmla="*/ 2 h 9"/>
                <a:gd name="T28" fmla="*/ 1 w 7"/>
                <a:gd name="T29" fmla="*/ 2 h 9"/>
                <a:gd name="T30" fmla="*/ 2 w 7"/>
                <a:gd name="T31" fmla="*/ 2 h 9"/>
                <a:gd name="T32" fmla="*/ 3 w 7"/>
                <a:gd name="T33" fmla="*/ 2 h 9"/>
                <a:gd name="T34" fmla="*/ 3 w 7"/>
                <a:gd name="T35" fmla="*/ 3 h 9"/>
                <a:gd name="T36" fmla="*/ 3 w 7"/>
                <a:gd name="T37" fmla="*/ 4 h 9"/>
                <a:gd name="T38" fmla="*/ 4 w 7"/>
                <a:gd name="T39" fmla="*/ 4 h 9"/>
                <a:gd name="T40" fmla="*/ 4 w 7"/>
                <a:gd name="T41" fmla="*/ 4 h 9"/>
                <a:gd name="T42" fmla="*/ 4 w 7"/>
                <a:gd name="T43" fmla="*/ 4 h 9"/>
                <a:gd name="T44" fmla="*/ 4 w 7"/>
                <a:gd name="T45" fmla="*/ 4 h 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" h="9">
                  <a:moveTo>
                    <a:pt x="7" y="8"/>
                  </a:moveTo>
                  <a:lnTo>
                    <a:pt x="7" y="8"/>
                  </a:lnTo>
                  <a:lnTo>
                    <a:pt x="6" y="6"/>
                  </a:lnTo>
                  <a:lnTo>
                    <a:pt x="5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16" name="Freeform 164"/>
            <p:cNvSpPr>
              <a:spLocks/>
            </p:cNvSpPr>
            <p:nvPr/>
          </p:nvSpPr>
          <p:spPr bwMode="auto">
            <a:xfrm>
              <a:off x="2647" y="1003"/>
              <a:ext cx="2" cy="1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0 h 3"/>
                <a:gd name="T8" fmla="*/ 1 w 2"/>
                <a:gd name="T9" fmla="*/ 0 h 3"/>
                <a:gd name="T10" fmla="*/ 1 w 2"/>
                <a:gd name="T11" fmla="*/ 0 h 3"/>
                <a:gd name="T12" fmla="*/ 1 w 2"/>
                <a:gd name="T13" fmla="*/ 1 h 3"/>
                <a:gd name="T14" fmla="*/ 1 w 2"/>
                <a:gd name="T15" fmla="*/ 1 h 3"/>
                <a:gd name="T16" fmla="*/ 1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2 w 2"/>
                <a:gd name="T23" fmla="*/ 0 h 3"/>
                <a:gd name="T24" fmla="*/ 0 w 2"/>
                <a:gd name="T25" fmla="*/ 0 h 3"/>
                <a:gd name="T26" fmla="*/ 0 w 2"/>
                <a:gd name="T27" fmla="*/ 0 h 3"/>
                <a:gd name="T28" fmla="*/ 0 w 2"/>
                <a:gd name="T29" fmla="*/ 0 h 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17" name="Freeform 165"/>
            <p:cNvSpPr>
              <a:spLocks/>
            </p:cNvSpPr>
            <p:nvPr/>
          </p:nvSpPr>
          <p:spPr bwMode="auto">
            <a:xfrm>
              <a:off x="2641" y="965"/>
              <a:ext cx="11" cy="12"/>
            </a:xfrm>
            <a:custGeom>
              <a:avLst/>
              <a:gdLst>
                <a:gd name="T0" fmla="*/ 11 w 22"/>
                <a:gd name="T1" fmla="*/ 12 h 22"/>
                <a:gd name="T2" fmla="*/ 11 w 22"/>
                <a:gd name="T3" fmla="*/ 10 h 22"/>
                <a:gd name="T4" fmla="*/ 10 w 22"/>
                <a:gd name="T5" fmla="*/ 9 h 22"/>
                <a:gd name="T6" fmla="*/ 10 w 22"/>
                <a:gd name="T7" fmla="*/ 7 h 22"/>
                <a:gd name="T8" fmla="*/ 8 w 22"/>
                <a:gd name="T9" fmla="*/ 6 h 22"/>
                <a:gd name="T10" fmla="*/ 7 w 22"/>
                <a:gd name="T11" fmla="*/ 5 h 22"/>
                <a:gd name="T12" fmla="*/ 6 w 22"/>
                <a:gd name="T13" fmla="*/ 4 h 22"/>
                <a:gd name="T14" fmla="*/ 5 w 22"/>
                <a:gd name="T15" fmla="*/ 3 h 22"/>
                <a:gd name="T16" fmla="*/ 3 w 22"/>
                <a:gd name="T17" fmla="*/ 2 h 22"/>
                <a:gd name="T18" fmla="*/ 2 w 22"/>
                <a:gd name="T19" fmla="*/ 1 h 22"/>
                <a:gd name="T20" fmla="*/ 0 w 22"/>
                <a:gd name="T21" fmla="*/ 0 h 22"/>
                <a:gd name="T22" fmla="*/ 2 w 22"/>
                <a:gd name="T23" fmla="*/ 1 h 22"/>
                <a:gd name="T24" fmla="*/ 2 w 22"/>
                <a:gd name="T25" fmla="*/ 3 h 22"/>
                <a:gd name="T26" fmla="*/ 3 w 22"/>
                <a:gd name="T27" fmla="*/ 4 h 22"/>
                <a:gd name="T28" fmla="*/ 5 w 22"/>
                <a:gd name="T29" fmla="*/ 5 h 22"/>
                <a:gd name="T30" fmla="*/ 5 w 22"/>
                <a:gd name="T31" fmla="*/ 7 h 22"/>
                <a:gd name="T32" fmla="*/ 7 w 22"/>
                <a:gd name="T33" fmla="*/ 8 h 22"/>
                <a:gd name="T34" fmla="*/ 8 w 22"/>
                <a:gd name="T35" fmla="*/ 9 h 22"/>
                <a:gd name="T36" fmla="*/ 9 w 22"/>
                <a:gd name="T37" fmla="*/ 10 h 22"/>
                <a:gd name="T38" fmla="*/ 10 w 22"/>
                <a:gd name="T39" fmla="*/ 11 h 22"/>
                <a:gd name="T40" fmla="*/ 11 w 22"/>
                <a:gd name="T41" fmla="*/ 12 h 22"/>
                <a:gd name="T42" fmla="*/ 11 w 22"/>
                <a:gd name="T43" fmla="*/ 12 h 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2" h="22">
                  <a:moveTo>
                    <a:pt x="22" y="22"/>
                  </a:moveTo>
                  <a:lnTo>
                    <a:pt x="21" y="18"/>
                  </a:lnTo>
                  <a:lnTo>
                    <a:pt x="20" y="16"/>
                  </a:lnTo>
                  <a:lnTo>
                    <a:pt x="19" y="13"/>
                  </a:lnTo>
                  <a:lnTo>
                    <a:pt x="16" y="11"/>
                  </a:lnTo>
                  <a:lnTo>
                    <a:pt x="14" y="10"/>
                  </a:lnTo>
                  <a:lnTo>
                    <a:pt x="11" y="7"/>
                  </a:lnTo>
                  <a:lnTo>
                    <a:pt x="9" y="6"/>
                  </a:lnTo>
                  <a:lnTo>
                    <a:pt x="6" y="4"/>
                  </a:ln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lnTo>
                    <a:pt x="4" y="5"/>
                  </a:lnTo>
                  <a:lnTo>
                    <a:pt x="6" y="7"/>
                  </a:lnTo>
                  <a:lnTo>
                    <a:pt x="9" y="10"/>
                  </a:lnTo>
                  <a:lnTo>
                    <a:pt x="10" y="12"/>
                  </a:lnTo>
                  <a:lnTo>
                    <a:pt x="13" y="15"/>
                  </a:lnTo>
                  <a:lnTo>
                    <a:pt x="15" y="17"/>
                  </a:lnTo>
                  <a:lnTo>
                    <a:pt x="17" y="18"/>
                  </a:lnTo>
                  <a:lnTo>
                    <a:pt x="20" y="21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18" name="Freeform 166"/>
            <p:cNvSpPr>
              <a:spLocks/>
            </p:cNvSpPr>
            <p:nvPr/>
          </p:nvSpPr>
          <p:spPr bwMode="auto">
            <a:xfrm>
              <a:off x="2460" y="943"/>
              <a:ext cx="13" cy="3"/>
            </a:xfrm>
            <a:custGeom>
              <a:avLst/>
              <a:gdLst>
                <a:gd name="T0" fmla="*/ 12 w 28"/>
                <a:gd name="T1" fmla="*/ 3 h 6"/>
                <a:gd name="T2" fmla="*/ 13 w 28"/>
                <a:gd name="T3" fmla="*/ 2 h 6"/>
                <a:gd name="T4" fmla="*/ 0 w 28"/>
                <a:gd name="T5" fmla="*/ 0 h 6"/>
                <a:gd name="T6" fmla="*/ 1 w 28"/>
                <a:gd name="T7" fmla="*/ 2 h 6"/>
                <a:gd name="T8" fmla="*/ 2 w 28"/>
                <a:gd name="T9" fmla="*/ 2 h 6"/>
                <a:gd name="T10" fmla="*/ 3 w 28"/>
                <a:gd name="T11" fmla="*/ 3 h 6"/>
                <a:gd name="T12" fmla="*/ 5 w 28"/>
                <a:gd name="T13" fmla="*/ 3 h 6"/>
                <a:gd name="T14" fmla="*/ 7 w 28"/>
                <a:gd name="T15" fmla="*/ 3 h 6"/>
                <a:gd name="T16" fmla="*/ 7 w 28"/>
                <a:gd name="T17" fmla="*/ 3 h 6"/>
                <a:gd name="T18" fmla="*/ 9 w 28"/>
                <a:gd name="T19" fmla="*/ 3 h 6"/>
                <a:gd name="T20" fmla="*/ 11 w 28"/>
                <a:gd name="T21" fmla="*/ 3 h 6"/>
                <a:gd name="T22" fmla="*/ 12 w 28"/>
                <a:gd name="T23" fmla="*/ 3 h 6"/>
                <a:gd name="T24" fmla="*/ 13 w 28"/>
                <a:gd name="T25" fmla="*/ 3 h 6"/>
                <a:gd name="T26" fmla="*/ 13 w 28"/>
                <a:gd name="T27" fmla="*/ 3 h 6"/>
                <a:gd name="T28" fmla="*/ 12 w 28"/>
                <a:gd name="T29" fmla="*/ 3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" h="6">
                  <a:moveTo>
                    <a:pt x="26" y="6"/>
                  </a:moveTo>
                  <a:lnTo>
                    <a:pt x="28" y="3"/>
                  </a:lnTo>
                  <a:lnTo>
                    <a:pt x="0" y="0"/>
                  </a:lnTo>
                  <a:lnTo>
                    <a:pt x="2" y="3"/>
                  </a:lnTo>
                  <a:lnTo>
                    <a:pt x="4" y="4"/>
                  </a:lnTo>
                  <a:lnTo>
                    <a:pt x="7" y="5"/>
                  </a:lnTo>
                  <a:lnTo>
                    <a:pt x="10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5" y="5"/>
                  </a:lnTo>
                  <a:lnTo>
                    <a:pt x="28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19" name="Freeform 167"/>
            <p:cNvSpPr>
              <a:spLocks/>
            </p:cNvSpPr>
            <p:nvPr/>
          </p:nvSpPr>
          <p:spPr bwMode="auto">
            <a:xfrm>
              <a:off x="2554" y="946"/>
              <a:ext cx="7" cy="1"/>
            </a:xfrm>
            <a:custGeom>
              <a:avLst/>
              <a:gdLst>
                <a:gd name="T0" fmla="*/ 0 w 15"/>
                <a:gd name="T1" fmla="*/ 1 h 3"/>
                <a:gd name="T2" fmla="*/ 7 w 15"/>
                <a:gd name="T3" fmla="*/ 1 h 3"/>
                <a:gd name="T4" fmla="*/ 7 w 15"/>
                <a:gd name="T5" fmla="*/ 0 h 3"/>
                <a:gd name="T6" fmla="*/ 0 w 15"/>
                <a:gd name="T7" fmla="*/ 0 h 3"/>
                <a:gd name="T8" fmla="*/ 0 w 15"/>
                <a:gd name="T9" fmla="*/ 1 h 3"/>
                <a:gd name="T10" fmla="*/ 0 w 15"/>
                <a:gd name="T11" fmla="*/ 1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">
                  <a:moveTo>
                    <a:pt x="0" y="3"/>
                  </a:moveTo>
                  <a:lnTo>
                    <a:pt x="15" y="3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20" name="Freeform 168"/>
            <p:cNvSpPr>
              <a:spLocks/>
            </p:cNvSpPr>
            <p:nvPr/>
          </p:nvSpPr>
          <p:spPr bwMode="auto">
            <a:xfrm>
              <a:off x="2458" y="951"/>
              <a:ext cx="9" cy="2"/>
            </a:xfrm>
            <a:custGeom>
              <a:avLst/>
              <a:gdLst>
                <a:gd name="T0" fmla="*/ 8 w 17"/>
                <a:gd name="T1" fmla="*/ 0 h 4"/>
                <a:gd name="T2" fmla="*/ 0 w 17"/>
                <a:gd name="T3" fmla="*/ 0 h 4"/>
                <a:gd name="T4" fmla="*/ 9 w 17"/>
                <a:gd name="T5" fmla="*/ 2 h 4"/>
                <a:gd name="T6" fmla="*/ 8 w 17"/>
                <a:gd name="T7" fmla="*/ 0 h 4"/>
                <a:gd name="T8" fmla="*/ 8 w 17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4">
                  <a:moveTo>
                    <a:pt x="15" y="0"/>
                  </a:moveTo>
                  <a:lnTo>
                    <a:pt x="0" y="0"/>
                  </a:lnTo>
                  <a:lnTo>
                    <a:pt x="17" y="4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21" name="Freeform 169"/>
            <p:cNvSpPr>
              <a:spLocks/>
            </p:cNvSpPr>
            <p:nvPr/>
          </p:nvSpPr>
          <p:spPr bwMode="auto">
            <a:xfrm>
              <a:off x="2563" y="951"/>
              <a:ext cx="6" cy="5"/>
            </a:xfrm>
            <a:custGeom>
              <a:avLst/>
              <a:gdLst>
                <a:gd name="T0" fmla="*/ 3 w 12"/>
                <a:gd name="T1" fmla="*/ 0 h 9"/>
                <a:gd name="T2" fmla="*/ 0 w 12"/>
                <a:gd name="T3" fmla="*/ 0 h 9"/>
                <a:gd name="T4" fmla="*/ 6 w 12"/>
                <a:gd name="T5" fmla="*/ 5 h 9"/>
                <a:gd name="T6" fmla="*/ 6 w 12"/>
                <a:gd name="T7" fmla="*/ 4 h 9"/>
                <a:gd name="T8" fmla="*/ 6 w 12"/>
                <a:gd name="T9" fmla="*/ 4 h 9"/>
                <a:gd name="T10" fmla="*/ 5 w 12"/>
                <a:gd name="T11" fmla="*/ 4 h 9"/>
                <a:gd name="T12" fmla="*/ 5 w 12"/>
                <a:gd name="T13" fmla="*/ 4 h 9"/>
                <a:gd name="T14" fmla="*/ 4 w 12"/>
                <a:gd name="T15" fmla="*/ 3 h 9"/>
                <a:gd name="T16" fmla="*/ 4 w 12"/>
                <a:gd name="T17" fmla="*/ 3 h 9"/>
                <a:gd name="T18" fmla="*/ 3 w 12"/>
                <a:gd name="T19" fmla="*/ 2 h 9"/>
                <a:gd name="T20" fmla="*/ 3 w 12"/>
                <a:gd name="T21" fmla="*/ 2 h 9"/>
                <a:gd name="T22" fmla="*/ 3 w 12"/>
                <a:gd name="T23" fmla="*/ 1 h 9"/>
                <a:gd name="T24" fmla="*/ 3 w 12"/>
                <a:gd name="T25" fmla="*/ 0 h 9"/>
                <a:gd name="T26" fmla="*/ 3 w 12"/>
                <a:gd name="T27" fmla="*/ 0 h 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" h="9">
                  <a:moveTo>
                    <a:pt x="6" y="0"/>
                  </a:moveTo>
                  <a:lnTo>
                    <a:pt x="0" y="0"/>
                  </a:lnTo>
                  <a:lnTo>
                    <a:pt x="12" y="9"/>
                  </a:lnTo>
                  <a:lnTo>
                    <a:pt x="11" y="8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22" name="Freeform 170"/>
            <p:cNvSpPr>
              <a:spLocks/>
            </p:cNvSpPr>
            <p:nvPr/>
          </p:nvSpPr>
          <p:spPr bwMode="auto">
            <a:xfrm>
              <a:off x="2647" y="956"/>
              <a:ext cx="6" cy="3"/>
            </a:xfrm>
            <a:custGeom>
              <a:avLst/>
              <a:gdLst>
                <a:gd name="T0" fmla="*/ 6 w 11"/>
                <a:gd name="T1" fmla="*/ 3 h 6"/>
                <a:gd name="T2" fmla="*/ 6 w 11"/>
                <a:gd name="T3" fmla="*/ 0 h 6"/>
                <a:gd name="T4" fmla="*/ 0 w 11"/>
                <a:gd name="T5" fmla="*/ 0 h 6"/>
                <a:gd name="T6" fmla="*/ 6 w 11"/>
                <a:gd name="T7" fmla="*/ 3 h 6"/>
                <a:gd name="T8" fmla="*/ 6 w 11"/>
                <a:gd name="T9" fmla="*/ 3 h 6"/>
                <a:gd name="T10" fmla="*/ 6 w 11"/>
                <a:gd name="T11" fmla="*/ 3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6">
                  <a:moveTo>
                    <a:pt x="11" y="5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11" y="6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23" name="Freeform 171"/>
            <p:cNvSpPr>
              <a:spLocks/>
            </p:cNvSpPr>
            <p:nvPr/>
          </p:nvSpPr>
          <p:spPr bwMode="auto">
            <a:xfrm>
              <a:off x="2592" y="958"/>
              <a:ext cx="3" cy="1"/>
            </a:xfrm>
            <a:custGeom>
              <a:avLst/>
              <a:gdLst>
                <a:gd name="T0" fmla="*/ 2 w 7"/>
                <a:gd name="T1" fmla="*/ 0 h 2"/>
                <a:gd name="T2" fmla="*/ 0 w 7"/>
                <a:gd name="T3" fmla="*/ 1 h 2"/>
                <a:gd name="T4" fmla="*/ 0 w 7"/>
                <a:gd name="T5" fmla="*/ 1 h 2"/>
                <a:gd name="T6" fmla="*/ 1 w 7"/>
                <a:gd name="T7" fmla="*/ 1 h 2"/>
                <a:gd name="T8" fmla="*/ 1 w 7"/>
                <a:gd name="T9" fmla="*/ 1 h 2"/>
                <a:gd name="T10" fmla="*/ 1 w 7"/>
                <a:gd name="T11" fmla="*/ 1 h 2"/>
                <a:gd name="T12" fmla="*/ 1 w 7"/>
                <a:gd name="T13" fmla="*/ 1 h 2"/>
                <a:gd name="T14" fmla="*/ 2 w 7"/>
                <a:gd name="T15" fmla="*/ 1 h 2"/>
                <a:gd name="T16" fmla="*/ 2 w 7"/>
                <a:gd name="T17" fmla="*/ 1 h 2"/>
                <a:gd name="T18" fmla="*/ 2 w 7"/>
                <a:gd name="T19" fmla="*/ 1 h 2"/>
                <a:gd name="T20" fmla="*/ 2 w 7"/>
                <a:gd name="T21" fmla="*/ 1 h 2"/>
                <a:gd name="T22" fmla="*/ 3 w 7"/>
                <a:gd name="T23" fmla="*/ 1 h 2"/>
                <a:gd name="T24" fmla="*/ 3 w 7"/>
                <a:gd name="T25" fmla="*/ 1 h 2"/>
                <a:gd name="T26" fmla="*/ 2 w 7"/>
                <a:gd name="T27" fmla="*/ 0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" h="2">
                  <a:moveTo>
                    <a:pt x="5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24" name="Freeform 172"/>
            <p:cNvSpPr>
              <a:spLocks/>
            </p:cNvSpPr>
            <p:nvPr/>
          </p:nvSpPr>
          <p:spPr bwMode="auto">
            <a:xfrm>
              <a:off x="2595" y="957"/>
              <a:ext cx="5" cy="2"/>
            </a:xfrm>
            <a:custGeom>
              <a:avLst/>
              <a:gdLst>
                <a:gd name="T0" fmla="*/ 0 w 10"/>
                <a:gd name="T1" fmla="*/ 1 h 2"/>
                <a:gd name="T2" fmla="*/ 5 w 10"/>
                <a:gd name="T3" fmla="*/ 2 h 2"/>
                <a:gd name="T4" fmla="*/ 5 w 10"/>
                <a:gd name="T5" fmla="*/ 1 h 2"/>
                <a:gd name="T6" fmla="*/ 4 w 10"/>
                <a:gd name="T7" fmla="*/ 0 h 2"/>
                <a:gd name="T8" fmla="*/ 4 w 10"/>
                <a:gd name="T9" fmla="*/ 0 h 2"/>
                <a:gd name="T10" fmla="*/ 4 w 10"/>
                <a:gd name="T11" fmla="*/ 0 h 2"/>
                <a:gd name="T12" fmla="*/ 3 w 10"/>
                <a:gd name="T13" fmla="*/ 0 h 2"/>
                <a:gd name="T14" fmla="*/ 3 w 10"/>
                <a:gd name="T15" fmla="*/ 0 h 2"/>
                <a:gd name="T16" fmla="*/ 2 w 10"/>
                <a:gd name="T17" fmla="*/ 0 h 2"/>
                <a:gd name="T18" fmla="*/ 2 w 10"/>
                <a:gd name="T19" fmla="*/ 1 h 2"/>
                <a:gd name="T20" fmla="*/ 1 w 10"/>
                <a:gd name="T21" fmla="*/ 1 h 2"/>
                <a:gd name="T22" fmla="*/ 1 w 10"/>
                <a:gd name="T23" fmla="*/ 2 h 2"/>
                <a:gd name="T24" fmla="*/ 1 w 10"/>
                <a:gd name="T25" fmla="*/ 2 h 2"/>
                <a:gd name="T26" fmla="*/ 0 w 10"/>
                <a:gd name="T27" fmla="*/ 1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" h="2">
                  <a:moveTo>
                    <a:pt x="0" y="1"/>
                  </a:move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25" name="Freeform 173"/>
            <p:cNvSpPr>
              <a:spLocks/>
            </p:cNvSpPr>
            <p:nvPr/>
          </p:nvSpPr>
          <p:spPr bwMode="auto">
            <a:xfrm>
              <a:off x="2573" y="10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w 1"/>
                <a:gd name="T45" fmla="*/ 0 h 1"/>
                <a:gd name="T46" fmla="*/ 0 w 1"/>
                <a:gd name="T47" fmla="*/ 0 h 1"/>
                <a:gd name="T48" fmla="*/ 0 w 1"/>
                <a:gd name="T49" fmla="*/ 0 h 1"/>
                <a:gd name="T50" fmla="*/ 0 w 1"/>
                <a:gd name="T51" fmla="*/ 0 h 1"/>
                <a:gd name="T52" fmla="*/ 0 w 1"/>
                <a:gd name="T53" fmla="*/ 0 h 1"/>
                <a:gd name="T54" fmla="*/ 0 w 1"/>
                <a:gd name="T55" fmla="*/ 0 h 1"/>
                <a:gd name="T56" fmla="*/ 0 w 1"/>
                <a:gd name="T57" fmla="*/ 0 h 1"/>
                <a:gd name="T58" fmla="*/ 0 w 1"/>
                <a:gd name="T59" fmla="*/ 0 h 1"/>
                <a:gd name="T60" fmla="*/ 0 w 1"/>
                <a:gd name="T61" fmla="*/ 0 h 1"/>
                <a:gd name="T62" fmla="*/ 0 w 1"/>
                <a:gd name="T63" fmla="*/ 0 h 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26" name="Freeform 174"/>
            <p:cNvSpPr>
              <a:spLocks/>
            </p:cNvSpPr>
            <p:nvPr/>
          </p:nvSpPr>
          <p:spPr bwMode="auto">
            <a:xfrm>
              <a:off x="2567" y="1017"/>
              <a:ext cx="41" cy="15"/>
            </a:xfrm>
            <a:custGeom>
              <a:avLst/>
              <a:gdLst>
                <a:gd name="T0" fmla="*/ 41 w 83"/>
                <a:gd name="T1" fmla="*/ 9 h 29"/>
                <a:gd name="T2" fmla="*/ 40 w 83"/>
                <a:gd name="T3" fmla="*/ 3 h 29"/>
                <a:gd name="T4" fmla="*/ 41 w 83"/>
                <a:gd name="T5" fmla="*/ 3 h 29"/>
                <a:gd name="T6" fmla="*/ 36 w 83"/>
                <a:gd name="T7" fmla="*/ 1 h 29"/>
                <a:gd name="T8" fmla="*/ 37 w 83"/>
                <a:gd name="T9" fmla="*/ 0 h 29"/>
                <a:gd name="T10" fmla="*/ 33 w 83"/>
                <a:gd name="T11" fmla="*/ 2 h 29"/>
                <a:gd name="T12" fmla="*/ 29 w 83"/>
                <a:gd name="T13" fmla="*/ 3 h 29"/>
                <a:gd name="T14" fmla="*/ 26 w 83"/>
                <a:gd name="T15" fmla="*/ 4 h 29"/>
                <a:gd name="T16" fmla="*/ 21 w 83"/>
                <a:gd name="T17" fmla="*/ 6 h 29"/>
                <a:gd name="T18" fmla="*/ 18 w 83"/>
                <a:gd name="T19" fmla="*/ 7 h 29"/>
                <a:gd name="T20" fmla="*/ 14 w 83"/>
                <a:gd name="T21" fmla="*/ 8 h 29"/>
                <a:gd name="T22" fmla="*/ 10 w 83"/>
                <a:gd name="T23" fmla="*/ 9 h 29"/>
                <a:gd name="T24" fmla="*/ 6 w 83"/>
                <a:gd name="T25" fmla="*/ 11 h 29"/>
                <a:gd name="T26" fmla="*/ 3 w 83"/>
                <a:gd name="T27" fmla="*/ 13 h 29"/>
                <a:gd name="T28" fmla="*/ 0 w 83"/>
                <a:gd name="T29" fmla="*/ 15 h 29"/>
                <a:gd name="T30" fmla="*/ 0 w 83"/>
                <a:gd name="T31" fmla="*/ 14 h 29"/>
                <a:gd name="T32" fmla="*/ 1 w 83"/>
                <a:gd name="T33" fmla="*/ 14 h 29"/>
                <a:gd name="T34" fmla="*/ 1 w 83"/>
                <a:gd name="T35" fmla="*/ 14 h 29"/>
                <a:gd name="T36" fmla="*/ 2 w 83"/>
                <a:gd name="T37" fmla="*/ 14 h 29"/>
                <a:gd name="T38" fmla="*/ 3 w 83"/>
                <a:gd name="T39" fmla="*/ 14 h 29"/>
                <a:gd name="T40" fmla="*/ 3 w 83"/>
                <a:gd name="T41" fmla="*/ 14 h 29"/>
                <a:gd name="T42" fmla="*/ 4 w 83"/>
                <a:gd name="T43" fmla="*/ 14 h 29"/>
                <a:gd name="T44" fmla="*/ 5 w 83"/>
                <a:gd name="T45" fmla="*/ 14 h 29"/>
                <a:gd name="T46" fmla="*/ 5 w 83"/>
                <a:gd name="T47" fmla="*/ 14 h 29"/>
                <a:gd name="T48" fmla="*/ 6 w 83"/>
                <a:gd name="T49" fmla="*/ 15 h 29"/>
                <a:gd name="T50" fmla="*/ 9 w 83"/>
                <a:gd name="T51" fmla="*/ 14 h 29"/>
                <a:gd name="T52" fmla="*/ 13 w 83"/>
                <a:gd name="T53" fmla="*/ 13 h 29"/>
                <a:gd name="T54" fmla="*/ 16 w 83"/>
                <a:gd name="T55" fmla="*/ 12 h 29"/>
                <a:gd name="T56" fmla="*/ 20 w 83"/>
                <a:gd name="T57" fmla="*/ 11 h 29"/>
                <a:gd name="T58" fmla="*/ 23 w 83"/>
                <a:gd name="T59" fmla="*/ 10 h 29"/>
                <a:gd name="T60" fmla="*/ 27 w 83"/>
                <a:gd name="T61" fmla="*/ 9 h 29"/>
                <a:gd name="T62" fmla="*/ 31 w 83"/>
                <a:gd name="T63" fmla="*/ 9 h 29"/>
                <a:gd name="T64" fmla="*/ 34 w 83"/>
                <a:gd name="T65" fmla="*/ 8 h 29"/>
                <a:gd name="T66" fmla="*/ 37 w 83"/>
                <a:gd name="T67" fmla="*/ 8 h 29"/>
                <a:gd name="T68" fmla="*/ 41 w 83"/>
                <a:gd name="T69" fmla="*/ 9 h 29"/>
                <a:gd name="T70" fmla="*/ 41 w 83"/>
                <a:gd name="T71" fmla="*/ 9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3" h="29">
                  <a:moveTo>
                    <a:pt x="83" y="17"/>
                  </a:moveTo>
                  <a:lnTo>
                    <a:pt x="80" y="6"/>
                  </a:lnTo>
                  <a:lnTo>
                    <a:pt x="83" y="6"/>
                  </a:lnTo>
                  <a:lnTo>
                    <a:pt x="72" y="2"/>
                  </a:lnTo>
                  <a:lnTo>
                    <a:pt x="74" y="0"/>
                  </a:lnTo>
                  <a:lnTo>
                    <a:pt x="67" y="3"/>
                  </a:lnTo>
                  <a:lnTo>
                    <a:pt x="59" y="6"/>
                  </a:lnTo>
                  <a:lnTo>
                    <a:pt x="52" y="8"/>
                  </a:lnTo>
                  <a:lnTo>
                    <a:pt x="43" y="11"/>
                  </a:lnTo>
                  <a:lnTo>
                    <a:pt x="36" y="13"/>
                  </a:lnTo>
                  <a:lnTo>
                    <a:pt x="28" y="16"/>
                  </a:lnTo>
                  <a:lnTo>
                    <a:pt x="21" y="18"/>
                  </a:lnTo>
                  <a:lnTo>
                    <a:pt x="13" y="22"/>
                  </a:lnTo>
                  <a:lnTo>
                    <a:pt x="6" y="26"/>
                  </a:lnTo>
                  <a:lnTo>
                    <a:pt x="0" y="29"/>
                  </a:lnTo>
                  <a:lnTo>
                    <a:pt x="1" y="28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6" y="27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10" y="28"/>
                  </a:lnTo>
                  <a:lnTo>
                    <a:pt x="11" y="28"/>
                  </a:lnTo>
                  <a:lnTo>
                    <a:pt x="12" y="29"/>
                  </a:lnTo>
                  <a:lnTo>
                    <a:pt x="19" y="28"/>
                  </a:lnTo>
                  <a:lnTo>
                    <a:pt x="26" y="26"/>
                  </a:lnTo>
                  <a:lnTo>
                    <a:pt x="33" y="24"/>
                  </a:lnTo>
                  <a:lnTo>
                    <a:pt x="41" y="22"/>
                  </a:lnTo>
                  <a:lnTo>
                    <a:pt x="47" y="19"/>
                  </a:lnTo>
                  <a:lnTo>
                    <a:pt x="54" y="18"/>
                  </a:lnTo>
                  <a:lnTo>
                    <a:pt x="62" y="17"/>
                  </a:lnTo>
                  <a:lnTo>
                    <a:pt x="69" y="16"/>
                  </a:lnTo>
                  <a:lnTo>
                    <a:pt x="75" y="16"/>
                  </a:lnTo>
                  <a:lnTo>
                    <a:pt x="8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27" name="Freeform 175"/>
            <p:cNvSpPr>
              <a:spLocks noEditPoints="1"/>
            </p:cNvSpPr>
            <p:nvPr/>
          </p:nvSpPr>
          <p:spPr bwMode="auto">
            <a:xfrm>
              <a:off x="2564" y="1032"/>
              <a:ext cx="44" cy="10"/>
            </a:xfrm>
            <a:custGeom>
              <a:avLst/>
              <a:gdLst>
                <a:gd name="T0" fmla="*/ 9 w 90"/>
                <a:gd name="T1" fmla="*/ 0 h 21"/>
                <a:gd name="T2" fmla="*/ 9 w 90"/>
                <a:gd name="T3" fmla="*/ 0 h 21"/>
                <a:gd name="T4" fmla="*/ 10 w 90"/>
                <a:gd name="T5" fmla="*/ 0 h 21"/>
                <a:gd name="T6" fmla="*/ 10 w 90"/>
                <a:gd name="T7" fmla="*/ 0 h 21"/>
                <a:gd name="T8" fmla="*/ 10 w 90"/>
                <a:gd name="T9" fmla="*/ 0 h 21"/>
                <a:gd name="T10" fmla="*/ 10 w 90"/>
                <a:gd name="T11" fmla="*/ 0 h 21"/>
                <a:gd name="T12" fmla="*/ 10 w 90"/>
                <a:gd name="T13" fmla="*/ 0 h 21"/>
                <a:gd name="T14" fmla="*/ 10 w 90"/>
                <a:gd name="T15" fmla="*/ 0 h 21"/>
                <a:gd name="T16" fmla="*/ 11 w 90"/>
                <a:gd name="T17" fmla="*/ 0 h 21"/>
                <a:gd name="T18" fmla="*/ 11 w 90"/>
                <a:gd name="T19" fmla="*/ 1 h 21"/>
                <a:gd name="T20" fmla="*/ 11 w 90"/>
                <a:gd name="T21" fmla="*/ 1 h 21"/>
                <a:gd name="T22" fmla="*/ 0 w 90"/>
                <a:gd name="T23" fmla="*/ 9 h 21"/>
                <a:gd name="T24" fmla="*/ 1 w 90"/>
                <a:gd name="T25" fmla="*/ 9 h 21"/>
                <a:gd name="T26" fmla="*/ 1 w 90"/>
                <a:gd name="T27" fmla="*/ 9 h 21"/>
                <a:gd name="T28" fmla="*/ 2 w 90"/>
                <a:gd name="T29" fmla="*/ 9 h 21"/>
                <a:gd name="T30" fmla="*/ 2 w 90"/>
                <a:gd name="T31" fmla="*/ 9 h 21"/>
                <a:gd name="T32" fmla="*/ 2 w 90"/>
                <a:gd name="T33" fmla="*/ 9 h 21"/>
                <a:gd name="T34" fmla="*/ 3 w 90"/>
                <a:gd name="T35" fmla="*/ 9 h 21"/>
                <a:gd name="T36" fmla="*/ 4 w 90"/>
                <a:gd name="T37" fmla="*/ 9 h 21"/>
                <a:gd name="T38" fmla="*/ 4 w 90"/>
                <a:gd name="T39" fmla="*/ 9 h 21"/>
                <a:gd name="T40" fmla="*/ 4 w 90"/>
                <a:gd name="T41" fmla="*/ 10 h 21"/>
                <a:gd name="T42" fmla="*/ 5 w 90"/>
                <a:gd name="T43" fmla="*/ 10 h 21"/>
                <a:gd name="T44" fmla="*/ 9 w 90"/>
                <a:gd name="T45" fmla="*/ 5 h 21"/>
                <a:gd name="T46" fmla="*/ 12 w 90"/>
                <a:gd name="T47" fmla="*/ 4 h 21"/>
                <a:gd name="T48" fmla="*/ 13 w 90"/>
                <a:gd name="T49" fmla="*/ 2 h 21"/>
                <a:gd name="T50" fmla="*/ 14 w 90"/>
                <a:gd name="T51" fmla="*/ 2 h 21"/>
                <a:gd name="T52" fmla="*/ 14 w 90"/>
                <a:gd name="T53" fmla="*/ 4 h 21"/>
                <a:gd name="T54" fmla="*/ 14 w 90"/>
                <a:gd name="T55" fmla="*/ 5 h 21"/>
                <a:gd name="T56" fmla="*/ 13 w 90"/>
                <a:gd name="T57" fmla="*/ 6 h 21"/>
                <a:gd name="T58" fmla="*/ 12 w 90"/>
                <a:gd name="T59" fmla="*/ 7 h 21"/>
                <a:gd name="T60" fmla="*/ 12 w 90"/>
                <a:gd name="T61" fmla="*/ 9 h 21"/>
                <a:gd name="T62" fmla="*/ 12 w 90"/>
                <a:gd name="T63" fmla="*/ 9 h 21"/>
                <a:gd name="T64" fmla="*/ 12 w 90"/>
                <a:gd name="T65" fmla="*/ 9 h 21"/>
                <a:gd name="T66" fmla="*/ 16 w 90"/>
                <a:gd name="T67" fmla="*/ 9 h 21"/>
                <a:gd name="T68" fmla="*/ 20 w 90"/>
                <a:gd name="T69" fmla="*/ 9 h 21"/>
                <a:gd name="T70" fmla="*/ 22 w 90"/>
                <a:gd name="T71" fmla="*/ 9 h 21"/>
                <a:gd name="T72" fmla="*/ 26 w 90"/>
                <a:gd name="T73" fmla="*/ 9 h 21"/>
                <a:gd name="T74" fmla="*/ 30 w 90"/>
                <a:gd name="T75" fmla="*/ 8 h 21"/>
                <a:gd name="T76" fmla="*/ 33 w 90"/>
                <a:gd name="T77" fmla="*/ 7 h 21"/>
                <a:gd name="T78" fmla="*/ 36 w 90"/>
                <a:gd name="T79" fmla="*/ 7 h 21"/>
                <a:gd name="T80" fmla="*/ 39 w 90"/>
                <a:gd name="T81" fmla="*/ 6 h 21"/>
                <a:gd name="T82" fmla="*/ 42 w 90"/>
                <a:gd name="T83" fmla="*/ 5 h 21"/>
                <a:gd name="T84" fmla="*/ 44 w 90"/>
                <a:gd name="T85" fmla="*/ 4 h 21"/>
                <a:gd name="T86" fmla="*/ 41 w 90"/>
                <a:gd name="T87" fmla="*/ 2 h 21"/>
                <a:gd name="T88" fmla="*/ 38 w 90"/>
                <a:gd name="T89" fmla="*/ 2 h 21"/>
                <a:gd name="T90" fmla="*/ 34 w 90"/>
                <a:gd name="T91" fmla="*/ 1 h 21"/>
                <a:gd name="T92" fmla="*/ 30 w 90"/>
                <a:gd name="T93" fmla="*/ 1 h 21"/>
                <a:gd name="T94" fmla="*/ 27 w 90"/>
                <a:gd name="T95" fmla="*/ 1 h 21"/>
                <a:gd name="T96" fmla="*/ 23 w 90"/>
                <a:gd name="T97" fmla="*/ 1 h 21"/>
                <a:gd name="T98" fmla="*/ 20 w 90"/>
                <a:gd name="T99" fmla="*/ 1 h 21"/>
                <a:gd name="T100" fmla="*/ 16 w 90"/>
                <a:gd name="T101" fmla="*/ 1 h 21"/>
                <a:gd name="T102" fmla="*/ 13 w 90"/>
                <a:gd name="T103" fmla="*/ 0 h 21"/>
                <a:gd name="T104" fmla="*/ 9 w 90"/>
                <a:gd name="T105" fmla="*/ 0 h 21"/>
                <a:gd name="T106" fmla="*/ 9 w 90"/>
                <a:gd name="T107" fmla="*/ 0 h 21"/>
                <a:gd name="T108" fmla="*/ 9 w 90"/>
                <a:gd name="T109" fmla="*/ 0 h 21"/>
                <a:gd name="T110" fmla="*/ 20 w 90"/>
                <a:gd name="T111" fmla="*/ 7 h 21"/>
                <a:gd name="T112" fmla="*/ 15 w 90"/>
                <a:gd name="T113" fmla="*/ 7 h 21"/>
                <a:gd name="T114" fmla="*/ 20 w 90"/>
                <a:gd name="T115" fmla="*/ 4 h 21"/>
                <a:gd name="T116" fmla="*/ 20 w 90"/>
                <a:gd name="T117" fmla="*/ 7 h 21"/>
                <a:gd name="T118" fmla="*/ 20 w 90"/>
                <a:gd name="T119" fmla="*/ 7 h 21"/>
                <a:gd name="T120" fmla="*/ 20 w 90"/>
                <a:gd name="T121" fmla="*/ 7 h 2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0" h="21">
                  <a:moveTo>
                    <a:pt x="19" y="0"/>
                  </a:move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3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10" y="21"/>
                  </a:lnTo>
                  <a:lnTo>
                    <a:pt x="19" y="11"/>
                  </a:lnTo>
                  <a:lnTo>
                    <a:pt x="24" y="8"/>
                  </a:lnTo>
                  <a:lnTo>
                    <a:pt x="26" y="5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6" y="13"/>
                  </a:lnTo>
                  <a:lnTo>
                    <a:pt x="25" y="15"/>
                  </a:lnTo>
                  <a:lnTo>
                    <a:pt x="24" y="18"/>
                  </a:lnTo>
                  <a:lnTo>
                    <a:pt x="24" y="19"/>
                  </a:lnTo>
                  <a:lnTo>
                    <a:pt x="25" y="18"/>
                  </a:lnTo>
                  <a:lnTo>
                    <a:pt x="33" y="18"/>
                  </a:lnTo>
                  <a:lnTo>
                    <a:pt x="40" y="18"/>
                  </a:lnTo>
                  <a:lnTo>
                    <a:pt x="46" y="18"/>
                  </a:lnTo>
                  <a:lnTo>
                    <a:pt x="54" y="18"/>
                  </a:lnTo>
                  <a:lnTo>
                    <a:pt x="61" y="16"/>
                  </a:lnTo>
                  <a:lnTo>
                    <a:pt x="67" y="15"/>
                  </a:lnTo>
                  <a:lnTo>
                    <a:pt x="74" y="14"/>
                  </a:lnTo>
                  <a:lnTo>
                    <a:pt x="80" y="13"/>
                  </a:lnTo>
                  <a:lnTo>
                    <a:pt x="85" y="11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7" y="4"/>
                  </a:lnTo>
                  <a:lnTo>
                    <a:pt x="70" y="3"/>
                  </a:lnTo>
                  <a:lnTo>
                    <a:pt x="62" y="3"/>
                  </a:lnTo>
                  <a:lnTo>
                    <a:pt x="55" y="3"/>
                  </a:lnTo>
                  <a:lnTo>
                    <a:pt x="48" y="3"/>
                  </a:lnTo>
                  <a:lnTo>
                    <a:pt x="40" y="3"/>
                  </a:lnTo>
                  <a:lnTo>
                    <a:pt x="33" y="3"/>
                  </a:lnTo>
                  <a:lnTo>
                    <a:pt x="26" y="1"/>
                  </a:lnTo>
                  <a:lnTo>
                    <a:pt x="19" y="0"/>
                  </a:lnTo>
                  <a:close/>
                  <a:moveTo>
                    <a:pt x="40" y="15"/>
                  </a:moveTo>
                  <a:lnTo>
                    <a:pt x="30" y="15"/>
                  </a:lnTo>
                  <a:lnTo>
                    <a:pt x="40" y="9"/>
                  </a:lnTo>
                  <a:lnTo>
                    <a:pt x="4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28" name="Freeform 176"/>
            <p:cNvSpPr>
              <a:spLocks/>
            </p:cNvSpPr>
            <p:nvPr/>
          </p:nvSpPr>
          <p:spPr bwMode="auto">
            <a:xfrm>
              <a:off x="2488" y="1024"/>
              <a:ext cx="39" cy="9"/>
            </a:xfrm>
            <a:custGeom>
              <a:avLst/>
              <a:gdLst>
                <a:gd name="T0" fmla="*/ 39 w 77"/>
                <a:gd name="T1" fmla="*/ 8 h 19"/>
                <a:gd name="T2" fmla="*/ 39 w 77"/>
                <a:gd name="T3" fmla="*/ 7 h 19"/>
                <a:gd name="T4" fmla="*/ 38 w 77"/>
                <a:gd name="T5" fmla="*/ 7 h 19"/>
                <a:gd name="T6" fmla="*/ 38 w 77"/>
                <a:gd name="T7" fmla="*/ 7 h 19"/>
                <a:gd name="T8" fmla="*/ 38 w 77"/>
                <a:gd name="T9" fmla="*/ 7 h 19"/>
                <a:gd name="T10" fmla="*/ 38 w 77"/>
                <a:gd name="T11" fmla="*/ 6 h 19"/>
                <a:gd name="T12" fmla="*/ 38 w 77"/>
                <a:gd name="T13" fmla="*/ 6 h 19"/>
                <a:gd name="T14" fmla="*/ 38 w 77"/>
                <a:gd name="T15" fmla="*/ 5 h 19"/>
                <a:gd name="T16" fmla="*/ 38 w 77"/>
                <a:gd name="T17" fmla="*/ 5 h 19"/>
                <a:gd name="T18" fmla="*/ 38 w 77"/>
                <a:gd name="T19" fmla="*/ 5 h 19"/>
                <a:gd name="T20" fmla="*/ 38 w 77"/>
                <a:gd name="T21" fmla="*/ 5 h 19"/>
                <a:gd name="T22" fmla="*/ 34 w 77"/>
                <a:gd name="T23" fmla="*/ 6 h 19"/>
                <a:gd name="T24" fmla="*/ 30 w 77"/>
                <a:gd name="T25" fmla="*/ 6 h 19"/>
                <a:gd name="T26" fmla="*/ 26 w 77"/>
                <a:gd name="T27" fmla="*/ 5 h 19"/>
                <a:gd name="T28" fmla="*/ 22 w 77"/>
                <a:gd name="T29" fmla="*/ 4 h 19"/>
                <a:gd name="T30" fmla="*/ 18 w 77"/>
                <a:gd name="T31" fmla="*/ 2 h 19"/>
                <a:gd name="T32" fmla="*/ 14 w 77"/>
                <a:gd name="T33" fmla="*/ 0 h 19"/>
                <a:gd name="T34" fmla="*/ 10 w 77"/>
                <a:gd name="T35" fmla="*/ 0 h 19"/>
                <a:gd name="T36" fmla="*/ 7 w 77"/>
                <a:gd name="T37" fmla="*/ 1 h 19"/>
                <a:gd name="T38" fmla="*/ 4 w 77"/>
                <a:gd name="T39" fmla="*/ 4 h 19"/>
                <a:gd name="T40" fmla="*/ 0 w 77"/>
                <a:gd name="T41" fmla="*/ 8 h 19"/>
                <a:gd name="T42" fmla="*/ 5 w 77"/>
                <a:gd name="T43" fmla="*/ 9 h 19"/>
                <a:gd name="T44" fmla="*/ 8 w 77"/>
                <a:gd name="T45" fmla="*/ 7 h 19"/>
                <a:gd name="T46" fmla="*/ 11 w 77"/>
                <a:gd name="T47" fmla="*/ 5 h 19"/>
                <a:gd name="T48" fmla="*/ 14 w 77"/>
                <a:gd name="T49" fmla="*/ 5 h 19"/>
                <a:gd name="T50" fmla="*/ 18 w 77"/>
                <a:gd name="T51" fmla="*/ 5 h 19"/>
                <a:gd name="T52" fmla="*/ 21 w 77"/>
                <a:gd name="T53" fmla="*/ 6 h 19"/>
                <a:gd name="T54" fmla="*/ 25 w 77"/>
                <a:gd name="T55" fmla="*/ 7 h 19"/>
                <a:gd name="T56" fmla="*/ 28 w 77"/>
                <a:gd name="T57" fmla="*/ 8 h 19"/>
                <a:gd name="T58" fmla="*/ 32 w 77"/>
                <a:gd name="T59" fmla="*/ 8 h 19"/>
                <a:gd name="T60" fmla="*/ 35 w 77"/>
                <a:gd name="T61" fmla="*/ 8 h 19"/>
                <a:gd name="T62" fmla="*/ 39 w 77"/>
                <a:gd name="T63" fmla="*/ 8 h 19"/>
                <a:gd name="T64" fmla="*/ 39 w 77"/>
                <a:gd name="T65" fmla="*/ 8 h 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7" h="19">
                  <a:moveTo>
                    <a:pt x="77" y="16"/>
                  </a:moveTo>
                  <a:lnTo>
                    <a:pt x="77" y="15"/>
                  </a:lnTo>
                  <a:lnTo>
                    <a:pt x="76" y="15"/>
                  </a:lnTo>
                  <a:lnTo>
                    <a:pt x="76" y="14"/>
                  </a:lnTo>
                  <a:lnTo>
                    <a:pt x="75" y="14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5" y="10"/>
                  </a:lnTo>
                  <a:lnTo>
                    <a:pt x="67" y="13"/>
                  </a:lnTo>
                  <a:lnTo>
                    <a:pt x="60" y="13"/>
                  </a:lnTo>
                  <a:lnTo>
                    <a:pt x="51" y="10"/>
                  </a:lnTo>
                  <a:lnTo>
                    <a:pt x="44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7" y="8"/>
                  </a:lnTo>
                  <a:lnTo>
                    <a:pt x="0" y="16"/>
                  </a:lnTo>
                  <a:lnTo>
                    <a:pt x="9" y="19"/>
                  </a:lnTo>
                  <a:lnTo>
                    <a:pt x="15" y="14"/>
                  </a:lnTo>
                  <a:lnTo>
                    <a:pt x="21" y="11"/>
                  </a:lnTo>
                  <a:lnTo>
                    <a:pt x="28" y="10"/>
                  </a:lnTo>
                  <a:lnTo>
                    <a:pt x="35" y="11"/>
                  </a:lnTo>
                  <a:lnTo>
                    <a:pt x="42" y="13"/>
                  </a:lnTo>
                  <a:lnTo>
                    <a:pt x="49" y="15"/>
                  </a:lnTo>
                  <a:lnTo>
                    <a:pt x="56" y="16"/>
                  </a:lnTo>
                  <a:lnTo>
                    <a:pt x="64" y="17"/>
                  </a:lnTo>
                  <a:lnTo>
                    <a:pt x="70" y="17"/>
                  </a:lnTo>
                  <a:lnTo>
                    <a:pt x="77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29" name="Freeform 177"/>
            <p:cNvSpPr>
              <a:spLocks/>
            </p:cNvSpPr>
            <p:nvPr/>
          </p:nvSpPr>
          <p:spPr bwMode="auto">
            <a:xfrm>
              <a:off x="2650" y="1027"/>
              <a:ext cx="2" cy="9"/>
            </a:xfrm>
            <a:custGeom>
              <a:avLst/>
              <a:gdLst>
                <a:gd name="T0" fmla="*/ 0 w 3"/>
                <a:gd name="T1" fmla="*/ 4 h 17"/>
                <a:gd name="T2" fmla="*/ 1 w 3"/>
                <a:gd name="T3" fmla="*/ 9 h 17"/>
                <a:gd name="T4" fmla="*/ 2 w 3"/>
                <a:gd name="T5" fmla="*/ 0 h 17"/>
                <a:gd name="T6" fmla="*/ 1 w 3"/>
                <a:gd name="T7" fmla="*/ 4 h 17"/>
                <a:gd name="T8" fmla="*/ 1 w 3"/>
                <a:gd name="T9" fmla="*/ 4 h 17"/>
                <a:gd name="T10" fmla="*/ 0 w 3"/>
                <a:gd name="T11" fmla="*/ 4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7">
                  <a:moveTo>
                    <a:pt x="0" y="8"/>
                  </a:moveTo>
                  <a:lnTo>
                    <a:pt x="1" y="17"/>
                  </a:lnTo>
                  <a:lnTo>
                    <a:pt x="3" y="0"/>
                  </a:lnTo>
                  <a:lnTo>
                    <a:pt x="1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30" name="Freeform 178"/>
            <p:cNvSpPr>
              <a:spLocks/>
            </p:cNvSpPr>
            <p:nvPr/>
          </p:nvSpPr>
          <p:spPr bwMode="auto">
            <a:xfrm>
              <a:off x="2496" y="1035"/>
              <a:ext cx="43" cy="9"/>
            </a:xfrm>
            <a:custGeom>
              <a:avLst/>
              <a:gdLst>
                <a:gd name="T0" fmla="*/ 36 w 87"/>
                <a:gd name="T1" fmla="*/ 6 h 17"/>
                <a:gd name="T2" fmla="*/ 36 w 87"/>
                <a:gd name="T3" fmla="*/ 6 h 17"/>
                <a:gd name="T4" fmla="*/ 38 w 87"/>
                <a:gd name="T5" fmla="*/ 6 h 17"/>
                <a:gd name="T6" fmla="*/ 39 w 87"/>
                <a:gd name="T7" fmla="*/ 6 h 17"/>
                <a:gd name="T8" fmla="*/ 40 w 87"/>
                <a:gd name="T9" fmla="*/ 6 h 17"/>
                <a:gd name="T10" fmla="*/ 41 w 87"/>
                <a:gd name="T11" fmla="*/ 7 h 17"/>
                <a:gd name="T12" fmla="*/ 42 w 87"/>
                <a:gd name="T13" fmla="*/ 8 h 17"/>
                <a:gd name="T14" fmla="*/ 43 w 87"/>
                <a:gd name="T15" fmla="*/ 9 h 17"/>
                <a:gd name="T16" fmla="*/ 43 w 87"/>
                <a:gd name="T17" fmla="*/ 9 h 17"/>
                <a:gd name="T18" fmla="*/ 43 w 87"/>
                <a:gd name="T19" fmla="*/ 8 h 17"/>
                <a:gd name="T20" fmla="*/ 41 w 87"/>
                <a:gd name="T21" fmla="*/ 7 h 17"/>
                <a:gd name="T22" fmla="*/ 38 w 87"/>
                <a:gd name="T23" fmla="*/ 4 h 17"/>
                <a:gd name="T24" fmla="*/ 34 w 87"/>
                <a:gd name="T25" fmla="*/ 2 h 17"/>
                <a:gd name="T26" fmla="*/ 30 w 87"/>
                <a:gd name="T27" fmla="*/ 1 h 17"/>
                <a:gd name="T28" fmla="*/ 25 w 87"/>
                <a:gd name="T29" fmla="*/ 0 h 17"/>
                <a:gd name="T30" fmla="*/ 20 w 87"/>
                <a:gd name="T31" fmla="*/ 1 h 17"/>
                <a:gd name="T32" fmla="*/ 16 w 87"/>
                <a:gd name="T33" fmla="*/ 1 h 17"/>
                <a:gd name="T34" fmla="*/ 11 w 87"/>
                <a:gd name="T35" fmla="*/ 3 h 17"/>
                <a:gd name="T36" fmla="*/ 7 w 87"/>
                <a:gd name="T37" fmla="*/ 4 h 17"/>
                <a:gd name="T38" fmla="*/ 3 w 87"/>
                <a:gd name="T39" fmla="*/ 6 h 17"/>
                <a:gd name="T40" fmla="*/ 0 w 87"/>
                <a:gd name="T41" fmla="*/ 8 h 17"/>
                <a:gd name="T42" fmla="*/ 4 w 87"/>
                <a:gd name="T43" fmla="*/ 7 h 17"/>
                <a:gd name="T44" fmla="*/ 8 w 87"/>
                <a:gd name="T45" fmla="*/ 7 h 17"/>
                <a:gd name="T46" fmla="*/ 12 w 87"/>
                <a:gd name="T47" fmla="*/ 7 h 17"/>
                <a:gd name="T48" fmla="*/ 16 w 87"/>
                <a:gd name="T49" fmla="*/ 7 h 17"/>
                <a:gd name="T50" fmla="*/ 20 w 87"/>
                <a:gd name="T51" fmla="*/ 8 h 17"/>
                <a:gd name="T52" fmla="*/ 23 w 87"/>
                <a:gd name="T53" fmla="*/ 8 h 17"/>
                <a:gd name="T54" fmla="*/ 27 w 87"/>
                <a:gd name="T55" fmla="*/ 8 h 17"/>
                <a:gd name="T56" fmla="*/ 31 w 87"/>
                <a:gd name="T57" fmla="*/ 7 h 17"/>
                <a:gd name="T58" fmla="*/ 33 w 87"/>
                <a:gd name="T59" fmla="*/ 7 h 17"/>
                <a:gd name="T60" fmla="*/ 36 w 87"/>
                <a:gd name="T61" fmla="*/ 7 h 17"/>
                <a:gd name="T62" fmla="*/ 36 w 87"/>
                <a:gd name="T63" fmla="*/ 7 h 17"/>
                <a:gd name="T64" fmla="*/ 36 w 87"/>
                <a:gd name="T65" fmla="*/ 6 h 1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7" h="17">
                  <a:moveTo>
                    <a:pt x="72" y="12"/>
                  </a:move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81" y="12"/>
                  </a:lnTo>
                  <a:lnTo>
                    <a:pt x="83" y="14"/>
                  </a:lnTo>
                  <a:lnTo>
                    <a:pt x="84" y="16"/>
                  </a:lnTo>
                  <a:lnTo>
                    <a:pt x="86" y="17"/>
                  </a:lnTo>
                  <a:lnTo>
                    <a:pt x="87" y="17"/>
                  </a:lnTo>
                  <a:lnTo>
                    <a:pt x="86" y="16"/>
                  </a:lnTo>
                  <a:lnTo>
                    <a:pt x="83" y="13"/>
                  </a:lnTo>
                  <a:lnTo>
                    <a:pt x="77" y="7"/>
                  </a:lnTo>
                  <a:lnTo>
                    <a:pt x="68" y="3"/>
                  </a:lnTo>
                  <a:lnTo>
                    <a:pt x="60" y="1"/>
                  </a:lnTo>
                  <a:lnTo>
                    <a:pt x="51" y="0"/>
                  </a:lnTo>
                  <a:lnTo>
                    <a:pt x="41" y="1"/>
                  </a:lnTo>
                  <a:lnTo>
                    <a:pt x="32" y="2"/>
                  </a:lnTo>
                  <a:lnTo>
                    <a:pt x="22" y="5"/>
                  </a:lnTo>
                  <a:lnTo>
                    <a:pt x="14" y="7"/>
                  </a:lnTo>
                  <a:lnTo>
                    <a:pt x="6" y="11"/>
                  </a:lnTo>
                  <a:lnTo>
                    <a:pt x="0" y="16"/>
                  </a:lnTo>
                  <a:lnTo>
                    <a:pt x="8" y="14"/>
                  </a:lnTo>
                  <a:lnTo>
                    <a:pt x="16" y="14"/>
                  </a:lnTo>
                  <a:lnTo>
                    <a:pt x="24" y="14"/>
                  </a:lnTo>
                  <a:lnTo>
                    <a:pt x="32" y="14"/>
                  </a:lnTo>
                  <a:lnTo>
                    <a:pt x="40" y="16"/>
                  </a:lnTo>
                  <a:lnTo>
                    <a:pt x="47" y="16"/>
                  </a:lnTo>
                  <a:lnTo>
                    <a:pt x="55" y="16"/>
                  </a:lnTo>
                  <a:lnTo>
                    <a:pt x="62" y="14"/>
                  </a:lnTo>
                  <a:lnTo>
                    <a:pt x="67" y="14"/>
                  </a:lnTo>
                  <a:lnTo>
                    <a:pt x="72" y="13"/>
                  </a:lnTo>
                  <a:lnTo>
                    <a:pt x="72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31" name="Freeform 179"/>
            <p:cNvSpPr>
              <a:spLocks/>
            </p:cNvSpPr>
            <p:nvPr/>
          </p:nvSpPr>
          <p:spPr bwMode="auto">
            <a:xfrm>
              <a:off x="2579" y="1036"/>
              <a:ext cx="5" cy="3"/>
            </a:xfrm>
            <a:custGeom>
              <a:avLst/>
              <a:gdLst>
                <a:gd name="T0" fmla="*/ 5 w 10"/>
                <a:gd name="T1" fmla="*/ 3 h 6"/>
                <a:gd name="T2" fmla="*/ 5 w 10"/>
                <a:gd name="T3" fmla="*/ 0 h 6"/>
                <a:gd name="T4" fmla="*/ 0 w 10"/>
                <a:gd name="T5" fmla="*/ 3 h 6"/>
                <a:gd name="T6" fmla="*/ 5 w 10"/>
                <a:gd name="T7" fmla="*/ 3 h 6"/>
                <a:gd name="T8" fmla="*/ 5 w 10"/>
                <a:gd name="T9" fmla="*/ 3 h 6"/>
                <a:gd name="T10" fmla="*/ 5 w 10"/>
                <a:gd name="T11" fmla="*/ 3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6">
                  <a:moveTo>
                    <a:pt x="10" y="5"/>
                  </a:moveTo>
                  <a:lnTo>
                    <a:pt x="10" y="0"/>
                  </a:lnTo>
                  <a:lnTo>
                    <a:pt x="0" y="6"/>
                  </a:lnTo>
                  <a:lnTo>
                    <a:pt x="10" y="6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32" name="Freeform 180"/>
            <p:cNvSpPr>
              <a:spLocks/>
            </p:cNvSpPr>
            <p:nvPr/>
          </p:nvSpPr>
          <p:spPr bwMode="auto">
            <a:xfrm>
              <a:off x="2571" y="1046"/>
              <a:ext cx="18" cy="5"/>
            </a:xfrm>
            <a:custGeom>
              <a:avLst/>
              <a:gdLst>
                <a:gd name="T0" fmla="*/ 0 w 36"/>
                <a:gd name="T1" fmla="*/ 1 h 9"/>
                <a:gd name="T2" fmla="*/ 2 w 36"/>
                <a:gd name="T3" fmla="*/ 3 h 9"/>
                <a:gd name="T4" fmla="*/ 4 w 36"/>
                <a:gd name="T5" fmla="*/ 4 h 9"/>
                <a:gd name="T6" fmla="*/ 5 w 36"/>
                <a:gd name="T7" fmla="*/ 5 h 9"/>
                <a:gd name="T8" fmla="*/ 7 w 36"/>
                <a:gd name="T9" fmla="*/ 5 h 9"/>
                <a:gd name="T10" fmla="*/ 9 w 36"/>
                <a:gd name="T11" fmla="*/ 4 h 9"/>
                <a:gd name="T12" fmla="*/ 11 w 36"/>
                <a:gd name="T13" fmla="*/ 4 h 9"/>
                <a:gd name="T14" fmla="*/ 13 w 36"/>
                <a:gd name="T15" fmla="*/ 3 h 9"/>
                <a:gd name="T16" fmla="*/ 15 w 36"/>
                <a:gd name="T17" fmla="*/ 3 h 9"/>
                <a:gd name="T18" fmla="*/ 17 w 36"/>
                <a:gd name="T19" fmla="*/ 3 h 9"/>
                <a:gd name="T20" fmla="*/ 18 w 36"/>
                <a:gd name="T21" fmla="*/ 3 h 9"/>
                <a:gd name="T22" fmla="*/ 17 w 36"/>
                <a:gd name="T23" fmla="*/ 2 h 9"/>
                <a:gd name="T24" fmla="*/ 15 w 36"/>
                <a:gd name="T25" fmla="*/ 2 h 9"/>
                <a:gd name="T26" fmla="*/ 13 w 36"/>
                <a:gd name="T27" fmla="*/ 1 h 9"/>
                <a:gd name="T28" fmla="*/ 12 w 36"/>
                <a:gd name="T29" fmla="*/ 1 h 9"/>
                <a:gd name="T30" fmla="*/ 10 w 36"/>
                <a:gd name="T31" fmla="*/ 0 h 9"/>
                <a:gd name="T32" fmla="*/ 8 w 36"/>
                <a:gd name="T33" fmla="*/ 0 h 9"/>
                <a:gd name="T34" fmla="*/ 6 w 36"/>
                <a:gd name="T35" fmla="*/ 0 h 9"/>
                <a:gd name="T36" fmla="*/ 4 w 36"/>
                <a:gd name="T37" fmla="*/ 0 h 9"/>
                <a:gd name="T38" fmla="*/ 2 w 36"/>
                <a:gd name="T39" fmla="*/ 1 h 9"/>
                <a:gd name="T40" fmla="*/ 0 w 36"/>
                <a:gd name="T41" fmla="*/ 1 h 9"/>
                <a:gd name="T42" fmla="*/ 0 w 36"/>
                <a:gd name="T43" fmla="*/ 1 h 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6" h="9">
                  <a:moveTo>
                    <a:pt x="0" y="2"/>
                  </a:moveTo>
                  <a:lnTo>
                    <a:pt x="4" y="5"/>
                  </a:lnTo>
                  <a:lnTo>
                    <a:pt x="7" y="7"/>
                  </a:lnTo>
                  <a:lnTo>
                    <a:pt x="10" y="9"/>
                  </a:lnTo>
                  <a:lnTo>
                    <a:pt x="14" y="9"/>
                  </a:lnTo>
                  <a:lnTo>
                    <a:pt x="18" y="7"/>
                  </a:lnTo>
                  <a:lnTo>
                    <a:pt x="21" y="7"/>
                  </a:lnTo>
                  <a:lnTo>
                    <a:pt x="25" y="6"/>
                  </a:lnTo>
                  <a:lnTo>
                    <a:pt x="29" y="6"/>
                  </a:lnTo>
                  <a:lnTo>
                    <a:pt x="33" y="5"/>
                  </a:lnTo>
                  <a:lnTo>
                    <a:pt x="36" y="5"/>
                  </a:lnTo>
                  <a:lnTo>
                    <a:pt x="33" y="4"/>
                  </a:lnTo>
                  <a:lnTo>
                    <a:pt x="29" y="4"/>
                  </a:lnTo>
                  <a:lnTo>
                    <a:pt x="26" y="2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4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33" name="Freeform 181"/>
            <p:cNvSpPr>
              <a:spLocks/>
            </p:cNvSpPr>
            <p:nvPr/>
          </p:nvSpPr>
          <p:spPr bwMode="auto">
            <a:xfrm>
              <a:off x="2589" y="1049"/>
              <a:ext cx="3" cy="1"/>
            </a:xfrm>
            <a:custGeom>
              <a:avLst/>
              <a:gdLst>
                <a:gd name="T0" fmla="*/ 0 w 6"/>
                <a:gd name="T1" fmla="*/ 0 h 1"/>
                <a:gd name="T2" fmla="*/ 1 w 6"/>
                <a:gd name="T3" fmla="*/ 0 h 1"/>
                <a:gd name="T4" fmla="*/ 1 w 6"/>
                <a:gd name="T5" fmla="*/ 0 h 1"/>
                <a:gd name="T6" fmla="*/ 2 w 6"/>
                <a:gd name="T7" fmla="*/ 0 h 1"/>
                <a:gd name="T8" fmla="*/ 2 w 6"/>
                <a:gd name="T9" fmla="*/ 0 h 1"/>
                <a:gd name="T10" fmla="*/ 2 w 6"/>
                <a:gd name="T11" fmla="*/ 1 h 1"/>
                <a:gd name="T12" fmla="*/ 2 w 6"/>
                <a:gd name="T13" fmla="*/ 1 h 1"/>
                <a:gd name="T14" fmla="*/ 2 w 6"/>
                <a:gd name="T15" fmla="*/ 1 h 1"/>
                <a:gd name="T16" fmla="*/ 3 w 6"/>
                <a:gd name="T17" fmla="*/ 1 h 1"/>
                <a:gd name="T18" fmla="*/ 3 w 6"/>
                <a:gd name="T19" fmla="*/ 1 h 1"/>
                <a:gd name="T20" fmla="*/ 3 w 6"/>
                <a:gd name="T21" fmla="*/ 1 h 1"/>
                <a:gd name="T22" fmla="*/ 3 w 6"/>
                <a:gd name="T23" fmla="*/ 1 h 1"/>
                <a:gd name="T24" fmla="*/ 3 w 6"/>
                <a:gd name="T25" fmla="*/ 1 h 1"/>
                <a:gd name="T26" fmla="*/ 2 w 6"/>
                <a:gd name="T27" fmla="*/ 1 h 1"/>
                <a:gd name="T28" fmla="*/ 2 w 6"/>
                <a:gd name="T29" fmla="*/ 0 h 1"/>
                <a:gd name="T30" fmla="*/ 2 w 6"/>
                <a:gd name="T31" fmla="*/ 0 h 1"/>
                <a:gd name="T32" fmla="*/ 2 w 6"/>
                <a:gd name="T33" fmla="*/ 0 h 1"/>
                <a:gd name="T34" fmla="*/ 2 w 6"/>
                <a:gd name="T35" fmla="*/ 0 h 1"/>
                <a:gd name="T36" fmla="*/ 1 w 6"/>
                <a:gd name="T37" fmla="*/ 0 h 1"/>
                <a:gd name="T38" fmla="*/ 1 w 6"/>
                <a:gd name="T39" fmla="*/ 0 h 1"/>
                <a:gd name="T40" fmla="*/ 0 w 6"/>
                <a:gd name="T41" fmla="*/ 0 h 1"/>
                <a:gd name="T42" fmla="*/ 0 w 6"/>
                <a:gd name="T43" fmla="*/ 0 h 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34" name="Freeform 182"/>
            <p:cNvSpPr>
              <a:spLocks/>
            </p:cNvSpPr>
            <p:nvPr/>
          </p:nvSpPr>
          <p:spPr bwMode="auto">
            <a:xfrm>
              <a:off x="2518" y="1048"/>
              <a:ext cx="14" cy="4"/>
            </a:xfrm>
            <a:custGeom>
              <a:avLst/>
              <a:gdLst>
                <a:gd name="T0" fmla="*/ 0 w 27"/>
                <a:gd name="T1" fmla="*/ 4 h 9"/>
                <a:gd name="T2" fmla="*/ 1 w 27"/>
                <a:gd name="T3" fmla="*/ 4 h 9"/>
                <a:gd name="T4" fmla="*/ 3 w 27"/>
                <a:gd name="T5" fmla="*/ 4 h 9"/>
                <a:gd name="T6" fmla="*/ 4 w 27"/>
                <a:gd name="T7" fmla="*/ 4 h 9"/>
                <a:gd name="T8" fmla="*/ 6 w 27"/>
                <a:gd name="T9" fmla="*/ 4 h 9"/>
                <a:gd name="T10" fmla="*/ 8 w 27"/>
                <a:gd name="T11" fmla="*/ 3 h 9"/>
                <a:gd name="T12" fmla="*/ 9 w 27"/>
                <a:gd name="T13" fmla="*/ 2 h 9"/>
                <a:gd name="T14" fmla="*/ 10 w 27"/>
                <a:gd name="T15" fmla="*/ 2 h 9"/>
                <a:gd name="T16" fmla="*/ 11 w 27"/>
                <a:gd name="T17" fmla="*/ 1 h 9"/>
                <a:gd name="T18" fmla="*/ 13 w 27"/>
                <a:gd name="T19" fmla="*/ 1 h 9"/>
                <a:gd name="T20" fmla="*/ 14 w 27"/>
                <a:gd name="T21" fmla="*/ 0 h 9"/>
                <a:gd name="T22" fmla="*/ 13 w 27"/>
                <a:gd name="T23" fmla="*/ 1 h 9"/>
                <a:gd name="T24" fmla="*/ 11 w 27"/>
                <a:gd name="T25" fmla="*/ 1 h 9"/>
                <a:gd name="T26" fmla="*/ 9 w 27"/>
                <a:gd name="T27" fmla="*/ 1 h 9"/>
                <a:gd name="T28" fmla="*/ 8 w 27"/>
                <a:gd name="T29" fmla="*/ 2 h 9"/>
                <a:gd name="T30" fmla="*/ 7 w 27"/>
                <a:gd name="T31" fmla="*/ 2 h 9"/>
                <a:gd name="T32" fmla="*/ 5 w 27"/>
                <a:gd name="T33" fmla="*/ 2 h 9"/>
                <a:gd name="T34" fmla="*/ 4 w 27"/>
                <a:gd name="T35" fmla="*/ 3 h 9"/>
                <a:gd name="T36" fmla="*/ 3 w 27"/>
                <a:gd name="T37" fmla="*/ 4 h 9"/>
                <a:gd name="T38" fmla="*/ 1 w 27"/>
                <a:gd name="T39" fmla="*/ 4 h 9"/>
                <a:gd name="T40" fmla="*/ 0 w 27"/>
                <a:gd name="T41" fmla="*/ 4 h 9"/>
                <a:gd name="T42" fmla="*/ 0 w 27"/>
                <a:gd name="T43" fmla="*/ 4 h 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7" h="9">
                  <a:moveTo>
                    <a:pt x="0" y="9"/>
                  </a:moveTo>
                  <a:lnTo>
                    <a:pt x="2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12" y="8"/>
                  </a:lnTo>
                  <a:lnTo>
                    <a:pt x="15" y="7"/>
                  </a:lnTo>
                  <a:lnTo>
                    <a:pt x="17" y="5"/>
                  </a:lnTo>
                  <a:lnTo>
                    <a:pt x="20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3" y="5"/>
                  </a:lnTo>
                  <a:lnTo>
                    <a:pt x="10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2" y="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35" name="Freeform 183"/>
            <p:cNvSpPr>
              <a:spLocks/>
            </p:cNvSpPr>
            <p:nvPr/>
          </p:nvSpPr>
          <p:spPr bwMode="auto">
            <a:xfrm>
              <a:off x="2527" y="1054"/>
              <a:ext cx="13" cy="13"/>
            </a:xfrm>
            <a:custGeom>
              <a:avLst/>
              <a:gdLst>
                <a:gd name="T0" fmla="*/ 0 w 26"/>
                <a:gd name="T1" fmla="*/ 12 h 26"/>
                <a:gd name="T2" fmla="*/ 1 w 26"/>
                <a:gd name="T3" fmla="*/ 12 h 26"/>
                <a:gd name="T4" fmla="*/ 1 w 26"/>
                <a:gd name="T5" fmla="*/ 12 h 26"/>
                <a:gd name="T6" fmla="*/ 2 w 26"/>
                <a:gd name="T7" fmla="*/ 12 h 26"/>
                <a:gd name="T8" fmla="*/ 2 w 26"/>
                <a:gd name="T9" fmla="*/ 12 h 26"/>
                <a:gd name="T10" fmla="*/ 3 w 26"/>
                <a:gd name="T11" fmla="*/ 12 h 26"/>
                <a:gd name="T12" fmla="*/ 4 w 26"/>
                <a:gd name="T13" fmla="*/ 12 h 26"/>
                <a:gd name="T14" fmla="*/ 5 w 26"/>
                <a:gd name="T15" fmla="*/ 12 h 26"/>
                <a:gd name="T16" fmla="*/ 5 w 26"/>
                <a:gd name="T17" fmla="*/ 12 h 26"/>
                <a:gd name="T18" fmla="*/ 6 w 26"/>
                <a:gd name="T19" fmla="*/ 12 h 26"/>
                <a:gd name="T20" fmla="*/ 7 w 26"/>
                <a:gd name="T21" fmla="*/ 12 h 26"/>
                <a:gd name="T22" fmla="*/ 8 w 26"/>
                <a:gd name="T23" fmla="*/ 11 h 26"/>
                <a:gd name="T24" fmla="*/ 9 w 26"/>
                <a:gd name="T25" fmla="*/ 10 h 26"/>
                <a:gd name="T26" fmla="*/ 10 w 26"/>
                <a:gd name="T27" fmla="*/ 9 h 26"/>
                <a:gd name="T28" fmla="*/ 11 w 26"/>
                <a:gd name="T29" fmla="*/ 8 h 26"/>
                <a:gd name="T30" fmla="*/ 12 w 26"/>
                <a:gd name="T31" fmla="*/ 6 h 26"/>
                <a:gd name="T32" fmla="*/ 13 w 26"/>
                <a:gd name="T33" fmla="*/ 5 h 26"/>
                <a:gd name="T34" fmla="*/ 13 w 26"/>
                <a:gd name="T35" fmla="*/ 4 h 26"/>
                <a:gd name="T36" fmla="*/ 13 w 26"/>
                <a:gd name="T37" fmla="*/ 3 h 26"/>
                <a:gd name="T38" fmla="*/ 13 w 26"/>
                <a:gd name="T39" fmla="*/ 1 h 26"/>
                <a:gd name="T40" fmla="*/ 13 w 26"/>
                <a:gd name="T41" fmla="*/ 0 h 26"/>
                <a:gd name="T42" fmla="*/ 11 w 26"/>
                <a:gd name="T43" fmla="*/ 1 h 26"/>
                <a:gd name="T44" fmla="*/ 10 w 26"/>
                <a:gd name="T45" fmla="*/ 3 h 26"/>
                <a:gd name="T46" fmla="*/ 8 w 26"/>
                <a:gd name="T47" fmla="*/ 3 h 26"/>
                <a:gd name="T48" fmla="*/ 6 w 26"/>
                <a:gd name="T49" fmla="*/ 4 h 26"/>
                <a:gd name="T50" fmla="*/ 4 w 26"/>
                <a:gd name="T51" fmla="*/ 6 h 26"/>
                <a:gd name="T52" fmla="*/ 3 w 26"/>
                <a:gd name="T53" fmla="*/ 6 h 26"/>
                <a:gd name="T54" fmla="*/ 2 w 26"/>
                <a:gd name="T55" fmla="*/ 8 h 26"/>
                <a:gd name="T56" fmla="*/ 0 w 26"/>
                <a:gd name="T57" fmla="*/ 9 h 26"/>
                <a:gd name="T58" fmla="*/ 0 w 26"/>
                <a:gd name="T59" fmla="*/ 11 h 26"/>
                <a:gd name="T60" fmla="*/ 0 w 26"/>
                <a:gd name="T61" fmla="*/ 13 h 26"/>
                <a:gd name="T62" fmla="*/ 0 w 26"/>
                <a:gd name="T63" fmla="*/ 13 h 26"/>
                <a:gd name="T64" fmla="*/ 0 w 26"/>
                <a:gd name="T65" fmla="*/ 12 h 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6" h="26">
                  <a:moveTo>
                    <a:pt x="0" y="24"/>
                  </a:moveTo>
                  <a:lnTo>
                    <a:pt x="1" y="24"/>
                  </a:lnTo>
                  <a:lnTo>
                    <a:pt x="1" y="23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4" y="12"/>
                  </a:lnTo>
                  <a:lnTo>
                    <a:pt x="25" y="10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2" y="2"/>
                  </a:lnTo>
                  <a:lnTo>
                    <a:pt x="19" y="5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1"/>
                  </a:lnTo>
                  <a:lnTo>
                    <a:pt x="5" y="12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36" name="Freeform 184"/>
            <p:cNvSpPr>
              <a:spLocks/>
            </p:cNvSpPr>
            <p:nvPr/>
          </p:nvSpPr>
          <p:spPr bwMode="auto">
            <a:xfrm>
              <a:off x="2539" y="1077"/>
              <a:ext cx="7" cy="7"/>
            </a:xfrm>
            <a:custGeom>
              <a:avLst/>
              <a:gdLst>
                <a:gd name="T0" fmla="*/ 5 w 15"/>
                <a:gd name="T1" fmla="*/ 7 h 12"/>
                <a:gd name="T2" fmla="*/ 5 w 15"/>
                <a:gd name="T3" fmla="*/ 6 h 12"/>
                <a:gd name="T4" fmla="*/ 5 w 15"/>
                <a:gd name="T5" fmla="*/ 6 h 12"/>
                <a:gd name="T6" fmla="*/ 5 w 15"/>
                <a:gd name="T7" fmla="*/ 5 h 12"/>
                <a:gd name="T8" fmla="*/ 6 w 15"/>
                <a:gd name="T9" fmla="*/ 4 h 12"/>
                <a:gd name="T10" fmla="*/ 6 w 15"/>
                <a:gd name="T11" fmla="*/ 4 h 12"/>
                <a:gd name="T12" fmla="*/ 7 w 15"/>
                <a:gd name="T13" fmla="*/ 3 h 12"/>
                <a:gd name="T14" fmla="*/ 7 w 15"/>
                <a:gd name="T15" fmla="*/ 2 h 12"/>
                <a:gd name="T16" fmla="*/ 7 w 15"/>
                <a:gd name="T17" fmla="*/ 1 h 12"/>
                <a:gd name="T18" fmla="*/ 7 w 15"/>
                <a:gd name="T19" fmla="*/ 1 h 12"/>
                <a:gd name="T20" fmla="*/ 7 w 15"/>
                <a:gd name="T21" fmla="*/ 0 h 12"/>
                <a:gd name="T22" fmla="*/ 6 w 15"/>
                <a:gd name="T23" fmla="*/ 0 h 12"/>
                <a:gd name="T24" fmla="*/ 5 w 15"/>
                <a:gd name="T25" fmla="*/ 0 h 12"/>
                <a:gd name="T26" fmla="*/ 4 w 15"/>
                <a:gd name="T27" fmla="*/ 0 h 12"/>
                <a:gd name="T28" fmla="*/ 3 w 15"/>
                <a:gd name="T29" fmla="*/ 1 h 12"/>
                <a:gd name="T30" fmla="*/ 3 w 15"/>
                <a:gd name="T31" fmla="*/ 1 h 12"/>
                <a:gd name="T32" fmla="*/ 2 w 15"/>
                <a:gd name="T33" fmla="*/ 1 h 12"/>
                <a:gd name="T34" fmla="*/ 1 w 15"/>
                <a:gd name="T35" fmla="*/ 1 h 12"/>
                <a:gd name="T36" fmla="*/ 0 w 15"/>
                <a:gd name="T37" fmla="*/ 2 h 12"/>
                <a:gd name="T38" fmla="*/ 0 w 15"/>
                <a:gd name="T39" fmla="*/ 3 h 12"/>
                <a:gd name="T40" fmla="*/ 0 w 15"/>
                <a:gd name="T41" fmla="*/ 4 h 12"/>
                <a:gd name="T42" fmla="*/ 0 w 15"/>
                <a:gd name="T43" fmla="*/ 4 h 12"/>
                <a:gd name="T44" fmla="*/ 0 w 15"/>
                <a:gd name="T45" fmla="*/ 5 h 12"/>
                <a:gd name="T46" fmla="*/ 1 w 15"/>
                <a:gd name="T47" fmla="*/ 5 h 12"/>
                <a:gd name="T48" fmla="*/ 2 w 15"/>
                <a:gd name="T49" fmla="*/ 6 h 12"/>
                <a:gd name="T50" fmla="*/ 2 w 15"/>
                <a:gd name="T51" fmla="*/ 6 h 12"/>
                <a:gd name="T52" fmla="*/ 3 w 15"/>
                <a:gd name="T53" fmla="*/ 6 h 12"/>
                <a:gd name="T54" fmla="*/ 3 w 15"/>
                <a:gd name="T55" fmla="*/ 7 h 12"/>
                <a:gd name="T56" fmla="*/ 4 w 15"/>
                <a:gd name="T57" fmla="*/ 7 h 12"/>
                <a:gd name="T58" fmla="*/ 5 w 15"/>
                <a:gd name="T59" fmla="*/ 7 h 12"/>
                <a:gd name="T60" fmla="*/ 5 w 15"/>
                <a:gd name="T61" fmla="*/ 7 h 12"/>
                <a:gd name="T62" fmla="*/ 5 w 15"/>
                <a:gd name="T63" fmla="*/ 7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" h="12">
                  <a:moveTo>
                    <a:pt x="11" y="12"/>
                  </a:moveTo>
                  <a:lnTo>
                    <a:pt x="11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37" name="Freeform 185"/>
            <p:cNvSpPr>
              <a:spLocks/>
            </p:cNvSpPr>
            <p:nvPr/>
          </p:nvSpPr>
          <p:spPr bwMode="auto">
            <a:xfrm>
              <a:off x="2534" y="1089"/>
              <a:ext cx="45" cy="18"/>
            </a:xfrm>
            <a:custGeom>
              <a:avLst/>
              <a:gdLst>
                <a:gd name="T0" fmla="*/ 0 w 89"/>
                <a:gd name="T1" fmla="*/ 2 h 36"/>
                <a:gd name="T2" fmla="*/ 2 w 89"/>
                <a:gd name="T3" fmla="*/ 3 h 36"/>
                <a:gd name="T4" fmla="*/ 4 w 89"/>
                <a:gd name="T5" fmla="*/ 5 h 36"/>
                <a:gd name="T6" fmla="*/ 5 w 89"/>
                <a:gd name="T7" fmla="*/ 7 h 36"/>
                <a:gd name="T8" fmla="*/ 6 w 89"/>
                <a:gd name="T9" fmla="*/ 8 h 36"/>
                <a:gd name="T10" fmla="*/ 6 w 89"/>
                <a:gd name="T11" fmla="*/ 10 h 36"/>
                <a:gd name="T12" fmla="*/ 7 w 89"/>
                <a:gd name="T13" fmla="*/ 13 h 36"/>
                <a:gd name="T14" fmla="*/ 8 w 89"/>
                <a:gd name="T15" fmla="*/ 15 h 36"/>
                <a:gd name="T16" fmla="*/ 9 w 89"/>
                <a:gd name="T17" fmla="*/ 16 h 36"/>
                <a:gd name="T18" fmla="*/ 10 w 89"/>
                <a:gd name="T19" fmla="*/ 18 h 36"/>
                <a:gd name="T20" fmla="*/ 11 w 89"/>
                <a:gd name="T21" fmla="*/ 18 h 36"/>
                <a:gd name="T22" fmla="*/ 14 w 89"/>
                <a:gd name="T23" fmla="*/ 15 h 36"/>
                <a:gd name="T24" fmla="*/ 14 w 89"/>
                <a:gd name="T25" fmla="*/ 15 h 36"/>
                <a:gd name="T26" fmla="*/ 15 w 89"/>
                <a:gd name="T27" fmla="*/ 15 h 36"/>
                <a:gd name="T28" fmla="*/ 15 w 89"/>
                <a:gd name="T29" fmla="*/ 15 h 36"/>
                <a:gd name="T30" fmla="*/ 15 w 89"/>
                <a:gd name="T31" fmla="*/ 16 h 36"/>
                <a:gd name="T32" fmla="*/ 15 w 89"/>
                <a:gd name="T33" fmla="*/ 16 h 36"/>
                <a:gd name="T34" fmla="*/ 16 w 89"/>
                <a:gd name="T35" fmla="*/ 16 h 36"/>
                <a:gd name="T36" fmla="*/ 16 w 89"/>
                <a:gd name="T37" fmla="*/ 16 h 36"/>
                <a:gd name="T38" fmla="*/ 16 w 89"/>
                <a:gd name="T39" fmla="*/ 16 h 36"/>
                <a:gd name="T40" fmla="*/ 16 w 89"/>
                <a:gd name="T41" fmla="*/ 17 h 36"/>
                <a:gd name="T42" fmla="*/ 17 w 89"/>
                <a:gd name="T43" fmla="*/ 17 h 36"/>
                <a:gd name="T44" fmla="*/ 15 w 89"/>
                <a:gd name="T45" fmla="*/ 18 h 36"/>
                <a:gd name="T46" fmla="*/ 24 w 89"/>
                <a:gd name="T47" fmla="*/ 18 h 36"/>
                <a:gd name="T48" fmla="*/ 27 w 89"/>
                <a:gd name="T49" fmla="*/ 17 h 36"/>
                <a:gd name="T50" fmla="*/ 29 w 89"/>
                <a:gd name="T51" fmla="*/ 16 h 36"/>
                <a:gd name="T52" fmla="*/ 32 w 89"/>
                <a:gd name="T53" fmla="*/ 15 h 36"/>
                <a:gd name="T54" fmla="*/ 34 w 89"/>
                <a:gd name="T55" fmla="*/ 13 h 36"/>
                <a:gd name="T56" fmla="*/ 37 w 89"/>
                <a:gd name="T57" fmla="*/ 11 h 36"/>
                <a:gd name="T58" fmla="*/ 39 w 89"/>
                <a:gd name="T59" fmla="*/ 9 h 36"/>
                <a:gd name="T60" fmla="*/ 41 w 89"/>
                <a:gd name="T61" fmla="*/ 7 h 36"/>
                <a:gd name="T62" fmla="*/ 42 w 89"/>
                <a:gd name="T63" fmla="*/ 5 h 36"/>
                <a:gd name="T64" fmla="*/ 44 w 89"/>
                <a:gd name="T65" fmla="*/ 3 h 36"/>
                <a:gd name="T66" fmla="*/ 45 w 89"/>
                <a:gd name="T67" fmla="*/ 0 h 36"/>
                <a:gd name="T68" fmla="*/ 43 w 89"/>
                <a:gd name="T69" fmla="*/ 0 h 36"/>
                <a:gd name="T70" fmla="*/ 41 w 89"/>
                <a:gd name="T71" fmla="*/ 1 h 36"/>
                <a:gd name="T72" fmla="*/ 39 w 89"/>
                <a:gd name="T73" fmla="*/ 2 h 36"/>
                <a:gd name="T74" fmla="*/ 37 w 89"/>
                <a:gd name="T75" fmla="*/ 3 h 36"/>
                <a:gd name="T76" fmla="*/ 35 w 89"/>
                <a:gd name="T77" fmla="*/ 3 h 36"/>
                <a:gd name="T78" fmla="*/ 33 w 89"/>
                <a:gd name="T79" fmla="*/ 5 h 36"/>
                <a:gd name="T80" fmla="*/ 32 w 89"/>
                <a:gd name="T81" fmla="*/ 6 h 36"/>
                <a:gd name="T82" fmla="*/ 31 w 89"/>
                <a:gd name="T83" fmla="*/ 8 h 36"/>
                <a:gd name="T84" fmla="*/ 30 w 89"/>
                <a:gd name="T85" fmla="*/ 9 h 36"/>
                <a:gd name="T86" fmla="*/ 30 w 89"/>
                <a:gd name="T87" fmla="*/ 11 h 36"/>
                <a:gd name="T88" fmla="*/ 26 w 89"/>
                <a:gd name="T89" fmla="*/ 13 h 36"/>
                <a:gd name="T90" fmla="*/ 23 w 89"/>
                <a:gd name="T91" fmla="*/ 13 h 36"/>
                <a:gd name="T92" fmla="*/ 21 w 89"/>
                <a:gd name="T93" fmla="*/ 13 h 36"/>
                <a:gd name="T94" fmla="*/ 18 w 89"/>
                <a:gd name="T95" fmla="*/ 12 h 36"/>
                <a:gd name="T96" fmla="*/ 16 w 89"/>
                <a:gd name="T97" fmla="*/ 9 h 36"/>
                <a:gd name="T98" fmla="*/ 13 w 89"/>
                <a:gd name="T99" fmla="*/ 7 h 36"/>
                <a:gd name="T100" fmla="*/ 10 w 89"/>
                <a:gd name="T101" fmla="*/ 5 h 36"/>
                <a:gd name="T102" fmla="*/ 7 w 89"/>
                <a:gd name="T103" fmla="*/ 3 h 36"/>
                <a:gd name="T104" fmla="*/ 4 w 89"/>
                <a:gd name="T105" fmla="*/ 2 h 36"/>
                <a:gd name="T106" fmla="*/ 0 w 89"/>
                <a:gd name="T107" fmla="*/ 2 h 36"/>
                <a:gd name="T108" fmla="*/ 0 w 89"/>
                <a:gd name="T109" fmla="*/ 2 h 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9" h="36">
                  <a:moveTo>
                    <a:pt x="0" y="4"/>
                  </a:moveTo>
                  <a:lnTo>
                    <a:pt x="4" y="6"/>
                  </a:lnTo>
                  <a:lnTo>
                    <a:pt x="7" y="9"/>
                  </a:lnTo>
                  <a:lnTo>
                    <a:pt x="10" y="13"/>
                  </a:lnTo>
                  <a:lnTo>
                    <a:pt x="11" y="16"/>
                  </a:lnTo>
                  <a:lnTo>
                    <a:pt x="12" y="20"/>
                  </a:lnTo>
                  <a:lnTo>
                    <a:pt x="14" y="25"/>
                  </a:lnTo>
                  <a:lnTo>
                    <a:pt x="15" y="29"/>
                  </a:lnTo>
                  <a:lnTo>
                    <a:pt x="17" y="31"/>
                  </a:lnTo>
                  <a:lnTo>
                    <a:pt x="19" y="35"/>
                  </a:lnTo>
                  <a:lnTo>
                    <a:pt x="21" y="36"/>
                  </a:lnTo>
                  <a:lnTo>
                    <a:pt x="27" y="30"/>
                  </a:lnTo>
                  <a:lnTo>
                    <a:pt x="29" y="30"/>
                  </a:lnTo>
                  <a:lnTo>
                    <a:pt x="30" y="31"/>
                  </a:lnTo>
                  <a:lnTo>
                    <a:pt x="31" y="31"/>
                  </a:lnTo>
                  <a:lnTo>
                    <a:pt x="31" y="32"/>
                  </a:lnTo>
                  <a:lnTo>
                    <a:pt x="32" y="32"/>
                  </a:lnTo>
                  <a:lnTo>
                    <a:pt x="32" y="34"/>
                  </a:lnTo>
                  <a:lnTo>
                    <a:pt x="33" y="34"/>
                  </a:lnTo>
                  <a:lnTo>
                    <a:pt x="30" y="36"/>
                  </a:lnTo>
                  <a:lnTo>
                    <a:pt x="48" y="36"/>
                  </a:lnTo>
                  <a:lnTo>
                    <a:pt x="53" y="34"/>
                  </a:lnTo>
                  <a:lnTo>
                    <a:pt x="58" y="31"/>
                  </a:lnTo>
                  <a:lnTo>
                    <a:pt x="63" y="29"/>
                  </a:lnTo>
                  <a:lnTo>
                    <a:pt x="68" y="25"/>
                  </a:lnTo>
                  <a:lnTo>
                    <a:pt x="73" y="21"/>
                  </a:lnTo>
                  <a:lnTo>
                    <a:pt x="77" y="18"/>
                  </a:lnTo>
                  <a:lnTo>
                    <a:pt x="82" y="14"/>
                  </a:lnTo>
                  <a:lnTo>
                    <a:pt x="84" y="10"/>
                  </a:lnTo>
                  <a:lnTo>
                    <a:pt x="88" y="5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77" y="3"/>
                  </a:lnTo>
                  <a:lnTo>
                    <a:pt x="73" y="5"/>
                  </a:lnTo>
                  <a:lnTo>
                    <a:pt x="69" y="6"/>
                  </a:lnTo>
                  <a:lnTo>
                    <a:pt x="66" y="9"/>
                  </a:lnTo>
                  <a:lnTo>
                    <a:pt x="63" y="11"/>
                  </a:lnTo>
                  <a:lnTo>
                    <a:pt x="61" y="15"/>
                  </a:lnTo>
                  <a:lnTo>
                    <a:pt x="59" y="18"/>
                  </a:lnTo>
                  <a:lnTo>
                    <a:pt x="59" y="21"/>
                  </a:lnTo>
                  <a:lnTo>
                    <a:pt x="52" y="25"/>
                  </a:lnTo>
                  <a:lnTo>
                    <a:pt x="46" y="26"/>
                  </a:lnTo>
                  <a:lnTo>
                    <a:pt x="41" y="25"/>
                  </a:lnTo>
                  <a:lnTo>
                    <a:pt x="36" y="23"/>
                  </a:lnTo>
                  <a:lnTo>
                    <a:pt x="31" y="18"/>
                  </a:lnTo>
                  <a:lnTo>
                    <a:pt x="26" y="14"/>
                  </a:lnTo>
                  <a:lnTo>
                    <a:pt x="20" y="9"/>
                  </a:lnTo>
                  <a:lnTo>
                    <a:pt x="14" y="5"/>
                  </a:lnTo>
                  <a:lnTo>
                    <a:pt x="7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38" name="Freeform 186"/>
            <p:cNvSpPr>
              <a:spLocks/>
            </p:cNvSpPr>
            <p:nvPr/>
          </p:nvSpPr>
          <p:spPr bwMode="auto">
            <a:xfrm>
              <a:off x="2606" y="1091"/>
              <a:ext cx="4" cy="19"/>
            </a:xfrm>
            <a:custGeom>
              <a:avLst/>
              <a:gdLst>
                <a:gd name="T0" fmla="*/ 0 w 8"/>
                <a:gd name="T1" fmla="*/ 0 h 38"/>
                <a:gd name="T2" fmla="*/ 2 w 8"/>
                <a:gd name="T3" fmla="*/ 2 h 38"/>
                <a:gd name="T4" fmla="*/ 3 w 8"/>
                <a:gd name="T5" fmla="*/ 4 h 38"/>
                <a:gd name="T6" fmla="*/ 3 w 8"/>
                <a:gd name="T7" fmla="*/ 6 h 38"/>
                <a:gd name="T8" fmla="*/ 3 w 8"/>
                <a:gd name="T9" fmla="*/ 8 h 38"/>
                <a:gd name="T10" fmla="*/ 3 w 8"/>
                <a:gd name="T11" fmla="*/ 10 h 38"/>
                <a:gd name="T12" fmla="*/ 2 w 8"/>
                <a:gd name="T13" fmla="*/ 12 h 38"/>
                <a:gd name="T14" fmla="*/ 1 w 8"/>
                <a:gd name="T15" fmla="*/ 14 h 38"/>
                <a:gd name="T16" fmla="*/ 1 w 8"/>
                <a:gd name="T17" fmla="*/ 16 h 38"/>
                <a:gd name="T18" fmla="*/ 1 w 8"/>
                <a:gd name="T19" fmla="*/ 18 h 38"/>
                <a:gd name="T20" fmla="*/ 1 w 8"/>
                <a:gd name="T21" fmla="*/ 19 h 38"/>
                <a:gd name="T22" fmla="*/ 3 w 8"/>
                <a:gd name="T23" fmla="*/ 19 h 38"/>
                <a:gd name="T24" fmla="*/ 3 w 8"/>
                <a:gd name="T25" fmla="*/ 19 h 38"/>
                <a:gd name="T26" fmla="*/ 3 w 8"/>
                <a:gd name="T27" fmla="*/ 18 h 38"/>
                <a:gd name="T28" fmla="*/ 3 w 8"/>
                <a:gd name="T29" fmla="*/ 18 h 38"/>
                <a:gd name="T30" fmla="*/ 3 w 8"/>
                <a:gd name="T31" fmla="*/ 17 h 38"/>
                <a:gd name="T32" fmla="*/ 3 w 8"/>
                <a:gd name="T33" fmla="*/ 17 h 38"/>
                <a:gd name="T34" fmla="*/ 3 w 8"/>
                <a:gd name="T35" fmla="*/ 16 h 38"/>
                <a:gd name="T36" fmla="*/ 3 w 8"/>
                <a:gd name="T37" fmla="*/ 16 h 38"/>
                <a:gd name="T38" fmla="*/ 3 w 8"/>
                <a:gd name="T39" fmla="*/ 16 h 38"/>
                <a:gd name="T40" fmla="*/ 4 w 8"/>
                <a:gd name="T41" fmla="*/ 15 h 38"/>
                <a:gd name="T42" fmla="*/ 4 w 8"/>
                <a:gd name="T43" fmla="*/ 15 h 38"/>
                <a:gd name="T44" fmla="*/ 4 w 8"/>
                <a:gd name="T45" fmla="*/ 14 h 38"/>
                <a:gd name="T46" fmla="*/ 4 w 8"/>
                <a:gd name="T47" fmla="*/ 12 h 38"/>
                <a:gd name="T48" fmla="*/ 4 w 8"/>
                <a:gd name="T49" fmla="*/ 11 h 38"/>
                <a:gd name="T50" fmla="*/ 4 w 8"/>
                <a:gd name="T51" fmla="*/ 9 h 38"/>
                <a:gd name="T52" fmla="*/ 4 w 8"/>
                <a:gd name="T53" fmla="*/ 8 h 38"/>
                <a:gd name="T54" fmla="*/ 4 w 8"/>
                <a:gd name="T55" fmla="*/ 6 h 38"/>
                <a:gd name="T56" fmla="*/ 3 w 8"/>
                <a:gd name="T57" fmla="*/ 4 h 38"/>
                <a:gd name="T58" fmla="*/ 3 w 8"/>
                <a:gd name="T59" fmla="*/ 3 h 38"/>
                <a:gd name="T60" fmla="*/ 1 w 8"/>
                <a:gd name="T61" fmla="*/ 1 h 38"/>
                <a:gd name="T62" fmla="*/ 0 w 8"/>
                <a:gd name="T63" fmla="*/ 0 h 38"/>
                <a:gd name="T64" fmla="*/ 0 w 8"/>
                <a:gd name="T65" fmla="*/ 0 h 3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" h="38">
                  <a:moveTo>
                    <a:pt x="0" y="0"/>
                  </a:moveTo>
                  <a:lnTo>
                    <a:pt x="3" y="4"/>
                  </a:lnTo>
                  <a:lnTo>
                    <a:pt x="5" y="7"/>
                  </a:lnTo>
                  <a:lnTo>
                    <a:pt x="5" y="11"/>
                  </a:lnTo>
                  <a:lnTo>
                    <a:pt x="5" y="15"/>
                  </a:lnTo>
                  <a:lnTo>
                    <a:pt x="5" y="19"/>
                  </a:lnTo>
                  <a:lnTo>
                    <a:pt x="3" y="23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2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7" y="30"/>
                  </a:lnTo>
                  <a:lnTo>
                    <a:pt x="8" y="30"/>
                  </a:lnTo>
                  <a:lnTo>
                    <a:pt x="8" y="27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8" y="17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6" y="7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39" name="Freeform 187"/>
            <p:cNvSpPr>
              <a:spLocks/>
            </p:cNvSpPr>
            <p:nvPr/>
          </p:nvSpPr>
          <p:spPr bwMode="auto">
            <a:xfrm>
              <a:off x="2512" y="1095"/>
              <a:ext cx="5" cy="13"/>
            </a:xfrm>
            <a:custGeom>
              <a:avLst/>
              <a:gdLst>
                <a:gd name="T0" fmla="*/ 0 w 10"/>
                <a:gd name="T1" fmla="*/ 12 h 26"/>
                <a:gd name="T2" fmla="*/ 5 w 10"/>
                <a:gd name="T3" fmla="*/ 0 h 26"/>
                <a:gd name="T4" fmla="*/ 4 w 10"/>
                <a:gd name="T5" fmla="*/ 1 h 26"/>
                <a:gd name="T6" fmla="*/ 2 w 10"/>
                <a:gd name="T7" fmla="*/ 1 h 26"/>
                <a:gd name="T8" fmla="*/ 2 w 10"/>
                <a:gd name="T9" fmla="*/ 3 h 26"/>
                <a:gd name="T10" fmla="*/ 1 w 10"/>
                <a:gd name="T11" fmla="*/ 4 h 26"/>
                <a:gd name="T12" fmla="*/ 0 w 10"/>
                <a:gd name="T13" fmla="*/ 5 h 26"/>
                <a:gd name="T14" fmla="*/ 0 w 10"/>
                <a:gd name="T15" fmla="*/ 7 h 26"/>
                <a:gd name="T16" fmla="*/ 0 w 10"/>
                <a:gd name="T17" fmla="*/ 9 h 26"/>
                <a:gd name="T18" fmla="*/ 0 w 10"/>
                <a:gd name="T19" fmla="*/ 10 h 26"/>
                <a:gd name="T20" fmla="*/ 0 w 10"/>
                <a:gd name="T21" fmla="*/ 12 h 26"/>
                <a:gd name="T22" fmla="*/ 0 w 10"/>
                <a:gd name="T23" fmla="*/ 13 h 26"/>
                <a:gd name="T24" fmla="*/ 0 w 10"/>
                <a:gd name="T25" fmla="*/ 13 h 26"/>
                <a:gd name="T26" fmla="*/ 0 w 10"/>
                <a:gd name="T27" fmla="*/ 12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" h="26">
                  <a:moveTo>
                    <a:pt x="0" y="24"/>
                  </a:moveTo>
                  <a:lnTo>
                    <a:pt x="10" y="0"/>
                  </a:lnTo>
                  <a:lnTo>
                    <a:pt x="7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40" name="Freeform 188"/>
            <p:cNvSpPr>
              <a:spLocks/>
            </p:cNvSpPr>
            <p:nvPr/>
          </p:nvSpPr>
          <p:spPr bwMode="auto">
            <a:xfrm>
              <a:off x="2512" y="1108"/>
              <a:ext cx="1" cy="2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1 w 2"/>
                <a:gd name="T11" fmla="*/ 2 h 4"/>
                <a:gd name="T12" fmla="*/ 1 w 2"/>
                <a:gd name="T13" fmla="*/ 2 h 4"/>
                <a:gd name="T14" fmla="*/ 1 w 2"/>
                <a:gd name="T15" fmla="*/ 2 h 4"/>
                <a:gd name="T16" fmla="*/ 1 w 2"/>
                <a:gd name="T17" fmla="*/ 2 h 4"/>
                <a:gd name="T18" fmla="*/ 0 w 2"/>
                <a:gd name="T19" fmla="*/ 2 h 4"/>
                <a:gd name="T20" fmla="*/ 0 w 2"/>
                <a:gd name="T21" fmla="*/ 1 h 4"/>
                <a:gd name="T22" fmla="*/ 0 w 2"/>
                <a:gd name="T23" fmla="*/ 1 h 4"/>
                <a:gd name="T24" fmla="*/ 0 w 2"/>
                <a:gd name="T25" fmla="*/ 1 h 4"/>
                <a:gd name="T26" fmla="*/ 0 w 2"/>
                <a:gd name="T27" fmla="*/ 0 h 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41" name="Freeform 189"/>
            <p:cNvSpPr>
              <a:spLocks/>
            </p:cNvSpPr>
            <p:nvPr/>
          </p:nvSpPr>
          <p:spPr bwMode="auto">
            <a:xfrm>
              <a:off x="2561" y="1103"/>
              <a:ext cx="39" cy="15"/>
            </a:xfrm>
            <a:custGeom>
              <a:avLst/>
              <a:gdLst>
                <a:gd name="T0" fmla="*/ 12 w 76"/>
                <a:gd name="T1" fmla="*/ 10 h 31"/>
                <a:gd name="T2" fmla="*/ 11 w 76"/>
                <a:gd name="T3" fmla="*/ 11 h 31"/>
                <a:gd name="T4" fmla="*/ 10 w 76"/>
                <a:gd name="T5" fmla="*/ 11 h 31"/>
                <a:gd name="T6" fmla="*/ 9 w 76"/>
                <a:gd name="T7" fmla="*/ 11 h 31"/>
                <a:gd name="T8" fmla="*/ 8 w 76"/>
                <a:gd name="T9" fmla="*/ 12 h 31"/>
                <a:gd name="T10" fmla="*/ 7 w 76"/>
                <a:gd name="T11" fmla="*/ 12 h 31"/>
                <a:gd name="T12" fmla="*/ 6 w 76"/>
                <a:gd name="T13" fmla="*/ 13 h 31"/>
                <a:gd name="T14" fmla="*/ 6 w 76"/>
                <a:gd name="T15" fmla="*/ 14 h 31"/>
                <a:gd name="T16" fmla="*/ 5 w 76"/>
                <a:gd name="T17" fmla="*/ 14 h 31"/>
                <a:gd name="T18" fmla="*/ 4 w 76"/>
                <a:gd name="T19" fmla="*/ 15 h 31"/>
                <a:gd name="T20" fmla="*/ 3 w 76"/>
                <a:gd name="T21" fmla="*/ 15 h 31"/>
                <a:gd name="T22" fmla="*/ 7 w 76"/>
                <a:gd name="T23" fmla="*/ 14 h 31"/>
                <a:gd name="T24" fmla="*/ 12 w 76"/>
                <a:gd name="T25" fmla="*/ 14 h 31"/>
                <a:gd name="T26" fmla="*/ 16 w 76"/>
                <a:gd name="T27" fmla="*/ 13 h 31"/>
                <a:gd name="T28" fmla="*/ 21 w 76"/>
                <a:gd name="T29" fmla="*/ 12 h 31"/>
                <a:gd name="T30" fmla="*/ 25 w 76"/>
                <a:gd name="T31" fmla="*/ 12 h 31"/>
                <a:gd name="T32" fmla="*/ 30 w 76"/>
                <a:gd name="T33" fmla="*/ 11 h 31"/>
                <a:gd name="T34" fmla="*/ 33 w 76"/>
                <a:gd name="T35" fmla="*/ 9 h 31"/>
                <a:gd name="T36" fmla="*/ 36 w 76"/>
                <a:gd name="T37" fmla="*/ 7 h 31"/>
                <a:gd name="T38" fmla="*/ 38 w 76"/>
                <a:gd name="T39" fmla="*/ 4 h 31"/>
                <a:gd name="T40" fmla="*/ 39 w 76"/>
                <a:gd name="T41" fmla="*/ 0 h 31"/>
                <a:gd name="T42" fmla="*/ 35 w 76"/>
                <a:gd name="T43" fmla="*/ 3 h 31"/>
                <a:gd name="T44" fmla="*/ 31 w 76"/>
                <a:gd name="T45" fmla="*/ 5 h 31"/>
                <a:gd name="T46" fmla="*/ 28 w 76"/>
                <a:gd name="T47" fmla="*/ 6 h 31"/>
                <a:gd name="T48" fmla="*/ 24 w 76"/>
                <a:gd name="T49" fmla="*/ 7 h 31"/>
                <a:gd name="T50" fmla="*/ 20 w 76"/>
                <a:gd name="T51" fmla="*/ 7 h 31"/>
                <a:gd name="T52" fmla="*/ 15 w 76"/>
                <a:gd name="T53" fmla="*/ 7 h 31"/>
                <a:gd name="T54" fmla="*/ 12 w 76"/>
                <a:gd name="T55" fmla="*/ 7 h 31"/>
                <a:gd name="T56" fmla="*/ 7 w 76"/>
                <a:gd name="T57" fmla="*/ 8 h 31"/>
                <a:gd name="T58" fmla="*/ 4 w 76"/>
                <a:gd name="T59" fmla="*/ 9 h 31"/>
                <a:gd name="T60" fmla="*/ 0 w 76"/>
                <a:gd name="T61" fmla="*/ 12 h 31"/>
                <a:gd name="T62" fmla="*/ 1 w 76"/>
                <a:gd name="T63" fmla="*/ 12 h 31"/>
                <a:gd name="T64" fmla="*/ 2 w 76"/>
                <a:gd name="T65" fmla="*/ 11 h 31"/>
                <a:gd name="T66" fmla="*/ 4 w 76"/>
                <a:gd name="T67" fmla="*/ 11 h 31"/>
                <a:gd name="T68" fmla="*/ 5 w 76"/>
                <a:gd name="T69" fmla="*/ 11 h 31"/>
                <a:gd name="T70" fmla="*/ 6 w 76"/>
                <a:gd name="T71" fmla="*/ 10 h 31"/>
                <a:gd name="T72" fmla="*/ 7 w 76"/>
                <a:gd name="T73" fmla="*/ 9 h 31"/>
                <a:gd name="T74" fmla="*/ 8 w 76"/>
                <a:gd name="T75" fmla="*/ 9 h 31"/>
                <a:gd name="T76" fmla="*/ 9 w 76"/>
                <a:gd name="T77" fmla="*/ 9 h 31"/>
                <a:gd name="T78" fmla="*/ 11 w 76"/>
                <a:gd name="T79" fmla="*/ 9 h 31"/>
                <a:gd name="T80" fmla="*/ 12 w 76"/>
                <a:gd name="T81" fmla="*/ 11 h 31"/>
                <a:gd name="T82" fmla="*/ 12 w 76"/>
                <a:gd name="T83" fmla="*/ 11 h 31"/>
                <a:gd name="T84" fmla="*/ 12 w 76"/>
                <a:gd name="T85" fmla="*/ 10 h 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6" h="31">
                  <a:moveTo>
                    <a:pt x="23" y="20"/>
                  </a:moveTo>
                  <a:lnTo>
                    <a:pt x="22" y="22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6" y="24"/>
                  </a:lnTo>
                  <a:lnTo>
                    <a:pt x="14" y="25"/>
                  </a:lnTo>
                  <a:lnTo>
                    <a:pt x="12" y="26"/>
                  </a:lnTo>
                  <a:lnTo>
                    <a:pt x="11" y="28"/>
                  </a:lnTo>
                  <a:lnTo>
                    <a:pt x="9" y="29"/>
                  </a:lnTo>
                  <a:lnTo>
                    <a:pt x="7" y="30"/>
                  </a:lnTo>
                  <a:lnTo>
                    <a:pt x="6" y="31"/>
                  </a:lnTo>
                  <a:lnTo>
                    <a:pt x="14" y="29"/>
                  </a:lnTo>
                  <a:lnTo>
                    <a:pt x="23" y="28"/>
                  </a:lnTo>
                  <a:lnTo>
                    <a:pt x="32" y="26"/>
                  </a:lnTo>
                  <a:lnTo>
                    <a:pt x="40" y="25"/>
                  </a:lnTo>
                  <a:lnTo>
                    <a:pt x="49" y="24"/>
                  </a:lnTo>
                  <a:lnTo>
                    <a:pt x="58" y="22"/>
                  </a:lnTo>
                  <a:lnTo>
                    <a:pt x="64" y="18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6" y="0"/>
                  </a:lnTo>
                  <a:lnTo>
                    <a:pt x="69" y="7"/>
                  </a:lnTo>
                  <a:lnTo>
                    <a:pt x="61" y="10"/>
                  </a:lnTo>
                  <a:lnTo>
                    <a:pt x="54" y="13"/>
                  </a:lnTo>
                  <a:lnTo>
                    <a:pt x="47" y="14"/>
                  </a:lnTo>
                  <a:lnTo>
                    <a:pt x="39" y="14"/>
                  </a:lnTo>
                  <a:lnTo>
                    <a:pt x="30" y="15"/>
                  </a:lnTo>
                  <a:lnTo>
                    <a:pt x="23" y="15"/>
                  </a:lnTo>
                  <a:lnTo>
                    <a:pt x="14" y="17"/>
                  </a:lnTo>
                  <a:lnTo>
                    <a:pt x="7" y="19"/>
                  </a:lnTo>
                  <a:lnTo>
                    <a:pt x="0" y="24"/>
                  </a:lnTo>
                  <a:lnTo>
                    <a:pt x="2" y="24"/>
                  </a:lnTo>
                  <a:lnTo>
                    <a:pt x="4" y="23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1" y="20"/>
                  </a:lnTo>
                  <a:lnTo>
                    <a:pt x="13" y="19"/>
                  </a:lnTo>
                  <a:lnTo>
                    <a:pt x="16" y="18"/>
                  </a:lnTo>
                  <a:lnTo>
                    <a:pt x="18" y="19"/>
                  </a:lnTo>
                  <a:lnTo>
                    <a:pt x="21" y="19"/>
                  </a:lnTo>
                  <a:lnTo>
                    <a:pt x="23" y="22"/>
                  </a:lnTo>
                  <a:lnTo>
                    <a:pt x="23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42" name="Freeform 190"/>
            <p:cNvSpPr>
              <a:spLocks/>
            </p:cNvSpPr>
            <p:nvPr/>
          </p:nvSpPr>
          <p:spPr bwMode="auto">
            <a:xfrm>
              <a:off x="2551" y="1126"/>
              <a:ext cx="1" cy="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1 h 2"/>
                <a:gd name="T28" fmla="*/ 1 w 1"/>
                <a:gd name="T29" fmla="*/ 1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0 h 2"/>
                <a:gd name="T36" fmla="*/ 0 w 1"/>
                <a:gd name="T37" fmla="*/ 0 h 2"/>
                <a:gd name="T38" fmla="*/ 0 w 1"/>
                <a:gd name="T39" fmla="*/ 0 h 2"/>
                <a:gd name="T40" fmla="*/ 0 w 1"/>
                <a:gd name="T41" fmla="*/ 0 h 2"/>
                <a:gd name="T42" fmla="*/ 0 w 1"/>
                <a:gd name="T43" fmla="*/ 0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43" name="Freeform 191"/>
            <p:cNvSpPr>
              <a:spLocks/>
            </p:cNvSpPr>
            <p:nvPr/>
          </p:nvSpPr>
          <p:spPr bwMode="auto">
            <a:xfrm>
              <a:off x="2558" y="1118"/>
              <a:ext cx="6" cy="3"/>
            </a:xfrm>
            <a:custGeom>
              <a:avLst/>
              <a:gdLst>
                <a:gd name="T0" fmla="*/ 5 w 13"/>
                <a:gd name="T1" fmla="*/ 0 h 6"/>
                <a:gd name="T2" fmla="*/ 5 w 13"/>
                <a:gd name="T3" fmla="*/ 1 h 6"/>
                <a:gd name="T4" fmla="*/ 5 w 13"/>
                <a:gd name="T5" fmla="*/ 1 h 6"/>
                <a:gd name="T6" fmla="*/ 4 w 13"/>
                <a:gd name="T7" fmla="*/ 2 h 6"/>
                <a:gd name="T8" fmla="*/ 4 w 13"/>
                <a:gd name="T9" fmla="*/ 2 h 6"/>
                <a:gd name="T10" fmla="*/ 3 w 13"/>
                <a:gd name="T11" fmla="*/ 2 h 6"/>
                <a:gd name="T12" fmla="*/ 2 w 13"/>
                <a:gd name="T13" fmla="*/ 2 h 6"/>
                <a:gd name="T14" fmla="*/ 2 w 13"/>
                <a:gd name="T15" fmla="*/ 2 h 6"/>
                <a:gd name="T16" fmla="*/ 1 w 13"/>
                <a:gd name="T17" fmla="*/ 3 h 6"/>
                <a:gd name="T18" fmla="*/ 1 w 13"/>
                <a:gd name="T19" fmla="*/ 3 h 6"/>
                <a:gd name="T20" fmla="*/ 0 w 13"/>
                <a:gd name="T21" fmla="*/ 3 h 6"/>
                <a:gd name="T22" fmla="*/ 1 w 13"/>
                <a:gd name="T23" fmla="*/ 3 h 6"/>
                <a:gd name="T24" fmla="*/ 1 w 13"/>
                <a:gd name="T25" fmla="*/ 3 h 6"/>
                <a:gd name="T26" fmla="*/ 2 w 13"/>
                <a:gd name="T27" fmla="*/ 3 h 6"/>
                <a:gd name="T28" fmla="*/ 2 w 13"/>
                <a:gd name="T29" fmla="*/ 3 h 6"/>
                <a:gd name="T30" fmla="*/ 3 w 13"/>
                <a:gd name="T31" fmla="*/ 3 h 6"/>
                <a:gd name="T32" fmla="*/ 4 w 13"/>
                <a:gd name="T33" fmla="*/ 2 h 6"/>
                <a:gd name="T34" fmla="*/ 4 w 13"/>
                <a:gd name="T35" fmla="*/ 2 h 6"/>
                <a:gd name="T36" fmla="*/ 5 w 13"/>
                <a:gd name="T37" fmla="*/ 2 h 6"/>
                <a:gd name="T38" fmla="*/ 5 w 13"/>
                <a:gd name="T39" fmla="*/ 1 h 6"/>
                <a:gd name="T40" fmla="*/ 6 w 13"/>
                <a:gd name="T41" fmla="*/ 1 h 6"/>
                <a:gd name="T42" fmla="*/ 6 w 13"/>
                <a:gd name="T43" fmla="*/ 1 h 6"/>
                <a:gd name="T44" fmla="*/ 5 w 13"/>
                <a:gd name="T45" fmla="*/ 0 h 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" h="6">
                  <a:moveTo>
                    <a:pt x="11" y="0"/>
                  </a:moveTo>
                  <a:lnTo>
                    <a:pt x="11" y="1"/>
                  </a:lnTo>
                  <a:lnTo>
                    <a:pt x="10" y="1"/>
                  </a:lnTo>
                  <a:lnTo>
                    <a:pt x="9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44" name="Freeform 192"/>
            <p:cNvSpPr>
              <a:spLocks/>
            </p:cNvSpPr>
            <p:nvPr/>
          </p:nvSpPr>
          <p:spPr bwMode="auto">
            <a:xfrm>
              <a:off x="2521" y="1109"/>
              <a:ext cx="37" cy="20"/>
            </a:xfrm>
            <a:custGeom>
              <a:avLst/>
              <a:gdLst>
                <a:gd name="T0" fmla="*/ 34 w 74"/>
                <a:gd name="T1" fmla="*/ 5 h 41"/>
                <a:gd name="T2" fmla="*/ 28 w 74"/>
                <a:gd name="T3" fmla="*/ 4 h 41"/>
                <a:gd name="T4" fmla="*/ 20 w 74"/>
                <a:gd name="T5" fmla="*/ 4 h 41"/>
                <a:gd name="T6" fmla="*/ 13 w 74"/>
                <a:gd name="T7" fmla="*/ 4 h 41"/>
                <a:gd name="T8" fmla="*/ 6 w 74"/>
                <a:gd name="T9" fmla="*/ 3 h 41"/>
                <a:gd name="T10" fmla="*/ 0 w 74"/>
                <a:gd name="T11" fmla="*/ 0 h 41"/>
                <a:gd name="T12" fmla="*/ 3 w 74"/>
                <a:gd name="T13" fmla="*/ 3 h 41"/>
                <a:gd name="T14" fmla="*/ 7 w 74"/>
                <a:gd name="T15" fmla="*/ 6 h 41"/>
                <a:gd name="T16" fmla="*/ 10 w 74"/>
                <a:gd name="T17" fmla="*/ 10 h 41"/>
                <a:gd name="T18" fmla="*/ 12 w 74"/>
                <a:gd name="T19" fmla="*/ 14 h 41"/>
                <a:gd name="T20" fmla="*/ 16 w 74"/>
                <a:gd name="T21" fmla="*/ 16 h 41"/>
                <a:gd name="T22" fmla="*/ 16 w 74"/>
                <a:gd name="T23" fmla="*/ 17 h 41"/>
                <a:gd name="T24" fmla="*/ 24 w 74"/>
                <a:gd name="T25" fmla="*/ 17 h 41"/>
                <a:gd name="T26" fmla="*/ 25 w 74"/>
                <a:gd name="T27" fmla="*/ 17 h 41"/>
                <a:gd name="T28" fmla="*/ 26 w 74"/>
                <a:gd name="T29" fmla="*/ 17 h 41"/>
                <a:gd name="T30" fmla="*/ 28 w 74"/>
                <a:gd name="T31" fmla="*/ 17 h 41"/>
                <a:gd name="T32" fmla="*/ 29 w 74"/>
                <a:gd name="T33" fmla="*/ 17 h 41"/>
                <a:gd name="T34" fmla="*/ 31 w 74"/>
                <a:gd name="T35" fmla="*/ 17 h 41"/>
                <a:gd name="T36" fmla="*/ 28 w 74"/>
                <a:gd name="T37" fmla="*/ 16 h 41"/>
                <a:gd name="T38" fmla="*/ 24 w 74"/>
                <a:gd name="T39" fmla="*/ 15 h 41"/>
                <a:gd name="T40" fmla="*/ 22 w 74"/>
                <a:gd name="T41" fmla="*/ 13 h 41"/>
                <a:gd name="T42" fmla="*/ 19 w 74"/>
                <a:gd name="T43" fmla="*/ 11 h 41"/>
                <a:gd name="T44" fmla="*/ 16 w 74"/>
                <a:gd name="T45" fmla="*/ 10 h 41"/>
                <a:gd name="T46" fmla="*/ 21 w 74"/>
                <a:gd name="T47" fmla="*/ 8 h 41"/>
                <a:gd name="T48" fmla="*/ 24 w 74"/>
                <a:gd name="T49" fmla="*/ 8 h 41"/>
                <a:gd name="T50" fmla="*/ 29 w 74"/>
                <a:gd name="T51" fmla="*/ 10 h 41"/>
                <a:gd name="T52" fmla="*/ 33 w 74"/>
                <a:gd name="T53" fmla="*/ 11 h 41"/>
                <a:gd name="T54" fmla="*/ 37 w 74"/>
                <a:gd name="T55" fmla="*/ 11 h 41"/>
                <a:gd name="T56" fmla="*/ 37 w 74"/>
                <a:gd name="T57" fmla="*/ 11 h 41"/>
                <a:gd name="T58" fmla="*/ 37 w 74"/>
                <a:gd name="T59" fmla="*/ 11 h 41"/>
                <a:gd name="T60" fmla="*/ 37 w 74"/>
                <a:gd name="T61" fmla="*/ 11 h 41"/>
                <a:gd name="T62" fmla="*/ 37 w 74"/>
                <a:gd name="T63" fmla="*/ 11 h 41"/>
                <a:gd name="T64" fmla="*/ 37 w 74"/>
                <a:gd name="T65" fmla="*/ 11 h 41"/>
                <a:gd name="T66" fmla="*/ 37 w 74"/>
                <a:gd name="T67" fmla="*/ 11 h 41"/>
                <a:gd name="T68" fmla="*/ 36 w 74"/>
                <a:gd name="T69" fmla="*/ 11 h 41"/>
                <a:gd name="T70" fmla="*/ 35 w 74"/>
                <a:gd name="T71" fmla="*/ 10 h 41"/>
                <a:gd name="T72" fmla="*/ 34 w 74"/>
                <a:gd name="T73" fmla="*/ 9 h 41"/>
                <a:gd name="T74" fmla="*/ 33 w 74"/>
                <a:gd name="T75" fmla="*/ 7 h 41"/>
                <a:gd name="T76" fmla="*/ 33 w 74"/>
                <a:gd name="T77" fmla="*/ 6 h 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4" h="41">
                  <a:moveTo>
                    <a:pt x="66" y="13"/>
                  </a:moveTo>
                  <a:lnTo>
                    <a:pt x="68" y="11"/>
                  </a:lnTo>
                  <a:lnTo>
                    <a:pt x="62" y="9"/>
                  </a:lnTo>
                  <a:lnTo>
                    <a:pt x="55" y="9"/>
                  </a:lnTo>
                  <a:lnTo>
                    <a:pt x="47" y="9"/>
                  </a:lnTo>
                  <a:lnTo>
                    <a:pt x="40" y="9"/>
                  </a:lnTo>
                  <a:lnTo>
                    <a:pt x="32" y="9"/>
                  </a:lnTo>
                  <a:lnTo>
                    <a:pt x="25" y="9"/>
                  </a:lnTo>
                  <a:lnTo>
                    <a:pt x="19" y="9"/>
                  </a:lnTo>
                  <a:lnTo>
                    <a:pt x="11" y="7"/>
                  </a:lnTo>
                  <a:lnTo>
                    <a:pt x="5" y="4"/>
                  </a:lnTo>
                  <a:lnTo>
                    <a:pt x="0" y="0"/>
                  </a:lnTo>
                  <a:lnTo>
                    <a:pt x="0" y="5"/>
                  </a:lnTo>
                  <a:lnTo>
                    <a:pt x="5" y="6"/>
                  </a:lnTo>
                  <a:lnTo>
                    <a:pt x="10" y="9"/>
                  </a:lnTo>
                  <a:lnTo>
                    <a:pt x="14" y="12"/>
                  </a:lnTo>
                  <a:lnTo>
                    <a:pt x="16" y="16"/>
                  </a:lnTo>
                  <a:lnTo>
                    <a:pt x="19" y="21"/>
                  </a:lnTo>
                  <a:lnTo>
                    <a:pt x="21" y="25"/>
                  </a:lnTo>
                  <a:lnTo>
                    <a:pt x="24" y="28"/>
                  </a:lnTo>
                  <a:lnTo>
                    <a:pt x="26" y="32"/>
                  </a:lnTo>
                  <a:lnTo>
                    <a:pt x="31" y="32"/>
                  </a:lnTo>
                  <a:lnTo>
                    <a:pt x="36" y="32"/>
                  </a:lnTo>
                  <a:lnTo>
                    <a:pt x="32" y="34"/>
                  </a:lnTo>
                  <a:lnTo>
                    <a:pt x="45" y="41"/>
                  </a:lnTo>
                  <a:lnTo>
                    <a:pt x="47" y="34"/>
                  </a:lnTo>
                  <a:lnTo>
                    <a:pt x="48" y="34"/>
                  </a:lnTo>
                  <a:lnTo>
                    <a:pt x="50" y="34"/>
                  </a:lnTo>
                  <a:lnTo>
                    <a:pt x="51" y="34"/>
                  </a:lnTo>
                  <a:lnTo>
                    <a:pt x="52" y="34"/>
                  </a:lnTo>
                  <a:lnTo>
                    <a:pt x="55" y="34"/>
                  </a:lnTo>
                  <a:lnTo>
                    <a:pt x="56" y="34"/>
                  </a:lnTo>
                  <a:lnTo>
                    <a:pt x="57" y="34"/>
                  </a:lnTo>
                  <a:lnTo>
                    <a:pt x="58" y="34"/>
                  </a:lnTo>
                  <a:lnTo>
                    <a:pt x="59" y="34"/>
                  </a:lnTo>
                  <a:lnTo>
                    <a:pt x="61" y="34"/>
                  </a:lnTo>
                  <a:lnTo>
                    <a:pt x="58" y="33"/>
                  </a:lnTo>
                  <a:lnTo>
                    <a:pt x="55" y="32"/>
                  </a:lnTo>
                  <a:lnTo>
                    <a:pt x="52" y="31"/>
                  </a:lnTo>
                  <a:lnTo>
                    <a:pt x="48" y="30"/>
                  </a:lnTo>
                  <a:lnTo>
                    <a:pt x="46" y="28"/>
                  </a:lnTo>
                  <a:lnTo>
                    <a:pt x="43" y="26"/>
                  </a:lnTo>
                  <a:lnTo>
                    <a:pt x="40" y="25"/>
                  </a:lnTo>
                  <a:lnTo>
                    <a:pt x="37" y="23"/>
                  </a:lnTo>
                  <a:lnTo>
                    <a:pt x="35" y="21"/>
                  </a:lnTo>
                  <a:lnTo>
                    <a:pt x="32" y="20"/>
                  </a:lnTo>
                  <a:lnTo>
                    <a:pt x="36" y="17"/>
                  </a:lnTo>
                  <a:lnTo>
                    <a:pt x="41" y="17"/>
                  </a:lnTo>
                  <a:lnTo>
                    <a:pt x="45" y="17"/>
                  </a:lnTo>
                  <a:lnTo>
                    <a:pt x="48" y="17"/>
                  </a:lnTo>
                  <a:lnTo>
                    <a:pt x="53" y="18"/>
                  </a:lnTo>
                  <a:lnTo>
                    <a:pt x="57" y="20"/>
                  </a:lnTo>
                  <a:lnTo>
                    <a:pt x="62" y="21"/>
                  </a:lnTo>
                  <a:lnTo>
                    <a:pt x="66" y="22"/>
                  </a:lnTo>
                  <a:lnTo>
                    <a:pt x="71" y="22"/>
                  </a:lnTo>
                  <a:lnTo>
                    <a:pt x="74" y="23"/>
                  </a:lnTo>
                  <a:lnTo>
                    <a:pt x="73" y="22"/>
                  </a:lnTo>
                  <a:lnTo>
                    <a:pt x="72" y="22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0"/>
                  </a:lnTo>
                  <a:lnTo>
                    <a:pt x="68" y="20"/>
                  </a:lnTo>
                  <a:lnTo>
                    <a:pt x="67" y="18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45" name="Freeform 193"/>
            <p:cNvSpPr>
              <a:spLocks/>
            </p:cNvSpPr>
            <p:nvPr/>
          </p:nvSpPr>
          <p:spPr bwMode="auto">
            <a:xfrm>
              <a:off x="2552" y="1121"/>
              <a:ext cx="24" cy="8"/>
            </a:xfrm>
            <a:custGeom>
              <a:avLst/>
              <a:gdLst>
                <a:gd name="T0" fmla="*/ 24 w 48"/>
                <a:gd name="T1" fmla="*/ 0 h 18"/>
                <a:gd name="T2" fmla="*/ 18 w 48"/>
                <a:gd name="T3" fmla="*/ 4 h 18"/>
                <a:gd name="T4" fmla="*/ 16 w 48"/>
                <a:gd name="T5" fmla="*/ 5 h 18"/>
                <a:gd name="T6" fmla="*/ 14 w 48"/>
                <a:gd name="T7" fmla="*/ 6 h 18"/>
                <a:gd name="T8" fmla="*/ 13 w 48"/>
                <a:gd name="T9" fmla="*/ 6 h 18"/>
                <a:gd name="T10" fmla="*/ 11 w 48"/>
                <a:gd name="T11" fmla="*/ 7 h 18"/>
                <a:gd name="T12" fmla="*/ 9 w 48"/>
                <a:gd name="T13" fmla="*/ 7 h 18"/>
                <a:gd name="T14" fmla="*/ 8 w 48"/>
                <a:gd name="T15" fmla="*/ 7 h 18"/>
                <a:gd name="T16" fmla="*/ 6 w 48"/>
                <a:gd name="T17" fmla="*/ 7 h 18"/>
                <a:gd name="T18" fmla="*/ 4 w 48"/>
                <a:gd name="T19" fmla="*/ 6 h 18"/>
                <a:gd name="T20" fmla="*/ 2 w 48"/>
                <a:gd name="T21" fmla="*/ 6 h 18"/>
                <a:gd name="T22" fmla="*/ 0 w 48"/>
                <a:gd name="T23" fmla="*/ 6 h 18"/>
                <a:gd name="T24" fmla="*/ 0 w 48"/>
                <a:gd name="T25" fmla="*/ 6 h 18"/>
                <a:gd name="T26" fmla="*/ 1 w 48"/>
                <a:gd name="T27" fmla="*/ 6 h 18"/>
                <a:gd name="T28" fmla="*/ 1 w 48"/>
                <a:gd name="T29" fmla="*/ 6 h 18"/>
                <a:gd name="T30" fmla="*/ 1 w 48"/>
                <a:gd name="T31" fmla="*/ 6 h 18"/>
                <a:gd name="T32" fmla="*/ 1 w 48"/>
                <a:gd name="T33" fmla="*/ 6 h 18"/>
                <a:gd name="T34" fmla="*/ 1 w 48"/>
                <a:gd name="T35" fmla="*/ 6 h 18"/>
                <a:gd name="T36" fmla="*/ 1 w 48"/>
                <a:gd name="T37" fmla="*/ 6 h 18"/>
                <a:gd name="T38" fmla="*/ 1 w 48"/>
                <a:gd name="T39" fmla="*/ 6 h 18"/>
                <a:gd name="T40" fmla="*/ 2 w 48"/>
                <a:gd name="T41" fmla="*/ 7 h 18"/>
                <a:gd name="T42" fmla="*/ 2 w 48"/>
                <a:gd name="T43" fmla="*/ 7 h 18"/>
                <a:gd name="T44" fmla="*/ 4 w 48"/>
                <a:gd name="T45" fmla="*/ 7 h 18"/>
                <a:gd name="T46" fmla="*/ 6 w 48"/>
                <a:gd name="T47" fmla="*/ 8 h 18"/>
                <a:gd name="T48" fmla="*/ 9 w 48"/>
                <a:gd name="T49" fmla="*/ 7 h 18"/>
                <a:gd name="T50" fmla="*/ 12 w 48"/>
                <a:gd name="T51" fmla="*/ 7 h 18"/>
                <a:gd name="T52" fmla="*/ 14 w 48"/>
                <a:gd name="T53" fmla="*/ 6 h 18"/>
                <a:gd name="T54" fmla="*/ 17 w 48"/>
                <a:gd name="T55" fmla="*/ 4 h 18"/>
                <a:gd name="T56" fmla="*/ 19 w 48"/>
                <a:gd name="T57" fmla="*/ 4 h 18"/>
                <a:gd name="T58" fmla="*/ 21 w 48"/>
                <a:gd name="T59" fmla="*/ 2 h 18"/>
                <a:gd name="T60" fmla="*/ 23 w 48"/>
                <a:gd name="T61" fmla="*/ 1 h 18"/>
                <a:gd name="T62" fmla="*/ 24 w 48"/>
                <a:gd name="T63" fmla="*/ 0 h 18"/>
                <a:gd name="T64" fmla="*/ 24 w 48"/>
                <a:gd name="T65" fmla="*/ 0 h 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8" h="18">
                  <a:moveTo>
                    <a:pt x="48" y="0"/>
                  </a:moveTo>
                  <a:lnTo>
                    <a:pt x="36" y="9"/>
                  </a:lnTo>
                  <a:lnTo>
                    <a:pt x="32" y="11"/>
                  </a:lnTo>
                  <a:lnTo>
                    <a:pt x="28" y="13"/>
                  </a:lnTo>
                  <a:lnTo>
                    <a:pt x="25" y="14"/>
                  </a:lnTo>
                  <a:lnTo>
                    <a:pt x="21" y="15"/>
                  </a:lnTo>
                  <a:lnTo>
                    <a:pt x="17" y="15"/>
                  </a:lnTo>
                  <a:lnTo>
                    <a:pt x="15" y="15"/>
                  </a:lnTo>
                  <a:lnTo>
                    <a:pt x="11" y="15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7" y="16"/>
                  </a:lnTo>
                  <a:lnTo>
                    <a:pt x="12" y="18"/>
                  </a:lnTo>
                  <a:lnTo>
                    <a:pt x="17" y="16"/>
                  </a:lnTo>
                  <a:lnTo>
                    <a:pt x="23" y="15"/>
                  </a:lnTo>
                  <a:lnTo>
                    <a:pt x="28" y="13"/>
                  </a:lnTo>
                  <a:lnTo>
                    <a:pt x="33" y="10"/>
                  </a:lnTo>
                  <a:lnTo>
                    <a:pt x="38" y="8"/>
                  </a:lnTo>
                  <a:lnTo>
                    <a:pt x="42" y="5"/>
                  </a:lnTo>
                  <a:lnTo>
                    <a:pt x="46" y="3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46" name="Freeform 194"/>
            <p:cNvSpPr>
              <a:spLocks/>
            </p:cNvSpPr>
            <p:nvPr/>
          </p:nvSpPr>
          <p:spPr bwMode="auto">
            <a:xfrm>
              <a:off x="2500" y="1106"/>
              <a:ext cx="18" cy="33"/>
            </a:xfrm>
            <a:custGeom>
              <a:avLst/>
              <a:gdLst>
                <a:gd name="T0" fmla="*/ 3 w 36"/>
                <a:gd name="T1" fmla="*/ 17 h 65"/>
                <a:gd name="T2" fmla="*/ 5 w 36"/>
                <a:gd name="T3" fmla="*/ 16 h 65"/>
                <a:gd name="T4" fmla="*/ 18 w 36"/>
                <a:gd name="T5" fmla="*/ 33 h 65"/>
                <a:gd name="T6" fmla="*/ 0 w 36"/>
                <a:gd name="T7" fmla="*/ 0 h 65"/>
                <a:gd name="T8" fmla="*/ 0 w 36"/>
                <a:gd name="T9" fmla="*/ 2 h 65"/>
                <a:gd name="T10" fmla="*/ 1 w 36"/>
                <a:gd name="T11" fmla="*/ 4 h 65"/>
                <a:gd name="T12" fmla="*/ 1 w 36"/>
                <a:gd name="T13" fmla="*/ 6 h 65"/>
                <a:gd name="T14" fmla="*/ 3 w 36"/>
                <a:gd name="T15" fmla="*/ 8 h 65"/>
                <a:gd name="T16" fmla="*/ 3 w 36"/>
                <a:gd name="T17" fmla="*/ 9 h 65"/>
                <a:gd name="T18" fmla="*/ 5 w 36"/>
                <a:gd name="T19" fmla="*/ 11 h 65"/>
                <a:gd name="T20" fmla="*/ 5 w 36"/>
                <a:gd name="T21" fmla="*/ 12 h 65"/>
                <a:gd name="T22" fmla="*/ 5 w 36"/>
                <a:gd name="T23" fmla="*/ 14 h 65"/>
                <a:gd name="T24" fmla="*/ 5 w 36"/>
                <a:gd name="T25" fmla="*/ 16 h 65"/>
                <a:gd name="T26" fmla="*/ 3 w 36"/>
                <a:gd name="T27" fmla="*/ 18 h 65"/>
                <a:gd name="T28" fmla="*/ 3 w 36"/>
                <a:gd name="T29" fmla="*/ 18 h 65"/>
                <a:gd name="T30" fmla="*/ 3 w 36"/>
                <a:gd name="T31" fmla="*/ 17 h 6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6" h="65">
                  <a:moveTo>
                    <a:pt x="6" y="34"/>
                  </a:moveTo>
                  <a:lnTo>
                    <a:pt x="9" y="32"/>
                  </a:lnTo>
                  <a:lnTo>
                    <a:pt x="36" y="65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7"/>
                  </a:lnTo>
                  <a:lnTo>
                    <a:pt x="2" y="11"/>
                  </a:lnTo>
                  <a:lnTo>
                    <a:pt x="5" y="15"/>
                  </a:lnTo>
                  <a:lnTo>
                    <a:pt x="6" y="17"/>
                  </a:lnTo>
                  <a:lnTo>
                    <a:pt x="9" y="21"/>
                  </a:lnTo>
                  <a:lnTo>
                    <a:pt x="10" y="24"/>
                  </a:lnTo>
                  <a:lnTo>
                    <a:pt x="10" y="28"/>
                  </a:lnTo>
                  <a:lnTo>
                    <a:pt x="9" y="32"/>
                  </a:lnTo>
                  <a:lnTo>
                    <a:pt x="6" y="36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47" name="Freeform 195"/>
            <p:cNvSpPr>
              <a:spLocks/>
            </p:cNvSpPr>
            <p:nvPr/>
          </p:nvSpPr>
          <p:spPr bwMode="auto">
            <a:xfrm>
              <a:off x="2622" y="1137"/>
              <a:ext cx="21" cy="25"/>
            </a:xfrm>
            <a:custGeom>
              <a:avLst/>
              <a:gdLst>
                <a:gd name="T0" fmla="*/ 0 w 42"/>
                <a:gd name="T1" fmla="*/ 25 h 50"/>
                <a:gd name="T2" fmla="*/ 5 w 42"/>
                <a:gd name="T3" fmla="*/ 25 h 50"/>
                <a:gd name="T4" fmla="*/ 8 w 42"/>
                <a:gd name="T5" fmla="*/ 24 h 50"/>
                <a:gd name="T6" fmla="*/ 10 w 42"/>
                <a:gd name="T7" fmla="*/ 22 h 50"/>
                <a:gd name="T8" fmla="*/ 13 w 42"/>
                <a:gd name="T9" fmla="*/ 20 h 50"/>
                <a:gd name="T10" fmla="*/ 14 w 42"/>
                <a:gd name="T11" fmla="*/ 17 h 50"/>
                <a:gd name="T12" fmla="*/ 16 w 42"/>
                <a:gd name="T13" fmla="*/ 15 h 50"/>
                <a:gd name="T14" fmla="*/ 17 w 42"/>
                <a:gd name="T15" fmla="*/ 12 h 50"/>
                <a:gd name="T16" fmla="*/ 18 w 42"/>
                <a:gd name="T17" fmla="*/ 9 h 50"/>
                <a:gd name="T18" fmla="*/ 19 w 42"/>
                <a:gd name="T19" fmla="*/ 7 h 50"/>
                <a:gd name="T20" fmla="*/ 20 w 42"/>
                <a:gd name="T21" fmla="*/ 4 h 50"/>
                <a:gd name="T22" fmla="*/ 21 w 42"/>
                <a:gd name="T23" fmla="*/ 2 h 50"/>
                <a:gd name="T24" fmla="*/ 16 w 42"/>
                <a:gd name="T25" fmla="*/ 0 h 50"/>
                <a:gd name="T26" fmla="*/ 19 w 42"/>
                <a:gd name="T27" fmla="*/ 2 h 50"/>
                <a:gd name="T28" fmla="*/ 17 w 42"/>
                <a:gd name="T29" fmla="*/ 4 h 50"/>
                <a:gd name="T30" fmla="*/ 14 w 42"/>
                <a:gd name="T31" fmla="*/ 6 h 50"/>
                <a:gd name="T32" fmla="*/ 13 w 42"/>
                <a:gd name="T33" fmla="*/ 9 h 50"/>
                <a:gd name="T34" fmla="*/ 11 w 42"/>
                <a:gd name="T35" fmla="*/ 11 h 50"/>
                <a:gd name="T36" fmla="*/ 9 w 42"/>
                <a:gd name="T37" fmla="*/ 13 h 50"/>
                <a:gd name="T38" fmla="*/ 8 w 42"/>
                <a:gd name="T39" fmla="*/ 15 h 50"/>
                <a:gd name="T40" fmla="*/ 6 w 42"/>
                <a:gd name="T41" fmla="*/ 18 h 50"/>
                <a:gd name="T42" fmla="*/ 4 w 42"/>
                <a:gd name="T43" fmla="*/ 20 h 50"/>
                <a:gd name="T44" fmla="*/ 2 w 42"/>
                <a:gd name="T45" fmla="*/ 23 h 50"/>
                <a:gd name="T46" fmla="*/ 0 w 42"/>
                <a:gd name="T47" fmla="*/ 25 h 50"/>
                <a:gd name="T48" fmla="*/ 0 w 42"/>
                <a:gd name="T49" fmla="*/ 25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2" h="50">
                  <a:moveTo>
                    <a:pt x="0" y="50"/>
                  </a:moveTo>
                  <a:lnTo>
                    <a:pt x="9" y="50"/>
                  </a:lnTo>
                  <a:lnTo>
                    <a:pt x="15" y="48"/>
                  </a:lnTo>
                  <a:lnTo>
                    <a:pt x="20" y="44"/>
                  </a:lnTo>
                  <a:lnTo>
                    <a:pt x="25" y="39"/>
                  </a:lnTo>
                  <a:lnTo>
                    <a:pt x="27" y="34"/>
                  </a:lnTo>
                  <a:lnTo>
                    <a:pt x="31" y="29"/>
                  </a:lnTo>
                  <a:lnTo>
                    <a:pt x="33" y="24"/>
                  </a:lnTo>
                  <a:lnTo>
                    <a:pt x="36" y="18"/>
                  </a:lnTo>
                  <a:lnTo>
                    <a:pt x="38" y="13"/>
                  </a:lnTo>
                  <a:lnTo>
                    <a:pt x="40" y="8"/>
                  </a:lnTo>
                  <a:lnTo>
                    <a:pt x="42" y="3"/>
                  </a:lnTo>
                  <a:lnTo>
                    <a:pt x="32" y="0"/>
                  </a:lnTo>
                  <a:lnTo>
                    <a:pt x="38" y="3"/>
                  </a:lnTo>
                  <a:lnTo>
                    <a:pt x="33" y="7"/>
                  </a:lnTo>
                  <a:lnTo>
                    <a:pt x="28" y="12"/>
                  </a:lnTo>
                  <a:lnTo>
                    <a:pt x="25" y="17"/>
                  </a:lnTo>
                  <a:lnTo>
                    <a:pt x="21" y="21"/>
                  </a:lnTo>
                  <a:lnTo>
                    <a:pt x="17" y="25"/>
                  </a:lnTo>
                  <a:lnTo>
                    <a:pt x="15" y="30"/>
                  </a:lnTo>
                  <a:lnTo>
                    <a:pt x="11" y="35"/>
                  </a:lnTo>
                  <a:lnTo>
                    <a:pt x="7" y="40"/>
                  </a:lnTo>
                  <a:lnTo>
                    <a:pt x="4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48" name="Freeform 196"/>
            <p:cNvSpPr>
              <a:spLocks/>
            </p:cNvSpPr>
            <p:nvPr/>
          </p:nvSpPr>
          <p:spPr bwMode="auto">
            <a:xfrm>
              <a:off x="2543" y="1138"/>
              <a:ext cx="34" cy="8"/>
            </a:xfrm>
            <a:custGeom>
              <a:avLst/>
              <a:gdLst>
                <a:gd name="T0" fmla="*/ 0 w 68"/>
                <a:gd name="T1" fmla="*/ 0 h 16"/>
                <a:gd name="T2" fmla="*/ 6 w 68"/>
                <a:gd name="T3" fmla="*/ 5 h 16"/>
                <a:gd name="T4" fmla="*/ 9 w 68"/>
                <a:gd name="T5" fmla="*/ 6 h 16"/>
                <a:gd name="T6" fmla="*/ 12 w 68"/>
                <a:gd name="T7" fmla="*/ 8 h 16"/>
                <a:gd name="T8" fmla="*/ 15 w 68"/>
                <a:gd name="T9" fmla="*/ 8 h 16"/>
                <a:gd name="T10" fmla="*/ 18 w 68"/>
                <a:gd name="T11" fmla="*/ 8 h 16"/>
                <a:gd name="T12" fmla="*/ 20 w 68"/>
                <a:gd name="T13" fmla="*/ 8 h 16"/>
                <a:gd name="T14" fmla="*/ 24 w 68"/>
                <a:gd name="T15" fmla="*/ 8 h 16"/>
                <a:gd name="T16" fmla="*/ 26 w 68"/>
                <a:gd name="T17" fmla="*/ 7 h 16"/>
                <a:gd name="T18" fmla="*/ 29 w 68"/>
                <a:gd name="T19" fmla="*/ 6 h 16"/>
                <a:gd name="T20" fmla="*/ 32 w 68"/>
                <a:gd name="T21" fmla="*/ 4 h 16"/>
                <a:gd name="T22" fmla="*/ 34 w 68"/>
                <a:gd name="T23" fmla="*/ 2 h 16"/>
                <a:gd name="T24" fmla="*/ 30 w 68"/>
                <a:gd name="T25" fmla="*/ 1 h 16"/>
                <a:gd name="T26" fmla="*/ 27 w 68"/>
                <a:gd name="T27" fmla="*/ 1 h 16"/>
                <a:gd name="T28" fmla="*/ 23 w 68"/>
                <a:gd name="T29" fmla="*/ 2 h 16"/>
                <a:gd name="T30" fmla="*/ 20 w 68"/>
                <a:gd name="T31" fmla="*/ 3 h 16"/>
                <a:gd name="T32" fmla="*/ 16 w 68"/>
                <a:gd name="T33" fmla="*/ 3 h 16"/>
                <a:gd name="T34" fmla="*/ 13 w 68"/>
                <a:gd name="T35" fmla="*/ 3 h 16"/>
                <a:gd name="T36" fmla="*/ 9 w 68"/>
                <a:gd name="T37" fmla="*/ 3 h 16"/>
                <a:gd name="T38" fmla="*/ 6 w 68"/>
                <a:gd name="T39" fmla="*/ 3 h 16"/>
                <a:gd name="T40" fmla="*/ 3 w 68"/>
                <a:gd name="T41" fmla="*/ 3 h 16"/>
                <a:gd name="T42" fmla="*/ 0 w 68"/>
                <a:gd name="T43" fmla="*/ 1 h 16"/>
                <a:gd name="T44" fmla="*/ 0 w 68"/>
                <a:gd name="T45" fmla="*/ 1 h 16"/>
                <a:gd name="T46" fmla="*/ 0 w 68"/>
                <a:gd name="T47" fmla="*/ 0 h 1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8" h="16">
                  <a:moveTo>
                    <a:pt x="0" y="0"/>
                  </a:moveTo>
                  <a:lnTo>
                    <a:pt x="11" y="10"/>
                  </a:lnTo>
                  <a:lnTo>
                    <a:pt x="17" y="12"/>
                  </a:lnTo>
                  <a:lnTo>
                    <a:pt x="23" y="15"/>
                  </a:lnTo>
                  <a:lnTo>
                    <a:pt x="29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7" y="15"/>
                  </a:lnTo>
                  <a:lnTo>
                    <a:pt x="52" y="14"/>
                  </a:lnTo>
                  <a:lnTo>
                    <a:pt x="57" y="11"/>
                  </a:lnTo>
                  <a:lnTo>
                    <a:pt x="63" y="7"/>
                  </a:lnTo>
                  <a:lnTo>
                    <a:pt x="68" y="4"/>
                  </a:lnTo>
                  <a:lnTo>
                    <a:pt x="60" y="2"/>
                  </a:lnTo>
                  <a:lnTo>
                    <a:pt x="53" y="2"/>
                  </a:lnTo>
                  <a:lnTo>
                    <a:pt x="45" y="4"/>
                  </a:lnTo>
                  <a:lnTo>
                    <a:pt x="39" y="5"/>
                  </a:lnTo>
                  <a:lnTo>
                    <a:pt x="32" y="6"/>
                  </a:lnTo>
                  <a:lnTo>
                    <a:pt x="26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49" name="Freeform 197"/>
            <p:cNvSpPr>
              <a:spLocks/>
            </p:cNvSpPr>
            <p:nvPr/>
          </p:nvSpPr>
          <p:spPr bwMode="auto">
            <a:xfrm>
              <a:off x="2622" y="1144"/>
              <a:ext cx="28" cy="64"/>
            </a:xfrm>
            <a:custGeom>
              <a:avLst/>
              <a:gdLst>
                <a:gd name="T0" fmla="*/ 28 w 57"/>
                <a:gd name="T1" fmla="*/ 64 h 128"/>
                <a:gd name="T2" fmla="*/ 27 w 57"/>
                <a:gd name="T3" fmla="*/ 57 h 128"/>
                <a:gd name="T4" fmla="*/ 27 w 57"/>
                <a:gd name="T5" fmla="*/ 51 h 128"/>
                <a:gd name="T6" fmla="*/ 26 w 57"/>
                <a:gd name="T7" fmla="*/ 45 h 128"/>
                <a:gd name="T8" fmla="*/ 26 w 57"/>
                <a:gd name="T9" fmla="*/ 39 h 128"/>
                <a:gd name="T10" fmla="*/ 26 w 57"/>
                <a:gd name="T11" fmla="*/ 32 h 128"/>
                <a:gd name="T12" fmla="*/ 26 w 57"/>
                <a:gd name="T13" fmla="*/ 26 h 128"/>
                <a:gd name="T14" fmla="*/ 26 w 57"/>
                <a:gd name="T15" fmla="*/ 20 h 128"/>
                <a:gd name="T16" fmla="*/ 26 w 57"/>
                <a:gd name="T17" fmla="*/ 13 h 128"/>
                <a:gd name="T18" fmla="*/ 25 w 57"/>
                <a:gd name="T19" fmla="*/ 7 h 128"/>
                <a:gd name="T20" fmla="*/ 23 w 57"/>
                <a:gd name="T21" fmla="*/ 0 h 128"/>
                <a:gd name="T22" fmla="*/ 23 w 57"/>
                <a:gd name="T23" fmla="*/ 5 h 128"/>
                <a:gd name="T24" fmla="*/ 21 w 57"/>
                <a:gd name="T25" fmla="*/ 10 h 128"/>
                <a:gd name="T26" fmla="*/ 18 w 57"/>
                <a:gd name="T27" fmla="*/ 15 h 128"/>
                <a:gd name="T28" fmla="*/ 14 w 57"/>
                <a:gd name="T29" fmla="*/ 19 h 128"/>
                <a:gd name="T30" fmla="*/ 10 w 57"/>
                <a:gd name="T31" fmla="*/ 23 h 128"/>
                <a:gd name="T32" fmla="*/ 6 w 57"/>
                <a:gd name="T33" fmla="*/ 27 h 128"/>
                <a:gd name="T34" fmla="*/ 2 w 57"/>
                <a:gd name="T35" fmla="*/ 31 h 128"/>
                <a:gd name="T36" fmla="*/ 0 w 57"/>
                <a:gd name="T37" fmla="*/ 35 h 128"/>
                <a:gd name="T38" fmla="*/ 0 w 57"/>
                <a:gd name="T39" fmla="*/ 39 h 128"/>
                <a:gd name="T40" fmla="*/ 1 w 57"/>
                <a:gd name="T41" fmla="*/ 44 h 128"/>
                <a:gd name="T42" fmla="*/ 4 w 57"/>
                <a:gd name="T43" fmla="*/ 45 h 128"/>
                <a:gd name="T44" fmla="*/ 7 w 57"/>
                <a:gd name="T45" fmla="*/ 47 h 128"/>
                <a:gd name="T46" fmla="*/ 10 w 57"/>
                <a:gd name="T47" fmla="*/ 48 h 128"/>
                <a:gd name="T48" fmla="*/ 13 w 57"/>
                <a:gd name="T49" fmla="*/ 50 h 128"/>
                <a:gd name="T50" fmla="*/ 15 w 57"/>
                <a:gd name="T51" fmla="*/ 52 h 128"/>
                <a:gd name="T52" fmla="*/ 18 w 57"/>
                <a:gd name="T53" fmla="*/ 54 h 128"/>
                <a:gd name="T54" fmla="*/ 20 w 57"/>
                <a:gd name="T55" fmla="*/ 56 h 128"/>
                <a:gd name="T56" fmla="*/ 23 w 57"/>
                <a:gd name="T57" fmla="*/ 59 h 128"/>
                <a:gd name="T58" fmla="*/ 26 w 57"/>
                <a:gd name="T59" fmla="*/ 62 h 128"/>
                <a:gd name="T60" fmla="*/ 28 w 57"/>
                <a:gd name="T61" fmla="*/ 64 h 128"/>
                <a:gd name="T62" fmla="*/ 28 w 57"/>
                <a:gd name="T63" fmla="*/ 64 h 128"/>
                <a:gd name="T64" fmla="*/ 28 w 57"/>
                <a:gd name="T65" fmla="*/ 64 h 1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7" h="128">
                  <a:moveTo>
                    <a:pt x="56" y="128"/>
                  </a:moveTo>
                  <a:lnTo>
                    <a:pt x="54" y="114"/>
                  </a:lnTo>
                  <a:lnTo>
                    <a:pt x="54" y="102"/>
                  </a:lnTo>
                  <a:lnTo>
                    <a:pt x="53" y="89"/>
                  </a:lnTo>
                  <a:lnTo>
                    <a:pt x="53" y="77"/>
                  </a:lnTo>
                  <a:lnTo>
                    <a:pt x="53" y="63"/>
                  </a:lnTo>
                  <a:lnTo>
                    <a:pt x="53" y="51"/>
                  </a:lnTo>
                  <a:lnTo>
                    <a:pt x="53" y="39"/>
                  </a:lnTo>
                  <a:lnTo>
                    <a:pt x="52" y="26"/>
                  </a:lnTo>
                  <a:lnTo>
                    <a:pt x="50" y="13"/>
                  </a:lnTo>
                  <a:lnTo>
                    <a:pt x="47" y="0"/>
                  </a:lnTo>
                  <a:lnTo>
                    <a:pt x="46" y="10"/>
                  </a:lnTo>
                  <a:lnTo>
                    <a:pt x="42" y="20"/>
                  </a:lnTo>
                  <a:lnTo>
                    <a:pt x="36" y="29"/>
                  </a:lnTo>
                  <a:lnTo>
                    <a:pt x="28" y="37"/>
                  </a:lnTo>
                  <a:lnTo>
                    <a:pt x="20" y="45"/>
                  </a:lnTo>
                  <a:lnTo>
                    <a:pt x="12" y="54"/>
                  </a:lnTo>
                  <a:lnTo>
                    <a:pt x="5" y="61"/>
                  </a:lnTo>
                  <a:lnTo>
                    <a:pt x="1" y="70"/>
                  </a:lnTo>
                  <a:lnTo>
                    <a:pt x="0" y="77"/>
                  </a:lnTo>
                  <a:lnTo>
                    <a:pt x="2" y="87"/>
                  </a:lnTo>
                  <a:lnTo>
                    <a:pt x="9" y="89"/>
                  </a:lnTo>
                  <a:lnTo>
                    <a:pt x="15" y="93"/>
                  </a:lnTo>
                  <a:lnTo>
                    <a:pt x="21" y="96"/>
                  </a:lnTo>
                  <a:lnTo>
                    <a:pt x="26" y="99"/>
                  </a:lnTo>
                  <a:lnTo>
                    <a:pt x="31" y="103"/>
                  </a:lnTo>
                  <a:lnTo>
                    <a:pt x="36" y="108"/>
                  </a:lnTo>
                  <a:lnTo>
                    <a:pt x="41" y="112"/>
                  </a:lnTo>
                  <a:lnTo>
                    <a:pt x="46" y="117"/>
                  </a:lnTo>
                  <a:lnTo>
                    <a:pt x="52" y="123"/>
                  </a:lnTo>
                  <a:lnTo>
                    <a:pt x="57" y="128"/>
                  </a:lnTo>
                  <a:lnTo>
                    <a:pt x="56" y="1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50" name="Freeform 198"/>
            <p:cNvSpPr>
              <a:spLocks/>
            </p:cNvSpPr>
            <p:nvPr/>
          </p:nvSpPr>
          <p:spPr bwMode="auto">
            <a:xfrm>
              <a:off x="2685" y="1476"/>
              <a:ext cx="3" cy="1"/>
            </a:xfrm>
            <a:custGeom>
              <a:avLst/>
              <a:gdLst>
                <a:gd name="T0" fmla="*/ 3 w 5"/>
                <a:gd name="T1" fmla="*/ 1 h 1"/>
                <a:gd name="T2" fmla="*/ 3 w 5"/>
                <a:gd name="T3" fmla="*/ 1 h 1"/>
                <a:gd name="T4" fmla="*/ 2 w 5"/>
                <a:gd name="T5" fmla="*/ 1 h 1"/>
                <a:gd name="T6" fmla="*/ 1 w 5"/>
                <a:gd name="T7" fmla="*/ 1 h 1"/>
                <a:gd name="T8" fmla="*/ 1 w 5"/>
                <a:gd name="T9" fmla="*/ 0 h 1"/>
                <a:gd name="T10" fmla="*/ 0 w 5"/>
                <a:gd name="T11" fmla="*/ 0 h 1"/>
                <a:gd name="T12" fmla="*/ 1 w 5"/>
                <a:gd name="T13" fmla="*/ 1 h 1"/>
                <a:gd name="T14" fmla="*/ 1 w 5"/>
                <a:gd name="T15" fmla="*/ 1 h 1"/>
                <a:gd name="T16" fmla="*/ 1 w 5"/>
                <a:gd name="T17" fmla="*/ 1 h 1"/>
                <a:gd name="T18" fmla="*/ 2 w 5"/>
                <a:gd name="T19" fmla="*/ 1 h 1"/>
                <a:gd name="T20" fmla="*/ 2 w 5"/>
                <a:gd name="T21" fmla="*/ 1 h 1"/>
                <a:gd name="T22" fmla="*/ 3 w 5"/>
                <a:gd name="T23" fmla="*/ 1 h 1"/>
                <a:gd name="T24" fmla="*/ 3 w 5"/>
                <a:gd name="T25" fmla="*/ 1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51" name="Freeform 199"/>
            <p:cNvSpPr>
              <a:spLocks/>
            </p:cNvSpPr>
            <p:nvPr/>
          </p:nvSpPr>
          <p:spPr bwMode="auto">
            <a:xfrm>
              <a:off x="2689" y="14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52" name="Freeform 200"/>
            <p:cNvSpPr>
              <a:spLocks noEditPoints="1"/>
            </p:cNvSpPr>
            <p:nvPr/>
          </p:nvSpPr>
          <p:spPr bwMode="auto">
            <a:xfrm>
              <a:off x="2646" y="1147"/>
              <a:ext cx="68" cy="471"/>
            </a:xfrm>
            <a:custGeom>
              <a:avLst/>
              <a:gdLst>
                <a:gd name="T0" fmla="*/ 0 w 138"/>
                <a:gd name="T1" fmla="*/ 471 h 941"/>
                <a:gd name="T2" fmla="*/ 8 w 138"/>
                <a:gd name="T3" fmla="*/ 444 h 941"/>
                <a:gd name="T4" fmla="*/ 5 w 138"/>
                <a:gd name="T5" fmla="*/ 426 h 941"/>
                <a:gd name="T6" fmla="*/ 9 w 138"/>
                <a:gd name="T7" fmla="*/ 412 h 941"/>
                <a:gd name="T8" fmla="*/ 8 w 138"/>
                <a:gd name="T9" fmla="*/ 398 h 941"/>
                <a:gd name="T10" fmla="*/ 12 w 138"/>
                <a:gd name="T11" fmla="*/ 366 h 941"/>
                <a:gd name="T12" fmla="*/ 10 w 138"/>
                <a:gd name="T13" fmla="*/ 356 h 941"/>
                <a:gd name="T14" fmla="*/ 13 w 138"/>
                <a:gd name="T15" fmla="*/ 346 h 941"/>
                <a:gd name="T16" fmla="*/ 15 w 138"/>
                <a:gd name="T17" fmla="*/ 322 h 941"/>
                <a:gd name="T18" fmla="*/ 16 w 138"/>
                <a:gd name="T19" fmla="*/ 293 h 941"/>
                <a:gd name="T20" fmla="*/ 16 w 138"/>
                <a:gd name="T21" fmla="*/ 285 h 941"/>
                <a:gd name="T22" fmla="*/ 18 w 138"/>
                <a:gd name="T23" fmla="*/ 286 h 941"/>
                <a:gd name="T24" fmla="*/ 23 w 138"/>
                <a:gd name="T25" fmla="*/ 273 h 941"/>
                <a:gd name="T26" fmla="*/ 27 w 138"/>
                <a:gd name="T27" fmla="*/ 280 h 941"/>
                <a:gd name="T28" fmla="*/ 27 w 138"/>
                <a:gd name="T29" fmla="*/ 285 h 941"/>
                <a:gd name="T30" fmla="*/ 22 w 138"/>
                <a:gd name="T31" fmla="*/ 297 h 941"/>
                <a:gd name="T32" fmla="*/ 29 w 138"/>
                <a:gd name="T33" fmla="*/ 285 h 941"/>
                <a:gd name="T34" fmla="*/ 33 w 138"/>
                <a:gd name="T35" fmla="*/ 278 h 941"/>
                <a:gd name="T36" fmla="*/ 43 w 138"/>
                <a:gd name="T37" fmla="*/ 282 h 941"/>
                <a:gd name="T38" fmla="*/ 46 w 138"/>
                <a:gd name="T39" fmla="*/ 285 h 941"/>
                <a:gd name="T40" fmla="*/ 41 w 138"/>
                <a:gd name="T41" fmla="*/ 290 h 941"/>
                <a:gd name="T42" fmla="*/ 47 w 138"/>
                <a:gd name="T43" fmla="*/ 302 h 941"/>
                <a:gd name="T44" fmla="*/ 46 w 138"/>
                <a:gd name="T45" fmla="*/ 308 h 941"/>
                <a:gd name="T46" fmla="*/ 45 w 138"/>
                <a:gd name="T47" fmla="*/ 318 h 941"/>
                <a:gd name="T48" fmla="*/ 45 w 138"/>
                <a:gd name="T49" fmla="*/ 320 h 941"/>
                <a:gd name="T50" fmla="*/ 46 w 138"/>
                <a:gd name="T51" fmla="*/ 329 h 941"/>
                <a:gd name="T52" fmla="*/ 43 w 138"/>
                <a:gd name="T53" fmla="*/ 338 h 941"/>
                <a:gd name="T54" fmla="*/ 42 w 138"/>
                <a:gd name="T55" fmla="*/ 354 h 941"/>
                <a:gd name="T56" fmla="*/ 41 w 138"/>
                <a:gd name="T57" fmla="*/ 369 h 941"/>
                <a:gd name="T58" fmla="*/ 57 w 138"/>
                <a:gd name="T59" fmla="*/ 306 h 941"/>
                <a:gd name="T60" fmla="*/ 63 w 138"/>
                <a:gd name="T61" fmla="*/ 105 h 941"/>
                <a:gd name="T62" fmla="*/ 20 w 138"/>
                <a:gd name="T63" fmla="*/ 8 h 941"/>
                <a:gd name="T64" fmla="*/ 8 w 138"/>
                <a:gd name="T65" fmla="*/ 5 h 941"/>
                <a:gd name="T66" fmla="*/ 15 w 138"/>
                <a:gd name="T67" fmla="*/ 301 h 941"/>
                <a:gd name="T68" fmla="*/ 22 w 138"/>
                <a:gd name="T69" fmla="*/ 261 h 941"/>
                <a:gd name="T70" fmla="*/ 28 w 138"/>
                <a:gd name="T71" fmla="*/ 267 h 941"/>
                <a:gd name="T72" fmla="*/ 32 w 138"/>
                <a:gd name="T73" fmla="*/ 268 h 941"/>
                <a:gd name="T74" fmla="*/ 31 w 138"/>
                <a:gd name="T75" fmla="*/ 255 h 941"/>
                <a:gd name="T76" fmla="*/ 34 w 138"/>
                <a:gd name="T77" fmla="*/ 252 h 941"/>
                <a:gd name="T78" fmla="*/ 40 w 138"/>
                <a:gd name="T79" fmla="*/ 272 h 941"/>
                <a:gd name="T80" fmla="*/ 35 w 138"/>
                <a:gd name="T81" fmla="*/ 267 h 941"/>
                <a:gd name="T82" fmla="*/ 17 w 138"/>
                <a:gd name="T83" fmla="*/ 75 h 941"/>
                <a:gd name="T84" fmla="*/ 16 w 138"/>
                <a:gd name="T85" fmla="*/ 66 h 941"/>
                <a:gd name="T86" fmla="*/ 21 w 138"/>
                <a:gd name="T87" fmla="*/ 61 h 941"/>
                <a:gd name="T88" fmla="*/ 21 w 138"/>
                <a:gd name="T89" fmla="*/ 55 h 941"/>
                <a:gd name="T90" fmla="*/ 24 w 138"/>
                <a:gd name="T91" fmla="*/ 56 h 941"/>
                <a:gd name="T92" fmla="*/ 36 w 138"/>
                <a:gd name="T93" fmla="*/ 51 h 941"/>
                <a:gd name="T94" fmla="*/ 52 w 138"/>
                <a:gd name="T95" fmla="*/ 62 h 941"/>
                <a:gd name="T96" fmla="*/ 55 w 138"/>
                <a:gd name="T97" fmla="*/ 90 h 941"/>
                <a:gd name="T98" fmla="*/ 44 w 138"/>
                <a:gd name="T99" fmla="*/ 114 h 941"/>
                <a:gd name="T100" fmla="*/ 38 w 138"/>
                <a:gd name="T101" fmla="*/ 122 h 941"/>
                <a:gd name="T102" fmla="*/ 23 w 138"/>
                <a:gd name="T103" fmla="*/ 122 h 941"/>
                <a:gd name="T104" fmla="*/ 22 w 138"/>
                <a:gd name="T105" fmla="*/ 123 h 941"/>
                <a:gd name="T106" fmla="*/ 24 w 138"/>
                <a:gd name="T107" fmla="*/ 121 h 941"/>
                <a:gd name="T108" fmla="*/ 23 w 138"/>
                <a:gd name="T109" fmla="*/ 116 h 941"/>
                <a:gd name="T110" fmla="*/ 21 w 138"/>
                <a:gd name="T111" fmla="*/ 112 h 941"/>
                <a:gd name="T112" fmla="*/ 15 w 138"/>
                <a:gd name="T113" fmla="*/ 106 h 941"/>
                <a:gd name="T114" fmla="*/ 15 w 138"/>
                <a:gd name="T115" fmla="*/ 103 h 941"/>
                <a:gd name="T116" fmla="*/ 14 w 138"/>
                <a:gd name="T117" fmla="*/ 101 h 941"/>
                <a:gd name="T118" fmla="*/ 17 w 138"/>
                <a:gd name="T119" fmla="*/ 97 h 941"/>
                <a:gd name="T120" fmla="*/ 13 w 138"/>
                <a:gd name="T121" fmla="*/ 89 h 941"/>
                <a:gd name="T122" fmla="*/ 13 w 138"/>
                <a:gd name="T123" fmla="*/ 86 h 9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38" h="941">
                  <a:moveTo>
                    <a:pt x="19" y="11"/>
                  </a:moveTo>
                  <a:lnTo>
                    <a:pt x="20" y="110"/>
                  </a:lnTo>
                  <a:lnTo>
                    <a:pt x="21" y="206"/>
                  </a:lnTo>
                  <a:lnTo>
                    <a:pt x="21" y="303"/>
                  </a:lnTo>
                  <a:lnTo>
                    <a:pt x="21" y="398"/>
                  </a:lnTo>
                  <a:lnTo>
                    <a:pt x="20" y="492"/>
                  </a:lnTo>
                  <a:lnTo>
                    <a:pt x="17" y="585"/>
                  </a:lnTo>
                  <a:lnTo>
                    <a:pt x="14" y="676"/>
                  </a:lnTo>
                  <a:lnTo>
                    <a:pt x="10" y="766"/>
                  </a:lnTo>
                  <a:lnTo>
                    <a:pt x="5" y="854"/>
                  </a:lnTo>
                  <a:lnTo>
                    <a:pt x="0" y="941"/>
                  </a:lnTo>
                  <a:lnTo>
                    <a:pt x="4" y="937"/>
                  </a:lnTo>
                  <a:lnTo>
                    <a:pt x="6" y="932"/>
                  </a:lnTo>
                  <a:lnTo>
                    <a:pt x="9" y="927"/>
                  </a:lnTo>
                  <a:lnTo>
                    <a:pt x="10" y="922"/>
                  </a:lnTo>
                  <a:lnTo>
                    <a:pt x="12" y="917"/>
                  </a:lnTo>
                  <a:lnTo>
                    <a:pt x="14" y="912"/>
                  </a:lnTo>
                  <a:lnTo>
                    <a:pt x="16" y="906"/>
                  </a:lnTo>
                  <a:lnTo>
                    <a:pt x="19" y="901"/>
                  </a:lnTo>
                  <a:lnTo>
                    <a:pt x="21" y="895"/>
                  </a:lnTo>
                  <a:lnTo>
                    <a:pt x="25" y="890"/>
                  </a:lnTo>
                  <a:lnTo>
                    <a:pt x="17" y="888"/>
                  </a:lnTo>
                  <a:lnTo>
                    <a:pt x="15" y="885"/>
                  </a:lnTo>
                  <a:lnTo>
                    <a:pt x="14" y="883"/>
                  </a:lnTo>
                  <a:lnTo>
                    <a:pt x="15" y="879"/>
                  </a:lnTo>
                  <a:lnTo>
                    <a:pt x="17" y="875"/>
                  </a:lnTo>
                  <a:lnTo>
                    <a:pt x="20" y="872"/>
                  </a:lnTo>
                  <a:lnTo>
                    <a:pt x="22" y="868"/>
                  </a:lnTo>
                  <a:lnTo>
                    <a:pt x="25" y="863"/>
                  </a:lnTo>
                  <a:lnTo>
                    <a:pt x="26" y="859"/>
                  </a:lnTo>
                  <a:lnTo>
                    <a:pt x="25" y="854"/>
                  </a:lnTo>
                  <a:lnTo>
                    <a:pt x="10" y="854"/>
                  </a:lnTo>
                  <a:lnTo>
                    <a:pt x="10" y="852"/>
                  </a:lnTo>
                  <a:lnTo>
                    <a:pt x="11" y="849"/>
                  </a:lnTo>
                  <a:lnTo>
                    <a:pt x="11" y="847"/>
                  </a:lnTo>
                  <a:lnTo>
                    <a:pt x="12" y="843"/>
                  </a:lnTo>
                  <a:lnTo>
                    <a:pt x="12" y="841"/>
                  </a:lnTo>
                  <a:lnTo>
                    <a:pt x="14" y="837"/>
                  </a:lnTo>
                  <a:lnTo>
                    <a:pt x="14" y="833"/>
                  </a:lnTo>
                  <a:lnTo>
                    <a:pt x="15" y="831"/>
                  </a:lnTo>
                  <a:lnTo>
                    <a:pt x="15" y="828"/>
                  </a:lnTo>
                  <a:lnTo>
                    <a:pt x="17" y="826"/>
                  </a:lnTo>
                  <a:lnTo>
                    <a:pt x="19" y="825"/>
                  </a:lnTo>
                  <a:lnTo>
                    <a:pt x="19" y="823"/>
                  </a:lnTo>
                  <a:lnTo>
                    <a:pt x="19" y="821"/>
                  </a:lnTo>
                  <a:lnTo>
                    <a:pt x="19" y="818"/>
                  </a:lnTo>
                  <a:lnTo>
                    <a:pt x="19" y="817"/>
                  </a:lnTo>
                  <a:lnTo>
                    <a:pt x="19" y="815"/>
                  </a:lnTo>
                  <a:lnTo>
                    <a:pt x="19" y="813"/>
                  </a:lnTo>
                  <a:lnTo>
                    <a:pt x="17" y="812"/>
                  </a:lnTo>
                  <a:lnTo>
                    <a:pt x="16" y="811"/>
                  </a:lnTo>
                  <a:lnTo>
                    <a:pt x="15" y="810"/>
                  </a:lnTo>
                  <a:lnTo>
                    <a:pt x="12" y="810"/>
                  </a:lnTo>
                  <a:lnTo>
                    <a:pt x="19" y="804"/>
                  </a:lnTo>
                  <a:lnTo>
                    <a:pt x="17" y="796"/>
                  </a:lnTo>
                  <a:lnTo>
                    <a:pt x="16" y="790"/>
                  </a:lnTo>
                  <a:lnTo>
                    <a:pt x="16" y="783"/>
                  </a:lnTo>
                  <a:lnTo>
                    <a:pt x="16" y="775"/>
                  </a:lnTo>
                  <a:lnTo>
                    <a:pt x="16" y="769"/>
                  </a:lnTo>
                  <a:lnTo>
                    <a:pt x="17" y="762"/>
                  </a:lnTo>
                  <a:lnTo>
                    <a:pt x="19" y="754"/>
                  </a:lnTo>
                  <a:lnTo>
                    <a:pt x="19" y="748"/>
                  </a:lnTo>
                  <a:lnTo>
                    <a:pt x="20" y="740"/>
                  </a:lnTo>
                  <a:lnTo>
                    <a:pt x="21" y="733"/>
                  </a:lnTo>
                  <a:lnTo>
                    <a:pt x="25" y="733"/>
                  </a:lnTo>
                  <a:lnTo>
                    <a:pt x="24" y="732"/>
                  </a:lnTo>
                  <a:lnTo>
                    <a:pt x="22" y="731"/>
                  </a:lnTo>
                  <a:lnTo>
                    <a:pt x="21" y="729"/>
                  </a:lnTo>
                  <a:lnTo>
                    <a:pt x="20" y="728"/>
                  </a:lnTo>
                  <a:lnTo>
                    <a:pt x="19" y="726"/>
                  </a:lnTo>
                  <a:lnTo>
                    <a:pt x="19" y="724"/>
                  </a:lnTo>
                  <a:lnTo>
                    <a:pt x="20" y="722"/>
                  </a:lnTo>
                  <a:lnTo>
                    <a:pt x="20" y="721"/>
                  </a:lnTo>
                  <a:lnTo>
                    <a:pt x="22" y="719"/>
                  </a:lnTo>
                  <a:lnTo>
                    <a:pt x="25" y="718"/>
                  </a:lnTo>
                  <a:lnTo>
                    <a:pt x="19" y="712"/>
                  </a:lnTo>
                  <a:lnTo>
                    <a:pt x="20" y="712"/>
                  </a:lnTo>
                  <a:lnTo>
                    <a:pt x="22" y="711"/>
                  </a:lnTo>
                  <a:lnTo>
                    <a:pt x="24" y="710"/>
                  </a:lnTo>
                  <a:lnTo>
                    <a:pt x="24" y="707"/>
                  </a:lnTo>
                  <a:lnTo>
                    <a:pt x="25" y="706"/>
                  </a:lnTo>
                  <a:lnTo>
                    <a:pt x="25" y="705"/>
                  </a:lnTo>
                  <a:lnTo>
                    <a:pt x="26" y="703"/>
                  </a:lnTo>
                  <a:lnTo>
                    <a:pt x="27" y="703"/>
                  </a:lnTo>
                  <a:lnTo>
                    <a:pt x="29" y="705"/>
                  </a:lnTo>
                  <a:lnTo>
                    <a:pt x="30" y="706"/>
                  </a:lnTo>
                  <a:lnTo>
                    <a:pt x="21" y="697"/>
                  </a:lnTo>
                  <a:lnTo>
                    <a:pt x="27" y="691"/>
                  </a:lnTo>
                  <a:lnTo>
                    <a:pt x="29" y="687"/>
                  </a:lnTo>
                  <a:lnTo>
                    <a:pt x="30" y="682"/>
                  </a:lnTo>
                  <a:lnTo>
                    <a:pt x="30" y="679"/>
                  </a:lnTo>
                  <a:lnTo>
                    <a:pt x="29" y="674"/>
                  </a:lnTo>
                  <a:lnTo>
                    <a:pt x="29" y="669"/>
                  </a:lnTo>
                  <a:lnTo>
                    <a:pt x="27" y="664"/>
                  </a:lnTo>
                  <a:lnTo>
                    <a:pt x="27" y="659"/>
                  </a:lnTo>
                  <a:lnTo>
                    <a:pt x="26" y="654"/>
                  </a:lnTo>
                  <a:lnTo>
                    <a:pt x="26" y="649"/>
                  </a:lnTo>
                  <a:lnTo>
                    <a:pt x="27" y="644"/>
                  </a:lnTo>
                  <a:lnTo>
                    <a:pt x="30" y="644"/>
                  </a:lnTo>
                  <a:lnTo>
                    <a:pt x="30" y="629"/>
                  </a:lnTo>
                  <a:lnTo>
                    <a:pt x="33" y="629"/>
                  </a:lnTo>
                  <a:lnTo>
                    <a:pt x="32" y="625"/>
                  </a:lnTo>
                  <a:lnTo>
                    <a:pt x="32" y="620"/>
                  </a:lnTo>
                  <a:lnTo>
                    <a:pt x="33" y="616"/>
                  </a:lnTo>
                  <a:lnTo>
                    <a:pt x="35" y="611"/>
                  </a:lnTo>
                  <a:lnTo>
                    <a:pt x="36" y="606"/>
                  </a:lnTo>
                  <a:lnTo>
                    <a:pt x="36" y="599"/>
                  </a:lnTo>
                  <a:lnTo>
                    <a:pt x="36" y="595"/>
                  </a:lnTo>
                  <a:lnTo>
                    <a:pt x="35" y="590"/>
                  </a:lnTo>
                  <a:lnTo>
                    <a:pt x="32" y="585"/>
                  </a:lnTo>
                  <a:lnTo>
                    <a:pt x="27" y="581"/>
                  </a:lnTo>
                  <a:lnTo>
                    <a:pt x="29" y="580"/>
                  </a:lnTo>
                  <a:lnTo>
                    <a:pt x="29" y="578"/>
                  </a:lnTo>
                  <a:lnTo>
                    <a:pt x="29" y="577"/>
                  </a:lnTo>
                  <a:lnTo>
                    <a:pt x="29" y="576"/>
                  </a:lnTo>
                  <a:lnTo>
                    <a:pt x="29" y="573"/>
                  </a:lnTo>
                  <a:lnTo>
                    <a:pt x="29" y="572"/>
                  </a:lnTo>
                  <a:lnTo>
                    <a:pt x="29" y="571"/>
                  </a:lnTo>
                  <a:lnTo>
                    <a:pt x="29" y="570"/>
                  </a:lnTo>
                  <a:lnTo>
                    <a:pt x="31" y="570"/>
                  </a:lnTo>
                  <a:lnTo>
                    <a:pt x="33" y="570"/>
                  </a:lnTo>
                  <a:lnTo>
                    <a:pt x="35" y="571"/>
                  </a:lnTo>
                  <a:lnTo>
                    <a:pt x="36" y="572"/>
                  </a:lnTo>
                  <a:lnTo>
                    <a:pt x="36" y="573"/>
                  </a:lnTo>
                  <a:lnTo>
                    <a:pt x="36" y="575"/>
                  </a:lnTo>
                  <a:lnTo>
                    <a:pt x="36" y="576"/>
                  </a:lnTo>
                  <a:lnTo>
                    <a:pt x="37" y="572"/>
                  </a:lnTo>
                  <a:lnTo>
                    <a:pt x="37" y="567"/>
                  </a:lnTo>
                  <a:lnTo>
                    <a:pt x="36" y="564"/>
                  </a:lnTo>
                  <a:lnTo>
                    <a:pt x="35" y="560"/>
                  </a:lnTo>
                  <a:lnTo>
                    <a:pt x="35" y="556"/>
                  </a:lnTo>
                  <a:lnTo>
                    <a:pt x="33" y="552"/>
                  </a:lnTo>
                  <a:lnTo>
                    <a:pt x="33" y="549"/>
                  </a:lnTo>
                  <a:lnTo>
                    <a:pt x="35" y="545"/>
                  </a:lnTo>
                  <a:lnTo>
                    <a:pt x="37" y="543"/>
                  </a:lnTo>
                  <a:lnTo>
                    <a:pt x="42" y="540"/>
                  </a:lnTo>
                  <a:lnTo>
                    <a:pt x="45" y="543"/>
                  </a:lnTo>
                  <a:lnTo>
                    <a:pt x="46" y="545"/>
                  </a:lnTo>
                  <a:lnTo>
                    <a:pt x="46" y="549"/>
                  </a:lnTo>
                  <a:lnTo>
                    <a:pt x="46" y="551"/>
                  </a:lnTo>
                  <a:lnTo>
                    <a:pt x="46" y="554"/>
                  </a:lnTo>
                  <a:lnTo>
                    <a:pt x="46" y="556"/>
                  </a:lnTo>
                  <a:lnTo>
                    <a:pt x="46" y="559"/>
                  </a:lnTo>
                  <a:lnTo>
                    <a:pt x="47" y="560"/>
                  </a:lnTo>
                  <a:lnTo>
                    <a:pt x="50" y="562"/>
                  </a:lnTo>
                  <a:lnTo>
                    <a:pt x="55" y="564"/>
                  </a:lnTo>
                  <a:lnTo>
                    <a:pt x="53" y="562"/>
                  </a:lnTo>
                  <a:lnTo>
                    <a:pt x="53" y="560"/>
                  </a:lnTo>
                  <a:lnTo>
                    <a:pt x="55" y="560"/>
                  </a:lnTo>
                  <a:lnTo>
                    <a:pt x="56" y="559"/>
                  </a:lnTo>
                  <a:lnTo>
                    <a:pt x="58" y="559"/>
                  </a:lnTo>
                  <a:lnTo>
                    <a:pt x="61" y="559"/>
                  </a:lnTo>
                  <a:lnTo>
                    <a:pt x="63" y="560"/>
                  </a:lnTo>
                  <a:lnTo>
                    <a:pt x="66" y="561"/>
                  </a:lnTo>
                  <a:lnTo>
                    <a:pt x="67" y="562"/>
                  </a:lnTo>
                  <a:lnTo>
                    <a:pt x="69" y="564"/>
                  </a:lnTo>
                  <a:lnTo>
                    <a:pt x="66" y="566"/>
                  </a:lnTo>
                  <a:lnTo>
                    <a:pt x="61" y="566"/>
                  </a:lnTo>
                  <a:lnTo>
                    <a:pt x="57" y="567"/>
                  </a:lnTo>
                  <a:lnTo>
                    <a:pt x="55" y="569"/>
                  </a:lnTo>
                  <a:lnTo>
                    <a:pt x="52" y="571"/>
                  </a:lnTo>
                  <a:lnTo>
                    <a:pt x="50" y="573"/>
                  </a:lnTo>
                  <a:lnTo>
                    <a:pt x="48" y="576"/>
                  </a:lnTo>
                  <a:lnTo>
                    <a:pt x="48" y="580"/>
                  </a:lnTo>
                  <a:lnTo>
                    <a:pt x="48" y="582"/>
                  </a:lnTo>
                  <a:lnTo>
                    <a:pt x="50" y="585"/>
                  </a:lnTo>
                  <a:lnTo>
                    <a:pt x="51" y="587"/>
                  </a:lnTo>
                  <a:lnTo>
                    <a:pt x="45" y="587"/>
                  </a:lnTo>
                  <a:lnTo>
                    <a:pt x="45" y="590"/>
                  </a:lnTo>
                  <a:lnTo>
                    <a:pt x="45" y="591"/>
                  </a:lnTo>
                  <a:lnTo>
                    <a:pt x="45" y="593"/>
                  </a:lnTo>
                  <a:lnTo>
                    <a:pt x="46" y="595"/>
                  </a:lnTo>
                  <a:lnTo>
                    <a:pt x="47" y="597"/>
                  </a:lnTo>
                  <a:lnTo>
                    <a:pt x="48" y="598"/>
                  </a:lnTo>
                  <a:lnTo>
                    <a:pt x="50" y="599"/>
                  </a:lnTo>
                  <a:lnTo>
                    <a:pt x="51" y="601"/>
                  </a:lnTo>
                  <a:lnTo>
                    <a:pt x="52" y="601"/>
                  </a:lnTo>
                  <a:lnTo>
                    <a:pt x="55" y="602"/>
                  </a:lnTo>
                  <a:lnTo>
                    <a:pt x="55" y="585"/>
                  </a:lnTo>
                  <a:lnTo>
                    <a:pt x="57" y="585"/>
                  </a:lnTo>
                  <a:lnTo>
                    <a:pt x="55" y="572"/>
                  </a:lnTo>
                  <a:lnTo>
                    <a:pt x="58" y="570"/>
                  </a:lnTo>
                  <a:lnTo>
                    <a:pt x="62" y="567"/>
                  </a:lnTo>
                  <a:lnTo>
                    <a:pt x="66" y="567"/>
                  </a:lnTo>
                  <a:lnTo>
                    <a:pt x="68" y="567"/>
                  </a:lnTo>
                  <a:lnTo>
                    <a:pt x="69" y="567"/>
                  </a:lnTo>
                  <a:lnTo>
                    <a:pt x="71" y="566"/>
                  </a:lnTo>
                  <a:lnTo>
                    <a:pt x="72" y="566"/>
                  </a:lnTo>
                  <a:lnTo>
                    <a:pt x="72" y="564"/>
                  </a:lnTo>
                  <a:lnTo>
                    <a:pt x="72" y="560"/>
                  </a:lnTo>
                  <a:lnTo>
                    <a:pt x="72" y="555"/>
                  </a:lnTo>
                  <a:lnTo>
                    <a:pt x="69" y="557"/>
                  </a:lnTo>
                  <a:lnTo>
                    <a:pt x="66" y="555"/>
                  </a:lnTo>
                  <a:lnTo>
                    <a:pt x="74" y="543"/>
                  </a:lnTo>
                  <a:lnTo>
                    <a:pt x="77" y="544"/>
                  </a:lnTo>
                  <a:lnTo>
                    <a:pt x="79" y="546"/>
                  </a:lnTo>
                  <a:lnTo>
                    <a:pt x="81" y="549"/>
                  </a:lnTo>
                  <a:lnTo>
                    <a:pt x="82" y="551"/>
                  </a:lnTo>
                  <a:lnTo>
                    <a:pt x="83" y="554"/>
                  </a:lnTo>
                  <a:lnTo>
                    <a:pt x="83" y="556"/>
                  </a:lnTo>
                  <a:lnTo>
                    <a:pt x="84" y="559"/>
                  </a:lnTo>
                  <a:lnTo>
                    <a:pt x="84" y="560"/>
                  </a:lnTo>
                  <a:lnTo>
                    <a:pt x="86" y="562"/>
                  </a:lnTo>
                  <a:lnTo>
                    <a:pt x="87" y="564"/>
                  </a:lnTo>
                  <a:lnTo>
                    <a:pt x="78" y="564"/>
                  </a:lnTo>
                  <a:lnTo>
                    <a:pt x="79" y="566"/>
                  </a:lnTo>
                  <a:lnTo>
                    <a:pt x="81" y="567"/>
                  </a:lnTo>
                  <a:lnTo>
                    <a:pt x="82" y="569"/>
                  </a:lnTo>
                  <a:lnTo>
                    <a:pt x="83" y="569"/>
                  </a:lnTo>
                  <a:lnTo>
                    <a:pt x="86" y="567"/>
                  </a:lnTo>
                  <a:lnTo>
                    <a:pt x="87" y="567"/>
                  </a:lnTo>
                  <a:lnTo>
                    <a:pt x="88" y="566"/>
                  </a:lnTo>
                  <a:lnTo>
                    <a:pt x="89" y="567"/>
                  </a:lnTo>
                  <a:lnTo>
                    <a:pt x="90" y="567"/>
                  </a:lnTo>
                  <a:lnTo>
                    <a:pt x="93" y="570"/>
                  </a:lnTo>
                  <a:lnTo>
                    <a:pt x="92" y="570"/>
                  </a:lnTo>
                  <a:lnTo>
                    <a:pt x="90" y="571"/>
                  </a:lnTo>
                  <a:lnTo>
                    <a:pt x="90" y="572"/>
                  </a:lnTo>
                  <a:lnTo>
                    <a:pt x="89" y="572"/>
                  </a:lnTo>
                  <a:lnTo>
                    <a:pt x="88" y="573"/>
                  </a:lnTo>
                  <a:lnTo>
                    <a:pt x="88" y="575"/>
                  </a:lnTo>
                  <a:lnTo>
                    <a:pt x="87" y="575"/>
                  </a:lnTo>
                  <a:lnTo>
                    <a:pt x="86" y="576"/>
                  </a:lnTo>
                  <a:lnTo>
                    <a:pt x="84" y="576"/>
                  </a:lnTo>
                  <a:lnTo>
                    <a:pt x="84" y="580"/>
                  </a:lnTo>
                  <a:lnTo>
                    <a:pt x="86" y="582"/>
                  </a:lnTo>
                  <a:lnTo>
                    <a:pt x="86" y="585"/>
                  </a:lnTo>
                  <a:lnTo>
                    <a:pt x="86" y="587"/>
                  </a:lnTo>
                  <a:lnTo>
                    <a:pt x="86" y="590"/>
                  </a:lnTo>
                  <a:lnTo>
                    <a:pt x="87" y="592"/>
                  </a:lnTo>
                  <a:lnTo>
                    <a:pt x="87" y="593"/>
                  </a:lnTo>
                  <a:lnTo>
                    <a:pt x="89" y="596"/>
                  </a:lnTo>
                  <a:lnTo>
                    <a:pt x="92" y="597"/>
                  </a:lnTo>
                  <a:lnTo>
                    <a:pt x="95" y="599"/>
                  </a:lnTo>
                  <a:lnTo>
                    <a:pt x="95" y="601"/>
                  </a:lnTo>
                  <a:lnTo>
                    <a:pt x="95" y="603"/>
                  </a:lnTo>
                  <a:lnTo>
                    <a:pt x="94" y="604"/>
                  </a:lnTo>
                  <a:lnTo>
                    <a:pt x="94" y="606"/>
                  </a:lnTo>
                  <a:lnTo>
                    <a:pt x="93" y="607"/>
                  </a:lnTo>
                  <a:lnTo>
                    <a:pt x="93" y="608"/>
                  </a:lnTo>
                  <a:lnTo>
                    <a:pt x="92" y="609"/>
                  </a:lnTo>
                  <a:lnTo>
                    <a:pt x="90" y="611"/>
                  </a:lnTo>
                  <a:lnTo>
                    <a:pt x="89" y="611"/>
                  </a:lnTo>
                  <a:lnTo>
                    <a:pt x="89" y="612"/>
                  </a:lnTo>
                  <a:lnTo>
                    <a:pt x="92" y="612"/>
                  </a:lnTo>
                  <a:lnTo>
                    <a:pt x="93" y="614"/>
                  </a:lnTo>
                  <a:lnTo>
                    <a:pt x="94" y="616"/>
                  </a:lnTo>
                  <a:lnTo>
                    <a:pt x="94" y="618"/>
                  </a:lnTo>
                  <a:lnTo>
                    <a:pt x="94" y="620"/>
                  </a:lnTo>
                  <a:lnTo>
                    <a:pt x="94" y="622"/>
                  </a:lnTo>
                  <a:lnTo>
                    <a:pt x="94" y="624"/>
                  </a:lnTo>
                  <a:lnTo>
                    <a:pt x="95" y="627"/>
                  </a:lnTo>
                  <a:lnTo>
                    <a:pt x="97" y="628"/>
                  </a:lnTo>
                  <a:lnTo>
                    <a:pt x="99" y="629"/>
                  </a:lnTo>
                  <a:lnTo>
                    <a:pt x="93" y="635"/>
                  </a:lnTo>
                  <a:lnTo>
                    <a:pt x="92" y="635"/>
                  </a:lnTo>
                  <a:lnTo>
                    <a:pt x="90" y="635"/>
                  </a:lnTo>
                  <a:lnTo>
                    <a:pt x="90" y="634"/>
                  </a:lnTo>
                  <a:lnTo>
                    <a:pt x="89" y="634"/>
                  </a:lnTo>
                  <a:lnTo>
                    <a:pt x="89" y="633"/>
                  </a:lnTo>
                  <a:lnTo>
                    <a:pt x="88" y="633"/>
                  </a:lnTo>
                  <a:lnTo>
                    <a:pt x="89" y="634"/>
                  </a:lnTo>
                  <a:lnTo>
                    <a:pt x="90" y="635"/>
                  </a:lnTo>
                  <a:lnTo>
                    <a:pt x="90" y="638"/>
                  </a:lnTo>
                  <a:lnTo>
                    <a:pt x="92" y="639"/>
                  </a:lnTo>
                  <a:lnTo>
                    <a:pt x="92" y="642"/>
                  </a:lnTo>
                  <a:lnTo>
                    <a:pt x="92" y="643"/>
                  </a:lnTo>
                  <a:lnTo>
                    <a:pt x="92" y="645"/>
                  </a:lnTo>
                  <a:lnTo>
                    <a:pt x="90" y="646"/>
                  </a:lnTo>
                  <a:lnTo>
                    <a:pt x="89" y="649"/>
                  </a:lnTo>
                  <a:lnTo>
                    <a:pt x="87" y="650"/>
                  </a:lnTo>
                  <a:lnTo>
                    <a:pt x="95" y="653"/>
                  </a:lnTo>
                  <a:lnTo>
                    <a:pt x="95" y="654"/>
                  </a:lnTo>
                  <a:lnTo>
                    <a:pt x="95" y="655"/>
                  </a:lnTo>
                  <a:lnTo>
                    <a:pt x="94" y="656"/>
                  </a:lnTo>
                  <a:lnTo>
                    <a:pt x="94" y="658"/>
                  </a:lnTo>
                  <a:lnTo>
                    <a:pt x="93" y="658"/>
                  </a:lnTo>
                  <a:lnTo>
                    <a:pt x="90" y="659"/>
                  </a:lnTo>
                  <a:lnTo>
                    <a:pt x="89" y="659"/>
                  </a:lnTo>
                  <a:lnTo>
                    <a:pt x="88" y="659"/>
                  </a:lnTo>
                  <a:lnTo>
                    <a:pt x="87" y="659"/>
                  </a:lnTo>
                  <a:lnTo>
                    <a:pt x="84" y="659"/>
                  </a:lnTo>
                  <a:lnTo>
                    <a:pt x="95" y="661"/>
                  </a:lnTo>
                  <a:lnTo>
                    <a:pt x="92" y="665"/>
                  </a:lnTo>
                  <a:lnTo>
                    <a:pt x="89" y="669"/>
                  </a:lnTo>
                  <a:lnTo>
                    <a:pt x="88" y="672"/>
                  </a:lnTo>
                  <a:lnTo>
                    <a:pt x="88" y="676"/>
                  </a:lnTo>
                  <a:lnTo>
                    <a:pt x="89" y="681"/>
                  </a:lnTo>
                  <a:lnTo>
                    <a:pt x="89" y="685"/>
                  </a:lnTo>
                  <a:lnTo>
                    <a:pt x="89" y="689"/>
                  </a:lnTo>
                  <a:lnTo>
                    <a:pt x="89" y="692"/>
                  </a:lnTo>
                  <a:lnTo>
                    <a:pt x="88" y="695"/>
                  </a:lnTo>
                  <a:lnTo>
                    <a:pt x="84" y="697"/>
                  </a:lnTo>
                  <a:lnTo>
                    <a:pt x="87" y="697"/>
                  </a:lnTo>
                  <a:lnTo>
                    <a:pt x="87" y="700"/>
                  </a:lnTo>
                  <a:lnTo>
                    <a:pt x="87" y="702"/>
                  </a:lnTo>
                  <a:lnTo>
                    <a:pt x="87" y="705"/>
                  </a:lnTo>
                  <a:lnTo>
                    <a:pt x="86" y="707"/>
                  </a:lnTo>
                  <a:lnTo>
                    <a:pt x="86" y="708"/>
                  </a:lnTo>
                  <a:lnTo>
                    <a:pt x="84" y="711"/>
                  </a:lnTo>
                  <a:lnTo>
                    <a:pt x="84" y="713"/>
                  </a:lnTo>
                  <a:lnTo>
                    <a:pt x="83" y="716"/>
                  </a:lnTo>
                  <a:lnTo>
                    <a:pt x="83" y="719"/>
                  </a:lnTo>
                  <a:lnTo>
                    <a:pt x="84" y="724"/>
                  </a:lnTo>
                  <a:lnTo>
                    <a:pt x="81" y="721"/>
                  </a:lnTo>
                  <a:lnTo>
                    <a:pt x="82" y="724"/>
                  </a:lnTo>
                  <a:lnTo>
                    <a:pt x="83" y="728"/>
                  </a:lnTo>
                  <a:lnTo>
                    <a:pt x="83" y="733"/>
                  </a:lnTo>
                  <a:lnTo>
                    <a:pt x="83" y="738"/>
                  </a:lnTo>
                  <a:lnTo>
                    <a:pt x="83" y="743"/>
                  </a:lnTo>
                  <a:lnTo>
                    <a:pt x="83" y="747"/>
                  </a:lnTo>
                  <a:lnTo>
                    <a:pt x="84" y="752"/>
                  </a:lnTo>
                  <a:lnTo>
                    <a:pt x="84" y="754"/>
                  </a:lnTo>
                  <a:lnTo>
                    <a:pt x="86" y="758"/>
                  </a:lnTo>
                  <a:lnTo>
                    <a:pt x="87" y="759"/>
                  </a:lnTo>
                  <a:lnTo>
                    <a:pt x="93" y="731"/>
                  </a:lnTo>
                  <a:lnTo>
                    <a:pt x="99" y="701"/>
                  </a:lnTo>
                  <a:lnTo>
                    <a:pt x="105" y="671"/>
                  </a:lnTo>
                  <a:lnTo>
                    <a:pt x="112" y="642"/>
                  </a:lnTo>
                  <a:lnTo>
                    <a:pt x="116" y="611"/>
                  </a:lnTo>
                  <a:lnTo>
                    <a:pt x="121" y="578"/>
                  </a:lnTo>
                  <a:lnTo>
                    <a:pt x="126" y="546"/>
                  </a:lnTo>
                  <a:lnTo>
                    <a:pt x="131" y="515"/>
                  </a:lnTo>
                  <a:lnTo>
                    <a:pt x="135" y="483"/>
                  </a:lnTo>
                  <a:lnTo>
                    <a:pt x="138" y="451"/>
                  </a:lnTo>
                  <a:lnTo>
                    <a:pt x="135" y="408"/>
                  </a:lnTo>
                  <a:lnTo>
                    <a:pt x="134" y="366"/>
                  </a:lnTo>
                  <a:lnTo>
                    <a:pt x="133" y="325"/>
                  </a:lnTo>
                  <a:lnTo>
                    <a:pt x="131" y="287"/>
                  </a:lnTo>
                  <a:lnTo>
                    <a:pt x="130" y="248"/>
                  </a:lnTo>
                  <a:lnTo>
                    <a:pt x="128" y="210"/>
                  </a:lnTo>
                  <a:lnTo>
                    <a:pt x="124" y="171"/>
                  </a:lnTo>
                  <a:lnTo>
                    <a:pt x="119" y="133"/>
                  </a:lnTo>
                  <a:lnTo>
                    <a:pt x="113" y="92"/>
                  </a:lnTo>
                  <a:lnTo>
                    <a:pt x="104" y="50"/>
                  </a:lnTo>
                  <a:lnTo>
                    <a:pt x="98" y="43"/>
                  </a:lnTo>
                  <a:lnTo>
                    <a:pt x="90" y="37"/>
                  </a:lnTo>
                  <a:lnTo>
                    <a:pt x="82" y="32"/>
                  </a:lnTo>
                  <a:lnTo>
                    <a:pt x="72" y="27"/>
                  </a:lnTo>
                  <a:lnTo>
                    <a:pt x="61" y="23"/>
                  </a:lnTo>
                  <a:lnTo>
                    <a:pt x="51" y="19"/>
                  </a:lnTo>
                  <a:lnTo>
                    <a:pt x="41" y="16"/>
                  </a:lnTo>
                  <a:lnTo>
                    <a:pt x="31" y="11"/>
                  </a:lnTo>
                  <a:lnTo>
                    <a:pt x="22" y="6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4" y="7"/>
                  </a:lnTo>
                  <a:lnTo>
                    <a:pt x="15" y="8"/>
                  </a:lnTo>
                  <a:lnTo>
                    <a:pt x="16" y="9"/>
                  </a:lnTo>
                  <a:lnTo>
                    <a:pt x="17" y="11"/>
                  </a:lnTo>
                  <a:lnTo>
                    <a:pt x="19" y="12"/>
                  </a:lnTo>
                  <a:lnTo>
                    <a:pt x="19" y="11"/>
                  </a:lnTo>
                  <a:close/>
                  <a:moveTo>
                    <a:pt x="33" y="596"/>
                  </a:moveTo>
                  <a:lnTo>
                    <a:pt x="32" y="597"/>
                  </a:lnTo>
                  <a:lnTo>
                    <a:pt x="31" y="597"/>
                  </a:lnTo>
                  <a:lnTo>
                    <a:pt x="31" y="598"/>
                  </a:lnTo>
                  <a:lnTo>
                    <a:pt x="31" y="599"/>
                  </a:lnTo>
                  <a:lnTo>
                    <a:pt x="30" y="601"/>
                  </a:lnTo>
                  <a:lnTo>
                    <a:pt x="30" y="602"/>
                  </a:lnTo>
                  <a:lnTo>
                    <a:pt x="30" y="603"/>
                  </a:lnTo>
                  <a:lnTo>
                    <a:pt x="30" y="604"/>
                  </a:lnTo>
                  <a:lnTo>
                    <a:pt x="30" y="606"/>
                  </a:lnTo>
                  <a:lnTo>
                    <a:pt x="27" y="596"/>
                  </a:lnTo>
                  <a:lnTo>
                    <a:pt x="33" y="596"/>
                  </a:lnTo>
                  <a:close/>
                  <a:moveTo>
                    <a:pt x="45" y="531"/>
                  </a:moveTo>
                  <a:lnTo>
                    <a:pt x="40" y="522"/>
                  </a:lnTo>
                  <a:lnTo>
                    <a:pt x="45" y="522"/>
                  </a:lnTo>
                  <a:lnTo>
                    <a:pt x="45" y="531"/>
                  </a:lnTo>
                  <a:close/>
                  <a:moveTo>
                    <a:pt x="63" y="540"/>
                  </a:moveTo>
                  <a:lnTo>
                    <a:pt x="62" y="536"/>
                  </a:lnTo>
                  <a:lnTo>
                    <a:pt x="62" y="535"/>
                  </a:lnTo>
                  <a:lnTo>
                    <a:pt x="61" y="534"/>
                  </a:lnTo>
                  <a:lnTo>
                    <a:pt x="59" y="534"/>
                  </a:lnTo>
                  <a:lnTo>
                    <a:pt x="58" y="534"/>
                  </a:lnTo>
                  <a:lnTo>
                    <a:pt x="57" y="534"/>
                  </a:lnTo>
                  <a:lnTo>
                    <a:pt x="57" y="533"/>
                  </a:lnTo>
                  <a:lnTo>
                    <a:pt x="57" y="531"/>
                  </a:lnTo>
                  <a:lnTo>
                    <a:pt x="59" y="528"/>
                  </a:lnTo>
                  <a:lnTo>
                    <a:pt x="61" y="529"/>
                  </a:lnTo>
                  <a:lnTo>
                    <a:pt x="63" y="529"/>
                  </a:lnTo>
                  <a:lnTo>
                    <a:pt x="64" y="530"/>
                  </a:lnTo>
                  <a:lnTo>
                    <a:pt x="64" y="531"/>
                  </a:lnTo>
                  <a:lnTo>
                    <a:pt x="64" y="533"/>
                  </a:lnTo>
                  <a:lnTo>
                    <a:pt x="64" y="534"/>
                  </a:lnTo>
                  <a:lnTo>
                    <a:pt x="64" y="535"/>
                  </a:lnTo>
                  <a:lnTo>
                    <a:pt x="64" y="536"/>
                  </a:lnTo>
                  <a:lnTo>
                    <a:pt x="63" y="538"/>
                  </a:lnTo>
                  <a:lnTo>
                    <a:pt x="63" y="540"/>
                  </a:lnTo>
                  <a:close/>
                  <a:moveTo>
                    <a:pt x="57" y="519"/>
                  </a:moveTo>
                  <a:lnTo>
                    <a:pt x="66" y="519"/>
                  </a:lnTo>
                  <a:lnTo>
                    <a:pt x="72" y="525"/>
                  </a:lnTo>
                  <a:lnTo>
                    <a:pt x="57" y="519"/>
                  </a:lnTo>
                  <a:close/>
                  <a:moveTo>
                    <a:pt x="63" y="510"/>
                  </a:moveTo>
                  <a:lnTo>
                    <a:pt x="63" y="496"/>
                  </a:lnTo>
                  <a:lnTo>
                    <a:pt x="66" y="496"/>
                  </a:lnTo>
                  <a:lnTo>
                    <a:pt x="66" y="497"/>
                  </a:lnTo>
                  <a:lnTo>
                    <a:pt x="66" y="498"/>
                  </a:lnTo>
                  <a:lnTo>
                    <a:pt x="66" y="499"/>
                  </a:lnTo>
                  <a:lnTo>
                    <a:pt x="66" y="501"/>
                  </a:lnTo>
                  <a:lnTo>
                    <a:pt x="67" y="502"/>
                  </a:lnTo>
                  <a:lnTo>
                    <a:pt x="67" y="503"/>
                  </a:lnTo>
                  <a:lnTo>
                    <a:pt x="68" y="504"/>
                  </a:lnTo>
                  <a:lnTo>
                    <a:pt x="69" y="504"/>
                  </a:lnTo>
                  <a:lnTo>
                    <a:pt x="72" y="502"/>
                  </a:lnTo>
                  <a:lnTo>
                    <a:pt x="66" y="510"/>
                  </a:lnTo>
                  <a:lnTo>
                    <a:pt x="63" y="510"/>
                  </a:lnTo>
                  <a:close/>
                  <a:moveTo>
                    <a:pt x="72" y="534"/>
                  </a:moveTo>
                  <a:lnTo>
                    <a:pt x="78" y="531"/>
                  </a:lnTo>
                  <a:lnTo>
                    <a:pt x="74" y="536"/>
                  </a:lnTo>
                  <a:lnTo>
                    <a:pt x="84" y="543"/>
                  </a:lnTo>
                  <a:lnTo>
                    <a:pt x="82" y="543"/>
                  </a:lnTo>
                  <a:lnTo>
                    <a:pt x="81" y="543"/>
                  </a:lnTo>
                  <a:lnTo>
                    <a:pt x="78" y="543"/>
                  </a:lnTo>
                  <a:lnTo>
                    <a:pt x="76" y="543"/>
                  </a:lnTo>
                  <a:lnTo>
                    <a:pt x="74" y="541"/>
                  </a:lnTo>
                  <a:lnTo>
                    <a:pt x="73" y="540"/>
                  </a:lnTo>
                  <a:lnTo>
                    <a:pt x="72" y="539"/>
                  </a:lnTo>
                  <a:lnTo>
                    <a:pt x="71" y="538"/>
                  </a:lnTo>
                  <a:lnTo>
                    <a:pt x="71" y="536"/>
                  </a:lnTo>
                  <a:lnTo>
                    <a:pt x="72" y="534"/>
                  </a:lnTo>
                  <a:close/>
                  <a:moveTo>
                    <a:pt x="30" y="171"/>
                  </a:moveTo>
                  <a:lnTo>
                    <a:pt x="36" y="178"/>
                  </a:lnTo>
                  <a:lnTo>
                    <a:pt x="40" y="165"/>
                  </a:lnTo>
                  <a:lnTo>
                    <a:pt x="27" y="163"/>
                  </a:lnTo>
                  <a:lnTo>
                    <a:pt x="30" y="160"/>
                  </a:lnTo>
                  <a:lnTo>
                    <a:pt x="32" y="159"/>
                  </a:lnTo>
                  <a:lnTo>
                    <a:pt x="32" y="157"/>
                  </a:lnTo>
                  <a:lnTo>
                    <a:pt x="33" y="155"/>
                  </a:lnTo>
                  <a:lnTo>
                    <a:pt x="33" y="153"/>
                  </a:lnTo>
                  <a:lnTo>
                    <a:pt x="35" y="152"/>
                  </a:lnTo>
                  <a:lnTo>
                    <a:pt x="35" y="150"/>
                  </a:lnTo>
                  <a:lnTo>
                    <a:pt x="36" y="149"/>
                  </a:lnTo>
                  <a:lnTo>
                    <a:pt x="38" y="148"/>
                  </a:lnTo>
                  <a:lnTo>
                    <a:pt x="42" y="148"/>
                  </a:lnTo>
                  <a:lnTo>
                    <a:pt x="38" y="148"/>
                  </a:lnTo>
                  <a:lnTo>
                    <a:pt x="36" y="147"/>
                  </a:lnTo>
                  <a:lnTo>
                    <a:pt x="33" y="145"/>
                  </a:lnTo>
                  <a:lnTo>
                    <a:pt x="33" y="143"/>
                  </a:lnTo>
                  <a:lnTo>
                    <a:pt x="33" y="141"/>
                  </a:lnTo>
                  <a:lnTo>
                    <a:pt x="33" y="138"/>
                  </a:lnTo>
                  <a:lnTo>
                    <a:pt x="32" y="136"/>
                  </a:lnTo>
                  <a:lnTo>
                    <a:pt x="32" y="132"/>
                  </a:lnTo>
                  <a:lnTo>
                    <a:pt x="30" y="129"/>
                  </a:lnTo>
                  <a:lnTo>
                    <a:pt x="27" y="127"/>
                  </a:lnTo>
                  <a:lnTo>
                    <a:pt x="29" y="124"/>
                  </a:lnTo>
                  <a:lnTo>
                    <a:pt x="30" y="123"/>
                  </a:lnTo>
                  <a:lnTo>
                    <a:pt x="31" y="122"/>
                  </a:lnTo>
                  <a:lnTo>
                    <a:pt x="33" y="121"/>
                  </a:lnTo>
                  <a:lnTo>
                    <a:pt x="36" y="120"/>
                  </a:lnTo>
                  <a:lnTo>
                    <a:pt x="37" y="120"/>
                  </a:lnTo>
                  <a:lnTo>
                    <a:pt x="40" y="120"/>
                  </a:lnTo>
                  <a:lnTo>
                    <a:pt x="41" y="121"/>
                  </a:lnTo>
                  <a:lnTo>
                    <a:pt x="43" y="122"/>
                  </a:lnTo>
                  <a:lnTo>
                    <a:pt x="45" y="124"/>
                  </a:lnTo>
                  <a:lnTo>
                    <a:pt x="46" y="123"/>
                  </a:lnTo>
                  <a:lnTo>
                    <a:pt x="46" y="122"/>
                  </a:lnTo>
                  <a:lnTo>
                    <a:pt x="46" y="121"/>
                  </a:lnTo>
                  <a:lnTo>
                    <a:pt x="46" y="118"/>
                  </a:lnTo>
                  <a:lnTo>
                    <a:pt x="46" y="117"/>
                  </a:lnTo>
                  <a:lnTo>
                    <a:pt x="45" y="116"/>
                  </a:lnTo>
                  <a:lnTo>
                    <a:pt x="45" y="113"/>
                  </a:lnTo>
                  <a:lnTo>
                    <a:pt x="43" y="112"/>
                  </a:lnTo>
                  <a:lnTo>
                    <a:pt x="43" y="111"/>
                  </a:lnTo>
                  <a:lnTo>
                    <a:pt x="42" y="110"/>
                  </a:lnTo>
                  <a:lnTo>
                    <a:pt x="51" y="106"/>
                  </a:lnTo>
                  <a:lnTo>
                    <a:pt x="51" y="107"/>
                  </a:lnTo>
                  <a:lnTo>
                    <a:pt x="51" y="108"/>
                  </a:lnTo>
                  <a:lnTo>
                    <a:pt x="51" y="110"/>
                  </a:lnTo>
                  <a:lnTo>
                    <a:pt x="50" y="111"/>
                  </a:lnTo>
                  <a:lnTo>
                    <a:pt x="48" y="112"/>
                  </a:lnTo>
                  <a:lnTo>
                    <a:pt x="51" y="116"/>
                  </a:lnTo>
                  <a:lnTo>
                    <a:pt x="55" y="113"/>
                  </a:lnTo>
                  <a:lnTo>
                    <a:pt x="57" y="111"/>
                  </a:lnTo>
                  <a:lnTo>
                    <a:pt x="59" y="107"/>
                  </a:lnTo>
                  <a:lnTo>
                    <a:pt x="61" y="105"/>
                  </a:lnTo>
                  <a:lnTo>
                    <a:pt x="62" y="102"/>
                  </a:lnTo>
                  <a:lnTo>
                    <a:pt x="63" y="100"/>
                  </a:lnTo>
                  <a:lnTo>
                    <a:pt x="64" y="98"/>
                  </a:lnTo>
                  <a:lnTo>
                    <a:pt x="67" y="97"/>
                  </a:lnTo>
                  <a:lnTo>
                    <a:pt x="69" y="98"/>
                  </a:lnTo>
                  <a:lnTo>
                    <a:pt x="74" y="101"/>
                  </a:lnTo>
                  <a:lnTo>
                    <a:pt x="74" y="105"/>
                  </a:lnTo>
                  <a:lnTo>
                    <a:pt x="76" y="108"/>
                  </a:lnTo>
                  <a:lnTo>
                    <a:pt x="78" y="111"/>
                  </a:lnTo>
                  <a:lnTo>
                    <a:pt x="81" y="113"/>
                  </a:lnTo>
                  <a:lnTo>
                    <a:pt x="84" y="115"/>
                  </a:lnTo>
                  <a:lnTo>
                    <a:pt x="88" y="116"/>
                  </a:lnTo>
                  <a:lnTo>
                    <a:pt x="92" y="117"/>
                  </a:lnTo>
                  <a:lnTo>
                    <a:pt x="97" y="118"/>
                  </a:lnTo>
                  <a:lnTo>
                    <a:pt x="100" y="118"/>
                  </a:lnTo>
                  <a:lnTo>
                    <a:pt x="104" y="118"/>
                  </a:lnTo>
                  <a:lnTo>
                    <a:pt x="105" y="124"/>
                  </a:lnTo>
                  <a:lnTo>
                    <a:pt x="107" y="129"/>
                  </a:lnTo>
                  <a:lnTo>
                    <a:pt x="107" y="136"/>
                  </a:lnTo>
                  <a:lnTo>
                    <a:pt x="107" y="141"/>
                  </a:lnTo>
                  <a:lnTo>
                    <a:pt x="107" y="147"/>
                  </a:lnTo>
                  <a:lnTo>
                    <a:pt x="107" y="152"/>
                  </a:lnTo>
                  <a:lnTo>
                    <a:pt x="108" y="157"/>
                  </a:lnTo>
                  <a:lnTo>
                    <a:pt x="109" y="162"/>
                  </a:lnTo>
                  <a:lnTo>
                    <a:pt x="110" y="167"/>
                  </a:lnTo>
                  <a:lnTo>
                    <a:pt x="114" y="171"/>
                  </a:lnTo>
                  <a:lnTo>
                    <a:pt x="113" y="175"/>
                  </a:lnTo>
                  <a:lnTo>
                    <a:pt x="112" y="180"/>
                  </a:lnTo>
                  <a:lnTo>
                    <a:pt x="110" y="185"/>
                  </a:lnTo>
                  <a:lnTo>
                    <a:pt x="108" y="190"/>
                  </a:lnTo>
                  <a:lnTo>
                    <a:pt x="105" y="194"/>
                  </a:lnTo>
                  <a:lnTo>
                    <a:pt x="103" y="199"/>
                  </a:lnTo>
                  <a:lnTo>
                    <a:pt x="100" y="204"/>
                  </a:lnTo>
                  <a:lnTo>
                    <a:pt x="97" y="207"/>
                  </a:lnTo>
                  <a:lnTo>
                    <a:pt x="92" y="211"/>
                  </a:lnTo>
                  <a:lnTo>
                    <a:pt x="87" y="214"/>
                  </a:lnTo>
                  <a:lnTo>
                    <a:pt x="89" y="216"/>
                  </a:lnTo>
                  <a:lnTo>
                    <a:pt x="84" y="222"/>
                  </a:lnTo>
                  <a:lnTo>
                    <a:pt x="89" y="228"/>
                  </a:lnTo>
                  <a:lnTo>
                    <a:pt x="87" y="230"/>
                  </a:lnTo>
                  <a:lnTo>
                    <a:pt x="84" y="231"/>
                  </a:lnTo>
                  <a:lnTo>
                    <a:pt x="82" y="231"/>
                  </a:lnTo>
                  <a:lnTo>
                    <a:pt x="78" y="232"/>
                  </a:lnTo>
                  <a:lnTo>
                    <a:pt x="76" y="233"/>
                  </a:lnTo>
                  <a:lnTo>
                    <a:pt x="73" y="235"/>
                  </a:lnTo>
                  <a:lnTo>
                    <a:pt x="69" y="236"/>
                  </a:lnTo>
                  <a:lnTo>
                    <a:pt x="68" y="238"/>
                  </a:lnTo>
                  <a:lnTo>
                    <a:pt x="67" y="241"/>
                  </a:lnTo>
                  <a:lnTo>
                    <a:pt x="66" y="246"/>
                  </a:lnTo>
                  <a:lnTo>
                    <a:pt x="78" y="243"/>
                  </a:lnTo>
                  <a:lnTo>
                    <a:pt x="66" y="254"/>
                  </a:lnTo>
                  <a:lnTo>
                    <a:pt x="66" y="252"/>
                  </a:lnTo>
                  <a:lnTo>
                    <a:pt x="64" y="251"/>
                  </a:lnTo>
                  <a:lnTo>
                    <a:pt x="63" y="248"/>
                  </a:lnTo>
                  <a:lnTo>
                    <a:pt x="62" y="247"/>
                  </a:lnTo>
                  <a:lnTo>
                    <a:pt x="59" y="244"/>
                  </a:lnTo>
                  <a:lnTo>
                    <a:pt x="57" y="243"/>
                  </a:lnTo>
                  <a:lnTo>
                    <a:pt x="55" y="243"/>
                  </a:lnTo>
                  <a:lnTo>
                    <a:pt x="52" y="243"/>
                  </a:lnTo>
                  <a:lnTo>
                    <a:pt x="50" y="243"/>
                  </a:lnTo>
                  <a:lnTo>
                    <a:pt x="47" y="244"/>
                  </a:lnTo>
                  <a:lnTo>
                    <a:pt x="46" y="244"/>
                  </a:lnTo>
                  <a:lnTo>
                    <a:pt x="46" y="246"/>
                  </a:lnTo>
                  <a:lnTo>
                    <a:pt x="45" y="246"/>
                  </a:lnTo>
                  <a:lnTo>
                    <a:pt x="46" y="244"/>
                  </a:lnTo>
                  <a:lnTo>
                    <a:pt x="47" y="244"/>
                  </a:lnTo>
                  <a:lnTo>
                    <a:pt x="47" y="243"/>
                  </a:lnTo>
                  <a:lnTo>
                    <a:pt x="48" y="242"/>
                  </a:lnTo>
                  <a:lnTo>
                    <a:pt x="48" y="241"/>
                  </a:lnTo>
                  <a:lnTo>
                    <a:pt x="48" y="240"/>
                  </a:lnTo>
                  <a:lnTo>
                    <a:pt x="48" y="238"/>
                  </a:lnTo>
                  <a:lnTo>
                    <a:pt x="48" y="237"/>
                  </a:lnTo>
                  <a:lnTo>
                    <a:pt x="48" y="236"/>
                  </a:lnTo>
                  <a:lnTo>
                    <a:pt x="48" y="235"/>
                  </a:lnTo>
                  <a:lnTo>
                    <a:pt x="47" y="233"/>
                  </a:lnTo>
                  <a:lnTo>
                    <a:pt x="47" y="232"/>
                  </a:lnTo>
                  <a:lnTo>
                    <a:pt x="46" y="232"/>
                  </a:lnTo>
                  <a:lnTo>
                    <a:pt x="45" y="232"/>
                  </a:lnTo>
                  <a:lnTo>
                    <a:pt x="43" y="231"/>
                  </a:lnTo>
                  <a:lnTo>
                    <a:pt x="42" y="231"/>
                  </a:lnTo>
                  <a:lnTo>
                    <a:pt x="41" y="231"/>
                  </a:lnTo>
                  <a:lnTo>
                    <a:pt x="40" y="231"/>
                  </a:lnTo>
                  <a:lnTo>
                    <a:pt x="42" y="231"/>
                  </a:lnTo>
                  <a:lnTo>
                    <a:pt x="43" y="228"/>
                  </a:lnTo>
                  <a:lnTo>
                    <a:pt x="43" y="226"/>
                  </a:lnTo>
                  <a:lnTo>
                    <a:pt x="42" y="223"/>
                  </a:lnTo>
                  <a:lnTo>
                    <a:pt x="41" y="221"/>
                  </a:lnTo>
                  <a:lnTo>
                    <a:pt x="40" y="218"/>
                  </a:lnTo>
                  <a:lnTo>
                    <a:pt x="37" y="217"/>
                  </a:lnTo>
                  <a:lnTo>
                    <a:pt x="36" y="215"/>
                  </a:lnTo>
                  <a:lnTo>
                    <a:pt x="35" y="214"/>
                  </a:lnTo>
                  <a:lnTo>
                    <a:pt x="33" y="211"/>
                  </a:lnTo>
                  <a:lnTo>
                    <a:pt x="33" y="210"/>
                  </a:lnTo>
                  <a:lnTo>
                    <a:pt x="30" y="214"/>
                  </a:lnTo>
                  <a:lnTo>
                    <a:pt x="30" y="212"/>
                  </a:lnTo>
                  <a:lnTo>
                    <a:pt x="30" y="211"/>
                  </a:lnTo>
                  <a:lnTo>
                    <a:pt x="30" y="210"/>
                  </a:lnTo>
                  <a:lnTo>
                    <a:pt x="30" y="209"/>
                  </a:lnTo>
                  <a:lnTo>
                    <a:pt x="30" y="207"/>
                  </a:lnTo>
                  <a:lnTo>
                    <a:pt x="30" y="206"/>
                  </a:lnTo>
                  <a:lnTo>
                    <a:pt x="30" y="205"/>
                  </a:lnTo>
                  <a:lnTo>
                    <a:pt x="27" y="201"/>
                  </a:lnTo>
                  <a:lnTo>
                    <a:pt x="29" y="201"/>
                  </a:lnTo>
                  <a:lnTo>
                    <a:pt x="29" y="202"/>
                  </a:lnTo>
                  <a:lnTo>
                    <a:pt x="30" y="202"/>
                  </a:lnTo>
                  <a:lnTo>
                    <a:pt x="30" y="204"/>
                  </a:lnTo>
                  <a:lnTo>
                    <a:pt x="30" y="205"/>
                  </a:lnTo>
                  <a:lnTo>
                    <a:pt x="33" y="201"/>
                  </a:lnTo>
                  <a:lnTo>
                    <a:pt x="35" y="199"/>
                  </a:lnTo>
                  <a:lnTo>
                    <a:pt x="36" y="196"/>
                  </a:lnTo>
                  <a:lnTo>
                    <a:pt x="35" y="194"/>
                  </a:lnTo>
                  <a:lnTo>
                    <a:pt x="35" y="193"/>
                  </a:lnTo>
                  <a:lnTo>
                    <a:pt x="33" y="190"/>
                  </a:lnTo>
                  <a:lnTo>
                    <a:pt x="32" y="189"/>
                  </a:lnTo>
                  <a:lnTo>
                    <a:pt x="31" y="186"/>
                  </a:lnTo>
                  <a:lnTo>
                    <a:pt x="32" y="184"/>
                  </a:lnTo>
                  <a:lnTo>
                    <a:pt x="33" y="180"/>
                  </a:lnTo>
                  <a:lnTo>
                    <a:pt x="27" y="180"/>
                  </a:lnTo>
                  <a:lnTo>
                    <a:pt x="27" y="179"/>
                  </a:lnTo>
                  <a:lnTo>
                    <a:pt x="27" y="178"/>
                  </a:lnTo>
                  <a:lnTo>
                    <a:pt x="26" y="176"/>
                  </a:lnTo>
                  <a:lnTo>
                    <a:pt x="25" y="175"/>
                  </a:lnTo>
                  <a:lnTo>
                    <a:pt x="25" y="174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1"/>
                  </a:lnTo>
                  <a:lnTo>
                    <a:pt x="29" y="171"/>
                  </a:lnTo>
                  <a:lnTo>
                    <a:pt x="30" y="1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53" name="Freeform 201"/>
            <p:cNvSpPr>
              <a:spLocks/>
            </p:cNvSpPr>
            <p:nvPr/>
          </p:nvSpPr>
          <p:spPr bwMode="auto">
            <a:xfrm>
              <a:off x="2688" y="1453"/>
              <a:ext cx="2" cy="1"/>
            </a:xfrm>
            <a:custGeom>
              <a:avLst/>
              <a:gdLst>
                <a:gd name="T0" fmla="*/ 2 w 5"/>
                <a:gd name="T1" fmla="*/ 0 h 1"/>
                <a:gd name="T2" fmla="*/ 2 w 5"/>
                <a:gd name="T3" fmla="*/ 0 h 1"/>
                <a:gd name="T4" fmla="*/ 2 w 5"/>
                <a:gd name="T5" fmla="*/ 0 h 1"/>
                <a:gd name="T6" fmla="*/ 2 w 5"/>
                <a:gd name="T7" fmla="*/ 0 h 1"/>
                <a:gd name="T8" fmla="*/ 1 w 5"/>
                <a:gd name="T9" fmla="*/ 0 h 1"/>
                <a:gd name="T10" fmla="*/ 1 w 5"/>
                <a:gd name="T11" fmla="*/ 0 h 1"/>
                <a:gd name="T12" fmla="*/ 1 w 5"/>
                <a:gd name="T13" fmla="*/ 0 h 1"/>
                <a:gd name="T14" fmla="*/ 1 w 5"/>
                <a:gd name="T15" fmla="*/ 0 h 1"/>
                <a:gd name="T16" fmla="*/ 1 w 5"/>
                <a:gd name="T17" fmla="*/ 0 h 1"/>
                <a:gd name="T18" fmla="*/ 0 w 5"/>
                <a:gd name="T19" fmla="*/ 0 h 1"/>
                <a:gd name="T20" fmla="*/ 0 w 5"/>
                <a:gd name="T21" fmla="*/ 0 h 1"/>
                <a:gd name="T22" fmla="*/ 0 w 5"/>
                <a:gd name="T23" fmla="*/ 0 h 1"/>
                <a:gd name="T24" fmla="*/ 0 w 5"/>
                <a:gd name="T25" fmla="*/ 1 h 1"/>
                <a:gd name="T26" fmla="*/ 1 w 5"/>
                <a:gd name="T27" fmla="*/ 1 h 1"/>
                <a:gd name="T28" fmla="*/ 1 w 5"/>
                <a:gd name="T29" fmla="*/ 1 h 1"/>
                <a:gd name="T30" fmla="*/ 1 w 5"/>
                <a:gd name="T31" fmla="*/ 1 h 1"/>
                <a:gd name="T32" fmla="*/ 1 w 5"/>
                <a:gd name="T33" fmla="*/ 1 h 1"/>
                <a:gd name="T34" fmla="*/ 1 w 5"/>
                <a:gd name="T35" fmla="*/ 1 h 1"/>
                <a:gd name="T36" fmla="*/ 2 w 5"/>
                <a:gd name="T37" fmla="*/ 1 h 1"/>
                <a:gd name="T38" fmla="*/ 2 w 5"/>
                <a:gd name="T39" fmla="*/ 1 h 1"/>
                <a:gd name="T40" fmla="*/ 2 w 5"/>
                <a:gd name="T41" fmla="*/ 1 h 1"/>
                <a:gd name="T42" fmla="*/ 2 w 5"/>
                <a:gd name="T43" fmla="*/ 1 h 1"/>
                <a:gd name="T44" fmla="*/ 2 w 5"/>
                <a:gd name="T45" fmla="*/ 0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54" name="Freeform 202"/>
            <p:cNvSpPr>
              <a:spLocks/>
            </p:cNvSpPr>
            <p:nvPr/>
          </p:nvSpPr>
          <p:spPr bwMode="auto">
            <a:xfrm>
              <a:off x="2655" y="1560"/>
              <a:ext cx="3" cy="2"/>
            </a:xfrm>
            <a:custGeom>
              <a:avLst/>
              <a:gdLst>
                <a:gd name="T0" fmla="*/ 3 w 6"/>
                <a:gd name="T1" fmla="*/ 0 h 3"/>
                <a:gd name="T2" fmla="*/ 3 w 6"/>
                <a:gd name="T3" fmla="*/ 0 h 3"/>
                <a:gd name="T4" fmla="*/ 3 w 6"/>
                <a:gd name="T5" fmla="*/ 0 h 3"/>
                <a:gd name="T6" fmla="*/ 2 w 6"/>
                <a:gd name="T7" fmla="*/ 0 h 3"/>
                <a:gd name="T8" fmla="*/ 2 w 6"/>
                <a:gd name="T9" fmla="*/ 0 h 3"/>
                <a:gd name="T10" fmla="*/ 1 w 6"/>
                <a:gd name="T11" fmla="*/ 0 h 3"/>
                <a:gd name="T12" fmla="*/ 1 w 6"/>
                <a:gd name="T13" fmla="*/ 0 h 3"/>
                <a:gd name="T14" fmla="*/ 1 w 6"/>
                <a:gd name="T15" fmla="*/ 0 h 3"/>
                <a:gd name="T16" fmla="*/ 1 w 6"/>
                <a:gd name="T17" fmla="*/ 0 h 3"/>
                <a:gd name="T18" fmla="*/ 0 w 6"/>
                <a:gd name="T19" fmla="*/ 0 h 3"/>
                <a:gd name="T20" fmla="*/ 0 w 6"/>
                <a:gd name="T21" fmla="*/ 0 h 3"/>
                <a:gd name="T22" fmla="*/ 0 w 6"/>
                <a:gd name="T23" fmla="*/ 1 h 3"/>
                <a:gd name="T24" fmla="*/ 0 w 6"/>
                <a:gd name="T25" fmla="*/ 1 h 3"/>
                <a:gd name="T26" fmla="*/ 0 w 6"/>
                <a:gd name="T27" fmla="*/ 1 h 3"/>
                <a:gd name="T28" fmla="*/ 1 w 6"/>
                <a:gd name="T29" fmla="*/ 1 h 3"/>
                <a:gd name="T30" fmla="*/ 1 w 6"/>
                <a:gd name="T31" fmla="*/ 1 h 3"/>
                <a:gd name="T32" fmla="*/ 1 w 6"/>
                <a:gd name="T33" fmla="*/ 1 h 3"/>
                <a:gd name="T34" fmla="*/ 1 w 6"/>
                <a:gd name="T35" fmla="*/ 1 h 3"/>
                <a:gd name="T36" fmla="*/ 1 w 6"/>
                <a:gd name="T37" fmla="*/ 1 h 3"/>
                <a:gd name="T38" fmla="*/ 1 w 6"/>
                <a:gd name="T39" fmla="*/ 2 h 3"/>
                <a:gd name="T40" fmla="*/ 1 w 6"/>
                <a:gd name="T41" fmla="*/ 2 h 3"/>
                <a:gd name="T42" fmla="*/ 3 w 6"/>
                <a:gd name="T43" fmla="*/ 0 h 3"/>
                <a:gd name="T44" fmla="*/ 3 w 6"/>
                <a:gd name="T45" fmla="*/ 0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55" name="Freeform 203"/>
            <p:cNvSpPr>
              <a:spLocks/>
            </p:cNvSpPr>
            <p:nvPr/>
          </p:nvSpPr>
          <p:spPr bwMode="auto">
            <a:xfrm>
              <a:off x="2685" y="1471"/>
              <a:ext cx="4" cy="2"/>
            </a:xfrm>
            <a:custGeom>
              <a:avLst/>
              <a:gdLst>
                <a:gd name="T0" fmla="*/ 4 w 9"/>
                <a:gd name="T1" fmla="*/ 2 h 4"/>
                <a:gd name="T2" fmla="*/ 4 w 9"/>
                <a:gd name="T3" fmla="*/ 2 h 4"/>
                <a:gd name="T4" fmla="*/ 4 w 9"/>
                <a:gd name="T5" fmla="*/ 2 h 4"/>
                <a:gd name="T6" fmla="*/ 4 w 9"/>
                <a:gd name="T7" fmla="*/ 2 h 4"/>
                <a:gd name="T8" fmla="*/ 4 w 9"/>
                <a:gd name="T9" fmla="*/ 2 h 4"/>
                <a:gd name="T10" fmla="*/ 4 w 9"/>
                <a:gd name="T11" fmla="*/ 2 h 4"/>
                <a:gd name="T12" fmla="*/ 4 w 9"/>
                <a:gd name="T13" fmla="*/ 2 h 4"/>
                <a:gd name="T14" fmla="*/ 4 w 9"/>
                <a:gd name="T15" fmla="*/ 2 h 4"/>
                <a:gd name="T16" fmla="*/ 4 w 9"/>
                <a:gd name="T17" fmla="*/ 2 h 4"/>
                <a:gd name="T18" fmla="*/ 4 w 9"/>
                <a:gd name="T19" fmla="*/ 2 h 4"/>
                <a:gd name="T20" fmla="*/ 4 w 9"/>
                <a:gd name="T21" fmla="*/ 2 h 4"/>
                <a:gd name="T22" fmla="*/ 0 w 9"/>
                <a:gd name="T23" fmla="*/ 0 h 4"/>
                <a:gd name="T24" fmla="*/ 0 w 9"/>
                <a:gd name="T25" fmla="*/ 1 h 4"/>
                <a:gd name="T26" fmla="*/ 0 w 9"/>
                <a:gd name="T27" fmla="*/ 1 h 4"/>
                <a:gd name="T28" fmla="*/ 0 w 9"/>
                <a:gd name="T29" fmla="*/ 2 h 4"/>
                <a:gd name="T30" fmla="*/ 1 w 9"/>
                <a:gd name="T31" fmla="*/ 2 h 4"/>
                <a:gd name="T32" fmla="*/ 2 w 9"/>
                <a:gd name="T33" fmla="*/ 2 h 4"/>
                <a:gd name="T34" fmla="*/ 2 w 9"/>
                <a:gd name="T35" fmla="*/ 2 h 4"/>
                <a:gd name="T36" fmla="*/ 2 w 9"/>
                <a:gd name="T37" fmla="*/ 2 h 4"/>
                <a:gd name="T38" fmla="*/ 3 w 9"/>
                <a:gd name="T39" fmla="*/ 2 h 4"/>
                <a:gd name="T40" fmla="*/ 4 w 9"/>
                <a:gd name="T41" fmla="*/ 2 h 4"/>
                <a:gd name="T42" fmla="*/ 4 w 9"/>
                <a:gd name="T43" fmla="*/ 2 h 4"/>
                <a:gd name="T44" fmla="*/ 4 w 9"/>
                <a:gd name="T45" fmla="*/ 2 h 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" h="4">
                  <a:moveTo>
                    <a:pt x="9" y="4"/>
                  </a:moveTo>
                  <a:lnTo>
                    <a:pt x="9" y="4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56" name="Freeform 204"/>
            <p:cNvSpPr>
              <a:spLocks/>
            </p:cNvSpPr>
            <p:nvPr/>
          </p:nvSpPr>
          <p:spPr bwMode="auto">
            <a:xfrm>
              <a:off x="2514" y="1149"/>
              <a:ext cx="44" cy="43"/>
            </a:xfrm>
            <a:custGeom>
              <a:avLst/>
              <a:gdLst>
                <a:gd name="T0" fmla="*/ 25 w 89"/>
                <a:gd name="T1" fmla="*/ 43 h 87"/>
                <a:gd name="T2" fmla="*/ 27 w 89"/>
                <a:gd name="T3" fmla="*/ 43 h 87"/>
                <a:gd name="T4" fmla="*/ 29 w 89"/>
                <a:gd name="T5" fmla="*/ 43 h 87"/>
                <a:gd name="T6" fmla="*/ 31 w 89"/>
                <a:gd name="T7" fmla="*/ 43 h 87"/>
                <a:gd name="T8" fmla="*/ 33 w 89"/>
                <a:gd name="T9" fmla="*/ 43 h 87"/>
                <a:gd name="T10" fmla="*/ 35 w 89"/>
                <a:gd name="T11" fmla="*/ 42 h 87"/>
                <a:gd name="T12" fmla="*/ 36 w 89"/>
                <a:gd name="T13" fmla="*/ 42 h 87"/>
                <a:gd name="T14" fmla="*/ 38 w 89"/>
                <a:gd name="T15" fmla="*/ 41 h 87"/>
                <a:gd name="T16" fmla="*/ 41 w 89"/>
                <a:gd name="T17" fmla="*/ 41 h 87"/>
                <a:gd name="T18" fmla="*/ 43 w 89"/>
                <a:gd name="T19" fmla="*/ 41 h 87"/>
                <a:gd name="T20" fmla="*/ 44 w 89"/>
                <a:gd name="T21" fmla="*/ 40 h 87"/>
                <a:gd name="T22" fmla="*/ 0 w 89"/>
                <a:gd name="T23" fmla="*/ 0 h 87"/>
                <a:gd name="T24" fmla="*/ 28 w 89"/>
                <a:gd name="T25" fmla="*/ 43 h 87"/>
                <a:gd name="T26" fmla="*/ 25 w 89"/>
                <a:gd name="T27" fmla="*/ 43 h 87"/>
                <a:gd name="T28" fmla="*/ 25 w 89"/>
                <a:gd name="T29" fmla="*/ 43 h 8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9" h="87">
                  <a:moveTo>
                    <a:pt x="51" y="87"/>
                  </a:moveTo>
                  <a:lnTo>
                    <a:pt x="55" y="87"/>
                  </a:lnTo>
                  <a:lnTo>
                    <a:pt x="58" y="87"/>
                  </a:lnTo>
                  <a:lnTo>
                    <a:pt x="62" y="87"/>
                  </a:lnTo>
                  <a:lnTo>
                    <a:pt x="66" y="87"/>
                  </a:lnTo>
                  <a:lnTo>
                    <a:pt x="70" y="85"/>
                  </a:lnTo>
                  <a:lnTo>
                    <a:pt x="73" y="84"/>
                  </a:lnTo>
                  <a:lnTo>
                    <a:pt x="77" y="83"/>
                  </a:lnTo>
                  <a:lnTo>
                    <a:pt x="82" y="82"/>
                  </a:lnTo>
                  <a:lnTo>
                    <a:pt x="86" y="82"/>
                  </a:lnTo>
                  <a:lnTo>
                    <a:pt x="89" y="80"/>
                  </a:lnTo>
                  <a:lnTo>
                    <a:pt x="0" y="0"/>
                  </a:lnTo>
                  <a:lnTo>
                    <a:pt x="56" y="87"/>
                  </a:lnTo>
                  <a:lnTo>
                    <a:pt x="51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57" name="Freeform 205"/>
            <p:cNvSpPr>
              <a:spLocks/>
            </p:cNvSpPr>
            <p:nvPr/>
          </p:nvSpPr>
          <p:spPr bwMode="auto">
            <a:xfrm>
              <a:off x="2506" y="1153"/>
              <a:ext cx="28" cy="46"/>
            </a:xfrm>
            <a:custGeom>
              <a:avLst/>
              <a:gdLst>
                <a:gd name="T0" fmla="*/ 24 w 56"/>
                <a:gd name="T1" fmla="*/ 46 h 91"/>
                <a:gd name="T2" fmla="*/ 28 w 56"/>
                <a:gd name="T3" fmla="*/ 39 h 91"/>
                <a:gd name="T4" fmla="*/ 25 w 56"/>
                <a:gd name="T5" fmla="*/ 34 h 91"/>
                <a:gd name="T6" fmla="*/ 22 w 56"/>
                <a:gd name="T7" fmla="*/ 30 h 91"/>
                <a:gd name="T8" fmla="*/ 19 w 56"/>
                <a:gd name="T9" fmla="*/ 27 h 91"/>
                <a:gd name="T10" fmla="*/ 16 w 56"/>
                <a:gd name="T11" fmla="*/ 23 h 91"/>
                <a:gd name="T12" fmla="*/ 13 w 56"/>
                <a:gd name="T13" fmla="*/ 20 h 91"/>
                <a:gd name="T14" fmla="*/ 10 w 56"/>
                <a:gd name="T15" fmla="*/ 16 h 91"/>
                <a:gd name="T16" fmla="*/ 7 w 56"/>
                <a:gd name="T17" fmla="*/ 13 h 91"/>
                <a:gd name="T18" fmla="*/ 5 w 56"/>
                <a:gd name="T19" fmla="*/ 9 h 91"/>
                <a:gd name="T20" fmla="*/ 4 w 56"/>
                <a:gd name="T21" fmla="*/ 5 h 91"/>
                <a:gd name="T22" fmla="*/ 3 w 56"/>
                <a:gd name="T23" fmla="*/ 0 h 91"/>
                <a:gd name="T24" fmla="*/ 0 w 56"/>
                <a:gd name="T25" fmla="*/ 16 h 91"/>
                <a:gd name="T26" fmla="*/ 2 w 56"/>
                <a:gd name="T27" fmla="*/ 20 h 91"/>
                <a:gd name="T28" fmla="*/ 3 w 56"/>
                <a:gd name="T29" fmla="*/ 24 h 91"/>
                <a:gd name="T30" fmla="*/ 5 w 56"/>
                <a:gd name="T31" fmla="*/ 27 h 91"/>
                <a:gd name="T32" fmla="*/ 7 w 56"/>
                <a:gd name="T33" fmla="*/ 31 h 91"/>
                <a:gd name="T34" fmla="*/ 10 w 56"/>
                <a:gd name="T35" fmla="*/ 34 h 91"/>
                <a:gd name="T36" fmla="*/ 12 w 56"/>
                <a:gd name="T37" fmla="*/ 37 h 91"/>
                <a:gd name="T38" fmla="*/ 15 w 56"/>
                <a:gd name="T39" fmla="*/ 39 h 91"/>
                <a:gd name="T40" fmla="*/ 17 w 56"/>
                <a:gd name="T41" fmla="*/ 42 h 91"/>
                <a:gd name="T42" fmla="*/ 20 w 56"/>
                <a:gd name="T43" fmla="*/ 44 h 91"/>
                <a:gd name="T44" fmla="*/ 24 w 56"/>
                <a:gd name="T45" fmla="*/ 46 h 91"/>
                <a:gd name="T46" fmla="*/ 24 w 56"/>
                <a:gd name="T47" fmla="*/ 46 h 9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6" h="91">
                  <a:moveTo>
                    <a:pt x="47" y="91"/>
                  </a:moveTo>
                  <a:lnTo>
                    <a:pt x="56" y="77"/>
                  </a:lnTo>
                  <a:lnTo>
                    <a:pt x="50" y="68"/>
                  </a:lnTo>
                  <a:lnTo>
                    <a:pt x="44" y="59"/>
                  </a:lnTo>
                  <a:lnTo>
                    <a:pt x="37" y="53"/>
                  </a:lnTo>
                  <a:lnTo>
                    <a:pt x="31" y="46"/>
                  </a:lnTo>
                  <a:lnTo>
                    <a:pt x="25" y="39"/>
                  </a:lnTo>
                  <a:lnTo>
                    <a:pt x="19" y="32"/>
                  </a:lnTo>
                  <a:lnTo>
                    <a:pt x="14" y="25"/>
                  </a:lnTo>
                  <a:lnTo>
                    <a:pt x="10" y="17"/>
                  </a:lnTo>
                  <a:lnTo>
                    <a:pt x="8" y="10"/>
                  </a:lnTo>
                  <a:lnTo>
                    <a:pt x="6" y="0"/>
                  </a:lnTo>
                  <a:lnTo>
                    <a:pt x="0" y="32"/>
                  </a:lnTo>
                  <a:lnTo>
                    <a:pt x="4" y="39"/>
                  </a:lnTo>
                  <a:lnTo>
                    <a:pt x="6" y="47"/>
                  </a:lnTo>
                  <a:lnTo>
                    <a:pt x="10" y="53"/>
                  </a:lnTo>
                  <a:lnTo>
                    <a:pt x="14" y="61"/>
                  </a:lnTo>
                  <a:lnTo>
                    <a:pt x="19" y="67"/>
                  </a:lnTo>
                  <a:lnTo>
                    <a:pt x="23" y="73"/>
                  </a:lnTo>
                  <a:lnTo>
                    <a:pt x="29" y="78"/>
                  </a:lnTo>
                  <a:lnTo>
                    <a:pt x="34" y="83"/>
                  </a:lnTo>
                  <a:lnTo>
                    <a:pt x="40" y="88"/>
                  </a:lnTo>
                  <a:lnTo>
                    <a:pt x="47" y="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58" name="Freeform 206"/>
            <p:cNvSpPr>
              <a:spLocks noEditPoints="1"/>
            </p:cNvSpPr>
            <p:nvPr/>
          </p:nvSpPr>
          <p:spPr bwMode="auto">
            <a:xfrm>
              <a:off x="2449" y="1168"/>
              <a:ext cx="79" cy="462"/>
            </a:xfrm>
            <a:custGeom>
              <a:avLst/>
              <a:gdLst>
                <a:gd name="T0" fmla="*/ 10 w 159"/>
                <a:gd name="T1" fmla="*/ 260 h 922"/>
                <a:gd name="T2" fmla="*/ 40 w 159"/>
                <a:gd name="T3" fmla="*/ 390 h 922"/>
                <a:gd name="T4" fmla="*/ 57 w 159"/>
                <a:gd name="T5" fmla="*/ 81 h 922"/>
                <a:gd name="T6" fmla="*/ 37 w 159"/>
                <a:gd name="T7" fmla="*/ 67 h 922"/>
                <a:gd name="T8" fmla="*/ 33 w 159"/>
                <a:gd name="T9" fmla="*/ 59 h 922"/>
                <a:gd name="T10" fmla="*/ 17 w 159"/>
                <a:gd name="T11" fmla="*/ 64 h 922"/>
                <a:gd name="T12" fmla="*/ 30 w 159"/>
                <a:gd name="T13" fmla="*/ 17 h 922"/>
                <a:gd name="T14" fmla="*/ 45 w 159"/>
                <a:gd name="T15" fmla="*/ 7 h 922"/>
                <a:gd name="T16" fmla="*/ 52 w 159"/>
                <a:gd name="T17" fmla="*/ 7 h 922"/>
                <a:gd name="T18" fmla="*/ 2 w 159"/>
                <a:gd name="T19" fmla="*/ 74 h 922"/>
                <a:gd name="T20" fmla="*/ 9 w 159"/>
                <a:gd name="T21" fmla="*/ 250 h 922"/>
                <a:gd name="T22" fmla="*/ 37 w 159"/>
                <a:gd name="T23" fmla="*/ 322 h 922"/>
                <a:gd name="T24" fmla="*/ 9 w 159"/>
                <a:gd name="T25" fmla="*/ 158 h 922"/>
                <a:gd name="T26" fmla="*/ 10 w 159"/>
                <a:gd name="T27" fmla="*/ 174 h 922"/>
                <a:gd name="T28" fmla="*/ 8 w 159"/>
                <a:gd name="T29" fmla="*/ 178 h 922"/>
                <a:gd name="T30" fmla="*/ 12 w 159"/>
                <a:gd name="T31" fmla="*/ 187 h 922"/>
                <a:gd name="T32" fmla="*/ 15 w 159"/>
                <a:gd name="T33" fmla="*/ 193 h 922"/>
                <a:gd name="T34" fmla="*/ 10 w 159"/>
                <a:gd name="T35" fmla="*/ 194 h 922"/>
                <a:gd name="T36" fmla="*/ 10 w 159"/>
                <a:gd name="T37" fmla="*/ 185 h 922"/>
                <a:gd name="T38" fmla="*/ 11 w 159"/>
                <a:gd name="T39" fmla="*/ 205 h 922"/>
                <a:gd name="T40" fmla="*/ 7 w 159"/>
                <a:gd name="T41" fmla="*/ 210 h 922"/>
                <a:gd name="T42" fmla="*/ 15 w 159"/>
                <a:gd name="T43" fmla="*/ 221 h 922"/>
                <a:gd name="T44" fmla="*/ 12 w 159"/>
                <a:gd name="T45" fmla="*/ 230 h 922"/>
                <a:gd name="T46" fmla="*/ 22 w 159"/>
                <a:gd name="T47" fmla="*/ 220 h 922"/>
                <a:gd name="T48" fmla="*/ 17 w 159"/>
                <a:gd name="T49" fmla="*/ 215 h 922"/>
                <a:gd name="T50" fmla="*/ 22 w 159"/>
                <a:gd name="T51" fmla="*/ 204 h 922"/>
                <a:gd name="T52" fmla="*/ 19 w 159"/>
                <a:gd name="T53" fmla="*/ 181 h 922"/>
                <a:gd name="T54" fmla="*/ 18 w 159"/>
                <a:gd name="T55" fmla="*/ 150 h 922"/>
                <a:gd name="T56" fmla="*/ 17 w 159"/>
                <a:gd name="T57" fmla="*/ 152 h 922"/>
                <a:gd name="T58" fmla="*/ 19 w 159"/>
                <a:gd name="T59" fmla="*/ 148 h 922"/>
                <a:gd name="T60" fmla="*/ 38 w 159"/>
                <a:gd name="T61" fmla="*/ 163 h 922"/>
                <a:gd name="T62" fmla="*/ 42 w 159"/>
                <a:gd name="T63" fmla="*/ 182 h 922"/>
                <a:gd name="T64" fmla="*/ 40 w 159"/>
                <a:gd name="T65" fmla="*/ 191 h 922"/>
                <a:gd name="T66" fmla="*/ 38 w 159"/>
                <a:gd name="T67" fmla="*/ 210 h 922"/>
                <a:gd name="T68" fmla="*/ 38 w 159"/>
                <a:gd name="T69" fmla="*/ 232 h 922"/>
                <a:gd name="T70" fmla="*/ 35 w 159"/>
                <a:gd name="T71" fmla="*/ 214 h 922"/>
                <a:gd name="T72" fmla="*/ 25 w 159"/>
                <a:gd name="T73" fmla="*/ 224 h 922"/>
                <a:gd name="T74" fmla="*/ 31 w 159"/>
                <a:gd name="T75" fmla="*/ 220 h 922"/>
                <a:gd name="T76" fmla="*/ 30 w 159"/>
                <a:gd name="T77" fmla="*/ 230 h 922"/>
                <a:gd name="T78" fmla="*/ 38 w 159"/>
                <a:gd name="T79" fmla="*/ 250 h 922"/>
                <a:gd name="T80" fmla="*/ 38 w 159"/>
                <a:gd name="T81" fmla="*/ 257 h 922"/>
                <a:gd name="T82" fmla="*/ 44 w 159"/>
                <a:gd name="T83" fmla="*/ 267 h 922"/>
                <a:gd name="T84" fmla="*/ 33 w 159"/>
                <a:gd name="T85" fmla="*/ 269 h 922"/>
                <a:gd name="T86" fmla="*/ 38 w 159"/>
                <a:gd name="T87" fmla="*/ 271 h 922"/>
                <a:gd name="T88" fmla="*/ 38 w 159"/>
                <a:gd name="T89" fmla="*/ 279 h 922"/>
                <a:gd name="T90" fmla="*/ 44 w 159"/>
                <a:gd name="T91" fmla="*/ 291 h 922"/>
                <a:gd name="T92" fmla="*/ 45 w 159"/>
                <a:gd name="T93" fmla="*/ 291 h 922"/>
                <a:gd name="T94" fmla="*/ 40 w 159"/>
                <a:gd name="T95" fmla="*/ 296 h 922"/>
                <a:gd name="T96" fmla="*/ 45 w 159"/>
                <a:gd name="T97" fmla="*/ 297 h 922"/>
                <a:gd name="T98" fmla="*/ 43 w 159"/>
                <a:gd name="T99" fmla="*/ 315 h 922"/>
                <a:gd name="T100" fmla="*/ 27 w 159"/>
                <a:gd name="T101" fmla="*/ 309 h 922"/>
                <a:gd name="T102" fmla="*/ 20 w 159"/>
                <a:gd name="T103" fmla="*/ 297 h 922"/>
                <a:gd name="T104" fmla="*/ 17 w 159"/>
                <a:gd name="T105" fmla="*/ 263 h 922"/>
                <a:gd name="T106" fmla="*/ 14 w 159"/>
                <a:gd name="T107" fmla="*/ 269 h 922"/>
                <a:gd name="T108" fmla="*/ 14 w 159"/>
                <a:gd name="T109" fmla="*/ 260 h 922"/>
                <a:gd name="T110" fmla="*/ 8 w 159"/>
                <a:gd name="T111" fmla="*/ 245 h 922"/>
                <a:gd name="T112" fmla="*/ 9 w 159"/>
                <a:gd name="T113" fmla="*/ 247 h 922"/>
                <a:gd name="T114" fmla="*/ 17 w 159"/>
                <a:gd name="T115" fmla="*/ 249 h 922"/>
                <a:gd name="T116" fmla="*/ 7 w 159"/>
                <a:gd name="T117" fmla="*/ 239 h 922"/>
                <a:gd name="T118" fmla="*/ 41 w 159"/>
                <a:gd name="T119" fmla="*/ 243 h 922"/>
                <a:gd name="T120" fmla="*/ 42 w 159"/>
                <a:gd name="T121" fmla="*/ 233 h 922"/>
                <a:gd name="T122" fmla="*/ 49 w 159"/>
                <a:gd name="T123" fmla="*/ 283 h 9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59" h="922">
                  <a:moveTo>
                    <a:pt x="19" y="498"/>
                  </a:moveTo>
                  <a:lnTo>
                    <a:pt x="20" y="498"/>
                  </a:lnTo>
                  <a:lnTo>
                    <a:pt x="23" y="499"/>
                  </a:lnTo>
                  <a:lnTo>
                    <a:pt x="24" y="501"/>
                  </a:lnTo>
                  <a:lnTo>
                    <a:pt x="25" y="502"/>
                  </a:lnTo>
                  <a:lnTo>
                    <a:pt x="26" y="503"/>
                  </a:lnTo>
                  <a:lnTo>
                    <a:pt x="28" y="504"/>
                  </a:lnTo>
                  <a:lnTo>
                    <a:pt x="28" y="507"/>
                  </a:lnTo>
                  <a:lnTo>
                    <a:pt x="28" y="508"/>
                  </a:lnTo>
                  <a:lnTo>
                    <a:pt x="28" y="510"/>
                  </a:lnTo>
                  <a:lnTo>
                    <a:pt x="28" y="513"/>
                  </a:lnTo>
                  <a:lnTo>
                    <a:pt x="28" y="515"/>
                  </a:lnTo>
                  <a:lnTo>
                    <a:pt x="26" y="518"/>
                  </a:lnTo>
                  <a:lnTo>
                    <a:pt x="25" y="519"/>
                  </a:lnTo>
                  <a:lnTo>
                    <a:pt x="24" y="519"/>
                  </a:lnTo>
                  <a:lnTo>
                    <a:pt x="21" y="519"/>
                  </a:lnTo>
                  <a:lnTo>
                    <a:pt x="20" y="519"/>
                  </a:lnTo>
                  <a:lnTo>
                    <a:pt x="19" y="519"/>
                  </a:lnTo>
                  <a:lnTo>
                    <a:pt x="18" y="518"/>
                  </a:lnTo>
                  <a:lnTo>
                    <a:pt x="16" y="519"/>
                  </a:lnTo>
                  <a:lnTo>
                    <a:pt x="21" y="539"/>
                  </a:lnTo>
                  <a:lnTo>
                    <a:pt x="23" y="557"/>
                  </a:lnTo>
                  <a:lnTo>
                    <a:pt x="25" y="577"/>
                  </a:lnTo>
                  <a:lnTo>
                    <a:pt x="29" y="597"/>
                  </a:lnTo>
                  <a:lnTo>
                    <a:pt x="34" y="617"/>
                  </a:lnTo>
                  <a:lnTo>
                    <a:pt x="39" y="637"/>
                  </a:lnTo>
                  <a:lnTo>
                    <a:pt x="44" y="658"/>
                  </a:lnTo>
                  <a:lnTo>
                    <a:pt x="50" y="677"/>
                  </a:lnTo>
                  <a:lnTo>
                    <a:pt x="57" y="697"/>
                  </a:lnTo>
                  <a:lnTo>
                    <a:pt x="63" y="717"/>
                  </a:lnTo>
                  <a:lnTo>
                    <a:pt x="70" y="736"/>
                  </a:lnTo>
                  <a:lnTo>
                    <a:pt x="75" y="757"/>
                  </a:lnTo>
                  <a:lnTo>
                    <a:pt x="81" y="778"/>
                  </a:lnTo>
                  <a:lnTo>
                    <a:pt x="88" y="797"/>
                  </a:lnTo>
                  <a:lnTo>
                    <a:pt x="97" y="817"/>
                  </a:lnTo>
                  <a:lnTo>
                    <a:pt x="107" y="836"/>
                  </a:lnTo>
                  <a:lnTo>
                    <a:pt x="117" y="854"/>
                  </a:lnTo>
                  <a:lnTo>
                    <a:pt x="128" y="872"/>
                  </a:lnTo>
                  <a:lnTo>
                    <a:pt x="138" y="889"/>
                  </a:lnTo>
                  <a:lnTo>
                    <a:pt x="149" y="906"/>
                  </a:lnTo>
                  <a:lnTo>
                    <a:pt x="159" y="922"/>
                  </a:lnTo>
                  <a:lnTo>
                    <a:pt x="153" y="836"/>
                  </a:lnTo>
                  <a:lnTo>
                    <a:pt x="148" y="750"/>
                  </a:lnTo>
                  <a:lnTo>
                    <a:pt x="143" y="666"/>
                  </a:lnTo>
                  <a:lnTo>
                    <a:pt x="138" y="582"/>
                  </a:lnTo>
                  <a:lnTo>
                    <a:pt x="134" y="498"/>
                  </a:lnTo>
                  <a:lnTo>
                    <a:pt x="129" y="414"/>
                  </a:lnTo>
                  <a:lnTo>
                    <a:pt x="124" y="330"/>
                  </a:lnTo>
                  <a:lnTo>
                    <a:pt x="119" y="246"/>
                  </a:lnTo>
                  <a:lnTo>
                    <a:pt x="114" y="162"/>
                  </a:lnTo>
                  <a:lnTo>
                    <a:pt x="108" y="76"/>
                  </a:lnTo>
                  <a:lnTo>
                    <a:pt x="108" y="82"/>
                  </a:lnTo>
                  <a:lnTo>
                    <a:pt x="106" y="87"/>
                  </a:lnTo>
                  <a:lnTo>
                    <a:pt x="103" y="94"/>
                  </a:lnTo>
                  <a:lnTo>
                    <a:pt x="101" y="99"/>
                  </a:lnTo>
                  <a:lnTo>
                    <a:pt x="97" y="103"/>
                  </a:lnTo>
                  <a:lnTo>
                    <a:pt x="93" y="108"/>
                  </a:lnTo>
                  <a:lnTo>
                    <a:pt x="88" y="112"/>
                  </a:lnTo>
                  <a:lnTo>
                    <a:pt x="85" y="116"/>
                  </a:lnTo>
                  <a:lnTo>
                    <a:pt x="81" y="118"/>
                  </a:lnTo>
                  <a:lnTo>
                    <a:pt x="78" y="121"/>
                  </a:lnTo>
                  <a:lnTo>
                    <a:pt x="76" y="118"/>
                  </a:lnTo>
                  <a:lnTo>
                    <a:pt x="76" y="129"/>
                  </a:lnTo>
                  <a:lnTo>
                    <a:pt x="76" y="131"/>
                  </a:lnTo>
                  <a:lnTo>
                    <a:pt x="76" y="132"/>
                  </a:lnTo>
                  <a:lnTo>
                    <a:pt x="75" y="133"/>
                  </a:lnTo>
                  <a:lnTo>
                    <a:pt x="75" y="134"/>
                  </a:lnTo>
                  <a:lnTo>
                    <a:pt x="73" y="134"/>
                  </a:lnTo>
                  <a:lnTo>
                    <a:pt x="72" y="136"/>
                  </a:lnTo>
                  <a:lnTo>
                    <a:pt x="71" y="136"/>
                  </a:lnTo>
                  <a:lnTo>
                    <a:pt x="70" y="136"/>
                  </a:lnTo>
                  <a:lnTo>
                    <a:pt x="70" y="134"/>
                  </a:lnTo>
                  <a:lnTo>
                    <a:pt x="70" y="132"/>
                  </a:lnTo>
                  <a:lnTo>
                    <a:pt x="70" y="131"/>
                  </a:lnTo>
                  <a:lnTo>
                    <a:pt x="68" y="128"/>
                  </a:lnTo>
                  <a:lnTo>
                    <a:pt x="67" y="127"/>
                  </a:lnTo>
                  <a:lnTo>
                    <a:pt x="67" y="125"/>
                  </a:lnTo>
                  <a:lnTo>
                    <a:pt x="67" y="123"/>
                  </a:lnTo>
                  <a:lnTo>
                    <a:pt x="67" y="122"/>
                  </a:lnTo>
                  <a:lnTo>
                    <a:pt x="67" y="120"/>
                  </a:lnTo>
                  <a:lnTo>
                    <a:pt x="70" y="118"/>
                  </a:lnTo>
                  <a:lnTo>
                    <a:pt x="66" y="118"/>
                  </a:lnTo>
                  <a:lnTo>
                    <a:pt x="63" y="120"/>
                  </a:lnTo>
                  <a:lnTo>
                    <a:pt x="62" y="121"/>
                  </a:lnTo>
                  <a:lnTo>
                    <a:pt x="60" y="122"/>
                  </a:lnTo>
                  <a:lnTo>
                    <a:pt x="58" y="123"/>
                  </a:lnTo>
                  <a:lnTo>
                    <a:pt x="56" y="125"/>
                  </a:lnTo>
                  <a:lnTo>
                    <a:pt x="55" y="127"/>
                  </a:lnTo>
                  <a:lnTo>
                    <a:pt x="52" y="127"/>
                  </a:lnTo>
                  <a:lnTo>
                    <a:pt x="51" y="127"/>
                  </a:lnTo>
                  <a:lnTo>
                    <a:pt x="49" y="127"/>
                  </a:lnTo>
                  <a:lnTo>
                    <a:pt x="49" y="123"/>
                  </a:lnTo>
                  <a:lnTo>
                    <a:pt x="47" y="122"/>
                  </a:lnTo>
                  <a:lnTo>
                    <a:pt x="45" y="122"/>
                  </a:lnTo>
                  <a:lnTo>
                    <a:pt x="42" y="123"/>
                  </a:lnTo>
                  <a:lnTo>
                    <a:pt x="40" y="125"/>
                  </a:lnTo>
                  <a:lnTo>
                    <a:pt x="37" y="126"/>
                  </a:lnTo>
                  <a:lnTo>
                    <a:pt x="35" y="127"/>
                  </a:lnTo>
                  <a:lnTo>
                    <a:pt x="34" y="127"/>
                  </a:lnTo>
                  <a:lnTo>
                    <a:pt x="31" y="126"/>
                  </a:lnTo>
                  <a:lnTo>
                    <a:pt x="29" y="125"/>
                  </a:lnTo>
                  <a:lnTo>
                    <a:pt x="28" y="121"/>
                  </a:lnTo>
                  <a:lnTo>
                    <a:pt x="25" y="108"/>
                  </a:lnTo>
                  <a:lnTo>
                    <a:pt x="24" y="97"/>
                  </a:lnTo>
                  <a:lnTo>
                    <a:pt x="24" y="86"/>
                  </a:lnTo>
                  <a:lnTo>
                    <a:pt x="25" y="76"/>
                  </a:lnTo>
                  <a:lnTo>
                    <a:pt x="29" y="65"/>
                  </a:lnTo>
                  <a:lnTo>
                    <a:pt x="32" y="56"/>
                  </a:lnTo>
                  <a:lnTo>
                    <a:pt x="37" y="48"/>
                  </a:lnTo>
                  <a:lnTo>
                    <a:pt x="42" y="39"/>
                  </a:lnTo>
                  <a:lnTo>
                    <a:pt x="50" y="32"/>
                  </a:lnTo>
                  <a:lnTo>
                    <a:pt x="57" y="26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61" y="31"/>
                  </a:lnTo>
                  <a:lnTo>
                    <a:pt x="60" y="33"/>
                  </a:lnTo>
                  <a:lnTo>
                    <a:pt x="60" y="34"/>
                  </a:lnTo>
                  <a:lnTo>
                    <a:pt x="58" y="35"/>
                  </a:lnTo>
                  <a:lnTo>
                    <a:pt x="57" y="38"/>
                  </a:lnTo>
                  <a:lnTo>
                    <a:pt x="57" y="40"/>
                  </a:lnTo>
                  <a:lnTo>
                    <a:pt x="57" y="42"/>
                  </a:lnTo>
                  <a:lnTo>
                    <a:pt x="57" y="44"/>
                  </a:lnTo>
                  <a:lnTo>
                    <a:pt x="70" y="23"/>
                  </a:lnTo>
                  <a:lnTo>
                    <a:pt x="71" y="26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6" y="24"/>
                  </a:lnTo>
                  <a:lnTo>
                    <a:pt x="78" y="22"/>
                  </a:lnTo>
                  <a:lnTo>
                    <a:pt x="80" y="18"/>
                  </a:lnTo>
                  <a:lnTo>
                    <a:pt x="82" y="16"/>
                  </a:lnTo>
                  <a:lnTo>
                    <a:pt x="85" y="13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85" y="32"/>
                  </a:lnTo>
                  <a:lnTo>
                    <a:pt x="86" y="32"/>
                  </a:lnTo>
                  <a:lnTo>
                    <a:pt x="87" y="32"/>
                  </a:lnTo>
                  <a:lnTo>
                    <a:pt x="88" y="31"/>
                  </a:lnTo>
                  <a:lnTo>
                    <a:pt x="89" y="31"/>
                  </a:lnTo>
                  <a:lnTo>
                    <a:pt x="89" y="29"/>
                  </a:lnTo>
                  <a:lnTo>
                    <a:pt x="91" y="28"/>
                  </a:lnTo>
                  <a:lnTo>
                    <a:pt x="92" y="27"/>
                  </a:lnTo>
                  <a:lnTo>
                    <a:pt x="93" y="26"/>
                  </a:lnTo>
                  <a:lnTo>
                    <a:pt x="102" y="34"/>
                  </a:lnTo>
                  <a:lnTo>
                    <a:pt x="103" y="28"/>
                  </a:lnTo>
                  <a:lnTo>
                    <a:pt x="104" y="24"/>
                  </a:lnTo>
                  <a:lnTo>
                    <a:pt x="106" y="21"/>
                  </a:lnTo>
                  <a:lnTo>
                    <a:pt x="104" y="17"/>
                  </a:lnTo>
                  <a:lnTo>
                    <a:pt x="104" y="14"/>
                  </a:lnTo>
                  <a:lnTo>
                    <a:pt x="103" y="12"/>
                  </a:lnTo>
                  <a:lnTo>
                    <a:pt x="101" y="9"/>
                  </a:lnTo>
                  <a:lnTo>
                    <a:pt x="98" y="7"/>
                  </a:lnTo>
                  <a:lnTo>
                    <a:pt x="96" y="3"/>
                  </a:lnTo>
                  <a:lnTo>
                    <a:pt x="93" y="0"/>
                  </a:lnTo>
                  <a:lnTo>
                    <a:pt x="85" y="6"/>
                  </a:lnTo>
                  <a:lnTo>
                    <a:pt x="75" y="9"/>
                  </a:lnTo>
                  <a:lnTo>
                    <a:pt x="65" y="13"/>
                  </a:lnTo>
                  <a:lnTo>
                    <a:pt x="54" y="16"/>
                  </a:lnTo>
                  <a:lnTo>
                    <a:pt x="42" y="19"/>
                  </a:lnTo>
                  <a:lnTo>
                    <a:pt x="32" y="23"/>
                  </a:lnTo>
                  <a:lnTo>
                    <a:pt x="24" y="28"/>
                  </a:lnTo>
                  <a:lnTo>
                    <a:pt x="18" y="35"/>
                  </a:lnTo>
                  <a:lnTo>
                    <a:pt x="13" y="44"/>
                  </a:lnTo>
                  <a:lnTo>
                    <a:pt x="10" y="55"/>
                  </a:lnTo>
                  <a:lnTo>
                    <a:pt x="6" y="101"/>
                  </a:lnTo>
                  <a:lnTo>
                    <a:pt x="4" y="147"/>
                  </a:lnTo>
                  <a:lnTo>
                    <a:pt x="2" y="193"/>
                  </a:lnTo>
                  <a:lnTo>
                    <a:pt x="0" y="237"/>
                  </a:lnTo>
                  <a:lnTo>
                    <a:pt x="0" y="283"/>
                  </a:lnTo>
                  <a:lnTo>
                    <a:pt x="0" y="327"/>
                  </a:lnTo>
                  <a:lnTo>
                    <a:pt x="2" y="373"/>
                  </a:lnTo>
                  <a:lnTo>
                    <a:pt x="5" y="418"/>
                  </a:lnTo>
                  <a:lnTo>
                    <a:pt x="10" y="463"/>
                  </a:lnTo>
                  <a:lnTo>
                    <a:pt x="16" y="509"/>
                  </a:lnTo>
                  <a:lnTo>
                    <a:pt x="16" y="508"/>
                  </a:lnTo>
                  <a:lnTo>
                    <a:pt x="16" y="507"/>
                  </a:lnTo>
                  <a:lnTo>
                    <a:pt x="16" y="506"/>
                  </a:lnTo>
                  <a:lnTo>
                    <a:pt x="15" y="504"/>
                  </a:lnTo>
                  <a:lnTo>
                    <a:pt x="15" y="503"/>
                  </a:lnTo>
                  <a:lnTo>
                    <a:pt x="15" y="502"/>
                  </a:lnTo>
                  <a:lnTo>
                    <a:pt x="16" y="501"/>
                  </a:lnTo>
                  <a:lnTo>
                    <a:pt x="16" y="499"/>
                  </a:lnTo>
                  <a:lnTo>
                    <a:pt x="18" y="499"/>
                  </a:lnTo>
                  <a:lnTo>
                    <a:pt x="19" y="498"/>
                  </a:lnTo>
                  <a:close/>
                  <a:moveTo>
                    <a:pt x="51" y="632"/>
                  </a:moveTo>
                  <a:lnTo>
                    <a:pt x="49" y="626"/>
                  </a:lnTo>
                  <a:lnTo>
                    <a:pt x="57" y="628"/>
                  </a:lnTo>
                  <a:lnTo>
                    <a:pt x="51" y="632"/>
                  </a:lnTo>
                  <a:close/>
                  <a:moveTo>
                    <a:pt x="70" y="643"/>
                  </a:moveTo>
                  <a:lnTo>
                    <a:pt x="72" y="638"/>
                  </a:lnTo>
                  <a:lnTo>
                    <a:pt x="78" y="640"/>
                  </a:lnTo>
                  <a:lnTo>
                    <a:pt x="78" y="642"/>
                  </a:lnTo>
                  <a:lnTo>
                    <a:pt x="77" y="642"/>
                  </a:lnTo>
                  <a:lnTo>
                    <a:pt x="76" y="643"/>
                  </a:lnTo>
                  <a:lnTo>
                    <a:pt x="75" y="643"/>
                  </a:lnTo>
                  <a:lnTo>
                    <a:pt x="73" y="643"/>
                  </a:lnTo>
                  <a:lnTo>
                    <a:pt x="72" y="643"/>
                  </a:lnTo>
                  <a:lnTo>
                    <a:pt x="71" y="643"/>
                  </a:lnTo>
                  <a:lnTo>
                    <a:pt x="70" y="643"/>
                  </a:lnTo>
                  <a:close/>
                  <a:moveTo>
                    <a:pt x="10" y="371"/>
                  </a:moveTo>
                  <a:lnTo>
                    <a:pt x="13" y="371"/>
                  </a:lnTo>
                  <a:lnTo>
                    <a:pt x="10" y="272"/>
                  </a:lnTo>
                  <a:lnTo>
                    <a:pt x="15" y="277"/>
                  </a:lnTo>
                  <a:lnTo>
                    <a:pt x="18" y="283"/>
                  </a:lnTo>
                  <a:lnTo>
                    <a:pt x="20" y="289"/>
                  </a:lnTo>
                  <a:lnTo>
                    <a:pt x="20" y="295"/>
                  </a:lnTo>
                  <a:lnTo>
                    <a:pt x="20" y="303"/>
                  </a:lnTo>
                  <a:lnTo>
                    <a:pt x="20" y="309"/>
                  </a:lnTo>
                  <a:lnTo>
                    <a:pt x="19" y="316"/>
                  </a:lnTo>
                  <a:lnTo>
                    <a:pt x="19" y="322"/>
                  </a:lnTo>
                  <a:lnTo>
                    <a:pt x="20" y="329"/>
                  </a:lnTo>
                  <a:lnTo>
                    <a:pt x="21" y="335"/>
                  </a:lnTo>
                  <a:lnTo>
                    <a:pt x="20" y="336"/>
                  </a:lnTo>
                  <a:lnTo>
                    <a:pt x="19" y="336"/>
                  </a:lnTo>
                  <a:lnTo>
                    <a:pt x="19" y="337"/>
                  </a:lnTo>
                  <a:lnTo>
                    <a:pt x="19" y="339"/>
                  </a:lnTo>
                  <a:lnTo>
                    <a:pt x="19" y="340"/>
                  </a:lnTo>
                  <a:lnTo>
                    <a:pt x="19" y="341"/>
                  </a:lnTo>
                  <a:lnTo>
                    <a:pt x="19" y="342"/>
                  </a:lnTo>
                  <a:lnTo>
                    <a:pt x="19" y="343"/>
                  </a:lnTo>
                  <a:lnTo>
                    <a:pt x="19" y="345"/>
                  </a:lnTo>
                  <a:lnTo>
                    <a:pt x="19" y="346"/>
                  </a:lnTo>
                  <a:lnTo>
                    <a:pt x="19" y="347"/>
                  </a:lnTo>
                  <a:lnTo>
                    <a:pt x="20" y="347"/>
                  </a:lnTo>
                  <a:lnTo>
                    <a:pt x="20" y="348"/>
                  </a:lnTo>
                  <a:lnTo>
                    <a:pt x="21" y="348"/>
                  </a:lnTo>
                  <a:lnTo>
                    <a:pt x="23" y="350"/>
                  </a:lnTo>
                  <a:lnTo>
                    <a:pt x="24" y="350"/>
                  </a:lnTo>
                  <a:lnTo>
                    <a:pt x="25" y="350"/>
                  </a:lnTo>
                  <a:lnTo>
                    <a:pt x="26" y="350"/>
                  </a:lnTo>
                  <a:lnTo>
                    <a:pt x="28" y="350"/>
                  </a:lnTo>
                  <a:lnTo>
                    <a:pt x="26" y="350"/>
                  </a:lnTo>
                  <a:lnTo>
                    <a:pt x="25" y="350"/>
                  </a:lnTo>
                  <a:lnTo>
                    <a:pt x="24" y="350"/>
                  </a:lnTo>
                  <a:lnTo>
                    <a:pt x="23" y="348"/>
                  </a:lnTo>
                  <a:lnTo>
                    <a:pt x="20" y="348"/>
                  </a:lnTo>
                  <a:lnTo>
                    <a:pt x="18" y="348"/>
                  </a:lnTo>
                  <a:lnTo>
                    <a:pt x="16" y="348"/>
                  </a:lnTo>
                  <a:lnTo>
                    <a:pt x="14" y="350"/>
                  </a:lnTo>
                  <a:lnTo>
                    <a:pt x="13" y="352"/>
                  </a:lnTo>
                  <a:lnTo>
                    <a:pt x="13" y="356"/>
                  </a:lnTo>
                  <a:lnTo>
                    <a:pt x="16" y="355"/>
                  </a:lnTo>
                  <a:lnTo>
                    <a:pt x="19" y="355"/>
                  </a:lnTo>
                  <a:lnTo>
                    <a:pt x="21" y="355"/>
                  </a:lnTo>
                  <a:lnTo>
                    <a:pt x="23" y="357"/>
                  </a:lnTo>
                  <a:lnTo>
                    <a:pt x="24" y="360"/>
                  </a:lnTo>
                  <a:lnTo>
                    <a:pt x="24" y="362"/>
                  </a:lnTo>
                  <a:lnTo>
                    <a:pt x="25" y="364"/>
                  </a:lnTo>
                  <a:lnTo>
                    <a:pt x="25" y="367"/>
                  </a:lnTo>
                  <a:lnTo>
                    <a:pt x="26" y="369"/>
                  </a:lnTo>
                  <a:lnTo>
                    <a:pt x="28" y="371"/>
                  </a:lnTo>
                  <a:lnTo>
                    <a:pt x="25" y="373"/>
                  </a:lnTo>
                  <a:lnTo>
                    <a:pt x="24" y="373"/>
                  </a:lnTo>
                  <a:lnTo>
                    <a:pt x="21" y="376"/>
                  </a:lnTo>
                  <a:lnTo>
                    <a:pt x="31" y="386"/>
                  </a:lnTo>
                  <a:lnTo>
                    <a:pt x="31" y="384"/>
                  </a:lnTo>
                  <a:lnTo>
                    <a:pt x="31" y="386"/>
                  </a:lnTo>
                  <a:lnTo>
                    <a:pt x="30" y="386"/>
                  </a:lnTo>
                  <a:lnTo>
                    <a:pt x="29" y="386"/>
                  </a:lnTo>
                  <a:lnTo>
                    <a:pt x="29" y="387"/>
                  </a:lnTo>
                  <a:lnTo>
                    <a:pt x="28" y="387"/>
                  </a:lnTo>
                  <a:lnTo>
                    <a:pt x="26" y="388"/>
                  </a:lnTo>
                  <a:lnTo>
                    <a:pt x="25" y="388"/>
                  </a:lnTo>
                  <a:lnTo>
                    <a:pt x="23" y="388"/>
                  </a:lnTo>
                  <a:lnTo>
                    <a:pt x="21" y="388"/>
                  </a:lnTo>
                  <a:lnTo>
                    <a:pt x="20" y="388"/>
                  </a:lnTo>
                  <a:lnTo>
                    <a:pt x="19" y="388"/>
                  </a:lnTo>
                  <a:lnTo>
                    <a:pt x="21" y="386"/>
                  </a:lnTo>
                  <a:lnTo>
                    <a:pt x="23" y="384"/>
                  </a:lnTo>
                  <a:lnTo>
                    <a:pt x="24" y="382"/>
                  </a:lnTo>
                  <a:lnTo>
                    <a:pt x="23" y="381"/>
                  </a:lnTo>
                  <a:lnTo>
                    <a:pt x="23" y="379"/>
                  </a:lnTo>
                  <a:lnTo>
                    <a:pt x="21" y="377"/>
                  </a:lnTo>
                  <a:lnTo>
                    <a:pt x="20" y="376"/>
                  </a:lnTo>
                  <a:lnTo>
                    <a:pt x="21" y="374"/>
                  </a:lnTo>
                  <a:lnTo>
                    <a:pt x="24" y="373"/>
                  </a:lnTo>
                  <a:lnTo>
                    <a:pt x="25" y="373"/>
                  </a:lnTo>
                  <a:lnTo>
                    <a:pt x="24" y="372"/>
                  </a:lnTo>
                  <a:lnTo>
                    <a:pt x="23" y="371"/>
                  </a:lnTo>
                  <a:lnTo>
                    <a:pt x="21" y="369"/>
                  </a:lnTo>
                  <a:lnTo>
                    <a:pt x="20" y="368"/>
                  </a:lnTo>
                  <a:lnTo>
                    <a:pt x="19" y="367"/>
                  </a:lnTo>
                  <a:lnTo>
                    <a:pt x="18" y="367"/>
                  </a:lnTo>
                  <a:lnTo>
                    <a:pt x="16" y="367"/>
                  </a:lnTo>
                  <a:lnTo>
                    <a:pt x="10" y="382"/>
                  </a:lnTo>
                  <a:lnTo>
                    <a:pt x="10" y="371"/>
                  </a:lnTo>
                  <a:close/>
                  <a:moveTo>
                    <a:pt x="36" y="409"/>
                  </a:moveTo>
                  <a:lnTo>
                    <a:pt x="34" y="410"/>
                  </a:lnTo>
                  <a:lnTo>
                    <a:pt x="30" y="412"/>
                  </a:lnTo>
                  <a:lnTo>
                    <a:pt x="28" y="412"/>
                  </a:lnTo>
                  <a:lnTo>
                    <a:pt x="26" y="412"/>
                  </a:lnTo>
                  <a:lnTo>
                    <a:pt x="24" y="412"/>
                  </a:lnTo>
                  <a:lnTo>
                    <a:pt x="23" y="410"/>
                  </a:lnTo>
                  <a:lnTo>
                    <a:pt x="21" y="408"/>
                  </a:lnTo>
                  <a:lnTo>
                    <a:pt x="21" y="407"/>
                  </a:lnTo>
                  <a:lnTo>
                    <a:pt x="21" y="404"/>
                  </a:lnTo>
                  <a:lnTo>
                    <a:pt x="21" y="403"/>
                  </a:lnTo>
                  <a:lnTo>
                    <a:pt x="36" y="409"/>
                  </a:lnTo>
                  <a:close/>
                  <a:moveTo>
                    <a:pt x="13" y="421"/>
                  </a:moveTo>
                  <a:lnTo>
                    <a:pt x="10" y="415"/>
                  </a:lnTo>
                  <a:lnTo>
                    <a:pt x="11" y="415"/>
                  </a:lnTo>
                  <a:lnTo>
                    <a:pt x="11" y="416"/>
                  </a:lnTo>
                  <a:lnTo>
                    <a:pt x="13" y="416"/>
                  </a:lnTo>
                  <a:lnTo>
                    <a:pt x="13" y="418"/>
                  </a:lnTo>
                  <a:lnTo>
                    <a:pt x="14" y="418"/>
                  </a:lnTo>
                  <a:lnTo>
                    <a:pt x="14" y="419"/>
                  </a:lnTo>
                  <a:lnTo>
                    <a:pt x="14" y="420"/>
                  </a:lnTo>
                  <a:lnTo>
                    <a:pt x="13" y="421"/>
                  </a:lnTo>
                  <a:lnTo>
                    <a:pt x="16" y="430"/>
                  </a:lnTo>
                  <a:lnTo>
                    <a:pt x="14" y="430"/>
                  </a:lnTo>
                  <a:lnTo>
                    <a:pt x="11" y="429"/>
                  </a:lnTo>
                  <a:lnTo>
                    <a:pt x="10" y="429"/>
                  </a:lnTo>
                  <a:lnTo>
                    <a:pt x="10" y="428"/>
                  </a:lnTo>
                  <a:lnTo>
                    <a:pt x="10" y="426"/>
                  </a:lnTo>
                  <a:lnTo>
                    <a:pt x="10" y="425"/>
                  </a:lnTo>
                  <a:lnTo>
                    <a:pt x="11" y="424"/>
                  </a:lnTo>
                  <a:lnTo>
                    <a:pt x="13" y="423"/>
                  </a:lnTo>
                  <a:lnTo>
                    <a:pt x="13" y="421"/>
                  </a:lnTo>
                  <a:close/>
                  <a:moveTo>
                    <a:pt x="21" y="445"/>
                  </a:moveTo>
                  <a:lnTo>
                    <a:pt x="31" y="441"/>
                  </a:lnTo>
                  <a:lnTo>
                    <a:pt x="29" y="444"/>
                  </a:lnTo>
                  <a:lnTo>
                    <a:pt x="28" y="445"/>
                  </a:lnTo>
                  <a:lnTo>
                    <a:pt x="25" y="446"/>
                  </a:lnTo>
                  <a:lnTo>
                    <a:pt x="24" y="447"/>
                  </a:lnTo>
                  <a:lnTo>
                    <a:pt x="21" y="449"/>
                  </a:lnTo>
                  <a:lnTo>
                    <a:pt x="20" y="449"/>
                  </a:lnTo>
                  <a:lnTo>
                    <a:pt x="19" y="450"/>
                  </a:lnTo>
                  <a:lnTo>
                    <a:pt x="18" y="452"/>
                  </a:lnTo>
                  <a:lnTo>
                    <a:pt x="16" y="456"/>
                  </a:lnTo>
                  <a:lnTo>
                    <a:pt x="16" y="460"/>
                  </a:lnTo>
                  <a:lnTo>
                    <a:pt x="21" y="465"/>
                  </a:lnTo>
                  <a:lnTo>
                    <a:pt x="23" y="465"/>
                  </a:lnTo>
                  <a:lnTo>
                    <a:pt x="23" y="463"/>
                  </a:lnTo>
                  <a:lnTo>
                    <a:pt x="24" y="463"/>
                  </a:lnTo>
                  <a:lnTo>
                    <a:pt x="24" y="462"/>
                  </a:lnTo>
                  <a:lnTo>
                    <a:pt x="25" y="461"/>
                  </a:lnTo>
                  <a:lnTo>
                    <a:pt x="25" y="460"/>
                  </a:lnTo>
                  <a:lnTo>
                    <a:pt x="25" y="459"/>
                  </a:lnTo>
                  <a:lnTo>
                    <a:pt x="25" y="457"/>
                  </a:lnTo>
                  <a:lnTo>
                    <a:pt x="25" y="456"/>
                  </a:lnTo>
                  <a:lnTo>
                    <a:pt x="28" y="459"/>
                  </a:lnTo>
                  <a:lnTo>
                    <a:pt x="31" y="460"/>
                  </a:lnTo>
                  <a:lnTo>
                    <a:pt x="34" y="460"/>
                  </a:lnTo>
                  <a:lnTo>
                    <a:pt x="36" y="459"/>
                  </a:lnTo>
                  <a:lnTo>
                    <a:pt x="40" y="456"/>
                  </a:lnTo>
                  <a:lnTo>
                    <a:pt x="42" y="454"/>
                  </a:lnTo>
                  <a:lnTo>
                    <a:pt x="44" y="451"/>
                  </a:lnTo>
                  <a:lnTo>
                    <a:pt x="46" y="449"/>
                  </a:lnTo>
                  <a:lnTo>
                    <a:pt x="46" y="446"/>
                  </a:lnTo>
                  <a:lnTo>
                    <a:pt x="46" y="445"/>
                  </a:lnTo>
                  <a:lnTo>
                    <a:pt x="46" y="442"/>
                  </a:lnTo>
                  <a:lnTo>
                    <a:pt x="46" y="441"/>
                  </a:lnTo>
                  <a:lnTo>
                    <a:pt x="45" y="439"/>
                  </a:lnTo>
                  <a:lnTo>
                    <a:pt x="44" y="437"/>
                  </a:lnTo>
                  <a:lnTo>
                    <a:pt x="42" y="435"/>
                  </a:lnTo>
                  <a:lnTo>
                    <a:pt x="41" y="434"/>
                  </a:lnTo>
                  <a:lnTo>
                    <a:pt x="40" y="433"/>
                  </a:lnTo>
                  <a:lnTo>
                    <a:pt x="39" y="430"/>
                  </a:lnTo>
                  <a:lnTo>
                    <a:pt x="36" y="429"/>
                  </a:lnTo>
                  <a:lnTo>
                    <a:pt x="35" y="428"/>
                  </a:lnTo>
                  <a:lnTo>
                    <a:pt x="35" y="429"/>
                  </a:lnTo>
                  <a:lnTo>
                    <a:pt x="34" y="429"/>
                  </a:lnTo>
                  <a:lnTo>
                    <a:pt x="34" y="430"/>
                  </a:lnTo>
                  <a:lnTo>
                    <a:pt x="31" y="426"/>
                  </a:lnTo>
                  <a:lnTo>
                    <a:pt x="32" y="426"/>
                  </a:lnTo>
                  <a:lnTo>
                    <a:pt x="32" y="428"/>
                  </a:lnTo>
                  <a:lnTo>
                    <a:pt x="34" y="428"/>
                  </a:lnTo>
                  <a:lnTo>
                    <a:pt x="35" y="428"/>
                  </a:lnTo>
                  <a:lnTo>
                    <a:pt x="37" y="425"/>
                  </a:lnTo>
                  <a:lnTo>
                    <a:pt x="39" y="421"/>
                  </a:lnTo>
                  <a:lnTo>
                    <a:pt x="41" y="419"/>
                  </a:lnTo>
                  <a:lnTo>
                    <a:pt x="42" y="415"/>
                  </a:lnTo>
                  <a:lnTo>
                    <a:pt x="45" y="412"/>
                  </a:lnTo>
                  <a:lnTo>
                    <a:pt x="45" y="408"/>
                  </a:lnTo>
                  <a:lnTo>
                    <a:pt x="46" y="405"/>
                  </a:lnTo>
                  <a:lnTo>
                    <a:pt x="45" y="402"/>
                  </a:lnTo>
                  <a:lnTo>
                    <a:pt x="44" y="399"/>
                  </a:lnTo>
                  <a:lnTo>
                    <a:pt x="42" y="397"/>
                  </a:lnTo>
                  <a:lnTo>
                    <a:pt x="40" y="394"/>
                  </a:lnTo>
                  <a:lnTo>
                    <a:pt x="40" y="393"/>
                  </a:lnTo>
                  <a:lnTo>
                    <a:pt x="40" y="392"/>
                  </a:lnTo>
                  <a:lnTo>
                    <a:pt x="41" y="392"/>
                  </a:lnTo>
                  <a:lnTo>
                    <a:pt x="42" y="390"/>
                  </a:lnTo>
                  <a:lnTo>
                    <a:pt x="44" y="389"/>
                  </a:lnTo>
                  <a:lnTo>
                    <a:pt x="45" y="388"/>
                  </a:lnTo>
                  <a:lnTo>
                    <a:pt x="45" y="386"/>
                  </a:lnTo>
                  <a:lnTo>
                    <a:pt x="44" y="383"/>
                  </a:lnTo>
                  <a:lnTo>
                    <a:pt x="42" y="379"/>
                  </a:lnTo>
                  <a:lnTo>
                    <a:pt x="41" y="374"/>
                  </a:lnTo>
                  <a:lnTo>
                    <a:pt x="40" y="368"/>
                  </a:lnTo>
                  <a:lnTo>
                    <a:pt x="39" y="361"/>
                  </a:lnTo>
                  <a:lnTo>
                    <a:pt x="39" y="355"/>
                  </a:lnTo>
                  <a:lnTo>
                    <a:pt x="39" y="347"/>
                  </a:lnTo>
                  <a:lnTo>
                    <a:pt x="40" y="339"/>
                  </a:lnTo>
                  <a:lnTo>
                    <a:pt x="40" y="331"/>
                  </a:lnTo>
                  <a:lnTo>
                    <a:pt x="42" y="325"/>
                  </a:lnTo>
                  <a:lnTo>
                    <a:pt x="44" y="317"/>
                  </a:lnTo>
                  <a:lnTo>
                    <a:pt x="46" y="311"/>
                  </a:lnTo>
                  <a:lnTo>
                    <a:pt x="46" y="310"/>
                  </a:lnTo>
                  <a:lnTo>
                    <a:pt x="46" y="309"/>
                  </a:lnTo>
                  <a:lnTo>
                    <a:pt x="46" y="305"/>
                  </a:lnTo>
                  <a:lnTo>
                    <a:pt x="46" y="303"/>
                  </a:lnTo>
                  <a:lnTo>
                    <a:pt x="46" y="300"/>
                  </a:lnTo>
                  <a:lnTo>
                    <a:pt x="46" y="298"/>
                  </a:lnTo>
                  <a:lnTo>
                    <a:pt x="45" y="296"/>
                  </a:lnTo>
                  <a:lnTo>
                    <a:pt x="44" y="295"/>
                  </a:lnTo>
                  <a:lnTo>
                    <a:pt x="41" y="296"/>
                  </a:lnTo>
                  <a:lnTo>
                    <a:pt x="36" y="299"/>
                  </a:lnTo>
                  <a:lnTo>
                    <a:pt x="36" y="305"/>
                  </a:lnTo>
                  <a:lnTo>
                    <a:pt x="35" y="304"/>
                  </a:lnTo>
                  <a:lnTo>
                    <a:pt x="35" y="303"/>
                  </a:lnTo>
                  <a:lnTo>
                    <a:pt x="35" y="301"/>
                  </a:lnTo>
                  <a:lnTo>
                    <a:pt x="35" y="300"/>
                  </a:lnTo>
                  <a:lnTo>
                    <a:pt x="36" y="300"/>
                  </a:lnTo>
                  <a:lnTo>
                    <a:pt x="36" y="299"/>
                  </a:lnTo>
                  <a:lnTo>
                    <a:pt x="37" y="296"/>
                  </a:lnTo>
                  <a:lnTo>
                    <a:pt x="39" y="295"/>
                  </a:lnTo>
                  <a:lnTo>
                    <a:pt x="40" y="294"/>
                  </a:lnTo>
                  <a:lnTo>
                    <a:pt x="41" y="293"/>
                  </a:lnTo>
                  <a:lnTo>
                    <a:pt x="42" y="290"/>
                  </a:lnTo>
                  <a:lnTo>
                    <a:pt x="44" y="289"/>
                  </a:lnTo>
                  <a:lnTo>
                    <a:pt x="45" y="289"/>
                  </a:lnTo>
                  <a:lnTo>
                    <a:pt x="46" y="288"/>
                  </a:lnTo>
                  <a:lnTo>
                    <a:pt x="47" y="287"/>
                  </a:lnTo>
                  <a:lnTo>
                    <a:pt x="49" y="287"/>
                  </a:lnTo>
                  <a:lnTo>
                    <a:pt x="55" y="308"/>
                  </a:lnTo>
                  <a:lnTo>
                    <a:pt x="46" y="320"/>
                  </a:lnTo>
                  <a:lnTo>
                    <a:pt x="49" y="324"/>
                  </a:lnTo>
                  <a:lnTo>
                    <a:pt x="54" y="325"/>
                  </a:lnTo>
                  <a:lnTo>
                    <a:pt x="58" y="326"/>
                  </a:lnTo>
                  <a:lnTo>
                    <a:pt x="65" y="326"/>
                  </a:lnTo>
                  <a:lnTo>
                    <a:pt x="70" y="325"/>
                  </a:lnTo>
                  <a:lnTo>
                    <a:pt x="73" y="325"/>
                  </a:lnTo>
                  <a:lnTo>
                    <a:pt x="76" y="326"/>
                  </a:lnTo>
                  <a:lnTo>
                    <a:pt x="77" y="329"/>
                  </a:lnTo>
                  <a:lnTo>
                    <a:pt x="75" y="334"/>
                  </a:lnTo>
                  <a:lnTo>
                    <a:pt x="70" y="341"/>
                  </a:lnTo>
                  <a:lnTo>
                    <a:pt x="71" y="342"/>
                  </a:lnTo>
                  <a:lnTo>
                    <a:pt x="72" y="342"/>
                  </a:lnTo>
                  <a:lnTo>
                    <a:pt x="73" y="342"/>
                  </a:lnTo>
                  <a:lnTo>
                    <a:pt x="75" y="342"/>
                  </a:lnTo>
                  <a:lnTo>
                    <a:pt x="76" y="341"/>
                  </a:lnTo>
                  <a:lnTo>
                    <a:pt x="77" y="341"/>
                  </a:lnTo>
                  <a:lnTo>
                    <a:pt x="77" y="342"/>
                  </a:lnTo>
                  <a:lnTo>
                    <a:pt x="78" y="343"/>
                  </a:lnTo>
                  <a:lnTo>
                    <a:pt x="78" y="346"/>
                  </a:lnTo>
                  <a:lnTo>
                    <a:pt x="72" y="352"/>
                  </a:lnTo>
                  <a:lnTo>
                    <a:pt x="75" y="351"/>
                  </a:lnTo>
                  <a:lnTo>
                    <a:pt x="86" y="362"/>
                  </a:lnTo>
                  <a:lnTo>
                    <a:pt x="85" y="364"/>
                  </a:lnTo>
                  <a:lnTo>
                    <a:pt x="83" y="363"/>
                  </a:lnTo>
                  <a:lnTo>
                    <a:pt x="83" y="362"/>
                  </a:lnTo>
                  <a:lnTo>
                    <a:pt x="82" y="362"/>
                  </a:lnTo>
                  <a:lnTo>
                    <a:pt x="81" y="362"/>
                  </a:lnTo>
                  <a:lnTo>
                    <a:pt x="80" y="361"/>
                  </a:lnTo>
                  <a:lnTo>
                    <a:pt x="78" y="361"/>
                  </a:lnTo>
                  <a:lnTo>
                    <a:pt x="77" y="361"/>
                  </a:lnTo>
                  <a:lnTo>
                    <a:pt x="76" y="361"/>
                  </a:lnTo>
                  <a:lnTo>
                    <a:pt x="72" y="364"/>
                  </a:lnTo>
                  <a:lnTo>
                    <a:pt x="81" y="373"/>
                  </a:lnTo>
                  <a:lnTo>
                    <a:pt x="78" y="373"/>
                  </a:lnTo>
                  <a:lnTo>
                    <a:pt x="78" y="376"/>
                  </a:lnTo>
                  <a:lnTo>
                    <a:pt x="80" y="378"/>
                  </a:lnTo>
                  <a:lnTo>
                    <a:pt x="80" y="381"/>
                  </a:lnTo>
                  <a:lnTo>
                    <a:pt x="81" y="382"/>
                  </a:lnTo>
                  <a:lnTo>
                    <a:pt x="81" y="384"/>
                  </a:lnTo>
                  <a:lnTo>
                    <a:pt x="81" y="386"/>
                  </a:lnTo>
                  <a:lnTo>
                    <a:pt x="82" y="388"/>
                  </a:lnTo>
                  <a:lnTo>
                    <a:pt x="82" y="390"/>
                  </a:lnTo>
                  <a:lnTo>
                    <a:pt x="81" y="392"/>
                  </a:lnTo>
                  <a:lnTo>
                    <a:pt x="81" y="394"/>
                  </a:lnTo>
                  <a:lnTo>
                    <a:pt x="78" y="390"/>
                  </a:lnTo>
                  <a:lnTo>
                    <a:pt x="72" y="397"/>
                  </a:lnTo>
                  <a:lnTo>
                    <a:pt x="87" y="405"/>
                  </a:lnTo>
                  <a:lnTo>
                    <a:pt x="85" y="405"/>
                  </a:lnTo>
                  <a:lnTo>
                    <a:pt x="87" y="418"/>
                  </a:lnTo>
                  <a:lnTo>
                    <a:pt x="81" y="409"/>
                  </a:lnTo>
                  <a:lnTo>
                    <a:pt x="77" y="410"/>
                  </a:lnTo>
                  <a:lnTo>
                    <a:pt x="75" y="413"/>
                  </a:lnTo>
                  <a:lnTo>
                    <a:pt x="75" y="415"/>
                  </a:lnTo>
                  <a:lnTo>
                    <a:pt x="76" y="418"/>
                  </a:lnTo>
                  <a:lnTo>
                    <a:pt x="77" y="419"/>
                  </a:lnTo>
                  <a:lnTo>
                    <a:pt x="80" y="421"/>
                  </a:lnTo>
                  <a:lnTo>
                    <a:pt x="81" y="424"/>
                  </a:lnTo>
                  <a:lnTo>
                    <a:pt x="82" y="426"/>
                  </a:lnTo>
                  <a:lnTo>
                    <a:pt x="82" y="428"/>
                  </a:lnTo>
                  <a:lnTo>
                    <a:pt x="81" y="430"/>
                  </a:lnTo>
                  <a:lnTo>
                    <a:pt x="91" y="430"/>
                  </a:lnTo>
                  <a:lnTo>
                    <a:pt x="89" y="433"/>
                  </a:lnTo>
                  <a:lnTo>
                    <a:pt x="88" y="436"/>
                  </a:lnTo>
                  <a:lnTo>
                    <a:pt x="87" y="440"/>
                  </a:lnTo>
                  <a:lnTo>
                    <a:pt x="87" y="444"/>
                  </a:lnTo>
                  <a:lnTo>
                    <a:pt x="86" y="447"/>
                  </a:lnTo>
                  <a:lnTo>
                    <a:pt x="86" y="451"/>
                  </a:lnTo>
                  <a:lnTo>
                    <a:pt x="85" y="455"/>
                  </a:lnTo>
                  <a:lnTo>
                    <a:pt x="83" y="459"/>
                  </a:lnTo>
                  <a:lnTo>
                    <a:pt x="81" y="461"/>
                  </a:lnTo>
                  <a:lnTo>
                    <a:pt x="78" y="465"/>
                  </a:lnTo>
                  <a:lnTo>
                    <a:pt x="77" y="463"/>
                  </a:lnTo>
                  <a:lnTo>
                    <a:pt x="76" y="463"/>
                  </a:lnTo>
                  <a:lnTo>
                    <a:pt x="76" y="462"/>
                  </a:lnTo>
                  <a:lnTo>
                    <a:pt x="75" y="461"/>
                  </a:lnTo>
                  <a:lnTo>
                    <a:pt x="75" y="460"/>
                  </a:lnTo>
                  <a:lnTo>
                    <a:pt x="75" y="459"/>
                  </a:lnTo>
                  <a:lnTo>
                    <a:pt x="76" y="457"/>
                  </a:lnTo>
                  <a:lnTo>
                    <a:pt x="76" y="456"/>
                  </a:lnTo>
                  <a:lnTo>
                    <a:pt x="76" y="455"/>
                  </a:lnTo>
                  <a:lnTo>
                    <a:pt x="76" y="454"/>
                  </a:lnTo>
                  <a:lnTo>
                    <a:pt x="81" y="454"/>
                  </a:lnTo>
                  <a:lnTo>
                    <a:pt x="81" y="450"/>
                  </a:lnTo>
                  <a:lnTo>
                    <a:pt x="80" y="446"/>
                  </a:lnTo>
                  <a:lnTo>
                    <a:pt x="80" y="442"/>
                  </a:lnTo>
                  <a:lnTo>
                    <a:pt x="77" y="439"/>
                  </a:lnTo>
                  <a:lnTo>
                    <a:pt x="76" y="435"/>
                  </a:lnTo>
                  <a:lnTo>
                    <a:pt x="73" y="431"/>
                  </a:lnTo>
                  <a:lnTo>
                    <a:pt x="71" y="428"/>
                  </a:lnTo>
                  <a:lnTo>
                    <a:pt x="67" y="425"/>
                  </a:lnTo>
                  <a:lnTo>
                    <a:pt x="65" y="423"/>
                  </a:lnTo>
                  <a:lnTo>
                    <a:pt x="61" y="420"/>
                  </a:lnTo>
                  <a:lnTo>
                    <a:pt x="62" y="423"/>
                  </a:lnTo>
                  <a:lnTo>
                    <a:pt x="62" y="426"/>
                  </a:lnTo>
                  <a:lnTo>
                    <a:pt x="61" y="429"/>
                  </a:lnTo>
                  <a:lnTo>
                    <a:pt x="60" y="431"/>
                  </a:lnTo>
                  <a:lnTo>
                    <a:pt x="57" y="434"/>
                  </a:lnTo>
                  <a:lnTo>
                    <a:pt x="55" y="435"/>
                  </a:lnTo>
                  <a:lnTo>
                    <a:pt x="54" y="437"/>
                  </a:lnTo>
                  <a:lnTo>
                    <a:pt x="52" y="439"/>
                  </a:lnTo>
                  <a:lnTo>
                    <a:pt x="51" y="440"/>
                  </a:lnTo>
                  <a:lnTo>
                    <a:pt x="51" y="441"/>
                  </a:lnTo>
                  <a:lnTo>
                    <a:pt x="49" y="445"/>
                  </a:lnTo>
                  <a:lnTo>
                    <a:pt x="50" y="446"/>
                  </a:lnTo>
                  <a:lnTo>
                    <a:pt x="50" y="447"/>
                  </a:lnTo>
                  <a:lnTo>
                    <a:pt x="51" y="447"/>
                  </a:lnTo>
                  <a:lnTo>
                    <a:pt x="52" y="447"/>
                  </a:lnTo>
                  <a:lnTo>
                    <a:pt x="54" y="447"/>
                  </a:lnTo>
                  <a:lnTo>
                    <a:pt x="55" y="447"/>
                  </a:lnTo>
                  <a:lnTo>
                    <a:pt x="56" y="447"/>
                  </a:lnTo>
                  <a:lnTo>
                    <a:pt x="58" y="447"/>
                  </a:lnTo>
                  <a:lnTo>
                    <a:pt x="60" y="447"/>
                  </a:lnTo>
                  <a:lnTo>
                    <a:pt x="61" y="447"/>
                  </a:lnTo>
                  <a:lnTo>
                    <a:pt x="62" y="447"/>
                  </a:lnTo>
                  <a:lnTo>
                    <a:pt x="62" y="446"/>
                  </a:lnTo>
                  <a:lnTo>
                    <a:pt x="63" y="445"/>
                  </a:lnTo>
                  <a:lnTo>
                    <a:pt x="63" y="444"/>
                  </a:lnTo>
                  <a:lnTo>
                    <a:pt x="63" y="442"/>
                  </a:lnTo>
                  <a:lnTo>
                    <a:pt x="63" y="441"/>
                  </a:lnTo>
                  <a:lnTo>
                    <a:pt x="63" y="440"/>
                  </a:lnTo>
                  <a:lnTo>
                    <a:pt x="63" y="439"/>
                  </a:lnTo>
                  <a:lnTo>
                    <a:pt x="70" y="445"/>
                  </a:lnTo>
                  <a:lnTo>
                    <a:pt x="67" y="446"/>
                  </a:lnTo>
                  <a:lnTo>
                    <a:pt x="66" y="447"/>
                  </a:lnTo>
                  <a:lnTo>
                    <a:pt x="65" y="449"/>
                  </a:lnTo>
                  <a:lnTo>
                    <a:pt x="65" y="451"/>
                  </a:lnTo>
                  <a:lnTo>
                    <a:pt x="65" y="452"/>
                  </a:lnTo>
                  <a:lnTo>
                    <a:pt x="65" y="455"/>
                  </a:lnTo>
                  <a:lnTo>
                    <a:pt x="66" y="456"/>
                  </a:lnTo>
                  <a:lnTo>
                    <a:pt x="67" y="457"/>
                  </a:lnTo>
                  <a:lnTo>
                    <a:pt x="68" y="459"/>
                  </a:lnTo>
                  <a:lnTo>
                    <a:pt x="70" y="460"/>
                  </a:lnTo>
                  <a:lnTo>
                    <a:pt x="68" y="459"/>
                  </a:lnTo>
                  <a:lnTo>
                    <a:pt x="67" y="459"/>
                  </a:lnTo>
                  <a:lnTo>
                    <a:pt x="66" y="459"/>
                  </a:lnTo>
                  <a:lnTo>
                    <a:pt x="63" y="459"/>
                  </a:lnTo>
                  <a:lnTo>
                    <a:pt x="62" y="459"/>
                  </a:lnTo>
                  <a:lnTo>
                    <a:pt x="61" y="459"/>
                  </a:lnTo>
                  <a:lnTo>
                    <a:pt x="58" y="460"/>
                  </a:lnTo>
                  <a:lnTo>
                    <a:pt x="57" y="461"/>
                  </a:lnTo>
                  <a:lnTo>
                    <a:pt x="56" y="461"/>
                  </a:lnTo>
                  <a:lnTo>
                    <a:pt x="55" y="462"/>
                  </a:lnTo>
                  <a:lnTo>
                    <a:pt x="61" y="461"/>
                  </a:lnTo>
                  <a:lnTo>
                    <a:pt x="65" y="461"/>
                  </a:lnTo>
                  <a:lnTo>
                    <a:pt x="68" y="463"/>
                  </a:lnTo>
                  <a:lnTo>
                    <a:pt x="70" y="467"/>
                  </a:lnTo>
                  <a:lnTo>
                    <a:pt x="71" y="472"/>
                  </a:lnTo>
                  <a:lnTo>
                    <a:pt x="72" y="478"/>
                  </a:lnTo>
                  <a:lnTo>
                    <a:pt x="72" y="483"/>
                  </a:lnTo>
                  <a:lnTo>
                    <a:pt x="72" y="489"/>
                  </a:lnTo>
                  <a:lnTo>
                    <a:pt x="72" y="494"/>
                  </a:lnTo>
                  <a:lnTo>
                    <a:pt x="72" y="498"/>
                  </a:lnTo>
                  <a:lnTo>
                    <a:pt x="93" y="494"/>
                  </a:lnTo>
                  <a:lnTo>
                    <a:pt x="93" y="504"/>
                  </a:lnTo>
                  <a:lnTo>
                    <a:pt x="76" y="498"/>
                  </a:lnTo>
                  <a:lnTo>
                    <a:pt x="75" y="501"/>
                  </a:lnTo>
                  <a:lnTo>
                    <a:pt x="75" y="503"/>
                  </a:lnTo>
                  <a:lnTo>
                    <a:pt x="72" y="504"/>
                  </a:lnTo>
                  <a:lnTo>
                    <a:pt x="71" y="506"/>
                  </a:lnTo>
                  <a:lnTo>
                    <a:pt x="70" y="506"/>
                  </a:lnTo>
                  <a:lnTo>
                    <a:pt x="67" y="507"/>
                  </a:lnTo>
                  <a:lnTo>
                    <a:pt x="66" y="507"/>
                  </a:lnTo>
                  <a:lnTo>
                    <a:pt x="63" y="508"/>
                  </a:lnTo>
                  <a:lnTo>
                    <a:pt x="62" y="510"/>
                  </a:lnTo>
                  <a:lnTo>
                    <a:pt x="61" y="513"/>
                  </a:lnTo>
                  <a:lnTo>
                    <a:pt x="62" y="514"/>
                  </a:lnTo>
                  <a:lnTo>
                    <a:pt x="65" y="515"/>
                  </a:lnTo>
                  <a:lnTo>
                    <a:pt x="67" y="515"/>
                  </a:lnTo>
                  <a:lnTo>
                    <a:pt x="70" y="515"/>
                  </a:lnTo>
                  <a:lnTo>
                    <a:pt x="71" y="514"/>
                  </a:lnTo>
                  <a:lnTo>
                    <a:pt x="73" y="513"/>
                  </a:lnTo>
                  <a:lnTo>
                    <a:pt x="76" y="512"/>
                  </a:lnTo>
                  <a:lnTo>
                    <a:pt x="77" y="510"/>
                  </a:lnTo>
                  <a:lnTo>
                    <a:pt x="80" y="508"/>
                  </a:lnTo>
                  <a:lnTo>
                    <a:pt x="81" y="507"/>
                  </a:lnTo>
                  <a:lnTo>
                    <a:pt x="80" y="510"/>
                  </a:lnTo>
                  <a:lnTo>
                    <a:pt x="80" y="514"/>
                  </a:lnTo>
                  <a:lnTo>
                    <a:pt x="81" y="517"/>
                  </a:lnTo>
                  <a:lnTo>
                    <a:pt x="82" y="519"/>
                  </a:lnTo>
                  <a:lnTo>
                    <a:pt x="85" y="520"/>
                  </a:lnTo>
                  <a:lnTo>
                    <a:pt x="87" y="523"/>
                  </a:lnTo>
                  <a:lnTo>
                    <a:pt x="89" y="523"/>
                  </a:lnTo>
                  <a:lnTo>
                    <a:pt x="92" y="524"/>
                  </a:lnTo>
                  <a:lnTo>
                    <a:pt x="93" y="524"/>
                  </a:lnTo>
                  <a:lnTo>
                    <a:pt x="96" y="524"/>
                  </a:lnTo>
                  <a:lnTo>
                    <a:pt x="93" y="534"/>
                  </a:lnTo>
                  <a:lnTo>
                    <a:pt x="92" y="534"/>
                  </a:lnTo>
                  <a:lnTo>
                    <a:pt x="91" y="533"/>
                  </a:lnTo>
                  <a:lnTo>
                    <a:pt x="89" y="533"/>
                  </a:lnTo>
                  <a:lnTo>
                    <a:pt x="88" y="533"/>
                  </a:lnTo>
                  <a:lnTo>
                    <a:pt x="87" y="531"/>
                  </a:lnTo>
                  <a:lnTo>
                    <a:pt x="86" y="531"/>
                  </a:lnTo>
                  <a:lnTo>
                    <a:pt x="86" y="530"/>
                  </a:lnTo>
                  <a:lnTo>
                    <a:pt x="85" y="529"/>
                  </a:lnTo>
                  <a:lnTo>
                    <a:pt x="85" y="528"/>
                  </a:lnTo>
                  <a:lnTo>
                    <a:pt x="83" y="529"/>
                  </a:lnTo>
                  <a:lnTo>
                    <a:pt x="81" y="529"/>
                  </a:lnTo>
                  <a:lnTo>
                    <a:pt x="78" y="529"/>
                  </a:lnTo>
                  <a:lnTo>
                    <a:pt x="75" y="528"/>
                  </a:lnTo>
                  <a:lnTo>
                    <a:pt x="71" y="528"/>
                  </a:lnTo>
                  <a:lnTo>
                    <a:pt x="68" y="527"/>
                  </a:lnTo>
                  <a:lnTo>
                    <a:pt x="66" y="527"/>
                  </a:lnTo>
                  <a:lnTo>
                    <a:pt x="65" y="529"/>
                  </a:lnTo>
                  <a:lnTo>
                    <a:pt x="65" y="531"/>
                  </a:lnTo>
                  <a:lnTo>
                    <a:pt x="66" y="536"/>
                  </a:lnTo>
                  <a:lnTo>
                    <a:pt x="66" y="538"/>
                  </a:lnTo>
                  <a:lnTo>
                    <a:pt x="65" y="538"/>
                  </a:lnTo>
                  <a:lnTo>
                    <a:pt x="63" y="539"/>
                  </a:lnTo>
                  <a:lnTo>
                    <a:pt x="62" y="540"/>
                  </a:lnTo>
                  <a:lnTo>
                    <a:pt x="62" y="541"/>
                  </a:lnTo>
                  <a:lnTo>
                    <a:pt x="61" y="541"/>
                  </a:lnTo>
                  <a:lnTo>
                    <a:pt x="61" y="543"/>
                  </a:lnTo>
                  <a:lnTo>
                    <a:pt x="61" y="544"/>
                  </a:lnTo>
                  <a:lnTo>
                    <a:pt x="61" y="545"/>
                  </a:lnTo>
                  <a:lnTo>
                    <a:pt x="63" y="546"/>
                  </a:lnTo>
                  <a:lnTo>
                    <a:pt x="66" y="546"/>
                  </a:lnTo>
                  <a:lnTo>
                    <a:pt x="68" y="546"/>
                  </a:lnTo>
                  <a:lnTo>
                    <a:pt x="70" y="546"/>
                  </a:lnTo>
                  <a:lnTo>
                    <a:pt x="72" y="545"/>
                  </a:lnTo>
                  <a:lnTo>
                    <a:pt x="75" y="544"/>
                  </a:lnTo>
                  <a:lnTo>
                    <a:pt x="76" y="541"/>
                  </a:lnTo>
                  <a:lnTo>
                    <a:pt x="77" y="540"/>
                  </a:lnTo>
                  <a:lnTo>
                    <a:pt x="80" y="538"/>
                  </a:lnTo>
                  <a:lnTo>
                    <a:pt x="81" y="536"/>
                  </a:lnTo>
                  <a:lnTo>
                    <a:pt x="82" y="540"/>
                  </a:lnTo>
                  <a:lnTo>
                    <a:pt x="82" y="543"/>
                  </a:lnTo>
                  <a:lnTo>
                    <a:pt x="81" y="544"/>
                  </a:lnTo>
                  <a:lnTo>
                    <a:pt x="80" y="545"/>
                  </a:lnTo>
                  <a:lnTo>
                    <a:pt x="77" y="546"/>
                  </a:lnTo>
                  <a:lnTo>
                    <a:pt x="76" y="548"/>
                  </a:lnTo>
                  <a:lnTo>
                    <a:pt x="75" y="549"/>
                  </a:lnTo>
                  <a:lnTo>
                    <a:pt x="75" y="550"/>
                  </a:lnTo>
                  <a:lnTo>
                    <a:pt x="77" y="551"/>
                  </a:lnTo>
                  <a:lnTo>
                    <a:pt x="81" y="554"/>
                  </a:lnTo>
                  <a:lnTo>
                    <a:pt x="81" y="555"/>
                  </a:lnTo>
                  <a:lnTo>
                    <a:pt x="80" y="556"/>
                  </a:lnTo>
                  <a:lnTo>
                    <a:pt x="78" y="556"/>
                  </a:lnTo>
                  <a:lnTo>
                    <a:pt x="76" y="557"/>
                  </a:lnTo>
                  <a:lnTo>
                    <a:pt x="73" y="559"/>
                  </a:lnTo>
                  <a:lnTo>
                    <a:pt x="71" y="560"/>
                  </a:lnTo>
                  <a:lnTo>
                    <a:pt x="67" y="561"/>
                  </a:lnTo>
                  <a:lnTo>
                    <a:pt x="65" y="562"/>
                  </a:lnTo>
                  <a:lnTo>
                    <a:pt x="62" y="564"/>
                  </a:lnTo>
                  <a:lnTo>
                    <a:pt x="61" y="566"/>
                  </a:lnTo>
                  <a:lnTo>
                    <a:pt x="62" y="570"/>
                  </a:lnTo>
                  <a:lnTo>
                    <a:pt x="65" y="572"/>
                  </a:lnTo>
                  <a:lnTo>
                    <a:pt x="67" y="574"/>
                  </a:lnTo>
                  <a:lnTo>
                    <a:pt x="70" y="575"/>
                  </a:lnTo>
                  <a:lnTo>
                    <a:pt x="73" y="576"/>
                  </a:lnTo>
                  <a:lnTo>
                    <a:pt x="76" y="577"/>
                  </a:lnTo>
                  <a:lnTo>
                    <a:pt x="80" y="577"/>
                  </a:lnTo>
                  <a:lnTo>
                    <a:pt x="82" y="578"/>
                  </a:lnTo>
                  <a:lnTo>
                    <a:pt x="86" y="578"/>
                  </a:lnTo>
                  <a:lnTo>
                    <a:pt x="89" y="580"/>
                  </a:lnTo>
                  <a:lnTo>
                    <a:pt x="91" y="580"/>
                  </a:lnTo>
                  <a:lnTo>
                    <a:pt x="92" y="580"/>
                  </a:lnTo>
                  <a:lnTo>
                    <a:pt x="93" y="578"/>
                  </a:lnTo>
                  <a:lnTo>
                    <a:pt x="94" y="578"/>
                  </a:lnTo>
                  <a:lnTo>
                    <a:pt x="96" y="578"/>
                  </a:lnTo>
                  <a:lnTo>
                    <a:pt x="93" y="581"/>
                  </a:lnTo>
                  <a:lnTo>
                    <a:pt x="92" y="581"/>
                  </a:lnTo>
                  <a:lnTo>
                    <a:pt x="92" y="580"/>
                  </a:lnTo>
                  <a:lnTo>
                    <a:pt x="91" y="580"/>
                  </a:lnTo>
                  <a:lnTo>
                    <a:pt x="89" y="580"/>
                  </a:lnTo>
                  <a:lnTo>
                    <a:pt x="87" y="580"/>
                  </a:lnTo>
                  <a:lnTo>
                    <a:pt x="86" y="580"/>
                  </a:lnTo>
                  <a:lnTo>
                    <a:pt x="85" y="580"/>
                  </a:lnTo>
                  <a:lnTo>
                    <a:pt x="82" y="580"/>
                  </a:lnTo>
                  <a:lnTo>
                    <a:pt x="81" y="581"/>
                  </a:lnTo>
                  <a:lnTo>
                    <a:pt x="80" y="581"/>
                  </a:lnTo>
                  <a:lnTo>
                    <a:pt x="78" y="582"/>
                  </a:lnTo>
                  <a:lnTo>
                    <a:pt x="77" y="583"/>
                  </a:lnTo>
                  <a:lnTo>
                    <a:pt x="76" y="585"/>
                  </a:lnTo>
                  <a:lnTo>
                    <a:pt x="76" y="587"/>
                  </a:lnTo>
                  <a:lnTo>
                    <a:pt x="77" y="588"/>
                  </a:lnTo>
                  <a:lnTo>
                    <a:pt x="77" y="590"/>
                  </a:lnTo>
                  <a:lnTo>
                    <a:pt x="78" y="591"/>
                  </a:lnTo>
                  <a:lnTo>
                    <a:pt x="80" y="591"/>
                  </a:lnTo>
                  <a:lnTo>
                    <a:pt x="82" y="592"/>
                  </a:lnTo>
                  <a:lnTo>
                    <a:pt x="83" y="592"/>
                  </a:lnTo>
                  <a:lnTo>
                    <a:pt x="85" y="593"/>
                  </a:lnTo>
                  <a:lnTo>
                    <a:pt x="87" y="593"/>
                  </a:lnTo>
                  <a:lnTo>
                    <a:pt x="88" y="593"/>
                  </a:lnTo>
                  <a:lnTo>
                    <a:pt x="91" y="593"/>
                  </a:lnTo>
                  <a:lnTo>
                    <a:pt x="91" y="592"/>
                  </a:lnTo>
                  <a:lnTo>
                    <a:pt x="92" y="591"/>
                  </a:lnTo>
                  <a:lnTo>
                    <a:pt x="92" y="590"/>
                  </a:lnTo>
                  <a:lnTo>
                    <a:pt x="93" y="590"/>
                  </a:lnTo>
                  <a:lnTo>
                    <a:pt x="91" y="593"/>
                  </a:lnTo>
                  <a:lnTo>
                    <a:pt x="88" y="597"/>
                  </a:lnTo>
                  <a:lnTo>
                    <a:pt x="88" y="603"/>
                  </a:lnTo>
                  <a:lnTo>
                    <a:pt x="88" y="608"/>
                  </a:lnTo>
                  <a:lnTo>
                    <a:pt x="88" y="613"/>
                  </a:lnTo>
                  <a:lnTo>
                    <a:pt x="88" y="619"/>
                  </a:lnTo>
                  <a:lnTo>
                    <a:pt x="88" y="624"/>
                  </a:lnTo>
                  <a:lnTo>
                    <a:pt x="86" y="628"/>
                  </a:lnTo>
                  <a:lnTo>
                    <a:pt x="82" y="630"/>
                  </a:lnTo>
                  <a:lnTo>
                    <a:pt x="77" y="632"/>
                  </a:lnTo>
                  <a:lnTo>
                    <a:pt x="70" y="632"/>
                  </a:lnTo>
                  <a:lnTo>
                    <a:pt x="63" y="613"/>
                  </a:lnTo>
                  <a:lnTo>
                    <a:pt x="54" y="617"/>
                  </a:lnTo>
                  <a:lnTo>
                    <a:pt x="54" y="618"/>
                  </a:lnTo>
                  <a:lnTo>
                    <a:pt x="52" y="618"/>
                  </a:lnTo>
                  <a:lnTo>
                    <a:pt x="51" y="619"/>
                  </a:lnTo>
                  <a:lnTo>
                    <a:pt x="50" y="619"/>
                  </a:lnTo>
                  <a:lnTo>
                    <a:pt x="49" y="619"/>
                  </a:lnTo>
                  <a:lnTo>
                    <a:pt x="54" y="617"/>
                  </a:lnTo>
                  <a:lnTo>
                    <a:pt x="55" y="616"/>
                  </a:lnTo>
                  <a:lnTo>
                    <a:pt x="56" y="614"/>
                  </a:lnTo>
                  <a:lnTo>
                    <a:pt x="56" y="613"/>
                  </a:lnTo>
                  <a:lnTo>
                    <a:pt x="57" y="613"/>
                  </a:lnTo>
                  <a:lnTo>
                    <a:pt x="51" y="604"/>
                  </a:lnTo>
                  <a:lnTo>
                    <a:pt x="46" y="613"/>
                  </a:lnTo>
                  <a:lnTo>
                    <a:pt x="44" y="611"/>
                  </a:lnTo>
                  <a:lnTo>
                    <a:pt x="42" y="607"/>
                  </a:lnTo>
                  <a:lnTo>
                    <a:pt x="41" y="604"/>
                  </a:lnTo>
                  <a:lnTo>
                    <a:pt x="41" y="601"/>
                  </a:lnTo>
                  <a:lnTo>
                    <a:pt x="40" y="597"/>
                  </a:lnTo>
                  <a:lnTo>
                    <a:pt x="40" y="593"/>
                  </a:lnTo>
                  <a:lnTo>
                    <a:pt x="40" y="590"/>
                  </a:lnTo>
                  <a:lnTo>
                    <a:pt x="40" y="587"/>
                  </a:lnTo>
                  <a:lnTo>
                    <a:pt x="41" y="583"/>
                  </a:lnTo>
                  <a:lnTo>
                    <a:pt x="42" y="581"/>
                  </a:lnTo>
                  <a:lnTo>
                    <a:pt x="46" y="583"/>
                  </a:lnTo>
                  <a:lnTo>
                    <a:pt x="51" y="578"/>
                  </a:lnTo>
                  <a:lnTo>
                    <a:pt x="45" y="575"/>
                  </a:lnTo>
                  <a:lnTo>
                    <a:pt x="40" y="571"/>
                  </a:lnTo>
                  <a:lnTo>
                    <a:pt x="37" y="567"/>
                  </a:lnTo>
                  <a:lnTo>
                    <a:pt x="35" y="564"/>
                  </a:lnTo>
                  <a:lnTo>
                    <a:pt x="35" y="559"/>
                  </a:lnTo>
                  <a:lnTo>
                    <a:pt x="36" y="554"/>
                  </a:lnTo>
                  <a:lnTo>
                    <a:pt x="36" y="549"/>
                  </a:lnTo>
                  <a:lnTo>
                    <a:pt x="37" y="544"/>
                  </a:lnTo>
                  <a:lnTo>
                    <a:pt x="39" y="538"/>
                  </a:lnTo>
                  <a:lnTo>
                    <a:pt x="40" y="530"/>
                  </a:lnTo>
                  <a:lnTo>
                    <a:pt x="34" y="525"/>
                  </a:lnTo>
                  <a:lnTo>
                    <a:pt x="29" y="535"/>
                  </a:lnTo>
                  <a:lnTo>
                    <a:pt x="28" y="538"/>
                  </a:lnTo>
                  <a:lnTo>
                    <a:pt x="25" y="536"/>
                  </a:lnTo>
                  <a:lnTo>
                    <a:pt x="26" y="536"/>
                  </a:lnTo>
                  <a:lnTo>
                    <a:pt x="28" y="536"/>
                  </a:lnTo>
                  <a:lnTo>
                    <a:pt x="28" y="535"/>
                  </a:lnTo>
                  <a:lnTo>
                    <a:pt x="29" y="535"/>
                  </a:lnTo>
                  <a:lnTo>
                    <a:pt x="29" y="534"/>
                  </a:lnTo>
                  <a:lnTo>
                    <a:pt x="28" y="533"/>
                  </a:lnTo>
                  <a:lnTo>
                    <a:pt x="26" y="531"/>
                  </a:lnTo>
                  <a:lnTo>
                    <a:pt x="25" y="530"/>
                  </a:lnTo>
                  <a:lnTo>
                    <a:pt x="23" y="529"/>
                  </a:lnTo>
                  <a:lnTo>
                    <a:pt x="23" y="527"/>
                  </a:lnTo>
                  <a:lnTo>
                    <a:pt x="21" y="525"/>
                  </a:lnTo>
                  <a:lnTo>
                    <a:pt x="23" y="523"/>
                  </a:lnTo>
                  <a:lnTo>
                    <a:pt x="24" y="522"/>
                  </a:lnTo>
                  <a:lnTo>
                    <a:pt x="28" y="519"/>
                  </a:lnTo>
                  <a:lnTo>
                    <a:pt x="31" y="522"/>
                  </a:lnTo>
                  <a:lnTo>
                    <a:pt x="32" y="518"/>
                  </a:lnTo>
                  <a:lnTo>
                    <a:pt x="32" y="514"/>
                  </a:lnTo>
                  <a:lnTo>
                    <a:pt x="31" y="512"/>
                  </a:lnTo>
                  <a:lnTo>
                    <a:pt x="30" y="508"/>
                  </a:lnTo>
                  <a:lnTo>
                    <a:pt x="29" y="506"/>
                  </a:lnTo>
                  <a:lnTo>
                    <a:pt x="26" y="503"/>
                  </a:lnTo>
                  <a:lnTo>
                    <a:pt x="25" y="501"/>
                  </a:lnTo>
                  <a:lnTo>
                    <a:pt x="23" y="497"/>
                  </a:lnTo>
                  <a:lnTo>
                    <a:pt x="20" y="494"/>
                  </a:lnTo>
                  <a:lnTo>
                    <a:pt x="19" y="492"/>
                  </a:lnTo>
                  <a:lnTo>
                    <a:pt x="18" y="491"/>
                  </a:lnTo>
                  <a:lnTo>
                    <a:pt x="16" y="489"/>
                  </a:lnTo>
                  <a:lnTo>
                    <a:pt x="16" y="488"/>
                  </a:lnTo>
                  <a:lnTo>
                    <a:pt x="16" y="487"/>
                  </a:lnTo>
                  <a:lnTo>
                    <a:pt x="16" y="486"/>
                  </a:lnTo>
                  <a:lnTo>
                    <a:pt x="16" y="487"/>
                  </a:lnTo>
                  <a:lnTo>
                    <a:pt x="16" y="488"/>
                  </a:lnTo>
                  <a:lnTo>
                    <a:pt x="18" y="488"/>
                  </a:lnTo>
                  <a:lnTo>
                    <a:pt x="18" y="489"/>
                  </a:lnTo>
                  <a:lnTo>
                    <a:pt x="18" y="491"/>
                  </a:lnTo>
                  <a:lnTo>
                    <a:pt x="19" y="491"/>
                  </a:lnTo>
                  <a:lnTo>
                    <a:pt x="19" y="492"/>
                  </a:lnTo>
                  <a:lnTo>
                    <a:pt x="25" y="492"/>
                  </a:lnTo>
                  <a:lnTo>
                    <a:pt x="28" y="475"/>
                  </a:lnTo>
                  <a:lnTo>
                    <a:pt x="30" y="477"/>
                  </a:lnTo>
                  <a:lnTo>
                    <a:pt x="30" y="481"/>
                  </a:lnTo>
                  <a:lnTo>
                    <a:pt x="31" y="483"/>
                  </a:lnTo>
                  <a:lnTo>
                    <a:pt x="31" y="486"/>
                  </a:lnTo>
                  <a:lnTo>
                    <a:pt x="31" y="488"/>
                  </a:lnTo>
                  <a:lnTo>
                    <a:pt x="31" y="491"/>
                  </a:lnTo>
                  <a:lnTo>
                    <a:pt x="31" y="493"/>
                  </a:lnTo>
                  <a:lnTo>
                    <a:pt x="34" y="496"/>
                  </a:lnTo>
                  <a:lnTo>
                    <a:pt x="36" y="497"/>
                  </a:lnTo>
                  <a:lnTo>
                    <a:pt x="40" y="498"/>
                  </a:lnTo>
                  <a:lnTo>
                    <a:pt x="46" y="492"/>
                  </a:lnTo>
                  <a:lnTo>
                    <a:pt x="40" y="486"/>
                  </a:lnTo>
                  <a:lnTo>
                    <a:pt x="49" y="477"/>
                  </a:lnTo>
                  <a:lnTo>
                    <a:pt x="34" y="460"/>
                  </a:lnTo>
                  <a:lnTo>
                    <a:pt x="32" y="465"/>
                  </a:lnTo>
                  <a:lnTo>
                    <a:pt x="30" y="467"/>
                  </a:lnTo>
                  <a:lnTo>
                    <a:pt x="28" y="468"/>
                  </a:lnTo>
                  <a:lnTo>
                    <a:pt x="25" y="468"/>
                  </a:lnTo>
                  <a:lnTo>
                    <a:pt x="21" y="467"/>
                  </a:lnTo>
                  <a:lnTo>
                    <a:pt x="19" y="467"/>
                  </a:lnTo>
                  <a:lnTo>
                    <a:pt x="16" y="467"/>
                  </a:lnTo>
                  <a:lnTo>
                    <a:pt x="15" y="470"/>
                  </a:lnTo>
                  <a:lnTo>
                    <a:pt x="15" y="473"/>
                  </a:lnTo>
                  <a:lnTo>
                    <a:pt x="16" y="480"/>
                  </a:lnTo>
                  <a:lnTo>
                    <a:pt x="15" y="476"/>
                  </a:lnTo>
                  <a:lnTo>
                    <a:pt x="14" y="472"/>
                  </a:lnTo>
                  <a:lnTo>
                    <a:pt x="13" y="467"/>
                  </a:lnTo>
                  <a:lnTo>
                    <a:pt x="13" y="463"/>
                  </a:lnTo>
                  <a:lnTo>
                    <a:pt x="14" y="460"/>
                  </a:lnTo>
                  <a:lnTo>
                    <a:pt x="14" y="455"/>
                  </a:lnTo>
                  <a:lnTo>
                    <a:pt x="15" y="452"/>
                  </a:lnTo>
                  <a:lnTo>
                    <a:pt x="18" y="449"/>
                  </a:lnTo>
                  <a:lnTo>
                    <a:pt x="19" y="446"/>
                  </a:lnTo>
                  <a:lnTo>
                    <a:pt x="21" y="445"/>
                  </a:lnTo>
                  <a:close/>
                  <a:moveTo>
                    <a:pt x="91" y="486"/>
                  </a:moveTo>
                  <a:lnTo>
                    <a:pt x="89" y="486"/>
                  </a:lnTo>
                  <a:lnTo>
                    <a:pt x="87" y="486"/>
                  </a:lnTo>
                  <a:lnTo>
                    <a:pt x="86" y="484"/>
                  </a:lnTo>
                  <a:lnTo>
                    <a:pt x="85" y="484"/>
                  </a:lnTo>
                  <a:lnTo>
                    <a:pt x="83" y="484"/>
                  </a:lnTo>
                  <a:lnTo>
                    <a:pt x="82" y="484"/>
                  </a:lnTo>
                  <a:lnTo>
                    <a:pt x="81" y="484"/>
                  </a:lnTo>
                  <a:lnTo>
                    <a:pt x="80" y="484"/>
                  </a:lnTo>
                  <a:lnTo>
                    <a:pt x="78" y="484"/>
                  </a:lnTo>
                  <a:lnTo>
                    <a:pt x="78" y="486"/>
                  </a:lnTo>
                  <a:lnTo>
                    <a:pt x="78" y="484"/>
                  </a:lnTo>
                  <a:lnTo>
                    <a:pt x="85" y="465"/>
                  </a:lnTo>
                  <a:lnTo>
                    <a:pt x="87" y="466"/>
                  </a:lnTo>
                  <a:lnTo>
                    <a:pt x="88" y="467"/>
                  </a:lnTo>
                  <a:lnTo>
                    <a:pt x="89" y="470"/>
                  </a:lnTo>
                  <a:lnTo>
                    <a:pt x="91" y="472"/>
                  </a:lnTo>
                  <a:lnTo>
                    <a:pt x="91" y="475"/>
                  </a:lnTo>
                  <a:lnTo>
                    <a:pt x="92" y="477"/>
                  </a:lnTo>
                  <a:lnTo>
                    <a:pt x="92" y="480"/>
                  </a:lnTo>
                  <a:lnTo>
                    <a:pt x="91" y="482"/>
                  </a:lnTo>
                  <a:lnTo>
                    <a:pt x="91" y="484"/>
                  </a:lnTo>
                  <a:lnTo>
                    <a:pt x="91" y="486"/>
                  </a:lnTo>
                  <a:close/>
                  <a:moveTo>
                    <a:pt x="99" y="564"/>
                  </a:moveTo>
                  <a:lnTo>
                    <a:pt x="91" y="566"/>
                  </a:lnTo>
                  <a:lnTo>
                    <a:pt x="93" y="557"/>
                  </a:lnTo>
                  <a:lnTo>
                    <a:pt x="99" y="5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59" name="Freeform 207"/>
            <p:cNvSpPr>
              <a:spLocks/>
            </p:cNvSpPr>
            <p:nvPr/>
          </p:nvSpPr>
          <p:spPr bwMode="auto">
            <a:xfrm>
              <a:off x="2503" y="1202"/>
              <a:ext cx="1" cy="5"/>
            </a:xfrm>
            <a:custGeom>
              <a:avLst/>
              <a:gdLst>
                <a:gd name="T0" fmla="*/ 0 w 1"/>
                <a:gd name="T1" fmla="*/ 0 h 8"/>
                <a:gd name="T2" fmla="*/ 0 w 1"/>
                <a:gd name="T3" fmla="*/ 1 h 8"/>
                <a:gd name="T4" fmla="*/ 0 w 1"/>
                <a:gd name="T5" fmla="*/ 1 h 8"/>
                <a:gd name="T6" fmla="*/ 0 w 1"/>
                <a:gd name="T7" fmla="*/ 1 h 8"/>
                <a:gd name="T8" fmla="*/ 0 w 1"/>
                <a:gd name="T9" fmla="*/ 2 h 8"/>
                <a:gd name="T10" fmla="*/ 0 w 1"/>
                <a:gd name="T11" fmla="*/ 2 h 8"/>
                <a:gd name="T12" fmla="*/ 0 w 1"/>
                <a:gd name="T13" fmla="*/ 3 h 8"/>
                <a:gd name="T14" fmla="*/ 0 w 1"/>
                <a:gd name="T15" fmla="*/ 4 h 8"/>
                <a:gd name="T16" fmla="*/ 0 w 1"/>
                <a:gd name="T17" fmla="*/ 4 h 8"/>
                <a:gd name="T18" fmla="*/ 0 w 1"/>
                <a:gd name="T19" fmla="*/ 4 h 8"/>
                <a:gd name="T20" fmla="*/ 0 w 1"/>
                <a:gd name="T21" fmla="*/ 5 h 8"/>
                <a:gd name="T22" fmla="*/ 0 w 1"/>
                <a:gd name="T23" fmla="*/ 4 h 8"/>
                <a:gd name="T24" fmla="*/ 0 w 1"/>
                <a:gd name="T25" fmla="*/ 4 h 8"/>
                <a:gd name="T26" fmla="*/ 0 w 1"/>
                <a:gd name="T27" fmla="*/ 4 h 8"/>
                <a:gd name="T28" fmla="*/ 0 w 1"/>
                <a:gd name="T29" fmla="*/ 3 h 8"/>
                <a:gd name="T30" fmla="*/ 0 w 1"/>
                <a:gd name="T31" fmla="*/ 2 h 8"/>
                <a:gd name="T32" fmla="*/ 0 w 1"/>
                <a:gd name="T33" fmla="*/ 2 h 8"/>
                <a:gd name="T34" fmla="*/ 0 w 1"/>
                <a:gd name="T35" fmla="*/ 1 h 8"/>
                <a:gd name="T36" fmla="*/ 0 w 1"/>
                <a:gd name="T37" fmla="*/ 1 h 8"/>
                <a:gd name="T38" fmla="*/ 0 w 1"/>
                <a:gd name="T39" fmla="*/ 1 h 8"/>
                <a:gd name="T40" fmla="*/ 0 w 1"/>
                <a:gd name="T41" fmla="*/ 0 h 8"/>
                <a:gd name="T42" fmla="*/ 0 w 1"/>
                <a:gd name="T43" fmla="*/ 0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8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60" name="Freeform 208"/>
            <p:cNvSpPr>
              <a:spLocks noEditPoints="1"/>
            </p:cNvSpPr>
            <p:nvPr/>
          </p:nvSpPr>
          <p:spPr bwMode="auto">
            <a:xfrm>
              <a:off x="2586" y="1168"/>
              <a:ext cx="61" cy="70"/>
            </a:xfrm>
            <a:custGeom>
              <a:avLst/>
              <a:gdLst>
                <a:gd name="T0" fmla="*/ 26 w 123"/>
                <a:gd name="T1" fmla="*/ 70 h 139"/>
                <a:gd name="T2" fmla="*/ 36 w 123"/>
                <a:gd name="T3" fmla="*/ 69 h 139"/>
                <a:gd name="T4" fmla="*/ 45 w 123"/>
                <a:gd name="T5" fmla="*/ 62 h 139"/>
                <a:gd name="T6" fmla="*/ 52 w 123"/>
                <a:gd name="T7" fmla="*/ 53 h 139"/>
                <a:gd name="T8" fmla="*/ 58 w 123"/>
                <a:gd name="T9" fmla="*/ 46 h 139"/>
                <a:gd name="T10" fmla="*/ 49 w 123"/>
                <a:gd name="T11" fmla="*/ 32 h 139"/>
                <a:gd name="T12" fmla="*/ 41 w 123"/>
                <a:gd name="T13" fmla="*/ 25 h 139"/>
                <a:gd name="T14" fmla="*/ 31 w 123"/>
                <a:gd name="T15" fmla="*/ 25 h 139"/>
                <a:gd name="T16" fmla="*/ 23 w 123"/>
                <a:gd name="T17" fmla="*/ 28 h 139"/>
                <a:gd name="T18" fmla="*/ 14 w 123"/>
                <a:gd name="T19" fmla="*/ 31 h 139"/>
                <a:gd name="T20" fmla="*/ 5 w 123"/>
                <a:gd name="T21" fmla="*/ 32 h 139"/>
                <a:gd name="T22" fmla="*/ 10 w 123"/>
                <a:gd name="T23" fmla="*/ 28 h 139"/>
                <a:gd name="T24" fmla="*/ 18 w 123"/>
                <a:gd name="T25" fmla="*/ 25 h 139"/>
                <a:gd name="T26" fmla="*/ 25 w 123"/>
                <a:gd name="T27" fmla="*/ 23 h 139"/>
                <a:gd name="T28" fmla="*/ 30 w 123"/>
                <a:gd name="T29" fmla="*/ 19 h 139"/>
                <a:gd name="T30" fmla="*/ 31 w 123"/>
                <a:gd name="T31" fmla="*/ 12 h 139"/>
                <a:gd name="T32" fmla="*/ 30 w 123"/>
                <a:gd name="T33" fmla="*/ 12 h 139"/>
                <a:gd name="T34" fmla="*/ 28 w 123"/>
                <a:gd name="T35" fmla="*/ 14 h 139"/>
                <a:gd name="T36" fmla="*/ 26 w 123"/>
                <a:gd name="T37" fmla="*/ 15 h 139"/>
                <a:gd name="T38" fmla="*/ 24 w 123"/>
                <a:gd name="T39" fmla="*/ 14 h 139"/>
                <a:gd name="T40" fmla="*/ 22 w 123"/>
                <a:gd name="T41" fmla="*/ 13 h 139"/>
                <a:gd name="T42" fmla="*/ 25 w 123"/>
                <a:gd name="T43" fmla="*/ 11 h 139"/>
                <a:gd name="T44" fmla="*/ 28 w 123"/>
                <a:gd name="T45" fmla="*/ 9 h 139"/>
                <a:gd name="T46" fmla="*/ 31 w 123"/>
                <a:gd name="T47" fmla="*/ 7 h 139"/>
                <a:gd name="T48" fmla="*/ 32 w 123"/>
                <a:gd name="T49" fmla="*/ 4 h 139"/>
                <a:gd name="T50" fmla="*/ 31 w 123"/>
                <a:gd name="T51" fmla="*/ 0 h 139"/>
                <a:gd name="T52" fmla="*/ 4 w 123"/>
                <a:gd name="T53" fmla="*/ 37 h 139"/>
                <a:gd name="T54" fmla="*/ 7 w 123"/>
                <a:gd name="T55" fmla="*/ 42 h 139"/>
                <a:gd name="T56" fmla="*/ 8 w 123"/>
                <a:gd name="T57" fmla="*/ 50 h 139"/>
                <a:gd name="T58" fmla="*/ 10 w 123"/>
                <a:gd name="T59" fmla="*/ 58 h 139"/>
                <a:gd name="T60" fmla="*/ 15 w 123"/>
                <a:gd name="T61" fmla="*/ 64 h 139"/>
                <a:gd name="T62" fmla="*/ 20 w 123"/>
                <a:gd name="T63" fmla="*/ 67 h 139"/>
                <a:gd name="T64" fmla="*/ 47 w 123"/>
                <a:gd name="T65" fmla="*/ 38 h 139"/>
                <a:gd name="T66" fmla="*/ 44 w 123"/>
                <a:gd name="T67" fmla="*/ 45 h 139"/>
                <a:gd name="T68" fmla="*/ 44 w 123"/>
                <a:gd name="T69" fmla="*/ 43 h 139"/>
                <a:gd name="T70" fmla="*/ 43 w 123"/>
                <a:gd name="T71" fmla="*/ 42 h 139"/>
                <a:gd name="T72" fmla="*/ 41 w 123"/>
                <a:gd name="T73" fmla="*/ 41 h 139"/>
                <a:gd name="T74" fmla="*/ 40 w 123"/>
                <a:gd name="T75" fmla="*/ 41 h 139"/>
                <a:gd name="T76" fmla="*/ 39 w 123"/>
                <a:gd name="T77" fmla="*/ 41 h 139"/>
                <a:gd name="T78" fmla="*/ 36 w 123"/>
                <a:gd name="T79" fmla="*/ 47 h 139"/>
                <a:gd name="T80" fmla="*/ 30 w 123"/>
                <a:gd name="T81" fmla="*/ 49 h 139"/>
                <a:gd name="T82" fmla="*/ 24 w 123"/>
                <a:gd name="T83" fmla="*/ 49 h 139"/>
                <a:gd name="T84" fmla="*/ 17 w 123"/>
                <a:gd name="T85" fmla="*/ 48 h 139"/>
                <a:gd name="T86" fmla="*/ 12 w 123"/>
                <a:gd name="T87" fmla="*/ 49 h 139"/>
                <a:gd name="T88" fmla="*/ 12 w 123"/>
                <a:gd name="T89" fmla="*/ 48 h 139"/>
                <a:gd name="T90" fmla="*/ 12 w 123"/>
                <a:gd name="T91" fmla="*/ 48 h 139"/>
                <a:gd name="T92" fmla="*/ 11 w 123"/>
                <a:gd name="T93" fmla="*/ 47 h 139"/>
                <a:gd name="T94" fmla="*/ 11 w 123"/>
                <a:gd name="T95" fmla="*/ 46 h 139"/>
                <a:gd name="T96" fmla="*/ 10 w 123"/>
                <a:gd name="T97" fmla="*/ 46 h 139"/>
                <a:gd name="T98" fmla="*/ 16 w 123"/>
                <a:gd name="T99" fmla="*/ 43 h 139"/>
                <a:gd name="T100" fmla="*/ 23 w 123"/>
                <a:gd name="T101" fmla="*/ 40 h 139"/>
                <a:gd name="T102" fmla="*/ 30 w 123"/>
                <a:gd name="T103" fmla="*/ 39 h 139"/>
                <a:gd name="T104" fmla="*/ 39 w 123"/>
                <a:gd name="T105" fmla="*/ 38 h 139"/>
                <a:gd name="T106" fmla="*/ 47 w 123"/>
                <a:gd name="T107" fmla="*/ 38 h 139"/>
                <a:gd name="T108" fmla="*/ 47 w 123"/>
                <a:gd name="T109" fmla="*/ 38 h 1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3" h="139">
                  <a:moveTo>
                    <a:pt x="40" y="133"/>
                  </a:moveTo>
                  <a:lnTo>
                    <a:pt x="52" y="139"/>
                  </a:lnTo>
                  <a:lnTo>
                    <a:pt x="62" y="139"/>
                  </a:lnTo>
                  <a:lnTo>
                    <a:pt x="73" y="137"/>
                  </a:lnTo>
                  <a:lnTo>
                    <a:pt x="82" y="131"/>
                  </a:lnTo>
                  <a:lnTo>
                    <a:pt x="91" y="123"/>
                  </a:lnTo>
                  <a:lnTo>
                    <a:pt x="98" y="115"/>
                  </a:lnTo>
                  <a:lnTo>
                    <a:pt x="104" y="106"/>
                  </a:lnTo>
                  <a:lnTo>
                    <a:pt x="110" y="97"/>
                  </a:lnTo>
                  <a:lnTo>
                    <a:pt x="117" y="92"/>
                  </a:lnTo>
                  <a:lnTo>
                    <a:pt x="123" y="89"/>
                  </a:lnTo>
                  <a:lnTo>
                    <a:pt x="99" y="64"/>
                  </a:lnTo>
                  <a:lnTo>
                    <a:pt x="91" y="55"/>
                  </a:lnTo>
                  <a:lnTo>
                    <a:pt x="82" y="50"/>
                  </a:lnTo>
                  <a:lnTo>
                    <a:pt x="72" y="49"/>
                  </a:lnTo>
                  <a:lnTo>
                    <a:pt x="63" y="50"/>
                  </a:lnTo>
                  <a:lnTo>
                    <a:pt x="55" y="53"/>
                  </a:lnTo>
                  <a:lnTo>
                    <a:pt x="46" y="55"/>
                  </a:lnTo>
                  <a:lnTo>
                    <a:pt x="37" y="59"/>
                  </a:lnTo>
                  <a:lnTo>
                    <a:pt x="29" y="61"/>
                  </a:lnTo>
                  <a:lnTo>
                    <a:pt x="19" y="64"/>
                  </a:lnTo>
                  <a:lnTo>
                    <a:pt x="10" y="64"/>
                  </a:lnTo>
                  <a:lnTo>
                    <a:pt x="15" y="59"/>
                  </a:lnTo>
                  <a:lnTo>
                    <a:pt x="21" y="55"/>
                  </a:lnTo>
                  <a:lnTo>
                    <a:pt x="29" y="53"/>
                  </a:lnTo>
                  <a:lnTo>
                    <a:pt x="36" y="50"/>
                  </a:lnTo>
                  <a:lnTo>
                    <a:pt x="43" y="48"/>
                  </a:lnTo>
                  <a:lnTo>
                    <a:pt x="50" y="45"/>
                  </a:lnTo>
                  <a:lnTo>
                    <a:pt x="56" y="42"/>
                  </a:lnTo>
                  <a:lnTo>
                    <a:pt x="60" y="38"/>
                  </a:lnTo>
                  <a:lnTo>
                    <a:pt x="63" y="32"/>
                  </a:lnTo>
                  <a:lnTo>
                    <a:pt x="63" y="23"/>
                  </a:lnTo>
                  <a:lnTo>
                    <a:pt x="61" y="23"/>
                  </a:lnTo>
                  <a:lnTo>
                    <a:pt x="60" y="24"/>
                  </a:lnTo>
                  <a:lnTo>
                    <a:pt x="57" y="26"/>
                  </a:lnTo>
                  <a:lnTo>
                    <a:pt x="56" y="27"/>
                  </a:lnTo>
                  <a:lnTo>
                    <a:pt x="53" y="28"/>
                  </a:lnTo>
                  <a:lnTo>
                    <a:pt x="52" y="29"/>
                  </a:lnTo>
                  <a:lnTo>
                    <a:pt x="50" y="29"/>
                  </a:lnTo>
                  <a:lnTo>
                    <a:pt x="48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7" y="24"/>
                  </a:lnTo>
                  <a:lnTo>
                    <a:pt x="50" y="22"/>
                  </a:lnTo>
                  <a:lnTo>
                    <a:pt x="53" y="21"/>
                  </a:lnTo>
                  <a:lnTo>
                    <a:pt x="56" y="18"/>
                  </a:lnTo>
                  <a:lnTo>
                    <a:pt x="60" y="16"/>
                  </a:lnTo>
                  <a:lnTo>
                    <a:pt x="62" y="13"/>
                  </a:lnTo>
                  <a:lnTo>
                    <a:pt x="63" y="11"/>
                  </a:lnTo>
                  <a:lnTo>
                    <a:pt x="65" y="7"/>
                  </a:lnTo>
                  <a:lnTo>
                    <a:pt x="65" y="3"/>
                  </a:lnTo>
                  <a:lnTo>
                    <a:pt x="63" y="0"/>
                  </a:lnTo>
                  <a:lnTo>
                    <a:pt x="0" y="70"/>
                  </a:lnTo>
                  <a:lnTo>
                    <a:pt x="8" y="73"/>
                  </a:lnTo>
                  <a:lnTo>
                    <a:pt x="12" y="78"/>
                  </a:lnTo>
                  <a:lnTo>
                    <a:pt x="15" y="84"/>
                  </a:lnTo>
                  <a:lnTo>
                    <a:pt x="16" y="91"/>
                  </a:lnTo>
                  <a:lnTo>
                    <a:pt x="16" y="100"/>
                  </a:lnTo>
                  <a:lnTo>
                    <a:pt x="17" y="108"/>
                  </a:lnTo>
                  <a:lnTo>
                    <a:pt x="20" y="116"/>
                  </a:lnTo>
                  <a:lnTo>
                    <a:pt x="24" y="123"/>
                  </a:lnTo>
                  <a:lnTo>
                    <a:pt x="30" y="128"/>
                  </a:lnTo>
                  <a:lnTo>
                    <a:pt x="40" y="133"/>
                  </a:lnTo>
                  <a:close/>
                  <a:moveTo>
                    <a:pt x="95" y="76"/>
                  </a:moveTo>
                  <a:lnTo>
                    <a:pt x="87" y="79"/>
                  </a:lnTo>
                  <a:lnTo>
                    <a:pt x="89" y="89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7" y="85"/>
                  </a:lnTo>
                  <a:lnTo>
                    <a:pt x="86" y="84"/>
                  </a:lnTo>
                  <a:lnTo>
                    <a:pt x="84" y="84"/>
                  </a:lnTo>
                  <a:lnTo>
                    <a:pt x="83" y="82"/>
                  </a:lnTo>
                  <a:lnTo>
                    <a:pt x="82" y="82"/>
                  </a:lnTo>
                  <a:lnTo>
                    <a:pt x="81" y="81"/>
                  </a:lnTo>
                  <a:lnTo>
                    <a:pt x="79" y="81"/>
                  </a:lnTo>
                  <a:lnTo>
                    <a:pt x="78" y="82"/>
                  </a:lnTo>
                  <a:lnTo>
                    <a:pt x="76" y="89"/>
                  </a:lnTo>
                  <a:lnTo>
                    <a:pt x="72" y="94"/>
                  </a:lnTo>
                  <a:lnTo>
                    <a:pt x="67" y="96"/>
                  </a:lnTo>
                  <a:lnTo>
                    <a:pt x="61" y="97"/>
                  </a:lnTo>
                  <a:lnTo>
                    <a:pt x="55" y="99"/>
                  </a:lnTo>
                  <a:lnTo>
                    <a:pt x="48" y="97"/>
                  </a:lnTo>
                  <a:lnTo>
                    <a:pt x="41" y="97"/>
                  </a:lnTo>
                  <a:lnTo>
                    <a:pt x="35" y="96"/>
                  </a:lnTo>
                  <a:lnTo>
                    <a:pt x="30" y="96"/>
                  </a:lnTo>
                  <a:lnTo>
                    <a:pt x="25" y="97"/>
                  </a:lnTo>
                  <a:lnTo>
                    <a:pt x="25" y="96"/>
                  </a:lnTo>
                  <a:lnTo>
                    <a:pt x="24" y="95"/>
                  </a:lnTo>
                  <a:lnTo>
                    <a:pt x="24" y="94"/>
                  </a:lnTo>
                  <a:lnTo>
                    <a:pt x="22" y="94"/>
                  </a:lnTo>
                  <a:lnTo>
                    <a:pt x="22" y="92"/>
                  </a:lnTo>
                  <a:lnTo>
                    <a:pt x="21" y="91"/>
                  </a:lnTo>
                  <a:lnTo>
                    <a:pt x="26" y="89"/>
                  </a:lnTo>
                  <a:lnTo>
                    <a:pt x="32" y="85"/>
                  </a:lnTo>
                  <a:lnTo>
                    <a:pt x="38" y="82"/>
                  </a:lnTo>
                  <a:lnTo>
                    <a:pt x="46" y="80"/>
                  </a:lnTo>
                  <a:lnTo>
                    <a:pt x="53" y="79"/>
                  </a:lnTo>
                  <a:lnTo>
                    <a:pt x="61" y="78"/>
                  </a:lnTo>
                  <a:lnTo>
                    <a:pt x="69" y="76"/>
                  </a:lnTo>
                  <a:lnTo>
                    <a:pt x="78" y="75"/>
                  </a:lnTo>
                  <a:lnTo>
                    <a:pt x="87" y="75"/>
                  </a:lnTo>
                  <a:lnTo>
                    <a:pt x="95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61" name="Freeform 209"/>
            <p:cNvSpPr>
              <a:spLocks/>
            </p:cNvSpPr>
            <p:nvPr/>
          </p:nvSpPr>
          <p:spPr bwMode="auto">
            <a:xfrm>
              <a:off x="2549" y="1176"/>
              <a:ext cx="9" cy="7"/>
            </a:xfrm>
            <a:custGeom>
              <a:avLst/>
              <a:gdLst>
                <a:gd name="T0" fmla="*/ 0 w 18"/>
                <a:gd name="T1" fmla="*/ 0 h 15"/>
                <a:gd name="T2" fmla="*/ 9 w 18"/>
                <a:gd name="T3" fmla="*/ 7 h 15"/>
                <a:gd name="T4" fmla="*/ 8 w 18"/>
                <a:gd name="T5" fmla="*/ 6 h 15"/>
                <a:gd name="T6" fmla="*/ 8 w 18"/>
                <a:gd name="T7" fmla="*/ 6 h 15"/>
                <a:gd name="T8" fmla="*/ 7 w 18"/>
                <a:gd name="T9" fmla="*/ 4 h 15"/>
                <a:gd name="T10" fmla="*/ 6 w 18"/>
                <a:gd name="T11" fmla="*/ 4 h 15"/>
                <a:gd name="T12" fmla="*/ 5 w 18"/>
                <a:gd name="T13" fmla="*/ 3 h 15"/>
                <a:gd name="T14" fmla="*/ 4 w 18"/>
                <a:gd name="T15" fmla="*/ 2 h 15"/>
                <a:gd name="T16" fmla="*/ 4 w 18"/>
                <a:gd name="T17" fmla="*/ 2 h 15"/>
                <a:gd name="T18" fmla="*/ 3 w 18"/>
                <a:gd name="T19" fmla="*/ 1 h 15"/>
                <a:gd name="T20" fmla="*/ 1 w 18"/>
                <a:gd name="T21" fmla="*/ 1 h 15"/>
                <a:gd name="T22" fmla="*/ 0 w 18"/>
                <a:gd name="T23" fmla="*/ 0 h 15"/>
                <a:gd name="T24" fmla="*/ 0 w 18"/>
                <a:gd name="T25" fmla="*/ 0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5">
                  <a:moveTo>
                    <a:pt x="0" y="0"/>
                  </a:moveTo>
                  <a:lnTo>
                    <a:pt x="18" y="15"/>
                  </a:lnTo>
                  <a:lnTo>
                    <a:pt x="16" y="13"/>
                  </a:lnTo>
                  <a:lnTo>
                    <a:pt x="15" y="12"/>
                  </a:lnTo>
                  <a:lnTo>
                    <a:pt x="13" y="9"/>
                  </a:lnTo>
                  <a:lnTo>
                    <a:pt x="11" y="8"/>
                  </a:lnTo>
                  <a:lnTo>
                    <a:pt x="10" y="7"/>
                  </a:lnTo>
                  <a:lnTo>
                    <a:pt x="8" y="5"/>
                  </a:lnTo>
                  <a:lnTo>
                    <a:pt x="7" y="4"/>
                  </a:lnTo>
                  <a:lnTo>
                    <a:pt x="5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62" name="Freeform 210"/>
            <p:cNvSpPr>
              <a:spLocks/>
            </p:cNvSpPr>
            <p:nvPr/>
          </p:nvSpPr>
          <p:spPr bwMode="auto">
            <a:xfrm>
              <a:off x="2507" y="1183"/>
              <a:ext cx="17" cy="35"/>
            </a:xfrm>
            <a:custGeom>
              <a:avLst/>
              <a:gdLst>
                <a:gd name="T0" fmla="*/ 17 w 33"/>
                <a:gd name="T1" fmla="*/ 19 h 71"/>
                <a:gd name="T2" fmla="*/ 14 w 33"/>
                <a:gd name="T3" fmla="*/ 17 h 71"/>
                <a:gd name="T4" fmla="*/ 12 w 33"/>
                <a:gd name="T5" fmla="*/ 15 h 71"/>
                <a:gd name="T6" fmla="*/ 10 w 33"/>
                <a:gd name="T7" fmla="*/ 13 h 71"/>
                <a:gd name="T8" fmla="*/ 8 w 33"/>
                <a:gd name="T9" fmla="*/ 12 h 71"/>
                <a:gd name="T10" fmla="*/ 6 w 33"/>
                <a:gd name="T11" fmla="*/ 11 h 71"/>
                <a:gd name="T12" fmla="*/ 5 w 33"/>
                <a:gd name="T13" fmla="*/ 9 h 71"/>
                <a:gd name="T14" fmla="*/ 4 w 33"/>
                <a:gd name="T15" fmla="*/ 7 h 71"/>
                <a:gd name="T16" fmla="*/ 3 w 33"/>
                <a:gd name="T17" fmla="*/ 5 h 71"/>
                <a:gd name="T18" fmla="*/ 1 w 33"/>
                <a:gd name="T19" fmla="*/ 3 h 71"/>
                <a:gd name="T20" fmla="*/ 0 w 33"/>
                <a:gd name="T21" fmla="*/ 0 h 71"/>
                <a:gd name="T22" fmla="*/ 3 w 33"/>
                <a:gd name="T23" fmla="*/ 35 h 71"/>
                <a:gd name="T24" fmla="*/ 4 w 33"/>
                <a:gd name="T25" fmla="*/ 34 h 71"/>
                <a:gd name="T26" fmla="*/ 4 w 33"/>
                <a:gd name="T27" fmla="*/ 33 h 71"/>
                <a:gd name="T28" fmla="*/ 6 w 33"/>
                <a:gd name="T29" fmla="*/ 31 h 71"/>
                <a:gd name="T30" fmla="*/ 7 w 33"/>
                <a:gd name="T31" fmla="*/ 30 h 71"/>
                <a:gd name="T32" fmla="*/ 8 w 33"/>
                <a:gd name="T33" fmla="*/ 29 h 71"/>
                <a:gd name="T34" fmla="*/ 9 w 33"/>
                <a:gd name="T35" fmla="*/ 28 h 71"/>
                <a:gd name="T36" fmla="*/ 9 w 33"/>
                <a:gd name="T37" fmla="*/ 26 h 71"/>
                <a:gd name="T38" fmla="*/ 9 w 33"/>
                <a:gd name="T39" fmla="*/ 25 h 71"/>
                <a:gd name="T40" fmla="*/ 8 w 33"/>
                <a:gd name="T41" fmla="*/ 24 h 71"/>
                <a:gd name="T42" fmla="*/ 6 w 33"/>
                <a:gd name="T43" fmla="*/ 23 h 71"/>
                <a:gd name="T44" fmla="*/ 8 w 33"/>
                <a:gd name="T45" fmla="*/ 23 h 71"/>
                <a:gd name="T46" fmla="*/ 9 w 33"/>
                <a:gd name="T47" fmla="*/ 23 h 71"/>
                <a:gd name="T48" fmla="*/ 10 w 33"/>
                <a:gd name="T49" fmla="*/ 23 h 71"/>
                <a:gd name="T50" fmla="*/ 11 w 33"/>
                <a:gd name="T51" fmla="*/ 23 h 71"/>
                <a:gd name="T52" fmla="*/ 12 w 33"/>
                <a:gd name="T53" fmla="*/ 23 h 71"/>
                <a:gd name="T54" fmla="*/ 13 w 33"/>
                <a:gd name="T55" fmla="*/ 23 h 71"/>
                <a:gd name="T56" fmla="*/ 14 w 33"/>
                <a:gd name="T57" fmla="*/ 22 h 71"/>
                <a:gd name="T58" fmla="*/ 15 w 33"/>
                <a:gd name="T59" fmla="*/ 22 h 71"/>
                <a:gd name="T60" fmla="*/ 16 w 33"/>
                <a:gd name="T61" fmla="*/ 20 h 71"/>
                <a:gd name="T62" fmla="*/ 17 w 33"/>
                <a:gd name="T63" fmla="*/ 19 h 71"/>
                <a:gd name="T64" fmla="*/ 17 w 33"/>
                <a:gd name="T65" fmla="*/ 19 h 7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" h="71">
                  <a:moveTo>
                    <a:pt x="33" y="39"/>
                  </a:moveTo>
                  <a:lnTo>
                    <a:pt x="28" y="35"/>
                  </a:lnTo>
                  <a:lnTo>
                    <a:pt x="23" y="31"/>
                  </a:lnTo>
                  <a:lnTo>
                    <a:pt x="20" y="27"/>
                  </a:lnTo>
                  <a:lnTo>
                    <a:pt x="16" y="25"/>
                  </a:lnTo>
                  <a:lnTo>
                    <a:pt x="12" y="23"/>
                  </a:lnTo>
                  <a:lnTo>
                    <a:pt x="10" y="19"/>
                  </a:lnTo>
                  <a:lnTo>
                    <a:pt x="7" y="15"/>
                  </a:lnTo>
                  <a:lnTo>
                    <a:pt x="5" y="11"/>
                  </a:lnTo>
                  <a:lnTo>
                    <a:pt x="2" y="6"/>
                  </a:lnTo>
                  <a:lnTo>
                    <a:pt x="0" y="0"/>
                  </a:lnTo>
                  <a:lnTo>
                    <a:pt x="6" y="71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11" y="63"/>
                  </a:lnTo>
                  <a:lnTo>
                    <a:pt x="13" y="61"/>
                  </a:lnTo>
                  <a:lnTo>
                    <a:pt x="16" y="58"/>
                  </a:lnTo>
                  <a:lnTo>
                    <a:pt x="17" y="56"/>
                  </a:lnTo>
                  <a:lnTo>
                    <a:pt x="18" y="53"/>
                  </a:lnTo>
                  <a:lnTo>
                    <a:pt x="17" y="51"/>
                  </a:lnTo>
                  <a:lnTo>
                    <a:pt x="16" y="49"/>
                  </a:lnTo>
                  <a:lnTo>
                    <a:pt x="12" y="47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20" y="47"/>
                  </a:lnTo>
                  <a:lnTo>
                    <a:pt x="22" y="47"/>
                  </a:lnTo>
                  <a:lnTo>
                    <a:pt x="23" y="46"/>
                  </a:lnTo>
                  <a:lnTo>
                    <a:pt x="26" y="46"/>
                  </a:lnTo>
                  <a:lnTo>
                    <a:pt x="27" y="45"/>
                  </a:lnTo>
                  <a:lnTo>
                    <a:pt x="29" y="44"/>
                  </a:lnTo>
                  <a:lnTo>
                    <a:pt x="31" y="41"/>
                  </a:lnTo>
                  <a:lnTo>
                    <a:pt x="33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63" name="Freeform 211"/>
            <p:cNvSpPr>
              <a:spLocks/>
            </p:cNvSpPr>
            <p:nvPr/>
          </p:nvSpPr>
          <p:spPr bwMode="auto">
            <a:xfrm>
              <a:off x="2512" y="1196"/>
              <a:ext cx="61" cy="312"/>
            </a:xfrm>
            <a:custGeom>
              <a:avLst/>
              <a:gdLst>
                <a:gd name="T0" fmla="*/ 6 w 123"/>
                <a:gd name="T1" fmla="*/ 30 h 624"/>
                <a:gd name="T2" fmla="*/ 2 w 123"/>
                <a:gd name="T3" fmla="*/ 33 h 624"/>
                <a:gd name="T4" fmla="*/ 2 w 123"/>
                <a:gd name="T5" fmla="*/ 33 h 624"/>
                <a:gd name="T6" fmla="*/ 1 w 123"/>
                <a:gd name="T7" fmla="*/ 33 h 624"/>
                <a:gd name="T8" fmla="*/ 1 w 123"/>
                <a:gd name="T9" fmla="*/ 33 h 624"/>
                <a:gd name="T10" fmla="*/ 0 w 123"/>
                <a:gd name="T11" fmla="*/ 32 h 624"/>
                <a:gd name="T12" fmla="*/ 1 w 123"/>
                <a:gd name="T13" fmla="*/ 60 h 624"/>
                <a:gd name="T14" fmla="*/ 4 w 123"/>
                <a:gd name="T15" fmla="*/ 117 h 624"/>
                <a:gd name="T16" fmla="*/ 9 w 123"/>
                <a:gd name="T17" fmla="*/ 173 h 624"/>
                <a:gd name="T18" fmla="*/ 19 w 123"/>
                <a:gd name="T19" fmla="*/ 229 h 624"/>
                <a:gd name="T20" fmla="*/ 34 w 123"/>
                <a:gd name="T21" fmla="*/ 285 h 624"/>
                <a:gd name="T22" fmla="*/ 45 w 123"/>
                <a:gd name="T23" fmla="*/ 49 h 624"/>
                <a:gd name="T24" fmla="*/ 30 w 123"/>
                <a:gd name="T25" fmla="*/ 56 h 624"/>
                <a:gd name="T26" fmla="*/ 25 w 123"/>
                <a:gd name="T27" fmla="*/ 52 h 624"/>
                <a:gd name="T28" fmla="*/ 20 w 123"/>
                <a:gd name="T29" fmla="*/ 48 h 624"/>
                <a:gd name="T30" fmla="*/ 14 w 123"/>
                <a:gd name="T31" fmla="*/ 44 h 624"/>
                <a:gd name="T32" fmla="*/ 12 w 123"/>
                <a:gd name="T33" fmla="*/ 39 h 624"/>
                <a:gd name="T34" fmla="*/ 17 w 123"/>
                <a:gd name="T35" fmla="*/ 44 h 624"/>
                <a:gd name="T36" fmla="*/ 27 w 123"/>
                <a:gd name="T37" fmla="*/ 49 h 624"/>
                <a:gd name="T38" fmla="*/ 37 w 123"/>
                <a:gd name="T39" fmla="*/ 47 h 624"/>
                <a:gd name="T40" fmla="*/ 46 w 123"/>
                <a:gd name="T41" fmla="*/ 40 h 624"/>
                <a:gd name="T42" fmla="*/ 56 w 123"/>
                <a:gd name="T43" fmla="*/ 32 h 624"/>
                <a:gd name="T44" fmla="*/ 60 w 123"/>
                <a:gd name="T45" fmla="*/ 28 h 624"/>
                <a:gd name="T46" fmla="*/ 58 w 123"/>
                <a:gd name="T47" fmla="*/ 27 h 624"/>
                <a:gd name="T48" fmla="*/ 56 w 123"/>
                <a:gd name="T49" fmla="*/ 26 h 624"/>
                <a:gd name="T50" fmla="*/ 55 w 123"/>
                <a:gd name="T51" fmla="*/ 23 h 624"/>
                <a:gd name="T52" fmla="*/ 54 w 123"/>
                <a:gd name="T53" fmla="*/ 21 h 624"/>
                <a:gd name="T54" fmla="*/ 52 w 123"/>
                <a:gd name="T55" fmla="*/ 21 h 624"/>
                <a:gd name="T56" fmla="*/ 46 w 123"/>
                <a:gd name="T57" fmla="*/ 23 h 624"/>
                <a:gd name="T58" fmla="*/ 38 w 123"/>
                <a:gd name="T59" fmla="*/ 23 h 624"/>
                <a:gd name="T60" fmla="*/ 31 w 123"/>
                <a:gd name="T61" fmla="*/ 23 h 624"/>
                <a:gd name="T62" fmla="*/ 24 w 123"/>
                <a:gd name="T63" fmla="*/ 22 h 624"/>
                <a:gd name="T64" fmla="*/ 21 w 123"/>
                <a:gd name="T65" fmla="*/ 18 h 624"/>
                <a:gd name="T66" fmla="*/ 54 w 123"/>
                <a:gd name="T67" fmla="*/ 12 h 624"/>
                <a:gd name="T68" fmla="*/ 51 w 123"/>
                <a:gd name="T69" fmla="*/ 9 h 624"/>
                <a:gd name="T70" fmla="*/ 46 w 123"/>
                <a:gd name="T71" fmla="*/ 6 h 624"/>
                <a:gd name="T72" fmla="*/ 41 w 123"/>
                <a:gd name="T73" fmla="*/ 3 h 624"/>
                <a:gd name="T74" fmla="*/ 37 w 123"/>
                <a:gd name="T75" fmla="*/ 1 h 624"/>
                <a:gd name="T76" fmla="*/ 31 w 123"/>
                <a:gd name="T77" fmla="*/ 2 h 624"/>
                <a:gd name="T78" fmla="*/ 23 w 123"/>
                <a:gd name="T79" fmla="*/ 6 h 624"/>
                <a:gd name="T80" fmla="*/ 17 w 123"/>
                <a:gd name="T81" fmla="*/ 11 h 624"/>
                <a:gd name="T82" fmla="*/ 10 w 123"/>
                <a:gd name="T83" fmla="*/ 16 h 624"/>
                <a:gd name="T84" fmla="*/ 5 w 123"/>
                <a:gd name="T85" fmla="*/ 23 h 624"/>
                <a:gd name="T86" fmla="*/ 3 w 123"/>
                <a:gd name="T87" fmla="*/ 27 h 6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3" h="624">
                  <a:moveTo>
                    <a:pt x="7" y="53"/>
                  </a:moveTo>
                  <a:lnTo>
                    <a:pt x="13" y="60"/>
                  </a:lnTo>
                  <a:lnTo>
                    <a:pt x="7" y="66"/>
                  </a:lnTo>
                  <a:lnTo>
                    <a:pt x="5" y="66"/>
                  </a:lnTo>
                  <a:lnTo>
                    <a:pt x="4" y="66"/>
                  </a:lnTo>
                  <a:lnTo>
                    <a:pt x="3" y="66"/>
                  </a:lnTo>
                  <a:lnTo>
                    <a:pt x="3" y="65"/>
                  </a:lnTo>
                  <a:lnTo>
                    <a:pt x="2" y="65"/>
                  </a:lnTo>
                  <a:lnTo>
                    <a:pt x="0" y="63"/>
                  </a:lnTo>
                  <a:lnTo>
                    <a:pt x="3" y="119"/>
                  </a:lnTo>
                  <a:lnTo>
                    <a:pt x="5" y="176"/>
                  </a:lnTo>
                  <a:lnTo>
                    <a:pt x="8" y="233"/>
                  </a:lnTo>
                  <a:lnTo>
                    <a:pt x="13" y="288"/>
                  </a:lnTo>
                  <a:lnTo>
                    <a:pt x="19" y="345"/>
                  </a:lnTo>
                  <a:lnTo>
                    <a:pt x="26" y="401"/>
                  </a:lnTo>
                  <a:lnTo>
                    <a:pt x="38" y="458"/>
                  </a:lnTo>
                  <a:lnTo>
                    <a:pt x="51" y="514"/>
                  </a:lnTo>
                  <a:lnTo>
                    <a:pt x="69" y="569"/>
                  </a:lnTo>
                  <a:lnTo>
                    <a:pt x="90" y="624"/>
                  </a:lnTo>
                  <a:lnTo>
                    <a:pt x="90" y="98"/>
                  </a:lnTo>
                  <a:lnTo>
                    <a:pt x="64" y="117"/>
                  </a:lnTo>
                  <a:lnTo>
                    <a:pt x="61" y="112"/>
                  </a:lnTo>
                  <a:lnTo>
                    <a:pt x="56" y="107"/>
                  </a:lnTo>
                  <a:lnTo>
                    <a:pt x="51" y="103"/>
                  </a:lnTo>
                  <a:lnTo>
                    <a:pt x="45" y="99"/>
                  </a:lnTo>
                  <a:lnTo>
                    <a:pt x="40" y="96"/>
                  </a:lnTo>
                  <a:lnTo>
                    <a:pt x="34" y="93"/>
                  </a:lnTo>
                  <a:lnTo>
                    <a:pt x="29" y="88"/>
                  </a:lnTo>
                  <a:lnTo>
                    <a:pt x="26" y="84"/>
                  </a:lnTo>
                  <a:lnTo>
                    <a:pt x="24" y="78"/>
                  </a:lnTo>
                  <a:lnTo>
                    <a:pt x="25" y="72"/>
                  </a:lnTo>
                  <a:lnTo>
                    <a:pt x="35" y="87"/>
                  </a:lnTo>
                  <a:lnTo>
                    <a:pt x="45" y="94"/>
                  </a:lnTo>
                  <a:lnTo>
                    <a:pt x="55" y="98"/>
                  </a:lnTo>
                  <a:lnTo>
                    <a:pt x="65" y="97"/>
                  </a:lnTo>
                  <a:lnTo>
                    <a:pt x="74" y="93"/>
                  </a:lnTo>
                  <a:lnTo>
                    <a:pt x="82" y="87"/>
                  </a:lnTo>
                  <a:lnTo>
                    <a:pt x="92" y="79"/>
                  </a:lnTo>
                  <a:lnTo>
                    <a:pt x="102" y="71"/>
                  </a:lnTo>
                  <a:lnTo>
                    <a:pt x="112" y="63"/>
                  </a:lnTo>
                  <a:lnTo>
                    <a:pt x="123" y="57"/>
                  </a:lnTo>
                  <a:lnTo>
                    <a:pt x="121" y="56"/>
                  </a:lnTo>
                  <a:lnTo>
                    <a:pt x="119" y="55"/>
                  </a:lnTo>
                  <a:lnTo>
                    <a:pt x="117" y="53"/>
                  </a:lnTo>
                  <a:lnTo>
                    <a:pt x="114" y="52"/>
                  </a:lnTo>
                  <a:lnTo>
                    <a:pt x="113" y="51"/>
                  </a:lnTo>
                  <a:lnTo>
                    <a:pt x="112" y="48"/>
                  </a:lnTo>
                  <a:lnTo>
                    <a:pt x="111" y="46"/>
                  </a:lnTo>
                  <a:lnTo>
                    <a:pt x="109" y="44"/>
                  </a:lnTo>
                  <a:lnTo>
                    <a:pt x="109" y="41"/>
                  </a:lnTo>
                  <a:lnTo>
                    <a:pt x="111" y="39"/>
                  </a:lnTo>
                  <a:lnTo>
                    <a:pt x="104" y="41"/>
                  </a:lnTo>
                  <a:lnTo>
                    <a:pt x="98" y="44"/>
                  </a:lnTo>
                  <a:lnTo>
                    <a:pt x="92" y="45"/>
                  </a:lnTo>
                  <a:lnTo>
                    <a:pt x="85" y="45"/>
                  </a:lnTo>
                  <a:lnTo>
                    <a:pt x="77" y="46"/>
                  </a:lnTo>
                  <a:lnTo>
                    <a:pt x="70" y="45"/>
                  </a:lnTo>
                  <a:lnTo>
                    <a:pt x="62" y="45"/>
                  </a:lnTo>
                  <a:lnTo>
                    <a:pt x="56" y="45"/>
                  </a:lnTo>
                  <a:lnTo>
                    <a:pt x="49" y="44"/>
                  </a:lnTo>
                  <a:lnTo>
                    <a:pt x="43" y="42"/>
                  </a:lnTo>
                  <a:lnTo>
                    <a:pt x="43" y="36"/>
                  </a:lnTo>
                  <a:lnTo>
                    <a:pt x="111" y="24"/>
                  </a:lnTo>
                  <a:lnTo>
                    <a:pt x="108" y="23"/>
                  </a:lnTo>
                  <a:lnTo>
                    <a:pt x="106" y="20"/>
                  </a:lnTo>
                  <a:lnTo>
                    <a:pt x="102" y="18"/>
                  </a:lnTo>
                  <a:lnTo>
                    <a:pt x="97" y="15"/>
                  </a:lnTo>
                  <a:lnTo>
                    <a:pt x="93" y="11"/>
                  </a:lnTo>
                  <a:lnTo>
                    <a:pt x="88" y="9"/>
                  </a:lnTo>
                  <a:lnTo>
                    <a:pt x="83" y="6"/>
                  </a:lnTo>
                  <a:lnTo>
                    <a:pt x="78" y="4"/>
                  </a:lnTo>
                  <a:lnTo>
                    <a:pt x="74" y="1"/>
                  </a:lnTo>
                  <a:lnTo>
                    <a:pt x="70" y="0"/>
                  </a:lnTo>
                  <a:lnTo>
                    <a:pt x="62" y="3"/>
                  </a:lnTo>
                  <a:lnTo>
                    <a:pt x="55" y="6"/>
                  </a:lnTo>
                  <a:lnTo>
                    <a:pt x="47" y="11"/>
                  </a:lnTo>
                  <a:lnTo>
                    <a:pt x="40" y="15"/>
                  </a:lnTo>
                  <a:lnTo>
                    <a:pt x="34" y="21"/>
                  </a:lnTo>
                  <a:lnTo>
                    <a:pt x="26" y="26"/>
                  </a:lnTo>
                  <a:lnTo>
                    <a:pt x="20" y="32"/>
                  </a:lnTo>
                  <a:lnTo>
                    <a:pt x="15" y="39"/>
                  </a:lnTo>
                  <a:lnTo>
                    <a:pt x="10" y="46"/>
                  </a:lnTo>
                  <a:lnTo>
                    <a:pt x="7" y="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64" name="Freeform 212"/>
            <p:cNvSpPr>
              <a:spLocks/>
            </p:cNvSpPr>
            <p:nvPr/>
          </p:nvSpPr>
          <p:spPr bwMode="auto">
            <a:xfrm>
              <a:off x="2659" y="1248"/>
              <a:ext cx="1" cy="2"/>
            </a:xfrm>
            <a:custGeom>
              <a:avLst/>
              <a:gdLst>
                <a:gd name="T0" fmla="*/ 0 w 3"/>
                <a:gd name="T1" fmla="*/ 0 h 4"/>
                <a:gd name="T2" fmla="*/ 1 w 3"/>
                <a:gd name="T3" fmla="*/ 2 h 4"/>
                <a:gd name="T4" fmla="*/ 1 w 3"/>
                <a:gd name="T5" fmla="*/ 2 h 4"/>
                <a:gd name="T6" fmla="*/ 1 w 3"/>
                <a:gd name="T7" fmla="*/ 2 h 4"/>
                <a:gd name="T8" fmla="*/ 1 w 3"/>
                <a:gd name="T9" fmla="*/ 2 h 4"/>
                <a:gd name="T10" fmla="*/ 1 w 3"/>
                <a:gd name="T11" fmla="*/ 2 h 4"/>
                <a:gd name="T12" fmla="*/ 1 w 3"/>
                <a:gd name="T13" fmla="*/ 2 h 4"/>
                <a:gd name="T14" fmla="*/ 1 w 3"/>
                <a:gd name="T15" fmla="*/ 2 h 4"/>
                <a:gd name="T16" fmla="*/ 1 w 3"/>
                <a:gd name="T17" fmla="*/ 2 h 4"/>
                <a:gd name="T18" fmla="*/ 1 w 3"/>
                <a:gd name="T19" fmla="*/ 2 h 4"/>
                <a:gd name="T20" fmla="*/ 1 w 3"/>
                <a:gd name="T21" fmla="*/ 2 h 4"/>
                <a:gd name="T22" fmla="*/ 1 w 3"/>
                <a:gd name="T23" fmla="*/ 2 h 4"/>
                <a:gd name="T24" fmla="*/ 1 w 3"/>
                <a:gd name="T25" fmla="*/ 2 h 4"/>
                <a:gd name="T26" fmla="*/ 1 w 3"/>
                <a:gd name="T27" fmla="*/ 2 h 4"/>
                <a:gd name="T28" fmla="*/ 1 w 3"/>
                <a:gd name="T29" fmla="*/ 2 h 4"/>
                <a:gd name="T30" fmla="*/ 1 w 3"/>
                <a:gd name="T31" fmla="*/ 1 h 4"/>
                <a:gd name="T32" fmla="*/ 1 w 3"/>
                <a:gd name="T33" fmla="*/ 1 h 4"/>
                <a:gd name="T34" fmla="*/ 1 w 3"/>
                <a:gd name="T35" fmla="*/ 1 h 4"/>
                <a:gd name="T36" fmla="*/ 1 w 3"/>
                <a:gd name="T37" fmla="*/ 1 h 4"/>
                <a:gd name="T38" fmla="*/ 1 w 3"/>
                <a:gd name="T39" fmla="*/ 0 h 4"/>
                <a:gd name="T40" fmla="*/ 0 w 3"/>
                <a:gd name="T41" fmla="*/ 0 h 4"/>
                <a:gd name="T42" fmla="*/ 0 w 3"/>
                <a:gd name="T43" fmla="*/ 0 h 4"/>
                <a:gd name="T44" fmla="*/ 0 w 3"/>
                <a:gd name="T45" fmla="*/ 0 h 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3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65" name="Freeform 213"/>
            <p:cNvSpPr>
              <a:spLocks/>
            </p:cNvSpPr>
            <p:nvPr/>
          </p:nvSpPr>
          <p:spPr bwMode="auto">
            <a:xfrm>
              <a:off x="2668" y="1269"/>
              <a:ext cx="1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1 w 2"/>
                <a:gd name="T9" fmla="*/ 0 h 3"/>
                <a:gd name="T10" fmla="*/ 1 w 2"/>
                <a:gd name="T11" fmla="*/ 0 h 3"/>
                <a:gd name="T12" fmla="*/ 1 w 2"/>
                <a:gd name="T13" fmla="*/ 0 h 3"/>
                <a:gd name="T14" fmla="*/ 0 w 2"/>
                <a:gd name="T15" fmla="*/ 1 h 3"/>
                <a:gd name="T16" fmla="*/ 0 w 2"/>
                <a:gd name="T17" fmla="*/ 1 h 3"/>
                <a:gd name="T18" fmla="*/ 0 w 2"/>
                <a:gd name="T19" fmla="*/ 1 h 3"/>
                <a:gd name="T20" fmla="*/ 0 w 2"/>
                <a:gd name="T21" fmla="*/ 1 h 3"/>
                <a:gd name="T22" fmla="*/ 0 w 2"/>
                <a:gd name="T23" fmla="*/ 1 h 3"/>
                <a:gd name="T24" fmla="*/ 0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1 w 2"/>
                <a:gd name="T33" fmla="*/ 0 h 3"/>
                <a:gd name="T34" fmla="*/ 1 w 2"/>
                <a:gd name="T35" fmla="*/ 0 h 3"/>
                <a:gd name="T36" fmla="*/ 1 w 2"/>
                <a:gd name="T37" fmla="*/ 0 h 3"/>
                <a:gd name="T38" fmla="*/ 1 w 2"/>
                <a:gd name="T39" fmla="*/ 0 h 3"/>
                <a:gd name="T40" fmla="*/ 1 w 2"/>
                <a:gd name="T41" fmla="*/ 0 h 3"/>
                <a:gd name="T42" fmla="*/ 1 w 2"/>
                <a:gd name="T43" fmla="*/ 0 h 3"/>
                <a:gd name="T44" fmla="*/ 1 w 2"/>
                <a:gd name="T45" fmla="*/ 0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66" name="Freeform 214"/>
            <p:cNvSpPr>
              <a:spLocks/>
            </p:cNvSpPr>
            <p:nvPr/>
          </p:nvSpPr>
          <p:spPr bwMode="auto">
            <a:xfrm>
              <a:off x="2658" y="1196"/>
              <a:ext cx="45" cy="79"/>
            </a:xfrm>
            <a:custGeom>
              <a:avLst/>
              <a:gdLst>
                <a:gd name="T0" fmla="*/ 3 w 89"/>
                <a:gd name="T1" fmla="*/ 45 h 157"/>
                <a:gd name="T2" fmla="*/ 5 w 89"/>
                <a:gd name="T3" fmla="*/ 49 h 157"/>
                <a:gd name="T4" fmla="*/ 3 w 89"/>
                <a:gd name="T5" fmla="*/ 54 h 157"/>
                <a:gd name="T6" fmla="*/ 3 w 89"/>
                <a:gd name="T7" fmla="*/ 56 h 157"/>
                <a:gd name="T8" fmla="*/ 3 w 89"/>
                <a:gd name="T9" fmla="*/ 58 h 157"/>
                <a:gd name="T10" fmla="*/ 4 w 89"/>
                <a:gd name="T11" fmla="*/ 57 h 157"/>
                <a:gd name="T12" fmla="*/ 8 w 89"/>
                <a:gd name="T13" fmla="*/ 61 h 157"/>
                <a:gd name="T14" fmla="*/ 9 w 89"/>
                <a:gd name="T15" fmla="*/ 66 h 157"/>
                <a:gd name="T16" fmla="*/ 8 w 89"/>
                <a:gd name="T17" fmla="*/ 67 h 157"/>
                <a:gd name="T18" fmla="*/ 10 w 89"/>
                <a:gd name="T19" fmla="*/ 68 h 157"/>
                <a:gd name="T20" fmla="*/ 12 w 89"/>
                <a:gd name="T21" fmla="*/ 69 h 157"/>
                <a:gd name="T22" fmla="*/ 12 w 89"/>
                <a:gd name="T23" fmla="*/ 71 h 157"/>
                <a:gd name="T24" fmla="*/ 12 w 89"/>
                <a:gd name="T25" fmla="*/ 73 h 157"/>
                <a:gd name="T26" fmla="*/ 14 w 89"/>
                <a:gd name="T27" fmla="*/ 73 h 157"/>
                <a:gd name="T28" fmla="*/ 19 w 89"/>
                <a:gd name="T29" fmla="*/ 75 h 157"/>
                <a:gd name="T30" fmla="*/ 21 w 89"/>
                <a:gd name="T31" fmla="*/ 79 h 157"/>
                <a:gd name="T32" fmla="*/ 22 w 89"/>
                <a:gd name="T33" fmla="*/ 71 h 157"/>
                <a:gd name="T34" fmla="*/ 27 w 89"/>
                <a:gd name="T35" fmla="*/ 68 h 157"/>
                <a:gd name="T36" fmla="*/ 32 w 89"/>
                <a:gd name="T37" fmla="*/ 66 h 157"/>
                <a:gd name="T38" fmla="*/ 34 w 89"/>
                <a:gd name="T39" fmla="*/ 57 h 157"/>
                <a:gd name="T40" fmla="*/ 40 w 89"/>
                <a:gd name="T41" fmla="*/ 49 h 157"/>
                <a:gd name="T42" fmla="*/ 44 w 89"/>
                <a:gd name="T43" fmla="*/ 39 h 157"/>
                <a:gd name="T44" fmla="*/ 42 w 89"/>
                <a:gd name="T45" fmla="*/ 30 h 157"/>
                <a:gd name="T46" fmla="*/ 41 w 89"/>
                <a:gd name="T47" fmla="*/ 20 h 157"/>
                <a:gd name="T48" fmla="*/ 38 w 89"/>
                <a:gd name="T49" fmla="*/ 11 h 157"/>
                <a:gd name="T50" fmla="*/ 30 w 89"/>
                <a:gd name="T51" fmla="*/ 9 h 157"/>
                <a:gd name="T52" fmla="*/ 25 w 89"/>
                <a:gd name="T53" fmla="*/ 4 h 157"/>
                <a:gd name="T54" fmla="*/ 20 w 89"/>
                <a:gd name="T55" fmla="*/ 1 h 157"/>
                <a:gd name="T56" fmla="*/ 17 w 89"/>
                <a:gd name="T57" fmla="*/ 5 h 157"/>
                <a:gd name="T58" fmla="*/ 12 w 89"/>
                <a:gd name="T59" fmla="*/ 8 h 157"/>
                <a:gd name="T60" fmla="*/ 13 w 89"/>
                <a:gd name="T61" fmla="*/ 7 h 157"/>
                <a:gd name="T62" fmla="*/ 13 w 89"/>
                <a:gd name="T63" fmla="*/ 5 h 157"/>
                <a:gd name="T64" fmla="*/ 9 w 89"/>
                <a:gd name="T65" fmla="*/ 7 h 157"/>
                <a:gd name="T66" fmla="*/ 11 w 89"/>
                <a:gd name="T67" fmla="*/ 10 h 157"/>
                <a:gd name="T68" fmla="*/ 11 w 89"/>
                <a:gd name="T69" fmla="*/ 13 h 157"/>
                <a:gd name="T70" fmla="*/ 8 w 89"/>
                <a:gd name="T71" fmla="*/ 12 h 157"/>
                <a:gd name="T72" fmla="*/ 3 w 89"/>
                <a:gd name="T73" fmla="*/ 13 h 157"/>
                <a:gd name="T74" fmla="*/ 3 w 89"/>
                <a:gd name="T75" fmla="*/ 16 h 157"/>
                <a:gd name="T76" fmla="*/ 4 w 89"/>
                <a:gd name="T77" fmla="*/ 22 h 157"/>
                <a:gd name="T78" fmla="*/ 7 w 89"/>
                <a:gd name="T79" fmla="*/ 26 h 157"/>
                <a:gd name="T80" fmla="*/ 5 w 89"/>
                <a:gd name="T81" fmla="*/ 27 h 157"/>
                <a:gd name="T82" fmla="*/ 4 w 89"/>
                <a:gd name="T83" fmla="*/ 30 h 157"/>
                <a:gd name="T84" fmla="*/ 8 w 89"/>
                <a:gd name="T85" fmla="*/ 34 h 157"/>
                <a:gd name="T86" fmla="*/ 2 w 89"/>
                <a:gd name="T87" fmla="*/ 37 h 157"/>
                <a:gd name="T88" fmla="*/ 1 w 89"/>
                <a:gd name="T89" fmla="*/ 38 h 157"/>
                <a:gd name="T90" fmla="*/ 0 w 89"/>
                <a:gd name="T91" fmla="*/ 39 h 157"/>
                <a:gd name="T92" fmla="*/ 1 w 89"/>
                <a:gd name="T93" fmla="*/ 40 h 157"/>
                <a:gd name="T94" fmla="*/ 1 w 89"/>
                <a:gd name="T95" fmla="*/ 41 h 15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89" h="157">
                  <a:moveTo>
                    <a:pt x="2" y="83"/>
                  </a:moveTo>
                  <a:lnTo>
                    <a:pt x="8" y="83"/>
                  </a:lnTo>
                  <a:lnTo>
                    <a:pt x="7" y="87"/>
                  </a:lnTo>
                  <a:lnTo>
                    <a:pt x="6" y="89"/>
                  </a:lnTo>
                  <a:lnTo>
                    <a:pt x="7" y="92"/>
                  </a:lnTo>
                  <a:lnTo>
                    <a:pt x="8" y="93"/>
                  </a:lnTo>
                  <a:lnTo>
                    <a:pt x="10" y="96"/>
                  </a:lnTo>
                  <a:lnTo>
                    <a:pt x="10" y="97"/>
                  </a:lnTo>
                  <a:lnTo>
                    <a:pt x="11" y="99"/>
                  </a:lnTo>
                  <a:lnTo>
                    <a:pt x="10" y="102"/>
                  </a:lnTo>
                  <a:lnTo>
                    <a:pt x="8" y="104"/>
                  </a:lnTo>
                  <a:lnTo>
                    <a:pt x="5" y="108"/>
                  </a:lnTo>
                  <a:lnTo>
                    <a:pt x="5" y="109"/>
                  </a:lnTo>
                  <a:lnTo>
                    <a:pt x="5" y="110"/>
                  </a:lnTo>
                  <a:lnTo>
                    <a:pt x="5" y="112"/>
                  </a:lnTo>
                  <a:lnTo>
                    <a:pt x="5" y="113"/>
                  </a:lnTo>
                  <a:lnTo>
                    <a:pt x="5" y="114"/>
                  </a:lnTo>
                  <a:lnTo>
                    <a:pt x="5" y="115"/>
                  </a:lnTo>
                  <a:lnTo>
                    <a:pt x="5" y="117"/>
                  </a:lnTo>
                  <a:lnTo>
                    <a:pt x="8" y="113"/>
                  </a:lnTo>
                  <a:lnTo>
                    <a:pt x="8" y="114"/>
                  </a:lnTo>
                  <a:lnTo>
                    <a:pt x="10" y="117"/>
                  </a:lnTo>
                  <a:lnTo>
                    <a:pt x="11" y="118"/>
                  </a:lnTo>
                  <a:lnTo>
                    <a:pt x="12" y="120"/>
                  </a:lnTo>
                  <a:lnTo>
                    <a:pt x="15" y="121"/>
                  </a:lnTo>
                  <a:lnTo>
                    <a:pt x="16" y="124"/>
                  </a:lnTo>
                  <a:lnTo>
                    <a:pt x="17" y="126"/>
                  </a:lnTo>
                  <a:lnTo>
                    <a:pt x="18" y="129"/>
                  </a:lnTo>
                  <a:lnTo>
                    <a:pt x="18" y="131"/>
                  </a:lnTo>
                  <a:lnTo>
                    <a:pt x="17" y="134"/>
                  </a:lnTo>
                  <a:lnTo>
                    <a:pt x="15" y="134"/>
                  </a:lnTo>
                  <a:lnTo>
                    <a:pt x="16" y="134"/>
                  </a:lnTo>
                  <a:lnTo>
                    <a:pt x="17" y="134"/>
                  </a:lnTo>
                  <a:lnTo>
                    <a:pt x="18" y="134"/>
                  </a:lnTo>
                  <a:lnTo>
                    <a:pt x="20" y="135"/>
                  </a:lnTo>
                  <a:lnTo>
                    <a:pt x="21" y="135"/>
                  </a:lnTo>
                  <a:lnTo>
                    <a:pt x="22" y="135"/>
                  </a:lnTo>
                  <a:lnTo>
                    <a:pt x="22" y="136"/>
                  </a:lnTo>
                  <a:lnTo>
                    <a:pt x="23" y="138"/>
                  </a:lnTo>
                  <a:lnTo>
                    <a:pt x="23" y="139"/>
                  </a:lnTo>
                  <a:lnTo>
                    <a:pt x="23" y="140"/>
                  </a:lnTo>
                  <a:lnTo>
                    <a:pt x="23" y="141"/>
                  </a:lnTo>
                  <a:lnTo>
                    <a:pt x="23" y="143"/>
                  </a:lnTo>
                  <a:lnTo>
                    <a:pt x="23" y="144"/>
                  </a:lnTo>
                  <a:lnTo>
                    <a:pt x="23" y="145"/>
                  </a:lnTo>
                  <a:lnTo>
                    <a:pt x="22" y="146"/>
                  </a:lnTo>
                  <a:lnTo>
                    <a:pt x="22" y="147"/>
                  </a:lnTo>
                  <a:lnTo>
                    <a:pt x="25" y="146"/>
                  </a:lnTo>
                  <a:lnTo>
                    <a:pt x="27" y="146"/>
                  </a:lnTo>
                  <a:lnTo>
                    <a:pt x="30" y="146"/>
                  </a:lnTo>
                  <a:lnTo>
                    <a:pt x="32" y="146"/>
                  </a:lnTo>
                  <a:lnTo>
                    <a:pt x="34" y="147"/>
                  </a:lnTo>
                  <a:lnTo>
                    <a:pt x="37" y="150"/>
                  </a:lnTo>
                  <a:lnTo>
                    <a:pt x="38" y="151"/>
                  </a:lnTo>
                  <a:lnTo>
                    <a:pt x="39" y="154"/>
                  </a:lnTo>
                  <a:lnTo>
                    <a:pt x="41" y="155"/>
                  </a:lnTo>
                  <a:lnTo>
                    <a:pt x="41" y="157"/>
                  </a:lnTo>
                  <a:lnTo>
                    <a:pt x="53" y="146"/>
                  </a:lnTo>
                  <a:lnTo>
                    <a:pt x="41" y="149"/>
                  </a:lnTo>
                  <a:lnTo>
                    <a:pt x="42" y="144"/>
                  </a:lnTo>
                  <a:lnTo>
                    <a:pt x="43" y="141"/>
                  </a:lnTo>
                  <a:lnTo>
                    <a:pt x="44" y="139"/>
                  </a:lnTo>
                  <a:lnTo>
                    <a:pt x="48" y="138"/>
                  </a:lnTo>
                  <a:lnTo>
                    <a:pt x="51" y="136"/>
                  </a:lnTo>
                  <a:lnTo>
                    <a:pt x="53" y="135"/>
                  </a:lnTo>
                  <a:lnTo>
                    <a:pt x="57" y="134"/>
                  </a:lnTo>
                  <a:lnTo>
                    <a:pt x="59" y="134"/>
                  </a:lnTo>
                  <a:lnTo>
                    <a:pt x="62" y="133"/>
                  </a:lnTo>
                  <a:lnTo>
                    <a:pt x="64" y="131"/>
                  </a:lnTo>
                  <a:lnTo>
                    <a:pt x="59" y="125"/>
                  </a:lnTo>
                  <a:lnTo>
                    <a:pt x="64" y="119"/>
                  </a:lnTo>
                  <a:lnTo>
                    <a:pt x="62" y="117"/>
                  </a:lnTo>
                  <a:lnTo>
                    <a:pt x="67" y="114"/>
                  </a:lnTo>
                  <a:lnTo>
                    <a:pt x="72" y="110"/>
                  </a:lnTo>
                  <a:lnTo>
                    <a:pt x="75" y="107"/>
                  </a:lnTo>
                  <a:lnTo>
                    <a:pt x="78" y="102"/>
                  </a:lnTo>
                  <a:lnTo>
                    <a:pt x="80" y="97"/>
                  </a:lnTo>
                  <a:lnTo>
                    <a:pt x="83" y="93"/>
                  </a:lnTo>
                  <a:lnTo>
                    <a:pt x="85" y="88"/>
                  </a:lnTo>
                  <a:lnTo>
                    <a:pt x="87" y="83"/>
                  </a:lnTo>
                  <a:lnTo>
                    <a:pt x="88" y="78"/>
                  </a:lnTo>
                  <a:lnTo>
                    <a:pt x="89" y="74"/>
                  </a:lnTo>
                  <a:lnTo>
                    <a:pt x="85" y="70"/>
                  </a:lnTo>
                  <a:lnTo>
                    <a:pt x="84" y="65"/>
                  </a:lnTo>
                  <a:lnTo>
                    <a:pt x="83" y="60"/>
                  </a:lnTo>
                  <a:lnTo>
                    <a:pt x="82" y="55"/>
                  </a:lnTo>
                  <a:lnTo>
                    <a:pt x="82" y="50"/>
                  </a:lnTo>
                  <a:lnTo>
                    <a:pt x="82" y="44"/>
                  </a:lnTo>
                  <a:lnTo>
                    <a:pt x="82" y="39"/>
                  </a:lnTo>
                  <a:lnTo>
                    <a:pt x="82" y="32"/>
                  </a:lnTo>
                  <a:lnTo>
                    <a:pt x="80" y="27"/>
                  </a:lnTo>
                  <a:lnTo>
                    <a:pt x="79" y="21"/>
                  </a:lnTo>
                  <a:lnTo>
                    <a:pt x="75" y="21"/>
                  </a:lnTo>
                  <a:lnTo>
                    <a:pt x="72" y="20"/>
                  </a:lnTo>
                  <a:lnTo>
                    <a:pt x="67" y="20"/>
                  </a:lnTo>
                  <a:lnTo>
                    <a:pt x="63" y="19"/>
                  </a:lnTo>
                  <a:lnTo>
                    <a:pt x="59" y="18"/>
                  </a:lnTo>
                  <a:lnTo>
                    <a:pt x="56" y="16"/>
                  </a:lnTo>
                  <a:lnTo>
                    <a:pt x="53" y="14"/>
                  </a:lnTo>
                  <a:lnTo>
                    <a:pt x="51" y="11"/>
                  </a:lnTo>
                  <a:lnTo>
                    <a:pt x="49" y="8"/>
                  </a:lnTo>
                  <a:lnTo>
                    <a:pt x="49" y="4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6" y="8"/>
                  </a:lnTo>
                  <a:lnTo>
                    <a:pt x="34" y="10"/>
                  </a:lnTo>
                  <a:lnTo>
                    <a:pt x="32" y="14"/>
                  </a:lnTo>
                  <a:lnTo>
                    <a:pt x="30" y="16"/>
                  </a:lnTo>
                  <a:lnTo>
                    <a:pt x="26" y="19"/>
                  </a:lnTo>
                  <a:lnTo>
                    <a:pt x="23" y="15"/>
                  </a:lnTo>
                  <a:lnTo>
                    <a:pt x="25" y="14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17" y="13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20" y="16"/>
                  </a:lnTo>
                  <a:lnTo>
                    <a:pt x="20" y="19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1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5"/>
                  </a:lnTo>
                  <a:lnTo>
                    <a:pt x="16" y="24"/>
                  </a:lnTo>
                  <a:lnTo>
                    <a:pt x="15" y="23"/>
                  </a:lnTo>
                  <a:lnTo>
                    <a:pt x="12" y="23"/>
                  </a:lnTo>
                  <a:lnTo>
                    <a:pt x="11" y="23"/>
                  </a:lnTo>
                  <a:lnTo>
                    <a:pt x="8" y="24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27"/>
                  </a:lnTo>
                  <a:lnTo>
                    <a:pt x="2" y="30"/>
                  </a:lnTo>
                  <a:lnTo>
                    <a:pt x="5" y="32"/>
                  </a:lnTo>
                  <a:lnTo>
                    <a:pt x="7" y="35"/>
                  </a:lnTo>
                  <a:lnTo>
                    <a:pt x="7" y="39"/>
                  </a:lnTo>
                  <a:lnTo>
                    <a:pt x="8" y="41"/>
                  </a:lnTo>
                  <a:lnTo>
                    <a:pt x="8" y="44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1" y="50"/>
                  </a:lnTo>
                  <a:lnTo>
                    <a:pt x="13" y="51"/>
                  </a:lnTo>
                  <a:lnTo>
                    <a:pt x="17" y="51"/>
                  </a:lnTo>
                  <a:lnTo>
                    <a:pt x="13" y="51"/>
                  </a:lnTo>
                  <a:lnTo>
                    <a:pt x="11" y="52"/>
                  </a:lnTo>
                  <a:lnTo>
                    <a:pt x="10" y="53"/>
                  </a:lnTo>
                  <a:lnTo>
                    <a:pt x="10" y="55"/>
                  </a:lnTo>
                  <a:lnTo>
                    <a:pt x="8" y="56"/>
                  </a:lnTo>
                  <a:lnTo>
                    <a:pt x="8" y="58"/>
                  </a:lnTo>
                  <a:lnTo>
                    <a:pt x="7" y="60"/>
                  </a:lnTo>
                  <a:lnTo>
                    <a:pt x="7" y="62"/>
                  </a:lnTo>
                  <a:lnTo>
                    <a:pt x="5" y="63"/>
                  </a:lnTo>
                  <a:lnTo>
                    <a:pt x="2" y="66"/>
                  </a:lnTo>
                  <a:lnTo>
                    <a:pt x="15" y="68"/>
                  </a:lnTo>
                  <a:lnTo>
                    <a:pt x="11" y="81"/>
                  </a:lnTo>
                  <a:lnTo>
                    <a:pt x="5" y="74"/>
                  </a:lnTo>
                  <a:lnTo>
                    <a:pt x="4" y="74"/>
                  </a:lnTo>
                  <a:lnTo>
                    <a:pt x="2" y="74"/>
                  </a:lnTo>
                  <a:lnTo>
                    <a:pt x="1" y="76"/>
                  </a:lnTo>
                  <a:lnTo>
                    <a:pt x="1" y="77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2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67" name="Freeform 215"/>
            <p:cNvSpPr>
              <a:spLocks/>
            </p:cNvSpPr>
            <p:nvPr/>
          </p:nvSpPr>
          <p:spPr bwMode="auto">
            <a:xfrm>
              <a:off x="2597" y="1206"/>
              <a:ext cx="37" cy="12"/>
            </a:xfrm>
            <a:custGeom>
              <a:avLst/>
              <a:gdLst>
                <a:gd name="T0" fmla="*/ 29 w 74"/>
                <a:gd name="T1" fmla="*/ 4 h 24"/>
                <a:gd name="T2" fmla="*/ 29 w 74"/>
                <a:gd name="T3" fmla="*/ 3 h 24"/>
                <a:gd name="T4" fmla="*/ 30 w 74"/>
                <a:gd name="T5" fmla="*/ 3 h 24"/>
                <a:gd name="T6" fmla="*/ 31 w 74"/>
                <a:gd name="T7" fmla="*/ 4 h 24"/>
                <a:gd name="T8" fmla="*/ 31 w 74"/>
                <a:gd name="T9" fmla="*/ 4 h 24"/>
                <a:gd name="T10" fmla="*/ 32 w 74"/>
                <a:gd name="T11" fmla="*/ 5 h 24"/>
                <a:gd name="T12" fmla="*/ 33 w 74"/>
                <a:gd name="T13" fmla="*/ 5 h 24"/>
                <a:gd name="T14" fmla="*/ 33 w 74"/>
                <a:gd name="T15" fmla="*/ 5 h 24"/>
                <a:gd name="T16" fmla="*/ 34 w 74"/>
                <a:gd name="T17" fmla="*/ 6 h 24"/>
                <a:gd name="T18" fmla="*/ 34 w 74"/>
                <a:gd name="T19" fmla="*/ 6 h 24"/>
                <a:gd name="T20" fmla="*/ 34 w 74"/>
                <a:gd name="T21" fmla="*/ 7 h 24"/>
                <a:gd name="T22" fmla="*/ 33 w 74"/>
                <a:gd name="T23" fmla="*/ 2 h 24"/>
                <a:gd name="T24" fmla="*/ 37 w 74"/>
                <a:gd name="T25" fmla="*/ 1 h 24"/>
                <a:gd name="T26" fmla="*/ 33 w 74"/>
                <a:gd name="T27" fmla="*/ 0 h 24"/>
                <a:gd name="T28" fmla="*/ 29 w 74"/>
                <a:gd name="T29" fmla="*/ 0 h 24"/>
                <a:gd name="T30" fmla="*/ 24 w 74"/>
                <a:gd name="T31" fmla="*/ 1 h 24"/>
                <a:gd name="T32" fmla="*/ 20 w 74"/>
                <a:gd name="T33" fmla="*/ 2 h 24"/>
                <a:gd name="T34" fmla="*/ 16 w 74"/>
                <a:gd name="T35" fmla="*/ 2 h 24"/>
                <a:gd name="T36" fmla="*/ 13 w 74"/>
                <a:gd name="T37" fmla="*/ 3 h 24"/>
                <a:gd name="T38" fmla="*/ 9 w 74"/>
                <a:gd name="T39" fmla="*/ 4 h 24"/>
                <a:gd name="T40" fmla="*/ 6 w 74"/>
                <a:gd name="T41" fmla="*/ 5 h 24"/>
                <a:gd name="T42" fmla="*/ 3 w 74"/>
                <a:gd name="T43" fmla="*/ 7 h 24"/>
                <a:gd name="T44" fmla="*/ 0 w 74"/>
                <a:gd name="T45" fmla="*/ 8 h 24"/>
                <a:gd name="T46" fmla="*/ 0 w 74"/>
                <a:gd name="T47" fmla="*/ 8 h 24"/>
                <a:gd name="T48" fmla="*/ 1 w 74"/>
                <a:gd name="T49" fmla="*/ 9 h 24"/>
                <a:gd name="T50" fmla="*/ 1 w 74"/>
                <a:gd name="T51" fmla="*/ 9 h 24"/>
                <a:gd name="T52" fmla="*/ 1 w 74"/>
                <a:gd name="T53" fmla="*/ 10 h 24"/>
                <a:gd name="T54" fmla="*/ 2 w 74"/>
                <a:gd name="T55" fmla="*/ 10 h 24"/>
                <a:gd name="T56" fmla="*/ 2 w 74"/>
                <a:gd name="T57" fmla="*/ 10 h 24"/>
                <a:gd name="T58" fmla="*/ 2 w 74"/>
                <a:gd name="T59" fmla="*/ 10 h 24"/>
                <a:gd name="T60" fmla="*/ 2 w 74"/>
                <a:gd name="T61" fmla="*/ 11 h 24"/>
                <a:gd name="T62" fmla="*/ 2 w 74"/>
                <a:gd name="T63" fmla="*/ 11 h 24"/>
                <a:gd name="T64" fmla="*/ 2 w 74"/>
                <a:gd name="T65" fmla="*/ 11 h 24"/>
                <a:gd name="T66" fmla="*/ 5 w 74"/>
                <a:gd name="T67" fmla="*/ 11 h 24"/>
                <a:gd name="T68" fmla="*/ 7 w 74"/>
                <a:gd name="T69" fmla="*/ 11 h 24"/>
                <a:gd name="T70" fmla="*/ 10 w 74"/>
                <a:gd name="T71" fmla="*/ 11 h 24"/>
                <a:gd name="T72" fmla="*/ 14 w 74"/>
                <a:gd name="T73" fmla="*/ 11 h 24"/>
                <a:gd name="T74" fmla="*/ 17 w 74"/>
                <a:gd name="T75" fmla="*/ 12 h 24"/>
                <a:gd name="T76" fmla="*/ 20 w 74"/>
                <a:gd name="T77" fmla="*/ 11 h 24"/>
                <a:gd name="T78" fmla="*/ 23 w 74"/>
                <a:gd name="T79" fmla="*/ 11 h 24"/>
                <a:gd name="T80" fmla="*/ 26 w 74"/>
                <a:gd name="T81" fmla="*/ 10 h 24"/>
                <a:gd name="T82" fmla="*/ 28 w 74"/>
                <a:gd name="T83" fmla="*/ 7 h 24"/>
                <a:gd name="T84" fmla="*/ 29 w 74"/>
                <a:gd name="T85" fmla="*/ 4 h 24"/>
                <a:gd name="T86" fmla="*/ 29 w 74"/>
                <a:gd name="T87" fmla="*/ 4 h 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4" h="24">
                  <a:moveTo>
                    <a:pt x="57" y="7"/>
                  </a:moveTo>
                  <a:lnTo>
                    <a:pt x="58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7"/>
                  </a:lnTo>
                  <a:lnTo>
                    <a:pt x="63" y="9"/>
                  </a:lnTo>
                  <a:lnTo>
                    <a:pt x="65" y="9"/>
                  </a:lnTo>
                  <a:lnTo>
                    <a:pt x="66" y="10"/>
                  </a:lnTo>
                  <a:lnTo>
                    <a:pt x="67" y="11"/>
                  </a:lnTo>
                  <a:lnTo>
                    <a:pt x="67" y="12"/>
                  </a:lnTo>
                  <a:lnTo>
                    <a:pt x="68" y="14"/>
                  </a:lnTo>
                  <a:lnTo>
                    <a:pt x="66" y="4"/>
                  </a:lnTo>
                  <a:lnTo>
                    <a:pt x="74" y="1"/>
                  </a:lnTo>
                  <a:lnTo>
                    <a:pt x="66" y="0"/>
                  </a:lnTo>
                  <a:lnTo>
                    <a:pt x="57" y="0"/>
                  </a:lnTo>
                  <a:lnTo>
                    <a:pt x="48" y="1"/>
                  </a:lnTo>
                  <a:lnTo>
                    <a:pt x="40" y="3"/>
                  </a:lnTo>
                  <a:lnTo>
                    <a:pt x="32" y="4"/>
                  </a:lnTo>
                  <a:lnTo>
                    <a:pt x="25" y="5"/>
                  </a:lnTo>
                  <a:lnTo>
                    <a:pt x="17" y="7"/>
                  </a:lnTo>
                  <a:lnTo>
                    <a:pt x="11" y="10"/>
                  </a:lnTo>
                  <a:lnTo>
                    <a:pt x="5" y="14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9" y="21"/>
                  </a:lnTo>
                  <a:lnTo>
                    <a:pt x="14" y="21"/>
                  </a:lnTo>
                  <a:lnTo>
                    <a:pt x="20" y="22"/>
                  </a:lnTo>
                  <a:lnTo>
                    <a:pt x="27" y="22"/>
                  </a:lnTo>
                  <a:lnTo>
                    <a:pt x="34" y="24"/>
                  </a:lnTo>
                  <a:lnTo>
                    <a:pt x="40" y="22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5" y="14"/>
                  </a:lnTo>
                  <a:lnTo>
                    <a:pt x="57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68" name="Freeform 216"/>
            <p:cNvSpPr>
              <a:spLocks noEditPoints="1"/>
            </p:cNvSpPr>
            <p:nvPr/>
          </p:nvSpPr>
          <p:spPr bwMode="auto">
            <a:xfrm>
              <a:off x="2561" y="1215"/>
              <a:ext cx="89" cy="376"/>
            </a:xfrm>
            <a:custGeom>
              <a:avLst/>
              <a:gdLst>
                <a:gd name="T0" fmla="*/ 46 w 178"/>
                <a:gd name="T1" fmla="*/ 335 h 752"/>
                <a:gd name="T2" fmla="*/ 79 w 178"/>
                <a:gd name="T3" fmla="*/ 246 h 752"/>
                <a:gd name="T4" fmla="*/ 88 w 178"/>
                <a:gd name="T5" fmla="*/ 117 h 752"/>
                <a:gd name="T6" fmla="*/ 76 w 178"/>
                <a:gd name="T7" fmla="*/ 18 h 752"/>
                <a:gd name="T8" fmla="*/ 74 w 178"/>
                <a:gd name="T9" fmla="*/ 17 h 752"/>
                <a:gd name="T10" fmla="*/ 72 w 178"/>
                <a:gd name="T11" fmla="*/ 22 h 752"/>
                <a:gd name="T12" fmla="*/ 63 w 178"/>
                <a:gd name="T13" fmla="*/ 25 h 752"/>
                <a:gd name="T14" fmla="*/ 55 w 178"/>
                <a:gd name="T15" fmla="*/ 33 h 752"/>
                <a:gd name="T16" fmla="*/ 34 w 178"/>
                <a:gd name="T17" fmla="*/ 18 h 752"/>
                <a:gd name="T18" fmla="*/ 17 w 178"/>
                <a:gd name="T19" fmla="*/ 13 h 752"/>
                <a:gd name="T20" fmla="*/ 3 w 178"/>
                <a:gd name="T21" fmla="*/ 27 h 752"/>
                <a:gd name="T22" fmla="*/ 46 w 178"/>
                <a:gd name="T23" fmla="*/ 260 h 752"/>
                <a:gd name="T24" fmla="*/ 48 w 178"/>
                <a:gd name="T25" fmla="*/ 108 h 752"/>
                <a:gd name="T26" fmla="*/ 40 w 178"/>
                <a:gd name="T27" fmla="*/ 277 h 752"/>
                <a:gd name="T28" fmla="*/ 37 w 178"/>
                <a:gd name="T29" fmla="*/ 278 h 752"/>
                <a:gd name="T30" fmla="*/ 33 w 178"/>
                <a:gd name="T31" fmla="*/ 278 h 752"/>
                <a:gd name="T32" fmla="*/ 31 w 178"/>
                <a:gd name="T33" fmla="*/ 280 h 752"/>
                <a:gd name="T34" fmla="*/ 30 w 178"/>
                <a:gd name="T35" fmla="*/ 280 h 752"/>
                <a:gd name="T36" fmla="*/ 30 w 178"/>
                <a:gd name="T37" fmla="*/ 281 h 752"/>
                <a:gd name="T38" fmla="*/ 27 w 178"/>
                <a:gd name="T39" fmla="*/ 283 h 752"/>
                <a:gd name="T40" fmla="*/ 27 w 178"/>
                <a:gd name="T41" fmla="*/ 286 h 752"/>
                <a:gd name="T42" fmla="*/ 27 w 178"/>
                <a:gd name="T43" fmla="*/ 287 h 752"/>
                <a:gd name="T44" fmla="*/ 31 w 178"/>
                <a:gd name="T45" fmla="*/ 288 h 752"/>
                <a:gd name="T46" fmla="*/ 38 w 178"/>
                <a:gd name="T47" fmla="*/ 286 h 752"/>
                <a:gd name="T48" fmla="*/ 37 w 178"/>
                <a:gd name="T49" fmla="*/ 288 h 752"/>
                <a:gd name="T50" fmla="*/ 30 w 178"/>
                <a:gd name="T51" fmla="*/ 291 h 752"/>
                <a:gd name="T52" fmla="*/ 28 w 178"/>
                <a:gd name="T53" fmla="*/ 289 h 752"/>
                <a:gd name="T54" fmla="*/ 27 w 178"/>
                <a:gd name="T55" fmla="*/ 287 h 752"/>
                <a:gd name="T56" fmla="*/ 27 w 178"/>
                <a:gd name="T57" fmla="*/ 287 h 752"/>
                <a:gd name="T58" fmla="*/ 27 w 178"/>
                <a:gd name="T59" fmla="*/ 286 h 752"/>
                <a:gd name="T60" fmla="*/ 27 w 178"/>
                <a:gd name="T61" fmla="*/ 286 h 752"/>
                <a:gd name="T62" fmla="*/ 27 w 178"/>
                <a:gd name="T63" fmla="*/ 282 h 752"/>
                <a:gd name="T64" fmla="*/ 30 w 178"/>
                <a:gd name="T65" fmla="*/ 280 h 752"/>
                <a:gd name="T66" fmla="*/ 32 w 178"/>
                <a:gd name="T67" fmla="*/ 278 h 752"/>
                <a:gd name="T68" fmla="*/ 34 w 178"/>
                <a:gd name="T69" fmla="*/ 277 h 752"/>
                <a:gd name="T70" fmla="*/ 35 w 178"/>
                <a:gd name="T71" fmla="*/ 275 h 752"/>
                <a:gd name="T72" fmla="*/ 38 w 178"/>
                <a:gd name="T73" fmla="*/ 277 h 752"/>
                <a:gd name="T74" fmla="*/ 40 w 178"/>
                <a:gd name="T75" fmla="*/ 277 h 752"/>
                <a:gd name="T76" fmla="*/ 29 w 178"/>
                <a:gd name="T77" fmla="*/ 186 h 752"/>
                <a:gd name="T78" fmla="*/ 24 w 178"/>
                <a:gd name="T79" fmla="*/ 184 h 752"/>
                <a:gd name="T80" fmla="*/ 24 w 178"/>
                <a:gd name="T81" fmla="*/ 181 h 752"/>
                <a:gd name="T82" fmla="*/ 33 w 178"/>
                <a:gd name="T83" fmla="*/ 174 h 752"/>
                <a:gd name="T84" fmla="*/ 33 w 178"/>
                <a:gd name="T85" fmla="*/ 181 h 752"/>
                <a:gd name="T86" fmla="*/ 18 w 178"/>
                <a:gd name="T87" fmla="*/ 82 h 752"/>
                <a:gd name="T88" fmla="*/ 17 w 178"/>
                <a:gd name="T89" fmla="*/ 85 h 752"/>
                <a:gd name="T90" fmla="*/ 19 w 178"/>
                <a:gd name="T91" fmla="*/ 89 h 752"/>
                <a:gd name="T92" fmla="*/ 23 w 178"/>
                <a:gd name="T93" fmla="*/ 89 h 752"/>
                <a:gd name="T94" fmla="*/ 29 w 178"/>
                <a:gd name="T95" fmla="*/ 84 h 752"/>
                <a:gd name="T96" fmla="*/ 29 w 178"/>
                <a:gd name="T97" fmla="*/ 84 h 752"/>
                <a:gd name="T98" fmla="*/ 30 w 178"/>
                <a:gd name="T99" fmla="*/ 79 h 752"/>
                <a:gd name="T100" fmla="*/ 30 w 178"/>
                <a:gd name="T101" fmla="*/ 83 h 752"/>
                <a:gd name="T102" fmla="*/ 29 w 178"/>
                <a:gd name="T103" fmla="*/ 87 h 752"/>
                <a:gd name="T104" fmla="*/ 25 w 178"/>
                <a:gd name="T105" fmla="*/ 90 h 752"/>
                <a:gd name="T106" fmla="*/ 19 w 178"/>
                <a:gd name="T107" fmla="*/ 90 h 752"/>
                <a:gd name="T108" fmla="*/ 18 w 178"/>
                <a:gd name="T109" fmla="*/ 82 h 752"/>
                <a:gd name="T110" fmla="*/ 20 w 178"/>
                <a:gd name="T111" fmla="*/ 79 h 752"/>
                <a:gd name="T112" fmla="*/ 20 w 178"/>
                <a:gd name="T113" fmla="*/ 77 h 7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78" h="752">
                  <a:moveTo>
                    <a:pt x="0" y="57"/>
                  </a:moveTo>
                  <a:lnTo>
                    <a:pt x="0" y="603"/>
                  </a:lnTo>
                  <a:lnTo>
                    <a:pt x="49" y="752"/>
                  </a:lnTo>
                  <a:lnTo>
                    <a:pt x="65" y="724"/>
                  </a:lnTo>
                  <a:lnTo>
                    <a:pt x="80" y="697"/>
                  </a:lnTo>
                  <a:lnTo>
                    <a:pt x="92" y="669"/>
                  </a:lnTo>
                  <a:lnTo>
                    <a:pt x="105" y="640"/>
                  </a:lnTo>
                  <a:lnTo>
                    <a:pt x="116" y="611"/>
                  </a:lnTo>
                  <a:lnTo>
                    <a:pt x="126" y="581"/>
                  </a:lnTo>
                  <a:lnTo>
                    <a:pt x="136" y="551"/>
                  </a:lnTo>
                  <a:lnTo>
                    <a:pt x="146" y="522"/>
                  </a:lnTo>
                  <a:lnTo>
                    <a:pt x="157" y="492"/>
                  </a:lnTo>
                  <a:lnTo>
                    <a:pt x="168" y="463"/>
                  </a:lnTo>
                  <a:lnTo>
                    <a:pt x="169" y="415"/>
                  </a:lnTo>
                  <a:lnTo>
                    <a:pt x="171" y="368"/>
                  </a:lnTo>
                  <a:lnTo>
                    <a:pt x="173" y="322"/>
                  </a:lnTo>
                  <a:lnTo>
                    <a:pt x="174" y="278"/>
                  </a:lnTo>
                  <a:lnTo>
                    <a:pt x="175" y="233"/>
                  </a:lnTo>
                  <a:lnTo>
                    <a:pt x="177" y="188"/>
                  </a:lnTo>
                  <a:lnTo>
                    <a:pt x="177" y="143"/>
                  </a:lnTo>
                  <a:lnTo>
                    <a:pt x="178" y="96"/>
                  </a:lnTo>
                  <a:lnTo>
                    <a:pt x="178" y="49"/>
                  </a:lnTo>
                  <a:lnTo>
                    <a:pt x="178" y="0"/>
                  </a:lnTo>
                  <a:lnTo>
                    <a:pt x="151" y="35"/>
                  </a:lnTo>
                  <a:lnTo>
                    <a:pt x="149" y="34"/>
                  </a:lnTo>
                  <a:lnTo>
                    <a:pt x="148" y="34"/>
                  </a:lnTo>
                  <a:lnTo>
                    <a:pt x="148" y="33"/>
                  </a:lnTo>
                  <a:lnTo>
                    <a:pt x="148" y="32"/>
                  </a:lnTo>
                  <a:lnTo>
                    <a:pt x="148" y="31"/>
                  </a:lnTo>
                  <a:lnTo>
                    <a:pt x="148" y="29"/>
                  </a:lnTo>
                  <a:lnTo>
                    <a:pt x="142" y="39"/>
                  </a:lnTo>
                  <a:lnTo>
                    <a:pt x="143" y="44"/>
                  </a:lnTo>
                  <a:lnTo>
                    <a:pt x="142" y="48"/>
                  </a:lnTo>
                  <a:lnTo>
                    <a:pt x="140" y="49"/>
                  </a:lnTo>
                  <a:lnTo>
                    <a:pt x="137" y="50"/>
                  </a:lnTo>
                  <a:lnTo>
                    <a:pt x="133" y="50"/>
                  </a:lnTo>
                  <a:lnTo>
                    <a:pt x="130" y="50"/>
                  </a:lnTo>
                  <a:lnTo>
                    <a:pt x="126" y="50"/>
                  </a:lnTo>
                  <a:lnTo>
                    <a:pt x="122" y="52"/>
                  </a:lnTo>
                  <a:lnTo>
                    <a:pt x="121" y="53"/>
                  </a:lnTo>
                  <a:lnTo>
                    <a:pt x="121" y="57"/>
                  </a:lnTo>
                  <a:lnTo>
                    <a:pt x="123" y="59"/>
                  </a:lnTo>
                  <a:lnTo>
                    <a:pt x="118" y="65"/>
                  </a:lnTo>
                  <a:lnTo>
                    <a:pt x="110" y="65"/>
                  </a:lnTo>
                  <a:lnTo>
                    <a:pt x="101" y="64"/>
                  </a:lnTo>
                  <a:lnTo>
                    <a:pt x="94" y="60"/>
                  </a:lnTo>
                  <a:lnTo>
                    <a:pt x="86" y="55"/>
                  </a:lnTo>
                  <a:lnTo>
                    <a:pt x="80" y="49"/>
                  </a:lnTo>
                  <a:lnTo>
                    <a:pt x="74" y="43"/>
                  </a:lnTo>
                  <a:lnTo>
                    <a:pt x="68" y="35"/>
                  </a:lnTo>
                  <a:lnTo>
                    <a:pt x="63" y="29"/>
                  </a:lnTo>
                  <a:lnTo>
                    <a:pt x="58" y="23"/>
                  </a:lnTo>
                  <a:lnTo>
                    <a:pt x="53" y="18"/>
                  </a:lnTo>
                  <a:lnTo>
                    <a:pt x="45" y="19"/>
                  </a:lnTo>
                  <a:lnTo>
                    <a:pt x="39" y="22"/>
                  </a:lnTo>
                  <a:lnTo>
                    <a:pt x="33" y="26"/>
                  </a:lnTo>
                  <a:lnTo>
                    <a:pt x="29" y="31"/>
                  </a:lnTo>
                  <a:lnTo>
                    <a:pt x="24" y="35"/>
                  </a:lnTo>
                  <a:lnTo>
                    <a:pt x="21" y="40"/>
                  </a:lnTo>
                  <a:lnTo>
                    <a:pt x="17" y="45"/>
                  </a:lnTo>
                  <a:lnTo>
                    <a:pt x="12" y="49"/>
                  </a:lnTo>
                  <a:lnTo>
                    <a:pt x="6" y="54"/>
                  </a:lnTo>
                  <a:lnTo>
                    <a:pt x="0" y="57"/>
                  </a:lnTo>
                  <a:close/>
                  <a:moveTo>
                    <a:pt x="100" y="65"/>
                  </a:moveTo>
                  <a:lnTo>
                    <a:pt x="91" y="574"/>
                  </a:lnTo>
                  <a:lnTo>
                    <a:pt x="91" y="520"/>
                  </a:lnTo>
                  <a:lnTo>
                    <a:pt x="91" y="468"/>
                  </a:lnTo>
                  <a:lnTo>
                    <a:pt x="91" y="416"/>
                  </a:lnTo>
                  <a:lnTo>
                    <a:pt x="91" y="366"/>
                  </a:lnTo>
                  <a:lnTo>
                    <a:pt x="92" y="316"/>
                  </a:lnTo>
                  <a:lnTo>
                    <a:pt x="94" y="266"/>
                  </a:lnTo>
                  <a:lnTo>
                    <a:pt x="95" y="216"/>
                  </a:lnTo>
                  <a:lnTo>
                    <a:pt x="96" y="167"/>
                  </a:lnTo>
                  <a:lnTo>
                    <a:pt x="97" y="116"/>
                  </a:lnTo>
                  <a:lnTo>
                    <a:pt x="100" y="65"/>
                  </a:lnTo>
                  <a:close/>
                  <a:moveTo>
                    <a:pt x="79" y="553"/>
                  </a:moveTo>
                  <a:lnTo>
                    <a:pt x="79" y="561"/>
                  </a:lnTo>
                  <a:lnTo>
                    <a:pt x="78" y="560"/>
                  </a:lnTo>
                  <a:lnTo>
                    <a:pt x="76" y="557"/>
                  </a:lnTo>
                  <a:lnTo>
                    <a:pt x="74" y="556"/>
                  </a:lnTo>
                  <a:lnTo>
                    <a:pt x="73" y="555"/>
                  </a:lnTo>
                  <a:lnTo>
                    <a:pt x="71" y="555"/>
                  </a:lnTo>
                  <a:lnTo>
                    <a:pt x="70" y="555"/>
                  </a:lnTo>
                  <a:lnTo>
                    <a:pt x="69" y="555"/>
                  </a:lnTo>
                  <a:lnTo>
                    <a:pt x="66" y="555"/>
                  </a:lnTo>
                  <a:lnTo>
                    <a:pt x="65" y="555"/>
                  </a:lnTo>
                  <a:lnTo>
                    <a:pt x="65" y="556"/>
                  </a:lnTo>
                  <a:lnTo>
                    <a:pt x="64" y="556"/>
                  </a:lnTo>
                  <a:lnTo>
                    <a:pt x="63" y="557"/>
                  </a:lnTo>
                  <a:lnTo>
                    <a:pt x="61" y="559"/>
                  </a:lnTo>
                  <a:lnTo>
                    <a:pt x="60" y="559"/>
                  </a:lnTo>
                  <a:lnTo>
                    <a:pt x="60" y="560"/>
                  </a:lnTo>
                  <a:lnTo>
                    <a:pt x="59" y="560"/>
                  </a:lnTo>
                  <a:lnTo>
                    <a:pt x="59" y="561"/>
                  </a:lnTo>
                  <a:lnTo>
                    <a:pt x="58" y="562"/>
                  </a:lnTo>
                  <a:lnTo>
                    <a:pt x="57" y="564"/>
                  </a:lnTo>
                  <a:lnTo>
                    <a:pt x="55" y="564"/>
                  </a:lnTo>
                  <a:lnTo>
                    <a:pt x="55" y="565"/>
                  </a:lnTo>
                  <a:lnTo>
                    <a:pt x="54" y="566"/>
                  </a:lnTo>
                  <a:lnTo>
                    <a:pt x="54" y="567"/>
                  </a:lnTo>
                  <a:lnTo>
                    <a:pt x="54" y="569"/>
                  </a:lnTo>
                  <a:lnTo>
                    <a:pt x="54" y="570"/>
                  </a:lnTo>
                  <a:lnTo>
                    <a:pt x="53" y="571"/>
                  </a:lnTo>
                  <a:lnTo>
                    <a:pt x="53" y="572"/>
                  </a:lnTo>
                  <a:lnTo>
                    <a:pt x="54" y="574"/>
                  </a:lnTo>
                  <a:lnTo>
                    <a:pt x="57" y="575"/>
                  </a:lnTo>
                  <a:lnTo>
                    <a:pt x="59" y="576"/>
                  </a:lnTo>
                  <a:lnTo>
                    <a:pt x="61" y="576"/>
                  </a:lnTo>
                  <a:lnTo>
                    <a:pt x="64" y="576"/>
                  </a:lnTo>
                  <a:lnTo>
                    <a:pt x="66" y="576"/>
                  </a:lnTo>
                  <a:lnTo>
                    <a:pt x="69" y="576"/>
                  </a:lnTo>
                  <a:lnTo>
                    <a:pt x="71" y="575"/>
                  </a:lnTo>
                  <a:lnTo>
                    <a:pt x="74" y="574"/>
                  </a:lnTo>
                  <a:lnTo>
                    <a:pt x="75" y="572"/>
                  </a:lnTo>
                  <a:lnTo>
                    <a:pt x="76" y="570"/>
                  </a:lnTo>
                  <a:lnTo>
                    <a:pt x="79" y="567"/>
                  </a:lnTo>
                  <a:lnTo>
                    <a:pt x="78" y="570"/>
                  </a:lnTo>
                  <a:lnTo>
                    <a:pt x="76" y="572"/>
                  </a:lnTo>
                  <a:lnTo>
                    <a:pt x="75" y="574"/>
                  </a:lnTo>
                  <a:lnTo>
                    <a:pt x="74" y="576"/>
                  </a:lnTo>
                  <a:lnTo>
                    <a:pt x="71" y="577"/>
                  </a:lnTo>
                  <a:lnTo>
                    <a:pt x="69" y="579"/>
                  </a:lnTo>
                  <a:lnTo>
                    <a:pt x="66" y="579"/>
                  </a:lnTo>
                  <a:lnTo>
                    <a:pt x="64" y="580"/>
                  </a:lnTo>
                  <a:lnTo>
                    <a:pt x="61" y="581"/>
                  </a:lnTo>
                  <a:lnTo>
                    <a:pt x="59" y="582"/>
                  </a:lnTo>
                  <a:lnTo>
                    <a:pt x="58" y="581"/>
                  </a:lnTo>
                  <a:lnTo>
                    <a:pt x="58" y="580"/>
                  </a:lnTo>
                  <a:lnTo>
                    <a:pt x="57" y="580"/>
                  </a:lnTo>
                  <a:lnTo>
                    <a:pt x="57" y="579"/>
                  </a:lnTo>
                  <a:lnTo>
                    <a:pt x="55" y="577"/>
                  </a:lnTo>
                  <a:lnTo>
                    <a:pt x="55" y="576"/>
                  </a:lnTo>
                  <a:lnTo>
                    <a:pt x="54" y="575"/>
                  </a:lnTo>
                  <a:lnTo>
                    <a:pt x="54" y="574"/>
                  </a:lnTo>
                  <a:lnTo>
                    <a:pt x="53" y="574"/>
                  </a:lnTo>
                  <a:lnTo>
                    <a:pt x="53" y="572"/>
                  </a:lnTo>
                  <a:lnTo>
                    <a:pt x="53" y="570"/>
                  </a:lnTo>
                  <a:lnTo>
                    <a:pt x="53" y="569"/>
                  </a:lnTo>
                  <a:lnTo>
                    <a:pt x="53" y="567"/>
                  </a:lnTo>
                  <a:lnTo>
                    <a:pt x="53" y="566"/>
                  </a:lnTo>
                  <a:lnTo>
                    <a:pt x="54" y="565"/>
                  </a:lnTo>
                  <a:lnTo>
                    <a:pt x="54" y="564"/>
                  </a:lnTo>
                  <a:lnTo>
                    <a:pt x="55" y="564"/>
                  </a:lnTo>
                  <a:lnTo>
                    <a:pt x="57" y="562"/>
                  </a:lnTo>
                  <a:lnTo>
                    <a:pt x="58" y="561"/>
                  </a:lnTo>
                  <a:lnTo>
                    <a:pt x="59" y="560"/>
                  </a:lnTo>
                  <a:lnTo>
                    <a:pt x="60" y="559"/>
                  </a:lnTo>
                  <a:lnTo>
                    <a:pt x="61" y="557"/>
                  </a:lnTo>
                  <a:lnTo>
                    <a:pt x="63" y="556"/>
                  </a:lnTo>
                  <a:lnTo>
                    <a:pt x="64" y="556"/>
                  </a:lnTo>
                  <a:lnTo>
                    <a:pt x="64" y="555"/>
                  </a:lnTo>
                  <a:lnTo>
                    <a:pt x="65" y="555"/>
                  </a:lnTo>
                  <a:lnTo>
                    <a:pt x="66" y="554"/>
                  </a:lnTo>
                  <a:lnTo>
                    <a:pt x="68" y="553"/>
                  </a:lnTo>
                  <a:lnTo>
                    <a:pt x="68" y="551"/>
                  </a:lnTo>
                  <a:lnTo>
                    <a:pt x="69" y="551"/>
                  </a:lnTo>
                  <a:lnTo>
                    <a:pt x="69" y="550"/>
                  </a:lnTo>
                  <a:lnTo>
                    <a:pt x="70" y="550"/>
                  </a:lnTo>
                  <a:lnTo>
                    <a:pt x="70" y="549"/>
                  </a:lnTo>
                  <a:lnTo>
                    <a:pt x="71" y="550"/>
                  </a:lnTo>
                  <a:lnTo>
                    <a:pt x="73" y="551"/>
                  </a:lnTo>
                  <a:lnTo>
                    <a:pt x="74" y="551"/>
                  </a:lnTo>
                  <a:lnTo>
                    <a:pt x="74" y="553"/>
                  </a:lnTo>
                  <a:lnTo>
                    <a:pt x="75" y="553"/>
                  </a:lnTo>
                  <a:lnTo>
                    <a:pt x="76" y="553"/>
                  </a:lnTo>
                  <a:lnTo>
                    <a:pt x="78" y="553"/>
                  </a:lnTo>
                  <a:lnTo>
                    <a:pt x="79" y="553"/>
                  </a:lnTo>
                  <a:close/>
                  <a:moveTo>
                    <a:pt x="64" y="366"/>
                  </a:moveTo>
                  <a:lnTo>
                    <a:pt x="63" y="367"/>
                  </a:lnTo>
                  <a:lnTo>
                    <a:pt x="61" y="368"/>
                  </a:lnTo>
                  <a:lnTo>
                    <a:pt x="60" y="369"/>
                  </a:lnTo>
                  <a:lnTo>
                    <a:pt x="59" y="371"/>
                  </a:lnTo>
                  <a:lnTo>
                    <a:pt x="57" y="371"/>
                  </a:lnTo>
                  <a:lnTo>
                    <a:pt x="55" y="371"/>
                  </a:lnTo>
                  <a:lnTo>
                    <a:pt x="54" y="371"/>
                  </a:lnTo>
                  <a:lnTo>
                    <a:pt x="52" y="369"/>
                  </a:lnTo>
                  <a:lnTo>
                    <a:pt x="50" y="369"/>
                  </a:lnTo>
                  <a:lnTo>
                    <a:pt x="49" y="368"/>
                  </a:lnTo>
                  <a:lnTo>
                    <a:pt x="48" y="368"/>
                  </a:lnTo>
                  <a:lnTo>
                    <a:pt x="47" y="367"/>
                  </a:lnTo>
                  <a:lnTo>
                    <a:pt x="47" y="366"/>
                  </a:lnTo>
                  <a:lnTo>
                    <a:pt x="47" y="363"/>
                  </a:lnTo>
                  <a:lnTo>
                    <a:pt x="47" y="362"/>
                  </a:lnTo>
                  <a:lnTo>
                    <a:pt x="47" y="361"/>
                  </a:lnTo>
                  <a:lnTo>
                    <a:pt x="47" y="358"/>
                  </a:lnTo>
                  <a:lnTo>
                    <a:pt x="47" y="357"/>
                  </a:lnTo>
                  <a:lnTo>
                    <a:pt x="47" y="356"/>
                  </a:lnTo>
                  <a:lnTo>
                    <a:pt x="61" y="345"/>
                  </a:lnTo>
                  <a:lnTo>
                    <a:pt x="64" y="346"/>
                  </a:lnTo>
                  <a:lnTo>
                    <a:pt x="65" y="347"/>
                  </a:lnTo>
                  <a:lnTo>
                    <a:pt x="66" y="350"/>
                  </a:lnTo>
                  <a:lnTo>
                    <a:pt x="68" y="351"/>
                  </a:lnTo>
                  <a:lnTo>
                    <a:pt x="68" y="353"/>
                  </a:lnTo>
                  <a:lnTo>
                    <a:pt x="68" y="356"/>
                  </a:lnTo>
                  <a:lnTo>
                    <a:pt x="66" y="358"/>
                  </a:lnTo>
                  <a:lnTo>
                    <a:pt x="66" y="361"/>
                  </a:lnTo>
                  <a:lnTo>
                    <a:pt x="65" y="363"/>
                  </a:lnTo>
                  <a:lnTo>
                    <a:pt x="64" y="366"/>
                  </a:lnTo>
                  <a:close/>
                  <a:moveTo>
                    <a:pt x="40" y="154"/>
                  </a:moveTo>
                  <a:lnTo>
                    <a:pt x="35" y="164"/>
                  </a:lnTo>
                  <a:lnTo>
                    <a:pt x="35" y="165"/>
                  </a:lnTo>
                  <a:lnTo>
                    <a:pt x="34" y="167"/>
                  </a:lnTo>
                  <a:lnTo>
                    <a:pt x="34" y="168"/>
                  </a:lnTo>
                  <a:lnTo>
                    <a:pt x="34" y="169"/>
                  </a:lnTo>
                  <a:lnTo>
                    <a:pt x="34" y="170"/>
                  </a:lnTo>
                  <a:lnTo>
                    <a:pt x="34" y="172"/>
                  </a:lnTo>
                  <a:lnTo>
                    <a:pt x="34" y="173"/>
                  </a:lnTo>
                  <a:lnTo>
                    <a:pt x="34" y="174"/>
                  </a:lnTo>
                  <a:lnTo>
                    <a:pt x="34" y="175"/>
                  </a:lnTo>
                  <a:lnTo>
                    <a:pt x="35" y="176"/>
                  </a:lnTo>
                  <a:lnTo>
                    <a:pt x="37" y="178"/>
                  </a:lnTo>
                  <a:lnTo>
                    <a:pt x="38" y="178"/>
                  </a:lnTo>
                  <a:lnTo>
                    <a:pt x="39" y="178"/>
                  </a:lnTo>
                  <a:lnTo>
                    <a:pt x="42" y="178"/>
                  </a:lnTo>
                  <a:lnTo>
                    <a:pt x="43" y="178"/>
                  </a:lnTo>
                  <a:lnTo>
                    <a:pt x="44" y="178"/>
                  </a:lnTo>
                  <a:lnTo>
                    <a:pt x="45" y="178"/>
                  </a:lnTo>
                  <a:lnTo>
                    <a:pt x="48" y="178"/>
                  </a:lnTo>
                  <a:lnTo>
                    <a:pt x="49" y="178"/>
                  </a:lnTo>
                  <a:lnTo>
                    <a:pt x="58" y="168"/>
                  </a:lnTo>
                  <a:lnTo>
                    <a:pt x="58" y="167"/>
                  </a:lnTo>
                  <a:lnTo>
                    <a:pt x="58" y="165"/>
                  </a:lnTo>
                  <a:lnTo>
                    <a:pt x="47" y="154"/>
                  </a:lnTo>
                  <a:lnTo>
                    <a:pt x="59" y="154"/>
                  </a:lnTo>
                  <a:lnTo>
                    <a:pt x="59" y="155"/>
                  </a:lnTo>
                  <a:lnTo>
                    <a:pt x="59" y="157"/>
                  </a:lnTo>
                  <a:lnTo>
                    <a:pt x="59" y="158"/>
                  </a:lnTo>
                  <a:lnTo>
                    <a:pt x="59" y="159"/>
                  </a:lnTo>
                  <a:lnTo>
                    <a:pt x="59" y="160"/>
                  </a:lnTo>
                  <a:lnTo>
                    <a:pt x="59" y="162"/>
                  </a:lnTo>
                  <a:lnTo>
                    <a:pt x="59" y="163"/>
                  </a:lnTo>
                  <a:lnTo>
                    <a:pt x="59" y="164"/>
                  </a:lnTo>
                  <a:lnTo>
                    <a:pt x="59" y="165"/>
                  </a:lnTo>
                  <a:lnTo>
                    <a:pt x="58" y="165"/>
                  </a:lnTo>
                  <a:lnTo>
                    <a:pt x="59" y="167"/>
                  </a:lnTo>
                  <a:lnTo>
                    <a:pt x="58" y="168"/>
                  </a:lnTo>
                  <a:lnTo>
                    <a:pt x="58" y="169"/>
                  </a:lnTo>
                  <a:lnTo>
                    <a:pt x="58" y="172"/>
                  </a:lnTo>
                  <a:lnTo>
                    <a:pt x="57" y="173"/>
                  </a:lnTo>
                  <a:lnTo>
                    <a:pt x="55" y="175"/>
                  </a:lnTo>
                  <a:lnTo>
                    <a:pt x="55" y="176"/>
                  </a:lnTo>
                  <a:lnTo>
                    <a:pt x="54" y="178"/>
                  </a:lnTo>
                  <a:lnTo>
                    <a:pt x="52" y="179"/>
                  </a:lnTo>
                  <a:lnTo>
                    <a:pt x="50" y="180"/>
                  </a:lnTo>
                  <a:lnTo>
                    <a:pt x="49" y="180"/>
                  </a:lnTo>
                  <a:lnTo>
                    <a:pt x="47" y="181"/>
                  </a:lnTo>
                  <a:lnTo>
                    <a:pt x="44" y="181"/>
                  </a:lnTo>
                  <a:lnTo>
                    <a:pt x="42" y="181"/>
                  </a:lnTo>
                  <a:lnTo>
                    <a:pt x="40" y="181"/>
                  </a:lnTo>
                  <a:lnTo>
                    <a:pt x="38" y="180"/>
                  </a:lnTo>
                  <a:lnTo>
                    <a:pt x="37" y="180"/>
                  </a:lnTo>
                  <a:lnTo>
                    <a:pt x="35" y="179"/>
                  </a:lnTo>
                  <a:lnTo>
                    <a:pt x="34" y="178"/>
                  </a:lnTo>
                  <a:lnTo>
                    <a:pt x="33" y="176"/>
                  </a:lnTo>
                  <a:lnTo>
                    <a:pt x="32" y="174"/>
                  </a:lnTo>
                  <a:lnTo>
                    <a:pt x="32" y="173"/>
                  </a:lnTo>
                  <a:lnTo>
                    <a:pt x="35" y="164"/>
                  </a:lnTo>
                  <a:lnTo>
                    <a:pt x="37" y="163"/>
                  </a:lnTo>
                  <a:lnTo>
                    <a:pt x="37" y="162"/>
                  </a:lnTo>
                  <a:lnTo>
                    <a:pt x="37" y="160"/>
                  </a:lnTo>
                  <a:lnTo>
                    <a:pt x="38" y="159"/>
                  </a:lnTo>
                  <a:lnTo>
                    <a:pt x="39" y="158"/>
                  </a:lnTo>
                  <a:lnTo>
                    <a:pt x="39" y="157"/>
                  </a:lnTo>
                  <a:lnTo>
                    <a:pt x="39" y="155"/>
                  </a:lnTo>
                  <a:lnTo>
                    <a:pt x="40" y="155"/>
                  </a:lnTo>
                  <a:lnTo>
                    <a:pt x="40" y="1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69" name="Freeform 217"/>
            <p:cNvSpPr>
              <a:spLocks/>
            </p:cNvSpPr>
            <p:nvPr/>
          </p:nvSpPr>
          <p:spPr bwMode="auto">
            <a:xfrm>
              <a:off x="2812" y="1330"/>
              <a:ext cx="4" cy="13"/>
            </a:xfrm>
            <a:custGeom>
              <a:avLst/>
              <a:gdLst>
                <a:gd name="T0" fmla="*/ 4 w 8"/>
                <a:gd name="T1" fmla="*/ 0 h 26"/>
                <a:gd name="T2" fmla="*/ 4 w 8"/>
                <a:gd name="T3" fmla="*/ 1 h 26"/>
                <a:gd name="T4" fmla="*/ 4 w 8"/>
                <a:gd name="T5" fmla="*/ 3 h 26"/>
                <a:gd name="T6" fmla="*/ 3 w 8"/>
                <a:gd name="T7" fmla="*/ 4 h 26"/>
                <a:gd name="T8" fmla="*/ 2 w 8"/>
                <a:gd name="T9" fmla="*/ 6 h 26"/>
                <a:gd name="T10" fmla="*/ 2 w 8"/>
                <a:gd name="T11" fmla="*/ 7 h 26"/>
                <a:gd name="T12" fmla="*/ 2 w 8"/>
                <a:gd name="T13" fmla="*/ 8 h 26"/>
                <a:gd name="T14" fmla="*/ 2 w 8"/>
                <a:gd name="T15" fmla="*/ 9 h 26"/>
                <a:gd name="T16" fmla="*/ 1 w 8"/>
                <a:gd name="T17" fmla="*/ 11 h 26"/>
                <a:gd name="T18" fmla="*/ 0 w 8"/>
                <a:gd name="T19" fmla="*/ 12 h 26"/>
                <a:gd name="T20" fmla="*/ 0 w 8"/>
                <a:gd name="T21" fmla="*/ 13 h 26"/>
                <a:gd name="T22" fmla="*/ 1 w 8"/>
                <a:gd name="T23" fmla="*/ 12 h 26"/>
                <a:gd name="T24" fmla="*/ 2 w 8"/>
                <a:gd name="T25" fmla="*/ 11 h 26"/>
                <a:gd name="T26" fmla="*/ 2 w 8"/>
                <a:gd name="T27" fmla="*/ 9 h 26"/>
                <a:gd name="T28" fmla="*/ 3 w 8"/>
                <a:gd name="T29" fmla="*/ 8 h 26"/>
                <a:gd name="T30" fmla="*/ 4 w 8"/>
                <a:gd name="T31" fmla="*/ 6 h 26"/>
                <a:gd name="T32" fmla="*/ 4 w 8"/>
                <a:gd name="T33" fmla="*/ 5 h 26"/>
                <a:gd name="T34" fmla="*/ 4 w 8"/>
                <a:gd name="T35" fmla="*/ 4 h 26"/>
                <a:gd name="T36" fmla="*/ 4 w 8"/>
                <a:gd name="T37" fmla="*/ 3 h 26"/>
                <a:gd name="T38" fmla="*/ 4 w 8"/>
                <a:gd name="T39" fmla="*/ 1 h 26"/>
                <a:gd name="T40" fmla="*/ 4 w 8"/>
                <a:gd name="T41" fmla="*/ 0 h 26"/>
                <a:gd name="T42" fmla="*/ 4 w 8"/>
                <a:gd name="T43" fmla="*/ 0 h 26"/>
                <a:gd name="T44" fmla="*/ 4 w 8"/>
                <a:gd name="T45" fmla="*/ 0 h 2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" h="26">
                  <a:moveTo>
                    <a:pt x="7" y="0"/>
                  </a:moveTo>
                  <a:lnTo>
                    <a:pt x="7" y="2"/>
                  </a:lnTo>
                  <a:lnTo>
                    <a:pt x="7" y="5"/>
                  </a:lnTo>
                  <a:lnTo>
                    <a:pt x="5" y="7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2" y="21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5" y="16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7"/>
                  </a:lnTo>
                  <a:lnTo>
                    <a:pt x="7" y="5"/>
                  </a:lnTo>
                  <a:lnTo>
                    <a:pt x="8" y="2"/>
                  </a:lnTo>
                  <a:lnTo>
                    <a:pt x="8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70" name="Freeform 218"/>
            <p:cNvSpPr>
              <a:spLocks/>
            </p:cNvSpPr>
            <p:nvPr/>
          </p:nvSpPr>
          <p:spPr bwMode="auto">
            <a:xfrm>
              <a:off x="2827" y="1243"/>
              <a:ext cx="11" cy="51"/>
            </a:xfrm>
            <a:custGeom>
              <a:avLst/>
              <a:gdLst>
                <a:gd name="T0" fmla="*/ 11 w 21"/>
                <a:gd name="T1" fmla="*/ 0 h 104"/>
                <a:gd name="T2" fmla="*/ 3 w 21"/>
                <a:gd name="T3" fmla="*/ 35 h 104"/>
                <a:gd name="T4" fmla="*/ 2 w 21"/>
                <a:gd name="T5" fmla="*/ 36 h 104"/>
                <a:gd name="T6" fmla="*/ 2 w 21"/>
                <a:gd name="T7" fmla="*/ 38 h 104"/>
                <a:gd name="T8" fmla="*/ 2 w 21"/>
                <a:gd name="T9" fmla="*/ 40 h 104"/>
                <a:gd name="T10" fmla="*/ 2 w 21"/>
                <a:gd name="T11" fmla="*/ 42 h 104"/>
                <a:gd name="T12" fmla="*/ 3 w 21"/>
                <a:gd name="T13" fmla="*/ 44 h 104"/>
                <a:gd name="T14" fmla="*/ 3 w 21"/>
                <a:gd name="T15" fmla="*/ 46 h 104"/>
                <a:gd name="T16" fmla="*/ 3 w 21"/>
                <a:gd name="T17" fmla="*/ 47 h 104"/>
                <a:gd name="T18" fmla="*/ 3 w 21"/>
                <a:gd name="T19" fmla="*/ 48 h 104"/>
                <a:gd name="T20" fmla="*/ 2 w 21"/>
                <a:gd name="T21" fmla="*/ 49 h 104"/>
                <a:gd name="T22" fmla="*/ 0 w 21"/>
                <a:gd name="T23" fmla="*/ 49 h 104"/>
                <a:gd name="T24" fmla="*/ 2 w 21"/>
                <a:gd name="T25" fmla="*/ 51 h 104"/>
                <a:gd name="T26" fmla="*/ 3 w 21"/>
                <a:gd name="T27" fmla="*/ 46 h 104"/>
                <a:gd name="T28" fmla="*/ 5 w 21"/>
                <a:gd name="T29" fmla="*/ 41 h 104"/>
                <a:gd name="T30" fmla="*/ 6 w 21"/>
                <a:gd name="T31" fmla="*/ 36 h 104"/>
                <a:gd name="T32" fmla="*/ 8 w 21"/>
                <a:gd name="T33" fmla="*/ 31 h 104"/>
                <a:gd name="T34" fmla="*/ 9 w 21"/>
                <a:gd name="T35" fmla="*/ 26 h 104"/>
                <a:gd name="T36" fmla="*/ 10 w 21"/>
                <a:gd name="T37" fmla="*/ 21 h 104"/>
                <a:gd name="T38" fmla="*/ 10 w 21"/>
                <a:gd name="T39" fmla="*/ 16 h 104"/>
                <a:gd name="T40" fmla="*/ 11 w 21"/>
                <a:gd name="T41" fmla="*/ 10 h 104"/>
                <a:gd name="T42" fmla="*/ 11 w 21"/>
                <a:gd name="T43" fmla="*/ 5 h 104"/>
                <a:gd name="T44" fmla="*/ 11 w 21"/>
                <a:gd name="T45" fmla="*/ 0 h 104"/>
                <a:gd name="T46" fmla="*/ 11 w 21"/>
                <a:gd name="T47" fmla="*/ 0 h 1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" h="104">
                  <a:moveTo>
                    <a:pt x="21" y="0"/>
                  </a:moveTo>
                  <a:lnTo>
                    <a:pt x="6" y="71"/>
                  </a:lnTo>
                  <a:lnTo>
                    <a:pt x="4" y="74"/>
                  </a:lnTo>
                  <a:lnTo>
                    <a:pt x="3" y="77"/>
                  </a:lnTo>
                  <a:lnTo>
                    <a:pt x="3" y="82"/>
                  </a:lnTo>
                  <a:lnTo>
                    <a:pt x="4" y="85"/>
                  </a:lnTo>
                  <a:lnTo>
                    <a:pt x="5" y="89"/>
                  </a:lnTo>
                  <a:lnTo>
                    <a:pt x="5" y="93"/>
                  </a:lnTo>
                  <a:lnTo>
                    <a:pt x="5" y="95"/>
                  </a:lnTo>
                  <a:lnTo>
                    <a:pt x="5" y="98"/>
                  </a:lnTo>
                  <a:lnTo>
                    <a:pt x="3" y="99"/>
                  </a:lnTo>
                  <a:lnTo>
                    <a:pt x="0" y="100"/>
                  </a:lnTo>
                  <a:lnTo>
                    <a:pt x="4" y="104"/>
                  </a:lnTo>
                  <a:lnTo>
                    <a:pt x="6" y="94"/>
                  </a:lnTo>
                  <a:lnTo>
                    <a:pt x="10" y="83"/>
                  </a:lnTo>
                  <a:lnTo>
                    <a:pt x="12" y="73"/>
                  </a:lnTo>
                  <a:lnTo>
                    <a:pt x="15" y="63"/>
                  </a:lnTo>
                  <a:lnTo>
                    <a:pt x="17" y="53"/>
                  </a:lnTo>
                  <a:lnTo>
                    <a:pt x="19" y="42"/>
                  </a:lnTo>
                  <a:lnTo>
                    <a:pt x="20" y="32"/>
                  </a:lnTo>
                  <a:lnTo>
                    <a:pt x="21" y="21"/>
                  </a:lnTo>
                  <a:lnTo>
                    <a:pt x="21" y="1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71" name="Freeform 219"/>
            <p:cNvSpPr>
              <a:spLocks/>
            </p:cNvSpPr>
            <p:nvPr/>
          </p:nvSpPr>
          <p:spPr bwMode="auto">
            <a:xfrm>
              <a:off x="2828" y="1294"/>
              <a:ext cx="1" cy="2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1 h 3"/>
                <a:gd name="T4" fmla="*/ 1 w 1"/>
                <a:gd name="T5" fmla="*/ 1 h 3"/>
                <a:gd name="T6" fmla="*/ 0 w 1"/>
                <a:gd name="T7" fmla="*/ 1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1 h 3"/>
                <a:gd name="T14" fmla="*/ 0 w 1"/>
                <a:gd name="T15" fmla="*/ 1 h 3"/>
                <a:gd name="T16" fmla="*/ 0 w 1"/>
                <a:gd name="T17" fmla="*/ 2 h 3"/>
                <a:gd name="T18" fmla="*/ 0 w 1"/>
                <a:gd name="T19" fmla="*/ 2 h 3"/>
                <a:gd name="T20" fmla="*/ 0 w 1"/>
                <a:gd name="T21" fmla="*/ 2 h 3"/>
                <a:gd name="T22" fmla="*/ 0 w 1"/>
                <a:gd name="T23" fmla="*/ 2 h 3"/>
                <a:gd name="T24" fmla="*/ 0 w 1"/>
                <a:gd name="T25" fmla="*/ 2 h 3"/>
                <a:gd name="T26" fmla="*/ 0 w 1"/>
                <a:gd name="T27" fmla="*/ 2 h 3"/>
                <a:gd name="T28" fmla="*/ 0 w 1"/>
                <a:gd name="T29" fmla="*/ 1 h 3"/>
                <a:gd name="T30" fmla="*/ 1 w 1"/>
                <a:gd name="T31" fmla="*/ 1 h 3"/>
                <a:gd name="T32" fmla="*/ 1 w 1"/>
                <a:gd name="T33" fmla="*/ 1 h 3"/>
                <a:gd name="T34" fmla="*/ 1 w 1"/>
                <a:gd name="T35" fmla="*/ 1 h 3"/>
                <a:gd name="T36" fmla="*/ 1 w 1"/>
                <a:gd name="T37" fmla="*/ 1 h 3"/>
                <a:gd name="T38" fmla="*/ 1 w 1"/>
                <a:gd name="T39" fmla="*/ 1 h 3"/>
                <a:gd name="T40" fmla="*/ 1 w 1"/>
                <a:gd name="T41" fmla="*/ 1 h 3"/>
                <a:gd name="T42" fmla="*/ 1 w 1"/>
                <a:gd name="T43" fmla="*/ 1 h 3"/>
                <a:gd name="T44" fmla="*/ 1 w 1"/>
                <a:gd name="T45" fmla="*/ 1 h 3"/>
                <a:gd name="T46" fmla="*/ 0 w 1"/>
                <a:gd name="T47" fmla="*/ 0 h 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72" name="Freeform 220"/>
            <p:cNvSpPr>
              <a:spLocks/>
            </p:cNvSpPr>
            <p:nvPr/>
          </p:nvSpPr>
          <p:spPr bwMode="auto">
            <a:xfrm>
              <a:off x="2818" y="1296"/>
              <a:ext cx="10" cy="25"/>
            </a:xfrm>
            <a:custGeom>
              <a:avLst/>
              <a:gdLst>
                <a:gd name="T0" fmla="*/ 8 w 20"/>
                <a:gd name="T1" fmla="*/ 1 h 51"/>
                <a:gd name="T2" fmla="*/ 8 w 20"/>
                <a:gd name="T3" fmla="*/ 0 h 51"/>
                <a:gd name="T4" fmla="*/ 8 w 20"/>
                <a:gd name="T5" fmla="*/ 2 h 51"/>
                <a:gd name="T6" fmla="*/ 7 w 20"/>
                <a:gd name="T7" fmla="*/ 4 h 51"/>
                <a:gd name="T8" fmla="*/ 7 w 20"/>
                <a:gd name="T9" fmla="*/ 6 h 51"/>
                <a:gd name="T10" fmla="*/ 6 w 20"/>
                <a:gd name="T11" fmla="*/ 8 h 51"/>
                <a:gd name="T12" fmla="*/ 6 w 20"/>
                <a:gd name="T13" fmla="*/ 10 h 51"/>
                <a:gd name="T14" fmla="*/ 6 w 20"/>
                <a:gd name="T15" fmla="*/ 12 h 51"/>
                <a:gd name="T16" fmla="*/ 5 w 20"/>
                <a:gd name="T17" fmla="*/ 13 h 51"/>
                <a:gd name="T18" fmla="*/ 4 w 20"/>
                <a:gd name="T19" fmla="*/ 14 h 51"/>
                <a:gd name="T20" fmla="*/ 4 w 20"/>
                <a:gd name="T21" fmla="*/ 14 h 51"/>
                <a:gd name="T22" fmla="*/ 3 w 20"/>
                <a:gd name="T23" fmla="*/ 14 h 51"/>
                <a:gd name="T24" fmla="*/ 4 w 20"/>
                <a:gd name="T25" fmla="*/ 15 h 51"/>
                <a:gd name="T26" fmla="*/ 4 w 20"/>
                <a:gd name="T27" fmla="*/ 16 h 51"/>
                <a:gd name="T28" fmla="*/ 3 w 20"/>
                <a:gd name="T29" fmla="*/ 17 h 51"/>
                <a:gd name="T30" fmla="*/ 3 w 20"/>
                <a:gd name="T31" fmla="*/ 19 h 51"/>
                <a:gd name="T32" fmla="*/ 2 w 20"/>
                <a:gd name="T33" fmla="*/ 20 h 51"/>
                <a:gd name="T34" fmla="*/ 1 w 20"/>
                <a:gd name="T35" fmla="*/ 21 h 51"/>
                <a:gd name="T36" fmla="*/ 1 w 20"/>
                <a:gd name="T37" fmla="*/ 22 h 51"/>
                <a:gd name="T38" fmla="*/ 1 w 20"/>
                <a:gd name="T39" fmla="*/ 23 h 51"/>
                <a:gd name="T40" fmla="*/ 0 w 20"/>
                <a:gd name="T41" fmla="*/ 24 h 51"/>
                <a:gd name="T42" fmla="*/ 1 w 20"/>
                <a:gd name="T43" fmla="*/ 25 h 51"/>
                <a:gd name="T44" fmla="*/ 2 w 20"/>
                <a:gd name="T45" fmla="*/ 23 h 51"/>
                <a:gd name="T46" fmla="*/ 3 w 20"/>
                <a:gd name="T47" fmla="*/ 20 h 51"/>
                <a:gd name="T48" fmla="*/ 4 w 20"/>
                <a:gd name="T49" fmla="*/ 18 h 51"/>
                <a:gd name="T50" fmla="*/ 4 w 20"/>
                <a:gd name="T51" fmla="*/ 15 h 51"/>
                <a:gd name="T52" fmla="*/ 6 w 20"/>
                <a:gd name="T53" fmla="*/ 13 h 51"/>
                <a:gd name="T54" fmla="*/ 6 w 20"/>
                <a:gd name="T55" fmla="*/ 10 h 51"/>
                <a:gd name="T56" fmla="*/ 8 w 20"/>
                <a:gd name="T57" fmla="*/ 7 h 51"/>
                <a:gd name="T58" fmla="*/ 8 w 20"/>
                <a:gd name="T59" fmla="*/ 5 h 51"/>
                <a:gd name="T60" fmla="*/ 9 w 20"/>
                <a:gd name="T61" fmla="*/ 2 h 51"/>
                <a:gd name="T62" fmla="*/ 10 w 20"/>
                <a:gd name="T63" fmla="*/ 0 h 51"/>
                <a:gd name="T64" fmla="*/ 10 w 20"/>
                <a:gd name="T65" fmla="*/ 0 h 51"/>
                <a:gd name="T66" fmla="*/ 9 w 20"/>
                <a:gd name="T67" fmla="*/ 1 h 51"/>
                <a:gd name="T68" fmla="*/ 9 w 20"/>
                <a:gd name="T69" fmla="*/ 1 h 51"/>
                <a:gd name="T70" fmla="*/ 9 w 20"/>
                <a:gd name="T71" fmla="*/ 1 h 51"/>
                <a:gd name="T72" fmla="*/ 9 w 20"/>
                <a:gd name="T73" fmla="*/ 1 h 51"/>
                <a:gd name="T74" fmla="*/ 9 w 20"/>
                <a:gd name="T75" fmla="*/ 1 h 51"/>
                <a:gd name="T76" fmla="*/ 9 w 20"/>
                <a:gd name="T77" fmla="*/ 1 h 51"/>
                <a:gd name="T78" fmla="*/ 9 w 20"/>
                <a:gd name="T79" fmla="*/ 1 h 51"/>
                <a:gd name="T80" fmla="*/ 9 w 20"/>
                <a:gd name="T81" fmla="*/ 1 h 51"/>
                <a:gd name="T82" fmla="*/ 9 w 20"/>
                <a:gd name="T83" fmla="*/ 1 h 51"/>
                <a:gd name="T84" fmla="*/ 9 w 20"/>
                <a:gd name="T85" fmla="*/ 1 h 51"/>
                <a:gd name="T86" fmla="*/ 8 w 20"/>
                <a:gd name="T87" fmla="*/ 1 h 5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0" h="51">
                  <a:moveTo>
                    <a:pt x="16" y="3"/>
                  </a:moveTo>
                  <a:lnTo>
                    <a:pt x="15" y="0"/>
                  </a:lnTo>
                  <a:lnTo>
                    <a:pt x="15" y="4"/>
                  </a:lnTo>
                  <a:lnTo>
                    <a:pt x="13" y="8"/>
                  </a:lnTo>
                  <a:lnTo>
                    <a:pt x="13" y="12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1" y="24"/>
                  </a:lnTo>
                  <a:lnTo>
                    <a:pt x="10" y="26"/>
                  </a:lnTo>
                  <a:lnTo>
                    <a:pt x="8" y="28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7" y="33"/>
                  </a:lnTo>
                  <a:lnTo>
                    <a:pt x="6" y="35"/>
                  </a:lnTo>
                  <a:lnTo>
                    <a:pt x="5" y="38"/>
                  </a:lnTo>
                  <a:lnTo>
                    <a:pt x="3" y="40"/>
                  </a:lnTo>
                  <a:lnTo>
                    <a:pt x="2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46"/>
                  </a:lnTo>
                  <a:lnTo>
                    <a:pt x="5" y="41"/>
                  </a:lnTo>
                  <a:lnTo>
                    <a:pt x="7" y="36"/>
                  </a:lnTo>
                  <a:lnTo>
                    <a:pt x="8" y="31"/>
                  </a:lnTo>
                  <a:lnTo>
                    <a:pt x="11" y="26"/>
                  </a:lnTo>
                  <a:lnTo>
                    <a:pt x="12" y="21"/>
                  </a:lnTo>
                  <a:lnTo>
                    <a:pt x="15" y="15"/>
                  </a:lnTo>
                  <a:lnTo>
                    <a:pt x="16" y="10"/>
                  </a:lnTo>
                  <a:lnTo>
                    <a:pt x="17" y="5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73" name="Freeform 221"/>
            <p:cNvSpPr>
              <a:spLocks/>
            </p:cNvSpPr>
            <p:nvPr/>
          </p:nvSpPr>
          <p:spPr bwMode="auto">
            <a:xfrm>
              <a:off x="2818" y="1321"/>
              <a:ext cx="2" cy="3"/>
            </a:xfrm>
            <a:custGeom>
              <a:avLst/>
              <a:gdLst>
                <a:gd name="T0" fmla="*/ 2 w 4"/>
                <a:gd name="T1" fmla="*/ 2 h 6"/>
                <a:gd name="T2" fmla="*/ 2 w 4"/>
                <a:gd name="T3" fmla="*/ 2 h 6"/>
                <a:gd name="T4" fmla="*/ 2 w 4"/>
                <a:gd name="T5" fmla="*/ 2 h 6"/>
                <a:gd name="T6" fmla="*/ 2 w 4"/>
                <a:gd name="T7" fmla="*/ 1 h 6"/>
                <a:gd name="T8" fmla="*/ 2 w 4"/>
                <a:gd name="T9" fmla="*/ 1 h 6"/>
                <a:gd name="T10" fmla="*/ 2 w 4"/>
                <a:gd name="T11" fmla="*/ 1 h 6"/>
                <a:gd name="T12" fmla="*/ 2 w 4"/>
                <a:gd name="T13" fmla="*/ 1 h 6"/>
                <a:gd name="T14" fmla="*/ 2 w 4"/>
                <a:gd name="T15" fmla="*/ 1 h 6"/>
                <a:gd name="T16" fmla="*/ 2 w 4"/>
                <a:gd name="T17" fmla="*/ 1 h 6"/>
                <a:gd name="T18" fmla="*/ 2 w 4"/>
                <a:gd name="T19" fmla="*/ 0 h 6"/>
                <a:gd name="T20" fmla="*/ 2 w 4"/>
                <a:gd name="T21" fmla="*/ 0 h 6"/>
                <a:gd name="T22" fmla="*/ 2 w 4"/>
                <a:gd name="T23" fmla="*/ 1 h 6"/>
                <a:gd name="T24" fmla="*/ 2 w 4"/>
                <a:gd name="T25" fmla="*/ 1 h 6"/>
                <a:gd name="T26" fmla="*/ 2 w 4"/>
                <a:gd name="T27" fmla="*/ 2 h 6"/>
                <a:gd name="T28" fmla="*/ 1 w 4"/>
                <a:gd name="T29" fmla="*/ 2 h 6"/>
                <a:gd name="T30" fmla="*/ 1 w 4"/>
                <a:gd name="T31" fmla="*/ 2 h 6"/>
                <a:gd name="T32" fmla="*/ 1 w 4"/>
                <a:gd name="T33" fmla="*/ 2 h 6"/>
                <a:gd name="T34" fmla="*/ 1 w 4"/>
                <a:gd name="T35" fmla="*/ 3 h 6"/>
                <a:gd name="T36" fmla="*/ 1 w 4"/>
                <a:gd name="T37" fmla="*/ 3 h 6"/>
                <a:gd name="T38" fmla="*/ 0 w 4"/>
                <a:gd name="T39" fmla="*/ 3 h 6"/>
                <a:gd name="T40" fmla="*/ 0 w 4"/>
                <a:gd name="T41" fmla="*/ 3 h 6"/>
                <a:gd name="T42" fmla="*/ 1 w 4"/>
                <a:gd name="T43" fmla="*/ 3 h 6"/>
                <a:gd name="T44" fmla="*/ 1 w 4"/>
                <a:gd name="T45" fmla="*/ 3 h 6"/>
                <a:gd name="T46" fmla="*/ 1 w 4"/>
                <a:gd name="T47" fmla="*/ 3 h 6"/>
                <a:gd name="T48" fmla="*/ 1 w 4"/>
                <a:gd name="T49" fmla="*/ 3 h 6"/>
                <a:gd name="T50" fmla="*/ 1 w 4"/>
                <a:gd name="T51" fmla="*/ 3 h 6"/>
                <a:gd name="T52" fmla="*/ 2 w 4"/>
                <a:gd name="T53" fmla="*/ 2 h 6"/>
                <a:gd name="T54" fmla="*/ 2 w 4"/>
                <a:gd name="T55" fmla="*/ 2 h 6"/>
                <a:gd name="T56" fmla="*/ 2 w 4"/>
                <a:gd name="T57" fmla="*/ 2 h 6"/>
                <a:gd name="T58" fmla="*/ 2 w 4"/>
                <a:gd name="T59" fmla="*/ 2 h 6"/>
                <a:gd name="T60" fmla="*/ 2 w 4"/>
                <a:gd name="T61" fmla="*/ 2 h 6"/>
                <a:gd name="T62" fmla="*/ 2 w 4"/>
                <a:gd name="T63" fmla="*/ 2 h 6"/>
                <a:gd name="T64" fmla="*/ 2 w 4"/>
                <a:gd name="T65" fmla="*/ 2 h 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" h="6">
                  <a:moveTo>
                    <a:pt x="3" y="3"/>
                  </a:move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4"/>
                  </a:lnTo>
                  <a:lnTo>
                    <a:pt x="4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74" name="Freeform 222"/>
            <p:cNvSpPr>
              <a:spLocks/>
            </p:cNvSpPr>
            <p:nvPr/>
          </p:nvSpPr>
          <p:spPr bwMode="auto">
            <a:xfrm>
              <a:off x="2816" y="1324"/>
              <a:ext cx="2" cy="6"/>
            </a:xfrm>
            <a:custGeom>
              <a:avLst/>
              <a:gdLst>
                <a:gd name="T0" fmla="*/ 2 w 3"/>
                <a:gd name="T1" fmla="*/ 0 h 13"/>
                <a:gd name="T2" fmla="*/ 2 w 3"/>
                <a:gd name="T3" fmla="*/ 1 h 13"/>
                <a:gd name="T4" fmla="*/ 1 w 3"/>
                <a:gd name="T5" fmla="*/ 1 h 13"/>
                <a:gd name="T6" fmla="*/ 1 w 3"/>
                <a:gd name="T7" fmla="*/ 2 h 13"/>
                <a:gd name="T8" fmla="*/ 1 w 3"/>
                <a:gd name="T9" fmla="*/ 2 h 13"/>
                <a:gd name="T10" fmla="*/ 1 w 3"/>
                <a:gd name="T11" fmla="*/ 3 h 13"/>
                <a:gd name="T12" fmla="*/ 1 w 3"/>
                <a:gd name="T13" fmla="*/ 4 h 13"/>
                <a:gd name="T14" fmla="*/ 0 w 3"/>
                <a:gd name="T15" fmla="*/ 4 h 13"/>
                <a:gd name="T16" fmla="*/ 0 w 3"/>
                <a:gd name="T17" fmla="*/ 5 h 13"/>
                <a:gd name="T18" fmla="*/ 0 w 3"/>
                <a:gd name="T19" fmla="*/ 5 h 13"/>
                <a:gd name="T20" fmla="*/ 0 w 3"/>
                <a:gd name="T21" fmla="*/ 6 h 13"/>
                <a:gd name="T22" fmla="*/ 0 w 3"/>
                <a:gd name="T23" fmla="*/ 5 h 13"/>
                <a:gd name="T24" fmla="*/ 1 w 3"/>
                <a:gd name="T25" fmla="*/ 5 h 13"/>
                <a:gd name="T26" fmla="*/ 1 w 3"/>
                <a:gd name="T27" fmla="*/ 4 h 13"/>
                <a:gd name="T28" fmla="*/ 1 w 3"/>
                <a:gd name="T29" fmla="*/ 4 h 13"/>
                <a:gd name="T30" fmla="*/ 1 w 3"/>
                <a:gd name="T31" fmla="*/ 3 h 13"/>
                <a:gd name="T32" fmla="*/ 1 w 3"/>
                <a:gd name="T33" fmla="*/ 2 h 13"/>
                <a:gd name="T34" fmla="*/ 1 w 3"/>
                <a:gd name="T35" fmla="*/ 2 h 13"/>
                <a:gd name="T36" fmla="*/ 2 w 3"/>
                <a:gd name="T37" fmla="*/ 1 h 13"/>
                <a:gd name="T38" fmla="*/ 2 w 3"/>
                <a:gd name="T39" fmla="*/ 1 h 13"/>
                <a:gd name="T40" fmla="*/ 2 w 3"/>
                <a:gd name="T41" fmla="*/ 0 h 13"/>
                <a:gd name="T42" fmla="*/ 2 w 3"/>
                <a:gd name="T43" fmla="*/ 0 h 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lnTo>
                    <a:pt x="3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75" name="Freeform 223"/>
            <p:cNvSpPr>
              <a:spLocks/>
            </p:cNvSpPr>
            <p:nvPr/>
          </p:nvSpPr>
          <p:spPr bwMode="auto">
            <a:xfrm>
              <a:off x="2607" y="1248"/>
              <a:ext cx="4" cy="254"/>
            </a:xfrm>
            <a:custGeom>
              <a:avLst/>
              <a:gdLst>
                <a:gd name="T0" fmla="*/ 4 w 9"/>
                <a:gd name="T1" fmla="*/ 0 h 509"/>
                <a:gd name="T2" fmla="*/ 3 w 9"/>
                <a:gd name="T3" fmla="*/ 25 h 509"/>
                <a:gd name="T4" fmla="*/ 2 w 9"/>
                <a:gd name="T5" fmla="*/ 51 h 509"/>
                <a:gd name="T6" fmla="*/ 2 w 9"/>
                <a:gd name="T7" fmla="*/ 75 h 509"/>
                <a:gd name="T8" fmla="*/ 1 w 9"/>
                <a:gd name="T9" fmla="*/ 100 h 509"/>
                <a:gd name="T10" fmla="*/ 0 w 9"/>
                <a:gd name="T11" fmla="*/ 125 h 509"/>
                <a:gd name="T12" fmla="*/ 0 w 9"/>
                <a:gd name="T13" fmla="*/ 150 h 509"/>
                <a:gd name="T14" fmla="*/ 0 w 9"/>
                <a:gd name="T15" fmla="*/ 175 h 509"/>
                <a:gd name="T16" fmla="*/ 0 w 9"/>
                <a:gd name="T17" fmla="*/ 201 h 509"/>
                <a:gd name="T18" fmla="*/ 0 w 9"/>
                <a:gd name="T19" fmla="*/ 227 h 509"/>
                <a:gd name="T20" fmla="*/ 0 w 9"/>
                <a:gd name="T21" fmla="*/ 254 h 509"/>
                <a:gd name="T22" fmla="*/ 4 w 9"/>
                <a:gd name="T23" fmla="*/ 0 h 509"/>
                <a:gd name="T24" fmla="*/ 4 w 9"/>
                <a:gd name="T25" fmla="*/ 0 h 5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09">
                  <a:moveTo>
                    <a:pt x="9" y="0"/>
                  </a:moveTo>
                  <a:lnTo>
                    <a:pt x="6" y="51"/>
                  </a:lnTo>
                  <a:lnTo>
                    <a:pt x="5" y="102"/>
                  </a:lnTo>
                  <a:lnTo>
                    <a:pt x="4" y="151"/>
                  </a:lnTo>
                  <a:lnTo>
                    <a:pt x="3" y="201"/>
                  </a:lnTo>
                  <a:lnTo>
                    <a:pt x="1" y="251"/>
                  </a:lnTo>
                  <a:lnTo>
                    <a:pt x="0" y="301"/>
                  </a:lnTo>
                  <a:lnTo>
                    <a:pt x="0" y="351"/>
                  </a:lnTo>
                  <a:lnTo>
                    <a:pt x="0" y="403"/>
                  </a:lnTo>
                  <a:lnTo>
                    <a:pt x="0" y="455"/>
                  </a:lnTo>
                  <a:lnTo>
                    <a:pt x="0" y="50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76" name="Freeform 224"/>
            <p:cNvSpPr>
              <a:spLocks/>
            </p:cNvSpPr>
            <p:nvPr/>
          </p:nvSpPr>
          <p:spPr bwMode="auto">
            <a:xfrm>
              <a:off x="2326" y="1272"/>
              <a:ext cx="10" cy="45"/>
            </a:xfrm>
            <a:custGeom>
              <a:avLst/>
              <a:gdLst>
                <a:gd name="T0" fmla="*/ 10 w 21"/>
                <a:gd name="T1" fmla="*/ 45 h 89"/>
                <a:gd name="T2" fmla="*/ 0 w 21"/>
                <a:gd name="T3" fmla="*/ 0 h 89"/>
                <a:gd name="T4" fmla="*/ 1 w 21"/>
                <a:gd name="T5" fmla="*/ 5 h 89"/>
                <a:gd name="T6" fmla="*/ 1 w 21"/>
                <a:gd name="T7" fmla="*/ 9 h 89"/>
                <a:gd name="T8" fmla="*/ 3 w 21"/>
                <a:gd name="T9" fmla="*/ 14 h 89"/>
                <a:gd name="T10" fmla="*/ 3 w 21"/>
                <a:gd name="T11" fmla="*/ 18 h 89"/>
                <a:gd name="T12" fmla="*/ 4 w 21"/>
                <a:gd name="T13" fmla="*/ 23 h 89"/>
                <a:gd name="T14" fmla="*/ 5 w 21"/>
                <a:gd name="T15" fmla="*/ 28 h 89"/>
                <a:gd name="T16" fmla="*/ 6 w 21"/>
                <a:gd name="T17" fmla="*/ 32 h 89"/>
                <a:gd name="T18" fmla="*/ 7 w 21"/>
                <a:gd name="T19" fmla="*/ 36 h 89"/>
                <a:gd name="T20" fmla="*/ 8 w 21"/>
                <a:gd name="T21" fmla="*/ 41 h 89"/>
                <a:gd name="T22" fmla="*/ 10 w 21"/>
                <a:gd name="T23" fmla="*/ 45 h 89"/>
                <a:gd name="T24" fmla="*/ 10 w 21"/>
                <a:gd name="T25" fmla="*/ 45 h 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89">
                  <a:moveTo>
                    <a:pt x="21" y="89"/>
                  </a:moveTo>
                  <a:lnTo>
                    <a:pt x="0" y="0"/>
                  </a:lnTo>
                  <a:lnTo>
                    <a:pt x="2" y="9"/>
                  </a:lnTo>
                  <a:lnTo>
                    <a:pt x="3" y="18"/>
                  </a:lnTo>
                  <a:lnTo>
                    <a:pt x="6" y="28"/>
                  </a:lnTo>
                  <a:lnTo>
                    <a:pt x="7" y="36"/>
                  </a:lnTo>
                  <a:lnTo>
                    <a:pt x="8" y="45"/>
                  </a:lnTo>
                  <a:lnTo>
                    <a:pt x="11" y="55"/>
                  </a:lnTo>
                  <a:lnTo>
                    <a:pt x="12" y="63"/>
                  </a:lnTo>
                  <a:lnTo>
                    <a:pt x="15" y="72"/>
                  </a:lnTo>
                  <a:lnTo>
                    <a:pt x="17" y="81"/>
                  </a:lnTo>
                  <a:lnTo>
                    <a:pt x="21" y="8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77" name="Freeform 225"/>
            <p:cNvSpPr>
              <a:spLocks/>
            </p:cNvSpPr>
            <p:nvPr/>
          </p:nvSpPr>
          <p:spPr bwMode="auto">
            <a:xfrm>
              <a:off x="2590" y="1298"/>
              <a:ext cx="1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0 w 1"/>
                <a:gd name="T5" fmla="*/ 1 h 3"/>
                <a:gd name="T6" fmla="*/ 0 w 1"/>
                <a:gd name="T7" fmla="*/ 1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1 h 3"/>
                <a:gd name="T14" fmla="*/ 0 w 1"/>
                <a:gd name="T15" fmla="*/ 1 h 3"/>
                <a:gd name="T16" fmla="*/ 0 w 1"/>
                <a:gd name="T17" fmla="*/ 1 h 3"/>
                <a:gd name="T18" fmla="*/ 0 w 1"/>
                <a:gd name="T19" fmla="*/ 1 h 3"/>
                <a:gd name="T20" fmla="*/ 0 w 1"/>
                <a:gd name="T21" fmla="*/ 1 h 3"/>
                <a:gd name="T22" fmla="*/ 1 w 1"/>
                <a:gd name="T23" fmla="*/ 1 h 3"/>
                <a:gd name="T24" fmla="*/ 0 w 1"/>
                <a:gd name="T25" fmla="*/ 0 h 3"/>
                <a:gd name="T26" fmla="*/ 0 w 1"/>
                <a:gd name="T27" fmla="*/ 0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78" name="Freeform 226"/>
            <p:cNvSpPr>
              <a:spLocks/>
            </p:cNvSpPr>
            <p:nvPr/>
          </p:nvSpPr>
          <p:spPr bwMode="auto">
            <a:xfrm>
              <a:off x="2577" y="1298"/>
              <a:ext cx="13" cy="8"/>
            </a:xfrm>
            <a:custGeom>
              <a:avLst/>
              <a:gdLst>
                <a:gd name="T0" fmla="*/ 8 w 26"/>
                <a:gd name="T1" fmla="*/ 8 h 17"/>
                <a:gd name="T2" fmla="*/ 9 w 26"/>
                <a:gd name="T3" fmla="*/ 8 h 17"/>
                <a:gd name="T4" fmla="*/ 9 w 26"/>
                <a:gd name="T5" fmla="*/ 8 h 17"/>
                <a:gd name="T6" fmla="*/ 10 w 26"/>
                <a:gd name="T7" fmla="*/ 7 h 17"/>
                <a:gd name="T8" fmla="*/ 11 w 26"/>
                <a:gd name="T9" fmla="*/ 7 h 17"/>
                <a:gd name="T10" fmla="*/ 12 w 26"/>
                <a:gd name="T11" fmla="*/ 6 h 17"/>
                <a:gd name="T12" fmla="*/ 12 w 26"/>
                <a:gd name="T13" fmla="*/ 5 h 17"/>
                <a:gd name="T14" fmla="*/ 13 w 26"/>
                <a:gd name="T15" fmla="*/ 4 h 17"/>
                <a:gd name="T16" fmla="*/ 13 w 26"/>
                <a:gd name="T17" fmla="*/ 4 h 17"/>
                <a:gd name="T18" fmla="*/ 13 w 26"/>
                <a:gd name="T19" fmla="*/ 2 h 17"/>
                <a:gd name="T20" fmla="*/ 13 w 26"/>
                <a:gd name="T21" fmla="*/ 2 h 17"/>
                <a:gd name="T22" fmla="*/ 9 w 26"/>
                <a:gd name="T23" fmla="*/ 7 h 17"/>
                <a:gd name="T24" fmla="*/ 8 w 26"/>
                <a:gd name="T25" fmla="*/ 7 h 17"/>
                <a:gd name="T26" fmla="*/ 7 w 26"/>
                <a:gd name="T27" fmla="*/ 7 h 17"/>
                <a:gd name="T28" fmla="*/ 6 w 26"/>
                <a:gd name="T29" fmla="*/ 7 h 17"/>
                <a:gd name="T30" fmla="*/ 6 w 26"/>
                <a:gd name="T31" fmla="*/ 7 h 17"/>
                <a:gd name="T32" fmla="*/ 5 w 26"/>
                <a:gd name="T33" fmla="*/ 7 h 17"/>
                <a:gd name="T34" fmla="*/ 4 w 26"/>
                <a:gd name="T35" fmla="*/ 7 h 17"/>
                <a:gd name="T36" fmla="*/ 3 w 26"/>
                <a:gd name="T37" fmla="*/ 7 h 17"/>
                <a:gd name="T38" fmla="*/ 3 w 26"/>
                <a:gd name="T39" fmla="*/ 7 h 17"/>
                <a:gd name="T40" fmla="*/ 2 w 26"/>
                <a:gd name="T41" fmla="*/ 6 h 17"/>
                <a:gd name="T42" fmla="*/ 1 w 26"/>
                <a:gd name="T43" fmla="*/ 5 h 17"/>
                <a:gd name="T44" fmla="*/ 1 w 26"/>
                <a:gd name="T45" fmla="*/ 5 h 17"/>
                <a:gd name="T46" fmla="*/ 1 w 26"/>
                <a:gd name="T47" fmla="*/ 4 h 17"/>
                <a:gd name="T48" fmla="*/ 1 w 26"/>
                <a:gd name="T49" fmla="*/ 4 h 17"/>
                <a:gd name="T50" fmla="*/ 1 w 26"/>
                <a:gd name="T51" fmla="*/ 3 h 17"/>
                <a:gd name="T52" fmla="*/ 1 w 26"/>
                <a:gd name="T53" fmla="*/ 2 h 17"/>
                <a:gd name="T54" fmla="*/ 1 w 26"/>
                <a:gd name="T55" fmla="*/ 2 h 17"/>
                <a:gd name="T56" fmla="*/ 1 w 26"/>
                <a:gd name="T57" fmla="*/ 1 h 17"/>
                <a:gd name="T58" fmla="*/ 2 w 26"/>
                <a:gd name="T59" fmla="*/ 0 h 17"/>
                <a:gd name="T60" fmla="*/ 2 w 26"/>
                <a:gd name="T61" fmla="*/ 0 h 17"/>
                <a:gd name="T62" fmla="*/ 2 w 26"/>
                <a:gd name="T63" fmla="*/ 0 h 17"/>
                <a:gd name="T64" fmla="*/ 0 w 26"/>
                <a:gd name="T65" fmla="*/ 4 h 17"/>
                <a:gd name="T66" fmla="*/ 0 w 26"/>
                <a:gd name="T67" fmla="*/ 5 h 17"/>
                <a:gd name="T68" fmla="*/ 1 w 26"/>
                <a:gd name="T69" fmla="*/ 6 h 17"/>
                <a:gd name="T70" fmla="*/ 1 w 26"/>
                <a:gd name="T71" fmla="*/ 7 h 17"/>
                <a:gd name="T72" fmla="*/ 2 w 26"/>
                <a:gd name="T73" fmla="*/ 7 h 17"/>
                <a:gd name="T74" fmla="*/ 3 w 26"/>
                <a:gd name="T75" fmla="*/ 8 h 17"/>
                <a:gd name="T76" fmla="*/ 3 w 26"/>
                <a:gd name="T77" fmla="*/ 8 h 17"/>
                <a:gd name="T78" fmla="*/ 4 w 26"/>
                <a:gd name="T79" fmla="*/ 8 h 17"/>
                <a:gd name="T80" fmla="*/ 5 w 26"/>
                <a:gd name="T81" fmla="*/ 8 h 17"/>
                <a:gd name="T82" fmla="*/ 6 w 26"/>
                <a:gd name="T83" fmla="*/ 8 h 17"/>
                <a:gd name="T84" fmla="*/ 8 w 26"/>
                <a:gd name="T85" fmla="*/ 8 h 17"/>
                <a:gd name="T86" fmla="*/ 8 w 26"/>
                <a:gd name="T87" fmla="*/ 8 h 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6" h="17">
                  <a:moveTo>
                    <a:pt x="15" y="17"/>
                  </a:moveTo>
                  <a:lnTo>
                    <a:pt x="17" y="16"/>
                  </a:lnTo>
                  <a:lnTo>
                    <a:pt x="18" y="16"/>
                  </a:lnTo>
                  <a:lnTo>
                    <a:pt x="20" y="15"/>
                  </a:lnTo>
                  <a:lnTo>
                    <a:pt x="22" y="14"/>
                  </a:lnTo>
                  <a:lnTo>
                    <a:pt x="23" y="12"/>
                  </a:lnTo>
                  <a:lnTo>
                    <a:pt x="23" y="11"/>
                  </a:lnTo>
                  <a:lnTo>
                    <a:pt x="25" y="9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17" y="14"/>
                  </a:lnTo>
                  <a:lnTo>
                    <a:pt x="16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4"/>
                  </a:lnTo>
                  <a:lnTo>
                    <a:pt x="3" y="15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79" name="Freeform 227"/>
            <p:cNvSpPr>
              <a:spLocks/>
            </p:cNvSpPr>
            <p:nvPr/>
          </p:nvSpPr>
          <p:spPr bwMode="auto">
            <a:xfrm>
              <a:off x="2585" y="1293"/>
              <a:ext cx="6" cy="5"/>
            </a:xfrm>
            <a:custGeom>
              <a:avLst/>
              <a:gdLst>
                <a:gd name="T0" fmla="*/ 0 w 12"/>
                <a:gd name="T1" fmla="*/ 0 h 11"/>
                <a:gd name="T2" fmla="*/ 6 w 12"/>
                <a:gd name="T3" fmla="*/ 5 h 11"/>
                <a:gd name="T4" fmla="*/ 6 w 12"/>
                <a:gd name="T5" fmla="*/ 5 h 11"/>
                <a:gd name="T6" fmla="*/ 6 w 12"/>
                <a:gd name="T7" fmla="*/ 5 h 11"/>
                <a:gd name="T8" fmla="*/ 6 w 12"/>
                <a:gd name="T9" fmla="*/ 4 h 11"/>
                <a:gd name="T10" fmla="*/ 6 w 12"/>
                <a:gd name="T11" fmla="*/ 4 h 11"/>
                <a:gd name="T12" fmla="*/ 6 w 12"/>
                <a:gd name="T13" fmla="*/ 3 h 11"/>
                <a:gd name="T14" fmla="*/ 6 w 12"/>
                <a:gd name="T15" fmla="*/ 2 h 11"/>
                <a:gd name="T16" fmla="*/ 6 w 12"/>
                <a:gd name="T17" fmla="*/ 2 h 11"/>
                <a:gd name="T18" fmla="*/ 6 w 12"/>
                <a:gd name="T19" fmla="*/ 1 h 11"/>
                <a:gd name="T20" fmla="*/ 6 w 12"/>
                <a:gd name="T21" fmla="*/ 0 h 11"/>
                <a:gd name="T22" fmla="*/ 6 w 12"/>
                <a:gd name="T23" fmla="*/ 0 h 11"/>
                <a:gd name="T24" fmla="*/ 0 w 12"/>
                <a:gd name="T25" fmla="*/ 0 h 11"/>
                <a:gd name="T26" fmla="*/ 0 w 12"/>
                <a:gd name="T27" fmla="*/ 0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" h="11">
                  <a:moveTo>
                    <a:pt x="0" y="0"/>
                  </a:moveTo>
                  <a:lnTo>
                    <a:pt x="11" y="11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80" name="Freeform 228"/>
            <p:cNvSpPr>
              <a:spLocks/>
            </p:cNvSpPr>
            <p:nvPr/>
          </p:nvSpPr>
          <p:spPr bwMode="auto">
            <a:xfrm>
              <a:off x="2579" y="1293"/>
              <a:ext cx="3" cy="5"/>
            </a:xfrm>
            <a:custGeom>
              <a:avLst/>
              <a:gdLst>
                <a:gd name="T0" fmla="*/ 0 w 5"/>
                <a:gd name="T1" fmla="*/ 5 h 10"/>
                <a:gd name="T2" fmla="*/ 3 w 5"/>
                <a:gd name="T3" fmla="*/ 0 h 10"/>
                <a:gd name="T4" fmla="*/ 3 w 5"/>
                <a:gd name="T5" fmla="*/ 1 h 10"/>
                <a:gd name="T6" fmla="*/ 2 w 5"/>
                <a:gd name="T7" fmla="*/ 1 h 10"/>
                <a:gd name="T8" fmla="*/ 2 w 5"/>
                <a:gd name="T9" fmla="*/ 2 h 10"/>
                <a:gd name="T10" fmla="*/ 2 w 5"/>
                <a:gd name="T11" fmla="*/ 2 h 10"/>
                <a:gd name="T12" fmla="*/ 2 w 5"/>
                <a:gd name="T13" fmla="*/ 3 h 10"/>
                <a:gd name="T14" fmla="*/ 2 w 5"/>
                <a:gd name="T15" fmla="*/ 3 h 10"/>
                <a:gd name="T16" fmla="*/ 1 w 5"/>
                <a:gd name="T17" fmla="*/ 3 h 10"/>
                <a:gd name="T18" fmla="*/ 1 w 5"/>
                <a:gd name="T19" fmla="*/ 4 h 10"/>
                <a:gd name="T20" fmla="*/ 1 w 5"/>
                <a:gd name="T21" fmla="*/ 5 h 10"/>
                <a:gd name="T22" fmla="*/ 0 w 5"/>
                <a:gd name="T23" fmla="*/ 5 h 10"/>
                <a:gd name="T24" fmla="*/ 0 w 5"/>
                <a:gd name="T25" fmla="*/ 5 h 10"/>
                <a:gd name="T26" fmla="*/ 0 w 5"/>
                <a:gd name="T27" fmla="*/ 5 h 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" h="10">
                  <a:moveTo>
                    <a:pt x="0" y="9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81" name="Freeform 229"/>
            <p:cNvSpPr>
              <a:spLocks/>
            </p:cNvSpPr>
            <p:nvPr/>
          </p:nvSpPr>
          <p:spPr bwMode="auto">
            <a:xfrm>
              <a:off x="2458" y="1355"/>
              <a:ext cx="7" cy="8"/>
            </a:xfrm>
            <a:custGeom>
              <a:avLst/>
              <a:gdLst>
                <a:gd name="T0" fmla="*/ 0 w 12"/>
                <a:gd name="T1" fmla="*/ 8 h 15"/>
                <a:gd name="T2" fmla="*/ 1 w 12"/>
                <a:gd name="T3" fmla="*/ 8 h 15"/>
                <a:gd name="T4" fmla="*/ 1 w 12"/>
                <a:gd name="T5" fmla="*/ 8 h 15"/>
                <a:gd name="T6" fmla="*/ 2 w 12"/>
                <a:gd name="T7" fmla="*/ 8 h 15"/>
                <a:gd name="T8" fmla="*/ 4 w 12"/>
                <a:gd name="T9" fmla="*/ 8 h 15"/>
                <a:gd name="T10" fmla="*/ 4 w 12"/>
                <a:gd name="T11" fmla="*/ 8 h 15"/>
                <a:gd name="T12" fmla="*/ 5 w 12"/>
                <a:gd name="T13" fmla="*/ 7 h 15"/>
                <a:gd name="T14" fmla="*/ 6 w 12"/>
                <a:gd name="T15" fmla="*/ 7 h 15"/>
                <a:gd name="T16" fmla="*/ 6 w 12"/>
                <a:gd name="T17" fmla="*/ 7 h 15"/>
                <a:gd name="T18" fmla="*/ 6 w 12"/>
                <a:gd name="T19" fmla="*/ 7 h 15"/>
                <a:gd name="T20" fmla="*/ 7 w 12"/>
                <a:gd name="T21" fmla="*/ 7 h 15"/>
                <a:gd name="T22" fmla="*/ 1 w 12"/>
                <a:gd name="T23" fmla="*/ 2 h 15"/>
                <a:gd name="T24" fmla="*/ 3 w 12"/>
                <a:gd name="T25" fmla="*/ 0 h 15"/>
                <a:gd name="T26" fmla="*/ 1 w 12"/>
                <a:gd name="T27" fmla="*/ 1 h 15"/>
                <a:gd name="T28" fmla="*/ 1 w 12"/>
                <a:gd name="T29" fmla="*/ 2 h 15"/>
                <a:gd name="T30" fmla="*/ 1 w 12"/>
                <a:gd name="T31" fmla="*/ 2 h 15"/>
                <a:gd name="T32" fmla="*/ 1 w 12"/>
                <a:gd name="T33" fmla="*/ 2 h 15"/>
                <a:gd name="T34" fmla="*/ 2 w 12"/>
                <a:gd name="T35" fmla="*/ 3 h 15"/>
                <a:gd name="T36" fmla="*/ 2 w 12"/>
                <a:gd name="T37" fmla="*/ 4 h 15"/>
                <a:gd name="T38" fmla="*/ 3 w 12"/>
                <a:gd name="T39" fmla="*/ 5 h 15"/>
                <a:gd name="T40" fmla="*/ 2 w 12"/>
                <a:gd name="T41" fmla="*/ 6 h 15"/>
                <a:gd name="T42" fmla="*/ 1 w 12"/>
                <a:gd name="T43" fmla="*/ 7 h 15"/>
                <a:gd name="T44" fmla="*/ 0 w 12"/>
                <a:gd name="T45" fmla="*/ 8 h 15"/>
                <a:gd name="T46" fmla="*/ 0 w 12"/>
                <a:gd name="T47" fmla="*/ 8 h 1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" h="15">
                  <a:moveTo>
                    <a:pt x="0" y="15"/>
                  </a:moveTo>
                  <a:lnTo>
                    <a:pt x="1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2" y="3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5" y="9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82" name="Freeform 230"/>
            <p:cNvSpPr>
              <a:spLocks/>
            </p:cNvSpPr>
            <p:nvPr/>
          </p:nvSpPr>
          <p:spPr bwMode="auto">
            <a:xfrm>
              <a:off x="2464" y="1361"/>
              <a:ext cx="1" cy="1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1 h 2"/>
                <a:gd name="T4" fmla="*/ 1 w 1"/>
                <a:gd name="T5" fmla="*/ 1 h 2"/>
                <a:gd name="T6" fmla="*/ 1 w 1"/>
                <a:gd name="T7" fmla="*/ 1 h 2"/>
                <a:gd name="T8" fmla="*/ 1 w 1"/>
                <a:gd name="T9" fmla="*/ 1 h 2"/>
                <a:gd name="T10" fmla="*/ 1 w 1"/>
                <a:gd name="T11" fmla="*/ 1 h 2"/>
                <a:gd name="T12" fmla="*/ 1 w 1"/>
                <a:gd name="T13" fmla="*/ 0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83" name="Freeform 231"/>
            <p:cNvSpPr>
              <a:spLocks/>
            </p:cNvSpPr>
            <p:nvPr/>
          </p:nvSpPr>
          <p:spPr bwMode="auto">
            <a:xfrm>
              <a:off x="2454" y="1304"/>
              <a:ext cx="9" cy="55"/>
            </a:xfrm>
            <a:custGeom>
              <a:avLst/>
              <a:gdLst>
                <a:gd name="T0" fmla="*/ 9 w 18"/>
                <a:gd name="T1" fmla="*/ 50 h 110"/>
                <a:gd name="T2" fmla="*/ 8 w 18"/>
                <a:gd name="T3" fmla="*/ 48 h 110"/>
                <a:gd name="T4" fmla="*/ 7 w 18"/>
                <a:gd name="T5" fmla="*/ 45 h 110"/>
                <a:gd name="T6" fmla="*/ 7 w 18"/>
                <a:gd name="T7" fmla="*/ 43 h 110"/>
                <a:gd name="T8" fmla="*/ 5 w 18"/>
                <a:gd name="T9" fmla="*/ 42 h 110"/>
                <a:gd name="T10" fmla="*/ 2 w 18"/>
                <a:gd name="T11" fmla="*/ 42 h 110"/>
                <a:gd name="T12" fmla="*/ 2 w 18"/>
                <a:gd name="T13" fmla="*/ 39 h 110"/>
                <a:gd name="T14" fmla="*/ 4 w 18"/>
                <a:gd name="T15" fmla="*/ 38 h 110"/>
                <a:gd name="T16" fmla="*/ 7 w 18"/>
                <a:gd name="T17" fmla="*/ 38 h 110"/>
                <a:gd name="T18" fmla="*/ 8 w 18"/>
                <a:gd name="T19" fmla="*/ 39 h 110"/>
                <a:gd name="T20" fmla="*/ 9 w 18"/>
                <a:gd name="T21" fmla="*/ 39 h 110"/>
                <a:gd name="T22" fmla="*/ 8 w 18"/>
                <a:gd name="T23" fmla="*/ 39 h 110"/>
                <a:gd name="T24" fmla="*/ 7 w 18"/>
                <a:gd name="T25" fmla="*/ 39 h 110"/>
                <a:gd name="T26" fmla="*/ 6 w 18"/>
                <a:gd name="T27" fmla="*/ 38 h 110"/>
                <a:gd name="T28" fmla="*/ 5 w 18"/>
                <a:gd name="T29" fmla="*/ 38 h 110"/>
                <a:gd name="T30" fmla="*/ 5 w 18"/>
                <a:gd name="T31" fmla="*/ 37 h 110"/>
                <a:gd name="T32" fmla="*/ 5 w 18"/>
                <a:gd name="T33" fmla="*/ 36 h 110"/>
                <a:gd name="T34" fmla="*/ 5 w 18"/>
                <a:gd name="T35" fmla="*/ 35 h 110"/>
                <a:gd name="T36" fmla="*/ 5 w 18"/>
                <a:gd name="T37" fmla="*/ 34 h 110"/>
                <a:gd name="T38" fmla="*/ 5 w 18"/>
                <a:gd name="T39" fmla="*/ 32 h 110"/>
                <a:gd name="T40" fmla="*/ 6 w 18"/>
                <a:gd name="T41" fmla="*/ 32 h 110"/>
                <a:gd name="T42" fmla="*/ 5 w 18"/>
                <a:gd name="T43" fmla="*/ 25 h 110"/>
                <a:gd name="T44" fmla="*/ 5 w 18"/>
                <a:gd name="T45" fmla="*/ 19 h 110"/>
                <a:gd name="T46" fmla="*/ 5 w 18"/>
                <a:gd name="T47" fmla="*/ 12 h 110"/>
                <a:gd name="T48" fmla="*/ 4 w 18"/>
                <a:gd name="T49" fmla="*/ 6 h 110"/>
                <a:gd name="T50" fmla="*/ 0 w 18"/>
                <a:gd name="T51" fmla="*/ 0 h 110"/>
                <a:gd name="T52" fmla="*/ 0 w 18"/>
                <a:gd name="T53" fmla="*/ 50 h 110"/>
                <a:gd name="T54" fmla="*/ 3 w 18"/>
                <a:gd name="T55" fmla="*/ 48 h 110"/>
                <a:gd name="T56" fmla="*/ 4 w 18"/>
                <a:gd name="T57" fmla="*/ 48 h 110"/>
                <a:gd name="T58" fmla="*/ 5 w 18"/>
                <a:gd name="T59" fmla="*/ 48 h 110"/>
                <a:gd name="T60" fmla="*/ 6 w 18"/>
                <a:gd name="T61" fmla="*/ 49 h 110"/>
                <a:gd name="T62" fmla="*/ 7 w 18"/>
                <a:gd name="T63" fmla="*/ 50 h 110"/>
                <a:gd name="T64" fmla="*/ 8 w 18"/>
                <a:gd name="T65" fmla="*/ 51 h 110"/>
                <a:gd name="T66" fmla="*/ 7 w 18"/>
                <a:gd name="T67" fmla="*/ 50 h 1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8" h="110">
                  <a:moveTo>
                    <a:pt x="14" y="100"/>
                  </a:moveTo>
                  <a:lnTo>
                    <a:pt x="18" y="99"/>
                  </a:lnTo>
                  <a:lnTo>
                    <a:pt x="16" y="97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0"/>
                  </a:lnTo>
                  <a:lnTo>
                    <a:pt x="14" y="88"/>
                  </a:lnTo>
                  <a:lnTo>
                    <a:pt x="13" y="85"/>
                  </a:lnTo>
                  <a:lnTo>
                    <a:pt x="11" y="83"/>
                  </a:lnTo>
                  <a:lnTo>
                    <a:pt x="9" y="83"/>
                  </a:lnTo>
                  <a:lnTo>
                    <a:pt x="6" y="83"/>
                  </a:lnTo>
                  <a:lnTo>
                    <a:pt x="3" y="84"/>
                  </a:lnTo>
                  <a:lnTo>
                    <a:pt x="3" y="80"/>
                  </a:lnTo>
                  <a:lnTo>
                    <a:pt x="4" y="78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10" y="76"/>
                  </a:lnTo>
                  <a:lnTo>
                    <a:pt x="13" y="76"/>
                  </a:lnTo>
                  <a:lnTo>
                    <a:pt x="14" y="78"/>
                  </a:lnTo>
                  <a:lnTo>
                    <a:pt x="15" y="78"/>
                  </a:lnTo>
                  <a:lnTo>
                    <a:pt x="16" y="78"/>
                  </a:lnTo>
                  <a:lnTo>
                    <a:pt x="18" y="78"/>
                  </a:lnTo>
                  <a:lnTo>
                    <a:pt x="16" y="78"/>
                  </a:lnTo>
                  <a:lnTo>
                    <a:pt x="15" y="78"/>
                  </a:lnTo>
                  <a:lnTo>
                    <a:pt x="14" y="78"/>
                  </a:lnTo>
                  <a:lnTo>
                    <a:pt x="13" y="78"/>
                  </a:lnTo>
                  <a:lnTo>
                    <a:pt x="11" y="76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9" y="75"/>
                  </a:lnTo>
                  <a:lnTo>
                    <a:pt x="9" y="74"/>
                  </a:lnTo>
                  <a:lnTo>
                    <a:pt x="9" y="73"/>
                  </a:lnTo>
                  <a:lnTo>
                    <a:pt x="9" y="71"/>
                  </a:lnTo>
                  <a:lnTo>
                    <a:pt x="9" y="70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0" y="57"/>
                  </a:lnTo>
                  <a:lnTo>
                    <a:pt x="9" y="50"/>
                  </a:lnTo>
                  <a:lnTo>
                    <a:pt x="9" y="44"/>
                  </a:lnTo>
                  <a:lnTo>
                    <a:pt x="10" y="37"/>
                  </a:lnTo>
                  <a:lnTo>
                    <a:pt x="10" y="31"/>
                  </a:lnTo>
                  <a:lnTo>
                    <a:pt x="10" y="23"/>
                  </a:lnTo>
                  <a:lnTo>
                    <a:pt x="10" y="17"/>
                  </a:lnTo>
                  <a:lnTo>
                    <a:pt x="8" y="11"/>
                  </a:lnTo>
                  <a:lnTo>
                    <a:pt x="5" y="5"/>
                  </a:lnTo>
                  <a:lnTo>
                    <a:pt x="0" y="0"/>
                  </a:lnTo>
                  <a:lnTo>
                    <a:pt x="3" y="99"/>
                  </a:lnTo>
                  <a:lnTo>
                    <a:pt x="0" y="99"/>
                  </a:lnTo>
                  <a:lnTo>
                    <a:pt x="0" y="110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0" y="96"/>
                  </a:lnTo>
                  <a:lnTo>
                    <a:pt x="11" y="97"/>
                  </a:lnTo>
                  <a:lnTo>
                    <a:pt x="13" y="99"/>
                  </a:lnTo>
                  <a:lnTo>
                    <a:pt x="14" y="100"/>
                  </a:lnTo>
                  <a:lnTo>
                    <a:pt x="15" y="101"/>
                  </a:lnTo>
                  <a:lnTo>
                    <a:pt x="14" y="1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84" name="Freeform 232"/>
            <p:cNvSpPr>
              <a:spLocks/>
            </p:cNvSpPr>
            <p:nvPr/>
          </p:nvSpPr>
          <p:spPr bwMode="auto">
            <a:xfrm>
              <a:off x="2494" y="1463"/>
              <a:ext cx="2" cy="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1 w 2"/>
                <a:gd name="T5" fmla="*/ 0 h 3"/>
                <a:gd name="T6" fmla="*/ 1 w 2"/>
                <a:gd name="T7" fmla="*/ 1 h 3"/>
                <a:gd name="T8" fmla="*/ 1 w 2"/>
                <a:gd name="T9" fmla="*/ 1 h 3"/>
                <a:gd name="T10" fmla="*/ 1 w 2"/>
                <a:gd name="T11" fmla="*/ 1 h 3"/>
                <a:gd name="T12" fmla="*/ 0 w 2"/>
                <a:gd name="T13" fmla="*/ 1 h 3"/>
                <a:gd name="T14" fmla="*/ 0 w 2"/>
                <a:gd name="T15" fmla="*/ 1 h 3"/>
                <a:gd name="T16" fmla="*/ 0 w 2"/>
                <a:gd name="T17" fmla="*/ 1 h 3"/>
                <a:gd name="T18" fmla="*/ 0 w 2"/>
                <a:gd name="T19" fmla="*/ 2 h 3"/>
                <a:gd name="T20" fmla="*/ 0 w 2"/>
                <a:gd name="T21" fmla="*/ 2 h 3"/>
                <a:gd name="T22" fmla="*/ 0 w 2"/>
                <a:gd name="T23" fmla="*/ 2 h 3"/>
                <a:gd name="T24" fmla="*/ 0 w 2"/>
                <a:gd name="T25" fmla="*/ 2 h 3"/>
                <a:gd name="T26" fmla="*/ 0 w 2"/>
                <a:gd name="T27" fmla="*/ 2 h 3"/>
                <a:gd name="T28" fmla="*/ 0 w 2"/>
                <a:gd name="T29" fmla="*/ 2 h 3"/>
                <a:gd name="T30" fmla="*/ 0 w 2"/>
                <a:gd name="T31" fmla="*/ 2 h 3"/>
                <a:gd name="T32" fmla="*/ 0 w 2"/>
                <a:gd name="T33" fmla="*/ 2 h 3"/>
                <a:gd name="T34" fmla="*/ 0 w 2"/>
                <a:gd name="T35" fmla="*/ 2 h 3"/>
                <a:gd name="T36" fmla="*/ 0 w 2"/>
                <a:gd name="T37" fmla="*/ 2 h 3"/>
                <a:gd name="T38" fmla="*/ 0 w 2"/>
                <a:gd name="T39" fmla="*/ 2 h 3"/>
                <a:gd name="T40" fmla="*/ 0 w 2"/>
                <a:gd name="T41" fmla="*/ 2 h 3"/>
                <a:gd name="T42" fmla="*/ 2 w 2"/>
                <a:gd name="T43" fmla="*/ 0 h 3"/>
                <a:gd name="T44" fmla="*/ 2 w 2"/>
                <a:gd name="T45" fmla="*/ 0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85" name="Freeform 233"/>
            <p:cNvSpPr>
              <a:spLocks/>
            </p:cNvSpPr>
            <p:nvPr/>
          </p:nvSpPr>
          <p:spPr bwMode="auto">
            <a:xfrm>
              <a:off x="2467" y="131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w 1"/>
                <a:gd name="T45" fmla="*/ 0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86" name="Freeform 234"/>
            <p:cNvSpPr>
              <a:spLocks/>
            </p:cNvSpPr>
            <p:nvPr/>
          </p:nvSpPr>
          <p:spPr bwMode="auto">
            <a:xfrm>
              <a:off x="2494" y="1458"/>
              <a:ext cx="3" cy="1"/>
            </a:xfrm>
            <a:custGeom>
              <a:avLst/>
              <a:gdLst>
                <a:gd name="T0" fmla="*/ 3 w 7"/>
                <a:gd name="T1" fmla="*/ 0 h 3"/>
                <a:gd name="T2" fmla="*/ 2 w 7"/>
                <a:gd name="T3" fmla="*/ 0 h 3"/>
                <a:gd name="T4" fmla="*/ 2 w 7"/>
                <a:gd name="T5" fmla="*/ 0 h 3"/>
                <a:gd name="T6" fmla="*/ 2 w 7"/>
                <a:gd name="T7" fmla="*/ 0 h 3"/>
                <a:gd name="T8" fmla="*/ 2 w 7"/>
                <a:gd name="T9" fmla="*/ 0 h 3"/>
                <a:gd name="T10" fmla="*/ 1 w 7"/>
                <a:gd name="T11" fmla="*/ 1 h 3"/>
                <a:gd name="T12" fmla="*/ 1 w 7"/>
                <a:gd name="T13" fmla="*/ 1 h 3"/>
                <a:gd name="T14" fmla="*/ 1 w 7"/>
                <a:gd name="T15" fmla="*/ 1 h 3"/>
                <a:gd name="T16" fmla="*/ 1 w 7"/>
                <a:gd name="T17" fmla="*/ 1 h 3"/>
                <a:gd name="T18" fmla="*/ 0 w 7"/>
                <a:gd name="T19" fmla="*/ 1 h 3"/>
                <a:gd name="T20" fmla="*/ 0 w 7"/>
                <a:gd name="T21" fmla="*/ 1 h 3"/>
                <a:gd name="T22" fmla="*/ 0 w 7"/>
                <a:gd name="T23" fmla="*/ 1 h 3"/>
                <a:gd name="T24" fmla="*/ 0 w 7"/>
                <a:gd name="T25" fmla="*/ 1 h 3"/>
                <a:gd name="T26" fmla="*/ 1 w 7"/>
                <a:gd name="T27" fmla="*/ 1 h 3"/>
                <a:gd name="T28" fmla="*/ 1 w 7"/>
                <a:gd name="T29" fmla="*/ 1 h 3"/>
                <a:gd name="T30" fmla="*/ 1 w 7"/>
                <a:gd name="T31" fmla="*/ 1 h 3"/>
                <a:gd name="T32" fmla="*/ 1 w 7"/>
                <a:gd name="T33" fmla="*/ 1 h 3"/>
                <a:gd name="T34" fmla="*/ 1 w 7"/>
                <a:gd name="T35" fmla="*/ 1 h 3"/>
                <a:gd name="T36" fmla="*/ 1 w 7"/>
                <a:gd name="T37" fmla="*/ 1 h 3"/>
                <a:gd name="T38" fmla="*/ 2 w 7"/>
                <a:gd name="T39" fmla="*/ 1 h 3"/>
                <a:gd name="T40" fmla="*/ 2 w 7"/>
                <a:gd name="T41" fmla="*/ 1 h 3"/>
                <a:gd name="T42" fmla="*/ 3 w 7"/>
                <a:gd name="T43" fmla="*/ 0 h 3"/>
                <a:gd name="T44" fmla="*/ 3 w 7"/>
                <a:gd name="T45" fmla="*/ 0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87" name="Freeform 235"/>
            <p:cNvSpPr>
              <a:spLocks noEditPoints="1"/>
            </p:cNvSpPr>
            <p:nvPr/>
          </p:nvSpPr>
          <p:spPr bwMode="auto">
            <a:xfrm>
              <a:off x="2455" y="1312"/>
              <a:ext cx="42" cy="172"/>
            </a:xfrm>
            <a:custGeom>
              <a:avLst/>
              <a:gdLst>
                <a:gd name="T0" fmla="*/ 9 w 83"/>
                <a:gd name="T1" fmla="*/ 98 h 345"/>
                <a:gd name="T2" fmla="*/ 3 w 83"/>
                <a:gd name="T3" fmla="*/ 102 h 345"/>
                <a:gd name="T4" fmla="*/ 10 w 83"/>
                <a:gd name="T5" fmla="*/ 115 h 345"/>
                <a:gd name="T6" fmla="*/ 8 w 83"/>
                <a:gd name="T7" fmla="*/ 124 h 345"/>
                <a:gd name="T8" fmla="*/ 12 w 83"/>
                <a:gd name="T9" fmla="*/ 140 h 345"/>
                <a:gd name="T10" fmla="*/ 14 w 83"/>
                <a:gd name="T11" fmla="*/ 158 h 345"/>
                <a:gd name="T12" fmla="*/ 21 w 83"/>
                <a:gd name="T13" fmla="*/ 164 h 345"/>
                <a:gd name="T14" fmla="*/ 38 w 83"/>
                <a:gd name="T15" fmla="*/ 160 h 345"/>
                <a:gd name="T16" fmla="*/ 32 w 83"/>
                <a:gd name="T17" fmla="*/ 150 h 345"/>
                <a:gd name="T18" fmla="*/ 37 w 83"/>
                <a:gd name="T19" fmla="*/ 145 h 345"/>
                <a:gd name="T20" fmla="*/ 27 w 83"/>
                <a:gd name="T21" fmla="*/ 137 h 345"/>
                <a:gd name="T22" fmla="*/ 32 w 83"/>
                <a:gd name="T23" fmla="*/ 129 h 345"/>
                <a:gd name="T24" fmla="*/ 28 w 83"/>
                <a:gd name="T25" fmla="*/ 129 h 345"/>
                <a:gd name="T26" fmla="*/ 27 w 83"/>
                <a:gd name="T27" fmla="*/ 125 h 345"/>
                <a:gd name="T28" fmla="*/ 36 w 83"/>
                <a:gd name="T29" fmla="*/ 121 h 345"/>
                <a:gd name="T30" fmla="*/ 40 w 83"/>
                <a:gd name="T31" fmla="*/ 118 h 345"/>
                <a:gd name="T32" fmla="*/ 30 w 83"/>
                <a:gd name="T33" fmla="*/ 113 h 345"/>
                <a:gd name="T34" fmla="*/ 29 w 83"/>
                <a:gd name="T35" fmla="*/ 109 h 345"/>
                <a:gd name="T36" fmla="*/ 29 w 83"/>
                <a:gd name="T37" fmla="*/ 92 h 345"/>
                <a:gd name="T38" fmla="*/ 27 w 83"/>
                <a:gd name="T39" fmla="*/ 86 h 345"/>
                <a:gd name="T40" fmla="*/ 27 w 83"/>
                <a:gd name="T41" fmla="*/ 79 h 345"/>
                <a:gd name="T42" fmla="*/ 24 w 83"/>
                <a:gd name="T43" fmla="*/ 80 h 345"/>
                <a:gd name="T44" fmla="*/ 19 w 83"/>
                <a:gd name="T45" fmla="*/ 76 h 345"/>
                <a:gd name="T46" fmla="*/ 29 w 83"/>
                <a:gd name="T47" fmla="*/ 70 h 345"/>
                <a:gd name="T48" fmla="*/ 31 w 83"/>
                <a:gd name="T49" fmla="*/ 86 h 345"/>
                <a:gd name="T50" fmla="*/ 37 w 83"/>
                <a:gd name="T51" fmla="*/ 78 h 345"/>
                <a:gd name="T52" fmla="*/ 31 w 83"/>
                <a:gd name="T53" fmla="*/ 64 h 345"/>
                <a:gd name="T54" fmla="*/ 35 w 83"/>
                <a:gd name="T55" fmla="*/ 50 h 345"/>
                <a:gd name="T56" fmla="*/ 32 w 83"/>
                <a:gd name="T57" fmla="*/ 37 h 345"/>
                <a:gd name="T58" fmla="*/ 33 w 83"/>
                <a:gd name="T59" fmla="*/ 29 h 345"/>
                <a:gd name="T60" fmla="*/ 32 w 83"/>
                <a:gd name="T61" fmla="*/ 21 h 345"/>
                <a:gd name="T62" fmla="*/ 17 w 83"/>
                <a:gd name="T63" fmla="*/ 0 h 345"/>
                <a:gd name="T64" fmla="*/ 17 w 83"/>
                <a:gd name="T65" fmla="*/ 5 h 345"/>
                <a:gd name="T66" fmla="*/ 13 w 83"/>
                <a:gd name="T67" fmla="*/ 34 h 345"/>
                <a:gd name="T68" fmla="*/ 14 w 83"/>
                <a:gd name="T69" fmla="*/ 53 h 345"/>
                <a:gd name="T70" fmla="*/ 11 w 83"/>
                <a:gd name="T71" fmla="*/ 70 h 345"/>
                <a:gd name="T72" fmla="*/ 17 w 83"/>
                <a:gd name="T73" fmla="*/ 81 h 345"/>
                <a:gd name="T74" fmla="*/ 6 w 83"/>
                <a:gd name="T75" fmla="*/ 86 h 345"/>
                <a:gd name="T76" fmla="*/ 4 w 83"/>
                <a:gd name="T77" fmla="*/ 81 h 345"/>
                <a:gd name="T78" fmla="*/ 0 w 83"/>
                <a:gd name="T79" fmla="*/ 88 h 345"/>
                <a:gd name="T80" fmla="*/ 9 w 83"/>
                <a:gd name="T81" fmla="*/ 90 h 345"/>
                <a:gd name="T82" fmla="*/ 30 w 83"/>
                <a:gd name="T83" fmla="*/ 129 h 345"/>
                <a:gd name="T84" fmla="*/ 28 w 83"/>
                <a:gd name="T85" fmla="*/ 156 h 345"/>
                <a:gd name="T86" fmla="*/ 27 w 83"/>
                <a:gd name="T87" fmla="*/ 151 h 345"/>
                <a:gd name="T88" fmla="*/ 25 w 83"/>
                <a:gd name="T89" fmla="*/ 104 h 345"/>
                <a:gd name="T90" fmla="*/ 23 w 83"/>
                <a:gd name="T91" fmla="*/ 106 h 345"/>
                <a:gd name="T92" fmla="*/ 24 w 83"/>
                <a:gd name="T93" fmla="*/ 61 h 345"/>
                <a:gd name="T94" fmla="*/ 25 w 83"/>
                <a:gd name="T95" fmla="*/ 58 h 345"/>
                <a:gd name="T96" fmla="*/ 29 w 83"/>
                <a:gd name="T97" fmla="*/ 61 h 345"/>
                <a:gd name="T98" fmla="*/ 27 w 83"/>
                <a:gd name="T99" fmla="*/ 28 h 345"/>
                <a:gd name="T100" fmla="*/ 26 w 83"/>
                <a:gd name="T101" fmla="*/ 31 h 345"/>
                <a:gd name="T102" fmla="*/ 24 w 83"/>
                <a:gd name="T103" fmla="*/ 38 h 345"/>
                <a:gd name="T104" fmla="*/ 25 w 83"/>
                <a:gd name="T105" fmla="*/ 41 h 345"/>
                <a:gd name="T106" fmla="*/ 25 w 83"/>
                <a:gd name="T107" fmla="*/ 43 h 345"/>
                <a:gd name="T108" fmla="*/ 25 w 83"/>
                <a:gd name="T109" fmla="*/ 39 h 345"/>
                <a:gd name="T110" fmla="*/ 22 w 83"/>
                <a:gd name="T111" fmla="*/ 38 h 345"/>
                <a:gd name="T112" fmla="*/ 26 w 83"/>
                <a:gd name="T113" fmla="*/ 31 h 345"/>
                <a:gd name="T114" fmla="*/ 22 w 83"/>
                <a:gd name="T115" fmla="*/ 22 h 3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83" h="345">
                  <a:moveTo>
                    <a:pt x="21" y="173"/>
                  </a:moveTo>
                  <a:lnTo>
                    <a:pt x="36" y="190"/>
                  </a:lnTo>
                  <a:lnTo>
                    <a:pt x="27" y="199"/>
                  </a:lnTo>
                  <a:lnTo>
                    <a:pt x="33" y="205"/>
                  </a:lnTo>
                  <a:lnTo>
                    <a:pt x="27" y="211"/>
                  </a:lnTo>
                  <a:lnTo>
                    <a:pt x="23" y="210"/>
                  </a:lnTo>
                  <a:lnTo>
                    <a:pt x="21" y="209"/>
                  </a:lnTo>
                  <a:lnTo>
                    <a:pt x="18" y="206"/>
                  </a:lnTo>
                  <a:lnTo>
                    <a:pt x="18" y="204"/>
                  </a:lnTo>
                  <a:lnTo>
                    <a:pt x="18" y="201"/>
                  </a:lnTo>
                  <a:lnTo>
                    <a:pt x="18" y="199"/>
                  </a:lnTo>
                  <a:lnTo>
                    <a:pt x="18" y="196"/>
                  </a:lnTo>
                  <a:lnTo>
                    <a:pt x="17" y="194"/>
                  </a:lnTo>
                  <a:lnTo>
                    <a:pt x="17" y="190"/>
                  </a:lnTo>
                  <a:lnTo>
                    <a:pt x="15" y="188"/>
                  </a:lnTo>
                  <a:lnTo>
                    <a:pt x="12" y="205"/>
                  </a:lnTo>
                  <a:lnTo>
                    <a:pt x="6" y="205"/>
                  </a:lnTo>
                  <a:lnTo>
                    <a:pt x="7" y="207"/>
                  </a:lnTo>
                  <a:lnTo>
                    <a:pt x="10" y="210"/>
                  </a:lnTo>
                  <a:lnTo>
                    <a:pt x="12" y="214"/>
                  </a:lnTo>
                  <a:lnTo>
                    <a:pt x="13" y="216"/>
                  </a:lnTo>
                  <a:lnTo>
                    <a:pt x="16" y="219"/>
                  </a:lnTo>
                  <a:lnTo>
                    <a:pt x="17" y="221"/>
                  </a:lnTo>
                  <a:lnTo>
                    <a:pt x="18" y="225"/>
                  </a:lnTo>
                  <a:lnTo>
                    <a:pt x="19" y="227"/>
                  </a:lnTo>
                  <a:lnTo>
                    <a:pt x="19" y="231"/>
                  </a:lnTo>
                  <a:lnTo>
                    <a:pt x="18" y="235"/>
                  </a:lnTo>
                  <a:lnTo>
                    <a:pt x="15" y="232"/>
                  </a:lnTo>
                  <a:lnTo>
                    <a:pt x="11" y="235"/>
                  </a:lnTo>
                  <a:lnTo>
                    <a:pt x="10" y="236"/>
                  </a:lnTo>
                  <a:lnTo>
                    <a:pt x="8" y="238"/>
                  </a:lnTo>
                  <a:lnTo>
                    <a:pt x="10" y="240"/>
                  </a:lnTo>
                  <a:lnTo>
                    <a:pt x="10" y="242"/>
                  </a:lnTo>
                  <a:lnTo>
                    <a:pt x="12" y="243"/>
                  </a:lnTo>
                  <a:lnTo>
                    <a:pt x="13" y="244"/>
                  </a:lnTo>
                  <a:lnTo>
                    <a:pt x="15" y="246"/>
                  </a:lnTo>
                  <a:lnTo>
                    <a:pt x="16" y="247"/>
                  </a:lnTo>
                  <a:lnTo>
                    <a:pt x="16" y="248"/>
                  </a:lnTo>
                  <a:lnTo>
                    <a:pt x="21" y="238"/>
                  </a:lnTo>
                  <a:lnTo>
                    <a:pt x="18" y="237"/>
                  </a:lnTo>
                  <a:lnTo>
                    <a:pt x="21" y="238"/>
                  </a:lnTo>
                  <a:lnTo>
                    <a:pt x="27" y="243"/>
                  </a:lnTo>
                  <a:lnTo>
                    <a:pt x="26" y="251"/>
                  </a:lnTo>
                  <a:lnTo>
                    <a:pt x="24" y="257"/>
                  </a:lnTo>
                  <a:lnTo>
                    <a:pt x="23" y="262"/>
                  </a:lnTo>
                  <a:lnTo>
                    <a:pt x="23" y="267"/>
                  </a:lnTo>
                  <a:lnTo>
                    <a:pt x="22" y="272"/>
                  </a:lnTo>
                  <a:lnTo>
                    <a:pt x="22" y="277"/>
                  </a:lnTo>
                  <a:lnTo>
                    <a:pt x="24" y="280"/>
                  </a:lnTo>
                  <a:lnTo>
                    <a:pt x="27" y="284"/>
                  </a:lnTo>
                  <a:lnTo>
                    <a:pt x="32" y="288"/>
                  </a:lnTo>
                  <a:lnTo>
                    <a:pt x="38" y="291"/>
                  </a:lnTo>
                  <a:lnTo>
                    <a:pt x="33" y="296"/>
                  </a:lnTo>
                  <a:lnTo>
                    <a:pt x="29" y="294"/>
                  </a:lnTo>
                  <a:lnTo>
                    <a:pt x="28" y="296"/>
                  </a:lnTo>
                  <a:lnTo>
                    <a:pt x="27" y="300"/>
                  </a:lnTo>
                  <a:lnTo>
                    <a:pt x="27" y="303"/>
                  </a:lnTo>
                  <a:lnTo>
                    <a:pt x="27" y="306"/>
                  </a:lnTo>
                  <a:lnTo>
                    <a:pt x="27" y="310"/>
                  </a:lnTo>
                  <a:lnTo>
                    <a:pt x="28" y="314"/>
                  </a:lnTo>
                  <a:lnTo>
                    <a:pt x="28" y="317"/>
                  </a:lnTo>
                  <a:lnTo>
                    <a:pt x="29" y="320"/>
                  </a:lnTo>
                  <a:lnTo>
                    <a:pt x="31" y="324"/>
                  </a:lnTo>
                  <a:lnTo>
                    <a:pt x="33" y="326"/>
                  </a:lnTo>
                  <a:lnTo>
                    <a:pt x="38" y="317"/>
                  </a:lnTo>
                  <a:lnTo>
                    <a:pt x="44" y="326"/>
                  </a:lnTo>
                  <a:lnTo>
                    <a:pt x="43" y="326"/>
                  </a:lnTo>
                  <a:lnTo>
                    <a:pt x="43" y="327"/>
                  </a:lnTo>
                  <a:lnTo>
                    <a:pt x="42" y="329"/>
                  </a:lnTo>
                  <a:lnTo>
                    <a:pt x="41" y="330"/>
                  </a:lnTo>
                  <a:lnTo>
                    <a:pt x="50" y="326"/>
                  </a:lnTo>
                  <a:lnTo>
                    <a:pt x="57" y="345"/>
                  </a:lnTo>
                  <a:lnTo>
                    <a:pt x="64" y="345"/>
                  </a:lnTo>
                  <a:lnTo>
                    <a:pt x="69" y="343"/>
                  </a:lnTo>
                  <a:lnTo>
                    <a:pt x="73" y="341"/>
                  </a:lnTo>
                  <a:lnTo>
                    <a:pt x="75" y="337"/>
                  </a:lnTo>
                  <a:lnTo>
                    <a:pt x="75" y="332"/>
                  </a:lnTo>
                  <a:lnTo>
                    <a:pt x="75" y="326"/>
                  </a:lnTo>
                  <a:lnTo>
                    <a:pt x="75" y="321"/>
                  </a:lnTo>
                  <a:lnTo>
                    <a:pt x="75" y="316"/>
                  </a:lnTo>
                  <a:lnTo>
                    <a:pt x="75" y="310"/>
                  </a:lnTo>
                  <a:lnTo>
                    <a:pt x="78" y="306"/>
                  </a:lnTo>
                  <a:lnTo>
                    <a:pt x="75" y="306"/>
                  </a:lnTo>
                  <a:lnTo>
                    <a:pt x="74" y="306"/>
                  </a:lnTo>
                  <a:lnTo>
                    <a:pt x="72" y="306"/>
                  </a:lnTo>
                  <a:lnTo>
                    <a:pt x="70" y="305"/>
                  </a:lnTo>
                  <a:lnTo>
                    <a:pt x="69" y="305"/>
                  </a:lnTo>
                  <a:lnTo>
                    <a:pt x="67" y="304"/>
                  </a:lnTo>
                  <a:lnTo>
                    <a:pt x="65" y="304"/>
                  </a:lnTo>
                  <a:lnTo>
                    <a:pt x="64" y="303"/>
                  </a:lnTo>
                  <a:lnTo>
                    <a:pt x="64" y="301"/>
                  </a:lnTo>
                  <a:lnTo>
                    <a:pt x="63" y="300"/>
                  </a:lnTo>
                  <a:lnTo>
                    <a:pt x="63" y="298"/>
                  </a:lnTo>
                  <a:lnTo>
                    <a:pt x="64" y="296"/>
                  </a:lnTo>
                  <a:lnTo>
                    <a:pt x="65" y="295"/>
                  </a:lnTo>
                  <a:lnTo>
                    <a:pt x="67" y="294"/>
                  </a:lnTo>
                  <a:lnTo>
                    <a:pt x="68" y="294"/>
                  </a:lnTo>
                  <a:lnTo>
                    <a:pt x="69" y="293"/>
                  </a:lnTo>
                  <a:lnTo>
                    <a:pt x="72" y="293"/>
                  </a:lnTo>
                  <a:lnTo>
                    <a:pt x="73" y="293"/>
                  </a:lnTo>
                  <a:lnTo>
                    <a:pt x="74" y="293"/>
                  </a:lnTo>
                  <a:lnTo>
                    <a:pt x="76" y="293"/>
                  </a:lnTo>
                  <a:lnTo>
                    <a:pt x="73" y="291"/>
                  </a:lnTo>
                  <a:lnTo>
                    <a:pt x="69" y="291"/>
                  </a:lnTo>
                  <a:lnTo>
                    <a:pt x="67" y="290"/>
                  </a:lnTo>
                  <a:lnTo>
                    <a:pt x="63" y="290"/>
                  </a:lnTo>
                  <a:lnTo>
                    <a:pt x="60" y="289"/>
                  </a:lnTo>
                  <a:lnTo>
                    <a:pt x="57" y="288"/>
                  </a:lnTo>
                  <a:lnTo>
                    <a:pt x="54" y="287"/>
                  </a:lnTo>
                  <a:lnTo>
                    <a:pt x="52" y="285"/>
                  </a:lnTo>
                  <a:lnTo>
                    <a:pt x="49" y="283"/>
                  </a:lnTo>
                  <a:lnTo>
                    <a:pt x="48" y="279"/>
                  </a:lnTo>
                  <a:lnTo>
                    <a:pt x="49" y="277"/>
                  </a:lnTo>
                  <a:lnTo>
                    <a:pt x="52" y="275"/>
                  </a:lnTo>
                  <a:lnTo>
                    <a:pt x="54" y="274"/>
                  </a:lnTo>
                  <a:lnTo>
                    <a:pt x="58" y="273"/>
                  </a:lnTo>
                  <a:lnTo>
                    <a:pt x="60" y="272"/>
                  </a:lnTo>
                  <a:lnTo>
                    <a:pt x="63" y="270"/>
                  </a:lnTo>
                  <a:lnTo>
                    <a:pt x="65" y="269"/>
                  </a:lnTo>
                  <a:lnTo>
                    <a:pt x="67" y="269"/>
                  </a:lnTo>
                  <a:lnTo>
                    <a:pt x="68" y="268"/>
                  </a:lnTo>
                  <a:lnTo>
                    <a:pt x="68" y="267"/>
                  </a:lnTo>
                  <a:lnTo>
                    <a:pt x="64" y="264"/>
                  </a:lnTo>
                  <a:lnTo>
                    <a:pt x="62" y="263"/>
                  </a:lnTo>
                  <a:lnTo>
                    <a:pt x="62" y="262"/>
                  </a:lnTo>
                  <a:lnTo>
                    <a:pt x="63" y="261"/>
                  </a:lnTo>
                  <a:lnTo>
                    <a:pt x="64" y="259"/>
                  </a:lnTo>
                  <a:lnTo>
                    <a:pt x="67" y="258"/>
                  </a:lnTo>
                  <a:lnTo>
                    <a:pt x="68" y="257"/>
                  </a:lnTo>
                  <a:lnTo>
                    <a:pt x="69" y="256"/>
                  </a:lnTo>
                  <a:lnTo>
                    <a:pt x="69" y="253"/>
                  </a:lnTo>
                  <a:lnTo>
                    <a:pt x="68" y="249"/>
                  </a:lnTo>
                  <a:lnTo>
                    <a:pt x="67" y="251"/>
                  </a:lnTo>
                  <a:lnTo>
                    <a:pt x="64" y="253"/>
                  </a:lnTo>
                  <a:lnTo>
                    <a:pt x="63" y="254"/>
                  </a:lnTo>
                  <a:lnTo>
                    <a:pt x="62" y="257"/>
                  </a:lnTo>
                  <a:lnTo>
                    <a:pt x="59" y="258"/>
                  </a:lnTo>
                  <a:lnTo>
                    <a:pt x="57" y="259"/>
                  </a:lnTo>
                  <a:lnTo>
                    <a:pt x="55" y="259"/>
                  </a:lnTo>
                  <a:lnTo>
                    <a:pt x="53" y="259"/>
                  </a:lnTo>
                  <a:lnTo>
                    <a:pt x="50" y="259"/>
                  </a:lnTo>
                  <a:lnTo>
                    <a:pt x="48" y="258"/>
                  </a:lnTo>
                  <a:lnTo>
                    <a:pt x="48" y="257"/>
                  </a:lnTo>
                  <a:lnTo>
                    <a:pt x="48" y="256"/>
                  </a:lnTo>
                  <a:lnTo>
                    <a:pt x="48" y="254"/>
                  </a:lnTo>
                  <a:lnTo>
                    <a:pt x="49" y="254"/>
                  </a:lnTo>
                  <a:lnTo>
                    <a:pt x="49" y="253"/>
                  </a:lnTo>
                  <a:lnTo>
                    <a:pt x="50" y="252"/>
                  </a:lnTo>
                  <a:lnTo>
                    <a:pt x="52" y="251"/>
                  </a:lnTo>
                  <a:lnTo>
                    <a:pt x="53" y="251"/>
                  </a:lnTo>
                  <a:lnTo>
                    <a:pt x="53" y="249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3" y="240"/>
                  </a:lnTo>
                  <a:lnTo>
                    <a:pt x="55" y="240"/>
                  </a:lnTo>
                  <a:lnTo>
                    <a:pt x="58" y="241"/>
                  </a:lnTo>
                  <a:lnTo>
                    <a:pt x="62" y="241"/>
                  </a:lnTo>
                  <a:lnTo>
                    <a:pt x="65" y="242"/>
                  </a:lnTo>
                  <a:lnTo>
                    <a:pt x="68" y="242"/>
                  </a:lnTo>
                  <a:lnTo>
                    <a:pt x="70" y="242"/>
                  </a:lnTo>
                  <a:lnTo>
                    <a:pt x="72" y="241"/>
                  </a:lnTo>
                  <a:lnTo>
                    <a:pt x="72" y="242"/>
                  </a:lnTo>
                  <a:lnTo>
                    <a:pt x="73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6" y="246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0" y="247"/>
                  </a:lnTo>
                  <a:lnTo>
                    <a:pt x="83" y="237"/>
                  </a:lnTo>
                  <a:lnTo>
                    <a:pt x="80" y="237"/>
                  </a:lnTo>
                  <a:lnTo>
                    <a:pt x="79" y="237"/>
                  </a:lnTo>
                  <a:lnTo>
                    <a:pt x="76" y="236"/>
                  </a:lnTo>
                  <a:lnTo>
                    <a:pt x="74" y="236"/>
                  </a:lnTo>
                  <a:lnTo>
                    <a:pt x="72" y="233"/>
                  </a:lnTo>
                  <a:lnTo>
                    <a:pt x="69" y="232"/>
                  </a:lnTo>
                  <a:lnTo>
                    <a:pt x="68" y="230"/>
                  </a:lnTo>
                  <a:lnTo>
                    <a:pt x="67" y="227"/>
                  </a:lnTo>
                  <a:lnTo>
                    <a:pt x="67" y="223"/>
                  </a:lnTo>
                  <a:lnTo>
                    <a:pt x="68" y="220"/>
                  </a:lnTo>
                  <a:lnTo>
                    <a:pt x="67" y="221"/>
                  </a:lnTo>
                  <a:lnTo>
                    <a:pt x="64" y="223"/>
                  </a:lnTo>
                  <a:lnTo>
                    <a:pt x="63" y="225"/>
                  </a:lnTo>
                  <a:lnTo>
                    <a:pt x="60" y="226"/>
                  </a:lnTo>
                  <a:lnTo>
                    <a:pt x="58" y="227"/>
                  </a:lnTo>
                  <a:lnTo>
                    <a:pt x="57" y="228"/>
                  </a:lnTo>
                  <a:lnTo>
                    <a:pt x="54" y="228"/>
                  </a:lnTo>
                  <a:lnTo>
                    <a:pt x="52" y="228"/>
                  </a:lnTo>
                  <a:lnTo>
                    <a:pt x="49" y="227"/>
                  </a:lnTo>
                  <a:lnTo>
                    <a:pt x="48" y="226"/>
                  </a:lnTo>
                  <a:lnTo>
                    <a:pt x="49" y="223"/>
                  </a:lnTo>
                  <a:lnTo>
                    <a:pt x="50" y="221"/>
                  </a:lnTo>
                  <a:lnTo>
                    <a:pt x="53" y="220"/>
                  </a:lnTo>
                  <a:lnTo>
                    <a:pt x="54" y="220"/>
                  </a:lnTo>
                  <a:lnTo>
                    <a:pt x="57" y="219"/>
                  </a:lnTo>
                  <a:lnTo>
                    <a:pt x="58" y="219"/>
                  </a:lnTo>
                  <a:lnTo>
                    <a:pt x="59" y="217"/>
                  </a:lnTo>
                  <a:lnTo>
                    <a:pt x="62" y="216"/>
                  </a:lnTo>
                  <a:lnTo>
                    <a:pt x="62" y="214"/>
                  </a:lnTo>
                  <a:lnTo>
                    <a:pt x="63" y="211"/>
                  </a:lnTo>
                  <a:lnTo>
                    <a:pt x="80" y="217"/>
                  </a:lnTo>
                  <a:lnTo>
                    <a:pt x="80" y="207"/>
                  </a:lnTo>
                  <a:lnTo>
                    <a:pt x="59" y="211"/>
                  </a:lnTo>
                  <a:lnTo>
                    <a:pt x="59" y="207"/>
                  </a:lnTo>
                  <a:lnTo>
                    <a:pt x="59" y="202"/>
                  </a:lnTo>
                  <a:lnTo>
                    <a:pt x="59" y="196"/>
                  </a:lnTo>
                  <a:lnTo>
                    <a:pt x="59" y="191"/>
                  </a:lnTo>
                  <a:lnTo>
                    <a:pt x="58" y="185"/>
                  </a:lnTo>
                  <a:lnTo>
                    <a:pt x="57" y="180"/>
                  </a:lnTo>
                  <a:lnTo>
                    <a:pt x="55" y="176"/>
                  </a:lnTo>
                  <a:lnTo>
                    <a:pt x="52" y="174"/>
                  </a:lnTo>
                  <a:lnTo>
                    <a:pt x="48" y="174"/>
                  </a:lnTo>
                  <a:lnTo>
                    <a:pt x="42" y="175"/>
                  </a:lnTo>
                  <a:lnTo>
                    <a:pt x="43" y="174"/>
                  </a:lnTo>
                  <a:lnTo>
                    <a:pt x="44" y="174"/>
                  </a:lnTo>
                  <a:lnTo>
                    <a:pt x="45" y="173"/>
                  </a:lnTo>
                  <a:lnTo>
                    <a:pt x="48" y="172"/>
                  </a:lnTo>
                  <a:lnTo>
                    <a:pt x="49" y="172"/>
                  </a:lnTo>
                  <a:lnTo>
                    <a:pt x="50" y="172"/>
                  </a:lnTo>
                  <a:lnTo>
                    <a:pt x="53" y="172"/>
                  </a:lnTo>
                  <a:lnTo>
                    <a:pt x="54" y="172"/>
                  </a:lnTo>
                  <a:lnTo>
                    <a:pt x="55" y="172"/>
                  </a:lnTo>
                  <a:lnTo>
                    <a:pt x="57" y="173"/>
                  </a:lnTo>
                  <a:lnTo>
                    <a:pt x="55" y="172"/>
                  </a:lnTo>
                  <a:lnTo>
                    <a:pt x="54" y="170"/>
                  </a:lnTo>
                  <a:lnTo>
                    <a:pt x="53" y="169"/>
                  </a:lnTo>
                  <a:lnTo>
                    <a:pt x="52" y="168"/>
                  </a:lnTo>
                  <a:lnTo>
                    <a:pt x="52" y="165"/>
                  </a:lnTo>
                  <a:lnTo>
                    <a:pt x="52" y="164"/>
                  </a:lnTo>
                  <a:lnTo>
                    <a:pt x="52" y="162"/>
                  </a:lnTo>
                  <a:lnTo>
                    <a:pt x="53" y="160"/>
                  </a:lnTo>
                  <a:lnTo>
                    <a:pt x="54" y="159"/>
                  </a:lnTo>
                  <a:lnTo>
                    <a:pt x="57" y="158"/>
                  </a:lnTo>
                  <a:lnTo>
                    <a:pt x="50" y="152"/>
                  </a:lnTo>
                  <a:lnTo>
                    <a:pt x="50" y="153"/>
                  </a:lnTo>
                  <a:lnTo>
                    <a:pt x="50" y="154"/>
                  </a:lnTo>
                  <a:lnTo>
                    <a:pt x="50" y="155"/>
                  </a:lnTo>
                  <a:lnTo>
                    <a:pt x="50" y="157"/>
                  </a:lnTo>
                  <a:lnTo>
                    <a:pt x="50" y="158"/>
                  </a:lnTo>
                  <a:lnTo>
                    <a:pt x="49" y="159"/>
                  </a:lnTo>
                  <a:lnTo>
                    <a:pt x="49" y="160"/>
                  </a:lnTo>
                  <a:lnTo>
                    <a:pt x="48" y="160"/>
                  </a:lnTo>
                  <a:lnTo>
                    <a:pt x="47" y="160"/>
                  </a:lnTo>
                  <a:lnTo>
                    <a:pt x="45" y="160"/>
                  </a:lnTo>
                  <a:lnTo>
                    <a:pt x="43" y="160"/>
                  </a:lnTo>
                  <a:lnTo>
                    <a:pt x="42" y="160"/>
                  </a:lnTo>
                  <a:lnTo>
                    <a:pt x="41" y="160"/>
                  </a:lnTo>
                  <a:lnTo>
                    <a:pt x="39" y="160"/>
                  </a:lnTo>
                  <a:lnTo>
                    <a:pt x="38" y="160"/>
                  </a:lnTo>
                  <a:lnTo>
                    <a:pt x="37" y="160"/>
                  </a:lnTo>
                  <a:lnTo>
                    <a:pt x="37" y="159"/>
                  </a:lnTo>
                  <a:lnTo>
                    <a:pt x="36" y="158"/>
                  </a:lnTo>
                  <a:lnTo>
                    <a:pt x="38" y="154"/>
                  </a:lnTo>
                  <a:lnTo>
                    <a:pt x="38" y="153"/>
                  </a:lnTo>
                  <a:lnTo>
                    <a:pt x="39" y="152"/>
                  </a:lnTo>
                  <a:lnTo>
                    <a:pt x="41" y="150"/>
                  </a:lnTo>
                  <a:lnTo>
                    <a:pt x="42" y="148"/>
                  </a:lnTo>
                  <a:lnTo>
                    <a:pt x="44" y="147"/>
                  </a:lnTo>
                  <a:lnTo>
                    <a:pt x="47" y="144"/>
                  </a:lnTo>
                  <a:lnTo>
                    <a:pt x="48" y="142"/>
                  </a:lnTo>
                  <a:lnTo>
                    <a:pt x="49" y="139"/>
                  </a:lnTo>
                  <a:lnTo>
                    <a:pt x="49" y="136"/>
                  </a:lnTo>
                  <a:lnTo>
                    <a:pt x="48" y="133"/>
                  </a:lnTo>
                  <a:lnTo>
                    <a:pt x="52" y="136"/>
                  </a:lnTo>
                  <a:lnTo>
                    <a:pt x="54" y="138"/>
                  </a:lnTo>
                  <a:lnTo>
                    <a:pt x="58" y="141"/>
                  </a:lnTo>
                  <a:lnTo>
                    <a:pt x="60" y="144"/>
                  </a:lnTo>
                  <a:lnTo>
                    <a:pt x="63" y="148"/>
                  </a:lnTo>
                  <a:lnTo>
                    <a:pt x="64" y="152"/>
                  </a:lnTo>
                  <a:lnTo>
                    <a:pt x="67" y="155"/>
                  </a:lnTo>
                  <a:lnTo>
                    <a:pt x="67" y="159"/>
                  </a:lnTo>
                  <a:lnTo>
                    <a:pt x="68" y="163"/>
                  </a:lnTo>
                  <a:lnTo>
                    <a:pt x="68" y="167"/>
                  </a:lnTo>
                  <a:lnTo>
                    <a:pt x="63" y="167"/>
                  </a:lnTo>
                  <a:lnTo>
                    <a:pt x="63" y="168"/>
                  </a:lnTo>
                  <a:lnTo>
                    <a:pt x="63" y="169"/>
                  </a:lnTo>
                  <a:lnTo>
                    <a:pt x="63" y="170"/>
                  </a:lnTo>
                  <a:lnTo>
                    <a:pt x="62" y="172"/>
                  </a:lnTo>
                  <a:lnTo>
                    <a:pt x="62" y="173"/>
                  </a:lnTo>
                  <a:lnTo>
                    <a:pt x="62" y="174"/>
                  </a:lnTo>
                  <a:lnTo>
                    <a:pt x="63" y="175"/>
                  </a:lnTo>
                  <a:lnTo>
                    <a:pt x="63" y="176"/>
                  </a:lnTo>
                  <a:lnTo>
                    <a:pt x="64" y="176"/>
                  </a:lnTo>
                  <a:lnTo>
                    <a:pt x="65" y="178"/>
                  </a:lnTo>
                  <a:lnTo>
                    <a:pt x="68" y="174"/>
                  </a:lnTo>
                  <a:lnTo>
                    <a:pt x="70" y="172"/>
                  </a:lnTo>
                  <a:lnTo>
                    <a:pt x="72" y="168"/>
                  </a:lnTo>
                  <a:lnTo>
                    <a:pt x="73" y="164"/>
                  </a:lnTo>
                  <a:lnTo>
                    <a:pt x="73" y="160"/>
                  </a:lnTo>
                  <a:lnTo>
                    <a:pt x="74" y="157"/>
                  </a:lnTo>
                  <a:lnTo>
                    <a:pt x="74" y="153"/>
                  </a:lnTo>
                  <a:lnTo>
                    <a:pt x="75" y="149"/>
                  </a:lnTo>
                  <a:lnTo>
                    <a:pt x="76" y="146"/>
                  </a:lnTo>
                  <a:lnTo>
                    <a:pt x="78" y="143"/>
                  </a:lnTo>
                  <a:lnTo>
                    <a:pt x="68" y="143"/>
                  </a:lnTo>
                  <a:lnTo>
                    <a:pt x="69" y="141"/>
                  </a:lnTo>
                  <a:lnTo>
                    <a:pt x="69" y="139"/>
                  </a:lnTo>
                  <a:lnTo>
                    <a:pt x="68" y="137"/>
                  </a:lnTo>
                  <a:lnTo>
                    <a:pt x="67" y="134"/>
                  </a:lnTo>
                  <a:lnTo>
                    <a:pt x="64" y="132"/>
                  </a:lnTo>
                  <a:lnTo>
                    <a:pt x="63" y="131"/>
                  </a:lnTo>
                  <a:lnTo>
                    <a:pt x="62" y="128"/>
                  </a:lnTo>
                  <a:lnTo>
                    <a:pt x="62" y="126"/>
                  </a:lnTo>
                  <a:lnTo>
                    <a:pt x="64" y="123"/>
                  </a:lnTo>
                  <a:lnTo>
                    <a:pt x="68" y="122"/>
                  </a:lnTo>
                  <a:lnTo>
                    <a:pt x="74" y="131"/>
                  </a:lnTo>
                  <a:lnTo>
                    <a:pt x="72" y="118"/>
                  </a:lnTo>
                  <a:lnTo>
                    <a:pt x="74" y="118"/>
                  </a:lnTo>
                  <a:lnTo>
                    <a:pt x="59" y="110"/>
                  </a:lnTo>
                  <a:lnTo>
                    <a:pt x="65" y="103"/>
                  </a:lnTo>
                  <a:lnTo>
                    <a:pt x="68" y="107"/>
                  </a:lnTo>
                  <a:lnTo>
                    <a:pt x="68" y="105"/>
                  </a:lnTo>
                  <a:lnTo>
                    <a:pt x="69" y="103"/>
                  </a:lnTo>
                  <a:lnTo>
                    <a:pt x="69" y="101"/>
                  </a:lnTo>
                  <a:lnTo>
                    <a:pt x="68" y="99"/>
                  </a:lnTo>
                  <a:lnTo>
                    <a:pt x="68" y="97"/>
                  </a:lnTo>
                  <a:lnTo>
                    <a:pt x="68" y="95"/>
                  </a:lnTo>
                  <a:lnTo>
                    <a:pt x="67" y="94"/>
                  </a:lnTo>
                  <a:lnTo>
                    <a:pt x="67" y="91"/>
                  </a:lnTo>
                  <a:lnTo>
                    <a:pt x="65" y="89"/>
                  </a:lnTo>
                  <a:lnTo>
                    <a:pt x="65" y="86"/>
                  </a:lnTo>
                  <a:lnTo>
                    <a:pt x="68" y="86"/>
                  </a:lnTo>
                  <a:lnTo>
                    <a:pt x="59" y="77"/>
                  </a:lnTo>
                  <a:lnTo>
                    <a:pt x="63" y="74"/>
                  </a:lnTo>
                  <a:lnTo>
                    <a:pt x="64" y="74"/>
                  </a:lnTo>
                  <a:lnTo>
                    <a:pt x="65" y="74"/>
                  </a:lnTo>
                  <a:lnTo>
                    <a:pt x="67" y="74"/>
                  </a:lnTo>
                  <a:lnTo>
                    <a:pt x="68" y="75"/>
                  </a:lnTo>
                  <a:lnTo>
                    <a:pt x="69" y="75"/>
                  </a:lnTo>
                  <a:lnTo>
                    <a:pt x="70" y="75"/>
                  </a:lnTo>
                  <a:lnTo>
                    <a:pt x="70" y="76"/>
                  </a:lnTo>
                  <a:lnTo>
                    <a:pt x="72" y="77"/>
                  </a:lnTo>
                  <a:lnTo>
                    <a:pt x="73" y="75"/>
                  </a:lnTo>
                  <a:lnTo>
                    <a:pt x="62" y="64"/>
                  </a:lnTo>
                  <a:lnTo>
                    <a:pt x="59" y="65"/>
                  </a:lnTo>
                  <a:lnTo>
                    <a:pt x="65" y="59"/>
                  </a:lnTo>
                  <a:lnTo>
                    <a:pt x="65" y="56"/>
                  </a:lnTo>
                  <a:lnTo>
                    <a:pt x="64" y="55"/>
                  </a:lnTo>
                  <a:lnTo>
                    <a:pt x="64" y="54"/>
                  </a:lnTo>
                  <a:lnTo>
                    <a:pt x="63" y="54"/>
                  </a:lnTo>
                  <a:lnTo>
                    <a:pt x="62" y="55"/>
                  </a:lnTo>
                  <a:lnTo>
                    <a:pt x="60" y="55"/>
                  </a:lnTo>
                  <a:lnTo>
                    <a:pt x="59" y="55"/>
                  </a:lnTo>
                  <a:lnTo>
                    <a:pt x="58" y="55"/>
                  </a:lnTo>
                  <a:lnTo>
                    <a:pt x="57" y="54"/>
                  </a:lnTo>
                  <a:lnTo>
                    <a:pt x="62" y="47"/>
                  </a:lnTo>
                  <a:lnTo>
                    <a:pt x="64" y="42"/>
                  </a:lnTo>
                  <a:lnTo>
                    <a:pt x="63" y="39"/>
                  </a:lnTo>
                  <a:lnTo>
                    <a:pt x="60" y="38"/>
                  </a:lnTo>
                  <a:lnTo>
                    <a:pt x="57" y="38"/>
                  </a:lnTo>
                  <a:lnTo>
                    <a:pt x="52" y="39"/>
                  </a:lnTo>
                  <a:lnTo>
                    <a:pt x="45" y="39"/>
                  </a:lnTo>
                  <a:lnTo>
                    <a:pt x="41" y="38"/>
                  </a:lnTo>
                  <a:lnTo>
                    <a:pt x="36" y="37"/>
                  </a:lnTo>
                  <a:lnTo>
                    <a:pt x="33" y="33"/>
                  </a:lnTo>
                  <a:lnTo>
                    <a:pt x="42" y="2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8" y="6"/>
                  </a:lnTo>
                  <a:lnTo>
                    <a:pt x="27" y="7"/>
                  </a:lnTo>
                  <a:lnTo>
                    <a:pt x="26" y="8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8" y="9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3" y="11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3" y="18"/>
                  </a:lnTo>
                  <a:lnTo>
                    <a:pt x="33" y="22"/>
                  </a:lnTo>
                  <a:lnTo>
                    <a:pt x="33" y="23"/>
                  </a:lnTo>
                  <a:lnTo>
                    <a:pt x="33" y="24"/>
                  </a:lnTo>
                  <a:lnTo>
                    <a:pt x="31" y="30"/>
                  </a:lnTo>
                  <a:lnTo>
                    <a:pt x="29" y="38"/>
                  </a:lnTo>
                  <a:lnTo>
                    <a:pt x="27" y="44"/>
                  </a:lnTo>
                  <a:lnTo>
                    <a:pt x="27" y="52"/>
                  </a:lnTo>
                  <a:lnTo>
                    <a:pt x="26" y="60"/>
                  </a:lnTo>
                  <a:lnTo>
                    <a:pt x="26" y="68"/>
                  </a:lnTo>
                  <a:lnTo>
                    <a:pt x="26" y="74"/>
                  </a:lnTo>
                  <a:lnTo>
                    <a:pt x="27" y="81"/>
                  </a:lnTo>
                  <a:lnTo>
                    <a:pt x="28" y="87"/>
                  </a:lnTo>
                  <a:lnTo>
                    <a:pt x="29" y="92"/>
                  </a:lnTo>
                  <a:lnTo>
                    <a:pt x="31" y="96"/>
                  </a:lnTo>
                  <a:lnTo>
                    <a:pt x="32" y="99"/>
                  </a:lnTo>
                  <a:lnTo>
                    <a:pt x="32" y="101"/>
                  </a:lnTo>
                  <a:lnTo>
                    <a:pt x="31" y="102"/>
                  </a:lnTo>
                  <a:lnTo>
                    <a:pt x="29" y="103"/>
                  </a:lnTo>
                  <a:lnTo>
                    <a:pt x="28" y="105"/>
                  </a:lnTo>
                  <a:lnTo>
                    <a:pt x="27" y="105"/>
                  </a:lnTo>
                  <a:lnTo>
                    <a:pt x="27" y="106"/>
                  </a:lnTo>
                  <a:lnTo>
                    <a:pt x="27" y="107"/>
                  </a:lnTo>
                  <a:lnTo>
                    <a:pt x="29" y="110"/>
                  </a:lnTo>
                  <a:lnTo>
                    <a:pt x="31" y="112"/>
                  </a:lnTo>
                  <a:lnTo>
                    <a:pt x="32" y="115"/>
                  </a:lnTo>
                  <a:lnTo>
                    <a:pt x="33" y="118"/>
                  </a:lnTo>
                  <a:lnTo>
                    <a:pt x="32" y="121"/>
                  </a:lnTo>
                  <a:lnTo>
                    <a:pt x="32" y="125"/>
                  </a:lnTo>
                  <a:lnTo>
                    <a:pt x="29" y="128"/>
                  </a:lnTo>
                  <a:lnTo>
                    <a:pt x="28" y="132"/>
                  </a:lnTo>
                  <a:lnTo>
                    <a:pt x="26" y="134"/>
                  </a:lnTo>
                  <a:lnTo>
                    <a:pt x="24" y="138"/>
                  </a:lnTo>
                  <a:lnTo>
                    <a:pt x="22" y="141"/>
                  </a:lnTo>
                  <a:lnTo>
                    <a:pt x="23" y="142"/>
                  </a:lnTo>
                  <a:lnTo>
                    <a:pt x="26" y="143"/>
                  </a:lnTo>
                  <a:lnTo>
                    <a:pt x="27" y="146"/>
                  </a:lnTo>
                  <a:lnTo>
                    <a:pt x="28" y="147"/>
                  </a:lnTo>
                  <a:lnTo>
                    <a:pt x="29" y="148"/>
                  </a:lnTo>
                  <a:lnTo>
                    <a:pt x="31" y="150"/>
                  </a:lnTo>
                  <a:lnTo>
                    <a:pt x="32" y="152"/>
                  </a:lnTo>
                  <a:lnTo>
                    <a:pt x="33" y="154"/>
                  </a:lnTo>
                  <a:lnTo>
                    <a:pt x="33" y="155"/>
                  </a:lnTo>
                  <a:lnTo>
                    <a:pt x="33" y="158"/>
                  </a:lnTo>
                  <a:lnTo>
                    <a:pt x="33" y="159"/>
                  </a:lnTo>
                  <a:lnTo>
                    <a:pt x="33" y="162"/>
                  </a:lnTo>
                  <a:lnTo>
                    <a:pt x="31" y="164"/>
                  </a:lnTo>
                  <a:lnTo>
                    <a:pt x="29" y="167"/>
                  </a:lnTo>
                  <a:lnTo>
                    <a:pt x="27" y="169"/>
                  </a:lnTo>
                  <a:lnTo>
                    <a:pt x="23" y="172"/>
                  </a:lnTo>
                  <a:lnTo>
                    <a:pt x="21" y="173"/>
                  </a:lnTo>
                  <a:lnTo>
                    <a:pt x="18" y="173"/>
                  </a:lnTo>
                  <a:lnTo>
                    <a:pt x="15" y="172"/>
                  </a:lnTo>
                  <a:lnTo>
                    <a:pt x="12" y="169"/>
                  </a:lnTo>
                  <a:lnTo>
                    <a:pt x="12" y="170"/>
                  </a:lnTo>
                  <a:lnTo>
                    <a:pt x="12" y="172"/>
                  </a:lnTo>
                  <a:lnTo>
                    <a:pt x="12" y="173"/>
                  </a:lnTo>
                  <a:lnTo>
                    <a:pt x="12" y="174"/>
                  </a:lnTo>
                  <a:lnTo>
                    <a:pt x="11" y="175"/>
                  </a:lnTo>
                  <a:lnTo>
                    <a:pt x="11" y="176"/>
                  </a:lnTo>
                  <a:lnTo>
                    <a:pt x="10" y="176"/>
                  </a:lnTo>
                  <a:lnTo>
                    <a:pt x="10" y="178"/>
                  </a:lnTo>
                  <a:lnTo>
                    <a:pt x="8" y="178"/>
                  </a:lnTo>
                  <a:lnTo>
                    <a:pt x="3" y="173"/>
                  </a:lnTo>
                  <a:lnTo>
                    <a:pt x="3" y="169"/>
                  </a:lnTo>
                  <a:lnTo>
                    <a:pt x="5" y="165"/>
                  </a:lnTo>
                  <a:lnTo>
                    <a:pt x="6" y="163"/>
                  </a:lnTo>
                  <a:lnTo>
                    <a:pt x="7" y="162"/>
                  </a:lnTo>
                  <a:lnTo>
                    <a:pt x="8" y="162"/>
                  </a:lnTo>
                  <a:lnTo>
                    <a:pt x="11" y="160"/>
                  </a:lnTo>
                  <a:lnTo>
                    <a:pt x="12" y="159"/>
                  </a:lnTo>
                  <a:lnTo>
                    <a:pt x="15" y="158"/>
                  </a:lnTo>
                  <a:lnTo>
                    <a:pt x="16" y="157"/>
                  </a:lnTo>
                  <a:lnTo>
                    <a:pt x="18" y="154"/>
                  </a:lnTo>
                  <a:lnTo>
                    <a:pt x="8" y="158"/>
                  </a:lnTo>
                  <a:lnTo>
                    <a:pt x="6" y="159"/>
                  </a:lnTo>
                  <a:lnTo>
                    <a:pt x="5" y="162"/>
                  </a:lnTo>
                  <a:lnTo>
                    <a:pt x="2" y="165"/>
                  </a:lnTo>
                  <a:lnTo>
                    <a:pt x="1" y="168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0" y="180"/>
                  </a:lnTo>
                  <a:lnTo>
                    <a:pt x="1" y="185"/>
                  </a:lnTo>
                  <a:lnTo>
                    <a:pt x="2" y="189"/>
                  </a:lnTo>
                  <a:lnTo>
                    <a:pt x="3" y="193"/>
                  </a:lnTo>
                  <a:lnTo>
                    <a:pt x="2" y="186"/>
                  </a:lnTo>
                  <a:lnTo>
                    <a:pt x="2" y="183"/>
                  </a:lnTo>
                  <a:lnTo>
                    <a:pt x="3" y="180"/>
                  </a:lnTo>
                  <a:lnTo>
                    <a:pt x="6" y="180"/>
                  </a:lnTo>
                  <a:lnTo>
                    <a:pt x="8" y="180"/>
                  </a:lnTo>
                  <a:lnTo>
                    <a:pt x="12" y="181"/>
                  </a:lnTo>
                  <a:lnTo>
                    <a:pt x="15" y="181"/>
                  </a:lnTo>
                  <a:lnTo>
                    <a:pt x="17" y="180"/>
                  </a:lnTo>
                  <a:lnTo>
                    <a:pt x="19" y="178"/>
                  </a:lnTo>
                  <a:lnTo>
                    <a:pt x="21" y="173"/>
                  </a:lnTo>
                  <a:close/>
                  <a:moveTo>
                    <a:pt x="68" y="330"/>
                  </a:moveTo>
                  <a:lnTo>
                    <a:pt x="68" y="317"/>
                  </a:lnTo>
                  <a:lnTo>
                    <a:pt x="74" y="336"/>
                  </a:lnTo>
                  <a:lnTo>
                    <a:pt x="63" y="330"/>
                  </a:lnTo>
                  <a:lnTo>
                    <a:pt x="68" y="330"/>
                  </a:lnTo>
                  <a:close/>
                  <a:moveTo>
                    <a:pt x="59" y="258"/>
                  </a:moveTo>
                  <a:lnTo>
                    <a:pt x="57" y="270"/>
                  </a:lnTo>
                  <a:lnTo>
                    <a:pt x="53" y="273"/>
                  </a:lnTo>
                  <a:lnTo>
                    <a:pt x="59" y="258"/>
                  </a:lnTo>
                  <a:close/>
                  <a:moveTo>
                    <a:pt x="50" y="296"/>
                  </a:moveTo>
                  <a:lnTo>
                    <a:pt x="59" y="300"/>
                  </a:lnTo>
                  <a:lnTo>
                    <a:pt x="58" y="303"/>
                  </a:lnTo>
                  <a:lnTo>
                    <a:pt x="57" y="304"/>
                  </a:lnTo>
                  <a:lnTo>
                    <a:pt x="57" y="306"/>
                  </a:lnTo>
                  <a:lnTo>
                    <a:pt x="55" y="309"/>
                  </a:lnTo>
                  <a:lnTo>
                    <a:pt x="55" y="313"/>
                  </a:lnTo>
                  <a:lnTo>
                    <a:pt x="54" y="314"/>
                  </a:lnTo>
                  <a:lnTo>
                    <a:pt x="53" y="316"/>
                  </a:lnTo>
                  <a:lnTo>
                    <a:pt x="52" y="319"/>
                  </a:lnTo>
                  <a:lnTo>
                    <a:pt x="50" y="320"/>
                  </a:lnTo>
                  <a:lnTo>
                    <a:pt x="48" y="321"/>
                  </a:lnTo>
                  <a:lnTo>
                    <a:pt x="50" y="319"/>
                  </a:lnTo>
                  <a:lnTo>
                    <a:pt x="52" y="316"/>
                  </a:lnTo>
                  <a:lnTo>
                    <a:pt x="53" y="314"/>
                  </a:lnTo>
                  <a:lnTo>
                    <a:pt x="54" y="311"/>
                  </a:lnTo>
                  <a:lnTo>
                    <a:pt x="54" y="309"/>
                  </a:lnTo>
                  <a:lnTo>
                    <a:pt x="55" y="305"/>
                  </a:lnTo>
                  <a:lnTo>
                    <a:pt x="54" y="303"/>
                  </a:lnTo>
                  <a:lnTo>
                    <a:pt x="54" y="300"/>
                  </a:lnTo>
                  <a:lnTo>
                    <a:pt x="52" y="299"/>
                  </a:lnTo>
                  <a:lnTo>
                    <a:pt x="50" y="296"/>
                  </a:lnTo>
                  <a:close/>
                  <a:moveTo>
                    <a:pt x="44" y="207"/>
                  </a:moveTo>
                  <a:lnTo>
                    <a:pt x="45" y="207"/>
                  </a:lnTo>
                  <a:lnTo>
                    <a:pt x="47" y="207"/>
                  </a:lnTo>
                  <a:lnTo>
                    <a:pt x="48" y="207"/>
                  </a:lnTo>
                  <a:lnTo>
                    <a:pt x="49" y="207"/>
                  </a:lnTo>
                  <a:lnTo>
                    <a:pt x="50" y="209"/>
                  </a:lnTo>
                  <a:lnTo>
                    <a:pt x="52" y="209"/>
                  </a:lnTo>
                  <a:lnTo>
                    <a:pt x="53" y="210"/>
                  </a:lnTo>
                  <a:lnTo>
                    <a:pt x="53" y="211"/>
                  </a:lnTo>
                  <a:lnTo>
                    <a:pt x="52" y="211"/>
                  </a:lnTo>
                  <a:lnTo>
                    <a:pt x="50" y="211"/>
                  </a:lnTo>
                  <a:lnTo>
                    <a:pt x="49" y="211"/>
                  </a:lnTo>
                  <a:lnTo>
                    <a:pt x="48" y="211"/>
                  </a:lnTo>
                  <a:lnTo>
                    <a:pt x="47" y="211"/>
                  </a:lnTo>
                  <a:lnTo>
                    <a:pt x="45" y="212"/>
                  </a:lnTo>
                  <a:lnTo>
                    <a:pt x="44" y="214"/>
                  </a:lnTo>
                  <a:lnTo>
                    <a:pt x="44" y="207"/>
                  </a:lnTo>
                  <a:close/>
                  <a:moveTo>
                    <a:pt x="59" y="122"/>
                  </a:moveTo>
                  <a:lnTo>
                    <a:pt x="48" y="131"/>
                  </a:lnTo>
                  <a:lnTo>
                    <a:pt x="50" y="128"/>
                  </a:lnTo>
                  <a:lnTo>
                    <a:pt x="50" y="126"/>
                  </a:lnTo>
                  <a:lnTo>
                    <a:pt x="49" y="125"/>
                  </a:lnTo>
                  <a:lnTo>
                    <a:pt x="48" y="123"/>
                  </a:lnTo>
                  <a:lnTo>
                    <a:pt x="47" y="122"/>
                  </a:lnTo>
                  <a:lnTo>
                    <a:pt x="45" y="120"/>
                  </a:lnTo>
                  <a:lnTo>
                    <a:pt x="44" y="118"/>
                  </a:lnTo>
                  <a:lnTo>
                    <a:pt x="44" y="116"/>
                  </a:lnTo>
                  <a:lnTo>
                    <a:pt x="47" y="113"/>
                  </a:lnTo>
                  <a:lnTo>
                    <a:pt x="50" y="110"/>
                  </a:lnTo>
                  <a:lnTo>
                    <a:pt x="57" y="116"/>
                  </a:lnTo>
                  <a:lnTo>
                    <a:pt x="55" y="116"/>
                  </a:lnTo>
                  <a:lnTo>
                    <a:pt x="54" y="116"/>
                  </a:lnTo>
                  <a:lnTo>
                    <a:pt x="53" y="116"/>
                  </a:lnTo>
                  <a:lnTo>
                    <a:pt x="52" y="116"/>
                  </a:lnTo>
                  <a:lnTo>
                    <a:pt x="50" y="116"/>
                  </a:lnTo>
                  <a:lnTo>
                    <a:pt x="49" y="116"/>
                  </a:lnTo>
                  <a:lnTo>
                    <a:pt x="49" y="117"/>
                  </a:lnTo>
                  <a:lnTo>
                    <a:pt x="48" y="117"/>
                  </a:lnTo>
                  <a:lnTo>
                    <a:pt x="48" y="118"/>
                  </a:lnTo>
                  <a:lnTo>
                    <a:pt x="48" y="120"/>
                  </a:lnTo>
                  <a:lnTo>
                    <a:pt x="49" y="121"/>
                  </a:lnTo>
                  <a:lnTo>
                    <a:pt x="50" y="122"/>
                  </a:lnTo>
                  <a:lnTo>
                    <a:pt x="52" y="122"/>
                  </a:lnTo>
                  <a:lnTo>
                    <a:pt x="53" y="122"/>
                  </a:lnTo>
                  <a:lnTo>
                    <a:pt x="54" y="122"/>
                  </a:lnTo>
                  <a:lnTo>
                    <a:pt x="55" y="122"/>
                  </a:lnTo>
                  <a:lnTo>
                    <a:pt x="57" y="122"/>
                  </a:lnTo>
                  <a:lnTo>
                    <a:pt x="58" y="122"/>
                  </a:lnTo>
                  <a:lnTo>
                    <a:pt x="59" y="122"/>
                  </a:lnTo>
                  <a:close/>
                  <a:moveTo>
                    <a:pt x="44" y="44"/>
                  </a:moveTo>
                  <a:lnTo>
                    <a:pt x="47" y="47"/>
                  </a:lnTo>
                  <a:lnTo>
                    <a:pt x="49" y="48"/>
                  </a:lnTo>
                  <a:lnTo>
                    <a:pt x="50" y="50"/>
                  </a:lnTo>
                  <a:lnTo>
                    <a:pt x="52" y="52"/>
                  </a:lnTo>
                  <a:lnTo>
                    <a:pt x="53" y="54"/>
                  </a:lnTo>
                  <a:lnTo>
                    <a:pt x="53" y="55"/>
                  </a:lnTo>
                  <a:lnTo>
                    <a:pt x="53" y="56"/>
                  </a:lnTo>
                  <a:lnTo>
                    <a:pt x="53" y="59"/>
                  </a:lnTo>
                  <a:lnTo>
                    <a:pt x="53" y="60"/>
                  </a:lnTo>
                  <a:lnTo>
                    <a:pt x="53" y="61"/>
                  </a:lnTo>
                  <a:lnTo>
                    <a:pt x="53" y="63"/>
                  </a:lnTo>
                  <a:lnTo>
                    <a:pt x="52" y="63"/>
                  </a:lnTo>
                  <a:lnTo>
                    <a:pt x="52" y="64"/>
                  </a:lnTo>
                  <a:lnTo>
                    <a:pt x="50" y="65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9" y="70"/>
                  </a:lnTo>
                  <a:lnTo>
                    <a:pt x="49" y="71"/>
                  </a:lnTo>
                  <a:lnTo>
                    <a:pt x="48" y="73"/>
                  </a:lnTo>
                  <a:lnTo>
                    <a:pt x="48" y="74"/>
                  </a:lnTo>
                  <a:lnTo>
                    <a:pt x="48" y="76"/>
                  </a:lnTo>
                  <a:lnTo>
                    <a:pt x="48" y="77"/>
                  </a:lnTo>
                  <a:lnTo>
                    <a:pt x="49" y="77"/>
                  </a:lnTo>
                  <a:lnTo>
                    <a:pt x="49" y="79"/>
                  </a:lnTo>
                  <a:lnTo>
                    <a:pt x="50" y="79"/>
                  </a:lnTo>
                  <a:lnTo>
                    <a:pt x="50" y="80"/>
                  </a:lnTo>
                  <a:lnTo>
                    <a:pt x="49" y="81"/>
                  </a:lnTo>
                  <a:lnTo>
                    <a:pt x="50" y="81"/>
                  </a:lnTo>
                  <a:lnTo>
                    <a:pt x="50" y="82"/>
                  </a:lnTo>
                  <a:lnTo>
                    <a:pt x="52" y="82"/>
                  </a:lnTo>
                  <a:lnTo>
                    <a:pt x="52" y="84"/>
                  </a:lnTo>
                  <a:lnTo>
                    <a:pt x="53" y="85"/>
                  </a:lnTo>
                  <a:lnTo>
                    <a:pt x="54" y="86"/>
                  </a:lnTo>
                  <a:lnTo>
                    <a:pt x="54" y="87"/>
                  </a:lnTo>
                  <a:lnTo>
                    <a:pt x="55" y="87"/>
                  </a:lnTo>
                  <a:lnTo>
                    <a:pt x="57" y="89"/>
                  </a:lnTo>
                  <a:lnTo>
                    <a:pt x="53" y="89"/>
                  </a:lnTo>
                  <a:lnTo>
                    <a:pt x="52" y="89"/>
                  </a:lnTo>
                  <a:lnTo>
                    <a:pt x="49" y="89"/>
                  </a:lnTo>
                  <a:lnTo>
                    <a:pt x="49" y="87"/>
                  </a:lnTo>
                  <a:lnTo>
                    <a:pt x="48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9" y="84"/>
                  </a:lnTo>
                  <a:lnTo>
                    <a:pt x="49" y="82"/>
                  </a:lnTo>
                  <a:lnTo>
                    <a:pt x="49" y="81"/>
                  </a:lnTo>
                  <a:lnTo>
                    <a:pt x="49" y="80"/>
                  </a:lnTo>
                  <a:lnTo>
                    <a:pt x="49" y="79"/>
                  </a:lnTo>
                  <a:lnTo>
                    <a:pt x="49" y="77"/>
                  </a:lnTo>
                  <a:lnTo>
                    <a:pt x="48" y="77"/>
                  </a:lnTo>
                  <a:lnTo>
                    <a:pt x="47" y="77"/>
                  </a:lnTo>
                  <a:lnTo>
                    <a:pt x="45" y="77"/>
                  </a:lnTo>
                  <a:lnTo>
                    <a:pt x="44" y="77"/>
                  </a:lnTo>
                  <a:lnTo>
                    <a:pt x="43" y="77"/>
                  </a:lnTo>
                  <a:lnTo>
                    <a:pt x="42" y="77"/>
                  </a:lnTo>
                  <a:lnTo>
                    <a:pt x="42" y="75"/>
                  </a:lnTo>
                  <a:lnTo>
                    <a:pt x="42" y="74"/>
                  </a:lnTo>
                  <a:lnTo>
                    <a:pt x="42" y="71"/>
                  </a:lnTo>
                  <a:lnTo>
                    <a:pt x="43" y="70"/>
                  </a:lnTo>
                  <a:lnTo>
                    <a:pt x="44" y="68"/>
                  </a:lnTo>
                  <a:lnTo>
                    <a:pt x="45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2" y="63"/>
                  </a:lnTo>
                  <a:lnTo>
                    <a:pt x="52" y="61"/>
                  </a:lnTo>
                  <a:lnTo>
                    <a:pt x="53" y="61"/>
                  </a:lnTo>
                  <a:lnTo>
                    <a:pt x="44" y="44"/>
                  </a:lnTo>
                  <a:close/>
                  <a:moveTo>
                    <a:pt x="38" y="273"/>
                  </a:moveTo>
                  <a:lnTo>
                    <a:pt x="36" y="273"/>
                  </a:lnTo>
                  <a:lnTo>
                    <a:pt x="36" y="269"/>
                  </a:lnTo>
                  <a:lnTo>
                    <a:pt x="33" y="267"/>
                  </a:lnTo>
                  <a:lnTo>
                    <a:pt x="36" y="264"/>
                  </a:lnTo>
                  <a:lnTo>
                    <a:pt x="36" y="269"/>
                  </a:lnTo>
                  <a:lnTo>
                    <a:pt x="38" y="2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88" name="Freeform 236"/>
            <p:cNvSpPr>
              <a:spLocks/>
            </p:cNvSpPr>
            <p:nvPr/>
          </p:nvSpPr>
          <p:spPr bwMode="auto">
            <a:xfrm>
              <a:off x="2465" y="1382"/>
              <a:ext cx="1" cy="2"/>
            </a:xfrm>
            <a:custGeom>
              <a:avLst/>
              <a:gdLst>
                <a:gd name="T0" fmla="*/ 1 w 4"/>
                <a:gd name="T1" fmla="*/ 2 h 4"/>
                <a:gd name="T2" fmla="*/ 1 w 4"/>
                <a:gd name="T3" fmla="*/ 2 h 4"/>
                <a:gd name="T4" fmla="*/ 1 w 4"/>
                <a:gd name="T5" fmla="*/ 2 h 4"/>
                <a:gd name="T6" fmla="*/ 1 w 4"/>
                <a:gd name="T7" fmla="*/ 2 h 4"/>
                <a:gd name="T8" fmla="*/ 1 w 4"/>
                <a:gd name="T9" fmla="*/ 2 h 4"/>
                <a:gd name="T10" fmla="*/ 1 w 4"/>
                <a:gd name="T11" fmla="*/ 2 h 4"/>
                <a:gd name="T12" fmla="*/ 1 w 4"/>
                <a:gd name="T13" fmla="*/ 2 h 4"/>
                <a:gd name="T14" fmla="*/ 1 w 4"/>
                <a:gd name="T15" fmla="*/ 2 h 4"/>
                <a:gd name="T16" fmla="*/ 1 w 4"/>
                <a:gd name="T17" fmla="*/ 2 h 4"/>
                <a:gd name="T18" fmla="*/ 1 w 4"/>
                <a:gd name="T19" fmla="*/ 2 h 4"/>
                <a:gd name="T20" fmla="*/ 1 w 4"/>
                <a:gd name="T21" fmla="*/ 1 h 4"/>
                <a:gd name="T22" fmla="*/ 1 w 4"/>
                <a:gd name="T23" fmla="*/ 1 h 4"/>
                <a:gd name="T24" fmla="*/ 1 w 4"/>
                <a:gd name="T25" fmla="*/ 1 h 4"/>
                <a:gd name="T26" fmla="*/ 1 w 4"/>
                <a:gd name="T27" fmla="*/ 1 h 4"/>
                <a:gd name="T28" fmla="*/ 1 w 4"/>
                <a:gd name="T29" fmla="*/ 1 h 4"/>
                <a:gd name="T30" fmla="*/ 0 w 4"/>
                <a:gd name="T31" fmla="*/ 1 h 4"/>
                <a:gd name="T32" fmla="*/ 0 w 4"/>
                <a:gd name="T33" fmla="*/ 0 h 4"/>
                <a:gd name="T34" fmla="*/ 0 w 4"/>
                <a:gd name="T35" fmla="*/ 0 h 4"/>
                <a:gd name="T36" fmla="*/ 0 w 4"/>
                <a:gd name="T37" fmla="*/ 0 h 4"/>
                <a:gd name="T38" fmla="*/ 0 w 4"/>
                <a:gd name="T39" fmla="*/ 0 h 4"/>
                <a:gd name="T40" fmla="*/ 0 w 4"/>
                <a:gd name="T41" fmla="*/ 0 h 4"/>
                <a:gd name="T42" fmla="*/ 1 w 4"/>
                <a:gd name="T43" fmla="*/ 2 h 4"/>
                <a:gd name="T44" fmla="*/ 1 w 4"/>
                <a:gd name="T45" fmla="*/ 2 h 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89" name="Freeform 237"/>
            <p:cNvSpPr>
              <a:spLocks/>
            </p:cNvSpPr>
            <p:nvPr/>
          </p:nvSpPr>
          <p:spPr bwMode="auto">
            <a:xfrm>
              <a:off x="2473" y="1477"/>
              <a:ext cx="3" cy="1"/>
            </a:xfrm>
            <a:custGeom>
              <a:avLst/>
              <a:gdLst>
                <a:gd name="T0" fmla="*/ 3 w 5"/>
                <a:gd name="T1" fmla="*/ 0 h 2"/>
                <a:gd name="T2" fmla="*/ 0 w 5"/>
                <a:gd name="T3" fmla="*/ 1 h 2"/>
                <a:gd name="T4" fmla="*/ 0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2 w 5"/>
                <a:gd name="T15" fmla="*/ 1 h 2"/>
                <a:gd name="T16" fmla="*/ 2 w 5"/>
                <a:gd name="T17" fmla="*/ 1 h 2"/>
                <a:gd name="T18" fmla="*/ 2 w 5"/>
                <a:gd name="T19" fmla="*/ 1 h 2"/>
                <a:gd name="T20" fmla="*/ 3 w 5"/>
                <a:gd name="T21" fmla="*/ 1 h 2"/>
                <a:gd name="T22" fmla="*/ 3 w 5"/>
                <a:gd name="T23" fmla="*/ 0 h 2"/>
                <a:gd name="T24" fmla="*/ 3 w 5"/>
                <a:gd name="T25" fmla="*/ 0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90" name="Freeform 238"/>
            <p:cNvSpPr>
              <a:spLocks/>
            </p:cNvSpPr>
            <p:nvPr/>
          </p:nvSpPr>
          <p:spPr bwMode="auto">
            <a:xfrm>
              <a:off x="2466" y="1318"/>
              <a:ext cx="1" cy="3"/>
            </a:xfrm>
            <a:custGeom>
              <a:avLst/>
              <a:gdLst>
                <a:gd name="T0" fmla="*/ 1 w 1"/>
                <a:gd name="T1" fmla="*/ 3 h 6"/>
                <a:gd name="T2" fmla="*/ 1 w 1"/>
                <a:gd name="T3" fmla="*/ 0 h 6"/>
                <a:gd name="T4" fmla="*/ 1 w 1"/>
                <a:gd name="T5" fmla="*/ 1 h 6"/>
                <a:gd name="T6" fmla="*/ 0 w 1"/>
                <a:gd name="T7" fmla="*/ 1 h 6"/>
                <a:gd name="T8" fmla="*/ 0 w 1"/>
                <a:gd name="T9" fmla="*/ 1 h 6"/>
                <a:gd name="T10" fmla="*/ 0 w 1"/>
                <a:gd name="T11" fmla="*/ 2 h 6"/>
                <a:gd name="T12" fmla="*/ 0 w 1"/>
                <a:gd name="T13" fmla="*/ 2 h 6"/>
                <a:gd name="T14" fmla="*/ 0 w 1"/>
                <a:gd name="T15" fmla="*/ 2 h 6"/>
                <a:gd name="T16" fmla="*/ 0 w 1"/>
                <a:gd name="T17" fmla="*/ 3 h 6"/>
                <a:gd name="T18" fmla="*/ 0 w 1"/>
                <a:gd name="T19" fmla="*/ 3 h 6"/>
                <a:gd name="T20" fmla="*/ 1 w 1"/>
                <a:gd name="T21" fmla="*/ 3 h 6"/>
                <a:gd name="T22" fmla="*/ 1 w 1"/>
                <a:gd name="T23" fmla="*/ 3 h 6"/>
                <a:gd name="T24" fmla="*/ 1 w 1"/>
                <a:gd name="T25" fmla="*/ 3 h 6"/>
                <a:gd name="T26" fmla="*/ 1 w 1"/>
                <a:gd name="T27" fmla="*/ 3 h 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6">
                  <a:moveTo>
                    <a:pt x="1" y="5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91" name="Freeform 239"/>
            <p:cNvSpPr>
              <a:spLocks/>
            </p:cNvSpPr>
            <p:nvPr/>
          </p:nvSpPr>
          <p:spPr bwMode="auto">
            <a:xfrm>
              <a:off x="2465" y="1431"/>
              <a:ext cx="1" cy="1"/>
            </a:xfrm>
            <a:custGeom>
              <a:avLst/>
              <a:gdLst>
                <a:gd name="T0" fmla="*/ 0 w 3"/>
                <a:gd name="T1" fmla="*/ 0 h 1"/>
                <a:gd name="T2" fmla="*/ 1 w 3"/>
                <a:gd name="T3" fmla="*/ 1 h 1"/>
                <a:gd name="T4" fmla="*/ 1 w 3"/>
                <a:gd name="T5" fmla="*/ 1 h 1"/>
                <a:gd name="T6" fmla="*/ 0 w 3"/>
                <a:gd name="T7" fmla="*/ 0 h 1"/>
                <a:gd name="T8" fmla="*/ 0 w 3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92" name="Freeform 240"/>
            <p:cNvSpPr>
              <a:spLocks/>
            </p:cNvSpPr>
            <p:nvPr/>
          </p:nvSpPr>
          <p:spPr bwMode="auto">
            <a:xfrm>
              <a:off x="2463" y="143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1 h 1"/>
                <a:gd name="T14" fmla="*/ 0 w 1"/>
                <a:gd name="T15" fmla="*/ 1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0 w 1"/>
                <a:gd name="T27" fmla="*/ 0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93" name="Freeform 241"/>
            <p:cNvSpPr>
              <a:spLocks/>
            </p:cNvSpPr>
            <p:nvPr/>
          </p:nvSpPr>
          <p:spPr bwMode="auto">
            <a:xfrm>
              <a:off x="2457" y="1411"/>
              <a:ext cx="1" cy="3"/>
            </a:xfrm>
            <a:custGeom>
              <a:avLst/>
              <a:gdLst>
                <a:gd name="T0" fmla="*/ 1 w 3"/>
                <a:gd name="T1" fmla="*/ 3 h 6"/>
                <a:gd name="T2" fmla="*/ 1 w 3"/>
                <a:gd name="T3" fmla="*/ 3 h 6"/>
                <a:gd name="T4" fmla="*/ 1 w 3"/>
                <a:gd name="T5" fmla="*/ 3 h 6"/>
                <a:gd name="T6" fmla="*/ 1 w 3"/>
                <a:gd name="T7" fmla="*/ 2 h 6"/>
                <a:gd name="T8" fmla="*/ 1 w 3"/>
                <a:gd name="T9" fmla="*/ 2 h 6"/>
                <a:gd name="T10" fmla="*/ 1 w 3"/>
                <a:gd name="T11" fmla="*/ 1 h 6"/>
                <a:gd name="T12" fmla="*/ 0 w 3"/>
                <a:gd name="T13" fmla="*/ 1 h 6"/>
                <a:gd name="T14" fmla="*/ 0 w 3"/>
                <a:gd name="T15" fmla="*/ 1 h 6"/>
                <a:gd name="T16" fmla="*/ 0 w 3"/>
                <a:gd name="T17" fmla="*/ 1 h 6"/>
                <a:gd name="T18" fmla="*/ 0 w 3"/>
                <a:gd name="T19" fmla="*/ 0 h 6"/>
                <a:gd name="T20" fmla="*/ 0 w 3"/>
                <a:gd name="T21" fmla="*/ 0 h 6"/>
                <a:gd name="T22" fmla="*/ 0 w 3"/>
                <a:gd name="T23" fmla="*/ 0 h 6"/>
                <a:gd name="T24" fmla="*/ 0 w 3"/>
                <a:gd name="T25" fmla="*/ 1 h 6"/>
                <a:gd name="T26" fmla="*/ 0 w 3"/>
                <a:gd name="T27" fmla="*/ 1 h 6"/>
                <a:gd name="T28" fmla="*/ 0 w 3"/>
                <a:gd name="T29" fmla="*/ 1 h 6"/>
                <a:gd name="T30" fmla="*/ 0 w 3"/>
                <a:gd name="T31" fmla="*/ 2 h 6"/>
                <a:gd name="T32" fmla="*/ 0 w 3"/>
                <a:gd name="T33" fmla="*/ 2 h 6"/>
                <a:gd name="T34" fmla="*/ 1 w 3"/>
                <a:gd name="T35" fmla="*/ 3 h 6"/>
                <a:gd name="T36" fmla="*/ 1 w 3"/>
                <a:gd name="T37" fmla="*/ 3 h 6"/>
                <a:gd name="T38" fmla="*/ 1 w 3"/>
                <a:gd name="T39" fmla="*/ 3 h 6"/>
                <a:gd name="T40" fmla="*/ 1 w 3"/>
                <a:gd name="T41" fmla="*/ 3 h 6"/>
                <a:gd name="T42" fmla="*/ 1 w 3"/>
                <a:gd name="T43" fmla="*/ 3 h 6"/>
                <a:gd name="T44" fmla="*/ 1 w 3"/>
                <a:gd name="T45" fmla="*/ 3 h 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" h="6">
                  <a:moveTo>
                    <a:pt x="2" y="5"/>
                  </a:moveTo>
                  <a:lnTo>
                    <a:pt x="3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6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94" name="Freeform 242"/>
            <p:cNvSpPr>
              <a:spLocks/>
            </p:cNvSpPr>
            <p:nvPr/>
          </p:nvSpPr>
          <p:spPr bwMode="auto">
            <a:xfrm>
              <a:off x="2462" y="1436"/>
              <a:ext cx="1" cy="1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1 h 3"/>
                <a:gd name="T4" fmla="*/ 1 w 4"/>
                <a:gd name="T5" fmla="*/ 0 h 3"/>
                <a:gd name="T6" fmla="*/ 1 w 4"/>
                <a:gd name="T7" fmla="*/ 0 h 3"/>
                <a:gd name="T8" fmla="*/ 1 w 4"/>
                <a:gd name="T9" fmla="*/ 0 h 3"/>
                <a:gd name="T10" fmla="*/ 1 w 4"/>
                <a:gd name="T11" fmla="*/ 0 h 3"/>
                <a:gd name="T12" fmla="*/ 1 w 4"/>
                <a:gd name="T13" fmla="*/ 0 h 3"/>
                <a:gd name="T14" fmla="*/ 1 w 4"/>
                <a:gd name="T15" fmla="*/ 0 h 3"/>
                <a:gd name="T16" fmla="*/ 1 w 4"/>
                <a:gd name="T17" fmla="*/ 0 h 3"/>
                <a:gd name="T18" fmla="*/ 0 w 4"/>
                <a:gd name="T19" fmla="*/ 0 h 3"/>
                <a:gd name="T20" fmla="*/ 0 w 4"/>
                <a:gd name="T21" fmla="*/ 0 h 3"/>
                <a:gd name="T22" fmla="*/ 0 w 4"/>
                <a:gd name="T23" fmla="*/ 0 h 3"/>
                <a:gd name="T24" fmla="*/ 0 w 4"/>
                <a:gd name="T25" fmla="*/ 0 h 3"/>
                <a:gd name="T26" fmla="*/ 0 w 4"/>
                <a:gd name="T27" fmla="*/ 0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3" y="3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95" name="Freeform 243"/>
            <p:cNvSpPr>
              <a:spLocks/>
            </p:cNvSpPr>
            <p:nvPr/>
          </p:nvSpPr>
          <p:spPr bwMode="auto">
            <a:xfrm>
              <a:off x="2481" y="1343"/>
              <a:ext cx="1" cy="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1 h 2"/>
                <a:gd name="T16" fmla="*/ 0 w 1"/>
                <a:gd name="T17" fmla="*/ 1 h 2"/>
                <a:gd name="T18" fmla="*/ 0 w 1"/>
                <a:gd name="T19" fmla="*/ 1 h 2"/>
                <a:gd name="T20" fmla="*/ 0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1 h 2"/>
                <a:gd name="T28" fmla="*/ 0 w 1"/>
                <a:gd name="T29" fmla="*/ 1 h 2"/>
                <a:gd name="T30" fmla="*/ 0 w 1"/>
                <a:gd name="T31" fmla="*/ 1 h 2"/>
                <a:gd name="T32" fmla="*/ 1 w 1"/>
                <a:gd name="T33" fmla="*/ 1 h 2"/>
                <a:gd name="T34" fmla="*/ 1 w 1"/>
                <a:gd name="T35" fmla="*/ 1 h 2"/>
                <a:gd name="T36" fmla="*/ 1 w 1"/>
                <a:gd name="T37" fmla="*/ 1 h 2"/>
                <a:gd name="T38" fmla="*/ 1 w 1"/>
                <a:gd name="T39" fmla="*/ 1 h 2"/>
                <a:gd name="T40" fmla="*/ 1 w 1"/>
                <a:gd name="T41" fmla="*/ 1 h 2"/>
                <a:gd name="T42" fmla="*/ 1 w 1"/>
                <a:gd name="T43" fmla="*/ 1 h 2"/>
                <a:gd name="T44" fmla="*/ 1 w 1"/>
                <a:gd name="T45" fmla="*/ 1 h 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96" name="Freeform 244"/>
            <p:cNvSpPr>
              <a:spLocks/>
            </p:cNvSpPr>
            <p:nvPr/>
          </p:nvSpPr>
          <p:spPr bwMode="auto">
            <a:xfrm>
              <a:off x="2476" y="1343"/>
              <a:ext cx="5" cy="8"/>
            </a:xfrm>
            <a:custGeom>
              <a:avLst/>
              <a:gdLst>
                <a:gd name="T0" fmla="*/ 0 w 10"/>
                <a:gd name="T1" fmla="*/ 8 h 14"/>
                <a:gd name="T2" fmla="*/ 1 w 10"/>
                <a:gd name="T3" fmla="*/ 8 h 14"/>
                <a:gd name="T4" fmla="*/ 1 w 10"/>
                <a:gd name="T5" fmla="*/ 8 h 14"/>
                <a:gd name="T6" fmla="*/ 1 w 10"/>
                <a:gd name="T7" fmla="*/ 8 h 14"/>
                <a:gd name="T8" fmla="*/ 2 w 10"/>
                <a:gd name="T9" fmla="*/ 8 h 14"/>
                <a:gd name="T10" fmla="*/ 2 w 10"/>
                <a:gd name="T11" fmla="*/ 8 h 14"/>
                <a:gd name="T12" fmla="*/ 3 w 10"/>
                <a:gd name="T13" fmla="*/ 8 h 14"/>
                <a:gd name="T14" fmla="*/ 3 w 10"/>
                <a:gd name="T15" fmla="*/ 8 h 14"/>
                <a:gd name="T16" fmla="*/ 3 w 10"/>
                <a:gd name="T17" fmla="*/ 8 h 14"/>
                <a:gd name="T18" fmla="*/ 3 w 10"/>
                <a:gd name="T19" fmla="*/ 8 h 14"/>
                <a:gd name="T20" fmla="*/ 3 w 10"/>
                <a:gd name="T21" fmla="*/ 8 h 14"/>
                <a:gd name="T22" fmla="*/ 3 w 10"/>
                <a:gd name="T23" fmla="*/ 7 h 14"/>
                <a:gd name="T24" fmla="*/ 3 w 10"/>
                <a:gd name="T25" fmla="*/ 6 h 14"/>
                <a:gd name="T26" fmla="*/ 3 w 10"/>
                <a:gd name="T27" fmla="*/ 6 h 14"/>
                <a:gd name="T28" fmla="*/ 4 w 10"/>
                <a:gd name="T29" fmla="*/ 5 h 14"/>
                <a:gd name="T30" fmla="*/ 4 w 10"/>
                <a:gd name="T31" fmla="*/ 4 h 14"/>
                <a:gd name="T32" fmla="*/ 4 w 10"/>
                <a:gd name="T33" fmla="*/ 3 h 14"/>
                <a:gd name="T34" fmla="*/ 4 w 10"/>
                <a:gd name="T35" fmla="*/ 2 h 14"/>
                <a:gd name="T36" fmla="*/ 4 w 10"/>
                <a:gd name="T37" fmla="*/ 1 h 14"/>
                <a:gd name="T38" fmla="*/ 5 w 10"/>
                <a:gd name="T39" fmla="*/ 1 h 14"/>
                <a:gd name="T40" fmla="*/ 5 w 10"/>
                <a:gd name="T41" fmla="*/ 0 h 14"/>
                <a:gd name="T42" fmla="*/ 4 w 10"/>
                <a:gd name="T43" fmla="*/ 1 h 14"/>
                <a:gd name="T44" fmla="*/ 4 w 10"/>
                <a:gd name="T45" fmla="*/ 1 h 14"/>
                <a:gd name="T46" fmla="*/ 3 w 10"/>
                <a:gd name="T47" fmla="*/ 1 h 14"/>
                <a:gd name="T48" fmla="*/ 2 w 10"/>
                <a:gd name="T49" fmla="*/ 2 h 14"/>
                <a:gd name="T50" fmla="*/ 1 w 10"/>
                <a:gd name="T51" fmla="*/ 3 h 14"/>
                <a:gd name="T52" fmla="*/ 1 w 10"/>
                <a:gd name="T53" fmla="*/ 4 h 14"/>
                <a:gd name="T54" fmla="*/ 0 w 10"/>
                <a:gd name="T55" fmla="*/ 5 h 14"/>
                <a:gd name="T56" fmla="*/ 0 w 10"/>
                <a:gd name="T57" fmla="*/ 6 h 14"/>
                <a:gd name="T58" fmla="*/ 0 w 10"/>
                <a:gd name="T59" fmla="*/ 7 h 14"/>
                <a:gd name="T60" fmla="*/ 0 w 10"/>
                <a:gd name="T61" fmla="*/ 8 h 14"/>
                <a:gd name="T62" fmla="*/ 0 w 10"/>
                <a:gd name="T63" fmla="*/ 8 h 1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0" h="14">
                  <a:moveTo>
                    <a:pt x="0" y="14"/>
                  </a:moveTo>
                  <a:lnTo>
                    <a:pt x="1" y="14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8" y="3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97" name="Freeform 245"/>
            <p:cNvSpPr>
              <a:spLocks/>
            </p:cNvSpPr>
            <p:nvPr/>
          </p:nvSpPr>
          <p:spPr bwMode="auto">
            <a:xfrm>
              <a:off x="2479" y="1350"/>
              <a:ext cx="2" cy="3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1 h 5"/>
                <a:gd name="T4" fmla="*/ 1 w 2"/>
                <a:gd name="T5" fmla="*/ 1 h 5"/>
                <a:gd name="T6" fmla="*/ 1 w 2"/>
                <a:gd name="T7" fmla="*/ 2 h 5"/>
                <a:gd name="T8" fmla="*/ 1 w 2"/>
                <a:gd name="T9" fmla="*/ 2 h 5"/>
                <a:gd name="T10" fmla="*/ 1 w 2"/>
                <a:gd name="T11" fmla="*/ 2 h 5"/>
                <a:gd name="T12" fmla="*/ 1 w 2"/>
                <a:gd name="T13" fmla="*/ 2 h 5"/>
                <a:gd name="T14" fmla="*/ 1 w 2"/>
                <a:gd name="T15" fmla="*/ 2 h 5"/>
                <a:gd name="T16" fmla="*/ 1 w 2"/>
                <a:gd name="T17" fmla="*/ 2 h 5"/>
                <a:gd name="T18" fmla="*/ 1 w 2"/>
                <a:gd name="T19" fmla="*/ 2 h 5"/>
                <a:gd name="T20" fmla="*/ 1 w 2"/>
                <a:gd name="T21" fmla="*/ 3 h 5"/>
                <a:gd name="T22" fmla="*/ 2 w 2"/>
                <a:gd name="T23" fmla="*/ 2 h 5"/>
                <a:gd name="T24" fmla="*/ 2 w 2"/>
                <a:gd name="T25" fmla="*/ 2 h 5"/>
                <a:gd name="T26" fmla="*/ 2 w 2"/>
                <a:gd name="T27" fmla="*/ 2 h 5"/>
                <a:gd name="T28" fmla="*/ 2 w 2"/>
                <a:gd name="T29" fmla="*/ 2 h 5"/>
                <a:gd name="T30" fmla="*/ 1 w 2"/>
                <a:gd name="T31" fmla="*/ 2 h 5"/>
                <a:gd name="T32" fmla="*/ 1 w 2"/>
                <a:gd name="T33" fmla="*/ 2 h 5"/>
                <a:gd name="T34" fmla="*/ 1 w 2"/>
                <a:gd name="T35" fmla="*/ 1 h 5"/>
                <a:gd name="T36" fmla="*/ 1 w 2"/>
                <a:gd name="T37" fmla="*/ 1 h 5"/>
                <a:gd name="T38" fmla="*/ 1 w 2"/>
                <a:gd name="T39" fmla="*/ 1 h 5"/>
                <a:gd name="T40" fmla="*/ 0 w 2"/>
                <a:gd name="T41" fmla="*/ 1 h 5"/>
                <a:gd name="T42" fmla="*/ 0 w 2"/>
                <a:gd name="T43" fmla="*/ 1 h 5"/>
                <a:gd name="T44" fmla="*/ 0 w 2"/>
                <a:gd name="T45" fmla="*/ 0 h 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98" name="Freeform 246"/>
            <p:cNvSpPr>
              <a:spLocks/>
            </p:cNvSpPr>
            <p:nvPr/>
          </p:nvSpPr>
          <p:spPr bwMode="auto">
            <a:xfrm>
              <a:off x="2477" y="1334"/>
              <a:ext cx="5" cy="9"/>
            </a:xfrm>
            <a:custGeom>
              <a:avLst/>
              <a:gdLst>
                <a:gd name="T0" fmla="*/ 0 w 10"/>
                <a:gd name="T1" fmla="*/ 0 h 17"/>
                <a:gd name="T2" fmla="*/ 5 w 10"/>
                <a:gd name="T3" fmla="*/ 9 h 17"/>
                <a:gd name="T4" fmla="*/ 5 w 10"/>
                <a:gd name="T5" fmla="*/ 8 h 17"/>
                <a:gd name="T6" fmla="*/ 5 w 10"/>
                <a:gd name="T7" fmla="*/ 8 h 17"/>
                <a:gd name="T8" fmla="*/ 5 w 10"/>
                <a:gd name="T9" fmla="*/ 6 h 17"/>
                <a:gd name="T10" fmla="*/ 5 w 10"/>
                <a:gd name="T11" fmla="*/ 6 h 17"/>
                <a:gd name="T12" fmla="*/ 5 w 10"/>
                <a:gd name="T13" fmla="*/ 5 h 17"/>
                <a:gd name="T14" fmla="*/ 5 w 10"/>
                <a:gd name="T15" fmla="*/ 4 h 17"/>
                <a:gd name="T16" fmla="*/ 4 w 10"/>
                <a:gd name="T17" fmla="*/ 3 h 17"/>
                <a:gd name="T18" fmla="*/ 3 w 10"/>
                <a:gd name="T19" fmla="*/ 2 h 17"/>
                <a:gd name="T20" fmla="*/ 2 w 10"/>
                <a:gd name="T21" fmla="*/ 2 h 17"/>
                <a:gd name="T22" fmla="*/ 1 w 10"/>
                <a:gd name="T23" fmla="*/ 0 h 17"/>
                <a:gd name="T24" fmla="*/ 1 w 10"/>
                <a:gd name="T25" fmla="*/ 0 h 17"/>
                <a:gd name="T26" fmla="*/ 0 w 10"/>
                <a:gd name="T27" fmla="*/ 0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" h="17">
                  <a:moveTo>
                    <a:pt x="0" y="0"/>
                  </a:moveTo>
                  <a:lnTo>
                    <a:pt x="10" y="17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6" y="4"/>
                  </a:lnTo>
                  <a:lnTo>
                    <a:pt x="4" y="3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499" name="Freeform 247"/>
            <p:cNvSpPr>
              <a:spLocks/>
            </p:cNvSpPr>
            <p:nvPr/>
          </p:nvSpPr>
          <p:spPr bwMode="auto">
            <a:xfrm>
              <a:off x="2479" y="1353"/>
              <a:ext cx="5" cy="3"/>
            </a:xfrm>
            <a:custGeom>
              <a:avLst/>
              <a:gdLst>
                <a:gd name="T0" fmla="*/ 5 w 9"/>
                <a:gd name="T1" fmla="*/ 3 h 8"/>
                <a:gd name="T2" fmla="*/ 4 w 9"/>
                <a:gd name="T3" fmla="*/ 2 h 8"/>
                <a:gd name="T4" fmla="*/ 3 w 9"/>
                <a:gd name="T5" fmla="*/ 2 h 8"/>
                <a:gd name="T6" fmla="*/ 3 w 9"/>
                <a:gd name="T7" fmla="*/ 2 h 8"/>
                <a:gd name="T8" fmla="*/ 3 w 9"/>
                <a:gd name="T9" fmla="*/ 2 h 8"/>
                <a:gd name="T10" fmla="*/ 3 w 9"/>
                <a:gd name="T11" fmla="*/ 2 h 8"/>
                <a:gd name="T12" fmla="*/ 2 w 9"/>
                <a:gd name="T13" fmla="*/ 1 h 8"/>
                <a:gd name="T14" fmla="*/ 2 w 9"/>
                <a:gd name="T15" fmla="*/ 0 h 8"/>
                <a:gd name="T16" fmla="*/ 1 w 9"/>
                <a:gd name="T17" fmla="*/ 0 h 8"/>
                <a:gd name="T18" fmla="*/ 1 w 9"/>
                <a:gd name="T19" fmla="*/ 0 h 8"/>
                <a:gd name="T20" fmla="*/ 1 w 9"/>
                <a:gd name="T21" fmla="*/ 0 h 8"/>
                <a:gd name="T22" fmla="*/ 1 w 9"/>
                <a:gd name="T23" fmla="*/ 0 h 8"/>
                <a:gd name="T24" fmla="*/ 1 w 9"/>
                <a:gd name="T25" fmla="*/ 1 h 8"/>
                <a:gd name="T26" fmla="*/ 0 w 9"/>
                <a:gd name="T27" fmla="*/ 2 h 8"/>
                <a:gd name="T28" fmla="*/ 0 w 9"/>
                <a:gd name="T29" fmla="*/ 2 h 8"/>
                <a:gd name="T30" fmla="*/ 0 w 9"/>
                <a:gd name="T31" fmla="*/ 2 h 8"/>
                <a:gd name="T32" fmla="*/ 1 w 9"/>
                <a:gd name="T33" fmla="*/ 2 h 8"/>
                <a:gd name="T34" fmla="*/ 1 w 9"/>
                <a:gd name="T35" fmla="*/ 3 h 8"/>
                <a:gd name="T36" fmla="*/ 2 w 9"/>
                <a:gd name="T37" fmla="*/ 3 h 8"/>
                <a:gd name="T38" fmla="*/ 3 w 9"/>
                <a:gd name="T39" fmla="*/ 3 h 8"/>
                <a:gd name="T40" fmla="*/ 5 w 9"/>
                <a:gd name="T41" fmla="*/ 3 h 8"/>
                <a:gd name="T42" fmla="*/ 5 w 9"/>
                <a:gd name="T43" fmla="*/ 3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" h="8">
                  <a:moveTo>
                    <a:pt x="9" y="8"/>
                  </a:move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5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9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00" name="Freeform 248"/>
            <p:cNvSpPr>
              <a:spLocks/>
            </p:cNvSpPr>
            <p:nvPr/>
          </p:nvSpPr>
          <p:spPr bwMode="auto">
            <a:xfrm>
              <a:off x="2344" y="1346"/>
              <a:ext cx="10" cy="57"/>
            </a:xfrm>
            <a:custGeom>
              <a:avLst/>
              <a:gdLst>
                <a:gd name="T0" fmla="*/ 6 w 21"/>
                <a:gd name="T1" fmla="*/ 26 h 112"/>
                <a:gd name="T2" fmla="*/ 6 w 21"/>
                <a:gd name="T3" fmla="*/ 26 h 112"/>
                <a:gd name="T4" fmla="*/ 5 w 21"/>
                <a:gd name="T5" fmla="*/ 24 h 112"/>
                <a:gd name="T6" fmla="*/ 5 w 21"/>
                <a:gd name="T7" fmla="*/ 22 h 112"/>
                <a:gd name="T8" fmla="*/ 4 w 21"/>
                <a:gd name="T9" fmla="*/ 19 h 112"/>
                <a:gd name="T10" fmla="*/ 3 w 21"/>
                <a:gd name="T11" fmla="*/ 16 h 112"/>
                <a:gd name="T12" fmla="*/ 3 w 21"/>
                <a:gd name="T13" fmla="*/ 13 h 112"/>
                <a:gd name="T14" fmla="*/ 3 w 21"/>
                <a:gd name="T15" fmla="*/ 9 h 112"/>
                <a:gd name="T16" fmla="*/ 2 w 21"/>
                <a:gd name="T17" fmla="*/ 6 h 112"/>
                <a:gd name="T18" fmla="*/ 1 w 21"/>
                <a:gd name="T19" fmla="*/ 3 h 112"/>
                <a:gd name="T20" fmla="*/ 0 w 21"/>
                <a:gd name="T21" fmla="*/ 0 h 112"/>
                <a:gd name="T22" fmla="*/ 10 w 21"/>
                <a:gd name="T23" fmla="*/ 57 h 112"/>
                <a:gd name="T24" fmla="*/ 9 w 21"/>
                <a:gd name="T25" fmla="*/ 54 h 112"/>
                <a:gd name="T26" fmla="*/ 9 w 21"/>
                <a:gd name="T27" fmla="*/ 51 h 112"/>
                <a:gd name="T28" fmla="*/ 9 w 21"/>
                <a:gd name="T29" fmla="*/ 48 h 112"/>
                <a:gd name="T30" fmla="*/ 8 w 21"/>
                <a:gd name="T31" fmla="*/ 45 h 112"/>
                <a:gd name="T32" fmla="*/ 8 w 21"/>
                <a:gd name="T33" fmla="*/ 41 h 112"/>
                <a:gd name="T34" fmla="*/ 7 w 21"/>
                <a:gd name="T35" fmla="*/ 38 h 112"/>
                <a:gd name="T36" fmla="*/ 7 w 21"/>
                <a:gd name="T37" fmla="*/ 35 h 112"/>
                <a:gd name="T38" fmla="*/ 6 w 21"/>
                <a:gd name="T39" fmla="*/ 33 h 112"/>
                <a:gd name="T40" fmla="*/ 6 w 21"/>
                <a:gd name="T41" fmla="*/ 30 h 112"/>
                <a:gd name="T42" fmla="*/ 7 w 21"/>
                <a:gd name="T43" fmla="*/ 27 h 112"/>
                <a:gd name="T44" fmla="*/ 7 w 21"/>
                <a:gd name="T45" fmla="*/ 27 h 112"/>
                <a:gd name="T46" fmla="*/ 6 w 21"/>
                <a:gd name="T47" fmla="*/ 26 h 11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" h="112">
                  <a:moveTo>
                    <a:pt x="13" y="52"/>
                  </a:moveTo>
                  <a:lnTo>
                    <a:pt x="12" y="51"/>
                  </a:lnTo>
                  <a:lnTo>
                    <a:pt x="11" y="48"/>
                  </a:lnTo>
                  <a:lnTo>
                    <a:pt x="10" y="43"/>
                  </a:lnTo>
                  <a:lnTo>
                    <a:pt x="8" y="37"/>
                  </a:lnTo>
                  <a:lnTo>
                    <a:pt x="7" y="31"/>
                  </a:lnTo>
                  <a:lnTo>
                    <a:pt x="7" y="25"/>
                  </a:lnTo>
                  <a:lnTo>
                    <a:pt x="6" y="17"/>
                  </a:lnTo>
                  <a:lnTo>
                    <a:pt x="5" y="11"/>
                  </a:lnTo>
                  <a:lnTo>
                    <a:pt x="2" y="5"/>
                  </a:lnTo>
                  <a:lnTo>
                    <a:pt x="0" y="0"/>
                  </a:lnTo>
                  <a:lnTo>
                    <a:pt x="21" y="112"/>
                  </a:lnTo>
                  <a:lnTo>
                    <a:pt x="19" y="106"/>
                  </a:lnTo>
                  <a:lnTo>
                    <a:pt x="18" y="100"/>
                  </a:lnTo>
                  <a:lnTo>
                    <a:pt x="18" y="94"/>
                  </a:lnTo>
                  <a:lnTo>
                    <a:pt x="17" y="88"/>
                  </a:lnTo>
                  <a:lnTo>
                    <a:pt x="16" y="81"/>
                  </a:lnTo>
                  <a:lnTo>
                    <a:pt x="15" y="75"/>
                  </a:lnTo>
                  <a:lnTo>
                    <a:pt x="15" y="69"/>
                  </a:lnTo>
                  <a:lnTo>
                    <a:pt x="13" y="64"/>
                  </a:lnTo>
                  <a:lnTo>
                    <a:pt x="13" y="58"/>
                  </a:lnTo>
                  <a:lnTo>
                    <a:pt x="15" y="53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01" name="Freeform 249"/>
            <p:cNvSpPr>
              <a:spLocks/>
            </p:cNvSpPr>
            <p:nvPr/>
          </p:nvSpPr>
          <p:spPr bwMode="auto">
            <a:xfrm>
              <a:off x="2805" y="1360"/>
              <a:ext cx="3" cy="10"/>
            </a:xfrm>
            <a:custGeom>
              <a:avLst/>
              <a:gdLst>
                <a:gd name="T0" fmla="*/ 2 w 8"/>
                <a:gd name="T1" fmla="*/ 10 h 20"/>
                <a:gd name="T2" fmla="*/ 3 w 8"/>
                <a:gd name="T3" fmla="*/ 0 h 20"/>
                <a:gd name="T4" fmla="*/ 3 w 8"/>
                <a:gd name="T5" fmla="*/ 1 h 20"/>
                <a:gd name="T6" fmla="*/ 2 w 8"/>
                <a:gd name="T7" fmla="*/ 2 h 20"/>
                <a:gd name="T8" fmla="*/ 2 w 8"/>
                <a:gd name="T9" fmla="*/ 3 h 20"/>
                <a:gd name="T10" fmla="*/ 1 w 8"/>
                <a:gd name="T11" fmla="*/ 3 h 20"/>
                <a:gd name="T12" fmla="*/ 1 w 8"/>
                <a:gd name="T13" fmla="*/ 4 h 20"/>
                <a:gd name="T14" fmla="*/ 1 w 8"/>
                <a:gd name="T15" fmla="*/ 5 h 20"/>
                <a:gd name="T16" fmla="*/ 0 w 8"/>
                <a:gd name="T17" fmla="*/ 6 h 20"/>
                <a:gd name="T18" fmla="*/ 1 w 8"/>
                <a:gd name="T19" fmla="*/ 7 h 20"/>
                <a:gd name="T20" fmla="*/ 1 w 8"/>
                <a:gd name="T21" fmla="*/ 8 h 20"/>
                <a:gd name="T22" fmla="*/ 2 w 8"/>
                <a:gd name="T23" fmla="*/ 10 h 20"/>
                <a:gd name="T24" fmla="*/ 2 w 8"/>
                <a:gd name="T25" fmla="*/ 10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" h="20">
                  <a:moveTo>
                    <a:pt x="4" y="20"/>
                  </a:moveTo>
                  <a:lnTo>
                    <a:pt x="8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02" name="Freeform 250"/>
            <p:cNvSpPr>
              <a:spLocks/>
            </p:cNvSpPr>
            <p:nvPr/>
          </p:nvSpPr>
          <p:spPr bwMode="auto">
            <a:xfrm>
              <a:off x="2808" y="1355"/>
              <a:ext cx="1" cy="5"/>
            </a:xfrm>
            <a:custGeom>
              <a:avLst/>
              <a:gdLst>
                <a:gd name="T0" fmla="*/ 1 w 1"/>
                <a:gd name="T1" fmla="*/ 0 h 10"/>
                <a:gd name="T2" fmla="*/ 0 w 1"/>
                <a:gd name="T3" fmla="*/ 5 h 10"/>
                <a:gd name="T4" fmla="*/ 0 w 1"/>
                <a:gd name="T5" fmla="*/ 5 h 10"/>
                <a:gd name="T6" fmla="*/ 0 w 1"/>
                <a:gd name="T7" fmla="*/ 4 h 10"/>
                <a:gd name="T8" fmla="*/ 0 w 1"/>
                <a:gd name="T9" fmla="*/ 4 h 10"/>
                <a:gd name="T10" fmla="*/ 1 w 1"/>
                <a:gd name="T11" fmla="*/ 3 h 10"/>
                <a:gd name="T12" fmla="*/ 1 w 1"/>
                <a:gd name="T13" fmla="*/ 3 h 10"/>
                <a:gd name="T14" fmla="*/ 1 w 1"/>
                <a:gd name="T15" fmla="*/ 3 h 10"/>
                <a:gd name="T16" fmla="*/ 1 w 1"/>
                <a:gd name="T17" fmla="*/ 2 h 10"/>
                <a:gd name="T18" fmla="*/ 1 w 1"/>
                <a:gd name="T19" fmla="*/ 2 h 10"/>
                <a:gd name="T20" fmla="*/ 1 w 1"/>
                <a:gd name="T21" fmla="*/ 1 h 10"/>
                <a:gd name="T22" fmla="*/ 1 w 1"/>
                <a:gd name="T23" fmla="*/ 0 h 10"/>
                <a:gd name="T24" fmla="*/ 1 w 1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" h="10">
                  <a:moveTo>
                    <a:pt x="1" y="0"/>
                  </a:move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03" name="Freeform 251"/>
            <p:cNvSpPr>
              <a:spLocks/>
            </p:cNvSpPr>
            <p:nvPr/>
          </p:nvSpPr>
          <p:spPr bwMode="auto">
            <a:xfrm>
              <a:off x="2478" y="1367"/>
              <a:ext cx="7" cy="10"/>
            </a:xfrm>
            <a:custGeom>
              <a:avLst/>
              <a:gdLst>
                <a:gd name="T0" fmla="*/ 1 w 15"/>
                <a:gd name="T1" fmla="*/ 4 h 21"/>
                <a:gd name="T2" fmla="*/ 2 w 15"/>
                <a:gd name="T3" fmla="*/ 3 h 21"/>
                <a:gd name="T4" fmla="*/ 2 w 15"/>
                <a:gd name="T5" fmla="*/ 3 h 21"/>
                <a:gd name="T6" fmla="*/ 2 w 15"/>
                <a:gd name="T7" fmla="*/ 3 h 21"/>
                <a:gd name="T8" fmla="*/ 3 w 15"/>
                <a:gd name="T9" fmla="*/ 3 h 21"/>
                <a:gd name="T10" fmla="*/ 4 w 15"/>
                <a:gd name="T11" fmla="*/ 3 h 21"/>
                <a:gd name="T12" fmla="*/ 4 w 15"/>
                <a:gd name="T13" fmla="*/ 3 h 21"/>
                <a:gd name="T14" fmla="*/ 4 w 15"/>
                <a:gd name="T15" fmla="*/ 3 h 21"/>
                <a:gd name="T16" fmla="*/ 5 w 15"/>
                <a:gd name="T17" fmla="*/ 3 h 21"/>
                <a:gd name="T18" fmla="*/ 5 w 15"/>
                <a:gd name="T19" fmla="*/ 3 h 21"/>
                <a:gd name="T20" fmla="*/ 6 w 15"/>
                <a:gd name="T21" fmla="*/ 3 h 21"/>
                <a:gd name="T22" fmla="*/ 3 w 15"/>
                <a:gd name="T23" fmla="*/ 0 h 21"/>
                <a:gd name="T24" fmla="*/ 1 w 15"/>
                <a:gd name="T25" fmla="*/ 1 h 21"/>
                <a:gd name="T26" fmla="*/ 0 w 15"/>
                <a:gd name="T27" fmla="*/ 3 h 21"/>
                <a:gd name="T28" fmla="*/ 0 w 15"/>
                <a:gd name="T29" fmla="*/ 4 h 21"/>
                <a:gd name="T30" fmla="*/ 0 w 15"/>
                <a:gd name="T31" fmla="*/ 5 h 21"/>
                <a:gd name="T32" fmla="*/ 1 w 15"/>
                <a:gd name="T33" fmla="*/ 6 h 21"/>
                <a:gd name="T34" fmla="*/ 2 w 15"/>
                <a:gd name="T35" fmla="*/ 6 h 21"/>
                <a:gd name="T36" fmla="*/ 2 w 15"/>
                <a:gd name="T37" fmla="*/ 7 h 21"/>
                <a:gd name="T38" fmla="*/ 3 w 15"/>
                <a:gd name="T39" fmla="*/ 8 h 21"/>
                <a:gd name="T40" fmla="*/ 3 w 15"/>
                <a:gd name="T41" fmla="*/ 9 h 21"/>
                <a:gd name="T42" fmla="*/ 2 w 15"/>
                <a:gd name="T43" fmla="*/ 10 h 21"/>
                <a:gd name="T44" fmla="*/ 7 w 15"/>
                <a:gd name="T45" fmla="*/ 6 h 21"/>
                <a:gd name="T46" fmla="*/ 7 w 15"/>
                <a:gd name="T47" fmla="*/ 6 h 21"/>
                <a:gd name="T48" fmla="*/ 6 w 15"/>
                <a:gd name="T49" fmla="*/ 6 h 21"/>
                <a:gd name="T50" fmla="*/ 5 w 15"/>
                <a:gd name="T51" fmla="*/ 6 h 21"/>
                <a:gd name="T52" fmla="*/ 5 w 15"/>
                <a:gd name="T53" fmla="*/ 6 h 21"/>
                <a:gd name="T54" fmla="*/ 4 w 15"/>
                <a:gd name="T55" fmla="*/ 6 h 21"/>
                <a:gd name="T56" fmla="*/ 4 w 15"/>
                <a:gd name="T57" fmla="*/ 6 h 21"/>
                <a:gd name="T58" fmla="*/ 3 w 15"/>
                <a:gd name="T59" fmla="*/ 6 h 21"/>
                <a:gd name="T60" fmla="*/ 2 w 15"/>
                <a:gd name="T61" fmla="*/ 5 h 21"/>
                <a:gd name="T62" fmla="*/ 2 w 15"/>
                <a:gd name="T63" fmla="*/ 5 h 21"/>
                <a:gd name="T64" fmla="*/ 2 w 15"/>
                <a:gd name="T65" fmla="*/ 4 h 21"/>
                <a:gd name="T66" fmla="*/ 2 w 15"/>
                <a:gd name="T67" fmla="*/ 4 h 21"/>
                <a:gd name="T68" fmla="*/ 1 w 15"/>
                <a:gd name="T69" fmla="*/ 4 h 2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5" h="21">
                  <a:moveTo>
                    <a:pt x="3" y="8"/>
                  </a:move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5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21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04" name="Freeform 252"/>
            <p:cNvSpPr>
              <a:spLocks/>
            </p:cNvSpPr>
            <p:nvPr/>
          </p:nvSpPr>
          <p:spPr bwMode="auto">
            <a:xfrm>
              <a:off x="2460" y="1370"/>
              <a:ext cx="7" cy="4"/>
            </a:xfrm>
            <a:custGeom>
              <a:avLst/>
              <a:gdLst>
                <a:gd name="T0" fmla="*/ 7 w 15"/>
                <a:gd name="T1" fmla="*/ 2 h 9"/>
                <a:gd name="T2" fmla="*/ 0 w 15"/>
                <a:gd name="T3" fmla="*/ 0 h 9"/>
                <a:gd name="T4" fmla="*/ 0 w 15"/>
                <a:gd name="T5" fmla="*/ 0 h 9"/>
                <a:gd name="T6" fmla="*/ 0 w 15"/>
                <a:gd name="T7" fmla="*/ 2 h 9"/>
                <a:gd name="T8" fmla="*/ 0 w 15"/>
                <a:gd name="T9" fmla="*/ 2 h 9"/>
                <a:gd name="T10" fmla="*/ 1 w 15"/>
                <a:gd name="T11" fmla="*/ 3 h 9"/>
                <a:gd name="T12" fmla="*/ 1 w 15"/>
                <a:gd name="T13" fmla="*/ 4 h 9"/>
                <a:gd name="T14" fmla="*/ 2 w 15"/>
                <a:gd name="T15" fmla="*/ 4 h 9"/>
                <a:gd name="T16" fmla="*/ 3 w 15"/>
                <a:gd name="T17" fmla="*/ 4 h 9"/>
                <a:gd name="T18" fmla="*/ 4 w 15"/>
                <a:gd name="T19" fmla="*/ 4 h 9"/>
                <a:gd name="T20" fmla="*/ 6 w 15"/>
                <a:gd name="T21" fmla="*/ 3 h 9"/>
                <a:gd name="T22" fmla="*/ 7 w 15"/>
                <a:gd name="T23" fmla="*/ 3 h 9"/>
                <a:gd name="T24" fmla="*/ 7 w 15"/>
                <a:gd name="T25" fmla="*/ 3 h 9"/>
                <a:gd name="T26" fmla="*/ 7 w 15"/>
                <a:gd name="T27" fmla="*/ 2 h 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" h="9">
                  <a:moveTo>
                    <a:pt x="15" y="5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05" name="Freeform 253"/>
            <p:cNvSpPr>
              <a:spLocks/>
            </p:cNvSpPr>
            <p:nvPr/>
          </p:nvSpPr>
          <p:spPr bwMode="auto">
            <a:xfrm>
              <a:off x="2723" y="1370"/>
              <a:ext cx="56" cy="33"/>
            </a:xfrm>
            <a:custGeom>
              <a:avLst/>
              <a:gdLst>
                <a:gd name="T0" fmla="*/ 55 w 113"/>
                <a:gd name="T1" fmla="*/ 27 h 65"/>
                <a:gd name="T2" fmla="*/ 55 w 113"/>
                <a:gd name="T3" fmla="*/ 24 h 65"/>
                <a:gd name="T4" fmla="*/ 56 w 113"/>
                <a:gd name="T5" fmla="*/ 22 h 65"/>
                <a:gd name="T6" fmla="*/ 56 w 113"/>
                <a:gd name="T7" fmla="*/ 21 h 65"/>
                <a:gd name="T8" fmla="*/ 56 w 113"/>
                <a:gd name="T9" fmla="*/ 19 h 65"/>
                <a:gd name="T10" fmla="*/ 55 w 113"/>
                <a:gd name="T11" fmla="*/ 17 h 65"/>
                <a:gd name="T12" fmla="*/ 55 w 113"/>
                <a:gd name="T13" fmla="*/ 15 h 65"/>
                <a:gd name="T14" fmla="*/ 54 w 113"/>
                <a:gd name="T15" fmla="*/ 13 h 65"/>
                <a:gd name="T16" fmla="*/ 54 w 113"/>
                <a:gd name="T17" fmla="*/ 11 h 65"/>
                <a:gd name="T18" fmla="*/ 54 w 113"/>
                <a:gd name="T19" fmla="*/ 9 h 65"/>
                <a:gd name="T20" fmla="*/ 54 w 113"/>
                <a:gd name="T21" fmla="*/ 8 h 65"/>
                <a:gd name="T22" fmla="*/ 50 w 113"/>
                <a:gd name="T23" fmla="*/ 9 h 65"/>
                <a:gd name="T24" fmla="*/ 47 w 113"/>
                <a:gd name="T25" fmla="*/ 10 h 65"/>
                <a:gd name="T26" fmla="*/ 46 w 113"/>
                <a:gd name="T27" fmla="*/ 13 h 65"/>
                <a:gd name="T28" fmla="*/ 44 w 113"/>
                <a:gd name="T29" fmla="*/ 15 h 65"/>
                <a:gd name="T30" fmla="*/ 42 w 113"/>
                <a:gd name="T31" fmla="*/ 18 h 65"/>
                <a:gd name="T32" fmla="*/ 41 w 113"/>
                <a:gd name="T33" fmla="*/ 21 h 65"/>
                <a:gd name="T34" fmla="*/ 39 w 113"/>
                <a:gd name="T35" fmla="*/ 24 h 65"/>
                <a:gd name="T36" fmla="*/ 37 w 113"/>
                <a:gd name="T37" fmla="*/ 26 h 65"/>
                <a:gd name="T38" fmla="*/ 35 w 113"/>
                <a:gd name="T39" fmla="*/ 27 h 65"/>
                <a:gd name="T40" fmla="*/ 33 w 113"/>
                <a:gd name="T41" fmla="*/ 29 h 65"/>
                <a:gd name="T42" fmla="*/ 32 w 113"/>
                <a:gd name="T43" fmla="*/ 28 h 65"/>
                <a:gd name="T44" fmla="*/ 31 w 113"/>
                <a:gd name="T45" fmla="*/ 27 h 65"/>
                <a:gd name="T46" fmla="*/ 31 w 113"/>
                <a:gd name="T47" fmla="*/ 27 h 65"/>
                <a:gd name="T48" fmla="*/ 31 w 113"/>
                <a:gd name="T49" fmla="*/ 26 h 65"/>
                <a:gd name="T50" fmla="*/ 30 w 113"/>
                <a:gd name="T51" fmla="*/ 26 h 65"/>
                <a:gd name="T52" fmla="*/ 30 w 113"/>
                <a:gd name="T53" fmla="*/ 24 h 65"/>
                <a:gd name="T54" fmla="*/ 30 w 113"/>
                <a:gd name="T55" fmla="*/ 24 h 65"/>
                <a:gd name="T56" fmla="*/ 30 w 113"/>
                <a:gd name="T57" fmla="*/ 23 h 65"/>
                <a:gd name="T58" fmla="*/ 31 w 113"/>
                <a:gd name="T59" fmla="*/ 23 h 65"/>
                <a:gd name="T60" fmla="*/ 31 w 113"/>
                <a:gd name="T61" fmla="*/ 22 h 65"/>
                <a:gd name="T62" fmla="*/ 33 w 113"/>
                <a:gd name="T63" fmla="*/ 22 h 65"/>
                <a:gd name="T64" fmla="*/ 33 w 113"/>
                <a:gd name="T65" fmla="*/ 19 h 65"/>
                <a:gd name="T66" fmla="*/ 31 w 113"/>
                <a:gd name="T67" fmla="*/ 16 h 65"/>
                <a:gd name="T68" fmla="*/ 29 w 113"/>
                <a:gd name="T69" fmla="*/ 13 h 65"/>
                <a:gd name="T70" fmla="*/ 26 w 113"/>
                <a:gd name="T71" fmla="*/ 10 h 65"/>
                <a:gd name="T72" fmla="*/ 23 w 113"/>
                <a:gd name="T73" fmla="*/ 8 h 65"/>
                <a:gd name="T74" fmla="*/ 20 w 113"/>
                <a:gd name="T75" fmla="*/ 6 h 65"/>
                <a:gd name="T76" fmla="*/ 16 w 113"/>
                <a:gd name="T77" fmla="*/ 4 h 65"/>
                <a:gd name="T78" fmla="*/ 13 w 113"/>
                <a:gd name="T79" fmla="*/ 3 h 65"/>
                <a:gd name="T80" fmla="*/ 9 w 113"/>
                <a:gd name="T81" fmla="*/ 1 h 65"/>
                <a:gd name="T82" fmla="*/ 5 w 113"/>
                <a:gd name="T83" fmla="*/ 1 h 65"/>
                <a:gd name="T84" fmla="*/ 2 w 113"/>
                <a:gd name="T85" fmla="*/ 0 h 65"/>
                <a:gd name="T86" fmla="*/ 0 w 113"/>
                <a:gd name="T87" fmla="*/ 33 h 65"/>
                <a:gd name="T88" fmla="*/ 5 w 113"/>
                <a:gd name="T89" fmla="*/ 33 h 65"/>
                <a:gd name="T90" fmla="*/ 10 w 113"/>
                <a:gd name="T91" fmla="*/ 33 h 65"/>
                <a:gd name="T92" fmla="*/ 16 w 113"/>
                <a:gd name="T93" fmla="*/ 33 h 65"/>
                <a:gd name="T94" fmla="*/ 22 w 113"/>
                <a:gd name="T95" fmla="*/ 33 h 65"/>
                <a:gd name="T96" fmla="*/ 28 w 113"/>
                <a:gd name="T97" fmla="*/ 32 h 65"/>
                <a:gd name="T98" fmla="*/ 33 w 113"/>
                <a:gd name="T99" fmla="*/ 32 h 65"/>
                <a:gd name="T100" fmla="*/ 39 w 113"/>
                <a:gd name="T101" fmla="*/ 31 h 65"/>
                <a:gd name="T102" fmla="*/ 44 w 113"/>
                <a:gd name="T103" fmla="*/ 30 h 65"/>
                <a:gd name="T104" fmla="*/ 50 w 113"/>
                <a:gd name="T105" fmla="*/ 29 h 65"/>
                <a:gd name="T106" fmla="*/ 55 w 113"/>
                <a:gd name="T107" fmla="*/ 27 h 65"/>
                <a:gd name="T108" fmla="*/ 55 w 113"/>
                <a:gd name="T109" fmla="*/ 27 h 6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3" h="65">
                  <a:moveTo>
                    <a:pt x="110" y="53"/>
                  </a:moveTo>
                  <a:lnTo>
                    <a:pt x="111" y="48"/>
                  </a:lnTo>
                  <a:lnTo>
                    <a:pt x="113" y="44"/>
                  </a:lnTo>
                  <a:lnTo>
                    <a:pt x="113" y="41"/>
                  </a:lnTo>
                  <a:lnTo>
                    <a:pt x="113" y="37"/>
                  </a:lnTo>
                  <a:lnTo>
                    <a:pt x="111" y="33"/>
                  </a:lnTo>
                  <a:lnTo>
                    <a:pt x="110" y="30"/>
                  </a:lnTo>
                  <a:lnTo>
                    <a:pt x="109" y="26"/>
                  </a:lnTo>
                  <a:lnTo>
                    <a:pt x="109" y="22"/>
                  </a:lnTo>
                  <a:lnTo>
                    <a:pt x="108" y="18"/>
                  </a:lnTo>
                  <a:lnTo>
                    <a:pt x="108" y="15"/>
                  </a:lnTo>
                  <a:lnTo>
                    <a:pt x="100" y="17"/>
                  </a:lnTo>
                  <a:lnTo>
                    <a:pt x="95" y="20"/>
                  </a:lnTo>
                  <a:lnTo>
                    <a:pt x="92" y="25"/>
                  </a:lnTo>
                  <a:lnTo>
                    <a:pt x="88" y="30"/>
                  </a:lnTo>
                  <a:lnTo>
                    <a:pt x="84" y="36"/>
                  </a:lnTo>
                  <a:lnTo>
                    <a:pt x="82" y="42"/>
                  </a:lnTo>
                  <a:lnTo>
                    <a:pt x="79" y="47"/>
                  </a:lnTo>
                  <a:lnTo>
                    <a:pt x="75" y="52"/>
                  </a:lnTo>
                  <a:lnTo>
                    <a:pt x="71" y="54"/>
                  </a:lnTo>
                  <a:lnTo>
                    <a:pt x="66" y="57"/>
                  </a:lnTo>
                  <a:lnTo>
                    <a:pt x="64" y="56"/>
                  </a:lnTo>
                  <a:lnTo>
                    <a:pt x="63" y="54"/>
                  </a:lnTo>
                  <a:lnTo>
                    <a:pt x="63" y="53"/>
                  </a:lnTo>
                  <a:lnTo>
                    <a:pt x="62" y="52"/>
                  </a:lnTo>
                  <a:lnTo>
                    <a:pt x="61" y="51"/>
                  </a:lnTo>
                  <a:lnTo>
                    <a:pt x="61" y="48"/>
                  </a:lnTo>
                  <a:lnTo>
                    <a:pt x="61" y="47"/>
                  </a:lnTo>
                  <a:lnTo>
                    <a:pt x="61" y="46"/>
                  </a:lnTo>
                  <a:lnTo>
                    <a:pt x="62" y="46"/>
                  </a:lnTo>
                  <a:lnTo>
                    <a:pt x="63" y="44"/>
                  </a:lnTo>
                  <a:lnTo>
                    <a:pt x="66" y="44"/>
                  </a:lnTo>
                  <a:lnTo>
                    <a:pt x="66" y="38"/>
                  </a:lnTo>
                  <a:lnTo>
                    <a:pt x="62" y="31"/>
                  </a:lnTo>
                  <a:lnTo>
                    <a:pt x="58" y="25"/>
                  </a:lnTo>
                  <a:lnTo>
                    <a:pt x="53" y="20"/>
                  </a:lnTo>
                  <a:lnTo>
                    <a:pt x="47" y="15"/>
                  </a:lnTo>
                  <a:lnTo>
                    <a:pt x="41" y="11"/>
                  </a:lnTo>
                  <a:lnTo>
                    <a:pt x="33" y="7"/>
                  </a:lnTo>
                  <a:lnTo>
                    <a:pt x="26" y="5"/>
                  </a:lnTo>
                  <a:lnTo>
                    <a:pt x="18" y="2"/>
                  </a:lnTo>
                  <a:lnTo>
                    <a:pt x="11" y="1"/>
                  </a:lnTo>
                  <a:lnTo>
                    <a:pt x="4" y="0"/>
                  </a:lnTo>
                  <a:lnTo>
                    <a:pt x="0" y="65"/>
                  </a:lnTo>
                  <a:lnTo>
                    <a:pt x="10" y="65"/>
                  </a:lnTo>
                  <a:lnTo>
                    <a:pt x="21" y="65"/>
                  </a:lnTo>
                  <a:lnTo>
                    <a:pt x="32" y="65"/>
                  </a:lnTo>
                  <a:lnTo>
                    <a:pt x="45" y="65"/>
                  </a:lnTo>
                  <a:lnTo>
                    <a:pt x="56" y="64"/>
                  </a:lnTo>
                  <a:lnTo>
                    <a:pt x="67" y="63"/>
                  </a:lnTo>
                  <a:lnTo>
                    <a:pt x="78" y="62"/>
                  </a:lnTo>
                  <a:lnTo>
                    <a:pt x="89" y="59"/>
                  </a:lnTo>
                  <a:lnTo>
                    <a:pt x="100" y="57"/>
                  </a:lnTo>
                  <a:lnTo>
                    <a:pt x="110" y="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06" name="Freeform 254"/>
            <p:cNvSpPr>
              <a:spLocks/>
            </p:cNvSpPr>
            <p:nvPr/>
          </p:nvSpPr>
          <p:spPr bwMode="auto">
            <a:xfrm>
              <a:off x="2803" y="1372"/>
              <a:ext cx="4" cy="12"/>
            </a:xfrm>
            <a:custGeom>
              <a:avLst/>
              <a:gdLst>
                <a:gd name="T0" fmla="*/ 4 w 6"/>
                <a:gd name="T1" fmla="*/ 0 h 22"/>
                <a:gd name="T2" fmla="*/ 1 w 6"/>
                <a:gd name="T3" fmla="*/ 1 h 22"/>
                <a:gd name="T4" fmla="*/ 0 w 6"/>
                <a:gd name="T5" fmla="*/ 12 h 22"/>
                <a:gd name="T6" fmla="*/ 1 w 6"/>
                <a:gd name="T7" fmla="*/ 12 h 22"/>
                <a:gd name="T8" fmla="*/ 4 w 6"/>
                <a:gd name="T9" fmla="*/ 1 h 22"/>
                <a:gd name="T10" fmla="*/ 4 w 6"/>
                <a:gd name="T11" fmla="*/ 1 h 22"/>
                <a:gd name="T12" fmla="*/ 4 w 6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22">
                  <a:moveTo>
                    <a:pt x="6" y="0"/>
                  </a:moveTo>
                  <a:lnTo>
                    <a:pt x="2" y="1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6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07" name="Freeform 255"/>
            <p:cNvSpPr>
              <a:spLocks/>
            </p:cNvSpPr>
            <p:nvPr/>
          </p:nvSpPr>
          <p:spPr bwMode="auto">
            <a:xfrm>
              <a:off x="2454" y="1379"/>
              <a:ext cx="3" cy="5"/>
            </a:xfrm>
            <a:custGeom>
              <a:avLst/>
              <a:gdLst>
                <a:gd name="T0" fmla="*/ 2 w 6"/>
                <a:gd name="T1" fmla="*/ 0 h 9"/>
                <a:gd name="T2" fmla="*/ 2 w 6"/>
                <a:gd name="T3" fmla="*/ 1 h 9"/>
                <a:gd name="T4" fmla="*/ 1 w 6"/>
                <a:gd name="T5" fmla="*/ 2 h 9"/>
                <a:gd name="T6" fmla="*/ 0 w 6"/>
                <a:gd name="T7" fmla="*/ 2 h 9"/>
                <a:gd name="T8" fmla="*/ 0 w 6"/>
                <a:gd name="T9" fmla="*/ 3 h 9"/>
                <a:gd name="T10" fmla="*/ 0 w 6"/>
                <a:gd name="T11" fmla="*/ 3 h 9"/>
                <a:gd name="T12" fmla="*/ 0 w 6"/>
                <a:gd name="T13" fmla="*/ 4 h 9"/>
                <a:gd name="T14" fmla="*/ 0 w 6"/>
                <a:gd name="T15" fmla="*/ 4 h 9"/>
                <a:gd name="T16" fmla="*/ 1 w 6"/>
                <a:gd name="T17" fmla="*/ 4 h 9"/>
                <a:gd name="T18" fmla="*/ 2 w 6"/>
                <a:gd name="T19" fmla="*/ 5 h 9"/>
                <a:gd name="T20" fmla="*/ 3 w 6"/>
                <a:gd name="T21" fmla="*/ 5 h 9"/>
                <a:gd name="T22" fmla="*/ 2 w 6"/>
                <a:gd name="T23" fmla="*/ 0 h 9"/>
                <a:gd name="T24" fmla="*/ 2 w 6"/>
                <a:gd name="T25" fmla="*/ 0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lnTo>
                    <a:pt x="3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4" y="9"/>
                  </a:lnTo>
                  <a:lnTo>
                    <a:pt x="6" y="9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08" name="Freeform 256"/>
            <p:cNvSpPr>
              <a:spLocks/>
            </p:cNvSpPr>
            <p:nvPr/>
          </p:nvSpPr>
          <p:spPr bwMode="auto">
            <a:xfrm>
              <a:off x="2454" y="1376"/>
              <a:ext cx="2" cy="3"/>
            </a:xfrm>
            <a:custGeom>
              <a:avLst/>
              <a:gdLst>
                <a:gd name="T0" fmla="*/ 0 w 4"/>
                <a:gd name="T1" fmla="*/ 0 h 6"/>
                <a:gd name="T2" fmla="*/ 2 w 4"/>
                <a:gd name="T3" fmla="*/ 3 h 6"/>
                <a:gd name="T4" fmla="*/ 2 w 4"/>
                <a:gd name="T5" fmla="*/ 3 h 6"/>
                <a:gd name="T6" fmla="*/ 2 w 4"/>
                <a:gd name="T7" fmla="*/ 3 h 6"/>
                <a:gd name="T8" fmla="*/ 2 w 4"/>
                <a:gd name="T9" fmla="*/ 2 h 6"/>
                <a:gd name="T10" fmla="*/ 2 w 4"/>
                <a:gd name="T11" fmla="*/ 2 h 6"/>
                <a:gd name="T12" fmla="*/ 2 w 4"/>
                <a:gd name="T13" fmla="*/ 2 h 6"/>
                <a:gd name="T14" fmla="*/ 2 w 4"/>
                <a:gd name="T15" fmla="*/ 2 h 6"/>
                <a:gd name="T16" fmla="*/ 2 w 4"/>
                <a:gd name="T17" fmla="*/ 1 h 6"/>
                <a:gd name="T18" fmla="*/ 1 w 4"/>
                <a:gd name="T19" fmla="*/ 1 h 6"/>
                <a:gd name="T20" fmla="*/ 1 w 4"/>
                <a:gd name="T21" fmla="*/ 0 h 6"/>
                <a:gd name="T22" fmla="*/ 0 w 4"/>
                <a:gd name="T23" fmla="*/ 0 h 6"/>
                <a:gd name="T24" fmla="*/ 0 w 4"/>
                <a:gd name="T25" fmla="*/ 0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09" name="Freeform 257"/>
            <p:cNvSpPr>
              <a:spLocks noEditPoints="1"/>
            </p:cNvSpPr>
            <p:nvPr/>
          </p:nvSpPr>
          <p:spPr bwMode="auto">
            <a:xfrm>
              <a:off x="2585" y="1388"/>
              <a:ext cx="10" cy="13"/>
            </a:xfrm>
            <a:custGeom>
              <a:avLst/>
              <a:gdLst>
                <a:gd name="T0" fmla="*/ 1 w 21"/>
                <a:gd name="T1" fmla="*/ 12 h 26"/>
                <a:gd name="T2" fmla="*/ 1 w 21"/>
                <a:gd name="T3" fmla="*/ 12 h 26"/>
                <a:gd name="T4" fmla="*/ 2 w 21"/>
                <a:gd name="T5" fmla="*/ 12 h 26"/>
                <a:gd name="T6" fmla="*/ 3 w 21"/>
                <a:gd name="T7" fmla="*/ 13 h 26"/>
                <a:gd name="T8" fmla="*/ 4 w 21"/>
                <a:gd name="T9" fmla="*/ 13 h 26"/>
                <a:gd name="T10" fmla="*/ 5 w 21"/>
                <a:gd name="T11" fmla="*/ 13 h 26"/>
                <a:gd name="T12" fmla="*/ 6 w 21"/>
                <a:gd name="T13" fmla="*/ 13 h 26"/>
                <a:gd name="T14" fmla="*/ 6 w 21"/>
                <a:gd name="T15" fmla="*/ 12 h 26"/>
                <a:gd name="T16" fmla="*/ 7 w 21"/>
                <a:gd name="T17" fmla="*/ 12 h 26"/>
                <a:gd name="T18" fmla="*/ 8 w 21"/>
                <a:gd name="T19" fmla="*/ 11 h 26"/>
                <a:gd name="T20" fmla="*/ 8 w 21"/>
                <a:gd name="T21" fmla="*/ 11 h 26"/>
                <a:gd name="T22" fmla="*/ 9 w 21"/>
                <a:gd name="T23" fmla="*/ 9 h 26"/>
                <a:gd name="T24" fmla="*/ 9 w 21"/>
                <a:gd name="T25" fmla="*/ 8 h 26"/>
                <a:gd name="T26" fmla="*/ 9 w 21"/>
                <a:gd name="T27" fmla="*/ 7 h 26"/>
                <a:gd name="T28" fmla="*/ 10 w 21"/>
                <a:gd name="T29" fmla="*/ 6 h 26"/>
                <a:gd name="T30" fmla="*/ 10 w 21"/>
                <a:gd name="T31" fmla="*/ 4 h 26"/>
                <a:gd name="T32" fmla="*/ 10 w 21"/>
                <a:gd name="T33" fmla="*/ 3 h 26"/>
                <a:gd name="T34" fmla="*/ 9 w 21"/>
                <a:gd name="T35" fmla="*/ 3 h 26"/>
                <a:gd name="T36" fmla="*/ 9 w 21"/>
                <a:gd name="T37" fmla="*/ 1 h 26"/>
                <a:gd name="T38" fmla="*/ 8 w 21"/>
                <a:gd name="T39" fmla="*/ 1 h 26"/>
                <a:gd name="T40" fmla="*/ 7 w 21"/>
                <a:gd name="T41" fmla="*/ 0 h 26"/>
                <a:gd name="T42" fmla="*/ 0 w 21"/>
                <a:gd name="T43" fmla="*/ 6 h 26"/>
                <a:gd name="T44" fmla="*/ 0 w 21"/>
                <a:gd name="T45" fmla="*/ 6 h 26"/>
                <a:gd name="T46" fmla="*/ 0 w 21"/>
                <a:gd name="T47" fmla="*/ 7 h 26"/>
                <a:gd name="T48" fmla="*/ 0 w 21"/>
                <a:gd name="T49" fmla="*/ 8 h 26"/>
                <a:gd name="T50" fmla="*/ 0 w 21"/>
                <a:gd name="T51" fmla="*/ 9 h 26"/>
                <a:gd name="T52" fmla="*/ 0 w 21"/>
                <a:gd name="T53" fmla="*/ 9 h 26"/>
                <a:gd name="T54" fmla="*/ 0 w 21"/>
                <a:gd name="T55" fmla="*/ 11 h 26"/>
                <a:gd name="T56" fmla="*/ 0 w 21"/>
                <a:gd name="T57" fmla="*/ 11 h 26"/>
                <a:gd name="T58" fmla="*/ 0 w 21"/>
                <a:gd name="T59" fmla="*/ 11 h 26"/>
                <a:gd name="T60" fmla="*/ 0 w 21"/>
                <a:gd name="T61" fmla="*/ 12 h 26"/>
                <a:gd name="T62" fmla="*/ 1 w 21"/>
                <a:gd name="T63" fmla="*/ 12 h 26"/>
                <a:gd name="T64" fmla="*/ 1 w 21"/>
                <a:gd name="T65" fmla="*/ 12 h 26"/>
                <a:gd name="T66" fmla="*/ 1 w 21"/>
                <a:gd name="T67" fmla="*/ 12 h 26"/>
                <a:gd name="T68" fmla="*/ 8 w 21"/>
                <a:gd name="T69" fmla="*/ 4 h 26"/>
                <a:gd name="T70" fmla="*/ 6 w 21"/>
                <a:gd name="T71" fmla="*/ 11 h 26"/>
                <a:gd name="T72" fmla="*/ 3 w 21"/>
                <a:gd name="T73" fmla="*/ 8 h 26"/>
                <a:gd name="T74" fmla="*/ 3 w 21"/>
                <a:gd name="T75" fmla="*/ 7 h 26"/>
                <a:gd name="T76" fmla="*/ 4 w 21"/>
                <a:gd name="T77" fmla="*/ 6 h 26"/>
                <a:gd name="T78" fmla="*/ 4 w 21"/>
                <a:gd name="T79" fmla="*/ 6 h 26"/>
                <a:gd name="T80" fmla="*/ 5 w 21"/>
                <a:gd name="T81" fmla="*/ 5 h 26"/>
                <a:gd name="T82" fmla="*/ 5 w 21"/>
                <a:gd name="T83" fmla="*/ 5 h 26"/>
                <a:gd name="T84" fmla="*/ 6 w 21"/>
                <a:gd name="T85" fmla="*/ 4 h 26"/>
                <a:gd name="T86" fmla="*/ 6 w 21"/>
                <a:gd name="T87" fmla="*/ 4 h 26"/>
                <a:gd name="T88" fmla="*/ 7 w 21"/>
                <a:gd name="T89" fmla="*/ 4 h 26"/>
                <a:gd name="T90" fmla="*/ 8 w 21"/>
                <a:gd name="T91" fmla="*/ 4 h 26"/>
                <a:gd name="T92" fmla="*/ 8 w 21"/>
                <a:gd name="T93" fmla="*/ 4 h 26"/>
                <a:gd name="T94" fmla="*/ 8 w 21"/>
                <a:gd name="T95" fmla="*/ 4 h 26"/>
                <a:gd name="T96" fmla="*/ 8 w 21"/>
                <a:gd name="T97" fmla="*/ 4 h 2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1" h="26">
                  <a:moveTo>
                    <a:pt x="2" y="23"/>
                  </a:moveTo>
                  <a:lnTo>
                    <a:pt x="3" y="24"/>
                  </a:lnTo>
                  <a:lnTo>
                    <a:pt x="5" y="24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10" y="26"/>
                  </a:lnTo>
                  <a:lnTo>
                    <a:pt x="12" y="26"/>
                  </a:lnTo>
                  <a:lnTo>
                    <a:pt x="13" y="24"/>
                  </a:lnTo>
                  <a:lnTo>
                    <a:pt x="14" y="23"/>
                  </a:lnTo>
                  <a:lnTo>
                    <a:pt x="16" y="22"/>
                  </a:lnTo>
                  <a:lnTo>
                    <a:pt x="17" y="21"/>
                  </a:lnTo>
                  <a:lnTo>
                    <a:pt x="18" y="18"/>
                  </a:lnTo>
                  <a:lnTo>
                    <a:pt x="19" y="16"/>
                  </a:lnTo>
                  <a:lnTo>
                    <a:pt x="19" y="13"/>
                  </a:lnTo>
                  <a:lnTo>
                    <a:pt x="21" y="11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5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1" y="23"/>
                  </a:lnTo>
                  <a:lnTo>
                    <a:pt x="2" y="23"/>
                  </a:lnTo>
                  <a:close/>
                  <a:moveTo>
                    <a:pt x="17" y="8"/>
                  </a:moveTo>
                  <a:lnTo>
                    <a:pt x="12" y="21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4" y="7"/>
                  </a:lnTo>
                  <a:lnTo>
                    <a:pt x="16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10" name="Freeform 258"/>
            <p:cNvSpPr>
              <a:spLocks/>
            </p:cNvSpPr>
            <p:nvPr/>
          </p:nvSpPr>
          <p:spPr bwMode="auto">
            <a:xfrm>
              <a:off x="2588" y="1392"/>
              <a:ext cx="5" cy="6"/>
            </a:xfrm>
            <a:custGeom>
              <a:avLst/>
              <a:gdLst>
                <a:gd name="T0" fmla="*/ 5 w 11"/>
                <a:gd name="T1" fmla="*/ 0 h 14"/>
                <a:gd name="T2" fmla="*/ 5 w 11"/>
                <a:gd name="T3" fmla="*/ 0 h 14"/>
                <a:gd name="T4" fmla="*/ 4 w 11"/>
                <a:gd name="T5" fmla="*/ 0 h 14"/>
                <a:gd name="T6" fmla="*/ 3 w 11"/>
                <a:gd name="T7" fmla="*/ 0 h 14"/>
                <a:gd name="T8" fmla="*/ 3 w 11"/>
                <a:gd name="T9" fmla="*/ 0 h 14"/>
                <a:gd name="T10" fmla="*/ 2 w 11"/>
                <a:gd name="T11" fmla="*/ 1 h 14"/>
                <a:gd name="T12" fmla="*/ 2 w 11"/>
                <a:gd name="T13" fmla="*/ 1 h 14"/>
                <a:gd name="T14" fmla="*/ 1 w 11"/>
                <a:gd name="T15" fmla="*/ 2 h 14"/>
                <a:gd name="T16" fmla="*/ 1 w 11"/>
                <a:gd name="T17" fmla="*/ 2 h 14"/>
                <a:gd name="T18" fmla="*/ 0 w 11"/>
                <a:gd name="T19" fmla="*/ 3 h 14"/>
                <a:gd name="T20" fmla="*/ 0 w 11"/>
                <a:gd name="T21" fmla="*/ 3 h 14"/>
                <a:gd name="T22" fmla="*/ 3 w 11"/>
                <a:gd name="T23" fmla="*/ 6 h 14"/>
                <a:gd name="T24" fmla="*/ 5 w 11"/>
                <a:gd name="T25" fmla="*/ 0 h 14"/>
                <a:gd name="T26" fmla="*/ 5 w 11"/>
                <a:gd name="T27" fmla="*/ 0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" h="14">
                  <a:moveTo>
                    <a:pt x="11" y="1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6" y="1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11" name="Freeform 259"/>
            <p:cNvSpPr>
              <a:spLocks/>
            </p:cNvSpPr>
            <p:nvPr/>
          </p:nvSpPr>
          <p:spPr bwMode="auto">
            <a:xfrm>
              <a:off x="2677" y="1395"/>
              <a:ext cx="4" cy="8"/>
            </a:xfrm>
            <a:custGeom>
              <a:avLst/>
              <a:gdLst>
                <a:gd name="T0" fmla="*/ 4 w 9"/>
                <a:gd name="T1" fmla="*/ 3 h 14"/>
                <a:gd name="T2" fmla="*/ 3 w 9"/>
                <a:gd name="T3" fmla="*/ 5 h 14"/>
                <a:gd name="T4" fmla="*/ 2 w 9"/>
                <a:gd name="T5" fmla="*/ 5 h 14"/>
                <a:gd name="T6" fmla="*/ 2 w 9"/>
                <a:gd name="T7" fmla="*/ 4 h 14"/>
                <a:gd name="T8" fmla="*/ 2 w 9"/>
                <a:gd name="T9" fmla="*/ 3 h 14"/>
                <a:gd name="T10" fmla="*/ 2 w 9"/>
                <a:gd name="T11" fmla="*/ 3 h 14"/>
                <a:gd name="T12" fmla="*/ 1 w 9"/>
                <a:gd name="T13" fmla="*/ 3 h 14"/>
                <a:gd name="T14" fmla="*/ 1 w 9"/>
                <a:gd name="T15" fmla="*/ 2 h 14"/>
                <a:gd name="T16" fmla="*/ 1 w 9"/>
                <a:gd name="T17" fmla="*/ 1 h 14"/>
                <a:gd name="T18" fmla="*/ 1 w 9"/>
                <a:gd name="T19" fmla="*/ 1 h 14"/>
                <a:gd name="T20" fmla="*/ 1 w 9"/>
                <a:gd name="T21" fmla="*/ 1 h 14"/>
                <a:gd name="T22" fmla="*/ 1 w 9"/>
                <a:gd name="T23" fmla="*/ 0 h 14"/>
                <a:gd name="T24" fmla="*/ 0 w 9"/>
                <a:gd name="T25" fmla="*/ 0 h 14"/>
                <a:gd name="T26" fmla="*/ 0 w 9"/>
                <a:gd name="T27" fmla="*/ 8 h 14"/>
                <a:gd name="T28" fmla="*/ 1 w 9"/>
                <a:gd name="T29" fmla="*/ 8 h 14"/>
                <a:gd name="T30" fmla="*/ 4 w 9"/>
                <a:gd name="T31" fmla="*/ 3 h 14"/>
                <a:gd name="T32" fmla="*/ 4 w 9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" h="14">
                  <a:moveTo>
                    <a:pt x="9" y="6"/>
                  </a:moveTo>
                  <a:lnTo>
                    <a:pt x="6" y="8"/>
                  </a:lnTo>
                  <a:lnTo>
                    <a:pt x="5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12" name="Freeform 260"/>
            <p:cNvSpPr>
              <a:spLocks/>
            </p:cNvSpPr>
            <p:nvPr/>
          </p:nvSpPr>
          <p:spPr bwMode="auto">
            <a:xfrm>
              <a:off x="2488" y="1400"/>
              <a:ext cx="7" cy="11"/>
            </a:xfrm>
            <a:custGeom>
              <a:avLst/>
              <a:gdLst>
                <a:gd name="T0" fmla="*/ 4 w 14"/>
                <a:gd name="T1" fmla="*/ 0 h 23"/>
                <a:gd name="T2" fmla="*/ 0 w 14"/>
                <a:gd name="T3" fmla="*/ 10 h 23"/>
                <a:gd name="T4" fmla="*/ 1 w 14"/>
                <a:gd name="T5" fmla="*/ 10 h 23"/>
                <a:gd name="T6" fmla="*/ 1 w 14"/>
                <a:gd name="T7" fmla="*/ 10 h 23"/>
                <a:gd name="T8" fmla="*/ 2 w 14"/>
                <a:gd name="T9" fmla="*/ 10 h 23"/>
                <a:gd name="T10" fmla="*/ 2 w 14"/>
                <a:gd name="T11" fmla="*/ 10 h 23"/>
                <a:gd name="T12" fmla="*/ 3 w 14"/>
                <a:gd name="T13" fmla="*/ 10 h 23"/>
                <a:gd name="T14" fmla="*/ 4 w 14"/>
                <a:gd name="T15" fmla="*/ 10 h 23"/>
                <a:gd name="T16" fmla="*/ 4 w 14"/>
                <a:gd name="T17" fmla="*/ 10 h 23"/>
                <a:gd name="T18" fmla="*/ 5 w 14"/>
                <a:gd name="T19" fmla="*/ 11 h 23"/>
                <a:gd name="T20" fmla="*/ 6 w 14"/>
                <a:gd name="T21" fmla="*/ 11 h 23"/>
                <a:gd name="T22" fmla="*/ 7 w 14"/>
                <a:gd name="T23" fmla="*/ 11 h 23"/>
                <a:gd name="T24" fmla="*/ 7 w 14"/>
                <a:gd name="T25" fmla="*/ 10 h 23"/>
                <a:gd name="T26" fmla="*/ 7 w 14"/>
                <a:gd name="T27" fmla="*/ 9 h 23"/>
                <a:gd name="T28" fmla="*/ 7 w 14"/>
                <a:gd name="T29" fmla="*/ 8 h 23"/>
                <a:gd name="T30" fmla="*/ 7 w 14"/>
                <a:gd name="T31" fmla="*/ 7 h 23"/>
                <a:gd name="T32" fmla="*/ 7 w 14"/>
                <a:gd name="T33" fmla="*/ 6 h 23"/>
                <a:gd name="T34" fmla="*/ 7 w 14"/>
                <a:gd name="T35" fmla="*/ 4 h 23"/>
                <a:gd name="T36" fmla="*/ 6 w 14"/>
                <a:gd name="T37" fmla="*/ 3 h 23"/>
                <a:gd name="T38" fmla="*/ 5 w 14"/>
                <a:gd name="T39" fmla="*/ 2 h 23"/>
                <a:gd name="T40" fmla="*/ 5 w 14"/>
                <a:gd name="T41" fmla="*/ 1 h 23"/>
                <a:gd name="T42" fmla="*/ 4 w 14"/>
                <a:gd name="T43" fmla="*/ 1 h 23"/>
                <a:gd name="T44" fmla="*/ 4 w 14"/>
                <a:gd name="T45" fmla="*/ 1 h 23"/>
                <a:gd name="T46" fmla="*/ 4 w 14"/>
                <a:gd name="T47" fmla="*/ 0 h 2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" h="23">
                  <a:moveTo>
                    <a:pt x="7" y="0"/>
                  </a:moveTo>
                  <a:lnTo>
                    <a:pt x="0" y="21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4" y="17"/>
                  </a:lnTo>
                  <a:lnTo>
                    <a:pt x="14" y="14"/>
                  </a:lnTo>
                  <a:lnTo>
                    <a:pt x="13" y="12"/>
                  </a:lnTo>
                  <a:lnTo>
                    <a:pt x="13" y="9"/>
                  </a:lnTo>
                  <a:lnTo>
                    <a:pt x="11" y="7"/>
                  </a:lnTo>
                  <a:lnTo>
                    <a:pt x="10" y="4"/>
                  </a:lnTo>
                  <a:lnTo>
                    <a:pt x="9" y="3"/>
                  </a:lnTo>
                  <a:lnTo>
                    <a:pt x="7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13" name="Freeform 261"/>
            <p:cNvSpPr>
              <a:spLocks/>
            </p:cNvSpPr>
            <p:nvPr/>
          </p:nvSpPr>
          <p:spPr bwMode="auto">
            <a:xfrm>
              <a:off x="2488" y="1411"/>
              <a:ext cx="1" cy="1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1 h 2"/>
                <a:gd name="T14" fmla="*/ 0 w 1"/>
                <a:gd name="T15" fmla="*/ 1 h 2"/>
                <a:gd name="T16" fmla="*/ 0 w 1"/>
                <a:gd name="T17" fmla="*/ 1 h 2"/>
                <a:gd name="T18" fmla="*/ 0 w 1"/>
                <a:gd name="T19" fmla="*/ 1 h 2"/>
                <a:gd name="T20" fmla="*/ 0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14" name="Freeform 262"/>
            <p:cNvSpPr>
              <a:spLocks/>
            </p:cNvSpPr>
            <p:nvPr/>
          </p:nvSpPr>
          <p:spPr bwMode="auto">
            <a:xfrm>
              <a:off x="2674" y="1407"/>
              <a:ext cx="7" cy="3"/>
            </a:xfrm>
            <a:custGeom>
              <a:avLst/>
              <a:gdLst>
                <a:gd name="T0" fmla="*/ 3 w 15"/>
                <a:gd name="T1" fmla="*/ 0 h 6"/>
                <a:gd name="T2" fmla="*/ 0 w 15"/>
                <a:gd name="T3" fmla="*/ 0 h 6"/>
                <a:gd name="T4" fmla="*/ 7 w 15"/>
                <a:gd name="T5" fmla="*/ 3 h 6"/>
                <a:gd name="T6" fmla="*/ 4 w 15"/>
                <a:gd name="T7" fmla="*/ 0 h 6"/>
                <a:gd name="T8" fmla="*/ 4 w 15"/>
                <a:gd name="T9" fmla="*/ 0 h 6"/>
                <a:gd name="T10" fmla="*/ 3 w 15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6">
                  <a:moveTo>
                    <a:pt x="7" y="0"/>
                  </a:moveTo>
                  <a:lnTo>
                    <a:pt x="0" y="0"/>
                  </a:lnTo>
                  <a:lnTo>
                    <a:pt x="15" y="6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15" name="Freeform 263"/>
            <p:cNvSpPr>
              <a:spLocks/>
            </p:cNvSpPr>
            <p:nvPr/>
          </p:nvSpPr>
          <p:spPr bwMode="auto">
            <a:xfrm>
              <a:off x="2674" y="1411"/>
              <a:ext cx="4" cy="7"/>
            </a:xfrm>
            <a:custGeom>
              <a:avLst/>
              <a:gdLst>
                <a:gd name="T0" fmla="*/ 1 w 7"/>
                <a:gd name="T1" fmla="*/ 0 h 12"/>
                <a:gd name="T2" fmla="*/ 0 w 7"/>
                <a:gd name="T3" fmla="*/ 2 h 12"/>
                <a:gd name="T4" fmla="*/ 0 w 7"/>
                <a:gd name="T5" fmla="*/ 3 h 12"/>
                <a:gd name="T6" fmla="*/ 0 w 7"/>
                <a:gd name="T7" fmla="*/ 4 h 12"/>
                <a:gd name="T8" fmla="*/ 0 w 7"/>
                <a:gd name="T9" fmla="*/ 4 h 12"/>
                <a:gd name="T10" fmla="*/ 1 w 7"/>
                <a:gd name="T11" fmla="*/ 4 h 12"/>
                <a:gd name="T12" fmla="*/ 1 w 7"/>
                <a:gd name="T13" fmla="*/ 4 h 12"/>
                <a:gd name="T14" fmla="*/ 2 w 7"/>
                <a:gd name="T15" fmla="*/ 4 h 12"/>
                <a:gd name="T16" fmla="*/ 3 w 7"/>
                <a:gd name="T17" fmla="*/ 4 h 12"/>
                <a:gd name="T18" fmla="*/ 3 w 7"/>
                <a:gd name="T19" fmla="*/ 5 h 12"/>
                <a:gd name="T20" fmla="*/ 3 w 7"/>
                <a:gd name="T21" fmla="*/ 7 h 12"/>
                <a:gd name="T22" fmla="*/ 3 w 7"/>
                <a:gd name="T23" fmla="*/ 6 h 12"/>
                <a:gd name="T24" fmla="*/ 4 w 7"/>
                <a:gd name="T25" fmla="*/ 5 h 12"/>
                <a:gd name="T26" fmla="*/ 4 w 7"/>
                <a:gd name="T27" fmla="*/ 4 h 12"/>
                <a:gd name="T28" fmla="*/ 4 w 7"/>
                <a:gd name="T29" fmla="*/ 4 h 12"/>
                <a:gd name="T30" fmla="*/ 4 w 7"/>
                <a:gd name="T31" fmla="*/ 3 h 12"/>
                <a:gd name="T32" fmla="*/ 4 w 7"/>
                <a:gd name="T33" fmla="*/ 2 h 12"/>
                <a:gd name="T34" fmla="*/ 4 w 7"/>
                <a:gd name="T35" fmla="*/ 1 h 12"/>
                <a:gd name="T36" fmla="*/ 3 w 7"/>
                <a:gd name="T37" fmla="*/ 1 h 12"/>
                <a:gd name="T38" fmla="*/ 2 w 7"/>
                <a:gd name="T39" fmla="*/ 1 h 12"/>
                <a:gd name="T40" fmla="*/ 1 w 7"/>
                <a:gd name="T41" fmla="*/ 0 h 12"/>
                <a:gd name="T42" fmla="*/ 1 w 7"/>
                <a:gd name="T43" fmla="*/ 0 h 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" h="12">
                  <a:moveTo>
                    <a:pt x="2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16" name="Freeform 264"/>
            <p:cNvSpPr>
              <a:spLocks/>
            </p:cNvSpPr>
            <p:nvPr/>
          </p:nvSpPr>
          <p:spPr bwMode="auto">
            <a:xfrm>
              <a:off x="2681" y="1413"/>
              <a:ext cx="7" cy="6"/>
            </a:xfrm>
            <a:custGeom>
              <a:avLst/>
              <a:gdLst>
                <a:gd name="T0" fmla="*/ 4 w 13"/>
                <a:gd name="T1" fmla="*/ 0 h 12"/>
                <a:gd name="T2" fmla="*/ 1 w 13"/>
                <a:gd name="T3" fmla="*/ 2 h 12"/>
                <a:gd name="T4" fmla="*/ 0 w 13"/>
                <a:gd name="T5" fmla="*/ 3 h 12"/>
                <a:gd name="T6" fmla="*/ 0 w 13"/>
                <a:gd name="T7" fmla="*/ 4 h 12"/>
                <a:gd name="T8" fmla="*/ 1 w 13"/>
                <a:gd name="T9" fmla="*/ 4 h 12"/>
                <a:gd name="T10" fmla="*/ 1 w 13"/>
                <a:gd name="T11" fmla="*/ 5 h 12"/>
                <a:gd name="T12" fmla="*/ 2 w 13"/>
                <a:gd name="T13" fmla="*/ 5 h 12"/>
                <a:gd name="T14" fmla="*/ 3 w 13"/>
                <a:gd name="T15" fmla="*/ 6 h 12"/>
                <a:gd name="T16" fmla="*/ 4 w 13"/>
                <a:gd name="T17" fmla="*/ 6 h 12"/>
                <a:gd name="T18" fmla="*/ 5 w 13"/>
                <a:gd name="T19" fmla="*/ 6 h 12"/>
                <a:gd name="T20" fmla="*/ 6 w 13"/>
                <a:gd name="T21" fmla="*/ 6 h 12"/>
                <a:gd name="T22" fmla="*/ 7 w 13"/>
                <a:gd name="T23" fmla="*/ 6 h 12"/>
                <a:gd name="T24" fmla="*/ 2 w 13"/>
                <a:gd name="T25" fmla="*/ 3 h 12"/>
                <a:gd name="T26" fmla="*/ 4 w 13"/>
                <a:gd name="T27" fmla="*/ 0 h 12"/>
                <a:gd name="T28" fmla="*/ 4 w 13"/>
                <a:gd name="T29" fmla="*/ 0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" h="12">
                  <a:moveTo>
                    <a:pt x="7" y="0"/>
                  </a:move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3" y="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17" name="Freeform 265"/>
            <p:cNvSpPr>
              <a:spLocks/>
            </p:cNvSpPr>
            <p:nvPr/>
          </p:nvSpPr>
          <p:spPr bwMode="auto">
            <a:xfrm>
              <a:off x="2478" y="1416"/>
              <a:ext cx="4" cy="3"/>
            </a:xfrm>
            <a:custGeom>
              <a:avLst/>
              <a:gdLst>
                <a:gd name="T0" fmla="*/ 4 w 9"/>
                <a:gd name="T1" fmla="*/ 2 h 7"/>
                <a:gd name="T2" fmla="*/ 4 w 9"/>
                <a:gd name="T3" fmla="*/ 1 h 7"/>
                <a:gd name="T4" fmla="*/ 4 w 9"/>
                <a:gd name="T5" fmla="*/ 1 h 7"/>
                <a:gd name="T6" fmla="*/ 4 w 9"/>
                <a:gd name="T7" fmla="*/ 1 h 7"/>
                <a:gd name="T8" fmla="*/ 3 w 9"/>
                <a:gd name="T9" fmla="*/ 1 h 7"/>
                <a:gd name="T10" fmla="*/ 2 w 9"/>
                <a:gd name="T11" fmla="*/ 0 h 7"/>
                <a:gd name="T12" fmla="*/ 2 w 9"/>
                <a:gd name="T13" fmla="*/ 0 h 7"/>
                <a:gd name="T14" fmla="*/ 2 w 9"/>
                <a:gd name="T15" fmla="*/ 0 h 7"/>
                <a:gd name="T16" fmla="*/ 1 w 9"/>
                <a:gd name="T17" fmla="*/ 0 h 7"/>
                <a:gd name="T18" fmla="*/ 0 w 9"/>
                <a:gd name="T19" fmla="*/ 0 h 7"/>
                <a:gd name="T20" fmla="*/ 0 w 9"/>
                <a:gd name="T21" fmla="*/ 0 h 7"/>
                <a:gd name="T22" fmla="*/ 0 w 9"/>
                <a:gd name="T23" fmla="*/ 3 h 7"/>
                <a:gd name="T24" fmla="*/ 0 w 9"/>
                <a:gd name="T25" fmla="*/ 2 h 7"/>
                <a:gd name="T26" fmla="*/ 0 w 9"/>
                <a:gd name="T27" fmla="*/ 2 h 7"/>
                <a:gd name="T28" fmla="*/ 1 w 9"/>
                <a:gd name="T29" fmla="*/ 2 h 7"/>
                <a:gd name="T30" fmla="*/ 2 w 9"/>
                <a:gd name="T31" fmla="*/ 2 h 7"/>
                <a:gd name="T32" fmla="*/ 2 w 9"/>
                <a:gd name="T33" fmla="*/ 2 h 7"/>
                <a:gd name="T34" fmla="*/ 2 w 9"/>
                <a:gd name="T35" fmla="*/ 2 h 7"/>
                <a:gd name="T36" fmla="*/ 3 w 9"/>
                <a:gd name="T37" fmla="*/ 2 h 7"/>
                <a:gd name="T38" fmla="*/ 4 w 9"/>
                <a:gd name="T39" fmla="*/ 2 h 7"/>
                <a:gd name="T40" fmla="*/ 4 w 9"/>
                <a:gd name="T41" fmla="*/ 2 h 7"/>
                <a:gd name="T42" fmla="*/ 4 w 9"/>
                <a:gd name="T43" fmla="*/ 2 h 7"/>
                <a:gd name="T44" fmla="*/ 4 w 9"/>
                <a:gd name="T45" fmla="*/ 2 h 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" h="7">
                  <a:moveTo>
                    <a:pt x="9" y="4"/>
                  </a:moveTo>
                  <a:lnTo>
                    <a:pt x="9" y="3"/>
                  </a:lnTo>
                  <a:lnTo>
                    <a:pt x="8" y="2"/>
                  </a:lnTo>
                  <a:lnTo>
                    <a:pt x="6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18" name="Freeform 266"/>
            <p:cNvSpPr>
              <a:spLocks/>
            </p:cNvSpPr>
            <p:nvPr/>
          </p:nvSpPr>
          <p:spPr bwMode="auto">
            <a:xfrm>
              <a:off x="2624" y="1602"/>
              <a:ext cx="1" cy="4"/>
            </a:xfrm>
            <a:custGeom>
              <a:avLst/>
              <a:gdLst>
                <a:gd name="T0" fmla="*/ 1 w 1"/>
                <a:gd name="T1" fmla="*/ 4 h 7"/>
                <a:gd name="T2" fmla="*/ 1 w 1"/>
                <a:gd name="T3" fmla="*/ 3 h 7"/>
                <a:gd name="T4" fmla="*/ 1 w 1"/>
                <a:gd name="T5" fmla="*/ 3 h 7"/>
                <a:gd name="T6" fmla="*/ 1 w 1"/>
                <a:gd name="T7" fmla="*/ 3 h 7"/>
                <a:gd name="T8" fmla="*/ 1 w 1"/>
                <a:gd name="T9" fmla="*/ 3 h 7"/>
                <a:gd name="T10" fmla="*/ 1 w 1"/>
                <a:gd name="T11" fmla="*/ 2 h 7"/>
                <a:gd name="T12" fmla="*/ 1 w 1"/>
                <a:gd name="T13" fmla="*/ 2 h 7"/>
                <a:gd name="T14" fmla="*/ 1 w 1"/>
                <a:gd name="T15" fmla="*/ 1 h 7"/>
                <a:gd name="T16" fmla="*/ 1 w 1"/>
                <a:gd name="T17" fmla="*/ 1 h 7"/>
                <a:gd name="T18" fmla="*/ 1 w 1"/>
                <a:gd name="T19" fmla="*/ 1 h 7"/>
                <a:gd name="T20" fmla="*/ 1 w 1"/>
                <a:gd name="T21" fmla="*/ 0 h 7"/>
                <a:gd name="T22" fmla="*/ 1 w 1"/>
                <a:gd name="T23" fmla="*/ 1 h 7"/>
                <a:gd name="T24" fmla="*/ 1 w 1"/>
                <a:gd name="T25" fmla="*/ 1 h 7"/>
                <a:gd name="T26" fmla="*/ 0 w 1"/>
                <a:gd name="T27" fmla="*/ 1 h 7"/>
                <a:gd name="T28" fmla="*/ 0 w 1"/>
                <a:gd name="T29" fmla="*/ 1 h 7"/>
                <a:gd name="T30" fmla="*/ 0 w 1"/>
                <a:gd name="T31" fmla="*/ 2 h 7"/>
                <a:gd name="T32" fmla="*/ 0 w 1"/>
                <a:gd name="T33" fmla="*/ 3 h 7"/>
                <a:gd name="T34" fmla="*/ 1 w 1"/>
                <a:gd name="T35" fmla="*/ 3 h 7"/>
                <a:gd name="T36" fmla="*/ 1 w 1"/>
                <a:gd name="T37" fmla="*/ 3 h 7"/>
                <a:gd name="T38" fmla="*/ 1 w 1"/>
                <a:gd name="T39" fmla="*/ 3 h 7"/>
                <a:gd name="T40" fmla="*/ 1 w 1"/>
                <a:gd name="T41" fmla="*/ 4 h 7"/>
                <a:gd name="T42" fmla="*/ 1 w 1"/>
                <a:gd name="T43" fmla="*/ 4 h 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7">
                  <a:moveTo>
                    <a:pt x="1" y="7"/>
                  </a:move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19" name="Freeform 267"/>
            <p:cNvSpPr>
              <a:spLocks/>
            </p:cNvSpPr>
            <p:nvPr/>
          </p:nvSpPr>
          <p:spPr bwMode="auto">
            <a:xfrm>
              <a:off x="2540" y="1619"/>
              <a:ext cx="1" cy="2"/>
            </a:xfrm>
            <a:custGeom>
              <a:avLst/>
              <a:gdLst>
                <a:gd name="T0" fmla="*/ 0 w 1"/>
                <a:gd name="T1" fmla="*/ 2 h 4"/>
                <a:gd name="T2" fmla="*/ 0 w 1"/>
                <a:gd name="T3" fmla="*/ 2 h 4"/>
                <a:gd name="T4" fmla="*/ 0 w 1"/>
                <a:gd name="T5" fmla="*/ 2 h 4"/>
                <a:gd name="T6" fmla="*/ 0 w 1"/>
                <a:gd name="T7" fmla="*/ 2 h 4"/>
                <a:gd name="T8" fmla="*/ 0 w 1"/>
                <a:gd name="T9" fmla="*/ 2 h 4"/>
                <a:gd name="T10" fmla="*/ 0 w 1"/>
                <a:gd name="T11" fmla="*/ 1 h 4"/>
                <a:gd name="T12" fmla="*/ 0 w 1"/>
                <a:gd name="T13" fmla="*/ 1 h 4"/>
                <a:gd name="T14" fmla="*/ 0 w 1"/>
                <a:gd name="T15" fmla="*/ 1 h 4"/>
                <a:gd name="T16" fmla="*/ 0 w 1"/>
                <a:gd name="T17" fmla="*/ 1 h 4"/>
                <a:gd name="T18" fmla="*/ 0 w 1"/>
                <a:gd name="T19" fmla="*/ 0 h 4"/>
                <a:gd name="T20" fmla="*/ 0 w 1"/>
                <a:gd name="T21" fmla="*/ 0 h 4"/>
                <a:gd name="T22" fmla="*/ 0 w 1"/>
                <a:gd name="T23" fmla="*/ 0 h 4"/>
                <a:gd name="T24" fmla="*/ 0 w 1"/>
                <a:gd name="T25" fmla="*/ 1 h 4"/>
                <a:gd name="T26" fmla="*/ 0 w 1"/>
                <a:gd name="T27" fmla="*/ 1 h 4"/>
                <a:gd name="T28" fmla="*/ 0 w 1"/>
                <a:gd name="T29" fmla="*/ 1 h 4"/>
                <a:gd name="T30" fmla="*/ 0 w 1"/>
                <a:gd name="T31" fmla="*/ 2 h 4"/>
                <a:gd name="T32" fmla="*/ 0 w 1"/>
                <a:gd name="T33" fmla="*/ 2 h 4"/>
                <a:gd name="T34" fmla="*/ 0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2 h 4"/>
                <a:gd name="T42" fmla="*/ 0 w 1"/>
                <a:gd name="T43" fmla="*/ 2 h 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20" name="Freeform 268"/>
            <p:cNvSpPr>
              <a:spLocks/>
            </p:cNvSpPr>
            <p:nvPr/>
          </p:nvSpPr>
          <p:spPr bwMode="auto">
            <a:xfrm>
              <a:off x="2546" y="1618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0 w 1"/>
                <a:gd name="T19" fmla="*/ 0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0 w 1"/>
                <a:gd name="T27" fmla="*/ 0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21" name="Freeform 269"/>
            <p:cNvSpPr>
              <a:spLocks/>
            </p:cNvSpPr>
            <p:nvPr/>
          </p:nvSpPr>
          <p:spPr bwMode="auto">
            <a:xfrm>
              <a:off x="2615" y="1616"/>
              <a:ext cx="1" cy="2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0 w 3"/>
                <a:gd name="T5" fmla="*/ 2 h 4"/>
                <a:gd name="T6" fmla="*/ 0 w 3"/>
                <a:gd name="T7" fmla="*/ 2 h 4"/>
                <a:gd name="T8" fmla="*/ 0 w 3"/>
                <a:gd name="T9" fmla="*/ 2 h 4"/>
                <a:gd name="T10" fmla="*/ 0 w 3"/>
                <a:gd name="T11" fmla="*/ 2 h 4"/>
                <a:gd name="T12" fmla="*/ 0 w 3"/>
                <a:gd name="T13" fmla="*/ 2 h 4"/>
                <a:gd name="T14" fmla="*/ 1 w 3"/>
                <a:gd name="T15" fmla="*/ 2 h 4"/>
                <a:gd name="T16" fmla="*/ 1 w 3"/>
                <a:gd name="T17" fmla="*/ 1 h 4"/>
                <a:gd name="T18" fmla="*/ 1 w 3"/>
                <a:gd name="T19" fmla="*/ 1 h 4"/>
                <a:gd name="T20" fmla="*/ 1 w 3"/>
                <a:gd name="T21" fmla="*/ 1 h 4"/>
                <a:gd name="T22" fmla="*/ 1 w 3"/>
                <a:gd name="T23" fmla="*/ 0 h 4"/>
                <a:gd name="T24" fmla="*/ 0 w 3"/>
                <a:gd name="T25" fmla="*/ 2 h 4"/>
                <a:gd name="T26" fmla="*/ 0 w 3"/>
                <a:gd name="T27" fmla="*/ 2 h 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0" y="4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22" name="Freeform 270"/>
            <p:cNvSpPr>
              <a:spLocks/>
            </p:cNvSpPr>
            <p:nvPr/>
          </p:nvSpPr>
          <p:spPr bwMode="auto">
            <a:xfrm>
              <a:off x="2606" y="1593"/>
              <a:ext cx="1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0 w 2"/>
                <a:gd name="T9" fmla="*/ 1 h 3"/>
                <a:gd name="T10" fmla="*/ 0 w 2"/>
                <a:gd name="T11" fmla="*/ 1 h 3"/>
                <a:gd name="T12" fmla="*/ 1 w 2"/>
                <a:gd name="T13" fmla="*/ 1 h 3"/>
                <a:gd name="T14" fmla="*/ 1 w 2"/>
                <a:gd name="T15" fmla="*/ 0 h 3"/>
                <a:gd name="T16" fmla="*/ 1 w 2"/>
                <a:gd name="T17" fmla="*/ 0 h 3"/>
                <a:gd name="T18" fmla="*/ 1 w 2"/>
                <a:gd name="T19" fmla="*/ 0 h 3"/>
                <a:gd name="T20" fmla="*/ 1 w 2"/>
                <a:gd name="T21" fmla="*/ 0 h 3"/>
                <a:gd name="T22" fmla="*/ 1 w 2"/>
                <a:gd name="T23" fmla="*/ 0 h 3"/>
                <a:gd name="T24" fmla="*/ 1 w 2"/>
                <a:gd name="T25" fmla="*/ 0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23" name="Freeform 271"/>
            <p:cNvSpPr>
              <a:spLocks/>
            </p:cNvSpPr>
            <p:nvPr/>
          </p:nvSpPr>
          <p:spPr bwMode="auto">
            <a:xfrm>
              <a:off x="2379" y="1779"/>
              <a:ext cx="4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0 h 1"/>
                <a:gd name="T4" fmla="*/ 1 w 10"/>
                <a:gd name="T5" fmla="*/ 0 h 1"/>
                <a:gd name="T6" fmla="*/ 2 w 10"/>
                <a:gd name="T7" fmla="*/ 0 h 1"/>
                <a:gd name="T8" fmla="*/ 2 w 10"/>
                <a:gd name="T9" fmla="*/ 0 h 1"/>
                <a:gd name="T10" fmla="*/ 2 w 10"/>
                <a:gd name="T11" fmla="*/ 0 h 1"/>
                <a:gd name="T12" fmla="*/ 2 w 10"/>
                <a:gd name="T13" fmla="*/ 0 h 1"/>
                <a:gd name="T14" fmla="*/ 3 w 10"/>
                <a:gd name="T15" fmla="*/ 0 h 1"/>
                <a:gd name="T16" fmla="*/ 3 w 10"/>
                <a:gd name="T17" fmla="*/ 0 h 1"/>
                <a:gd name="T18" fmla="*/ 4 w 10"/>
                <a:gd name="T19" fmla="*/ 0 h 1"/>
                <a:gd name="T20" fmla="*/ 4 w 10"/>
                <a:gd name="T21" fmla="*/ 0 h 1"/>
                <a:gd name="T22" fmla="*/ 4 w 10"/>
                <a:gd name="T23" fmla="*/ 0 h 1"/>
                <a:gd name="T24" fmla="*/ 4 w 10"/>
                <a:gd name="T25" fmla="*/ 0 h 1"/>
                <a:gd name="T26" fmla="*/ 4 w 10"/>
                <a:gd name="T27" fmla="*/ 0 h 1"/>
                <a:gd name="T28" fmla="*/ 4 w 10"/>
                <a:gd name="T29" fmla="*/ 0 h 1"/>
                <a:gd name="T30" fmla="*/ 4 w 10"/>
                <a:gd name="T31" fmla="*/ 0 h 1"/>
                <a:gd name="T32" fmla="*/ 4 w 10"/>
                <a:gd name="T33" fmla="*/ 0 h 1"/>
                <a:gd name="T34" fmla="*/ 4 w 10"/>
                <a:gd name="T35" fmla="*/ 0 h 1"/>
                <a:gd name="T36" fmla="*/ 4 w 10"/>
                <a:gd name="T37" fmla="*/ 0 h 1"/>
                <a:gd name="T38" fmla="*/ 4 w 10"/>
                <a:gd name="T39" fmla="*/ 0 h 1"/>
                <a:gd name="T40" fmla="*/ 4 w 10"/>
                <a:gd name="T41" fmla="*/ 0 h 1"/>
                <a:gd name="T42" fmla="*/ 3 w 10"/>
                <a:gd name="T43" fmla="*/ 0 h 1"/>
                <a:gd name="T44" fmla="*/ 3 w 10"/>
                <a:gd name="T45" fmla="*/ 0 h 1"/>
                <a:gd name="T46" fmla="*/ 2 w 10"/>
                <a:gd name="T47" fmla="*/ 0 h 1"/>
                <a:gd name="T48" fmla="*/ 2 w 10"/>
                <a:gd name="T49" fmla="*/ 0 h 1"/>
                <a:gd name="T50" fmla="*/ 2 w 10"/>
                <a:gd name="T51" fmla="*/ 0 h 1"/>
                <a:gd name="T52" fmla="*/ 2 w 10"/>
                <a:gd name="T53" fmla="*/ 0 h 1"/>
                <a:gd name="T54" fmla="*/ 2 w 10"/>
                <a:gd name="T55" fmla="*/ 0 h 1"/>
                <a:gd name="T56" fmla="*/ 1 w 10"/>
                <a:gd name="T57" fmla="*/ 0 h 1"/>
                <a:gd name="T58" fmla="*/ 0 w 10"/>
                <a:gd name="T59" fmla="*/ 0 h 1"/>
                <a:gd name="T60" fmla="*/ 0 w 10"/>
                <a:gd name="T61" fmla="*/ 0 h 1"/>
                <a:gd name="T62" fmla="*/ 0 w 10"/>
                <a:gd name="T63" fmla="*/ 0 h 1"/>
                <a:gd name="T64" fmla="*/ 0 w 10"/>
                <a:gd name="T65" fmla="*/ 0 h 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" h="1">
                  <a:moveTo>
                    <a:pt x="0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24" name="Freeform 272"/>
            <p:cNvSpPr>
              <a:spLocks/>
            </p:cNvSpPr>
            <p:nvPr/>
          </p:nvSpPr>
          <p:spPr bwMode="auto">
            <a:xfrm>
              <a:off x="2319" y="1775"/>
              <a:ext cx="60" cy="66"/>
            </a:xfrm>
            <a:custGeom>
              <a:avLst/>
              <a:gdLst>
                <a:gd name="T0" fmla="*/ 52 w 120"/>
                <a:gd name="T1" fmla="*/ 0 h 131"/>
                <a:gd name="T2" fmla="*/ 49 w 120"/>
                <a:gd name="T3" fmla="*/ 2 h 131"/>
                <a:gd name="T4" fmla="*/ 46 w 120"/>
                <a:gd name="T5" fmla="*/ 3 h 131"/>
                <a:gd name="T6" fmla="*/ 42 w 120"/>
                <a:gd name="T7" fmla="*/ 5 h 131"/>
                <a:gd name="T8" fmla="*/ 39 w 120"/>
                <a:gd name="T9" fmla="*/ 8 h 131"/>
                <a:gd name="T10" fmla="*/ 37 w 120"/>
                <a:gd name="T11" fmla="*/ 10 h 131"/>
                <a:gd name="T12" fmla="*/ 34 w 120"/>
                <a:gd name="T13" fmla="*/ 11 h 131"/>
                <a:gd name="T14" fmla="*/ 31 w 120"/>
                <a:gd name="T15" fmla="*/ 14 h 131"/>
                <a:gd name="T16" fmla="*/ 28 w 120"/>
                <a:gd name="T17" fmla="*/ 16 h 131"/>
                <a:gd name="T18" fmla="*/ 24 w 120"/>
                <a:gd name="T19" fmla="*/ 18 h 131"/>
                <a:gd name="T20" fmla="*/ 21 w 120"/>
                <a:gd name="T21" fmla="*/ 19 h 131"/>
                <a:gd name="T22" fmla="*/ 22 w 120"/>
                <a:gd name="T23" fmla="*/ 21 h 131"/>
                <a:gd name="T24" fmla="*/ 19 w 120"/>
                <a:gd name="T25" fmla="*/ 23 h 131"/>
                <a:gd name="T26" fmla="*/ 18 w 120"/>
                <a:gd name="T27" fmla="*/ 24 h 131"/>
                <a:gd name="T28" fmla="*/ 16 w 120"/>
                <a:gd name="T29" fmla="*/ 25 h 131"/>
                <a:gd name="T30" fmla="*/ 13 w 120"/>
                <a:gd name="T31" fmla="*/ 27 h 131"/>
                <a:gd name="T32" fmla="*/ 11 w 120"/>
                <a:gd name="T33" fmla="*/ 28 h 131"/>
                <a:gd name="T34" fmla="*/ 10 w 120"/>
                <a:gd name="T35" fmla="*/ 30 h 131"/>
                <a:gd name="T36" fmla="*/ 8 w 120"/>
                <a:gd name="T37" fmla="*/ 32 h 131"/>
                <a:gd name="T38" fmla="*/ 7 w 120"/>
                <a:gd name="T39" fmla="*/ 34 h 131"/>
                <a:gd name="T40" fmla="*/ 6 w 120"/>
                <a:gd name="T41" fmla="*/ 36 h 131"/>
                <a:gd name="T42" fmla="*/ 5 w 120"/>
                <a:gd name="T43" fmla="*/ 37 h 131"/>
                <a:gd name="T44" fmla="*/ 2 w 120"/>
                <a:gd name="T45" fmla="*/ 39 h 131"/>
                <a:gd name="T46" fmla="*/ 1 w 120"/>
                <a:gd name="T47" fmla="*/ 42 h 131"/>
                <a:gd name="T48" fmla="*/ 0 w 120"/>
                <a:gd name="T49" fmla="*/ 45 h 131"/>
                <a:gd name="T50" fmla="*/ 0 w 120"/>
                <a:gd name="T51" fmla="*/ 49 h 131"/>
                <a:gd name="T52" fmla="*/ 0 w 120"/>
                <a:gd name="T53" fmla="*/ 52 h 131"/>
                <a:gd name="T54" fmla="*/ 0 w 120"/>
                <a:gd name="T55" fmla="*/ 56 h 131"/>
                <a:gd name="T56" fmla="*/ 1 w 120"/>
                <a:gd name="T57" fmla="*/ 59 h 131"/>
                <a:gd name="T58" fmla="*/ 2 w 120"/>
                <a:gd name="T59" fmla="*/ 62 h 131"/>
                <a:gd name="T60" fmla="*/ 2 w 120"/>
                <a:gd name="T61" fmla="*/ 64 h 131"/>
                <a:gd name="T62" fmla="*/ 3 w 120"/>
                <a:gd name="T63" fmla="*/ 66 h 131"/>
                <a:gd name="T64" fmla="*/ 3 w 120"/>
                <a:gd name="T65" fmla="*/ 64 h 131"/>
                <a:gd name="T66" fmla="*/ 5 w 120"/>
                <a:gd name="T67" fmla="*/ 63 h 131"/>
                <a:gd name="T68" fmla="*/ 5 w 120"/>
                <a:gd name="T69" fmla="*/ 61 h 131"/>
                <a:gd name="T70" fmla="*/ 6 w 120"/>
                <a:gd name="T71" fmla="*/ 59 h 131"/>
                <a:gd name="T72" fmla="*/ 8 w 120"/>
                <a:gd name="T73" fmla="*/ 57 h 131"/>
                <a:gd name="T74" fmla="*/ 8 w 120"/>
                <a:gd name="T75" fmla="*/ 55 h 131"/>
                <a:gd name="T76" fmla="*/ 9 w 120"/>
                <a:gd name="T77" fmla="*/ 53 h 131"/>
                <a:gd name="T78" fmla="*/ 9 w 120"/>
                <a:gd name="T79" fmla="*/ 51 h 131"/>
                <a:gd name="T80" fmla="*/ 9 w 120"/>
                <a:gd name="T81" fmla="*/ 49 h 131"/>
                <a:gd name="T82" fmla="*/ 9 w 120"/>
                <a:gd name="T83" fmla="*/ 47 h 131"/>
                <a:gd name="T84" fmla="*/ 13 w 120"/>
                <a:gd name="T85" fmla="*/ 41 h 131"/>
                <a:gd name="T86" fmla="*/ 17 w 120"/>
                <a:gd name="T87" fmla="*/ 35 h 131"/>
                <a:gd name="T88" fmla="*/ 21 w 120"/>
                <a:gd name="T89" fmla="*/ 29 h 131"/>
                <a:gd name="T90" fmla="*/ 26 w 120"/>
                <a:gd name="T91" fmla="*/ 24 h 131"/>
                <a:gd name="T92" fmla="*/ 31 w 120"/>
                <a:gd name="T93" fmla="*/ 19 h 131"/>
                <a:gd name="T94" fmla="*/ 36 w 120"/>
                <a:gd name="T95" fmla="*/ 15 h 131"/>
                <a:gd name="T96" fmla="*/ 42 w 120"/>
                <a:gd name="T97" fmla="*/ 11 h 131"/>
                <a:gd name="T98" fmla="*/ 48 w 120"/>
                <a:gd name="T99" fmla="*/ 8 h 131"/>
                <a:gd name="T100" fmla="*/ 54 w 120"/>
                <a:gd name="T101" fmla="*/ 6 h 131"/>
                <a:gd name="T102" fmla="*/ 60 w 120"/>
                <a:gd name="T103" fmla="*/ 5 h 131"/>
                <a:gd name="T104" fmla="*/ 59 w 120"/>
                <a:gd name="T105" fmla="*/ 5 h 131"/>
                <a:gd name="T106" fmla="*/ 58 w 120"/>
                <a:gd name="T107" fmla="*/ 5 h 131"/>
                <a:gd name="T108" fmla="*/ 57 w 120"/>
                <a:gd name="T109" fmla="*/ 5 h 131"/>
                <a:gd name="T110" fmla="*/ 56 w 120"/>
                <a:gd name="T111" fmla="*/ 4 h 131"/>
                <a:gd name="T112" fmla="*/ 55 w 120"/>
                <a:gd name="T113" fmla="*/ 4 h 131"/>
                <a:gd name="T114" fmla="*/ 54 w 120"/>
                <a:gd name="T115" fmla="*/ 3 h 131"/>
                <a:gd name="T116" fmla="*/ 54 w 120"/>
                <a:gd name="T117" fmla="*/ 3 h 131"/>
                <a:gd name="T118" fmla="*/ 52 w 120"/>
                <a:gd name="T119" fmla="*/ 2 h 131"/>
                <a:gd name="T120" fmla="*/ 52 w 120"/>
                <a:gd name="T121" fmla="*/ 2 h 131"/>
                <a:gd name="T122" fmla="*/ 52 w 120"/>
                <a:gd name="T123" fmla="*/ 0 h 131"/>
                <a:gd name="T124" fmla="*/ 52 w 120"/>
                <a:gd name="T125" fmla="*/ 0 h 13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0" h="131">
                  <a:moveTo>
                    <a:pt x="103" y="0"/>
                  </a:moveTo>
                  <a:lnTo>
                    <a:pt x="97" y="3"/>
                  </a:lnTo>
                  <a:lnTo>
                    <a:pt x="91" y="6"/>
                  </a:lnTo>
                  <a:lnTo>
                    <a:pt x="84" y="10"/>
                  </a:lnTo>
                  <a:lnTo>
                    <a:pt x="78" y="15"/>
                  </a:lnTo>
                  <a:lnTo>
                    <a:pt x="73" y="19"/>
                  </a:lnTo>
                  <a:lnTo>
                    <a:pt x="67" y="22"/>
                  </a:lnTo>
                  <a:lnTo>
                    <a:pt x="61" y="27"/>
                  </a:lnTo>
                  <a:lnTo>
                    <a:pt x="55" y="31"/>
                  </a:lnTo>
                  <a:lnTo>
                    <a:pt x="47" y="35"/>
                  </a:lnTo>
                  <a:lnTo>
                    <a:pt x="41" y="38"/>
                  </a:lnTo>
                  <a:lnTo>
                    <a:pt x="43" y="42"/>
                  </a:lnTo>
                  <a:lnTo>
                    <a:pt x="38" y="45"/>
                  </a:lnTo>
                  <a:lnTo>
                    <a:pt x="35" y="47"/>
                  </a:lnTo>
                  <a:lnTo>
                    <a:pt x="31" y="50"/>
                  </a:lnTo>
                  <a:lnTo>
                    <a:pt x="26" y="53"/>
                  </a:lnTo>
                  <a:lnTo>
                    <a:pt x="22" y="56"/>
                  </a:lnTo>
                  <a:lnTo>
                    <a:pt x="19" y="59"/>
                  </a:lnTo>
                  <a:lnTo>
                    <a:pt x="16" y="63"/>
                  </a:lnTo>
                  <a:lnTo>
                    <a:pt x="14" y="67"/>
                  </a:lnTo>
                  <a:lnTo>
                    <a:pt x="11" y="71"/>
                  </a:lnTo>
                  <a:lnTo>
                    <a:pt x="9" y="74"/>
                  </a:lnTo>
                  <a:lnTo>
                    <a:pt x="4" y="78"/>
                  </a:lnTo>
                  <a:lnTo>
                    <a:pt x="1" y="84"/>
                  </a:lnTo>
                  <a:lnTo>
                    <a:pt x="0" y="90"/>
                  </a:lnTo>
                  <a:lnTo>
                    <a:pt x="0" y="97"/>
                  </a:lnTo>
                  <a:lnTo>
                    <a:pt x="0" y="104"/>
                  </a:lnTo>
                  <a:lnTo>
                    <a:pt x="0" y="111"/>
                  </a:lnTo>
                  <a:lnTo>
                    <a:pt x="1" y="118"/>
                  </a:lnTo>
                  <a:lnTo>
                    <a:pt x="3" y="123"/>
                  </a:lnTo>
                  <a:lnTo>
                    <a:pt x="4" y="127"/>
                  </a:lnTo>
                  <a:lnTo>
                    <a:pt x="5" y="131"/>
                  </a:lnTo>
                  <a:lnTo>
                    <a:pt x="6" y="127"/>
                  </a:lnTo>
                  <a:lnTo>
                    <a:pt x="9" y="125"/>
                  </a:lnTo>
                  <a:lnTo>
                    <a:pt x="10" y="121"/>
                  </a:lnTo>
                  <a:lnTo>
                    <a:pt x="12" y="118"/>
                  </a:lnTo>
                  <a:lnTo>
                    <a:pt x="15" y="114"/>
                  </a:lnTo>
                  <a:lnTo>
                    <a:pt x="16" y="110"/>
                  </a:lnTo>
                  <a:lnTo>
                    <a:pt x="17" y="106"/>
                  </a:lnTo>
                  <a:lnTo>
                    <a:pt x="17" y="101"/>
                  </a:lnTo>
                  <a:lnTo>
                    <a:pt x="17" y="98"/>
                  </a:lnTo>
                  <a:lnTo>
                    <a:pt x="17" y="93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2" y="58"/>
                  </a:lnTo>
                  <a:lnTo>
                    <a:pt x="52" y="48"/>
                  </a:lnTo>
                  <a:lnTo>
                    <a:pt x="62" y="38"/>
                  </a:lnTo>
                  <a:lnTo>
                    <a:pt x="72" y="30"/>
                  </a:lnTo>
                  <a:lnTo>
                    <a:pt x="83" y="22"/>
                  </a:lnTo>
                  <a:lnTo>
                    <a:pt x="95" y="16"/>
                  </a:lnTo>
                  <a:lnTo>
                    <a:pt x="108" y="12"/>
                  </a:lnTo>
                  <a:lnTo>
                    <a:pt x="120" y="9"/>
                  </a:lnTo>
                  <a:lnTo>
                    <a:pt x="118" y="9"/>
                  </a:lnTo>
                  <a:lnTo>
                    <a:pt x="115" y="9"/>
                  </a:lnTo>
                  <a:lnTo>
                    <a:pt x="113" y="9"/>
                  </a:lnTo>
                  <a:lnTo>
                    <a:pt x="112" y="7"/>
                  </a:lnTo>
                  <a:lnTo>
                    <a:pt x="109" y="7"/>
                  </a:lnTo>
                  <a:lnTo>
                    <a:pt x="108" y="6"/>
                  </a:lnTo>
                  <a:lnTo>
                    <a:pt x="107" y="5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25" name="Freeform 273"/>
            <p:cNvSpPr>
              <a:spLocks noEditPoints="1"/>
            </p:cNvSpPr>
            <p:nvPr/>
          </p:nvSpPr>
          <p:spPr bwMode="auto">
            <a:xfrm>
              <a:off x="2383" y="1429"/>
              <a:ext cx="404" cy="415"/>
            </a:xfrm>
            <a:custGeom>
              <a:avLst/>
              <a:gdLst>
                <a:gd name="T0" fmla="*/ 309 w 807"/>
                <a:gd name="T1" fmla="*/ 398 h 828"/>
                <a:gd name="T2" fmla="*/ 260 w 807"/>
                <a:gd name="T3" fmla="*/ 246 h 828"/>
                <a:gd name="T4" fmla="*/ 262 w 807"/>
                <a:gd name="T5" fmla="*/ 80 h 828"/>
                <a:gd name="T6" fmla="*/ 259 w 807"/>
                <a:gd name="T7" fmla="*/ 58 h 828"/>
                <a:gd name="T8" fmla="*/ 229 w 807"/>
                <a:gd name="T9" fmla="*/ 131 h 828"/>
                <a:gd name="T10" fmla="*/ 226 w 807"/>
                <a:gd name="T11" fmla="*/ 160 h 828"/>
                <a:gd name="T12" fmla="*/ 224 w 807"/>
                <a:gd name="T13" fmla="*/ 163 h 828"/>
                <a:gd name="T14" fmla="*/ 234 w 807"/>
                <a:gd name="T15" fmla="*/ 180 h 828"/>
                <a:gd name="T16" fmla="*/ 237 w 807"/>
                <a:gd name="T17" fmla="*/ 171 h 828"/>
                <a:gd name="T18" fmla="*/ 242 w 807"/>
                <a:gd name="T19" fmla="*/ 166 h 828"/>
                <a:gd name="T20" fmla="*/ 244 w 807"/>
                <a:gd name="T21" fmla="*/ 169 h 828"/>
                <a:gd name="T22" fmla="*/ 245 w 807"/>
                <a:gd name="T23" fmla="*/ 189 h 828"/>
                <a:gd name="T24" fmla="*/ 247 w 807"/>
                <a:gd name="T25" fmla="*/ 182 h 828"/>
                <a:gd name="T26" fmla="*/ 252 w 807"/>
                <a:gd name="T27" fmla="*/ 165 h 828"/>
                <a:gd name="T28" fmla="*/ 247 w 807"/>
                <a:gd name="T29" fmla="*/ 161 h 828"/>
                <a:gd name="T30" fmla="*/ 251 w 807"/>
                <a:gd name="T31" fmla="*/ 158 h 828"/>
                <a:gd name="T32" fmla="*/ 245 w 807"/>
                <a:gd name="T33" fmla="*/ 224 h 828"/>
                <a:gd name="T34" fmla="*/ 242 w 807"/>
                <a:gd name="T35" fmla="*/ 210 h 828"/>
                <a:gd name="T36" fmla="*/ 239 w 807"/>
                <a:gd name="T37" fmla="*/ 186 h 828"/>
                <a:gd name="T38" fmla="*/ 228 w 807"/>
                <a:gd name="T39" fmla="*/ 208 h 828"/>
                <a:gd name="T40" fmla="*/ 210 w 807"/>
                <a:gd name="T41" fmla="*/ 184 h 828"/>
                <a:gd name="T42" fmla="*/ 213 w 807"/>
                <a:gd name="T43" fmla="*/ 168 h 828"/>
                <a:gd name="T44" fmla="*/ 210 w 807"/>
                <a:gd name="T45" fmla="*/ 212 h 828"/>
                <a:gd name="T46" fmla="*/ 208 w 807"/>
                <a:gd name="T47" fmla="*/ 228 h 828"/>
                <a:gd name="T48" fmla="*/ 211 w 807"/>
                <a:gd name="T49" fmla="*/ 232 h 828"/>
                <a:gd name="T50" fmla="*/ 215 w 807"/>
                <a:gd name="T51" fmla="*/ 222 h 828"/>
                <a:gd name="T52" fmla="*/ 230 w 807"/>
                <a:gd name="T53" fmla="*/ 230 h 828"/>
                <a:gd name="T54" fmla="*/ 224 w 807"/>
                <a:gd name="T55" fmla="*/ 235 h 828"/>
                <a:gd name="T56" fmla="*/ 226 w 807"/>
                <a:gd name="T57" fmla="*/ 241 h 828"/>
                <a:gd name="T58" fmla="*/ 237 w 807"/>
                <a:gd name="T59" fmla="*/ 260 h 828"/>
                <a:gd name="T60" fmla="*/ 219 w 807"/>
                <a:gd name="T61" fmla="*/ 268 h 828"/>
                <a:gd name="T62" fmla="*/ 206 w 807"/>
                <a:gd name="T63" fmla="*/ 251 h 828"/>
                <a:gd name="T64" fmla="*/ 189 w 807"/>
                <a:gd name="T65" fmla="*/ 138 h 828"/>
                <a:gd name="T66" fmla="*/ 145 w 807"/>
                <a:gd name="T67" fmla="*/ 75 h 828"/>
                <a:gd name="T68" fmla="*/ 166 w 807"/>
                <a:gd name="T69" fmla="*/ 171 h 828"/>
                <a:gd name="T70" fmla="*/ 170 w 807"/>
                <a:gd name="T71" fmla="*/ 197 h 828"/>
                <a:gd name="T72" fmla="*/ 165 w 807"/>
                <a:gd name="T73" fmla="*/ 196 h 828"/>
                <a:gd name="T74" fmla="*/ 159 w 807"/>
                <a:gd name="T75" fmla="*/ 194 h 828"/>
                <a:gd name="T76" fmla="*/ 158 w 807"/>
                <a:gd name="T77" fmla="*/ 200 h 828"/>
                <a:gd name="T78" fmla="*/ 154 w 807"/>
                <a:gd name="T79" fmla="*/ 249 h 828"/>
                <a:gd name="T80" fmla="*/ 77 w 807"/>
                <a:gd name="T81" fmla="*/ 390 h 828"/>
                <a:gd name="T82" fmla="*/ 11 w 807"/>
                <a:gd name="T83" fmla="*/ 353 h 828"/>
                <a:gd name="T84" fmla="*/ 10 w 807"/>
                <a:gd name="T85" fmla="*/ 356 h 828"/>
                <a:gd name="T86" fmla="*/ 90 w 807"/>
                <a:gd name="T87" fmla="*/ 402 h 828"/>
                <a:gd name="T88" fmla="*/ 96 w 807"/>
                <a:gd name="T89" fmla="*/ 389 h 828"/>
                <a:gd name="T90" fmla="*/ 145 w 807"/>
                <a:gd name="T91" fmla="*/ 312 h 828"/>
                <a:gd name="T92" fmla="*/ 183 w 807"/>
                <a:gd name="T93" fmla="*/ 331 h 828"/>
                <a:gd name="T94" fmla="*/ 250 w 807"/>
                <a:gd name="T95" fmla="*/ 326 h 828"/>
                <a:gd name="T96" fmla="*/ 276 w 807"/>
                <a:gd name="T97" fmla="*/ 323 h 828"/>
                <a:gd name="T98" fmla="*/ 294 w 807"/>
                <a:gd name="T99" fmla="*/ 411 h 828"/>
                <a:gd name="T100" fmla="*/ 370 w 807"/>
                <a:gd name="T101" fmla="*/ 390 h 828"/>
                <a:gd name="T102" fmla="*/ 403 w 807"/>
                <a:gd name="T103" fmla="*/ 375 h 828"/>
                <a:gd name="T104" fmla="*/ 250 w 807"/>
                <a:gd name="T105" fmla="*/ 155 h 828"/>
                <a:gd name="T106" fmla="*/ 256 w 807"/>
                <a:gd name="T107" fmla="*/ 152 h 828"/>
                <a:gd name="T108" fmla="*/ 254 w 807"/>
                <a:gd name="T109" fmla="*/ 156 h 828"/>
                <a:gd name="T110" fmla="*/ 229 w 807"/>
                <a:gd name="T111" fmla="*/ 223 h 828"/>
                <a:gd name="T112" fmla="*/ 224 w 807"/>
                <a:gd name="T113" fmla="*/ 212 h 828"/>
                <a:gd name="T114" fmla="*/ 215 w 807"/>
                <a:gd name="T115" fmla="*/ 219 h 828"/>
                <a:gd name="T116" fmla="*/ 217 w 807"/>
                <a:gd name="T117" fmla="*/ 214 h 828"/>
                <a:gd name="T118" fmla="*/ 229 w 807"/>
                <a:gd name="T119" fmla="*/ 211 h 828"/>
                <a:gd name="T120" fmla="*/ 230 w 807"/>
                <a:gd name="T121" fmla="*/ 223 h 82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07" h="828">
                  <a:moveTo>
                    <a:pt x="805" y="741"/>
                  </a:moveTo>
                  <a:lnTo>
                    <a:pt x="787" y="749"/>
                  </a:lnTo>
                  <a:lnTo>
                    <a:pt x="766" y="754"/>
                  </a:lnTo>
                  <a:lnTo>
                    <a:pt x="745" y="760"/>
                  </a:lnTo>
                  <a:lnTo>
                    <a:pt x="724" y="765"/>
                  </a:lnTo>
                  <a:lnTo>
                    <a:pt x="702" y="770"/>
                  </a:lnTo>
                  <a:lnTo>
                    <a:pt x="680" y="776"/>
                  </a:lnTo>
                  <a:lnTo>
                    <a:pt x="659" y="781"/>
                  </a:lnTo>
                  <a:lnTo>
                    <a:pt x="639" y="788"/>
                  </a:lnTo>
                  <a:lnTo>
                    <a:pt x="618" y="795"/>
                  </a:lnTo>
                  <a:lnTo>
                    <a:pt x="598" y="804"/>
                  </a:lnTo>
                  <a:lnTo>
                    <a:pt x="587" y="780"/>
                  </a:lnTo>
                  <a:lnTo>
                    <a:pt x="583" y="744"/>
                  </a:lnTo>
                  <a:lnTo>
                    <a:pt x="577" y="707"/>
                  </a:lnTo>
                  <a:lnTo>
                    <a:pt x="569" y="671"/>
                  </a:lnTo>
                  <a:lnTo>
                    <a:pt x="560" y="634"/>
                  </a:lnTo>
                  <a:lnTo>
                    <a:pt x="550" y="597"/>
                  </a:lnTo>
                  <a:lnTo>
                    <a:pt x="540" y="561"/>
                  </a:lnTo>
                  <a:lnTo>
                    <a:pt x="530" y="525"/>
                  </a:lnTo>
                  <a:lnTo>
                    <a:pt x="520" y="491"/>
                  </a:lnTo>
                  <a:lnTo>
                    <a:pt x="513" y="456"/>
                  </a:lnTo>
                  <a:lnTo>
                    <a:pt x="507" y="424"/>
                  </a:lnTo>
                  <a:lnTo>
                    <a:pt x="509" y="390"/>
                  </a:lnTo>
                  <a:lnTo>
                    <a:pt x="513" y="357"/>
                  </a:lnTo>
                  <a:lnTo>
                    <a:pt x="515" y="324"/>
                  </a:lnTo>
                  <a:lnTo>
                    <a:pt x="517" y="292"/>
                  </a:lnTo>
                  <a:lnTo>
                    <a:pt x="519" y="258"/>
                  </a:lnTo>
                  <a:lnTo>
                    <a:pt x="520" y="226"/>
                  </a:lnTo>
                  <a:lnTo>
                    <a:pt x="522" y="193"/>
                  </a:lnTo>
                  <a:lnTo>
                    <a:pt x="523" y="159"/>
                  </a:lnTo>
                  <a:lnTo>
                    <a:pt x="523" y="126"/>
                  </a:lnTo>
                  <a:lnTo>
                    <a:pt x="522" y="91"/>
                  </a:lnTo>
                  <a:lnTo>
                    <a:pt x="519" y="94"/>
                  </a:lnTo>
                  <a:lnTo>
                    <a:pt x="518" y="97"/>
                  </a:lnTo>
                  <a:lnTo>
                    <a:pt x="518" y="101"/>
                  </a:lnTo>
                  <a:lnTo>
                    <a:pt x="518" y="104"/>
                  </a:lnTo>
                  <a:lnTo>
                    <a:pt x="518" y="107"/>
                  </a:lnTo>
                  <a:lnTo>
                    <a:pt x="518" y="110"/>
                  </a:lnTo>
                  <a:lnTo>
                    <a:pt x="518" y="112"/>
                  </a:lnTo>
                  <a:lnTo>
                    <a:pt x="517" y="115"/>
                  </a:lnTo>
                  <a:lnTo>
                    <a:pt x="514" y="117"/>
                  </a:lnTo>
                  <a:lnTo>
                    <a:pt x="509" y="118"/>
                  </a:lnTo>
                  <a:lnTo>
                    <a:pt x="503" y="136"/>
                  </a:lnTo>
                  <a:lnTo>
                    <a:pt x="497" y="153"/>
                  </a:lnTo>
                  <a:lnTo>
                    <a:pt x="491" y="172"/>
                  </a:lnTo>
                  <a:lnTo>
                    <a:pt x="484" y="189"/>
                  </a:lnTo>
                  <a:lnTo>
                    <a:pt x="478" y="207"/>
                  </a:lnTo>
                  <a:lnTo>
                    <a:pt x="472" y="226"/>
                  </a:lnTo>
                  <a:lnTo>
                    <a:pt x="465" y="243"/>
                  </a:lnTo>
                  <a:lnTo>
                    <a:pt x="457" y="262"/>
                  </a:lnTo>
                  <a:lnTo>
                    <a:pt x="450" y="279"/>
                  </a:lnTo>
                  <a:lnTo>
                    <a:pt x="441" y="296"/>
                  </a:lnTo>
                  <a:lnTo>
                    <a:pt x="447" y="303"/>
                  </a:lnTo>
                  <a:lnTo>
                    <a:pt x="450" y="304"/>
                  </a:lnTo>
                  <a:lnTo>
                    <a:pt x="452" y="306"/>
                  </a:lnTo>
                  <a:lnTo>
                    <a:pt x="453" y="309"/>
                  </a:lnTo>
                  <a:lnTo>
                    <a:pt x="453" y="311"/>
                  </a:lnTo>
                  <a:lnTo>
                    <a:pt x="453" y="315"/>
                  </a:lnTo>
                  <a:lnTo>
                    <a:pt x="452" y="317"/>
                  </a:lnTo>
                  <a:lnTo>
                    <a:pt x="451" y="320"/>
                  </a:lnTo>
                  <a:lnTo>
                    <a:pt x="450" y="322"/>
                  </a:lnTo>
                  <a:lnTo>
                    <a:pt x="448" y="325"/>
                  </a:lnTo>
                  <a:lnTo>
                    <a:pt x="447" y="326"/>
                  </a:lnTo>
                  <a:lnTo>
                    <a:pt x="448" y="330"/>
                  </a:lnTo>
                  <a:lnTo>
                    <a:pt x="451" y="335"/>
                  </a:lnTo>
                  <a:lnTo>
                    <a:pt x="455" y="340"/>
                  </a:lnTo>
                  <a:lnTo>
                    <a:pt x="458" y="345"/>
                  </a:lnTo>
                  <a:lnTo>
                    <a:pt x="463" y="350"/>
                  </a:lnTo>
                  <a:lnTo>
                    <a:pt x="466" y="355"/>
                  </a:lnTo>
                  <a:lnTo>
                    <a:pt x="468" y="360"/>
                  </a:lnTo>
                  <a:lnTo>
                    <a:pt x="470" y="365"/>
                  </a:lnTo>
                  <a:lnTo>
                    <a:pt x="468" y="369"/>
                  </a:lnTo>
                  <a:lnTo>
                    <a:pt x="465" y="374"/>
                  </a:lnTo>
                  <a:lnTo>
                    <a:pt x="468" y="383"/>
                  </a:lnTo>
                  <a:lnTo>
                    <a:pt x="468" y="376"/>
                  </a:lnTo>
                  <a:lnTo>
                    <a:pt x="470" y="369"/>
                  </a:lnTo>
                  <a:lnTo>
                    <a:pt x="471" y="362"/>
                  </a:lnTo>
                  <a:lnTo>
                    <a:pt x="472" y="355"/>
                  </a:lnTo>
                  <a:lnTo>
                    <a:pt x="473" y="348"/>
                  </a:lnTo>
                  <a:lnTo>
                    <a:pt x="474" y="341"/>
                  </a:lnTo>
                  <a:lnTo>
                    <a:pt x="476" y="335"/>
                  </a:lnTo>
                  <a:lnTo>
                    <a:pt x="477" y="327"/>
                  </a:lnTo>
                  <a:lnTo>
                    <a:pt x="478" y="321"/>
                  </a:lnTo>
                  <a:lnTo>
                    <a:pt x="479" y="314"/>
                  </a:lnTo>
                  <a:lnTo>
                    <a:pt x="481" y="316"/>
                  </a:lnTo>
                  <a:lnTo>
                    <a:pt x="482" y="320"/>
                  </a:lnTo>
                  <a:lnTo>
                    <a:pt x="482" y="322"/>
                  </a:lnTo>
                  <a:lnTo>
                    <a:pt x="483" y="326"/>
                  </a:lnTo>
                  <a:lnTo>
                    <a:pt x="483" y="329"/>
                  </a:lnTo>
                  <a:lnTo>
                    <a:pt x="483" y="332"/>
                  </a:lnTo>
                  <a:lnTo>
                    <a:pt x="483" y="336"/>
                  </a:lnTo>
                  <a:lnTo>
                    <a:pt x="483" y="340"/>
                  </a:lnTo>
                  <a:lnTo>
                    <a:pt x="483" y="343"/>
                  </a:lnTo>
                  <a:lnTo>
                    <a:pt x="483" y="346"/>
                  </a:lnTo>
                  <a:lnTo>
                    <a:pt x="483" y="345"/>
                  </a:lnTo>
                  <a:lnTo>
                    <a:pt x="483" y="343"/>
                  </a:lnTo>
                  <a:lnTo>
                    <a:pt x="484" y="342"/>
                  </a:lnTo>
                  <a:lnTo>
                    <a:pt x="484" y="341"/>
                  </a:lnTo>
                  <a:lnTo>
                    <a:pt x="486" y="339"/>
                  </a:lnTo>
                  <a:lnTo>
                    <a:pt x="487" y="337"/>
                  </a:lnTo>
                  <a:lnTo>
                    <a:pt x="487" y="336"/>
                  </a:lnTo>
                  <a:lnTo>
                    <a:pt x="488" y="335"/>
                  </a:lnTo>
                  <a:lnTo>
                    <a:pt x="488" y="334"/>
                  </a:lnTo>
                  <a:lnTo>
                    <a:pt x="489" y="332"/>
                  </a:lnTo>
                  <a:lnTo>
                    <a:pt x="491" y="339"/>
                  </a:lnTo>
                  <a:lnTo>
                    <a:pt x="492" y="346"/>
                  </a:lnTo>
                  <a:lnTo>
                    <a:pt x="492" y="353"/>
                  </a:lnTo>
                  <a:lnTo>
                    <a:pt x="491" y="361"/>
                  </a:lnTo>
                  <a:lnTo>
                    <a:pt x="491" y="369"/>
                  </a:lnTo>
                  <a:lnTo>
                    <a:pt x="489" y="377"/>
                  </a:lnTo>
                  <a:lnTo>
                    <a:pt x="489" y="383"/>
                  </a:lnTo>
                  <a:lnTo>
                    <a:pt x="488" y="390"/>
                  </a:lnTo>
                  <a:lnTo>
                    <a:pt x="488" y="397"/>
                  </a:lnTo>
                  <a:lnTo>
                    <a:pt x="489" y="403"/>
                  </a:lnTo>
                  <a:lnTo>
                    <a:pt x="489" y="397"/>
                  </a:lnTo>
                  <a:lnTo>
                    <a:pt x="489" y="389"/>
                  </a:lnTo>
                  <a:lnTo>
                    <a:pt x="491" y="383"/>
                  </a:lnTo>
                  <a:lnTo>
                    <a:pt x="492" y="377"/>
                  </a:lnTo>
                  <a:lnTo>
                    <a:pt x="493" y="371"/>
                  </a:lnTo>
                  <a:lnTo>
                    <a:pt x="493" y="363"/>
                  </a:lnTo>
                  <a:lnTo>
                    <a:pt x="494" y="357"/>
                  </a:lnTo>
                  <a:lnTo>
                    <a:pt x="496" y="351"/>
                  </a:lnTo>
                  <a:lnTo>
                    <a:pt x="494" y="345"/>
                  </a:lnTo>
                  <a:lnTo>
                    <a:pt x="494" y="339"/>
                  </a:lnTo>
                  <a:lnTo>
                    <a:pt x="504" y="339"/>
                  </a:lnTo>
                  <a:lnTo>
                    <a:pt x="504" y="336"/>
                  </a:lnTo>
                  <a:lnTo>
                    <a:pt x="504" y="335"/>
                  </a:lnTo>
                  <a:lnTo>
                    <a:pt x="504" y="334"/>
                  </a:lnTo>
                  <a:lnTo>
                    <a:pt x="504" y="331"/>
                  </a:lnTo>
                  <a:lnTo>
                    <a:pt x="504" y="330"/>
                  </a:lnTo>
                  <a:lnTo>
                    <a:pt x="504" y="329"/>
                  </a:lnTo>
                  <a:lnTo>
                    <a:pt x="505" y="327"/>
                  </a:lnTo>
                  <a:lnTo>
                    <a:pt x="505" y="326"/>
                  </a:lnTo>
                  <a:lnTo>
                    <a:pt x="507" y="325"/>
                  </a:lnTo>
                  <a:lnTo>
                    <a:pt x="507" y="324"/>
                  </a:lnTo>
                  <a:lnTo>
                    <a:pt x="498" y="324"/>
                  </a:lnTo>
                  <a:lnTo>
                    <a:pt x="497" y="324"/>
                  </a:lnTo>
                  <a:lnTo>
                    <a:pt x="496" y="324"/>
                  </a:lnTo>
                  <a:lnTo>
                    <a:pt x="494" y="324"/>
                  </a:lnTo>
                  <a:lnTo>
                    <a:pt x="494" y="322"/>
                  </a:lnTo>
                  <a:lnTo>
                    <a:pt x="493" y="322"/>
                  </a:lnTo>
                  <a:lnTo>
                    <a:pt x="492" y="321"/>
                  </a:lnTo>
                  <a:lnTo>
                    <a:pt x="492" y="320"/>
                  </a:lnTo>
                  <a:lnTo>
                    <a:pt x="492" y="319"/>
                  </a:lnTo>
                  <a:lnTo>
                    <a:pt x="492" y="317"/>
                  </a:lnTo>
                  <a:lnTo>
                    <a:pt x="494" y="317"/>
                  </a:lnTo>
                  <a:lnTo>
                    <a:pt x="497" y="317"/>
                  </a:lnTo>
                  <a:lnTo>
                    <a:pt x="499" y="317"/>
                  </a:lnTo>
                  <a:lnTo>
                    <a:pt x="502" y="316"/>
                  </a:lnTo>
                  <a:lnTo>
                    <a:pt x="504" y="316"/>
                  </a:lnTo>
                  <a:lnTo>
                    <a:pt x="507" y="315"/>
                  </a:lnTo>
                  <a:lnTo>
                    <a:pt x="509" y="315"/>
                  </a:lnTo>
                  <a:lnTo>
                    <a:pt x="512" y="315"/>
                  </a:lnTo>
                  <a:lnTo>
                    <a:pt x="513" y="316"/>
                  </a:lnTo>
                  <a:lnTo>
                    <a:pt x="515" y="317"/>
                  </a:lnTo>
                  <a:lnTo>
                    <a:pt x="500" y="460"/>
                  </a:lnTo>
                  <a:lnTo>
                    <a:pt x="496" y="456"/>
                  </a:lnTo>
                  <a:lnTo>
                    <a:pt x="492" y="451"/>
                  </a:lnTo>
                  <a:lnTo>
                    <a:pt x="489" y="446"/>
                  </a:lnTo>
                  <a:lnTo>
                    <a:pt x="488" y="441"/>
                  </a:lnTo>
                  <a:lnTo>
                    <a:pt x="487" y="435"/>
                  </a:lnTo>
                  <a:lnTo>
                    <a:pt x="487" y="429"/>
                  </a:lnTo>
                  <a:lnTo>
                    <a:pt x="487" y="423"/>
                  </a:lnTo>
                  <a:lnTo>
                    <a:pt x="487" y="418"/>
                  </a:lnTo>
                  <a:lnTo>
                    <a:pt x="487" y="413"/>
                  </a:lnTo>
                  <a:lnTo>
                    <a:pt x="486" y="409"/>
                  </a:lnTo>
                  <a:lnTo>
                    <a:pt x="486" y="413"/>
                  </a:lnTo>
                  <a:lnTo>
                    <a:pt x="484" y="415"/>
                  </a:lnTo>
                  <a:lnTo>
                    <a:pt x="483" y="418"/>
                  </a:lnTo>
                  <a:lnTo>
                    <a:pt x="482" y="420"/>
                  </a:lnTo>
                  <a:lnTo>
                    <a:pt x="481" y="423"/>
                  </a:lnTo>
                  <a:lnTo>
                    <a:pt x="479" y="425"/>
                  </a:lnTo>
                  <a:lnTo>
                    <a:pt x="477" y="426"/>
                  </a:lnTo>
                  <a:lnTo>
                    <a:pt x="474" y="428"/>
                  </a:lnTo>
                  <a:lnTo>
                    <a:pt x="473" y="429"/>
                  </a:lnTo>
                  <a:lnTo>
                    <a:pt x="471" y="430"/>
                  </a:lnTo>
                  <a:lnTo>
                    <a:pt x="479" y="362"/>
                  </a:lnTo>
                  <a:lnTo>
                    <a:pt x="478" y="367"/>
                  </a:lnTo>
                  <a:lnTo>
                    <a:pt x="477" y="372"/>
                  </a:lnTo>
                  <a:lnTo>
                    <a:pt x="477" y="377"/>
                  </a:lnTo>
                  <a:lnTo>
                    <a:pt x="476" y="383"/>
                  </a:lnTo>
                  <a:lnTo>
                    <a:pt x="476" y="388"/>
                  </a:lnTo>
                  <a:lnTo>
                    <a:pt x="474" y="393"/>
                  </a:lnTo>
                  <a:lnTo>
                    <a:pt x="473" y="398"/>
                  </a:lnTo>
                  <a:lnTo>
                    <a:pt x="471" y="402"/>
                  </a:lnTo>
                  <a:lnTo>
                    <a:pt x="468" y="405"/>
                  </a:lnTo>
                  <a:lnTo>
                    <a:pt x="465" y="409"/>
                  </a:lnTo>
                  <a:lnTo>
                    <a:pt x="462" y="407"/>
                  </a:lnTo>
                  <a:lnTo>
                    <a:pt x="456" y="415"/>
                  </a:lnTo>
                  <a:lnTo>
                    <a:pt x="447" y="415"/>
                  </a:lnTo>
                  <a:lnTo>
                    <a:pt x="440" y="414"/>
                  </a:lnTo>
                  <a:lnTo>
                    <a:pt x="435" y="409"/>
                  </a:lnTo>
                  <a:lnTo>
                    <a:pt x="431" y="404"/>
                  </a:lnTo>
                  <a:lnTo>
                    <a:pt x="429" y="398"/>
                  </a:lnTo>
                  <a:lnTo>
                    <a:pt x="427" y="390"/>
                  </a:lnTo>
                  <a:lnTo>
                    <a:pt x="426" y="384"/>
                  </a:lnTo>
                  <a:lnTo>
                    <a:pt x="424" y="377"/>
                  </a:lnTo>
                  <a:lnTo>
                    <a:pt x="422" y="372"/>
                  </a:lnTo>
                  <a:lnTo>
                    <a:pt x="420" y="368"/>
                  </a:lnTo>
                  <a:lnTo>
                    <a:pt x="417" y="365"/>
                  </a:lnTo>
                  <a:lnTo>
                    <a:pt x="417" y="361"/>
                  </a:lnTo>
                  <a:lnTo>
                    <a:pt x="417" y="356"/>
                  </a:lnTo>
                  <a:lnTo>
                    <a:pt x="417" y="352"/>
                  </a:lnTo>
                  <a:lnTo>
                    <a:pt x="419" y="348"/>
                  </a:lnTo>
                  <a:lnTo>
                    <a:pt x="420" y="345"/>
                  </a:lnTo>
                  <a:lnTo>
                    <a:pt x="422" y="342"/>
                  </a:lnTo>
                  <a:lnTo>
                    <a:pt x="424" y="339"/>
                  </a:lnTo>
                  <a:lnTo>
                    <a:pt x="425" y="336"/>
                  </a:lnTo>
                  <a:lnTo>
                    <a:pt x="426" y="335"/>
                  </a:lnTo>
                  <a:lnTo>
                    <a:pt x="417" y="326"/>
                  </a:lnTo>
                  <a:lnTo>
                    <a:pt x="415" y="337"/>
                  </a:lnTo>
                  <a:lnTo>
                    <a:pt x="415" y="348"/>
                  </a:lnTo>
                  <a:lnTo>
                    <a:pt x="415" y="360"/>
                  </a:lnTo>
                  <a:lnTo>
                    <a:pt x="415" y="371"/>
                  </a:lnTo>
                  <a:lnTo>
                    <a:pt x="416" y="382"/>
                  </a:lnTo>
                  <a:lnTo>
                    <a:pt x="417" y="393"/>
                  </a:lnTo>
                  <a:lnTo>
                    <a:pt x="417" y="404"/>
                  </a:lnTo>
                  <a:lnTo>
                    <a:pt x="419" y="414"/>
                  </a:lnTo>
                  <a:lnTo>
                    <a:pt x="419" y="423"/>
                  </a:lnTo>
                  <a:lnTo>
                    <a:pt x="417" y="430"/>
                  </a:lnTo>
                  <a:lnTo>
                    <a:pt x="417" y="433"/>
                  </a:lnTo>
                  <a:lnTo>
                    <a:pt x="419" y="436"/>
                  </a:lnTo>
                  <a:lnTo>
                    <a:pt x="420" y="439"/>
                  </a:lnTo>
                  <a:lnTo>
                    <a:pt x="420" y="441"/>
                  </a:lnTo>
                  <a:lnTo>
                    <a:pt x="420" y="444"/>
                  </a:lnTo>
                  <a:lnTo>
                    <a:pt x="420" y="446"/>
                  </a:lnTo>
                  <a:lnTo>
                    <a:pt x="419" y="450"/>
                  </a:lnTo>
                  <a:lnTo>
                    <a:pt x="417" y="452"/>
                  </a:lnTo>
                  <a:lnTo>
                    <a:pt x="415" y="455"/>
                  </a:lnTo>
                  <a:lnTo>
                    <a:pt x="411" y="457"/>
                  </a:lnTo>
                  <a:lnTo>
                    <a:pt x="420" y="454"/>
                  </a:lnTo>
                  <a:lnTo>
                    <a:pt x="426" y="517"/>
                  </a:lnTo>
                  <a:lnTo>
                    <a:pt x="432" y="509"/>
                  </a:lnTo>
                  <a:lnTo>
                    <a:pt x="435" y="501"/>
                  </a:lnTo>
                  <a:lnTo>
                    <a:pt x="434" y="493"/>
                  </a:lnTo>
                  <a:lnTo>
                    <a:pt x="432" y="486"/>
                  </a:lnTo>
                  <a:lnTo>
                    <a:pt x="429" y="478"/>
                  </a:lnTo>
                  <a:lnTo>
                    <a:pt x="425" y="471"/>
                  </a:lnTo>
                  <a:lnTo>
                    <a:pt x="422" y="462"/>
                  </a:lnTo>
                  <a:lnTo>
                    <a:pt x="421" y="455"/>
                  </a:lnTo>
                  <a:lnTo>
                    <a:pt x="422" y="446"/>
                  </a:lnTo>
                  <a:lnTo>
                    <a:pt x="426" y="439"/>
                  </a:lnTo>
                  <a:lnTo>
                    <a:pt x="427" y="440"/>
                  </a:lnTo>
                  <a:lnTo>
                    <a:pt x="427" y="441"/>
                  </a:lnTo>
                  <a:lnTo>
                    <a:pt x="429" y="441"/>
                  </a:lnTo>
                  <a:lnTo>
                    <a:pt x="429" y="442"/>
                  </a:lnTo>
                  <a:lnTo>
                    <a:pt x="430" y="444"/>
                  </a:lnTo>
                  <a:lnTo>
                    <a:pt x="430" y="445"/>
                  </a:lnTo>
                  <a:lnTo>
                    <a:pt x="435" y="446"/>
                  </a:lnTo>
                  <a:lnTo>
                    <a:pt x="441" y="446"/>
                  </a:lnTo>
                  <a:lnTo>
                    <a:pt x="445" y="447"/>
                  </a:lnTo>
                  <a:lnTo>
                    <a:pt x="450" y="450"/>
                  </a:lnTo>
                  <a:lnTo>
                    <a:pt x="453" y="452"/>
                  </a:lnTo>
                  <a:lnTo>
                    <a:pt x="457" y="455"/>
                  </a:lnTo>
                  <a:lnTo>
                    <a:pt x="460" y="459"/>
                  </a:lnTo>
                  <a:lnTo>
                    <a:pt x="463" y="463"/>
                  </a:lnTo>
                  <a:lnTo>
                    <a:pt x="467" y="470"/>
                  </a:lnTo>
                  <a:lnTo>
                    <a:pt x="471" y="477"/>
                  </a:lnTo>
                  <a:lnTo>
                    <a:pt x="468" y="477"/>
                  </a:lnTo>
                  <a:lnTo>
                    <a:pt x="466" y="476"/>
                  </a:lnTo>
                  <a:lnTo>
                    <a:pt x="463" y="475"/>
                  </a:lnTo>
                  <a:lnTo>
                    <a:pt x="460" y="473"/>
                  </a:lnTo>
                  <a:lnTo>
                    <a:pt x="456" y="471"/>
                  </a:lnTo>
                  <a:lnTo>
                    <a:pt x="451" y="470"/>
                  </a:lnTo>
                  <a:lnTo>
                    <a:pt x="447" y="468"/>
                  </a:lnTo>
                  <a:lnTo>
                    <a:pt x="443" y="467"/>
                  </a:lnTo>
                  <a:lnTo>
                    <a:pt x="439" y="466"/>
                  </a:lnTo>
                  <a:lnTo>
                    <a:pt x="435" y="466"/>
                  </a:lnTo>
                  <a:lnTo>
                    <a:pt x="437" y="473"/>
                  </a:lnTo>
                  <a:lnTo>
                    <a:pt x="439" y="478"/>
                  </a:lnTo>
                  <a:lnTo>
                    <a:pt x="441" y="481"/>
                  </a:lnTo>
                  <a:lnTo>
                    <a:pt x="443" y="482"/>
                  </a:lnTo>
                  <a:lnTo>
                    <a:pt x="447" y="482"/>
                  </a:lnTo>
                  <a:lnTo>
                    <a:pt x="448" y="481"/>
                  </a:lnTo>
                  <a:lnTo>
                    <a:pt x="451" y="480"/>
                  </a:lnTo>
                  <a:lnTo>
                    <a:pt x="453" y="480"/>
                  </a:lnTo>
                  <a:lnTo>
                    <a:pt x="455" y="481"/>
                  </a:lnTo>
                  <a:lnTo>
                    <a:pt x="456" y="483"/>
                  </a:lnTo>
                  <a:lnTo>
                    <a:pt x="458" y="487"/>
                  </a:lnTo>
                  <a:lnTo>
                    <a:pt x="461" y="492"/>
                  </a:lnTo>
                  <a:lnTo>
                    <a:pt x="465" y="497"/>
                  </a:lnTo>
                  <a:lnTo>
                    <a:pt x="468" y="502"/>
                  </a:lnTo>
                  <a:lnTo>
                    <a:pt x="471" y="508"/>
                  </a:lnTo>
                  <a:lnTo>
                    <a:pt x="473" y="513"/>
                  </a:lnTo>
                  <a:lnTo>
                    <a:pt x="474" y="519"/>
                  </a:lnTo>
                  <a:lnTo>
                    <a:pt x="474" y="525"/>
                  </a:lnTo>
                  <a:lnTo>
                    <a:pt x="472" y="530"/>
                  </a:lnTo>
                  <a:lnTo>
                    <a:pt x="468" y="536"/>
                  </a:lnTo>
                  <a:lnTo>
                    <a:pt x="463" y="539"/>
                  </a:lnTo>
                  <a:lnTo>
                    <a:pt x="458" y="540"/>
                  </a:lnTo>
                  <a:lnTo>
                    <a:pt x="455" y="540"/>
                  </a:lnTo>
                  <a:lnTo>
                    <a:pt x="450" y="539"/>
                  </a:lnTo>
                  <a:lnTo>
                    <a:pt x="445" y="538"/>
                  </a:lnTo>
                  <a:lnTo>
                    <a:pt x="441" y="536"/>
                  </a:lnTo>
                  <a:lnTo>
                    <a:pt x="437" y="534"/>
                  </a:lnTo>
                  <a:lnTo>
                    <a:pt x="435" y="530"/>
                  </a:lnTo>
                  <a:lnTo>
                    <a:pt x="431" y="527"/>
                  </a:lnTo>
                  <a:lnTo>
                    <a:pt x="430" y="522"/>
                  </a:lnTo>
                  <a:lnTo>
                    <a:pt x="426" y="546"/>
                  </a:lnTo>
                  <a:lnTo>
                    <a:pt x="420" y="534"/>
                  </a:lnTo>
                  <a:lnTo>
                    <a:pt x="419" y="527"/>
                  </a:lnTo>
                  <a:lnTo>
                    <a:pt x="416" y="519"/>
                  </a:lnTo>
                  <a:lnTo>
                    <a:pt x="415" y="513"/>
                  </a:lnTo>
                  <a:lnTo>
                    <a:pt x="413" y="506"/>
                  </a:lnTo>
                  <a:lnTo>
                    <a:pt x="411" y="501"/>
                  </a:lnTo>
                  <a:lnTo>
                    <a:pt x="410" y="494"/>
                  </a:lnTo>
                  <a:lnTo>
                    <a:pt x="409" y="488"/>
                  </a:lnTo>
                  <a:lnTo>
                    <a:pt x="409" y="482"/>
                  </a:lnTo>
                  <a:lnTo>
                    <a:pt x="410" y="476"/>
                  </a:lnTo>
                  <a:lnTo>
                    <a:pt x="411" y="468"/>
                  </a:lnTo>
                  <a:lnTo>
                    <a:pt x="405" y="468"/>
                  </a:lnTo>
                  <a:lnTo>
                    <a:pt x="408" y="418"/>
                  </a:lnTo>
                  <a:lnTo>
                    <a:pt x="403" y="368"/>
                  </a:lnTo>
                  <a:lnTo>
                    <a:pt x="391" y="321"/>
                  </a:lnTo>
                  <a:lnTo>
                    <a:pt x="378" y="275"/>
                  </a:lnTo>
                  <a:lnTo>
                    <a:pt x="360" y="230"/>
                  </a:lnTo>
                  <a:lnTo>
                    <a:pt x="342" y="185"/>
                  </a:lnTo>
                  <a:lnTo>
                    <a:pt x="323" y="141"/>
                  </a:lnTo>
                  <a:lnTo>
                    <a:pt x="307" y="95"/>
                  </a:lnTo>
                  <a:lnTo>
                    <a:pt x="292" y="48"/>
                  </a:lnTo>
                  <a:lnTo>
                    <a:pt x="284" y="0"/>
                  </a:lnTo>
                  <a:lnTo>
                    <a:pt x="282" y="38"/>
                  </a:lnTo>
                  <a:lnTo>
                    <a:pt x="284" y="76"/>
                  </a:lnTo>
                  <a:lnTo>
                    <a:pt x="286" y="113"/>
                  </a:lnTo>
                  <a:lnTo>
                    <a:pt x="289" y="149"/>
                  </a:lnTo>
                  <a:lnTo>
                    <a:pt x="294" y="185"/>
                  </a:lnTo>
                  <a:lnTo>
                    <a:pt x="297" y="220"/>
                  </a:lnTo>
                  <a:lnTo>
                    <a:pt x="303" y="256"/>
                  </a:lnTo>
                  <a:lnTo>
                    <a:pt x="310" y="290"/>
                  </a:lnTo>
                  <a:lnTo>
                    <a:pt x="316" y="326"/>
                  </a:lnTo>
                  <a:lnTo>
                    <a:pt x="322" y="362"/>
                  </a:lnTo>
                  <a:lnTo>
                    <a:pt x="322" y="320"/>
                  </a:lnTo>
                  <a:lnTo>
                    <a:pt x="326" y="327"/>
                  </a:lnTo>
                  <a:lnTo>
                    <a:pt x="328" y="335"/>
                  </a:lnTo>
                  <a:lnTo>
                    <a:pt x="331" y="342"/>
                  </a:lnTo>
                  <a:lnTo>
                    <a:pt x="332" y="350"/>
                  </a:lnTo>
                  <a:lnTo>
                    <a:pt x="333" y="357"/>
                  </a:lnTo>
                  <a:lnTo>
                    <a:pt x="334" y="363"/>
                  </a:lnTo>
                  <a:lnTo>
                    <a:pt x="336" y="371"/>
                  </a:lnTo>
                  <a:lnTo>
                    <a:pt x="337" y="378"/>
                  </a:lnTo>
                  <a:lnTo>
                    <a:pt x="339" y="384"/>
                  </a:lnTo>
                  <a:lnTo>
                    <a:pt x="343" y="392"/>
                  </a:lnTo>
                  <a:lnTo>
                    <a:pt x="342" y="393"/>
                  </a:lnTo>
                  <a:lnTo>
                    <a:pt x="341" y="393"/>
                  </a:lnTo>
                  <a:lnTo>
                    <a:pt x="339" y="394"/>
                  </a:lnTo>
                  <a:lnTo>
                    <a:pt x="339" y="395"/>
                  </a:lnTo>
                  <a:lnTo>
                    <a:pt x="338" y="397"/>
                  </a:lnTo>
                  <a:lnTo>
                    <a:pt x="337" y="397"/>
                  </a:lnTo>
                  <a:lnTo>
                    <a:pt x="336" y="398"/>
                  </a:lnTo>
                  <a:lnTo>
                    <a:pt x="334" y="398"/>
                  </a:lnTo>
                  <a:lnTo>
                    <a:pt x="332" y="398"/>
                  </a:lnTo>
                  <a:lnTo>
                    <a:pt x="331" y="398"/>
                  </a:lnTo>
                  <a:lnTo>
                    <a:pt x="331" y="395"/>
                  </a:lnTo>
                  <a:lnTo>
                    <a:pt x="330" y="393"/>
                  </a:lnTo>
                  <a:lnTo>
                    <a:pt x="330" y="392"/>
                  </a:lnTo>
                  <a:lnTo>
                    <a:pt x="328" y="389"/>
                  </a:lnTo>
                  <a:lnTo>
                    <a:pt x="327" y="387"/>
                  </a:lnTo>
                  <a:lnTo>
                    <a:pt x="327" y="384"/>
                  </a:lnTo>
                  <a:lnTo>
                    <a:pt x="326" y="382"/>
                  </a:lnTo>
                  <a:lnTo>
                    <a:pt x="326" y="381"/>
                  </a:lnTo>
                  <a:lnTo>
                    <a:pt x="326" y="379"/>
                  </a:lnTo>
                  <a:lnTo>
                    <a:pt x="325" y="378"/>
                  </a:lnTo>
                  <a:lnTo>
                    <a:pt x="320" y="388"/>
                  </a:lnTo>
                  <a:lnTo>
                    <a:pt x="318" y="388"/>
                  </a:lnTo>
                  <a:lnTo>
                    <a:pt x="318" y="387"/>
                  </a:lnTo>
                  <a:lnTo>
                    <a:pt x="317" y="386"/>
                  </a:lnTo>
                  <a:lnTo>
                    <a:pt x="316" y="386"/>
                  </a:lnTo>
                  <a:lnTo>
                    <a:pt x="316" y="384"/>
                  </a:lnTo>
                  <a:lnTo>
                    <a:pt x="315" y="384"/>
                  </a:lnTo>
                  <a:lnTo>
                    <a:pt x="315" y="383"/>
                  </a:lnTo>
                  <a:lnTo>
                    <a:pt x="313" y="383"/>
                  </a:lnTo>
                  <a:lnTo>
                    <a:pt x="316" y="390"/>
                  </a:lnTo>
                  <a:lnTo>
                    <a:pt x="316" y="399"/>
                  </a:lnTo>
                  <a:lnTo>
                    <a:pt x="317" y="408"/>
                  </a:lnTo>
                  <a:lnTo>
                    <a:pt x="318" y="415"/>
                  </a:lnTo>
                  <a:lnTo>
                    <a:pt x="318" y="424"/>
                  </a:lnTo>
                  <a:lnTo>
                    <a:pt x="320" y="433"/>
                  </a:lnTo>
                  <a:lnTo>
                    <a:pt x="318" y="440"/>
                  </a:lnTo>
                  <a:lnTo>
                    <a:pt x="318" y="449"/>
                  </a:lnTo>
                  <a:lnTo>
                    <a:pt x="317" y="456"/>
                  </a:lnTo>
                  <a:lnTo>
                    <a:pt x="316" y="462"/>
                  </a:lnTo>
                  <a:lnTo>
                    <a:pt x="313" y="460"/>
                  </a:lnTo>
                  <a:lnTo>
                    <a:pt x="307" y="497"/>
                  </a:lnTo>
                  <a:lnTo>
                    <a:pt x="299" y="531"/>
                  </a:lnTo>
                  <a:lnTo>
                    <a:pt x="287" y="565"/>
                  </a:lnTo>
                  <a:lnTo>
                    <a:pt x="274" y="598"/>
                  </a:lnTo>
                  <a:lnTo>
                    <a:pt x="259" y="629"/>
                  </a:lnTo>
                  <a:lnTo>
                    <a:pt x="243" y="660"/>
                  </a:lnTo>
                  <a:lnTo>
                    <a:pt x="224" y="691"/>
                  </a:lnTo>
                  <a:lnTo>
                    <a:pt x="206" y="722"/>
                  </a:lnTo>
                  <a:lnTo>
                    <a:pt x="187" y="754"/>
                  </a:lnTo>
                  <a:lnTo>
                    <a:pt x="167" y="786"/>
                  </a:lnTo>
                  <a:lnTo>
                    <a:pt x="154" y="779"/>
                  </a:lnTo>
                  <a:lnTo>
                    <a:pt x="140" y="770"/>
                  </a:lnTo>
                  <a:lnTo>
                    <a:pt x="126" y="762"/>
                  </a:lnTo>
                  <a:lnTo>
                    <a:pt x="113" y="752"/>
                  </a:lnTo>
                  <a:lnTo>
                    <a:pt x="99" y="742"/>
                  </a:lnTo>
                  <a:lnTo>
                    <a:pt x="84" y="732"/>
                  </a:lnTo>
                  <a:lnTo>
                    <a:pt x="71" y="724"/>
                  </a:lnTo>
                  <a:lnTo>
                    <a:pt x="56" y="716"/>
                  </a:lnTo>
                  <a:lnTo>
                    <a:pt x="41" y="710"/>
                  </a:lnTo>
                  <a:lnTo>
                    <a:pt x="25" y="706"/>
                  </a:lnTo>
                  <a:lnTo>
                    <a:pt x="22" y="705"/>
                  </a:lnTo>
                  <a:lnTo>
                    <a:pt x="21" y="702"/>
                  </a:lnTo>
                  <a:lnTo>
                    <a:pt x="19" y="702"/>
                  </a:lnTo>
                  <a:lnTo>
                    <a:pt x="16" y="701"/>
                  </a:lnTo>
                  <a:lnTo>
                    <a:pt x="14" y="701"/>
                  </a:lnTo>
                  <a:lnTo>
                    <a:pt x="11" y="700"/>
                  </a:lnTo>
                  <a:lnTo>
                    <a:pt x="9" y="700"/>
                  </a:lnTo>
                  <a:lnTo>
                    <a:pt x="5" y="700"/>
                  </a:lnTo>
                  <a:lnTo>
                    <a:pt x="2" y="700"/>
                  </a:lnTo>
                  <a:lnTo>
                    <a:pt x="0" y="700"/>
                  </a:lnTo>
                  <a:lnTo>
                    <a:pt x="19" y="710"/>
                  </a:lnTo>
                  <a:lnTo>
                    <a:pt x="36" y="720"/>
                  </a:lnTo>
                  <a:lnTo>
                    <a:pt x="53" y="732"/>
                  </a:lnTo>
                  <a:lnTo>
                    <a:pt x="71" y="744"/>
                  </a:lnTo>
                  <a:lnTo>
                    <a:pt x="88" y="757"/>
                  </a:lnTo>
                  <a:lnTo>
                    <a:pt x="105" y="769"/>
                  </a:lnTo>
                  <a:lnTo>
                    <a:pt x="123" y="780"/>
                  </a:lnTo>
                  <a:lnTo>
                    <a:pt x="141" y="790"/>
                  </a:lnTo>
                  <a:lnTo>
                    <a:pt x="160" y="797"/>
                  </a:lnTo>
                  <a:lnTo>
                    <a:pt x="180" y="804"/>
                  </a:lnTo>
                  <a:lnTo>
                    <a:pt x="180" y="802"/>
                  </a:lnTo>
                  <a:lnTo>
                    <a:pt x="180" y="801"/>
                  </a:lnTo>
                  <a:lnTo>
                    <a:pt x="180" y="800"/>
                  </a:lnTo>
                  <a:lnTo>
                    <a:pt x="180" y="799"/>
                  </a:lnTo>
                  <a:lnTo>
                    <a:pt x="178" y="797"/>
                  </a:lnTo>
                  <a:lnTo>
                    <a:pt x="178" y="796"/>
                  </a:lnTo>
                  <a:lnTo>
                    <a:pt x="177" y="795"/>
                  </a:lnTo>
                  <a:lnTo>
                    <a:pt x="177" y="794"/>
                  </a:lnTo>
                  <a:lnTo>
                    <a:pt x="177" y="792"/>
                  </a:lnTo>
                  <a:lnTo>
                    <a:pt x="191" y="776"/>
                  </a:lnTo>
                  <a:lnTo>
                    <a:pt x="203" y="759"/>
                  </a:lnTo>
                  <a:lnTo>
                    <a:pt x="214" y="742"/>
                  </a:lnTo>
                  <a:lnTo>
                    <a:pt x="224" y="724"/>
                  </a:lnTo>
                  <a:lnTo>
                    <a:pt x="234" y="706"/>
                  </a:lnTo>
                  <a:lnTo>
                    <a:pt x="243" y="687"/>
                  </a:lnTo>
                  <a:lnTo>
                    <a:pt x="253" y="669"/>
                  </a:lnTo>
                  <a:lnTo>
                    <a:pt x="261" y="651"/>
                  </a:lnTo>
                  <a:lnTo>
                    <a:pt x="271" y="634"/>
                  </a:lnTo>
                  <a:lnTo>
                    <a:pt x="281" y="617"/>
                  </a:lnTo>
                  <a:lnTo>
                    <a:pt x="289" y="623"/>
                  </a:lnTo>
                  <a:lnTo>
                    <a:pt x="296" y="629"/>
                  </a:lnTo>
                  <a:lnTo>
                    <a:pt x="303" y="637"/>
                  </a:lnTo>
                  <a:lnTo>
                    <a:pt x="310" y="643"/>
                  </a:lnTo>
                  <a:lnTo>
                    <a:pt x="317" y="650"/>
                  </a:lnTo>
                  <a:lnTo>
                    <a:pt x="325" y="656"/>
                  </a:lnTo>
                  <a:lnTo>
                    <a:pt x="333" y="663"/>
                  </a:lnTo>
                  <a:lnTo>
                    <a:pt x="341" y="668"/>
                  </a:lnTo>
                  <a:lnTo>
                    <a:pt x="349" y="671"/>
                  </a:lnTo>
                  <a:lnTo>
                    <a:pt x="358" y="674"/>
                  </a:lnTo>
                  <a:lnTo>
                    <a:pt x="365" y="661"/>
                  </a:lnTo>
                  <a:lnTo>
                    <a:pt x="372" y="650"/>
                  </a:lnTo>
                  <a:lnTo>
                    <a:pt x="379" y="638"/>
                  </a:lnTo>
                  <a:lnTo>
                    <a:pt x="386" y="626"/>
                  </a:lnTo>
                  <a:lnTo>
                    <a:pt x="394" y="613"/>
                  </a:lnTo>
                  <a:lnTo>
                    <a:pt x="403" y="601"/>
                  </a:lnTo>
                  <a:lnTo>
                    <a:pt x="411" y="590"/>
                  </a:lnTo>
                  <a:lnTo>
                    <a:pt x="420" y="578"/>
                  </a:lnTo>
                  <a:lnTo>
                    <a:pt x="430" y="567"/>
                  </a:lnTo>
                  <a:lnTo>
                    <a:pt x="441" y="557"/>
                  </a:lnTo>
                  <a:lnTo>
                    <a:pt x="500" y="650"/>
                  </a:lnTo>
                  <a:lnTo>
                    <a:pt x="505" y="654"/>
                  </a:lnTo>
                  <a:lnTo>
                    <a:pt x="510" y="656"/>
                  </a:lnTo>
                  <a:lnTo>
                    <a:pt x="515" y="658"/>
                  </a:lnTo>
                  <a:lnTo>
                    <a:pt x="522" y="659"/>
                  </a:lnTo>
                  <a:lnTo>
                    <a:pt x="527" y="658"/>
                  </a:lnTo>
                  <a:lnTo>
                    <a:pt x="533" y="656"/>
                  </a:lnTo>
                  <a:lnTo>
                    <a:pt x="538" y="655"/>
                  </a:lnTo>
                  <a:lnTo>
                    <a:pt x="543" y="651"/>
                  </a:lnTo>
                  <a:lnTo>
                    <a:pt x="548" y="648"/>
                  </a:lnTo>
                  <a:lnTo>
                    <a:pt x="551" y="644"/>
                  </a:lnTo>
                  <a:lnTo>
                    <a:pt x="575" y="739"/>
                  </a:lnTo>
                  <a:lnTo>
                    <a:pt x="579" y="748"/>
                  </a:lnTo>
                  <a:lnTo>
                    <a:pt x="580" y="758"/>
                  </a:lnTo>
                  <a:lnTo>
                    <a:pt x="581" y="768"/>
                  </a:lnTo>
                  <a:lnTo>
                    <a:pt x="581" y="776"/>
                  </a:lnTo>
                  <a:lnTo>
                    <a:pt x="580" y="786"/>
                  </a:lnTo>
                  <a:lnTo>
                    <a:pt x="580" y="796"/>
                  </a:lnTo>
                  <a:lnTo>
                    <a:pt x="581" y="805"/>
                  </a:lnTo>
                  <a:lnTo>
                    <a:pt x="583" y="814"/>
                  </a:lnTo>
                  <a:lnTo>
                    <a:pt x="588" y="821"/>
                  </a:lnTo>
                  <a:lnTo>
                    <a:pt x="596" y="828"/>
                  </a:lnTo>
                  <a:lnTo>
                    <a:pt x="612" y="822"/>
                  </a:lnTo>
                  <a:lnTo>
                    <a:pt x="627" y="815"/>
                  </a:lnTo>
                  <a:lnTo>
                    <a:pt x="643" y="810"/>
                  </a:lnTo>
                  <a:lnTo>
                    <a:pt x="659" y="804"/>
                  </a:lnTo>
                  <a:lnTo>
                    <a:pt x="675" y="797"/>
                  </a:lnTo>
                  <a:lnTo>
                    <a:pt x="691" y="792"/>
                  </a:lnTo>
                  <a:lnTo>
                    <a:pt x="707" y="788"/>
                  </a:lnTo>
                  <a:lnTo>
                    <a:pt x="724" y="783"/>
                  </a:lnTo>
                  <a:lnTo>
                    <a:pt x="740" y="778"/>
                  </a:lnTo>
                  <a:lnTo>
                    <a:pt x="757" y="774"/>
                  </a:lnTo>
                  <a:lnTo>
                    <a:pt x="762" y="771"/>
                  </a:lnTo>
                  <a:lnTo>
                    <a:pt x="768" y="769"/>
                  </a:lnTo>
                  <a:lnTo>
                    <a:pt x="774" y="767"/>
                  </a:lnTo>
                  <a:lnTo>
                    <a:pt x="782" y="764"/>
                  </a:lnTo>
                  <a:lnTo>
                    <a:pt x="788" y="762"/>
                  </a:lnTo>
                  <a:lnTo>
                    <a:pt x="794" y="759"/>
                  </a:lnTo>
                  <a:lnTo>
                    <a:pt x="799" y="757"/>
                  </a:lnTo>
                  <a:lnTo>
                    <a:pt x="803" y="752"/>
                  </a:lnTo>
                  <a:lnTo>
                    <a:pt x="805" y="748"/>
                  </a:lnTo>
                  <a:lnTo>
                    <a:pt x="807" y="742"/>
                  </a:lnTo>
                  <a:lnTo>
                    <a:pt x="805" y="741"/>
                  </a:lnTo>
                  <a:close/>
                  <a:moveTo>
                    <a:pt x="498" y="314"/>
                  </a:moveTo>
                  <a:lnTo>
                    <a:pt x="498" y="309"/>
                  </a:lnTo>
                  <a:lnTo>
                    <a:pt x="499" y="309"/>
                  </a:lnTo>
                  <a:lnTo>
                    <a:pt x="500" y="309"/>
                  </a:lnTo>
                  <a:lnTo>
                    <a:pt x="502" y="309"/>
                  </a:lnTo>
                  <a:lnTo>
                    <a:pt x="502" y="310"/>
                  </a:lnTo>
                  <a:lnTo>
                    <a:pt x="503" y="310"/>
                  </a:lnTo>
                  <a:lnTo>
                    <a:pt x="503" y="311"/>
                  </a:lnTo>
                  <a:lnTo>
                    <a:pt x="504" y="311"/>
                  </a:lnTo>
                  <a:lnTo>
                    <a:pt x="509" y="299"/>
                  </a:lnTo>
                  <a:lnTo>
                    <a:pt x="510" y="300"/>
                  </a:lnTo>
                  <a:lnTo>
                    <a:pt x="512" y="301"/>
                  </a:lnTo>
                  <a:lnTo>
                    <a:pt x="512" y="303"/>
                  </a:lnTo>
                  <a:lnTo>
                    <a:pt x="513" y="304"/>
                  </a:lnTo>
                  <a:lnTo>
                    <a:pt x="513" y="305"/>
                  </a:lnTo>
                  <a:lnTo>
                    <a:pt x="513" y="306"/>
                  </a:lnTo>
                  <a:lnTo>
                    <a:pt x="513" y="308"/>
                  </a:lnTo>
                  <a:lnTo>
                    <a:pt x="513" y="309"/>
                  </a:lnTo>
                  <a:lnTo>
                    <a:pt x="512" y="309"/>
                  </a:lnTo>
                  <a:lnTo>
                    <a:pt x="509" y="309"/>
                  </a:lnTo>
                  <a:lnTo>
                    <a:pt x="508" y="310"/>
                  </a:lnTo>
                  <a:lnTo>
                    <a:pt x="507" y="311"/>
                  </a:lnTo>
                  <a:lnTo>
                    <a:pt x="505" y="313"/>
                  </a:lnTo>
                  <a:lnTo>
                    <a:pt x="504" y="314"/>
                  </a:lnTo>
                  <a:lnTo>
                    <a:pt x="503" y="315"/>
                  </a:lnTo>
                  <a:lnTo>
                    <a:pt x="502" y="315"/>
                  </a:lnTo>
                  <a:lnTo>
                    <a:pt x="500" y="315"/>
                  </a:lnTo>
                  <a:lnTo>
                    <a:pt x="498" y="314"/>
                  </a:lnTo>
                  <a:close/>
                  <a:moveTo>
                    <a:pt x="456" y="447"/>
                  </a:moveTo>
                  <a:lnTo>
                    <a:pt x="457" y="445"/>
                  </a:lnTo>
                  <a:lnTo>
                    <a:pt x="458" y="442"/>
                  </a:lnTo>
                  <a:lnTo>
                    <a:pt x="460" y="439"/>
                  </a:lnTo>
                  <a:lnTo>
                    <a:pt x="458" y="436"/>
                  </a:lnTo>
                  <a:lnTo>
                    <a:pt x="458" y="434"/>
                  </a:lnTo>
                  <a:lnTo>
                    <a:pt x="457" y="431"/>
                  </a:lnTo>
                  <a:lnTo>
                    <a:pt x="456" y="429"/>
                  </a:lnTo>
                  <a:lnTo>
                    <a:pt x="453" y="426"/>
                  </a:lnTo>
                  <a:lnTo>
                    <a:pt x="452" y="424"/>
                  </a:lnTo>
                  <a:lnTo>
                    <a:pt x="450" y="421"/>
                  </a:lnTo>
                  <a:lnTo>
                    <a:pt x="448" y="423"/>
                  </a:lnTo>
                  <a:lnTo>
                    <a:pt x="447" y="423"/>
                  </a:lnTo>
                  <a:lnTo>
                    <a:pt x="445" y="424"/>
                  </a:lnTo>
                  <a:lnTo>
                    <a:pt x="443" y="424"/>
                  </a:lnTo>
                  <a:lnTo>
                    <a:pt x="442" y="424"/>
                  </a:lnTo>
                  <a:lnTo>
                    <a:pt x="440" y="425"/>
                  </a:lnTo>
                  <a:lnTo>
                    <a:pt x="439" y="425"/>
                  </a:lnTo>
                  <a:lnTo>
                    <a:pt x="437" y="425"/>
                  </a:lnTo>
                  <a:lnTo>
                    <a:pt x="435" y="426"/>
                  </a:lnTo>
                  <a:lnTo>
                    <a:pt x="434" y="426"/>
                  </a:lnTo>
                  <a:lnTo>
                    <a:pt x="430" y="436"/>
                  </a:lnTo>
                  <a:lnTo>
                    <a:pt x="430" y="435"/>
                  </a:lnTo>
                  <a:lnTo>
                    <a:pt x="430" y="434"/>
                  </a:lnTo>
                  <a:lnTo>
                    <a:pt x="430" y="433"/>
                  </a:lnTo>
                  <a:lnTo>
                    <a:pt x="430" y="431"/>
                  </a:lnTo>
                  <a:lnTo>
                    <a:pt x="430" y="430"/>
                  </a:lnTo>
                  <a:lnTo>
                    <a:pt x="431" y="429"/>
                  </a:lnTo>
                  <a:lnTo>
                    <a:pt x="432" y="428"/>
                  </a:lnTo>
                  <a:lnTo>
                    <a:pt x="434" y="426"/>
                  </a:lnTo>
                  <a:lnTo>
                    <a:pt x="439" y="415"/>
                  </a:lnTo>
                  <a:lnTo>
                    <a:pt x="440" y="416"/>
                  </a:lnTo>
                  <a:lnTo>
                    <a:pt x="442" y="416"/>
                  </a:lnTo>
                  <a:lnTo>
                    <a:pt x="445" y="418"/>
                  </a:lnTo>
                  <a:lnTo>
                    <a:pt x="446" y="419"/>
                  </a:lnTo>
                  <a:lnTo>
                    <a:pt x="448" y="419"/>
                  </a:lnTo>
                  <a:lnTo>
                    <a:pt x="451" y="420"/>
                  </a:lnTo>
                  <a:lnTo>
                    <a:pt x="453" y="420"/>
                  </a:lnTo>
                  <a:lnTo>
                    <a:pt x="455" y="420"/>
                  </a:lnTo>
                  <a:lnTo>
                    <a:pt x="457" y="421"/>
                  </a:lnTo>
                  <a:lnTo>
                    <a:pt x="460" y="421"/>
                  </a:lnTo>
                  <a:lnTo>
                    <a:pt x="458" y="424"/>
                  </a:lnTo>
                  <a:lnTo>
                    <a:pt x="458" y="426"/>
                  </a:lnTo>
                  <a:lnTo>
                    <a:pt x="458" y="429"/>
                  </a:lnTo>
                  <a:lnTo>
                    <a:pt x="460" y="431"/>
                  </a:lnTo>
                  <a:lnTo>
                    <a:pt x="461" y="435"/>
                  </a:lnTo>
                  <a:lnTo>
                    <a:pt x="462" y="437"/>
                  </a:lnTo>
                  <a:lnTo>
                    <a:pt x="462" y="440"/>
                  </a:lnTo>
                  <a:lnTo>
                    <a:pt x="461" y="442"/>
                  </a:lnTo>
                  <a:lnTo>
                    <a:pt x="460" y="445"/>
                  </a:lnTo>
                  <a:lnTo>
                    <a:pt x="456" y="447"/>
                  </a:lnTo>
                  <a:close/>
                  <a:moveTo>
                    <a:pt x="432" y="555"/>
                  </a:moveTo>
                  <a:lnTo>
                    <a:pt x="430" y="546"/>
                  </a:lnTo>
                  <a:lnTo>
                    <a:pt x="435" y="551"/>
                  </a:lnTo>
                  <a:lnTo>
                    <a:pt x="432" y="5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26" name="Freeform 274"/>
            <p:cNvSpPr>
              <a:spLocks/>
            </p:cNvSpPr>
            <p:nvPr/>
          </p:nvSpPr>
          <p:spPr bwMode="auto">
            <a:xfrm>
              <a:off x="2482" y="1441"/>
              <a:ext cx="3" cy="7"/>
            </a:xfrm>
            <a:custGeom>
              <a:avLst/>
              <a:gdLst>
                <a:gd name="T0" fmla="*/ 3 w 6"/>
                <a:gd name="T1" fmla="*/ 0 h 15"/>
                <a:gd name="T2" fmla="*/ 0 w 6"/>
                <a:gd name="T3" fmla="*/ 7 h 15"/>
                <a:gd name="T4" fmla="*/ 2 w 6"/>
                <a:gd name="T5" fmla="*/ 6 h 15"/>
                <a:gd name="T6" fmla="*/ 3 w 6"/>
                <a:gd name="T7" fmla="*/ 0 h 15"/>
                <a:gd name="T8" fmla="*/ 3 w 6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5">
                  <a:moveTo>
                    <a:pt x="6" y="0"/>
                  </a:moveTo>
                  <a:lnTo>
                    <a:pt x="0" y="15"/>
                  </a:lnTo>
                  <a:lnTo>
                    <a:pt x="4" y="1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27" name="Freeform 275"/>
            <p:cNvSpPr>
              <a:spLocks/>
            </p:cNvSpPr>
            <p:nvPr/>
          </p:nvSpPr>
          <p:spPr bwMode="auto">
            <a:xfrm>
              <a:off x="2791" y="146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0 h 1"/>
                <a:gd name="T22" fmla="*/ 1 w 1"/>
                <a:gd name="T23" fmla="*/ 0 h 1"/>
                <a:gd name="T24" fmla="*/ 1 w 1"/>
                <a:gd name="T25" fmla="*/ 0 h 1"/>
                <a:gd name="T26" fmla="*/ 1 w 1"/>
                <a:gd name="T27" fmla="*/ 0 h 1"/>
                <a:gd name="T28" fmla="*/ 1 w 1"/>
                <a:gd name="T29" fmla="*/ 1 h 1"/>
                <a:gd name="T30" fmla="*/ 1 w 1"/>
                <a:gd name="T31" fmla="*/ 1 h 1"/>
                <a:gd name="T32" fmla="*/ 1 w 1"/>
                <a:gd name="T33" fmla="*/ 1 h 1"/>
                <a:gd name="T34" fmla="*/ 1 w 1"/>
                <a:gd name="T35" fmla="*/ 1 h 1"/>
                <a:gd name="T36" fmla="*/ 1 w 1"/>
                <a:gd name="T37" fmla="*/ 1 h 1"/>
                <a:gd name="T38" fmla="*/ 1 w 1"/>
                <a:gd name="T39" fmla="*/ 1 h 1"/>
                <a:gd name="T40" fmla="*/ 1 w 1"/>
                <a:gd name="T41" fmla="*/ 1 h 1"/>
                <a:gd name="T42" fmla="*/ 1 w 1"/>
                <a:gd name="T43" fmla="*/ 1 h 1"/>
                <a:gd name="T44" fmla="*/ 0 w 1"/>
                <a:gd name="T45" fmla="*/ 1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28" name="Freeform 276"/>
            <p:cNvSpPr>
              <a:spLocks/>
            </p:cNvSpPr>
            <p:nvPr/>
          </p:nvSpPr>
          <p:spPr bwMode="auto">
            <a:xfrm>
              <a:off x="2787" y="1441"/>
              <a:ext cx="10" cy="92"/>
            </a:xfrm>
            <a:custGeom>
              <a:avLst/>
              <a:gdLst>
                <a:gd name="T0" fmla="*/ 1 w 21"/>
                <a:gd name="T1" fmla="*/ 92 h 184"/>
                <a:gd name="T2" fmla="*/ 1 w 21"/>
                <a:gd name="T3" fmla="*/ 83 h 184"/>
                <a:gd name="T4" fmla="*/ 1 w 21"/>
                <a:gd name="T5" fmla="*/ 74 h 184"/>
                <a:gd name="T6" fmla="*/ 3 w 21"/>
                <a:gd name="T7" fmla="*/ 64 h 184"/>
                <a:gd name="T8" fmla="*/ 4 w 21"/>
                <a:gd name="T9" fmla="*/ 55 h 184"/>
                <a:gd name="T10" fmla="*/ 5 w 21"/>
                <a:gd name="T11" fmla="*/ 45 h 184"/>
                <a:gd name="T12" fmla="*/ 6 w 21"/>
                <a:gd name="T13" fmla="*/ 36 h 184"/>
                <a:gd name="T14" fmla="*/ 8 w 21"/>
                <a:gd name="T15" fmla="*/ 27 h 184"/>
                <a:gd name="T16" fmla="*/ 9 w 21"/>
                <a:gd name="T17" fmla="*/ 18 h 184"/>
                <a:gd name="T18" fmla="*/ 9 w 21"/>
                <a:gd name="T19" fmla="*/ 9 h 184"/>
                <a:gd name="T20" fmla="*/ 10 w 21"/>
                <a:gd name="T21" fmla="*/ 0 h 184"/>
                <a:gd name="T22" fmla="*/ 6 w 21"/>
                <a:gd name="T23" fmla="*/ 32 h 184"/>
                <a:gd name="T24" fmla="*/ 6 w 21"/>
                <a:gd name="T25" fmla="*/ 31 h 184"/>
                <a:gd name="T26" fmla="*/ 5 w 21"/>
                <a:gd name="T27" fmla="*/ 31 h 184"/>
                <a:gd name="T28" fmla="*/ 5 w 21"/>
                <a:gd name="T29" fmla="*/ 31 h 184"/>
                <a:gd name="T30" fmla="*/ 5 w 21"/>
                <a:gd name="T31" fmla="*/ 31 h 184"/>
                <a:gd name="T32" fmla="*/ 5 w 21"/>
                <a:gd name="T33" fmla="*/ 31 h 184"/>
                <a:gd name="T34" fmla="*/ 4 w 21"/>
                <a:gd name="T35" fmla="*/ 31 h 184"/>
                <a:gd name="T36" fmla="*/ 4 w 21"/>
                <a:gd name="T37" fmla="*/ 30 h 184"/>
                <a:gd name="T38" fmla="*/ 4 w 21"/>
                <a:gd name="T39" fmla="*/ 30 h 184"/>
                <a:gd name="T40" fmla="*/ 4 w 21"/>
                <a:gd name="T41" fmla="*/ 30 h 184"/>
                <a:gd name="T42" fmla="*/ 4 w 21"/>
                <a:gd name="T43" fmla="*/ 29 h 184"/>
                <a:gd name="T44" fmla="*/ 4 w 21"/>
                <a:gd name="T45" fmla="*/ 34 h 184"/>
                <a:gd name="T46" fmla="*/ 3 w 21"/>
                <a:gd name="T47" fmla="*/ 39 h 184"/>
                <a:gd name="T48" fmla="*/ 3 w 21"/>
                <a:gd name="T49" fmla="*/ 44 h 184"/>
                <a:gd name="T50" fmla="*/ 3 w 21"/>
                <a:gd name="T51" fmla="*/ 48 h 184"/>
                <a:gd name="T52" fmla="*/ 3 w 21"/>
                <a:gd name="T53" fmla="*/ 52 h 184"/>
                <a:gd name="T54" fmla="*/ 3 w 21"/>
                <a:gd name="T55" fmla="*/ 56 h 184"/>
                <a:gd name="T56" fmla="*/ 3 w 21"/>
                <a:gd name="T57" fmla="*/ 60 h 184"/>
                <a:gd name="T58" fmla="*/ 2 w 21"/>
                <a:gd name="T59" fmla="*/ 64 h 184"/>
                <a:gd name="T60" fmla="*/ 2 w 21"/>
                <a:gd name="T61" fmla="*/ 68 h 184"/>
                <a:gd name="T62" fmla="*/ 1 w 21"/>
                <a:gd name="T63" fmla="*/ 73 h 184"/>
                <a:gd name="T64" fmla="*/ 0 w 21"/>
                <a:gd name="T65" fmla="*/ 73 h 184"/>
                <a:gd name="T66" fmla="*/ 1 w 21"/>
                <a:gd name="T67" fmla="*/ 75 h 184"/>
                <a:gd name="T68" fmla="*/ 1 w 21"/>
                <a:gd name="T69" fmla="*/ 77 h 184"/>
                <a:gd name="T70" fmla="*/ 1 w 21"/>
                <a:gd name="T71" fmla="*/ 79 h 184"/>
                <a:gd name="T72" fmla="*/ 1 w 21"/>
                <a:gd name="T73" fmla="*/ 82 h 184"/>
                <a:gd name="T74" fmla="*/ 0 w 21"/>
                <a:gd name="T75" fmla="*/ 84 h 184"/>
                <a:gd name="T76" fmla="*/ 0 w 21"/>
                <a:gd name="T77" fmla="*/ 86 h 184"/>
                <a:gd name="T78" fmla="*/ 0 w 21"/>
                <a:gd name="T79" fmla="*/ 88 h 184"/>
                <a:gd name="T80" fmla="*/ 0 w 21"/>
                <a:gd name="T81" fmla="*/ 90 h 184"/>
                <a:gd name="T82" fmla="*/ 0 w 21"/>
                <a:gd name="T83" fmla="*/ 91 h 184"/>
                <a:gd name="T84" fmla="*/ 1 w 21"/>
                <a:gd name="T85" fmla="*/ 92 h 184"/>
                <a:gd name="T86" fmla="*/ 1 w 21"/>
                <a:gd name="T87" fmla="*/ 92 h 18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1" h="184">
                  <a:moveTo>
                    <a:pt x="3" y="184"/>
                  </a:moveTo>
                  <a:lnTo>
                    <a:pt x="3" y="166"/>
                  </a:lnTo>
                  <a:lnTo>
                    <a:pt x="3" y="147"/>
                  </a:lnTo>
                  <a:lnTo>
                    <a:pt x="6" y="128"/>
                  </a:lnTo>
                  <a:lnTo>
                    <a:pt x="8" y="109"/>
                  </a:lnTo>
                  <a:lnTo>
                    <a:pt x="11" y="90"/>
                  </a:lnTo>
                  <a:lnTo>
                    <a:pt x="13" y="72"/>
                  </a:lnTo>
                  <a:lnTo>
                    <a:pt x="16" y="53"/>
                  </a:lnTo>
                  <a:lnTo>
                    <a:pt x="18" y="35"/>
                  </a:lnTo>
                  <a:lnTo>
                    <a:pt x="19" y="17"/>
                  </a:lnTo>
                  <a:lnTo>
                    <a:pt x="21" y="0"/>
                  </a:lnTo>
                  <a:lnTo>
                    <a:pt x="12" y="63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1"/>
                  </a:lnTo>
                  <a:lnTo>
                    <a:pt x="9" y="61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8" y="68"/>
                  </a:lnTo>
                  <a:lnTo>
                    <a:pt x="7" y="78"/>
                  </a:lnTo>
                  <a:lnTo>
                    <a:pt x="6" y="87"/>
                  </a:lnTo>
                  <a:lnTo>
                    <a:pt x="6" y="95"/>
                  </a:lnTo>
                  <a:lnTo>
                    <a:pt x="6" y="103"/>
                  </a:lnTo>
                  <a:lnTo>
                    <a:pt x="6" y="111"/>
                  </a:lnTo>
                  <a:lnTo>
                    <a:pt x="6" y="120"/>
                  </a:lnTo>
                  <a:lnTo>
                    <a:pt x="4" y="128"/>
                  </a:lnTo>
                  <a:lnTo>
                    <a:pt x="4" y="136"/>
                  </a:lnTo>
                  <a:lnTo>
                    <a:pt x="3" y="146"/>
                  </a:lnTo>
                  <a:lnTo>
                    <a:pt x="0" y="146"/>
                  </a:lnTo>
                  <a:lnTo>
                    <a:pt x="2" y="150"/>
                  </a:lnTo>
                  <a:lnTo>
                    <a:pt x="3" y="153"/>
                  </a:lnTo>
                  <a:lnTo>
                    <a:pt x="3" y="158"/>
                  </a:lnTo>
                  <a:lnTo>
                    <a:pt x="2" y="163"/>
                  </a:lnTo>
                  <a:lnTo>
                    <a:pt x="1" y="167"/>
                  </a:lnTo>
                  <a:lnTo>
                    <a:pt x="1" y="172"/>
                  </a:lnTo>
                  <a:lnTo>
                    <a:pt x="0" y="176"/>
                  </a:lnTo>
                  <a:lnTo>
                    <a:pt x="0" y="179"/>
                  </a:lnTo>
                  <a:lnTo>
                    <a:pt x="1" y="182"/>
                  </a:lnTo>
                  <a:lnTo>
                    <a:pt x="3" y="1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29" name="Freeform 277"/>
            <p:cNvSpPr>
              <a:spLocks/>
            </p:cNvSpPr>
            <p:nvPr/>
          </p:nvSpPr>
          <p:spPr bwMode="auto">
            <a:xfrm>
              <a:off x="2473" y="1447"/>
              <a:ext cx="2" cy="1"/>
            </a:xfrm>
            <a:custGeom>
              <a:avLst/>
              <a:gdLst>
                <a:gd name="T0" fmla="*/ 0 w 4"/>
                <a:gd name="T1" fmla="*/ 1 h 4"/>
                <a:gd name="T2" fmla="*/ 2 w 4"/>
                <a:gd name="T3" fmla="*/ 1 h 4"/>
                <a:gd name="T4" fmla="*/ 1 w 4"/>
                <a:gd name="T5" fmla="*/ 0 h 4"/>
                <a:gd name="T6" fmla="*/ 1 w 4"/>
                <a:gd name="T7" fmla="*/ 1 h 4"/>
                <a:gd name="T8" fmla="*/ 1 w 4"/>
                <a:gd name="T9" fmla="*/ 1 h 4"/>
                <a:gd name="T10" fmla="*/ 0 w 4"/>
                <a:gd name="T11" fmla="*/ 1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4" y="4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30" name="Freeform 278"/>
            <p:cNvSpPr>
              <a:spLocks/>
            </p:cNvSpPr>
            <p:nvPr/>
          </p:nvSpPr>
          <p:spPr bwMode="auto">
            <a:xfrm>
              <a:off x="2659" y="1445"/>
              <a:ext cx="3" cy="5"/>
            </a:xfrm>
            <a:custGeom>
              <a:avLst/>
              <a:gdLst>
                <a:gd name="T0" fmla="*/ 2 w 6"/>
                <a:gd name="T1" fmla="*/ 5 h 10"/>
                <a:gd name="T2" fmla="*/ 2 w 6"/>
                <a:gd name="T3" fmla="*/ 4 h 10"/>
                <a:gd name="T4" fmla="*/ 2 w 6"/>
                <a:gd name="T5" fmla="*/ 4 h 10"/>
                <a:gd name="T6" fmla="*/ 2 w 6"/>
                <a:gd name="T7" fmla="*/ 3 h 10"/>
                <a:gd name="T8" fmla="*/ 2 w 6"/>
                <a:gd name="T9" fmla="*/ 3 h 10"/>
                <a:gd name="T10" fmla="*/ 2 w 6"/>
                <a:gd name="T11" fmla="*/ 3 h 10"/>
                <a:gd name="T12" fmla="*/ 2 w 6"/>
                <a:gd name="T13" fmla="*/ 2 h 10"/>
                <a:gd name="T14" fmla="*/ 2 w 6"/>
                <a:gd name="T15" fmla="*/ 1 h 10"/>
                <a:gd name="T16" fmla="*/ 2 w 6"/>
                <a:gd name="T17" fmla="*/ 1 h 10"/>
                <a:gd name="T18" fmla="*/ 3 w 6"/>
                <a:gd name="T19" fmla="*/ 1 h 10"/>
                <a:gd name="T20" fmla="*/ 3 w 6"/>
                <a:gd name="T21" fmla="*/ 0 h 10"/>
                <a:gd name="T22" fmla="*/ 0 w 6"/>
                <a:gd name="T23" fmla="*/ 0 h 10"/>
                <a:gd name="T24" fmla="*/ 2 w 6"/>
                <a:gd name="T25" fmla="*/ 5 h 10"/>
                <a:gd name="T26" fmla="*/ 2 w 6"/>
                <a:gd name="T27" fmla="*/ 5 h 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" h="10">
                  <a:moveTo>
                    <a:pt x="3" y="10"/>
                  </a:move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0" y="0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31" name="Freeform 279"/>
            <p:cNvSpPr>
              <a:spLocks/>
            </p:cNvSpPr>
            <p:nvPr/>
          </p:nvSpPr>
          <p:spPr bwMode="auto">
            <a:xfrm>
              <a:off x="2479" y="1460"/>
              <a:ext cx="6" cy="13"/>
            </a:xfrm>
            <a:custGeom>
              <a:avLst/>
              <a:gdLst>
                <a:gd name="T0" fmla="*/ 6 w 11"/>
                <a:gd name="T1" fmla="*/ 2 h 25"/>
                <a:gd name="T2" fmla="*/ 1 w 11"/>
                <a:gd name="T3" fmla="*/ 0 h 25"/>
                <a:gd name="T4" fmla="*/ 2 w 11"/>
                <a:gd name="T5" fmla="*/ 2 h 25"/>
                <a:gd name="T6" fmla="*/ 3 w 11"/>
                <a:gd name="T7" fmla="*/ 2 h 25"/>
                <a:gd name="T8" fmla="*/ 3 w 11"/>
                <a:gd name="T9" fmla="*/ 4 h 25"/>
                <a:gd name="T10" fmla="*/ 4 w 11"/>
                <a:gd name="T11" fmla="*/ 5 h 25"/>
                <a:gd name="T12" fmla="*/ 3 w 11"/>
                <a:gd name="T13" fmla="*/ 7 h 25"/>
                <a:gd name="T14" fmla="*/ 3 w 11"/>
                <a:gd name="T15" fmla="*/ 8 h 25"/>
                <a:gd name="T16" fmla="*/ 3 w 11"/>
                <a:gd name="T17" fmla="*/ 9 h 25"/>
                <a:gd name="T18" fmla="*/ 2 w 11"/>
                <a:gd name="T19" fmla="*/ 10 h 25"/>
                <a:gd name="T20" fmla="*/ 1 w 11"/>
                <a:gd name="T21" fmla="*/ 12 h 25"/>
                <a:gd name="T22" fmla="*/ 0 w 11"/>
                <a:gd name="T23" fmla="*/ 13 h 25"/>
                <a:gd name="T24" fmla="*/ 1 w 11"/>
                <a:gd name="T25" fmla="*/ 12 h 25"/>
                <a:gd name="T26" fmla="*/ 2 w 11"/>
                <a:gd name="T27" fmla="*/ 12 h 25"/>
                <a:gd name="T28" fmla="*/ 3 w 11"/>
                <a:gd name="T29" fmla="*/ 10 h 25"/>
                <a:gd name="T30" fmla="*/ 3 w 11"/>
                <a:gd name="T31" fmla="*/ 9 h 25"/>
                <a:gd name="T32" fmla="*/ 4 w 11"/>
                <a:gd name="T33" fmla="*/ 9 h 25"/>
                <a:gd name="T34" fmla="*/ 4 w 11"/>
                <a:gd name="T35" fmla="*/ 7 h 25"/>
                <a:gd name="T36" fmla="*/ 5 w 11"/>
                <a:gd name="T37" fmla="*/ 5 h 25"/>
                <a:gd name="T38" fmla="*/ 5 w 11"/>
                <a:gd name="T39" fmla="*/ 4 h 25"/>
                <a:gd name="T40" fmla="*/ 5 w 11"/>
                <a:gd name="T41" fmla="*/ 4 h 25"/>
                <a:gd name="T42" fmla="*/ 6 w 11"/>
                <a:gd name="T43" fmla="*/ 2 h 25"/>
                <a:gd name="T44" fmla="*/ 6 w 11"/>
                <a:gd name="T45" fmla="*/ 2 h 2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1" h="25">
                  <a:moveTo>
                    <a:pt x="11" y="4"/>
                  </a:moveTo>
                  <a:lnTo>
                    <a:pt x="2" y="0"/>
                  </a:lnTo>
                  <a:lnTo>
                    <a:pt x="4" y="3"/>
                  </a:lnTo>
                  <a:lnTo>
                    <a:pt x="6" y="4"/>
                  </a:lnTo>
                  <a:lnTo>
                    <a:pt x="6" y="7"/>
                  </a:lnTo>
                  <a:lnTo>
                    <a:pt x="7" y="9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5" y="18"/>
                  </a:lnTo>
                  <a:lnTo>
                    <a:pt x="4" y="20"/>
                  </a:lnTo>
                  <a:lnTo>
                    <a:pt x="2" y="23"/>
                  </a:lnTo>
                  <a:lnTo>
                    <a:pt x="0" y="25"/>
                  </a:lnTo>
                  <a:lnTo>
                    <a:pt x="2" y="24"/>
                  </a:lnTo>
                  <a:lnTo>
                    <a:pt x="4" y="23"/>
                  </a:lnTo>
                  <a:lnTo>
                    <a:pt x="5" y="20"/>
                  </a:lnTo>
                  <a:lnTo>
                    <a:pt x="6" y="18"/>
                  </a:lnTo>
                  <a:lnTo>
                    <a:pt x="7" y="17"/>
                  </a:lnTo>
                  <a:lnTo>
                    <a:pt x="7" y="13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32" name="Freeform 280"/>
            <p:cNvSpPr>
              <a:spLocks/>
            </p:cNvSpPr>
            <p:nvPr/>
          </p:nvSpPr>
          <p:spPr bwMode="auto">
            <a:xfrm>
              <a:off x="2487" y="1471"/>
              <a:ext cx="5" cy="9"/>
            </a:xfrm>
            <a:custGeom>
              <a:avLst/>
              <a:gdLst>
                <a:gd name="T0" fmla="*/ 2 w 11"/>
                <a:gd name="T1" fmla="*/ 0 h 19"/>
                <a:gd name="T2" fmla="*/ 2 w 11"/>
                <a:gd name="T3" fmla="*/ 6 h 19"/>
                <a:gd name="T4" fmla="*/ 0 w 11"/>
                <a:gd name="T5" fmla="*/ 6 h 19"/>
                <a:gd name="T6" fmla="*/ 5 w 11"/>
                <a:gd name="T7" fmla="*/ 9 h 19"/>
                <a:gd name="T8" fmla="*/ 2 w 11"/>
                <a:gd name="T9" fmla="*/ 0 h 19"/>
                <a:gd name="T10" fmla="*/ 2 w 11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9">
                  <a:moveTo>
                    <a:pt x="5" y="0"/>
                  </a:moveTo>
                  <a:lnTo>
                    <a:pt x="5" y="13"/>
                  </a:lnTo>
                  <a:lnTo>
                    <a:pt x="0" y="13"/>
                  </a:lnTo>
                  <a:lnTo>
                    <a:pt x="11" y="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33" name="Freeform 281"/>
            <p:cNvSpPr>
              <a:spLocks/>
            </p:cNvSpPr>
            <p:nvPr/>
          </p:nvSpPr>
          <p:spPr bwMode="auto">
            <a:xfrm>
              <a:off x="2473" y="1481"/>
              <a:ext cx="5" cy="3"/>
            </a:xfrm>
            <a:custGeom>
              <a:avLst/>
              <a:gdLst>
                <a:gd name="T0" fmla="*/ 1 w 8"/>
                <a:gd name="T1" fmla="*/ 2 h 6"/>
                <a:gd name="T2" fmla="*/ 5 w 8"/>
                <a:gd name="T3" fmla="*/ 1 h 6"/>
                <a:gd name="T4" fmla="*/ 0 w 8"/>
                <a:gd name="T5" fmla="*/ 0 h 6"/>
                <a:gd name="T6" fmla="*/ 1 w 8"/>
                <a:gd name="T7" fmla="*/ 3 h 6"/>
                <a:gd name="T8" fmla="*/ 1 w 8"/>
                <a:gd name="T9" fmla="*/ 3 h 6"/>
                <a:gd name="T10" fmla="*/ 1 w 8"/>
                <a:gd name="T11" fmla="*/ 2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6">
                  <a:moveTo>
                    <a:pt x="2" y="4"/>
                  </a:moveTo>
                  <a:lnTo>
                    <a:pt x="8" y="2"/>
                  </a:lnTo>
                  <a:lnTo>
                    <a:pt x="0" y="0"/>
                  </a:lnTo>
                  <a:lnTo>
                    <a:pt x="2" y="6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34" name="Freeform 282"/>
            <p:cNvSpPr>
              <a:spLocks/>
            </p:cNvSpPr>
            <p:nvPr/>
          </p:nvSpPr>
          <p:spPr bwMode="auto">
            <a:xfrm>
              <a:off x="2484" y="1487"/>
              <a:ext cx="4" cy="3"/>
            </a:xfrm>
            <a:custGeom>
              <a:avLst/>
              <a:gdLst>
                <a:gd name="T0" fmla="*/ 0 w 8"/>
                <a:gd name="T1" fmla="*/ 3 h 5"/>
                <a:gd name="T2" fmla="*/ 1 w 8"/>
                <a:gd name="T3" fmla="*/ 3 h 5"/>
                <a:gd name="T4" fmla="*/ 1 w 8"/>
                <a:gd name="T5" fmla="*/ 3 h 5"/>
                <a:gd name="T6" fmla="*/ 1 w 8"/>
                <a:gd name="T7" fmla="*/ 3 h 5"/>
                <a:gd name="T8" fmla="*/ 2 w 8"/>
                <a:gd name="T9" fmla="*/ 3 h 5"/>
                <a:gd name="T10" fmla="*/ 3 w 8"/>
                <a:gd name="T11" fmla="*/ 3 h 5"/>
                <a:gd name="T12" fmla="*/ 3 w 8"/>
                <a:gd name="T13" fmla="*/ 3 h 5"/>
                <a:gd name="T14" fmla="*/ 3 w 8"/>
                <a:gd name="T15" fmla="*/ 3 h 5"/>
                <a:gd name="T16" fmla="*/ 4 w 8"/>
                <a:gd name="T17" fmla="*/ 2 h 5"/>
                <a:gd name="T18" fmla="*/ 4 w 8"/>
                <a:gd name="T19" fmla="*/ 2 h 5"/>
                <a:gd name="T20" fmla="*/ 4 w 8"/>
                <a:gd name="T21" fmla="*/ 1 h 5"/>
                <a:gd name="T22" fmla="*/ 1 w 8"/>
                <a:gd name="T23" fmla="*/ 0 h 5"/>
                <a:gd name="T24" fmla="*/ 0 w 8"/>
                <a:gd name="T25" fmla="*/ 3 h 5"/>
                <a:gd name="T26" fmla="*/ 0 w 8"/>
                <a:gd name="T27" fmla="*/ 3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1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35" name="Freeform 283"/>
            <p:cNvSpPr>
              <a:spLocks/>
            </p:cNvSpPr>
            <p:nvPr/>
          </p:nvSpPr>
          <p:spPr bwMode="auto">
            <a:xfrm>
              <a:off x="2591" y="1493"/>
              <a:ext cx="3" cy="2"/>
            </a:xfrm>
            <a:custGeom>
              <a:avLst/>
              <a:gdLst>
                <a:gd name="T0" fmla="*/ 0 w 6"/>
                <a:gd name="T1" fmla="*/ 2 h 5"/>
                <a:gd name="T2" fmla="*/ 1 w 6"/>
                <a:gd name="T3" fmla="*/ 2 h 5"/>
                <a:gd name="T4" fmla="*/ 1 w 6"/>
                <a:gd name="T5" fmla="*/ 2 h 5"/>
                <a:gd name="T6" fmla="*/ 1 w 6"/>
                <a:gd name="T7" fmla="*/ 2 h 5"/>
                <a:gd name="T8" fmla="*/ 1 w 6"/>
                <a:gd name="T9" fmla="*/ 2 h 5"/>
                <a:gd name="T10" fmla="*/ 2 w 6"/>
                <a:gd name="T11" fmla="*/ 1 h 5"/>
                <a:gd name="T12" fmla="*/ 2 w 6"/>
                <a:gd name="T13" fmla="*/ 1 h 5"/>
                <a:gd name="T14" fmla="*/ 3 w 6"/>
                <a:gd name="T15" fmla="*/ 0 h 5"/>
                <a:gd name="T16" fmla="*/ 3 w 6"/>
                <a:gd name="T17" fmla="*/ 0 h 5"/>
                <a:gd name="T18" fmla="*/ 3 w 6"/>
                <a:gd name="T19" fmla="*/ 0 h 5"/>
                <a:gd name="T20" fmla="*/ 3 w 6"/>
                <a:gd name="T21" fmla="*/ 0 h 5"/>
                <a:gd name="T22" fmla="*/ 3 w 6"/>
                <a:gd name="T23" fmla="*/ 0 h 5"/>
                <a:gd name="T24" fmla="*/ 3 w 6"/>
                <a:gd name="T25" fmla="*/ 0 h 5"/>
                <a:gd name="T26" fmla="*/ 2 w 6"/>
                <a:gd name="T27" fmla="*/ 0 h 5"/>
                <a:gd name="T28" fmla="*/ 2 w 6"/>
                <a:gd name="T29" fmla="*/ 0 h 5"/>
                <a:gd name="T30" fmla="*/ 1 w 6"/>
                <a:gd name="T31" fmla="*/ 1 h 5"/>
                <a:gd name="T32" fmla="*/ 1 w 6"/>
                <a:gd name="T33" fmla="*/ 1 h 5"/>
                <a:gd name="T34" fmla="*/ 1 w 6"/>
                <a:gd name="T35" fmla="*/ 2 h 5"/>
                <a:gd name="T36" fmla="*/ 1 w 6"/>
                <a:gd name="T37" fmla="*/ 2 h 5"/>
                <a:gd name="T38" fmla="*/ 0 w 6"/>
                <a:gd name="T39" fmla="*/ 2 h 5"/>
                <a:gd name="T40" fmla="*/ 0 w 6"/>
                <a:gd name="T41" fmla="*/ 2 h 5"/>
                <a:gd name="T42" fmla="*/ 0 w 6"/>
                <a:gd name="T43" fmla="*/ 2 h 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36" name="Freeform 284"/>
            <p:cNvSpPr>
              <a:spLocks/>
            </p:cNvSpPr>
            <p:nvPr/>
          </p:nvSpPr>
          <p:spPr bwMode="auto">
            <a:xfrm>
              <a:off x="2588" y="1502"/>
              <a:ext cx="1" cy="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1 w 1"/>
                <a:gd name="T5" fmla="*/ 1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0 h 2"/>
                <a:gd name="T18" fmla="*/ 0 w 1"/>
                <a:gd name="T19" fmla="*/ 0 h 2"/>
                <a:gd name="T20" fmla="*/ 0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1 h 2"/>
                <a:gd name="T36" fmla="*/ 0 w 1"/>
                <a:gd name="T37" fmla="*/ 1 h 2"/>
                <a:gd name="T38" fmla="*/ 0 w 1"/>
                <a:gd name="T39" fmla="*/ 1 h 2"/>
                <a:gd name="T40" fmla="*/ 0 w 1"/>
                <a:gd name="T41" fmla="*/ 1 h 2"/>
                <a:gd name="T42" fmla="*/ 0 w 1"/>
                <a:gd name="T43" fmla="*/ 1 h 2"/>
                <a:gd name="T44" fmla="*/ 0 w 1"/>
                <a:gd name="T45" fmla="*/ 1 h 2"/>
                <a:gd name="T46" fmla="*/ 0 w 1"/>
                <a:gd name="T47" fmla="*/ 1 h 2"/>
                <a:gd name="T48" fmla="*/ 0 w 1"/>
                <a:gd name="T49" fmla="*/ 1 h 2"/>
                <a:gd name="T50" fmla="*/ 0 w 1"/>
                <a:gd name="T51" fmla="*/ 1 h 2"/>
                <a:gd name="T52" fmla="*/ 0 w 1"/>
                <a:gd name="T53" fmla="*/ 1 h 2"/>
                <a:gd name="T54" fmla="*/ 1 w 1"/>
                <a:gd name="T55" fmla="*/ 1 h 2"/>
                <a:gd name="T56" fmla="*/ 1 w 1"/>
                <a:gd name="T57" fmla="*/ 1 h 2"/>
                <a:gd name="T58" fmla="*/ 1 w 1"/>
                <a:gd name="T59" fmla="*/ 1 h 2"/>
                <a:gd name="T60" fmla="*/ 1 w 1"/>
                <a:gd name="T61" fmla="*/ 1 h 2"/>
                <a:gd name="T62" fmla="*/ 1 w 1"/>
                <a:gd name="T63" fmla="*/ 1 h 2"/>
                <a:gd name="T64" fmla="*/ 0 w 1"/>
                <a:gd name="T65" fmla="*/ 1 h 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37" name="Freeform 285"/>
            <p:cNvSpPr>
              <a:spLocks/>
            </p:cNvSpPr>
            <p:nvPr/>
          </p:nvSpPr>
          <p:spPr bwMode="auto">
            <a:xfrm>
              <a:off x="2588" y="1495"/>
              <a:ext cx="3" cy="7"/>
            </a:xfrm>
            <a:custGeom>
              <a:avLst/>
              <a:gdLst>
                <a:gd name="T0" fmla="*/ 0 w 6"/>
                <a:gd name="T1" fmla="*/ 6 h 12"/>
                <a:gd name="T2" fmla="*/ 0 w 6"/>
                <a:gd name="T3" fmla="*/ 6 h 12"/>
                <a:gd name="T4" fmla="*/ 1 w 6"/>
                <a:gd name="T5" fmla="*/ 6 h 12"/>
                <a:gd name="T6" fmla="*/ 1 w 6"/>
                <a:gd name="T7" fmla="*/ 5 h 12"/>
                <a:gd name="T8" fmla="*/ 1 w 6"/>
                <a:gd name="T9" fmla="*/ 4 h 12"/>
                <a:gd name="T10" fmla="*/ 1 w 6"/>
                <a:gd name="T11" fmla="*/ 4 h 12"/>
                <a:gd name="T12" fmla="*/ 1 w 6"/>
                <a:gd name="T13" fmla="*/ 3 h 12"/>
                <a:gd name="T14" fmla="*/ 1 w 6"/>
                <a:gd name="T15" fmla="*/ 2 h 12"/>
                <a:gd name="T16" fmla="*/ 2 w 6"/>
                <a:gd name="T17" fmla="*/ 2 h 12"/>
                <a:gd name="T18" fmla="*/ 3 w 6"/>
                <a:gd name="T19" fmla="*/ 1 h 12"/>
                <a:gd name="T20" fmla="*/ 3 w 6"/>
                <a:gd name="T21" fmla="*/ 1 h 12"/>
                <a:gd name="T22" fmla="*/ 3 w 6"/>
                <a:gd name="T23" fmla="*/ 1 h 12"/>
                <a:gd name="T24" fmla="*/ 3 w 6"/>
                <a:gd name="T25" fmla="*/ 1 h 12"/>
                <a:gd name="T26" fmla="*/ 3 w 6"/>
                <a:gd name="T27" fmla="*/ 1 h 12"/>
                <a:gd name="T28" fmla="*/ 3 w 6"/>
                <a:gd name="T29" fmla="*/ 1 h 12"/>
                <a:gd name="T30" fmla="*/ 3 w 6"/>
                <a:gd name="T31" fmla="*/ 1 h 12"/>
                <a:gd name="T32" fmla="*/ 3 w 6"/>
                <a:gd name="T33" fmla="*/ 0 h 12"/>
                <a:gd name="T34" fmla="*/ 3 w 6"/>
                <a:gd name="T35" fmla="*/ 0 h 12"/>
                <a:gd name="T36" fmla="*/ 3 w 6"/>
                <a:gd name="T37" fmla="*/ 0 h 12"/>
                <a:gd name="T38" fmla="*/ 3 w 6"/>
                <a:gd name="T39" fmla="*/ 0 h 12"/>
                <a:gd name="T40" fmla="*/ 3 w 6"/>
                <a:gd name="T41" fmla="*/ 0 h 12"/>
                <a:gd name="T42" fmla="*/ 3 w 6"/>
                <a:gd name="T43" fmla="*/ 1 h 12"/>
                <a:gd name="T44" fmla="*/ 2 w 6"/>
                <a:gd name="T45" fmla="*/ 1 h 12"/>
                <a:gd name="T46" fmla="*/ 1 w 6"/>
                <a:gd name="T47" fmla="*/ 2 h 12"/>
                <a:gd name="T48" fmla="*/ 1 w 6"/>
                <a:gd name="T49" fmla="*/ 2 h 12"/>
                <a:gd name="T50" fmla="*/ 1 w 6"/>
                <a:gd name="T51" fmla="*/ 3 h 12"/>
                <a:gd name="T52" fmla="*/ 0 w 6"/>
                <a:gd name="T53" fmla="*/ 4 h 12"/>
                <a:gd name="T54" fmla="*/ 0 w 6"/>
                <a:gd name="T55" fmla="*/ 4 h 12"/>
                <a:gd name="T56" fmla="*/ 0 w 6"/>
                <a:gd name="T57" fmla="*/ 5 h 12"/>
                <a:gd name="T58" fmla="*/ 0 w 6"/>
                <a:gd name="T59" fmla="*/ 6 h 12"/>
                <a:gd name="T60" fmla="*/ 0 w 6"/>
                <a:gd name="T61" fmla="*/ 7 h 12"/>
                <a:gd name="T62" fmla="*/ 0 w 6"/>
                <a:gd name="T63" fmla="*/ 7 h 12"/>
                <a:gd name="T64" fmla="*/ 0 w 6"/>
                <a:gd name="T65" fmla="*/ 6 h 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" h="12">
                  <a:moveTo>
                    <a:pt x="0" y="11"/>
                  </a:move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38" name="Freeform 286"/>
            <p:cNvSpPr>
              <a:spLocks/>
            </p:cNvSpPr>
            <p:nvPr/>
          </p:nvSpPr>
          <p:spPr bwMode="auto">
            <a:xfrm>
              <a:off x="2589" y="1499"/>
              <a:ext cx="12" cy="8"/>
            </a:xfrm>
            <a:custGeom>
              <a:avLst/>
              <a:gdLst>
                <a:gd name="T0" fmla="*/ 12 w 25"/>
                <a:gd name="T1" fmla="*/ 0 h 15"/>
                <a:gd name="T2" fmla="*/ 11 w 25"/>
                <a:gd name="T3" fmla="*/ 2 h 15"/>
                <a:gd name="T4" fmla="*/ 10 w 25"/>
                <a:gd name="T5" fmla="*/ 3 h 15"/>
                <a:gd name="T6" fmla="*/ 10 w 25"/>
                <a:gd name="T7" fmla="*/ 4 h 15"/>
                <a:gd name="T8" fmla="*/ 8 w 25"/>
                <a:gd name="T9" fmla="*/ 4 h 15"/>
                <a:gd name="T10" fmla="*/ 7 w 25"/>
                <a:gd name="T11" fmla="*/ 5 h 15"/>
                <a:gd name="T12" fmla="*/ 6 w 25"/>
                <a:gd name="T13" fmla="*/ 5 h 15"/>
                <a:gd name="T14" fmla="*/ 5 w 25"/>
                <a:gd name="T15" fmla="*/ 5 h 15"/>
                <a:gd name="T16" fmla="*/ 3 w 25"/>
                <a:gd name="T17" fmla="*/ 5 h 15"/>
                <a:gd name="T18" fmla="*/ 2 w 25"/>
                <a:gd name="T19" fmla="*/ 5 h 15"/>
                <a:gd name="T20" fmla="*/ 1 w 25"/>
                <a:gd name="T21" fmla="*/ 4 h 15"/>
                <a:gd name="T22" fmla="*/ 0 w 25"/>
                <a:gd name="T23" fmla="*/ 4 h 15"/>
                <a:gd name="T24" fmla="*/ 0 w 25"/>
                <a:gd name="T25" fmla="*/ 4 h 15"/>
                <a:gd name="T26" fmla="*/ 0 w 25"/>
                <a:gd name="T27" fmla="*/ 4 h 15"/>
                <a:gd name="T28" fmla="*/ 0 w 25"/>
                <a:gd name="T29" fmla="*/ 5 h 15"/>
                <a:gd name="T30" fmla="*/ 0 w 25"/>
                <a:gd name="T31" fmla="*/ 5 h 15"/>
                <a:gd name="T32" fmla="*/ 0 w 25"/>
                <a:gd name="T33" fmla="*/ 5 h 15"/>
                <a:gd name="T34" fmla="*/ 1 w 25"/>
                <a:gd name="T35" fmla="*/ 6 h 15"/>
                <a:gd name="T36" fmla="*/ 1 w 25"/>
                <a:gd name="T37" fmla="*/ 7 h 15"/>
                <a:gd name="T38" fmla="*/ 2 w 25"/>
                <a:gd name="T39" fmla="*/ 7 h 15"/>
                <a:gd name="T40" fmla="*/ 2 w 25"/>
                <a:gd name="T41" fmla="*/ 7 h 15"/>
                <a:gd name="T42" fmla="*/ 2 w 25"/>
                <a:gd name="T43" fmla="*/ 8 h 15"/>
                <a:gd name="T44" fmla="*/ 3 w 25"/>
                <a:gd name="T45" fmla="*/ 7 h 15"/>
                <a:gd name="T46" fmla="*/ 5 w 25"/>
                <a:gd name="T47" fmla="*/ 7 h 15"/>
                <a:gd name="T48" fmla="*/ 6 w 25"/>
                <a:gd name="T49" fmla="*/ 6 h 15"/>
                <a:gd name="T50" fmla="*/ 7 w 25"/>
                <a:gd name="T51" fmla="*/ 6 h 15"/>
                <a:gd name="T52" fmla="*/ 8 w 25"/>
                <a:gd name="T53" fmla="*/ 5 h 15"/>
                <a:gd name="T54" fmla="*/ 10 w 25"/>
                <a:gd name="T55" fmla="*/ 5 h 15"/>
                <a:gd name="T56" fmla="*/ 10 w 25"/>
                <a:gd name="T57" fmla="*/ 4 h 15"/>
                <a:gd name="T58" fmla="*/ 11 w 25"/>
                <a:gd name="T59" fmla="*/ 3 h 15"/>
                <a:gd name="T60" fmla="*/ 12 w 25"/>
                <a:gd name="T61" fmla="*/ 2 h 15"/>
                <a:gd name="T62" fmla="*/ 12 w 25"/>
                <a:gd name="T63" fmla="*/ 0 h 15"/>
                <a:gd name="T64" fmla="*/ 12 w 25"/>
                <a:gd name="T65" fmla="*/ 0 h 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" h="15">
                  <a:moveTo>
                    <a:pt x="25" y="0"/>
                  </a:moveTo>
                  <a:lnTo>
                    <a:pt x="22" y="3"/>
                  </a:lnTo>
                  <a:lnTo>
                    <a:pt x="21" y="5"/>
                  </a:lnTo>
                  <a:lnTo>
                    <a:pt x="20" y="7"/>
                  </a:lnTo>
                  <a:lnTo>
                    <a:pt x="17" y="8"/>
                  </a:lnTo>
                  <a:lnTo>
                    <a:pt x="15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7" y="9"/>
                  </a:lnTo>
                  <a:lnTo>
                    <a:pt x="5" y="9"/>
                  </a:lnTo>
                  <a:lnTo>
                    <a:pt x="3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5" y="15"/>
                  </a:lnTo>
                  <a:lnTo>
                    <a:pt x="7" y="14"/>
                  </a:lnTo>
                  <a:lnTo>
                    <a:pt x="10" y="13"/>
                  </a:lnTo>
                  <a:lnTo>
                    <a:pt x="12" y="12"/>
                  </a:lnTo>
                  <a:lnTo>
                    <a:pt x="15" y="12"/>
                  </a:lnTo>
                  <a:lnTo>
                    <a:pt x="17" y="10"/>
                  </a:lnTo>
                  <a:lnTo>
                    <a:pt x="20" y="9"/>
                  </a:lnTo>
                  <a:lnTo>
                    <a:pt x="21" y="7"/>
                  </a:lnTo>
                  <a:lnTo>
                    <a:pt x="22" y="5"/>
                  </a:lnTo>
                  <a:lnTo>
                    <a:pt x="24" y="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39" name="Freeform 287"/>
            <p:cNvSpPr>
              <a:spLocks/>
            </p:cNvSpPr>
            <p:nvPr/>
          </p:nvSpPr>
          <p:spPr bwMode="auto">
            <a:xfrm>
              <a:off x="2594" y="1490"/>
              <a:ext cx="7" cy="6"/>
            </a:xfrm>
            <a:custGeom>
              <a:avLst/>
              <a:gdLst>
                <a:gd name="T0" fmla="*/ 7 w 14"/>
                <a:gd name="T1" fmla="*/ 6 h 12"/>
                <a:gd name="T2" fmla="*/ 7 w 14"/>
                <a:gd name="T3" fmla="*/ 2 h 12"/>
                <a:gd name="T4" fmla="*/ 7 w 14"/>
                <a:gd name="T5" fmla="*/ 2 h 12"/>
                <a:gd name="T6" fmla="*/ 7 w 14"/>
                <a:gd name="T7" fmla="*/ 2 h 12"/>
                <a:gd name="T8" fmla="*/ 6 w 14"/>
                <a:gd name="T9" fmla="*/ 2 h 12"/>
                <a:gd name="T10" fmla="*/ 5 w 14"/>
                <a:gd name="T11" fmla="*/ 2 h 12"/>
                <a:gd name="T12" fmla="*/ 5 w 14"/>
                <a:gd name="T13" fmla="*/ 2 h 12"/>
                <a:gd name="T14" fmla="*/ 5 w 14"/>
                <a:gd name="T15" fmla="*/ 1 h 12"/>
                <a:gd name="T16" fmla="*/ 4 w 14"/>
                <a:gd name="T17" fmla="*/ 1 h 12"/>
                <a:gd name="T18" fmla="*/ 3 w 14"/>
                <a:gd name="T19" fmla="*/ 1 h 12"/>
                <a:gd name="T20" fmla="*/ 3 w 14"/>
                <a:gd name="T21" fmla="*/ 1 h 12"/>
                <a:gd name="T22" fmla="*/ 3 w 14"/>
                <a:gd name="T23" fmla="*/ 0 h 12"/>
                <a:gd name="T24" fmla="*/ 3 w 14"/>
                <a:gd name="T25" fmla="*/ 1 h 12"/>
                <a:gd name="T26" fmla="*/ 2 w 14"/>
                <a:gd name="T27" fmla="*/ 1 h 12"/>
                <a:gd name="T28" fmla="*/ 2 w 14"/>
                <a:gd name="T29" fmla="*/ 1 h 12"/>
                <a:gd name="T30" fmla="*/ 2 w 14"/>
                <a:gd name="T31" fmla="*/ 1 h 12"/>
                <a:gd name="T32" fmla="*/ 2 w 14"/>
                <a:gd name="T33" fmla="*/ 2 h 12"/>
                <a:gd name="T34" fmla="*/ 2 w 14"/>
                <a:gd name="T35" fmla="*/ 2 h 12"/>
                <a:gd name="T36" fmla="*/ 1 w 14"/>
                <a:gd name="T37" fmla="*/ 3 h 12"/>
                <a:gd name="T38" fmla="*/ 1 w 14"/>
                <a:gd name="T39" fmla="*/ 3 h 12"/>
                <a:gd name="T40" fmla="*/ 0 w 14"/>
                <a:gd name="T41" fmla="*/ 3 h 12"/>
                <a:gd name="T42" fmla="*/ 0 w 14"/>
                <a:gd name="T43" fmla="*/ 3 h 12"/>
                <a:gd name="T44" fmla="*/ 1 w 14"/>
                <a:gd name="T45" fmla="*/ 3 h 12"/>
                <a:gd name="T46" fmla="*/ 2 w 14"/>
                <a:gd name="T47" fmla="*/ 3 h 12"/>
                <a:gd name="T48" fmla="*/ 3 w 14"/>
                <a:gd name="T49" fmla="*/ 3 h 12"/>
                <a:gd name="T50" fmla="*/ 3 w 14"/>
                <a:gd name="T51" fmla="*/ 3 h 12"/>
                <a:gd name="T52" fmla="*/ 4 w 14"/>
                <a:gd name="T53" fmla="*/ 3 h 12"/>
                <a:gd name="T54" fmla="*/ 5 w 14"/>
                <a:gd name="T55" fmla="*/ 4 h 12"/>
                <a:gd name="T56" fmla="*/ 6 w 14"/>
                <a:gd name="T57" fmla="*/ 4 h 12"/>
                <a:gd name="T58" fmla="*/ 6 w 14"/>
                <a:gd name="T59" fmla="*/ 4 h 12"/>
                <a:gd name="T60" fmla="*/ 7 w 14"/>
                <a:gd name="T61" fmla="*/ 6 h 12"/>
                <a:gd name="T62" fmla="*/ 7 w 14"/>
                <a:gd name="T63" fmla="*/ 6 h 12"/>
                <a:gd name="T64" fmla="*/ 7 w 14"/>
                <a:gd name="T65" fmla="*/ 6 h 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" h="12">
                  <a:moveTo>
                    <a:pt x="14" y="12"/>
                  </a:moveTo>
                  <a:lnTo>
                    <a:pt x="14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9" y="7"/>
                  </a:lnTo>
                  <a:lnTo>
                    <a:pt x="11" y="8"/>
                  </a:lnTo>
                  <a:lnTo>
                    <a:pt x="13" y="11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40" name="Freeform 288"/>
            <p:cNvSpPr>
              <a:spLocks/>
            </p:cNvSpPr>
            <p:nvPr/>
          </p:nvSpPr>
          <p:spPr bwMode="auto">
            <a:xfrm>
              <a:off x="2667" y="1534"/>
              <a:ext cx="19" cy="30"/>
            </a:xfrm>
            <a:custGeom>
              <a:avLst/>
              <a:gdLst>
                <a:gd name="T0" fmla="*/ 11 w 39"/>
                <a:gd name="T1" fmla="*/ 0 h 59"/>
                <a:gd name="T2" fmla="*/ 10 w 39"/>
                <a:gd name="T3" fmla="*/ 13 h 59"/>
                <a:gd name="T4" fmla="*/ 8 w 39"/>
                <a:gd name="T5" fmla="*/ 13 h 59"/>
                <a:gd name="T6" fmla="*/ 7 w 39"/>
                <a:gd name="T7" fmla="*/ 13 h 59"/>
                <a:gd name="T8" fmla="*/ 6 w 39"/>
                <a:gd name="T9" fmla="*/ 14 h 59"/>
                <a:gd name="T10" fmla="*/ 5 w 39"/>
                <a:gd name="T11" fmla="*/ 15 h 59"/>
                <a:gd name="T12" fmla="*/ 5 w 39"/>
                <a:gd name="T13" fmla="*/ 16 h 59"/>
                <a:gd name="T14" fmla="*/ 5 w 39"/>
                <a:gd name="T15" fmla="*/ 18 h 59"/>
                <a:gd name="T16" fmla="*/ 4 w 39"/>
                <a:gd name="T17" fmla="*/ 19 h 59"/>
                <a:gd name="T18" fmla="*/ 4 w 39"/>
                <a:gd name="T19" fmla="*/ 20 h 59"/>
                <a:gd name="T20" fmla="*/ 4 w 39"/>
                <a:gd name="T21" fmla="*/ 22 h 59"/>
                <a:gd name="T22" fmla="*/ 3 w 39"/>
                <a:gd name="T23" fmla="*/ 23 h 59"/>
                <a:gd name="T24" fmla="*/ 1 w 39"/>
                <a:gd name="T25" fmla="*/ 22 h 59"/>
                <a:gd name="T26" fmla="*/ 6 w 39"/>
                <a:gd name="T27" fmla="*/ 26 h 59"/>
                <a:gd name="T28" fmla="*/ 0 w 39"/>
                <a:gd name="T29" fmla="*/ 29 h 59"/>
                <a:gd name="T30" fmla="*/ 0 w 39"/>
                <a:gd name="T31" fmla="*/ 29 h 59"/>
                <a:gd name="T32" fmla="*/ 1 w 39"/>
                <a:gd name="T33" fmla="*/ 29 h 59"/>
                <a:gd name="T34" fmla="*/ 2 w 39"/>
                <a:gd name="T35" fmla="*/ 29 h 59"/>
                <a:gd name="T36" fmla="*/ 2 w 39"/>
                <a:gd name="T37" fmla="*/ 29 h 59"/>
                <a:gd name="T38" fmla="*/ 3 w 39"/>
                <a:gd name="T39" fmla="*/ 29 h 59"/>
                <a:gd name="T40" fmla="*/ 4 w 39"/>
                <a:gd name="T41" fmla="*/ 29 h 59"/>
                <a:gd name="T42" fmla="*/ 4 w 39"/>
                <a:gd name="T43" fmla="*/ 29 h 59"/>
                <a:gd name="T44" fmla="*/ 5 w 39"/>
                <a:gd name="T45" fmla="*/ 29 h 59"/>
                <a:gd name="T46" fmla="*/ 5 w 39"/>
                <a:gd name="T47" fmla="*/ 30 h 59"/>
                <a:gd name="T48" fmla="*/ 6 w 39"/>
                <a:gd name="T49" fmla="*/ 30 h 59"/>
                <a:gd name="T50" fmla="*/ 7 w 39"/>
                <a:gd name="T51" fmla="*/ 27 h 59"/>
                <a:gd name="T52" fmla="*/ 8 w 39"/>
                <a:gd name="T53" fmla="*/ 24 h 59"/>
                <a:gd name="T54" fmla="*/ 10 w 39"/>
                <a:gd name="T55" fmla="*/ 21 h 59"/>
                <a:gd name="T56" fmla="*/ 12 w 39"/>
                <a:gd name="T57" fmla="*/ 19 h 59"/>
                <a:gd name="T58" fmla="*/ 13 w 39"/>
                <a:gd name="T59" fmla="*/ 16 h 59"/>
                <a:gd name="T60" fmla="*/ 15 w 39"/>
                <a:gd name="T61" fmla="*/ 13 h 59"/>
                <a:gd name="T62" fmla="*/ 16 w 39"/>
                <a:gd name="T63" fmla="*/ 10 h 59"/>
                <a:gd name="T64" fmla="*/ 17 w 39"/>
                <a:gd name="T65" fmla="*/ 7 h 59"/>
                <a:gd name="T66" fmla="*/ 18 w 39"/>
                <a:gd name="T67" fmla="*/ 4 h 59"/>
                <a:gd name="T68" fmla="*/ 19 w 39"/>
                <a:gd name="T69" fmla="*/ 1 h 59"/>
                <a:gd name="T70" fmla="*/ 12 w 39"/>
                <a:gd name="T71" fmla="*/ 1 h 59"/>
                <a:gd name="T72" fmla="*/ 12 w 39"/>
                <a:gd name="T73" fmla="*/ 1 h 59"/>
                <a:gd name="T74" fmla="*/ 11 w 39"/>
                <a:gd name="T75" fmla="*/ 0 h 5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" h="59">
                  <a:moveTo>
                    <a:pt x="22" y="0"/>
                  </a:moveTo>
                  <a:lnTo>
                    <a:pt x="21" y="26"/>
                  </a:lnTo>
                  <a:lnTo>
                    <a:pt x="17" y="26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1" y="29"/>
                  </a:lnTo>
                  <a:lnTo>
                    <a:pt x="10" y="32"/>
                  </a:lnTo>
                  <a:lnTo>
                    <a:pt x="10" y="36"/>
                  </a:lnTo>
                  <a:lnTo>
                    <a:pt x="9" y="38"/>
                  </a:lnTo>
                  <a:lnTo>
                    <a:pt x="9" y="40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3" y="43"/>
                  </a:lnTo>
                  <a:lnTo>
                    <a:pt x="13" y="52"/>
                  </a:lnTo>
                  <a:lnTo>
                    <a:pt x="0" y="58"/>
                  </a:lnTo>
                  <a:lnTo>
                    <a:pt x="1" y="58"/>
                  </a:lnTo>
                  <a:lnTo>
                    <a:pt x="3" y="58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5" y="53"/>
                  </a:lnTo>
                  <a:lnTo>
                    <a:pt x="17" y="48"/>
                  </a:lnTo>
                  <a:lnTo>
                    <a:pt x="20" y="42"/>
                  </a:lnTo>
                  <a:lnTo>
                    <a:pt x="24" y="37"/>
                  </a:lnTo>
                  <a:lnTo>
                    <a:pt x="26" y="31"/>
                  </a:lnTo>
                  <a:lnTo>
                    <a:pt x="30" y="26"/>
                  </a:lnTo>
                  <a:lnTo>
                    <a:pt x="32" y="19"/>
                  </a:lnTo>
                  <a:lnTo>
                    <a:pt x="35" y="13"/>
                  </a:lnTo>
                  <a:lnTo>
                    <a:pt x="37" y="7"/>
                  </a:lnTo>
                  <a:lnTo>
                    <a:pt x="39" y="1"/>
                  </a:lnTo>
                  <a:lnTo>
                    <a:pt x="24" y="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41" name="Freeform 289"/>
            <p:cNvSpPr>
              <a:spLocks/>
            </p:cNvSpPr>
            <p:nvPr/>
          </p:nvSpPr>
          <p:spPr bwMode="auto">
            <a:xfrm>
              <a:off x="2668" y="1565"/>
              <a:ext cx="4" cy="4"/>
            </a:xfrm>
            <a:custGeom>
              <a:avLst/>
              <a:gdLst>
                <a:gd name="T0" fmla="*/ 0 w 8"/>
                <a:gd name="T1" fmla="*/ 1 h 9"/>
                <a:gd name="T2" fmla="*/ 3 w 8"/>
                <a:gd name="T3" fmla="*/ 4 h 9"/>
                <a:gd name="T4" fmla="*/ 3 w 8"/>
                <a:gd name="T5" fmla="*/ 4 h 9"/>
                <a:gd name="T6" fmla="*/ 3 w 8"/>
                <a:gd name="T7" fmla="*/ 3 h 9"/>
                <a:gd name="T8" fmla="*/ 3 w 8"/>
                <a:gd name="T9" fmla="*/ 3 h 9"/>
                <a:gd name="T10" fmla="*/ 4 w 8"/>
                <a:gd name="T11" fmla="*/ 2 h 9"/>
                <a:gd name="T12" fmla="*/ 4 w 8"/>
                <a:gd name="T13" fmla="*/ 2 h 9"/>
                <a:gd name="T14" fmla="*/ 4 w 8"/>
                <a:gd name="T15" fmla="*/ 2 h 9"/>
                <a:gd name="T16" fmla="*/ 4 w 8"/>
                <a:gd name="T17" fmla="*/ 1 h 9"/>
                <a:gd name="T18" fmla="*/ 4 w 8"/>
                <a:gd name="T19" fmla="*/ 1 h 9"/>
                <a:gd name="T20" fmla="*/ 4 w 8"/>
                <a:gd name="T21" fmla="*/ 1 h 9"/>
                <a:gd name="T22" fmla="*/ 4 w 8"/>
                <a:gd name="T23" fmla="*/ 0 h 9"/>
                <a:gd name="T24" fmla="*/ 4 w 8"/>
                <a:gd name="T25" fmla="*/ 0 h 9"/>
                <a:gd name="T26" fmla="*/ 4 w 8"/>
                <a:gd name="T27" fmla="*/ 1 h 9"/>
                <a:gd name="T28" fmla="*/ 3 w 8"/>
                <a:gd name="T29" fmla="*/ 1 h 9"/>
                <a:gd name="T30" fmla="*/ 3 w 8"/>
                <a:gd name="T31" fmla="*/ 1 h 9"/>
                <a:gd name="T32" fmla="*/ 3 w 8"/>
                <a:gd name="T33" fmla="*/ 1 h 9"/>
                <a:gd name="T34" fmla="*/ 2 w 8"/>
                <a:gd name="T35" fmla="*/ 1 h 9"/>
                <a:gd name="T36" fmla="*/ 1 w 8"/>
                <a:gd name="T37" fmla="*/ 1 h 9"/>
                <a:gd name="T38" fmla="*/ 1 w 8"/>
                <a:gd name="T39" fmla="*/ 1 h 9"/>
                <a:gd name="T40" fmla="*/ 1 w 8"/>
                <a:gd name="T41" fmla="*/ 1 h 9"/>
                <a:gd name="T42" fmla="*/ 0 w 8"/>
                <a:gd name="T43" fmla="*/ 1 h 9"/>
                <a:gd name="T44" fmla="*/ 0 w 8"/>
                <a:gd name="T45" fmla="*/ 1 h 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" h="9">
                  <a:moveTo>
                    <a:pt x="0" y="3"/>
                  </a:moveTo>
                  <a:lnTo>
                    <a:pt x="6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8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42" name="Freeform 290"/>
            <p:cNvSpPr>
              <a:spLocks/>
            </p:cNvSpPr>
            <p:nvPr/>
          </p:nvSpPr>
          <p:spPr bwMode="auto">
            <a:xfrm>
              <a:off x="2672" y="1564"/>
              <a:ext cx="1" cy="1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1 w 2"/>
                <a:gd name="T7" fmla="*/ 1 h 2"/>
                <a:gd name="T8" fmla="*/ 1 w 2"/>
                <a:gd name="T9" fmla="*/ 1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1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0 w 2"/>
                <a:gd name="T23" fmla="*/ 1 h 2"/>
                <a:gd name="T24" fmla="*/ 0 w 2"/>
                <a:gd name="T25" fmla="*/ 1 h 2"/>
                <a:gd name="T26" fmla="*/ 0 w 2"/>
                <a:gd name="T27" fmla="*/ 1 h 2"/>
                <a:gd name="T28" fmla="*/ 0 w 2"/>
                <a:gd name="T29" fmla="*/ 1 h 2"/>
                <a:gd name="T30" fmla="*/ 0 w 2"/>
                <a:gd name="T31" fmla="*/ 1 h 2"/>
                <a:gd name="T32" fmla="*/ 0 w 2"/>
                <a:gd name="T33" fmla="*/ 1 h 2"/>
                <a:gd name="T34" fmla="*/ 0 w 2"/>
                <a:gd name="T35" fmla="*/ 1 h 2"/>
                <a:gd name="T36" fmla="*/ 0 w 2"/>
                <a:gd name="T37" fmla="*/ 1 h 2"/>
                <a:gd name="T38" fmla="*/ 0 w 2"/>
                <a:gd name="T39" fmla="*/ 1 h 2"/>
                <a:gd name="T40" fmla="*/ 0 w 2"/>
                <a:gd name="T41" fmla="*/ 1 h 2"/>
                <a:gd name="T42" fmla="*/ 0 w 2"/>
                <a:gd name="T43" fmla="*/ 1 h 2"/>
                <a:gd name="T44" fmla="*/ 0 w 2"/>
                <a:gd name="T45" fmla="*/ 1 h 2"/>
                <a:gd name="T46" fmla="*/ 0 w 2"/>
                <a:gd name="T47" fmla="*/ 1 h 2"/>
                <a:gd name="T48" fmla="*/ 0 w 2"/>
                <a:gd name="T49" fmla="*/ 1 h 2"/>
                <a:gd name="T50" fmla="*/ 0 w 2"/>
                <a:gd name="T51" fmla="*/ 1 h 2"/>
                <a:gd name="T52" fmla="*/ 1 w 2"/>
                <a:gd name="T53" fmla="*/ 1 h 2"/>
                <a:gd name="T54" fmla="*/ 1 w 2"/>
                <a:gd name="T55" fmla="*/ 1 h 2"/>
                <a:gd name="T56" fmla="*/ 1 w 2"/>
                <a:gd name="T57" fmla="*/ 1 h 2"/>
                <a:gd name="T58" fmla="*/ 1 w 2"/>
                <a:gd name="T59" fmla="*/ 1 h 2"/>
                <a:gd name="T60" fmla="*/ 1 w 2"/>
                <a:gd name="T61" fmla="*/ 1 h 2"/>
                <a:gd name="T62" fmla="*/ 1 w 2"/>
                <a:gd name="T63" fmla="*/ 1 h 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43" name="Freeform 291"/>
            <p:cNvSpPr>
              <a:spLocks/>
            </p:cNvSpPr>
            <p:nvPr/>
          </p:nvSpPr>
          <p:spPr bwMode="auto">
            <a:xfrm>
              <a:off x="2784" y="1536"/>
              <a:ext cx="3" cy="9"/>
            </a:xfrm>
            <a:custGeom>
              <a:avLst/>
              <a:gdLst>
                <a:gd name="T0" fmla="*/ 2 w 5"/>
                <a:gd name="T1" fmla="*/ 0 h 17"/>
                <a:gd name="T2" fmla="*/ 0 w 5"/>
                <a:gd name="T3" fmla="*/ 9 h 17"/>
                <a:gd name="T4" fmla="*/ 3 w 5"/>
                <a:gd name="T5" fmla="*/ 9 h 17"/>
                <a:gd name="T6" fmla="*/ 3 w 5"/>
                <a:gd name="T7" fmla="*/ 0 h 17"/>
                <a:gd name="T8" fmla="*/ 3 w 5"/>
                <a:gd name="T9" fmla="*/ 0 h 17"/>
                <a:gd name="T10" fmla="*/ 2 w 5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7">
                  <a:moveTo>
                    <a:pt x="3" y="0"/>
                  </a:moveTo>
                  <a:lnTo>
                    <a:pt x="0" y="17"/>
                  </a:lnTo>
                  <a:lnTo>
                    <a:pt x="5" y="17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44" name="Freeform 292"/>
            <p:cNvSpPr>
              <a:spLocks/>
            </p:cNvSpPr>
            <p:nvPr/>
          </p:nvSpPr>
          <p:spPr bwMode="auto">
            <a:xfrm>
              <a:off x="2784" y="1569"/>
              <a:ext cx="2" cy="10"/>
            </a:xfrm>
            <a:custGeom>
              <a:avLst/>
              <a:gdLst>
                <a:gd name="T0" fmla="*/ 2 w 2"/>
                <a:gd name="T1" fmla="*/ 0 h 20"/>
                <a:gd name="T2" fmla="*/ 0 w 2"/>
                <a:gd name="T3" fmla="*/ 0 h 20"/>
                <a:gd name="T4" fmla="*/ 0 w 2"/>
                <a:gd name="T5" fmla="*/ 10 h 20"/>
                <a:gd name="T6" fmla="*/ 2 w 2"/>
                <a:gd name="T7" fmla="*/ 10 h 20"/>
                <a:gd name="T8" fmla="*/ 2 w 2"/>
                <a:gd name="T9" fmla="*/ 0 h 20"/>
                <a:gd name="T10" fmla="*/ 2 w 2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20">
                  <a:moveTo>
                    <a:pt x="2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45" name="Freeform 293"/>
            <p:cNvSpPr>
              <a:spLocks/>
            </p:cNvSpPr>
            <p:nvPr/>
          </p:nvSpPr>
          <p:spPr bwMode="auto">
            <a:xfrm>
              <a:off x="2659" y="1576"/>
              <a:ext cx="5" cy="10"/>
            </a:xfrm>
            <a:custGeom>
              <a:avLst/>
              <a:gdLst>
                <a:gd name="T0" fmla="*/ 0 w 10"/>
                <a:gd name="T1" fmla="*/ 10 h 21"/>
                <a:gd name="T2" fmla="*/ 2 w 10"/>
                <a:gd name="T3" fmla="*/ 9 h 21"/>
                <a:gd name="T4" fmla="*/ 3 w 10"/>
                <a:gd name="T5" fmla="*/ 8 h 21"/>
                <a:gd name="T6" fmla="*/ 3 w 10"/>
                <a:gd name="T7" fmla="*/ 6 h 21"/>
                <a:gd name="T8" fmla="*/ 4 w 10"/>
                <a:gd name="T9" fmla="*/ 5 h 21"/>
                <a:gd name="T10" fmla="*/ 4 w 10"/>
                <a:gd name="T11" fmla="*/ 5 h 21"/>
                <a:gd name="T12" fmla="*/ 5 w 10"/>
                <a:gd name="T13" fmla="*/ 3 h 21"/>
                <a:gd name="T14" fmla="*/ 5 w 10"/>
                <a:gd name="T15" fmla="*/ 2 h 21"/>
                <a:gd name="T16" fmla="*/ 5 w 10"/>
                <a:gd name="T17" fmla="*/ 1 h 21"/>
                <a:gd name="T18" fmla="*/ 5 w 10"/>
                <a:gd name="T19" fmla="*/ 0 h 21"/>
                <a:gd name="T20" fmla="*/ 5 w 10"/>
                <a:gd name="T21" fmla="*/ 0 h 21"/>
                <a:gd name="T22" fmla="*/ 4 w 10"/>
                <a:gd name="T23" fmla="*/ 0 h 21"/>
                <a:gd name="T24" fmla="*/ 3 w 10"/>
                <a:gd name="T25" fmla="*/ 1 h 21"/>
                <a:gd name="T26" fmla="*/ 3 w 10"/>
                <a:gd name="T27" fmla="*/ 1 h 21"/>
                <a:gd name="T28" fmla="*/ 2 w 10"/>
                <a:gd name="T29" fmla="*/ 2 h 21"/>
                <a:gd name="T30" fmla="*/ 2 w 10"/>
                <a:gd name="T31" fmla="*/ 3 h 21"/>
                <a:gd name="T32" fmla="*/ 2 w 10"/>
                <a:gd name="T33" fmla="*/ 3 h 21"/>
                <a:gd name="T34" fmla="*/ 2 w 10"/>
                <a:gd name="T35" fmla="*/ 5 h 21"/>
                <a:gd name="T36" fmla="*/ 1 w 10"/>
                <a:gd name="T37" fmla="*/ 6 h 21"/>
                <a:gd name="T38" fmla="*/ 1 w 10"/>
                <a:gd name="T39" fmla="*/ 8 h 21"/>
                <a:gd name="T40" fmla="*/ 0 w 10"/>
                <a:gd name="T41" fmla="*/ 10 h 21"/>
                <a:gd name="T42" fmla="*/ 0 w 10"/>
                <a:gd name="T43" fmla="*/ 10 h 2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0" h="21">
                  <a:moveTo>
                    <a:pt x="0" y="21"/>
                  </a:moveTo>
                  <a:lnTo>
                    <a:pt x="3" y="18"/>
                  </a:lnTo>
                  <a:lnTo>
                    <a:pt x="5" y="16"/>
                  </a:lnTo>
                  <a:lnTo>
                    <a:pt x="6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7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46" name="Freeform 294"/>
            <p:cNvSpPr>
              <a:spLocks/>
            </p:cNvSpPr>
            <p:nvPr/>
          </p:nvSpPr>
          <p:spPr bwMode="auto">
            <a:xfrm>
              <a:off x="2664" y="1573"/>
              <a:ext cx="4" cy="3"/>
            </a:xfrm>
            <a:custGeom>
              <a:avLst/>
              <a:gdLst>
                <a:gd name="T0" fmla="*/ 0 w 8"/>
                <a:gd name="T1" fmla="*/ 3 h 5"/>
                <a:gd name="T2" fmla="*/ 1 w 8"/>
                <a:gd name="T3" fmla="*/ 3 h 5"/>
                <a:gd name="T4" fmla="*/ 1 w 8"/>
                <a:gd name="T5" fmla="*/ 2 h 5"/>
                <a:gd name="T6" fmla="*/ 2 w 8"/>
                <a:gd name="T7" fmla="*/ 2 h 5"/>
                <a:gd name="T8" fmla="*/ 2 w 8"/>
                <a:gd name="T9" fmla="*/ 2 h 5"/>
                <a:gd name="T10" fmla="*/ 2 w 8"/>
                <a:gd name="T11" fmla="*/ 1 h 5"/>
                <a:gd name="T12" fmla="*/ 2 w 8"/>
                <a:gd name="T13" fmla="*/ 1 h 5"/>
                <a:gd name="T14" fmla="*/ 3 w 8"/>
                <a:gd name="T15" fmla="*/ 1 h 5"/>
                <a:gd name="T16" fmla="*/ 3 w 8"/>
                <a:gd name="T17" fmla="*/ 1 h 5"/>
                <a:gd name="T18" fmla="*/ 3 w 8"/>
                <a:gd name="T19" fmla="*/ 0 h 5"/>
                <a:gd name="T20" fmla="*/ 4 w 8"/>
                <a:gd name="T21" fmla="*/ 0 h 5"/>
                <a:gd name="T22" fmla="*/ 3 w 8"/>
                <a:gd name="T23" fmla="*/ 0 h 5"/>
                <a:gd name="T24" fmla="*/ 3 w 8"/>
                <a:gd name="T25" fmla="*/ 1 h 5"/>
                <a:gd name="T26" fmla="*/ 3 w 8"/>
                <a:gd name="T27" fmla="*/ 1 h 5"/>
                <a:gd name="T28" fmla="*/ 2 w 8"/>
                <a:gd name="T29" fmla="*/ 1 h 5"/>
                <a:gd name="T30" fmla="*/ 2 w 8"/>
                <a:gd name="T31" fmla="*/ 1 h 5"/>
                <a:gd name="T32" fmla="*/ 2 w 8"/>
                <a:gd name="T33" fmla="*/ 1 h 5"/>
                <a:gd name="T34" fmla="*/ 1 w 8"/>
                <a:gd name="T35" fmla="*/ 2 h 5"/>
                <a:gd name="T36" fmla="*/ 1 w 8"/>
                <a:gd name="T37" fmla="*/ 2 h 5"/>
                <a:gd name="T38" fmla="*/ 1 w 8"/>
                <a:gd name="T39" fmla="*/ 3 h 5"/>
                <a:gd name="T40" fmla="*/ 0 w 8"/>
                <a:gd name="T41" fmla="*/ 3 h 5"/>
                <a:gd name="T42" fmla="*/ 0 w 8"/>
                <a:gd name="T43" fmla="*/ 3 h 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1" y="5"/>
                  </a:lnTo>
                  <a:lnTo>
                    <a:pt x="1" y="4"/>
                  </a:lnTo>
                  <a:lnTo>
                    <a:pt x="3" y="4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47" name="Freeform 295"/>
            <p:cNvSpPr>
              <a:spLocks/>
            </p:cNvSpPr>
            <p:nvPr/>
          </p:nvSpPr>
          <p:spPr bwMode="auto">
            <a:xfrm>
              <a:off x="2633" y="1579"/>
              <a:ext cx="7" cy="8"/>
            </a:xfrm>
            <a:custGeom>
              <a:avLst/>
              <a:gdLst>
                <a:gd name="T0" fmla="*/ 5 w 15"/>
                <a:gd name="T1" fmla="*/ 0 h 16"/>
                <a:gd name="T2" fmla="*/ 3 w 15"/>
                <a:gd name="T3" fmla="*/ 6 h 16"/>
                <a:gd name="T4" fmla="*/ 2 w 15"/>
                <a:gd name="T5" fmla="*/ 6 h 16"/>
                <a:gd name="T6" fmla="*/ 2 w 15"/>
                <a:gd name="T7" fmla="*/ 6 h 16"/>
                <a:gd name="T8" fmla="*/ 2 w 15"/>
                <a:gd name="T9" fmla="*/ 6 h 16"/>
                <a:gd name="T10" fmla="*/ 2 w 15"/>
                <a:gd name="T11" fmla="*/ 5 h 16"/>
                <a:gd name="T12" fmla="*/ 1 w 15"/>
                <a:gd name="T13" fmla="*/ 5 h 16"/>
                <a:gd name="T14" fmla="*/ 1 w 15"/>
                <a:gd name="T15" fmla="*/ 5 h 16"/>
                <a:gd name="T16" fmla="*/ 0 w 15"/>
                <a:gd name="T17" fmla="*/ 5 h 16"/>
                <a:gd name="T18" fmla="*/ 0 w 15"/>
                <a:gd name="T19" fmla="*/ 5 h 16"/>
                <a:gd name="T20" fmla="*/ 0 w 15"/>
                <a:gd name="T21" fmla="*/ 5 h 16"/>
                <a:gd name="T22" fmla="*/ 0 w 15"/>
                <a:gd name="T23" fmla="*/ 5 h 16"/>
                <a:gd name="T24" fmla="*/ 0 w 15"/>
                <a:gd name="T25" fmla="*/ 8 h 16"/>
                <a:gd name="T26" fmla="*/ 1 w 15"/>
                <a:gd name="T27" fmla="*/ 8 h 16"/>
                <a:gd name="T28" fmla="*/ 2 w 15"/>
                <a:gd name="T29" fmla="*/ 8 h 16"/>
                <a:gd name="T30" fmla="*/ 2 w 15"/>
                <a:gd name="T31" fmla="*/ 8 h 16"/>
                <a:gd name="T32" fmla="*/ 3 w 15"/>
                <a:gd name="T33" fmla="*/ 8 h 16"/>
                <a:gd name="T34" fmla="*/ 3 w 15"/>
                <a:gd name="T35" fmla="*/ 7 h 16"/>
                <a:gd name="T36" fmla="*/ 4 w 15"/>
                <a:gd name="T37" fmla="*/ 6 h 16"/>
                <a:gd name="T38" fmla="*/ 5 w 15"/>
                <a:gd name="T39" fmla="*/ 6 h 16"/>
                <a:gd name="T40" fmla="*/ 5 w 15"/>
                <a:gd name="T41" fmla="*/ 5 h 16"/>
                <a:gd name="T42" fmla="*/ 7 w 15"/>
                <a:gd name="T43" fmla="*/ 5 h 16"/>
                <a:gd name="T44" fmla="*/ 7 w 15"/>
                <a:gd name="T45" fmla="*/ 5 h 16"/>
                <a:gd name="T46" fmla="*/ 7 w 15"/>
                <a:gd name="T47" fmla="*/ 5 h 16"/>
                <a:gd name="T48" fmla="*/ 7 w 15"/>
                <a:gd name="T49" fmla="*/ 4 h 16"/>
                <a:gd name="T50" fmla="*/ 7 w 15"/>
                <a:gd name="T51" fmla="*/ 3 h 16"/>
                <a:gd name="T52" fmla="*/ 7 w 15"/>
                <a:gd name="T53" fmla="*/ 3 h 16"/>
                <a:gd name="T54" fmla="*/ 7 w 15"/>
                <a:gd name="T55" fmla="*/ 3 h 16"/>
                <a:gd name="T56" fmla="*/ 7 w 15"/>
                <a:gd name="T57" fmla="*/ 2 h 16"/>
                <a:gd name="T58" fmla="*/ 7 w 15"/>
                <a:gd name="T59" fmla="*/ 1 h 16"/>
                <a:gd name="T60" fmla="*/ 6 w 15"/>
                <a:gd name="T61" fmla="*/ 1 h 16"/>
                <a:gd name="T62" fmla="*/ 6 w 15"/>
                <a:gd name="T63" fmla="*/ 1 h 16"/>
                <a:gd name="T64" fmla="*/ 5 w 15"/>
                <a:gd name="T65" fmla="*/ 0 h 16"/>
                <a:gd name="T66" fmla="*/ 5 w 15"/>
                <a:gd name="T67" fmla="*/ 0 h 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5" h="16">
                  <a:moveTo>
                    <a:pt x="11" y="0"/>
                  </a:moveTo>
                  <a:lnTo>
                    <a:pt x="6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6" y="15"/>
                  </a:lnTo>
                  <a:lnTo>
                    <a:pt x="7" y="14"/>
                  </a:lnTo>
                  <a:lnTo>
                    <a:pt x="9" y="12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48" name="Freeform 296"/>
            <p:cNvSpPr>
              <a:spLocks/>
            </p:cNvSpPr>
            <p:nvPr/>
          </p:nvSpPr>
          <p:spPr bwMode="auto">
            <a:xfrm>
              <a:off x="2597" y="1582"/>
              <a:ext cx="5" cy="9"/>
            </a:xfrm>
            <a:custGeom>
              <a:avLst/>
              <a:gdLst>
                <a:gd name="T0" fmla="*/ 4 w 11"/>
                <a:gd name="T1" fmla="*/ 0 h 19"/>
                <a:gd name="T2" fmla="*/ 0 w 11"/>
                <a:gd name="T3" fmla="*/ 9 h 19"/>
                <a:gd name="T4" fmla="*/ 3 w 11"/>
                <a:gd name="T5" fmla="*/ 9 h 19"/>
                <a:gd name="T6" fmla="*/ 4 w 11"/>
                <a:gd name="T7" fmla="*/ 8 h 19"/>
                <a:gd name="T8" fmla="*/ 4 w 11"/>
                <a:gd name="T9" fmla="*/ 7 h 19"/>
                <a:gd name="T10" fmla="*/ 4 w 11"/>
                <a:gd name="T11" fmla="*/ 6 h 19"/>
                <a:gd name="T12" fmla="*/ 5 w 11"/>
                <a:gd name="T13" fmla="*/ 5 h 19"/>
                <a:gd name="T14" fmla="*/ 5 w 11"/>
                <a:gd name="T15" fmla="*/ 4 h 19"/>
                <a:gd name="T16" fmla="*/ 5 w 11"/>
                <a:gd name="T17" fmla="*/ 3 h 19"/>
                <a:gd name="T18" fmla="*/ 5 w 11"/>
                <a:gd name="T19" fmla="*/ 2 h 19"/>
                <a:gd name="T20" fmla="*/ 5 w 11"/>
                <a:gd name="T21" fmla="*/ 1 h 19"/>
                <a:gd name="T22" fmla="*/ 5 w 11"/>
                <a:gd name="T23" fmla="*/ 0 h 19"/>
                <a:gd name="T24" fmla="*/ 4 w 11"/>
                <a:gd name="T25" fmla="*/ 0 h 19"/>
                <a:gd name="T26" fmla="*/ 4 w 11"/>
                <a:gd name="T27" fmla="*/ 0 h 1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" h="19">
                  <a:moveTo>
                    <a:pt x="9" y="0"/>
                  </a:moveTo>
                  <a:lnTo>
                    <a:pt x="0" y="19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49" name="Freeform 297"/>
            <p:cNvSpPr>
              <a:spLocks/>
            </p:cNvSpPr>
            <p:nvPr/>
          </p:nvSpPr>
          <p:spPr bwMode="auto">
            <a:xfrm>
              <a:off x="2598" y="1599"/>
              <a:ext cx="10" cy="13"/>
            </a:xfrm>
            <a:custGeom>
              <a:avLst/>
              <a:gdLst>
                <a:gd name="T0" fmla="*/ 5 w 18"/>
                <a:gd name="T1" fmla="*/ 0 h 26"/>
                <a:gd name="T2" fmla="*/ 4 w 18"/>
                <a:gd name="T3" fmla="*/ 1 h 26"/>
                <a:gd name="T4" fmla="*/ 3 w 18"/>
                <a:gd name="T5" fmla="*/ 2 h 26"/>
                <a:gd name="T6" fmla="*/ 2 w 18"/>
                <a:gd name="T7" fmla="*/ 4 h 26"/>
                <a:gd name="T8" fmla="*/ 1 w 18"/>
                <a:gd name="T9" fmla="*/ 5 h 26"/>
                <a:gd name="T10" fmla="*/ 1 w 18"/>
                <a:gd name="T11" fmla="*/ 6 h 26"/>
                <a:gd name="T12" fmla="*/ 0 w 18"/>
                <a:gd name="T13" fmla="*/ 7 h 26"/>
                <a:gd name="T14" fmla="*/ 0 w 18"/>
                <a:gd name="T15" fmla="*/ 9 h 26"/>
                <a:gd name="T16" fmla="*/ 0 w 18"/>
                <a:gd name="T17" fmla="*/ 11 h 26"/>
                <a:gd name="T18" fmla="*/ 0 w 18"/>
                <a:gd name="T19" fmla="*/ 12 h 26"/>
                <a:gd name="T20" fmla="*/ 1 w 18"/>
                <a:gd name="T21" fmla="*/ 13 h 26"/>
                <a:gd name="T22" fmla="*/ 3 w 18"/>
                <a:gd name="T23" fmla="*/ 12 h 26"/>
                <a:gd name="T24" fmla="*/ 5 w 18"/>
                <a:gd name="T25" fmla="*/ 12 h 26"/>
                <a:gd name="T26" fmla="*/ 6 w 18"/>
                <a:gd name="T27" fmla="*/ 12 h 26"/>
                <a:gd name="T28" fmla="*/ 7 w 18"/>
                <a:gd name="T29" fmla="*/ 11 h 26"/>
                <a:gd name="T30" fmla="*/ 8 w 18"/>
                <a:gd name="T31" fmla="*/ 11 h 26"/>
                <a:gd name="T32" fmla="*/ 9 w 18"/>
                <a:gd name="T33" fmla="*/ 10 h 26"/>
                <a:gd name="T34" fmla="*/ 9 w 18"/>
                <a:gd name="T35" fmla="*/ 9 h 26"/>
                <a:gd name="T36" fmla="*/ 10 w 18"/>
                <a:gd name="T37" fmla="*/ 8 h 26"/>
                <a:gd name="T38" fmla="*/ 10 w 18"/>
                <a:gd name="T39" fmla="*/ 6 h 26"/>
                <a:gd name="T40" fmla="*/ 9 w 18"/>
                <a:gd name="T41" fmla="*/ 4 h 26"/>
                <a:gd name="T42" fmla="*/ 9 w 18"/>
                <a:gd name="T43" fmla="*/ 4 h 26"/>
                <a:gd name="T44" fmla="*/ 9 w 18"/>
                <a:gd name="T45" fmla="*/ 3 h 26"/>
                <a:gd name="T46" fmla="*/ 9 w 18"/>
                <a:gd name="T47" fmla="*/ 2 h 26"/>
                <a:gd name="T48" fmla="*/ 8 w 18"/>
                <a:gd name="T49" fmla="*/ 1 h 26"/>
                <a:gd name="T50" fmla="*/ 8 w 18"/>
                <a:gd name="T51" fmla="*/ 1 h 26"/>
                <a:gd name="T52" fmla="*/ 7 w 18"/>
                <a:gd name="T53" fmla="*/ 1 h 26"/>
                <a:gd name="T54" fmla="*/ 7 w 18"/>
                <a:gd name="T55" fmla="*/ 0 h 26"/>
                <a:gd name="T56" fmla="*/ 6 w 18"/>
                <a:gd name="T57" fmla="*/ 0 h 26"/>
                <a:gd name="T58" fmla="*/ 6 w 18"/>
                <a:gd name="T59" fmla="*/ 0 h 26"/>
                <a:gd name="T60" fmla="*/ 5 w 18"/>
                <a:gd name="T61" fmla="*/ 0 h 26"/>
                <a:gd name="T62" fmla="*/ 5 w 18"/>
                <a:gd name="T63" fmla="*/ 0 h 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" h="26">
                  <a:moveTo>
                    <a:pt x="9" y="0"/>
                  </a:moveTo>
                  <a:lnTo>
                    <a:pt x="7" y="2"/>
                  </a:lnTo>
                  <a:lnTo>
                    <a:pt x="5" y="4"/>
                  </a:lnTo>
                  <a:lnTo>
                    <a:pt x="4" y="7"/>
                  </a:lnTo>
                  <a:lnTo>
                    <a:pt x="2" y="9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5" y="24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2" y="22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7" y="18"/>
                  </a:lnTo>
                  <a:lnTo>
                    <a:pt x="18" y="16"/>
                  </a:lnTo>
                  <a:lnTo>
                    <a:pt x="18" y="12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50" name="Freeform 298"/>
            <p:cNvSpPr>
              <a:spLocks/>
            </p:cNvSpPr>
            <p:nvPr/>
          </p:nvSpPr>
          <p:spPr bwMode="auto">
            <a:xfrm>
              <a:off x="2780" y="1599"/>
              <a:ext cx="2" cy="50"/>
            </a:xfrm>
            <a:custGeom>
              <a:avLst/>
              <a:gdLst>
                <a:gd name="T0" fmla="*/ 2 w 5"/>
                <a:gd name="T1" fmla="*/ 0 h 100"/>
                <a:gd name="T2" fmla="*/ 2 w 5"/>
                <a:gd name="T3" fmla="*/ 5 h 100"/>
                <a:gd name="T4" fmla="*/ 1 w 5"/>
                <a:gd name="T5" fmla="*/ 10 h 100"/>
                <a:gd name="T6" fmla="*/ 0 w 5"/>
                <a:gd name="T7" fmla="*/ 15 h 100"/>
                <a:gd name="T8" fmla="*/ 0 w 5"/>
                <a:gd name="T9" fmla="*/ 20 h 100"/>
                <a:gd name="T10" fmla="*/ 0 w 5"/>
                <a:gd name="T11" fmla="*/ 25 h 100"/>
                <a:gd name="T12" fmla="*/ 0 w 5"/>
                <a:gd name="T13" fmla="*/ 30 h 100"/>
                <a:gd name="T14" fmla="*/ 0 w 5"/>
                <a:gd name="T15" fmla="*/ 35 h 100"/>
                <a:gd name="T16" fmla="*/ 0 w 5"/>
                <a:gd name="T17" fmla="*/ 40 h 100"/>
                <a:gd name="T18" fmla="*/ 0 w 5"/>
                <a:gd name="T19" fmla="*/ 45 h 100"/>
                <a:gd name="T20" fmla="*/ 1 w 5"/>
                <a:gd name="T21" fmla="*/ 50 h 100"/>
                <a:gd name="T22" fmla="*/ 2 w 5"/>
                <a:gd name="T23" fmla="*/ 0 h 100"/>
                <a:gd name="T24" fmla="*/ 2 w 5"/>
                <a:gd name="T25" fmla="*/ 0 h 1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" h="100">
                  <a:moveTo>
                    <a:pt x="5" y="0"/>
                  </a:moveTo>
                  <a:lnTo>
                    <a:pt x="4" y="9"/>
                  </a:lnTo>
                  <a:lnTo>
                    <a:pt x="2" y="19"/>
                  </a:lnTo>
                  <a:lnTo>
                    <a:pt x="1" y="29"/>
                  </a:lnTo>
                  <a:lnTo>
                    <a:pt x="1" y="39"/>
                  </a:lnTo>
                  <a:lnTo>
                    <a:pt x="0" y="49"/>
                  </a:lnTo>
                  <a:lnTo>
                    <a:pt x="0" y="60"/>
                  </a:lnTo>
                  <a:lnTo>
                    <a:pt x="0" y="70"/>
                  </a:lnTo>
                  <a:lnTo>
                    <a:pt x="0" y="80"/>
                  </a:lnTo>
                  <a:lnTo>
                    <a:pt x="1" y="90"/>
                  </a:lnTo>
                  <a:lnTo>
                    <a:pt x="2" y="10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51" name="Freeform 299"/>
            <p:cNvSpPr>
              <a:spLocks/>
            </p:cNvSpPr>
            <p:nvPr/>
          </p:nvSpPr>
          <p:spPr bwMode="auto">
            <a:xfrm>
              <a:off x="2600" y="1616"/>
              <a:ext cx="11" cy="15"/>
            </a:xfrm>
            <a:custGeom>
              <a:avLst/>
              <a:gdLst>
                <a:gd name="T0" fmla="*/ 8 w 22"/>
                <a:gd name="T1" fmla="*/ 3 h 30"/>
                <a:gd name="T2" fmla="*/ 4 w 22"/>
                <a:gd name="T3" fmla="*/ 2 h 30"/>
                <a:gd name="T4" fmla="*/ 6 w 22"/>
                <a:gd name="T5" fmla="*/ 0 h 30"/>
                <a:gd name="T6" fmla="*/ 1 w 22"/>
                <a:gd name="T7" fmla="*/ 0 h 30"/>
                <a:gd name="T8" fmla="*/ 0 w 22"/>
                <a:gd name="T9" fmla="*/ 2 h 30"/>
                <a:gd name="T10" fmla="*/ 0 w 22"/>
                <a:gd name="T11" fmla="*/ 4 h 30"/>
                <a:gd name="T12" fmla="*/ 1 w 22"/>
                <a:gd name="T13" fmla="*/ 5 h 30"/>
                <a:gd name="T14" fmla="*/ 1 w 22"/>
                <a:gd name="T15" fmla="*/ 6 h 30"/>
                <a:gd name="T16" fmla="*/ 3 w 22"/>
                <a:gd name="T17" fmla="*/ 7 h 30"/>
                <a:gd name="T18" fmla="*/ 3 w 22"/>
                <a:gd name="T19" fmla="*/ 8 h 30"/>
                <a:gd name="T20" fmla="*/ 4 w 22"/>
                <a:gd name="T21" fmla="*/ 8 h 30"/>
                <a:gd name="T22" fmla="*/ 4 w 22"/>
                <a:gd name="T23" fmla="*/ 10 h 30"/>
                <a:gd name="T24" fmla="*/ 4 w 22"/>
                <a:gd name="T25" fmla="*/ 11 h 30"/>
                <a:gd name="T26" fmla="*/ 3 w 22"/>
                <a:gd name="T27" fmla="*/ 13 h 30"/>
                <a:gd name="T28" fmla="*/ 3 w 22"/>
                <a:gd name="T29" fmla="*/ 13 h 30"/>
                <a:gd name="T30" fmla="*/ 4 w 22"/>
                <a:gd name="T31" fmla="*/ 14 h 30"/>
                <a:gd name="T32" fmla="*/ 4 w 22"/>
                <a:gd name="T33" fmla="*/ 15 h 30"/>
                <a:gd name="T34" fmla="*/ 5 w 22"/>
                <a:gd name="T35" fmla="*/ 15 h 30"/>
                <a:gd name="T36" fmla="*/ 6 w 22"/>
                <a:gd name="T37" fmla="*/ 15 h 30"/>
                <a:gd name="T38" fmla="*/ 6 w 22"/>
                <a:gd name="T39" fmla="*/ 15 h 30"/>
                <a:gd name="T40" fmla="*/ 7 w 22"/>
                <a:gd name="T41" fmla="*/ 15 h 30"/>
                <a:gd name="T42" fmla="*/ 8 w 22"/>
                <a:gd name="T43" fmla="*/ 15 h 30"/>
                <a:gd name="T44" fmla="*/ 9 w 22"/>
                <a:gd name="T45" fmla="*/ 15 h 30"/>
                <a:gd name="T46" fmla="*/ 10 w 22"/>
                <a:gd name="T47" fmla="*/ 15 h 30"/>
                <a:gd name="T48" fmla="*/ 11 w 22"/>
                <a:gd name="T49" fmla="*/ 13 h 30"/>
                <a:gd name="T50" fmla="*/ 11 w 22"/>
                <a:gd name="T51" fmla="*/ 12 h 30"/>
                <a:gd name="T52" fmla="*/ 11 w 22"/>
                <a:gd name="T53" fmla="*/ 11 h 30"/>
                <a:gd name="T54" fmla="*/ 11 w 22"/>
                <a:gd name="T55" fmla="*/ 10 h 30"/>
                <a:gd name="T56" fmla="*/ 9 w 22"/>
                <a:gd name="T57" fmla="*/ 9 h 30"/>
                <a:gd name="T58" fmla="*/ 8 w 22"/>
                <a:gd name="T59" fmla="*/ 8 h 30"/>
                <a:gd name="T60" fmla="*/ 7 w 22"/>
                <a:gd name="T61" fmla="*/ 8 h 30"/>
                <a:gd name="T62" fmla="*/ 6 w 22"/>
                <a:gd name="T63" fmla="*/ 7 h 30"/>
                <a:gd name="T64" fmla="*/ 4 w 22"/>
                <a:gd name="T65" fmla="*/ 7 h 30"/>
                <a:gd name="T66" fmla="*/ 4 w 22"/>
                <a:gd name="T67" fmla="*/ 5 h 30"/>
                <a:gd name="T68" fmla="*/ 4 w 22"/>
                <a:gd name="T69" fmla="*/ 5 h 30"/>
                <a:gd name="T70" fmla="*/ 4 w 22"/>
                <a:gd name="T71" fmla="*/ 4 h 30"/>
                <a:gd name="T72" fmla="*/ 5 w 22"/>
                <a:gd name="T73" fmla="*/ 4 h 30"/>
                <a:gd name="T74" fmla="*/ 6 w 22"/>
                <a:gd name="T75" fmla="*/ 4 h 30"/>
                <a:gd name="T76" fmla="*/ 6 w 22"/>
                <a:gd name="T77" fmla="*/ 3 h 30"/>
                <a:gd name="T78" fmla="*/ 6 w 22"/>
                <a:gd name="T79" fmla="*/ 3 h 30"/>
                <a:gd name="T80" fmla="*/ 7 w 22"/>
                <a:gd name="T81" fmla="*/ 3 h 30"/>
                <a:gd name="T82" fmla="*/ 7 w 22"/>
                <a:gd name="T83" fmla="*/ 3 h 30"/>
                <a:gd name="T84" fmla="*/ 7 w 22"/>
                <a:gd name="T85" fmla="*/ 3 h 30"/>
                <a:gd name="T86" fmla="*/ 8 w 22"/>
                <a:gd name="T87" fmla="*/ 3 h 30"/>
                <a:gd name="T88" fmla="*/ 8 w 22"/>
                <a:gd name="T89" fmla="*/ 3 h 3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2" h="30">
                  <a:moveTo>
                    <a:pt x="16" y="6"/>
                  </a:moveTo>
                  <a:lnTo>
                    <a:pt x="7" y="4"/>
                  </a:lnTo>
                  <a:lnTo>
                    <a:pt x="11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5" y="13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5" y="25"/>
                  </a:lnTo>
                  <a:lnTo>
                    <a:pt x="6" y="26"/>
                  </a:lnTo>
                  <a:lnTo>
                    <a:pt x="7" y="27"/>
                  </a:lnTo>
                  <a:lnTo>
                    <a:pt x="8" y="29"/>
                  </a:lnTo>
                  <a:lnTo>
                    <a:pt x="9" y="29"/>
                  </a:lnTo>
                  <a:lnTo>
                    <a:pt x="11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2" y="26"/>
                  </a:lnTo>
                  <a:lnTo>
                    <a:pt x="22" y="24"/>
                  </a:lnTo>
                  <a:lnTo>
                    <a:pt x="22" y="21"/>
                  </a:lnTo>
                  <a:lnTo>
                    <a:pt x="21" y="20"/>
                  </a:lnTo>
                  <a:lnTo>
                    <a:pt x="18" y="17"/>
                  </a:lnTo>
                  <a:lnTo>
                    <a:pt x="16" y="16"/>
                  </a:lnTo>
                  <a:lnTo>
                    <a:pt x="13" y="15"/>
                  </a:lnTo>
                  <a:lnTo>
                    <a:pt x="11" y="14"/>
                  </a:lnTo>
                  <a:lnTo>
                    <a:pt x="8" y="13"/>
                  </a:lnTo>
                  <a:lnTo>
                    <a:pt x="7" y="10"/>
                  </a:lnTo>
                  <a:lnTo>
                    <a:pt x="8" y="9"/>
                  </a:lnTo>
                  <a:lnTo>
                    <a:pt x="8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52" name="Freeform 300"/>
            <p:cNvSpPr>
              <a:spLocks/>
            </p:cNvSpPr>
            <p:nvPr/>
          </p:nvSpPr>
          <p:spPr bwMode="auto">
            <a:xfrm>
              <a:off x="2598" y="1643"/>
              <a:ext cx="2" cy="5"/>
            </a:xfrm>
            <a:custGeom>
              <a:avLst/>
              <a:gdLst>
                <a:gd name="T0" fmla="*/ 0 w 4"/>
                <a:gd name="T1" fmla="*/ 5 h 10"/>
                <a:gd name="T2" fmla="*/ 2 w 4"/>
                <a:gd name="T3" fmla="*/ 0 h 10"/>
                <a:gd name="T4" fmla="*/ 1 w 4"/>
                <a:gd name="T5" fmla="*/ 1 h 10"/>
                <a:gd name="T6" fmla="*/ 1 w 4"/>
                <a:gd name="T7" fmla="*/ 1 h 10"/>
                <a:gd name="T8" fmla="*/ 1 w 4"/>
                <a:gd name="T9" fmla="*/ 2 h 10"/>
                <a:gd name="T10" fmla="*/ 1 w 4"/>
                <a:gd name="T11" fmla="*/ 2 h 10"/>
                <a:gd name="T12" fmla="*/ 0 w 4"/>
                <a:gd name="T13" fmla="*/ 2 h 10"/>
                <a:gd name="T14" fmla="*/ 0 w 4"/>
                <a:gd name="T15" fmla="*/ 3 h 10"/>
                <a:gd name="T16" fmla="*/ 0 w 4"/>
                <a:gd name="T17" fmla="*/ 4 h 10"/>
                <a:gd name="T18" fmla="*/ 0 w 4"/>
                <a:gd name="T19" fmla="*/ 4 h 10"/>
                <a:gd name="T20" fmla="*/ 0 w 4"/>
                <a:gd name="T21" fmla="*/ 5 h 10"/>
                <a:gd name="T22" fmla="*/ 0 w 4"/>
                <a:gd name="T23" fmla="*/ 5 h 10"/>
                <a:gd name="T24" fmla="*/ 0 w 4"/>
                <a:gd name="T25" fmla="*/ 5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10">
                  <a:moveTo>
                    <a:pt x="0" y="1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53" name="Freeform 301"/>
            <p:cNvSpPr>
              <a:spLocks/>
            </p:cNvSpPr>
            <p:nvPr/>
          </p:nvSpPr>
          <p:spPr bwMode="auto">
            <a:xfrm>
              <a:off x="2600" y="1637"/>
              <a:ext cx="15" cy="16"/>
            </a:xfrm>
            <a:custGeom>
              <a:avLst/>
              <a:gdLst>
                <a:gd name="T0" fmla="*/ 13 w 28"/>
                <a:gd name="T1" fmla="*/ 3 h 32"/>
                <a:gd name="T2" fmla="*/ 12 w 28"/>
                <a:gd name="T3" fmla="*/ 3 h 32"/>
                <a:gd name="T4" fmla="*/ 11 w 28"/>
                <a:gd name="T5" fmla="*/ 3 h 32"/>
                <a:gd name="T6" fmla="*/ 10 w 28"/>
                <a:gd name="T7" fmla="*/ 3 h 32"/>
                <a:gd name="T8" fmla="*/ 9 w 28"/>
                <a:gd name="T9" fmla="*/ 3 h 32"/>
                <a:gd name="T10" fmla="*/ 8 w 28"/>
                <a:gd name="T11" fmla="*/ 2 h 32"/>
                <a:gd name="T12" fmla="*/ 6 w 28"/>
                <a:gd name="T13" fmla="*/ 2 h 32"/>
                <a:gd name="T14" fmla="*/ 6 w 28"/>
                <a:gd name="T15" fmla="*/ 2 h 32"/>
                <a:gd name="T16" fmla="*/ 4 w 28"/>
                <a:gd name="T17" fmla="*/ 1 h 32"/>
                <a:gd name="T18" fmla="*/ 3 w 28"/>
                <a:gd name="T19" fmla="*/ 1 h 32"/>
                <a:gd name="T20" fmla="*/ 3 w 28"/>
                <a:gd name="T21" fmla="*/ 0 h 32"/>
                <a:gd name="T22" fmla="*/ 0 w 28"/>
                <a:gd name="T23" fmla="*/ 6 h 32"/>
                <a:gd name="T24" fmla="*/ 1 w 28"/>
                <a:gd name="T25" fmla="*/ 6 h 32"/>
                <a:gd name="T26" fmla="*/ 2 w 28"/>
                <a:gd name="T27" fmla="*/ 5 h 32"/>
                <a:gd name="T28" fmla="*/ 3 w 28"/>
                <a:gd name="T29" fmla="*/ 5 h 32"/>
                <a:gd name="T30" fmla="*/ 3 w 28"/>
                <a:gd name="T31" fmla="*/ 5 h 32"/>
                <a:gd name="T32" fmla="*/ 4 w 28"/>
                <a:gd name="T33" fmla="*/ 5 h 32"/>
                <a:gd name="T34" fmla="*/ 5 w 28"/>
                <a:gd name="T35" fmla="*/ 5 h 32"/>
                <a:gd name="T36" fmla="*/ 6 w 28"/>
                <a:gd name="T37" fmla="*/ 5 h 32"/>
                <a:gd name="T38" fmla="*/ 7 w 28"/>
                <a:gd name="T39" fmla="*/ 4 h 32"/>
                <a:gd name="T40" fmla="*/ 8 w 28"/>
                <a:gd name="T41" fmla="*/ 4 h 32"/>
                <a:gd name="T42" fmla="*/ 9 w 28"/>
                <a:gd name="T43" fmla="*/ 3 h 32"/>
                <a:gd name="T44" fmla="*/ 10 w 28"/>
                <a:gd name="T45" fmla="*/ 5 h 32"/>
                <a:gd name="T46" fmla="*/ 10 w 28"/>
                <a:gd name="T47" fmla="*/ 6 h 32"/>
                <a:gd name="T48" fmla="*/ 12 w 28"/>
                <a:gd name="T49" fmla="*/ 7 h 32"/>
                <a:gd name="T50" fmla="*/ 12 w 28"/>
                <a:gd name="T51" fmla="*/ 8 h 32"/>
                <a:gd name="T52" fmla="*/ 13 w 28"/>
                <a:gd name="T53" fmla="*/ 10 h 32"/>
                <a:gd name="T54" fmla="*/ 13 w 28"/>
                <a:gd name="T55" fmla="*/ 11 h 32"/>
                <a:gd name="T56" fmla="*/ 14 w 28"/>
                <a:gd name="T57" fmla="*/ 12 h 32"/>
                <a:gd name="T58" fmla="*/ 13 w 28"/>
                <a:gd name="T59" fmla="*/ 14 h 32"/>
                <a:gd name="T60" fmla="*/ 12 w 28"/>
                <a:gd name="T61" fmla="*/ 15 h 32"/>
                <a:gd name="T62" fmla="*/ 12 w 28"/>
                <a:gd name="T63" fmla="*/ 16 h 32"/>
                <a:gd name="T64" fmla="*/ 14 w 28"/>
                <a:gd name="T65" fmla="*/ 15 h 32"/>
                <a:gd name="T66" fmla="*/ 14 w 28"/>
                <a:gd name="T67" fmla="*/ 14 h 32"/>
                <a:gd name="T68" fmla="*/ 15 w 28"/>
                <a:gd name="T69" fmla="*/ 13 h 32"/>
                <a:gd name="T70" fmla="*/ 15 w 28"/>
                <a:gd name="T71" fmla="*/ 11 h 32"/>
                <a:gd name="T72" fmla="*/ 14 w 28"/>
                <a:gd name="T73" fmla="*/ 10 h 32"/>
                <a:gd name="T74" fmla="*/ 14 w 28"/>
                <a:gd name="T75" fmla="*/ 8 h 32"/>
                <a:gd name="T76" fmla="*/ 13 w 28"/>
                <a:gd name="T77" fmla="*/ 7 h 32"/>
                <a:gd name="T78" fmla="*/ 13 w 28"/>
                <a:gd name="T79" fmla="*/ 6 h 32"/>
                <a:gd name="T80" fmla="*/ 13 w 28"/>
                <a:gd name="T81" fmla="*/ 5 h 32"/>
                <a:gd name="T82" fmla="*/ 14 w 28"/>
                <a:gd name="T83" fmla="*/ 3 h 32"/>
                <a:gd name="T84" fmla="*/ 14 w 28"/>
                <a:gd name="T85" fmla="*/ 3 h 32"/>
                <a:gd name="T86" fmla="*/ 13 w 28"/>
                <a:gd name="T87" fmla="*/ 3 h 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8" h="32">
                  <a:moveTo>
                    <a:pt x="24" y="6"/>
                  </a:moveTo>
                  <a:lnTo>
                    <a:pt x="23" y="6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8" y="9"/>
                  </a:lnTo>
                  <a:lnTo>
                    <a:pt x="9" y="9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18" y="9"/>
                  </a:lnTo>
                  <a:lnTo>
                    <a:pt x="19" y="11"/>
                  </a:lnTo>
                  <a:lnTo>
                    <a:pt x="22" y="14"/>
                  </a:lnTo>
                  <a:lnTo>
                    <a:pt x="23" y="16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6" y="24"/>
                  </a:lnTo>
                  <a:lnTo>
                    <a:pt x="24" y="27"/>
                  </a:lnTo>
                  <a:lnTo>
                    <a:pt x="23" y="30"/>
                  </a:lnTo>
                  <a:lnTo>
                    <a:pt x="22" y="32"/>
                  </a:lnTo>
                  <a:lnTo>
                    <a:pt x="26" y="30"/>
                  </a:lnTo>
                  <a:lnTo>
                    <a:pt x="27" y="27"/>
                  </a:lnTo>
                  <a:lnTo>
                    <a:pt x="28" y="25"/>
                  </a:lnTo>
                  <a:lnTo>
                    <a:pt x="28" y="22"/>
                  </a:lnTo>
                  <a:lnTo>
                    <a:pt x="27" y="20"/>
                  </a:lnTo>
                  <a:lnTo>
                    <a:pt x="26" y="16"/>
                  </a:lnTo>
                  <a:lnTo>
                    <a:pt x="24" y="14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6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54" name="Freeform 302"/>
            <p:cNvSpPr>
              <a:spLocks/>
            </p:cNvSpPr>
            <p:nvPr/>
          </p:nvSpPr>
          <p:spPr bwMode="auto">
            <a:xfrm>
              <a:off x="2779" y="1653"/>
              <a:ext cx="3" cy="51"/>
            </a:xfrm>
            <a:custGeom>
              <a:avLst/>
              <a:gdLst>
                <a:gd name="T0" fmla="*/ 2 w 6"/>
                <a:gd name="T1" fmla="*/ 0 h 102"/>
                <a:gd name="T2" fmla="*/ 1 w 6"/>
                <a:gd name="T3" fmla="*/ 4 h 102"/>
                <a:gd name="T4" fmla="*/ 0 w 6"/>
                <a:gd name="T5" fmla="*/ 8 h 102"/>
                <a:gd name="T6" fmla="*/ 0 w 6"/>
                <a:gd name="T7" fmla="*/ 13 h 102"/>
                <a:gd name="T8" fmla="*/ 0 w 6"/>
                <a:gd name="T9" fmla="*/ 18 h 102"/>
                <a:gd name="T10" fmla="*/ 1 w 6"/>
                <a:gd name="T11" fmla="*/ 23 h 102"/>
                <a:gd name="T12" fmla="*/ 1 w 6"/>
                <a:gd name="T13" fmla="*/ 29 h 102"/>
                <a:gd name="T14" fmla="*/ 2 w 6"/>
                <a:gd name="T15" fmla="*/ 34 h 102"/>
                <a:gd name="T16" fmla="*/ 3 w 6"/>
                <a:gd name="T17" fmla="*/ 40 h 102"/>
                <a:gd name="T18" fmla="*/ 3 w 6"/>
                <a:gd name="T19" fmla="*/ 46 h 102"/>
                <a:gd name="T20" fmla="*/ 3 w 6"/>
                <a:gd name="T21" fmla="*/ 51 h 102"/>
                <a:gd name="T22" fmla="*/ 3 w 6"/>
                <a:gd name="T23" fmla="*/ 46 h 102"/>
                <a:gd name="T24" fmla="*/ 3 w 6"/>
                <a:gd name="T25" fmla="*/ 41 h 102"/>
                <a:gd name="T26" fmla="*/ 3 w 6"/>
                <a:gd name="T27" fmla="*/ 36 h 102"/>
                <a:gd name="T28" fmla="*/ 3 w 6"/>
                <a:gd name="T29" fmla="*/ 31 h 102"/>
                <a:gd name="T30" fmla="*/ 3 w 6"/>
                <a:gd name="T31" fmla="*/ 26 h 102"/>
                <a:gd name="T32" fmla="*/ 3 w 6"/>
                <a:gd name="T33" fmla="*/ 21 h 102"/>
                <a:gd name="T34" fmla="*/ 3 w 6"/>
                <a:gd name="T35" fmla="*/ 16 h 102"/>
                <a:gd name="T36" fmla="*/ 3 w 6"/>
                <a:gd name="T37" fmla="*/ 11 h 102"/>
                <a:gd name="T38" fmla="*/ 3 w 6"/>
                <a:gd name="T39" fmla="*/ 6 h 102"/>
                <a:gd name="T40" fmla="*/ 2 w 6"/>
                <a:gd name="T41" fmla="*/ 0 h 102"/>
                <a:gd name="T42" fmla="*/ 2 w 6"/>
                <a:gd name="T43" fmla="*/ 0 h 10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" h="102">
                  <a:moveTo>
                    <a:pt x="3" y="0"/>
                  </a:moveTo>
                  <a:lnTo>
                    <a:pt x="1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36"/>
                  </a:lnTo>
                  <a:lnTo>
                    <a:pt x="1" y="46"/>
                  </a:lnTo>
                  <a:lnTo>
                    <a:pt x="2" y="57"/>
                  </a:lnTo>
                  <a:lnTo>
                    <a:pt x="3" y="68"/>
                  </a:lnTo>
                  <a:lnTo>
                    <a:pt x="5" y="80"/>
                  </a:lnTo>
                  <a:lnTo>
                    <a:pt x="5" y="91"/>
                  </a:lnTo>
                  <a:lnTo>
                    <a:pt x="6" y="102"/>
                  </a:lnTo>
                  <a:lnTo>
                    <a:pt x="6" y="92"/>
                  </a:lnTo>
                  <a:lnTo>
                    <a:pt x="6" y="82"/>
                  </a:lnTo>
                  <a:lnTo>
                    <a:pt x="6" y="72"/>
                  </a:lnTo>
                  <a:lnTo>
                    <a:pt x="6" y="62"/>
                  </a:lnTo>
                  <a:lnTo>
                    <a:pt x="6" y="52"/>
                  </a:lnTo>
                  <a:lnTo>
                    <a:pt x="6" y="42"/>
                  </a:lnTo>
                  <a:lnTo>
                    <a:pt x="6" y="31"/>
                  </a:lnTo>
                  <a:lnTo>
                    <a:pt x="6" y="21"/>
                  </a:lnTo>
                  <a:lnTo>
                    <a:pt x="5" y="1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55" name="Freeform 303"/>
            <p:cNvSpPr>
              <a:spLocks/>
            </p:cNvSpPr>
            <p:nvPr/>
          </p:nvSpPr>
          <p:spPr bwMode="auto">
            <a:xfrm>
              <a:off x="2602" y="1679"/>
              <a:ext cx="13" cy="14"/>
            </a:xfrm>
            <a:custGeom>
              <a:avLst/>
              <a:gdLst>
                <a:gd name="T0" fmla="*/ 13 w 26"/>
                <a:gd name="T1" fmla="*/ 7 h 30"/>
                <a:gd name="T2" fmla="*/ 13 w 26"/>
                <a:gd name="T3" fmla="*/ 6 h 30"/>
                <a:gd name="T4" fmla="*/ 13 w 26"/>
                <a:gd name="T5" fmla="*/ 5 h 30"/>
                <a:gd name="T6" fmla="*/ 12 w 26"/>
                <a:gd name="T7" fmla="*/ 4 h 30"/>
                <a:gd name="T8" fmla="*/ 11 w 26"/>
                <a:gd name="T9" fmla="*/ 3 h 30"/>
                <a:gd name="T10" fmla="*/ 10 w 26"/>
                <a:gd name="T11" fmla="*/ 2 h 30"/>
                <a:gd name="T12" fmla="*/ 9 w 26"/>
                <a:gd name="T13" fmla="*/ 1 h 30"/>
                <a:gd name="T14" fmla="*/ 8 w 26"/>
                <a:gd name="T15" fmla="*/ 0 h 30"/>
                <a:gd name="T16" fmla="*/ 7 w 26"/>
                <a:gd name="T17" fmla="*/ 0 h 30"/>
                <a:gd name="T18" fmla="*/ 6 w 26"/>
                <a:gd name="T19" fmla="*/ 0 h 30"/>
                <a:gd name="T20" fmla="*/ 5 w 26"/>
                <a:gd name="T21" fmla="*/ 0 h 30"/>
                <a:gd name="T22" fmla="*/ 3 w 26"/>
                <a:gd name="T23" fmla="*/ 0 h 30"/>
                <a:gd name="T24" fmla="*/ 2 w 26"/>
                <a:gd name="T25" fmla="*/ 2 h 30"/>
                <a:gd name="T26" fmla="*/ 1 w 26"/>
                <a:gd name="T27" fmla="*/ 4 h 30"/>
                <a:gd name="T28" fmla="*/ 0 w 26"/>
                <a:gd name="T29" fmla="*/ 5 h 30"/>
                <a:gd name="T30" fmla="*/ 0 w 26"/>
                <a:gd name="T31" fmla="*/ 7 h 30"/>
                <a:gd name="T32" fmla="*/ 0 w 26"/>
                <a:gd name="T33" fmla="*/ 8 h 30"/>
                <a:gd name="T34" fmla="*/ 0 w 26"/>
                <a:gd name="T35" fmla="*/ 9 h 30"/>
                <a:gd name="T36" fmla="*/ 1 w 26"/>
                <a:gd name="T37" fmla="*/ 11 h 30"/>
                <a:gd name="T38" fmla="*/ 2 w 26"/>
                <a:gd name="T39" fmla="*/ 13 h 30"/>
                <a:gd name="T40" fmla="*/ 3 w 26"/>
                <a:gd name="T41" fmla="*/ 14 h 30"/>
                <a:gd name="T42" fmla="*/ 5 w 26"/>
                <a:gd name="T43" fmla="*/ 14 h 30"/>
                <a:gd name="T44" fmla="*/ 6 w 26"/>
                <a:gd name="T45" fmla="*/ 14 h 30"/>
                <a:gd name="T46" fmla="*/ 8 w 26"/>
                <a:gd name="T47" fmla="*/ 14 h 30"/>
                <a:gd name="T48" fmla="*/ 10 w 26"/>
                <a:gd name="T49" fmla="*/ 14 h 30"/>
                <a:gd name="T50" fmla="*/ 11 w 26"/>
                <a:gd name="T51" fmla="*/ 14 h 30"/>
                <a:gd name="T52" fmla="*/ 12 w 26"/>
                <a:gd name="T53" fmla="*/ 12 h 30"/>
                <a:gd name="T54" fmla="*/ 13 w 26"/>
                <a:gd name="T55" fmla="*/ 12 h 30"/>
                <a:gd name="T56" fmla="*/ 13 w 26"/>
                <a:gd name="T57" fmla="*/ 10 h 30"/>
                <a:gd name="T58" fmla="*/ 13 w 26"/>
                <a:gd name="T59" fmla="*/ 9 h 30"/>
                <a:gd name="T60" fmla="*/ 13 w 26"/>
                <a:gd name="T61" fmla="*/ 7 h 30"/>
                <a:gd name="T62" fmla="*/ 13 w 26"/>
                <a:gd name="T63" fmla="*/ 7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6" h="30">
                  <a:moveTo>
                    <a:pt x="26" y="15"/>
                  </a:moveTo>
                  <a:lnTo>
                    <a:pt x="26" y="12"/>
                  </a:lnTo>
                  <a:lnTo>
                    <a:pt x="25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9" y="30"/>
                  </a:lnTo>
                  <a:lnTo>
                    <a:pt x="12" y="30"/>
                  </a:lnTo>
                  <a:lnTo>
                    <a:pt x="16" y="30"/>
                  </a:lnTo>
                  <a:lnTo>
                    <a:pt x="19" y="30"/>
                  </a:lnTo>
                  <a:lnTo>
                    <a:pt x="21" y="29"/>
                  </a:lnTo>
                  <a:lnTo>
                    <a:pt x="24" y="26"/>
                  </a:lnTo>
                  <a:lnTo>
                    <a:pt x="25" y="25"/>
                  </a:lnTo>
                  <a:lnTo>
                    <a:pt x="26" y="22"/>
                  </a:lnTo>
                  <a:lnTo>
                    <a:pt x="26" y="19"/>
                  </a:lnTo>
                  <a:lnTo>
                    <a:pt x="26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56" name="Freeform 304"/>
            <p:cNvSpPr>
              <a:spLocks/>
            </p:cNvSpPr>
            <p:nvPr/>
          </p:nvSpPr>
          <p:spPr bwMode="auto">
            <a:xfrm>
              <a:off x="2782" y="1707"/>
              <a:ext cx="2" cy="16"/>
            </a:xfrm>
            <a:custGeom>
              <a:avLst/>
              <a:gdLst>
                <a:gd name="T0" fmla="*/ 2 w 4"/>
                <a:gd name="T1" fmla="*/ 16 h 32"/>
                <a:gd name="T2" fmla="*/ 2 w 4"/>
                <a:gd name="T3" fmla="*/ 12 h 32"/>
                <a:gd name="T4" fmla="*/ 0 w 4"/>
                <a:gd name="T5" fmla="*/ 0 h 32"/>
                <a:gd name="T6" fmla="*/ 2 w 4"/>
                <a:gd name="T7" fmla="*/ 16 h 32"/>
                <a:gd name="T8" fmla="*/ 2 w 4"/>
                <a:gd name="T9" fmla="*/ 1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2">
                  <a:moveTo>
                    <a:pt x="4" y="32"/>
                  </a:moveTo>
                  <a:lnTo>
                    <a:pt x="4" y="23"/>
                  </a:lnTo>
                  <a:lnTo>
                    <a:pt x="0" y="0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57" name="Freeform 305"/>
            <p:cNvSpPr>
              <a:spLocks/>
            </p:cNvSpPr>
            <p:nvPr/>
          </p:nvSpPr>
          <p:spPr bwMode="auto">
            <a:xfrm>
              <a:off x="2784" y="1726"/>
              <a:ext cx="5" cy="27"/>
            </a:xfrm>
            <a:custGeom>
              <a:avLst/>
              <a:gdLst>
                <a:gd name="T0" fmla="*/ 5 w 10"/>
                <a:gd name="T1" fmla="*/ 27 h 54"/>
                <a:gd name="T2" fmla="*/ 5 w 10"/>
                <a:gd name="T3" fmla="*/ 25 h 54"/>
                <a:gd name="T4" fmla="*/ 4 w 10"/>
                <a:gd name="T5" fmla="*/ 21 h 54"/>
                <a:gd name="T6" fmla="*/ 4 w 10"/>
                <a:gd name="T7" fmla="*/ 18 h 54"/>
                <a:gd name="T8" fmla="*/ 4 w 10"/>
                <a:gd name="T9" fmla="*/ 15 h 54"/>
                <a:gd name="T10" fmla="*/ 3 w 10"/>
                <a:gd name="T11" fmla="*/ 13 h 54"/>
                <a:gd name="T12" fmla="*/ 2 w 10"/>
                <a:gd name="T13" fmla="*/ 10 h 54"/>
                <a:gd name="T14" fmla="*/ 2 w 10"/>
                <a:gd name="T15" fmla="*/ 7 h 54"/>
                <a:gd name="T16" fmla="*/ 2 w 10"/>
                <a:gd name="T17" fmla="*/ 4 h 54"/>
                <a:gd name="T18" fmla="*/ 2 w 10"/>
                <a:gd name="T19" fmla="*/ 2 h 54"/>
                <a:gd name="T20" fmla="*/ 1 w 10"/>
                <a:gd name="T21" fmla="*/ 0 h 54"/>
                <a:gd name="T22" fmla="*/ 0 w 10"/>
                <a:gd name="T23" fmla="*/ 3 h 54"/>
                <a:gd name="T24" fmla="*/ 0 w 10"/>
                <a:gd name="T25" fmla="*/ 5 h 54"/>
                <a:gd name="T26" fmla="*/ 1 w 10"/>
                <a:gd name="T27" fmla="*/ 8 h 54"/>
                <a:gd name="T28" fmla="*/ 1 w 10"/>
                <a:gd name="T29" fmla="*/ 11 h 54"/>
                <a:gd name="T30" fmla="*/ 2 w 10"/>
                <a:gd name="T31" fmla="*/ 13 h 54"/>
                <a:gd name="T32" fmla="*/ 2 w 10"/>
                <a:gd name="T33" fmla="*/ 17 h 54"/>
                <a:gd name="T34" fmla="*/ 3 w 10"/>
                <a:gd name="T35" fmla="*/ 19 h 54"/>
                <a:gd name="T36" fmla="*/ 4 w 10"/>
                <a:gd name="T37" fmla="*/ 22 h 54"/>
                <a:gd name="T38" fmla="*/ 4 w 10"/>
                <a:gd name="T39" fmla="*/ 25 h 54"/>
                <a:gd name="T40" fmla="*/ 5 w 10"/>
                <a:gd name="T41" fmla="*/ 27 h 54"/>
                <a:gd name="T42" fmla="*/ 5 w 10"/>
                <a:gd name="T43" fmla="*/ 27 h 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0" h="54">
                  <a:moveTo>
                    <a:pt x="10" y="54"/>
                  </a:moveTo>
                  <a:lnTo>
                    <a:pt x="9" y="49"/>
                  </a:lnTo>
                  <a:lnTo>
                    <a:pt x="8" y="42"/>
                  </a:lnTo>
                  <a:lnTo>
                    <a:pt x="7" y="36"/>
                  </a:lnTo>
                  <a:lnTo>
                    <a:pt x="7" y="30"/>
                  </a:lnTo>
                  <a:lnTo>
                    <a:pt x="5" y="25"/>
                  </a:lnTo>
                  <a:lnTo>
                    <a:pt x="4" y="19"/>
                  </a:lnTo>
                  <a:lnTo>
                    <a:pt x="4" y="14"/>
                  </a:lnTo>
                  <a:lnTo>
                    <a:pt x="3" y="8"/>
                  </a:lnTo>
                  <a:lnTo>
                    <a:pt x="3" y="4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10"/>
                  </a:lnTo>
                  <a:lnTo>
                    <a:pt x="2" y="15"/>
                  </a:lnTo>
                  <a:lnTo>
                    <a:pt x="2" y="21"/>
                  </a:lnTo>
                  <a:lnTo>
                    <a:pt x="3" y="26"/>
                  </a:lnTo>
                  <a:lnTo>
                    <a:pt x="4" y="33"/>
                  </a:lnTo>
                  <a:lnTo>
                    <a:pt x="5" y="37"/>
                  </a:lnTo>
                  <a:lnTo>
                    <a:pt x="7" y="44"/>
                  </a:lnTo>
                  <a:lnTo>
                    <a:pt x="8" y="49"/>
                  </a:lnTo>
                  <a:lnTo>
                    <a:pt x="10" y="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58" name="Freeform 306"/>
            <p:cNvSpPr>
              <a:spLocks/>
            </p:cNvSpPr>
            <p:nvPr/>
          </p:nvSpPr>
          <p:spPr bwMode="auto">
            <a:xfrm>
              <a:off x="2592" y="1832"/>
              <a:ext cx="1" cy="5"/>
            </a:xfrm>
            <a:custGeom>
              <a:avLst/>
              <a:gdLst>
                <a:gd name="T0" fmla="*/ 1 w 1"/>
                <a:gd name="T1" fmla="*/ 5 h 11"/>
                <a:gd name="T2" fmla="*/ 1 w 1"/>
                <a:gd name="T3" fmla="*/ 0 h 11"/>
                <a:gd name="T4" fmla="*/ 1 w 1"/>
                <a:gd name="T5" fmla="*/ 0 h 11"/>
                <a:gd name="T6" fmla="*/ 1 w 1"/>
                <a:gd name="T7" fmla="*/ 0 h 11"/>
                <a:gd name="T8" fmla="*/ 0 w 1"/>
                <a:gd name="T9" fmla="*/ 1 h 11"/>
                <a:gd name="T10" fmla="*/ 0 w 1"/>
                <a:gd name="T11" fmla="*/ 2 h 11"/>
                <a:gd name="T12" fmla="*/ 0 w 1"/>
                <a:gd name="T13" fmla="*/ 2 h 11"/>
                <a:gd name="T14" fmla="*/ 0 w 1"/>
                <a:gd name="T15" fmla="*/ 3 h 11"/>
                <a:gd name="T16" fmla="*/ 0 w 1"/>
                <a:gd name="T17" fmla="*/ 3 h 11"/>
                <a:gd name="T18" fmla="*/ 1 w 1"/>
                <a:gd name="T19" fmla="*/ 4 h 11"/>
                <a:gd name="T20" fmla="*/ 1 w 1"/>
                <a:gd name="T21" fmla="*/ 5 h 11"/>
                <a:gd name="T22" fmla="*/ 1 w 1"/>
                <a:gd name="T23" fmla="*/ 5 h 11"/>
                <a:gd name="T24" fmla="*/ 1 w 1"/>
                <a:gd name="T25" fmla="*/ 5 h 11"/>
                <a:gd name="T26" fmla="*/ 1 w 1"/>
                <a:gd name="T27" fmla="*/ 5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11">
                  <a:moveTo>
                    <a:pt x="1" y="1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59" name="Freeform 307"/>
            <p:cNvSpPr>
              <a:spLocks/>
            </p:cNvSpPr>
            <p:nvPr/>
          </p:nvSpPr>
          <p:spPr bwMode="auto">
            <a:xfrm>
              <a:off x="2597" y="1797"/>
              <a:ext cx="1" cy="6"/>
            </a:xfrm>
            <a:custGeom>
              <a:avLst/>
              <a:gdLst>
                <a:gd name="T0" fmla="*/ 1 w 4"/>
                <a:gd name="T1" fmla="*/ 0 h 12"/>
                <a:gd name="T2" fmla="*/ 1 w 4"/>
                <a:gd name="T3" fmla="*/ 1 h 12"/>
                <a:gd name="T4" fmla="*/ 1 w 4"/>
                <a:gd name="T5" fmla="*/ 1 h 12"/>
                <a:gd name="T6" fmla="*/ 1 w 4"/>
                <a:gd name="T7" fmla="*/ 2 h 12"/>
                <a:gd name="T8" fmla="*/ 1 w 4"/>
                <a:gd name="T9" fmla="*/ 2 h 12"/>
                <a:gd name="T10" fmla="*/ 1 w 4"/>
                <a:gd name="T11" fmla="*/ 3 h 12"/>
                <a:gd name="T12" fmla="*/ 1 w 4"/>
                <a:gd name="T13" fmla="*/ 3 h 12"/>
                <a:gd name="T14" fmla="*/ 1 w 4"/>
                <a:gd name="T15" fmla="*/ 4 h 12"/>
                <a:gd name="T16" fmla="*/ 0 w 4"/>
                <a:gd name="T17" fmla="*/ 4 h 12"/>
                <a:gd name="T18" fmla="*/ 0 w 4"/>
                <a:gd name="T19" fmla="*/ 4 h 12"/>
                <a:gd name="T20" fmla="*/ 0 w 4"/>
                <a:gd name="T21" fmla="*/ 4 h 12"/>
                <a:gd name="T22" fmla="*/ 1 w 4"/>
                <a:gd name="T23" fmla="*/ 6 h 12"/>
                <a:gd name="T24" fmla="*/ 1 w 4"/>
                <a:gd name="T25" fmla="*/ 0 h 12"/>
                <a:gd name="T26" fmla="*/ 1 w 4"/>
                <a:gd name="T27" fmla="*/ 0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60" name="Freeform 308"/>
            <p:cNvSpPr>
              <a:spLocks/>
            </p:cNvSpPr>
            <p:nvPr/>
          </p:nvSpPr>
          <p:spPr bwMode="auto">
            <a:xfrm>
              <a:off x="2592" y="1727"/>
              <a:ext cx="11" cy="105"/>
            </a:xfrm>
            <a:custGeom>
              <a:avLst/>
              <a:gdLst>
                <a:gd name="T0" fmla="*/ 4 w 22"/>
                <a:gd name="T1" fmla="*/ 89 h 209"/>
                <a:gd name="T2" fmla="*/ 4 w 22"/>
                <a:gd name="T3" fmla="*/ 86 h 209"/>
                <a:gd name="T4" fmla="*/ 4 w 22"/>
                <a:gd name="T5" fmla="*/ 82 h 209"/>
                <a:gd name="T6" fmla="*/ 4 w 22"/>
                <a:gd name="T7" fmla="*/ 79 h 209"/>
                <a:gd name="T8" fmla="*/ 4 w 22"/>
                <a:gd name="T9" fmla="*/ 76 h 209"/>
                <a:gd name="T10" fmla="*/ 4 w 22"/>
                <a:gd name="T11" fmla="*/ 74 h 209"/>
                <a:gd name="T12" fmla="*/ 4 w 22"/>
                <a:gd name="T13" fmla="*/ 73 h 209"/>
                <a:gd name="T14" fmla="*/ 4 w 22"/>
                <a:gd name="T15" fmla="*/ 72 h 209"/>
                <a:gd name="T16" fmla="*/ 4 w 22"/>
                <a:gd name="T17" fmla="*/ 71 h 209"/>
                <a:gd name="T18" fmla="*/ 4 w 22"/>
                <a:gd name="T19" fmla="*/ 69 h 209"/>
                <a:gd name="T20" fmla="*/ 4 w 22"/>
                <a:gd name="T21" fmla="*/ 68 h 209"/>
                <a:gd name="T22" fmla="*/ 4 w 22"/>
                <a:gd name="T23" fmla="*/ 67 h 209"/>
                <a:gd name="T24" fmla="*/ 4 w 22"/>
                <a:gd name="T25" fmla="*/ 66 h 209"/>
                <a:gd name="T26" fmla="*/ 5 w 22"/>
                <a:gd name="T27" fmla="*/ 66 h 209"/>
                <a:gd name="T28" fmla="*/ 6 w 22"/>
                <a:gd name="T29" fmla="*/ 66 h 209"/>
                <a:gd name="T30" fmla="*/ 5 w 22"/>
                <a:gd name="T31" fmla="*/ 33 h 209"/>
                <a:gd name="T32" fmla="*/ 7 w 22"/>
                <a:gd name="T33" fmla="*/ 26 h 209"/>
                <a:gd name="T34" fmla="*/ 10 w 22"/>
                <a:gd name="T35" fmla="*/ 19 h 209"/>
                <a:gd name="T36" fmla="*/ 11 w 22"/>
                <a:gd name="T37" fmla="*/ 13 h 209"/>
                <a:gd name="T38" fmla="*/ 10 w 22"/>
                <a:gd name="T39" fmla="*/ 6 h 209"/>
                <a:gd name="T40" fmla="*/ 7 w 22"/>
                <a:gd name="T41" fmla="*/ 0 h 209"/>
                <a:gd name="T42" fmla="*/ 5 w 22"/>
                <a:gd name="T43" fmla="*/ 9 h 209"/>
                <a:gd name="T44" fmla="*/ 5 w 22"/>
                <a:gd name="T45" fmla="*/ 18 h 209"/>
                <a:gd name="T46" fmla="*/ 4 w 22"/>
                <a:gd name="T47" fmla="*/ 26 h 209"/>
                <a:gd name="T48" fmla="*/ 3 w 22"/>
                <a:gd name="T49" fmla="*/ 34 h 209"/>
                <a:gd name="T50" fmla="*/ 2 w 22"/>
                <a:gd name="T51" fmla="*/ 40 h 209"/>
                <a:gd name="T52" fmla="*/ 0 w 22"/>
                <a:gd name="T53" fmla="*/ 105 h 209"/>
                <a:gd name="T54" fmla="*/ 2 w 22"/>
                <a:gd name="T55" fmla="*/ 100 h 209"/>
                <a:gd name="T56" fmla="*/ 4 w 22"/>
                <a:gd name="T57" fmla="*/ 95 h 209"/>
                <a:gd name="T58" fmla="*/ 7 w 22"/>
                <a:gd name="T59" fmla="*/ 90 h 209"/>
                <a:gd name="T60" fmla="*/ 7 w 22"/>
                <a:gd name="T61" fmla="*/ 86 h 209"/>
                <a:gd name="T62" fmla="*/ 7 w 22"/>
                <a:gd name="T63" fmla="*/ 82 h 209"/>
                <a:gd name="T64" fmla="*/ 7 w 22"/>
                <a:gd name="T65" fmla="*/ 84 h 209"/>
                <a:gd name="T66" fmla="*/ 7 w 22"/>
                <a:gd name="T67" fmla="*/ 86 h 209"/>
                <a:gd name="T68" fmla="*/ 7 w 22"/>
                <a:gd name="T69" fmla="*/ 87 h 209"/>
                <a:gd name="T70" fmla="*/ 6 w 22"/>
                <a:gd name="T71" fmla="*/ 89 h 209"/>
                <a:gd name="T72" fmla="*/ 5 w 22"/>
                <a:gd name="T73" fmla="*/ 91 h 20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2" h="209">
                  <a:moveTo>
                    <a:pt x="9" y="182"/>
                  </a:moveTo>
                  <a:lnTo>
                    <a:pt x="8" y="178"/>
                  </a:lnTo>
                  <a:lnTo>
                    <a:pt x="7" y="175"/>
                  </a:lnTo>
                  <a:lnTo>
                    <a:pt x="7" y="172"/>
                  </a:lnTo>
                  <a:lnTo>
                    <a:pt x="7" y="168"/>
                  </a:lnTo>
                  <a:lnTo>
                    <a:pt x="7" y="164"/>
                  </a:lnTo>
                  <a:lnTo>
                    <a:pt x="7" y="162"/>
                  </a:lnTo>
                  <a:lnTo>
                    <a:pt x="7" y="158"/>
                  </a:lnTo>
                  <a:lnTo>
                    <a:pt x="7" y="154"/>
                  </a:lnTo>
                  <a:lnTo>
                    <a:pt x="8" y="151"/>
                  </a:lnTo>
                  <a:lnTo>
                    <a:pt x="9" y="148"/>
                  </a:lnTo>
                  <a:lnTo>
                    <a:pt x="8" y="147"/>
                  </a:lnTo>
                  <a:lnTo>
                    <a:pt x="7" y="147"/>
                  </a:lnTo>
                  <a:lnTo>
                    <a:pt x="7" y="146"/>
                  </a:lnTo>
                  <a:lnTo>
                    <a:pt x="7" y="145"/>
                  </a:lnTo>
                  <a:lnTo>
                    <a:pt x="7" y="143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7" y="140"/>
                  </a:lnTo>
                  <a:lnTo>
                    <a:pt x="7" y="138"/>
                  </a:lnTo>
                  <a:lnTo>
                    <a:pt x="7" y="137"/>
                  </a:lnTo>
                  <a:lnTo>
                    <a:pt x="7" y="136"/>
                  </a:lnTo>
                  <a:lnTo>
                    <a:pt x="7" y="135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3" y="131"/>
                  </a:lnTo>
                  <a:lnTo>
                    <a:pt x="9" y="65"/>
                  </a:lnTo>
                  <a:lnTo>
                    <a:pt x="12" y="58"/>
                  </a:lnTo>
                  <a:lnTo>
                    <a:pt x="14" y="52"/>
                  </a:lnTo>
                  <a:lnTo>
                    <a:pt x="17" y="46"/>
                  </a:lnTo>
                  <a:lnTo>
                    <a:pt x="19" y="38"/>
                  </a:lnTo>
                  <a:lnTo>
                    <a:pt x="20" y="32"/>
                  </a:lnTo>
                  <a:lnTo>
                    <a:pt x="22" y="25"/>
                  </a:lnTo>
                  <a:lnTo>
                    <a:pt x="22" y="18"/>
                  </a:lnTo>
                  <a:lnTo>
                    <a:pt x="20" y="12"/>
                  </a:lnTo>
                  <a:lnTo>
                    <a:pt x="17" y="6"/>
                  </a:lnTo>
                  <a:lnTo>
                    <a:pt x="13" y="0"/>
                  </a:lnTo>
                  <a:lnTo>
                    <a:pt x="12" y="8"/>
                  </a:lnTo>
                  <a:lnTo>
                    <a:pt x="10" y="18"/>
                  </a:lnTo>
                  <a:lnTo>
                    <a:pt x="10" y="27"/>
                  </a:lnTo>
                  <a:lnTo>
                    <a:pt x="9" y="36"/>
                  </a:lnTo>
                  <a:lnTo>
                    <a:pt x="8" y="43"/>
                  </a:lnTo>
                  <a:lnTo>
                    <a:pt x="8" y="52"/>
                  </a:lnTo>
                  <a:lnTo>
                    <a:pt x="7" y="59"/>
                  </a:lnTo>
                  <a:lnTo>
                    <a:pt x="5" y="67"/>
                  </a:lnTo>
                  <a:lnTo>
                    <a:pt x="4" y="74"/>
                  </a:lnTo>
                  <a:lnTo>
                    <a:pt x="3" y="80"/>
                  </a:lnTo>
                  <a:lnTo>
                    <a:pt x="0" y="80"/>
                  </a:lnTo>
                  <a:lnTo>
                    <a:pt x="0" y="209"/>
                  </a:lnTo>
                  <a:lnTo>
                    <a:pt x="2" y="204"/>
                  </a:lnTo>
                  <a:lnTo>
                    <a:pt x="4" y="199"/>
                  </a:lnTo>
                  <a:lnTo>
                    <a:pt x="5" y="194"/>
                  </a:lnTo>
                  <a:lnTo>
                    <a:pt x="8" y="189"/>
                  </a:lnTo>
                  <a:lnTo>
                    <a:pt x="10" y="185"/>
                  </a:lnTo>
                  <a:lnTo>
                    <a:pt x="13" y="180"/>
                  </a:lnTo>
                  <a:lnTo>
                    <a:pt x="14" y="177"/>
                  </a:lnTo>
                  <a:lnTo>
                    <a:pt x="14" y="172"/>
                  </a:lnTo>
                  <a:lnTo>
                    <a:pt x="14" y="168"/>
                  </a:lnTo>
                  <a:lnTo>
                    <a:pt x="13" y="163"/>
                  </a:lnTo>
                  <a:lnTo>
                    <a:pt x="13" y="166"/>
                  </a:lnTo>
                  <a:lnTo>
                    <a:pt x="13" y="168"/>
                  </a:lnTo>
                  <a:lnTo>
                    <a:pt x="13" y="169"/>
                  </a:lnTo>
                  <a:lnTo>
                    <a:pt x="13" y="171"/>
                  </a:lnTo>
                  <a:lnTo>
                    <a:pt x="13" y="173"/>
                  </a:lnTo>
                  <a:lnTo>
                    <a:pt x="13" y="174"/>
                  </a:lnTo>
                  <a:lnTo>
                    <a:pt x="13" y="175"/>
                  </a:lnTo>
                  <a:lnTo>
                    <a:pt x="12" y="178"/>
                  </a:lnTo>
                  <a:lnTo>
                    <a:pt x="10" y="179"/>
                  </a:lnTo>
                  <a:lnTo>
                    <a:pt x="9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61" name="Freeform 309"/>
            <p:cNvSpPr>
              <a:spLocks/>
            </p:cNvSpPr>
            <p:nvPr/>
          </p:nvSpPr>
          <p:spPr bwMode="auto">
            <a:xfrm>
              <a:off x="2344" y="1844"/>
              <a:ext cx="3" cy="5"/>
            </a:xfrm>
            <a:custGeom>
              <a:avLst/>
              <a:gdLst>
                <a:gd name="T0" fmla="*/ 0 w 6"/>
                <a:gd name="T1" fmla="*/ 5 h 12"/>
                <a:gd name="T2" fmla="*/ 3 w 6"/>
                <a:gd name="T3" fmla="*/ 0 h 12"/>
                <a:gd name="T4" fmla="*/ 3 w 6"/>
                <a:gd name="T5" fmla="*/ 1 h 12"/>
                <a:gd name="T6" fmla="*/ 3 w 6"/>
                <a:gd name="T7" fmla="*/ 1 h 12"/>
                <a:gd name="T8" fmla="*/ 2 w 6"/>
                <a:gd name="T9" fmla="*/ 2 h 12"/>
                <a:gd name="T10" fmla="*/ 1 w 6"/>
                <a:gd name="T11" fmla="*/ 2 h 12"/>
                <a:gd name="T12" fmla="*/ 1 w 6"/>
                <a:gd name="T13" fmla="*/ 3 h 12"/>
                <a:gd name="T14" fmla="*/ 1 w 6"/>
                <a:gd name="T15" fmla="*/ 3 h 12"/>
                <a:gd name="T16" fmla="*/ 1 w 6"/>
                <a:gd name="T17" fmla="*/ 3 h 12"/>
                <a:gd name="T18" fmla="*/ 1 w 6"/>
                <a:gd name="T19" fmla="*/ 4 h 12"/>
                <a:gd name="T20" fmla="*/ 0 w 6"/>
                <a:gd name="T21" fmla="*/ 4 h 12"/>
                <a:gd name="T22" fmla="*/ 0 w 6"/>
                <a:gd name="T23" fmla="*/ 5 h 12"/>
                <a:gd name="T24" fmla="*/ 0 w 6"/>
                <a:gd name="T25" fmla="*/ 5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2">
                  <a:moveTo>
                    <a:pt x="0" y="12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62" name="Freeform 310"/>
            <p:cNvSpPr>
              <a:spLocks/>
            </p:cNvSpPr>
            <p:nvPr/>
          </p:nvSpPr>
          <p:spPr bwMode="auto">
            <a:xfrm>
              <a:off x="2332" y="1787"/>
              <a:ext cx="42" cy="141"/>
            </a:xfrm>
            <a:custGeom>
              <a:avLst/>
              <a:gdLst>
                <a:gd name="T0" fmla="*/ 5 w 83"/>
                <a:gd name="T1" fmla="*/ 59 h 282"/>
                <a:gd name="T2" fmla="*/ 13 w 83"/>
                <a:gd name="T3" fmla="*/ 78 h 282"/>
                <a:gd name="T4" fmla="*/ 19 w 83"/>
                <a:gd name="T5" fmla="*/ 97 h 282"/>
                <a:gd name="T6" fmla="*/ 23 w 83"/>
                <a:gd name="T7" fmla="*/ 116 h 282"/>
                <a:gd name="T8" fmla="*/ 26 w 83"/>
                <a:gd name="T9" fmla="*/ 133 h 282"/>
                <a:gd name="T10" fmla="*/ 24 w 83"/>
                <a:gd name="T11" fmla="*/ 101 h 282"/>
                <a:gd name="T12" fmla="*/ 21 w 83"/>
                <a:gd name="T13" fmla="*/ 93 h 282"/>
                <a:gd name="T14" fmla="*/ 18 w 83"/>
                <a:gd name="T15" fmla="*/ 86 h 282"/>
                <a:gd name="T16" fmla="*/ 15 w 83"/>
                <a:gd name="T17" fmla="*/ 78 h 282"/>
                <a:gd name="T18" fmla="*/ 12 w 83"/>
                <a:gd name="T19" fmla="*/ 70 h 282"/>
                <a:gd name="T20" fmla="*/ 12 w 83"/>
                <a:gd name="T21" fmla="*/ 63 h 282"/>
                <a:gd name="T22" fmla="*/ 9 w 83"/>
                <a:gd name="T23" fmla="*/ 63 h 282"/>
                <a:gd name="T24" fmla="*/ 8 w 83"/>
                <a:gd name="T25" fmla="*/ 59 h 282"/>
                <a:gd name="T26" fmla="*/ 9 w 83"/>
                <a:gd name="T27" fmla="*/ 55 h 282"/>
                <a:gd name="T28" fmla="*/ 11 w 83"/>
                <a:gd name="T29" fmla="*/ 51 h 282"/>
                <a:gd name="T30" fmla="*/ 13 w 83"/>
                <a:gd name="T31" fmla="*/ 46 h 282"/>
                <a:gd name="T32" fmla="*/ 15 w 83"/>
                <a:gd name="T33" fmla="*/ 46 h 282"/>
                <a:gd name="T34" fmla="*/ 17 w 83"/>
                <a:gd name="T35" fmla="*/ 41 h 282"/>
                <a:gd name="T36" fmla="*/ 18 w 83"/>
                <a:gd name="T37" fmla="*/ 37 h 282"/>
                <a:gd name="T38" fmla="*/ 20 w 83"/>
                <a:gd name="T39" fmla="*/ 34 h 282"/>
                <a:gd name="T40" fmla="*/ 23 w 83"/>
                <a:gd name="T41" fmla="*/ 30 h 282"/>
                <a:gd name="T42" fmla="*/ 27 w 83"/>
                <a:gd name="T43" fmla="*/ 27 h 282"/>
                <a:gd name="T44" fmla="*/ 29 w 83"/>
                <a:gd name="T45" fmla="*/ 20 h 282"/>
                <a:gd name="T46" fmla="*/ 33 w 83"/>
                <a:gd name="T47" fmla="*/ 16 h 282"/>
                <a:gd name="T48" fmla="*/ 35 w 83"/>
                <a:gd name="T49" fmla="*/ 11 h 282"/>
                <a:gd name="T50" fmla="*/ 37 w 83"/>
                <a:gd name="T51" fmla="*/ 7 h 282"/>
                <a:gd name="T52" fmla="*/ 40 w 83"/>
                <a:gd name="T53" fmla="*/ 2 h 282"/>
                <a:gd name="T54" fmla="*/ 36 w 83"/>
                <a:gd name="T55" fmla="*/ 3 h 282"/>
                <a:gd name="T56" fmla="*/ 24 w 83"/>
                <a:gd name="T57" fmla="*/ 10 h 282"/>
                <a:gd name="T58" fmla="*/ 14 w 83"/>
                <a:gd name="T59" fmla="*/ 19 h 282"/>
                <a:gd name="T60" fmla="*/ 6 w 83"/>
                <a:gd name="T61" fmla="*/ 30 h 282"/>
                <a:gd name="T62" fmla="*/ 2 w 83"/>
                <a:gd name="T63" fmla="*/ 43 h 282"/>
                <a:gd name="T64" fmla="*/ 0 w 83"/>
                <a:gd name="T65" fmla="*/ 51 h 2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3" h="282">
                  <a:moveTo>
                    <a:pt x="0" y="100"/>
                  </a:moveTo>
                  <a:lnTo>
                    <a:pt x="10" y="118"/>
                  </a:lnTo>
                  <a:lnTo>
                    <a:pt x="19" y="137"/>
                  </a:lnTo>
                  <a:lnTo>
                    <a:pt x="26" y="155"/>
                  </a:lnTo>
                  <a:lnTo>
                    <a:pt x="32" y="174"/>
                  </a:lnTo>
                  <a:lnTo>
                    <a:pt x="37" y="194"/>
                  </a:lnTo>
                  <a:lnTo>
                    <a:pt x="42" y="212"/>
                  </a:lnTo>
                  <a:lnTo>
                    <a:pt x="46" y="231"/>
                  </a:lnTo>
                  <a:lnTo>
                    <a:pt x="48" y="248"/>
                  </a:lnTo>
                  <a:lnTo>
                    <a:pt x="51" y="266"/>
                  </a:lnTo>
                  <a:lnTo>
                    <a:pt x="53" y="282"/>
                  </a:lnTo>
                  <a:lnTo>
                    <a:pt x="47" y="202"/>
                  </a:lnTo>
                  <a:lnTo>
                    <a:pt x="45" y="195"/>
                  </a:lnTo>
                  <a:lnTo>
                    <a:pt x="42" y="186"/>
                  </a:lnTo>
                  <a:lnTo>
                    <a:pt x="39" y="179"/>
                  </a:lnTo>
                  <a:lnTo>
                    <a:pt x="35" y="172"/>
                  </a:lnTo>
                  <a:lnTo>
                    <a:pt x="31" y="163"/>
                  </a:lnTo>
                  <a:lnTo>
                    <a:pt x="29" y="155"/>
                  </a:lnTo>
                  <a:lnTo>
                    <a:pt x="25" y="147"/>
                  </a:lnTo>
                  <a:lnTo>
                    <a:pt x="24" y="139"/>
                  </a:lnTo>
                  <a:lnTo>
                    <a:pt x="22" y="132"/>
                  </a:lnTo>
                  <a:lnTo>
                    <a:pt x="24" y="125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6" y="122"/>
                  </a:lnTo>
                  <a:lnTo>
                    <a:pt x="16" y="118"/>
                  </a:lnTo>
                  <a:lnTo>
                    <a:pt x="16" y="113"/>
                  </a:lnTo>
                  <a:lnTo>
                    <a:pt x="17" y="110"/>
                  </a:lnTo>
                  <a:lnTo>
                    <a:pt x="20" y="106"/>
                  </a:lnTo>
                  <a:lnTo>
                    <a:pt x="21" y="101"/>
                  </a:lnTo>
                  <a:lnTo>
                    <a:pt x="24" y="97"/>
                  </a:lnTo>
                  <a:lnTo>
                    <a:pt x="26" y="92"/>
                  </a:lnTo>
                  <a:lnTo>
                    <a:pt x="27" y="89"/>
                  </a:lnTo>
                  <a:lnTo>
                    <a:pt x="30" y="92"/>
                  </a:lnTo>
                  <a:lnTo>
                    <a:pt x="32" y="86"/>
                  </a:lnTo>
                  <a:lnTo>
                    <a:pt x="34" y="81"/>
                  </a:lnTo>
                  <a:lnTo>
                    <a:pt x="35" y="77"/>
                  </a:lnTo>
                  <a:lnTo>
                    <a:pt x="36" y="74"/>
                  </a:lnTo>
                  <a:lnTo>
                    <a:pt x="39" y="70"/>
                  </a:lnTo>
                  <a:lnTo>
                    <a:pt x="40" y="68"/>
                  </a:lnTo>
                  <a:lnTo>
                    <a:pt x="42" y="64"/>
                  </a:lnTo>
                  <a:lnTo>
                    <a:pt x="46" y="60"/>
                  </a:lnTo>
                  <a:lnTo>
                    <a:pt x="48" y="58"/>
                  </a:lnTo>
                  <a:lnTo>
                    <a:pt x="53" y="54"/>
                  </a:lnTo>
                  <a:lnTo>
                    <a:pt x="53" y="44"/>
                  </a:lnTo>
                  <a:lnTo>
                    <a:pt x="57" y="40"/>
                  </a:lnTo>
                  <a:lnTo>
                    <a:pt x="61" y="35"/>
                  </a:lnTo>
                  <a:lnTo>
                    <a:pt x="65" y="32"/>
                  </a:lnTo>
                  <a:lnTo>
                    <a:pt x="67" y="27"/>
                  </a:lnTo>
                  <a:lnTo>
                    <a:pt x="69" y="22"/>
                  </a:lnTo>
                  <a:lnTo>
                    <a:pt x="72" y="17"/>
                  </a:lnTo>
                  <a:lnTo>
                    <a:pt x="74" y="13"/>
                  </a:lnTo>
                  <a:lnTo>
                    <a:pt x="77" y="8"/>
                  </a:lnTo>
                  <a:lnTo>
                    <a:pt x="79" y="3"/>
                  </a:lnTo>
                  <a:lnTo>
                    <a:pt x="83" y="0"/>
                  </a:lnTo>
                  <a:lnTo>
                    <a:pt x="71" y="5"/>
                  </a:lnTo>
                  <a:lnTo>
                    <a:pt x="58" y="11"/>
                  </a:lnTo>
                  <a:lnTo>
                    <a:pt x="47" y="19"/>
                  </a:lnTo>
                  <a:lnTo>
                    <a:pt x="37" y="28"/>
                  </a:lnTo>
                  <a:lnTo>
                    <a:pt x="27" y="38"/>
                  </a:lnTo>
                  <a:lnTo>
                    <a:pt x="20" y="49"/>
                  </a:lnTo>
                  <a:lnTo>
                    <a:pt x="12" y="60"/>
                  </a:lnTo>
                  <a:lnTo>
                    <a:pt x="6" y="74"/>
                  </a:lnTo>
                  <a:lnTo>
                    <a:pt x="3" y="86"/>
                  </a:lnTo>
                  <a:lnTo>
                    <a:pt x="0" y="101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63" name="Freeform 311"/>
            <p:cNvSpPr>
              <a:spLocks/>
            </p:cNvSpPr>
            <p:nvPr/>
          </p:nvSpPr>
          <p:spPr bwMode="auto">
            <a:xfrm>
              <a:off x="2778" y="1833"/>
              <a:ext cx="1" cy="1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1 h 3"/>
                <a:gd name="T4" fmla="*/ 0 w 1"/>
                <a:gd name="T5" fmla="*/ 1 h 3"/>
                <a:gd name="T6" fmla="*/ 0 w 1"/>
                <a:gd name="T7" fmla="*/ 1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1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0 h 3"/>
                <a:gd name="T22" fmla="*/ 1 w 1"/>
                <a:gd name="T23" fmla="*/ 0 h 3"/>
                <a:gd name="T24" fmla="*/ 1 w 1"/>
                <a:gd name="T25" fmla="*/ 0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64" name="Freeform 312"/>
            <p:cNvSpPr>
              <a:spLocks/>
            </p:cNvSpPr>
            <p:nvPr/>
          </p:nvSpPr>
          <p:spPr bwMode="auto">
            <a:xfrm>
              <a:off x="2779" y="1823"/>
              <a:ext cx="15" cy="156"/>
            </a:xfrm>
            <a:custGeom>
              <a:avLst/>
              <a:gdLst>
                <a:gd name="T0" fmla="*/ 2 w 31"/>
                <a:gd name="T1" fmla="*/ 0 h 312"/>
                <a:gd name="T2" fmla="*/ 2 w 31"/>
                <a:gd name="T3" fmla="*/ 2 h 312"/>
                <a:gd name="T4" fmla="*/ 2 w 31"/>
                <a:gd name="T5" fmla="*/ 3 h 312"/>
                <a:gd name="T6" fmla="*/ 2 w 31"/>
                <a:gd name="T7" fmla="*/ 4 h 312"/>
                <a:gd name="T8" fmla="*/ 2 w 31"/>
                <a:gd name="T9" fmla="*/ 5 h 312"/>
                <a:gd name="T10" fmla="*/ 2 w 31"/>
                <a:gd name="T11" fmla="*/ 7 h 312"/>
                <a:gd name="T12" fmla="*/ 1 w 31"/>
                <a:gd name="T13" fmla="*/ 8 h 312"/>
                <a:gd name="T14" fmla="*/ 1 w 31"/>
                <a:gd name="T15" fmla="*/ 8 h 312"/>
                <a:gd name="T16" fmla="*/ 1 w 31"/>
                <a:gd name="T17" fmla="*/ 10 h 312"/>
                <a:gd name="T18" fmla="*/ 1 w 31"/>
                <a:gd name="T19" fmla="*/ 10 h 312"/>
                <a:gd name="T20" fmla="*/ 0 w 31"/>
                <a:gd name="T21" fmla="*/ 11 h 312"/>
                <a:gd name="T22" fmla="*/ 2 w 31"/>
                <a:gd name="T23" fmla="*/ 8 h 312"/>
                <a:gd name="T24" fmla="*/ 2 w 31"/>
                <a:gd name="T25" fmla="*/ 9 h 312"/>
                <a:gd name="T26" fmla="*/ 3 w 31"/>
                <a:gd name="T27" fmla="*/ 10 h 312"/>
                <a:gd name="T28" fmla="*/ 4 w 31"/>
                <a:gd name="T29" fmla="*/ 12 h 312"/>
                <a:gd name="T30" fmla="*/ 4 w 31"/>
                <a:gd name="T31" fmla="*/ 13 h 312"/>
                <a:gd name="T32" fmla="*/ 5 w 31"/>
                <a:gd name="T33" fmla="*/ 15 h 312"/>
                <a:gd name="T34" fmla="*/ 6 w 31"/>
                <a:gd name="T35" fmla="*/ 16 h 312"/>
                <a:gd name="T36" fmla="*/ 6 w 31"/>
                <a:gd name="T37" fmla="*/ 17 h 312"/>
                <a:gd name="T38" fmla="*/ 5 w 31"/>
                <a:gd name="T39" fmla="*/ 18 h 312"/>
                <a:gd name="T40" fmla="*/ 5 w 31"/>
                <a:gd name="T41" fmla="*/ 20 h 312"/>
                <a:gd name="T42" fmla="*/ 4 w 31"/>
                <a:gd name="T43" fmla="*/ 21 h 312"/>
                <a:gd name="T44" fmla="*/ 1 w 31"/>
                <a:gd name="T45" fmla="*/ 16 h 312"/>
                <a:gd name="T46" fmla="*/ 4 w 31"/>
                <a:gd name="T47" fmla="*/ 30 h 312"/>
                <a:gd name="T48" fmla="*/ 7 w 31"/>
                <a:gd name="T49" fmla="*/ 44 h 312"/>
                <a:gd name="T50" fmla="*/ 9 w 31"/>
                <a:gd name="T51" fmla="*/ 57 h 312"/>
                <a:gd name="T52" fmla="*/ 11 w 31"/>
                <a:gd name="T53" fmla="*/ 71 h 312"/>
                <a:gd name="T54" fmla="*/ 12 w 31"/>
                <a:gd name="T55" fmla="*/ 85 h 312"/>
                <a:gd name="T56" fmla="*/ 14 w 31"/>
                <a:gd name="T57" fmla="*/ 99 h 312"/>
                <a:gd name="T58" fmla="*/ 14 w 31"/>
                <a:gd name="T59" fmla="*/ 112 h 312"/>
                <a:gd name="T60" fmla="*/ 15 w 31"/>
                <a:gd name="T61" fmla="*/ 127 h 312"/>
                <a:gd name="T62" fmla="*/ 15 w 31"/>
                <a:gd name="T63" fmla="*/ 141 h 312"/>
                <a:gd name="T64" fmla="*/ 15 w 31"/>
                <a:gd name="T65" fmla="*/ 156 h 312"/>
                <a:gd name="T66" fmla="*/ 15 w 31"/>
                <a:gd name="T67" fmla="*/ 140 h 312"/>
                <a:gd name="T68" fmla="*/ 15 w 31"/>
                <a:gd name="T69" fmla="*/ 123 h 312"/>
                <a:gd name="T70" fmla="*/ 15 w 31"/>
                <a:gd name="T71" fmla="*/ 107 h 312"/>
                <a:gd name="T72" fmla="*/ 15 w 31"/>
                <a:gd name="T73" fmla="*/ 92 h 312"/>
                <a:gd name="T74" fmla="*/ 15 w 31"/>
                <a:gd name="T75" fmla="*/ 76 h 312"/>
                <a:gd name="T76" fmla="*/ 14 w 31"/>
                <a:gd name="T77" fmla="*/ 61 h 312"/>
                <a:gd name="T78" fmla="*/ 12 w 31"/>
                <a:gd name="T79" fmla="*/ 46 h 312"/>
                <a:gd name="T80" fmla="*/ 10 w 31"/>
                <a:gd name="T81" fmla="*/ 31 h 312"/>
                <a:gd name="T82" fmla="*/ 7 w 31"/>
                <a:gd name="T83" fmla="*/ 16 h 312"/>
                <a:gd name="T84" fmla="*/ 2 w 31"/>
                <a:gd name="T85" fmla="*/ 0 h 312"/>
                <a:gd name="T86" fmla="*/ 2 w 31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1" h="312">
                  <a:moveTo>
                    <a:pt x="4" y="0"/>
                  </a:moveTo>
                  <a:lnTo>
                    <a:pt x="4" y="3"/>
                  </a:lnTo>
                  <a:lnTo>
                    <a:pt x="4" y="5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3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1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8" y="23"/>
                  </a:lnTo>
                  <a:lnTo>
                    <a:pt x="9" y="25"/>
                  </a:lnTo>
                  <a:lnTo>
                    <a:pt x="10" y="29"/>
                  </a:lnTo>
                  <a:lnTo>
                    <a:pt x="12" y="31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10" y="40"/>
                  </a:lnTo>
                  <a:lnTo>
                    <a:pt x="8" y="42"/>
                  </a:lnTo>
                  <a:lnTo>
                    <a:pt x="2" y="32"/>
                  </a:lnTo>
                  <a:lnTo>
                    <a:pt x="8" y="60"/>
                  </a:lnTo>
                  <a:lnTo>
                    <a:pt x="14" y="87"/>
                  </a:lnTo>
                  <a:lnTo>
                    <a:pt x="18" y="114"/>
                  </a:lnTo>
                  <a:lnTo>
                    <a:pt x="23" y="141"/>
                  </a:lnTo>
                  <a:lnTo>
                    <a:pt x="25" y="169"/>
                  </a:lnTo>
                  <a:lnTo>
                    <a:pt x="28" y="197"/>
                  </a:lnTo>
                  <a:lnTo>
                    <a:pt x="29" y="224"/>
                  </a:lnTo>
                  <a:lnTo>
                    <a:pt x="30" y="253"/>
                  </a:lnTo>
                  <a:lnTo>
                    <a:pt x="31" y="282"/>
                  </a:lnTo>
                  <a:lnTo>
                    <a:pt x="31" y="312"/>
                  </a:lnTo>
                  <a:lnTo>
                    <a:pt x="31" y="279"/>
                  </a:lnTo>
                  <a:lnTo>
                    <a:pt x="31" y="246"/>
                  </a:lnTo>
                  <a:lnTo>
                    <a:pt x="31" y="214"/>
                  </a:lnTo>
                  <a:lnTo>
                    <a:pt x="31" y="183"/>
                  </a:lnTo>
                  <a:lnTo>
                    <a:pt x="30" y="152"/>
                  </a:lnTo>
                  <a:lnTo>
                    <a:pt x="29" y="122"/>
                  </a:lnTo>
                  <a:lnTo>
                    <a:pt x="25" y="91"/>
                  </a:lnTo>
                  <a:lnTo>
                    <a:pt x="20" y="61"/>
                  </a:lnTo>
                  <a:lnTo>
                    <a:pt x="14" y="3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65" name="Freeform 313"/>
            <p:cNvSpPr>
              <a:spLocks/>
            </p:cNvSpPr>
            <p:nvPr/>
          </p:nvSpPr>
          <p:spPr bwMode="auto">
            <a:xfrm>
              <a:off x="2779" y="1818"/>
              <a:ext cx="2" cy="5"/>
            </a:xfrm>
            <a:custGeom>
              <a:avLst/>
              <a:gdLst>
                <a:gd name="T0" fmla="*/ 2 w 2"/>
                <a:gd name="T1" fmla="*/ 5 h 8"/>
                <a:gd name="T2" fmla="*/ 2 w 2"/>
                <a:gd name="T3" fmla="*/ 5 h 8"/>
                <a:gd name="T4" fmla="*/ 2 w 2"/>
                <a:gd name="T5" fmla="*/ 4 h 8"/>
                <a:gd name="T6" fmla="*/ 2 w 2"/>
                <a:gd name="T7" fmla="*/ 4 h 8"/>
                <a:gd name="T8" fmla="*/ 2 w 2"/>
                <a:gd name="T9" fmla="*/ 3 h 8"/>
                <a:gd name="T10" fmla="*/ 2 w 2"/>
                <a:gd name="T11" fmla="*/ 2 h 8"/>
                <a:gd name="T12" fmla="*/ 1 w 2"/>
                <a:gd name="T13" fmla="*/ 2 h 8"/>
                <a:gd name="T14" fmla="*/ 1 w 2"/>
                <a:gd name="T15" fmla="*/ 1 h 8"/>
                <a:gd name="T16" fmla="*/ 1 w 2"/>
                <a:gd name="T17" fmla="*/ 1 h 8"/>
                <a:gd name="T18" fmla="*/ 0 w 2"/>
                <a:gd name="T19" fmla="*/ 1 h 8"/>
                <a:gd name="T20" fmla="*/ 0 w 2"/>
                <a:gd name="T21" fmla="*/ 0 h 8"/>
                <a:gd name="T22" fmla="*/ 0 w 2"/>
                <a:gd name="T23" fmla="*/ 1 h 8"/>
                <a:gd name="T24" fmla="*/ 0 w 2"/>
                <a:gd name="T25" fmla="*/ 1 h 8"/>
                <a:gd name="T26" fmla="*/ 1 w 2"/>
                <a:gd name="T27" fmla="*/ 1 h 8"/>
                <a:gd name="T28" fmla="*/ 1 w 2"/>
                <a:gd name="T29" fmla="*/ 2 h 8"/>
                <a:gd name="T30" fmla="*/ 1 w 2"/>
                <a:gd name="T31" fmla="*/ 3 h 8"/>
                <a:gd name="T32" fmla="*/ 1 w 2"/>
                <a:gd name="T33" fmla="*/ 3 h 8"/>
                <a:gd name="T34" fmla="*/ 2 w 2"/>
                <a:gd name="T35" fmla="*/ 4 h 8"/>
                <a:gd name="T36" fmla="*/ 2 w 2"/>
                <a:gd name="T37" fmla="*/ 4 h 8"/>
                <a:gd name="T38" fmla="*/ 2 w 2"/>
                <a:gd name="T39" fmla="*/ 5 h 8"/>
                <a:gd name="T40" fmla="*/ 2 w 2"/>
                <a:gd name="T41" fmla="*/ 5 h 8"/>
                <a:gd name="T42" fmla="*/ 2 w 2"/>
                <a:gd name="T43" fmla="*/ 5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66" name="Freeform 314"/>
            <p:cNvSpPr>
              <a:spLocks/>
            </p:cNvSpPr>
            <p:nvPr/>
          </p:nvSpPr>
          <p:spPr bwMode="auto">
            <a:xfrm>
              <a:off x="2310" y="1839"/>
              <a:ext cx="10" cy="20"/>
            </a:xfrm>
            <a:custGeom>
              <a:avLst/>
              <a:gdLst>
                <a:gd name="T0" fmla="*/ 3 w 22"/>
                <a:gd name="T1" fmla="*/ 20 h 40"/>
                <a:gd name="T2" fmla="*/ 10 w 22"/>
                <a:gd name="T3" fmla="*/ 15 h 40"/>
                <a:gd name="T4" fmla="*/ 9 w 22"/>
                <a:gd name="T5" fmla="*/ 13 h 40"/>
                <a:gd name="T6" fmla="*/ 9 w 22"/>
                <a:gd name="T7" fmla="*/ 12 h 40"/>
                <a:gd name="T8" fmla="*/ 8 w 22"/>
                <a:gd name="T9" fmla="*/ 10 h 40"/>
                <a:gd name="T10" fmla="*/ 6 w 22"/>
                <a:gd name="T11" fmla="*/ 9 h 40"/>
                <a:gd name="T12" fmla="*/ 6 w 22"/>
                <a:gd name="T13" fmla="*/ 7 h 40"/>
                <a:gd name="T14" fmla="*/ 5 w 22"/>
                <a:gd name="T15" fmla="*/ 6 h 40"/>
                <a:gd name="T16" fmla="*/ 4 w 22"/>
                <a:gd name="T17" fmla="*/ 4 h 40"/>
                <a:gd name="T18" fmla="*/ 3 w 22"/>
                <a:gd name="T19" fmla="*/ 3 h 40"/>
                <a:gd name="T20" fmla="*/ 2 w 22"/>
                <a:gd name="T21" fmla="*/ 2 h 40"/>
                <a:gd name="T22" fmla="*/ 1 w 22"/>
                <a:gd name="T23" fmla="*/ 0 h 40"/>
                <a:gd name="T24" fmla="*/ 2 w 22"/>
                <a:gd name="T25" fmla="*/ 2 h 40"/>
                <a:gd name="T26" fmla="*/ 2 w 22"/>
                <a:gd name="T27" fmla="*/ 5 h 40"/>
                <a:gd name="T28" fmla="*/ 2 w 22"/>
                <a:gd name="T29" fmla="*/ 7 h 40"/>
                <a:gd name="T30" fmla="*/ 1 w 22"/>
                <a:gd name="T31" fmla="*/ 9 h 40"/>
                <a:gd name="T32" fmla="*/ 1 w 22"/>
                <a:gd name="T33" fmla="*/ 11 h 40"/>
                <a:gd name="T34" fmla="*/ 1 w 22"/>
                <a:gd name="T35" fmla="*/ 13 h 40"/>
                <a:gd name="T36" fmla="*/ 0 w 22"/>
                <a:gd name="T37" fmla="*/ 15 h 40"/>
                <a:gd name="T38" fmla="*/ 1 w 22"/>
                <a:gd name="T39" fmla="*/ 17 h 40"/>
                <a:gd name="T40" fmla="*/ 1 w 22"/>
                <a:gd name="T41" fmla="*/ 18 h 40"/>
                <a:gd name="T42" fmla="*/ 3 w 22"/>
                <a:gd name="T43" fmla="*/ 20 h 40"/>
                <a:gd name="T44" fmla="*/ 3 w 22"/>
                <a:gd name="T45" fmla="*/ 20 h 4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2" h="40">
                  <a:moveTo>
                    <a:pt x="7" y="40"/>
                  </a:moveTo>
                  <a:lnTo>
                    <a:pt x="22" y="30"/>
                  </a:lnTo>
                  <a:lnTo>
                    <a:pt x="20" y="26"/>
                  </a:lnTo>
                  <a:lnTo>
                    <a:pt x="19" y="24"/>
                  </a:lnTo>
                  <a:lnTo>
                    <a:pt x="17" y="20"/>
                  </a:lnTo>
                  <a:lnTo>
                    <a:pt x="14" y="18"/>
                  </a:lnTo>
                  <a:lnTo>
                    <a:pt x="13" y="14"/>
                  </a:lnTo>
                  <a:lnTo>
                    <a:pt x="10" y="12"/>
                  </a:lnTo>
                  <a:lnTo>
                    <a:pt x="8" y="8"/>
                  </a:lnTo>
                  <a:lnTo>
                    <a:pt x="7" y="5"/>
                  </a:lnTo>
                  <a:lnTo>
                    <a:pt x="4" y="3"/>
                  </a:lnTo>
                  <a:lnTo>
                    <a:pt x="3" y="0"/>
                  </a:lnTo>
                  <a:lnTo>
                    <a:pt x="4" y="4"/>
                  </a:lnTo>
                  <a:lnTo>
                    <a:pt x="4" y="9"/>
                  </a:lnTo>
                  <a:lnTo>
                    <a:pt x="4" y="13"/>
                  </a:lnTo>
                  <a:lnTo>
                    <a:pt x="3" y="18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3" y="36"/>
                  </a:lnTo>
                  <a:lnTo>
                    <a:pt x="7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67" name="Freeform 315"/>
            <p:cNvSpPr>
              <a:spLocks/>
            </p:cNvSpPr>
            <p:nvPr/>
          </p:nvSpPr>
          <p:spPr bwMode="auto">
            <a:xfrm>
              <a:off x="2586" y="1841"/>
              <a:ext cx="7" cy="183"/>
            </a:xfrm>
            <a:custGeom>
              <a:avLst/>
              <a:gdLst>
                <a:gd name="T0" fmla="*/ 5 w 14"/>
                <a:gd name="T1" fmla="*/ 86 h 368"/>
                <a:gd name="T2" fmla="*/ 5 w 14"/>
                <a:gd name="T3" fmla="*/ 85 h 368"/>
                <a:gd name="T4" fmla="*/ 5 w 14"/>
                <a:gd name="T5" fmla="*/ 84 h 368"/>
                <a:gd name="T6" fmla="*/ 5 w 14"/>
                <a:gd name="T7" fmla="*/ 83 h 368"/>
                <a:gd name="T8" fmla="*/ 5 w 14"/>
                <a:gd name="T9" fmla="*/ 82 h 368"/>
                <a:gd name="T10" fmla="*/ 5 w 14"/>
                <a:gd name="T11" fmla="*/ 81 h 368"/>
                <a:gd name="T12" fmla="*/ 5 w 14"/>
                <a:gd name="T13" fmla="*/ 80 h 368"/>
                <a:gd name="T14" fmla="*/ 6 w 14"/>
                <a:gd name="T15" fmla="*/ 80 h 368"/>
                <a:gd name="T16" fmla="*/ 6 w 14"/>
                <a:gd name="T17" fmla="*/ 79 h 368"/>
                <a:gd name="T18" fmla="*/ 6 w 14"/>
                <a:gd name="T19" fmla="*/ 78 h 368"/>
                <a:gd name="T20" fmla="*/ 6 w 14"/>
                <a:gd name="T21" fmla="*/ 77 h 368"/>
                <a:gd name="T22" fmla="*/ 5 w 14"/>
                <a:gd name="T23" fmla="*/ 77 h 368"/>
                <a:gd name="T24" fmla="*/ 5 w 14"/>
                <a:gd name="T25" fmla="*/ 59 h 368"/>
                <a:gd name="T26" fmla="*/ 6 w 14"/>
                <a:gd name="T27" fmla="*/ 59 h 368"/>
                <a:gd name="T28" fmla="*/ 6 w 14"/>
                <a:gd name="T29" fmla="*/ 54 h 368"/>
                <a:gd name="T30" fmla="*/ 6 w 14"/>
                <a:gd name="T31" fmla="*/ 48 h 368"/>
                <a:gd name="T32" fmla="*/ 6 w 14"/>
                <a:gd name="T33" fmla="*/ 43 h 368"/>
                <a:gd name="T34" fmla="*/ 6 w 14"/>
                <a:gd name="T35" fmla="*/ 37 h 368"/>
                <a:gd name="T36" fmla="*/ 6 w 14"/>
                <a:gd name="T37" fmla="*/ 31 h 368"/>
                <a:gd name="T38" fmla="*/ 6 w 14"/>
                <a:gd name="T39" fmla="*/ 25 h 368"/>
                <a:gd name="T40" fmla="*/ 6 w 14"/>
                <a:gd name="T41" fmla="*/ 19 h 368"/>
                <a:gd name="T42" fmla="*/ 6 w 14"/>
                <a:gd name="T43" fmla="*/ 13 h 368"/>
                <a:gd name="T44" fmla="*/ 6 w 14"/>
                <a:gd name="T45" fmla="*/ 7 h 368"/>
                <a:gd name="T46" fmla="*/ 6 w 14"/>
                <a:gd name="T47" fmla="*/ 0 h 368"/>
                <a:gd name="T48" fmla="*/ 5 w 14"/>
                <a:gd name="T49" fmla="*/ 17 h 368"/>
                <a:gd name="T50" fmla="*/ 5 w 14"/>
                <a:gd name="T51" fmla="*/ 34 h 368"/>
                <a:gd name="T52" fmla="*/ 3 w 14"/>
                <a:gd name="T53" fmla="*/ 52 h 368"/>
                <a:gd name="T54" fmla="*/ 3 w 14"/>
                <a:gd name="T55" fmla="*/ 70 h 368"/>
                <a:gd name="T56" fmla="*/ 3 w 14"/>
                <a:gd name="T57" fmla="*/ 90 h 368"/>
                <a:gd name="T58" fmla="*/ 2 w 14"/>
                <a:gd name="T59" fmla="*/ 108 h 368"/>
                <a:gd name="T60" fmla="*/ 2 w 14"/>
                <a:gd name="T61" fmla="*/ 127 h 368"/>
                <a:gd name="T62" fmla="*/ 2 w 14"/>
                <a:gd name="T63" fmla="*/ 146 h 368"/>
                <a:gd name="T64" fmla="*/ 1 w 14"/>
                <a:gd name="T65" fmla="*/ 164 h 368"/>
                <a:gd name="T66" fmla="*/ 0 w 14"/>
                <a:gd name="T67" fmla="*/ 183 h 368"/>
                <a:gd name="T68" fmla="*/ 5 w 14"/>
                <a:gd name="T69" fmla="*/ 109 h 368"/>
                <a:gd name="T70" fmla="*/ 6 w 14"/>
                <a:gd name="T71" fmla="*/ 109 h 368"/>
                <a:gd name="T72" fmla="*/ 6 w 14"/>
                <a:gd name="T73" fmla="*/ 109 h 368"/>
                <a:gd name="T74" fmla="*/ 6 w 14"/>
                <a:gd name="T75" fmla="*/ 110 h 368"/>
                <a:gd name="T76" fmla="*/ 6 w 14"/>
                <a:gd name="T77" fmla="*/ 111 h 368"/>
                <a:gd name="T78" fmla="*/ 6 w 14"/>
                <a:gd name="T79" fmla="*/ 111 h 368"/>
                <a:gd name="T80" fmla="*/ 6 w 14"/>
                <a:gd name="T81" fmla="*/ 111 h 368"/>
                <a:gd name="T82" fmla="*/ 6 w 14"/>
                <a:gd name="T83" fmla="*/ 112 h 368"/>
                <a:gd name="T84" fmla="*/ 6 w 14"/>
                <a:gd name="T85" fmla="*/ 113 h 368"/>
                <a:gd name="T86" fmla="*/ 6 w 14"/>
                <a:gd name="T87" fmla="*/ 113 h 368"/>
                <a:gd name="T88" fmla="*/ 6 w 14"/>
                <a:gd name="T89" fmla="*/ 114 h 368"/>
                <a:gd name="T90" fmla="*/ 6 w 14"/>
                <a:gd name="T91" fmla="*/ 112 h 368"/>
                <a:gd name="T92" fmla="*/ 7 w 14"/>
                <a:gd name="T93" fmla="*/ 109 h 368"/>
                <a:gd name="T94" fmla="*/ 6 w 14"/>
                <a:gd name="T95" fmla="*/ 107 h 368"/>
                <a:gd name="T96" fmla="*/ 6 w 14"/>
                <a:gd name="T97" fmla="*/ 104 h 368"/>
                <a:gd name="T98" fmla="*/ 6 w 14"/>
                <a:gd name="T99" fmla="*/ 101 h 368"/>
                <a:gd name="T100" fmla="*/ 5 w 14"/>
                <a:gd name="T101" fmla="*/ 98 h 368"/>
                <a:gd name="T102" fmla="*/ 5 w 14"/>
                <a:gd name="T103" fmla="*/ 95 h 368"/>
                <a:gd name="T104" fmla="*/ 5 w 14"/>
                <a:gd name="T105" fmla="*/ 92 h 368"/>
                <a:gd name="T106" fmla="*/ 5 w 14"/>
                <a:gd name="T107" fmla="*/ 89 h 368"/>
                <a:gd name="T108" fmla="*/ 5 w 14"/>
                <a:gd name="T109" fmla="*/ 86 h 368"/>
                <a:gd name="T110" fmla="*/ 5 w 14"/>
                <a:gd name="T111" fmla="*/ 86 h 368"/>
                <a:gd name="T112" fmla="*/ 5 w 14"/>
                <a:gd name="T113" fmla="*/ 86 h 36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4" h="368">
                  <a:moveTo>
                    <a:pt x="9" y="172"/>
                  </a:moveTo>
                  <a:lnTo>
                    <a:pt x="10" y="170"/>
                  </a:lnTo>
                  <a:lnTo>
                    <a:pt x="10" y="168"/>
                  </a:lnTo>
                  <a:lnTo>
                    <a:pt x="10" y="167"/>
                  </a:lnTo>
                  <a:lnTo>
                    <a:pt x="10" y="165"/>
                  </a:lnTo>
                  <a:lnTo>
                    <a:pt x="10" y="163"/>
                  </a:lnTo>
                  <a:lnTo>
                    <a:pt x="10" y="161"/>
                  </a:lnTo>
                  <a:lnTo>
                    <a:pt x="11" y="160"/>
                  </a:lnTo>
                  <a:lnTo>
                    <a:pt x="11" y="159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0" y="155"/>
                  </a:lnTo>
                  <a:lnTo>
                    <a:pt x="10" y="119"/>
                  </a:lnTo>
                  <a:lnTo>
                    <a:pt x="12" y="119"/>
                  </a:lnTo>
                  <a:lnTo>
                    <a:pt x="12" y="108"/>
                  </a:lnTo>
                  <a:lnTo>
                    <a:pt x="12" y="97"/>
                  </a:lnTo>
                  <a:lnTo>
                    <a:pt x="12" y="86"/>
                  </a:lnTo>
                  <a:lnTo>
                    <a:pt x="12" y="74"/>
                  </a:lnTo>
                  <a:lnTo>
                    <a:pt x="12" y="62"/>
                  </a:lnTo>
                  <a:lnTo>
                    <a:pt x="12" y="51"/>
                  </a:lnTo>
                  <a:lnTo>
                    <a:pt x="12" y="39"/>
                  </a:lnTo>
                  <a:lnTo>
                    <a:pt x="12" y="26"/>
                  </a:lnTo>
                  <a:lnTo>
                    <a:pt x="12" y="14"/>
                  </a:lnTo>
                  <a:lnTo>
                    <a:pt x="12" y="0"/>
                  </a:lnTo>
                  <a:lnTo>
                    <a:pt x="10" y="34"/>
                  </a:lnTo>
                  <a:lnTo>
                    <a:pt x="9" y="68"/>
                  </a:lnTo>
                  <a:lnTo>
                    <a:pt x="6" y="105"/>
                  </a:lnTo>
                  <a:lnTo>
                    <a:pt x="6" y="141"/>
                  </a:lnTo>
                  <a:lnTo>
                    <a:pt x="5" y="180"/>
                  </a:lnTo>
                  <a:lnTo>
                    <a:pt x="4" y="217"/>
                  </a:lnTo>
                  <a:lnTo>
                    <a:pt x="4" y="255"/>
                  </a:lnTo>
                  <a:lnTo>
                    <a:pt x="3" y="293"/>
                  </a:lnTo>
                  <a:lnTo>
                    <a:pt x="1" y="330"/>
                  </a:lnTo>
                  <a:lnTo>
                    <a:pt x="0" y="368"/>
                  </a:lnTo>
                  <a:lnTo>
                    <a:pt x="10" y="219"/>
                  </a:lnTo>
                  <a:lnTo>
                    <a:pt x="11" y="220"/>
                  </a:lnTo>
                  <a:lnTo>
                    <a:pt x="12" y="222"/>
                  </a:lnTo>
                  <a:lnTo>
                    <a:pt x="12" y="223"/>
                  </a:lnTo>
                  <a:lnTo>
                    <a:pt x="12" y="224"/>
                  </a:lnTo>
                  <a:lnTo>
                    <a:pt x="12" y="225"/>
                  </a:lnTo>
                  <a:lnTo>
                    <a:pt x="12" y="227"/>
                  </a:lnTo>
                  <a:lnTo>
                    <a:pt x="12" y="228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4" y="220"/>
                  </a:lnTo>
                  <a:lnTo>
                    <a:pt x="12" y="215"/>
                  </a:lnTo>
                  <a:lnTo>
                    <a:pt x="12" y="209"/>
                  </a:lnTo>
                  <a:lnTo>
                    <a:pt x="11" y="204"/>
                  </a:lnTo>
                  <a:lnTo>
                    <a:pt x="10" y="198"/>
                  </a:lnTo>
                  <a:lnTo>
                    <a:pt x="10" y="191"/>
                  </a:lnTo>
                  <a:lnTo>
                    <a:pt x="9" y="184"/>
                  </a:lnTo>
                  <a:lnTo>
                    <a:pt x="9" y="178"/>
                  </a:lnTo>
                  <a:lnTo>
                    <a:pt x="10" y="172"/>
                  </a:lnTo>
                  <a:lnTo>
                    <a:pt x="9" y="1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68" name="Freeform 316"/>
            <p:cNvSpPr>
              <a:spLocks/>
            </p:cNvSpPr>
            <p:nvPr/>
          </p:nvSpPr>
          <p:spPr bwMode="auto">
            <a:xfrm>
              <a:off x="2592" y="1900"/>
              <a:ext cx="1" cy="18"/>
            </a:xfrm>
            <a:custGeom>
              <a:avLst/>
              <a:gdLst>
                <a:gd name="T0" fmla="*/ 1 w 1"/>
                <a:gd name="T1" fmla="*/ 18 h 36"/>
                <a:gd name="T2" fmla="*/ 1 w 1"/>
                <a:gd name="T3" fmla="*/ 0 h 36"/>
                <a:gd name="T4" fmla="*/ 1 w 1"/>
                <a:gd name="T5" fmla="*/ 0 h 36"/>
                <a:gd name="T6" fmla="*/ 1 w 1"/>
                <a:gd name="T7" fmla="*/ 2 h 36"/>
                <a:gd name="T8" fmla="*/ 1 w 1"/>
                <a:gd name="T9" fmla="*/ 4 h 36"/>
                <a:gd name="T10" fmla="*/ 1 w 1"/>
                <a:gd name="T11" fmla="*/ 5 h 36"/>
                <a:gd name="T12" fmla="*/ 1 w 1"/>
                <a:gd name="T13" fmla="*/ 7 h 36"/>
                <a:gd name="T14" fmla="*/ 1 w 1"/>
                <a:gd name="T15" fmla="*/ 9 h 36"/>
                <a:gd name="T16" fmla="*/ 0 w 1"/>
                <a:gd name="T17" fmla="*/ 11 h 36"/>
                <a:gd name="T18" fmla="*/ 0 w 1"/>
                <a:gd name="T19" fmla="*/ 13 h 36"/>
                <a:gd name="T20" fmla="*/ 0 w 1"/>
                <a:gd name="T21" fmla="*/ 14 h 36"/>
                <a:gd name="T22" fmla="*/ 0 w 1"/>
                <a:gd name="T23" fmla="*/ 16 h 36"/>
                <a:gd name="T24" fmla="*/ 0 w 1"/>
                <a:gd name="T25" fmla="*/ 18 h 36"/>
                <a:gd name="T26" fmla="*/ 1 w 1"/>
                <a:gd name="T27" fmla="*/ 18 h 36"/>
                <a:gd name="T28" fmla="*/ 1 w 1"/>
                <a:gd name="T29" fmla="*/ 18 h 36"/>
                <a:gd name="T30" fmla="*/ 1 w 1"/>
                <a:gd name="T31" fmla="*/ 18 h 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" h="36">
                  <a:moveTo>
                    <a:pt x="1" y="35"/>
                  </a:moveTo>
                  <a:lnTo>
                    <a:pt x="1" y="0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1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1" y="35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69" name="Freeform 317"/>
            <p:cNvSpPr>
              <a:spLocks/>
            </p:cNvSpPr>
            <p:nvPr/>
          </p:nvSpPr>
          <p:spPr bwMode="auto">
            <a:xfrm>
              <a:off x="2590" y="1900"/>
              <a:ext cx="2" cy="18"/>
            </a:xfrm>
            <a:custGeom>
              <a:avLst/>
              <a:gdLst>
                <a:gd name="T0" fmla="*/ 0 w 3"/>
                <a:gd name="T1" fmla="*/ 18 h 36"/>
                <a:gd name="T2" fmla="*/ 1 w 3"/>
                <a:gd name="T3" fmla="*/ 18 h 36"/>
                <a:gd name="T4" fmla="*/ 1 w 3"/>
                <a:gd name="T5" fmla="*/ 16 h 36"/>
                <a:gd name="T6" fmla="*/ 1 w 3"/>
                <a:gd name="T7" fmla="*/ 14 h 36"/>
                <a:gd name="T8" fmla="*/ 1 w 3"/>
                <a:gd name="T9" fmla="*/ 13 h 36"/>
                <a:gd name="T10" fmla="*/ 1 w 3"/>
                <a:gd name="T11" fmla="*/ 11 h 36"/>
                <a:gd name="T12" fmla="*/ 2 w 3"/>
                <a:gd name="T13" fmla="*/ 9 h 36"/>
                <a:gd name="T14" fmla="*/ 2 w 3"/>
                <a:gd name="T15" fmla="*/ 7 h 36"/>
                <a:gd name="T16" fmla="*/ 2 w 3"/>
                <a:gd name="T17" fmla="*/ 5 h 36"/>
                <a:gd name="T18" fmla="*/ 2 w 3"/>
                <a:gd name="T19" fmla="*/ 4 h 36"/>
                <a:gd name="T20" fmla="*/ 2 w 3"/>
                <a:gd name="T21" fmla="*/ 2 h 36"/>
                <a:gd name="T22" fmla="*/ 2 w 3"/>
                <a:gd name="T23" fmla="*/ 0 h 36"/>
                <a:gd name="T24" fmla="*/ 1 w 3"/>
                <a:gd name="T25" fmla="*/ 0 h 36"/>
                <a:gd name="T26" fmla="*/ 1 w 3"/>
                <a:gd name="T27" fmla="*/ 18 h 36"/>
                <a:gd name="T28" fmla="*/ 1 w 3"/>
                <a:gd name="T29" fmla="*/ 18 h 36"/>
                <a:gd name="T30" fmla="*/ 0 w 3"/>
                <a:gd name="T31" fmla="*/ 18 h 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" h="36">
                  <a:moveTo>
                    <a:pt x="0" y="35"/>
                  </a:moveTo>
                  <a:lnTo>
                    <a:pt x="2" y="36"/>
                  </a:lnTo>
                  <a:lnTo>
                    <a:pt x="2" y="32"/>
                  </a:lnTo>
                  <a:lnTo>
                    <a:pt x="2" y="28"/>
                  </a:lnTo>
                  <a:lnTo>
                    <a:pt x="2" y="25"/>
                  </a:lnTo>
                  <a:lnTo>
                    <a:pt x="2" y="21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3" y="10"/>
                  </a:lnTo>
                  <a:lnTo>
                    <a:pt x="3" y="7"/>
                  </a:lnTo>
                  <a:lnTo>
                    <a:pt x="3" y="4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36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70" name="Freeform 318"/>
            <p:cNvSpPr>
              <a:spLocks/>
            </p:cNvSpPr>
            <p:nvPr/>
          </p:nvSpPr>
          <p:spPr bwMode="auto">
            <a:xfrm>
              <a:off x="2813" y="1932"/>
              <a:ext cx="84" cy="25"/>
            </a:xfrm>
            <a:custGeom>
              <a:avLst/>
              <a:gdLst>
                <a:gd name="T0" fmla="*/ 0 w 167"/>
                <a:gd name="T1" fmla="*/ 5 h 51"/>
                <a:gd name="T2" fmla="*/ 0 w 167"/>
                <a:gd name="T3" fmla="*/ 5 h 51"/>
                <a:gd name="T4" fmla="*/ 0 w 167"/>
                <a:gd name="T5" fmla="*/ 7 h 51"/>
                <a:gd name="T6" fmla="*/ 1 w 167"/>
                <a:gd name="T7" fmla="*/ 7 h 51"/>
                <a:gd name="T8" fmla="*/ 1 w 167"/>
                <a:gd name="T9" fmla="*/ 8 h 51"/>
                <a:gd name="T10" fmla="*/ 1 w 167"/>
                <a:gd name="T11" fmla="*/ 9 h 51"/>
                <a:gd name="T12" fmla="*/ 1 w 167"/>
                <a:gd name="T13" fmla="*/ 9 h 51"/>
                <a:gd name="T14" fmla="*/ 2 w 167"/>
                <a:gd name="T15" fmla="*/ 10 h 51"/>
                <a:gd name="T16" fmla="*/ 3 w 167"/>
                <a:gd name="T17" fmla="*/ 11 h 51"/>
                <a:gd name="T18" fmla="*/ 3 w 167"/>
                <a:gd name="T19" fmla="*/ 12 h 51"/>
                <a:gd name="T20" fmla="*/ 3 w 167"/>
                <a:gd name="T21" fmla="*/ 12 h 51"/>
                <a:gd name="T22" fmla="*/ 11 w 167"/>
                <a:gd name="T23" fmla="*/ 13 h 51"/>
                <a:gd name="T24" fmla="*/ 19 w 167"/>
                <a:gd name="T25" fmla="*/ 13 h 51"/>
                <a:gd name="T26" fmla="*/ 27 w 167"/>
                <a:gd name="T27" fmla="*/ 15 h 51"/>
                <a:gd name="T28" fmla="*/ 35 w 167"/>
                <a:gd name="T29" fmla="*/ 16 h 51"/>
                <a:gd name="T30" fmla="*/ 44 w 167"/>
                <a:gd name="T31" fmla="*/ 17 h 51"/>
                <a:gd name="T32" fmla="*/ 51 w 167"/>
                <a:gd name="T33" fmla="*/ 19 h 51"/>
                <a:gd name="T34" fmla="*/ 59 w 167"/>
                <a:gd name="T35" fmla="*/ 20 h 51"/>
                <a:gd name="T36" fmla="*/ 66 w 167"/>
                <a:gd name="T37" fmla="*/ 22 h 51"/>
                <a:gd name="T38" fmla="*/ 74 w 167"/>
                <a:gd name="T39" fmla="*/ 24 h 51"/>
                <a:gd name="T40" fmla="*/ 83 w 167"/>
                <a:gd name="T41" fmla="*/ 25 h 51"/>
                <a:gd name="T42" fmla="*/ 84 w 167"/>
                <a:gd name="T43" fmla="*/ 12 h 51"/>
                <a:gd name="T44" fmla="*/ 76 w 167"/>
                <a:gd name="T45" fmla="*/ 10 h 51"/>
                <a:gd name="T46" fmla="*/ 67 w 167"/>
                <a:gd name="T47" fmla="*/ 8 h 51"/>
                <a:gd name="T48" fmla="*/ 58 w 167"/>
                <a:gd name="T49" fmla="*/ 5 h 51"/>
                <a:gd name="T50" fmla="*/ 50 w 167"/>
                <a:gd name="T51" fmla="*/ 4 h 51"/>
                <a:gd name="T52" fmla="*/ 40 w 167"/>
                <a:gd name="T53" fmla="*/ 2 h 51"/>
                <a:gd name="T54" fmla="*/ 32 w 167"/>
                <a:gd name="T55" fmla="*/ 0 h 51"/>
                <a:gd name="T56" fmla="*/ 23 w 167"/>
                <a:gd name="T57" fmla="*/ 0 h 51"/>
                <a:gd name="T58" fmla="*/ 15 w 167"/>
                <a:gd name="T59" fmla="*/ 0 h 51"/>
                <a:gd name="T60" fmla="*/ 8 w 167"/>
                <a:gd name="T61" fmla="*/ 2 h 51"/>
                <a:gd name="T62" fmla="*/ 1 w 167"/>
                <a:gd name="T63" fmla="*/ 5 h 51"/>
                <a:gd name="T64" fmla="*/ 1 w 167"/>
                <a:gd name="T65" fmla="*/ 5 h 51"/>
                <a:gd name="T66" fmla="*/ 0 w 167"/>
                <a:gd name="T67" fmla="*/ 5 h 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67" h="51">
                  <a:moveTo>
                    <a:pt x="0" y="10"/>
                  </a:moveTo>
                  <a:lnTo>
                    <a:pt x="0" y="11"/>
                  </a:lnTo>
                  <a:lnTo>
                    <a:pt x="0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6" y="25"/>
                  </a:lnTo>
                  <a:lnTo>
                    <a:pt x="22" y="26"/>
                  </a:lnTo>
                  <a:lnTo>
                    <a:pt x="38" y="27"/>
                  </a:lnTo>
                  <a:lnTo>
                    <a:pt x="54" y="30"/>
                  </a:lnTo>
                  <a:lnTo>
                    <a:pt x="70" y="32"/>
                  </a:lnTo>
                  <a:lnTo>
                    <a:pt x="87" y="35"/>
                  </a:lnTo>
                  <a:lnTo>
                    <a:pt x="101" y="39"/>
                  </a:lnTo>
                  <a:lnTo>
                    <a:pt x="117" y="41"/>
                  </a:lnTo>
                  <a:lnTo>
                    <a:pt x="132" y="45"/>
                  </a:lnTo>
                  <a:lnTo>
                    <a:pt x="148" y="48"/>
                  </a:lnTo>
                  <a:lnTo>
                    <a:pt x="165" y="51"/>
                  </a:lnTo>
                  <a:lnTo>
                    <a:pt x="167" y="25"/>
                  </a:lnTo>
                  <a:lnTo>
                    <a:pt x="151" y="20"/>
                  </a:lnTo>
                  <a:lnTo>
                    <a:pt x="134" y="16"/>
                  </a:lnTo>
                  <a:lnTo>
                    <a:pt x="116" y="11"/>
                  </a:lnTo>
                  <a:lnTo>
                    <a:pt x="99" y="8"/>
                  </a:lnTo>
                  <a:lnTo>
                    <a:pt x="80" y="4"/>
                  </a:lnTo>
                  <a:lnTo>
                    <a:pt x="63" y="1"/>
                  </a:lnTo>
                  <a:lnTo>
                    <a:pt x="46" y="0"/>
                  </a:lnTo>
                  <a:lnTo>
                    <a:pt x="30" y="1"/>
                  </a:lnTo>
                  <a:lnTo>
                    <a:pt x="15" y="5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71" name="Freeform 319"/>
            <p:cNvSpPr>
              <a:spLocks/>
            </p:cNvSpPr>
            <p:nvPr/>
          </p:nvSpPr>
          <p:spPr bwMode="auto">
            <a:xfrm>
              <a:off x="2799" y="2107"/>
              <a:ext cx="1" cy="4"/>
            </a:xfrm>
            <a:custGeom>
              <a:avLst/>
              <a:gdLst>
                <a:gd name="T0" fmla="*/ 0 w 1"/>
                <a:gd name="T1" fmla="*/ 4 h 8"/>
                <a:gd name="T2" fmla="*/ 1 w 1"/>
                <a:gd name="T3" fmla="*/ 0 h 8"/>
                <a:gd name="T4" fmla="*/ 0 w 1"/>
                <a:gd name="T5" fmla="*/ 0 h 8"/>
                <a:gd name="T6" fmla="*/ 1 w 1"/>
                <a:gd name="T7" fmla="*/ 1 h 8"/>
                <a:gd name="T8" fmla="*/ 1 w 1"/>
                <a:gd name="T9" fmla="*/ 1 h 8"/>
                <a:gd name="T10" fmla="*/ 1 w 1"/>
                <a:gd name="T11" fmla="*/ 2 h 8"/>
                <a:gd name="T12" fmla="*/ 1 w 1"/>
                <a:gd name="T13" fmla="*/ 2 h 8"/>
                <a:gd name="T14" fmla="*/ 1 w 1"/>
                <a:gd name="T15" fmla="*/ 2 h 8"/>
                <a:gd name="T16" fmla="*/ 1 w 1"/>
                <a:gd name="T17" fmla="*/ 3 h 8"/>
                <a:gd name="T18" fmla="*/ 1 w 1"/>
                <a:gd name="T19" fmla="*/ 4 h 8"/>
                <a:gd name="T20" fmla="*/ 1 w 1"/>
                <a:gd name="T21" fmla="*/ 4 h 8"/>
                <a:gd name="T22" fmla="*/ 1 w 1"/>
                <a:gd name="T23" fmla="*/ 4 h 8"/>
                <a:gd name="T24" fmla="*/ 1 w 1"/>
                <a:gd name="T25" fmla="*/ 4 h 8"/>
                <a:gd name="T26" fmla="*/ 0 w 1"/>
                <a:gd name="T27" fmla="*/ 4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72" name="Freeform 320"/>
            <p:cNvSpPr>
              <a:spLocks noEditPoints="1"/>
            </p:cNvSpPr>
            <p:nvPr/>
          </p:nvSpPr>
          <p:spPr bwMode="auto">
            <a:xfrm>
              <a:off x="2786" y="1949"/>
              <a:ext cx="109" cy="408"/>
            </a:xfrm>
            <a:custGeom>
              <a:avLst/>
              <a:gdLst>
                <a:gd name="T0" fmla="*/ 73 w 219"/>
                <a:gd name="T1" fmla="*/ 6 h 816"/>
                <a:gd name="T2" fmla="*/ 30 w 219"/>
                <a:gd name="T3" fmla="*/ 8 h 816"/>
                <a:gd name="T4" fmla="*/ 5 w 219"/>
                <a:gd name="T5" fmla="*/ 66 h 816"/>
                <a:gd name="T6" fmla="*/ 5 w 219"/>
                <a:gd name="T7" fmla="*/ 97 h 816"/>
                <a:gd name="T8" fmla="*/ 9 w 219"/>
                <a:gd name="T9" fmla="*/ 100 h 816"/>
                <a:gd name="T10" fmla="*/ 3 w 219"/>
                <a:gd name="T11" fmla="*/ 111 h 816"/>
                <a:gd name="T12" fmla="*/ 12 w 219"/>
                <a:gd name="T13" fmla="*/ 108 h 816"/>
                <a:gd name="T14" fmla="*/ 13 w 219"/>
                <a:gd name="T15" fmla="*/ 133 h 816"/>
                <a:gd name="T16" fmla="*/ 12 w 219"/>
                <a:gd name="T17" fmla="*/ 132 h 816"/>
                <a:gd name="T18" fmla="*/ 13 w 219"/>
                <a:gd name="T19" fmla="*/ 157 h 816"/>
                <a:gd name="T20" fmla="*/ 15 w 219"/>
                <a:gd name="T21" fmla="*/ 156 h 816"/>
                <a:gd name="T22" fmla="*/ 15 w 219"/>
                <a:gd name="T23" fmla="*/ 307 h 816"/>
                <a:gd name="T24" fmla="*/ 21 w 219"/>
                <a:gd name="T25" fmla="*/ 359 h 816"/>
                <a:gd name="T26" fmla="*/ 16 w 219"/>
                <a:gd name="T27" fmla="*/ 212 h 816"/>
                <a:gd name="T28" fmla="*/ 20 w 219"/>
                <a:gd name="T29" fmla="*/ 163 h 816"/>
                <a:gd name="T30" fmla="*/ 22 w 219"/>
                <a:gd name="T31" fmla="*/ 165 h 816"/>
                <a:gd name="T32" fmla="*/ 41 w 219"/>
                <a:gd name="T33" fmla="*/ 144 h 816"/>
                <a:gd name="T34" fmla="*/ 56 w 219"/>
                <a:gd name="T35" fmla="*/ 137 h 816"/>
                <a:gd name="T36" fmla="*/ 39 w 219"/>
                <a:gd name="T37" fmla="*/ 155 h 816"/>
                <a:gd name="T38" fmla="*/ 40 w 219"/>
                <a:gd name="T39" fmla="*/ 162 h 816"/>
                <a:gd name="T40" fmla="*/ 47 w 219"/>
                <a:gd name="T41" fmla="*/ 153 h 816"/>
                <a:gd name="T42" fmla="*/ 56 w 219"/>
                <a:gd name="T43" fmla="*/ 146 h 816"/>
                <a:gd name="T44" fmla="*/ 56 w 219"/>
                <a:gd name="T45" fmla="*/ 152 h 816"/>
                <a:gd name="T46" fmla="*/ 61 w 219"/>
                <a:gd name="T47" fmla="*/ 150 h 816"/>
                <a:gd name="T48" fmla="*/ 67 w 219"/>
                <a:gd name="T49" fmla="*/ 149 h 816"/>
                <a:gd name="T50" fmla="*/ 69 w 219"/>
                <a:gd name="T51" fmla="*/ 145 h 816"/>
                <a:gd name="T52" fmla="*/ 101 w 219"/>
                <a:gd name="T53" fmla="*/ 91 h 816"/>
                <a:gd name="T54" fmla="*/ 109 w 219"/>
                <a:gd name="T55" fmla="*/ 35 h 816"/>
                <a:gd name="T56" fmla="*/ 26 w 219"/>
                <a:gd name="T57" fmla="*/ 136 h 816"/>
                <a:gd name="T58" fmla="*/ 22 w 219"/>
                <a:gd name="T59" fmla="*/ 147 h 816"/>
                <a:gd name="T60" fmla="*/ 16 w 219"/>
                <a:gd name="T61" fmla="*/ 100 h 816"/>
                <a:gd name="T62" fmla="*/ 17 w 219"/>
                <a:gd name="T63" fmla="*/ 102 h 816"/>
                <a:gd name="T64" fmla="*/ 21 w 219"/>
                <a:gd name="T65" fmla="*/ 89 h 816"/>
                <a:gd name="T66" fmla="*/ 26 w 219"/>
                <a:gd name="T67" fmla="*/ 63 h 816"/>
                <a:gd name="T68" fmla="*/ 30 w 219"/>
                <a:gd name="T69" fmla="*/ 64 h 816"/>
                <a:gd name="T70" fmla="*/ 36 w 219"/>
                <a:gd name="T71" fmla="*/ 58 h 816"/>
                <a:gd name="T72" fmla="*/ 38 w 219"/>
                <a:gd name="T73" fmla="*/ 69 h 816"/>
                <a:gd name="T74" fmla="*/ 37 w 219"/>
                <a:gd name="T75" fmla="*/ 88 h 816"/>
                <a:gd name="T76" fmla="*/ 33 w 219"/>
                <a:gd name="T77" fmla="*/ 124 h 816"/>
                <a:gd name="T78" fmla="*/ 73 w 219"/>
                <a:gd name="T79" fmla="*/ 18 h 816"/>
                <a:gd name="T80" fmla="*/ 55 w 219"/>
                <a:gd name="T81" fmla="*/ 131 h 816"/>
                <a:gd name="T82" fmla="*/ 65 w 219"/>
                <a:gd name="T83" fmla="*/ 93 h 816"/>
                <a:gd name="T84" fmla="*/ 75 w 219"/>
                <a:gd name="T85" fmla="*/ 64 h 816"/>
                <a:gd name="T86" fmla="*/ 66 w 219"/>
                <a:gd name="T87" fmla="*/ 110 h 816"/>
                <a:gd name="T88" fmla="*/ 95 w 219"/>
                <a:gd name="T89" fmla="*/ 88 h 816"/>
                <a:gd name="T90" fmla="*/ 82 w 219"/>
                <a:gd name="T91" fmla="*/ 123 h 816"/>
                <a:gd name="T92" fmla="*/ 75 w 219"/>
                <a:gd name="T93" fmla="*/ 129 h 816"/>
                <a:gd name="T94" fmla="*/ 88 w 219"/>
                <a:gd name="T95" fmla="*/ 86 h 816"/>
                <a:gd name="T96" fmla="*/ 92 w 219"/>
                <a:gd name="T97" fmla="*/ 61 h 816"/>
                <a:gd name="T98" fmla="*/ 92 w 219"/>
                <a:gd name="T99" fmla="*/ 59 h 816"/>
                <a:gd name="T100" fmla="*/ 93 w 219"/>
                <a:gd name="T101" fmla="*/ 62 h 816"/>
                <a:gd name="T102" fmla="*/ 93 w 219"/>
                <a:gd name="T103" fmla="*/ 63 h 816"/>
                <a:gd name="T104" fmla="*/ 96 w 219"/>
                <a:gd name="T105" fmla="*/ 58 h 816"/>
                <a:gd name="T106" fmla="*/ 95 w 219"/>
                <a:gd name="T107" fmla="*/ 61 h 816"/>
                <a:gd name="T108" fmla="*/ 100 w 219"/>
                <a:gd name="T109" fmla="*/ 77 h 816"/>
                <a:gd name="T110" fmla="*/ 95 w 219"/>
                <a:gd name="T111" fmla="*/ 88 h 81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19" h="816">
                  <a:moveTo>
                    <a:pt x="217" y="29"/>
                  </a:moveTo>
                  <a:lnTo>
                    <a:pt x="203" y="26"/>
                  </a:lnTo>
                  <a:lnTo>
                    <a:pt x="188" y="22"/>
                  </a:lnTo>
                  <a:lnTo>
                    <a:pt x="175" y="18"/>
                  </a:lnTo>
                  <a:lnTo>
                    <a:pt x="160" y="16"/>
                  </a:lnTo>
                  <a:lnTo>
                    <a:pt x="146" y="12"/>
                  </a:lnTo>
                  <a:lnTo>
                    <a:pt x="131" y="10"/>
                  </a:lnTo>
                  <a:lnTo>
                    <a:pt x="118" y="7"/>
                  </a:lnTo>
                  <a:lnTo>
                    <a:pt x="103" y="5"/>
                  </a:lnTo>
                  <a:lnTo>
                    <a:pt x="88" y="2"/>
                  </a:lnTo>
                  <a:lnTo>
                    <a:pt x="74" y="0"/>
                  </a:lnTo>
                  <a:lnTo>
                    <a:pt x="60" y="16"/>
                  </a:lnTo>
                  <a:lnTo>
                    <a:pt x="48" y="33"/>
                  </a:lnTo>
                  <a:lnTo>
                    <a:pt x="37" y="52"/>
                  </a:lnTo>
                  <a:lnTo>
                    <a:pt x="29" y="70"/>
                  </a:lnTo>
                  <a:lnTo>
                    <a:pt x="21" y="90"/>
                  </a:lnTo>
                  <a:lnTo>
                    <a:pt x="15" y="111"/>
                  </a:lnTo>
                  <a:lnTo>
                    <a:pt x="10" y="132"/>
                  </a:lnTo>
                  <a:lnTo>
                    <a:pt x="7" y="152"/>
                  </a:lnTo>
                  <a:lnTo>
                    <a:pt x="4" y="173"/>
                  </a:lnTo>
                  <a:lnTo>
                    <a:pt x="3" y="193"/>
                  </a:lnTo>
                  <a:lnTo>
                    <a:pt x="9" y="193"/>
                  </a:lnTo>
                  <a:lnTo>
                    <a:pt x="10" y="194"/>
                  </a:lnTo>
                  <a:lnTo>
                    <a:pt x="11" y="194"/>
                  </a:lnTo>
                  <a:lnTo>
                    <a:pt x="12" y="195"/>
                  </a:lnTo>
                  <a:lnTo>
                    <a:pt x="15" y="196"/>
                  </a:lnTo>
                  <a:lnTo>
                    <a:pt x="16" y="196"/>
                  </a:lnTo>
                  <a:lnTo>
                    <a:pt x="17" y="198"/>
                  </a:lnTo>
                  <a:lnTo>
                    <a:pt x="17" y="199"/>
                  </a:lnTo>
                  <a:lnTo>
                    <a:pt x="19" y="200"/>
                  </a:lnTo>
                  <a:lnTo>
                    <a:pt x="19" y="203"/>
                  </a:lnTo>
                  <a:lnTo>
                    <a:pt x="17" y="205"/>
                  </a:lnTo>
                  <a:lnTo>
                    <a:pt x="0" y="205"/>
                  </a:lnTo>
                  <a:lnTo>
                    <a:pt x="0" y="220"/>
                  </a:lnTo>
                  <a:lnTo>
                    <a:pt x="3" y="221"/>
                  </a:lnTo>
                  <a:lnTo>
                    <a:pt x="6" y="221"/>
                  </a:lnTo>
                  <a:lnTo>
                    <a:pt x="9" y="221"/>
                  </a:lnTo>
                  <a:lnTo>
                    <a:pt x="12" y="220"/>
                  </a:lnTo>
                  <a:lnTo>
                    <a:pt x="15" y="219"/>
                  </a:lnTo>
                  <a:lnTo>
                    <a:pt x="19" y="217"/>
                  </a:lnTo>
                  <a:lnTo>
                    <a:pt x="21" y="215"/>
                  </a:lnTo>
                  <a:lnTo>
                    <a:pt x="24" y="215"/>
                  </a:lnTo>
                  <a:lnTo>
                    <a:pt x="27" y="215"/>
                  </a:lnTo>
                  <a:lnTo>
                    <a:pt x="30" y="216"/>
                  </a:lnTo>
                  <a:lnTo>
                    <a:pt x="27" y="267"/>
                  </a:lnTo>
                  <a:lnTo>
                    <a:pt x="26" y="266"/>
                  </a:lnTo>
                  <a:lnTo>
                    <a:pt x="25" y="266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4" y="263"/>
                  </a:lnTo>
                  <a:lnTo>
                    <a:pt x="27" y="316"/>
                  </a:lnTo>
                  <a:lnTo>
                    <a:pt x="27" y="315"/>
                  </a:lnTo>
                  <a:lnTo>
                    <a:pt x="27" y="314"/>
                  </a:lnTo>
                  <a:lnTo>
                    <a:pt x="27" y="313"/>
                  </a:lnTo>
                  <a:lnTo>
                    <a:pt x="29" y="313"/>
                  </a:lnTo>
                  <a:lnTo>
                    <a:pt x="29" y="311"/>
                  </a:lnTo>
                  <a:lnTo>
                    <a:pt x="30" y="311"/>
                  </a:lnTo>
                  <a:lnTo>
                    <a:pt x="29" y="361"/>
                  </a:lnTo>
                  <a:lnTo>
                    <a:pt x="27" y="412"/>
                  </a:lnTo>
                  <a:lnTo>
                    <a:pt x="27" y="462"/>
                  </a:lnTo>
                  <a:lnTo>
                    <a:pt x="27" y="512"/>
                  </a:lnTo>
                  <a:lnTo>
                    <a:pt x="29" y="562"/>
                  </a:lnTo>
                  <a:lnTo>
                    <a:pt x="31" y="613"/>
                  </a:lnTo>
                  <a:lnTo>
                    <a:pt x="33" y="664"/>
                  </a:lnTo>
                  <a:lnTo>
                    <a:pt x="38" y="715"/>
                  </a:lnTo>
                  <a:lnTo>
                    <a:pt x="45" y="765"/>
                  </a:lnTo>
                  <a:lnTo>
                    <a:pt x="53" y="816"/>
                  </a:lnTo>
                  <a:lnTo>
                    <a:pt x="48" y="767"/>
                  </a:lnTo>
                  <a:lnTo>
                    <a:pt x="43" y="717"/>
                  </a:lnTo>
                  <a:lnTo>
                    <a:pt x="40" y="669"/>
                  </a:lnTo>
                  <a:lnTo>
                    <a:pt x="36" y="619"/>
                  </a:lnTo>
                  <a:lnTo>
                    <a:pt x="35" y="571"/>
                  </a:lnTo>
                  <a:lnTo>
                    <a:pt x="32" y="522"/>
                  </a:lnTo>
                  <a:lnTo>
                    <a:pt x="32" y="473"/>
                  </a:lnTo>
                  <a:lnTo>
                    <a:pt x="33" y="424"/>
                  </a:lnTo>
                  <a:lnTo>
                    <a:pt x="35" y="374"/>
                  </a:lnTo>
                  <a:lnTo>
                    <a:pt x="38" y="326"/>
                  </a:lnTo>
                  <a:lnTo>
                    <a:pt x="40" y="326"/>
                  </a:lnTo>
                  <a:lnTo>
                    <a:pt x="41" y="326"/>
                  </a:lnTo>
                  <a:lnTo>
                    <a:pt x="42" y="326"/>
                  </a:lnTo>
                  <a:lnTo>
                    <a:pt x="43" y="327"/>
                  </a:lnTo>
                  <a:lnTo>
                    <a:pt x="45" y="329"/>
                  </a:lnTo>
                  <a:lnTo>
                    <a:pt x="51" y="323"/>
                  </a:lnTo>
                  <a:lnTo>
                    <a:pt x="57" y="316"/>
                  </a:lnTo>
                  <a:lnTo>
                    <a:pt x="63" y="309"/>
                  </a:lnTo>
                  <a:lnTo>
                    <a:pt x="69" y="303"/>
                  </a:lnTo>
                  <a:lnTo>
                    <a:pt x="76" y="295"/>
                  </a:lnTo>
                  <a:lnTo>
                    <a:pt x="83" y="288"/>
                  </a:lnTo>
                  <a:lnTo>
                    <a:pt x="89" y="282"/>
                  </a:lnTo>
                  <a:lnTo>
                    <a:pt x="95" y="274"/>
                  </a:lnTo>
                  <a:lnTo>
                    <a:pt x="102" y="267"/>
                  </a:lnTo>
                  <a:lnTo>
                    <a:pt x="107" y="261"/>
                  </a:lnTo>
                  <a:lnTo>
                    <a:pt x="116" y="267"/>
                  </a:lnTo>
                  <a:lnTo>
                    <a:pt x="112" y="273"/>
                  </a:lnTo>
                  <a:lnTo>
                    <a:pt x="107" y="279"/>
                  </a:lnTo>
                  <a:lnTo>
                    <a:pt x="102" y="285"/>
                  </a:lnTo>
                  <a:lnTo>
                    <a:pt x="95" y="292"/>
                  </a:lnTo>
                  <a:lnTo>
                    <a:pt x="90" y="298"/>
                  </a:lnTo>
                  <a:lnTo>
                    <a:pt x="84" y="303"/>
                  </a:lnTo>
                  <a:lnTo>
                    <a:pt x="79" y="309"/>
                  </a:lnTo>
                  <a:lnTo>
                    <a:pt x="74" y="315"/>
                  </a:lnTo>
                  <a:lnTo>
                    <a:pt x="71" y="320"/>
                  </a:lnTo>
                  <a:lnTo>
                    <a:pt x="68" y="326"/>
                  </a:lnTo>
                  <a:lnTo>
                    <a:pt x="73" y="326"/>
                  </a:lnTo>
                  <a:lnTo>
                    <a:pt x="77" y="325"/>
                  </a:lnTo>
                  <a:lnTo>
                    <a:pt x="81" y="324"/>
                  </a:lnTo>
                  <a:lnTo>
                    <a:pt x="83" y="321"/>
                  </a:lnTo>
                  <a:lnTo>
                    <a:pt x="84" y="320"/>
                  </a:lnTo>
                  <a:lnTo>
                    <a:pt x="87" y="316"/>
                  </a:lnTo>
                  <a:lnTo>
                    <a:pt x="89" y="314"/>
                  </a:lnTo>
                  <a:lnTo>
                    <a:pt x="92" y="310"/>
                  </a:lnTo>
                  <a:lnTo>
                    <a:pt x="94" y="306"/>
                  </a:lnTo>
                  <a:lnTo>
                    <a:pt x="98" y="303"/>
                  </a:lnTo>
                  <a:lnTo>
                    <a:pt x="102" y="300"/>
                  </a:lnTo>
                  <a:lnTo>
                    <a:pt x="104" y="298"/>
                  </a:lnTo>
                  <a:lnTo>
                    <a:pt x="107" y="295"/>
                  </a:lnTo>
                  <a:lnTo>
                    <a:pt x="110" y="293"/>
                  </a:lnTo>
                  <a:lnTo>
                    <a:pt x="113" y="292"/>
                  </a:lnTo>
                  <a:lnTo>
                    <a:pt x="116" y="289"/>
                  </a:lnTo>
                  <a:lnTo>
                    <a:pt x="119" y="287"/>
                  </a:lnTo>
                  <a:lnTo>
                    <a:pt x="123" y="285"/>
                  </a:lnTo>
                  <a:lnTo>
                    <a:pt x="126" y="284"/>
                  </a:lnTo>
                  <a:lnTo>
                    <a:pt x="131" y="284"/>
                  </a:lnTo>
                  <a:lnTo>
                    <a:pt x="113" y="303"/>
                  </a:lnTo>
                  <a:lnTo>
                    <a:pt x="114" y="301"/>
                  </a:lnTo>
                  <a:lnTo>
                    <a:pt x="116" y="300"/>
                  </a:lnTo>
                  <a:lnTo>
                    <a:pt x="118" y="300"/>
                  </a:lnTo>
                  <a:lnTo>
                    <a:pt x="120" y="299"/>
                  </a:lnTo>
                  <a:lnTo>
                    <a:pt x="121" y="299"/>
                  </a:lnTo>
                  <a:lnTo>
                    <a:pt x="123" y="299"/>
                  </a:lnTo>
                  <a:lnTo>
                    <a:pt x="124" y="299"/>
                  </a:lnTo>
                  <a:lnTo>
                    <a:pt x="125" y="298"/>
                  </a:lnTo>
                  <a:lnTo>
                    <a:pt x="125" y="297"/>
                  </a:lnTo>
                  <a:lnTo>
                    <a:pt x="125" y="294"/>
                  </a:lnTo>
                  <a:lnTo>
                    <a:pt x="134" y="299"/>
                  </a:lnTo>
                  <a:lnTo>
                    <a:pt x="135" y="298"/>
                  </a:lnTo>
                  <a:lnTo>
                    <a:pt x="135" y="297"/>
                  </a:lnTo>
                  <a:lnTo>
                    <a:pt x="136" y="295"/>
                  </a:lnTo>
                  <a:lnTo>
                    <a:pt x="138" y="294"/>
                  </a:lnTo>
                  <a:lnTo>
                    <a:pt x="139" y="293"/>
                  </a:lnTo>
                  <a:lnTo>
                    <a:pt x="139" y="292"/>
                  </a:lnTo>
                  <a:lnTo>
                    <a:pt x="139" y="290"/>
                  </a:lnTo>
                  <a:lnTo>
                    <a:pt x="139" y="289"/>
                  </a:lnTo>
                  <a:lnTo>
                    <a:pt x="138" y="289"/>
                  </a:lnTo>
                  <a:lnTo>
                    <a:pt x="136" y="288"/>
                  </a:lnTo>
                  <a:lnTo>
                    <a:pt x="208" y="216"/>
                  </a:lnTo>
                  <a:lnTo>
                    <a:pt x="204" y="199"/>
                  </a:lnTo>
                  <a:lnTo>
                    <a:pt x="203" y="181"/>
                  </a:lnTo>
                  <a:lnTo>
                    <a:pt x="204" y="163"/>
                  </a:lnTo>
                  <a:lnTo>
                    <a:pt x="207" y="144"/>
                  </a:lnTo>
                  <a:lnTo>
                    <a:pt x="211" y="126"/>
                  </a:lnTo>
                  <a:lnTo>
                    <a:pt x="214" y="107"/>
                  </a:lnTo>
                  <a:lnTo>
                    <a:pt x="218" y="87"/>
                  </a:lnTo>
                  <a:lnTo>
                    <a:pt x="219" y="69"/>
                  </a:lnTo>
                  <a:lnTo>
                    <a:pt x="219" y="49"/>
                  </a:lnTo>
                  <a:lnTo>
                    <a:pt x="217" y="29"/>
                  </a:lnTo>
                  <a:close/>
                  <a:moveTo>
                    <a:pt x="53" y="267"/>
                  </a:moveTo>
                  <a:lnTo>
                    <a:pt x="52" y="271"/>
                  </a:lnTo>
                  <a:lnTo>
                    <a:pt x="52" y="275"/>
                  </a:lnTo>
                  <a:lnTo>
                    <a:pt x="51" y="279"/>
                  </a:lnTo>
                  <a:lnTo>
                    <a:pt x="50" y="283"/>
                  </a:lnTo>
                  <a:lnTo>
                    <a:pt x="47" y="287"/>
                  </a:lnTo>
                  <a:lnTo>
                    <a:pt x="46" y="290"/>
                  </a:lnTo>
                  <a:lnTo>
                    <a:pt x="45" y="294"/>
                  </a:lnTo>
                  <a:lnTo>
                    <a:pt x="42" y="298"/>
                  </a:lnTo>
                  <a:lnTo>
                    <a:pt x="40" y="301"/>
                  </a:lnTo>
                  <a:lnTo>
                    <a:pt x="38" y="305"/>
                  </a:lnTo>
                  <a:lnTo>
                    <a:pt x="32" y="199"/>
                  </a:lnTo>
                  <a:lnTo>
                    <a:pt x="32" y="200"/>
                  </a:lnTo>
                  <a:lnTo>
                    <a:pt x="33" y="201"/>
                  </a:lnTo>
                  <a:lnTo>
                    <a:pt x="33" y="203"/>
                  </a:lnTo>
                  <a:lnTo>
                    <a:pt x="35" y="203"/>
                  </a:lnTo>
                  <a:lnTo>
                    <a:pt x="35" y="204"/>
                  </a:lnTo>
                  <a:lnTo>
                    <a:pt x="36" y="204"/>
                  </a:lnTo>
                  <a:lnTo>
                    <a:pt x="36" y="205"/>
                  </a:lnTo>
                  <a:lnTo>
                    <a:pt x="37" y="199"/>
                  </a:lnTo>
                  <a:lnTo>
                    <a:pt x="40" y="193"/>
                  </a:lnTo>
                  <a:lnTo>
                    <a:pt x="41" y="185"/>
                  </a:lnTo>
                  <a:lnTo>
                    <a:pt x="43" y="177"/>
                  </a:lnTo>
                  <a:lnTo>
                    <a:pt x="45" y="168"/>
                  </a:lnTo>
                  <a:lnTo>
                    <a:pt x="47" y="159"/>
                  </a:lnTo>
                  <a:lnTo>
                    <a:pt x="48" y="151"/>
                  </a:lnTo>
                  <a:lnTo>
                    <a:pt x="51" y="142"/>
                  </a:lnTo>
                  <a:lnTo>
                    <a:pt x="52" y="133"/>
                  </a:lnTo>
                  <a:lnTo>
                    <a:pt x="53" y="125"/>
                  </a:lnTo>
                  <a:lnTo>
                    <a:pt x="57" y="110"/>
                  </a:lnTo>
                  <a:lnTo>
                    <a:pt x="58" y="111"/>
                  </a:lnTo>
                  <a:lnTo>
                    <a:pt x="58" y="113"/>
                  </a:lnTo>
                  <a:lnTo>
                    <a:pt x="60" y="117"/>
                  </a:lnTo>
                  <a:lnTo>
                    <a:pt x="61" y="122"/>
                  </a:lnTo>
                  <a:lnTo>
                    <a:pt x="61" y="127"/>
                  </a:lnTo>
                  <a:lnTo>
                    <a:pt x="62" y="131"/>
                  </a:lnTo>
                  <a:lnTo>
                    <a:pt x="63" y="133"/>
                  </a:lnTo>
                  <a:lnTo>
                    <a:pt x="66" y="133"/>
                  </a:lnTo>
                  <a:lnTo>
                    <a:pt x="68" y="131"/>
                  </a:lnTo>
                  <a:lnTo>
                    <a:pt x="72" y="125"/>
                  </a:lnTo>
                  <a:lnTo>
                    <a:pt x="72" y="116"/>
                  </a:lnTo>
                  <a:lnTo>
                    <a:pt x="72" y="121"/>
                  </a:lnTo>
                  <a:lnTo>
                    <a:pt x="73" y="125"/>
                  </a:lnTo>
                  <a:lnTo>
                    <a:pt x="73" y="128"/>
                  </a:lnTo>
                  <a:lnTo>
                    <a:pt x="74" y="132"/>
                  </a:lnTo>
                  <a:lnTo>
                    <a:pt x="76" y="134"/>
                  </a:lnTo>
                  <a:lnTo>
                    <a:pt x="77" y="138"/>
                  </a:lnTo>
                  <a:lnTo>
                    <a:pt x="77" y="142"/>
                  </a:lnTo>
                  <a:lnTo>
                    <a:pt x="77" y="146"/>
                  </a:lnTo>
                  <a:lnTo>
                    <a:pt x="76" y="149"/>
                  </a:lnTo>
                  <a:lnTo>
                    <a:pt x="74" y="154"/>
                  </a:lnTo>
                  <a:lnTo>
                    <a:pt x="74" y="164"/>
                  </a:lnTo>
                  <a:lnTo>
                    <a:pt x="74" y="175"/>
                  </a:lnTo>
                  <a:lnTo>
                    <a:pt x="74" y="188"/>
                  </a:lnTo>
                  <a:lnTo>
                    <a:pt x="74" y="200"/>
                  </a:lnTo>
                  <a:lnTo>
                    <a:pt x="74" y="212"/>
                  </a:lnTo>
                  <a:lnTo>
                    <a:pt x="73" y="225"/>
                  </a:lnTo>
                  <a:lnTo>
                    <a:pt x="71" y="237"/>
                  </a:lnTo>
                  <a:lnTo>
                    <a:pt x="67" y="248"/>
                  </a:lnTo>
                  <a:lnTo>
                    <a:pt x="61" y="258"/>
                  </a:lnTo>
                  <a:lnTo>
                    <a:pt x="53" y="267"/>
                  </a:lnTo>
                  <a:close/>
                  <a:moveTo>
                    <a:pt x="143" y="36"/>
                  </a:moveTo>
                  <a:lnTo>
                    <a:pt x="146" y="36"/>
                  </a:lnTo>
                  <a:lnTo>
                    <a:pt x="146" y="44"/>
                  </a:lnTo>
                  <a:lnTo>
                    <a:pt x="143" y="44"/>
                  </a:lnTo>
                  <a:lnTo>
                    <a:pt x="143" y="36"/>
                  </a:lnTo>
                  <a:close/>
                  <a:moveTo>
                    <a:pt x="110" y="261"/>
                  </a:moveTo>
                  <a:lnTo>
                    <a:pt x="116" y="250"/>
                  </a:lnTo>
                  <a:lnTo>
                    <a:pt x="120" y="237"/>
                  </a:lnTo>
                  <a:lnTo>
                    <a:pt x="124" y="225"/>
                  </a:lnTo>
                  <a:lnTo>
                    <a:pt x="126" y="212"/>
                  </a:lnTo>
                  <a:lnTo>
                    <a:pt x="129" y="200"/>
                  </a:lnTo>
                  <a:lnTo>
                    <a:pt x="131" y="186"/>
                  </a:lnTo>
                  <a:lnTo>
                    <a:pt x="134" y="174"/>
                  </a:lnTo>
                  <a:lnTo>
                    <a:pt x="139" y="162"/>
                  </a:lnTo>
                  <a:lnTo>
                    <a:pt x="144" y="151"/>
                  </a:lnTo>
                  <a:lnTo>
                    <a:pt x="151" y="139"/>
                  </a:lnTo>
                  <a:lnTo>
                    <a:pt x="149" y="112"/>
                  </a:lnTo>
                  <a:lnTo>
                    <a:pt x="151" y="128"/>
                  </a:lnTo>
                  <a:lnTo>
                    <a:pt x="151" y="143"/>
                  </a:lnTo>
                  <a:lnTo>
                    <a:pt x="150" y="159"/>
                  </a:lnTo>
                  <a:lnTo>
                    <a:pt x="147" y="175"/>
                  </a:lnTo>
                  <a:lnTo>
                    <a:pt x="144" y="190"/>
                  </a:lnTo>
                  <a:lnTo>
                    <a:pt x="138" y="205"/>
                  </a:lnTo>
                  <a:lnTo>
                    <a:pt x="133" y="220"/>
                  </a:lnTo>
                  <a:lnTo>
                    <a:pt x="125" y="235"/>
                  </a:lnTo>
                  <a:lnTo>
                    <a:pt x="118" y="248"/>
                  </a:lnTo>
                  <a:lnTo>
                    <a:pt x="110" y="261"/>
                  </a:lnTo>
                  <a:close/>
                  <a:moveTo>
                    <a:pt x="191" y="175"/>
                  </a:moveTo>
                  <a:lnTo>
                    <a:pt x="183" y="185"/>
                  </a:lnTo>
                  <a:lnTo>
                    <a:pt x="177" y="195"/>
                  </a:lnTo>
                  <a:lnTo>
                    <a:pt x="173" y="207"/>
                  </a:lnTo>
                  <a:lnTo>
                    <a:pt x="170" y="220"/>
                  </a:lnTo>
                  <a:lnTo>
                    <a:pt x="167" y="232"/>
                  </a:lnTo>
                  <a:lnTo>
                    <a:pt x="164" y="245"/>
                  </a:lnTo>
                  <a:lnTo>
                    <a:pt x="159" y="256"/>
                  </a:lnTo>
                  <a:lnTo>
                    <a:pt x="152" y="267"/>
                  </a:lnTo>
                  <a:lnTo>
                    <a:pt x="144" y="275"/>
                  </a:lnTo>
                  <a:lnTo>
                    <a:pt x="131" y="282"/>
                  </a:lnTo>
                  <a:lnTo>
                    <a:pt x="143" y="271"/>
                  </a:lnTo>
                  <a:lnTo>
                    <a:pt x="150" y="258"/>
                  </a:lnTo>
                  <a:lnTo>
                    <a:pt x="156" y="245"/>
                  </a:lnTo>
                  <a:lnTo>
                    <a:pt x="161" y="231"/>
                  </a:lnTo>
                  <a:lnTo>
                    <a:pt x="165" y="216"/>
                  </a:lnTo>
                  <a:lnTo>
                    <a:pt x="167" y="201"/>
                  </a:lnTo>
                  <a:lnTo>
                    <a:pt x="171" y="186"/>
                  </a:lnTo>
                  <a:lnTo>
                    <a:pt x="176" y="172"/>
                  </a:lnTo>
                  <a:lnTo>
                    <a:pt x="182" y="158"/>
                  </a:lnTo>
                  <a:lnTo>
                    <a:pt x="191" y="146"/>
                  </a:lnTo>
                  <a:lnTo>
                    <a:pt x="186" y="122"/>
                  </a:lnTo>
                  <a:lnTo>
                    <a:pt x="185" y="122"/>
                  </a:lnTo>
                  <a:lnTo>
                    <a:pt x="185" y="121"/>
                  </a:lnTo>
                  <a:lnTo>
                    <a:pt x="185" y="120"/>
                  </a:lnTo>
                  <a:lnTo>
                    <a:pt x="185" y="118"/>
                  </a:lnTo>
                  <a:lnTo>
                    <a:pt x="186" y="122"/>
                  </a:lnTo>
                  <a:lnTo>
                    <a:pt x="186" y="123"/>
                  </a:lnTo>
                  <a:lnTo>
                    <a:pt x="187" y="123"/>
                  </a:lnTo>
                  <a:lnTo>
                    <a:pt x="187" y="125"/>
                  </a:lnTo>
                  <a:lnTo>
                    <a:pt x="190" y="121"/>
                  </a:lnTo>
                  <a:lnTo>
                    <a:pt x="190" y="120"/>
                  </a:lnTo>
                  <a:lnTo>
                    <a:pt x="190" y="118"/>
                  </a:lnTo>
                  <a:lnTo>
                    <a:pt x="191" y="117"/>
                  </a:lnTo>
                  <a:lnTo>
                    <a:pt x="191" y="116"/>
                  </a:lnTo>
                  <a:lnTo>
                    <a:pt x="192" y="115"/>
                  </a:lnTo>
                  <a:lnTo>
                    <a:pt x="192" y="113"/>
                  </a:lnTo>
                  <a:lnTo>
                    <a:pt x="193" y="112"/>
                  </a:lnTo>
                  <a:lnTo>
                    <a:pt x="195" y="111"/>
                  </a:lnTo>
                  <a:lnTo>
                    <a:pt x="196" y="110"/>
                  </a:lnTo>
                  <a:lnTo>
                    <a:pt x="190" y="121"/>
                  </a:lnTo>
                  <a:lnTo>
                    <a:pt x="190" y="126"/>
                  </a:lnTo>
                  <a:lnTo>
                    <a:pt x="190" y="132"/>
                  </a:lnTo>
                  <a:lnTo>
                    <a:pt x="192" y="138"/>
                  </a:lnTo>
                  <a:lnTo>
                    <a:pt x="195" y="143"/>
                  </a:lnTo>
                  <a:lnTo>
                    <a:pt x="197" y="149"/>
                  </a:lnTo>
                  <a:lnTo>
                    <a:pt x="200" y="154"/>
                  </a:lnTo>
                  <a:lnTo>
                    <a:pt x="201" y="159"/>
                  </a:lnTo>
                  <a:lnTo>
                    <a:pt x="200" y="165"/>
                  </a:lnTo>
                  <a:lnTo>
                    <a:pt x="197" y="170"/>
                  </a:lnTo>
                  <a:lnTo>
                    <a:pt x="191" y="175"/>
                  </a:lnTo>
                  <a:close/>
                </a:path>
              </a:pathLst>
            </a:custGeom>
            <a:solidFill>
              <a:srgbClr val="FFE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73" name="Freeform 321"/>
            <p:cNvSpPr>
              <a:spLocks/>
            </p:cNvSpPr>
            <p:nvPr/>
          </p:nvSpPr>
          <p:spPr bwMode="auto">
            <a:xfrm>
              <a:off x="2365" y="2089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74" name="Freeform 322"/>
            <p:cNvSpPr>
              <a:spLocks/>
            </p:cNvSpPr>
            <p:nvPr/>
          </p:nvSpPr>
          <p:spPr bwMode="auto">
            <a:xfrm>
              <a:off x="2365" y="2109"/>
              <a:ext cx="1" cy="2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1 h 4"/>
                <a:gd name="T4" fmla="*/ 0 w 1"/>
                <a:gd name="T5" fmla="*/ 2 h 4"/>
                <a:gd name="T6" fmla="*/ 0 w 1"/>
                <a:gd name="T7" fmla="*/ 2 h 4"/>
                <a:gd name="T8" fmla="*/ 0 w 1"/>
                <a:gd name="T9" fmla="*/ 2 h 4"/>
                <a:gd name="T10" fmla="*/ 0 w 1"/>
                <a:gd name="T11" fmla="*/ 2 h 4"/>
                <a:gd name="T12" fmla="*/ 0 w 1"/>
                <a:gd name="T13" fmla="*/ 2 h 4"/>
                <a:gd name="T14" fmla="*/ 0 w 1"/>
                <a:gd name="T15" fmla="*/ 2 h 4"/>
                <a:gd name="T16" fmla="*/ 0 w 1"/>
                <a:gd name="T17" fmla="*/ 1 h 4"/>
                <a:gd name="T18" fmla="*/ 0 w 1"/>
                <a:gd name="T19" fmla="*/ 1 h 4"/>
                <a:gd name="T20" fmla="*/ 0 w 1"/>
                <a:gd name="T21" fmla="*/ 0 h 4"/>
                <a:gd name="T22" fmla="*/ 0 w 1"/>
                <a:gd name="T23" fmla="*/ 0 h 4"/>
                <a:gd name="T24" fmla="*/ 0 w 1"/>
                <a:gd name="T25" fmla="*/ 0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75" name="Freeform 323"/>
            <p:cNvSpPr>
              <a:spLocks/>
            </p:cNvSpPr>
            <p:nvPr/>
          </p:nvSpPr>
          <p:spPr bwMode="auto">
            <a:xfrm>
              <a:off x="2368" y="2081"/>
              <a:ext cx="2" cy="4"/>
            </a:xfrm>
            <a:custGeom>
              <a:avLst/>
              <a:gdLst>
                <a:gd name="T0" fmla="*/ 1 w 4"/>
                <a:gd name="T1" fmla="*/ 2 h 8"/>
                <a:gd name="T2" fmla="*/ 0 w 4"/>
                <a:gd name="T3" fmla="*/ 0 h 8"/>
                <a:gd name="T4" fmla="*/ 2 w 4"/>
                <a:gd name="T5" fmla="*/ 4 h 8"/>
                <a:gd name="T6" fmla="*/ 2 w 4"/>
                <a:gd name="T7" fmla="*/ 4 h 8"/>
                <a:gd name="T8" fmla="*/ 2 w 4"/>
                <a:gd name="T9" fmla="*/ 4 h 8"/>
                <a:gd name="T10" fmla="*/ 2 w 4"/>
                <a:gd name="T11" fmla="*/ 4 h 8"/>
                <a:gd name="T12" fmla="*/ 2 w 4"/>
                <a:gd name="T13" fmla="*/ 3 h 8"/>
                <a:gd name="T14" fmla="*/ 2 w 4"/>
                <a:gd name="T15" fmla="*/ 3 h 8"/>
                <a:gd name="T16" fmla="*/ 2 w 4"/>
                <a:gd name="T17" fmla="*/ 3 h 8"/>
                <a:gd name="T18" fmla="*/ 1 w 4"/>
                <a:gd name="T19" fmla="*/ 2 h 8"/>
                <a:gd name="T20" fmla="*/ 1 w 4"/>
                <a:gd name="T21" fmla="*/ 2 h 8"/>
                <a:gd name="T22" fmla="*/ 1 w 4"/>
                <a:gd name="T23" fmla="*/ 2 h 8"/>
                <a:gd name="T24" fmla="*/ 1 w 4"/>
                <a:gd name="T25" fmla="*/ 2 h 8"/>
                <a:gd name="T26" fmla="*/ 1 w 4"/>
                <a:gd name="T27" fmla="*/ 2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" h="8">
                  <a:moveTo>
                    <a:pt x="2" y="3"/>
                  </a:moveTo>
                  <a:lnTo>
                    <a:pt x="0" y="0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5"/>
                  </a:lnTo>
                  <a:lnTo>
                    <a:pt x="2" y="4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76" name="Freeform 324"/>
            <p:cNvSpPr>
              <a:spLocks noEditPoints="1"/>
            </p:cNvSpPr>
            <p:nvPr/>
          </p:nvSpPr>
          <p:spPr bwMode="auto">
            <a:xfrm>
              <a:off x="2364" y="1957"/>
              <a:ext cx="11" cy="126"/>
            </a:xfrm>
            <a:custGeom>
              <a:avLst/>
              <a:gdLst>
                <a:gd name="T0" fmla="*/ 2 w 21"/>
                <a:gd name="T1" fmla="*/ 94 h 251"/>
                <a:gd name="T2" fmla="*/ 1 w 21"/>
                <a:gd name="T3" fmla="*/ 94 h 251"/>
                <a:gd name="T4" fmla="*/ 1 w 21"/>
                <a:gd name="T5" fmla="*/ 93 h 251"/>
                <a:gd name="T6" fmla="*/ 1 w 21"/>
                <a:gd name="T7" fmla="*/ 93 h 251"/>
                <a:gd name="T8" fmla="*/ 1 w 21"/>
                <a:gd name="T9" fmla="*/ 92 h 251"/>
                <a:gd name="T10" fmla="*/ 1 w 21"/>
                <a:gd name="T11" fmla="*/ 94 h 251"/>
                <a:gd name="T12" fmla="*/ 1 w 21"/>
                <a:gd name="T13" fmla="*/ 100 h 251"/>
                <a:gd name="T14" fmla="*/ 0 w 21"/>
                <a:gd name="T15" fmla="*/ 106 h 251"/>
                <a:gd name="T16" fmla="*/ 1 w 21"/>
                <a:gd name="T17" fmla="*/ 112 h 251"/>
                <a:gd name="T18" fmla="*/ 2 w 21"/>
                <a:gd name="T19" fmla="*/ 118 h 251"/>
                <a:gd name="T20" fmla="*/ 4 w 21"/>
                <a:gd name="T21" fmla="*/ 117 h 251"/>
                <a:gd name="T22" fmla="*/ 6 w 21"/>
                <a:gd name="T23" fmla="*/ 118 h 251"/>
                <a:gd name="T24" fmla="*/ 6 w 21"/>
                <a:gd name="T25" fmla="*/ 120 h 251"/>
                <a:gd name="T26" fmla="*/ 7 w 21"/>
                <a:gd name="T27" fmla="*/ 122 h 251"/>
                <a:gd name="T28" fmla="*/ 9 w 21"/>
                <a:gd name="T29" fmla="*/ 123 h 251"/>
                <a:gd name="T30" fmla="*/ 10 w 21"/>
                <a:gd name="T31" fmla="*/ 125 h 251"/>
                <a:gd name="T32" fmla="*/ 10 w 21"/>
                <a:gd name="T33" fmla="*/ 113 h 251"/>
                <a:gd name="T34" fmla="*/ 9 w 21"/>
                <a:gd name="T35" fmla="*/ 87 h 251"/>
                <a:gd name="T36" fmla="*/ 7 w 21"/>
                <a:gd name="T37" fmla="*/ 62 h 251"/>
                <a:gd name="T38" fmla="*/ 6 w 21"/>
                <a:gd name="T39" fmla="*/ 37 h 251"/>
                <a:gd name="T40" fmla="*/ 2 w 21"/>
                <a:gd name="T41" fmla="*/ 13 h 251"/>
                <a:gd name="T42" fmla="*/ 1 w 21"/>
                <a:gd name="T43" fmla="*/ 10 h 251"/>
                <a:gd name="T44" fmla="*/ 3 w 21"/>
                <a:gd name="T45" fmla="*/ 29 h 251"/>
                <a:gd name="T46" fmla="*/ 4 w 21"/>
                <a:gd name="T47" fmla="*/ 47 h 251"/>
                <a:gd name="T48" fmla="*/ 4 w 21"/>
                <a:gd name="T49" fmla="*/ 66 h 251"/>
                <a:gd name="T50" fmla="*/ 3 w 21"/>
                <a:gd name="T51" fmla="*/ 84 h 251"/>
                <a:gd name="T52" fmla="*/ 2 w 21"/>
                <a:gd name="T53" fmla="*/ 94 h 251"/>
                <a:gd name="T54" fmla="*/ 5 w 21"/>
                <a:gd name="T55" fmla="*/ 107 h 251"/>
                <a:gd name="T56" fmla="*/ 6 w 21"/>
                <a:gd name="T57" fmla="*/ 102 h 251"/>
                <a:gd name="T58" fmla="*/ 5 w 21"/>
                <a:gd name="T59" fmla="*/ 102 h 251"/>
                <a:gd name="T60" fmla="*/ 5 w 21"/>
                <a:gd name="T61" fmla="*/ 104 h 251"/>
                <a:gd name="T62" fmla="*/ 5 w 21"/>
                <a:gd name="T63" fmla="*/ 105 h 251"/>
                <a:gd name="T64" fmla="*/ 5 w 21"/>
                <a:gd name="T65" fmla="*/ 106 h 251"/>
                <a:gd name="T66" fmla="*/ 5 w 21"/>
                <a:gd name="T67" fmla="*/ 107 h 251"/>
                <a:gd name="T68" fmla="*/ 5 w 21"/>
                <a:gd name="T69" fmla="*/ 107 h 25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1" h="251">
                  <a:moveTo>
                    <a:pt x="3" y="187"/>
                  </a:moveTo>
                  <a:lnTo>
                    <a:pt x="3" y="188"/>
                  </a:lnTo>
                  <a:lnTo>
                    <a:pt x="3" y="187"/>
                  </a:lnTo>
                  <a:lnTo>
                    <a:pt x="2" y="187"/>
                  </a:lnTo>
                  <a:lnTo>
                    <a:pt x="2" y="186"/>
                  </a:lnTo>
                  <a:lnTo>
                    <a:pt x="1" y="186"/>
                  </a:lnTo>
                  <a:lnTo>
                    <a:pt x="1" y="184"/>
                  </a:lnTo>
                  <a:lnTo>
                    <a:pt x="1" y="188"/>
                  </a:lnTo>
                  <a:lnTo>
                    <a:pt x="1" y="193"/>
                  </a:lnTo>
                  <a:lnTo>
                    <a:pt x="1" y="199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1" y="218"/>
                  </a:lnTo>
                  <a:lnTo>
                    <a:pt x="1" y="224"/>
                  </a:lnTo>
                  <a:lnTo>
                    <a:pt x="2" y="230"/>
                  </a:lnTo>
                  <a:lnTo>
                    <a:pt x="4" y="236"/>
                  </a:lnTo>
                  <a:lnTo>
                    <a:pt x="7" y="241"/>
                  </a:lnTo>
                  <a:lnTo>
                    <a:pt x="7" y="233"/>
                  </a:lnTo>
                  <a:lnTo>
                    <a:pt x="12" y="233"/>
                  </a:lnTo>
                  <a:lnTo>
                    <a:pt x="12" y="235"/>
                  </a:lnTo>
                  <a:lnTo>
                    <a:pt x="12" y="237"/>
                  </a:lnTo>
                  <a:lnTo>
                    <a:pt x="12" y="240"/>
                  </a:lnTo>
                  <a:lnTo>
                    <a:pt x="13" y="241"/>
                  </a:lnTo>
                  <a:lnTo>
                    <a:pt x="14" y="244"/>
                  </a:lnTo>
                  <a:lnTo>
                    <a:pt x="17" y="245"/>
                  </a:lnTo>
                  <a:lnTo>
                    <a:pt x="18" y="246"/>
                  </a:lnTo>
                  <a:lnTo>
                    <a:pt x="19" y="247"/>
                  </a:lnTo>
                  <a:lnTo>
                    <a:pt x="19" y="249"/>
                  </a:lnTo>
                  <a:lnTo>
                    <a:pt x="21" y="251"/>
                  </a:lnTo>
                  <a:lnTo>
                    <a:pt x="19" y="225"/>
                  </a:lnTo>
                  <a:lnTo>
                    <a:pt x="18" y="199"/>
                  </a:lnTo>
                  <a:lnTo>
                    <a:pt x="18" y="174"/>
                  </a:lnTo>
                  <a:lnTo>
                    <a:pt x="16" y="148"/>
                  </a:lnTo>
                  <a:lnTo>
                    <a:pt x="14" y="124"/>
                  </a:lnTo>
                  <a:lnTo>
                    <a:pt x="13" y="99"/>
                  </a:lnTo>
                  <a:lnTo>
                    <a:pt x="11" y="74"/>
                  </a:lnTo>
                  <a:lnTo>
                    <a:pt x="8" y="49"/>
                  </a:lnTo>
                  <a:lnTo>
                    <a:pt x="4" y="25"/>
                  </a:lnTo>
                  <a:lnTo>
                    <a:pt x="1" y="0"/>
                  </a:lnTo>
                  <a:lnTo>
                    <a:pt x="2" y="19"/>
                  </a:lnTo>
                  <a:lnTo>
                    <a:pt x="4" y="38"/>
                  </a:lnTo>
                  <a:lnTo>
                    <a:pt x="6" y="57"/>
                  </a:lnTo>
                  <a:lnTo>
                    <a:pt x="7" y="75"/>
                  </a:lnTo>
                  <a:lnTo>
                    <a:pt x="8" y="94"/>
                  </a:lnTo>
                  <a:lnTo>
                    <a:pt x="9" y="113"/>
                  </a:lnTo>
                  <a:lnTo>
                    <a:pt x="8" y="131"/>
                  </a:lnTo>
                  <a:lnTo>
                    <a:pt x="8" y="150"/>
                  </a:lnTo>
                  <a:lnTo>
                    <a:pt x="6" y="168"/>
                  </a:lnTo>
                  <a:lnTo>
                    <a:pt x="3" y="188"/>
                  </a:lnTo>
                  <a:lnTo>
                    <a:pt x="3" y="187"/>
                  </a:lnTo>
                  <a:close/>
                  <a:moveTo>
                    <a:pt x="9" y="214"/>
                  </a:moveTo>
                  <a:lnTo>
                    <a:pt x="7" y="203"/>
                  </a:lnTo>
                  <a:lnTo>
                    <a:pt x="12" y="203"/>
                  </a:lnTo>
                  <a:lnTo>
                    <a:pt x="11" y="203"/>
                  </a:lnTo>
                  <a:lnTo>
                    <a:pt x="9" y="204"/>
                  </a:lnTo>
                  <a:lnTo>
                    <a:pt x="9" y="205"/>
                  </a:lnTo>
                  <a:lnTo>
                    <a:pt x="9" y="207"/>
                  </a:lnTo>
                  <a:lnTo>
                    <a:pt x="9" y="208"/>
                  </a:lnTo>
                  <a:lnTo>
                    <a:pt x="9" y="209"/>
                  </a:lnTo>
                  <a:lnTo>
                    <a:pt x="9" y="210"/>
                  </a:lnTo>
                  <a:lnTo>
                    <a:pt x="9" y="211"/>
                  </a:lnTo>
                  <a:lnTo>
                    <a:pt x="9" y="213"/>
                  </a:lnTo>
                  <a:lnTo>
                    <a:pt x="9" y="2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77" name="Freeform 325"/>
            <p:cNvSpPr>
              <a:spLocks/>
            </p:cNvSpPr>
            <p:nvPr/>
          </p:nvSpPr>
          <p:spPr bwMode="auto">
            <a:xfrm>
              <a:off x="2372" y="2113"/>
              <a:ext cx="1" cy="1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1 w 2"/>
                <a:gd name="T9" fmla="*/ 1 h 1"/>
                <a:gd name="T10" fmla="*/ 1 w 2"/>
                <a:gd name="T11" fmla="*/ 1 h 1"/>
                <a:gd name="T12" fmla="*/ 1 w 2"/>
                <a:gd name="T13" fmla="*/ 1 h 1"/>
                <a:gd name="T14" fmla="*/ 1 w 2"/>
                <a:gd name="T15" fmla="*/ 0 h 1"/>
                <a:gd name="T16" fmla="*/ 1 w 2"/>
                <a:gd name="T17" fmla="*/ 0 h 1"/>
                <a:gd name="T18" fmla="*/ 1 w 2"/>
                <a:gd name="T19" fmla="*/ 0 h 1"/>
                <a:gd name="T20" fmla="*/ 1 w 2"/>
                <a:gd name="T21" fmla="*/ 0 h 1"/>
                <a:gd name="T22" fmla="*/ 1 w 2"/>
                <a:gd name="T23" fmla="*/ 0 h 1"/>
                <a:gd name="T24" fmla="*/ 1 w 2"/>
                <a:gd name="T25" fmla="*/ 0 h 1"/>
                <a:gd name="T26" fmla="*/ 1 w 2"/>
                <a:gd name="T27" fmla="*/ 0 h 1"/>
                <a:gd name="T28" fmla="*/ 1 w 2"/>
                <a:gd name="T29" fmla="*/ 0 h 1"/>
                <a:gd name="T30" fmla="*/ 1 w 2"/>
                <a:gd name="T31" fmla="*/ 1 h 1"/>
                <a:gd name="T32" fmla="*/ 1 w 2"/>
                <a:gd name="T33" fmla="*/ 1 h 1"/>
                <a:gd name="T34" fmla="*/ 1 w 2"/>
                <a:gd name="T35" fmla="*/ 1 h 1"/>
                <a:gd name="T36" fmla="*/ 1 w 2"/>
                <a:gd name="T37" fmla="*/ 1 h 1"/>
                <a:gd name="T38" fmla="*/ 1 w 2"/>
                <a:gd name="T39" fmla="*/ 1 h 1"/>
                <a:gd name="T40" fmla="*/ 1 w 2"/>
                <a:gd name="T41" fmla="*/ 1 h 1"/>
                <a:gd name="T42" fmla="*/ 1 w 2"/>
                <a:gd name="T43" fmla="*/ 1 h 1"/>
                <a:gd name="T44" fmla="*/ 1 w 2"/>
                <a:gd name="T45" fmla="*/ 1 h 1"/>
                <a:gd name="T46" fmla="*/ 0 w 2"/>
                <a:gd name="T47" fmla="*/ 1 h 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78" name="Freeform 326"/>
            <p:cNvSpPr>
              <a:spLocks/>
            </p:cNvSpPr>
            <p:nvPr/>
          </p:nvSpPr>
          <p:spPr bwMode="auto">
            <a:xfrm>
              <a:off x="2365" y="2103"/>
              <a:ext cx="10" cy="10"/>
            </a:xfrm>
            <a:custGeom>
              <a:avLst/>
              <a:gdLst>
                <a:gd name="T0" fmla="*/ 4 w 21"/>
                <a:gd name="T1" fmla="*/ 10 h 20"/>
                <a:gd name="T2" fmla="*/ 7 w 21"/>
                <a:gd name="T3" fmla="*/ 10 h 20"/>
                <a:gd name="T4" fmla="*/ 7 w 21"/>
                <a:gd name="T5" fmla="*/ 9 h 20"/>
                <a:gd name="T6" fmla="*/ 7 w 21"/>
                <a:gd name="T7" fmla="*/ 9 h 20"/>
                <a:gd name="T8" fmla="*/ 7 w 21"/>
                <a:gd name="T9" fmla="*/ 8 h 20"/>
                <a:gd name="T10" fmla="*/ 7 w 21"/>
                <a:gd name="T11" fmla="*/ 8 h 20"/>
                <a:gd name="T12" fmla="*/ 7 w 21"/>
                <a:gd name="T13" fmla="*/ 7 h 20"/>
                <a:gd name="T14" fmla="*/ 8 w 21"/>
                <a:gd name="T15" fmla="*/ 6 h 20"/>
                <a:gd name="T16" fmla="*/ 8 w 21"/>
                <a:gd name="T17" fmla="*/ 6 h 20"/>
                <a:gd name="T18" fmla="*/ 8 w 21"/>
                <a:gd name="T19" fmla="*/ 6 h 20"/>
                <a:gd name="T20" fmla="*/ 8 w 21"/>
                <a:gd name="T21" fmla="*/ 5 h 20"/>
                <a:gd name="T22" fmla="*/ 8 w 21"/>
                <a:gd name="T23" fmla="*/ 5 h 20"/>
                <a:gd name="T24" fmla="*/ 10 w 21"/>
                <a:gd name="T25" fmla="*/ 6 h 20"/>
                <a:gd name="T26" fmla="*/ 10 w 21"/>
                <a:gd name="T27" fmla="*/ 5 h 20"/>
                <a:gd name="T28" fmla="*/ 10 w 21"/>
                <a:gd name="T29" fmla="*/ 5 h 20"/>
                <a:gd name="T30" fmla="*/ 10 w 21"/>
                <a:gd name="T31" fmla="*/ 5 h 20"/>
                <a:gd name="T32" fmla="*/ 10 w 21"/>
                <a:gd name="T33" fmla="*/ 4 h 20"/>
                <a:gd name="T34" fmla="*/ 10 w 21"/>
                <a:gd name="T35" fmla="*/ 3 h 20"/>
                <a:gd name="T36" fmla="*/ 10 w 21"/>
                <a:gd name="T37" fmla="*/ 3 h 20"/>
                <a:gd name="T38" fmla="*/ 10 w 21"/>
                <a:gd name="T39" fmla="*/ 3 h 20"/>
                <a:gd name="T40" fmla="*/ 10 w 21"/>
                <a:gd name="T41" fmla="*/ 2 h 20"/>
                <a:gd name="T42" fmla="*/ 10 w 21"/>
                <a:gd name="T43" fmla="*/ 1 h 20"/>
                <a:gd name="T44" fmla="*/ 10 w 21"/>
                <a:gd name="T45" fmla="*/ 1 h 20"/>
                <a:gd name="T46" fmla="*/ 10 w 21"/>
                <a:gd name="T47" fmla="*/ 2 h 20"/>
                <a:gd name="T48" fmla="*/ 9 w 21"/>
                <a:gd name="T49" fmla="*/ 2 h 20"/>
                <a:gd name="T50" fmla="*/ 8 w 21"/>
                <a:gd name="T51" fmla="*/ 3 h 20"/>
                <a:gd name="T52" fmla="*/ 8 w 21"/>
                <a:gd name="T53" fmla="*/ 3 h 20"/>
                <a:gd name="T54" fmla="*/ 7 w 21"/>
                <a:gd name="T55" fmla="*/ 3 h 20"/>
                <a:gd name="T56" fmla="*/ 6 w 21"/>
                <a:gd name="T57" fmla="*/ 3 h 20"/>
                <a:gd name="T58" fmla="*/ 6 w 21"/>
                <a:gd name="T59" fmla="*/ 4 h 20"/>
                <a:gd name="T60" fmla="*/ 6 w 21"/>
                <a:gd name="T61" fmla="*/ 4 h 20"/>
                <a:gd name="T62" fmla="*/ 5 w 21"/>
                <a:gd name="T63" fmla="*/ 5 h 20"/>
                <a:gd name="T64" fmla="*/ 5 w 21"/>
                <a:gd name="T65" fmla="*/ 6 h 20"/>
                <a:gd name="T66" fmla="*/ 1 w 21"/>
                <a:gd name="T67" fmla="*/ 0 h 20"/>
                <a:gd name="T68" fmla="*/ 1 w 21"/>
                <a:gd name="T69" fmla="*/ 0 h 20"/>
                <a:gd name="T70" fmla="*/ 1 w 21"/>
                <a:gd name="T71" fmla="*/ 1 h 20"/>
                <a:gd name="T72" fmla="*/ 0 w 21"/>
                <a:gd name="T73" fmla="*/ 1 h 20"/>
                <a:gd name="T74" fmla="*/ 0 w 21"/>
                <a:gd name="T75" fmla="*/ 2 h 20"/>
                <a:gd name="T76" fmla="*/ 0 w 21"/>
                <a:gd name="T77" fmla="*/ 3 h 20"/>
                <a:gd name="T78" fmla="*/ 0 w 21"/>
                <a:gd name="T79" fmla="*/ 3 h 20"/>
                <a:gd name="T80" fmla="*/ 0 w 21"/>
                <a:gd name="T81" fmla="*/ 4 h 20"/>
                <a:gd name="T82" fmla="*/ 0 w 21"/>
                <a:gd name="T83" fmla="*/ 5 h 20"/>
                <a:gd name="T84" fmla="*/ 0 w 21"/>
                <a:gd name="T85" fmla="*/ 5 h 20"/>
                <a:gd name="T86" fmla="*/ 0 w 21"/>
                <a:gd name="T87" fmla="*/ 6 h 20"/>
                <a:gd name="T88" fmla="*/ 1 w 21"/>
                <a:gd name="T89" fmla="*/ 5 h 20"/>
                <a:gd name="T90" fmla="*/ 1 w 21"/>
                <a:gd name="T91" fmla="*/ 5 h 20"/>
                <a:gd name="T92" fmla="*/ 2 w 21"/>
                <a:gd name="T93" fmla="*/ 6 h 20"/>
                <a:gd name="T94" fmla="*/ 3 w 21"/>
                <a:gd name="T95" fmla="*/ 6 h 20"/>
                <a:gd name="T96" fmla="*/ 3 w 21"/>
                <a:gd name="T97" fmla="*/ 6 h 20"/>
                <a:gd name="T98" fmla="*/ 3 w 21"/>
                <a:gd name="T99" fmla="*/ 7 h 20"/>
                <a:gd name="T100" fmla="*/ 4 w 21"/>
                <a:gd name="T101" fmla="*/ 8 h 20"/>
                <a:gd name="T102" fmla="*/ 4 w 21"/>
                <a:gd name="T103" fmla="*/ 8 h 20"/>
                <a:gd name="T104" fmla="*/ 4 w 21"/>
                <a:gd name="T105" fmla="*/ 9 h 20"/>
                <a:gd name="T106" fmla="*/ 4 w 21"/>
                <a:gd name="T107" fmla="*/ 9 h 20"/>
                <a:gd name="T108" fmla="*/ 4 w 21"/>
                <a:gd name="T109" fmla="*/ 10 h 20"/>
                <a:gd name="T110" fmla="*/ 4 w 21"/>
                <a:gd name="T111" fmla="*/ 10 h 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1" h="20">
                  <a:moveTo>
                    <a:pt x="8" y="20"/>
                  </a:moveTo>
                  <a:lnTo>
                    <a:pt x="15" y="20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5" y="16"/>
                  </a:lnTo>
                  <a:lnTo>
                    <a:pt x="15" y="15"/>
                  </a:lnTo>
                  <a:lnTo>
                    <a:pt x="15" y="14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21" y="11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1" y="5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3" y="6"/>
                  </a:lnTo>
                  <a:lnTo>
                    <a:pt x="12" y="7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79" name="Freeform 327"/>
            <p:cNvSpPr>
              <a:spLocks/>
            </p:cNvSpPr>
            <p:nvPr/>
          </p:nvSpPr>
          <p:spPr bwMode="auto">
            <a:xfrm>
              <a:off x="2375" y="2102"/>
              <a:ext cx="1" cy="3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0 h 6"/>
                <a:gd name="T4" fmla="*/ 0 w 1"/>
                <a:gd name="T5" fmla="*/ 0 h 6"/>
                <a:gd name="T6" fmla="*/ 0 w 1"/>
                <a:gd name="T7" fmla="*/ 1 h 6"/>
                <a:gd name="T8" fmla="*/ 0 w 1"/>
                <a:gd name="T9" fmla="*/ 1 h 6"/>
                <a:gd name="T10" fmla="*/ 0 w 1"/>
                <a:gd name="T11" fmla="*/ 2 h 6"/>
                <a:gd name="T12" fmla="*/ 0 w 1"/>
                <a:gd name="T13" fmla="*/ 2 h 6"/>
                <a:gd name="T14" fmla="*/ 0 w 1"/>
                <a:gd name="T15" fmla="*/ 2 h 6"/>
                <a:gd name="T16" fmla="*/ 0 w 1"/>
                <a:gd name="T17" fmla="*/ 2 h 6"/>
                <a:gd name="T18" fmla="*/ 0 w 1"/>
                <a:gd name="T19" fmla="*/ 3 h 6"/>
                <a:gd name="T20" fmla="*/ 0 w 1"/>
                <a:gd name="T21" fmla="*/ 3 h 6"/>
                <a:gd name="T22" fmla="*/ 0 w 1"/>
                <a:gd name="T23" fmla="*/ 3 h 6"/>
                <a:gd name="T24" fmla="*/ 0 w 1"/>
                <a:gd name="T25" fmla="*/ 3 h 6"/>
                <a:gd name="T26" fmla="*/ 0 w 1"/>
                <a:gd name="T27" fmla="*/ 3 h 6"/>
                <a:gd name="T28" fmla="*/ 0 w 1"/>
                <a:gd name="T29" fmla="*/ 3 h 6"/>
                <a:gd name="T30" fmla="*/ 0 w 1"/>
                <a:gd name="T31" fmla="*/ 2 h 6"/>
                <a:gd name="T32" fmla="*/ 0 w 1"/>
                <a:gd name="T33" fmla="*/ 2 h 6"/>
                <a:gd name="T34" fmla="*/ 0 w 1"/>
                <a:gd name="T35" fmla="*/ 2 h 6"/>
                <a:gd name="T36" fmla="*/ 0 w 1"/>
                <a:gd name="T37" fmla="*/ 2 h 6"/>
                <a:gd name="T38" fmla="*/ 0 w 1"/>
                <a:gd name="T39" fmla="*/ 1 h 6"/>
                <a:gd name="T40" fmla="*/ 0 w 1"/>
                <a:gd name="T41" fmla="*/ 1 h 6"/>
                <a:gd name="T42" fmla="*/ 0 w 1"/>
                <a:gd name="T43" fmla="*/ 0 h 6"/>
                <a:gd name="T44" fmla="*/ 0 w 1"/>
                <a:gd name="T45" fmla="*/ 0 h 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80" name="Freeform 328"/>
            <p:cNvSpPr>
              <a:spLocks/>
            </p:cNvSpPr>
            <p:nvPr/>
          </p:nvSpPr>
          <p:spPr bwMode="auto">
            <a:xfrm>
              <a:off x="2374" y="2082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1 w 2"/>
                <a:gd name="T9" fmla="*/ 1 h 1"/>
                <a:gd name="T10" fmla="*/ 1 w 2"/>
                <a:gd name="T11" fmla="*/ 1 h 1"/>
                <a:gd name="T12" fmla="*/ 1 w 2"/>
                <a:gd name="T13" fmla="*/ 1 h 1"/>
                <a:gd name="T14" fmla="*/ 1 w 2"/>
                <a:gd name="T15" fmla="*/ 1 h 1"/>
                <a:gd name="T16" fmla="*/ 1 w 2"/>
                <a:gd name="T17" fmla="*/ 1 h 1"/>
                <a:gd name="T18" fmla="*/ 1 w 2"/>
                <a:gd name="T19" fmla="*/ 1 h 1"/>
                <a:gd name="T20" fmla="*/ 1 w 2"/>
                <a:gd name="T21" fmla="*/ 1 h 1"/>
                <a:gd name="T22" fmla="*/ 1 w 2"/>
                <a:gd name="T23" fmla="*/ 1 h 1"/>
                <a:gd name="T24" fmla="*/ 1 w 2"/>
                <a:gd name="T25" fmla="*/ 1 h 1"/>
                <a:gd name="T26" fmla="*/ 1 w 2"/>
                <a:gd name="T27" fmla="*/ 1 h 1"/>
                <a:gd name="T28" fmla="*/ 1 w 2"/>
                <a:gd name="T29" fmla="*/ 1 h 1"/>
                <a:gd name="T30" fmla="*/ 1 w 2"/>
                <a:gd name="T31" fmla="*/ 1 h 1"/>
                <a:gd name="T32" fmla="*/ 1 w 2"/>
                <a:gd name="T33" fmla="*/ 1 h 1"/>
                <a:gd name="T34" fmla="*/ 1 w 2"/>
                <a:gd name="T35" fmla="*/ 1 h 1"/>
                <a:gd name="T36" fmla="*/ 1 w 2"/>
                <a:gd name="T37" fmla="*/ 1 h 1"/>
                <a:gd name="T38" fmla="*/ 1 w 2"/>
                <a:gd name="T39" fmla="*/ 1 h 1"/>
                <a:gd name="T40" fmla="*/ 1 w 2"/>
                <a:gd name="T41" fmla="*/ 1 h 1"/>
                <a:gd name="T42" fmla="*/ 1 w 2"/>
                <a:gd name="T43" fmla="*/ 1 h 1"/>
                <a:gd name="T44" fmla="*/ 0 w 2"/>
                <a:gd name="T45" fmla="*/ 0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81" name="Freeform 329"/>
            <p:cNvSpPr>
              <a:spLocks/>
            </p:cNvSpPr>
            <p:nvPr/>
          </p:nvSpPr>
          <p:spPr bwMode="auto">
            <a:xfrm>
              <a:off x="2370" y="2114"/>
              <a:ext cx="2" cy="12"/>
            </a:xfrm>
            <a:custGeom>
              <a:avLst/>
              <a:gdLst>
                <a:gd name="T0" fmla="*/ 0 w 4"/>
                <a:gd name="T1" fmla="*/ 11 h 23"/>
                <a:gd name="T2" fmla="*/ 0 w 4"/>
                <a:gd name="T3" fmla="*/ 12 h 23"/>
                <a:gd name="T4" fmla="*/ 1 w 4"/>
                <a:gd name="T5" fmla="*/ 12 h 23"/>
                <a:gd name="T6" fmla="*/ 1 w 4"/>
                <a:gd name="T7" fmla="*/ 12 h 23"/>
                <a:gd name="T8" fmla="*/ 1 w 4"/>
                <a:gd name="T9" fmla="*/ 12 h 23"/>
                <a:gd name="T10" fmla="*/ 1 w 4"/>
                <a:gd name="T11" fmla="*/ 12 h 23"/>
                <a:gd name="T12" fmla="*/ 1 w 4"/>
                <a:gd name="T13" fmla="*/ 12 h 23"/>
                <a:gd name="T14" fmla="*/ 1 w 4"/>
                <a:gd name="T15" fmla="*/ 12 h 23"/>
                <a:gd name="T16" fmla="*/ 1 w 4"/>
                <a:gd name="T17" fmla="*/ 12 h 23"/>
                <a:gd name="T18" fmla="*/ 2 w 4"/>
                <a:gd name="T19" fmla="*/ 12 h 23"/>
                <a:gd name="T20" fmla="*/ 2 w 4"/>
                <a:gd name="T21" fmla="*/ 12 h 23"/>
                <a:gd name="T22" fmla="*/ 2 w 4"/>
                <a:gd name="T23" fmla="*/ 11 h 23"/>
                <a:gd name="T24" fmla="*/ 2 w 4"/>
                <a:gd name="T25" fmla="*/ 9 h 23"/>
                <a:gd name="T26" fmla="*/ 2 w 4"/>
                <a:gd name="T27" fmla="*/ 8 h 23"/>
                <a:gd name="T28" fmla="*/ 2 w 4"/>
                <a:gd name="T29" fmla="*/ 8 h 23"/>
                <a:gd name="T30" fmla="*/ 2 w 4"/>
                <a:gd name="T31" fmla="*/ 6 h 23"/>
                <a:gd name="T32" fmla="*/ 2 w 4"/>
                <a:gd name="T33" fmla="*/ 5 h 23"/>
                <a:gd name="T34" fmla="*/ 2 w 4"/>
                <a:gd name="T35" fmla="*/ 4 h 23"/>
                <a:gd name="T36" fmla="*/ 2 w 4"/>
                <a:gd name="T37" fmla="*/ 3 h 23"/>
                <a:gd name="T38" fmla="*/ 2 w 4"/>
                <a:gd name="T39" fmla="*/ 1 h 23"/>
                <a:gd name="T40" fmla="*/ 2 w 4"/>
                <a:gd name="T41" fmla="*/ 0 h 23"/>
                <a:gd name="T42" fmla="*/ 2 w 4"/>
                <a:gd name="T43" fmla="*/ 1 h 23"/>
                <a:gd name="T44" fmla="*/ 2 w 4"/>
                <a:gd name="T45" fmla="*/ 3 h 23"/>
                <a:gd name="T46" fmla="*/ 2 w 4"/>
                <a:gd name="T47" fmla="*/ 4 h 23"/>
                <a:gd name="T48" fmla="*/ 2 w 4"/>
                <a:gd name="T49" fmla="*/ 5 h 23"/>
                <a:gd name="T50" fmla="*/ 2 w 4"/>
                <a:gd name="T51" fmla="*/ 6 h 23"/>
                <a:gd name="T52" fmla="*/ 2 w 4"/>
                <a:gd name="T53" fmla="*/ 8 h 23"/>
                <a:gd name="T54" fmla="*/ 1 w 4"/>
                <a:gd name="T55" fmla="*/ 9 h 23"/>
                <a:gd name="T56" fmla="*/ 1 w 4"/>
                <a:gd name="T57" fmla="*/ 10 h 23"/>
                <a:gd name="T58" fmla="*/ 1 w 4"/>
                <a:gd name="T59" fmla="*/ 11 h 23"/>
                <a:gd name="T60" fmla="*/ 0 w 4"/>
                <a:gd name="T61" fmla="*/ 12 h 23"/>
                <a:gd name="T62" fmla="*/ 0 w 4"/>
                <a:gd name="T63" fmla="*/ 12 h 23"/>
                <a:gd name="T64" fmla="*/ 0 w 4"/>
                <a:gd name="T65" fmla="*/ 11 h 2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" h="23">
                  <a:moveTo>
                    <a:pt x="0" y="22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7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5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82" name="Freeform 330"/>
            <p:cNvSpPr>
              <a:spLocks/>
            </p:cNvSpPr>
            <p:nvPr/>
          </p:nvSpPr>
          <p:spPr bwMode="auto">
            <a:xfrm>
              <a:off x="2365" y="2048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0 h 2"/>
                <a:gd name="T16" fmla="*/ 0 w 1"/>
                <a:gd name="T17" fmla="*/ 0 h 2"/>
                <a:gd name="T18" fmla="*/ 0 w 1"/>
                <a:gd name="T19" fmla="*/ 0 h 2"/>
                <a:gd name="T20" fmla="*/ 0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1 h 2"/>
                <a:gd name="T28" fmla="*/ 0 w 1"/>
                <a:gd name="T29" fmla="*/ 1 h 2"/>
                <a:gd name="T30" fmla="*/ 0 w 1"/>
                <a:gd name="T31" fmla="*/ 1 h 2"/>
                <a:gd name="T32" fmla="*/ 0 w 1"/>
                <a:gd name="T33" fmla="*/ 1 h 2"/>
                <a:gd name="T34" fmla="*/ 0 w 1"/>
                <a:gd name="T35" fmla="*/ 1 h 2"/>
                <a:gd name="T36" fmla="*/ 0 w 1"/>
                <a:gd name="T37" fmla="*/ 2 h 2"/>
                <a:gd name="T38" fmla="*/ 0 w 1"/>
                <a:gd name="T39" fmla="*/ 2 h 2"/>
                <a:gd name="T40" fmla="*/ 0 w 1"/>
                <a:gd name="T41" fmla="*/ 2 h 2"/>
                <a:gd name="T42" fmla="*/ 0 w 1"/>
                <a:gd name="T43" fmla="*/ 2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83" name="Freeform 331"/>
            <p:cNvSpPr>
              <a:spLocks/>
            </p:cNvSpPr>
            <p:nvPr/>
          </p:nvSpPr>
          <p:spPr bwMode="auto">
            <a:xfrm>
              <a:off x="2368" y="2124"/>
              <a:ext cx="2" cy="2"/>
            </a:xfrm>
            <a:custGeom>
              <a:avLst/>
              <a:gdLst>
                <a:gd name="T0" fmla="*/ 2 w 5"/>
                <a:gd name="T1" fmla="*/ 1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1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1 w 5"/>
                <a:gd name="T15" fmla="*/ 1 h 3"/>
                <a:gd name="T16" fmla="*/ 1 w 5"/>
                <a:gd name="T17" fmla="*/ 1 h 3"/>
                <a:gd name="T18" fmla="*/ 2 w 5"/>
                <a:gd name="T19" fmla="*/ 1 h 3"/>
                <a:gd name="T20" fmla="*/ 2 w 5"/>
                <a:gd name="T21" fmla="*/ 2 h 3"/>
                <a:gd name="T22" fmla="*/ 2 w 5"/>
                <a:gd name="T23" fmla="*/ 2 h 3"/>
                <a:gd name="T24" fmla="*/ 2 w 5"/>
                <a:gd name="T25" fmla="*/ 2 h 3"/>
                <a:gd name="T26" fmla="*/ 2 w 5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84" name="Freeform 332"/>
            <p:cNvSpPr>
              <a:spLocks/>
            </p:cNvSpPr>
            <p:nvPr/>
          </p:nvSpPr>
          <p:spPr bwMode="auto">
            <a:xfrm>
              <a:off x="2370" y="2126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w 1"/>
                <a:gd name="T45" fmla="*/ 0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85" name="Freeform 333"/>
            <p:cNvSpPr>
              <a:spLocks noEditPoints="1"/>
            </p:cNvSpPr>
            <p:nvPr/>
          </p:nvSpPr>
          <p:spPr bwMode="auto">
            <a:xfrm>
              <a:off x="2365" y="2083"/>
              <a:ext cx="10" cy="19"/>
            </a:xfrm>
            <a:custGeom>
              <a:avLst/>
              <a:gdLst>
                <a:gd name="T0" fmla="*/ 5 w 21"/>
                <a:gd name="T1" fmla="*/ 2 h 37"/>
                <a:gd name="T2" fmla="*/ 4 w 21"/>
                <a:gd name="T3" fmla="*/ 3 h 37"/>
                <a:gd name="T4" fmla="*/ 3 w 21"/>
                <a:gd name="T5" fmla="*/ 5 h 37"/>
                <a:gd name="T6" fmla="*/ 1 w 21"/>
                <a:gd name="T7" fmla="*/ 5 h 37"/>
                <a:gd name="T8" fmla="*/ 1 w 21"/>
                <a:gd name="T9" fmla="*/ 6 h 37"/>
                <a:gd name="T10" fmla="*/ 0 w 21"/>
                <a:gd name="T11" fmla="*/ 6 h 37"/>
                <a:gd name="T12" fmla="*/ 1 w 21"/>
                <a:gd name="T13" fmla="*/ 6 h 37"/>
                <a:gd name="T14" fmla="*/ 3 w 21"/>
                <a:gd name="T15" fmla="*/ 8 h 37"/>
                <a:gd name="T16" fmla="*/ 5 w 21"/>
                <a:gd name="T17" fmla="*/ 10 h 37"/>
                <a:gd name="T18" fmla="*/ 6 w 21"/>
                <a:gd name="T19" fmla="*/ 13 h 37"/>
                <a:gd name="T20" fmla="*/ 4 w 21"/>
                <a:gd name="T21" fmla="*/ 16 h 37"/>
                <a:gd name="T22" fmla="*/ 5 w 21"/>
                <a:gd name="T23" fmla="*/ 16 h 37"/>
                <a:gd name="T24" fmla="*/ 6 w 21"/>
                <a:gd name="T25" fmla="*/ 16 h 37"/>
                <a:gd name="T26" fmla="*/ 7 w 21"/>
                <a:gd name="T27" fmla="*/ 16 h 37"/>
                <a:gd name="T28" fmla="*/ 8 w 21"/>
                <a:gd name="T29" fmla="*/ 16 h 37"/>
                <a:gd name="T30" fmla="*/ 8 w 21"/>
                <a:gd name="T31" fmla="*/ 18 h 37"/>
                <a:gd name="T32" fmla="*/ 10 w 21"/>
                <a:gd name="T33" fmla="*/ 19 h 37"/>
                <a:gd name="T34" fmla="*/ 10 w 21"/>
                <a:gd name="T35" fmla="*/ 15 h 37"/>
                <a:gd name="T36" fmla="*/ 10 w 21"/>
                <a:gd name="T37" fmla="*/ 11 h 37"/>
                <a:gd name="T38" fmla="*/ 10 w 21"/>
                <a:gd name="T39" fmla="*/ 8 h 37"/>
                <a:gd name="T40" fmla="*/ 10 w 21"/>
                <a:gd name="T41" fmla="*/ 4 h 37"/>
                <a:gd name="T42" fmla="*/ 10 w 21"/>
                <a:gd name="T43" fmla="*/ 0 h 37"/>
                <a:gd name="T44" fmla="*/ 10 w 21"/>
                <a:gd name="T45" fmla="*/ 1 h 37"/>
                <a:gd name="T46" fmla="*/ 9 w 21"/>
                <a:gd name="T47" fmla="*/ 2 h 37"/>
                <a:gd name="T48" fmla="*/ 8 w 21"/>
                <a:gd name="T49" fmla="*/ 2 h 37"/>
                <a:gd name="T50" fmla="*/ 7 w 21"/>
                <a:gd name="T51" fmla="*/ 3 h 37"/>
                <a:gd name="T52" fmla="*/ 5 w 21"/>
                <a:gd name="T53" fmla="*/ 4 h 37"/>
                <a:gd name="T54" fmla="*/ 5 w 21"/>
                <a:gd name="T55" fmla="*/ 3 h 37"/>
                <a:gd name="T56" fmla="*/ 8 w 21"/>
                <a:gd name="T57" fmla="*/ 13 h 37"/>
                <a:gd name="T58" fmla="*/ 8 w 21"/>
                <a:gd name="T59" fmla="*/ 14 h 37"/>
                <a:gd name="T60" fmla="*/ 7 w 21"/>
                <a:gd name="T61" fmla="*/ 13 h 37"/>
                <a:gd name="T62" fmla="*/ 7 w 21"/>
                <a:gd name="T63" fmla="*/ 12 h 37"/>
                <a:gd name="T64" fmla="*/ 7 w 21"/>
                <a:gd name="T65" fmla="*/ 10 h 37"/>
                <a:gd name="T66" fmla="*/ 7 w 21"/>
                <a:gd name="T67" fmla="*/ 8 h 37"/>
                <a:gd name="T68" fmla="*/ 7 w 21"/>
                <a:gd name="T69" fmla="*/ 8 h 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1" h="37">
                  <a:moveTo>
                    <a:pt x="11" y="6"/>
                  </a:moveTo>
                  <a:lnTo>
                    <a:pt x="10" y="4"/>
                  </a:lnTo>
                  <a:lnTo>
                    <a:pt x="8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7" y="16"/>
                  </a:lnTo>
                  <a:lnTo>
                    <a:pt x="10" y="19"/>
                  </a:lnTo>
                  <a:lnTo>
                    <a:pt x="11" y="20"/>
                  </a:lnTo>
                  <a:lnTo>
                    <a:pt x="12" y="22"/>
                  </a:lnTo>
                  <a:lnTo>
                    <a:pt x="12" y="25"/>
                  </a:lnTo>
                  <a:lnTo>
                    <a:pt x="11" y="29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2" y="31"/>
                  </a:lnTo>
                  <a:lnTo>
                    <a:pt x="13" y="31"/>
                  </a:lnTo>
                  <a:lnTo>
                    <a:pt x="15" y="32"/>
                  </a:lnTo>
                  <a:lnTo>
                    <a:pt x="16" y="32"/>
                  </a:lnTo>
                  <a:lnTo>
                    <a:pt x="17" y="33"/>
                  </a:lnTo>
                  <a:lnTo>
                    <a:pt x="17" y="35"/>
                  </a:lnTo>
                  <a:lnTo>
                    <a:pt x="15" y="37"/>
                  </a:lnTo>
                  <a:lnTo>
                    <a:pt x="21" y="37"/>
                  </a:lnTo>
                  <a:lnTo>
                    <a:pt x="21" y="33"/>
                  </a:lnTo>
                  <a:lnTo>
                    <a:pt x="20" y="30"/>
                  </a:lnTo>
                  <a:lnTo>
                    <a:pt x="20" y="26"/>
                  </a:lnTo>
                  <a:lnTo>
                    <a:pt x="20" y="22"/>
                  </a:lnTo>
                  <a:lnTo>
                    <a:pt x="20" y="19"/>
                  </a:lnTo>
                  <a:lnTo>
                    <a:pt x="20" y="15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1" y="6"/>
                  </a:lnTo>
                  <a:close/>
                  <a:moveTo>
                    <a:pt x="15" y="16"/>
                  </a:moveTo>
                  <a:lnTo>
                    <a:pt x="17" y="26"/>
                  </a:lnTo>
                  <a:lnTo>
                    <a:pt x="17" y="27"/>
                  </a:lnTo>
                  <a:lnTo>
                    <a:pt x="16" y="27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5" y="20"/>
                  </a:lnTo>
                  <a:lnTo>
                    <a:pt x="15" y="17"/>
                  </a:lnTo>
                  <a:lnTo>
                    <a:pt x="15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86" name="Freeform 334"/>
            <p:cNvSpPr>
              <a:spLocks noEditPoints="1"/>
            </p:cNvSpPr>
            <p:nvPr/>
          </p:nvSpPr>
          <p:spPr bwMode="auto">
            <a:xfrm>
              <a:off x="2716" y="1964"/>
              <a:ext cx="50" cy="323"/>
            </a:xfrm>
            <a:custGeom>
              <a:avLst/>
              <a:gdLst>
                <a:gd name="T0" fmla="*/ 33 w 102"/>
                <a:gd name="T1" fmla="*/ 197 h 647"/>
                <a:gd name="T2" fmla="*/ 25 w 102"/>
                <a:gd name="T3" fmla="*/ 130 h 647"/>
                <a:gd name="T4" fmla="*/ 16 w 102"/>
                <a:gd name="T5" fmla="*/ 63 h 647"/>
                <a:gd name="T6" fmla="*/ 0 w 102"/>
                <a:gd name="T7" fmla="*/ 0 h 647"/>
                <a:gd name="T8" fmla="*/ 2 w 102"/>
                <a:gd name="T9" fmla="*/ 13 h 647"/>
                <a:gd name="T10" fmla="*/ 4 w 102"/>
                <a:gd name="T11" fmla="*/ 26 h 647"/>
                <a:gd name="T12" fmla="*/ 5 w 102"/>
                <a:gd name="T13" fmla="*/ 35 h 647"/>
                <a:gd name="T14" fmla="*/ 7 w 102"/>
                <a:gd name="T15" fmla="*/ 45 h 647"/>
                <a:gd name="T16" fmla="*/ 10 w 102"/>
                <a:gd name="T17" fmla="*/ 73 h 647"/>
                <a:gd name="T18" fmla="*/ 14 w 102"/>
                <a:gd name="T19" fmla="*/ 101 h 647"/>
                <a:gd name="T20" fmla="*/ 18 w 102"/>
                <a:gd name="T21" fmla="*/ 130 h 647"/>
                <a:gd name="T22" fmla="*/ 18 w 102"/>
                <a:gd name="T23" fmla="*/ 87 h 647"/>
                <a:gd name="T24" fmla="*/ 21 w 102"/>
                <a:gd name="T25" fmla="*/ 106 h 647"/>
                <a:gd name="T26" fmla="*/ 23 w 102"/>
                <a:gd name="T27" fmla="*/ 125 h 647"/>
                <a:gd name="T28" fmla="*/ 21 w 102"/>
                <a:gd name="T29" fmla="*/ 138 h 647"/>
                <a:gd name="T30" fmla="*/ 21 w 102"/>
                <a:gd name="T31" fmla="*/ 137 h 647"/>
                <a:gd name="T32" fmla="*/ 21 w 102"/>
                <a:gd name="T33" fmla="*/ 135 h 647"/>
                <a:gd name="T34" fmla="*/ 21 w 102"/>
                <a:gd name="T35" fmla="*/ 134 h 647"/>
                <a:gd name="T36" fmla="*/ 21 w 102"/>
                <a:gd name="T37" fmla="*/ 143 h 647"/>
                <a:gd name="T38" fmla="*/ 24 w 102"/>
                <a:gd name="T39" fmla="*/ 158 h 647"/>
                <a:gd name="T40" fmla="*/ 25 w 102"/>
                <a:gd name="T41" fmla="*/ 173 h 647"/>
                <a:gd name="T42" fmla="*/ 28 w 102"/>
                <a:gd name="T43" fmla="*/ 189 h 647"/>
                <a:gd name="T44" fmla="*/ 28 w 102"/>
                <a:gd name="T45" fmla="*/ 186 h 647"/>
                <a:gd name="T46" fmla="*/ 28 w 102"/>
                <a:gd name="T47" fmla="*/ 184 h 647"/>
                <a:gd name="T48" fmla="*/ 28 w 102"/>
                <a:gd name="T49" fmla="*/ 182 h 647"/>
                <a:gd name="T50" fmla="*/ 30 w 102"/>
                <a:gd name="T51" fmla="*/ 184 h 647"/>
                <a:gd name="T52" fmla="*/ 30 w 102"/>
                <a:gd name="T53" fmla="*/ 189 h 647"/>
                <a:gd name="T54" fmla="*/ 28 w 102"/>
                <a:gd name="T55" fmla="*/ 194 h 647"/>
                <a:gd name="T56" fmla="*/ 29 w 102"/>
                <a:gd name="T57" fmla="*/ 197 h 647"/>
                <a:gd name="T58" fmla="*/ 29 w 102"/>
                <a:gd name="T59" fmla="*/ 194 h 647"/>
                <a:gd name="T60" fmla="*/ 29 w 102"/>
                <a:gd name="T61" fmla="*/ 192 h 647"/>
                <a:gd name="T62" fmla="*/ 31 w 102"/>
                <a:gd name="T63" fmla="*/ 190 h 647"/>
                <a:gd name="T64" fmla="*/ 35 w 102"/>
                <a:gd name="T65" fmla="*/ 215 h 647"/>
                <a:gd name="T66" fmla="*/ 39 w 102"/>
                <a:gd name="T67" fmla="*/ 242 h 647"/>
                <a:gd name="T68" fmla="*/ 42 w 102"/>
                <a:gd name="T69" fmla="*/ 268 h 647"/>
                <a:gd name="T70" fmla="*/ 44 w 102"/>
                <a:gd name="T71" fmla="*/ 279 h 647"/>
                <a:gd name="T72" fmla="*/ 46 w 102"/>
                <a:gd name="T73" fmla="*/ 294 h 647"/>
                <a:gd name="T74" fmla="*/ 47 w 102"/>
                <a:gd name="T75" fmla="*/ 309 h 647"/>
                <a:gd name="T76" fmla="*/ 50 w 102"/>
                <a:gd name="T77" fmla="*/ 323 h 647"/>
                <a:gd name="T78" fmla="*/ 38 w 102"/>
                <a:gd name="T79" fmla="*/ 218 h 647"/>
                <a:gd name="T80" fmla="*/ 24 w 102"/>
                <a:gd name="T81" fmla="*/ 145 h 647"/>
                <a:gd name="T82" fmla="*/ 25 w 102"/>
                <a:gd name="T83" fmla="*/ 145 h 647"/>
                <a:gd name="T84" fmla="*/ 40 w 102"/>
                <a:gd name="T85" fmla="*/ 226 h 647"/>
                <a:gd name="T86" fmla="*/ 40 w 102"/>
                <a:gd name="T87" fmla="*/ 219 h 647"/>
                <a:gd name="T88" fmla="*/ 40 w 102"/>
                <a:gd name="T89" fmla="*/ 226 h 6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02" h="647">
                  <a:moveTo>
                    <a:pt x="78" y="437"/>
                  </a:moveTo>
                  <a:lnTo>
                    <a:pt x="74" y="437"/>
                  </a:lnTo>
                  <a:lnTo>
                    <a:pt x="67" y="394"/>
                  </a:lnTo>
                  <a:lnTo>
                    <a:pt x="61" y="349"/>
                  </a:lnTo>
                  <a:lnTo>
                    <a:pt x="56" y="305"/>
                  </a:lnTo>
                  <a:lnTo>
                    <a:pt x="51" y="260"/>
                  </a:lnTo>
                  <a:lnTo>
                    <a:pt x="46" y="216"/>
                  </a:lnTo>
                  <a:lnTo>
                    <a:pt x="41" y="171"/>
                  </a:lnTo>
                  <a:lnTo>
                    <a:pt x="33" y="127"/>
                  </a:lnTo>
                  <a:lnTo>
                    <a:pt x="25" y="83"/>
                  </a:lnTo>
                  <a:lnTo>
                    <a:pt x="14" y="41"/>
                  </a:lnTo>
                  <a:lnTo>
                    <a:pt x="0" y="0"/>
                  </a:lnTo>
                  <a:lnTo>
                    <a:pt x="1" y="8"/>
                  </a:lnTo>
                  <a:lnTo>
                    <a:pt x="3" y="16"/>
                  </a:lnTo>
                  <a:lnTo>
                    <a:pt x="5" y="26"/>
                  </a:lnTo>
                  <a:lnTo>
                    <a:pt x="6" y="35"/>
                  </a:lnTo>
                  <a:lnTo>
                    <a:pt x="7" y="44"/>
                  </a:lnTo>
                  <a:lnTo>
                    <a:pt x="9" y="52"/>
                  </a:lnTo>
                  <a:lnTo>
                    <a:pt x="10" y="60"/>
                  </a:lnTo>
                  <a:lnTo>
                    <a:pt x="10" y="66"/>
                  </a:lnTo>
                  <a:lnTo>
                    <a:pt x="10" y="71"/>
                  </a:lnTo>
                  <a:lnTo>
                    <a:pt x="9" y="75"/>
                  </a:lnTo>
                  <a:lnTo>
                    <a:pt x="12" y="72"/>
                  </a:lnTo>
                  <a:lnTo>
                    <a:pt x="14" y="91"/>
                  </a:lnTo>
                  <a:lnTo>
                    <a:pt x="15" y="109"/>
                  </a:lnTo>
                  <a:lnTo>
                    <a:pt x="17" y="128"/>
                  </a:lnTo>
                  <a:lnTo>
                    <a:pt x="20" y="146"/>
                  </a:lnTo>
                  <a:lnTo>
                    <a:pt x="22" y="166"/>
                  </a:lnTo>
                  <a:lnTo>
                    <a:pt x="26" y="185"/>
                  </a:lnTo>
                  <a:lnTo>
                    <a:pt x="29" y="203"/>
                  </a:lnTo>
                  <a:lnTo>
                    <a:pt x="31" y="223"/>
                  </a:lnTo>
                  <a:lnTo>
                    <a:pt x="33" y="242"/>
                  </a:lnTo>
                  <a:lnTo>
                    <a:pt x="36" y="261"/>
                  </a:lnTo>
                  <a:lnTo>
                    <a:pt x="33" y="151"/>
                  </a:lnTo>
                  <a:lnTo>
                    <a:pt x="35" y="162"/>
                  </a:lnTo>
                  <a:lnTo>
                    <a:pt x="37" y="175"/>
                  </a:lnTo>
                  <a:lnTo>
                    <a:pt x="38" y="187"/>
                  </a:lnTo>
                  <a:lnTo>
                    <a:pt x="41" y="199"/>
                  </a:lnTo>
                  <a:lnTo>
                    <a:pt x="42" y="213"/>
                  </a:lnTo>
                  <a:lnTo>
                    <a:pt x="43" y="225"/>
                  </a:lnTo>
                  <a:lnTo>
                    <a:pt x="45" y="238"/>
                  </a:lnTo>
                  <a:lnTo>
                    <a:pt x="46" y="251"/>
                  </a:lnTo>
                  <a:lnTo>
                    <a:pt x="45" y="264"/>
                  </a:lnTo>
                  <a:lnTo>
                    <a:pt x="45" y="276"/>
                  </a:lnTo>
                  <a:lnTo>
                    <a:pt x="43" y="276"/>
                  </a:lnTo>
                  <a:lnTo>
                    <a:pt x="43" y="275"/>
                  </a:lnTo>
                  <a:lnTo>
                    <a:pt x="42" y="275"/>
                  </a:lnTo>
                  <a:lnTo>
                    <a:pt x="42" y="274"/>
                  </a:lnTo>
                  <a:lnTo>
                    <a:pt x="42" y="272"/>
                  </a:lnTo>
                  <a:lnTo>
                    <a:pt x="42" y="271"/>
                  </a:lnTo>
                  <a:lnTo>
                    <a:pt x="42" y="270"/>
                  </a:lnTo>
                  <a:lnTo>
                    <a:pt x="42" y="269"/>
                  </a:lnTo>
                  <a:lnTo>
                    <a:pt x="42" y="268"/>
                  </a:lnTo>
                  <a:lnTo>
                    <a:pt x="38" y="280"/>
                  </a:lnTo>
                  <a:lnTo>
                    <a:pt x="42" y="276"/>
                  </a:lnTo>
                  <a:lnTo>
                    <a:pt x="43" y="286"/>
                  </a:lnTo>
                  <a:lnTo>
                    <a:pt x="46" y="296"/>
                  </a:lnTo>
                  <a:lnTo>
                    <a:pt x="47" y="306"/>
                  </a:lnTo>
                  <a:lnTo>
                    <a:pt x="48" y="316"/>
                  </a:lnTo>
                  <a:lnTo>
                    <a:pt x="50" y="327"/>
                  </a:lnTo>
                  <a:lnTo>
                    <a:pt x="51" y="337"/>
                  </a:lnTo>
                  <a:lnTo>
                    <a:pt x="52" y="347"/>
                  </a:lnTo>
                  <a:lnTo>
                    <a:pt x="55" y="357"/>
                  </a:lnTo>
                  <a:lnTo>
                    <a:pt x="56" y="368"/>
                  </a:lnTo>
                  <a:lnTo>
                    <a:pt x="57" y="378"/>
                  </a:lnTo>
                  <a:lnTo>
                    <a:pt x="57" y="376"/>
                  </a:lnTo>
                  <a:lnTo>
                    <a:pt x="57" y="374"/>
                  </a:lnTo>
                  <a:lnTo>
                    <a:pt x="57" y="373"/>
                  </a:lnTo>
                  <a:lnTo>
                    <a:pt x="57" y="371"/>
                  </a:lnTo>
                  <a:lnTo>
                    <a:pt x="57" y="369"/>
                  </a:lnTo>
                  <a:lnTo>
                    <a:pt x="57" y="368"/>
                  </a:lnTo>
                  <a:lnTo>
                    <a:pt x="57" y="366"/>
                  </a:lnTo>
                  <a:lnTo>
                    <a:pt x="57" y="365"/>
                  </a:lnTo>
                  <a:lnTo>
                    <a:pt x="58" y="364"/>
                  </a:lnTo>
                  <a:lnTo>
                    <a:pt x="60" y="363"/>
                  </a:lnTo>
                  <a:lnTo>
                    <a:pt x="62" y="366"/>
                  </a:lnTo>
                  <a:lnTo>
                    <a:pt x="62" y="369"/>
                  </a:lnTo>
                  <a:lnTo>
                    <a:pt x="62" y="373"/>
                  </a:lnTo>
                  <a:lnTo>
                    <a:pt x="62" y="375"/>
                  </a:lnTo>
                  <a:lnTo>
                    <a:pt x="61" y="379"/>
                  </a:lnTo>
                  <a:lnTo>
                    <a:pt x="61" y="381"/>
                  </a:lnTo>
                  <a:lnTo>
                    <a:pt x="60" y="385"/>
                  </a:lnTo>
                  <a:lnTo>
                    <a:pt x="58" y="388"/>
                  </a:lnTo>
                  <a:lnTo>
                    <a:pt x="58" y="391"/>
                  </a:lnTo>
                  <a:lnTo>
                    <a:pt x="60" y="395"/>
                  </a:lnTo>
                  <a:lnTo>
                    <a:pt x="60" y="394"/>
                  </a:lnTo>
                  <a:lnTo>
                    <a:pt x="60" y="391"/>
                  </a:lnTo>
                  <a:lnTo>
                    <a:pt x="60" y="390"/>
                  </a:lnTo>
                  <a:lnTo>
                    <a:pt x="60" y="389"/>
                  </a:lnTo>
                  <a:lnTo>
                    <a:pt x="60" y="388"/>
                  </a:lnTo>
                  <a:lnTo>
                    <a:pt x="60" y="385"/>
                  </a:lnTo>
                  <a:lnTo>
                    <a:pt x="60" y="384"/>
                  </a:lnTo>
                  <a:lnTo>
                    <a:pt x="61" y="383"/>
                  </a:lnTo>
                  <a:lnTo>
                    <a:pt x="62" y="381"/>
                  </a:lnTo>
                  <a:lnTo>
                    <a:pt x="63" y="380"/>
                  </a:lnTo>
                  <a:lnTo>
                    <a:pt x="66" y="396"/>
                  </a:lnTo>
                  <a:lnTo>
                    <a:pt x="68" y="412"/>
                  </a:lnTo>
                  <a:lnTo>
                    <a:pt x="71" y="431"/>
                  </a:lnTo>
                  <a:lnTo>
                    <a:pt x="73" y="448"/>
                  </a:lnTo>
                  <a:lnTo>
                    <a:pt x="77" y="465"/>
                  </a:lnTo>
                  <a:lnTo>
                    <a:pt x="79" y="484"/>
                  </a:lnTo>
                  <a:lnTo>
                    <a:pt x="82" y="501"/>
                  </a:lnTo>
                  <a:lnTo>
                    <a:pt x="83" y="519"/>
                  </a:lnTo>
                  <a:lnTo>
                    <a:pt x="86" y="536"/>
                  </a:lnTo>
                  <a:lnTo>
                    <a:pt x="87" y="552"/>
                  </a:lnTo>
                  <a:lnTo>
                    <a:pt x="89" y="550"/>
                  </a:lnTo>
                  <a:lnTo>
                    <a:pt x="90" y="559"/>
                  </a:lnTo>
                  <a:lnTo>
                    <a:pt x="92" y="569"/>
                  </a:lnTo>
                  <a:lnTo>
                    <a:pt x="93" y="579"/>
                  </a:lnTo>
                  <a:lnTo>
                    <a:pt x="93" y="588"/>
                  </a:lnTo>
                  <a:lnTo>
                    <a:pt x="94" y="598"/>
                  </a:lnTo>
                  <a:lnTo>
                    <a:pt x="95" y="608"/>
                  </a:lnTo>
                  <a:lnTo>
                    <a:pt x="95" y="618"/>
                  </a:lnTo>
                  <a:lnTo>
                    <a:pt x="98" y="627"/>
                  </a:lnTo>
                  <a:lnTo>
                    <a:pt x="99" y="637"/>
                  </a:lnTo>
                  <a:lnTo>
                    <a:pt x="102" y="647"/>
                  </a:lnTo>
                  <a:lnTo>
                    <a:pt x="78" y="407"/>
                  </a:lnTo>
                  <a:lnTo>
                    <a:pt x="78" y="437"/>
                  </a:lnTo>
                  <a:close/>
                  <a:moveTo>
                    <a:pt x="51" y="291"/>
                  </a:moveTo>
                  <a:lnTo>
                    <a:pt x="48" y="291"/>
                  </a:lnTo>
                  <a:lnTo>
                    <a:pt x="48" y="280"/>
                  </a:lnTo>
                  <a:lnTo>
                    <a:pt x="51" y="280"/>
                  </a:lnTo>
                  <a:lnTo>
                    <a:pt x="51" y="291"/>
                  </a:lnTo>
                  <a:close/>
                  <a:moveTo>
                    <a:pt x="81" y="452"/>
                  </a:moveTo>
                  <a:lnTo>
                    <a:pt x="78" y="452"/>
                  </a:lnTo>
                  <a:lnTo>
                    <a:pt x="78" y="439"/>
                  </a:lnTo>
                  <a:lnTo>
                    <a:pt x="81" y="439"/>
                  </a:lnTo>
                  <a:lnTo>
                    <a:pt x="81" y="4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87" name="Freeform 335"/>
            <p:cNvSpPr>
              <a:spLocks/>
            </p:cNvSpPr>
            <p:nvPr/>
          </p:nvSpPr>
          <p:spPr bwMode="auto">
            <a:xfrm>
              <a:off x="2857" y="1967"/>
              <a:ext cx="2" cy="4"/>
            </a:xfrm>
            <a:custGeom>
              <a:avLst/>
              <a:gdLst>
                <a:gd name="T0" fmla="*/ 2 w 3"/>
                <a:gd name="T1" fmla="*/ 0 h 8"/>
                <a:gd name="T2" fmla="*/ 0 w 3"/>
                <a:gd name="T3" fmla="*/ 0 h 8"/>
                <a:gd name="T4" fmla="*/ 0 w 3"/>
                <a:gd name="T5" fmla="*/ 4 h 8"/>
                <a:gd name="T6" fmla="*/ 2 w 3"/>
                <a:gd name="T7" fmla="*/ 4 h 8"/>
                <a:gd name="T8" fmla="*/ 2 w 3"/>
                <a:gd name="T9" fmla="*/ 0 h 8"/>
                <a:gd name="T10" fmla="*/ 2 w 3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88" name="Freeform 336"/>
            <p:cNvSpPr>
              <a:spLocks/>
            </p:cNvSpPr>
            <p:nvPr/>
          </p:nvSpPr>
          <p:spPr bwMode="auto">
            <a:xfrm>
              <a:off x="2464" y="2075"/>
              <a:ext cx="2" cy="6"/>
            </a:xfrm>
            <a:custGeom>
              <a:avLst/>
              <a:gdLst>
                <a:gd name="T0" fmla="*/ 2 w 5"/>
                <a:gd name="T1" fmla="*/ 5 h 11"/>
                <a:gd name="T2" fmla="*/ 2 w 5"/>
                <a:gd name="T3" fmla="*/ 5 h 11"/>
                <a:gd name="T4" fmla="*/ 2 w 5"/>
                <a:gd name="T5" fmla="*/ 5 h 11"/>
                <a:gd name="T6" fmla="*/ 2 w 5"/>
                <a:gd name="T7" fmla="*/ 4 h 11"/>
                <a:gd name="T8" fmla="*/ 1 w 5"/>
                <a:gd name="T9" fmla="*/ 3 h 11"/>
                <a:gd name="T10" fmla="*/ 1 w 5"/>
                <a:gd name="T11" fmla="*/ 3 h 11"/>
                <a:gd name="T12" fmla="*/ 1 w 5"/>
                <a:gd name="T13" fmla="*/ 2 h 11"/>
                <a:gd name="T14" fmla="*/ 1 w 5"/>
                <a:gd name="T15" fmla="*/ 1 h 11"/>
                <a:gd name="T16" fmla="*/ 0 w 5"/>
                <a:gd name="T17" fmla="*/ 1 h 11"/>
                <a:gd name="T18" fmla="*/ 0 w 5"/>
                <a:gd name="T19" fmla="*/ 1 h 11"/>
                <a:gd name="T20" fmla="*/ 0 w 5"/>
                <a:gd name="T21" fmla="*/ 0 h 11"/>
                <a:gd name="T22" fmla="*/ 0 w 5"/>
                <a:gd name="T23" fmla="*/ 1 h 11"/>
                <a:gd name="T24" fmla="*/ 0 w 5"/>
                <a:gd name="T25" fmla="*/ 3 h 11"/>
                <a:gd name="T26" fmla="*/ 0 w 5"/>
                <a:gd name="T27" fmla="*/ 4 h 11"/>
                <a:gd name="T28" fmla="*/ 0 w 5"/>
                <a:gd name="T29" fmla="*/ 5 h 11"/>
                <a:gd name="T30" fmla="*/ 0 w 5"/>
                <a:gd name="T31" fmla="*/ 5 h 11"/>
                <a:gd name="T32" fmla="*/ 0 w 5"/>
                <a:gd name="T33" fmla="*/ 5 h 11"/>
                <a:gd name="T34" fmla="*/ 1 w 5"/>
                <a:gd name="T35" fmla="*/ 5 h 11"/>
                <a:gd name="T36" fmla="*/ 1 w 5"/>
                <a:gd name="T37" fmla="*/ 5 h 11"/>
                <a:gd name="T38" fmla="*/ 2 w 5"/>
                <a:gd name="T39" fmla="*/ 5 h 11"/>
                <a:gd name="T40" fmla="*/ 2 w 5"/>
                <a:gd name="T41" fmla="*/ 6 h 11"/>
                <a:gd name="T42" fmla="*/ 2 w 5"/>
                <a:gd name="T43" fmla="*/ 6 h 11"/>
                <a:gd name="T44" fmla="*/ 2 w 5"/>
                <a:gd name="T45" fmla="*/ 5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lnTo>
                    <a:pt x="4" y="10"/>
                  </a:lnTo>
                  <a:lnTo>
                    <a:pt x="4" y="9"/>
                  </a:lnTo>
                  <a:lnTo>
                    <a:pt x="4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89" name="Freeform 337"/>
            <p:cNvSpPr>
              <a:spLocks/>
            </p:cNvSpPr>
            <p:nvPr/>
          </p:nvSpPr>
          <p:spPr bwMode="auto">
            <a:xfrm>
              <a:off x="2467" y="2102"/>
              <a:ext cx="1" cy="1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1 h 3"/>
                <a:gd name="T4" fmla="*/ 0 w 1"/>
                <a:gd name="T5" fmla="*/ 1 h 3"/>
                <a:gd name="T6" fmla="*/ 0 w 1"/>
                <a:gd name="T7" fmla="*/ 1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1 h 3"/>
                <a:gd name="T14" fmla="*/ 0 w 1"/>
                <a:gd name="T15" fmla="*/ 1 h 3"/>
                <a:gd name="T16" fmla="*/ 0 w 1"/>
                <a:gd name="T17" fmla="*/ 0 h 3"/>
                <a:gd name="T18" fmla="*/ 0 w 1"/>
                <a:gd name="T19" fmla="*/ 0 h 3"/>
                <a:gd name="T20" fmla="*/ 0 w 1"/>
                <a:gd name="T21" fmla="*/ 0 h 3"/>
                <a:gd name="T22" fmla="*/ 0 w 1"/>
                <a:gd name="T23" fmla="*/ 0 h 3"/>
                <a:gd name="T24" fmla="*/ 0 w 1"/>
                <a:gd name="T25" fmla="*/ 0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1 h 3"/>
                <a:gd name="T32" fmla="*/ 0 w 1"/>
                <a:gd name="T33" fmla="*/ 1 h 3"/>
                <a:gd name="T34" fmla="*/ 0 w 1"/>
                <a:gd name="T35" fmla="*/ 1 h 3"/>
                <a:gd name="T36" fmla="*/ 0 w 1"/>
                <a:gd name="T37" fmla="*/ 1 h 3"/>
                <a:gd name="T38" fmla="*/ 0 w 1"/>
                <a:gd name="T39" fmla="*/ 1 h 3"/>
                <a:gd name="T40" fmla="*/ 0 w 1"/>
                <a:gd name="T41" fmla="*/ 1 h 3"/>
                <a:gd name="T42" fmla="*/ 0 w 1"/>
                <a:gd name="T43" fmla="*/ 1 h 3"/>
                <a:gd name="T44" fmla="*/ 0 w 1"/>
                <a:gd name="T45" fmla="*/ 1 h 3"/>
                <a:gd name="T46" fmla="*/ 0 w 1"/>
                <a:gd name="T47" fmla="*/ 1 h 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90" name="Freeform 338"/>
            <p:cNvSpPr>
              <a:spLocks/>
            </p:cNvSpPr>
            <p:nvPr/>
          </p:nvSpPr>
          <p:spPr bwMode="auto">
            <a:xfrm>
              <a:off x="2459" y="2103"/>
              <a:ext cx="8" cy="80"/>
            </a:xfrm>
            <a:custGeom>
              <a:avLst/>
              <a:gdLst>
                <a:gd name="T0" fmla="*/ 7 w 16"/>
                <a:gd name="T1" fmla="*/ 5 h 159"/>
                <a:gd name="T2" fmla="*/ 6 w 16"/>
                <a:gd name="T3" fmla="*/ 12 h 159"/>
                <a:gd name="T4" fmla="*/ 5 w 16"/>
                <a:gd name="T5" fmla="*/ 20 h 159"/>
                <a:gd name="T6" fmla="*/ 5 w 16"/>
                <a:gd name="T7" fmla="*/ 27 h 159"/>
                <a:gd name="T8" fmla="*/ 3 w 16"/>
                <a:gd name="T9" fmla="*/ 35 h 159"/>
                <a:gd name="T10" fmla="*/ 2 w 16"/>
                <a:gd name="T11" fmla="*/ 43 h 159"/>
                <a:gd name="T12" fmla="*/ 2 w 16"/>
                <a:gd name="T13" fmla="*/ 50 h 159"/>
                <a:gd name="T14" fmla="*/ 1 w 16"/>
                <a:gd name="T15" fmla="*/ 58 h 159"/>
                <a:gd name="T16" fmla="*/ 0 w 16"/>
                <a:gd name="T17" fmla="*/ 66 h 159"/>
                <a:gd name="T18" fmla="*/ 0 w 16"/>
                <a:gd name="T19" fmla="*/ 73 h 159"/>
                <a:gd name="T20" fmla="*/ 1 w 16"/>
                <a:gd name="T21" fmla="*/ 80 h 159"/>
                <a:gd name="T22" fmla="*/ 2 w 16"/>
                <a:gd name="T23" fmla="*/ 72 h 159"/>
                <a:gd name="T24" fmla="*/ 2 w 16"/>
                <a:gd name="T25" fmla="*/ 64 h 159"/>
                <a:gd name="T26" fmla="*/ 2 w 16"/>
                <a:gd name="T27" fmla="*/ 56 h 159"/>
                <a:gd name="T28" fmla="*/ 3 w 16"/>
                <a:gd name="T29" fmla="*/ 48 h 159"/>
                <a:gd name="T30" fmla="*/ 4 w 16"/>
                <a:gd name="T31" fmla="*/ 40 h 159"/>
                <a:gd name="T32" fmla="*/ 5 w 16"/>
                <a:gd name="T33" fmla="*/ 32 h 159"/>
                <a:gd name="T34" fmla="*/ 5 w 16"/>
                <a:gd name="T35" fmla="*/ 24 h 159"/>
                <a:gd name="T36" fmla="*/ 6 w 16"/>
                <a:gd name="T37" fmla="*/ 16 h 159"/>
                <a:gd name="T38" fmla="*/ 7 w 16"/>
                <a:gd name="T39" fmla="*/ 8 h 159"/>
                <a:gd name="T40" fmla="*/ 8 w 16"/>
                <a:gd name="T41" fmla="*/ 0 h 159"/>
                <a:gd name="T42" fmla="*/ 4 w 16"/>
                <a:gd name="T43" fmla="*/ 1 h 159"/>
                <a:gd name="T44" fmla="*/ 7 w 16"/>
                <a:gd name="T45" fmla="*/ 5 h 159"/>
                <a:gd name="T46" fmla="*/ 7 w 16"/>
                <a:gd name="T47" fmla="*/ 5 h 1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6" h="159">
                  <a:moveTo>
                    <a:pt x="14" y="9"/>
                  </a:moveTo>
                  <a:lnTo>
                    <a:pt x="12" y="23"/>
                  </a:lnTo>
                  <a:lnTo>
                    <a:pt x="10" y="39"/>
                  </a:lnTo>
                  <a:lnTo>
                    <a:pt x="9" y="54"/>
                  </a:lnTo>
                  <a:lnTo>
                    <a:pt x="6" y="70"/>
                  </a:lnTo>
                  <a:lnTo>
                    <a:pt x="4" y="85"/>
                  </a:lnTo>
                  <a:lnTo>
                    <a:pt x="3" y="100"/>
                  </a:lnTo>
                  <a:lnTo>
                    <a:pt x="1" y="116"/>
                  </a:lnTo>
                  <a:lnTo>
                    <a:pt x="0" y="131"/>
                  </a:lnTo>
                  <a:lnTo>
                    <a:pt x="0" y="145"/>
                  </a:lnTo>
                  <a:lnTo>
                    <a:pt x="1" y="159"/>
                  </a:lnTo>
                  <a:lnTo>
                    <a:pt x="3" y="143"/>
                  </a:lnTo>
                  <a:lnTo>
                    <a:pt x="3" y="127"/>
                  </a:lnTo>
                  <a:lnTo>
                    <a:pt x="4" y="111"/>
                  </a:lnTo>
                  <a:lnTo>
                    <a:pt x="5" y="96"/>
                  </a:lnTo>
                  <a:lnTo>
                    <a:pt x="8" y="80"/>
                  </a:lnTo>
                  <a:lnTo>
                    <a:pt x="9" y="64"/>
                  </a:lnTo>
                  <a:lnTo>
                    <a:pt x="10" y="48"/>
                  </a:lnTo>
                  <a:lnTo>
                    <a:pt x="12" y="32"/>
                  </a:lnTo>
                  <a:lnTo>
                    <a:pt x="14" y="16"/>
                  </a:lnTo>
                  <a:lnTo>
                    <a:pt x="16" y="0"/>
                  </a:lnTo>
                  <a:lnTo>
                    <a:pt x="8" y="2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91" name="Freeform 339"/>
            <p:cNvSpPr>
              <a:spLocks/>
            </p:cNvSpPr>
            <p:nvPr/>
          </p:nvSpPr>
          <p:spPr bwMode="auto">
            <a:xfrm>
              <a:off x="2463" y="1992"/>
              <a:ext cx="11" cy="110"/>
            </a:xfrm>
            <a:custGeom>
              <a:avLst/>
              <a:gdLst>
                <a:gd name="T0" fmla="*/ 9 w 22"/>
                <a:gd name="T1" fmla="*/ 6 h 221"/>
                <a:gd name="T2" fmla="*/ 8 w 22"/>
                <a:gd name="T3" fmla="*/ 16 h 221"/>
                <a:gd name="T4" fmla="*/ 7 w 22"/>
                <a:gd name="T5" fmla="*/ 26 h 221"/>
                <a:gd name="T6" fmla="*/ 6 w 22"/>
                <a:gd name="T7" fmla="*/ 36 h 221"/>
                <a:gd name="T8" fmla="*/ 6 w 22"/>
                <a:gd name="T9" fmla="*/ 47 h 221"/>
                <a:gd name="T10" fmla="*/ 6 w 22"/>
                <a:gd name="T11" fmla="*/ 54 h 221"/>
                <a:gd name="T12" fmla="*/ 6 w 22"/>
                <a:gd name="T13" fmla="*/ 59 h 221"/>
                <a:gd name="T14" fmla="*/ 6 w 22"/>
                <a:gd name="T15" fmla="*/ 63 h 221"/>
                <a:gd name="T16" fmla="*/ 6 w 22"/>
                <a:gd name="T17" fmla="*/ 68 h 221"/>
                <a:gd name="T18" fmla="*/ 6 w 22"/>
                <a:gd name="T19" fmla="*/ 73 h 221"/>
                <a:gd name="T20" fmla="*/ 3 w 22"/>
                <a:gd name="T21" fmla="*/ 73 h 221"/>
                <a:gd name="T22" fmla="*/ 3 w 22"/>
                <a:gd name="T23" fmla="*/ 76 h 221"/>
                <a:gd name="T24" fmla="*/ 4 w 22"/>
                <a:gd name="T25" fmla="*/ 80 h 221"/>
                <a:gd name="T26" fmla="*/ 6 w 22"/>
                <a:gd name="T27" fmla="*/ 83 h 221"/>
                <a:gd name="T28" fmla="*/ 6 w 22"/>
                <a:gd name="T29" fmla="*/ 86 h 221"/>
                <a:gd name="T30" fmla="*/ 4 w 22"/>
                <a:gd name="T31" fmla="*/ 89 h 221"/>
                <a:gd name="T32" fmla="*/ 5 w 22"/>
                <a:gd name="T33" fmla="*/ 89 h 221"/>
                <a:gd name="T34" fmla="*/ 5 w 22"/>
                <a:gd name="T35" fmla="*/ 90 h 221"/>
                <a:gd name="T36" fmla="*/ 5 w 22"/>
                <a:gd name="T37" fmla="*/ 91 h 221"/>
                <a:gd name="T38" fmla="*/ 5 w 22"/>
                <a:gd name="T39" fmla="*/ 92 h 221"/>
                <a:gd name="T40" fmla="*/ 4 w 22"/>
                <a:gd name="T41" fmla="*/ 94 h 221"/>
                <a:gd name="T42" fmla="*/ 4 w 22"/>
                <a:gd name="T43" fmla="*/ 96 h 221"/>
                <a:gd name="T44" fmla="*/ 4 w 22"/>
                <a:gd name="T45" fmla="*/ 98 h 221"/>
                <a:gd name="T46" fmla="*/ 4 w 22"/>
                <a:gd name="T47" fmla="*/ 100 h 221"/>
                <a:gd name="T48" fmla="*/ 2 w 22"/>
                <a:gd name="T49" fmla="*/ 101 h 221"/>
                <a:gd name="T50" fmla="*/ 0 w 22"/>
                <a:gd name="T51" fmla="*/ 101 h 221"/>
                <a:gd name="T52" fmla="*/ 1 w 22"/>
                <a:gd name="T53" fmla="*/ 103 h 221"/>
                <a:gd name="T54" fmla="*/ 2 w 22"/>
                <a:gd name="T55" fmla="*/ 104 h 221"/>
                <a:gd name="T56" fmla="*/ 3 w 22"/>
                <a:gd name="T57" fmla="*/ 106 h 221"/>
                <a:gd name="T58" fmla="*/ 4 w 22"/>
                <a:gd name="T59" fmla="*/ 109 h 221"/>
                <a:gd name="T60" fmla="*/ 4 w 22"/>
                <a:gd name="T61" fmla="*/ 110 h 221"/>
                <a:gd name="T62" fmla="*/ 7 w 22"/>
                <a:gd name="T63" fmla="*/ 89 h 221"/>
                <a:gd name="T64" fmla="*/ 9 w 22"/>
                <a:gd name="T65" fmla="*/ 67 h 221"/>
                <a:gd name="T66" fmla="*/ 10 w 22"/>
                <a:gd name="T67" fmla="*/ 45 h 221"/>
                <a:gd name="T68" fmla="*/ 11 w 22"/>
                <a:gd name="T69" fmla="*/ 23 h 221"/>
                <a:gd name="T70" fmla="*/ 11 w 22"/>
                <a:gd name="T71" fmla="*/ 0 h 221"/>
                <a:gd name="T72" fmla="*/ 10 w 22"/>
                <a:gd name="T73" fmla="*/ 0 h 22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2" h="221">
                  <a:moveTo>
                    <a:pt x="19" y="0"/>
                  </a:moveTo>
                  <a:lnTo>
                    <a:pt x="18" y="12"/>
                  </a:lnTo>
                  <a:lnTo>
                    <a:pt x="17" y="22"/>
                  </a:lnTo>
                  <a:lnTo>
                    <a:pt x="16" y="33"/>
                  </a:lnTo>
                  <a:lnTo>
                    <a:pt x="14" y="43"/>
                  </a:lnTo>
                  <a:lnTo>
                    <a:pt x="13" y="53"/>
                  </a:lnTo>
                  <a:lnTo>
                    <a:pt x="12" y="63"/>
                  </a:lnTo>
                  <a:lnTo>
                    <a:pt x="12" y="73"/>
                  </a:lnTo>
                  <a:lnTo>
                    <a:pt x="11" y="84"/>
                  </a:lnTo>
                  <a:lnTo>
                    <a:pt x="11" y="94"/>
                  </a:lnTo>
                  <a:lnTo>
                    <a:pt x="12" y="105"/>
                  </a:lnTo>
                  <a:lnTo>
                    <a:pt x="12" y="109"/>
                  </a:lnTo>
                  <a:lnTo>
                    <a:pt x="12" y="114"/>
                  </a:lnTo>
                  <a:lnTo>
                    <a:pt x="11" y="119"/>
                  </a:lnTo>
                  <a:lnTo>
                    <a:pt x="11" y="122"/>
                  </a:lnTo>
                  <a:lnTo>
                    <a:pt x="12" y="127"/>
                  </a:lnTo>
                  <a:lnTo>
                    <a:pt x="12" y="132"/>
                  </a:lnTo>
                  <a:lnTo>
                    <a:pt x="12" y="137"/>
                  </a:lnTo>
                  <a:lnTo>
                    <a:pt x="12" y="142"/>
                  </a:lnTo>
                  <a:lnTo>
                    <a:pt x="12" y="147"/>
                  </a:lnTo>
                  <a:lnTo>
                    <a:pt x="12" y="152"/>
                  </a:lnTo>
                  <a:lnTo>
                    <a:pt x="6" y="146"/>
                  </a:lnTo>
                  <a:lnTo>
                    <a:pt x="6" y="150"/>
                  </a:lnTo>
                  <a:lnTo>
                    <a:pt x="6" y="152"/>
                  </a:lnTo>
                  <a:lnTo>
                    <a:pt x="7" y="156"/>
                  </a:lnTo>
                  <a:lnTo>
                    <a:pt x="8" y="160"/>
                  </a:lnTo>
                  <a:lnTo>
                    <a:pt x="9" y="162"/>
                  </a:lnTo>
                  <a:lnTo>
                    <a:pt x="11" y="166"/>
                  </a:lnTo>
                  <a:lnTo>
                    <a:pt x="12" y="168"/>
                  </a:lnTo>
                  <a:lnTo>
                    <a:pt x="12" y="172"/>
                  </a:lnTo>
                  <a:lnTo>
                    <a:pt x="11" y="176"/>
                  </a:lnTo>
                  <a:lnTo>
                    <a:pt x="8" y="178"/>
                  </a:lnTo>
                  <a:lnTo>
                    <a:pt x="8" y="179"/>
                  </a:lnTo>
                  <a:lnTo>
                    <a:pt x="9" y="179"/>
                  </a:lnTo>
                  <a:lnTo>
                    <a:pt x="9" y="181"/>
                  </a:lnTo>
                  <a:lnTo>
                    <a:pt x="9" y="182"/>
                  </a:lnTo>
                  <a:lnTo>
                    <a:pt x="9" y="183"/>
                  </a:lnTo>
                  <a:lnTo>
                    <a:pt x="9" y="184"/>
                  </a:lnTo>
                  <a:lnTo>
                    <a:pt x="8" y="187"/>
                  </a:lnTo>
                  <a:lnTo>
                    <a:pt x="8" y="188"/>
                  </a:lnTo>
                  <a:lnTo>
                    <a:pt x="8" y="190"/>
                  </a:lnTo>
                  <a:lnTo>
                    <a:pt x="8" y="192"/>
                  </a:lnTo>
                  <a:lnTo>
                    <a:pt x="8" y="194"/>
                  </a:lnTo>
                  <a:lnTo>
                    <a:pt x="8" y="197"/>
                  </a:lnTo>
                  <a:lnTo>
                    <a:pt x="8" y="199"/>
                  </a:lnTo>
                  <a:lnTo>
                    <a:pt x="7" y="200"/>
                  </a:lnTo>
                  <a:lnTo>
                    <a:pt x="6" y="203"/>
                  </a:lnTo>
                  <a:lnTo>
                    <a:pt x="4" y="203"/>
                  </a:lnTo>
                  <a:lnTo>
                    <a:pt x="2" y="203"/>
                  </a:lnTo>
                  <a:lnTo>
                    <a:pt x="0" y="203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3" y="208"/>
                  </a:lnTo>
                  <a:lnTo>
                    <a:pt x="3" y="209"/>
                  </a:lnTo>
                  <a:lnTo>
                    <a:pt x="4" y="212"/>
                  </a:lnTo>
                  <a:lnTo>
                    <a:pt x="6" y="213"/>
                  </a:lnTo>
                  <a:lnTo>
                    <a:pt x="7" y="215"/>
                  </a:lnTo>
                  <a:lnTo>
                    <a:pt x="7" y="218"/>
                  </a:lnTo>
                  <a:lnTo>
                    <a:pt x="8" y="219"/>
                  </a:lnTo>
                  <a:lnTo>
                    <a:pt x="8" y="221"/>
                  </a:lnTo>
                  <a:lnTo>
                    <a:pt x="11" y="199"/>
                  </a:lnTo>
                  <a:lnTo>
                    <a:pt x="13" y="178"/>
                  </a:lnTo>
                  <a:lnTo>
                    <a:pt x="14" y="156"/>
                  </a:lnTo>
                  <a:lnTo>
                    <a:pt x="17" y="134"/>
                  </a:lnTo>
                  <a:lnTo>
                    <a:pt x="18" y="111"/>
                  </a:lnTo>
                  <a:lnTo>
                    <a:pt x="19" y="90"/>
                  </a:lnTo>
                  <a:lnTo>
                    <a:pt x="21" y="68"/>
                  </a:lnTo>
                  <a:lnTo>
                    <a:pt x="22" y="46"/>
                  </a:lnTo>
                  <a:lnTo>
                    <a:pt x="21" y="24"/>
                  </a:lnTo>
                  <a:lnTo>
                    <a:pt x="21" y="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92" name="Freeform 340"/>
            <p:cNvSpPr>
              <a:spLocks/>
            </p:cNvSpPr>
            <p:nvPr/>
          </p:nvSpPr>
          <p:spPr bwMode="auto">
            <a:xfrm>
              <a:off x="2466" y="2080"/>
              <a:ext cx="1" cy="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1 h 2"/>
                <a:gd name="T28" fmla="*/ 1 w 1"/>
                <a:gd name="T29" fmla="*/ 1 h 2"/>
                <a:gd name="T30" fmla="*/ 1 w 1"/>
                <a:gd name="T31" fmla="*/ 1 h 2"/>
                <a:gd name="T32" fmla="*/ 1 w 1"/>
                <a:gd name="T33" fmla="*/ 1 h 2"/>
                <a:gd name="T34" fmla="*/ 1 w 1"/>
                <a:gd name="T35" fmla="*/ 1 h 2"/>
                <a:gd name="T36" fmla="*/ 1 w 1"/>
                <a:gd name="T37" fmla="*/ 1 h 2"/>
                <a:gd name="T38" fmla="*/ 1 w 1"/>
                <a:gd name="T39" fmla="*/ 1 h 2"/>
                <a:gd name="T40" fmla="*/ 1 w 1"/>
                <a:gd name="T41" fmla="*/ 1 h 2"/>
                <a:gd name="T42" fmla="*/ 1 w 1"/>
                <a:gd name="T43" fmla="*/ 1 h 2"/>
                <a:gd name="T44" fmla="*/ 1 w 1"/>
                <a:gd name="T45" fmla="*/ 1 h 2"/>
                <a:gd name="T46" fmla="*/ 1 w 1"/>
                <a:gd name="T47" fmla="*/ 1 h 2"/>
                <a:gd name="T48" fmla="*/ 1 w 1"/>
                <a:gd name="T49" fmla="*/ 1 h 2"/>
                <a:gd name="T50" fmla="*/ 1 w 1"/>
                <a:gd name="T51" fmla="*/ 1 h 2"/>
                <a:gd name="T52" fmla="*/ 1 w 1"/>
                <a:gd name="T53" fmla="*/ 1 h 2"/>
                <a:gd name="T54" fmla="*/ 0 w 1"/>
                <a:gd name="T55" fmla="*/ 1 h 2"/>
                <a:gd name="T56" fmla="*/ 0 w 1"/>
                <a:gd name="T57" fmla="*/ 1 h 2"/>
                <a:gd name="T58" fmla="*/ 0 w 1"/>
                <a:gd name="T59" fmla="*/ 1 h 2"/>
                <a:gd name="T60" fmla="*/ 0 w 1"/>
                <a:gd name="T61" fmla="*/ 1 h 2"/>
                <a:gd name="T62" fmla="*/ 0 w 1"/>
                <a:gd name="T63" fmla="*/ 1 h 2"/>
                <a:gd name="T64" fmla="*/ 0 w 1"/>
                <a:gd name="T65" fmla="*/ 0 h 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93" name="Freeform 341"/>
            <p:cNvSpPr>
              <a:spLocks/>
            </p:cNvSpPr>
            <p:nvPr/>
          </p:nvSpPr>
          <p:spPr bwMode="auto">
            <a:xfrm>
              <a:off x="2802" y="2004"/>
              <a:ext cx="22" cy="98"/>
            </a:xfrm>
            <a:custGeom>
              <a:avLst/>
              <a:gdLst>
                <a:gd name="T0" fmla="*/ 20 w 45"/>
                <a:gd name="T1" fmla="*/ 8 h 195"/>
                <a:gd name="T2" fmla="*/ 17 w 45"/>
                <a:gd name="T3" fmla="*/ 12 h 195"/>
                <a:gd name="T4" fmla="*/ 15 w 45"/>
                <a:gd name="T5" fmla="*/ 11 h 195"/>
                <a:gd name="T6" fmla="*/ 14 w 45"/>
                <a:gd name="T7" fmla="*/ 6 h 195"/>
                <a:gd name="T8" fmla="*/ 13 w 45"/>
                <a:gd name="T9" fmla="*/ 2 h 195"/>
                <a:gd name="T10" fmla="*/ 12 w 45"/>
                <a:gd name="T11" fmla="*/ 0 h 195"/>
                <a:gd name="T12" fmla="*/ 10 w 45"/>
                <a:gd name="T13" fmla="*/ 12 h 195"/>
                <a:gd name="T14" fmla="*/ 8 w 45"/>
                <a:gd name="T15" fmla="*/ 21 h 195"/>
                <a:gd name="T16" fmla="*/ 6 w 45"/>
                <a:gd name="T17" fmla="*/ 29 h 195"/>
                <a:gd name="T18" fmla="*/ 4 w 45"/>
                <a:gd name="T19" fmla="*/ 38 h 195"/>
                <a:gd name="T20" fmla="*/ 2 w 45"/>
                <a:gd name="T21" fmla="*/ 45 h 195"/>
                <a:gd name="T22" fmla="*/ 2 w 45"/>
                <a:gd name="T23" fmla="*/ 47 h 195"/>
                <a:gd name="T24" fmla="*/ 1 w 45"/>
                <a:gd name="T25" fmla="*/ 47 h 195"/>
                <a:gd name="T26" fmla="*/ 0 w 45"/>
                <a:gd name="T27" fmla="*/ 46 h 195"/>
                <a:gd name="T28" fmla="*/ 0 w 45"/>
                <a:gd name="T29" fmla="*/ 45 h 195"/>
                <a:gd name="T30" fmla="*/ 0 w 45"/>
                <a:gd name="T31" fmla="*/ 45 h 195"/>
                <a:gd name="T32" fmla="*/ 3 w 45"/>
                <a:gd name="T33" fmla="*/ 98 h 195"/>
                <a:gd name="T34" fmla="*/ 5 w 45"/>
                <a:gd name="T35" fmla="*/ 94 h 195"/>
                <a:gd name="T36" fmla="*/ 7 w 45"/>
                <a:gd name="T37" fmla="*/ 90 h 195"/>
                <a:gd name="T38" fmla="*/ 9 w 45"/>
                <a:gd name="T39" fmla="*/ 87 h 195"/>
                <a:gd name="T40" fmla="*/ 10 w 45"/>
                <a:gd name="T41" fmla="*/ 83 h 195"/>
                <a:gd name="T42" fmla="*/ 10 w 45"/>
                <a:gd name="T43" fmla="*/ 79 h 195"/>
                <a:gd name="T44" fmla="*/ 17 w 45"/>
                <a:gd name="T45" fmla="*/ 69 h 195"/>
                <a:gd name="T46" fmla="*/ 20 w 45"/>
                <a:gd name="T47" fmla="*/ 58 h 195"/>
                <a:gd name="T48" fmla="*/ 21 w 45"/>
                <a:gd name="T49" fmla="*/ 45 h 195"/>
                <a:gd name="T50" fmla="*/ 21 w 45"/>
                <a:gd name="T51" fmla="*/ 33 h 195"/>
                <a:gd name="T52" fmla="*/ 21 w 45"/>
                <a:gd name="T53" fmla="*/ 22 h 195"/>
                <a:gd name="T54" fmla="*/ 22 w 45"/>
                <a:gd name="T55" fmla="*/ 18 h 195"/>
                <a:gd name="T56" fmla="*/ 22 w 45"/>
                <a:gd name="T57" fmla="*/ 14 h 195"/>
                <a:gd name="T58" fmla="*/ 21 w 45"/>
                <a:gd name="T59" fmla="*/ 11 h 195"/>
                <a:gd name="T60" fmla="*/ 20 w 45"/>
                <a:gd name="T61" fmla="*/ 8 h 195"/>
                <a:gd name="T62" fmla="*/ 20 w 45"/>
                <a:gd name="T63" fmla="*/ 3 h 19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5" h="195">
                  <a:moveTo>
                    <a:pt x="40" y="6"/>
                  </a:moveTo>
                  <a:lnTo>
                    <a:pt x="40" y="15"/>
                  </a:lnTo>
                  <a:lnTo>
                    <a:pt x="36" y="21"/>
                  </a:lnTo>
                  <a:lnTo>
                    <a:pt x="34" y="23"/>
                  </a:lnTo>
                  <a:lnTo>
                    <a:pt x="31" y="23"/>
                  </a:lnTo>
                  <a:lnTo>
                    <a:pt x="30" y="21"/>
                  </a:lnTo>
                  <a:lnTo>
                    <a:pt x="29" y="17"/>
                  </a:lnTo>
                  <a:lnTo>
                    <a:pt x="29" y="12"/>
                  </a:lnTo>
                  <a:lnTo>
                    <a:pt x="28" y="7"/>
                  </a:lnTo>
                  <a:lnTo>
                    <a:pt x="26" y="3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1" y="15"/>
                  </a:lnTo>
                  <a:lnTo>
                    <a:pt x="20" y="23"/>
                  </a:lnTo>
                  <a:lnTo>
                    <a:pt x="19" y="32"/>
                  </a:lnTo>
                  <a:lnTo>
                    <a:pt x="16" y="41"/>
                  </a:lnTo>
                  <a:lnTo>
                    <a:pt x="15" y="49"/>
                  </a:lnTo>
                  <a:lnTo>
                    <a:pt x="13" y="58"/>
                  </a:lnTo>
                  <a:lnTo>
                    <a:pt x="11" y="67"/>
                  </a:lnTo>
                  <a:lnTo>
                    <a:pt x="9" y="75"/>
                  </a:lnTo>
                  <a:lnTo>
                    <a:pt x="8" y="83"/>
                  </a:lnTo>
                  <a:lnTo>
                    <a:pt x="5" y="89"/>
                  </a:lnTo>
                  <a:lnTo>
                    <a:pt x="4" y="95"/>
                  </a:lnTo>
                  <a:lnTo>
                    <a:pt x="4" y="94"/>
                  </a:lnTo>
                  <a:lnTo>
                    <a:pt x="3" y="94"/>
                  </a:lnTo>
                  <a:lnTo>
                    <a:pt x="3" y="93"/>
                  </a:lnTo>
                  <a:lnTo>
                    <a:pt x="1" y="93"/>
                  </a:lnTo>
                  <a:lnTo>
                    <a:pt x="1" y="91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6" y="195"/>
                  </a:lnTo>
                  <a:lnTo>
                    <a:pt x="8" y="191"/>
                  </a:lnTo>
                  <a:lnTo>
                    <a:pt x="10" y="188"/>
                  </a:lnTo>
                  <a:lnTo>
                    <a:pt x="13" y="184"/>
                  </a:lnTo>
                  <a:lnTo>
                    <a:pt x="14" y="180"/>
                  </a:lnTo>
                  <a:lnTo>
                    <a:pt x="15" y="177"/>
                  </a:lnTo>
                  <a:lnTo>
                    <a:pt x="18" y="173"/>
                  </a:lnTo>
                  <a:lnTo>
                    <a:pt x="19" y="169"/>
                  </a:lnTo>
                  <a:lnTo>
                    <a:pt x="20" y="165"/>
                  </a:lnTo>
                  <a:lnTo>
                    <a:pt x="20" y="161"/>
                  </a:lnTo>
                  <a:lnTo>
                    <a:pt x="21" y="157"/>
                  </a:lnTo>
                  <a:lnTo>
                    <a:pt x="29" y="148"/>
                  </a:lnTo>
                  <a:lnTo>
                    <a:pt x="35" y="138"/>
                  </a:lnTo>
                  <a:lnTo>
                    <a:pt x="39" y="127"/>
                  </a:lnTo>
                  <a:lnTo>
                    <a:pt x="41" y="115"/>
                  </a:lnTo>
                  <a:lnTo>
                    <a:pt x="42" y="102"/>
                  </a:lnTo>
                  <a:lnTo>
                    <a:pt x="42" y="90"/>
                  </a:lnTo>
                  <a:lnTo>
                    <a:pt x="42" y="78"/>
                  </a:lnTo>
                  <a:lnTo>
                    <a:pt x="42" y="65"/>
                  </a:lnTo>
                  <a:lnTo>
                    <a:pt x="42" y="54"/>
                  </a:lnTo>
                  <a:lnTo>
                    <a:pt x="42" y="44"/>
                  </a:lnTo>
                  <a:lnTo>
                    <a:pt x="44" y="39"/>
                  </a:lnTo>
                  <a:lnTo>
                    <a:pt x="45" y="36"/>
                  </a:lnTo>
                  <a:lnTo>
                    <a:pt x="45" y="32"/>
                  </a:lnTo>
                  <a:lnTo>
                    <a:pt x="45" y="28"/>
                  </a:lnTo>
                  <a:lnTo>
                    <a:pt x="44" y="24"/>
                  </a:lnTo>
                  <a:lnTo>
                    <a:pt x="42" y="22"/>
                  </a:lnTo>
                  <a:lnTo>
                    <a:pt x="41" y="18"/>
                  </a:lnTo>
                  <a:lnTo>
                    <a:pt x="41" y="15"/>
                  </a:lnTo>
                  <a:lnTo>
                    <a:pt x="40" y="11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94" name="Freeform 342"/>
            <p:cNvSpPr>
              <a:spLocks/>
            </p:cNvSpPr>
            <p:nvPr/>
          </p:nvSpPr>
          <p:spPr bwMode="auto">
            <a:xfrm>
              <a:off x="2878" y="2008"/>
              <a:ext cx="1" cy="2"/>
            </a:xfrm>
            <a:custGeom>
              <a:avLst/>
              <a:gdLst>
                <a:gd name="T0" fmla="*/ 0 w 1"/>
                <a:gd name="T1" fmla="*/ 2 h 4"/>
                <a:gd name="T2" fmla="*/ 0 w 1"/>
                <a:gd name="T3" fmla="*/ 0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1 h 4"/>
                <a:gd name="T10" fmla="*/ 0 w 1"/>
                <a:gd name="T11" fmla="*/ 1 h 4"/>
                <a:gd name="T12" fmla="*/ 0 w 1"/>
                <a:gd name="T13" fmla="*/ 2 h 4"/>
                <a:gd name="T14" fmla="*/ 0 w 1"/>
                <a:gd name="T15" fmla="*/ 2 h 4"/>
                <a:gd name="T16" fmla="*/ 0 w 1"/>
                <a:gd name="T17" fmla="*/ 2 h 4"/>
                <a:gd name="T18" fmla="*/ 0 w 1"/>
                <a:gd name="T19" fmla="*/ 2 h 4"/>
                <a:gd name="T20" fmla="*/ 0 w 1"/>
                <a:gd name="T21" fmla="*/ 2 h 4"/>
                <a:gd name="T22" fmla="*/ 1 w 1"/>
                <a:gd name="T23" fmla="*/ 2 h 4"/>
                <a:gd name="T24" fmla="*/ 1 w 1"/>
                <a:gd name="T25" fmla="*/ 2 h 4"/>
                <a:gd name="T26" fmla="*/ 0 w 1"/>
                <a:gd name="T27" fmla="*/ 2 h 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95" name="Freeform 343"/>
            <p:cNvSpPr>
              <a:spLocks/>
            </p:cNvSpPr>
            <p:nvPr/>
          </p:nvSpPr>
          <p:spPr bwMode="auto">
            <a:xfrm>
              <a:off x="2851" y="2009"/>
              <a:ext cx="35" cy="81"/>
            </a:xfrm>
            <a:custGeom>
              <a:avLst/>
              <a:gdLst>
                <a:gd name="T0" fmla="*/ 29 w 70"/>
                <a:gd name="T1" fmla="*/ 0 h 162"/>
                <a:gd name="T2" fmla="*/ 28 w 70"/>
                <a:gd name="T3" fmla="*/ 3 h 162"/>
                <a:gd name="T4" fmla="*/ 28 w 70"/>
                <a:gd name="T5" fmla="*/ 3 h 162"/>
                <a:gd name="T6" fmla="*/ 28 w 70"/>
                <a:gd name="T7" fmla="*/ 2 h 162"/>
                <a:gd name="T8" fmla="*/ 28 w 70"/>
                <a:gd name="T9" fmla="*/ 2 h 162"/>
                <a:gd name="T10" fmla="*/ 28 w 70"/>
                <a:gd name="T11" fmla="*/ 2 h 162"/>
                <a:gd name="T12" fmla="*/ 28 w 70"/>
                <a:gd name="T13" fmla="*/ 2 h 162"/>
                <a:gd name="T14" fmla="*/ 28 w 70"/>
                <a:gd name="T15" fmla="*/ 2 h 162"/>
                <a:gd name="T16" fmla="*/ 28 w 70"/>
                <a:gd name="T17" fmla="*/ 2 h 162"/>
                <a:gd name="T18" fmla="*/ 28 w 70"/>
                <a:gd name="T19" fmla="*/ 1 h 162"/>
                <a:gd name="T20" fmla="*/ 28 w 70"/>
                <a:gd name="T21" fmla="*/ 1 h 162"/>
                <a:gd name="T22" fmla="*/ 28 w 70"/>
                <a:gd name="T23" fmla="*/ 1 h 162"/>
                <a:gd name="T24" fmla="*/ 30 w 70"/>
                <a:gd name="T25" fmla="*/ 13 h 162"/>
                <a:gd name="T26" fmla="*/ 26 w 70"/>
                <a:gd name="T27" fmla="*/ 19 h 162"/>
                <a:gd name="T28" fmla="*/ 23 w 70"/>
                <a:gd name="T29" fmla="*/ 26 h 162"/>
                <a:gd name="T30" fmla="*/ 20 w 70"/>
                <a:gd name="T31" fmla="*/ 33 h 162"/>
                <a:gd name="T32" fmla="*/ 18 w 70"/>
                <a:gd name="T33" fmla="*/ 41 h 162"/>
                <a:gd name="T34" fmla="*/ 17 w 70"/>
                <a:gd name="T35" fmla="*/ 48 h 162"/>
                <a:gd name="T36" fmla="*/ 15 w 70"/>
                <a:gd name="T37" fmla="*/ 56 h 162"/>
                <a:gd name="T38" fmla="*/ 13 w 70"/>
                <a:gd name="T39" fmla="*/ 63 h 162"/>
                <a:gd name="T40" fmla="*/ 10 w 70"/>
                <a:gd name="T41" fmla="*/ 69 h 162"/>
                <a:gd name="T42" fmla="*/ 6 w 70"/>
                <a:gd name="T43" fmla="*/ 76 h 162"/>
                <a:gd name="T44" fmla="*/ 0 w 70"/>
                <a:gd name="T45" fmla="*/ 81 h 162"/>
                <a:gd name="T46" fmla="*/ 7 w 70"/>
                <a:gd name="T47" fmla="*/ 78 h 162"/>
                <a:gd name="T48" fmla="*/ 11 w 70"/>
                <a:gd name="T49" fmla="*/ 74 h 162"/>
                <a:gd name="T50" fmla="*/ 14 w 70"/>
                <a:gd name="T51" fmla="*/ 68 h 162"/>
                <a:gd name="T52" fmla="*/ 17 w 70"/>
                <a:gd name="T53" fmla="*/ 63 h 162"/>
                <a:gd name="T54" fmla="*/ 18 w 70"/>
                <a:gd name="T55" fmla="*/ 56 h 162"/>
                <a:gd name="T56" fmla="*/ 20 w 70"/>
                <a:gd name="T57" fmla="*/ 50 h 162"/>
                <a:gd name="T58" fmla="*/ 21 w 70"/>
                <a:gd name="T59" fmla="*/ 44 h 162"/>
                <a:gd name="T60" fmla="*/ 23 w 70"/>
                <a:gd name="T61" fmla="*/ 38 h 162"/>
                <a:gd name="T62" fmla="*/ 26 w 70"/>
                <a:gd name="T63" fmla="*/ 33 h 162"/>
                <a:gd name="T64" fmla="*/ 30 w 70"/>
                <a:gd name="T65" fmla="*/ 28 h 162"/>
                <a:gd name="T66" fmla="*/ 33 w 70"/>
                <a:gd name="T67" fmla="*/ 25 h 162"/>
                <a:gd name="T68" fmla="*/ 35 w 70"/>
                <a:gd name="T69" fmla="*/ 23 h 162"/>
                <a:gd name="T70" fmla="*/ 35 w 70"/>
                <a:gd name="T71" fmla="*/ 20 h 162"/>
                <a:gd name="T72" fmla="*/ 35 w 70"/>
                <a:gd name="T73" fmla="*/ 17 h 162"/>
                <a:gd name="T74" fmla="*/ 33 w 70"/>
                <a:gd name="T75" fmla="*/ 15 h 162"/>
                <a:gd name="T76" fmla="*/ 32 w 70"/>
                <a:gd name="T77" fmla="*/ 12 h 162"/>
                <a:gd name="T78" fmla="*/ 31 w 70"/>
                <a:gd name="T79" fmla="*/ 9 h 162"/>
                <a:gd name="T80" fmla="*/ 30 w 70"/>
                <a:gd name="T81" fmla="*/ 6 h 162"/>
                <a:gd name="T82" fmla="*/ 30 w 70"/>
                <a:gd name="T83" fmla="*/ 3 h 162"/>
                <a:gd name="T84" fmla="*/ 30 w 70"/>
                <a:gd name="T85" fmla="*/ 1 h 162"/>
                <a:gd name="T86" fmla="*/ 30 w 70"/>
                <a:gd name="T87" fmla="*/ 1 h 162"/>
                <a:gd name="T88" fmla="*/ 29 w 70"/>
                <a:gd name="T89" fmla="*/ 0 h 1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0" h="162">
                  <a:moveTo>
                    <a:pt x="57" y="0"/>
                  </a:moveTo>
                  <a:lnTo>
                    <a:pt x="56" y="5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5" y="2"/>
                  </a:lnTo>
                  <a:lnTo>
                    <a:pt x="60" y="26"/>
                  </a:lnTo>
                  <a:lnTo>
                    <a:pt x="51" y="38"/>
                  </a:lnTo>
                  <a:lnTo>
                    <a:pt x="45" y="52"/>
                  </a:lnTo>
                  <a:lnTo>
                    <a:pt x="40" y="66"/>
                  </a:lnTo>
                  <a:lnTo>
                    <a:pt x="36" y="81"/>
                  </a:lnTo>
                  <a:lnTo>
                    <a:pt x="34" y="96"/>
                  </a:lnTo>
                  <a:lnTo>
                    <a:pt x="30" y="111"/>
                  </a:lnTo>
                  <a:lnTo>
                    <a:pt x="25" y="125"/>
                  </a:lnTo>
                  <a:lnTo>
                    <a:pt x="19" y="138"/>
                  </a:lnTo>
                  <a:lnTo>
                    <a:pt x="12" y="151"/>
                  </a:lnTo>
                  <a:lnTo>
                    <a:pt x="0" y="162"/>
                  </a:lnTo>
                  <a:lnTo>
                    <a:pt x="13" y="155"/>
                  </a:lnTo>
                  <a:lnTo>
                    <a:pt x="21" y="147"/>
                  </a:lnTo>
                  <a:lnTo>
                    <a:pt x="28" y="136"/>
                  </a:lnTo>
                  <a:lnTo>
                    <a:pt x="33" y="125"/>
                  </a:lnTo>
                  <a:lnTo>
                    <a:pt x="36" y="112"/>
                  </a:lnTo>
                  <a:lnTo>
                    <a:pt x="39" y="100"/>
                  </a:lnTo>
                  <a:lnTo>
                    <a:pt x="42" y="87"/>
                  </a:lnTo>
                  <a:lnTo>
                    <a:pt x="46" y="75"/>
                  </a:lnTo>
                  <a:lnTo>
                    <a:pt x="52" y="65"/>
                  </a:lnTo>
                  <a:lnTo>
                    <a:pt x="60" y="55"/>
                  </a:lnTo>
                  <a:lnTo>
                    <a:pt x="66" y="50"/>
                  </a:lnTo>
                  <a:lnTo>
                    <a:pt x="69" y="45"/>
                  </a:lnTo>
                  <a:lnTo>
                    <a:pt x="70" y="39"/>
                  </a:lnTo>
                  <a:lnTo>
                    <a:pt x="69" y="34"/>
                  </a:lnTo>
                  <a:lnTo>
                    <a:pt x="66" y="29"/>
                  </a:lnTo>
                  <a:lnTo>
                    <a:pt x="64" y="23"/>
                  </a:lnTo>
                  <a:lnTo>
                    <a:pt x="61" y="18"/>
                  </a:lnTo>
                  <a:lnTo>
                    <a:pt x="59" y="12"/>
                  </a:lnTo>
                  <a:lnTo>
                    <a:pt x="59" y="6"/>
                  </a:lnTo>
                  <a:lnTo>
                    <a:pt x="59" y="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96" name="Freeform 344"/>
            <p:cNvSpPr>
              <a:spLocks/>
            </p:cNvSpPr>
            <p:nvPr/>
          </p:nvSpPr>
          <p:spPr bwMode="auto">
            <a:xfrm>
              <a:off x="2880" y="2004"/>
              <a:ext cx="3" cy="5"/>
            </a:xfrm>
            <a:custGeom>
              <a:avLst/>
              <a:gdLst>
                <a:gd name="T0" fmla="*/ 0 w 8"/>
                <a:gd name="T1" fmla="*/ 5 h 11"/>
                <a:gd name="T2" fmla="*/ 3 w 8"/>
                <a:gd name="T3" fmla="*/ 0 h 11"/>
                <a:gd name="T4" fmla="*/ 3 w 8"/>
                <a:gd name="T5" fmla="*/ 0 h 11"/>
                <a:gd name="T6" fmla="*/ 2 w 8"/>
                <a:gd name="T7" fmla="*/ 1 h 11"/>
                <a:gd name="T8" fmla="*/ 2 w 8"/>
                <a:gd name="T9" fmla="*/ 1 h 11"/>
                <a:gd name="T10" fmla="*/ 2 w 8"/>
                <a:gd name="T11" fmla="*/ 1 h 11"/>
                <a:gd name="T12" fmla="*/ 2 w 8"/>
                <a:gd name="T13" fmla="*/ 2 h 11"/>
                <a:gd name="T14" fmla="*/ 1 w 8"/>
                <a:gd name="T15" fmla="*/ 3 h 11"/>
                <a:gd name="T16" fmla="*/ 1 w 8"/>
                <a:gd name="T17" fmla="*/ 3 h 11"/>
                <a:gd name="T18" fmla="*/ 1 w 8"/>
                <a:gd name="T19" fmla="*/ 4 h 11"/>
                <a:gd name="T20" fmla="*/ 1 w 8"/>
                <a:gd name="T21" fmla="*/ 5 h 11"/>
                <a:gd name="T22" fmla="*/ 1 w 8"/>
                <a:gd name="T23" fmla="*/ 5 h 11"/>
                <a:gd name="T24" fmla="*/ 1 w 8"/>
                <a:gd name="T25" fmla="*/ 5 h 11"/>
                <a:gd name="T26" fmla="*/ 0 w 8"/>
                <a:gd name="T27" fmla="*/ 5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" h="11">
                  <a:moveTo>
                    <a:pt x="0" y="10"/>
                  </a:move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97" name="Freeform 345"/>
            <p:cNvSpPr>
              <a:spLocks/>
            </p:cNvSpPr>
            <p:nvPr/>
          </p:nvSpPr>
          <p:spPr bwMode="auto">
            <a:xfrm>
              <a:off x="2841" y="2004"/>
              <a:ext cx="20" cy="75"/>
            </a:xfrm>
            <a:custGeom>
              <a:avLst/>
              <a:gdLst>
                <a:gd name="T0" fmla="*/ 19 w 41"/>
                <a:gd name="T1" fmla="*/ 0 h 150"/>
                <a:gd name="T2" fmla="*/ 20 w 41"/>
                <a:gd name="T3" fmla="*/ 14 h 150"/>
                <a:gd name="T4" fmla="*/ 17 w 41"/>
                <a:gd name="T5" fmla="*/ 20 h 150"/>
                <a:gd name="T6" fmla="*/ 14 w 41"/>
                <a:gd name="T7" fmla="*/ 26 h 150"/>
                <a:gd name="T8" fmla="*/ 12 w 41"/>
                <a:gd name="T9" fmla="*/ 32 h 150"/>
                <a:gd name="T10" fmla="*/ 10 w 41"/>
                <a:gd name="T11" fmla="*/ 38 h 150"/>
                <a:gd name="T12" fmla="*/ 9 w 41"/>
                <a:gd name="T13" fmla="*/ 45 h 150"/>
                <a:gd name="T14" fmla="*/ 8 w 41"/>
                <a:gd name="T15" fmla="*/ 51 h 150"/>
                <a:gd name="T16" fmla="*/ 7 w 41"/>
                <a:gd name="T17" fmla="*/ 57 h 150"/>
                <a:gd name="T18" fmla="*/ 5 w 41"/>
                <a:gd name="T19" fmla="*/ 63 h 150"/>
                <a:gd name="T20" fmla="*/ 3 w 41"/>
                <a:gd name="T21" fmla="*/ 70 h 150"/>
                <a:gd name="T22" fmla="*/ 0 w 41"/>
                <a:gd name="T23" fmla="*/ 75 h 150"/>
                <a:gd name="T24" fmla="*/ 4 w 41"/>
                <a:gd name="T25" fmla="*/ 69 h 150"/>
                <a:gd name="T26" fmla="*/ 7 w 41"/>
                <a:gd name="T27" fmla="*/ 62 h 150"/>
                <a:gd name="T28" fmla="*/ 11 w 41"/>
                <a:gd name="T29" fmla="*/ 55 h 150"/>
                <a:gd name="T30" fmla="*/ 14 w 41"/>
                <a:gd name="T31" fmla="*/ 47 h 150"/>
                <a:gd name="T32" fmla="*/ 17 w 41"/>
                <a:gd name="T33" fmla="*/ 40 h 150"/>
                <a:gd name="T34" fmla="*/ 18 w 41"/>
                <a:gd name="T35" fmla="*/ 32 h 150"/>
                <a:gd name="T36" fmla="*/ 20 w 41"/>
                <a:gd name="T37" fmla="*/ 24 h 150"/>
                <a:gd name="T38" fmla="*/ 20 w 41"/>
                <a:gd name="T39" fmla="*/ 16 h 150"/>
                <a:gd name="T40" fmla="*/ 20 w 41"/>
                <a:gd name="T41" fmla="*/ 9 h 150"/>
                <a:gd name="T42" fmla="*/ 19 w 41"/>
                <a:gd name="T43" fmla="*/ 1 h 150"/>
                <a:gd name="T44" fmla="*/ 19 w 41"/>
                <a:gd name="T45" fmla="*/ 1 h 150"/>
                <a:gd name="T46" fmla="*/ 19 w 41"/>
                <a:gd name="T47" fmla="*/ 0 h 15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1" h="150">
                  <a:moveTo>
                    <a:pt x="39" y="0"/>
                  </a:moveTo>
                  <a:lnTo>
                    <a:pt x="41" y="28"/>
                  </a:lnTo>
                  <a:lnTo>
                    <a:pt x="34" y="40"/>
                  </a:lnTo>
                  <a:lnTo>
                    <a:pt x="29" y="51"/>
                  </a:lnTo>
                  <a:lnTo>
                    <a:pt x="24" y="63"/>
                  </a:lnTo>
                  <a:lnTo>
                    <a:pt x="21" y="75"/>
                  </a:lnTo>
                  <a:lnTo>
                    <a:pt x="19" y="89"/>
                  </a:lnTo>
                  <a:lnTo>
                    <a:pt x="16" y="101"/>
                  </a:lnTo>
                  <a:lnTo>
                    <a:pt x="14" y="114"/>
                  </a:lnTo>
                  <a:lnTo>
                    <a:pt x="10" y="126"/>
                  </a:lnTo>
                  <a:lnTo>
                    <a:pt x="6" y="139"/>
                  </a:lnTo>
                  <a:lnTo>
                    <a:pt x="0" y="150"/>
                  </a:lnTo>
                  <a:lnTo>
                    <a:pt x="8" y="137"/>
                  </a:lnTo>
                  <a:lnTo>
                    <a:pt x="15" y="124"/>
                  </a:lnTo>
                  <a:lnTo>
                    <a:pt x="23" y="109"/>
                  </a:lnTo>
                  <a:lnTo>
                    <a:pt x="28" y="94"/>
                  </a:lnTo>
                  <a:lnTo>
                    <a:pt x="34" y="79"/>
                  </a:lnTo>
                  <a:lnTo>
                    <a:pt x="37" y="64"/>
                  </a:lnTo>
                  <a:lnTo>
                    <a:pt x="40" y="48"/>
                  </a:lnTo>
                  <a:lnTo>
                    <a:pt x="41" y="32"/>
                  </a:lnTo>
                  <a:lnTo>
                    <a:pt x="41" y="17"/>
                  </a:lnTo>
                  <a:lnTo>
                    <a:pt x="39" y="1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98" name="Freeform 346"/>
            <p:cNvSpPr>
              <a:spLocks/>
            </p:cNvSpPr>
            <p:nvPr/>
          </p:nvSpPr>
          <p:spPr bwMode="auto">
            <a:xfrm>
              <a:off x="2365" y="2019"/>
              <a:ext cx="1" cy="8"/>
            </a:xfrm>
            <a:custGeom>
              <a:avLst/>
              <a:gdLst>
                <a:gd name="T0" fmla="*/ 1 w 2"/>
                <a:gd name="T1" fmla="*/ 0 h 16"/>
                <a:gd name="T2" fmla="*/ 0 w 2"/>
                <a:gd name="T3" fmla="*/ 1 h 16"/>
                <a:gd name="T4" fmla="*/ 0 w 2"/>
                <a:gd name="T5" fmla="*/ 8 h 16"/>
                <a:gd name="T6" fmla="*/ 1 w 2"/>
                <a:gd name="T7" fmla="*/ 8 h 16"/>
                <a:gd name="T8" fmla="*/ 1 w 2"/>
                <a:gd name="T9" fmla="*/ 1 h 16"/>
                <a:gd name="T10" fmla="*/ 1 w 2"/>
                <a:gd name="T11" fmla="*/ 1 h 16"/>
                <a:gd name="T12" fmla="*/ 1 w 2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16">
                  <a:moveTo>
                    <a:pt x="2" y="0"/>
                  </a:moveTo>
                  <a:lnTo>
                    <a:pt x="0" y="1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599" name="Freeform 347"/>
            <p:cNvSpPr>
              <a:spLocks/>
            </p:cNvSpPr>
            <p:nvPr/>
          </p:nvSpPr>
          <p:spPr bwMode="auto">
            <a:xfrm>
              <a:off x="2365" y="2035"/>
              <a:ext cx="1" cy="9"/>
            </a:xfrm>
            <a:custGeom>
              <a:avLst/>
              <a:gdLst>
                <a:gd name="T0" fmla="*/ 0 w 2"/>
                <a:gd name="T1" fmla="*/ 9 h 18"/>
                <a:gd name="T2" fmla="*/ 1 w 2"/>
                <a:gd name="T3" fmla="*/ 9 h 18"/>
                <a:gd name="T4" fmla="*/ 1 w 2"/>
                <a:gd name="T5" fmla="*/ 0 h 18"/>
                <a:gd name="T6" fmla="*/ 0 w 2"/>
                <a:gd name="T7" fmla="*/ 0 h 18"/>
                <a:gd name="T8" fmla="*/ 0 w 2"/>
                <a:gd name="T9" fmla="*/ 9 h 18"/>
                <a:gd name="T10" fmla="*/ 0 w 2"/>
                <a:gd name="T11" fmla="*/ 9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18">
                  <a:moveTo>
                    <a:pt x="0" y="18"/>
                  </a:moveTo>
                  <a:lnTo>
                    <a:pt x="2" y="1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00" name="Freeform 348"/>
            <p:cNvSpPr>
              <a:spLocks/>
            </p:cNvSpPr>
            <p:nvPr/>
          </p:nvSpPr>
          <p:spPr bwMode="auto">
            <a:xfrm>
              <a:off x="2368" y="2059"/>
              <a:ext cx="2" cy="5"/>
            </a:xfrm>
            <a:custGeom>
              <a:avLst/>
              <a:gdLst>
                <a:gd name="T0" fmla="*/ 1 w 5"/>
                <a:gd name="T1" fmla="*/ 5 h 11"/>
                <a:gd name="T2" fmla="*/ 1 w 5"/>
                <a:gd name="T3" fmla="*/ 5 h 11"/>
                <a:gd name="T4" fmla="*/ 1 w 5"/>
                <a:gd name="T5" fmla="*/ 4 h 11"/>
                <a:gd name="T6" fmla="*/ 1 w 5"/>
                <a:gd name="T7" fmla="*/ 3 h 11"/>
                <a:gd name="T8" fmla="*/ 1 w 5"/>
                <a:gd name="T9" fmla="*/ 3 h 11"/>
                <a:gd name="T10" fmla="*/ 1 w 5"/>
                <a:gd name="T11" fmla="*/ 2 h 11"/>
                <a:gd name="T12" fmla="*/ 1 w 5"/>
                <a:gd name="T13" fmla="*/ 2 h 11"/>
                <a:gd name="T14" fmla="*/ 1 w 5"/>
                <a:gd name="T15" fmla="*/ 1 h 11"/>
                <a:gd name="T16" fmla="*/ 1 w 5"/>
                <a:gd name="T17" fmla="*/ 0 h 11"/>
                <a:gd name="T18" fmla="*/ 2 w 5"/>
                <a:gd name="T19" fmla="*/ 0 h 11"/>
                <a:gd name="T20" fmla="*/ 2 w 5"/>
                <a:gd name="T21" fmla="*/ 0 h 11"/>
                <a:gd name="T22" fmla="*/ 0 w 5"/>
                <a:gd name="T23" fmla="*/ 0 h 11"/>
                <a:gd name="T24" fmla="*/ 1 w 5"/>
                <a:gd name="T25" fmla="*/ 5 h 11"/>
                <a:gd name="T26" fmla="*/ 1 w 5"/>
                <a:gd name="T27" fmla="*/ 5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" h="11">
                  <a:moveTo>
                    <a:pt x="2" y="11"/>
                  </a:moveTo>
                  <a:lnTo>
                    <a:pt x="2" y="10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01" name="Freeform 349"/>
            <p:cNvSpPr>
              <a:spLocks/>
            </p:cNvSpPr>
            <p:nvPr/>
          </p:nvSpPr>
          <p:spPr bwMode="auto">
            <a:xfrm>
              <a:off x="2372" y="2091"/>
              <a:ext cx="2" cy="6"/>
            </a:xfrm>
            <a:custGeom>
              <a:avLst/>
              <a:gdLst>
                <a:gd name="T0" fmla="*/ 2 w 2"/>
                <a:gd name="T1" fmla="*/ 5 h 11"/>
                <a:gd name="T2" fmla="*/ 0 w 2"/>
                <a:gd name="T3" fmla="*/ 0 h 11"/>
                <a:gd name="T4" fmla="*/ 0 w 2"/>
                <a:gd name="T5" fmla="*/ 1 h 11"/>
                <a:gd name="T6" fmla="*/ 0 w 2"/>
                <a:gd name="T7" fmla="*/ 2 h 11"/>
                <a:gd name="T8" fmla="*/ 0 w 2"/>
                <a:gd name="T9" fmla="*/ 3 h 11"/>
                <a:gd name="T10" fmla="*/ 0 w 2"/>
                <a:gd name="T11" fmla="*/ 4 h 11"/>
                <a:gd name="T12" fmla="*/ 0 w 2"/>
                <a:gd name="T13" fmla="*/ 5 h 11"/>
                <a:gd name="T14" fmla="*/ 0 w 2"/>
                <a:gd name="T15" fmla="*/ 5 h 11"/>
                <a:gd name="T16" fmla="*/ 1 w 2"/>
                <a:gd name="T17" fmla="*/ 6 h 11"/>
                <a:gd name="T18" fmla="*/ 1 w 2"/>
                <a:gd name="T19" fmla="*/ 6 h 11"/>
                <a:gd name="T20" fmla="*/ 2 w 2"/>
                <a:gd name="T21" fmla="*/ 6 h 11"/>
                <a:gd name="T22" fmla="*/ 2 w 2"/>
                <a:gd name="T23" fmla="*/ 5 h 11"/>
                <a:gd name="T24" fmla="*/ 2 w 2"/>
                <a:gd name="T25" fmla="*/ 5 h 11"/>
                <a:gd name="T26" fmla="*/ 2 w 2"/>
                <a:gd name="T27" fmla="*/ 5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" h="11">
                  <a:moveTo>
                    <a:pt x="2" y="9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02" name="Freeform 350"/>
            <p:cNvSpPr>
              <a:spLocks/>
            </p:cNvSpPr>
            <p:nvPr/>
          </p:nvSpPr>
          <p:spPr bwMode="auto">
            <a:xfrm>
              <a:off x="2739" y="2103"/>
              <a:ext cx="2" cy="6"/>
            </a:xfrm>
            <a:custGeom>
              <a:avLst/>
              <a:gdLst>
                <a:gd name="T0" fmla="*/ 0 w 4"/>
                <a:gd name="T1" fmla="*/ 6 h 11"/>
                <a:gd name="T2" fmla="*/ 2 w 4"/>
                <a:gd name="T3" fmla="*/ 6 h 11"/>
                <a:gd name="T4" fmla="*/ 2 w 4"/>
                <a:gd name="T5" fmla="*/ 0 h 11"/>
                <a:gd name="T6" fmla="*/ 1 w 4"/>
                <a:gd name="T7" fmla="*/ 0 h 11"/>
                <a:gd name="T8" fmla="*/ 1 w 4"/>
                <a:gd name="T9" fmla="*/ 6 h 11"/>
                <a:gd name="T10" fmla="*/ 1 w 4"/>
                <a:gd name="T11" fmla="*/ 6 h 11"/>
                <a:gd name="T12" fmla="*/ 0 w 4"/>
                <a:gd name="T13" fmla="*/ 6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4" y="11"/>
                  </a:lnTo>
                  <a:lnTo>
                    <a:pt x="4" y="0"/>
                  </a:lnTo>
                  <a:lnTo>
                    <a:pt x="1" y="0"/>
                  </a:lnTo>
                  <a:lnTo>
                    <a:pt x="1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03" name="Freeform 351"/>
            <p:cNvSpPr>
              <a:spLocks/>
            </p:cNvSpPr>
            <p:nvPr/>
          </p:nvSpPr>
          <p:spPr bwMode="auto">
            <a:xfrm>
              <a:off x="2633" y="2290"/>
              <a:ext cx="1" cy="1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1 h 3"/>
                <a:gd name="T4" fmla="*/ 1 w 1"/>
                <a:gd name="T5" fmla="*/ 1 h 3"/>
                <a:gd name="T6" fmla="*/ 1 w 1"/>
                <a:gd name="T7" fmla="*/ 1 h 3"/>
                <a:gd name="T8" fmla="*/ 1 w 1"/>
                <a:gd name="T9" fmla="*/ 1 h 3"/>
                <a:gd name="T10" fmla="*/ 1 w 1"/>
                <a:gd name="T11" fmla="*/ 1 h 3"/>
                <a:gd name="T12" fmla="*/ 1 w 1"/>
                <a:gd name="T13" fmla="*/ 1 h 3"/>
                <a:gd name="T14" fmla="*/ 1 w 1"/>
                <a:gd name="T15" fmla="*/ 1 h 3"/>
                <a:gd name="T16" fmla="*/ 1 w 1"/>
                <a:gd name="T17" fmla="*/ 0 h 3"/>
                <a:gd name="T18" fmla="*/ 1 w 1"/>
                <a:gd name="T19" fmla="*/ 0 h 3"/>
                <a:gd name="T20" fmla="*/ 1 w 1"/>
                <a:gd name="T21" fmla="*/ 0 h 3"/>
                <a:gd name="T22" fmla="*/ 0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04" name="Freeform 352"/>
            <p:cNvSpPr>
              <a:spLocks/>
            </p:cNvSpPr>
            <p:nvPr/>
          </p:nvSpPr>
          <p:spPr bwMode="auto">
            <a:xfrm>
              <a:off x="2605" y="2137"/>
              <a:ext cx="1" cy="2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2 h 3"/>
                <a:gd name="T4" fmla="*/ 1 w 3"/>
                <a:gd name="T5" fmla="*/ 2 h 3"/>
                <a:gd name="T6" fmla="*/ 1 w 3"/>
                <a:gd name="T7" fmla="*/ 2 h 3"/>
                <a:gd name="T8" fmla="*/ 1 w 3"/>
                <a:gd name="T9" fmla="*/ 2 h 3"/>
                <a:gd name="T10" fmla="*/ 1 w 3"/>
                <a:gd name="T11" fmla="*/ 2 h 3"/>
                <a:gd name="T12" fmla="*/ 1 w 3"/>
                <a:gd name="T13" fmla="*/ 2 h 3"/>
                <a:gd name="T14" fmla="*/ 1 w 3"/>
                <a:gd name="T15" fmla="*/ 2 h 3"/>
                <a:gd name="T16" fmla="*/ 1 w 3"/>
                <a:gd name="T17" fmla="*/ 2 h 3"/>
                <a:gd name="T18" fmla="*/ 1 w 3"/>
                <a:gd name="T19" fmla="*/ 2 h 3"/>
                <a:gd name="T20" fmla="*/ 1 w 3"/>
                <a:gd name="T21" fmla="*/ 2 h 3"/>
                <a:gd name="T22" fmla="*/ 1 w 3"/>
                <a:gd name="T23" fmla="*/ 2 h 3"/>
                <a:gd name="T24" fmla="*/ 1 w 3"/>
                <a:gd name="T25" fmla="*/ 1 h 3"/>
                <a:gd name="T26" fmla="*/ 1 w 3"/>
                <a:gd name="T27" fmla="*/ 1 h 3"/>
                <a:gd name="T28" fmla="*/ 0 w 3"/>
                <a:gd name="T29" fmla="*/ 1 h 3"/>
                <a:gd name="T30" fmla="*/ 0 w 3"/>
                <a:gd name="T31" fmla="*/ 1 h 3"/>
                <a:gd name="T32" fmla="*/ 0 w 3"/>
                <a:gd name="T33" fmla="*/ 1 h 3"/>
                <a:gd name="T34" fmla="*/ 0 w 3"/>
                <a:gd name="T35" fmla="*/ 1 h 3"/>
                <a:gd name="T36" fmla="*/ 0 w 3"/>
                <a:gd name="T37" fmla="*/ 1 h 3"/>
                <a:gd name="T38" fmla="*/ 0 w 3"/>
                <a:gd name="T39" fmla="*/ 1 h 3"/>
                <a:gd name="T40" fmla="*/ 0 w 3"/>
                <a:gd name="T41" fmla="*/ 0 h 3"/>
                <a:gd name="T42" fmla="*/ 0 w 3"/>
                <a:gd name="T43" fmla="*/ 1 h 3"/>
                <a:gd name="T44" fmla="*/ 1 w 3"/>
                <a:gd name="T45" fmla="*/ 2 h 3"/>
                <a:gd name="T46" fmla="*/ 1 w 3"/>
                <a:gd name="T47" fmla="*/ 2 h 3"/>
                <a:gd name="T48" fmla="*/ 0 w 3"/>
                <a:gd name="T49" fmla="*/ 1 h 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lnTo>
                    <a:pt x="3" y="3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3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05" name="Freeform 353"/>
            <p:cNvSpPr>
              <a:spLocks/>
            </p:cNvSpPr>
            <p:nvPr/>
          </p:nvSpPr>
          <p:spPr bwMode="auto">
            <a:xfrm>
              <a:off x="2600" y="2123"/>
              <a:ext cx="55" cy="285"/>
            </a:xfrm>
            <a:custGeom>
              <a:avLst/>
              <a:gdLst>
                <a:gd name="T0" fmla="*/ 51 w 112"/>
                <a:gd name="T1" fmla="*/ 241 h 570"/>
                <a:gd name="T2" fmla="*/ 49 w 112"/>
                <a:gd name="T3" fmla="*/ 238 h 570"/>
                <a:gd name="T4" fmla="*/ 47 w 112"/>
                <a:gd name="T5" fmla="*/ 234 h 570"/>
                <a:gd name="T6" fmla="*/ 47 w 112"/>
                <a:gd name="T7" fmla="*/ 221 h 570"/>
                <a:gd name="T8" fmla="*/ 42 w 112"/>
                <a:gd name="T9" fmla="*/ 211 h 570"/>
                <a:gd name="T10" fmla="*/ 43 w 112"/>
                <a:gd name="T11" fmla="*/ 204 h 570"/>
                <a:gd name="T12" fmla="*/ 43 w 112"/>
                <a:gd name="T13" fmla="*/ 204 h 570"/>
                <a:gd name="T14" fmla="*/ 44 w 112"/>
                <a:gd name="T15" fmla="*/ 204 h 570"/>
                <a:gd name="T16" fmla="*/ 42 w 112"/>
                <a:gd name="T17" fmla="*/ 203 h 570"/>
                <a:gd name="T18" fmla="*/ 41 w 112"/>
                <a:gd name="T19" fmla="*/ 205 h 570"/>
                <a:gd name="T20" fmla="*/ 40 w 112"/>
                <a:gd name="T21" fmla="*/ 201 h 570"/>
                <a:gd name="T22" fmla="*/ 41 w 112"/>
                <a:gd name="T23" fmla="*/ 200 h 570"/>
                <a:gd name="T24" fmla="*/ 42 w 112"/>
                <a:gd name="T25" fmla="*/ 199 h 570"/>
                <a:gd name="T26" fmla="*/ 41 w 112"/>
                <a:gd name="T27" fmla="*/ 199 h 570"/>
                <a:gd name="T28" fmla="*/ 39 w 112"/>
                <a:gd name="T29" fmla="*/ 199 h 570"/>
                <a:gd name="T30" fmla="*/ 38 w 112"/>
                <a:gd name="T31" fmla="*/ 197 h 570"/>
                <a:gd name="T32" fmla="*/ 38 w 112"/>
                <a:gd name="T33" fmla="*/ 194 h 570"/>
                <a:gd name="T34" fmla="*/ 39 w 112"/>
                <a:gd name="T35" fmla="*/ 191 h 570"/>
                <a:gd name="T36" fmla="*/ 41 w 112"/>
                <a:gd name="T37" fmla="*/ 191 h 570"/>
                <a:gd name="T38" fmla="*/ 41 w 112"/>
                <a:gd name="T39" fmla="*/ 193 h 570"/>
                <a:gd name="T40" fmla="*/ 43 w 112"/>
                <a:gd name="T41" fmla="*/ 195 h 570"/>
                <a:gd name="T42" fmla="*/ 37 w 112"/>
                <a:gd name="T43" fmla="*/ 188 h 570"/>
                <a:gd name="T44" fmla="*/ 35 w 112"/>
                <a:gd name="T45" fmla="*/ 179 h 570"/>
                <a:gd name="T46" fmla="*/ 33 w 112"/>
                <a:gd name="T47" fmla="*/ 171 h 570"/>
                <a:gd name="T48" fmla="*/ 33 w 112"/>
                <a:gd name="T49" fmla="*/ 170 h 570"/>
                <a:gd name="T50" fmla="*/ 35 w 112"/>
                <a:gd name="T51" fmla="*/ 169 h 570"/>
                <a:gd name="T52" fmla="*/ 33 w 112"/>
                <a:gd name="T53" fmla="*/ 168 h 570"/>
                <a:gd name="T54" fmla="*/ 33 w 112"/>
                <a:gd name="T55" fmla="*/ 169 h 570"/>
                <a:gd name="T56" fmla="*/ 33 w 112"/>
                <a:gd name="T57" fmla="*/ 169 h 570"/>
                <a:gd name="T58" fmla="*/ 33 w 112"/>
                <a:gd name="T59" fmla="*/ 168 h 570"/>
                <a:gd name="T60" fmla="*/ 27 w 112"/>
                <a:gd name="T61" fmla="*/ 129 h 570"/>
                <a:gd name="T62" fmla="*/ 20 w 112"/>
                <a:gd name="T63" fmla="*/ 89 h 570"/>
                <a:gd name="T64" fmla="*/ 14 w 112"/>
                <a:gd name="T65" fmla="*/ 62 h 570"/>
                <a:gd name="T66" fmla="*/ 11 w 112"/>
                <a:gd name="T67" fmla="*/ 47 h 570"/>
                <a:gd name="T68" fmla="*/ 12 w 112"/>
                <a:gd name="T69" fmla="*/ 33 h 570"/>
                <a:gd name="T70" fmla="*/ 12 w 112"/>
                <a:gd name="T71" fmla="*/ 33 h 570"/>
                <a:gd name="T72" fmla="*/ 12 w 112"/>
                <a:gd name="T73" fmla="*/ 33 h 570"/>
                <a:gd name="T74" fmla="*/ 10 w 112"/>
                <a:gd name="T75" fmla="*/ 31 h 570"/>
                <a:gd name="T76" fmla="*/ 8 w 112"/>
                <a:gd name="T77" fmla="*/ 27 h 570"/>
                <a:gd name="T78" fmla="*/ 7 w 112"/>
                <a:gd name="T79" fmla="*/ 22 h 570"/>
                <a:gd name="T80" fmla="*/ 6 w 112"/>
                <a:gd name="T81" fmla="*/ 20 h 570"/>
                <a:gd name="T82" fmla="*/ 5 w 112"/>
                <a:gd name="T83" fmla="*/ 18 h 570"/>
                <a:gd name="T84" fmla="*/ 5 w 112"/>
                <a:gd name="T85" fmla="*/ 16 h 570"/>
                <a:gd name="T86" fmla="*/ 4 w 112"/>
                <a:gd name="T87" fmla="*/ 10 h 570"/>
                <a:gd name="T88" fmla="*/ 2 w 112"/>
                <a:gd name="T89" fmla="*/ 4 h 570"/>
                <a:gd name="T90" fmla="*/ 9 w 112"/>
                <a:gd name="T91" fmla="*/ 41 h 570"/>
                <a:gd name="T92" fmla="*/ 15 w 112"/>
                <a:gd name="T93" fmla="*/ 77 h 570"/>
                <a:gd name="T94" fmla="*/ 20 w 112"/>
                <a:gd name="T95" fmla="*/ 112 h 570"/>
                <a:gd name="T96" fmla="*/ 29 w 112"/>
                <a:gd name="T97" fmla="*/ 159 h 570"/>
                <a:gd name="T98" fmla="*/ 42 w 112"/>
                <a:gd name="T99" fmla="*/ 221 h 570"/>
                <a:gd name="T100" fmla="*/ 55 w 112"/>
                <a:gd name="T101" fmla="*/ 285 h 570"/>
                <a:gd name="T102" fmla="*/ 55 w 112"/>
                <a:gd name="T103" fmla="*/ 269 h 570"/>
                <a:gd name="T104" fmla="*/ 53 w 112"/>
                <a:gd name="T105" fmla="*/ 254 h 57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2" h="570">
                  <a:moveTo>
                    <a:pt x="107" y="493"/>
                  </a:moveTo>
                  <a:lnTo>
                    <a:pt x="107" y="488"/>
                  </a:lnTo>
                  <a:lnTo>
                    <a:pt x="106" y="484"/>
                  </a:lnTo>
                  <a:lnTo>
                    <a:pt x="104" y="481"/>
                  </a:lnTo>
                  <a:lnTo>
                    <a:pt x="103" y="480"/>
                  </a:lnTo>
                  <a:lnTo>
                    <a:pt x="102" y="479"/>
                  </a:lnTo>
                  <a:lnTo>
                    <a:pt x="99" y="478"/>
                  </a:lnTo>
                  <a:lnTo>
                    <a:pt x="99" y="476"/>
                  </a:lnTo>
                  <a:lnTo>
                    <a:pt x="99" y="474"/>
                  </a:lnTo>
                  <a:lnTo>
                    <a:pt x="101" y="472"/>
                  </a:lnTo>
                  <a:lnTo>
                    <a:pt x="104" y="467"/>
                  </a:lnTo>
                  <a:lnTo>
                    <a:pt x="96" y="467"/>
                  </a:lnTo>
                  <a:lnTo>
                    <a:pt x="99" y="459"/>
                  </a:lnTo>
                  <a:lnTo>
                    <a:pt x="99" y="453"/>
                  </a:lnTo>
                  <a:lnTo>
                    <a:pt x="98" y="447"/>
                  </a:lnTo>
                  <a:lnTo>
                    <a:pt x="96" y="442"/>
                  </a:lnTo>
                  <a:lnTo>
                    <a:pt x="93" y="437"/>
                  </a:lnTo>
                  <a:lnTo>
                    <a:pt x="90" y="432"/>
                  </a:lnTo>
                  <a:lnTo>
                    <a:pt x="86" y="426"/>
                  </a:lnTo>
                  <a:lnTo>
                    <a:pt x="85" y="421"/>
                  </a:lnTo>
                  <a:lnTo>
                    <a:pt x="85" y="415"/>
                  </a:lnTo>
                  <a:lnTo>
                    <a:pt x="87" y="407"/>
                  </a:lnTo>
                  <a:lnTo>
                    <a:pt x="88" y="407"/>
                  </a:lnTo>
                  <a:lnTo>
                    <a:pt x="88" y="408"/>
                  </a:lnTo>
                  <a:lnTo>
                    <a:pt x="90" y="408"/>
                  </a:lnTo>
                  <a:lnTo>
                    <a:pt x="88" y="406"/>
                  </a:lnTo>
                  <a:lnTo>
                    <a:pt x="87" y="405"/>
                  </a:lnTo>
                  <a:lnTo>
                    <a:pt x="86" y="406"/>
                  </a:lnTo>
                  <a:lnTo>
                    <a:pt x="86" y="407"/>
                  </a:lnTo>
                  <a:lnTo>
                    <a:pt x="86" y="408"/>
                  </a:lnTo>
                  <a:lnTo>
                    <a:pt x="85" y="408"/>
                  </a:lnTo>
                  <a:lnTo>
                    <a:pt x="83" y="410"/>
                  </a:lnTo>
                  <a:lnTo>
                    <a:pt x="82" y="408"/>
                  </a:lnTo>
                  <a:lnTo>
                    <a:pt x="81" y="407"/>
                  </a:lnTo>
                  <a:lnTo>
                    <a:pt x="81" y="401"/>
                  </a:lnTo>
                  <a:lnTo>
                    <a:pt x="82" y="400"/>
                  </a:lnTo>
                  <a:lnTo>
                    <a:pt x="82" y="399"/>
                  </a:lnTo>
                  <a:lnTo>
                    <a:pt x="83" y="399"/>
                  </a:lnTo>
                  <a:lnTo>
                    <a:pt x="85" y="397"/>
                  </a:lnTo>
                  <a:lnTo>
                    <a:pt x="86" y="397"/>
                  </a:lnTo>
                  <a:lnTo>
                    <a:pt x="87" y="397"/>
                  </a:lnTo>
                  <a:lnTo>
                    <a:pt x="86" y="397"/>
                  </a:lnTo>
                  <a:lnTo>
                    <a:pt x="85" y="397"/>
                  </a:lnTo>
                  <a:lnTo>
                    <a:pt x="83" y="397"/>
                  </a:lnTo>
                  <a:lnTo>
                    <a:pt x="82" y="397"/>
                  </a:lnTo>
                  <a:lnTo>
                    <a:pt x="81" y="397"/>
                  </a:lnTo>
                  <a:lnTo>
                    <a:pt x="80" y="397"/>
                  </a:lnTo>
                  <a:lnTo>
                    <a:pt x="78" y="396"/>
                  </a:lnTo>
                  <a:lnTo>
                    <a:pt x="77" y="395"/>
                  </a:lnTo>
                  <a:lnTo>
                    <a:pt x="77" y="394"/>
                  </a:lnTo>
                  <a:lnTo>
                    <a:pt x="77" y="391"/>
                  </a:lnTo>
                  <a:lnTo>
                    <a:pt x="77" y="390"/>
                  </a:lnTo>
                  <a:lnTo>
                    <a:pt x="77" y="389"/>
                  </a:lnTo>
                  <a:lnTo>
                    <a:pt x="77" y="387"/>
                  </a:lnTo>
                  <a:lnTo>
                    <a:pt x="77" y="385"/>
                  </a:lnTo>
                  <a:lnTo>
                    <a:pt x="77" y="384"/>
                  </a:lnTo>
                  <a:lnTo>
                    <a:pt x="78" y="382"/>
                  </a:lnTo>
                  <a:lnTo>
                    <a:pt x="80" y="381"/>
                  </a:lnTo>
                  <a:lnTo>
                    <a:pt x="81" y="380"/>
                  </a:lnTo>
                  <a:lnTo>
                    <a:pt x="82" y="380"/>
                  </a:lnTo>
                  <a:lnTo>
                    <a:pt x="82" y="381"/>
                  </a:lnTo>
                  <a:lnTo>
                    <a:pt x="83" y="381"/>
                  </a:lnTo>
                  <a:lnTo>
                    <a:pt x="83" y="382"/>
                  </a:lnTo>
                  <a:lnTo>
                    <a:pt x="83" y="384"/>
                  </a:lnTo>
                  <a:lnTo>
                    <a:pt x="83" y="385"/>
                  </a:lnTo>
                  <a:lnTo>
                    <a:pt x="83" y="386"/>
                  </a:lnTo>
                  <a:lnTo>
                    <a:pt x="83" y="387"/>
                  </a:lnTo>
                  <a:lnTo>
                    <a:pt x="83" y="389"/>
                  </a:lnTo>
                  <a:lnTo>
                    <a:pt x="87" y="389"/>
                  </a:lnTo>
                  <a:lnTo>
                    <a:pt x="87" y="380"/>
                  </a:lnTo>
                  <a:lnTo>
                    <a:pt x="83" y="380"/>
                  </a:lnTo>
                  <a:lnTo>
                    <a:pt x="78" y="378"/>
                  </a:lnTo>
                  <a:lnTo>
                    <a:pt x="76" y="375"/>
                  </a:lnTo>
                  <a:lnTo>
                    <a:pt x="73" y="371"/>
                  </a:lnTo>
                  <a:lnTo>
                    <a:pt x="72" y="366"/>
                  </a:lnTo>
                  <a:lnTo>
                    <a:pt x="72" y="363"/>
                  </a:lnTo>
                  <a:lnTo>
                    <a:pt x="72" y="358"/>
                  </a:lnTo>
                  <a:lnTo>
                    <a:pt x="71" y="353"/>
                  </a:lnTo>
                  <a:lnTo>
                    <a:pt x="71" y="348"/>
                  </a:lnTo>
                  <a:lnTo>
                    <a:pt x="70" y="344"/>
                  </a:lnTo>
                  <a:lnTo>
                    <a:pt x="68" y="342"/>
                  </a:lnTo>
                  <a:lnTo>
                    <a:pt x="68" y="340"/>
                  </a:lnTo>
                  <a:lnTo>
                    <a:pt x="68" y="339"/>
                  </a:lnTo>
                  <a:lnTo>
                    <a:pt x="68" y="338"/>
                  </a:lnTo>
                  <a:lnTo>
                    <a:pt x="70" y="338"/>
                  </a:lnTo>
                  <a:lnTo>
                    <a:pt x="70" y="337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2" y="335"/>
                  </a:lnTo>
                  <a:lnTo>
                    <a:pt x="70" y="333"/>
                  </a:lnTo>
                  <a:lnTo>
                    <a:pt x="68" y="335"/>
                  </a:lnTo>
                  <a:lnTo>
                    <a:pt x="68" y="337"/>
                  </a:lnTo>
                  <a:lnTo>
                    <a:pt x="68" y="338"/>
                  </a:lnTo>
                  <a:lnTo>
                    <a:pt x="67" y="337"/>
                  </a:lnTo>
                  <a:lnTo>
                    <a:pt x="68" y="335"/>
                  </a:lnTo>
                  <a:lnTo>
                    <a:pt x="65" y="317"/>
                  </a:lnTo>
                  <a:lnTo>
                    <a:pt x="61" y="297"/>
                  </a:lnTo>
                  <a:lnTo>
                    <a:pt x="57" y="277"/>
                  </a:lnTo>
                  <a:lnTo>
                    <a:pt x="54" y="258"/>
                  </a:lnTo>
                  <a:lnTo>
                    <a:pt x="51" y="238"/>
                  </a:lnTo>
                  <a:lnTo>
                    <a:pt x="47" y="218"/>
                  </a:lnTo>
                  <a:lnTo>
                    <a:pt x="44" y="197"/>
                  </a:lnTo>
                  <a:lnTo>
                    <a:pt x="40" y="178"/>
                  </a:lnTo>
                  <a:lnTo>
                    <a:pt x="36" y="159"/>
                  </a:lnTo>
                  <a:lnTo>
                    <a:pt x="33" y="140"/>
                  </a:lnTo>
                  <a:lnTo>
                    <a:pt x="31" y="131"/>
                  </a:lnTo>
                  <a:lnTo>
                    <a:pt x="29" y="124"/>
                  </a:lnTo>
                  <a:lnTo>
                    <a:pt x="28" y="117"/>
                  </a:lnTo>
                  <a:lnTo>
                    <a:pt x="25" y="108"/>
                  </a:lnTo>
                  <a:lnTo>
                    <a:pt x="24" y="100"/>
                  </a:lnTo>
                  <a:lnTo>
                    <a:pt x="23" y="93"/>
                  </a:lnTo>
                  <a:lnTo>
                    <a:pt x="21" y="87"/>
                  </a:lnTo>
                  <a:lnTo>
                    <a:pt x="21" y="79"/>
                  </a:lnTo>
                  <a:lnTo>
                    <a:pt x="23" y="72"/>
                  </a:lnTo>
                  <a:lnTo>
                    <a:pt x="24" y="66"/>
                  </a:lnTo>
                  <a:lnTo>
                    <a:pt x="23" y="63"/>
                  </a:lnTo>
                  <a:lnTo>
                    <a:pt x="21" y="62"/>
                  </a:lnTo>
                  <a:lnTo>
                    <a:pt x="20" y="60"/>
                  </a:lnTo>
                  <a:lnTo>
                    <a:pt x="19" y="57"/>
                  </a:lnTo>
                  <a:lnTo>
                    <a:pt x="18" y="55"/>
                  </a:lnTo>
                  <a:lnTo>
                    <a:pt x="16" y="53"/>
                  </a:lnTo>
                  <a:lnTo>
                    <a:pt x="15" y="51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3" y="41"/>
                  </a:lnTo>
                  <a:lnTo>
                    <a:pt x="13" y="40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3" y="36"/>
                  </a:lnTo>
                  <a:lnTo>
                    <a:pt x="11" y="36"/>
                  </a:lnTo>
                  <a:lnTo>
                    <a:pt x="11" y="35"/>
                  </a:lnTo>
                  <a:lnTo>
                    <a:pt x="11" y="34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0" y="31"/>
                  </a:lnTo>
                  <a:lnTo>
                    <a:pt x="11" y="29"/>
                  </a:lnTo>
                  <a:lnTo>
                    <a:pt x="10" y="26"/>
                  </a:lnTo>
                  <a:lnTo>
                    <a:pt x="9" y="23"/>
                  </a:lnTo>
                  <a:lnTo>
                    <a:pt x="9" y="20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7" y="11"/>
                  </a:lnTo>
                  <a:lnTo>
                    <a:pt x="5" y="8"/>
                  </a:lnTo>
                  <a:lnTo>
                    <a:pt x="4" y="5"/>
                  </a:lnTo>
                  <a:lnTo>
                    <a:pt x="3" y="3"/>
                  </a:lnTo>
                  <a:lnTo>
                    <a:pt x="0" y="0"/>
                  </a:lnTo>
                  <a:lnTo>
                    <a:pt x="18" y="81"/>
                  </a:lnTo>
                  <a:lnTo>
                    <a:pt x="23" y="98"/>
                  </a:lnTo>
                  <a:lnTo>
                    <a:pt x="26" y="117"/>
                  </a:lnTo>
                  <a:lnTo>
                    <a:pt x="29" y="135"/>
                  </a:lnTo>
                  <a:lnTo>
                    <a:pt x="31" y="154"/>
                  </a:lnTo>
                  <a:lnTo>
                    <a:pt x="33" y="172"/>
                  </a:lnTo>
                  <a:lnTo>
                    <a:pt x="34" y="190"/>
                  </a:lnTo>
                  <a:lnTo>
                    <a:pt x="36" y="207"/>
                  </a:lnTo>
                  <a:lnTo>
                    <a:pt x="40" y="223"/>
                  </a:lnTo>
                  <a:lnTo>
                    <a:pt x="45" y="239"/>
                  </a:lnTo>
                  <a:lnTo>
                    <a:pt x="51" y="253"/>
                  </a:lnTo>
                  <a:lnTo>
                    <a:pt x="54" y="286"/>
                  </a:lnTo>
                  <a:lnTo>
                    <a:pt x="59" y="318"/>
                  </a:lnTo>
                  <a:lnTo>
                    <a:pt x="64" y="349"/>
                  </a:lnTo>
                  <a:lnTo>
                    <a:pt x="71" y="380"/>
                  </a:lnTo>
                  <a:lnTo>
                    <a:pt x="77" y="411"/>
                  </a:lnTo>
                  <a:lnTo>
                    <a:pt x="85" y="442"/>
                  </a:lnTo>
                  <a:lnTo>
                    <a:pt x="92" y="474"/>
                  </a:lnTo>
                  <a:lnTo>
                    <a:pt x="98" y="505"/>
                  </a:lnTo>
                  <a:lnTo>
                    <a:pt x="106" y="537"/>
                  </a:lnTo>
                  <a:lnTo>
                    <a:pt x="111" y="570"/>
                  </a:lnTo>
                  <a:lnTo>
                    <a:pt x="111" y="562"/>
                  </a:lnTo>
                  <a:lnTo>
                    <a:pt x="112" y="553"/>
                  </a:lnTo>
                  <a:lnTo>
                    <a:pt x="111" y="546"/>
                  </a:lnTo>
                  <a:lnTo>
                    <a:pt x="111" y="538"/>
                  </a:lnTo>
                  <a:lnTo>
                    <a:pt x="109" y="530"/>
                  </a:lnTo>
                  <a:lnTo>
                    <a:pt x="108" y="522"/>
                  </a:lnTo>
                  <a:lnTo>
                    <a:pt x="107" y="515"/>
                  </a:lnTo>
                  <a:lnTo>
                    <a:pt x="107" y="507"/>
                  </a:lnTo>
                  <a:lnTo>
                    <a:pt x="107" y="500"/>
                  </a:lnTo>
                  <a:lnTo>
                    <a:pt x="107" y="4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06" name="Freeform 354"/>
            <p:cNvSpPr>
              <a:spLocks/>
            </p:cNvSpPr>
            <p:nvPr/>
          </p:nvSpPr>
          <p:spPr bwMode="auto">
            <a:xfrm>
              <a:off x="2644" y="2327"/>
              <a:ext cx="2" cy="5"/>
            </a:xfrm>
            <a:custGeom>
              <a:avLst/>
              <a:gdLst>
                <a:gd name="T0" fmla="*/ 0 w 2"/>
                <a:gd name="T1" fmla="*/ 5 h 8"/>
                <a:gd name="T2" fmla="*/ 2 w 2"/>
                <a:gd name="T3" fmla="*/ 5 h 8"/>
                <a:gd name="T4" fmla="*/ 2 w 2"/>
                <a:gd name="T5" fmla="*/ 0 h 8"/>
                <a:gd name="T6" fmla="*/ 0 w 2"/>
                <a:gd name="T7" fmla="*/ 0 h 8"/>
                <a:gd name="T8" fmla="*/ 0 w 2"/>
                <a:gd name="T9" fmla="*/ 1 h 8"/>
                <a:gd name="T10" fmla="*/ 0 w 2"/>
                <a:gd name="T11" fmla="*/ 1 h 8"/>
                <a:gd name="T12" fmla="*/ 0 w 2"/>
                <a:gd name="T13" fmla="*/ 1 h 8"/>
                <a:gd name="T14" fmla="*/ 0 w 2"/>
                <a:gd name="T15" fmla="*/ 2 h 8"/>
                <a:gd name="T16" fmla="*/ 0 w 2"/>
                <a:gd name="T17" fmla="*/ 2 h 8"/>
                <a:gd name="T18" fmla="*/ 0 w 2"/>
                <a:gd name="T19" fmla="*/ 3 h 8"/>
                <a:gd name="T20" fmla="*/ 0 w 2"/>
                <a:gd name="T21" fmla="*/ 4 h 8"/>
                <a:gd name="T22" fmla="*/ 0 w 2"/>
                <a:gd name="T23" fmla="*/ 4 h 8"/>
                <a:gd name="T24" fmla="*/ 0 w 2"/>
                <a:gd name="T25" fmla="*/ 4 h 8"/>
                <a:gd name="T26" fmla="*/ 0 w 2"/>
                <a:gd name="T27" fmla="*/ 5 h 8"/>
                <a:gd name="T28" fmla="*/ 0 w 2"/>
                <a:gd name="T29" fmla="*/ 5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07" name="Freeform 355"/>
            <p:cNvSpPr>
              <a:spLocks/>
            </p:cNvSpPr>
            <p:nvPr/>
          </p:nvSpPr>
          <p:spPr bwMode="auto">
            <a:xfrm>
              <a:off x="2605" y="2136"/>
              <a:ext cx="2" cy="3"/>
            </a:xfrm>
            <a:custGeom>
              <a:avLst/>
              <a:gdLst>
                <a:gd name="T0" fmla="*/ 2 w 4"/>
                <a:gd name="T1" fmla="*/ 2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0 w 4"/>
                <a:gd name="T13" fmla="*/ 2 h 5"/>
                <a:gd name="T14" fmla="*/ 0 w 4"/>
                <a:gd name="T15" fmla="*/ 2 h 5"/>
                <a:gd name="T16" fmla="*/ 0 w 4"/>
                <a:gd name="T17" fmla="*/ 2 h 5"/>
                <a:gd name="T18" fmla="*/ 1 w 4"/>
                <a:gd name="T19" fmla="*/ 2 h 5"/>
                <a:gd name="T20" fmla="*/ 1 w 4"/>
                <a:gd name="T21" fmla="*/ 2 h 5"/>
                <a:gd name="T22" fmla="*/ 1 w 4"/>
                <a:gd name="T23" fmla="*/ 3 h 5"/>
                <a:gd name="T24" fmla="*/ 1 w 4"/>
                <a:gd name="T25" fmla="*/ 3 h 5"/>
                <a:gd name="T26" fmla="*/ 1 w 4"/>
                <a:gd name="T27" fmla="*/ 3 h 5"/>
                <a:gd name="T28" fmla="*/ 1 w 4"/>
                <a:gd name="T29" fmla="*/ 2 h 5"/>
                <a:gd name="T30" fmla="*/ 1 w 4"/>
                <a:gd name="T31" fmla="*/ 2 h 5"/>
                <a:gd name="T32" fmla="*/ 1 w 4"/>
                <a:gd name="T33" fmla="*/ 2 h 5"/>
                <a:gd name="T34" fmla="*/ 2 w 4"/>
                <a:gd name="T35" fmla="*/ 2 h 5"/>
                <a:gd name="T36" fmla="*/ 2 w 4"/>
                <a:gd name="T37" fmla="*/ 2 h 5"/>
                <a:gd name="T38" fmla="*/ 2 w 4"/>
                <a:gd name="T39" fmla="*/ 2 h 5"/>
                <a:gd name="T40" fmla="*/ 2 w 4"/>
                <a:gd name="T41" fmla="*/ 2 h 5"/>
                <a:gd name="T42" fmla="*/ 2 w 4"/>
                <a:gd name="T43" fmla="*/ 2 h 5"/>
                <a:gd name="T44" fmla="*/ 2 w 4"/>
                <a:gd name="T45" fmla="*/ 2 h 5"/>
                <a:gd name="T46" fmla="*/ 2 w 4"/>
                <a:gd name="T47" fmla="*/ 2 h 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08" name="Freeform 356"/>
            <p:cNvSpPr>
              <a:spLocks/>
            </p:cNvSpPr>
            <p:nvPr/>
          </p:nvSpPr>
          <p:spPr bwMode="auto">
            <a:xfrm>
              <a:off x="2606" y="2139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w 1"/>
                <a:gd name="T45" fmla="*/ 0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09" name="Freeform 357"/>
            <p:cNvSpPr>
              <a:spLocks/>
            </p:cNvSpPr>
            <p:nvPr/>
          </p:nvSpPr>
          <p:spPr bwMode="auto">
            <a:xfrm>
              <a:off x="2606" y="2141"/>
              <a:ext cx="2" cy="4"/>
            </a:xfrm>
            <a:custGeom>
              <a:avLst/>
              <a:gdLst>
                <a:gd name="T0" fmla="*/ 2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1 w 4"/>
                <a:gd name="T7" fmla="*/ 1 h 9"/>
                <a:gd name="T8" fmla="*/ 1 w 4"/>
                <a:gd name="T9" fmla="*/ 1 h 9"/>
                <a:gd name="T10" fmla="*/ 1 w 4"/>
                <a:gd name="T11" fmla="*/ 2 h 9"/>
                <a:gd name="T12" fmla="*/ 1 w 4"/>
                <a:gd name="T13" fmla="*/ 2 h 9"/>
                <a:gd name="T14" fmla="*/ 1 w 4"/>
                <a:gd name="T15" fmla="*/ 2 h 9"/>
                <a:gd name="T16" fmla="*/ 1 w 4"/>
                <a:gd name="T17" fmla="*/ 3 h 9"/>
                <a:gd name="T18" fmla="*/ 0 w 4"/>
                <a:gd name="T19" fmla="*/ 3 h 9"/>
                <a:gd name="T20" fmla="*/ 0 w 4"/>
                <a:gd name="T21" fmla="*/ 4 h 9"/>
                <a:gd name="T22" fmla="*/ 1 w 4"/>
                <a:gd name="T23" fmla="*/ 4 h 9"/>
                <a:gd name="T24" fmla="*/ 1 w 4"/>
                <a:gd name="T25" fmla="*/ 4 h 9"/>
                <a:gd name="T26" fmla="*/ 1 w 4"/>
                <a:gd name="T27" fmla="*/ 4 h 9"/>
                <a:gd name="T28" fmla="*/ 2 w 4"/>
                <a:gd name="T29" fmla="*/ 3 h 9"/>
                <a:gd name="T30" fmla="*/ 2 w 4"/>
                <a:gd name="T31" fmla="*/ 2 h 9"/>
                <a:gd name="T32" fmla="*/ 2 w 4"/>
                <a:gd name="T33" fmla="*/ 2 h 9"/>
                <a:gd name="T34" fmla="*/ 2 w 4"/>
                <a:gd name="T35" fmla="*/ 2 h 9"/>
                <a:gd name="T36" fmla="*/ 2 w 4"/>
                <a:gd name="T37" fmla="*/ 1 h 9"/>
                <a:gd name="T38" fmla="*/ 2 w 4"/>
                <a:gd name="T39" fmla="*/ 0 h 9"/>
                <a:gd name="T40" fmla="*/ 2 w 4"/>
                <a:gd name="T41" fmla="*/ 0 h 9"/>
                <a:gd name="T42" fmla="*/ 2 w 4"/>
                <a:gd name="T43" fmla="*/ 0 h 9"/>
                <a:gd name="T44" fmla="*/ 2 w 4"/>
                <a:gd name="T45" fmla="*/ 0 h 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10" name="Freeform 358"/>
            <p:cNvSpPr>
              <a:spLocks/>
            </p:cNvSpPr>
            <p:nvPr/>
          </p:nvSpPr>
          <p:spPr bwMode="auto">
            <a:xfrm>
              <a:off x="2611" y="2155"/>
              <a:ext cx="2" cy="5"/>
            </a:xfrm>
            <a:custGeom>
              <a:avLst/>
              <a:gdLst>
                <a:gd name="T0" fmla="*/ 0 w 4"/>
                <a:gd name="T1" fmla="*/ 0 h 8"/>
                <a:gd name="T2" fmla="*/ 1 w 4"/>
                <a:gd name="T3" fmla="*/ 1 h 8"/>
                <a:gd name="T4" fmla="*/ 1 w 4"/>
                <a:gd name="T5" fmla="*/ 1 h 8"/>
                <a:gd name="T6" fmla="*/ 1 w 4"/>
                <a:gd name="T7" fmla="*/ 1 h 8"/>
                <a:gd name="T8" fmla="*/ 1 w 4"/>
                <a:gd name="T9" fmla="*/ 3 h 8"/>
                <a:gd name="T10" fmla="*/ 1 w 4"/>
                <a:gd name="T11" fmla="*/ 3 h 8"/>
                <a:gd name="T12" fmla="*/ 1 w 4"/>
                <a:gd name="T13" fmla="*/ 3 h 8"/>
                <a:gd name="T14" fmla="*/ 1 w 4"/>
                <a:gd name="T15" fmla="*/ 4 h 8"/>
                <a:gd name="T16" fmla="*/ 2 w 4"/>
                <a:gd name="T17" fmla="*/ 4 h 8"/>
                <a:gd name="T18" fmla="*/ 2 w 4"/>
                <a:gd name="T19" fmla="*/ 4 h 8"/>
                <a:gd name="T20" fmla="*/ 2 w 4"/>
                <a:gd name="T21" fmla="*/ 5 h 8"/>
                <a:gd name="T22" fmla="*/ 2 w 4"/>
                <a:gd name="T23" fmla="*/ 4 h 8"/>
                <a:gd name="T24" fmla="*/ 2 w 4"/>
                <a:gd name="T25" fmla="*/ 4 h 8"/>
                <a:gd name="T26" fmla="*/ 2 w 4"/>
                <a:gd name="T27" fmla="*/ 3 h 8"/>
                <a:gd name="T28" fmla="*/ 2 w 4"/>
                <a:gd name="T29" fmla="*/ 3 h 8"/>
                <a:gd name="T30" fmla="*/ 2 w 4"/>
                <a:gd name="T31" fmla="*/ 3 h 8"/>
                <a:gd name="T32" fmla="*/ 1 w 4"/>
                <a:gd name="T33" fmla="*/ 1 h 8"/>
                <a:gd name="T34" fmla="*/ 1 w 4"/>
                <a:gd name="T35" fmla="*/ 1 h 8"/>
                <a:gd name="T36" fmla="*/ 1 w 4"/>
                <a:gd name="T37" fmla="*/ 1 h 8"/>
                <a:gd name="T38" fmla="*/ 1 w 4"/>
                <a:gd name="T39" fmla="*/ 1 h 8"/>
                <a:gd name="T40" fmla="*/ 0 w 4"/>
                <a:gd name="T41" fmla="*/ 0 h 8"/>
                <a:gd name="T42" fmla="*/ 0 w 4"/>
                <a:gd name="T43" fmla="*/ 0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11" name="Freeform 359"/>
            <p:cNvSpPr>
              <a:spLocks/>
            </p:cNvSpPr>
            <p:nvPr/>
          </p:nvSpPr>
          <p:spPr bwMode="auto">
            <a:xfrm>
              <a:off x="2366" y="2134"/>
              <a:ext cx="5" cy="7"/>
            </a:xfrm>
            <a:custGeom>
              <a:avLst/>
              <a:gdLst>
                <a:gd name="T0" fmla="*/ 3 w 10"/>
                <a:gd name="T1" fmla="*/ 1 h 12"/>
                <a:gd name="T2" fmla="*/ 0 w 10"/>
                <a:gd name="T3" fmla="*/ 7 h 12"/>
                <a:gd name="T4" fmla="*/ 5 w 10"/>
                <a:gd name="T5" fmla="*/ 0 h 12"/>
                <a:gd name="T6" fmla="*/ 5 w 10"/>
                <a:gd name="T7" fmla="*/ 0 h 12"/>
                <a:gd name="T8" fmla="*/ 5 w 10"/>
                <a:gd name="T9" fmla="*/ 0 h 12"/>
                <a:gd name="T10" fmla="*/ 5 w 10"/>
                <a:gd name="T11" fmla="*/ 0 h 12"/>
                <a:gd name="T12" fmla="*/ 5 w 10"/>
                <a:gd name="T13" fmla="*/ 0 h 12"/>
                <a:gd name="T14" fmla="*/ 5 w 10"/>
                <a:gd name="T15" fmla="*/ 0 h 12"/>
                <a:gd name="T16" fmla="*/ 4 w 10"/>
                <a:gd name="T17" fmla="*/ 0 h 12"/>
                <a:gd name="T18" fmla="*/ 4 w 10"/>
                <a:gd name="T19" fmla="*/ 1 h 12"/>
                <a:gd name="T20" fmla="*/ 4 w 10"/>
                <a:gd name="T21" fmla="*/ 1 h 12"/>
                <a:gd name="T22" fmla="*/ 3 w 10"/>
                <a:gd name="T23" fmla="*/ 1 h 12"/>
                <a:gd name="T24" fmla="*/ 3 w 10"/>
                <a:gd name="T25" fmla="*/ 1 h 12"/>
                <a:gd name="T26" fmla="*/ 3 w 10"/>
                <a:gd name="T27" fmla="*/ 1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" h="12">
                  <a:moveTo>
                    <a:pt x="6" y="2"/>
                  </a:moveTo>
                  <a:lnTo>
                    <a:pt x="0" y="12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6" y="1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12" name="Freeform 360"/>
            <p:cNvSpPr>
              <a:spLocks/>
            </p:cNvSpPr>
            <p:nvPr/>
          </p:nvSpPr>
          <p:spPr bwMode="auto">
            <a:xfrm>
              <a:off x="2371" y="2133"/>
              <a:ext cx="4" cy="3"/>
            </a:xfrm>
            <a:custGeom>
              <a:avLst/>
              <a:gdLst>
                <a:gd name="T0" fmla="*/ 4 w 9"/>
                <a:gd name="T1" fmla="*/ 3 h 5"/>
                <a:gd name="T2" fmla="*/ 1 w 9"/>
                <a:gd name="T3" fmla="*/ 0 h 5"/>
                <a:gd name="T4" fmla="*/ 0 w 9"/>
                <a:gd name="T5" fmla="*/ 2 h 5"/>
                <a:gd name="T6" fmla="*/ 0 w 9"/>
                <a:gd name="T7" fmla="*/ 2 h 5"/>
                <a:gd name="T8" fmla="*/ 0 w 9"/>
                <a:gd name="T9" fmla="*/ 2 h 5"/>
                <a:gd name="T10" fmla="*/ 1 w 9"/>
                <a:gd name="T11" fmla="*/ 2 h 5"/>
                <a:gd name="T12" fmla="*/ 2 w 9"/>
                <a:gd name="T13" fmla="*/ 2 h 5"/>
                <a:gd name="T14" fmla="*/ 2 w 9"/>
                <a:gd name="T15" fmla="*/ 2 h 5"/>
                <a:gd name="T16" fmla="*/ 2 w 9"/>
                <a:gd name="T17" fmla="*/ 3 h 5"/>
                <a:gd name="T18" fmla="*/ 3 w 9"/>
                <a:gd name="T19" fmla="*/ 3 h 5"/>
                <a:gd name="T20" fmla="*/ 3 w 9"/>
                <a:gd name="T21" fmla="*/ 3 h 5"/>
                <a:gd name="T22" fmla="*/ 4 w 9"/>
                <a:gd name="T23" fmla="*/ 3 h 5"/>
                <a:gd name="T24" fmla="*/ 4 w 9"/>
                <a:gd name="T25" fmla="*/ 3 h 5"/>
                <a:gd name="T26" fmla="*/ 4 w 9"/>
                <a:gd name="T27" fmla="*/ 3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" h="5">
                  <a:moveTo>
                    <a:pt x="9" y="5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5"/>
                  </a:lnTo>
                  <a:lnTo>
                    <a:pt x="6" y="5"/>
                  </a:lnTo>
                  <a:lnTo>
                    <a:pt x="8" y="5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13" name="Freeform 361"/>
            <p:cNvSpPr>
              <a:spLocks/>
            </p:cNvSpPr>
            <p:nvPr/>
          </p:nvSpPr>
          <p:spPr bwMode="auto">
            <a:xfrm>
              <a:off x="2373" y="2152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1 w 1"/>
                <a:gd name="T11" fmla="*/ 1 h 2"/>
                <a:gd name="T12" fmla="*/ 1 w 1"/>
                <a:gd name="T13" fmla="*/ 1 h 2"/>
                <a:gd name="T14" fmla="*/ 0 w 1"/>
                <a:gd name="T15" fmla="*/ 1 h 2"/>
                <a:gd name="T16" fmla="*/ 0 w 1"/>
                <a:gd name="T17" fmla="*/ 1 h 2"/>
                <a:gd name="T18" fmla="*/ 0 w 1"/>
                <a:gd name="T19" fmla="*/ 0 h 2"/>
                <a:gd name="T20" fmla="*/ 0 w 1"/>
                <a:gd name="T21" fmla="*/ 0 h 2"/>
                <a:gd name="T22" fmla="*/ 0 w 1"/>
                <a:gd name="T23" fmla="*/ 1 h 2"/>
                <a:gd name="T24" fmla="*/ 1 w 1"/>
                <a:gd name="T25" fmla="*/ 2 h 2"/>
                <a:gd name="T26" fmla="*/ 1 w 1"/>
                <a:gd name="T27" fmla="*/ 2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14" name="Freeform 362"/>
            <p:cNvSpPr>
              <a:spLocks/>
            </p:cNvSpPr>
            <p:nvPr/>
          </p:nvSpPr>
          <p:spPr bwMode="auto">
            <a:xfrm>
              <a:off x="2366" y="2146"/>
              <a:ext cx="9" cy="19"/>
            </a:xfrm>
            <a:custGeom>
              <a:avLst/>
              <a:gdLst>
                <a:gd name="T0" fmla="*/ 4 w 19"/>
                <a:gd name="T1" fmla="*/ 7 h 39"/>
                <a:gd name="T2" fmla="*/ 5 w 19"/>
                <a:gd name="T3" fmla="*/ 9 h 39"/>
                <a:gd name="T4" fmla="*/ 5 w 19"/>
                <a:gd name="T5" fmla="*/ 11 h 39"/>
                <a:gd name="T6" fmla="*/ 5 w 19"/>
                <a:gd name="T7" fmla="*/ 13 h 39"/>
                <a:gd name="T8" fmla="*/ 5 w 19"/>
                <a:gd name="T9" fmla="*/ 15 h 39"/>
                <a:gd name="T10" fmla="*/ 6 w 19"/>
                <a:gd name="T11" fmla="*/ 15 h 39"/>
                <a:gd name="T12" fmla="*/ 7 w 19"/>
                <a:gd name="T13" fmla="*/ 15 h 39"/>
                <a:gd name="T14" fmla="*/ 7 w 19"/>
                <a:gd name="T15" fmla="*/ 17 h 39"/>
                <a:gd name="T16" fmla="*/ 7 w 19"/>
                <a:gd name="T17" fmla="*/ 17 h 39"/>
                <a:gd name="T18" fmla="*/ 7 w 19"/>
                <a:gd name="T19" fmla="*/ 18 h 39"/>
                <a:gd name="T20" fmla="*/ 7 w 19"/>
                <a:gd name="T21" fmla="*/ 19 h 39"/>
                <a:gd name="T22" fmla="*/ 8 w 19"/>
                <a:gd name="T23" fmla="*/ 18 h 39"/>
                <a:gd name="T24" fmla="*/ 7 w 19"/>
                <a:gd name="T25" fmla="*/ 15 h 39"/>
                <a:gd name="T26" fmla="*/ 7 w 19"/>
                <a:gd name="T27" fmla="*/ 12 h 39"/>
                <a:gd name="T28" fmla="*/ 7 w 19"/>
                <a:gd name="T29" fmla="*/ 9 h 39"/>
                <a:gd name="T30" fmla="*/ 9 w 19"/>
                <a:gd name="T31" fmla="*/ 6 h 39"/>
                <a:gd name="T32" fmla="*/ 7 w 19"/>
                <a:gd name="T33" fmla="*/ 6 h 39"/>
                <a:gd name="T34" fmla="*/ 7 w 19"/>
                <a:gd name="T35" fmla="*/ 7 h 39"/>
                <a:gd name="T36" fmla="*/ 7 w 19"/>
                <a:gd name="T37" fmla="*/ 7 h 39"/>
                <a:gd name="T38" fmla="*/ 7 w 19"/>
                <a:gd name="T39" fmla="*/ 7 h 39"/>
                <a:gd name="T40" fmla="*/ 7 w 19"/>
                <a:gd name="T41" fmla="*/ 7 h 39"/>
                <a:gd name="T42" fmla="*/ 7 w 19"/>
                <a:gd name="T43" fmla="*/ 7 h 39"/>
                <a:gd name="T44" fmla="*/ 7 w 19"/>
                <a:gd name="T45" fmla="*/ 6 h 39"/>
                <a:gd name="T46" fmla="*/ 5 w 19"/>
                <a:gd name="T47" fmla="*/ 5 h 39"/>
                <a:gd name="T48" fmla="*/ 4 w 19"/>
                <a:gd name="T49" fmla="*/ 4 h 39"/>
                <a:gd name="T50" fmla="*/ 2 w 19"/>
                <a:gd name="T51" fmla="*/ 4 h 39"/>
                <a:gd name="T52" fmla="*/ 1 w 19"/>
                <a:gd name="T53" fmla="*/ 3 h 39"/>
                <a:gd name="T54" fmla="*/ 2 w 19"/>
                <a:gd name="T55" fmla="*/ 0 h 39"/>
                <a:gd name="T56" fmla="*/ 0 w 19"/>
                <a:gd name="T57" fmla="*/ 13 h 39"/>
                <a:gd name="T58" fmla="*/ 2 w 19"/>
                <a:gd name="T59" fmla="*/ 13 h 39"/>
                <a:gd name="T60" fmla="*/ 2 w 19"/>
                <a:gd name="T61" fmla="*/ 11 h 39"/>
                <a:gd name="T62" fmla="*/ 1 w 19"/>
                <a:gd name="T63" fmla="*/ 9 h 39"/>
                <a:gd name="T64" fmla="*/ 2 w 19"/>
                <a:gd name="T65" fmla="*/ 8 h 39"/>
                <a:gd name="T66" fmla="*/ 2 w 19"/>
                <a:gd name="T67" fmla="*/ 7 h 39"/>
                <a:gd name="T68" fmla="*/ 3 w 19"/>
                <a:gd name="T69" fmla="*/ 6 h 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" h="39">
                  <a:moveTo>
                    <a:pt x="6" y="13"/>
                  </a:moveTo>
                  <a:lnTo>
                    <a:pt x="9" y="14"/>
                  </a:lnTo>
                  <a:lnTo>
                    <a:pt x="10" y="15"/>
                  </a:lnTo>
                  <a:lnTo>
                    <a:pt x="11" y="18"/>
                  </a:lnTo>
                  <a:lnTo>
                    <a:pt x="11" y="20"/>
                  </a:lnTo>
                  <a:lnTo>
                    <a:pt x="11" y="23"/>
                  </a:lnTo>
                  <a:lnTo>
                    <a:pt x="11" y="25"/>
                  </a:lnTo>
                  <a:lnTo>
                    <a:pt x="11" y="27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4"/>
                  </a:lnTo>
                  <a:lnTo>
                    <a:pt x="13" y="30"/>
                  </a:lnTo>
                  <a:lnTo>
                    <a:pt x="14" y="31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7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6" y="37"/>
                  </a:lnTo>
                  <a:lnTo>
                    <a:pt x="16" y="35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4" y="25"/>
                  </a:lnTo>
                  <a:lnTo>
                    <a:pt x="14" y="21"/>
                  </a:lnTo>
                  <a:lnTo>
                    <a:pt x="14" y="18"/>
                  </a:lnTo>
                  <a:lnTo>
                    <a:pt x="15" y="15"/>
                  </a:lnTo>
                  <a:lnTo>
                    <a:pt x="19" y="13"/>
                  </a:lnTo>
                  <a:lnTo>
                    <a:pt x="16" y="10"/>
                  </a:lnTo>
                  <a:lnTo>
                    <a:pt x="14" y="13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3" y="11"/>
                  </a:lnTo>
                  <a:lnTo>
                    <a:pt x="11" y="10"/>
                  </a:lnTo>
                  <a:lnTo>
                    <a:pt x="9" y="9"/>
                  </a:lnTo>
                  <a:lnTo>
                    <a:pt x="8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6"/>
                  </a:lnTo>
                  <a:lnTo>
                    <a:pt x="3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27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15" name="Freeform 363"/>
            <p:cNvSpPr>
              <a:spLocks/>
            </p:cNvSpPr>
            <p:nvPr/>
          </p:nvSpPr>
          <p:spPr bwMode="auto">
            <a:xfrm>
              <a:off x="2370" y="2162"/>
              <a:ext cx="1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1 h 3"/>
                <a:gd name="T4" fmla="*/ 1 w 1"/>
                <a:gd name="T5" fmla="*/ 1 h 3"/>
                <a:gd name="T6" fmla="*/ 0 w 1"/>
                <a:gd name="T7" fmla="*/ 1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1 h 3"/>
                <a:gd name="T14" fmla="*/ 0 w 1"/>
                <a:gd name="T15" fmla="*/ 1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16" name="Freeform 364"/>
            <p:cNvSpPr>
              <a:spLocks/>
            </p:cNvSpPr>
            <p:nvPr/>
          </p:nvSpPr>
          <p:spPr bwMode="auto">
            <a:xfrm>
              <a:off x="2561" y="2227"/>
              <a:ext cx="2" cy="1"/>
            </a:xfrm>
            <a:custGeom>
              <a:avLst/>
              <a:gdLst>
                <a:gd name="T0" fmla="*/ 2 w 2"/>
                <a:gd name="T1" fmla="*/ 1 h 3"/>
                <a:gd name="T2" fmla="*/ 2 w 2"/>
                <a:gd name="T3" fmla="*/ 1 h 3"/>
                <a:gd name="T4" fmla="*/ 2 w 2"/>
                <a:gd name="T5" fmla="*/ 1 h 3"/>
                <a:gd name="T6" fmla="*/ 1 w 2"/>
                <a:gd name="T7" fmla="*/ 0 h 3"/>
                <a:gd name="T8" fmla="*/ 1 w 2"/>
                <a:gd name="T9" fmla="*/ 0 h 3"/>
                <a:gd name="T10" fmla="*/ 1 w 2"/>
                <a:gd name="T11" fmla="*/ 0 h 3"/>
                <a:gd name="T12" fmla="*/ 1 w 2"/>
                <a:gd name="T13" fmla="*/ 0 h 3"/>
                <a:gd name="T14" fmla="*/ 1 w 2"/>
                <a:gd name="T15" fmla="*/ 0 h 3"/>
                <a:gd name="T16" fmla="*/ 1 w 2"/>
                <a:gd name="T17" fmla="*/ 0 h 3"/>
                <a:gd name="T18" fmla="*/ 1 w 2"/>
                <a:gd name="T19" fmla="*/ 0 h 3"/>
                <a:gd name="T20" fmla="*/ 1 w 2"/>
                <a:gd name="T21" fmla="*/ 0 h 3"/>
                <a:gd name="T22" fmla="*/ 0 w 2"/>
                <a:gd name="T23" fmla="*/ 0 h 3"/>
                <a:gd name="T24" fmla="*/ 2 w 2"/>
                <a:gd name="T25" fmla="*/ 1 h 3"/>
                <a:gd name="T26" fmla="*/ 2 w 2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17" name="Freeform 365"/>
            <p:cNvSpPr>
              <a:spLocks/>
            </p:cNvSpPr>
            <p:nvPr/>
          </p:nvSpPr>
          <p:spPr bwMode="auto">
            <a:xfrm>
              <a:off x="2551" y="2280"/>
              <a:ext cx="1" cy="3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1 h 7"/>
                <a:gd name="T4" fmla="*/ 0 w 3"/>
                <a:gd name="T5" fmla="*/ 1 h 7"/>
                <a:gd name="T6" fmla="*/ 0 w 3"/>
                <a:gd name="T7" fmla="*/ 1 h 7"/>
                <a:gd name="T8" fmla="*/ 1 w 3"/>
                <a:gd name="T9" fmla="*/ 1 h 7"/>
                <a:gd name="T10" fmla="*/ 1 w 3"/>
                <a:gd name="T11" fmla="*/ 2 h 7"/>
                <a:gd name="T12" fmla="*/ 1 w 3"/>
                <a:gd name="T13" fmla="*/ 2 h 7"/>
                <a:gd name="T14" fmla="*/ 1 w 3"/>
                <a:gd name="T15" fmla="*/ 2 h 7"/>
                <a:gd name="T16" fmla="*/ 1 w 3"/>
                <a:gd name="T17" fmla="*/ 2 h 7"/>
                <a:gd name="T18" fmla="*/ 1 w 3"/>
                <a:gd name="T19" fmla="*/ 3 h 7"/>
                <a:gd name="T20" fmla="*/ 1 w 3"/>
                <a:gd name="T21" fmla="*/ 3 h 7"/>
                <a:gd name="T22" fmla="*/ 1 w 3"/>
                <a:gd name="T23" fmla="*/ 2 h 7"/>
                <a:gd name="T24" fmla="*/ 1 w 3"/>
                <a:gd name="T25" fmla="*/ 2 h 7"/>
                <a:gd name="T26" fmla="*/ 1 w 3"/>
                <a:gd name="T27" fmla="*/ 2 h 7"/>
                <a:gd name="T28" fmla="*/ 1 w 3"/>
                <a:gd name="T29" fmla="*/ 2 h 7"/>
                <a:gd name="T30" fmla="*/ 1 w 3"/>
                <a:gd name="T31" fmla="*/ 2 h 7"/>
                <a:gd name="T32" fmla="*/ 1 w 3"/>
                <a:gd name="T33" fmla="*/ 1 h 7"/>
                <a:gd name="T34" fmla="*/ 1 w 3"/>
                <a:gd name="T35" fmla="*/ 1 h 7"/>
                <a:gd name="T36" fmla="*/ 1 w 3"/>
                <a:gd name="T37" fmla="*/ 1 h 7"/>
                <a:gd name="T38" fmla="*/ 0 w 3"/>
                <a:gd name="T39" fmla="*/ 1 h 7"/>
                <a:gd name="T40" fmla="*/ 0 w 3"/>
                <a:gd name="T41" fmla="*/ 0 h 7"/>
                <a:gd name="T42" fmla="*/ 0 w 3"/>
                <a:gd name="T43" fmla="*/ 0 h 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18" name="Freeform 366"/>
            <p:cNvSpPr>
              <a:spLocks/>
            </p:cNvSpPr>
            <p:nvPr/>
          </p:nvSpPr>
          <p:spPr bwMode="auto">
            <a:xfrm>
              <a:off x="2532" y="2152"/>
              <a:ext cx="41" cy="221"/>
            </a:xfrm>
            <a:custGeom>
              <a:avLst/>
              <a:gdLst>
                <a:gd name="T0" fmla="*/ 36 w 83"/>
                <a:gd name="T1" fmla="*/ 37 h 441"/>
                <a:gd name="T2" fmla="*/ 34 w 83"/>
                <a:gd name="T3" fmla="*/ 38 h 441"/>
                <a:gd name="T4" fmla="*/ 30 w 83"/>
                <a:gd name="T5" fmla="*/ 58 h 441"/>
                <a:gd name="T6" fmla="*/ 23 w 83"/>
                <a:gd name="T7" fmla="*/ 89 h 441"/>
                <a:gd name="T8" fmla="*/ 22 w 83"/>
                <a:gd name="T9" fmla="*/ 95 h 441"/>
                <a:gd name="T10" fmla="*/ 19 w 83"/>
                <a:gd name="T11" fmla="*/ 101 h 441"/>
                <a:gd name="T12" fmla="*/ 17 w 83"/>
                <a:gd name="T13" fmla="*/ 98 h 441"/>
                <a:gd name="T14" fmla="*/ 17 w 83"/>
                <a:gd name="T15" fmla="*/ 97 h 441"/>
                <a:gd name="T16" fmla="*/ 16 w 83"/>
                <a:gd name="T17" fmla="*/ 99 h 441"/>
                <a:gd name="T18" fmla="*/ 17 w 83"/>
                <a:gd name="T19" fmla="*/ 106 h 441"/>
                <a:gd name="T20" fmla="*/ 18 w 83"/>
                <a:gd name="T21" fmla="*/ 114 h 441"/>
                <a:gd name="T22" fmla="*/ 16 w 83"/>
                <a:gd name="T23" fmla="*/ 123 h 441"/>
                <a:gd name="T24" fmla="*/ 14 w 83"/>
                <a:gd name="T25" fmla="*/ 127 h 441"/>
                <a:gd name="T26" fmla="*/ 13 w 83"/>
                <a:gd name="T27" fmla="*/ 131 h 441"/>
                <a:gd name="T28" fmla="*/ 8 w 83"/>
                <a:gd name="T29" fmla="*/ 150 h 441"/>
                <a:gd name="T30" fmla="*/ 5 w 83"/>
                <a:gd name="T31" fmla="*/ 165 h 441"/>
                <a:gd name="T32" fmla="*/ 5 w 83"/>
                <a:gd name="T33" fmla="*/ 173 h 441"/>
                <a:gd name="T34" fmla="*/ 6 w 83"/>
                <a:gd name="T35" fmla="*/ 170 h 441"/>
                <a:gd name="T36" fmla="*/ 7 w 83"/>
                <a:gd name="T37" fmla="*/ 168 h 441"/>
                <a:gd name="T38" fmla="*/ 5 w 83"/>
                <a:gd name="T39" fmla="*/ 191 h 441"/>
                <a:gd name="T40" fmla="*/ 1 w 83"/>
                <a:gd name="T41" fmla="*/ 212 h 441"/>
                <a:gd name="T42" fmla="*/ 3 w 83"/>
                <a:gd name="T43" fmla="*/ 209 h 441"/>
                <a:gd name="T44" fmla="*/ 8 w 83"/>
                <a:gd name="T45" fmla="*/ 185 h 441"/>
                <a:gd name="T46" fmla="*/ 12 w 83"/>
                <a:gd name="T47" fmla="*/ 160 h 441"/>
                <a:gd name="T48" fmla="*/ 17 w 83"/>
                <a:gd name="T49" fmla="*/ 151 h 441"/>
                <a:gd name="T50" fmla="*/ 15 w 83"/>
                <a:gd name="T51" fmla="*/ 142 h 441"/>
                <a:gd name="T52" fmla="*/ 16 w 83"/>
                <a:gd name="T53" fmla="*/ 137 h 441"/>
                <a:gd name="T54" fmla="*/ 17 w 83"/>
                <a:gd name="T55" fmla="*/ 132 h 441"/>
                <a:gd name="T56" fmla="*/ 18 w 83"/>
                <a:gd name="T57" fmla="*/ 128 h 441"/>
                <a:gd name="T58" fmla="*/ 19 w 83"/>
                <a:gd name="T59" fmla="*/ 127 h 441"/>
                <a:gd name="T60" fmla="*/ 19 w 83"/>
                <a:gd name="T61" fmla="*/ 127 h 441"/>
                <a:gd name="T62" fmla="*/ 19 w 83"/>
                <a:gd name="T63" fmla="*/ 126 h 441"/>
                <a:gd name="T64" fmla="*/ 20 w 83"/>
                <a:gd name="T65" fmla="*/ 119 h 441"/>
                <a:gd name="T66" fmla="*/ 23 w 83"/>
                <a:gd name="T67" fmla="*/ 116 h 441"/>
                <a:gd name="T68" fmla="*/ 23 w 83"/>
                <a:gd name="T69" fmla="*/ 106 h 441"/>
                <a:gd name="T70" fmla="*/ 26 w 83"/>
                <a:gd name="T71" fmla="*/ 88 h 441"/>
                <a:gd name="T72" fmla="*/ 32 w 83"/>
                <a:gd name="T73" fmla="*/ 74 h 441"/>
                <a:gd name="T74" fmla="*/ 30 w 83"/>
                <a:gd name="T75" fmla="*/ 75 h 441"/>
                <a:gd name="T76" fmla="*/ 30 w 83"/>
                <a:gd name="T77" fmla="*/ 75 h 441"/>
                <a:gd name="T78" fmla="*/ 31 w 83"/>
                <a:gd name="T79" fmla="*/ 76 h 441"/>
                <a:gd name="T80" fmla="*/ 30 w 83"/>
                <a:gd name="T81" fmla="*/ 72 h 441"/>
                <a:gd name="T82" fmla="*/ 31 w 83"/>
                <a:gd name="T83" fmla="*/ 68 h 441"/>
                <a:gd name="T84" fmla="*/ 32 w 83"/>
                <a:gd name="T85" fmla="*/ 64 h 441"/>
                <a:gd name="T86" fmla="*/ 33 w 83"/>
                <a:gd name="T87" fmla="*/ 66 h 441"/>
                <a:gd name="T88" fmla="*/ 34 w 83"/>
                <a:gd name="T89" fmla="*/ 66 h 441"/>
                <a:gd name="T90" fmla="*/ 33 w 83"/>
                <a:gd name="T91" fmla="*/ 61 h 441"/>
                <a:gd name="T92" fmla="*/ 33 w 83"/>
                <a:gd name="T93" fmla="*/ 51 h 441"/>
                <a:gd name="T94" fmla="*/ 37 w 83"/>
                <a:gd name="T95" fmla="*/ 41 h 441"/>
                <a:gd name="T96" fmla="*/ 39 w 83"/>
                <a:gd name="T97" fmla="*/ 24 h 441"/>
                <a:gd name="T98" fmla="*/ 41 w 83"/>
                <a:gd name="T99" fmla="*/ 7 h 441"/>
                <a:gd name="T100" fmla="*/ 39 w 83"/>
                <a:gd name="T101" fmla="*/ 7 h 441"/>
                <a:gd name="T102" fmla="*/ 36 w 83"/>
                <a:gd name="T103" fmla="*/ 22 h 441"/>
                <a:gd name="T104" fmla="*/ 37 w 83"/>
                <a:gd name="T105" fmla="*/ 35 h 44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83" h="441">
                  <a:moveTo>
                    <a:pt x="74" y="70"/>
                  </a:moveTo>
                  <a:lnTo>
                    <a:pt x="73" y="71"/>
                  </a:lnTo>
                  <a:lnTo>
                    <a:pt x="72" y="71"/>
                  </a:lnTo>
                  <a:lnTo>
                    <a:pt x="72" y="73"/>
                  </a:lnTo>
                  <a:lnTo>
                    <a:pt x="71" y="74"/>
                  </a:lnTo>
                  <a:lnTo>
                    <a:pt x="69" y="75"/>
                  </a:lnTo>
                  <a:lnTo>
                    <a:pt x="68" y="76"/>
                  </a:lnTo>
                  <a:lnTo>
                    <a:pt x="67" y="76"/>
                  </a:lnTo>
                  <a:lnTo>
                    <a:pt x="66" y="76"/>
                  </a:lnTo>
                  <a:lnTo>
                    <a:pt x="64" y="76"/>
                  </a:lnTo>
                  <a:lnTo>
                    <a:pt x="60" y="115"/>
                  </a:lnTo>
                  <a:lnTo>
                    <a:pt x="56" y="112"/>
                  </a:lnTo>
                  <a:lnTo>
                    <a:pt x="41" y="174"/>
                  </a:lnTo>
                  <a:lnTo>
                    <a:pt x="43" y="175"/>
                  </a:lnTo>
                  <a:lnTo>
                    <a:pt x="46" y="178"/>
                  </a:lnTo>
                  <a:lnTo>
                    <a:pt x="47" y="180"/>
                  </a:lnTo>
                  <a:lnTo>
                    <a:pt x="47" y="184"/>
                  </a:lnTo>
                  <a:lnTo>
                    <a:pt x="46" y="186"/>
                  </a:lnTo>
                  <a:lnTo>
                    <a:pt x="45" y="190"/>
                  </a:lnTo>
                  <a:lnTo>
                    <a:pt x="43" y="193"/>
                  </a:lnTo>
                  <a:lnTo>
                    <a:pt x="42" y="196"/>
                  </a:lnTo>
                  <a:lnTo>
                    <a:pt x="40" y="199"/>
                  </a:lnTo>
                  <a:lnTo>
                    <a:pt x="38" y="201"/>
                  </a:lnTo>
                  <a:lnTo>
                    <a:pt x="35" y="199"/>
                  </a:lnTo>
                  <a:lnTo>
                    <a:pt x="35" y="198"/>
                  </a:lnTo>
                  <a:lnTo>
                    <a:pt x="35" y="196"/>
                  </a:lnTo>
                  <a:lnTo>
                    <a:pt x="35" y="195"/>
                  </a:lnTo>
                  <a:lnTo>
                    <a:pt x="35" y="194"/>
                  </a:lnTo>
                  <a:lnTo>
                    <a:pt x="35" y="193"/>
                  </a:lnTo>
                  <a:lnTo>
                    <a:pt x="32" y="198"/>
                  </a:lnTo>
                  <a:lnTo>
                    <a:pt x="32" y="201"/>
                  </a:lnTo>
                  <a:lnTo>
                    <a:pt x="32" y="205"/>
                  </a:lnTo>
                  <a:lnTo>
                    <a:pt x="34" y="209"/>
                  </a:lnTo>
                  <a:lnTo>
                    <a:pt x="35" y="212"/>
                  </a:lnTo>
                  <a:lnTo>
                    <a:pt x="36" y="216"/>
                  </a:lnTo>
                  <a:lnTo>
                    <a:pt x="37" y="220"/>
                  </a:lnTo>
                  <a:lnTo>
                    <a:pt x="37" y="224"/>
                  </a:lnTo>
                  <a:lnTo>
                    <a:pt x="37" y="228"/>
                  </a:lnTo>
                  <a:lnTo>
                    <a:pt x="35" y="233"/>
                  </a:lnTo>
                  <a:lnTo>
                    <a:pt x="35" y="237"/>
                  </a:lnTo>
                  <a:lnTo>
                    <a:pt x="34" y="241"/>
                  </a:lnTo>
                  <a:lnTo>
                    <a:pt x="32" y="245"/>
                  </a:lnTo>
                  <a:lnTo>
                    <a:pt x="31" y="247"/>
                  </a:lnTo>
                  <a:lnTo>
                    <a:pt x="30" y="249"/>
                  </a:lnTo>
                  <a:lnTo>
                    <a:pt x="29" y="252"/>
                  </a:lnTo>
                  <a:lnTo>
                    <a:pt x="29" y="254"/>
                  </a:lnTo>
                  <a:lnTo>
                    <a:pt x="27" y="257"/>
                  </a:lnTo>
                  <a:lnTo>
                    <a:pt x="29" y="259"/>
                  </a:lnTo>
                  <a:lnTo>
                    <a:pt x="30" y="263"/>
                  </a:lnTo>
                  <a:lnTo>
                    <a:pt x="26" y="261"/>
                  </a:lnTo>
                  <a:lnTo>
                    <a:pt x="24" y="272"/>
                  </a:lnTo>
                  <a:lnTo>
                    <a:pt x="21" y="282"/>
                  </a:lnTo>
                  <a:lnTo>
                    <a:pt x="19" y="290"/>
                  </a:lnTo>
                  <a:lnTo>
                    <a:pt x="17" y="299"/>
                  </a:lnTo>
                  <a:lnTo>
                    <a:pt x="15" y="306"/>
                  </a:lnTo>
                  <a:lnTo>
                    <a:pt x="14" y="315"/>
                  </a:lnTo>
                  <a:lnTo>
                    <a:pt x="12" y="322"/>
                  </a:lnTo>
                  <a:lnTo>
                    <a:pt x="11" y="330"/>
                  </a:lnTo>
                  <a:lnTo>
                    <a:pt x="10" y="339"/>
                  </a:lnTo>
                  <a:lnTo>
                    <a:pt x="10" y="348"/>
                  </a:lnTo>
                  <a:lnTo>
                    <a:pt x="10" y="347"/>
                  </a:lnTo>
                  <a:lnTo>
                    <a:pt x="10" y="345"/>
                  </a:lnTo>
                  <a:lnTo>
                    <a:pt x="11" y="343"/>
                  </a:lnTo>
                  <a:lnTo>
                    <a:pt x="11" y="342"/>
                  </a:lnTo>
                  <a:lnTo>
                    <a:pt x="11" y="341"/>
                  </a:lnTo>
                  <a:lnTo>
                    <a:pt x="12" y="340"/>
                  </a:lnTo>
                  <a:lnTo>
                    <a:pt x="12" y="339"/>
                  </a:lnTo>
                  <a:lnTo>
                    <a:pt x="14" y="337"/>
                  </a:lnTo>
                  <a:lnTo>
                    <a:pt x="14" y="336"/>
                  </a:lnTo>
                  <a:lnTo>
                    <a:pt x="15" y="335"/>
                  </a:lnTo>
                  <a:lnTo>
                    <a:pt x="14" y="346"/>
                  </a:lnTo>
                  <a:lnTo>
                    <a:pt x="14" y="357"/>
                  </a:lnTo>
                  <a:lnTo>
                    <a:pt x="11" y="369"/>
                  </a:lnTo>
                  <a:lnTo>
                    <a:pt x="10" y="381"/>
                  </a:lnTo>
                  <a:lnTo>
                    <a:pt x="9" y="392"/>
                  </a:lnTo>
                  <a:lnTo>
                    <a:pt x="6" y="403"/>
                  </a:lnTo>
                  <a:lnTo>
                    <a:pt x="5" y="414"/>
                  </a:lnTo>
                  <a:lnTo>
                    <a:pt x="3" y="424"/>
                  </a:lnTo>
                  <a:lnTo>
                    <a:pt x="1" y="433"/>
                  </a:lnTo>
                  <a:lnTo>
                    <a:pt x="0" y="441"/>
                  </a:lnTo>
                  <a:lnTo>
                    <a:pt x="4" y="429"/>
                  </a:lnTo>
                  <a:lnTo>
                    <a:pt x="7" y="418"/>
                  </a:lnTo>
                  <a:lnTo>
                    <a:pt x="11" y="405"/>
                  </a:lnTo>
                  <a:lnTo>
                    <a:pt x="14" y="394"/>
                  </a:lnTo>
                  <a:lnTo>
                    <a:pt x="15" y="382"/>
                  </a:lnTo>
                  <a:lnTo>
                    <a:pt x="17" y="369"/>
                  </a:lnTo>
                  <a:lnTo>
                    <a:pt x="19" y="357"/>
                  </a:lnTo>
                  <a:lnTo>
                    <a:pt x="20" y="345"/>
                  </a:lnTo>
                  <a:lnTo>
                    <a:pt x="22" y="332"/>
                  </a:lnTo>
                  <a:lnTo>
                    <a:pt x="24" y="320"/>
                  </a:lnTo>
                  <a:lnTo>
                    <a:pt x="31" y="316"/>
                  </a:lnTo>
                  <a:lnTo>
                    <a:pt x="35" y="313"/>
                  </a:lnTo>
                  <a:lnTo>
                    <a:pt x="35" y="308"/>
                  </a:lnTo>
                  <a:lnTo>
                    <a:pt x="35" y="301"/>
                  </a:lnTo>
                  <a:lnTo>
                    <a:pt x="32" y="296"/>
                  </a:lnTo>
                  <a:lnTo>
                    <a:pt x="30" y="292"/>
                  </a:lnTo>
                  <a:lnTo>
                    <a:pt x="29" y="287"/>
                  </a:lnTo>
                  <a:lnTo>
                    <a:pt x="30" y="283"/>
                  </a:lnTo>
                  <a:lnTo>
                    <a:pt x="32" y="279"/>
                  </a:lnTo>
                  <a:lnTo>
                    <a:pt x="38" y="278"/>
                  </a:lnTo>
                  <a:lnTo>
                    <a:pt x="32" y="275"/>
                  </a:lnTo>
                  <a:lnTo>
                    <a:pt x="32" y="273"/>
                  </a:lnTo>
                  <a:lnTo>
                    <a:pt x="34" y="271"/>
                  </a:lnTo>
                  <a:lnTo>
                    <a:pt x="34" y="269"/>
                  </a:lnTo>
                  <a:lnTo>
                    <a:pt x="34" y="267"/>
                  </a:lnTo>
                  <a:lnTo>
                    <a:pt x="35" y="264"/>
                  </a:lnTo>
                  <a:lnTo>
                    <a:pt x="35" y="262"/>
                  </a:lnTo>
                  <a:lnTo>
                    <a:pt x="36" y="261"/>
                  </a:lnTo>
                  <a:lnTo>
                    <a:pt x="36" y="258"/>
                  </a:lnTo>
                  <a:lnTo>
                    <a:pt x="37" y="256"/>
                  </a:lnTo>
                  <a:lnTo>
                    <a:pt x="38" y="254"/>
                  </a:lnTo>
                  <a:lnTo>
                    <a:pt x="38" y="252"/>
                  </a:lnTo>
                  <a:lnTo>
                    <a:pt x="38" y="248"/>
                  </a:lnTo>
                  <a:lnTo>
                    <a:pt x="38" y="246"/>
                  </a:lnTo>
                  <a:lnTo>
                    <a:pt x="40" y="242"/>
                  </a:lnTo>
                  <a:lnTo>
                    <a:pt x="41" y="238"/>
                  </a:lnTo>
                  <a:lnTo>
                    <a:pt x="41" y="236"/>
                  </a:lnTo>
                  <a:lnTo>
                    <a:pt x="42" y="233"/>
                  </a:lnTo>
                  <a:lnTo>
                    <a:pt x="45" y="232"/>
                  </a:lnTo>
                  <a:lnTo>
                    <a:pt x="46" y="231"/>
                  </a:lnTo>
                  <a:lnTo>
                    <a:pt x="47" y="231"/>
                  </a:lnTo>
                  <a:lnTo>
                    <a:pt x="41" y="228"/>
                  </a:lnTo>
                  <a:lnTo>
                    <a:pt x="43" y="221"/>
                  </a:lnTo>
                  <a:lnTo>
                    <a:pt x="46" y="212"/>
                  </a:lnTo>
                  <a:lnTo>
                    <a:pt x="48" y="202"/>
                  </a:lnTo>
                  <a:lnTo>
                    <a:pt x="50" y="194"/>
                  </a:lnTo>
                  <a:lnTo>
                    <a:pt x="51" y="184"/>
                  </a:lnTo>
                  <a:lnTo>
                    <a:pt x="52" y="175"/>
                  </a:lnTo>
                  <a:lnTo>
                    <a:pt x="53" y="167"/>
                  </a:lnTo>
                  <a:lnTo>
                    <a:pt x="56" y="159"/>
                  </a:lnTo>
                  <a:lnTo>
                    <a:pt x="60" y="153"/>
                  </a:lnTo>
                  <a:lnTo>
                    <a:pt x="64" y="148"/>
                  </a:lnTo>
                  <a:lnTo>
                    <a:pt x="63" y="146"/>
                  </a:lnTo>
                  <a:lnTo>
                    <a:pt x="61" y="148"/>
                  </a:lnTo>
                  <a:lnTo>
                    <a:pt x="61" y="149"/>
                  </a:lnTo>
                  <a:lnTo>
                    <a:pt x="62" y="151"/>
                  </a:lnTo>
                  <a:lnTo>
                    <a:pt x="60" y="149"/>
                  </a:lnTo>
                  <a:lnTo>
                    <a:pt x="61" y="148"/>
                  </a:lnTo>
                  <a:lnTo>
                    <a:pt x="60" y="146"/>
                  </a:lnTo>
                  <a:lnTo>
                    <a:pt x="60" y="144"/>
                  </a:lnTo>
                  <a:lnTo>
                    <a:pt x="60" y="142"/>
                  </a:lnTo>
                  <a:lnTo>
                    <a:pt x="60" y="139"/>
                  </a:lnTo>
                  <a:lnTo>
                    <a:pt x="61" y="137"/>
                  </a:lnTo>
                  <a:lnTo>
                    <a:pt x="62" y="136"/>
                  </a:lnTo>
                  <a:lnTo>
                    <a:pt x="63" y="133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7"/>
                  </a:lnTo>
                  <a:lnTo>
                    <a:pt x="66" y="127"/>
                  </a:lnTo>
                  <a:lnTo>
                    <a:pt x="66" y="128"/>
                  </a:lnTo>
                  <a:lnTo>
                    <a:pt x="67" y="130"/>
                  </a:lnTo>
                  <a:lnTo>
                    <a:pt x="67" y="131"/>
                  </a:lnTo>
                  <a:lnTo>
                    <a:pt x="68" y="132"/>
                  </a:lnTo>
                  <a:lnTo>
                    <a:pt x="68" y="133"/>
                  </a:lnTo>
                  <a:lnTo>
                    <a:pt x="68" y="132"/>
                  </a:lnTo>
                  <a:lnTo>
                    <a:pt x="68" y="130"/>
                  </a:lnTo>
                  <a:lnTo>
                    <a:pt x="66" y="126"/>
                  </a:lnTo>
                  <a:lnTo>
                    <a:pt x="66" y="122"/>
                  </a:lnTo>
                  <a:lnTo>
                    <a:pt x="64" y="117"/>
                  </a:lnTo>
                  <a:lnTo>
                    <a:pt x="64" y="112"/>
                  </a:lnTo>
                  <a:lnTo>
                    <a:pt x="66" y="107"/>
                  </a:lnTo>
                  <a:lnTo>
                    <a:pt x="67" y="101"/>
                  </a:lnTo>
                  <a:lnTo>
                    <a:pt x="68" y="96"/>
                  </a:lnTo>
                  <a:lnTo>
                    <a:pt x="71" y="91"/>
                  </a:lnTo>
                  <a:lnTo>
                    <a:pt x="72" y="86"/>
                  </a:lnTo>
                  <a:lnTo>
                    <a:pt x="74" y="82"/>
                  </a:lnTo>
                  <a:lnTo>
                    <a:pt x="76" y="74"/>
                  </a:lnTo>
                  <a:lnTo>
                    <a:pt x="77" y="66"/>
                  </a:lnTo>
                  <a:lnTo>
                    <a:pt x="78" y="58"/>
                  </a:lnTo>
                  <a:lnTo>
                    <a:pt x="79" y="48"/>
                  </a:lnTo>
                  <a:lnTo>
                    <a:pt x="79" y="39"/>
                  </a:lnTo>
                  <a:lnTo>
                    <a:pt x="81" y="31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2" y="7"/>
                  </a:lnTo>
                  <a:lnTo>
                    <a:pt x="83" y="0"/>
                  </a:lnTo>
                  <a:lnTo>
                    <a:pt x="82" y="7"/>
                  </a:lnTo>
                  <a:lnTo>
                    <a:pt x="79" y="14"/>
                  </a:lnTo>
                  <a:lnTo>
                    <a:pt x="77" y="22"/>
                  </a:lnTo>
                  <a:lnTo>
                    <a:pt x="76" y="29"/>
                  </a:lnTo>
                  <a:lnTo>
                    <a:pt x="73" y="37"/>
                  </a:lnTo>
                  <a:lnTo>
                    <a:pt x="72" y="44"/>
                  </a:lnTo>
                  <a:lnTo>
                    <a:pt x="71" y="52"/>
                  </a:lnTo>
                  <a:lnTo>
                    <a:pt x="71" y="58"/>
                  </a:lnTo>
                  <a:lnTo>
                    <a:pt x="72" y="64"/>
                  </a:lnTo>
                  <a:lnTo>
                    <a:pt x="74" y="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19" name="Freeform 367"/>
            <p:cNvSpPr>
              <a:spLocks/>
            </p:cNvSpPr>
            <p:nvPr/>
          </p:nvSpPr>
          <p:spPr bwMode="auto">
            <a:xfrm>
              <a:off x="2549" y="2246"/>
              <a:ext cx="2" cy="3"/>
            </a:xfrm>
            <a:custGeom>
              <a:avLst/>
              <a:gdLst>
                <a:gd name="T0" fmla="*/ 0 w 3"/>
                <a:gd name="T1" fmla="*/ 2 h 7"/>
                <a:gd name="T2" fmla="*/ 0 w 3"/>
                <a:gd name="T3" fmla="*/ 2 h 7"/>
                <a:gd name="T4" fmla="*/ 0 w 3"/>
                <a:gd name="T5" fmla="*/ 2 h 7"/>
                <a:gd name="T6" fmla="*/ 1 w 3"/>
                <a:gd name="T7" fmla="*/ 2 h 7"/>
                <a:gd name="T8" fmla="*/ 1 w 3"/>
                <a:gd name="T9" fmla="*/ 2 h 7"/>
                <a:gd name="T10" fmla="*/ 1 w 3"/>
                <a:gd name="T11" fmla="*/ 1 h 7"/>
                <a:gd name="T12" fmla="*/ 1 w 3"/>
                <a:gd name="T13" fmla="*/ 1 h 7"/>
                <a:gd name="T14" fmla="*/ 1 w 3"/>
                <a:gd name="T15" fmla="*/ 1 h 7"/>
                <a:gd name="T16" fmla="*/ 1 w 3"/>
                <a:gd name="T17" fmla="*/ 1 h 7"/>
                <a:gd name="T18" fmla="*/ 2 w 3"/>
                <a:gd name="T19" fmla="*/ 0 h 7"/>
                <a:gd name="T20" fmla="*/ 2 w 3"/>
                <a:gd name="T21" fmla="*/ 0 h 7"/>
                <a:gd name="T22" fmla="*/ 1 w 3"/>
                <a:gd name="T23" fmla="*/ 0 h 7"/>
                <a:gd name="T24" fmla="*/ 1 w 3"/>
                <a:gd name="T25" fmla="*/ 1 h 7"/>
                <a:gd name="T26" fmla="*/ 1 w 3"/>
                <a:gd name="T27" fmla="*/ 1 h 7"/>
                <a:gd name="T28" fmla="*/ 1 w 3"/>
                <a:gd name="T29" fmla="*/ 1 h 7"/>
                <a:gd name="T30" fmla="*/ 0 w 3"/>
                <a:gd name="T31" fmla="*/ 1 h 7"/>
                <a:gd name="T32" fmla="*/ 0 w 3"/>
                <a:gd name="T33" fmla="*/ 1 h 7"/>
                <a:gd name="T34" fmla="*/ 0 w 3"/>
                <a:gd name="T35" fmla="*/ 2 h 7"/>
                <a:gd name="T36" fmla="*/ 0 w 3"/>
                <a:gd name="T37" fmla="*/ 2 h 7"/>
                <a:gd name="T38" fmla="*/ 0 w 3"/>
                <a:gd name="T39" fmla="*/ 2 h 7"/>
                <a:gd name="T40" fmla="*/ 0 w 3"/>
                <a:gd name="T41" fmla="*/ 3 h 7"/>
                <a:gd name="T42" fmla="*/ 0 w 3"/>
                <a:gd name="T43" fmla="*/ 3 h 7"/>
                <a:gd name="T44" fmla="*/ 0 w 3"/>
                <a:gd name="T45" fmla="*/ 2 h 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" h="7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20" name="Freeform 368"/>
            <p:cNvSpPr>
              <a:spLocks/>
            </p:cNvSpPr>
            <p:nvPr/>
          </p:nvSpPr>
          <p:spPr bwMode="auto">
            <a:xfrm>
              <a:off x="2536" y="2327"/>
              <a:ext cx="1" cy="9"/>
            </a:xfrm>
            <a:custGeom>
              <a:avLst/>
              <a:gdLst>
                <a:gd name="T0" fmla="*/ 0 w 1"/>
                <a:gd name="T1" fmla="*/ 9 h 19"/>
                <a:gd name="T2" fmla="*/ 0 w 1"/>
                <a:gd name="T3" fmla="*/ 8 h 19"/>
                <a:gd name="T4" fmla="*/ 0 w 1"/>
                <a:gd name="T5" fmla="*/ 7 h 19"/>
                <a:gd name="T6" fmla="*/ 0 w 1"/>
                <a:gd name="T7" fmla="*/ 6 h 19"/>
                <a:gd name="T8" fmla="*/ 0 w 1"/>
                <a:gd name="T9" fmla="*/ 5 h 19"/>
                <a:gd name="T10" fmla="*/ 0 w 1"/>
                <a:gd name="T11" fmla="*/ 4 h 19"/>
                <a:gd name="T12" fmla="*/ 0 w 1"/>
                <a:gd name="T13" fmla="*/ 3 h 19"/>
                <a:gd name="T14" fmla="*/ 0 w 1"/>
                <a:gd name="T15" fmla="*/ 2 h 19"/>
                <a:gd name="T16" fmla="*/ 0 w 1"/>
                <a:gd name="T17" fmla="*/ 2 h 19"/>
                <a:gd name="T18" fmla="*/ 1 w 1"/>
                <a:gd name="T19" fmla="*/ 1 h 19"/>
                <a:gd name="T20" fmla="*/ 1 w 1"/>
                <a:gd name="T21" fmla="*/ 0 h 19"/>
                <a:gd name="T22" fmla="*/ 0 w 1"/>
                <a:gd name="T23" fmla="*/ 1 h 19"/>
                <a:gd name="T24" fmla="*/ 0 w 1"/>
                <a:gd name="T25" fmla="*/ 2 h 19"/>
                <a:gd name="T26" fmla="*/ 0 w 1"/>
                <a:gd name="T27" fmla="*/ 2 h 19"/>
                <a:gd name="T28" fmla="*/ 0 w 1"/>
                <a:gd name="T29" fmla="*/ 4 h 19"/>
                <a:gd name="T30" fmla="*/ 0 w 1"/>
                <a:gd name="T31" fmla="*/ 4 h 19"/>
                <a:gd name="T32" fmla="*/ 0 w 1"/>
                <a:gd name="T33" fmla="*/ 6 h 19"/>
                <a:gd name="T34" fmla="*/ 0 w 1"/>
                <a:gd name="T35" fmla="*/ 6 h 19"/>
                <a:gd name="T36" fmla="*/ 0 w 1"/>
                <a:gd name="T37" fmla="*/ 7 h 19"/>
                <a:gd name="T38" fmla="*/ 0 w 1"/>
                <a:gd name="T39" fmla="*/ 8 h 19"/>
                <a:gd name="T40" fmla="*/ 0 w 1"/>
                <a:gd name="T41" fmla="*/ 9 h 19"/>
                <a:gd name="T42" fmla="*/ 0 w 1"/>
                <a:gd name="T43" fmla="*/ 9 h 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19">
                  <a:moveTo>
                    <a:pt x="0" y="19"/>
                  </a:move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21" name="Freeform 369"/>
            <p:cNvSpPr>
              <a:spLocks/>
            </p:cNvSpPr>
            <p:nvPr/>
          </p:nvSpPr>
          <p:spPr bwMode="auto">
            <a:xfrm>
              <a:off x="2576" y="2155"/>
              <a:ext cx="3" cy="9"/>
            </a:xfrm>
            <a:custGeom>
              <a:avLst/>
              <a:gdLst>
                <a:gd name="T0" fmla="*/ 0 w 5"/>
                <a:gd name="T1" fmla="*/ 9 h 17"/>
                <a:gd name="T2" fmla="*/ 2 w 5"/>
                <a:gd name="T3" fmla="*/ 9 h 17"/>
                <a:gd name="T4" fmla="*/ 3 w 5"/>
                <a:gd name="T5" fmla="*/ 0 h 17"/>
                <a:gd name="T6" fmla="*/ 2 w 5"/>
                <a:gd name="T7" fmla="*/ 0 h 17"/>
                <a:gd name="T8" fmla="*/ 0 w 5"/>
                <a:gd name="T9" fmla="*/ 9 h 17"/>
                <a:gd name="T10" fmla="*/ 0 w 5"/>
                <a:gd name="T11" fmla="*/ 9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7">
                  <a:moveTo>
                    <a:pt x="0" y="17"/>
                  </a:moveTo>
                  <a:lnTo>
                    <a:pt x="3" y="17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22" name="Freeform 370"/>
            <p:cNvSpPr>
              <a:spLocks/>
            </p:cNvSpPr>
            <p:nvPr/>
          </p:nvSpPr>
          <p:spPr bwMode="auto">
            <a:xfrm>
              <a:off x="2368" y="2167"/>
              <a:ext cx="1" cy="19"/>
            </a:xfrm>
            <a:custGeom>
              <a:avLst/>
              <a:gdLst>
                <a:gd name="T0" fmla="*/ 1 w 2"/>
                <a:gd name="T1" fmla="*/ 0 h 39"/>
                <a:gd name="T2" fmla="*/ 0 w 2"/>
                <a:gd name="T3" fmla="*/ 0 h 39"/>
                <a:gd name="T4" fmla="*/ 0 w 2"/>
                <a:gd name="T5" fmla="*/ 19 h 39"/>
                <a:gd name="T6" fmla="*/ 1 w 2"/>
                <a:gd name="T7" fmla="*/ 19 h 39"/>
                <a:gd name="T8" fmla="*/ 1 w 2"/>
                <a:gd name="T9" fmla="*/ 0 h 39"/>
                <a:gd name="T10" fmla="*/ 1 w 2"/>
                <a:gd name="T11" fmla="*/ 0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39">
                  <a:moveTo>
                    <a:pt x="2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2" y="3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23" name="Freeform 371"/>
            <p:cNvSpPr>
              <a:spLocks/>
            </p:cNvSpPr>
            <p:nvPr/>
          </p:nvSpPr>
          <p:spPr bwMode="auto">
            <a:xfrm>
              <a:off x="2616" y="2174"/>
              <a:ext cx="3" cy="5"/>
            </a:xfrm>
            <a:custGeom>
              <a:avLst/>
              <a:gdLst>
                <a:gd name="T0" fmla="*/ 2 w 6"/>
                <a:gd name="T1" fmla="*/ 0 h 10"/>
                <a:gd name="T2" fmla="*/ 0 w 6"/>
                <a:gd name="T3" fmla="*/ 1 h 10"/>
                <a:gd name="T4" fmla="*/ 2 w 6"/>
                <a:gd name="T5" fmla="*/ 5 h 10"/>
                <a:gd name="T6" fmla="*/ 3 w 6"/>
                <a:gd name="T7" fmla="*/ 5 h 10"/>
                <a:gd name="T8" fmla="*/ 2 w 6"/>
                <a:gd name="T9" fmla="*/ 0 h 10"/>
                <a:gd name="T10" fmla="*/ 2 w 6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lnTo>
                    <a:pt x="0" y="1"/>
                  </a:lnTo>
                  <a:lnTo>
                    <a:pt x="3" y="10"/>
                  </a:lnTo>
                  <a:lnTo>
                    <a:pt x="6" y="9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24" name="Freeform 372"/>
            <p:cNvSpPr>
              <a:spLocks/>
            </p:cNvSpPr>
            <p:nvPr/>
          </p:nvSpPr>
          <p:spPr bwMode="auto">
            <a:xfrm>
              <a:off x="2755" y="2183"/>
              <a:ext cx="1" cy="6"/>
            </a:xfrm>
            <a:custGeom>
              <a:avLst/>
              <a:gdLst>
                <a:gd name="T0" fmla="*/ 0 w 3"/>
                <a:gd name="T1" fmla="*/ 6 h 13"/>
                <a:gd name="T2" fmla="*/ 1 w 3"/>
                <a:gd name="T3" fmla="*/ 6 h 13"/>
                <a:gd name="T4" fmla="*/ 1 w 3"/>
                <a:gd name="T5" fmla="*/ 0 h 13"/>
                <a:gd name="T6" fmla="*/ 0 w 3"/>
                <a:gd name="T7" fmla="*/ 0 h 13"/>
                <a:gd name="T8" fmla="*/ 0 w 3"/>
                <a:gd name="T9" fmla="*/ 6 h 13"/>
                <a:gd name="T10" fmla="*/ 0 w 3"/>
                <a:gd name="T11" fmla="*/ 6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3">
                  <a:moveTo>
                    <a:pt x="0" y="13"/>
                  </a:moveTo>
                  <a:lnTo>
                    <a:pt x="3" y="1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25" name="Freeform 373"/>
            <p:cNvSpPr>
              <a:spLocks/>
            </p:cNvSpPr>
            <p:nvPr/>
          </p:nvSpPr>
          <p:spPr bwMode="auto">
            <a:xfrm>
              <a:off x="2369" y="2194"/>
              <a:ext cx="1" cy="11"/>
            </a:xfrm>
            <a:custGeom>
              <a:avLst/>
              <a:gdLst>
                <a:gd name="T0" fmla="*/ 1 w 3"/>
                <a:gd name="T1" fmla="*/ 1 h 24"/>
                <a:gd name="T2" fmla="*/ 0 w 3"/>
                <a:gd name="T3" fmla="*/ 0 h 24"/>
                <a:gd name="T4" fmla="*/ 0 w 3"/>
                <a:gd name="T5" fmla="*/ 1 h 24"/>
                <a:gd name="T6" fmla="*/ 0 w 3"/>
                <a:gd name="T7" fmla="*/ 2 h 24"/>
                <a:gd name="T8" fmla="*/ 0 w 3"/>
                <a:gd name="T9" fmla="*/ 3 h 24"/>
                <a:gd name="T10" fmla="*/ 0 w 3"/>
                <a:gd name="T11" fmla="*/ 4 h 24"/>
                <a:gd name="T12" fmla="*/ 0 w 3"/>
                <a:gd name="T13" fmla="*/ 6 h 24"/>
                <a:gd name="T14" fmla="*/ 0 w 3"/>
                <a:gd name="T15" fmla="*/ 6 h 24"/>
                <a:gd name="T16" fmla="*/ 1 w 3"/>
                <a:gd name="T17" fmla="*/ 8 h 24"/>
                <a:gd name="T18" fmla="*/ 1 w 3"/>
                <a:gd name="T19" fmla="*/ 9 h 24"/>
                <a:gd name="T20" fmla="*/ 1 w 3"/>
                <a:gd name="T21" fmla="*/ 10 h 24"/>
                <a:gd name="T22" fmla="*/ 1 w 3"/>
                <a:gd name="T23" fmla="*/ 11 h 24"/>
                <a:gd name="T24" fmla="*/ 1 w 3"/>
                <a:gd name="T25" fmla="*/ 10 h 24"/>
                <a:gd name="T26" fmla="*/ 1 w 3"/>
                <a:gd name="T27" fmla="*/ 9 h 24"/>
                <a:gd name="T28" fmla="*/ 1 w 3"/>
                <a:gd name="T29" fmla="*/ 8 h 24"/>
                <a:gd name="T30" fmla="*/ 1 w 3"/>
                <a:gd name="T31" fmla="*/ 7 h 24"/>
                <a:gd name="T32" fmla="*/ 1 w 3"/>
                <a:gd name="T33" fmla="*/ 6 h 24"/>
                <a:gd name="T34" fmla="*/ 1 w 3"/>
                <a:gd name="T35" fmla="*/ 6 h 24"/>
                <a:gd name="T36" fmla="*/ 1 w 3"/>
                <a:gd name="T37" fmla="*/ 4 h 24"/>
                <a:gd name="T38" fmla="*/ 1 w 3"/>
                <a:gd name="T39" fmla="*/ 3 h 24"/>
                <a:gd name="T40" fmla="*/ 1 w 3"/>
                <a:gd name="T41" fmla="*/ 2 h 24"/>
                <a:gd name="T42" fmla="*/ 1 w 3"/>
                <a:gd name="T43" fmla="*/ 1 h 24"/>
                <a:gd name="T44" fmla="*/ 1 w 3"/>
                <a:gd name="T45" fmla="*/ 1 h 24"/>
                <a:gd name="T46" fmla="*/ 1 w 3"/>
                <a:gd name="T47" fmla="*/ 1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" h="24">
                  <a:moveTo>
                    <a:pt x="2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2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26" name="Freeform 374"/>
            <p:cNvSpPr>
              <a:spLocks/>
            </p:cNvSpPr>
            <p:nvPr/>
          </p:nvSpPr>
          <p:spPr bwMode="auto">
            <a:xfrm>
              <a:off x="2370" y="2191"/>
              <a:ext cx="2" cy="4"/>
            </a:xfrm>
            <a:custGeom>
              <a:avLst/>
              <a:gdLst>
                <a:gd name="T0" fmla="*/ 0 w 4"/>
                <a:gd name="T1" fmla="*/ 2 h 9"/>
                <a:gd name="T2" fmla="*/ 0 w 4"/>
                <a:gd name="T3" fmla="*/ 2 h 9"/>
                <a:gd name="T4" fmla="*/ 1 w 4"/>
                <a:gd name="T5" fmla="*/ 2 h 9"/>
                <a:gd name="T6" fmla="*/ 1 w 4"/>
                <a:gd name="T7" fmla="*/ 2 h 9"/>
                <a:gd name="T8" fmla="*/ 1 w 4"/>
                <a:gd name="T9" fmla="*/ 2 h 9"/>
                <a:gd name="T10" fmla="*/ 1 w 4"/>
                <a:gd name="T11" fmla="*/ 2 h 9"/>
                <a:gd name="T12" fmla="*/ 1 w 4"/>
                <a:gd name="T13" fmla="*/ 2 h 9"/>
                <a:gd name="T14" fmla="*/ 1 w 4"/>
                <a:gd name="T15" fmla="*/ 2 h 9"/>
                <a:gd name="T16" fmla="*/ 2 w 4"/>
                <a:gd name="T17" fmla="*/ 2 h 9"/>
                <a:gd name="T18" fmla="*/ 2 w 4"/>
                <a:gd name="T19" fmla="*/ 2 h 9"/>
                <a:gd name="T20" fmla="*/ 2 w 4"/>
                <a:gd name="T21" fmla="*/ 2 h 9"/>
                <a:gd name="T22" fmla="*/ 0 w 4"/>
                <a:gd name="T23" fmla="*/ 0 h 9"/>
                <a:gd name="T24" fmla="*/ 0 w 4"/>
                <a:gd name="T25" fmla="*/ 0 h 9"/>
                <a:gd name="T26" fmla="*/ 0 w 4"/>
                <a:gd name="T27" fmla="*/ 1 h 9"/>
                <a:gd name="T28" fmla="*/ 0 w 4"/>
                <a:gd name="T29" fmla="*/ 1 h 9"/>
                <a:gd name="T30" fmla="*/ 0 w 4"/>
                <a:gd name="T31" fmla="*/ 2 h 9"/>
                <a:gd name="T32" fmla="*/ 0 w 4"/>
                <a:gd name="T33" fmla="*/ 2 h 9"/>
                <a:gd name="T34" fmla="*/ 0 w 4"/>
                <a:gd name="T35" fmla="*/ 2 h 9"/>
                <a:gd name="T36" fmla="*/ 0 w 4"/>
                <a:gd name="T37" fmla="*/ 3 h 9"/>
                <a:gd name="T38" fmla="*/ 0 w 4"/>
                <a:gd name="T39" fmla="*/ 3 h 9"/>
                <a:gd name="T40" fmla="*/ 0 w 4"/>
                <a:gd name="T41" fmla="*/ 4 h 9"/>
                <a:gd name="T42" fmla="*/ 0 w 4"/>
                <a:gd name="T43" fmla="*/ 4 h 9"/>
                <a:gd name="T44" fmla="*/ 0 w 4"/>
                <a:gd name="T45" fmla="*/ 4 h 9"/>
                <a:gd name="T46" fmla="*/ 0 w 4"/>
                <a:gd name="T47" fmla="*/ 2 h 9"/>
                <a:gd name="T48" fmla="*/ 0 w 4"/>
                <a:gd name="T49" fmla="*/ 2 h 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" h="9">
                  <a:moveTo>
                    <a:pt x="0" y="4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27" name="Freeform 375"/>
            <p:cNvSpPr>
              <a:spLocks/>
            </p:cNvSpPr>
            <p:nvPr/>
          </p:nvSpPr>
          <p:spPr bwMode="auto">
            <a:xfrm>
              <a:off x="2370" y="2205"/>
              <a:ext cx="4" cy="38"/>
            </a:xfrm>
            <a:custGeom>
              <a:avLst/>
              <a:gdLst>
                <a:gd name="T0" fmla="*/ 3 w 7"/>
                <a:gd name="T1" fmla="*/ 6 h 74"/>
                <a:gd name="T2" fmla="*/ 3 w 7"/>
                <a:gd name="T3" fmla="*/ 6 h 74"/>
                <a:gd name="T4" fmla="*/ 3 w 7"/>
                <a:gd name="T5" fmla="*/ 6 h 74"/>
                <a:gd name="T6" fmla="*/ 2 w 7"/>
                <a:gd name="T7" fmla="*/ 5 h 74"/>
                <a:gd name="T8" fmla="*/ 2 w 7"/>
                <a:gd name="T9" fmla="*/ 5 h 74"/>
                <a:gd name="T10" fmla="*/ 1 w 7"/>
                <a:gd name="T11" fmla="*/ 4 h 74"/>
                <a:gd name="T12" fmla="*/ 1 w 7"/>
                <a:gd name="T13" fmla="*/ 3 h 74"/>
                <a:gd name="T14" fmla="*/ 1 w 7"/>
                <a:gd name="T15" fmla="*/ 3 h 74"/>
                <a:gd name="T16" fmla="*/ 1 w 7"/>
                <a:gd name="T17" fmla="*/ 2 h 74"/>
                <a:gd name="T18" fmla="*/ 0 w 7"/>
                <a:gd name="T19" fmla="*/ 1 h 74"/>
                <a:gd name="T20" fmla="*/ 0 w 7"/>
                <a:gd name="T21" fmla="*/ 0 h 74"/>
                <a:gd name="T22" fmla="*/ 0 w 7"/>
                <a:gd name="T23" fmla="*/ 4 h 74"/>
                <a:gd name="T24" fmla="*/ 0 w 7"/>
                <a:gd name="T25" fmla="*/ 8 h 74"/>
                <a:gd name="T26" fmla="*/ 1 w 7"/>
                <a:gd name="T27" fmla="*/ 11 h 74"/>
                <a:gd name="T28" fmla="*/ 1 w 7"/>
                <a:gd name="T29" fmla="*/ 15 h 74"/>
                <a:gd name="T30" fmla="*/ 1 w 7"/>
                <a:gd name="T31" fmla="*/ 18 h 74"/>
                <a:gd name="T32" fmla="*/ 1 w 7"/>
                <a:gd name="T33" fmla="*/ 22 h 74"/>
                <a:gd name="T34" fmla="*/ 1 w 7"/>
                <a:gd name="T35" fmla="*/ 26 h 74"/>
                <a:gd name="T36" fmla="*/ 1 w 7"/>
                <a:gd name="T37" fmla="*/ 30 h 74"/>
                <a:gd name="T38" fmla="*/ 2 w 7"/>
                <a:gd name="T39" fmla="*/ 34 h 74"/>
                <a:gd name="T40" fmla="*/ 2 w 7"/>
                <a:gd name="T41" fmla="*/ 38 h 74"/>
                <a:gd name="T42" fmla="*/ 2 w 7"/>
                <a:gd name="T43" fmla="*/ 35 h 74"/>
                <a:gd name="T44" fmla="*/ 3 w 7"/>
                <a:gd name="T45" fmla="*/ 32 h 74"/>
                <a:gd name="T46" fmla="*/ 3 w 7"/>
                <a:gd name="T47" fmla="*/ 29 h 74"/>
                <a:gd name="T48" fmla="*/ 3 w 7"/>
                <a:gd name="T49" fmla="*/ 25 h 74"/>
                <a:gd name="T50" fmla="*/ 3 w 7"/>
                <a:gd name="T51" fmla="*/ 22 h 74"/>
                <a:gd name="T52" fmla="*/ 3 w 7"/>
                <a:gd name="T53" fmla="*/ 19 h 74"/>
                <a:gd name="T54" fmla="*/ 4 w 7"/>
                <a:gd name="T55" fmla="*/ 16 h 74"/>
                <a:gd name="T56" fmla="*/ 4 w 7"/>
                <a:gd name="T57" fmla="*/ 13 h 74"/>
                <a:gd name="T58" fmla="*/ 3 w 7"/>
                <a:gd name="T59" fmla="*/ 10 h 74"/>
                <a:gd name="T60" fmla="*/ 3 w 7"/>
                <a:gd name="T61" fmla="*/ 6 h 74"/>
                <a:gd name="T62" fmla="*/ 3 w 7"/>
                <a:gd name="T63" fmla="*/ 6 h 7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" h="74">
                  <a:moveTo>
                    <a:pt x="6" y="12"/>
                  </a:moveTo>
                  <a:lnTo>
                    <a:pt x="5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1" y="22"/>
                  </a:lnTo>
                  <a:lnTo>
                    <a:pt x="1" y="30"/>
                  </a:lnTo>
                  <a:lnTo>
                    <a:pt x="1" y="36"/>
                  </a:lnTo>
                  <a:lnTo>
                    <a:pt x="2" y="43"/>
                  </a:lnTo>
                  <a:lnTo>
                    <a:pt x="2" y="51"/>
                  </a:lnTo>
                  <a:lnTo>
                    <a:pt x="2" y="59"/>
                  </a:lnTo>
                  <a:lnTo>
                    <a:pt x="4" y="67"/>
                  </a:lnTo>
                  <a:lnTo>
                    <a:pt x="4" y="74"/>
                  </a:lnTo>
                  <a:lnTo>
                    <a:pt x="4" y="68"/>
                  </a:lnTo>
                  <a:lnTo>
                    <a:pt x="5" y="62"/>
                  </a:lnTo>
                  <a:lnTo>
                    <a:pt x="5" y="56"/>
                  </a:lnTo>
                  <a:lnTo>
                    <a:pt x="6" y="48"/>
                  </a:lnTo>
                  <a:lnTo>
                    <a:pt x="6" y="42"/>
                  </a:lnTo>
                  <a:lnTo>
                    <a:pt x="6" y="37"/>
                  </a:lnTo>
                  <a:lnTo>
                    <a:pt x="7" y="31"/>
                  </a:lnTo>
                  <a:lnTo>
                    <a:pt x="7" y="25"/>
                  </a:lnTo>
                  <a:lnTo>
                    <a:pt x="6" y="19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28" name="Freeform 376"/>
            <p:cNvSpPr>
              <a:spLocks/>
            </p:cNvSpPr>
            <p:nvPr/>
          </p:nvSpPr>
          <p:spPr bwMode="auto">
            <a:xfrm>
              <a:off x="2369" y="2188"/>
              <a:ext cx="1" cy="3"/>
            </a:xfrm>
            <a:custGeom>
              <a:avLst/>
              <a:gdLst>
                <a:gd name="T0" fmla="*/ 0 w 3"/>
                <a:gd name="T1" fmla="*/ 2 h 6"/>
                <a:gd name="T2" fmla="*/ 1 w 3"/>
                <a:gd name="T3" fmla="*/ 3 h 6"/>
                <a:gd name="T4" fmla="*/ 1 w 3"/>
                <a:gd name="T5" fmla="*/ 3 h 6"/>
                <a:gd name="T6" fmla="*/ 1 w 3"/>
                <a:gd name="T7" fmla="*/ 3 h 6"/>
                <a:gd name="T8" fmla="*/ 1 w 3"/>
                <a:gd name="T9" fmla="*/ 2 h 6"/>
                <a:gd name="T10" fmla="*/ 1 w 3"/>
                <a:gd name="T11" fmla="*/ 2 h 6"/>
                <a:gd name="T12" fmla="*/ 1 w 3"/>
                <a:gd name="T13" fmla="*/ 2 h 6"/>
                <a:gd name="T14" fmla="*/ 1 w 3"/>
                <a:gd name="T15" fmla="*/ 2 h 6"/>
                <a:gd name="T16" fmla="*/ 1 w 3"/>
                <a:gd name="T17" fmla="*/ 1 h 6"/>
                <a:gd name="T18" fmla="*/ 1 w 3"/>
                <a:gd name="T19" fmla="*/ 1 h 6"/>
                <a:gd name="T20" fmla="*/ 1 w 3"/>
                <a:gd name="T21" fmla="*/ 0 h 6"/>
                <a:gd name="T22" fmla="*/ 1 w 3"/>
                <a:gd name="T23" fmla="*/ 0 h 6"/>
                <a:gd name="T24" fmla="*/ 0 w 3"/>
                <a:gd name="T25" fmla="*/ 2 h 6"/>
                <a:gd name="T26" fmla="*/ 0 w 3"/>
                <a:gd name="T27" fmla="*/ 2 h 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" h="6">
                  <a:moveTo>
                    <a:pt x="0" y="4"/>
                  </a:moveTo>
                  <a:lnTo>
                    <a:pt x="3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29" name="Freeform 377"/>
            <p:cNvSpPr>
              <a:spLocks/>
            </p:cNvSpPr>
            <p:nvPr/>
          </p:nvSpPr>
          <p:spPr bwMode="auto">
            <a:xfrm>
              <a:off x="2372" y="2243"/>
              <a:ext cx="1" cy="21"/>
            </a:xfrm>
            <a:custGeom>
              <a:avLst/>
              <a:gdLst>
                <a:gd name="T0" fmla="*/ 1 w 2"/>
                <a:gd name="T1" fmla="*/ 21 h 42"/>
                <a:gd name="T2" fmla="*/ 1 w 2"/>
                <a:gd name="T3" fmla="*/ 19 h 42"/>
                <a:gd name="T4" fmla="*/ 1 w 2"/>
                <a:gd name="T5" fmla="*/ 17 h 42"/>
                <a:gd name="T6" fmla="*/ 1 w 2"/>
                <a:gd name="T7" fmla="*/ 15 h 42"/>
                <a:gd name="T8" fmla="*/ 1 w 2"/>
                <a:gd name="T9" fmla="*/ 13 h 42"/>
                <a:gd name="T10" fmla="*/ 1 w 2"/>
                <a:gd name="T11" fmla="*/ 10 h 42"/>
                <a:gd name="T12" fmla="*/ 1 w 2"/>
                <a:gd name="T13" fmla="*/ 8 h 42"/>
                <a:gd name="T14" fmla="*/ 1 w 2"/>
                <a:gd name="T15" fmla="*/ 7 h 42"/>
                <a:gd name="T16" fmla="*/ 1 w 2"/>
                <a:gd name="T17" fmla="*/ 5 h 42"/>
                <a:gd name="T18" fmla="*/ 1 w 2"/>
                <a:gd name="T19" fmla="*/ 2 h 42"/>
                <a:gd name="T20" fmla="*/ 1 w 2"/>
                <a:gd name="T21" fmla="*/ 0 h 42"/>
                <a:gd name="T22" fmla="*/ 1 w 2"/>
                <a:gd name="T23" fmla="*/ 2 h 42"/>
                <a:gd name="T24" fmla="*/ 1 w 2"/>
                <a:gd name="T25" fmla="*/ 4 h 42"/>
                <a:gd name="T26" fmla="*/ 0 w 2"/>
                <a:gd name="T27" fmla="*/ 7 h 42"/>
                <a:gd name="T28" fmla="*/ 0 w 2"/>
                <a:gd name="T29" fmla="*/ 8 h 42"/>
                <a:gd name="T30" fmla="*/ 0 w 2"/>
                <a:gd name="T31" fmla="*/ 10 h 42"/>
                <a:gd name="T32" fmla="*/ 0 w 2"/>
                <a:gd name="T33" fmla="*/ 13 h 42"/>
                <a:gd name="T34" fmla="*/ 0 w 2"/>
                <a:gd name="T35" fmla="*/ 15 h 42"/>
                <a:gd name="T36" fmla="*/ 0 w 2"/>
                <a:gd name="T37" fmla="*/ 17 h 42"/>
                <a:gd name="T38" fmla="*/ 1 w 2"/>
                <a:gd name="T39" fmla="*/ 19 h 42"/>
                <a:gd name="T40" fmla="*/ 1 w 2"/>
                <a:gd name="T41" fmla="*/ 21 h 42"/>
                <a:gd name="T42" fmla="*/ 1 w 2"/>
                <a:gd name="T43" fmla="*/ 21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" h="42">
                  <a:moveTo>
                    <a:pt x="2" y="42"/>
                  </a:moveTo>
                  <a:lnTo>
                    <a:pt x="2" y="37"/>
                  </a:lnTo>
                  <a:lnTo>
                    <a:pt x="2" y="34"/>
                  </a:lnTo>
                  <a:lnTo>
                    <a:pt x="2" y="29"/>
                  </a:lnTo>
                  <a:lnTo>
                    <a:pt x="2" y="25"/>
                  </a:lnTo>
                  <a:lnTo>
                    <a:pt x="2" y="20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2" y="9"/>
                  </a:lnTo>
                  <a:lnTo>
                    <a:pt x="2" y="4"/>
                  </a:lnTo>
                  <a:lnTo>
                    <a:pt x="2" y="0"/>
                  </a:lnTo>
                  <a:lnTo>
                    <a:pt x="2" y="4"/>
                  </a:lnTo>
                  <a:lnTo>
                    <a:pt x="2" y="8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30" name="Freeform 378"/>
            <p:cNvSpPr>
              <a:spLocks/>
            </p:cNvSpPr>
            <p:nvPr/>
          </p:nvSpPr>
          <p:spPr bwMode="auto">
            <a:xfrm>
              <a:off x="2372" y="2193"/>
              <a:ext cx="2" cy="1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2 w 2"/>
                <a:gd name="T5" fmla="*/ 1 h 2"/>
                <a:gd name="T6" fmla="*/ 2 w 2"/>
                <a:gd name="T7" fmla="*/ 1 h 2"/>
                <a:gd name="T8" fmla="*/ 1 w 2"/>
                <a:gd name="T9" fmla="*/ 1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1 w 2"/>
                <a:gd name="T17" fmla="*/ 1 h 2"/>
                <a:gd name="T18" fmla="*/ 1 w 2"/>
                <a:gd name="T19" fmla="*/ 0 h 2"/>
                <a:gd name="T20" fmla="*/ 0 w 2"/>
                <a:gd name="T21" fmla="*/ 0 h 2"/>
                <a:gd name="T22" fmla="*/ 0 w 2"/>
                <a:gd name="T23" fmla="*/ 0 h 2"/>
                <a:gd name="T24" fmla="*/ 0 w 2"/>
                <a:gd name="T25" fmla="*/ 0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31" name="Freeform 379"/>
            <p:cNvSpPr>
              <a:spLocks/>
            </p:cNvSpPr>
            <p:nvPr/>
          </p:nvSpPr>
          <p:spPr bwMode="auto">
            <a:xfrm>
              <a:off x="2455" y="2194"/>
              <a:ext cx="3" cy="16"/>
            </a:xfrm>
            <a:custGeom>
              <a:avLst/>
              <a:gdLst>
                <a:gd name="T0" fmla="*/ 2 w 6"/>
                <a:gd name="T1" fmla="*/ 16 h 33"/>
                <a:gd name="T2" fmla="*/ 3 w 6"/>
                <a:gd name="T3" fmla="*/ 0 h 33"/>
                <a:gd name="T4" fmla="*/ 0 w 6"/>
                <a:gd name="T5" fmla="*/ 14 h 33"/>
                <a:gd name="T6" fmla="*/ 2 w 6"/>
                <a:gd name="T7" fmla="*/ 16 h 33"/>
                <a:gd name="T8" fmla="*/ 2 w 6"/>
                <a:gd name="T9" fmla="*/ 16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3">
                  <a:moveTo>
                    <a:pt x="3" y="33"/>
                  </a:moveTo>
                  <a:lnTo>
                    <a:pt x="6" y="0"/>
                  </a:lnTo>
                  <a:lnTo>
                    <a:pt x="0" y="28"/>
                  </a:lnTo>
                  <a:lnTo>
                    <a:pt x="3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32" name="Freeform 380"/>
            <p:cNvSpPr>
              <a:spLocks/>
            </p:cNvSpPr>
            <p:nvPr/>
          </p:nvSpPr>
          <p:spPr bwMode="auto">
            <a:xfrm>
              <a:off x="2457" y="2213"/>
              <a:ext cx="1" cy="7"/>
            </a:xfrm>
            <a:custGeom>
              <a:avLst/>
              <a:gdLst>
                <a:gd name="T0" fmla="*/ 0 w 3"/>
                <a:gd name="T1" fmla="*/ 7 h 15"/>
                <a:gd name="T2" fmla="*/ 1 w 3"/>
                <a:gd name="T3" fmla="*/ 7 h 15"/>
                <a:gd name="T4" fmla="*/ 1 w 3"/>
                <a:gd name="T5" fmla="*/ 0 h 15"/>
                <a:gd name="T6" fmla="*/ 0 w 3"/>
                <a:gd name="T7" fmla="*/ 0 h 15"/>
                <a:gd name="T8" fmla="*/ 0 w 3"/>
                <a:gd name="T9" fmla="*/ 7 h 15"/>
                <a:gd name="T10" fmla="*/ 0 w 3"/>
                <a:gd name="T11" fmla="*/ 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5">
                  <a:moveTo>
                    <a:pt x="0" y="15"/>
                  </a:moveTo>
                  <a:lnTo>
                    <a:pt x="3" y="15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33" name="Freeform 381"/>
            <p:cNvSpPr>
              <a:spLocks/>
            </p:cNvSpPr>
            <p:nvPr/>
          </p:nvSpPr>
          <p:spPr bwMode="auto">
            <a:xfrm>
              <a:off x="2365" y="2265"/>
              <a:ext cx="1" cy="10"/>
            </a:xfrm>
            <a:custGeom>
              <a:avLst/>
              <a:gdLst>
                <a:gd name="T0" fmla="*/ 1 w 2"/>
                <a:gd name="T1" fmla="*/ 0 h 21"/>
                <a:gd name="T2" fmla="*/ 0 w 2"/>
                <a:gd name="T3" fmla="*/ 0 h 21"/>
                <a:gd name="T4" fmla="*/ 0 w 2"/>
                <a:gd name="T5" fmla="*/ 10 h 21"/>
                <a:gd name="T6" fmla="*/ 1 w 2"/>
                <a:gd name="T7" fmla="*/ 10 h 21"/>
                <a:gd name="T8" fmla="*/ 1 w 2"/>
                <a:gd name="T9" fmla="*/ 0 h 21"/>
                <a:gd name="T10" fmla="*/ 1 w 2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21">
                  <a:moveTo>
                    <a:pt x="2" y="0"/>
                  </a:moveTo>
                  <a:lnTo>
                    <a:pt x="0" y="0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34" name="Freeform 382"/>
            <p:cNvSpPr>
              <a:spLocks/>
            </p:cNvSpPr>
            <p:nvPr/>
          </p:nvSpPr>
          <p:spPr bwMode="auto">
            <a:xfrm>
              <a:off x="2366" y="2286"/>
              <a:ext cx="2" cy="9"/>
            </a:xfrm>
            <a:custGeom>
              <a:avLst/>
              <a:gdLst>
                <a:gd name="T0" fmla="*/ 2 w 4"/>
                <a:gd name="T1" fmla="*/ 0 h 17"/>
                <a:gd name="T2" fmla="*/ 0 w 4"/>
                <a:gd name="T3" fmla="*/ 0 h 17"/>
                <a:gd name="T4" fmla="*/ 0 w 4"/>
                <a:gd name="T5" fmla="*/ 9 h 17"/>
                <a:gd name="T6" fmla="*/ 2 w 4"/>
                <a:gd name="T7" fmla="*/ 9 h 17"/>
                <a:gd name="T8" fmla="*/ 2 w 4"/>
                <a:gd name="T9" fmla="*/ 0 h 17"/>
                <a:gd name="T10" fmla="*/ 2 w 4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17">
                  <a:moveTo>
                    <a:pt x="4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35" name="Freeform 383"/>
            <p:cNvSpPr>
              <a:spLocks/>
            </p:cNvSpPr>
            <p:nvPr/>
          </p:nvSpPr>
          <p:spPr bwMode="auto">
            <a:xfrm>
              <a:off x="2768" y="2290"/>
              <a:ext cx="3" cy="16"/>
            </a:xfrm>
            <a:custGeom>
              <a:avLst/>
              <a:gdLst>
                <a:gd name="T0" fmla="*/ 2 w 6"/>
                <a:gd name="T1" fmla="*/ 0 h 33"/>
                <a:gd name="T2" fmla="*/ 0 w 6"/>
                <a:gd name="T3" fmla="*/ 0 h 33"/>
                <a:gd name="T4" fmla="*/ 2 w 6"/>
                <a:gd name="T5" fmla="*/ 16 h 33"/>
                <a:gd name="T6" fmla="*/ 3 w 6"/>
                <a:gd name="T7" fmla="*/ 16 h 33"/>
                <a:gd name="T8" fmla="*/ 2 w 6"/>
                <a:gd name="T9" fmla="*/ 0 h 33"/>
                <a:gd name="T10" fmla="*/ 2 w 6"/>
                <a:gd name="T11" fmla="*/ 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33">
                  <a:moveTo>
                    <a:pt x="4" y="0"/>
                  </a:moveTo>
                  <a:lnTo>
                    <a:pt x="0" y="0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36" name="Freeform 384"/>
            <p:cNvSpPr>
              <a:spLocks/>
            </p:cNvSpPr>
            <p:nvPr/>
          </p:nvSpPr>
          <p:spPr bwMode="auto">
            <a:xfrm>
              <a:off x="2771" y="2314"/>
              <a:ext cx="1" cy="9"/>
            </a:xfrm>
            <a:custGeom>
              <a:avLst/>
              <a:gdLst>
                <a:gd name="T0" fmla="*/ 1 w 3"/>
                <a:gd name="T1" fmla="*/ 0 h 19"/>
                <a:gd name="T2" fmla="*/ 0 w 3"/>
                <a:gd name="T3" fmla="*/ 0 h 19"/>
                <a:gd name="T4" fmla="*/ 0 w 3"/>
                <a:gd name="T5" fmla="*/ 9 h 19"/>
                <a:gd name="T6" fmla="*/ 1 w 3"/>
                <a:gd name="T7" fmla="*/ 9 h 19"/>
                <a:gd name="T8" fmla="*/ 1 w 3"/>
                <a:gd name="T9" fmla="*/ 0 h 19"/>
                <a:gd name="T10" fmla="*/ 1 w 3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9">
                  <a:moveTo>
                    <a:pt x="3" y="0"/>
                  </a:moveTo>
                  <a:lnTo>
                    <a:pt x="0" y="0"/>
                  </a:lnTo>
                  <a:lnTo>
                    <a:pt x="0" y="19"/>
                  </a:lnTo>
                  <a:lnTo>
                    <a:pt x="3" y="19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37" name="Freeform 385"/>
            <p:cNvSpPr>
              <a:spLocks/>
            </p:cNvSpPr>
            <p:nvPr/>
          </p:nvSpPr>
          <p:spPr bwMode="auto">
            <a:xfrm>
              <a:off x="2772" y="2329"/>
              <a:ext cx="2" cy="6"/>
            </a:xfrm>
            <a:custGeom>
              <a:avLst/>
              <a:gdLst>
                <a:gd name="T0" fmla="*/ 2 w 3"/>
                <a:gd name="T1" fmla="*/ 0 h 13"/>
                <a:gd name="T2" fmla="*/ 0 w 3"/>
                <a:gd name="T3" fmla="*/ 0 h 13"/>
                <a:gd name="T4" fmla="*/ 0 w 3"/>
                <a:gd name="T5" fmla="*/ 6 h 13"/>
                <a:gd name="T6" fmla="*/ 2 w 3"/>
                <a:gd name="T7" fmla="*/ 6 h 13"/>
                <a:gd name="T8" fmla="*/ 2 w 3"/>
                <a:gd name="T9" fmla="*/ 0 h 13"/>
                <a:gd name="T10" fmla="*/ 2 w 3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38" name="Freeform 386"/>
            <p:cNvSpPr>
              <a:spLocks/>
            </p:cNvSpPr>
            <p:nvPr/>
          </p:nvSpPr>
          <p:spPr bwMode="auto">
            <a:xfrm>
              <a:off x="2774" y="2338"/>
              <a:ext cx="1" cy="5"/>
            </a:xfrm>
            <a:custGeom>
              <a:avLst/>
              <a:gdLst>
                <a:gd name="T0" fmla="*/ 0 w 3"/>
                <a:gd name="T1" fmla="*/ 5 h 11"/>
                <a:gd name="T2" fmla="*/ 1 w 3"/>
                <a:gd name="T3" fmla="*/ 5 h 11"/>
                <a:gd name="T4" fmla="*/ 1 w 3"/>
                <a:gd name="T5" fmla="*/ 0 h 11"/>
                <a:gd name="T6" fmla="*/ 0 w 3"/>
                <a:gd name="T7" fmla="*/ 0 h 11"/>
                <a:gd name="T8" fmla="*/ 0 w 3"/>
                <a:gd name="T9" fmla="*/ 5 h 11"/>
                <a:gd name="T10" fmla="*/ 0 w 3"/>
                <a:gd name="T11" fmla="*/ 5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3" y="1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39" name="Freeform 387"/>
            <p:cNvSpPr>
              <a:spLocks/>
            </p:cNvSpPr>
            <p:nvPr/>
          </p:nvSpPr>
          <p:spPr bwMode="auto">
            <a:xfrm>
              <a:off x="2532" y="2342"/>
              <a:ext cx="2" cy="8"/>
            </a:xfrm>
            <a:custGeom>
              <a:avLst/>
              <a:gdLst>
                <a:gd name="T0" fmla="*/ 1 w 5"/>
                <a:gd name="T1" fmla="*/ 0 h 15"/>
                <a:gd name="T2" fmla="*/ 0 w 5"/>
                <a:gd name="T3" fmla="*/ 8 h 15"/>
                <a:gd name="T4" fmla="*/ 1 w 5"/>
                <a:gd name="T5" fmla="*/ 8 h 15"/>
                <a:gd name="T6" fmla="*/ 2 w 5"/>
                <a:gd name="T7" fmla="*/ 0 h 15"/>
                <a:gd name="T8" fmla="*/ 1 w 5"/>
                <a:gd name="T9" fmla="*/ 0 h 15"/>
                <a:gd name="T10" fmla="*/ 1 w 5"/>
                <a:gd name="T11" fmla="*/ 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5">
                  <a:moveTo>
                    <a:pt x="3" y="0"/>
                  </a:moveTo>
                  <a:lnTo>
                    <a:pt x="0" y="15"/>
                  </a:lnTo>
                  <a:lnTo>
                    <a:pt x="3" y="15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40" name="Freeform 388"/>
            <p:cNvSpPr>
              <a:spLocks/>
            </p:cNvSpPr>
            <p:nvPr/>
          </p:nvSpPr>
          <p:spPr bwMode="auto">
            <a:xfrm>
              <a:off x="2385" y="2348"/>
              <a:ext cx="7" cy="13"/>
            </a:xfrm>
            <a:custGeom>
              <a:avLst/>
              <a:gdLst>
                <a:gd name="T0" fmla="*/ 0 w 12"/>
                <a:gd name="T1" fmla="*/ 12 h 24"/>
                <a:gd name="T2" fmla="*/ 2 w 12"/>
                <a:gd name="T3" fmla="*/ 13 h 24"/>
                <a:gd name="T4" fmla="*/ 7 w 12"/>
                <a:gd name="T5" fmla="*/ 0 h 24"/>
                <a:gd name="T6" fmla="*/ 6 w 12"/>
                <a:gd name="T7" fmla="*/ 0 h 24"/>
                <a:gd name="T8" fmla="*/ 0 w 12"/>
                <a:gd name="T9" fmla="*/ 12 h 24"/>
                <a:gd name="T10" fmla="*/ 0 w 12"/>
                <a:gd name="T11" fmla="*/ 12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4">
                  <a:moveTo>
                    <a:pt x="0" y="23"/>
                  </a:moveTo>
                  <a:lnTo>
                    <a:pt x="3" y="24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41" name="Freeform 389"/>
            <p:cNvSpPr>
              <a:spLocks/>
            </p:cNvSpPr>
            <p:nvPr/>
          </p:nvSpPr>
          <p:spPr bwMode="auto">
            <a:xfrm>
              <a:off x="2420" y="2361"/>
              <a:ext cx="18" cy="167"/>
            </a:xfrm>
            <a:custGeom>
              <a:avLst/>
              <a:gdLst>
                <a:gd name="T0" fmla="*/ 10 w 36"/>
                <a:gd name="T1" fmla="*/ 70 h 332"/>
                <a:gd name="T2" fmla="*/ 9 w 36"/>
                <a:gd name="T3" fmla="*/ 69 h 332"/>
                <a:gd name="T4" fmla="*/ 9 w 36"/>
                <a:gd name="T5" fmla="*/ 85 h 332"/>
                <a:gd name="T6" fmla="*/ 8 w 36"/>
                <a:gd name="T7" fmla="*/ 84 h 332"/>
                <a:gd name="T8" fmla="*/ 8 w 36"/>
                <a:gd name="T9" fmla="*/ 85 h 332"/>
                <a:gd name="T10" fmla="*/ 8 w 36"/>
                <a:gd name="T11" fmla="*/ 86 h 332"/>
                <a:gd name="T12" fmla="*/ 9 w 36"/>
                <a:gd name="T13" fmla="*/ 87 h 332"/>
                <a:gd name="T14" fmla="*/ 9 w 36"/>
                <a:gd name="T15" fmla="*/ 89 h 332"/>
                <a:gd name="T16" fmla="*/ 9 w 36"/>
                <a:gd name="T17" fmla="*/ 90 h 332"/>
                <a:gd name="T18" fmla="*/ 9 w 36"/>
                <a:gd name="T19" fmla="*/ 92 h 332"/>
                <a:gd name="T20" fmla="*/ 8 w 36"/>
                <a:gd name="T21" fmla="*/ 93 h 332"/>
                <a:gd name="T22" fmla="*/ 8 w 36"/>
                <a:gd name="T23" fmla="*/ 94 h 332"/>
                <a:gd name="T24" fmla="*/ 7 w 36"/>
                <a:gd name="T25" fmla="*/ 95 h 332"/>
                <a:gd name="T26" fmla="*/ 6 w 36"/>
                <a:gd name="T27" fmla="*/ 96 h 332"/>
                <a:gd name="T28" fmla="*/ 8 w 36"/>
                <a:gd name="T29" fmla="*/ 98 h 332"/>
                <a:gd name="T30" fmla="*/ 8 w 36"/>
                <a:gd name="T31" fmla="*/ 101 h 332"/>
                <a:gd name="T32" fmla="*/ 9 w 36"/>
                <a:gd name="T33" fmla="*/ 105 h 332"/>
                <a:gd name="T34" fmla="*/ 9 w 36"/>
                <a:gd name="T35" fmla="*/ 107 h 332"/>
                <a:gd name="T36" fmla="*/ 8 w 36"/>
                <a:gd name="T37" fmla="*/ 110 h 332"/>
                <a:gd name="T38" fmla="*/ 8 w 36"/>
                <a:gd name="T39" fmla="*/ 113 h 332"/>
                <a:gd name="T40" fmla="*/ 7 w 36"/>
                <a:gd name="T41" fmla="*/ 116 h 332"/>
                <a:gd name="T42" fmla="*/ 6 w 36"/>
                <a:gd name="T43" fmla="*/ 119 h 332"/>
                <a:gd name="T44" fmla="*/ 6 w 36"/>
                <a:gd name="T45" fmla="*/ 121 h 332"/>
                <a:gd name="T46" fmla="*/ 6 w 36"/>
                <a:gd name="T47" fmla="*/ 124 h 332"/>
                <a:gd name="T48" fmla="*/ 6 w 36"/>
                <a:gd name="T49" fmla="*/ 124 h 332"/>
                <a:gd name="T50" fmla="*/ 6 w 36"/>
                <a:gd name="T51" fmla="*/ 124 h 332"/>
                <a:gd name="T52" fmla="*/ 5 w 36"/>
                <a:gd name="T53" fmla="*/ 123 h 332"/>
                <a:gd name="T54" fmla="*/ 5 w 36"/>
                <a:gd name="T55" fmla="*/ 123 h 332"/>
                <a:gd name="T56" fmla="*/ 5 w 36"/>
                <a:gd name="T57" fmla="*/ 123 h 332"/>
                <a:gd name="T58" fmla="*/ 5 w 36"/>
                <a:gd name="T59" fmla="*/ 123 h 332"/>
                <a:gd name="T60" fmla="*/ 5 w 36"/>
                <a:gd name="T61" fmla="*/ 123 h 332"/>
                <a:gd name="T62" fmla="*/ 5 w 36"/>
                <a:gd name="T63" fmla="*/ 123 h 332"/>
                <a:gd name="T64" fmla="*/ 5 w 36"/>
                <a:gd name="T65" fmla="*/ 122 h 332"/>
                <a:gd name="T66" fmla="*/ 5 w 36"/>
                <a:gd name="T67" fmla="*/ 122 h 332"/>
                <a:gd name="T68" fmla="*/ 5 w 36"/>
                <a:gd name="T69" fmla="*/ 127 h 332"/>
                <a:gd name="T70" fmla="*/ 5 w 36"/>
                <a:gd name="T71" fmla="*/ 132 h 332"/>
                <a:gd name="T72" fmla="*/ 5 w 36"/>
                <a:gd name="T73" fmla="*/ 137 h 332"/>
                <a:gd name="T74" fmla="*/ 4 w 36"/>
                <a:gd name="T75" fmla="*/ 141 h 332"/>
                <a:gd name="T76" fmla="*/ 3 w 36"/>
                <a:gd name="T77" fmla="*/ 146 h 332"/>
                <a:gd name="T78" fmla="*/ 2 w 36"/>
                <a:gd name="T79" fmla="*/ 151 h 332"/>
                <a:gd name="T80" fmla="*/ 2 w 36"/>
                <a:gd name="T81" fmla="*/ 155 h 332"/>
                <a:gd name="T82" fmla="*/ 1 w 36"/>
                <a:gd name="T83" fmla="*/ 160 h 332"/>
                <a:gd name="T84" fmla="*/ 0 w 36"/>
                <a:gd name="T85" fmla="*/ 163 h 332"/>
                <a:gd name="T86" fmla="*/ 0 w 36"/>
                <a:gd name="T87" fmla="*/ 167 h 332"/>
                <a:gd name="T88" fmla="*/ 3 w 36"/>
                <a:gd name="T89" fmla="*/ 150 h 332"/>
                <a:gd name="T90" fmla="*/ 5 w 36"/>
                <a:gd name="T91" fmla="*/ 134 h 332"/>
                <a:gd name="T92" fmla="*/ 8 w 36"/>
                <a:gd name="T93" fmla="*/ 117 h 332"/>
                <a:gd name="T94" fmla="*/ 11 w 36"/>
                <a:gd name="T95" fmla="*/ 100 h 332"/>
                <a:gd name="T96" fmla="*/ 13 w 36"/>
                <a:gd name="T97" fmla="*/ 83 h 332"/>
                <a:gd name="T98" fmla="*/ 15 w 36"/>
                <a:gd name="T99" fmla="*/ 66 h 332"/>
                <a:gd name="T100" fmla="*/ 17 w 36"/>
                <a:gd name="T101" fmla="*/ 50 h 332"/>
                <a:gd name="T102" fmla="*/ 18 w 36"/>
                <a:gd name="T103" fmla="*/ 33 h 332"/>
                <a:gd name="T104" fmla="*/ 18 w 36"/>
                <a:gd name="T105" fmla="*/ 16 h 332"/>
                <a:gd name="T106" fmla="*/ 18 w 36"/>
                <a:gd name="T107" fmla="*/ 0 h 332"/>
                <a:gd name="T108" fmla="*/ 10 w 36"/>
                <a:gd name="T109" fmla="*/ 70 h 332"/>
                <a:gd name="T110" fmla="*/ 10 w 36"/>
                <a:gd name="T111" fmla="*/ 70 h 3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6" h="332">
                  <a:moveTo>
                    <a:pt x="20" y="139"/>
                  </a:moveTo>
                  <a:lnTo>
                    <a:pt x="17" y="137"/>
                  </a:lnTo>
                  <a:lnTo>
                    <a:pt x="17" y="169"/>
                  </a:lnTo>
                  <a:lnTo>
                    <a:pt x="15" y="167"/>
                  </a:lnTo>
                  <a:lnTo>
                    <a:pt x="16" y="169"/>
                  </a:lnTo>
                  <a:lnTo>
                    <a:pt x="16" y="170"/>
                  </a:lnTo>
                  <a:lnTo>
                    <a:pt x="17" y="173"/>
                  </a:lnTo>
                  <a:lnTo>
                    <a:pt x="17" y="177"/>
                  </a:lnTo>
                  <a:lnTo>
                    <a:pt x="17" y="179"/>
                  </a:lnTo>
                  <a:lnTo>
                    <a:pt x="17" y="182"/>
                  </a:lnTo>
                  <a:lnTo>
                    <a:pt x="16" y="184"/>
                  </a:lnTo>
                  <a:lnTo>
                    <a:pt x="15" y="186"/>
                  </a:lnTo>
                  <a:lnTo>
                    <a:pt x="14" y="189"/>
                  </a:lnTo>
                  <a:lnTo>
                    <a:pt x="11" y="190"/>
                  </a:lnTo>
                  <a:lnTo>
                    <a:pt x="15" y="195"/>
                  </a:lnTo>
                  <a:lnTo>
                    <a:pt x="16" y="201"/>
                  </a:lnTo>
                  <a:lnTo>
                    <a:pt x="17" y="208"/>
                  </a:lnTo>
                  <a:lnTo>
                    <a:pt x="17" y="212"/>
                  </a:lnTo>
                  <a:lnTo>
                    <a:pt x="16" y="219"/>
                  </a:lnTo>
                  <a:lnTo>
                    <a:pt x="15" y="225"/>
                  </a:lnTo>
                  <a:lnTo>
                    <a:pt x="14" y="231"/>
                  </a:lnTo>
                  <a:lnTo>
                    <a:pt x="12" y="236"/>
                  </a:lnTo>
                  <a:lnTo>
                    <a:pt x="11" y="241"/>
                  </a:lnTo>
                  <a:lnTo>
                    <a:pt x="11" y="246"/>
                  </a:lnTo>
                  <a:lnTo>
                    <a:pt x="10" y="245"/>
                  </a:lnTo>
                  <a:lnTo>
                    <a:pt x="9" y="245"/>
                  </a:lnTo>
                  <a:lnTo>
                    <a:pt x="9" y="243"/>
                  </a:lnTo>
                  <a:lnTo>
                    <a:pt x="10" y="252"/>
                  </a:lnTo>
                  <a:lnTo>
                    <a:pt x="10" y="262"/>
                  </a:lnTo>
                  <a:lnTo>
                    <a:pt x="9" y="272"/>
                  </a:lnTo>
                  <a:lnTo>
                    <a:pt x="7" y="281"/>
                  </a:lnTo>
                  <a:lnTo>
                    <a:pt x="6" y="290"/>
                  </a:lnTo>
                  <a:lnTo>
                    <a:pt x="4" y="300"/>
                  </a:lnTo>
                  <a:lnTo>
                    <a:pt x="3" y="309"/>
                  </a:lnTo>
                  <a:lnTo>
                    <a:pt x="1" y="318"/>
                  </a:lnTo>
                  <a:lnTo>
                    <a:pt x="0" y="325"/>
                  </a:lnTo>
                  <a:lnTo>
                    <a:pt x="0" y="332"/>
                  </a:lnTo>
                  <a:lnTo>
                    <a:pt x="5" y="299"/>
                  </a:lnTo>
                  <a:lnTo>
                    <a:pt x="10" y="266"/>
                  </a:lnTo>
                  <a:lnTo>
                    <a:pt x="16" y="232"/>
                  </a:lnTo>
                  <a:lnTo>
                    <a:pt x="21" y="199"/>
                  </a:lnTo>
                  <a:lnTo>
                    <a:pt x="26" y="165"/>
                  </a:lnTo>
                  <a:lnTo>
                    <a:pt x="30" y="132"/>
                  </a:lnTo>
                  <a:lnTo>
                    <a:pt x="33" y="99"/>
                  </a:lnTo>
                  <a:lnTo>
                    <a:pt x="35" y="65"/>
                  </a:lnTo>
                  <a:lnTo>
                    <a:pt x="36" y="32"/>
                  </a:lnTo>
                  <a:lnTo>
                    <a:pt x="35" y="0"/>
                  </a:lnTo>
                  <a:lnTo>
                    <a:pt x="20" y="1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42" name="Freeform 390"/>
            <p:cNvSpPr>
              <a:spLocks/>
            </p:cNvSpPr>
            <p:nvPr/>
          </p:nvSpPr>
          <p:spPr bwMode="auto">
            <a:xfrm>
              <a:off x="2424" y="2482"/>
              <a:ext cx="1" cy="1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1 h 2"/>
                <a:gd name="T16" fmla="*/ 0 w 1"/>
                <a:gd name="T17" fmla="*/ 0 h 2"/>
                <a:gd name="T18" fmla="*/ 0 w 1"/>
                <a:gd name="T19" fmla="*/ 0 h 2"/>
                <a:gd name="T20" fmla="*/ 0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1 h 2"/>
                <a:gd name="T28" fmla="*/ 0 w 1"/>
                <a:gd name="T29" fmla="*/ 1 h 2"/>
                <a:gd name="T30" fmla="*/ 0 w 1"/>
                <a:gd name="T31" fmla="*/ 1 h 2"/>
                <a:gd name="T32" fmla="*/ 0 w 1"/>
                <a:gd name="T33" fmla="*/ 1 h 2"/>
                <a:gd name="T34" fmla="*/ 0 w 1"/>
                <a:gd name="T35" fmla="*/ 1 h 2"/>
                <a:gd name="T36" fmla="*/ 0 w 1"/>
                <a:gd name="T37" fmla="*/ 1 h 2"/>
                <a:gd name="T38" fmla="*/ 0 w 1"/>
                <a:gd name="T39" fmla="*/ 1 h 2"/>
                <a:gd name="T40" fmla="*/ 0 w 1"/>
                <a:gd name="T41" fmla="*/ 1 h 2"/>
                <a:gd name="T42" fmla="*/ 0 w 1"/>
                <a:gd name="T43" fmla="*/ 1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43" name="Freeform 391"/>
            <p:cNvSpPr>
              <a:spLocks/>
            </p:cNvSpPr>
            <p:nvPr/>
          </p:nvSpPr>
          <p:spPr bwMode="auto">
            <a:xfrm>
              <a:off x="2369" y="2393"/>
              <a:ext cx="3" cy="5"/>
            </a:xfrm>
            <a:custGeom>
              <a:avLst/>
              <a:gdLst>
                <a:gd name="T0" fmla="*/ 3 w 5"/>
                <a:gd name="T1" fmla="*/ 0 h 11"/>
                <a:gd name="T2" fmla="*/ 0 w 5"/>
                <a:gd name="T3" fmla="*/ 5 h 11"/>
                <a:gd name="T4" fmla="*/ 0 w 5"/>
                <a:gd name="T5" fmla="*/ 5 h 11"/>
                <a:gd name="T6" fmla="*/ 1 w 5"/>
                <a:gd name="T7" fmla="*/ 5 h 11"/>
                <a:gd name="T8" fmla="*/ 1 w 5"/>
                <a:gd name="T9" fmla="*/ 4 h 11"/>
                <a:gd name="T10" fmla="*/ 1 w 5"/>
                <a:gd name="T11" fmla="*/ 4 h 11"/>
                <a:gd name="T12" fmla="*/ 2 w 5"/>
                <a:gd name="T13" fmla="*/ 3 h 11"/>
                <a:gd name="T14" fmla="*/ 2 w 5"/>
                <a:gd name="T15" fmla="*/ 3 h 11"/>
                <a:gd name="T16" fmla="*/ 2 w 5"/>
                <a:gd name="T17" fmla="*/ 2 h 11"/>
                <a:gd name="T18" fmla="*/ 2 w 5"/>
                <a:gd name="T19" fmla="*/ 2 h 11"/>
                <a:gd name="T20" fmla="*/ 2 w 5"/>
                <a:gd name="T21" fmla="*/ 1 h 11"/>
                <a:gd name="T22" fmla="*/ 3 w 5"/>
                <a:gd name="T23" fmla="*/ 0 h 11"/>
                <a:gd name="T24" fmla="*/ 3 w 5"/>
                <a:gd name="T25" fmla="*/ 0 h 11"/>
                <a:gd name="T26" fmla="*/ 3 w 5"/>
                <a:gd name="T27" fmla="*/ 0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lnTo>
                    <a:pt x="0" y="11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44" name="Freeform 392"/>
            <p:cNvSpPr>
              <a:spLocks/>
            </p:cNvSpPr>
            <p:nvPr/>
          </p:nvSpPr>
          <p:spPr bwMode="auto">
            <a:xfrm>
              <a:off x="2372" y="2363"/>
              <a:ext cx="15" cy="35"/>
            </a:xfrm>
            <a:custGeom>
              <a:avLst/>
              <a:gdLst>
                <a:gd name="T0" fmla="*/ 0 w 31"/>
                <a:gd name="T1" fmla="*/ 30 h 71"/>
                <a:gd name="T2" fmla="*/ 2 w 31"/>
                <a:gd name="T3" fmla="*/ 27 h 71"/>
                <a:gd name="T4" fmla="*/ 4 w 31"/>
                <a:gd name="T5" fmla="*/ 28 h 71"/>
                <a:gd name="T6" fmla="*/ 4 w 31"/>
                <a:gd name="T7" fmla="*/ 28 h 71"/>
                <a:gd name="T8" fmla="*/ 4 w 31"/>
                <a:gd name="T9" fmla="*/ 30 h 71"/>
                <a:gd name="T10" fmla="*/ 3 w 31"/>
                <a:gd name="T11" fmla="*/ 30 h 71"/>
                <a:gd name="T12" fmla="*/ 3 w 31"/>
                <a:gd name="T13" fmla="*/ 31 h 71"/>
                <a:gd name="T14" fmla="*/ 3 w 31"/>
                <a:gd name="T15" fmla="*/ 32 h 71"/>
                <a:gd name="T16" fmla="*/ 2 w 31"/>
                <a:gd name="T17" fmla="*/ 32 h 71"/>
                <a:gd name="T18" fmla="*/ 2 w 31"/>
                <a:gd name="T19" fmla="*/ 33 h 71"/>
                <a:gd name="T20" fmla="*/ 2 w 31"/>
                <a:gd name="T21" fmla="*/ 34 h 71"/>
                <a:gd name="T22" fmla="*/ 2 w 31"/>
                <a:gd name="T23" fmla="*/ 35 h 71"/>
                <a:gd name="T24" fmla="*/ 2 w 31"/>
                <a:gd name="T25" fmla="*/ 35 h 71"/>
                <a:gd name="T26" fmla="*/ 15 w 31"/>
                <a:gd name="T27" fmla="*/ 0 h 71"/>
                <a:gd name="T28" fmla="*/ 11 w 31"/>
                <a:gd name="T29" fmla="*/ 0 h 71"/>
                <a:gd name="T30" fmla="*/ 10 w 31"/>
                <a:gd name="T31" fmla="*/ 3 h 71"/>
                <a:gd name="T32" fmla="*/ 9 w 31"/>
                <a:gd name="T33" fmla="*/ 6 h 71"/>
                <a:gd name="T34" fmla="*/ 8 w 31"/>
                <a:gd name="T35" fmla="*/ 9 h 71"/>
                <a:gd name="T36" fmla="*/ 7 w 31"/>
                <a:gd name="T37" fmla="*/ 12 h 71"/>
                <a:gd name="T38" fmla="*/ 6 w 31"/>
                <a:gd name="T39" fmla="*/ 16 h 71"/>
                <a:gd name="T40" fmla="*/ 4 w 31"/>
                <a:gd name="T41" fmla="*/ 19 h 71"/>
                <a:gd name="T42" fmla="*/ 3 w 31"/>
                <a:gd name="T43" fmla="*/ 22 h 71"/>
                <a:gd name="T44" fmla="*/ 2 w 31"/>
                <a:gd name="T45" fmla="*/ 25 h 71"/>
                <a:gd name="T46" fmla="*/ 1 w 31"/>
                <a:gd name="T47" fmla="*/ 28 h 71"/>
                <a:gd name="T48" fmla="*/ 0 w 31"/>
                <a:gd name="T49" fmla="*/ 30 h 71"/>
                <a:gd name="T50" fmla="*/ 0 w 31"/>
                <a:gd name="T51" fmla="*/ 30 h 71"/>
                <a:gd name="T52" fmla="*/ 0 w 31"/>
                <a:gd name="T53" fmla="*/ 30 h 7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1" h="71">
                  <a:moveTo>
                    <a:pt x="0" y="60"/>
                  </a:moveTo>
                  <a:lnTo>
                    <a:pt x="4" y="54"/>
                  </a:lnTo>
                  <a:lnTo>
                    <a:pt x="8" y="56"/>
                  </a:lnTo>
                  <a:lnTo>
                    <a:pt x="8" y="57"/>
                  </a:lnTo>
                  <a:lnTo>
                    <a:pt x="8" y="60"/>
                  </a:lnTo>
                  <a:lnTo>
                    <a:pt x="7" y="61"/>
                  </a:lnTo>
                  <a:lnTo>
                    <a:pt x="7" y="62"/>
                  </a:lnTo>
                  <a:lnTo>
                    <a:pt x="7" y="64"/>
                  </a:lnTo>
                  <a:lnTo>
                    <a:pt x="5" y="65"/>
                  </a:lnTo>
                  <a:lnTo>
                    <a:pt x="5" y="66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4" y="71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20" y="7"/>
                  </a:lnTo>
                  <a:lnTo>
                    <a:pt x="19" y="13"/>
                  </a:lnTo>
                  <a:lnTo>
                    <a:pt x="17" y="19"/>
                  </a:lnTo>
                  <a:lnTo>
                    <a:pt x="14" y="25"/>
                  </a:lnTo>
                  <a:lnTo>
                    <a:pt x="12" y="33"/>
                  </a:lnTo>
                  <a:lnTo>
                    <a:pt x="9" y="39"/>
                  </a:lnTo>
                  <a:lnTo>
                    <a:pt x="7" y="45"/>
                  </a:lnTo>
                  <a:lnTo>
                    <a:pt x="4" y="51"/>
                  </a:lnTo>
                  <a:lnTo>
                    <a:pt x="3" y="56"/>
                  </a:lnTo>
                  <a:lnTo>
                    <a:pt x="0" y="61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45" name="Freeform 393"/>
            <p:cNvSpPr>
              <a:spLocks/>
            </p:cNvSpPr>
            <p:nvPr/>
          </p:nvSpPr>
          <p:spPr bwMode="auto">
            <a:xfrm>
              <a:off x="2786" y="2436"/>
              <a:ext cx="15" cy="118"/>
            </a:xfrm>
            <a:custGeom>
              <a:avLst/>
              <a:gdLst>
                <a:gd name="T0" fmla="*/ 0 w 31"/>
                <a:gd name="T1" fmla="*/ 0 h 238"/>
                <a:gd name="T2" fmla="*/ 15 w 31"/>
                <a:gd name="T3" fmla="*/ 118 h 238"/>
                <a:gd name="T4" fmla="*/ 15 w 31"/>
                <a:gd name="T5" fmla="*/ 106 h 238"/>
                <a:gd name="T6" fmla="*/ 15 w 31"/>
                <a:gd name="T7" fmla="*/ 93 h 238"/>
                <a:gd name="T8" fmla="*/ 15 w 31"/>
                <a:gd name="T9" fmla="*/ 81 h 238"/>
                <a:gd name="T10" fmla="*/ 13 w 31"/>
                <a:gd name="T11" fmla="*/ 69 h 238"/>
                <a:gd name="T12" fmla="*/ 12 w 31"/>
                <a:gd name="T13" fmla="*/ 58 h 238"/>
                <a:gd name="T14" fmla="*/ 10 w 31"/>
                <a:gd name="T15" fmla="*/ 46 h 238"/>
                <a:gd name="T16" fmla="*/ 8 w 31"/>
                <a:gd name="T17" fmla="*/ 34 h 238"/>
                <a:gd name="T18" fmla="*/ 5 w 31"/>
                <a:gd name="T19" fmla="*/ 23 h 238"/>
                <a:gd name="T20" fmla="*/ 2 w 31"/>
                <a:gd name="T21" fmla="*/ 11 h 238"/>
                <a:gd name="T22" fmla="*/ 0 w 31"/>
                <a:gd name="T23" fmla="*/ 0 h 238"/>
                <a:gd name="T24" fmla="*/ 0 w 31"/>
                <a:gd name="T25" fmla="*/ 0 h 2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238">
                  <a:moveTo>
                    <a:pt x="0" y="0"/>
                  </a:moveTo>
                  <a:lnTo>
                    <a:pt x="30" y="238"/>
                  </a:lnTo>
                  <a:lnTo>
                    <a:pt x="31" y="213"/>
                  </a:lnTo>
                  <a:lnTo>
                    <a:pt x="31" y="188"/>
                  </a:lnTo>
                  <a:lnTo>
                    <a:pt x="30" y="163"/>
                  </a:lnTo>
                  <a:lnTo>
                    <a:pt x="27" y="140"/>
                  </a:lnTo>
                  <a:lnTo>
                    <a:pt x="25" y="116"/>
                  </a:lnTo>
                  <a:lnTo>
                    <a:pt x="21" y="93"/>
                  </a:lnTo>
                  <a:lnTo>
                    <a:pt x="16" y="69"/>
                  </a:lnTo>
                  <a:lnTo>
                    <a:pt x="11" y="46"/>
                  </a:lnTo>
                  <a:lnTo>
                    <a:pt x="5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46" name="Freeform 394"/>
            <p:cNvSpPr>
              <a:spLocks/>
            </p:cNvSpPr>
            <p:nvPr/>
          </p:nvSpPr>
          <p:spPr bwMode="auto">
            <a:xfrm>
              <a:off x="2409" y="2534"/>
              <a:ext cx="9" cy="61"/>
            </a:xfrm>
            <a:custGeom>
              <a:avLst/>
              <a:gdLst>
                <a:gd name="T0" fmla="*/ 0 w 17"/>
                <a:gd name="T1" fmla="*/ 61 h 121"/>
                <a:gd name="T2" fmla="*/ 1 w 17"/>
                <a:gd name="T3" fmla="*/ 57 h 121"/>
                <a:gd name="T4" fmla="*/ 2 w 17"/>
                <a:gd name="T5" fmla="*/ 53 h 121"/>
                <a:gd name="T6" fmla="*/ 3 w 17"/>
                <a:gd name="T7" fmla="*/ 50 h 121"/>
                <a:gd name="T8" fmla="*/ 3 w 17"/>
                <a:gd name="T9" fmla="*/ 46 h 121"/>
                <a:gd name="T10" fmla="*/ 4 w 17"/>
                <a:gd name="T11" fmla="*/ 42 h 121"/>
                <a:gd name="T12" fmla="*/ 5 w 17"/>
                <a:gd name="T13" fmla="*/ 39 h 121"/>
                <a:gd name="T14" fmla="*/ 5 w 17"/>
                <a:gd name="T15" fmla="*/ 35 h 121"/>
                <a:gd name="T16" fmla="*/ 6 w 17"/>
                <a:gd name="T17" fmla="*/ 31 h 121"/>
                <a:gd name="T18" fmla="*/ 6 w 17"/>
                <a:gd name="T19" fmla="*/ 27 h 121"/>
                <a:gd name="T20" fmla="*/ 7 w 17"/>
                <a:gd name="T21" fmla="*/ 24 h 121"/>
                <a:gd name="T22" fmla="*/ 6 w 17"/>
                <a:gd name="T23" fmla="*/ 24 h 121"/>
                <a:gd name="T24" fmla="*/ 6 w 17"/>
                <a:gd name="T25" fmla="*/ 17 h 121"/>
                <a:gd name="T26" fmla="*/ 8 w 17"/>
                <a:gd name="T27" fmla="*/ 17 h 121"/>
                <a:gd name="T28" fmla="*/ 8 w 17"/>
                <a:gd name="T29" fmla="*/ 17 h 121"/>
                <a:gd name="T30" fmla="*/ 8 w 17"/>
                <a:gd name="T31" fmla="*/ 16 h 121"/>
                <a:gd name="T32" fmla="*/ 8 w 17"/>
                <a:gd name="T33" fmla="*/ 14 h 121"/>
                <a:gd name="T34" fmla="*/ 8 w 17"/>
                <a:gd name="T35" fmla="*/ 13 h 121"/>
                <a:gd name="T36" fmla="*/ 8 w 17"/>
                <a:gd name="T37" fmla="*/ 11 h 121"/>
                <a:gd name="T38" fmla="*/ 8 w 17"/>
                <a:gd name="T39" fmla="*/ 9 h 121"/>
                <a:gd name="T40" fmla="*/ 8 w 17"/>
                <a:gd name="T41" fmla="*/ 7 h 121"/>
                <a:gd name="T42" fmla="*/ 9 w 17"/>
                <a:gd name="T43" fmla="*/ 5 h 121"/>
                <a:gd name="T44" fmla="*/ 9 w 17"/>
                <a:gd name="T45" fmla="*/ 3 h 121"/>
                <a:gd name="T46" fmla="*/ 9 w 17"/>
                <a:gd name="T47" fmla="*/ 2 h 121"/>
                <a:gd name="T48" fmla="*/ 9 w 17"/>
                <a:gd name="T49" fmla="*/ 0 h 121"/>
                <a:gd name="T50" fmla="*/ 8 w 17"/>
                <a:gd name="T51" fmla="*/ 6 h 121"/>
                <a:gd name="T52" fmla="*/ 6 w 17"/>
                <a:gd name="T53" fmla="*/ 12 h 121"/>
                <a:gd name="T54" fmla="*/ 5 w 17"/>
                <a:gd name="T55" fmla="*/ 17 h 121"/>
                <a:gd name="T56" fmla="*/ 4 w 17"/>
                <a:gd name="T57" fmla="*/ 24 h 121"/>
                <a:gd name="T58" fmla="*/ 3 w 17"/>
                <a:gd name="T59" fmla="*/ 30 h 121"/>
                <a:gd name="T60" fmla="*/ 2 w 17"/>
                <a:gd name="T61" fmla="*/ 36 h 121"/>
                <a:gd name="T62" fmla="*/ 1 w 17"/>
                <a:gd name="T63" fmla="*/ 42 h 121"/>
                <a:gd name="T64" fmla="*/ 1 w 17"/>
                <a:gd name="T65" fmla="*/ 48 h 121"/>
                <a:gd name="T66" fmla="*/ 0 w 17"/>
                <a:gd name="T67" fmla="*/ 55 h 121"/>
                <a:gd name="T68" fmla="*/ 0 w 17"/>
                <a:gd name="T69" fmla="*/ 61 h 121"/>
                <a:gd name="T70" fmla="*/ 0 w 17"/>
                <a:gd name="T71" fmla="*/ 61 h 1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7" h="121">
                  <a:moveTo>
                    <a:pt x="0" y="121"/>
                  </a:moveTo>
                  <a:lnTo>
                    <a:pt x="1" y="114"/>
                  </a:lnTo>
                  <a:lnTo>
                    <a:pt x="4" y="106"/>
                  </a:lnTo>
                  <a:lnTo>
                    <a:pt x="5" y="99"/>
                  </a:lnTo>
                  <a:lnTo>
                    <a:pt x="6" y="91"/>
                  </a:lnTo>
                  <a:lnTo>
                    <a:pt x="7" y="84"/>
                  </a:lnTo>
                  <a:lnTo>
                    <a:pt x="9" y="77"/>
                  </a:lnTo>
                  <a:lnTo>
                    <a:pt x="10" y="69"/>
                  </a:lnTo>
                  <a:lnTo>
                    <a:pt x="11" y="62"/>
                  </a:lnTo>
                  <a:lnTo>
                    <a:pt x="12" y="54"/>
                  </a:lnTo>
                  <a:lnTo>
                    <a:pt x="14" y="47"/>
                  </a:lnTo>
                  <a:lnTo>
                    <a:pt x="11" y="47"/>
                  </a:lnTo>
                  <a:lnTo>
                    <a:pt x="11" y="34"/>
                  </a:lnTo>
                  <a:lnTo>
                    <a:pt x="15" y="34"/>
                  </a:lnTo>
                  <a:lnTo>
                    <a:pt x="15" y="31"/>
                  </a:lnTo>
                  <a:lnTo>
                    <a:pt x="15" y="28"/>
                  </a:lnTo>
                  <a:lnTo>
                    <a:pt x="16" y="25"/>
                  </a:lnTo>
                  <a:lnTo>
                    <a:pt x="16" y="21"/>
                  </a:lnTo>
                  <a:lnTo>
                    <a:pt x="16" y="17"/>
                  </a:lnTo>
                  <a:lnTo>
                    <a:pt x="16" y="13"/>
                  </a:lnTo>
                  <a:lnTo>
                    <a:pt x="17" y="10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7" y="0"/>
                  </a:lnTo>
                  <a:lnTo>
                    <a:pt x="15" y="11"/>
                  </a:lnTo>
                  <a:lnTo>
                    <a:pt x="11" y="23"/>
                  </a:lnTo>
                  <a:lnTo>
                    <a:pt x="10" y="34"/>
                  </a:lnTo>
                  <a:lnTo>
                    <a:pt x="7" y="47"/>
                  </a:lnTo>
                  <a:lnTo>
                    <a:pt x="5" y="59"/>
                  </a:lnTo>
                  <a:lnTo>
                    <a:pt x="4" y="72"/>
                  </a:lnTo>
                  <a:lnTo>
                    <a:pt x="2" y="84"/>
                  </a:lnTo>
                  <a:lnTo>
                    <a:pt x="1" y="96"/>
                  </a:lnTo>
                  <a:lnTo>
                    <a:pt x="0" y="109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47" name="Freeform 395"/>
            <p:cNvSpPr>
              <a:spLocks/>
            </p:cNvSpPr>
            <p:nvPr/>
          </p:nvSpPr>
          <p:spPr bwMode="auto">
            <a:xfrm>
              <a:off x="2416" y="2551"/>
              <a:ext cx="1" cy="6"/>
            </a:xfrm>
            <a:custGeom>
              <a:avLst/>
              <a:gdLst>
                <a:gd name="T0" fmla="*/ 1 w 1"/>
                <a:gd name="T1" fmla="*/ 6 h 13"/>
                <a:gd name="T2" fmla="*/ 1 w 1"/>
                <a:gd name="T3" fmla="*/ 0 h 13"/>
                <a:gd name="T4" fmla="*/ 1 w 1"/>
                <a:gd name="T5" fmla="*/ 1 h 13"/>
                <a:gd name="T6" fmla="*/ 1 w 1"/>
                <a:gd name="T7" fmla="*/ 1 h 13"/>
                <a:gd name="T8" fmla="*/ 1 w 1"/>
                <a:gd name="T9" fmla="*/ 2 h 13"/>
                <a:gd name="T10" fmla="*/ 0 w 1"/>
                <a:gd name="T11" fmla="*/ 2 h 13"/>
                <a:gd name="T12" fmla="*/ 0 w 1"/>
                <a:gd name="T13" fmla="*/ 3 h 13"/>
                <a:gd name="T14" fmla="*/ 0 w 1"/>
                <a:gd name="T15" fmla="*/ 4 h 13"/>
                <a:gd name="T16" fmla="*/ 0 w 1"/>
                <a:gd name="T17" fmla="*/ 4 h 13"/>
                <a:gd name="T18" fmla="*/ 0 w 1"/>
                <a:gd name="T19" fmla="*/ 5 h 13"/>
                <a:gd name="T20" fmla="*/ 0 w 1"/>
                <a:gd name="T21" fmla="*/ 6 h 13"/>
                <a:gd name="T22" fmla="*/ 0 w 1"/>
                <a:gd name="T23" fmla="*/ 6 h 13"/>
                <a:gd name="T24" fmla="*/ 1 w 1"/>
                <a:gd name="T25" fmla="*/ 6 h 13"/>
                <a:gd name="T26" fmla="*/ 1 w 1"/>
                <a:gd name="T27" fmla="*/ 6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13">
                  <a:moveTo>
                    <a:pt x="1" y="13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48" name="Freeform 396"/>
            <p:cNvSpPr>
              <a:spLocks/>
            </p:cNvSpPr>
            <p:nvPr/>
          </p:nvSpPr>
          <p:spPr bwMode="auto">
            <a:xfrm>
              <a:off x="2415" y="2551"/>
              <a:ext cx="2" cy="6"/>
            </a:xfrm>
            <a:custGeom>
              <a:avLst/>
              <a:gdLst>
                <a:gd name="T0" fmla="*/ 0 w 4"/>
                <a:gd name="T1" fmla="*/ 0 h 13"/>
                <a:gd name="T2" fmla="*/ 0 w 4"/>
                <a:gd name="T3" fmla="*/ 6 h 13"/>
                <a:gd name="T4" fmla="*/ 2 w 4"/>
                <a:gd name="T5" fmla="*/ 6 h 13"/>
                <a:gd name="T6" fmla="*/ 2 w 4"/>
                <a:gd name="T7" fmla="*/ 6 h 13"/>
                <a:gd name="T8" fmla="*/ 2 w 4"/>
                <a:gd name="T9" fmla="*/ 5 h 13"/>
                <a:gd name="T10" fmla="*/ 2 w 4"/>
                <a:gd name="T11" fmla="*/ 4 h 13"/>
                <a:gd name="T12" fmla="*/ 2 w 4"/>
                <a:gd name="T13" fmla="*/ 4 h 13"/>
                <a:gd name="T14" fmla="*/ 2 w 4"/>
                <a:gd name="T15" fmla="*/ 3 h 13"/>
                <a:gd name="T16" fmla="*/ 2 w 4"/>
                <a:gd name="T17" fmla="*/ 2 h 13"/>
                <a:gd name="T18" fmla="*/ 2 w 4"/>
                <a:gd name="T19" fmla="*/ 2 h 13"/>
                <a:gd name="T20" fmla="*/ 2 w 4"/>
                <a:gd name="T21" fmla="*/ 1 h 13"/>
                <a:gd name="T22" fmla="*/ 2 w 4"/>
                <a:gd name="T23" fmla="*/ 1 h 13"/>
                <a:gd name="T24" fmla="*/ 2 w 4"/>
                <a:gd name="T25" fmla="*/ 0 h 13"/>
                <a:gd name="T26" fmla="*/ 2 w 4"/>
                <a:gd name="T27" fmla="*/ 0 h 13"/>
                <a:gd name="T28" fmla="*/ 0 w 4"/>
                <a:gd name="T29" fmla="*/ 0 h 13"/>
                <a:gd name="T30" fmla="*/ 0 w 4"/>
                <a:gd name="T31" fmla="*/ 0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lnTo>
                    <a:pt x="0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49" name="Freeform 397"/>
            <p:cNvSpPr>
              <a:spLocks/>
            </p:cNvSpPr>
            <p:nvPr/>
          </p:nvSpPr>
          <p:spPr bwMode="auto">
            <a:xfrm>
              <a:off x="2811" y="2661"/>
              <a:ext cx="25" cy="226"/>
            </a:xfrm>
            <a:custGeom>
              <a:avLst/>
              <a:gdLst>
                <a:gd name="T0" fmla="*/ 25 w 51"/>
                <a:gd name="T1" fmla="*/ 226 h 451"/>
                <a:gd name="T2" fmla="*/ 23 w 51"/>
                <a:gd name="T3" fmla="*/ 203 h 451"/>
                <a:gd name="T4" fmla="*/ 20 w 51"/>
                <a:gd name="T5" fmla="*/ 180 h 451"/>
                <a:gd name="T6" fmla="*/ 18 w 51"/>
                <a:gd name="T7" fmla="*/ 157 h 451"/>
                <a:gd name="T8" fmla="*/ 15 w 51"/>
                <a:gd name="T9" fmla="*/ 135 h 451"/>
                <a:gd name="T10" fmla="*/ 12 w 51"/>
                <a:gd name="T11" fmla="*/ 113 h 451"/>
                <a:gd name="T12" fmla="*/ 10 w 51"/>
                <a:gd name="T13" fmla="*/ 90 h 451"/>
                <a:gd name="T14" fmla="*/ 7 w 51"/>
                <a:gd name="T15" fmla="*/ 67 h 451"/>
                <a:gd name="T16" fmla="*/ 5 w 51"/>
                <a:gd name="T17" fmla="*/ 45 h 451"/>
                <a:gd name="T18" fmla="*/ 2 w 51"/>
                <a:gd name="T19" fmla="*/ 23 h 451"/>
                <a:gd name="T20" fmla="*/ 0 w 51"/>
                <a:gd name="T21" fmla="*/ 0 h 451"/>
                <a:gd name="T22" fmla="*/ 1 w 51"/>
                <a:gd name="T23" fmla="*/ 22 h 451"/>
                <a:gd name="T24" fmla="*/ 2 w 51"/>
                <a:gd name="T25" fmla="*/ 45 h 451"/>
                <a:gd name="T26" fmla="*/ 4 w 51"/>
                <a:gd name="T27" fmla="*/ 68 h 451"/>
                <a:gd name="T28" fmla="*/ 6 w 51"/>
                <a:gd name="T29" fmla="*/ 91 h 451"/>
                <a:gd name="T30" fmla="*/ 8 w 51"/>
                <a:gd name="T31" fmla="*/ 114 h 451"/>
                <a:gd name="T32" fmla="*/ 11 w 51"/>
                <a:gd name="T33" fmla="*/ 137 h 451"/>
                <a:gd name="T34" fmla="*/ 15 w 51"/>
                <a:gd name="T35" fmla="*/ 159 h 451"/>
                <a:gd name="T36" fmla="*/ 18 w 51"/>
                <a:gd name="T37" fmla="*/ 182 h 451"/>
                <a:gd name="T38" fmla="*/ 21 w 51"/>
                <a:gd name="T39" fmla="*/ 204 h 451"/>
                <a:gd name="T40" fmla="*/ 25 w 51"/>
                <a:gd name="T41" fmla="*/ 226 h 451"/>
                <a:gd name="T42" fmla="*/ 25 w 51"/>
                <a:gd name="T43" fmla="*/ 226 h 45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1" h="451">
                  <a:moveTo>
                    <a:pt x="51" y="451"/>
                  </a:moveTo>
                  <a:lnTo>
                    <a:pt x="46" y="405"/>
                  </a:lnTo>
                  <a:lnTo>
                    <a:pt x="41" y="360"/>
                  </a:lnTo>
                  <a:lnTo>
                    <a:pt x="36" y="314"/>
                  </a:lnTo>
                  <a:lnTo>
                    <a:pt x="31" y="269"/>
                  </a:lnTo>
                  <a:lnTo>
                    <a:pt x="25" y="225"/>
                  </a:lnTo>
                  <a:lnTo>
                    <a:pt x="20" y="180"/>
                  </a:lnTo>
                  <a:lnTo>
                    <a:pt x="15" y="134"/>
                  </a:lnTo>
                  <a:lnTo>
                    <a:pt x="10" y="90"/>
                  </a:lnTo>
                  <a:lnTo>
                    <a:pt x="5" y="45"/>
                  </a:lnTo>
                  <a:lnTo>
                    <a:pt x="0" y="0"/>
                  </a:lnTo>
                  <a:lnTo>
                    <a:pt x="2" y="44"/>
                  </a:lnTo>
                  <a:lnTo>
                    <a:pt x="5" y="90"/>
                  </a:lnTo>
                  <a:lnTo>
                    <a:pt x="9" y="136"/>
                  </a:lnTo>
                  <a:lnTo>
                    <a:pt x="12" y="181"/>
                  </a:lnTo>
                  <a:lnTo>
                    <a:pt x="17" y="227"/>
                  </a:lnTo>
                  <a:lnTo>
                    <a:pt x="23" y="273"/>
                  </a:lnTo>
                  <a:lnTo>
                    <a:pt x="30" y="318"/>
                  </a:lnTo>
                  <a:lnTo>
                    <a:pt x="36" y="363"/>
                  </a:lnTo>
                  <a:lnTo>
                    <a:pt x="43" y="407"/>
                  </a:lnTo>
                  <a:lnTo>
                    <a:pt x="51" y="4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50" name="Freeform 398"/>
            <p:cNvSpPr>
              <a:spLocks/>
            </p:cNvSpPr>
            <p:nvPr/>
          </p:nvSpPr>
          <p:spPr bwMode="auto">
            <a:xfrm>
              <a:off x="2802" y="2559"/>
              <a:ext cx="8" cy="95"/>
            </a:xfrm>
            <a:custGeom>
              <a:avLst/>
              <a:gdLst>
                <a:gd name="T0" fmla="*/ 6 w 18"/>
                <a:gd name="T1" fmla="*/ 95 h 191"/>
                <a:gd name="T2" fmla="*/ 8 w 18"/>
                <a:gd name="T3" fmla="*/ 95 h 191"/>
                <a:gd name="T4" fmla="*/ 7 w 18"/>
                <a:gd name="T5" fmla="*/ 86 h 191"/>
                <a:gd name="T6" fmla="*/ 6 w 18"/>
                <a:gd name="T7" fmla="*/ 77 h 191"/>
                <a:gd name="T8" fmla="*/ 6 w 18"/>
                <a:gd name="T9" fmla="*/ 67 h 191"/>
                <a:gd name="T10" fmla="*/ 4 w 18"/>
                <a:gd name="T11" fmla="*/ 57 h 191"/>
                <a:gd name="T12" fmla="*/ 4 w 18"/>
                <a:gd name="T13" fmla="*/ 48 h 191"/>
                <a:gd name="T14" fmla="*/ 3 w 18"/>
                <a:gd name="T15" fmla="*/ 38 h 191"/>
                <a:gd name="T16" fmla="*/ 2 w 18"/>
                <a:gd name="T17" fmla="*/ 29 h 191"/>
                <a:gd name="T18" fmla="*/ 2 w 18"/>
                <a:gd name="T19" fmla="*/ 19 h 191"/>
                <a:gd name="T20" fmla="*/ 0 w 18"/>
                <a:gd name="T21" fmla="*/ 10 h 191"/>
                <a:gd name="T22" fmla="*/ 0 w 18"/>
                <a:gd name="T23" fmla="*/ 0 h 191"/>
                <a:gd name="T24" fmla="*/ 6 w 18"/>
                <a:gd name="T25" fmla="*/ 95 h 191"/>
                <a:gd name="T26" fmla="*/ 6 w 18"/>
                <a:gd name="T27" fmla="*/ 95 h 19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" h="191">
                  <a:moveTo>
                    <a:pt x="13" y="191"/>
                  </a:moveTo>
                  <a:lnTo>
                    <a:pt x="18" y="191"/>
                  </a:lnTo>
                  <a:lnTo>
                    <a:pt x="16" y="172"/>
                  </a:lnTo>
                  <a:lnTo>
                    <a:pt x="14" y="154"/>
                  </a:lnTo>
                  <a:lnTo>
                    <a:pt x="13" y="135"/>
                  </a:lnTo>
                  <a:lnTo>
                    <a:pt x="10" y="115"/>
                  </a:lnTo>
                  <a:lnTo>
                    <a:pt x="9" y="97"/>
                  </a:lnTo>
                  <a:lnTo>
                    <a:pt x="6" y="77"/>
                  </a:lnTo>
                  <a:lnTo>
                    <a:pt x="5" y="58"/>
                  </a:lnTo>
                  <a:lnTo>
                    <a:pt x="4" y="39"/>
                  </a:lnTo>
                  <a:lnTo>
                    <a:pt x="1" y="20"/>
                  </a:lnTo>
                  <a:lnTo>
                    <a:pt x="0" y="0"/>
                  </a:lnTo>
                  <a:lnTo>
                    <a:pt x="13" y="1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51" name="Freeform 399"/>
            <p:cNvSpPr>
              <a:spLocks/>
            </p:cNvSpPr>
            <p:nvPr/>
          </p:nvSpPr>
          <p:spPr bwMode="auto">
            <a:xfrm>
              <a:off x="2810" y="2654"/>
              <a:ext cx="1" cy="7"/>
            </a:xfrm>
            <a:custGeom>
              <a:avLst/>
              <a:gdLst>
                <a:gd name="T0" fmla="*/ 0 w 1"/>
                <a:gd name="T1" fmla="*/ 0 h 15"/>
                <a:gd name="T2" fmla="*/ 0 w 1"/>
                <a:gd name="T3" fmla="*/ 0 h 15"/>
                <a:gd name="T4" fmla="*/ 0 w 1"/>
                <a:gd name="T5" fmla="*/ 1 h 15"/>
                <a:gd name="T6" fmla="*/ 0 w 1"/>
                <a:gd name="T7" fmla="*/ 2 h 15"/>
                <a:gd name="T8" fmla="*/ 1 w 1"/>
                <a:gd name="T9" fmla="*/ 3 h 15"/>
                <a:gd name="T10" fmla="*/ 1 w 1"/>
                <a:gd name="T11" fmla="*/ 3 h 15"/>
                <a:gd name="T12" fmla="*/ 1 w 1"/>
                <a:gd name="T13" fmla="*/ 4 h 15"/>
                <a:gd name="T14" fmla="*/ 1 w 1"/>
                <a:gd name="T15" fmla="*/ 5 h 15"/>
                <a:gd name="T16" fmla="*/ 1 w 1"/>
                <a:gd name="T17" fmla="*/ 5 h 15"/>
                <a:gd name="T18" fmla="*/ 1 w 1"/>
                <a:gd name="T19" fmla="*/ 6 h 15"/>
                <a:gd name="T20" fmla="*/ 1 w 1"/>
                <a:gd name="T21" fmla="*/ 7 h 15"/>
                <a:gd name="T22" fmla="*/ 1 w 1"/>
                <a:gd name="T23" fmla="*/ 6 h 15"/>
                <a:gd name="T24" fmla="*/ 1 w 1"/>
                <a:gd name="T25" fmla="*/ 5 h 15"/>
                <a:gd name="T26" fmla="*/ 1 w 1"/>
                <a:gd name="T27" fmla="*/ 5 h 15"/>
                <a:gd name="T28" fmla="*/ 1 w 1"/>
                <a:gd name="T29" fmla="*/ 4 h 15"/>
                <a:gd name="T30" fmla="*/ 1 w 1"/>
                <a:gd name="T31" fmla="*/ 3 h 15"/>
                <a:gd name="T32" fmla="*/ 1 w 1"/>
                <a:gd name="T33" fmla="*/ 3 h 15"/>
                <a:gd name="T34" fmla="*/ 1 w 1"/>
                <a:gd name="T35" fmla="*/ 2 h 15"/>
                <a:gd name="T36" fmla="*/ 1 w 1"/>
                <a:gd name="T37" fmla="*/ 1 h 15"/>
                <a:gd name="T38" fmla="*/ 1 w 1"/>
                <a:gd name="T39" fmla="*/ 0 h 15"/>
                <a:gd name="T40" fmla="*/ 1 w 1"/>
                <a:gd name="T41" fmla="*/ 0 h 15"/>
                <a:gd name="T42" fmla="*/ 0 w 1"/>
                <a:gd name="T43" fmla="*/ 0 h 15"/>
                <a:gd name="T44" fmla="*/ 0 w 1"/>
                <a:gd name="T45" fmla="*/ 0 h 1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15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52" name="Freeform 400"/>
            <p:cNvSpPr>
              <a:spLocks/>
            </p:cNvSpPr>
            <p:nvPr/>
          </p:nvSpPr>
          <p:spPr bwMode="auto">
            <a:xfrm>
              <a:off x="2510" y="2583"/>
              <a:ext cx="1" cy="7"/>
            </a:xfrm>
            <a:custGeom>
              <a:avLst/>
              <a:gdLst>
                <a:gd name="T0" fmla="*/ 0 w 2"/>
                <a:gd name="T1" fmla="*/ 7 h 13"/>
                <a:gd name="T2" fmla="*/ 1 w 2"/>
                <a:gd name="T3" fmla="*/ 0 h 13"/>
                <a:gd name="T4" fmla="*/ 1 w 2"/>
                <a:gd name="T5" fmla="*/ 1 h 13"/>
                <a:gd name="T6" fmla="*/ 1 w 2"/>
                <a:gd name="T7" fmla="*/ 1 h 13"/>
                <a:gd name="T8" fmla="*/ 1 w 2"/>
                <a:gd name="T9" fmla="*/ 2 h 13"/>
                <a:gd name="T10" fmla="*/ 1 w 2"/>
                <a:gd name="T11" fmla="*/ 3 h 13"/>
                <a:gd name="T12" fmla="*/ 1 w 2"/>
                <a:gd name="T13" fmla="*/ 3 h 13"/>
                <a:gd name="T14" fmla="*/ 1 w 2"/>
                <a:gd name="T15" fmla="*/ 4 h 13"/>
                <a:gd name="T16" fmla="*/ 1 w 2"/>
                <a:gd name="T17" fmla="*/ 5 h 13"/>
                <a:gd name="T18" fmla="*/ 1 w 2"/>
                <a:gd name="T19" fmla="*/ 6 h 13"/>
                <a:gd name="T20" fmla="*/ 0 w 2"/>
                <a:gd name="T21" fmla="*/ 6 h 13"/>
                <a:gd name="T22" fmla="*/ 0 w 2"/>
                <a:gd name="T23" fmla="*/ 7 h 13"/>
                <a:gd name="T24" fmla="*/ 1 w 2"/>
                <a:gd name="T25" fmla="*/ 7 h 13"/>
                <a:gd name="T26" fmla="*/ 1 w 2"/>
                <a:gd name="T27" fmla="*/ 7 h 13"/>
                <a:gd name="T28" fmla="*/ 0 w 2"/>
                <a:gd name="T29" fmla="*/ 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" h="13">
                  <a:moveTo>
                    <a:pt x="0" y="13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53" name="Freeform 401"/>
            <p:cNvSpPr>
              <a:spLocks/>
            </p:cNvSpPr>
            <p:nvPr/>
          </p:nvSpPr>
          <p:spPr bwMode="auto">
            <a:xfrm>
              <a:off x="2509" y="2577"/>
              <a:ext cx="3" cy="13"/>
            </a:xfrm>
            <a:custGeom>
              <a:avLst/>
              <a:gdLst>
                <a:gd name="T0" fmla="*/ 1 w 5"/>
                <a:gd name="T1" fmla="*/ 0 h 27"/>
                <a:gd name="T2" fmla="*/ 0 w 5"/>
                <a:gd name="T3" fmla="*/ 13 h 27"/>
                <a:gd name="T4" fmla="*/ 1 w 5"/>
                <a:gd name="T5" fmla="*/ 13 h 27"/>
                <a:gd name="T6" fmla="*/ 1 w 5"/>
                <a:gd name="T7" fmla="*/ 13 h 27"/>
                <a:gd name="T8" fmla="*/ 2 w 5"/>
                <a:gd name="T9" fmla="*/ 12 h 27"/>
                <a:gd name="T10" fmla="*/ 2 w 5"/>
                <a:gd name="T11" fmla="*/ 12 h 27"/>
                <a:gd name="T12" fmla="*/ 2 w 5"/>
                <a:gd name="T13" fmla="*/ 10 h 27"/>
                <a:gd name="T14" fmla="*/ 2 w 5"/>
                <a:gd name="T15" fmla="*/ 10 h 27"/>
                <a:gd name="T16" fmla="*/ 2 w 5"/>
                <a:gd name="T17" fmla="*/ 9 h 27"/>
                <a:gd name="T18" fmla="*/ 2 w 5"/>
                <a:gd name="T19" fmla="*/ 9 h 27"/>
                <a:gd name="T20" fmla="*/ 2 w 5"/>
                <a:gd name="T21" fmla="*/ 8 h 27"/>
                <a:gd name="T22" fmla="*/ 2 w 5"/>
                <a:gd name="T23" fmla="*/ 7 h 27"/>
                <a:gd name="T24" fmla="*/ 2 w 5"/>
                <a:gd name="T25" fmla="*/ 7 h 27"/>
                <a:gd name="T26" fmla="*/ 3 w 5"/>
                <a:gd name="T27" fmla="*/ 0 h 27"/>
                <a:gd name="T28" fmla="*/ 2 w 5"/>
                <a:gd name="T29" fmla="*/ 0 h 27"/>
                <a:gd name="T30" fmla="*/ 2 w 5"/>
                <a:gd name="T31" fmla="*/ 0 h 27"/>
                <a:gd name="T32" fmla="*/ 1 w 5"/>
                <a:gd name="T33" fmla="*/ 0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" h="27">
                  <a:moveTo>
                    <a:pt x="2" y="0"/>
                  </a:moveTo>
                  <a:lnTo>
                    <a:pt x="0" y="27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54" name="Freeform 402"/>
            <p:cNvSpPr>
              <a:spLocks/>
            </p:cNvSpPr>
            <p:nvPr/>
          </p:nvSpPr>
          <p:spPr bwMode="auto">
            <a:xfrm>
              <a:off x="2393" y="2598"/>
              <a:ext cx="16" cy="125"/>
            </a:xfrm>
            <a:custGeom>
              <a:avLst/>
              <a:gdLst>
                <a:gd name="T0" fmla="*/ 0 w 33"/>
                <a:gd name="T1" fmla="*/ 125 h 250"/>
                <a:gd name="T2" fmla="*/ 1 w 33"/>
                <a:gd name="T3" fmla="*/ 125 h 250"/>
                <a:gd name="T4" fmla="*/ 16 w 33"/>
                <a:gd name="T5" fmla="*/ 0 h 250"/>
                <a:gd name="T6" fmla="*/ 14 w 33"/>
                <a:gd name="T7" fmla="*/ 0 h 250"/>
                <a:gd name="T8" fmla="*/ 0 w 33"/>
                <a:gd name="T9" fmla="*/ 125 h 250"/>
                <a:gd name="T10" fmla="*/ 0 w 33"/>
                <a:gd name="T11" fmla="*/ 125 h 2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250">
                  <a:moveTo>
                    <a:pt x="0" y="249"/>
                  </a:moveTo>
                  <a:lnTo>
                    <a:pt x="3" y="25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0" y="2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55" name="Freeform 403"/>
            <p:cNvSpPr>
              <a:spLocks/>
            </p:cNvSpPr>
            <p:nvPr/>
          </p:nvSpPr>
          <p:spPr bwMode="auto">
            <a:xfrm>
              <a:off x="2507" y="2608"/>
              <a:ext cx="1" cy="3"/>
            </a:xfrm>
            <a:custGeom>
              <a:avLst/>
              <a:gdLst>
                <a:gd name="T0" fmla="*/ 0 w 2"/>
                <a:gd name="T1" fmla="*/ 3 h 5"/>
                <a:gd name="T2" fmla="*/ 1 w 2"/>
                <a:gd name="T3" fmla="*/ 0 h 5"/>
                <a:gd name="T4" fmla="*/ 1 w 2"/>
                <a:gd name="T5" fmla="*/ 0 h 5"/>
                <a:gd name="T6" fmla="*/ 1 w 2"/>
                <a:gd name="T7" fmla="*/ 0 h 5"/>
                <a:gd name="T8" fmla="*/ 1 w 2"/>
                <a:gd name="T9" fmla="*/ 1 h 5"/>
                <a:gd name="T10" fmla="*/ 1 w 2"/>
                <a:gd name="T11" fmla="*/ 1 h 5"/>
                <a:gd name="T12" fmla="*/ 1 w 2"/>
                <a:gd name="T13" fmla="*/ 2 h 5"/>
                <a:gd name="T14" fmla="*/ 1 w 2"/>
                <a:gd name="T15" fmla="*/ 2 h 5"/>
                <a:gd name="T16" fmla="*/ 0 w 2"/>
                <a:gd name="T17" fmla="*/ 2 h 5"/>
                <a:gd name="T18" fmla="*/ 0 w 2"/>
                <a:gd name="T19" fmla="*/ 2 h 5"/>
                <a:gd name="T20" fmla="*/ 0 w 2"/>
                <a:gd name="T21" fmla="*/ 2 h 5"/>
                <a:gd name="T22" fmla="*/ 0 w 2"/>
                <a:gd name="T23" fmla="*/ 3 h 5"/>
                <a:gd name="T24" fmla="*/ 1 w 2"/>
                <a:gd name="T25" fmla="*/ 3 h 5"/>
                <a:gd name="T26" fmla="*/ 1 w 2"/>
                <a:gd name="T27" fmla="*/ 3 h 5"/>
                <a:gd name="T28" fmla="*/ 0 w 2"/>
                <a:gd name="T29" fmla="*/ 3 h 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56" name="Freeform 404"/>
            <p:cNvSpPr>
              <a:spLocks/>
            </p:cNvSpPr>
            <p:nvPr/>
          </p:nvSpPr>
          <p:spPr bwMode="auto">
            <a:xfrm>
              <a:off x="2506" y="2603"/>
              <a:ext cx="1" cy="8"/>
            </a:xfrm>
            <a:custGeom>
              <a:avLst/>
              <a:gdLst>
                <a:gd name="T0" fmla="*/ 0 w 3"/>
                <a:gd name="T1" fmla="*/ 0 h 16"/>
                <a:gd name="T2" fmla="*/ 0 w 3"/>
                <a:gd name="T3" fmla="*/ 8 h 16"/>
                <a:gd name="T4" fmla="*/ 0 w 3"/>
                <a:gd name="T5" fmla="*/ 8 h 16"/>
                <a:gd name="T6" fmla="*/ 0 w 3"/>
                <a:gd name="T7" fmla="*/ 8 h 16"/>
                <a:gd name="T8" fmla="*/ 0 w 3"/>
                <a:gd name="T9" fmla="*/ 8 h 16"/>
                <a:gd name="T10" fmla="*/ 0 w 3"/>
                <a:gd name="T11" fmla="*/ 8 h 16"/>
                <a:gd name="T12" fmla="*/ 1 w 3"/>
                <a:gd name="T13" fmla="*/ 7 h 16"/>
                <a:gd name="T14" fmla="*/ 1 w 3"/>
                <a:gd name="T15" fmla="*/ 7 h 16"/>
                <a:gd name="T16" fmla="*/ 1 w 3"/>
                <a:gd name="T17" fmla="*/ 7 h 16"/>
                <a:gd name="T18" fmla="*/ 1 w 3"/>
                <a:gd name="T19" fmla="*/ 7 h 16"/>
                <a:gd name="T20" fmla="*/ 1 w 3"/>
                <a:gd name="T21" fmla="*/ 6 h 16"/>
                <a:gd name="T22" fmla="*/ 1 w 3"/>
                <a:gd name="T23" fmla="*/ 6 h 16"/>
                <a:gd name="T24" fmla="*/ 1 w 3"/>
                <a:gd name="T25" fmla="*/ 6 h 16"/>
                <a:gd name="T26" fmla="*/ 1 w 3"/>
                <a:gd name="T27" fmla="*/ 1 h 16"/>
                <a:gd name="T28" fmla="*/ 0 w 3"/>
                <a:gd name="T29" fmla="*/ 1 h 16"/>
                <a:gd name="T30" fmla="*/ 0 w 3"/>
                <a:gd name="T31" fmla="*/ 1 h 16"/>
                <a:gd name="T32" fmla="*/ 0 w 3"/>
                <a:gd name="T33" fmla="*/ 0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" h="16">
                  <a:moveTo>
                    <a:pt x="0" y="0"/>
                  </a:moveTo>
                  <a:lnTo>
                    <a:pt x="0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57" name="Freeform 405"/>
            <p:cNvSpPr>
              <a:spLocks/>
            </p:cNvSpPr>
            <p:nvPr/>
          </p:nvSpPr>
          <p:spPr bwMode="auto">
            <a:xfrm>
              <a:off x="2388" y="2743"/>
              <a:ext cx="4" cy="33"/>
            </a:xfrm>
            <a:custGeom>
              <a:avLst/>
              <a:gdLst>
                <a:gd name="T0" fmla="*/ 3 w 6"/>
                <a:gd name="T1" fmla="*/ 33 h 65"/>
                <a:gd name="T2" fmla="*/ 4 w 6"/>
                <a:gd name="T3" fmla="*/ 0 h 65"/>
                <a:gd name="T4" fmla="*/ 3 w 6"/>
                <a:gd name="T5" fmla="*/ 0 h 65"/>
                <a:gd name="T6" fmla="*/ 0 w 6"/>
                <a:gd name="T7" fmla="*/ 33 h 65"/>
                <a:gd name="T8" fmla="*/ 3 w 6"/>
                <a:gd name="T9" fmla="*/ 33 h 65"/>
                <a:gd name="T10" fmla="*/ 3 w 6"/>
                <a:gd name="T11" fmla="*/ 33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65">
                  <a:moveTo>
                    <a:pt x="4" y="65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0" y="65"/>
                  </a:lnTo>
                  <a:lnTo>
                    <a:pt x="4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58" name="Freeform 406"/>
            <p:cNvSpPr>
              <a:spLocks/>
            </p:cNvSpPr>
            <p:nvPr/>
          </p:nvSpPr>
          <p:spPr bwMode="auto">
            <a:xfrm>
              <a:off x="2387" y="2781"/>
              <a:ext cx="1" cy="14"/>
            </a:xfrm>
            <a:custGeom>
              <a:avLst/>
              <a:gdLst>
                <a:gd name="T0" fmla="*/ 0 w 3"/>
                <a:gd name="T1" fmla="*/ 14 h 27"/>
                <a:gd name="T2" fmla="*/ 1 w 3"/>
                <a:gd name="T3" fmla="*/ 14 h 27"/>
                <a:gd name="T4" fmla="*/ 1 w 3"/>
                <a:gd name="T5" fmla="*/ 0 h 27"/>
                <a:gd name="T6" fmla="*/ 0 w 3"/>
                <a:gd name="T7" fmla="*/ 0 h 27"/>
                <a:gd name="T8" fmla="*/ 0 w 3"/>
                <a:gd name="T9" fmla="*/ 14 h 27"/>
                <a:gd name="T10" fmla="*/ 0 w 3"/>
                <a:gd name="T11" fmla="*/ 14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7">
                  <a:moveTo>
                    <a:pt x="0" y="27"/>
                  </a:moveTo>
                  <a:lnTo>
                    <a:pt x="3" y="27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59" name="Freeform 407"/>
            <p:cNvSpPr>
              <a:spLocks/>
            </p:cNvSpPr>
            <p:nvPr/>
          </p:nvSpPr>
          <p:spPr bwMode="auto">
            <a:xfrm>
              <a:off x="2385" y="2799"/>
              <a:ext cx="2" cy="11"/>
            </a:xfrm>
            <a:custGeom>
              <a:avLst/>
              <a:gdLst>
                <a:gd name="T0" fmla="*/ 2 w 3"/>
                <a:gd name="T1" fmla="*/ 10 h 22"/>
                <a:gd name="T2" fmla="*/ 2 w 3"/>
                <a:gd name="T3" fmla="*/ 0 h 22"/>
                <a:gd name="T4" fmla="*/ 0 w 3"/>
                <a:gd name="T5" fmla="*/ 0 h 22"/>
                <a:gd name="T6" fmla="*/ 0 w 3"/>
                <a:gd name="T7" fmla="*/ 11 h 22"/>
                <a:gd name="T8" fmla="*/ 2 w 3"/>
                <a:gd name="T9" fmla="*/ 11 h 22"/>
                <a:gd name="T10" fmla="*/ 2 w 3"/>
                <a:gd name="T11" fmla="*/ 11 h 22"/>
                <a:gd name="T12" fmla="*/ 2 w 3"/>
                <a:gd name="T13" fmla="*/ 1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22">
                  <a:moveTo>
                    <a:pt x="3" y="2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2"/>
                  </a:lnTo>
                  <a:lnTo>
                    <a:pt x="3" y="22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60" name="Freeform 408"/>
            <p:cNvSpPr>
              <a:spLocks/>
            </p:cNvSpPr>
            <p:nvPr/>
          </p:nvSpPr>
          <p:spPr bwMode="auto">
            <a:xfrm>
              <a:off x="2846" y="2960"/>
              <a:ext cx="30" cy="20"/>
            </a:xfrm>
            <a:custGeom>
              <a:avLst/>
              <a:gdLst>
                <a:gd name="T0" fmla="*/ 30 w 60"/>
                <a:gd name="T1" fmla="*/ 19 h 41"/>
                <a:gd name="T2" fmla="*/ 27 w 60"/>
                <a:gd name="T3" fmla="*/ 17 h 41"/>
                <a:gd name="T4" fmla="*/ 25 w 60"/>
                <a:gd name="T5" fmla="*/ 14 h 41"/>
                <a:gd name="T6" fmla="*/ 22 w 60"/>
                <a:gd name="T7" fmla="*/ 11 h 41"/>
                <a:gd name="T8" fmla="*/ 19 w 60"/>
                <a:gd name="T9" fmla="*/ 8 h 41"/>
                <a:gd name="T10" fmla="*/ 16 w 60"/>
                <a:gd name="T11" fmla="*/ 5 h 41"/>
                <a:gd name="T12" fmla="*/ 13 w 60"/>
                <a:gd name="T13" fmla="*/ 2 h 41"/>
                <a:gd name="T14" fmla="*/ 10 w 60"/>
                <a:gd name="T15" fmla="*/ 0 h 41"/>
                <a:gd name="T16" fmla="*/ 7 w 60"/>
                <a:gd name="T17" fmla="*/ 0 h 41"/>
                <a:gd name="T18" fmla="*/ 4 w 60"/>
                <a:gd name="T19" fmla="*/ 0 h 41"/>
                <a:gd name="T20" fmla="*/ 0 w 60"/>
                <a:gd name="T21" fmla="*/ 2 h 41"/>
                <a:gd name="T22" fmla="*/ 3 w 60"/>
                <a:gd name="T23" fmla="*/ 4 h 41"/>
                <a:gd name="T24" fmla="*/ 6 w 60"/>
                <a:gd name="T25" fmla="*/ 7 h 41"/>
                <a:gd name="T26" fmla="*/ 9 w 60"/>
                <a:gd name="T27" fmla="*/ 9 h 41"/>
                <a:gd name="T28" fmla="*/ 12 w 60"/>
                <a:gd name="T29" fmla="*/ 12 h 41"/>
                <a:gd name="T30" fmla="*/ 15 w 60"/>
                <a:gd name="T31" fmla="*/ 15 h 41"/>
                <a:gd name="T32" fmla="*/ 18 w 60"/>
                <a:gd name="T33" fmla="*/ 17 h 41"/>
                <a:gd name="T34" fmla="*/ 20 w 60"/>
                <a:gd name="T35" fmla="*/ 19 h 41"/>
                <a:gd name="T36" fmla="*/ 23 w 60"/>
                <a:gd name="T37" fmla="*/ 20 h 41"/>
                <a:gd name="T38" fmla="*/ 27 w 60"/>
                <a:gd name="T39" fmla="*/ 20 h 41"/>
                <a:gd name="T40" fmla="*/ 30 w 60"/>
                <a:gd name="T41" fmla="*/ 19 h 41"/>
                <a:gd name="T42" fmla="*/ 30 w 60"/>
                <a:gd name="T43" fmla="*/ 19 h 4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0" h="41">
                  <a:moveTo>
                    <a:pt x="60" y="38"/>
                  </a:moveTo>
                  <a:lnTo>
                    <a:pt x="54" y="34"/>
                  </a:lnTo>
                  <a:lnTo>
                    <a:pt x="49" y="29"/>
                  </a:lnTo>
                  <a:lnTo>
                    <a:pt x="44" y="22"/>
                  </a:lnTo>
                  <a:lnTo>
                    <a:pt x="38" y="16"/>
                  </a:lnTo>
                  <a:lnTo>
                    <a:pt x="31" y="10"/>
                  </a:lnTo>
                  <a:lnTo>
                    <a:pt x="26" y="5"/>
                  </a:lnTo>
                  <a:lnTo>
                    <a:pt x="20" y="1"/>
                  </a:lnTo>
                  <a:lnTo>
                    <a:pt x="14" y="0"/>
                  </a:lnTo>
                  <a:lnTo>
                    <a:pt x="7" y="1"/>
                  </a:lnTo>
                  <a:lnTo>
                    <a:pt x="0" y="5"/>
                  </a:lnTo>
                  <a:lnTo>
                    <a:pt x="5" y="9"/>
                  </a:lnTo>
                  <a:lnTo>
                    <a:pt x="12" y="14"/>
                  </a:lnTo>
                  <a:lnTo>
                    <a:pt x="17" y="19"/>
                  </a:lnTo>
                  <a:lnTo>
                    <a:pt x="23" y="25"/>
                  </a:lnTo>
                  <a:lnTo>
                    <a:pt x="29" y="30"/>
                  </a:lnTo>
                  <a:lnTo>
                    <a:pt x="35" y="35"/>
                  </a:lnTo>
                  <a:lnTo>
                    <a:pt x="40" y="38"/>
                  </a:lnTo>
                  <a:lnTo>
                    <a:pt x="46" y="41"/>
                  </a:lnTo>
                  <a:lnTo>
                    <a:pt x="54" y="41"/>
                  </a:lnTo>
                  <a:lnTo>
                    <a:pt x="60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61" name="Freeform 409"/>
            <p:cNvSpPr>
              <a:spLocks/>
            </p:cNvSpPr>
            <p:nvPr/>
          </p:nvSpPr>
          <p:spPr bwMode="auto">
            <a:xfrm>
              <a:off x="2331" y="2961"/>
              <a:ext cx="30" cy="28"/>
            </a:xfrm>
            <a:custGeom>
              <a:avLst/>
              <a:gdLst>
                <a:gd name="T0" fmla="*/ 10 w 59"/>
                <a:gd name="T1" fmla="*/ 21 h 57"/>
                <a:gd name="T2" fmla="*/ 30 w 59"/>
                <a:gd name="T3" fmla="*/ 2 h 57"/>
                <a:gd name="T4" fmla="*/ 25 w 59"/>
                <a:gd name="T5" fmla="*/ 0 h 57"/>
                <a:gd name="T6" fmla="*/ 21 w 59"/>
                <a:gd name="T7" fmla="*/ 1 h 57"/>
                <a:gd name="T8" fmla="*/ 17 w 59"/>
                <a:gd name="T9" fmla="*/ 2 h 57"/>
                <a:gd name="T10" fmla="*/ 14 w 59"/>
                <a:gd name="T11" fmla="*/ 5 h 57"/>
                <a:gd name="T12" fmla="*/ 12 w 59"/>
                <a:gd name="T13" fmla="*/ 9 h 57"/>
                <a:gd name="T14" fmla="*/ 10 w 59"/>
                <a:gd name="T15" fmla="*/ 14 h 57"/>
                <a:gd name="T16" fmla="*/ 8 w 59"/>
                <a:gd name="T17" fmla="*/ 18 h 57"/>
                <a:gd name="T18" fmla="*/ 6 w 59"/>
                <a:gd name="T19" fmla="*/ 22 h 57"/>
                <a:gd name="T20" fmla="*/ 3 w 59"/>
                <a:gd name="T21" fmla="*/ 26 h 57"/>
                <a:gd name="T22" fmla="*/ 0 w 59"/>
                <a:gd name="T23" fmla="*/ 28 h 57"/>
                <a:gd name="T24" fmla="*/ 12 w 59"/>
                <a:gd name="T25" fmla="*/ 23 h 57"/>
                <a:gd name="T26" fmla="*/ 10 w 59"/>
                <a:gd name="T27" fmla="*/ 21 h 57"/>
                <a:gd name="T28" fmla="*/ 10 w 59"/>
                <a:gd name="T29" fmla="*/ 21 h 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9" h="57">
                  <a:moveTo>
                    <a:pt x="19" y="42"/>
                  </a:moveTo>
                  <a:lnTo>
                    <a:pt x="59" y="4"/>
                  </a:lnTo>
                  <a:lnTo>
                    <a:pt x="49" y="0"/>
                  </a:lnTo>
                  <a:lnTo>
                    <a:pt x="41" y="2"/>
                  </a:lnTo>
                  <a:lnTo>
                    <a:pt x="33" y="5"/>
                  </a:lnTo>
                  <a:lnTo>
                    <a:pt x="28" y="11"/>
                  </a:lnTo>
                  <a:lnTo>
                    <a:pt x="23" y="19"/>
                  </a:lnTo>
                  <a:lnTo>
                    <a:pt x="19" y="28"/>
                  </a:lnTo>
                  <a:lnTo>
                    <a:pt x="16" y="37"/>
                  </a:lnTo>
                  <a:lnTo>
                    <a:pt x="11" y="45"/>
                  </a:lnTo>
                  <a:lnTo>
                    <a:pt x="6" y="52"/>
                  </a:lnTo>
                  <a:lnTo>
                    <a:pt x="0" y="57"/>
                  </a:lnTo>
                  <a:lnTo>
                    <a:pt x="23" y="46"/>
                  </a:lnTo>
                  <a:lnTo>
                    <a:pt x="19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62" name="Freeform 410"/>
            <p:cNvSpPr>
              <a:spLocks/>
            </p:cNvSpPr>
            <p:nvPr/>
          </p:nvSpPr>
          <p:spPr bwMode="auto">
            <a:xfrm>
              <a:off x="2356" y="2966"/>
              <a:ext cx="49" cy="47"/>
            </a:xfrm>
            <a:custGeom>
              <a:avLst/>
              <a:gdLst>
                <a:gd name="T0" fmla="*/ 11 w 99"/>
                <a:gd name="T1" fmla="*/ 13 h 95"/>
                <a:gd name="T2" fmla="*/ 12 w 99"/>
                <a:gd name="T3" fmla="*/ 14 h 95"/>
                <a:gd name="T4" fmla="*/ 12 w 99"/>
                <a:gd name="T5" fmla="*/ 15 h 95"/>
                <a:gd name="T6" fmla="*/ 12 w 99"/>
                <a:gd name="T7" fmla="*/ 16 h 95"/>
                <a:gd name="T8" fmla="*/ 12 w 99"/>
                <a:gd name="T9" fmla="*/ 17 h 95"/>
                <a:gd name="T10" fmla="*/ 11 w 99"/>
                <a:gd name="T11" fmla="*/ 19 h 95"/>
                <a:gd name="T12" fmla="*/ 10 w 99"/>
                <a:gd name="T13" fmla="*/ 22 h 95"/>
                <a:gd name="T14" fmla="*/ 8 w 99"/>
                <a:gd name="T15" fmla="*/ 24 h 95"/>
                <a:gd name="T16" fmla="*/ 6 w 99"/>
                <a:gd name="T17" fmla="*/ 26 h 95"/>
                <a:gd name="T18" fmla="*/ 4 w 99"/>
                <a:gd name="T19" fmla="*/ 27 h 95"/>
                <a:gd name="T20" fmla="*/ 3 w 99"/>
                <a:gd name="T21" fmla="*/ 27 h 95"/>
                <a:gd name="T22" fmla="*/ 5 w 99"/>
                <a:gd name="T23" fmla="*/ 29 h 95"/>
                <a:gd name="T24" fmla="*/ 7 w 99"/>
                <a:gd name="T25" fmla="*/ 30 h 95"/>
                <a:gd name="T26" fmla="*/ 10 w 99"/>
                <a:gd name="T27" fmla="*/ 30 h 95"/>
                <a:gd name="T28" fmla="*/ 12 w 99"/>
                <a:gd name="T29" fmla="*/ 31 h 95"/>
                <a:gd name="T30" fmla="*/ 12 w 99"/>
                <a:gd name="T31" fmla="*/ 33 h 95"/>
                <a:gd name="T32" fmla="*/ 9 w 99"/>
                <a:gd name="T33" fmla="*/ 35 h 95"/>
                <a:gd name="T34" fmla="*/ 7 w 99"/>
                <a:gd name="T35" fmla="*/ 37 h 95"/>
                <a:gd name="T36" fmla="*/ 4 w 99"/>
                <a:gd name="T37" fmla="*/ 39 h 95"/>
                <a:gd name="T38" fmla="*/ 1 w 99"/>
                <a:gd name="T39" fmla="*/ 41 h 95"/>
                <a:gd name="T40" fmla="*/ 5 w 99"/>
                <a:gd name="T41" fmla="*/ 47 h 95"/>
                <a:gd name="T42" fmla="*/ 7 w 99"/>
                <a:gd name="T43" fmla="*/ 39 h 95"/>
                <a:gd name="T44" fmla="*/ 7 w 99"/>
                <a:gd name="T45" fmla="*/ 39 h 95"/>
                <a:gd name="T46" fmla="*/ 7 w 99"/>
                <a:gd name="T47" fmla="*/ 41 h 95"/>
                <a:gd name="T48" fmla="*/ 7 w 99"/>
                <a:gd name="T49" fmla="*/ 41 h 95"/>
                <a:gd name="T50" fmla="*/ 7 w 99"/>
                <a:gd name="T51" fmla="*/ 43 h 95"/>
                <a:gd name="T52" fmla="*/ 9 w 99"/>
                <a:gd name="T53" fmla="*/ 37 h 95"/>
                <a:gd name="T54" fmla="*/ 15 w 99"/>
                <a:gd name="T55" fmla="*/ 31 h 95"/>
                <a:gd name="T56" fmla="*/ 15 w 99"/>
                <a:gd name="T57" fmla="*/ 31 h 95"/>
                <a:gd name="T58" fmla="*/ 17 w 99"/>
                <a:gd name="T59" fmla="*/ 31 h 95"/>
                <a:gd name="T60" fmla="*/ 17 w 99"/>
                <a:gd name="T61" fmla="*/ 31 h 95"/>
                <a:gd name="T62" fmla="*/ 17 w 99"/>
                <a:gd name="T63" fmla="*/ 32 h 95"/>
                <a:gd name="T64" fmla="*/ 18 w 99"/>
                <a:gd name="T65" fmla="*/ 33 h 95"/>
                <a:gd name="T66" fmla="*/ 22 w 99"/>
                <a:gd name="T67" fmla="*/ 25 h 95"/>
                <a:gd name="T68" fmla="*/ 28 w 99"/>
                <a:gd name="T69" fmla="*/ 21 h 95"/>
                <a:gd name="T70" fmla="*/ 35 w 99"/>
                <a:gd name="T71" fmla="*/ 17 h 95"/>
                <a:gd name="T72" fmla="*/ 43 w 99"/>
                <a:gd name="T73" fmla="*/ 14 h 95"/>
                <a:gd name="T74" fmla="*/ 49 w 99"/>
                <a:gd name="T75" fmla="*/ 10 h 95"/>
                <a:gd name="T76" fmla="*/ 44 w 99"/>
                <a:gd name="T77" fmla="*/ 3 h 95"/>
                <a:gd name="T78" fmla="*/ 36 w 99"/>
                <a:gd name="T79" fmla="*/ 0 h 95"/>
                <a:gd name="T80" fmla="*/ 28 w 99"/>
                <a:gd name="T81" fmla="*/ 1 h 95"/>
                <a:gd name="T82" fmla="*/ 20 w 99"/>
                <a:gd name="T83" fmla="*/ 5 h 95"/>
                <a:gd name="T84" fmla="*/ 13 w 99"/>
                <a:gd name="T85" fmla="*/ 10 h 95"/>
                <a:gd name="T86" fmla="*/ 10 w 99"/>
                <a:gd name="T87" fmla="*/ 13 h 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9" h="95">
                  <a:moveTo>
                    <a:pt x="21" y="27"/>
                  </a:moveTo>
                  <a:lnTo>
                    <a:pt x="22" y="27"/>
                  </a:lnTo>
                  <a:lnTo>
                    <a:pt x="22" y="29"/>
                  </a:lnTo>
                  <a:lnTo>
                    <a:pt x="24" y="29"/>
                  </a:lnTo>
                  <a:lnTo>
                    <a:pt x="24" y="30"/>
                  </a:lnTo>
                  <a:lnTo>
                    <a:pt x="25" y="31"/>
                  </a:lnTo>
                  <a:lnTo>
                    <a:pt x="25" y="32"/>
                  </a:lnTo>
                  <a:lnTo>
                    <a:pt x="25" y="34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2" y="39"/>
                  </a:lnTo>
                  <a:lnTo>
                    <a:pt x="21" y="41"/>
                  </a:lnTo>
                  <a:lnTo>
                    <a:pt x="20" y="44"/>
                  </a:lnTo>
                  <a:lnTo>
                    <a:pt x="18" y="46"/>
                  </a:lnTo>
                  <a:lnTo>
                    <a:pt x="16" y="48"/>
                  </a:lnTo>
                  <a:lnTo>
                    <a:pt x="15" y="51"/>
                  </a:lnTo>
                  <a:lnTo>
                    <a:pt x="13" y="53"/>
                  </a:lnTo>
                  <a:lnTo>
                    <a:pt x="10" y="53"/>
                  </a:lnTo>
                  <a:lnTo>
                    <a:pt x="8" y="55"/>
                  </a:lnTo>
                  <a:lnTo>
                    <a:pt x="4" y="53"/>
                  </a:lnTo>
                  <a:lnTo>
                    <a:pt x="6" y="55"/>
                  </a:lnTo>
                  <a:lnTo>
                    <a:pt x="9" y="57"/>
                  </a:lnTo>
                  <a:lnTo>
                    <a:pt x="11" y="58"/>
                  </a:lnTo>
                  <a:lnTo>
                    <a:pt x="13" y="60"/>
                  </a:lnTo>
                  <a:lnTo>
                    <a:pt x="15" y="60"/>
                  </a:lnTo>
                  <a:lnTo>
                    <a:pt x="18" y="61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5" y="66"/>
                  </a:lnTo>
                  <a:lnTo>
                    <a:pt x="21" y="68"/>
                  </a:lnTo>
                  <a:lnTo>
                    <a:pt x="19" y="71"/>
                  </a:lnTo>
                  <a:lnTo>
                    <a:pt x="16" y="72"/>
                  </a:lnTo>
                  <a:lnTo>
                    <a:pt x="14" y="74"/>
                  </a:lnTo>
                  <a:lnTo>
                    <a:pt x="11" y="76"/>
                  </a:lnTo>
                  <a:lnTo>
                    <a:pt x="9" y="78"/>
                  </a:lnTo>
                  <a:lnTo>
                    <a:pt x="6" y="81"/>
                  </a:lnTo>
                  <a:lnTo>
                    <a:pt x="3" y="83"/>
                  </a:lnTo>
                  <a:lnTo>
                    <a:pt x="0" y="87"/>
                  </a:lnTo>
                  <a:lnTo>
                    <a:pt x="10" y="95"/>
                  </a:lnTo>
                  <a:lnTo>
                    <a:pt x="13" y="77"/>
                  </a:lnTo>
                  <a:lnTo>
                    <a:pt x="14" y="78"/>
                  </a:lnTo>
                  <a:lnTo>
                    <a:pt x="15" y="79"/>
                  </a:lnTo>
                  <a:lnTo>
                    <a:pt x="15" y="81"/>
                  </a:lnTo>
                  <a:lnTo>
                    <a:pt x="15" y="82"/>
                  </a:lnTo>
                  <a:lnTo>
                    <a:pt x="15" y="83"/>
                  </a:lnTo>
                  <a:lnTo>
                    <a:pt x="15" y="84"/>
                  </a:lnTo>
                  <a:lnTo>
                    <a:pt x="15" y="86"/>
                  </a:lnTo>
                  <a:lnTo>
                    <a:pt x="15" y="87"/>
                  </a:lnTo>
                  <a:lnTo>
                    <a:pt x="19" y="74"/>
                  </a:lnTo>
                  <a:lnTo>
                    <a:pt x="30" y="77"/>
                  </a:lnTo>
                  <a:lnTo>
                    <a:pt x="30" y="62"/>
                  </a:lnTo>
                  <a:lnTo>
                    <a:pt x="31" y="62"/>
                  </a:lnTo>
                  <a:lnTo>
                    <a:pt x="32" y="62"/>
                  </a:lnTo>
                  <a:lnTo>
                    <a:pt x="34" y="63"/>
                  </a:lnTo>
                  <a:lnTo>
                    <a:pt x="35" y="63"/>
                  </a:lnTo>
                  <a:lnTo>
                    <a:pt x="35" y="65"/>
                  </a:lnTo>
                  <a:lnTo>
                    <a:pt x="36" y="66"/>
                  </a:lnTo>
                  <a:lnTo>
                    <a:pt x="39" y="58"/>
                  </a:lnTo>
                  <a:lnTo>
                    <a:pt x="44" y="51"/>
                  </a:lnTo>
                  <a:lnTo>
                    <a:pt x="49" y="46"/>
                  </a:lnTo>
                  <a:lnTo>
                    <a:pt x="56" y="42"/>
                  </a:lnTo>
                  <a:lnTo>
                    <a:pt x="62" y="39"/>
                  </a:lnTo>
                  <a:lnTo>
                    <a:pt x="70" y="35"/>
                  </a:lnTo>
                  <a:lnTo>
                    <a:pt x="78" y="32"/>
                  </a:lnTo>
                  <a:lnTo>
                    <a:pt x="86" y="29"/>
                  </a:lnTo>
                  <a:lnTo>
                    <a:pt x="93" y="25"/>
                  </a:lnTo>
                  <a:lnTo>
                    <a:pt x="99" y="21"/>
                  </a:lnTo>
                  <a:lnTo>
                    <a:pt x="96" y="13"/>
                  </a:lnTo>
                  <a:lnTo>
                    <a:pt x="88" y="6"/>
                  </a:lnTo>
                  <a:lnTo>
                    <a:pt x="81" y="3"/>
                  </a:lnTo>
                  <a:lnTo>
                    <a:pt x="73" y="0"/>
                  </a:lnTo>
                  <a:lnTo>
                    <a:pt x="65" y="0"/>
                  </a:lnTo>
                  <a:lnTo>
                    <a:pt x="56" y="3"/>
                  </a:lnTo>
                  <a:lnTo>
                    <a:pt x="49" y="5"/>
                  </a:lnTo>
                  <a:lnTo>
                    <a:pt x="41" y="10"/>
                  </a:lnTo>
                  <a:lnTo>
                    <a:pt x="34" y="15"/>
                  </a:lnTo>
                  <a:lnTo>
                    <a:pt x="26" y="21"/>
                  </a:lnTo>
                  <a:lnTo>
                    <a:pt x="21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63" name="Freeform 411"/>
            <p:cNvSpPr>
              <a:spLocks/>
            </p:cNvSpPr>
            <p:nvPr/>
          </p:nvSpPr>
          <p:spPr bwMode="auto">
            <a:xfrm>
              <a:off x="2800" y="2966"/>
              <a:ext cx="46" cy="34"/>
            </a:xfrm>
            <a:custGeom>
              <a:avLst/>
              <a:gdLst>
                <a:gd name="T0" fmla="*/ 0 w 91"/>
                <a:gd name="T1" fmla="*/ 2 h 67"/>
                <a:gd name="T2" fmla="*/ 3 w 91"/>
                <a:gd name="T3" fmla="*/ 7 h 67"/>
                <a:gd name="T4" fmla="*/ 7 w 91"/>
                <a:gd name="T5" fmla="*/ 10 h 67"/>
                <a:gd name="T6" fmla="*/ 11 w 91"/>
                <a:gd name="T7" fmla="*/ 13 h 67"/>
                <a:gd name="T8" fmla="*/ 15 w 91"/>
                <a:gd name="T9" fmla="*/ 17 h 67"/>
                <a:gd name="T10" fmla="*/ 20 w 91"/>
                <a:gd name="T11" fmla="*/ 20 h 67"/>
                <a:gd name="T12" fmla="*/ 24 w 91"/>
                <a:gd name="T13" fmla="*/ 23 h 67"/>
                <a:gd name="T14" fmla="*/ 29 w 91"/>
                <a:gd name="T15" fmla="*/ 26 h 67"/>
                <a:gd name="T16" fmla="*/ 33 w 91"/>
                <a:gd name="T17" fmla="*/ 29 h 67"/>
                <a:gd name="T18" fmla="*/ 37 w 91"/>
                <a:gd name="T19" fmla="*/ 31 h 67"/>
                <a:gd name="T20" fmla="*/ 42 w 91"/>
                <a:gd name="T21" fmla="*/ 34 h 67"/>
                <a:gd name="T22" fmla="*/ 42 w 91"/>
                <a:gd name="T23" fmla="*/ 31 h 67"/>
                <a:gd name="T24" fmla="*/ 42 w 91"/>
                <a:gd name="T25" fmla="*/ 30 h 67"/>
                <a:gd name="T26" fmla="*/ 42 w 91"/>
                <a:gd name="T27" fmla="*/ 30 h 67"/>
                <a:gd name="T28" fmla="*/ 43 w 91"/>
                <a:gd name="T29" fmla="*/ 30 h 67"/>
                <a:gd name="T30" fmla="*/ 43 w 91"/>
                <a:gd name="T31" fmla="*/ 30 h 67"/>
                <a:gd name="T32" fmla="*/ 43 w 91"/>
                <a:gd name="T33" fmla="*/ 30 h 67"/>
                <a:gd name="T34" fmla="*/ 44 w 91"/>
                <a:gd name="T35" fmla="*/ 30 h 67"/>
                <a:gd name="T36" fmla="*/ 45 w 91"/>
                <a:gd name="T37" fmla="*/ 30 h 67"/>
                <a:gd name="T38" fmla="*/ 45 w 91"/>
                <a:gd name="T39" fmla="*/ 30 h 67"/>
                <a:gd name="T40" fmla="*/ 45 w 91"/>
                <a:gd name="T41" fmla="*/ 30 h 67"/>
                <a:gd name="T42" fmla="*/ 46 w 91"/>
                <a:gd name="T43" fmla="*/ 30 h 67"/>
                <a:gd name="T44" fmla="*/ 46 w 91"/>
                <a:gd name="T45" fmla="*/ 26 h 67"/>
                <a:gd name="T46" fmla="*/ 45 w 91"/>
                <a:gd name="T47" fmla="*/ 26 h 67"/>
                <a:gd name="T48" fmla="*/ 45 w 91"/>
                <a:gd name="T49" fmla="*/ 26 h 67"/>
                <a:gd name="T50" fmla="*/ 45 w 91"/>
                <a:gd name="T51" fmla="*/ 26 h 67"/>
                <a:gd name="T52" fmla="*/ 44 w 91"/>
                <a:gd name="T53" fmla="*/ 26 h 67"/>
                <a:gd name="T54" fmla="*/ 43 w 91"/>
                <a:gd name="T55" fmla="*/ 26 h 67"/>
                <a:gd name="T56" fmla="*/ 43 w 91"/>
                <a:gd name="T57" fmla="*/ 27 h 67"/>
                <a:gd name="T58" fmla="*/ 43 w 91"/>
                <a:gd name="T59" fmla="*/ 27 h 67"/>
                <a:gd name="T60" fmla="*/ 42 w 91"/>
                <a:gd name="T61" fmla="*/ 27 h 67"/>
                <a:gd name="T62" fmla="*/ 42 w 91"/>
                <a:gd name="T63" fmla="*/ 28 h 67"/>
                <a:gd name="T64" fmla="*/ 42 w 91"/>
                <a:gd name="T65" fmla="*/ 28 h 67"/>
                <a:gd name="T66" fmla="*/ 38 w 91"/>
                <a:gd name="T67" fmla="*/ 25 h 67"/>
                <a:gd name="T68" fmla="*/ 34 w 91"/>
                <a:gd name="T69" fmla="*/ 21 h 67"/>
                <a:gd name="T70" fmla="*/ 31 w 91"/>
                <a:gd name="T71" fmla="*/ 17 h 67"/>
                <a:gd name="T72" fmla="*/ 28 w 91"/>
                <a:gd name="T73" fmla="*/ 12 h 67"/>
                <a:gd name="T74" fmla="*/ 24 w 91"/>
                <a:gd name="T75" fmla="*/ 8 h 67"/>
                <a:gd name="T76" fmla="*/ 21 w 91"/>
                <a:gd name="T77" fmla="*/ 5 h 67"/>
                <a:gd name="T78" fmla="*/ 16 w 91"/>
                <a:gd name="T79" fmla="*/ 2 h 67"/>
                <a:gd name="T80" fmla="*/ 12 w 91"/>
                <a:gd name="T81" fmla="*/ 0 h 67"/>
                <a:gd name="T82" fmla="*/ 6 w 91"/>
                <a:gd name="T83" fmla="*/ 1 h 67"/>
                <a:gd name="T84" fmla="*/ 0 w 91"/>
                <a:gd name="T85" fmla="*/ 3 h 67"/>
                <a:gd name="T86" fmla="*/ 0 w 91"/>
                <a:gd name="T87" fmla="*/ 3 h 67"/>
                <a:gd name="T88" fmla="*/ 0 w 91"/>
                <a:gd name="T89" fmla="*/ 2 h 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67">
                  <a:moveTo>
                    <a:pt x="0" y="4"/>
                  </a:moveTo>
                  <a:lnTo>
                    <a:pt x="6" y="13"/>
                  </a:lnTo>
                  <a:lnTo>
                    <a:pt x="13" y="20"/>
                  </a:lnTo>
                  <a:lnTo>
                    <a:pt x="22" y="26"/>
                  </a:lnTo>
                  <a:lnTo>
                    <a:pt x="30" y="34"/>
                  </a:lnTo>
                  <a:lnTo>
                    <a:pt x="39" y="40"/>
                  </a:lnTo>
                  <a:lnTo>
                    <a:pt x="48" y="46"/>
                  </a:lnTo>
                  <a:lnTo>
                    <a:pt x="57" y="52"/>
                  </a:lnTo>
                  <a:lnTo>
                    <a:pt x="65" y="57"/>
                  </a:lnTo>
                  <a:lnTo>
                    <a:pt x="74" y="62"/>
                  </a:lnTo>
                  <a:lnTo>
                    <a:pt x="83" y="67"/>
                  </a:lnTo>
                  <a:lnTo>
                    <a:pt x="83" y="61"/>
                  </a:lnTo>
                  <a:lnTo>
                    <a:pt x="84" y="60"/>
                  </a:lnTo>
                  <a:lnTo>
                    <a:pt x="85" y="59"/>
                  </a:lnTo>
                  <a:lnTo>
                    <a:pt x="86" y="59"/>
                  </a:lnTo>
                  <a:lnTo>
                    <a:pt x="88" y="59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1" y="59"/>
                  </a:lnTo>
                  <a:lnTo>
                    <a:pt x="91" y="52"/>
                  </a:lnTo>
                  <a:lnTo>
                    <a:pt x="90" y="52"/>
                  </a:lnTo>
                  <a:lnTo>
                    <a:pt x="89" y="52"/>
                  </a:lnTo>
                  <a:lnTo>
                    <a:pt x="88" y="52"/>
                  </a:lnTo>
                  <a:lnTo>
                    <a:pt x="86" y="52"/>
                  </a:lnTo>
                  <a:lnTo>
                    <a:pt x="86" y="54"/>
                  </a:lnTo>
                  <a:lnTo>
                    <a:pt x="85" y="54"/>
                  </a:lnTo>
                  <a:lnTo>
                    <a:pt x="84" y="54"/>
                  </a:lnTo>
                  <a:lnTo>
                    <a:pt x="84" y="55"/>
                  </a:lnTo>
                  <a:lnTo>
                    <a:pt x="83" y="56"/>
                  </a:lnTo>
                  <a:lnTo>
                    <a:pt x="75" y="49"/>
                  </a:lnTo>
                  <a:lnTo>
                    <a:pt x="68" y="41"/>
                  </a:lnTo>
                  <a:lnTo>
                    <a:pt x="62" y="33"/>
                  </a:lnTo>
                  <a:lnTo>
                    <a:pt x="56" y="24"/>
                  </a:lnTo>
                  <a:lnTo>
                    <a:pt x="48" y="15"/>
                  </a:lnTo>
                  <a:lnTo>
                    <a:pt x="41" y="9"/>
                  </a:lnTo>
                  <a:lnTo>
                    <a:pt x="32" y="3"/>
                  </a:lnTo>
                  <a:lnTo>
                    <a:pt x="23" y="0"/>
                  </a:lnTo>
                  <a:lnTo>
                    <a:pt x="12" y="2"/>
                  </a:lnTo>
                  <a:lnTo>
                    <a:pt x="0" y="5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64" name="Freeform 412"/>
            <p:cNvSpPr>
              <a:spLocks/>
            </p:cNvSpPr>
            <p:nvPr/>
          </p:nvSpPr>
          <p:spPr bwMode="auto">
            <a:xfrm>
              <a:off x="2299" y="3003"/>
              <a:ext cx="30" cy="25"/>
            </a:xfrm>
            <a:custGeom>
              <a:avLst/>
              <a:gdLst>
                <a:gd name="T0" fmla="*/ 30 w 61"/>
                <a:gd name="T1" fmla="*/ 18 h 51"/>
                <a:gd name="T2" fmla="*/ 30 w 61"/>
                <a:gd name="T3" fmla="*/ 16 h 51"/>
                <a:gd name="T4" fmla="*/ 30 w 61"/>
                <a:gd name="T5" fmla="*/ 14 h 51"/>
                <a:gd name="T6" fmla="*/ 28 w 61"/>
                <a:gd name="T7" fmla="*/ 13 h 51"/>
                <a:gd name="T8" fmla="*/ 26 w 61"/>
                <a:gd name="T9" fmla="*/ 12 h 51"/>
                <a:gd name="T10" fmla="*/ 24 w 61"/>
                <a:gd name="T11" fmla="*/ 10 h 51"/>
                <a:gd name="T12" fmla="*/ 22 w 61"/>
                <a:gd name="T13" fmla="*/ 9 h 51"/>
                <a:gd name="T14" fmla="*/ 20 w 61"/>
                <a:gd name="T15" fmla="*/ 7 h 51"/>
                <a:gd name="T16" fmla="*/ 19 w 61"/>
                <a:gd name="T17" fmla="*/ 6 h 51"/>
                <a:gd name="T18" fmla="*/ 19 w 61"/>
                <a:gd name="T19" fmla="*/ 3 h 51"/>
                <a:gd name="T20" fmla="*/ 20 w 61"/>
                <a:gd name="T21" fmla="*/ 0 h 51"/>
                <a:gd name="T22" fmla="*/ 4 w 61"/>
                <a:gd name="T23" fmla="*/ 16 h 51"/>
                <a:gd name="T24" fmla="*/ 4 w 61"/>
                <a:gd name="T25" fmla="*/ 17 h 51"/>
                <a:gd name="T26" fmla="*/ 4 w 61"/>
                <a:gd name="T27" fmla="*/ 19 h 51"/>
                <a:gd name="T28" fmla="*/ 3 w 61"/>
                <a:gd name="T29" fmla="*/ 19 h 51"/>
                <a:gd name="T30" fmla="*/ 3 w 61"/>
                <a:gd name="T31" fmla="*/ 20 h 51"/>
                <a:gd name="T32" fmla="*/ 2 w 61"/>
                <a:gd name="T33" fmla="*/ 21 h 51"/>
                <a:gd name="T34" fmla="*/ 2 w 61"/>
                <a:gd name="T35" fmla="*/ 22 h 51"/>
                <a:gd name="T36" fmla="*/ 2 w 61"/>
                <a:gd name="T37" fmla="*/ 23 h 51"/>
                <a:gd name="T38" fmla="*/ 1 w 61"/>
                <a:gd name="T39" fmla="*/ 23 h 51"/>
                <a:gd name="T40" fmla="*/ 0 w 61"/>
                <a:gd name="T41" fmla="*/ 25 h 51"/>
                <a:gd name="T42" fmla="*/ 0 w 61"/>
                <a:gd name="T43" fmla="*/ 25 h 51"/>
                <a:gd name="T44" fmla="*/ 2 w 61"/>
                <a:gd name="T45" fmla="*/ 23 h 51"/>
                <a:gd name="T46" fmla="*/ 5 w 61"/>
                <a:gd name="T47" fmla="*/ 21 h 51"/>
                <a:gd name="T48" fmla="*/ 8 w 61"/>
                <a:gd name="T49" fmla="*/ 20 h 51"/>
                <a:gd name="T50" fmla="*/ 10 w 61"/>
                <a:gd name="T51" fmla="*/ 19 h 51"/>
                <a:gd name="T52" fmla="*/ 13 w 61"/>
                <a:gd name="T53" fmla="*/ 19 h 51"/>
                <a:gd name="T54" fmla="*/ 17 w 61"/>
                <a:gd name="T55" fmla="*/ 18 h 51"/>
                <a:gd name="T56" fmla="*/ 20 w 61"/>
                <a:gd name="T57" fmla="*/ 18 h 51"/>
                <a:gd name="T58" fmla="*/ 23 w 61"/>
                <a:gd name="T59" fmla="*/ 18 h 51"/>
                <a:gd name="T60" fmla="*/ 26 w 61"/>
                <a:gd name="T61" fmla="*/ 18 h 51"/>
                <a:gd name="T62" fmla="*/ 30 w 61"/>
                <a:gd name="T63" fmla="*/ 18 h 51"/>
                <a:gd name="T64" fmla="*/ 30 w 61"/>
                <a:gd name="T65" fmla="*/ 18 h 51"/>
                <a:gd name="T66" fmla="*/ 30 w 61"/>
                <a:gd name="T67" fmla="*/ 18 h 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1" h="51">
                  <a:moveTo>
                    <a:pt x="60" y="36"/>
                  </a:moveTo>
                  <a:lnTo>
                    <a:pt x="61" y="33"/>
                  </a:lnTo>
                  <a:lnTo>
                    <a:pt x="60" y="29"/>
                  </a:lnTo>
                  <a:lnTo>
                    <a:pt x="57" y="26"/>
                  </a:lnTo>
                  <a:lnTo>
                    <a:pt x="53" y="24"/>
                  </a:lnTo>
                  <a:lnTo>
                    <a:pt x="49" y="21"/>
                  </a:lnTo>
                  <a:lnTo>
                    <a:pt x="45" y="18"/>
                  </a:lnTo>
                  <a:lnTo>
                    <a:pt x="41" y="15"/>
                  </a:lnTo>
                  <a:lnTo>
                    <a:pt x="39" y="12"/>
                  </a:lnTo>
                  <a:lnTo>
                    <a:pt x="39" y="7"/>
                  </a:lnTo>
                  <a:lnTo>
                    <a:pt x="40" y="0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8" y="38"/>
                  </a:lnTo>
                  <a:lnTo>
                    <a:pt x="6" y="39"/>
                  </a:lnTo>
                  <a:lnTo>
                    <a:pt x="6" y="41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4" y="46"/>
                  </a:lnTo>
                  <a:lnTo>
                    <a:pt x="3" y="47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5" y="46"/>
                  </a:lnTo>
                  <a:lnTo>
                    <a:pt x="11" y="43"/>
                  </a:lnTo>
                  <a:lnTo>
                    <a:pt x="16" y="40"/>
                  </a:lnTo>
                  <a:lnTo>
                    <a:pt x="21" y="39"/>
                  </a:lnTo>
                  <a:lnTo>
                    <a:pt x="27" y="38"/>
                  </a:lnTo>
                  <a:lnTo>
                    <a:pt x="34" y="36"/>
                  </a:lnTo>
                  <a:lnTo>
                    <a:pt x="40" y="36"/>
                  </a:lnTo>
                  <a:lnTo>
                    <a:pt x="47" y="36"/>
                  </a:lnTo>
                  <a:lnTo>
                    <a:pt x="53" y="36"/>
                  </a:lnTo>
                  <a:lnTo>
                    <a:pt x="61" y="36"/>
                  </a:lnTo>
                  <a:lnTo>
                    <a:pt x="60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65" name="Freeform 413"/>
            <p:cNvSpPr>
              <a:spLocks/>
            </p:cNvSpPr>
            <p:nvPr/>
          </p:nvSpPr>
          <p:spPr bwMode="auto">
            <a:xfrm>
              <a:off x="2297" y="3028"/>
              <a:ext cx="2" cy="1"/>
            </a:xfrm>
            <a:custGeom>
              <a:avLst/>
              <a:gdLst>
                <a:gd name="T0" fmla="*/ 0 w 2"/>
                <a:gd name="T1" fmla="*/ 1 h 3"/>
                <a:gd name="T2" fmla="*/ 1 w 2"/>
                <a:gd name="T3" fmla="*/ 1 h 3"/>
                <a:gd name="T4" fmla="*/ 1 w 2"/>
                <a:gd name="T5" fmla="*/ 1 h 3"/>
                <a:gd name="T6" fmla="*/ 1 w 2"/>
                <a:gd name="T7" fmla="*/ 0 h 3"/>
                <a:gd name="T8" fmla="*/ 1 w 2"/>
                <a:gd name="T9" fmla="*/ 0 h 3"/>
                <a:gd name="T10" fmla="*/ 1 w 2"/>
                <a:gd name="T11" fmla="*/ 0 h 3"/>
                <a:gd name="T12" fmla="*/ 2 w 2"/>
                <a:gd name="T13" fmla="*/ 0 h 3"/>
                <a:gd name="T14" fmla="*/ 2 w 2"/>
                <a:gd name="T15" fmla="*/ 0 h 3"/>
                <a:gd name="T16" fmla="*/ 2 w 2"/>
                <a:gd name="T17" fmla="*/ 0 h 3"/>
                <a:gd name="T18" fmla="*/ 2 w 2"/>
                <a:gd name="T19" fmla="*/ 0 h 3"/>
                <a:gd name="T20" fmla="*/ 2 w 2"/>
                <a:gd name="T21" fmla="*/ 0 h 3"/>
                <a:gd name="T22" fmla="*/ 2 w 2"/>
                <a:gd name="T23" fmla="*/ 0 h 3"/>
                <a:gd name="T24" fmla="*/ 2 w 2"/>
                <a:gd name="T25" fmla="*/ 0 h 3"/>
                <a:gd name="T26" fmla="*/ 2 w 2"/>
                <a:gd name="T27" fmla="*/ 0 h 3"/>
                <a:gd name="T28" fmla="*/ 2 w 2"/>
                <a:gd name="T29" fmla="*/ 0 h 3"/>
                <a:gd name="T30" fmla="*/ 1 w 2"/>
                <a:gd name="T31" fmla="*/ 0 h 3"/>
                <a:gd name="T32" fmla="*/ 1 w 2"/>
                <a:gd name="T33" fmla="*/ 0 h 3"/>
                <a:gd name="T34" fmla="*/ 1 w 2"/>
                <a:gd name="T35" fmla="*/ 0 h 3"/>
                <a:gd name="T36" fmla="*/ 1 w 2"/>
                <a:gd name="T37" fmla="*/ 1 h 3"/>
                <a:gd name="T38" fmla="*/ 1 w 2"/>
                <a:gd name="T39" fmla="*/ 1 h 3"/>
                <a:gd name="T40" fmla="*/ 0 w 2"/>
                <a:gd name="T41" fmla="*/ 1 h 3"/>
                <a:gd name="T42" fmla="*/ 0 w 2"/>
                <a:gd name="T43" fmla="*/ 1 h 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66" name="Freeform 414"/>
            <p:cNvSpPr>
              <a:spLocks/>
            </p:cNvSpPr>
            <p:nvPr/>
          </p:nvSpPr>
          <p:spPr bwMode="auto">
            <a:xfrm>
              <a:off x="2290" y="3029"/>
              <a:ext cx="7" cy="18"/>
            </a:xfrm>
            <a:custGeom>
              <a:avLst/>
              <a:gdLst>
                <a:gd name="T0" fmla="*/ 2 w 15"/>
                <a:gd name="T1" fmla="*/ 18 h 36"/>
                <a:gd name="T2" fmla="*/ 5 w 15"/>
                <a:gd name="T3" fmla="*/ 18 h 36"/>
                <a:gd name="T4" fmla="*/ 5 w 15"/>
                <a:gd name="T5" fmla="*/ 17 h 36"/>
                <a:gd name="T6" fmla="*/ 6 w 15"/>
                <a:gd name="T7" fmla="*/ 16 h 36"/>
                <a:gd name="T8" fmla="*/ 6 w 15"/>
                <a:gd name="T9" fmla="*/ 16 h 36"/>
                <a:gd name="T10" fmla="*/ 6 w 15"/>
                <a:gd name="T11" fmla="*/ 14 h 36"/>
                <a:gd name="T12" fmla="*/ 6 w 15"/>
                <a:gd name="T13" fmla="*/ 13 h 36"/>
                <a:gd name="T14" fmla="*/ 6 w 15"/>
                <a:gd name="T15" fmla="*/ 11 h 36"/>
                <a:gd name="T16" fmla="*/ 6 w 15"/>
                <a:gd name="T17" fmla="*/ 9 h 36"/>
                <a:gd name="T18" fmla="*/ 6 w 15"/>
                <a:gd name="T19" fmla="*/ 8 h 36"/>
                <a:gd name="T20" fmla="*/ 5 w 15"/>
                <a:gd name="T21" fmla="*/ 6 h 36"/>
                <a:gd name="T22" fmla="*/ 5 w 15"/>
                <a:gd name="T23" fmla="*/ 4 h 36"/>
                <a:gd name="T24" fmla="*/ 5 w 15"/>
                <a:gd name="T25" fmla="*/ 4 h 36"/>
                <a:gd name="T26" fmla="*/ 5 w 15"/>
                <a:gd name="T27" fmla="*/ 3 h 36"/>
                <a:gd name="T28" fmla="*/ 5 w 15"/>
                <a:gd name="T29" fmla="*/ 3 h 36"/>
                <a:gd name="T30" fmla="*/ 6 w 15"/>
                <a:gd name="T31" fmla="*/ 3 h 36"/>
                <a:gd name="T32" fmla="*/ 6 w 15"/>
                <a:gd name="T33" fmla="*/ 2 h 36"/>
                <a:gd name="T34" fmla="*/ 6 w 15"/>
                <a:gd name="T35" fmla="*/ 2 h 36"/>
                <a:gd name="T36" fmla="*/ 6 w 15"/>
                <a:gd name="T37" fmla="*/ 1 h 36"/>
                <a:gd name="T38" fmla="*/ 7 w 15"/>
                <a:gd name="T39" fmla="*/ 1 h 36"/>
                <a:gd name="T40" fmla="*/ 7 w 15"/>
                <a:gd name="T41" fmla="*/ 1 h 36"/>
                <a:gd name="T42" fmla="*/ 7 w 15"/>
                <a:gd name="T43" fmla="*/ 0 h 36"/>
                <a:gd name="T44" fmla="*/ 6 w 15"/>
                <a:gd name="T45" fmla="*/ 2 h 36"/>
                <a:gd name="T46" fmla="*/ 5 w 15"/>
                <a:gd name="T47" fmla="*/ 3 h 36"/>
                <a:gd name="T48" fmla="*/ 3 w 15"/>
                <a:gd name="T49" fmla="*/ 4 h 36"/>
                <a:gd name="T50" fmla="*/ 2 w 15"/>
                <a:gd name="T51" fmla="*/ 6 h 36"/>
                <a:gd name="T52" fmla="*/ 0 w 15"/>
                <a:gd name="T53" fmla="*/ 7 h 36"/>
                <a:gd name="T54" fmla="*/ 0 w 15"/>
                <a:gd name="T55" fmla="*/ 9 h 36"/>
                <a:gd name="T56" fmla="*/ 0 w 15"/>
                <a:gd name="T57" fmla="*/ 11 h 36"/>
                <a:gd name="T58" fmla="*/ 0 w 15"/>
                <a:gd name="T59" fmla="*/ 13 h 36"/>
                <a:gd name="T60" fmla="*/ 0 w 15"/>
                <a:gd name="T61" fmla="*/ 16 h 36"/>
                <a:gd name="T62" fmla="*/ 2 w 15"/>
                <a:gd name="T63" fmla="*/ 18 h 36"/>
                <a:gd name="T64" fmla="*/ 2 w 15"/>
                <a:gd name="T65" fmla="*/ 18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5" h="36">
                  <a:moveTo>
                    <a:pt x="4" y="36"/>
                  </a:moveTo>
                  <a:lnTo>
                    <a:pt x="10" y="36"/>
                  </a:lnTo>
                  <a:lnTo>
                    <a:pt x="11" y="34"/>
                  </a:lnTo>
                  <a:lnTo>
                    <a:pt x="12" y="32"/>
                  </a:lnTo>
                  <a:lnTo>
                    <a:pt x="13" y="31"/>
                  </a:lnTo>
                  <a:lnTo>
                    <a:pt x="13" y="28"/>
                  </a:lnTo>
                  <a:lnTo>
                    <a:pt x="13" y="26"/>
                  </a:lnTo>
                  <a:lnTo>
                    <a:pt x="13" y="22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11" y="12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6" y="8"/>
                  </a:lnTo>
                  <a:lnTo>
                    <a:pt x="4" y="11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1" y="31"/>
                  </a:lnTo>
                  <a:lnTo>
                    <a:pt x="4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67" name="Freeform 415"/>
            <p:cNvSpPr>
              <a:spLocks/>
            </p:cNvSpPr>
            <p:nvPr/>
          </p:nvSpPr>
          <p:spPr bwMode="auto">
            <a:xfrm>
              <a:off x="2794" y="3010"/>
              <a:ext cx="109" cy="40"/>
            </a:xfrm>
            <a:custGeom>
              <a:avLst/>
              <a:gdLst>
                <a:gd name="T0" fmla="*/ 85 w 218"/>
                <a:gd name="T1" fmla="*/ 28 h 81"/>
                <a:gd name="T2" fmla="*/ 67 w 218"/>
                <a:gd name="T3" fmla="*/ 23 h 81"/>
                <a:gd name="T4" fmla="*/ 48 w 218"/>
                <a:gd name="T5" fmla="*/ 17 h 81"/>
                <a:gd name="T6" fmla="*/ 28 w 218"/>
                <a:gd name="T7" fmla="*/ 10 h 81"/>
                <a:gd name="T8" fmla="*/ 10 w 218"/>
                <a:gd name="T9" fmla="*/ 4 h 81"/>
                <a:gd name="T10" fmla="*/ 2 w 218"/>
                <a:gd name="T11" fmla="*/ 2 h 81"/>
                <a:gd name="T12" fmla="*/ 5 w 218"/>
                <a:gd name="T13" fmla="*/ 5 h 81"/>
                <a:gd name="T14" fmla="*/ 7 w 218"/>
                <a:gd name="T15" fmla="*/ 9 h 81"/>
                <a:gd name="T16" fmla="*/ 8 w 218"/>
                <a:gd name="T17" fmla="*/ 13 h 81"/>
                <a:gd name="T18" fmla="*/ 9 w 218"/>
                <a:gd name="T19" fmla="*/ 17 h 81"/>
                <a:gd name="T20" fmla="*/ 14 w 218"/>
                <a:gd name="T21" fmla="*/ 20 h 81"/>
                <a:gd name="T22" fmla="*/ 22 w 218"/>
                <a:gd name="T23" fmla="*/ 23 h 81"/>
                <a:gd name="T24" fmla="*/ 30 w 218"/>
                <a:gd name="T25" fmla="*/ 27 h 81"/>
                <a:gd name="T26" fmla="*/ 39 w 218"/>
                <a:gd name="T27" fmla="*/ 30 h 81"/>
                <a:gd name="T28" fmla="*/ 47 w 218"/>
                <a:gd name="T29" fmla="*/ 32 h 81"/>
                <a:gd name="T30" fmla="*/ 52 w 218"/>
                <a:gd name="T31" fmla="*/ 33 h 81"/>
                <a:gd name="T32" fmla="*/ 52 w 218"/>
                <a:gd name="T33" fmla="*/ 35 h 81"/>
                <a:gd name="T34" fmla="*/ 52 w 218"/>
                <a:gd name="T35" fmla="*/ 36 h 81"/>
                <a:gd name="T36" fmla="*/ 52 w 218"/>
                <a:gd name="T37" fmla="*/ 37 h 81"/>
                <a:gd name="T38" fmla="*/ 54 w 218"/>
                <a:gd name="T39" fmla="*/ 37 h 81"/>
                <a:gd name="T40" fmla="*/ 56 w 218"/>
                <a:gd name="T41" fmla="*/ 36 h 81"/>
                <a:gd name="T42" fmla="*/ 56 w 218"/>
                <a:gd name="T43" fmla="*/ 36 h 81"/>
                <a:gd name="T44" fmla="*/ 56 w 218"/>
                <a:gd name="T45" fmla="*/ 35 h 81"/>
                <a:gd name="T46" fmla="*/ 56 w 218"/>
                <a:gd name="T47" fmla="*/ 35 h 81"/>
                <a:gd name="T48" fmla="*/ 57 w 218"/>
                <a:gd name="T49" fmla="*/ 34 h 81"/>
                <a:gd name="T50" fmla="*/ 60 w 218"/>
                <a:gd name="T51" fmla="*/ 36 h 81"/>
                <a:gd name="T52" fmla="*/ 64 w 218"/>
                <a:gd name="T53" fmla="*/ 38 h 81"/>
                <a:gd name="T54" fmla="*/ 70 w 218"/>
                <a:gd name="T55" fmla="*/ 39 h 81"/>
                <a:gd name="T56" fmla="*/ 75 w 218"/>
                <a:gd name="T57" fmla="*/ 40 h 81"/>
                <a:gd name="T58" fmla="*/ 81 w 218"/>
                <a:gd name="T59" fmla="*/ 40 h 81"/>
                <a:gd name="T60" fmla="*/ 70 w 218"/>
                <a:gd name="T61" fmla="*/ 31 h 81"/>
                <a:gd name="T62" fmla="*/ 75 w 218"/>
                <a:gd name="T63" fmla="*/ 29 h 81"/>
                <a:gd name="T64" fmla="*/ 80 w 218"/>
                <a:gd name="T65" fmla="*/ 30 h 81"/>
                <a:gd name="T66" fmla="*/ 85 w 218"/>
                <a:gd name="T67" fmla="*/ 32 h 81"/>
                <a:gd name="T68" fmla="*/ 89 w 218"/>
                <a:gd name="T69" fmla="*/ 33 h 81"/>
                <a:gd name="T70" fmla="*/ 93 w 218"/>
                <a:gd name="T71" fmla="*/ 30 h 81"/>
                <a:gd name="T72" fmla="*/ 98 w 218"/>
                <a:gd name="T73" fmla="*/ 33 h 81"/>
                <a:gd name="T74" fmla="*/ 101 w 218"/>
                <a:gd name="T75" fmla="*/ 33 h 81"/>
                <a:gd name="T76" fmla="*/ 105 w 218"/>
                <a:gd name="T77" fmla="*/ 32 h 81"/>
                <a:gd name="T78" fmla="*/ 108 w 218"/>
                <a:gd name="T79" fmla="*/ 31 h 81"/>
                <a:gd name="T80" fmla="*/ 109 w 218"/>
                <a:gd name="T81" fmla="*/ 28 h 81"/>
                <a:gd name="T82" fmla="*/ 108 w 218"/>
                <a:gd name="T83" fmla="*/ 25 h 81"/>
                <a:gd name="T84" fmla="*/ 105 w 218"/>
                <a:gd name="T85" fmla="*/ 25 h 81"/>
                <a:gd name="T86" fmla="*/ 102 w 218"/>
                <a:gd name="T87" fmla="*/ 26 h 81"/>
                <a:gd name="T88" fmla="*/ 99 w 218"/>
                <a:gd name="T89" fmla="*/ 28 h 81"/>
                <a:gd name="T90" fmla="*/ 96 w 218"/>
                <a:gd name="T91" fmla="*/ 30 h 81"/>
                <a:gd name="T92" fmla="*/ 95 w 218"/>
                <a:gd name="T93" fmla="*/ 30 h 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18" h="81">
                  <a:moveTo>
                    <a:pt x="189" y="60"/>
                  </a:moveTo>
                  <a:lnTo>
                    <a:pt x="170" y="56"/>
                  </a:lnTo>
                  <a:lnTo>
                    <a:pt x="152" y="51"/>
                  </a:lnTo>
                  <a:lnTo>
                    <a:pt x="133" y="46"/>
                  </a:lnTo>
                  <a:lnTo>
                    <a:pt x="114" y="41"/>
                  </a:lnTo>
                  <a:lnTo>
                    <a:pt x="95" y="35"/>
                  </a:lnTo>
                  <a:lnTo>
                    <a:pt x="76" y="29"/>
                  </a:lnTo>
                  <a:lnTo>
                    <a:pt x="56" y="21"/>
                  </a:lnTo>
                  <a:lnTo>
                    <a:pt x="38" y="15"/>
                  </a:lnTo>
                  <a:lnTo>
                    <a:pt x="19" y="8"/>
                  </a:lnTo>
                  <a:lnTo>
                    <a:pt x="0" y="0"/>
                  </a:lnTo>
                  <a:lnTo>
                    <a:pt x="3" y="4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2" y="15"/>
                  </a:lnTo>
                  <a:lnTo>
                    <a:pt x="13" y="19"/>
                  </a:lnTo>
                  <a:lnTo>
                    <a:pt x="15" y="23"/>
                  </a:lnTo>
                  <a:lnTo>
                    <a:pt x="16" y="26"/>
                  </a:lnTo>
                  <a:lnTo>
                    <a:pt x="18" y="31"/>
                  </a:lnTo>
                  <a:lnTo>
                    <a:pt x="18" y="35"/>
                  </a:lnTo>
                  <a:lnTo>
                    <a:pt x="19" y="39"/>
                  </a:lnTo>
                  <a:lnTo>
                    <a:pt x="28" y="41"/>
                  </a:lnTo>
                  <a:lnTo>
                    <a:pt x="35" y="45"/>
                  </a:lnTo>
                  <a:lnTo>
                    <a:pt x="44" y="47"/>
                  </a:lnTo>
                  <a:lnTo>
                    <a:pt x="52" y="51"/>
                  </a:lnTo>
                  <a:lnTo>
                    <a:pt x="60" y="55"/>
                  </a:lnTo>
                  <a:lnTo>
                    <a:pt x="69" y="57"/>
                  </a:lnTo>
                  <a:lnTo>
                    <a:pt x="77" y="61"/>
                  </a:lnTo>
                  <a:lnTo>
                    <a:pt x="86" y="63"/>
                  </a:lnTo>
                  <a:lnTo>
                    <a:pt x="93" y="65"/>
                  </a:lnTo>
                  <a:lnTo>
                    <a:pt x="102" y="66"/>
                  </a:lnTo>
                  <a:lnTo>
                    <a:pt x="103" y="67"/>
                  </a:lnTo>
                  <a:lnTo>
                    <a:pt x="103" y="68"/>
                  </a:lnTo>
                  <a:lnTo>
                    <a:pt x="103" y="70"/>
                  </a:lnTo>
                  <a:lnTo>
                    <a:pt x="103" y="71"/>
                  </a:lnTo>
                  <a:lnTo>
                    <a:pt x="104" y="72"/>
                  </a:lnTo>
                  <a:lnTo>
                    <a:pt x="104" y="73"/>
                  </a:lnTo>
                  <a:lnTo>
                    <a:pt x="104" y="75"/>
                  </a:lnTo>
                  <a:lnTo>
                    <a:pt x="106" y="76"/>
                  </a:lnTo>
                  <a:lnTo>
                    <a:pt x="108" y="75"/>
                  </a:lnTo>
                  <a:lnTo>
                    <a:pt x="111" y="75"/>
                  </a:lnTo>
                  <a:lnTo>
                    <a:pt x="111" y="73"/>
                  </a:lnTo>
                  <a:lnTo>
                    <a:pt x="111" y="72"/>
                  </a:lnTo>
                  <a:lnTo>
                    <a:pt x="111" y="71"/>
                  </a:lnTo>
                  <a:lnTo>
                    <a:pt x="112" y="71"/>
                  </a:lnTo>
                  <a:lnTo>
                    <a:pt x="112" y="70"/>
                  </a:lnTo>
                  <a:lnTo>
                    <a:pt x="113" y="70"/>
                  </a:lnTo>
                  <a:lnTo>
                    <a:pt x="113" y="68"/>
                  </a:lnTo>
                  <a:lnTo>
                    <a:pt x="114" y="68"/>
                  </a:lnTo>
                  <a:lnTo>
                    <a:pt x="119" y="72"/>
                  </a:lnTo>
                  <a:lnTo>
                    <a:pt x="123" y="75"/>
                  </a:lnTo>
                  <a:lnTo>
                    <a:pt x="128" y="77"/>
                  </a:lnTo>
                  <a:lnTo>
                    <a:pt x="134" y="78"/>
                  </a:lnTo>
                  <a:lnTo>
                    <a:pt x="139" y="79"/>
                  </a:lnTo>
                  <a:lnTo>
                    <a:pt x="144" y="81"/>
                  </a:lnTo>
                  <a:lnTo>
                    <a:pt x="150" y="81"/>
                  </a:lnTo>
                  <a:lnTo>
                    <a:pt x="155" y="81"/>
                  </a:lnTo>
                  <a:lnTo>
                    <a:pt x="161" y="81"/>
                  </a:lnTo>
                  <a:lnTo>
                    <a:pt x="168" y="81"/>
                  </a:lnTo>
                  <a:lnTo>
                    <a:pt x="140" y="62"/>
                  </a:lnTo>
                  <a:lnTo>
                    <a:pt x="145" y="60"/>
                  </a:lnTo>
                  <a:lnTo>
                    <a:pt x="150" y="58"/>
                  </a:lnTo>
                  <a:lnTo>
                    <a:pt x="155" y="58"/>
                  </a:lnTo>
                  <a:lnTo>
                    <a:pt x="160" y="61"/>
                  </a:lnTo>
                  <a:lnTo>
                    <a:pt x="164" y="62"/>
                  </a:lnTo>
                  <a:lnTo>
                    <a:pt x="169" y="65"/>
                  </a:lnTo>
                  <a:lnTo>
                    <a:pt x="173" y="66"/>
                  </a:lnTo>
                  <a:lnTo>
                    <a:pt x="178" y="66"/>
                  </a:lnTo>
                  <a:lnTo>
                    <a:pt x="181" y="63"/>
                  </a:lnTo>
                  <a:lnTo>
                    <a:pt x="185" y="60"/>
                  </a:lnTo>
                  <a:lnTo>
                    <a:pt x="194" y="68"/>
                  </a:lnTo>
                  <a:lnTo>
                    <a:pt x="196" y="67"/>
                  </a:lnTo>
                  <a:lnTo>
                    <a:pt x="199" y="66"/>
                  </a:lnTo>
                  <a:lnTo>
                    <a:pt x="202" y="66"/>
                  </a:lnTo>
                  <a:lnTo>
                    <a:pt x="206" y="65"/>
                  </a:lnTo>
                  <a:lnTo>
                    <a:pt x="210" y="65"/>
                  </a:lnTo>
                  <a:lnTo>
                    <a:pt x="212" y="63"/>
                  </a:lnTo>
                  <a:lnTo>
                    <a:pt x="215" y="62"/>
                  </a:lnTo>
                  <a:lnTo>
                    <a:pt x="217" y="61"/>
                  </a:lnTo>
                  <a:lnTo>
                    <a:pt x="218" y="57"/>
                  </a:lnTo>
                  <a:lnTo>
                    <a:pt x="218" y="53"/>
                  </a:lnTo>
                  <a:lnTo>
                    <a:pt x="215" y="51"/>
                  </a:lnTo>
                  <a:lnTo>
                    <a:pt x="212" y="51"/>
                  </a:lnTo>
                  <a:lnTo>
                    <a:pt x="209" y="51"/>
                  </a:lnTo>
                  <a:lnTo>
                    <a:pt x="206" y="52"/>
                  </a:lnTo>
                  <a:lnTo>
                    <a:pt x="204" y="53"/>
                  </a:lnTo>
                  <a:lnTo>
                    <a:pt x="201" y="56"/>
                  </a:lnTo>
                  <a:lnTo>
                    <a:pt x="197" y="57"/>
                  </a:lnTo>
                  <a:lnTo>
                    <a:pt x="195" y="58"/>
                  </a:lnTo>
                  <a:lnTo>
                    <a:pt x="192" y="60"/>
                  </a:lnTo>
                  <a:lnTo>
                    <a:pt x="189" y="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68" name="Freeform 416"/>
            <p:cNvSpPr>
              <a:spLocks/>
            </p:cNvSpPr>
            <p:nvPr/>
          </p:nvSpPr>
          <p:spPr bwMode="auto">
            <a:xfrm>
              <a:off x="2343" y="3023"/>
              <a:ext cx="3" cy="2"/>
            </a:xfrm>
            <a:custGeom>
              <a:avLst/>
              <a:gdLst>
                <a:gd name="T0" fmla="*/ 2 w 8"/>
                <a:gd name="T1" fmla="*/ 0 h 4"/>
                <a:gd name="T2" fmla="*/ 2 w 8"/>
                <a:gd name="T3" fmla="*/ 1 h 4"/>
                <a:gd name="T4" fmla="*/ 2 w 8"/>
                <a:gd name="T5" fmla="*/ 1 h 4"/>
                <a:gd name="T6" fmla="*/ 2 w 8"/>
                <a:gd name="T7" fmla="*/ 1 h 4"/>
                <a:gd name="T8" fmla="*/ 2 w 8"/>
                <a:gd name="T9" fmla="*/ 1 h 4"/>
                <a:gd name="T10" fmla="*/ 2 w 8"/>
                <a:gd name="T11" fmla="*/ 2 h 4"/>
                <a:gd name="T12" fmla="*/ 1 w 8"/>
                <a:gd name="T13" fmla="*/ 2 h 4"/>
                <a:gd name="T14" fmla="*/ 1 w 8"/>
                <a:gd name="T15" fmla="*/ 2 h 4"/>
                <a:gd name="T16" fmla="*/ 0 w 8"/>
                <a:gd name="T17" fmla="*/ 2 h 4"/>
                <a:gd name="T18" fmla="*/ 0 w 8"/>
                <a:gd name="T19" fmla="*/ 2 h 4"/>
                <a:gd name="T20" fmla="*/ 0 w 8"/>
                <a:gd name="T21" fmla="*/ 2 h 4"/>
                <a:gd name="T22" fmla="*/ 0 w 8"/>
                <a:gd name="T23" fmla="*/ 2 h 4"/>
                <a:gd name="T24" fmla="*/ 0 w 8"/>
                <a:gd name="T25" fmla="*/ 2 h 4"/>
                <a:gd name="T26" fmla="*/ 1 w 8"/>
                <a:gd name="T27" fmla="*/ 2 h 4"/>
                <a:gd name="T28" fmla="*/ 1 w 8"/>
                <a:gd name="T29" fmla="*/ 2 h 4"/>
                <a:gd name="T30" fmla="*/ 2 w 8"/>
                <a:gd name="T31" fmla="*/ 2 h 4"/>
                <a:gd name="T32" fmla="*/ 2 w 8"/>
                <a:gd name="T33" fmla="*/ 2 h 4"/>
                <a:gd name="T34" fmla="*/ 2 w 8"/>
                <a:gd name="T35" fmla="*/ 1 h 4"/>
                <a:gd name="T36" fmla="*/ 2 w 8"/>
                <a:gd name="T37" fmla="*/ 1 h 4"/>
                <a:gd name="T38" fmla="*/ 2 w 8"/>
                <a:gd name="T39" fmla="*/ 1 h 4"/>
                <a:gd name="T40" fmla="*/ 3 w 8"/>
                <a:gd name="T41" fmla="*/ 1 h 4"/>
                <a:gd name="T42" fmla="*/ 3 w 8"/>
                <a:gd name="T43" fmla="*/ 1 h 4"/>
                <a:gd name="T44" fmla="*/ 2 w 8"/>
                <a:gd name="T45" fmla="*/ 0 h 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" h="4">
                  <a:moveTo>
                    <a:pt x="6" y="0"/>
                  </a:moveTo>
                  <a:lnTo>
                    <a:pt x="6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69" name="Freeform 417"/>
            <p:cNvSpPr>
              <a:spLocks/>
            </p:cNvSpPr>
            <p:nvPr/>
          </p:nvSpPr>
          <p:spPr bwMode="auto">
            <a:xfrm>
              <a:off x="2333" y="3016"/>
              <a:ext cx="33" cy="8"/>
            </a:xfrm>
            <a:custGeom>
              <a:avLst/>
              <a:gdLst>
                <a:gd name="T0" fmla="*/ 12 w 65"/>
                <a:gd name="T1" fmla="*/ 7 h 15"/>
                <a:gd name="T2" fmla="*/ 15 w 65"/>
                <a:gd name="T3" fmla="*/ 7 h 15"/>
                <a:gd name="T4" fmla="*/ 17 w 65"/>
                <a:gd name="T5" fmla="*/ 6 h 15"/>
                <a:gd name="T6" fmla="*/ 19 w 65"/>
                <a:gd name="T7" fmla="*/ 6 h 15"/>
                <a:gd name="T8" fmla="*/ 22 w 65"/>
                <a:gd name="T9" fmla="*/ 6 h 15"/>
                <a:gd name="T10" fmla="*/ 24 w 65"/>
                <a:gd name="T11" fmla="*/ 6 h 15"/>
                <a:gd name="T12" fmla="*/ 25 w 65"/>
                <a:gd name="T13" fmla="*/ 6 h 15"/>
                <a:gd name="T14" fmla="*/ 28 w 65"/>
                <a:gd name="T15" fmla="*/ 5 h 15"/>
                <a:gd name="T16" fmla="*/ 30 w 65"/>
                <a:gd name="T17" fmla="*/ 4 h 15"/>
                <a:gd name="T18" fmla="*/ 31 w 65"/>
                <a:gd name="T19" fmla="*/ 3 h 15"/>
                <a:gd name="T20" fmla="*/ 33 w 65"/>
                <a:gd name="T21" fmla="*/ 1 h 15"/>
                <a:gd name="T22" fmla="*/ 30 w 65"/>
                <a:gd name="T23" fmla="*/ 1 h 15"/>
                <a:gd name="T24" fmla="*/ 27 w 65"/>
                <a:gd name="T25" fmla="*/ 1 h 15"/>
                <a:gd name="T26" fmla="*/ 23 w 65"/>
                <a:gd name="T27" fmla="*/ 2 h 15"/>
                <a:gd name="T28" fmla="*/ 19 w 65"/>
                <a:gd name="T29" fmla="*/ 3 h 15"/>
                <a:gd name="T30" fmla="*/ 16 w 65"/>
                <a:gd name="T31" fmla="*/ 3 h 15"/>
                <a:gd name="T32" fmla="*/ 12 w 65"/>
                <a:gd name="T33" fmla="*/ 4 h 15"/>
                <a:gd name="T34" fmla="*/ 9 w 65"/>
                <a:gd name="T35" fmla="*/ 4 h 15"/>
                <a:gd name="T36" fmla="*/ 6 w 65"/>
                <a:gd name="T37" fmla="*/ 3 h 15"/>
                <a:gd name="T38" fmla="*/ 3 w 65"/>
                <a:gd name="T39" fmla="*/ 2 h 15"/>
                <a:gd name="T40" fmla="*/ 0 w 65"/>
                <a:gd name="T41" fmla="*/ 0 h 15"/>
                <a:gd name="T42" fmla="*/ 1 w 65"/>
                <a:gd name="T43" fmla="*/ 2 h 15"/>
                <a:gd name="T44" fmla="*/ 2 w 65"/>
                <a:gd name="T45" fmla="*/ 4 h 15"/>
                <a:gd name="T46" fmla="*/ 3 w 65"/>
                <a:gd name="T47" fmla="*/ 4 h 15"/>
                <a:gd name="T48" fmla="*/ 4 w 65"/>
                <a:gd name="T49" fmla="*/ 4 h 15"/>
                <a:gd name="T50" fmla="*/ 6 w 65"/>
                <a:gd name="T51" fmla="*/ 4 h 15"/>
                <a:gd name="T52" fmla="*/ 8 w 65"/>
                <a:gd name="T53" fmla="*/ 4 h 15"/>
                <a:gd name="T54" fmla="*/ 10 w 65"/>
                <a:gd name="T55" fmla="*/ 4 h 15"/>
                <a:gd name="T56" fmla="*/ 12 w 65"/>
                <a:gd name="T57" fmla="*/ 4 h 15"/>
                <a:gd name="T58" fmla="*/ 14 w 65"/>
                <a:gd name="T59" fmla="*/ 4 h 15"/>
                <a:gd name="T60" fmla="*/ 15 w 65"/>
                <a:gd name="T61" fmla="*/ 6 h 15"/>
                <a:gd name="T62" fmla="*/ 15 w 65"/>
                <a:gd name="T63" fmla="*/ 6 h 15"/>
                <a:gd name="T64" fmla="*/ 14 w 65"/>
                <a:gd name="T65" fmla="*/ 6 h 15"/>
                <a:gd name="T66" fmla="*/ 14 w 65"/>
                <a:gd name="T67" fmla="*/ 6 h 15"/>
                <a:gd name="T68" fmla="*/ 14 w 65"/>
                <a:gd name="T69" fmla="*/ 6 h 15"/>
                <a:gd name="T70" fmla="*/ 14 w 65"/>
                <a:gd name="T71" fmla="*/ 6 h 15"/>
                <a:gd name="T72" fmla="*/ 14 w 65"/>
                <a:gd name="T73" fmla="*/ 7 h 15"/>
                <a:gd name="T74" fmla="*/ 14 w 65"/>
                <a:gd name="T75" fmla="*/ 7 h 15"/>
                <a:gd name="T76" fmla="*/ 13 w 65"/>
                <a:gd name="T77" fmla="*/ 7 h 15"/>
                <a:gd name="T78" fmla="*/ 13 w 65"/>
                <a:gd name="T79" fmla="*/ 7 h 15"/>
                <a:gd name="T80" fmla="*/ 13 w 65"/>
                <a:gd name="T81" fmla="*/ 8 h 15"/>
                <a:gd name="T82" fmla="*/ 13 w 65"/>
                <a:gd name="T83" fmla="*/ 8 h 15"/>
                <a:gd name="T84" fmla="*/ 12 w 65"/>
                <a:gd name="T85" fmla="*/ 7 h 1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5" h="15">
                  <a:moveTo>
                    <a:pt x="24" y="13"/>
                  </a:moveTo>
                  <a:lnTo>
                    <a:pt x="29" y="13"/>
                  </a:lnTo>
                  <a:lnTo>
                    <a:pt x="34" y="12"/>
                  </a:lnTo>
                  <a:lnTo>
                    <a:pt x="38" y="12"/>
                  </a:lnTo>
                  <a:lnTo>
                    <a:pt x="43" y="12"/>
                  </a:lnTo>
                  <a:lnTo>
                    <a:pt x="47" y="11"/>
                  </a:lnTo>
                  <a:lnTo>
                    <a:pt x="50" y="11"/>
                  </a:lnTo>
                  <a:lnTo>
                    <a:pt x="55" y="10"/>
                  </a:lnTo>
                  <a:lnTo>
                    <a:pt x="59" y="8"/>
                  </a:lnTo>
                  <a:lnTo>
                    <a:pt x="62" y="6"/>
                  </a:lnTo>
                  <a:lnTo>
                    <a:pt x="65" y="2"/>
                  </a:lnTo>
                  <a:lnTo>
                    <a:pt x="59" y="1"/>
                  </a:lnTo>
                  <a:lnTo>
                    <a:pt x="53" y="2"/>
                  </a:lnTo>
                  <a:lnTo>
                    <a:pt x="45" y="3"/>
                  </a:lnTo>
                  <a:lnTo>
                    <a:pt x="38" y="5"/>
                  </a:lnTo>
                  <a:lnTo>
                    <a:pt x="32" y="6"/>
                  </a:lnTo>
                  <a:lnTo>
                    <a:pt x="24" y="7"/>
                  </a:lnTo>
                  <a:lnTo>
                    <a:pt x="17" y="7"/>
                  </a:lnTo>
                  <a:lnTo>
                    <a:pt x="11" y="6"/>
                  </a:lnTo>
                  <a:lnTo>
                    <a:pt x="5" y="3"/>
                  </a:lnTo>
                  <a:lnTo>
                    <a:pt x="0" y="0"/>
                  </a:lnTo>
                  <a:lnTo>
                    <a:pt x="1" y="3"/>
                  </a:lnTo>
                  <a:lnTo>
                    <a:pt x="3" y="7"/>
                  </a:lnTo>
                  <a:lnTo>
                    <a:pt x="6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9" y="8"/>
                  </a:lnTo>
                  <a:lnTo>
                    <a:pt x="23" y="8"/>
                  </a:lnTo>
                  <a:lnTo>
                    <a:pt x="27" y="8"/>
                  </a:lnTo>
                  <a:lnTo>
                    <a:pt x="29" y="11"/>
                  </a:lnTo>
                  <a:lnTo>
                    <a:pt x="28" y="12"/>
                  </a:lnTo>
                  <a:lnTo>
                    <a:pt x="27" y="12"/>
                  </a:lnTo>
                  <a:lnTo>
                    <a:pt x="27" y="13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70" name="Freeform 418"/>
            <p:cNvSpPr>
              <a:spLocks/>
            </p:cNvSpPr>
            <p:nvPr/>
          </p:nvSpPr>
          <p:spPr bwMode="auto">
            <a:xfrm>
              <a:off x="2320" y="3031"/>
              <a:ext cx="68" cy="21"/>
            </a:xfrm>
            <a:custGeom>
              <a:avLst/>
              <a:gdLst>
                <a:gd name="T0" fmla="*/ 56 w 136"/>
                <a:gd name="T1" fmla="*/ 6 h 41"/>
                <a:gd name="T2" fmla="*/ 56 w 136"/>
                <a:gd name="T3" fmla="*/ 5 h 41"/>
                <a:gd name="T4" fmla="*/ 55 w 136"/>
                <a:gd name="T5" fmla="*/ 7 h 41"/>
                <a:gd name="T6" fmla="*/ 54 w 136"/>
                <a:gd name="T7" fmla="*/ 8 h 41"/>
                <a:gd name="T8" fmla="*/ 52 w 136"/>
                <a:gd name="T9" fmla="*/ 9 h 41"/>
                <a:gd name="T10" fmla="*/ 50 w 136"/>
                <a:gd name="T11" fmla="*/ 9 h 41"/>
                <a:gd name="T12" fmla="*/ 48 w 136"/>
                <a:gd name="T13" fmla="*/ 9 h 41"/>
                <a:gd name="T14" fmla="*/ 46 w 136"/>
                <a:gd name="T15" fmla="*/ 9 h 41"/>
                <a:gd name="T16" fmla="*/ 44 w 136"/>
                <a:gd name="T17" fmla="*/ 9 h 41"/>
                <a:gd name="T18" fmla="*/ 42 w 136"/>
                <a:gd name="T19" fmla="*/ 10 h 41"/>
                <a:gd name="T20" fmla="*/ 41 w 136"/>
                <a:gd name="T21" fmla="*/ 10 h 41"/>
                <a:gd name="T22" fmla="*/ 40 w 136"/>
                <a:gd name="T23" fmla="*/ 12 h 41"/>
                <a:gd name="T24" fmla="*/ 37 w 136"/>
                <a:gd name="T25" fmla="*/ 9 h 41"/>
                <a:gd name="T26" fmla="*/ 33 w 136"/>
                <a:gd name="T27" fmla="*/ 11 h 41"/>
                <a:gd name="T28" fmla="*/ 30 w 136"/>
                <a:gd name="T29" fmla="*/ 13 h 41"/>
                <a:gd name="T30" fmla="*/ 25 w 136"/>
                <a:gd name="T31" fmla="*/ 13 h 41"/>
                <a:gd name="T32" fmla="*/ 22 w 136"/>
                <a:gd name="T33" fmla="*/ 14 h 41"/>
                <a:gd name="T34" fmla="*/ 17 w 136"/>
                <a:gd name="T35" fmla="*/ 14 h 41"/>
                <a:gd name="T36" fmla="*/ 14 w 136"/>
                <a:gd name="T37" fmla="*/ 15 h 41"/>
                <a:gd name="T38" fmla="*/ 10 w 136"/>
                <a:gd name="T39" fmla="*/ 15 h 41"/>
                <a:gd name="T40" fmla="*/ 6 w 136"/>
                <a:gd name="T41" fmla="*/ 17 h 41"/>
                <a:gd name="T42" fmla="*/ 3 w 136"/>
                <a:gd name="T43" fmla="*/ 18 h 41"/>
                <a:gd name="T44" fmla="*/ 0 w 136"/>
                <a:gd name="T45" fmla="*/ 21 h 41"/>
                <a:gd name="T46" fmla="*/ 45 w 136"/>
                <a:gd name="T47" fmla="*/ 15 h 41"/>
                <a:gd name="T48" fmla="*/ 47 w 136"/>
                <a:gd name="T49" fmla="*/ 15 h 41"/>
                <a:gd name="T50" fmla="*/ 50 w 136"/>
                <a:gd name="T51" fmla="*/ 13 h 41"/>
                <a:gd name="T52" fmla="*/ 53 w 136"/>
                <a:gd name="T53" fmla="*/ 12 h 41"/>
                <a:gd name="T54" fmla="*/ 56 w 136"/>
                <a:gd name="T55" fmla="*/ 11 h 41"/>
                <a:gd name="T56" fmla="*/ 58 w 136"/>
                <a:gd name="T57" fmla="*/ 9 h 41"/>
                <a:gd name="T58" fmla="*/ 61 w 136"/>
                <a:gd name="T59" fmla="*/ 8 h 41"/>
                <a:gd name="T60" fmla="*/ 63 w 136"/>
                <a:gd name="T61" fmla="*/ 7 h 41"/>
                <a:gd name="T62" fmla="*/ 65 w 136"/>
                <a:gd name="T63" fmla="*/ 7 h 41"/>
                <a:gd name="T64" fmla="*/ 67 w 136"/>
                <a:gd name="T65" fmla="*/ 7 h 41"/>
                <a:gd name="T66" fmla="*/ 68 w 136"/>
                <a:gd name="T67" fmla="*/ 8 h 41"/>
                <a:gd name="T68" fmla="*/ 65 w 136"/>
                <a:gd name="T69" fmla="*/ 0 h 41"/>
                <a:gd name="T70" fmla="*/ 56 w 136"/>
                <a:gd name="T71" fmla="*/ 6 h 41"/>
                <a:gd name="T72" fmla="*/ 56 w 136"/>
                <a:gd name="T73" fmla="*/ 6 h 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6" h="41">
                  <a:moveTo>
                    <a:pt x="112" y="11"/>
                  </a:moveTo>
                  <a:lnTo>
                    <a:pt x="112" y="9"/>
                  </a:lnTo>
                  <a:lnTo>
                    <a:pt x="110" y="14"/>
                  </a:lnTo>
                  <a:lnTo>
                    <a:pt x="107" y="16"/>
                  </a:lnTo>
                  <a:lnTo>
                    <a:pt x="104" y="18"/>
                  </a:lnTo>
                  <a:lnTo>
                    <a:pt x="100" y="18"/>
                  </a:lnTo>
                  <a:lnTo>
                    <a:pt x="96" y="18"/>
                  </a:lnTo>
                  <a:lnTo>
                    <a:pt x="91" y="18"/>
                  </a:lnTo>
                  <a:lnTo>
                    <a:pt x="88" y="18"/>
                  </a:lnTo>
                  <a:lnTo>
                    <a:pt x="84" y="19"/>
                  </a:lnTo>
                  <a:lnTo>
                    <a:pt x="81" y="20"/>
                  </a:lnTo>
                  <a:lnTo>
                    <a:pt x="80" y="24"/>
                  </a:lnTo>
                  <a:lnTo>
                    <a:pt x="74" y="18"/>
                  </a:lnTo>
                  <a:lnTo>
                    <a:pt x="66" y="21"/>
                  </a:lnTo>
                  <a:lnTo>
                    <a:pt x="59" y="25"/>
                  </a:lnTo>
                  <a:lnTo>
                    <a:pt x="50" y="26"/>
                  </a:lnTo>
                  <a:lnTo>
                    <a:pt x="43" y="28"/>
                  </a:lnTo>
                  <a:lnTo>
                    <a:pt x="34" y="28"/>
                  </a:lnTo>
                  <a:lnTo>
                    <a:pt x="27" y="29"/>
                  </a:lnTo>
                  <a:lnTo>
                    <a:pt x="19" y="30"/>
                  </a:lnTo>
                  <a:lnTo>
                    <a:pt x="12" y="33"/>
                  </a:lnTo>
                  <a:lnTo>
                    <a:pt x="6" y="36"/>
                  </a:lnTo>
                  <a:lnTo>
                    <a:pt x="0" y="41"/>
                  </a:lnTo>
                  <a:lnTo>
                    <a:pt x="89" y="30"/>
                  </a:lnTo>
                  <a:lnTo>
                    <a:pt x="94" y="29"/>
                  </a:lnTo>
                  <a:lnTo>
                    <a:pt x="100" y="26"/>
                  </a:lnTo>
                  <a:lnTo>
                    <a:pt x="106" y="24"/>
                  </a:lnTo>
                  <a:lnTo>
                    <a:pt x="111" y="21"/>
                  </a:lnTo>
                  <a:lnTo>
                    <a:pt x="116" y="18"/>
                  </a:lnTo>
                  <a:lnTo>
                    <a:pt x="121" y="15"/>
                  </a:lnTo>
                  <a:lnTo>
                    <a:pt x="126" y="13"/>
                  </a:lnTo>
                  <a:lnTo>
                    <a:pt x="130" y="13"/>
                  </a:lnTo>
                  <a:lnTo>
                    <a:pt x="133" y="13"/>
                  </a:lnTo>
                  <a:lnTo>
                    <a:pt x="136" y="15"/>
                  </a:lnTo>
                  <a:lnTo>
                    <a:pt x="130" y="0"/>
                  </a:lnTo>
                  <a:lnTo>
                    <a:pt x="112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71" name="Freeform 419"/>
            <p:cNvSpPr>
              <a:spLocks/>
            </p:cNvSpPr>
            <p:nvPr/>
          </p:nvSpPr>
          <p:spPr bwMode="auto">
            <a:xfrm>
              <a:off x="2799" y="3039"/>
              <a:ext cx="37" cy="13"/>
            </a:xfrm>
            <a:custGeom>
              <a:avLst/>
              <a:gdLst>
                <a:gd name="T0" fmla="*/ 13 w 75"/>
                <a:gd name="T1" fmla="*/ 9 h 27"/>
                <a:gd name="T2" fmla="*/ 2 w 75"/>
                <a:gd name="T3" fmla="*/ 0 h 27"/>
                <a:gd name="T4" fmla="*/ 0 w 75"/>
                <a:gd name="T5" fmla="*/ 2 h 27"/>
                <a:gd name="T6" fmla="*/ 3 w 75"/>
                <a:gd name="T7" fmla="*/ 4 h 27"/>
                <a:gd name="T8" fmla="*/ 7 w 75"/>
                <a:gd name="T9" fmla="*/ 6 h 27"/>
                <a:gd name="T10" fmla="*/ 11 w 75"/>
                <a:gd name="T11" fmla="*/ 8 h 27"/>
                <a:gd name="T12" fmla="*/ 15 w 75"/>
                <a:gd name="T13" fmla="*/ 10 h 27"/>
                <a:gd name="T14" fmla="*/ 20 w 75"/>
                <a:gd name="T15" fmla="*/ 11 h 27"/>
                <a:gd name="T16" fmla="*/ 24 w 75"/>
                <a:gd name="T17" fmla="*/ 12 h 27"/>
                <a:gd name="T18" fmla="*/ 28 w 75"/>
                <a:gd name="T19" fmla="*/ 13 h 27"/>
                <a:gd name="T20" fmla="*/ 31 w 75"/>
                <a:gd name="T21" fmla="*/ 13 h 27"/>
                <a:gd name="T22" fmla="*/ 35 w 75"/>
                <a:gd name="T23" fmla="*/ 13 h 27"/>
                <a:gd name="T24" fmla="*/ 37 w 75"/>
                <a:gd name="T25" fmla="*/ 13 h 27"/>
                <a:gd name="T26" fmla="*/ 35 w 75"/>
                <a:gd name="T27" fmla="*/ 12 h 27"/>
                <a:gd name="T28" fmla="*/ 31 w 75"/>
                <a:gd name="T29" fmla="*/ 12 h 27"/>
                <a:gd name="T30" fmla="*/ 29 w 75"/>
                <a:gd name="T31" fmla="*/ 10 h 27"/>
                <a:gd name="T32" fmla="*/ 27 w 75"/>
                <a:gd name="T33" fmla="*/ 9 h 27"/>
                <a:gd name="T34" fmla="*/ 24 w 75"/>
                <a:gd name="T35" fmla="*/ 8 h 27"/>
                <a:gd name="T36" fmla="*/ 22 w 75"/>
                <a:gd name="T37" fmla="*/ 7 h 27"/>
                <a:gd name="T38" fmla="*/ 19 w 75"/>
                <a:gd name="T39" fmla="*/ 7 h 27"/>
                <a:gd name="T40" fmla="*/ 17 w 75"/>
                <a:gd name="T41" fmla="*/ 7 h 27"/>
                <a:gd name="T42" fmla="*/ 15 w 75"/>
                <a:gd name="T43" fmla="*/ 7 h 27"/>
                <a:gd name="T44" fmla="*/ 13 w 75"/>
                <a:gd name="T45" fmla="*/ 9 h 27"/>
                <a:gd name="T46" fmla="*/ 13 w 75"/>
                <a:gd name="T47" fmla="*/ 9 h 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5" h="27">
                  <a:moveTo>
                    <a:pt x="26" y="18"/>
                  </a:moveTo>
                  <a:lnTo>
                    <a:pt x="5" y="0"/>
                  </a:lnTo>
                  <a:lnTo>
                    <a:pt x="0" y="5"/>
                  </a:lnTo>
                  <a:lnTo>
                    <a:pt x="6" y="9"/>
                  </a:lnTo>
                  <a:lnTo>
                    <a:pt x="14" y="13"/>
                  </a:lnTo>
                  <a:lnTo>
                    <a:pt x="23" y="16"/>
                  </a:lnTo>
                  <a:lnTo>
                    <a:pt x="31" y="20"/>
                  </a:lnTo>
                  <a:lnTo>
                    <a:pt x="40" y="22"/>
                  </a:lnTo>
                  <a:lnTo>
                    <a:pt x="49" y="25"/>
                  </a:lnTo>
                  <a:lnTo>
                    <a:pt x="57" y="26"/>
                  </a:lnTo>
                  <a:lnTo>
                    <a:pt x="63" y="27"/>
                  </a:lnTo>
                  <a:lnTo>
                    <a:pt x="70" y="27"/>
                  </a:lnTo>
                  <a:lnTo>
                    <a:pt x="75" y="26"/>
                  </a:lnTo>
                  <a:lnTo>
                    <a:pt x="70" y="25"/>
                  </a:lnTo>
                  <a:lnTo>
                    <a:pt x="63" y="24"/>
                  </a:lnTo>
                  <a:lnTo>
                    <a:pt x="59" y="21"/>
                  </a:lnTo>
                  <a:lnTo>
                    <a:pt x="54" y="19"/>
                  </a:lnTo>
                  <a:lnTo>
                    <a:pt x="49" y="16"/>
                  </a:lnTo>
                  <a:lnTo>
                    <a:pt x="44" y="15"/>
                  </a:lnTo>
                  <a:lnTo>
                    <a:pt x="39" y="14"/>
                  </a:lnTo>
                  <a:lnTo>
                    <a:pt x="34" y="14"/>
                  </a:lnTo>
                  <a:lnTo>
                    <a:pt x="30" y="15"/>
                  </a:lnTo>
                  <a:lnTo>
                    <a:pt x="2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72" name="Freeform 420"/>
            <p:cNvSpPr>
              <a:spLocks/>
            </p:cNvSpPr>
            <p:nvPr/>
          </p:nvSpPr>
          <p:spPr bwMode="auto">
            <a:xfrm>
              <a:off x="2363" y="3048"/>
              <a:ext cx="5" cy="4"/>
            </a:xfrm>
            <a:custGeom>
              <a:avLst/>
              <a:gdLst>
                <a:gd name="T0" fmla="*/ 5 w 10"/>
                <a:gd name="T1" fmla="*/ 4 h 6"/>
                <a:gd name="T2" fmla="*/ 5 w 10"/>
                <a:gd name="T3" fmla="*/ 0 h 6"/>
                <a:gd name="T4" fmla="*/ 0 w 10"/>
                <a:gd name="T5" fmla="*/ 4 h 6"/>
                <a:gd name="T6" fmla="*/ 5 w 10"/>
                <a:gd name="T7" fmla="*/ 4 h 6"/>
                <a:gd name="T8" fmla="*/ 5 w 10"/>
                <a:gd name="T9" fmla="*/ 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">
                  <a:moveTo>
                    <a:pt x="10" y="6"/>
                  </a:moveTo>
                  <a:lnTo>
                    <a:pt x="10" y="0"/>
                  </a:lnTo>
                  <a:lnTo>
                    <a:pt x="0" y="6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673" name="Freeform 421"/>
            <p:cNvSpPr>
              <a:spLocks/>
            </p:cNvSpPr>
            <p:nvPr/>
          </p:nvSpPr>
          <p:spPr bwMode="auto">
            <a:xfrm>
              <a:off x="2304" y="3050"/>
              <a:ext cx="6" cy="6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6 h 11"/>
                <a:gd name="T4" fmla="*/ 6 w 12"/>
                <a:gd name="T5" fmla="*/ 3 h 11"/>
                <a:gd name="T6" fmla="*/ 6 w 12"/>
                <a:gd name="T7" fmla="*/ 2 h 11"/>
                <a:gd name="T8" fmla="*/ 6 w 12"/>
                <a:gd name="T9" fmla="*/ 1 h 11"/>
                <a:gd name="T10" fmla="*/ 5 w 12"/>
                <a:gd name="T11" fmla="*/ 1 h 11"/>
                <a:gd name="T12" fmla="*/ 5 w 12"/>
                <a:gd name="T13" fmla="*/ 0 h 11"/>
                <a:gd name="T14" fmla="*/ 4 w 12"/>
                <a:gd name="T15" fmla="*/ 1 h 11"/>
                <a:gd name="T16" fmla="*/ 3 w 12"/>
                <a:gd name="T17" fmla="*/ 1 h 11"/>
                <a:gd name="T18" fmla="*/ 2 w 12"/>
                <a:gd name="T19" fmla="*/ 1 h 11"/>
                <a:gd name="T20" fmla="*/ 2 w 12"/>
                <a:gd name="T21" fmla="*/ 1 h 11"/>
                <a:gd name="T22" fmla="*/ 1 w 12"/>
                <a:gd name="T23" fmla="*/ 1 h 11"/>
                <a:gd name="T24" fmla="*/ 0 w 12"/>
                <a:gd name="T25" fmla="*/ 0 h 11"/>
                <a:gd name="T26" fmla="*/ 0 w 12"/>
                <a:gd name="T27" fmla="*/ 0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" h="11">
                  <a:moveTo>
                    <a:pt x="0" y="0"/>
                  </a:moveTo>
                  <a:lnTo>
                    <a:pt x="0" y="11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sp>
        <p:nvSpPr>
          <p:cNvPr id="945574" name="Rectangle 422"/>
          <p:cNvSpPr>
            <a:spLocks noChangeArrowheads="1"/>
          </p:cNvSpPr>
          <p:nvPr/>
        </p:nvSpPr>
        <p:spPr bwMode="auto">
          <a:xfrm>
            <a:off x="1676400" y="0"/>
            <a:ext cx="1295400" cy="4343400"/>
          </a:xfrm>
          <a:prstGeom prst="rect">
            <a:avLst/>
          </a:prstGeom>
          <a:gradFill rotWithShape="0">
            <a:gsLst>
              <a:gs pos="0">
                <a:srgbClr val="00FF00"/>
              </a:gs>
              <a:gs pos="100000">
                <a:srgbClr val="0080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>
              <a:spcBef>
                <a:spcPct val="0"/>
              </a:spcBef>
              <a:defRPr/>
            </a:pPr>
            <a:endParaRPr lang="en-US" sz="200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945575" name="Rectangle 423"/>
          <p:cNvSpPr>
            <a:spLocks noChangeArrowheads="1"/>
          </p:cNvSpPr>
          <p:nvPr/>
        </p:nvSpPr>
        <p:spPr bwMode="auto">
          <a:xfrm>
            <a:off x="2819400" y="0"/>
            <a:ext cx="1295400" cy="4343400"/>
          </a:xfrm>
          <a:prstGeom prst="rect">
            <a:avLst/>
          </a:prstGeom>
          <a:gradFill rotWithShape="0">
            <a:gsLst>
              <a:gs pos="0">
                <a:srgbClr val="00FF00"/>
              </a:gs>
              <a:gs pos="100000">
                <a:srgbClr val="0080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>
              <a:spcBef>
                <a:spcPct val="0"/>
              </a:spcBef>
              <a:defRPr/>
            </a:pPr>
            <a:endParaRPr lang="en-US" sz="200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945576" name="Rectangle 424"/>
          <p:cNvSpPr>
            <a:spLocks noChangeArrowheads="1"/>
          </p:cNvSpPr>
          <p:nvPr/>
        </p:nvSpPr>
        <p:spPr bwMode="auto">
          <a:xfrm>
            <a:off x="3962400" y="0"/>
            <a:ext cx="1295400" cy="4343400"/>
          </a:xfrm>
          <a:prstGeom prst="rect">
            <a:avLst/>
          </a:prstGeom>
          <a:gradFill rotWithShape="0">
            <a:gsLst>
              <a:gs pos="0">
                <a:srgbClr val="00FF00"/>
              </a:gs>
              <a:gs pos="100000">
                <a:srgbClr val="0080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>
              <a:spcBef>
                <a:spcPct val="0"/>
              </a:spcBef>
              <a:defRPr/>
            </a:pPr>
            <a:endParaRPr lang="en-US" sz="200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945577" name="Rectangle 425"/>
          <p:cNvSpPr>
            <a:spLocks noChangeArrowheads="1"/>
          </p:cNvSpPr>
          <p:nvPr/>
        </p:nvSpPr>
        <p:spPr bwMode="auto">
          <a:xfrm>
            <a:off x="7467600" y="0"/>
            <a:ext cx="1295400" cy="4343400"/>
          </a:xfrm>
          <a:prstGeom prst="rect">
            <a:avLst/>
          </a:prstGeom>
          <a:gradFill rotWithShape="0">
            <a:gsLst>
              <a:gs pos="0">
                <a:srgbClr val="00FF00"/>
              </a:gs>
              <a:gs pos="100000">
                <a:srgbClr val="0080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>
              <a:spcBef>
                <a:spcPct val="0"/>
              </a:spcBef>
              <a:defRPr/>
            </a:pPr>
            <a:endParaRPr lang="en-US" sz="200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945578" name="Rectangle 426"/>
          <p:cNvSpPr>
            <a:spLocks noChangeArrowheads="1"/>
          </p:cNvSpPr>
          <p:nvPr/>
        </p:nvSpPr>
        <p:spPr bwMode="auto">
          <a:xfrm>
            <a:off x="6400800" y="0"/>
            <a:ext cx="1066800" cy="4343400"/>
          </a:xfrm>
          <a:prstGeom prst="rect">
            <a:avLst/>
          </a:prstGeom>
          <a:gradFill rotWithShape="0">
            <a:gsLst>
              <a:gs pos="0">
                <a:srgbClr val="00FF00"/>
              </a:gs>
              <a:gs pos="100000">
                <a:srgbClr val="0080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>
              <a:spcBef>
                <a:spcPct val="0"/>
              </a:spcBef>
              <a:defRPr/>
            </a:pPr>
            <a:endParaRPr lang="en-US" sz="200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945579" name="Rectangle 427"/>
          <p:cNvSpPr>
            <a:spLocks noChangeArrowheads="1"/>
          </p:cNvSpPr>
          <p:nvPr/>
        </p:nvSpPr>
        <p:spPr bwMode="auto">
          <a:xfrm>
            <a:off x="5181600" y="0"/>
            <a:ext cx="1295400" cy="4343400"/>
          </a:xfrm>
          <a:prstGeom prst="rect">
            <a:avLst/>
          </a:prstGeom>
          <a:gradFill rotWithShape="0">
            <a:gsLst>
              <a:gs pos="0">
                <a:srgbClr val="00FF00"/>
              </a:gs>
              <a:gs pos="100000">
                <a:srgbClr val="0080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>
              <a:spcBef>
                <a:spcPct val="0"/>
              </a:spcBef>
              <a:defRPr/>
            </a:pPr>
            <a:endParaRPr lang="en-US" sz="200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945580" name="Text Box 428"/>
          <p:cNvSpPr txBox="1">
            <a:spLocks noChangeArrowheads="1"/>
          </p:cNvSpPr>
          <p:nvPr/>
        </p:nvSpPr>
        <p:spPr bwMode="auto">
          <a:xfrm>
            <a:off x="4648200" y="6248400"/>
            <a:ext cx="4419600" cy="52322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sz="2800" b="1">
                <a:solidFill>
                  <a:srgbClr val="FFFFFF"/>
                </a:solidFill>
                <a:latin typeface="Arial"/>
                <a:cs typeface="Arial"/>
              </a:rPr>
              <a:t>Matthew 22:27 (NIV)</a:t>
            </a:r>
            <a:endParaRPr lang="en-US" sz="2000">
              <a:solidFill>
                <a:srgbClr val="0000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32090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178" name="Rectangle 2"/>
          <p:cNvSpPr>
            <a:spLocks noChangeArrowheads="1"/>
          </p:cNvSpPr>
          <p:nvPr/>
        </p:nvSpPr>
        <p:spPr bwMode="auto">
          <a:xfrm>
            <a:off x="-38100" y="9525"/>
            <a:ext cx="9144000" cy="6858000"/>
          </a:xfrm>
          <a:prstGeom prst="rect">
            <a:avLst/>
          </a:prstGeom>
          <a:gradFill rotWithShape="0">
            <a:gsLst>
              <a:gs pos="0">
                <a:srgbClr val="00FF00"/>
              </a:gs>
              <a:gs pos="100000">
                <a:srgbClr val="008000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>
              <a:spcBef>
                <a:spcPct val="0"/>
              </a:spcBef>
              <a:defRPr/>
            </a:pPr>
            <a:endParaRPr lang="en-US" sz="2000">
              <a:solidFill>
                <a:srgbClr val="000000"/>
              </a:solidFill>
              <a:latin typeface="Arial"/>
              <a:cs typeface="Arial"/>
            </a:endParaRPr>
          </a:p>
        </p:txBody>
      </p:sp>
      <p:pic>
        <p:nvPicPr>
          <p:cNvPr id="16386" name="Picture 3" descr="M:\IMAGES\CELEBHOL\CELEBRTN\MARRIAGE\CCMPR003.WM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905000" y="546100"/>
            <a:ext cx="1016000" cy="3644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387" name="Group 4"/>
          <p:cNvGrpSpPr>
            <a:grpSpLocks/>
          </p:cNvGrpSpPr>
          <p:nvPr/>
        </p:nvGrpSpPr>
        <p:grpSpPr bwMode="auto">
          <a:xfrm>
            <a:off x="533400" y="533400"/>
            <a:ext cx="1249363" cy="3808413"/>
            <a:chOff x="1830" y="1009"/>
            <a:chExt cx="787" cy="2399"/>
          </a:xfrm>
        </p:grpSpPr>
        <p:sp>
          <p:nvSpPr>
            <p:cNvPr id="16691" name="Freeform 5"/>
            <p:cNvSpPr>
              <a:spLocks/>
            </p:cNvSpPr>
            <p:nvPr/>
          </p:nvSpPr>
          <p:spPr bwMode="auto">
            <a:xfrm>
              <a:off x="2184" y="1012"/>
              <a:ext cx="2" cy="2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1 w 3"/>
                <a:gd name="T9" fmla="*/ 0 h 2"/>
                <a:gd name="T10" fmla="*/ 1 w 3"/>
                <a:gd name="T11" fmla="*/ 0 h 2"/>
                <a:gd name="T12" fmla="*/ 1 w 3"/>
                <a:gd name="T13" fmla="*/ 0 h 2"/>
                <a:gd name="T14" fmla="*/ 1 w 3"/>
                <a:gd name="T15" fmla="*/ 1 h 2"/>
                <a:gd name="T16" fmla="*/ 1 w 3"/>
                <a:gd name="T17" fmla="*/ 1 h 2"/>
                <a:gd name="T18" fmla="*/ 0 w 3"/>
                <a:gd name="T19" fmla="*/ 1 h 2"/>
                <a:gd name="T20" fmla="*/ 0 w 3"/>
                <a:gd name="T21" fmla="*/ 1 h 2"/>
                <a:gd name="T22" fmla="*/ 0 w 3"/>
                <a:gd name="T23" fmla="*/ 1 h 2"/>
                <a:gd name="T24" fmla="*/ 1 w 3"/>
                <a:gd name="T25" fmla="*/ 2 h 2"/>
                <a:gd name="T26" fmla="*/ 2 w 3"/>
                <a:gd name="T27" fmla="*/ 0 h 2"/>
                <a:gd name="T28" fmla="*/ 2 w 3"/>
                <a:gd name="T29" fmla="*/ 0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92" name="Freeform 6"/>
            <p:cNvSpPr>
              <a:spLocks/>
            </p:cNvSpPr>
            <p:nvPr/>
          </p:nvSpPr>
          <p:spPr bwMode="auto">
            <a:xfrm>
              <a:off x="2186" y="1012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1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0 w 2"/>
                <a:gd name="T13" fmla="*/ 0 h 1"/>
                <a:gd name="T14" fmla="*/ 0 w 2"/>
                <a:gd name="T15" fmla="*/ 0 h 1"/>
                <a:gd name="T16" fmla="*/ 0 w 2"/>
                <a:gd name="T17" fmla="*/ 0 h 1"/>
                <a:gd name="T18" fmla="*/ 0 w 2"/>
                <a:gd name="T19" fmla="*/ 0 h 1"/>
                <a:gd name="T20" fmla="*/ 0 w 2"/>
                <a:gd name="T21" fmla="*/ 0 h 1"/>
                <a:gd name="T22" fmla="*/ 0 w 2"/>
                <a:gd name="T23" fmla="*/ 0 h 1"/>
                <a:gd name="T24" fmla="*/ 1 w 2"/>
                <a:gd name="T25" fmla="*/ 0 h 1"/>
                <a:gd name="T26" fmla="*/ 1 w 2"/>
                <a:gd name="T27" fmla="*/ 0 h 1"/>
                <a:gd name="T28" fmla="*/ 0 w 2"/>
                <a:gd name="T29" fmla="*/ 0 h 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93" name="Freeform 7"/>
            <p:cNvSpPr>
              <a:spLocks noEditPoints="1"/>
            </p:cNvSpPr>
            <p:nvPr/>
          </p:nvSpPr>
          <p:spPr bwMode="auto">
            <a:xfrm>
              <a:off x="1830" y="1009"/>
              <a:ext cx="770" cy="2342"/>
            </a:xfrm>
            <a:custGeom>
              <a:avLst/>
              <a:gdLst>
                <a:gd name="T0" fmla="*/ 768 w 1539"/>
                <a:gd name="T1" fmla="*/ 902 h 4682"/>
                <a:gd name="T2" fmla="*/ 613 w 1539"/>
                <a:gd name="T3" fmla="*/ 1007 h 4682"/>
                <a:gd name="T4" fmla="*/ 610 w 1539"/>
                <a:gd name="T5" fmla="*/ 597 h 4682"/>
                <a:gd name="T6" fmla="*/ 738 w 1539"/>
                <a:gd name="T7" fmla="*/ 586 h 4682"/>
                <a:gd name="T8" fmla="*/ 468 w 1539"/>
                <a:gd name="T9" fmla="*/ 278 h 4682"/>
                <a:gd name="T10" fmla="*/ 400 w 1539"/>
                <a:gd name="T11" fmla="*/ 15 h 4682"/>
                <a:gd name="T12" fmla="*/ 253 w 1539"/>
                <a:gd name="T13" fmla="*/ 57 h 4682"/>
                <a:gd name="T14" fmla="*/ 100 w 1539"/>
                <a:gd name="T15" fmla="*/ 409 h 4682"/>
                <a:gd name="T16" fmla="*/ 27 w 1539"/>
                <a:gd name="T17" fmla="*/ 909 h 4682"/>
                <a:gd name="T18" fmla="*/ 195 w 1539"/>
                <a:gd name="T19" fmla="*/ 2209 h 4682"/>
                <a:gd name="T20" fmla="*/ 194 w 1539"/>
                <a:gd name="T21" fmla="*/ 2335 h 4682"/>
                <a:gd name="T22" fmla="*/ 340 w 1539"/>
                <a:gd name="T23" fmla="*/ 2070 h 4682"/>
                <a:gd name="T24" fmla="*/ 624 w 1539"/>
                <a:gd name="T25" fmla="*/ 1345 h 4682"/>
                <a:gd name="T26" fmla="*/ 615 w 1539"/>
                <a:gd name="T27" fmla="*/ 1171 h 4682"/>
                <a:gd name="T28" fmla="*/ 474 w 1539"/>
                <a:gd name="T29" fmla="*/ 444 h 4682"/>
                <a:gd name="T30" fmla="*/ 466 w 1539"/>
                <a:gd name="T31" fmla="*/ 457 h 4682"/>
                <a:gd name="T32" fmla="*/ 448 w 1539"/>
                <a:gd name="T33" fmla="*/ 453 h 4682"/>
                <a:gd name="T34" fmla="*/ 434 w 1539"/>
                <a:gd name="T35" fmla="*/ 450 h 4682"/>
                <a:gd name="T36" fmla="*/ 471 w 1539"/>
                <a:gd name="T37" fmla="*/ 574 h 4682"/>
                <a:gd name="T38" fmla="*/ 496 w 1539"/>
                <a:gd name="T39" fmla="*/ 321 h 4682"/>
                <a:gd name="T40" fmla="*/ 459 w 1539"/>
                <a:gd name="T41" fmla="*/ 475 h 4682"/>
                <a:gd name="T42" fmla="*/ 434 w 1539"/>
                <a:gd name="T43" fmla="*/ 53 h 4682"/>
                <a:gd name="T44" fmla="*/ 428 w 1539"/>
                <a:gd name="T45" fmla="*/ 37 h 4682"/>
                <a:gd name="T46" fmla="*/ 443 w 1539"/>
                <a:gd name="T47" fmla="*/ 83 h 4682"/>
                <a:gd name="T48" fmla="*/ 404 w 1539"/>
                <a:gd name="T49" fmla="*/ 29 h 4682"/>
                <a:gd name="T50" fmla="*/ 264 w 1539"/>
                <a:gd name="T51" fmla="*/ 205 h 4682"/>
                <a:gd name="T52" fmla="*/ 330 w 1539"/>
                <a:gd name="T53" fmla="*/ 110 h 4682"/>
                <a:gd name="T54" fmla="*/ 387 w 1539"/>
                <a:gd name="T55" fmla="*/ 73 h 4682"/>
                <a:gd name="T56" fmla="*/ 413 w 1539"/>
                <a:gd name="T57" fmla="*/ 66 h 4682"/>
                <a:gd name="T58" fmla="*/ 442 w 1539"/>
                <a:gd name="T59" fmla="*/ 181 h 4682"/>
                <a:gd name="T60" fmla="*/ 458 w 1539"/>
                <a:gd name="T61" fmla="*/ 189 h 4682"/>
                <a:gd name="T62" fmla="*/ 449 w 1539"/>
                <a:gd name="T63" fmla="*/ 163 h 4682"/>
                <a:gd name="T64" fmla="*/ 453 w 1539"/>
                <a:gd name="T65" fmla="*/ 278 h 4682"/>
                <a:gd name="T66" fmla="*/ 440 w 1539"/>
                <a:gd name="T67" fmla="*/ 276 h 4682"/>
                <a:gd name="T68" fmla="*/ 349 w 1539"/>
                <a:gd name="T69" fmla="*/ 341 h 4682"/>
                <a:gd name="T70" fmla="*/ 334 w 1539"/>
                <a:gd name="T71" fmla="*/ 355 h 4682"/>
                <a:gd name="T72" fmla="*/ 325 w 1539"/>
                <a:gd name="T73" fmla="*/ 413 h 4682"/>
                <a:gd name="T74" fmla="*/ 385 w 1539"/>
                <a:gd name="T75" fmla="*/ 575 h 4682"/>
                <a:gd name="T76" fmla="*/ 312 w 1539"/>
                <a:gd name="T77" fmla="*/ 481 h 4682"/>
                <a:gd name="T78" fmla="*/ 324 w 1539"/>
                <a:gd name="T79" fmla="*/ 774 h 4682"/>
                <a:gd name="T80" fmla="*/ 168 w 1539"/>
                <a:gd name="T81" fmla="*/ 2313 h 4682"/>
                <a:gd name="T82" fmla="*/ 256 w 1539"/>
                <a:gd name="T83" fmla="*/ 2303 h 4682"/>
                <a:gd name="T84" fmla="*/ 83 w 1539"/>
                <a:gd name="T85" fmla="*/ 940 h 4682"/>
                <a:gd name="T86" fmla="*/ 105 w 1539"/>
                <a:gd name="T87" fmla="*/ 429 h 4682"/>
                <a:gd name="T88" fmla="*/ 242 w 1539"/>
                <a:gd name="T89" fmla="*/ 559 h 4682"/>
                <a:gd name="T90" fmla="*/ 224 w 1539"/>
                <a:gd name="T91" fmla="*/ 1209 h 4682"/>
                <a:gd name="T92" fmla="*/ 356 w 1539"/>
                <a:gd name="T93" fmla="*/ 1246 h 4682"/>
                <a:gd name="T94" fmla="*/ 342 w 1539"/>
                <a:gd name="T95" fmla="*/ 876 h 4682"/>
                <a:gd name="T96" fmla="*/ 433 w 1539"/>
                <a:gd name="T97" fmla="*/ 765 h 4682"/>
                <a:gd name="T98" fmla="*/ 547 w 1539"/>
                <a:gd name="T99" fmla="*/ 537 h 4682"/>
                <a:gd name="T100" fmla="*/ 491 w 1539"/>
                <a:gd name="T101" fmla="*/ 573 h 4682"/>
                <a:gd name="T102" fmla="*/ 492 w 1539"/>
                <a:gd name="T103" fmla="*/ 535 h 4682"/>
                <a:gd name="T104" fmla="*/ 596 w 1539"/>
                <a:gd name="T105" fmla="*/ 699 h 4682"/>
                <a:gd name="T106" fmla="*/ 535 w 1539"/>
                <a:gd name="T107" fmla="*/ 999 h 4682"/>
                <a:gd name="T108" fmla="*/ 566 w 1539"/>
                <a:gd name="T109" fmla="*/ 1283 h 4682"/>
                <a:gd name="T110" fmla="*/ 547 w 1539"/>
                <a:gd name="T111" fmla="*/ 544 h 4682"/>
                <a:gd name="T112" fmla="*/ 547 w 1539"/>
                <a:gd name="T113" fmla="*/ 545 h 4682"/>
                <a:gd name="T114" fmla="*/ 577 w 1539"/>
                <a:gd name="T115" fmla="*/ 985 h 4682"/>
                <a:gd name="T116" fmla="*/ 599 w 1539"/>
                <a:gd name="T117" fmla="*/ 1317 h 4682"/>
                <a:gd name="T118" fmla="*/ 693 w 1539"/>
                <a:gd name="T119" fmla="*/ 1226 h 4682"/>
                <a:gd name="T120" fmla="*/ 658 w 1539"/>
                <a:gd name="T121" fmla="*/ 1314 h 4682"/>
                <a:gd name="T122" fmla="*/ 621 w 1539"/>
                <a:gd name="T123" fmla="*/ 1275 h 4682"/>
                <a:gd name="T124" fmla="*/ 613 w 1539"/>
                <a:gd name="T125" fmla="*/ 1312 h 46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39" h="4682">
                  <a:moveTo>
                    <a:pt x="1274" y="2702"/>
                  </a:moveTo>
                  <a:lnTo>
                    <a:pt x="1280" y="2698"/>
                  </a:lnTo>
                  <a:lnTo>
                    <a:pt x="1286" y="2694"/>
                  </a:lnTo>
                  <a:lnTo>
                    <a:pt x="1293" y="2689"/>
                  </a:lnTo>
                  <a:lnTo>
                    <a:pt x="1300" y="2686"/>
                  </a:lnTo>
                  <a:lnTo>
                    <a:pt x="1307" y="2682"/>
                  </a:lnTo>
                  <a:lnTo>
                    <a:pt x="1315" y="2679"/>
                  </a:lnTo>
                  <a:lnTo>
                    <a:pt x="1322" y="2676"/>
                  </a:lnTo>
                  <a:lnTo>
                    <a:pt x="1329" y="2674"/>
                  </a:lnTo>
                  <a:lnTo>
                    <a:pt x="1336" y="2671"/>
                  </a:lnTo>
                  <a:lnTo>
                    <a:pt x="1343" y="2668"/>
                  </a:lnTo>
                  <a:lnTo>
                    <a:pt x="1368" y="2659"/>
                  </a:lnTo>
                  <a:lnTo>
                    <a:pt x="1383" y="2645"/>
                  </a:lnTo>
                  <a:lnTo>
                    <a:pt x="1393" y="2628"/>
                  </a:lnTo>
                  <a:lnTo>
                    <a:pt x="1398" y="2606"/>
                  </a:lnTo>
                  <a:lnTo>
                    <a:pt x="1398" y="2582"/>
                  </a:lnTo>
                  <a:lnTo>
                    <a:pt x="1396" y="2557"/>
                  </a:lnTo>
                  <a:lnTo>
                    <a:pt x="1395" y="2532"/>
                  </a:lnTo>
                  <a:lnTo>
                    <a:pt x="1393" y="2506"/>
                  </a:lnTo>
                  <a:lnTo>
                    <a:pt x="1393" y="2482"/>
                  </a:lnTo>
                  <a:lnTo>
                    <a:pt x="1399" y="2459"/>
                  </a:lnTo>
                  <a:lnTo>
                    <a:pt x="1405" y="2447"/>
                  </a:lnTo>
                  <a:lnTo>
                    <a:pt x="1395" y="2444"/>
                  </a:lnTo>
                  <a:lnTo>
                    <a:pt x="1395" y="2439"/>
                  </a:lnTo>
                  <a:lnTo>
                    <a:pt x="1396" y="2434"/>
                  </a:lnTo>
                  <a:lnTo>
                    <a:pt x="1398" y="2430"/>
                  </a:lnTo>
                  <a:lnTo>
                    <a:pt x="1399" y="2426"/>
                  </a:lnTo>
                  <a:lnTo>
                    <a:pt x="1402" y="2421"/>
                  </a:lnTo>
                  <a:lnTo>
                    <a:pt x="1403" y="2417"/>
                  </a:lnTo>
                  <a:lnTo>
                    <a:pt x="1406" y="2413"/>
                  </a:lnTo>
                  <a:lnTo>
                    <a:pt x="1408" y="2408"/>
                  </a:lnTo>
                  <a:lnTo>
                    <a:pt x="1411" y="2404"/>
                  </a:lnTo>
                  <a:lnTo>
                    <a:pt x="1412" y="2400"/>
                  </a:lnTo>
                  <a:lnTo>
                    <a:pt x="1419" y="2407"/>
                  </a:lnTo>
                  <a:lnTo>
                    <a:pt x="1421" y="2403"/>
                  </a:lnTo>
                  <a:lnTo>
                    <a:pt x="1423" y="2397"/>
                  </a:lnTo>
                  <a:lnTo>
                    <a:pt x="1426" y="2393"/>
                  </a:lnTo>
                  <a:lnTo>
                    <a:pt x="1429" y="2388"/>
                  </a:lnTo>
                  <a:lnTo>
                    <a:pt x="1432" y="2386"/>
                  </a:lnTo>
                  <a:lnTo>
                    <a:pt x="1435" y="2381"/>
                  </a:lnTo>
                  <a:lnTo>
                    <a:pt x="1439" y="2377"/>
                  </a:lnTo>
                  <a:lnTo>
                    <a:pt x="1443" y="2374"/>
                  </a:lnTo>
                  <a:lnTo>
                    <a:pt x="1448" y="2371"/>
                  </a:lnTo>
                  <a:lnTo>
                    <a:pt x="1454" y="2368"/>
                  </a:lnTo>
                  <a:lnTo>
                    <a:pt x="1471" y="2294"/>
                  </a:lnTo>
                  <a:lnTo>
                    <a:pt x="1486" y="2216"/>
                  </a:lnTo>
                  <a:lnTo>
                    <a:pt x="1501" y="2138"/>
                  </a:lnTo>
                  <a:lnTo>
                    <a:pt x="1512" y="2056"/>
                  </a:lnTo>
                  <a:lnTo>
                    <a:pt x="1522" y="1973"/>
                  </a:lnTo>
                  <a:lnTo>
                    <a:pt x="1529" y="1890"/>
                  </a:lnTo>
                  <a:lnTo>
                    <a:pt x="1535" y="1804"/>
                  </a:lnTo>
                  <a:lnTo>
                    <a:pt x="1538" y="1718"/>
                  </a:lnTo>
                  <a:lnTo>
                    <a:pt x="1539" y="1632"/>
                  </a:lnTo>
                  <a:lnTo>
                    <a:pt x="1538" y="1544"/>
                  </a:lnTo>
                  <a:lnTo>
                    <a:pt x="1512" y="1560"/>
                  </a:lnTo>
                  <a:lnTo>
                    <a:pt x="1512" y="1575"/>
                  </a:lnTo>
                  <a:lnTo>
                    <a:pt x="1511" y="1587"/>
                  </a:lnTo>
                  <a:lnTo>
                    <a:pt x="1511" y="1600"/>
                  </a:lnTo>
                  <a:lnTo>
                    <a:pt x="1511" y="1615"/>
                  </a:lnTo>
                  <a:lnTo>
                    <a:pt x="1509" y="1628"/>
                  </a:lnTo>
                  <a:lnTo>
                    <a:pt x="1509" y="1642"/>
                  </a:lnTo>
                  <a:lnTo>
                    <a:pt x="1508" y="1655"/>
                  </a:lnTo>
                  <a:lnTo>
                    <a:pt x="1508" y="1668"/>
                  </a:lnTo>
                  <a:lnTo>
                    <a:pt x="1507" y="1682"/>
                  </a:lnTo>
                  <a:lnTo>
                    <a:pt x="1505" y="1695"/>
                  </a:lnTo>
                  <a:lnTo>
                    <a:pt x="1504" y="1761"/>
                  </a:lnTo>
                  <a:lnTo>
                    <a:pt x="1501" y="1827"/>
                  </a:lnTo>
                  <a:lnTo>
                    <a:pt x="1496" y="1894"/>
                  </a:lnTo>
                  <a:lnTo>
                    <a:pt x="1489" y="1960"/>
                  </a:lnTo>
                  <a:lnTo>
                    <a:pt x="1482" y="2026"/>
                  </a:lnTo>
                  <a:lnTo>
                    <a:pt x="1474" y="2092"/>
                  </a:lnTo>
                  <a:lnTo>
                    <a:pt x="1462" y="2156"/>
                  </a:lnTo>
                  <a:lnTo>
                    <a:pt x="1452" y="2222"/>
                  </a:lnTo>
                  <a:lnTo>
                    <a:pt x="1441" y="2287"/>
                  </a:lnTo>
                  <a:lnTo>
                    <a:pt x="1429" y="2351"/>
                  </a:lnTo>
                  <a:lnTo>
                    <a:pt x="1411" y="2343"/>
                  </a:lnTo>
                  <a:lnTo>
                    <a:pt x="1391" y="2337"/>
                  </a:lnTo>
                  <a:lnTo>
                    <a:pt x="1370" y="2333"/>
                  </a:lnTo>
                  <a:lnTo>
                    <a:pt x="1350" y="2328"/>
                  </a:lnTo>
                  <a:lnTo>
                    <a:pt x="1329" y="2325"/>
                  </a:lnTo>
                  <a:lnTo>
                    <a:pt x="1307" y="2322"/>
                  </a:lnTo>
                  <a:lnTo>
                    <a:pt x="1287" y="2320"/>
                  </a:lnTo>
                  <a:lnTo>
                    <a:pt x="1267" y="2317"/>
                  </a:lnTo>
                  <a:lnTo>
                    <a:pt x="1249" y="2314"/>
                  </a:lnTo>
                  <a:lnTo>
                    <a:pt x="1230" y="2310"/>
                  </a:lnTo>
                  <a:lnTo>
                    <a:pt x="1233" y="2251"/>
                  </a:lnTo>
                  <a:lnTo>
                    <a:pt x="1236" y="2192"/>
                  </a:lnTo>
                  <a:lnTo>
                    <a:pt x="1239" y="2132"/>
                  </a:lnTo>
                  <a:lnTo>
                    <a:pt x="1243" y="2073"/>
                  </a:lnTo>
                  <a:lnTo>
                    <a:pt x="1246" y="2013"/>
                  </a:lnTo>
                  <a:lnTo>
                    <a:pt x="1249" y="1954"/>
                  </a:lnTo>
                  <a:lnTo>
                    <a:pt x="1252" y="1894"/>
                  </a:lnTo>
                  <a:lnTo>
                    <a:pt x="1253" y="1835"/>
                  </a:lnTo>
                  <a:lnTo>
                    <a:pt x="1254" y="1777"/>
                  </a:lnTo>
                  <a:lnTo>
                    <a:pt x="1254" y="1716"/>
                  </a:lnTo>
                  <a:lnTo>
                    <a:pt x="1233" y="1729"/>
                  </a:lnTo>
                  <a:lnTo>
                    <a:pt x="1233" y="1777"/>
                  </a:lnTo>
                  <a:lnTo>
                    <a:pt x="1233" y="1824"/>
                  </a:lnTo>
                  <a:lnTo>
                    <a:pt x="1233" y="1871"/>
                  </a:lnTo>
                  <a:lnTo>
                    <a:pt x="1230" y="1918"/>
                  </a:lnTo>
                  <a:lnTo>
                    <a:pt x="1229" y="1966"/>
                  </a:lnTo>
                  <a:lnTo>
                    <a:pt x="1226" y="2013"/>
                  </a:lnTo>
                  <a:lnTo>
                    <a:pt x="1223" y="2060"/>
                  </a:lnTo>
                  <a:lnTo>
                    <a:pt x="1219" y="2108"/>
                  </a:lnTo>
                  <a:lnTo>
                    <a:pt x="1214" y="2155"/>
                  </a:lnTo>
                  <a:lnTo>
                    <a:pt x="1210" y="2204"/>
                  </a:lnTo>
                  <a:lnTo>
                    <a:pt x="1213" y="2159"/>
                  </a:lnTo>
                  <a:lnTo>
                    <a:pt x="1211" y="2115"/>
                  </a:lnTo>
                  <a:lnTo>
                    <a:pt x="1207" y="2069"/>
                  </a:lnTo>
                  <a:lnTo>
                    <a:pt x="1203" y="2022"/>
                  </a:lnTo>
                  <a:lnTo>
                    <a:pt x="1197" y="1976"/>
                  </a:lnTo>
                  <a:lnTo>
                    <a:pt x="1191" y="1928"/>
                  </a:lnTo>
                  <a:lnTo>
                    <a:pt x="1187" y="1881"/>
                  </a:lnTo>
                  <a:lnTo>
                    <a:pt x="1187" y="1834"/>
                  </a:lnTo>
                  <a:lnTo>
                    <a:pt x="1189" y="1787"/>
                  </a:lnTo>
                  <a:lnTo>
                    <a:pt x="1196" y="1739"/>
                  </a:lnTo>
                  <a:lnTo>
                    <a:pt x="1199" y="1739"/>
                  </a:lnTo>
                  <a:lnTo>
                    <a:pt x="1223" y="1575"/>
                  </a:lnTo>
                  <a:lnTo>
                    <a:pt x="1224" y="1590"/>
                  </a:lnTo>
                  <a:lnTo>
                    <a:pt x="1226" y="1606"/>
                  </a:lnTo>
                  <a:lnTo>
                    <a:pt x="1227" y="1622"/>
                  </a:lnTo>
                  <a:lnTo>
                    <a:pt x="1229" y="1636"/>
                  </a:lnTo>
                  <a:lnTo>
                    <a:pt x="1229" y="1652"/>
                  </a:lnTo>
                  <a:lnTo>
                    <a:pt x="1230" y="1668"/>
                  </a:lnTo>
                  <a:lnTo>
                    <a:pt x="1232" y="1683"/>
                  </a:lnTo>
                  <a:lnTo>
                    <a:pt x="1232" y="1699"/>
                  </a:lnTo>
                  <a:lnTo>
                    <a:pt x="1232" y="1714"/>
                  </a:lnTo>
                  <a:lnTo>
                    <a:pt x="1233" y="1729"/>
                  </a:lnTo>
                  <a:lnTo>
                    <a:pt x="1254" y="1716"/>
                  </a:lnTo>
                  <a:lnTo>
                    <a:pt x="1254" y="1679"/>
                  </a:lnTo>
                  <a:lnTo>
                    <a:pt x="1253" y="1640"/>
                  </a:lnTo>
                  <a:lnTo>
                    <a:pt x="1252" y="1603"/>
                  </a:lnTo>
                  <a:lnTo>
                    <a:pt x="1250" y="1566"/>
                  </a:lnTo>
                  <a:lnTo>
                    <a:pt x="1249" y="1527"/>
                  </a:lnTo>
                  <a:lnTo>
                    <a:pt x="1246" y="1490"/>
                  </a:lnTo>
                  <a:lnTo>
                    <a:pt x="1242" y="1453"/>
                  </a:lnTo>
                  <a:lnTo>
                    <a:pt x="1237" y="1416"/>
                  </a:lnTo>
                  <a:lnTo>
                    <a:pt x="1233" y="1378"/>
                  </a:lnTo>
                  <a:lnTo>
                    <a:pt x="1227" y="1341"/>
                  </a:lnTo>
                  <a:lnTo>
                    <a:pt x="1226" y="1332"/>
                  </a:lnTo>
                  <a:lnTo>
                    <a:pt x="1226" y="1322"/>
                  </a:lnTo>
                  <a:lnTo>
                    <a:pt x="1224" y="1312"/>
                  </a:lnTo>
                  <a:lnTo>
                    <a:pt x="1223" y="1304"/>
                  </a:lnTo>
                  <a:lnTo>
                    <a:pt x="1222" y="1294"/>
                  </a:lnTo>
                  <a:lnTo>
                    <a:pt x="1220" y="1284"/>
                  </a:lnTo>
                  <a:lnTo>
                    <a:pt x="1220" y="1274"/>
                  </a:lnTo>
                  <a:lnTo>
                    <a:pt x="1220" y="1264"/>
                  </a:lnTo>
                  <a:lnTo>
                    <a:pt x="1220" y="1254"/>
                  </a:lnTo>
                  <a:lnTo>
                    <a:pt x="1223" y="1244"/>
                  </a:lnTo>
                  <a:lnTo>
                    <a:pt x="1220" y="1231"/>
                  </a:lnTo>
                  <a:lnTo>
                    <a:pt x="1220" y="1218"/>
                  </a:lnTo>
                  <a:lnTo>
                    <a:pt x="1220" y="1205"/>
                  </a:lnTo>
                  <a:lnTo>
                    <a:pt x="1220" y="1193"/>
                  </a:lnTo>
                  <a:lnTo>
                    <a:pt x="1222" y="1181"/>
                  </a:lnTo>
                  <a:lnTo>
                    <a:pt x="1224" y="1169"/>
                  </a:lnTo>
                  <a:lnTo>
                    <a:pt x="1226" y="1156"/>
                  </a:lnTo>
                  <a:lnTo>
                    <a:pt x="1229" y="1145"/>
                  </a:lnTo>
                  <a:lnTo>
                    <a:pt x="1232" y="1132"/>
                  </a:lnTo>
                  <a:lnTo>
                    <a:pt x="1233" y="1117"/>
                  </a:lnTo>
                  <a:lnTo>
                    <a:pt x="1239" y="1082"/>
                  </a:lnTo>
                  <a:lnTo>
                    <a:pt x="1246" y="1047"/>
                  </a:lnTo>
                  <a:lnTo>
                    <a:pt x="1253" y="1013"/>
                  </a:lnTo>
                  <a:lnTo>
                    <a:pt x="1263" y="978"/>
                  </a:lnTo>
                  <a:lnTo>
                    <a:pt x="1273" y="946"/>
                  </a:lnTo>
                  <a:lnTo>
                    <a:pt x="1286" y="913"/>
                  </a:lnTo>
                  <a:lnTo>
                    <a:pt x="1300" y="881"/>
                  </a:lnTo>
                  <a:lnTo>
                    <a:pt x="1317" y="850"/>
                  </a:lnTo>
                  <a:lnTo>
                    <a:pt x="1336" y="819"/>
                  </a:lnTo>
                  <a:lnTo>
                    <a:pt x="1358" y="791"/>
                  </a:lnTo>
                  <a:lnTo>
                    <a:pt x="1359" y="792"/>
                  </a:lnTo>
                  <a:lnTo>
                    <a:pt x="1362" y="794"/>
                  </a:lnTo>
                  <a:lnTo>
                    <a:pt x="1363" y="794"/>
                  </a:lnTo>
                  <a:lnTo>
                    <a:pt x="1366" y="794"/>
                  </a:lnTo>
                  <a:lnTo>
                    <a:pt x="1369" y="794"/>
                  </a:lnTo>
                  <a:lnTo>
                    <a:pt x="1370" y="794"/>
                  </a:lnTo>
                  <a:lnTo>
                    <a:pt x="1373" y="794"/>
                  </a:lnTo>
                  <a:lnTo>
                    <a:pt x="1376" y="794"/>
                  </a:lnTo>
                  <a:lnTo>
                    <a:pt x="1379" y="794"/>
                  </a:lnTo>
                  <a:lnTo>
                    <a:pt x="1382" y="794"/>
                  </a:lnTo>
                  <a:lnTo>
                    <a:pt x="1382" y="784"/>
                  </a:lnTo>
                  <a:lnTo>
                    <a:pt x="1388" y="786"/>
                  </a:lnTo>
                  <a:lnTo>
                    <a:pt x="1393" y="789"/>
                  </a:lnTo>
                  <a:lnTo>
                    <a:pt x="1398" y="794"/>
                  </a:lnTo>
                  <a:lnTo>
                    <a:pt x="1401" y="799"/>
                  </a:lnTo>
                  <a:lnTo>
                    <a:pt x="1402" y="807"/>
                  </a:lnTo>
                  <a:lnTo>
                    <a:pt x="1403" y="812"/>
                  </a:lnTo>
                  <a:lnTo>
                    <a:pt x="1405" y="819"/>
                  </a:lnTo>
                  <a:lnTo>
                    <a:pt x="1408" y="825"/>
                  </a:lnTo>
                  <a:lnTo>
                    <a:pt x="1409" y="832"/>
                  </a:lnTo>
                  <a:lnTo>
                    <a:pt x="1412" y="838"/>
                  </a:lnTo>
                  <a:lnTo>
                    <a:pt x="1412" y="847"/>
                  </a:lnTo>
                  <a:lnTo>
                    <a:pt x="1412" y="855"/>
                  </a:lnTo>
                  <a:lnTo>
                    <a:pt x="1412" y="865"/>
                  </a:lnTo>
                  <a:lnTo>
                    <a:pt x="1412" y="874"/>
                  </a:lnTo>
                  <a:lnTo>
                    <a:pt x="1412" y="884"/>
                  </a:lnTo>
                  <a:lnTo>
                    <a:pt x="1412" y="893"/>
                  </a:lnTo>
                  <a:lnTo>
                    <a:pt x="1413" y="900"/>
                  </a:lnTo>
                  <a:lnTo>
                    <a:pt x="1416" y="908"/>
                  </a:lnTo>
                  <a:lnTo>
                    <a:pt x="1422" y="915"/>
                  </a:lnTo>
                  <a:lnTo>
                    <a:pt x="1429" y="921"/>
                  </a:lnTo>
                  <a:lnTo>
                    <a:pt x="1441" y="983"/>
                  </a:lnTo>
                  <a:lnTo>
                    <a:pt x="1454" y="1046"/>
                  </a:lnTo>
                  <a:lnTo>
                    <a:pt x="1465" y="1109"/>
                  </a:lnTo>
                  <a:lnTo>
                    <a:pt x="1475" y="1172"/>
                  </a:lnTo>
                  <a:lnTo>
                    <a:pt x="1485" y="1236"/>
                  </a:lnTo>
                  <a:lnTo>
                    <a:pt x="1495" y="1301"/>
                  </a:lnTo>
                  <a:lnTo>
                    <a:pt x="1502" y="1365"/>
                  </a:lnTo>
                  <a:lnTo>
                    <a:pt x="1508" y="1430"/>
                  </a:lnTo>
                  <a:lnTo>
                    <a:pt x="1511" y="1496"/>
                  </a:lnTo>
                  <a:lnTo>
                    <a:pt x="1512" y="1560"/>
                  </a:lnTo>
                  <a:lnTo>
                    <a:pt x="1538" y="1544"/>
                  </a:lnTo>
                  <a:lnTo>
                    <a:pt x="1538" y="1519"/>
                  </a:lnTo>
                  <a:lnTo>
                    <a:pt x="1537" y="1493"/>
                  </a:lnTo>
                  <a:lnTo>
                    <a:pt x="1535" y="1467"/>
                  </a:lnTo>
                  <a:lnTo>
                    <a:pt x="1534" y="1441"/>
                  </a:lnTo>
                  <a:lnTo>
                    <a:pt x="1532" y="1416"/>
                  </a:lnTo>
                  <a:lnTo>
                    <a:pt x="1531" y="1391"/>
                  </a:lnTo>
                  <a:lnTo>
                    <a:pt x="1529" y="1365"/>
                  </a:lnTo>
                  <a:lnTo>
                    <a:pt x="1527" y="1340"/>
                  </a:lnTo>
                  <a:lnTo>
                    <a:pt x="1525" y="1314"/>
                  </a:lnTo>
                  <a:lnTo>
                    <a:pt x="1522" y="1289"/>
                  </a:lnTo>
                  <a:lnTo>
                    <a:pt x="1511" y="1236"/>
                  </a:lnTo>
                  <a:lnTo>
                    <a:pt x="1504" y="1183"/>
                  </a:lnTo>
                  <a:lnTo>
                    <a:pt x="1496" y="1128"/>
                  </a:lnTo>
                  <a:lnTo>
                    <a:pt x="1491" y="1073"/>
                  </a:lnTo>
                  <a:lnTo>
                    <a:pt x="1485" y="1019"/>
                  </a:lnTo>
                  <a:lnTo>
                    <a:pt x="1475" y="966"/>
                  </a:lnTo>
                  <a:lnTo>
                    <a:pt x="1464" y="914"/>
                  </a:lnTo>
                  <a:lnTo>
                    <a:pt x="1446" y="865"/>
                  </a:lnTo>
                  <a:lnTo>
                    <a:pt x="1422" y="819"/>
                  </a:lnTo>
                  <a:lnTo>
                    <a:pt x="1392" y="776"/>
                  </a:lnTo>
                  <a:lnTo>
                    <a:pt x="1380" y="775"/>
                  </a:lnTo>
                  <a:lnTo>
                    <a:pt x="1369" y="772"/>
                  </a:lnTo>
                  <a:lnTo>
                    <a:pt x="1359" y="768"/>
                  </a:lnTo>
                  <a:lnTo>
                    <a:pt x="1349" y="764"/>
                  </a:lnTo>
                  <a:lnTo>
                    <a:pt x="1338" y="759"/>
                  </a:lnTo>
                  <a:lnTo>
                    <a:pt x="1327" y="755"/>
                  </a:lnTo>
                  <a:lnTo>
                    <a:pt x="1317" y="749"/>
                  </a:lnTo>
                  <a:lnTo>
                    <a:pt x="1309" y="744"/>
                  </a:lnTo>
                  <a:lnTo>
                    <a:pt x="1299" y="738"/>
                  </a:lnTo>
                  <a:lnTo>
                    <a:pt x="1289" y="732"/>
                  </a:lnTo>
                  <a:lnTo>
                    <a:pt x="1259" y="722"/>
                  </a:lnTo>
                  <a:lnTo>
                    <a:pt x="1229" y="711"/>
                  </a:lnTo>
                  <a:lnTo>
                    <a:pt x="1199" y="701"/>
                  </a:lnTo>
                  <a:lnTo>
                    <a:pt x="1169" y="690"/>
                  </a:lnTo>
                  <a:lnTo>
                    <a:pt x="1138" y="680"/>
                  </a:lnTo>
                  <a:lnTo>
                    <a:pt x="1108" y="670"/>
                  </a:lnTo>
                  <a:lnTo>
                    <a:pt x="1080" y="659"/>
                  </a:lnTo>
                  <a:lnTo>
                    <a:pt x="1050" y="648"/>
                  </a:lnTo>
                  <a:lnTo>
                    <a:pt x="1021" y="636"/>
                  </a:lnTo>
                  <a:lnTo>
                    <a:pt x="992" y="625"/>
                  </a:lnTo>
                  <a:lnTo>
                    <a:pt x="981" y="606"/>
                  </a:lnTo>
                  <a:lnTo>
                    <a:pt x="967" y="589"/>
                  </a:lnTo>
                  <a:lnTo>
                    <a:pt x="951" y="572"/>
                  </a:lnTo>
                  <a:lnTo>
                    <a:pt x="935" y="556"/>
                  </a:lnTo>
                  <a:lnTo>
                    <a:pt x="921" y="540"/>
                  </a:lnTo>
                  <a:lnTo>
                    <a:pt x="908" y="523"/>
                  </a:lnTo>
                  <a:lnTo>
                    <a:pt x="898" y="506"/>
                  </a:lnTo>
                  <a:lnTo>
                    <a:pt x="894" y="487"/>
                  </a:lnTo>
                  <a:lnTo>
                    <a:pt x="894" y="466"/>
                  </a:lnTo>
                  <a:lnTo>
                    <a:pt x="901" y="443"/>
                  </a:lnTo>
                  <a:lnTo>
                    <a:pt x="928" y="430"/>
                  </a:lnTo>
                  <a:lnTo>
                    <a:pt x="937" y="417"/>
                  </a:lnTo>
                  <a:lnTo>
                    <a:pt x="942" y="402"/>
                  </a:lnTo>
                  <a:lnTo>
                    <a:pt x="947" y="388"/>
                  </a:lnTo>
                  <a:lnTo>
                    <a:pt x="949" y="372"/>
                  </a:lnTo>
                  <a:lnTo>
                    <a:pt x="951" y="357"/>
                  </a:lnTo>
                  <a:lnTo>
                    <a:pt x="951" y="341"/>
                  </a:lnTo>
                  <a:lnTo>
                    <a:pt x="948" y="325"/>
                  </a:lnTo>
                  <a:lnTo>
                    <a:pt x="945" y="309"/>
                  </a:lnTo>
                  <a:lnTo>
                    <a:pt x="941" y="295"/>
                  </a:lnTo>
                  <a:lnTo>
                    <a:pt x="935" y="281"/>
                  </a:lnTo>
                  <a:lnTo>
                    <a:pt x="932" y="281"/>
                  </a:lnTo>
                  <a:lnTo>
                    <a:pt x="929" y="281"/>
                  </a:lnTo>
                  <a:lnTo>
                    <a:pt x="925" y="281"/>
                  </a:lnTo>
                  <a:lnTo>
                    <a:pt x="922" y="281"/>
                  </a:lnTo>
                  <a:lnTo>
                    <a:pt x="919" y="281"/>
                  </a:lnTo>
                  <a:lnTo>
                    <a:pt x="916" y="281"/>
                  </a:lnTo>
                  <a:lnTo>
                    <a:pt x="914" y="281"/>
                  </a:lnTo>
                  <a:lnTo>
                    <a:pt x="911" y="281"/>
                  </a:lnTo>
                  <a:lnTo>
                    <a:pt x="908" y="279"/>
                  </a:lnTo>
                  <a:lnTo>
                    <a:pt x="906" y="278"/>
                  </a:lnTo>
                  <a:lnTo>
                    <a:pt x="908" y="264"/>
                  </a:lnTo>
                  <a:lnTo>
                    <a:pt x="909" y="249"/>
                  </a:lnTo>
                  <a:lnTo>
                    <a:pt x="909" y="233"/>
                  </a:lnTo>
                  <a:lnTo>
                    <a:pt x="911" y="218"/>
                  </a:lnTo>
                  <a:lnTo>
                    <a:pt x="911" y="202"/>
                  </a:lnTo>
                  <a:lnTo>
                    <a:pt x="911" y="185"/>
                  </a:lnTo>
                  <a:lnTo>
                    <a:pt x="909" y="170"/>
                  </a:lnTo>
                  <a:lnTo>
                    <a:pt x="909" y="155"/>
                  </a:lnTo>
                  <a:lnTo>
                    <a:pt x="908" y="142"/>
                  </a:lnTo>
                  <a:lnTo>
                    <a:pt x="906" y="130"/>
                  </a:lnTo>
                  <a:lnTo>
                    <a:pt x="899" y="119"/>
                  </a:lnTo>
                  <a:lnTo>
                    <a:pt x="891" y="106"/>
                  </a:lnTo>
                  <a:lnTo>
                    <a:pt x="884" y="92"/>
                  </a:lnTo>
                  <a:lnTo>
                    <a:pt x="875" y="77"/>
                  </a:lnTo>
                  <a:lnTo>
                    <a:pt x="866" y="61"/>
                  </a:lnTo>
                  <a:lnTo>
                    <a:pt x="855" y="49"/>
                  </a:lnTo>
                  <a:lnTo>
                    <a:pt x="845" y="37"/>
                  </a:lnTo>
                  <a:lnTo>
                    <a:pt x="832" y="27"/>
                  </a:lnTo>
                  <a:lnTo>
                    <a:pt x="816" y="21"/>
                  </a:lnTo>
                  <a:lnTo>
                    <a:pt x="800" y="20"/>
                  </a:lnTo>
                  <a:lnTo>
                    <a:pt x="815" y="27"/>
                  </a:lnTo>
                  <a:lnTo>
                    <a:pt x="808" y="30"/>
                  </a:lnTo>
                  <a:lnTo>
                    <a:pt x="802" y="31"/>
                  </a:lnTo>
                  <a:lnTo>
                    <a:pt x="799" y="30"/>
                  </a:lnTo>
                  <a:lnTo>
                    <a:pt x="796" y="29"/>
                  </a:lnTo>
                  <a:lnTo>
                    <a:pt x="795" y="26"/>
                  </a:lnTo>
                  <a:lnTo>
                    <a:pt x="793" y="21"/>
                  </a:lnTo>
                  <a:lnTo>
                    <a:pt x="793" y="18"/>
                  </a:lnTo>
                  <a:lnTo>
                    <a:pt x="790" y="16"/>
                  </a:lnTo>
                  <a:lnTo>
                    <a:pt x="788" y="13"/>
                  </a:lnTo>
                  <a:lnTo>
                    <a:pt x="783" y="13"/>
                  </a:lnTo>
                  <a:lnTo>
                    <a:pt x="775" y="13"/>
                  </a:lnTo>
                  <a:lnTo>
                    <a:pt x="766" y="13"/>
                  </a:lnTo>
                  <a:lnTo>
                    <a:pt x="759" y="11"/>
                  </a:lnTo>
                  <a:lnTo>
                    <a:pt x="752" y="8"/>
                  </a:lnTo>
                  <a:lnTo>
                    <a:pt x="745" y="6"/>
                  </a:lnTo>
                  <a:lnTo>
                    <a:pt x="739" y="4"/>
                  </a:lnTo>
                  <a:lnTo>
                    <a:pt x="732" y="3"/>
                  </a:lnTo>
                  <a:lnTo>
                    <a:pt x="726" y="3"/>
                  </a:lnTo>
                  <a:lnTo>
                    <a:pt x="720" y="6"/>
                  </a:lnTo>
                  <a:lnTo>
                    <a:pt x="715" y="10"/>
                  </a:lnTo>
                  <a:lnTo>
                    <a:pt x="710" y="6"/>
                  </a:lnTo>
                  <a:lnTo>
                    <a:pt x="709" y="8"/>
                  </a:lnTo>
                  <a:lnTo>
                    <a:pt x="707" y="7"/>
                  </a:lnTo>
                  <a:lnTo>
                    <a:pt x="703" y="8"/>
                  </a:lnTo>
                  <a:lnTo>
                    <a:pt x="699" y="8"/>
                  </a:lnTo>
                  <a:lnTo>
                    <a:pt x="694" y="10"/>
                  </a:lnTo>
                  <a:lnTo>
                    <a:pt x="690" y="10"/>
                  </a:lnTo>
                  <a:lnTo>
                    <a:pt x="687" y="10"/>
                  </a:lnTo>
                  <a:lnTo>
                    <a:pt x="684" y="10"/>
                  </a:lnTo>
                  <a:lnTo>
                    <a:pt x="682" y="8"/>
                  </a:lnTo>
                  <a:lnTo>
                    <a:pt x="680" y="6"/>
                  </a:lnTo>
                  <a:lnTo>
                    <a:pt x="680" y="4"/>
                  </a:lnTo>
                  <a:lnTo>
                    <a:pt x="680" y="0"/>
                  </a:lnTo>
                  <a:lnTo>
                    <a:pt x="636" y="10"/>
                  </a:lnTo>
                  <a:lnTo>
                    <a:pt x="620" y="11"/>
                  </a:lnTo>
                  <a:lnTo>
                    <a:pt x="606" y="16"/>
                  </a:lnTo>
                  <a:lnTo>
                    <a:pt x="593" y="23"/>
                  </a:lnTo>
                  <a:lnTo>
                    <a:pt x="580" y="31"/>
                  </a:lnTo>
                  <a:lnTo>
                    <a:pt x="568" y="40"/>
                  </a:lnTo>
                  <a:lnTo>
                    <a:pt x="558" y="50"/>
                  </a:lnTo>
                  <a:lnTo>
                    <a:pt x="547" y="60"/>
                  </a:lnTo>
                  <a:lnTo>
                    <a:pt x="536" y="69"/>
                  </a:lnTo>
                  <a:lnTo>
                    <a:pt x="524" y="76"/>
                  </a:lnTo>
                  <a:lnTo>
                    <a:pt x="511" y="82"/>
                  </a:lnTo>
                  <a:lnTo>
                    <a:pt x="514" y="84"/>
                  </a:lnTo>
                  <a:lnTo>
                    <a:pt x="515" y="89"/>
                  </a:lnTo>
                  <a:lnTo>
                    <a:pt x="515" y="92"/>
                  </a:lnTo>
                  <a:lnTo>
                    <a:pt x="514" y="94"/>
                  </a:lnTo>
                  <a:lnTo>
                    <a:pt x="513" y="97"/>
                  </a:lnTo>
                  <a:lnTo>
                    <a:pt x="510" y="100"/>
                  </a:lnTo>
                  <a:lnTo>
                    <a:pt x="508" y="103"/>
                  </a:lnTo>
                  <a:lnTo>
                    <a:pt x="505" y="106"/>
                  </a:lnTo>
                  <a:lnTo>
                    <a:pt x="505" y="109"/>
                  </a:lnTo>
                  <a:lnTo>
                    <a:pt x="505" y="113"/>
                  </a:lnTo>
                  <a:lnTo>
                    <a:pt x="504" y="135"/>
                  </a:lnTo>
                  <a:lnTo>
                    <a:pt x="503" y="157"/>
                  </a:lnTo>
                  <a:lnTo>
                    <a:pt x="501" y="180"/>
                  </a:lnTo>
                  <a:lnTo>
                    <a:pt x="501" y="205"/>
                  </a:lnTo>
                  <a:lnTo>
                    <a:pt x="501" y="229"/>
                  </a:lnTo>
                  <a:lnTo>
                    <a:pt x="501" y="252"/>
                  </a:lnTo>
                  <a:lnTo>
                    <a:pt x="501" y="276"/>
                  </a:lnTo>
                  <a:lnTo>
                    <a:pt x="503" y="301"/>
                  </a:lnTo>
                  <a:lnTo>
                    <a:pt x="504" y="325"/>
                  </a:lnTo>
                  <a:lnTo>
                    <a:pt x="505" y="349"/>
                  </a:lnTo>
                  <a:lnTo>
                    <a:pt x="505" y="354"/>
                  </a:lnTo>
                  <a:lnTo>
                    <a:pt x="505" y="357"/>
                  </a:lnTo>
                  <a:lnTo>
                    <a:pt x="508" y="360"/>
                  </a:lnTo>
                  <a:lnTo>
                    <a:pt x="510" y="362"/>
                  </a:lnTo>
                  <a:lnTo>
                    <a:pt x="513" y="365"/>
                  </a:lnTo>
                  <a:lnTo>
                    <a:pt x="514" y="367"/>
                  </a:lnTo>
                  <a:lnTo>
                    <a:pt x="514" y="370"/>
                  </a:lnTo>
                  <a:lnTo>
                    <a:pt x="514" y="371"/>
                  </a:lnTo>
                  <a:lnTo>
                    <a:pt x="513" y="374"/>
                  </a:lnTo>
                  <a:lnTo>
                    <a:pt x="508" y="378"/>
                  </a:lnTo>
                  <a:lnTo>
                    <a:pt x="511" y="387"/>
                  </a:lnTo>
                  <a:lnTo>
                    <a:pt x="514" y="398"/>
                  </a:lnTo>
                  <a:lnTo>
                    <a:pt x="517" y="408"/>
                  </a:lnTo>
                  <a:lnTo>
                    <a:pt x="521" y="418"/>
                  </a:lnTo>
                  <a:lnTo>
                    <a:pt x="524" y="428"/>
                  </a:lnTo>
                  <a:lnTo>
                    <a:pt x="528" y="438"/>
                  </a:lnTo>
                  <a:lnTo>
                    <a:pt x="533" y="448"/>
                  </a:lnTo>
                  <a:lnTo>
                    <a:pt x="540" y="456"/>
                  </a:lnTo>
                  <a:lnTo>
                    <a:pt x="547" y="463"/>
                  </a:lnTo>
                  <a:lnTo>
                    <a:pt x="557" y="467"/>
                  </a:lnTo>
                  <a:lnTo>
                    <a:pt x="558" y="483"/>
                  </a:lnTo>
                  <a:lnTo>
                    <a:pt x="561" y="500"/>
                  </a:lnTo>
                  <a:lnTo>
                    <a:pt x="566" y="516"/>
                  </a:lnTo>
                  <a:lnTo>
                    <a:pt x="570" y="530"/>
                  </a:lnTo>
                  <a:lnTo>
                    <a:pt x="576" y="546"/>
                  </a:lnTo>
                  <a:lnTo>
                    <a:pt x="583" y="560"/>
                  </a:lnTo>
                  <a:lnTo>
                    <a:pt x="590" y="574"/>
                  </a:lnTo>
                  <a:lnTo>
                    <a:pt x="599" y="587"/>
                  </a:lnTo>
                  <a:lnTo>
                    <a:pt x="609" y="602"/>
                  </a:lnTo>
                  <a:lnTo>
                    <a:pt x="619" y="615"/>
                  </a:lnTo>
                  <a:lnTo>
                    <a:pt x="583" y="645"/>
                  </a:lnTo>
                  <a:lnTo>
                    <a:pt x="544" y="668"/>
                  </a:lnTo>
                  <a:lnTo>
                    <a:pt x="503" y="685"/>
                  </a:lnTo>
                  <a:lnTo>
                    <a:pt x="458" y="701"/>
                  </a:lnTo>
                  <a:lnTo>
                    <a:pt x="414" y="713"/>
                  </a:lnTo>
                  <a:lnTo>
                    <a:pt x="369" y="726"/>
                  </a:lnTo>
                  <a:lnTo>
                    <a:pt x="326" y="741"/>
                  </a:lnTo>
                  <a:lnTo>
                    <a:pt x="283" y="758"/>
                  </a:lnTo>
                  <a:lnTo>
                    <a:pt x="243" y="779"/>
                  </a:lnTo>
                  <a:lnTo>
                    <a:pt x="206" y="808"/>
                  </a:lnTo>
                  <a:lnTo>
                    <a:pt x="200" y="818"/>
                  </a:lnTo>
                  <a:lnTo>
                    <a:pt x="196" y="828"/>
                  </a:lnTo>
                  <a:lnTo>
                    <a:pt x="192" y="840"/>
                  </a:lnTo>
                  <a:lnTo>
                    <a:pt x="190" y="851"/>
                  </a:lnTo>
                  <a:lnTo>
                    <a:pt x="189" y="862"/>
                  </a:lnTo>
                  <a:lnTo>
                    <a:pt x="189" y="874"/>
                  </a:lnTo>
                  <a:lnTo>
                    <a:pt x="189" y="887"/>
                  </a:lnTo>
                  <a:lnTo>
                    <a:pt x="190" y="898"/>
                  </a:lnTo>
                  <a:lnTo>
                    <a:pt x="193" y="910"/>
                  </a:lnTo>
                  <a:lnTo>
                    <a:pt x="196" y="921"/>
                  </a:lnTo>
                  <a:lnTo>
                    <a:pt x="188" y="944"/>
                  </a:lnTo>
                  <a:lnTo>
                    <a:pt x="180" y="968"/>
                  </a:lnTo>
                  <a:lnTo>
                    <a:pt x="173" y="991"/>
                  </a:lnTo>
                  <a:lnTo>
                    <a:pt x="167" y="1016"/>
                  </a:lnTo>
                  <a:lnTo>
                    <a:pt x="162" y="1040"/>
                  </a:lnTo>
                  <a:lnTo>
                    <a:pt x="157" y="1064"/>
                  </a:lnTo>
                  <a:lnTo>
                    <a:pt x="153" y="1089"/>
                  </a:lnTo>
                  <a:lnTo>
                    <a:pt x="149" y="1113"/>
                  </a:lnTo>
                  <a:lnTo>
                    <a:pt x="146" y="1139"/>
                  </a:lnTo>
                  <a:lnTo>
                    <a:pt x="145" y="1165"/>
                  </a:lnTo>
                  <a:lnTo>
                    <a:pt x="142" y="1172"/>
                  </a:lnTo>
                  <a:lnTo>
                    <a:pt x="139" y="1179"/>
                  </a:lnTo>
                  <a:lnTo>
                    <a:pt x="137" y="1186"/>
                  </a:lnTo>
                  <a:lnTo>
                    <a:pt x="136" y="1193"/>
                  </a:lnTo>
                  <a:lnTo>
                    <a:pt x="135" y="1201"/>
                  </a:lnTo>
                  <a:lnTo>
                    <a:pt x="135" y="1206"/>
                  </a:lnTo>
                  <a:lnTo>
                    <a:pt x="133" y="1213"/>
                  </a:lnTo>
                  <a:lnTo>
                    <a:pt x="132" y="1219"/>
                  </a:lnTo>
                  <a:lnTo>
                    <a:pt x="132" y="1226"/>
                  </a:lnTo>
                  <a:lnTo>
                    <a:pt x="130" y="1234"/>
                  </a:lnTo>
                  <a:lnTo>
                    <a:pt x="120" y="1268"/>
                  </a:lnTo>
                  <a:lnTo>
                    <a:pt x="109" y="1305"/>
                  </a:lnTo>
                  <a:lnTo>
                    <a:pt x="99" y="1344"/>
                  </a:lnTo>
                  <a:lnTo>
                    <a:pt x="89" y="1385"/>
                  </a:lnTo>
                  <a:lnTo>
                    <a:pt x="79" y="1427"/>
                  </a:lnTo>
                  <a:lnTo>
                    <a:pt x="67" y="1470"/>
                  </a:lnTo>
                  <a:lnTo>
                    <a:pt x="54" y="1513"/>
                  </a:lnTo>
                  <a:lnTo>
                    <a:pt x="40" y="1554"/>
                  </a:lnTo>
                  <a:lnTo>
                    <a:pt x="24" y="1595"/>
                  </a:lnTo>
                  <a:lnTo>
                    <a:pt x="7" y="1633"/>
                  </a:lnTo>
                  <a:lnTo>
                    <a:pt x="1" y="1650"/>
                  </a:lnTo>
                  <a:lnTo>
                    <a:pt x="0" y="1666"/>
                  </a:lnTo>
                  <a:lnTo>
                    <a:pt x="1" y="1682"/>
                  </a:lnTo>
                  <a:lnTo>
                    <a:pt x="6" y="1696"/>
                  </a:lnTo>
                  <a:lnTo>
                    <a:pt x="11" y="1709"/>
                  </a:lnTo>
                  <a:lnTo>
                    <a:pt x="19" y="1724"/>
                  </a:lnTo>
                  <a:lnTo>
                    <a:pt x="26" y="1736"/>
                  </a:lnTo>
                  <a:lnTo>
                    <a:pt x="33" y="1749"/>
                  </a:lnTo>
                  <a:lnTo>
                    <a:pt x="41" y="1762"/>
                  </a:lnTo>
                  <a:lnTo>
                    <a:pt x="47" y="1777"/>
                  </a:lnTo>
                  <a:lnTo>
                    <a:pt x="50" y="1797"/>
                  </a:lnTo>
                  <a:lnTo>
                    <a:pt x="54" y="1818"/>
                  </a:lnTo>
                  <a:lnTo>
                    <a:pt x="59" y="1840"/>
                  </a:lnTo>
                  <a:lnTo>
                    <a:pt x="66" y="1861"/>
                  </a:lnTo>
                  <a:lnTo>
                    <a:pt x="73" y="1883"/>
                  </a:lnTo>
                  <a:lnTo>
                    <a:pt x="82" y="1904"/>
                  </a:lnTo>
                  <a:lnTo>
                    <a:pt x="89" y="1926"/>
                  </a:lnTo>
                  <a:lnTo>
                    <a:pt x="97" y="1947"/>
                  </a:lnTo>
                  <a:lnTo>
                    <a:pt x="106" y="1969"/>
                  </a:lnTo>
                  <a:lnTo>
                    <a:pt x="113" y="1990"/>
                  </a:lnTo>
                  <a:lnTo>
                    <a:pt x="117" y="2024"/>
                  </a:lnTo>
                  <a:lnTo>
                    <a:pt x="123" y="2060"/>
                  </a:lnTo>
                  <a:lnTo>
                    <a:pt x="130" y="2095"/>
                  </a:lnTo>
                  <a:lnTo>
                    <a:pt x="140" y="2130"/>
                  </a:lnTo>
                  <a:lnTo>
                    <a:pt x="150" y="2165"/>
                  </a:lnTo>
                  <a:lnTo>
                    <a:pt x="160" y="2198"/>
                  </a:lnTo>
                  <a:lnTo>
                    <a:pt x="172" y="2232"/>
                  </a:lnTo>
                  <a:lnTo>
                    <a:pt x="183" y="2265"/>
                  </a:lnTo>
                  <a:lnTo>
                    <a:pt x="195" y="2298"/>
                  </a:lnTo>
                  <a:lnTo>
                    <a:pt x="206" y="2331"/>
                  </a:lnTo>
                  <a:lnTo>
                    <a:pt x="216" y="2423"/>
                  </a:lnTo>
                  <a:lnTo>
                    <a:pt x="228" y="2514"/>
                  </a:lnTo>
                  <a:lnTo>
                    <a:pt x="238" y="2606"/>
                  </a:lnTo>
                  <a:lnTo>
                    <a:pt x="246" y="2698"/>
                  </a:lnTo>
                  <a:lnTo>
                    <a:pt x="255" y="2790"/>
                  </a:lnTo>
                  <a:lnTo>
                    <a:pt x="263" y="2881"/>
                  </a:lnTo>
                  <a:lnTo>
                    <a:pt x="269" y="2974"/>
                  </a:lnTo>
                  <a:lnTo>
                    <a:pt x="275" y="3069"/>
                  </a:lnTo>
                  <a:lnTo>
                    <a:pt x="279" y="3164"/>
                  </a:lnTo>
                  <a:lnTo>
                    <a:pt x="282" y="3260"/>
                  </a:lnTo>
                  <a:lnTo>
                    <a:pt x="283" y="3284"/>
                  </a:lnTo>
                  <a:lnTo>
                    <a:pt x="285" y="3308"/>
                  </a:lnTo>
                  <a:lnTo>
                    <a:pt x="285" y="3334"/>
                  </a:lnTo>
                  <a:lnTo>
                    <a:pt x="286" y="3358"/>
                  </a:lnTo>
                  <a:lnTo>
                    <a:pt x="288" y="3384"/>
                  </a:lnTo>
                  <a:lnTo>
                    <a:pt x="289" y="3409"/>
                  </a:lnTo>
                  <a:lnTo>
                    <a:pt x="292" y="3432"/>
                  </a:lnTo>
                  <a:lnTo>
                    <a:pt x="298" y="3456"/>
                  </a:lnTo>
                  <a:lnTo>
                    <a:pt x="304" y="3479"/>
                  </a:lnTo>
                  <a:lnTo>
                    <a:pt x="312" y="3500"/>
                  </a:lnTo>
                  <a:lnTo>
                    <a:pt x="306" y="3596"/>
                  </a:lnTo>
                  <a:lnTo>
                    <a:pt x="308" y="3689"/>
                  </a:lnTo>
                  <a:lnTo>
                    <a:pt x="312" y="3783"/>
                  </a:lnTo>
                  <a:lnTo>
                    <a:pt x="322" y="3874"/>
                  </a:lnTo>
                  <a:lnTo>
                    <a:pt x="334" y="3965"/>
                  </a:lnTo>
                  <a:lnTo>
                    <a:pt x="345" y="4055"/>
                  </a:lnTo>
                  <a:lnTo>
                    <a:pt x="358" y="4145"/>
                  </a:lnTo>
                  <a:lnTo>
                    <a:pt x="368" y="4234"/>
                  </a:lnTo>
                  <a:lnTo>
                    <a:pt x="375" y="4323"/>
                  </a:lnTo>
                  <a:lnTo>
                    <a:pt x="378" y="4412"/>
                  </a:lnTo>
                  <a:lnTo>
                    <a:pt x="382" y="4413"/>
                  </a:lnTo>
                  <a:lnTo>
                    <a:pt x="387" y="4414"/>
                  </a:lnTo>
                  <a:lnTo>
                    <a:pt x="389" y="4417"/>
                  </a:lnTo>
                  <a:lnTo>
                    <a:pt x="394" y="4420"/>
                  </a:lnTo>
                  <a:lnTo>
                    <a:pt x="398" y="4423"/>
                  </a:lnTo>
                  <a:lnTo>
                    <a:pt x="401" y="4426"/>
                  </a:lnTo>
                  <a:lnTo>
                    <a:pt x="402" y="4430"/>
                  </a:lnTo>
                  <a:lnTo>
                    <a:pt x="404" y="4433"/>
                  </a:lnTo>
                  <a:lnTo>
                    <a:pt x="404" y="4437"/>
                  </a:lnTo>
                  <a:lnTo>
                    <a:pt x="402" y="4442"/>
                  </a:lnTo>
                  <a:lnTo>
                    <a:pt x="395" y="4447"/>
                  </a:lnTo>
                  <a:lnTo>
                    <a:pt x="388" y="4455"/>
                  </a:lnTo>
                  <a:lnTo>
                    <a:pt x="382" y="4460"/>
                  </a:lnTo>
                  <a:lnTo>
                    <a:pt x="377" y="4467"/>
                  </a:lnTo>
                  <a:lnTo>
                    <a:pt x="371" y="4473"/>
                  </a:lnTo>
                  <a:lnTo>
                    <a:pt x="365" y="4480"/>
                  </a:lnTo>
                  <a:lnTo>
                    <a:pt x="361" y="4488"/>
                  </a:lnTo>
                  <a:lnTo>
                    <a:pt x="355" y="4495"/>
                  </a:lnTo>
                  <a:lnTo>
                    <a:pt x="349" y="4502"/>
                  </a:lnTo>
                  <a:lnTo>
                    <a:pt x="344" y="4510"/>
                  </a:lnTo>
                  <a:lnTo>
                    <a:pt x="344" y="4513"/>
                  </a:lnTo>
                  <a:lnTo>
                    <a:pt x="342" y="4516"/>
                  </a:lnTo>
                  <a:lnTo>
                    <a:pt x="339" y="4518"/>
                  </a:lnTo>
                  <a:lnTo>
                    <a:pt x="338" y="4518"/>
                  </a:lnTo>
                  <a:lnTo>
                    <a:pt x="335" y="4519"/>
                  </a:lnTo>
                  <a:lnTo>
                    <a:pt x="334" y="4519"/>
                  </a:lnTo>
                  <a:lnTo>
                    <a:pt x="332" y="4520"/>
                  </a:lnTo>
                  <a:lnTo>
                    <a:pt x="332" y="4522"/>
                  </a:lnTo>
                  <a:lnTo>
                    <a:pt x="334" y="4525"/>
                  </a:lnTo>
                  <a:lnTo>
                    <a:pt x="336" y="4528"/>
                  </a:lnTo>
                  <a:lnTo>
                    <a:pt x="326" y="4536"/>
                  </a:lnTo>
                  <a:lnTo>
                    <a:pt x="316" y="4546"/>
                  </a:lnTo>
                  <a:lnTo>
                    <a:pt x="308" y="4556"/>
                  </a:lnTo>
                  <a:lnTo>
                    <a:pt x="299" y="4566"/>
                  </a:lnTo>
                  <a:lnTo>
                    <a:pt x="291" y="4578"/>
                  </a:lnTo>
                  <a:lnTo>
                    <a:pt x="283" y="4591"/>
                  </a:lnTo>
                  <a:lnTo>
                    <a:pt x="278" y="4604"/>
                  </a:lnTo>
                  <a:lnTo>
                    <a:pt x="273" y="4616"/>
                  </a:lnTo>
                  <a:lnTo>
                    <a:pt x="271" y="4631"/>
                  </a:lnTo>
                  <a:lnTo>
                    <a:pt x="271" y="4645"/>
                  </a:lnTo>
                  <a:lnTo>
                    <a:pt x="272" y="4652"/>
                  </a:lnTo>
                  <a:lnTo>
                    <a:pt x="276" y="4659"/>
                  </a:lnTo>
                  <a:lnTo>
                    <a:pt x="281" y="4664"/>
                  </a:lnTo>
                  <a:lnTo>
                    <a:pt x="285" y="4668"/>
                  </a:lnTo>
                  <a:lnTo>
                    <a:pt x="291" y="4672"/>
                  </a:lnTo>
                  <a:lnTo>
                    <a:pt x="296" y="4674"/>
                  </a:lnTo>
                  <a:lnTo>
                    <a:pt x="302" y="4677"/>
                  </a:lnTo>
                  <a:lnTo>
                    <a:pt x="309" y="4678"/>
                  </a:lnTo>
                  <a:lnTo>
                    <a:pt x="315" y="4680"/>
                  </a:lnTo>
                  <a:lnTo>
                    <a:pt x="322" y="4682"/>
                  </a:lnTo>
                  <a:lnTo>
                    <a:pt x="338" y="4680"/>
                  </a:lnTo>
                  <a:lnTo>
                    <a:pt x="355" y="4675"/>
                  </a:lnTo>
                  <a:lnTo>
                    <a:pt x="371" y="4672"/>
                  </a:lnTo>
                  <a:lnTo>
                    <a:pt x="388" y="4669"/>
                  </a:lnTo>
                  <a:lnTo>
                    <a:pt x="405" y="4667"/>
                  </a:lnTo>
                  <a:lnTo>
                    <a:pt x="421" y="4664"/>
                  </a:lnTo>
                  <a:lnTo>
                    <a:pt x="437" y="4661"/>
                  </a:lnTo>
                  <a:lnTo>
                    <a:pt x="452" y="4658"/>
                  </a:lnTo>
                  <a:lnTo>
                    <a:pt x="468" y="4655"/>
                  </a:lnTo>
                  <a:lnTo>
                    <a:pt x="484" y="4652"/>
                  </a:lnTo>
                  <a:lnTo>
                    <a:pt x="497" y="4649"/>
                  </a:lnTo>
                  <a:lnTo>
                    <a:pt x="508" y="4644"/>
                  </a:lnTo>
                  <a:lnTo>
                    <a:pt x="518" y="4638"/>
                  </a:lnTo>
                  <a:lnTo>
                    <a:pt x="527" y="4629"/>
                  </a:lnTo>
                  <a:lnTo>
                    <a:pt x="534" y="4619"/>
                  </a:lnTo>
                  <a:lnTo>
                    <a:pt x="540" y="4609"/>
                  </a:lnTo>
                  <a:lnTo>
                    <a:pt x="546" y="4599"/>
                  </a:lnTo>
                  <a:lnTo>
                    <a:pt x="551" y="4588"/>
                  </a:lnTo>
                  <a:lnTo>
                    <a:pt x="557" y="4576"/>
                  </a:lnTo>
                  <a:lnTo>
                    <a:pt x="563" y="4566"/>
                  </a:lnTo>
                  <a:lnTo>
                    <a:pt x="564" y="4568"/>
                  </a:lnTo>
                  <a:lnTo>
                    <a:pt x="566" y="4569"/>
                  </a:lnTo>
                  <a:lnTo>
                    <a:pt x="567" y="4569"/>
                  </a:lnTo>
                  <a:lnTo>
                    <a:pt x="568" y="4571"/>
                  </a:lnTo>
                  <a:lnTo>
                    <a:pt x="568" y="4572"/>
                  </a:lnTo>
                  <a:lnTo>
                    <a:pt x="570" y="4572"/>
                  </a:lnTo>
                  <a:lnTo>
                    <a:pt x="570" y="4573"/>
                  </a:lnTo>
                  <a:lnTo>
                    <a:pt x="570" y="4575"/>
                  </a:lnTo>
                  <a:lnTo>
                    <a:pt x="570" y="4576"/>
                  </a:lnTo>
                  <a:lnTo>
                    <a:pt x="576" y="4575"/>
                  </a:lnTo>
                  <a:lnTo>
                    <a:pt x="581" y="4573"/>
                  </a:lnTo>
                  <a:lnTo>
                    <a:pt x="586" y="4571"/>
                  </a:lnTo>
                  <a:lnTo>
                    <a:pt x="591" y="4569"/>
                  </a:lnTo>
                  <a:lnTo>
                    <a:pt x="597" y="4566"/>
                  </a:lnTo>
                  <a:lnTo>
                    <a:pt x="603" y="4563"/>
                  </a:lnTo>
                  <a:lnTo>
                    <a:pt x="609" y="4559"/>
                  </a:lnTo>
                  <a:lnTo>
                    <a:pt x="614" y="4556"/>
                  </a:lnTo>
                  <a:lnTo>
                    <a:pt x="620" y="4553"/>
                  </a:lnTo>
                  <a:lnTo>
                    <a:pt x="626" y="4549"/>
                  </a:lnTo>
                  <a:lnTo>
                    <a:pt x="631" y="4533"/>
                  </a:lnTo>
                  <a:lnTo>
                    <a:pt x="634" y="4519"/>
                  </a:lnTo>
                  <a:lnTo>
                    <a:pt x="637" y="4505"/>
                  </a:lnTo>
                  <a:lnTo>
                    <a:pt x="640" y="4492"/>
                  </a:lnTo>
                  <a:lnTo>
                    <a:pt x="643" y="4477"/>
                  </a:lnTo>
                  <a:lnTo>
                    <a:pt x="644" y="4463"/>
                  </a:lnTo>
                  <a:lnTo>
                    <a:pt x="649" y="4450"/>
                  </a:lnTo>
                  <a:lnTo>
                    <a:pt x="653" y="4436"/>
                  </a:lnTo>
                  <a:lnTo>
                    <a:pt x="659" y="4420"/>
                  </a:lnTo>
                  <a:lnTo>
                    <a:pt x="666" y="4404"/>
                  </a:lnTo>
                  <a:lnTo>
                    <a:pt x="673" y="4350"/>
                  </a:lnTo>
                  <a:lnTo>
                    <a:pt x="677" y="4296"/>
                  </a:lnTo>
                  <a:lnTo>
                    <a:pt x="680" y="4242"/>
                  </a:lnTo>
                  <a:lnTo>
                    <a:pt x="680" y="4191"/>
                  </a:lnTo>
                  <a:lnTo>
                    <a:pt x="680" y="4138"/>
                  </a:lnTo>
                  <a:lnTo>
                    <a:pt x="679" y="4085"/>
                  </a:lnTo>
                  <a:lnTo>
                    <a:pt x="676" y="4030"/>
                  </a:lnTo>
                  <a:lnTo>
                    <a:pt x="676" y="3976"/>
                  </a:lnTo>
                  <a:lnTo>
                    <a:pt x="676" y="3919"/>
                  </a:lnTo>
                  <a:lnTo>
                    <a:pt x="677" y="3861"/>
                  </a:lnTo>
                  <a:lnTo>
                    <a:pt x="670" y="3834"/>
                  </a:lnTo>
                  <a:lnTo>
                    <a:pt x="666" y="3807"/>
                  </a:lnTo>
                  <a:lnTo>
                    <a:pt x="663" y="3778"/>
                  </a:lnTo>
                  <a:lnTo>
                    <a:pt x="662" y="3748"/>
                  </a:lnTo>
                  <a:lnTo>
                    <a:pt x="662" y="3720"/>
                  </a:lnTo>
                  <a:lnTo>
                    <a:pt x="663" y="3689"/>
                  </a:lnTo>
                  <a:lnTo>
                    <a:pt x="663" y="3661"/>
                  </a:lnTo>
                  <a:lnTo>
                    <a:pt x="662" y="3634"/>
                  </a:lnTo>
                  <a:lnTo>
                    <a:pt x="660" y="3606"/>
                  </a:lnTo>
                  <a:lnTo>
                    <a:pt x="656" y="3582"/>
                  </a:lnTo>
                  <a:lnTo>
                    <a:pt x="646" y="3543"/>
                  </a:lnTo>
                  <a:lnTo>
                    <a:pt x="640" y="3507"/>
                  </a:lnTo>
                  <a:lnTo>
                    <a:pt x="640" y="3472"/>
                  </a:lnTo>
                  <a:lnTo>
                    <a:pt x="641" y="3436"/>
                  </a:lnTo>
                  <a:lnTo>
                    <a:pt x="646" y="3400"/>
                  </a:lnTo>
                  <a:lnTo>
                    <a:pt x="650" y="3364"/>
                  </a:lnTo>
                  <a:lnTo>
                    <a:pt x="653" y="3327"/>
                  </a:lnTo>
                  <a:lnTo>
                    <a:pt x="653" y="3290"/>
                  </a:lnTo>
                  <a:lnTo>
                    <a:pt x="650" y="3250"/>
                  </a:lnTo>
                  <a:lnTo>
                    <a:pt x="643" y="3208"/>
                  </a:lnTo>
                  <a:lnTo>
                    <a:pt x="644" y="3161"/>
                  </a:lnTo>
                  <a:lnTo>
                    <a:pt x="649" y="3116"/>
                  </a:lnTo>
                  <a:lnTo>
                    <a:pt x="654" y="3072"/>
                  </a:lnTo>
                  <a:lnTo>
                    <a:pt x="660" y="3029"/>
                  </a:lnTo>
                  <a:lnTo>
                    <a:pt x="667" y="2987"/>
                  </a:lnTo>
                  <a:lnTo>
                    <a:pt x="673" y="2944"/>
                  </a:lnTo>
                  <a:lnTo>
                    <a:pt x="679" y="2901"/>
                  </a:lnTo>
                  <a:lnTo>
                    <a:pt x="683" y="2857"/>
                  </a:lnTo>
                  <a:lnTo>
                    <a:pt x="686" y="2811"/>
                  </a:lnTo>
                  <a:lnTo>
                    <a:pt x="687" y="2764"/>
                  </a:lnTo>
                  <a:lnTo>
                    <a:pt x="687" y="2748"/>
                  </a:lnTo>
                  <a:lnTo>
                    <a:pt x="687" y="2734"/>
                  </a:lnTo>
                  <a:lnTo>
                    <a:pt x="687" y="2719"/>
                  </a:lnTo>
                  <a:lnTo>
                    <a:pt x="686" y="2705"/>
                  </a:lnTo>
                  <a:lnTo>
                    <a:pt x="686" y="2691"/>
                  </a:lnTo>
                  <a:lnTo>
                    <a:pt x="686" y="2676"/>
                  </a:lnTo>
                  <a:lnTo>
                    <a:pt x="687" y="2664"/>
                  </a:lnTo>
                  <a:lnTo>
                    <a:pt x="690" y="2651"/>
                  </a:lnTo>
                  <a:lnTo>
                    <a:pt x="694" y="2638"/>
                  </a:lnTo>
                  <a:lnTo>
                    <a:pt x="700" y="2626"/>
                  </a:lnTo>
                  <a:lnTo>
                    <a:pt x="1210" y="2692"/>
                  </a:lnTo>
                  <a:lnTo>
                    <a:pt x="1217" y="2691"/>
                  </a:lnTo>
                  <a:lnTo>
                    <a:pt x="1226" y="2689"/>
                  </a:lnTo>
                  <a:lnTo>
                    <a:pt x="1233" y="2688"/>
                  </a:lnTo>
                  <a:lnTo>
                    <a:pt x="1240" y="2688"/>
                  </a:lnTo>
                  <a:lnTo>
                    <a:pt x="1247" y="2689"/>
                  </a:lnTo>
                  <a:lnTo>
                    <a:pt x="1254" y="2691"/>
                  </a:lnTo>
                  <a:lnTo>
                    <a:pt x="1260" y="2692"/>
                  </a:lnTo>
                  <a:lnTo>
                    <a:pt x="1266" y="2695"/>
                  </a:lnTo>
                  <a:lnTo>
                    <a:pt x="1270" y="2698"/>
                  </a:lnTo>
                  <a:lnTo>
                    <a:pt x="1274" y="2702"/>
                  </a:lnTo>
                  <a:close/>
                  <a:moveTo>
                    <a:pt x="1240" y="2317"/>
                  </a:moveTo>
                  <a:lnTo>
                    <a:pt x="1254" y="2317"/>
                  </a:lnTo>
                  <a:lnTo>
                    <a:pt x="1254" y="2321"/>
                  </a:lnTo>
                  <a:lnTo>
                    <a:pt x="1240" y="2321"/>
                  </a:lnTo>
                  <a:lnTo>
                    <a:pt x="1240" y="2317"/>
                  </a:lnTo>
                  <a:close/>
                  <a:moveTo>
                    <a:pt x="1240" y="2327"/>
                  </a:moveTo>
                  <a:lnTo>
                    <a:pt x="1412" y="2361"/>
                  </a:lnTo>
                  <a:lnTo>
                    <a:pt x="1413" y="2367"/>
                  </a:lnTo>
                  <a:lnTo>
                    <a:pt x="1413" y="2370"/>
                  </a:lnTo>
                  <a:lnTo>
                    <a:pt x="1412" y="2371"/>
                  </a:lnTo>
                  <a:lnTo>
                    <a:pt x="1411" y="2373"/>
                  </a:lnTo>
                  <a:lnTo>
                    <a:pt x="1409" y="2373"/>
                  </a:lnTo>
                  <a:lnTo>
                    <a:pt x="1406" y="2373"/>
                  </a:lnTo>
                  <a:lnTo>
                    <a:pt x="1403" y="2373"/>
                  </a:lnTo>
                  <a:lnTo>
                    <a:pt x="1402" y="2374"/>
                  </a:lnTo>
                  <a:lnTo>
                    <a:pt x="1401" y="2376"/>
                  </a:lnTo>
                  <a:lnTo>
                    <a:pt x="1399" y="2378"/>
                  </a:lnTo>
                  <a:lnTo>
                    <a:pt x="1389" y="2374"/>
                  </a:lnTo>
                  <a:lnTo>
                    <a:pt x="1379" y="2371"/>
                  </a:lnTo>
                  <a:lnTo>
                    <a:pt x="1369" y="2368"/>
                  </a:lnTo>
                  <a:lnTo>
                    <a:pt x="1358" y="2367"/>
                  </a:lnTo>
                  <a:lnTo>
                    <a:pt x="1346" y="2364"/>
                  </a:lnTo>
                  <a:lnTo>
                    <a:pt x="1335" y="2363"/>
                  </a:lnTo>
                  <a:lnTo>
                    <a:pt x="1323" y="2361"/>
                  </a:lnTo>
                  <a:lnTo>
                    <a:pt x="1312" y="2360"/>
                  </a:lnTo>
                  <a:lnTo>
                    <a:pt x="1302" y="2357"/>
                  </a:lnTo>
                  <a:lnTo>
                    <a:pt x="1292" y="2355"/>
                  </a:lnTo>
                  <a:lnTo>
                    <a:pt x="1286" y="2355"/>
                  </a:lnTo>
                  <a:lnTo>
                    <a:pt x="1279" y="2354"/>
                  </a:lnTo>
                  <a:lnTo>
                    <a:pt x="1273" y="2351"/>
                  </a:lnTo>
                  <a:lnTo>
                    <a:pt x="1266" y="2350"/>
                  </a:lnTo>
                  <a:lnTo>
                    <a:pt x="1259" y="2348"/>
                  </a:lnTo>
                  <a:lnTo>
                    <a:pt x="1253" y="2348"/>
                  </a:lnTo>
                  <a:lnTo>
                    <a:pt x="1246" y="2348"/>
                  </a:lnTo>
                  <a:lnTo>
                    <a:pt x="1242" y="2350"/>
                  </a:lnTo>
                  <a:lnTo>
                    <a:pt x="1236" y="2353"/>
                  </a:lnTo>
                  <a:lnTo>
                    <a:pt x="1233" y="2358"/>
                  </a:lnTo>
                  <a:lnTo>
                    <a:pt x="1233" y="2357"/>
                  </a:lnTo>
                  <a:lnTo>
                    <a:pt x="1233" y="2354"/>
                  </a:lnTo>
                  <a:lnTo>
                    <a:pt x="1232" y="2351"/>
                  </a:lnTo>
                  <a:lnTo>
                    <a:pt x="1230" y="2345"/>
                  </a:lnTo>
                  <a:lnTo>
                    <a:pt x="1230" y="2341"/>
                  </a:lnTo>
                  <a:lnTo>
                    <a:pt x="1230" y="2337"/>
                  </a:lnTo>
                  <a:lnTo>
                    <a:pt x="1230" y="2333"/>
                  </a:lnTo>
                  <a:lnTo>
                    <a:pt x="1232" y="2330"/>
                  </a:lnTo>
                  <a:lnTo>
                    <a:pt x="1236" y="2327"/>
                  </a:lnTo>
                  <a:lnTo>
                    <a:pt x="1240" y="2327"/>
                  </a:lnTo>
                  <a:close/>
                  <a:moveTo>
                    <a:pt x="1223" y="2376"/>
                  </a:moveTo>
                  <a:lnTo>
                    <a:pt x="1216" y="2390"/>
                  </a:lnTo>
                  <a:lnTo>
                    <a:pt x="1210" y="2304"/>
                  </a:lnTo>
                  <a:lnTo>
                    <a:pt x="1216" y="2311"/>
                  </a:lnTo>
                  <a:lnTo>
                    <a:pt x="1220" y="2318"/>
                  </a:lnTo>
                  <a:lnTo>
                    <a:pt x="1220" y="2325"/>
                  </a:lnTo>
                  <a:lnTo>
                    <a:pt x="1220" y="2331"/>
                  </a:lnTo>
                  <a:lnTo>
                    <a:pt x="1219" y="2338"/>
                  </a:lnTo>
                  <a:lnTo>
                    <a:pt x="1217" y="2344"/>
                  </a:lnTo>
                  <a:lnTo>
                    <a:pt x="1216" y="2351"/>
                  </a:lnTo>
                  <a:lnTo>
                    <a:pt x="1216" y="2358"/>
                  </a:lnTo>
                  <a:lnTo>
                    <a:pt x="1219" y="2367"/>
                  </a:lnTo>
                  <a:lnTo>
                    <a:pt x="1223" y="2376"/>
                  </a:lnTo>
                  <a:close/>
                  <a:moveTo>
                    <a:pt x="1210" y="1550"/>
                  </a:moveTo>
                  <a:lnTo>
                    <a:pt x="1206" y="1550"/>
                  </a:lnTo>
                  <a:lnTo>
                    <a:pt x="1206" y="1519"/>
                  </a:lnTo>
                  <a:lnTo>
                    <a:pt x="1210" y="1519"/>
                  </a:lnTo>
                  <a:lnTo>
                    <a:pt x="1210" y="1550"/>
                  </a:lnTo>
                  <a:close/>
                  <a:moveTo>
                    <a:pt x="1004" y="649"/>
                  </a:moveTo>
                  <a:lnTo>
                    <a:pt x="1004" y="672"/>
                  </a:lnTo>
                  <a:lnTo>
                    <a:pt x="1004" y="695"/>
                  </a:lnTo>
                  <a:lnTo>
                    <a:pt x="1004" y="718"/>
                  </a:lnTo>
                  <a:lnTo>
                    <a:pt x="1002" y="741"/>
                  </a:lnTo>
                  <a:lnTo>
                    <a:pt x="1001" y="765"/>
                  </a:lnTo>
                  <a:lnTo>
                    <a:pt x="998" y="789"/>
                  </a:lnTo>
                  <a:lnTo>
                    <a:pt x="995" y="812"/>
                  </a:lnTo>
                  <a:lnTo>
                    <a:pt x="992" y="837"/>
                  </a:lnTo>
                  <a:lnTo>
                    <a:pt x="990" y="860"/>
                  </a:lnTo>
                  <a:lnTo>
                    <a:pt x="987" y="882"/>
                  </a:lnTo>
                  <a:lnTo>
                    <a:pt x="981" y="880"/>
                  </a:lnTo>
                  <a:lnTo>
                    <a:pt x="975" y="878"/>
                  </a:lnTo>
                  <a:lnTo>
                    <a:pt x="971" y="877"/>
                  </a:lnTo>
                  <a:lnTo>
                    <a:pt x="967" y="877"/>
                  </a:lnTo>
                  <a:lnTo>
                    <a:pt x="964" y="878"/>
                  </a:lnTo>
                  <a:lnTo>
                    <a:pt x="961" y="880"/>
                  </a:lnTo>
                  <a:lnTo>
                    <a:pt x="957" y="881"/>
                  </a:lnTo>
                  <a:lnTo>
                    <a:pt x="954" y="882"/>
                  </a:lnTo>
                  <a:lnTo>
                    <a:pt x="949" y="885"/>
                  </a:lnTo>
                  <a:lnTo>
                    <a:pt x="945" y="887"/>
                  </a:lnTo>
                  <a:lnTo>
                    <a:pt x="948" y="887"/>
                  </a:lnTo>
                  <a:lnTo>
                    <a:pt x="952" y="888"/>
                  </a:lnTo>
                  <a:lnTo>
                    <a:pt x="955" y="890"/>
                  </a:lnTo>
                  <a:lnTo>
                    <a:pt x="958" y="893"/>
                  </a:lnTo>
                  <a:lnTo>
                    <a:pt x="961" y="894"/>
                  </a:lnTo>
                  <a:lnTo>
                    <a:pt x="964" y="895"/>
                  </a:lnTo>
                  <a:lnTo>
                    <a:pt x="968" y="897"/>
                  </a:lnTo>
                  <a:lnTo>
                    <a:pt x="971" y="898"/>
                  </a:lnTo>
                  <a:lnTo>
                    <a:pt x="975" y="898"/>
                  </a:lnTo>
                  <a:lnTo>
                    <a:pt x="979" y="897"/>
                  </a:lnTo>
                  <a:lnTo>
                    <a:pt x="981" y="900"/>
                  </a:lnTo>
                  <a:lnTo>
                    <a:pt x="982" y="904"/>
                  </a:lnTo>
                  <a:lnTo>
                    <a:pt x="982" y="907"/>
                  </a:lnTo>
                  <a:lnTo>
                    <a:pt x="982" y="911"/>
                  </a:lnTo>
                  <a:lnTo>
                    <a:pt x="981" y="914"/>
                  </a:lnTo>
                  <a:lnTo>
                    <a:pt x="979" y="917"/>
                  </a:lnTo>
                  <a:lnTo>
                    <a:pt x="978" y="921"/>
                  </a:lnTo>
                  <a:lnTo>
                    <a:pt x="977" y="924"/>
                  </a:lnTo>
                  <a:lnTo>
                    <a:pt x="975" y="928"/>
                  </a:lnTo>
                  <a:lnTo>
                    <a:pt x="975" y="931"/>
                  </a:lnTo>
                  <a:lnTo>
                    <a:pt x="972" y="931"/>
                  </a:lnTo>
                  <a:lnTo>
                    <a:pt x="968" y="931"/>
                  </a:lnTo>
                  <a:lnTo>
                    <a:pt x="965" y="930"/>
                  </a:lnTo>
                  <a:lnTo>
                    <a:pt x="961" y="928"/>
                  </a:lnTo>
                  <a:lnTo>
                    <a:pt x="958" y="925"/>
                  </a:lnTo>
                  <a:lnTo>
                    <a:pt x="955" y="924"/>
                  </a:lnTo>
                  <a:lnTo>
                    <a:pt x="952" y="924"/>
                  </a:lnTo>
                  <a:lnTo>
                    <a:pt x="949" y="925"/>
                  </a:lnTo>
                  <a:lnTo>
                    <a:pt x="948" y="928"/>
                  </a:lnTo>
                  <a:lnTo>
                    <a:pt x="948" y="934"/>
                  </a:lnTo>
                  <a:lnTo>
                    <a:pt x="944" y="933"/>
                  </a:lnTo>
                  <a:lnTo>
                    <a:pt x="942" y="930"/>
                  </a:lnTo>
                  <a:lnTo>
                    <a:pt x="941" y="927"/>
                  </a:lnTo>
                  <a:lnTo>
                    <a:pt x="941" y="923"/>
                  </a:lnTo>
                  <a:lnTo>
                    <a:pt x="941" y="918"/>
                  </a:lnTo>
                  <a:lnTo>
                    <a:pt x="941" y="914"/>
                  </a:lnTo>
                  <a:lnTo>
                    <a:pt x="941" y="910"/>
                  </a:lnTo>
                  <a:lnTo>
                    <a:pt x="939" y="908"/>
                  </a:lnTo>
                  <a:lnTo>
                    <a:pt x="937" y="908"/>
                  </a:lnTo>
                  <a:lnTo>
                    <a:pt x="931" y="911"/>
                  </a:lnTo>
                  <a:lnTo>
                    <a:pt x="931" y="913"/>
                  </a:lnTo>
                  <a:lnTo>
                    <a:pt x="931" y="914"/>
                  </a:lnTo>
                  <a:lnTo>
                    <a:pt x="931" y="915"/>
                  </a:lnTo>
                  <a:lnTo>
                    <a:pt x="931" y="917"/>
                  </a:lnTo>
                  <a:lnTo>
                    <a:pt x="931" y="915"/>
                  </a:lnTo>
                  <a:lnTo>
                    <a:pt x="931" y="914"/>
                  </a:lnTo>
                  <a:lnTo>
                    <a:pt x="931" y="911"/>
                  </a:lnTo>
                  <a:lnTo>
                    <a:pt x="931" y="910"/>
                  </a:lnTo>
                  <a:lnTo>
                    <a:pt x="929" y="908"/>
                  </a:lnTo>
                  <a:lnTo>
                    <a:pt x="929" y="907"/>
                  </a:lnTo>
                  <a:lnTo>
                    <a:pt x="928" y="907"/>
                  </a:lnTo>
                  <a:lnTo>
                    <a:pt x="926" y="908"/>
                  </a:lnTo>
                  <a:lnTo>
                    <a:pt x="925" y="910"/>
                  </a:lnTo>
                  <a:lnTo>
                    <a:pt x="924" y="910"/>
                  </a:lnTo>
                  <a:lnTo>
                    <a:pt x="922" y="911"/>
                  </a:lnTo>
                  <a:lnTo>
                    <a:pt x="922" y="913"/>
                  </a:lnTo>
                  <a:lnTo>
                    <a:pt x="921" y="914"/>
                  </a:lnTo>
                  <a:lnTo>
                    <a:pt x="921" y="915"/>
                  </a:lnTo>
                  <a:lnTo>
                    <a:pt x="919" y="917"/>
                  </a:lnTo>
                  <a:lnTo>
                    <a:pt x="919" y="918"/>
                  </a:lnTo>
                  <a:lnTo>
                    <a:pt x="921" y="921"/>
                  </a:lnTo>
                  <a:lnTo>
                    <a:pt x="914" y="914"/>
                  </a:lnTo>
                  <a:lnTo>
                    <a:pt x="914" y="915"/>
                  </a:lnTo>
                  <a:lnTo>
                    <a:pt x="912" y="915"/>
                  </a:lnTo>
                  <a:lnTo>
                    <a:pt x="912" y="917"/>
                  </a:lnTo>
                  <a:lnTo>
                    <a:pt x="911" y="917"/>
                  </a:lnTo>
                  <a:lnTo>
                    <a:pt x="909" y="917"/>
                  </a:lnTo>
                  <a:lnTo>
                    <a:pt x="908" y="917"/>
                  </a:lnTo>
                  <a:lnTo>
                    <a:pt x="906" y="917"/>
                  </a:lnTo>
                  <a:lnTo>
                    <a:pt x="905" y="917"/>
                  </a:lnTo>
                  <a:lnTo>
                    <a:pt x="904" y="917"/>
                  </a:lnTo>
                  <a:lnTo>
                    <a:pt x="905" y="917"/>
                  </a:lnTo>
                  <a:lnTo>
                    <a:pt x="906" y="917"/>
                  </a:lnTo>
                  <a:lnTo>
                    <a:pt x="908" y="915"/>
                  </a:lnTo>
                  <a:lnTo>
                    <a:pt x="909" y="915"/>
                  </a:lnTo>
                  <a:lnTo>
                    <a:pt x="909" y="914"/>
                  </a:lnTo>
                  <a:lnTo>
                    <a:pt x="911" y="913"/>
                  </a:lnTo>
                  <a:lnTo>
                    <a:pt x="912" y="913"/>
                  </a:lnTo>
                  <a:lnTo>
                    <a:pt x="912" y="911"/>
                  </a:lnTo>
                  <a:lnTo>
                    <a:pt x="914" y="911"/>
                  </a:lnTo>
                  <a:lnTo>
                    <a:pt x="894" y="907"/>
                  </a:lnTo>
                  <a:lnTo>
                    <a:pt x="895" y="905"/>
                  </a:lnTo>
                  <a:lnTo>
                    <a:pt x="895" y="903"/>
                  </a:lnTo>
                  <a:lnTo>
                    <a:pt x="896" y="901"/>
                  </a:lnTo>
                  <a:lnTo>
                    <a:pt x="896" y="900"/>
                  </a:lnTo>
                  <a:lnTo>
                    <a:pt x="896" y="897"/>
                  </a:lnTo>
                  <a:lnTo>
                    <a:pt x="896" y="895"/>
                  </a:lnTo>
                  <a:lnTo>
                    <a:pt x="896" y="893"/>
                  </a:lnTo>
                  <a:lnTo>
                    <a:pt x="896" y="891"/>
                  </a:lnTo>
                  <a:lnTo>
                    <a:pt x="896" y="888"/>
                  </a:lnTo>
                  <a:lnTo>
                    <a:pt x="896" y="887"/>
                  </a:lnTo>
                  <a:lnTo>
                    <a:pt x="901" y="888"/>
                  </a:lnTo>
                  <a:lnTo>
                    <a:pt x="904" y="890"/>
                  </a:lnTo>
                  <a:lnTo>
                    <a:pt x="908" y="890"/>
                  </a:lnTo>
                  <a:lnTo>
                    <a:pt x="911" y="890"/>
                  </a:lnTo>
                  <a:lnTo>
                    <a:pt x="914" y="890"/>
                  </a:lnTo>
                  <a:lnTo>
                    <a:pt x="918" y="890"/>
                  </a:lnTo>
                  <a:lnTo>
                    <a:pt x="921" y="888"/>
                  </a:lnTo>
                  <a:lnTo>
                    <a:pt x="924" y="888"/>
                  </a:lnTo>
                  <a:lnTo>
                    <a:pt x="928" y="887"/>
                  </a:lnTo>
                  <a:lnTo>
                    <a:pt x="931" y="887"/>
                  </a:lnTo>
                  <a:lnTo>
                    <a:pt x="931" y="880"/>
                  </a:lnTo>
                  <a:lnTo>
                    <a:pt x="934" y="881"/>
                  </a:lnTo>
                  <a:lnTo>
                    <a:pt x="937" y="882"/>
                  </a:lnTo>
                  <a:lnTo>
                    <a:pt x="939" y="882"/>
                  </a:lnTo>
                  <a:lnTo>
                    <a:pt x="942" y="882"/>
                  </a:lnTo>
                  <a:lnTo>
                    <a:pt x="947" y="882"/>
                  </a:lnTo>
                  <a:lnTo>
                    <a:pt x="949" y="881"/>
                  </a:lnTo>
                  <a:lnTo>
                    <a:pt x="951" y="880"/>
                  </a:lnTo>
                  <a:lnTo>
                    <a:pt x="954" y="878"/>
                  </a:lnTo>
                  <a:lnTo>
                    <a:pt x="957" y="875"/>
                  </a:lnTo>
                  <a:lnTo>
                    <a:pt x="958" y="872"/>
                  </a:lnTo>
                  <a:lnTo>
                    <a:pt x="957" y="870"/>
                  </a:lnTo>
                  <a:lnTo>
                    <a:pt x="954" y="867"/>
                  </a:lnTo>
                  <a:lnTo>
                    <a:pt x="951" y="865"/>
                  </a:lnTo>
                  <a:lnTo>
                    <a:pt x="948" y="865"/>
                  </a:lnTo>
                  <a:lnTo>
                    <a:pt x="945" y="865"/>
                  </a:lnTo>
                  <a:lnTo>
                    <a:pt x="941" y="865"/>
                  </a:lnTo>
                  <a:lnTo>
                    <a:pt x="938" y="865"/>
                  </a:lnTo>
                  <a:lnTo>
                    <a:pt x="934" y="865"/>
                  </a:lnTo>
                  <a:lnTo>
                    <a:pt x="931" y="865"/>
                  </a:lnTo>
                  <a:lnTo>
                    <a:pt x="928" y="865"/>
                  </a:lnTo>
                  <a:lnTo>
                    <a:pt x="922" y="868"/>
                  </a:lnTo>
                  <a:lnTo>
                    <a:pt x="916" y="871"/>
                  </a:lnTo>
                  <a:lnTo>
                    <a:pt x="911" y="872"/>
                  </a:lnTo>
                  <a:lnTo>
                    <a:pt x="905" y="874"/>
                  </a:lnTo>
                  <a:lnTo>
                    <a:pt x="898" y="875"/>
                  </a:lnTo>
                  <a:lnTo>
                    <a:pt x="892" y="875"/>
                  </a:lnTo>
                  <a:lnTo>
                    <a:pt x="886" y="878"/>
                  </a:lnTo>
                  <a:lnTo>
                    <a:pt x="881" y="881"/>
                  </a:lnTo>
                  <a:lnTo>
                    <a:pt x="876" y="884"/>
                  </a:lnTo>
                  <a:lnTo>
                    <a:pt x="872" y="890"/>
                  </a:lnTo>
                  <a:lnTo>
                    <a:pt x="868" y="900"/>
                  </a:lnTo>
                  <a:lnTo>
                    <a:pt x="869" y="908"/>
                  </a:lnTo>
                  <a:lnTo>
                    <a:pt x="872" y="914"/>
                  </a:lnTo>
                  <a:lnTo>
                    <a:pt x="878" y="918"/>
                  </a:lnTo>
                  <a:lnTo>
                    <a:pt x="885" y="923"/>
                  </a:lnTo>
                  <a:lnTo>
                    <a:pt x="892" y="925"/>
                  </a:lnTo>
                  <a:lnTo>
                    <a:pt x="899" y="928"/>
                  </a:lnTo>
                  <a:lnTo>
                    <a:pt x="904" y="934"/>
                  </a:lnTo>
                  <a:lnTo>
                    <a:pt x="905" y="940"/>
                  </a:lnTo>
                  <a:lnTo>
                    <a:pt x="904" y="948"/>
                  </a:lnTo>
                  <a:lnTo>
                    <a:pt x="906" y="957"/>
                  </a:lnTo>
                  <a:lnTo>
                    <a:pt x="906" y="964"/>
                  </a:lnTo>
                  <a:lnTo>
                    <a:pt x="904" y="973"/>
                  </a:lnTo>
                  <a:lnTo>
                    <a:pt x="901" y="980"/>
                  </a:lnTo>
                  <a:lnTo>
                    <a:pt x="898" y="987"/>
                  </a:lnTo>
                  <a:lnTo>
                    <a:pt x="895" y="996"/>
                  </a:lnTo>
                  <a:lnTo>
                    <a:pt x="892" y="1003"/>
                  </a:lnTo>
                  <a:lnTo>
                    <a:pt x="892" y="1010"/>
                  </a:lnTo>
                  <a:lnTo>
                    <a:pt x="895" y="1019"/>
                  </a:lnTo>
                  <a:lnTo>
                    <a:pt x="901" y="1027"/>
                  </a:lnTo>
                  <a:lnTo>
                    <a:pt x="904" y="1019"/>
                  </a:lnTo>
                  <a:lnTo>
                    <a:pt x="909" y="1010"/>
                  </a:lnTo>
                  <a:lnTo>
                    <a:pt x="915" y="1003"/>
                  </a:lnTo>
                  <a:lnTo>
                    <a:pt x="921" y="994"/>
                  </a:lnTo>
                  <a:lnTo>
                    <a:pt x="928" y="987"/>
                  </a:lnTo>
                  <a:lnTo>
                    <a:pt x="935" y="980"/>
                  </a:lnTo>
                  <a:lnTo>
                    <a:pt x="941" y="971"/>
                  </a:lnTo>
                  <a:lnTo>
                    <a:pt x="947" y="964"/>
                  </a:lnTo>
                  <a:lnTo>
                    <a:pt x="951" y="956"/>
                  </a:lnTo>
                  <a:lnTo>
                    <a:pt x="955" y="946"/>
                  </a:lnTo>
                  <a:lnTo>
                    <a:pt x="979" y="946"/>
                  </a:lnTo>
                  <a:lnTo>
                    <a:pt x="965" y="1052"/>
                  </a:lnTo>
                  <a:lnTo>
                    <a:pt x="964" y="1052"/>
                  </a:lnTo>
                  <a:lnTo>
                    <a:pt x="962" y="1052"/>
                  </a:lnTo>
                  <a:lnTo>
                    <a:pt x="961" y="1052"/>
                  </a:lnTo>
                  <a:lnTo>
                    <a:pt x="959" y="1053"/>
                  </a:lnTo>
                  <a:lnTo>
                    <a:pt x="958" y="1054"/>
                  </a:lnTo>
                  <a:lnTo>
                    <a:pt x="961" y="1064"/>
                  </a:lnTo>
                  <a:lnTo>
                    <a:pt x="959" y="1074"/>
                  </a:lnTo>
                  <a:lnTo>
                    <a:pt x="957" y="1083"/>
                  </a:lnTo>
                  <a:lnTo>
                    <a:pt x="951" y="1092"/>
                  </a:lnTo>
                  <a:lnTo>
                    <a:pt x="945" y="1100"/>
                  </a:lnTo>
                  <a:lnTo>
                    <a:pt x="939" y="1109"/>
                  </a:lnTo>
                  <a:lnTo>
                    <a:pt x="935" y="1117"/>
                  </a:lnTo>
                  <a:lnTo>
                    <a:pt x="934" y="1126"/>
                  </a:lnTo>
                  <a:lnTo>
                    <a:pt x="935" y="1136"/>
                  </a:lnTo>
                  <a:lnTo>
                    <a:pt x="941" y="1148"/>
                  </a:lnTo>
                  <a:lnTo>
                    <a:pt x="924" y="1202"/>
                  </a:lnTo>
                  <a:lnTo>
                    <a:pt x="911" y="1258"/>
                  </a:lnTo>
                  <a:lnTo>
                    <a:pt x="899" y="1315"/>
                  </a:lnTo>
                  <a:lnTo>
                    <a:pt x="886" y="1373"/>
                  </a:lnTo>
                  <a:lnTo>
                    <a:pt x="873" y="1428"/>
                  </a:lnTo>
                  <a:lnTo>
                    <a:pt x="855" y="1483"/>
                  </a:lnTo>
                  <a:lnTo>
                    <a:pt x="833" y="1534"/>
                  </a:lnTo>
                  <a:lnTo>
                    <a:pt x="803" y="1582"/>
                  </a:lnTo>
                  <a:lnTo>
                    <a:pt x="765" y="1625"/>
                  </a:lnTo>
                  <a:lnTo>
                    <a:pt x="717" y="1663"/>
                  </a:lnTo>
                  <a:lnTo>
                    <a:pt x="706" y="1669"/>
                  </a:lnTo>
                  <a:lnTo>
                    <a:pt x="694" y="1676"/>
                  </a:lnTo>
                  <a:lnTo>
                    <a:pt x="683" y="1682"/>
                  </a:lnTo>
                  <a:lnTo>
                    <a:pt x="672" y="1689"/>
                  </a:lnTo>
                  <a:lnTo>
                    <a:pt x="660" y="1696"/>
                  </a:lnTo>
                  <a:lnTo>
                    <a:pt x="649" y="1704"/>
                  </a:lnTo>
                  <a:lnTo>
                    <a:pt x="639" y="1712"/>
                  </a:lnTo>
                  <a:lnTo>
                    <a:pt x="629" y="1719"/>
                  </a:lnTo>
                  <a:lnTo>
                    <a:pt x="619" y="1728"/>
                  </a:lnTo>
                  <a:lnTo>
                    <a:pt x="611" y="1736"/>
                  </a:lnTo>
                  <a:lnTo>
                    <a:pt x="627" y="1693"/>
                  </a:lnTo>
                  <a:lnTo>
                    <a:pt x="641" y="1650"/>
                  </a:lnTo>
                  <a:lnTo>
                    <a:pt x="654" y="1608"/>
                  </a:lnTo>
                  <a:lnTo>
                    <a:pt x="667" y="1563"/>
                  </a:lnTo>
                  <a:lnTo>
                    <a:pt x="680" y="1520"/>
                  </a:lnTo>
                  <a:lnTo>
                    <a:pt x="693" y="1477"/>
                  </a:lnTo>
                  <a:lnTo>
                    <a:pt x="705" y="1434"/>
                  </a:lnTo>
                  <a:lnTo>
                    <a:pt x="717" y="1391"/>
                  </a:lnTo>
                  <a:lnTo>
                    <a:pt x="732" y="1348"/>
                  </a:lnTo>
                  <a:lnTo>
                    <a:pt x="746" y="1307"/>
                  </a:lnTo>
                  <a:lnTo>
                    <a:pt x="749" y="1309"/>
                  </a:lnTo>
                  <a:lnTo>
                    <a:pt x="765" y="1238"/>
                  </a:lnTo>
                  <a:lnTo>
                    <a:pt x="783" y="1166"/>
                  </a:lnTo>
                  <a:lnTo>
                    <a:pt x="802" y="1096"/>
                  </a:lnTo>
                  <a:lnTo>
                    <a:pt x="821" y="1024"/>
                  </a:lnTo>
                  <a:lnTo>
                    <a:pt x="839" y="954"/>
                  </a:lnTo>
                  <a:lnTo>
                    <a:pt x="858" y="882"/>
                  </a:lnTo>
                  <a:lnTo>
                    <a:pt x="875" y="812"/>
                  </a:lnTo>
                  <a:lnTo>
                    <a:pt x="892" y="742"/>
                  </a:lnTo>
                  <a:lnTo>
                    <a:pt x="906" y="672"/>
                  </a:lnTo>
                  <a:lnTo>
                    <a:pt x="921" y="602"/>
                  </a:lnTo>
                  <a:lnTo>
                    <a:pt x="918" y="553"/>
                  </a:lnTo>
                  <a:lnTo>
                    <a:pt x="925" y="563"/>
                  </a:lnTo>
                  <a:lnTo>
                    <a:pt x="932" y="573"/>
                  </a:lnTo>
                  <a:lnTo>
                    <a:pt x="939" y="583"/>
                  </a:lnTo>
                  <a:lnTo>
                    <a:pt x="947" y="594"/>
                  </a:lnTo>
                  <a:lnTo>
                    <a:pt x="954" y="605"/>
                  </a:lnTo>
                  <a:lnTo>
                    <a:pt x="962" y="615"/>
                  </a:lnTo>
                  <a:lnTo>
                    <a:pt x="972" y="625"/>
                  </a:lnTo>
                  <a:lnTo>
                    <a:pt x="981" y="633"/>
                  </a:lnTo>
                  <a:lnTo>
                    <a:pt x="992" y="642"/>
                  </a:lnTo>
                  <a:lnTo>
                    <a:pt x="1004" y="649"/>
                  </a:lnTo>
                  <a:close/>
                  <a:moveTo>
                    <a:pt x="911" y="934"/>
                  </a:moveTo>
                  <a:lnTo>
                    <a:pt x="914" y="934"/>
                  </a:lnTo>
                  <a:lnTo>
                    <a:pt x="915" y="934"/>
                  </a:lnTo>
                  <a:lnTo>
                    <a:pt x="918" y="936"/>
                  </a:lnTo>
                  <a:lnTo>
                    <a:pt x="919" y="936"/>
                  </a:lnTo>
                  <a:lnTo>
                    <a:pt x="922" y="937"/>
                  </a:lnTo>
                  <a:lnTo>
                    <a:pt x="925" y="937"/>
                  </a:lnTo>
                  <a:lnTo>
                    <a:pt x="926" y="938"/>
                  </a:lnTo>
                  <a:lnTo>
                    <a:pt x="929" y="938"/>
                  </a:lnTo>
                  <a:lnTo>
                    <a:pt x="932" y="938"/>
                  </a:lnTo>
                  <a:lnTo>
                    <a:pt x="935" y="938"/>
                  </a:lnTo>
                  <a:lnTo>
                    <a:pt x="937" y="944"/>
                  </a:lnTo>
                  <a:lnTo>
                    <a:pt x="938" y="948"/>
                  </a:lnTo>
                  <a:lnTo>
                    <a:pt x="937" y="953"/>
                  </a:lnTo>
                  <a:lnTo>
                    <a:pt x="934" y="958"/>
                  </a:lnTo>
                  <a:lnTo>
                    <a:pt x="931" y="961"/>
                  </a:lnTo>
                  <a:lnTo>
                    <a:pt x="928" y="966"/>
                  </a:lnTo>
                  <a:lnTo>
                    <a:pt x="924" y="970"/>
                  </a:lnTo>
                  <a:lnTo>
                    <a:pt x="919" y="974"/>
                  </a:lnTo>
                  <a:lnTo>
                    <a:pt x="915" y="978"/>
                  </a:lnTo>
                  <a:lnTo>
                    <a:pt x="911" y="983"/>
                  </a:lnTo>
                  <a:lnTo>
                    <a:pt x="909" y="986"/>
                  </a:lnTo>
                  <a:lnTo>
                    <a:pt x="909" y="987"/>
                  </a:lnTo>
                  <a:lnTo>
                    <a:pt x="908" y="990"/>
                  </a:lnTo>
                  <a:lnTo>
                    <a:pt x="906" y="993"/>
                  </a:lnTo>
                  <a:lnTo>
                    <a:pt x="906" y="996"/>
                  </a:lnTo>
                  <a:lnTo>
                    <a:pt x="905" y="999"/>
                  </a:lnTo>
                  <a:lnTo>
                    <a:pt x="905" y="1001"/>
                  </a:lnTo>
                  <a:lnTo>
                    <a:pt x="904" y="1004"/>
                  </a:lnTo>
                  <a:lnTo>
                    <a:pt x="904" y="1007"/>
                  </a:lnTo>
                  <a:lnTo>
                    <a:pt x="904" y="1010"/>
                  </a:lnTo>
                  <a:lnTo>
                    <a:pt x="902" y="1007"/>
                  </a:lnTo>
                  <a:lnTo>
                    <a:pt x="902" y="1003"/>
                  </a:lnTo>
                  <a:lnTo>
                    <a:pt x="902" y="1000"/>
                  </a:lnTo>
                  <a:lnTo>
                    <a:pt x="904" y="997"/>
                  </a:lnTo>
                  <a:lnTo>
                    <a:pt x="904" y="994"/>
                  </a:lnTo>
                  <a:lnTo>
                    <a:pt x="905" y="991"/>
                  </a:lnTo>
                  <a:lnTo>
                    <a:pt x="906" y="990"/>
                  </a:lnTo>
                  <a:lnTo>
                    <a:pt x="908" y="987"/>
                  </a:lnTo>
                  <a:lnTo>
                    <a:pt x="909" y="984"/>
                  </a:lnTo>
                  <a:lnTo>
                    <a:pt x="911" y="983"/>
                  </a:lnTo>
                  <a:lnTo>
                    <a:pt x="914" y="977"/>
                  </a:lnTo>
                  <a:lnTo>
                    <a:pt x="915" y="973"/>
                  </a:lnTo>
                  <a:lnTo>
                    <a:pt x="916" y="968"/>
                  </a:lnTo>
                  <a:lnTo>
                    <a:pt x="918" y="964"/>
                  </a:lnTo>
                  <a:lnTo>
                    <a:pt x="919" y="960"/>
                  </a:lnTo>
                  <a:lnTo>
                    <a:pt x="919" y="954"/>
                  </a:lnTo>
                  <a:lnTo>
                    <a:pt x="918" y="950"/>
                  </a:lnTo>
                  <a:lnTo>
                    <a:pt x="916" y="944"/>
                  </a:lnTo>
                  <a:lnTo>
                    <a:pt x="915" y="940"/>
                  </a:lnTo>
                  <a:lnTo>
                    <a:pt x="911" y="934"/>
                  </a:lnTo>
                  <a:close/>
                  <a:moveTo>
                    <a:pt x="631" y="1782"/>
                  </a:moveTo>
                  <a:lnTo>
                    <a:pt x="629" y="1784"/>
                  </a:lnTo>
                  <a:lnTo>
                    <a:pt x="619" y="1764"/>
                  </a:lnTo>
                  <a:lnTo>
                    <a:pt x="621" y="1762"/>
                  </a:lnTo>
                  <a:lnTo>
                    <a:pt x="631" y="1782"/>
                  </a:lnTo>
                  <a:close/>
                  <a:moveTo>
                    <a:pt x="859" y="64"/>
                  </a:moveTo>
                  <a:lnTo>
                    <a:pt x="859" y="64"/>
                  </a:lnTo>
                  <a:lnTo>
                    <a:pt x="859" y="66"/>
                  </a:lnTo>
                  <a:lnTo>
                    <a:pt x="859" y="67"/>
                  </a:lnTo>
                  <a:lnTo>
                    <a:pt x="859" y="69"/>
                  </a:lnTo>
                  <a:lnTo>
                    <a:pt x="859" y="70"/>
                  </a:lnTo>
                  <a:lnTo>
                    <a:pt x="858" y="70"/>
                  </a:lnTo>
                  <a:lnTo>
                    <a:pt x="858" y="72"/>
                  </a:lnTo>
                  <a:lnTo>
                    <a:pt x="859" y="74"/>
                  </a:lnTo>
                  <a:lnTo>
                    <a:pt x="861" y="77"/>
                  </a:lnTo>
                  <a:lnTo>
                    <a:pt x="862" y="80"/>
                  </a:lnTo>
                  <a:lnTo>
                    <a:pt x="863" y="82"/>
                  </a:lnTo>
                  <a:lnTo>
                    <a:pt x="865" y="83"/>
                  </a:lnTo>
                  <a:lnTo>
                    <a:pt x="866" y="84"/>
                  </a:lnTo>
                  <a:lnTo>
                    <a:pt x="868" y="87"/>
                  </a:lnTo>
                  <a:lnTo>
                    <a:pt x="871" y="89"/>
                  </a:lnTo>
                  <a:lnTo>
                    <a:pt x="872" y="92"/>
                  </a:lnTo>
                  <a:lnTo>
                    <a:pt x="876" y="96"/>
                  </a:lnTo>
                  <a:lnTo>
                    <a:pt x="876" y="97"/>
                  </a:lnTo>
                  <a:lnTo>
                    <a:pt x="876" y="99"/>
                  </a:lnTo>
                  <a:lnTo>
                    <a:pt x="876" y="100"/>
                  </a:lnTo>
                  <a:lnTo>
                    <a:pt x="876" y="102"/>
                  </a:lnTo>
                  <a:lnTo>
                    <a:pt x="876" y="103"/>
                  </a:lnTo>
                  <a:lnTo>
                    <a:pt x="878" y="104"/>
                  </a:lnTo>
                  <a:lnTo>
                    <a:pt x="878" y="106"/>
                  </a:lnTo>
                  <a:lnTo>
                    <a:pt x="879" y="106"/>
                  </a:lnTo>
                  <a:lnTo>
                    <a:pt x="878" y="106"/>
                  </a:lnTo>
                  <a:lnTo>
                    <a:pt x="876" y="106"/>
                  </a:lnTo>
                  <a:lnTo>
                    <a:pt x="875" y="106"/>
                  </a:lnTo>
                  <a:lnTo>
                    <a:pt x="873" y="106"/>
                  </a:lnTo>
                  <a:lnTo>
                    <a:pt x="872" y="106"/>
                  </a:lnTo>
                  <a:lnTo>
                    <a:pt x="871" y="106"/>
                  </a:lnTo>
                  <a:lnTo>
                    <a:pt x="869" y="106"/>
                  </a:lnTo>
                  <a:lnTo>
                    <a:pt x="868" y="106"/>
                  </a:lnTo>
                  <a:lnTo>
                    <a:pt x="866" y="107"/>
                  </a:lnTo>
                  <a:lnTo>
                    <a:pt x="866" y="109"/>
                  </a:lnTo>
                  <a:lnTo>
                    <a:pt x="866" y="112"/>
                  </a:lnTo>
                  <a:lnTo>
                    <a:pt x="868" y="114"/>
                  </a:lnTo>
                  <a:lnTo>
                    <a:pt x="869" y="116"/>
                  </a:lnTo>
                  <a:lnTo>
                    <a:pt x="872" y="116"/>
                  </a:lnTo>
                  <a:lnTo>
                    <a:pt x="873" y="116"/>
                  </a:lnTo>
                  <a:lnTo>
                    <a:pt x="876" y="116"/>
                  </a:lnTo>
                  <a:lnTo>
                    <a:pt x="879" y="116"/>
                  </a:lnTo>
                  <a:lnTo>
                    <a:pt x="882" y="117"/>
                  </a:lnTo>
                  <a:lnTo>
                    <a:pt x="885" y="117"/>
                  </a:lnTo>
                  <a:lnTo>
                    <a:pt x="886" y="120"/>
                  </a:lnTo>
                  <a:lnTo>
                    <a:pt x="896" y="147"/>
                  </a:lnTo>
                  <a:lnTo>
                    <a:pt x="876" y="147"/>
                  </a:lnTo>
                  <a:lnTo>
                    <a:pt x="876" y="140"/>
                  </a:lnTo>
                  <a:lnTo>
                    <a:pt x="873" y="135"/>
                  </a:lnTo>
                  <a:lnTo>
                    <a:pt x="871" y="129"/>
                  </a:lnTo>
                  <a:lnTo>
                    <a:pt x="866" y="125"/>
                  </a:lnTo>
                  <a:lnTo>
                    <a:pt x="861" y="120"/>
                  </a:lnTo>
                  <a:lnTo>
                    <a:pt x="855" y="116"/>
                  </a:lnTo>
                  <a:lnTo>
                    <a:pt x="849" y="112"/>
                  </a:lnTo>
                  <a:lnTo>
                    <a:pt x="843" y="107"/>
                  </a:lnTo>
                  <a:lnTo>
                    <a:pt x="839" y="102"/>
                  </a:lnTo>
                  <a:lnTo>
                    <a:pt x="835" y="96"/>
                  </a:lnTo>
                  <a:lnTo>
                    <a:pt x="836" y="92"/>
                  </a:lnTo>
                  <a:lnTo>
                    <a:pt x="838" y="90"/>
                  </a:lnTo>
                  <a:lnTo>
                    <a:pt x="841" y="89"/>
                  </a:lnTo>
                  <a:lnTo>
                    <a:pt x="843" y="89"/>
                  </a:lnTo>
                  <a:lnTo>
                    <a:pt x="846" y="87"/>
                  </a:lnTo>
                  <a:lnTo>
                    <a:pt x="848" y="87"/>
                  </a:lnTo>
                  <a:lnTo>
                    <a:pt x="849" y="86"/>
                  </a:lnTo>
                  <a:lnTo>
                    <a:pt x="848" y="84"/>
                  </a:lnTo>
                  <a:lnTo>
                    <a:pt x="846" y="83"/>
                  </a:lnTo>
                  <a:lnTo>
                    <a:pt x="842" y="79"/>
                  </a:lnTo>
                  <a:lnTo>
                    <a:pt x="835" y="64"/>
                  </a:lnTo>
                  <a:lnTo>
                    <a:pt x="836" y="66"/>
                  </a:lnTo>
                  <a:lnTo>
                    <a:pt x="838" y="67"/>
                  </a:lnTo>
                  <a:lnTo>
                    <a:pt x="841" y="70"/>
                  </a:lnTo>
                  <a:lnTo>
                    <a:pt x="842" y="72"/>
                  </a:lnTo>
                  <a:lnTo>
                    <a:pt x="843" y="73"/>
                  </a:lnTo>
                  <a:lnTo>
                    <a:pt x="846" y="74"/>
                  </a:lnTo>
                  <a:lnTo>
                    <a:pt x="848" y="74"/>
                  </a:lnTo>
                  <a:lnTo>
                    <a:pt x="851" y="76"/>
                  </a:lnTo>
                  <a:lnTo>
                    <a:pt x="852" y="76"/>
                  </a:lnTo>
                  <a:lnTo>
                    <a:pt x="855" y="74"/>
                  </a:lnTo>
                  <a:lnTo>
                    <a:pt x="856" y="74"/>
                  </a:lnTo>
                  <a:lnTo>
                    <a:pt x="856" y="73"/>
                  </a:lnTo>
                  <a:lnTo>
                    <a:pt x="858" y="73"/>
                  </a:lnTo>
                  <a:lnTo>
                    <a:pt x="858" y="72"/>
                  </a:lnTo>
                  <a:lnTo>
                    <a:pt x="858" y="70"/>
                  </a:lnTo>
                  <a:lnTo>
                    <a:pt x="856" y="70"/>
                  </a:lnTo>
                  <a:lnTo>
                    <a:pt x="856" y="69"/>
                  </a:lnTo>
                  <a:lnTo>
                    <a:pt x="856" y="67"/>
                  </a:lnTo>
                  <a:lnTo>
                    <a:pt x="855" y="67"/>
                  </a:lnTo>
                  <a:lnTo>
                    <a:pt x="855" y="66"/>
                  </a:lnTo>
                  <a:lnTo>
                    <a:pt x="853" y="64"/>
                  </a:lnTo>
                  <a:lnTo>
                    <a:pt x="852" y="63"/>
                  </a:lnTo>
                  <a:lnTo>
                    <a:pt x="852" y="61"/>
                  </a:lnTo>
                  <a:lnTo>
                    <a:pt x="859" y="64"/>
                  </a:lnTo>
                  <a:close/>
                  <a:moveTo>
                    <a:pt x="878" y="195"/>
                  </a:moveTo>
                  <a:lnTo>
                    <a:pt x="879" y="206"/>
                  </a:lnTo>
                  <a:lnTo>
                    <a:pt x="878" y="205"/>
                  </a:lnTo>
                  <a:lnTo>
                    <a:pt x="876" y="203"/>
                  </a:lnTo>
                  <a:lnTo>
                    <a:pt x="876" y="202"/>
                  </a:lnTo>
                  <a:lnTo>
                    <a:pt x="876" y="200"/>
                  </a:lnTo>
                  <a:lnTo>
                    <a:pt x="875" y="199"/>
                  </a:lnTo>
                  <a:lnTo>
                    <a:pt x="876" y="199"/>
                  </a:lnTo>
                  <a:lnTo>
                    <a:pt x="876" y="198"/>
                  </a:lnTo>
                  <a:lnTo>
                    <a:pt x="876" y="196"/>
                  </a:lnTo>
                  <a:lnTo>
                    <a:pt x="878" y="195"/>
                  </a:lnTo>
                  <a:lnTo>
                    <a:pt x="876" y="175"/>
                  </a:lnTo>
                  <a:lnTo>
                    <a:pt x="889" y="189"/>
                  </a:lnTo>
                  <a:lnTo>
                    <a:pt x="888" y="189"/>
                  </a:lnTo>
                  <a:lnTo>
                    <a:pt x="886" y="190"/>
                  </a:lnTo>
                  <a:lnTo>
                    <a:pt x="885" y="190"/>
                  </a:lnTo>
                  <a:lnTo>
                    <a:pt x="884" y="190"/>
                  </a:lnTo>
                  <a:lnTo>
                    <a:pt x="882" y="192"/>
                  </a:lnTo>
                  <a:lnTo>
                    <a:pt x="881" y="192"/>
                  </a:lnTo>
                  <a:lnTo>
                    <a:pt x="881" y="193"/>
                  </a:lnTo>
                  <a:lnTo>
                    <a:pt x="879" y="193"/>
                  </a:lnTo>
                  <a:lnTo>
                    <a:pt x="878" y="195"/>
                  </a:lnTo>
                  <a:close/>
                  <a:moveTo>
                    <a:pt x="889" y="246"/>
                  </a:moveTo>
                  <a:lnTo>
                    <a:pt x="884" y="246"/>
                  </a:lnTo>
                  <a:lnTo>
                    <a:pt x="886" y="243"/>
                  </a:lnTo>
                  <a:lnTo>
                    <a:pt x="889" y="246"/>
                  </a:lnTo>
                  <a:close/>
                  <a:moveTo>
                    <a:pt x="884" y="168"/>
                  </a:moveTo>
                  <a:lnTo>
                    <a:pt x="885" y="166"/>
                  </a:lnTo>
                  <a:lnTo>
                    <a:pt x="885" y="165"/>
                  </a:lnTo>
                  <a:lnTo>
                    <a:pt x="886" y="165"/>
                  </a:lnTo>
                  <a:lnTo>
                    <a:pt x="888" y="163"/>
                  </a:lnTo>
                  <a:lnTo>
                    <a:pt x="888" y="162"/>
                  </a:lnTo>
                  <a:lnTo>
                    <a:pt x="889" y="160"/>
                  </a:lnTo>
                  <a:lnTo>
                    <a:pt x="891" y="159"/>
                  </a:lnTo>
                  <a:lnTo>
                    <a:pt x="891" y="157"/>
                  </a:lnTo>
                  <a:lnTo>
                    <a:pt x="892" y="157"/>
                  </a:lnTo>
                  <a:lnTo>
                    <a:pt x="894" y="157"/>
                  </a:lnTo>
                  <a:lnTo>
                    <a:pt x="894" y="168"/>
                  </a:lnTo>
                  <a:lnTo>
                    <a:pt x="884" y="168"/>
                  </a:lnTo>
                  <a:close/>
                  <a:moveTo>
                    <a:pt x="849" y="51"/>
                  </a:moveTo>
                  <a:lnTo>
                    <a:pt x="845" y="50"/>
                  </a:lnTo>
                  <a:lnTo>
                    <a:pt x="841" y="49"/>
                  </a:lnTo>
                  <a:lnTo>
                    <a:pt x="836" y="47"/>
                  </a:lnTo>
                  <a:lnTo>
                    <a:pt x="832" y="46"/>
                  </a:lnTo>
                  <a:lnTo>
                    <a:pt x="828" y="44"/>
                  </a:lnTo>
                  <a:lnTo>
                    <a:pt x="825" y="41"/>
                  </a:lnTo>
                  <a:lnTo>
                    <a:pt x="822" y="40"/>
                  </a:lnTo>
                  <a:lnTo>
                    <a:pt x="819" y="37"/>
                  </a:lnTo>
                  <a:lnTo>
                    <a:pt x="816" y="34"/>
                  </a:lnTo>
                  <a:lnTo>
                    <a:pt x="815" y="30"/>
                  </a:lnTo>
                  <a:lnTo>
                    <a:pt x="849" y="51"/>
                  </a:lnTo>
                  <a:close/>
                  <a:moveTo>
                    <a:pt x="808" y="57"/>
                  </a:moveTo>
                  <a:lnTo>
                    <a:pt x="818" y="61"/>
                  </a:lnTo>
                  <a:lnTo>
                    <a:pt x="819" y="61"/>
                  </a:lnTo>
                  <a:lnTo>
                    <a:pt x="818" y="61"/>
                  </a:lnTo>
                  <a:lnTo>
                    <a:pt x="816" y="61"/>
                  </a:lnTo>
                  <a:lnTo>
                    <a:pt x="815" y="61"/>
                  </a:lnTo>
                  <a:lnTo>
                    <a:pt x="813" y="61"/>
                  </a:lnTo>
                  <a:lnTo>
                    <a:pt x="812" y="61"/>
                  </a:lnTo>
                  <a:lnTo>
                    <a:pt x="810" y="61"/>
                  </a:lnTo>
                  <a:lnTo>
                    <a:pt x="809" y="61"/>
                  </a:lnTo>
                  <a:lnTo>
                    <a:pt x="809" y="63"/>
                  </a:lnTo>
                  <a:lnTo>
                    <a:pt x="808" y="63"/>
                  </a:lnTo>
                  <a:lnTo>
                    <a:pt x="808" y="64"/>
                  </a:lnTo>
                  <a:lnTo>
                    <a:pt x="808" y="57"/>
                  </a:lnTo>
                  <a:close/>
                  <a:moveTo>
                    <a:pt x="525" y="367"/>
                  </a:moveTo>
                  <a:lnTo>
                    <a:pt x="525" y="381"/>
                  </a:lnTo>
                  <a:lnTo>
                    <a:pt x="518" y="361"/>
                  </a:lnTo>
                  <a:lnTo>
                    <a:pt x="520" y="361"/>
                  </a:lnTo>
                  <a:lnTo>
                    <a:pt x="521" y="361"/>
                  </a:lnTo>
                  <a:lnTo>
                    <a:pt x="523" y="361"/>
                  </a:lnTo>
                  <a:lnTo>
                    <a:pt x="524" y="362"/>
                  </a:lnTo>
                  <a:lnTo>
                    <a:pt x="525" y="364"/>
                  </a:lnTo>
                  <a:lnTo>
                    <a:pt x="525" y="365"/>
                  </a:lnTo>
                  <a:lnTo>
                    <a:pt x="525" y="367"/>
                  </a:lnTo>
                  <a:close/>
                  <a:moveTo>
                    <a:pt x="570" y="501"/>
                  </a:moveTo>
                  <a:lnTo>
                    <a:pt x="571" y="503"/>
                  </a:lnTo>
                  <a:lnTo>
                    <a:pt x="573" y="504"/>
                  </a:lnTo>
                  <a:lnTo>
                    <a:pt x="573" y="507"/>
                  </a:lnTo>
                  <a:lnTo>
                    <a:pt x="573" y="510"/>
                  </a:lnTo>
                  <a:lnTo>
                    <a:pt x="573" y="511"/>
                  </a:lnTo>
                  <a:lnTo>
                    <a:pt x="573" y="514"/>
                  </a:lnTo>
                  <a:lnTo>
                    <a:pt x="574" y="516"/>
                  </a:lnTo>
                  <a:lnTo>
                    <a:pt x="576" y="517"/>
                  </a:lnTo>
                  <a:lnTo>
                    <a:pt x="577" y="519"/>
                  </a:lnTo>
                  <a:lnTo>
                    <a:pt x="580" y="519"/>
                  </a:lnTo>
                  <a:lnTo>
                    <a:pt x="581" y="511"/>
                  </a:lnTo>
                  <a:lnTo>
                    <a:pt x="581" y="506"/>
                  </a:lnTo>
                  <a:lnTo>
                    <a:pt x="580" y="500"/>
                  </a:lnTo>
                  <a:lnTo>
                    <a:pt x="578" y="494"/>
                  </a:lnTo>
                  <a:lnTo>
                    <a:pt x="576" y="488"/>
                  </a:lnTo>
                  <a:lnTo>
                    <a:pt x="573" y="483"/>
                  </a:lnTo>
                  <a:lnTo>
                    <a:pt x="568" y="477"/>
                  </a:lnTo>
                  <a:lnTo>
                    <a:pt x="566" y="471"/>
                  </a:lnTo>
                  <a:lnTo>
                    <a:pt x="563" y="466"/>
                  </a:lnTo>
                  <a:lnTo>
                    <a:pt x="560" y="460"/>
                  </a:lnTo>
                  <a:lnTo>
                    <a:pt x="554" y="460"/>
                  </a:lnTo>
                  <a:lnTo>
                    <a:pt x="551" y="460"/>
                  </a:lnTo>
                  <a:lnTo>
                    <a:pt x="547" y="457"/>
                  </a:lnTo>
                  <a:lnTo>
                    <a:pt x="544" y="454"/>
                  </a:lnTo>
                  <a:lnTo>
                    <a:pt x="543" y="450"/>
                  </a:lnTo>
                  <a:lnTo>
                    <a:pt x="540" y="445"/>
                  </a:lnTo>
                  <a:lnTo>
                    <a:pt x="538" y="441"/>
                  </a:lnTo>
                  <a:lnTo>
                    <a:pt x="536" y="437"/>
                  </a:lnTo>
                  <a:lnTo>
                    <a:pt x="533" y="433"/>
                  </a:lnTo>
                  <a:lnTo>
                    <a:pt x="528" y="430"/>
                  </a:lnTo>
                  <a:lnTo>
                    <a:pt x="525" y="408"/>
                  </a:lnTo>
                  <a:lnTo>
                    <a:pt x="527" y="408"/>
                  </a:lnTo>
                  <a:lnTo>
                    <a:pt x="528" y="410"/>
                  </a:lnTo>
                  <a:lnTo>
                    <a:pt x="531" y="411"/>
                  </a:lnTo>
                  <a:lnTo>
                    <a:pt x="533" y="413"/>
                  </a:lnTo>
                  <a:lnTo>
                    <a:pt x="534" y="414"/>
                  </a:lnTo>
                  <a:lnTo>
                    <a:pt x="536" y="415"/>
                  </a:lnTo>
                  <a:lnTo>
                    <a:pt x="537" y="415"/>
                  </a:lnTo>
                  <a:lnTo>
                    <a:pt x="540" y="415"/>
                  </a:lnTo>
                  <a:lnTo>
                    <a:pt x="541" y="414"/>
                  </a:lnTo>
                  <a:lnTo>
                    <a:pt x="543" y="413"/>
                  </a:lnTo>
                  <a:lnTo>
                    <a:pt x="540" y="401"/>
                  </a:lnTo>
                  <a:lnTo>
                    <a:pt x="538" y="388"/>
                  </a:lnTo>
                  <a:lnTo>
                    <a:pt x="536" y="377"/>
                  </a:lnTo>
                  <a:lnTo>
                    <a:pt x="534" y="365"/>
                  </a:lnTo>
                  <a:lnTo>
                    <a:pt x="533" y="354"/>
                  </a:lnTo>
                  <a:lnTo>
                    <a:pt x="530" y="342"/>
                  </a:lnTo>
                  <a:lnTo>
                    <a:pt x="528" y="329"/>
                  </a:lnTo>
                  <a:lnTo>
                    <a:pt x="525" y="318"/>
                  </a:lnTo>
                  <a:lnTo>
                    <a:pt x="524" y="305"/>
                  </a:lnTo>
                  <a:lnTo>
                    <a:pt x="523" y="292"/>
                  </a:lnTo>
                  <a:lnTo>
                    <a:pt x="523" y="282"/>
                  </a:lnTo>
                  <a:lnTo>
                    <a:pt x="523" y="272"/>
                  </a:lnTo>
                  <a:lnTo>
                    <a:pt x="523" y="262"/>
                  </a:lnTo>
                  <a:lnTo>
                    <a:pt x="523" y="252"/>
                  </a:lnTo>
                  <a:lnTo>
                    <a:pt x="523" y="242"/>
                  </a:lnTo>
                  <a:lnTo>
                    <a:pt x="523" y="231"/>
                  </a:lnTo>
                  <a:lnTo>
                    <a:pt x="523" y="221"/>
                  </a:lnTo>
                  <a:lnTo>
                    <a:pt x="523" y="209"/>
                  </a:lnTo>
                  <a:lnTo>
                    <a:pt x="523" y="199"/>
                  </a:lnTo>
                  <a:lnTo>
                    <a:pt x="523" y="189"/>
                  </a:lnTo>
                  <a:lnTo>
                    <a:pt x="524" y="188"/>
                  </a:lnTo>
                  <a:lnTo>
                    <a:pt x="525" y="188"/>
                  </a:lnTo>
                  <a:lnTo>
                    <a:pt x="527" y="189"/>
                  </a:lnTo>
                  <a:lnTo>
                    <a:pt x="530" y="189"/>
                  </a:lnTo>
                  <a:lnTo>
                    <a:pt x="533" y="190"/>
                  </a:lnTo>
                  <a:lnTo>
                    <a:pt x="534" y="192"/>
                  </a:lnTo>
                  <a:lnTo>
                    <a:pt x="537" y="192"/>
                  </a:lnTo>
                  <a:lnTo>
                    <a:pt x="538" y="190"/>
                  </a:lnTo>
                  <a:lnTo>
                    <a:pt x="541" y="189"/>
                  </a:lnTo>
                  <a:lnTo>
                    <a:pt x="543" y="185"/>
                  </a:lnTo>
                  <a:lnTo>
                    <a:pt x="550" y="195"/>
                  </a:lnTo>
                  <a:lnTo>
                    <a:pt x="558" y="202"/>
                  </a:lnTo>
                  <a:lnTo>
                    <a:pt x="567" y="205"/>
                  </a:lnTo>
                  <a:lnTo>
                    <a:pt x="578" y="206"/>
                  </a:lnTo>
                  <a:lnTo>
                    <a:pt x="589" y="208"/>
                  </a:lnTo>
                  <a:lnTo>
                    <a:pt x="600" y="208"/>
                  </a:lnTo>
                  <a:lnTo>
                    <a:pt x="611" y="209"/>
                  </a:lnTo>
                  <a:lnTo>
                    <a:pt x="623" y="213"/>
                  </a:lnTo>
                  <a:lnTo>
                    <a:pt x="633" y="219"/>
                  </a:lnTo>
                  <a:lnTo>
                    <a:pt x="643" y="229"/>
                  </a:lnTo>
                  <a:lnTo>
                    <a:pt x="649" y="223"/>
                  </a:lnTo>
                  <a:lnTo>
                    <a:pt x="654" y="221"/>
                  </a:lnTo>
                  <a:lnTo>
                    <a:pt x="660" y="219"/>
                  </a:lnTo>
                  <a:lnTo>
                    <a:pt x="666" y="219"/>
                  </a:lnTo>
                  <a:lnTo>
                    <a:pt x="673" y="219"/>
                  </a:lnTo>
                  <a:lnTo>
                    <a:pt x="679" y="219"/>
                  </a:lnTo>
                  <a:lnTo>
                    <a:pt x="684" y="221"/>
                  </a:lnTo>
                  <a:lnTo>
                    <a:pt x="692" y="221"/>
                  </a:lnTo>
                  <a:lnTo>
                    <a:pt x="699" y="219"/>
                  </a:lnTo>
                  <a:lnTo>
                    <a:pt x="707" y="216"/>
                  </a:lnTo>
                  <a:lnTo>
                    <a:pt x="717" y="215"/>
                  </a:lnTo>
                  <a:lnTo>
                    <a:pt x="727" y="212"/>
                  </a:lnTo>
                  <a:lnTo>
                    <a:pt x="737" y="206"/>
                  </a:lnTo>
                  <a:lnTo>
                    <a:pt x="746" y="199"/>
                  </a:lnTo>
                  <a:lnTo>
                    <a:pt x="755" y="192"/>
                  </a:lnTo>
                  <a:lnTo>
                    <a:pt x="763" y="185"/>
                  </a:lnTo>
                  <a:lnTo>
                    <a:pt x="772" y="179"/>
                  </a:lnTo>
                  <a:lnTo>
                    <a:pt x="782" y="175"/>
                  </a:lnTo>
                  <a:lnTo>
                    <a:pt x="790" y="173"/>
                  </a:lnTo>
                  <a:lnTo>
                    <a:pt x="800" y="175"/>
                  </a:lnTo>
                  <a:lnTo>
                    <a:pt x="815" y="155"/>
                  </a:lnTo>
                  <a:lnTo>
                    <a:pt x="803" y="152"/>
                  </a:lnTo>
                  <a:lnTo>
                    <a:pt x="795" y="152"/>
                  </a:lnTo>
                  <a:lnTo>
                    <a:pt x="786" y="153"/>
                  </a:lnTo>
                  <a:lnTo>
                    <a:pt x="779" y="155"/>
                  </a:lnTo>
                  <a:lnTo>
                    <a:pt x="772" y="159"/>
                  </a:lnTo>
                  <a:lnTo>
                    <a:pt x="765" y="163"/>
                  </a:lnTo>
                  <a:lnTo>
                    <a:pt x="759" y="168"/>
                  </a:lnTo>
                  <a:lnTo>
                    <a:pt x="752" y="172"/>
                  </a:lnTo>
                  <a:lnTo>
                    <a:pt x="743" y="178"/>
                  </a:lnTo>
                  <a:lnTo>
                    <a:pt x="735" y="182"/>
                  </a:lnTo>
                  <a:lnTo>
                    <a:pt x="732" y="172"/>
                  </a:lnTo>
                  <a:lnTo>
                    <a:pt x="737" y="172"/>
                  </a:lnTo>
                  <a:lnTo>
                    <a:pt x="743" y="170"/>
                  </a:lnTo>
                  <a:lnTo>
                    <a:pt x="747" y="169"/>
                  </a:lnTo>
                  <a:lnTo>
                    <a:pt x="752" y="166"/>
                  </a:lnTo>
                  <a:lnTo>
                    <a:pt x="755" y="162"/>
                  </a:lnTo>
                  <a:lnTo>
                    <a:pt x="759" y="159"/>
                  </a:lnTo>
                  <a:lnTo>
                    <a:pt x="762" y="155"/>
                  </a:lnTo>
                  <a:lnTo>
                    <a:pt x="766" y="152"/>
                  </a:lnTo>
                  <a:lnTo>
                    <a:pt x="770" y="149"/>
                  </a:lnTo>
                  <a:lnTo>
                    <a:pt x="776" y="147"/>
                  </a:lnTo>
                  <a:lnTo>
                    <a:pt x="776" y="146"/>
                  </a:lnTo>
                  <a:lnTo>
                    <a:pt x="775" y="146"/>
                  </a:lnTo>
                  <a:lnTo>
                    <a:pt x="773" y="146"/>
                  </a:lnTo>
                  <a:lnTo>
                    <a:pt x="773" y="145"/>
                  </a:lnTo>
                  <a:lnTo>
                    <a:pt x="772" y="145"/>
                  </a:lnTo>
                  <a:lnTo>
                    <a:pt x="770" y="143"/>
                  </a:lnTo>
                  <a:lnTo>
                    <a:pt x="769" y="142"/>
                  </a:lnTo>
                  <a:lnTo>
                    <a:pt x="769" y="140"/>
                  </a:lnTo>
                  <a:lnTo>
                    <a:pt x="768" y="140"/>
                  </a:lnTo>
                  <a:lnTo>
                    <a:pt x="766" y="139"/>
                  </a:lnTo>
                  <a:lnTo>
                    <a:pt x="765" y="139"/>
                  </a:lnTo>
                  <a:lnTo>
                    <a:pt x="765" y="140"/>
                  </a:lnTo>
                  <a:lnTo>
                    <a:pt x="763" y="140"/>
                  </a:lnTo>
                  <a:lnTo>
                    <a:pt x="766" y="137"/>
                  </a:lnTo>
                  <a:lnTo>
                    <a:pt x="766" y="139"/>
                  </a:lnTo>
                  <a:lnTo>
                    <a:pt x="768" y="139"/>
                  </a:lnTo>
                  <a:lnTo>
                    <a:pt x="768" y="140"/>
                  </a:lnTo>
                  <a:lnTo>
                    <a:pt x="769" y="140"/>
                  </a:lnTo>
                  <a:lnTo>
                    <a:pt x="770" y="142"/>
                  </a:lnTo>
                  <a:lnTo>
                    <a:pt x="772" y="143"/>
                  </a:lnTo>
                  <a:lnTo>
                    <a:pt x="773" y="145"/>
                  </a:lnTo>
                  <a:lnTo>
                    <a:pt x="775" y="146"/>
                  </a:lnTo>
                  <a:lnTo>
                    <a:pt x="780" y="147"/>
                  </a:lnTo>
                  <a:lnTo>
                    <a:pt x="785" y="147"/>
                  </a:lnTo>
                  <a:lnTo>
                    <a:pt x="789" y="146"/>
                  </a:lnTo>
                  <a:lnTo>
                    <a:pt x="795" y="143"/>
                  </a:lnTo>
                  <a:lnTo>
                    <a:pt x="799" y="140"/>
                  </a:lnTo>
                  <a:lnTo>
                    <a:pt x="805" y="136"/>
                  </a:lnTo>
                  <a:lnTo>
                    <a:pt x="809" y="133"/>
                  </a:lnTo>
                  <a:lnTo>
                    <a:pt x="815" y="130"/>
                  </a:lnTo>
                  <a:lnTo>
                    <a:pt x="819" y="127"/>
                  </a:lnTo>
                  <a:lnTo>
                    <a:pt x="825" y="126"/>
                  </a:lnTo>
                  <a:lnTo>
                    <a:pt x="823" y="129"/>
                  </a:lnTo>
                  <a:lnTo>
                    <a:pt x="825" y="132"/>
                  </a:lnTo>
                  <a:lnTo>
                    <a:pt x="826" y="133"/>
                  </a:lnTo>
                  <a:lnTo>
                    <a:pt x="828" y="136"/>
                  </a:lnTo>
                  <a:lnTo>
                    <a:pt x="829" y="139"/>
                  </a:lnTo>
                  <a:lnTo>
                    <a:pt x="829" y="142"/>
                  </a:lnTo>
                  <a:lnTo>
                    <a:pt x="829" y="145"/>
                  </a:lnTo>
                  <a:lnTo>
                    <a:pt x="828" y="146"/>
                  </a:lnTo>
                  <a:lnTo>
                    <a:pt x="823" y="149"/>
                  </a:lnTo>
                  <a:lnTo>
                    <a:pt x="818" y="150"/>
                  </a:lnTo>
                  <a:lnTo>
                    <a:pt x="821" y="155"/>
                  </a:lnTo>
                  <a:lnTo>
                    <a:pt x="823" y="159"/>
                  </a:lnTo>
                  <a:lnTo>
                    <a:pt x="825" y="165"/>
                  </a:lnTo>
                  <a:lnTo>
                    <a:pt x="826" y="170"/>
                  </a:lnTo>
                  <a:lnTo>
                    <a:pt x="828" y="176"/>
                  </a:lnTo>
                  <a:lnTo>
                    <a:pt x="829" y="182"/>
                  </a:lnTo>
                  <a:lnTo>
                    <a:pt x="829" y="189"/>
                  </a:lnTo>
                  <a:lnTo>
                    <a:pt x="831" y="195"/>
                  </a:lnTo>
                  <a:lnTo>
                    <a:pt x="831" y="200"/>
                  </a:lnTo>
                  <a:lnTo>
                    <a:pt x="832" y="206"/>
                  </a:lnTo>
                  <a:lnTo>
                    <a:pt x="831" y="213"/>
                  </a:lnTo>
                  <a:lnTo>
                    <a:pt x="829" y="221"/>
                  </a:lnTo>
                  <a:lnTo>
                    <a:pt x="829" y="226"/>
                  </a:lnTo>
                  <a:lnTo>
                    <a:pt x="831" y="232"/>
                  </a:lnTo>
                  <a:lnTo>
                    <a:pt x="832" y="236"/>
                  </a:lnTo>
                  <a:lnTo>
                    <a:pt x="833" y="241"/>
                  </a:lnTo>
                  <a:lnTo>
                    <a:pt x="833" y="246"/>
                  </a:lnTo>
                  <a:lnTo>
                    <a:pt x="835" y="251"/>
                  </a:lnTo>
                  <a:lnTo>
                    <a:pt x="833" y="256"/>
                  </a:lnTo>
                  <a:lnTo>
                    <a:pt x="832" y="264"/>
                  </a:lnTo>
                  <a:lnTo>
                    <a:pt x="836" y="265"/>
                  </a:lnTo>
                  <a:lnTo>
                    <a:pt x="841" y="266"/>
                  </a:lnTo>
                  <a:lnTo>
                    <a:pt x="845" y="268"/>
                  </a:lnTo>
                  <a:lnTo>
                    <a:pt x="849" y="271"/>
                  </a:lnTo>
                  <a:lnTo>
                    <a:pt x="852" y="274"/>
                  </a:lnTo>
                  <a:lnTo>
                    <a:pt x="856" y="275"/>
                  </a:lnTo>
                  <a:lnTo>
                    <a:pt x="859" y="279"/>
                  </a:lnTo>
                  <a:lnTo>
                    <a:pt x="862" y="282"/>
                  </a:lnTo>
                  <a:lnTo>
                    <a:pt x="866" y="285"/>
                  </a:lnTo>
                  <a:lnTo>
                    <a:pt x="869" y="288"/>
                  </a:lnTo>
                  <a:lnTo>
                    <a:pt x="869" y="294"/>
                  </a:lnTo>
                  <a:lnTo>
                    <a:pt x="869" y="299"/>
                  </a:lnTo>
                  <a:lnTo>
                    <a:pt x="869" y="306"/>
                  </a:lnTo>
                  <a:lnTo>
                    <a:pt x="869" y="314"/>
                  </a:lnTo>
                  <a:lnTo>
                    <a:pt x="871" y="321"/>
                  </a:lnTo>
                  <a:lnTo>
                    <a:pt x="872" y="329"/>
                  </a:lnTo>
                  <a:lnTo>
                    <a:pt x="875" y="337"/>
                  </a:lnTo>
                  <a:lnTo>
                    <a:pt x="878" y="344"/>
                  </a:lnTo>
                  <a:lnTo>
                    <a:pt x="882" y="351"/>
                  </a:lnTo>
                  <a:lnTo>
                    <a:pt x="886" y="357"/>
                  </a:lnTo>
                  <a:lnTo>
                    <a:pt x="885" y="358"/>
                  </a:lnTo>
                  <a:lnTo>
                    <a:pt x="884" y="361"/>
                  </a:lnTo>
                  <a:lnTo>
                    <a:pt x="884" y="362"/>
                  </a:lnTo>
                  <a:lnTo>
                    <a:pt x="882" y="364"/>
                  </a:lnTo>
                  <a:lnTo>
                    <a:pt x="882" y="367"/>
                  </a:lnTo>
                  <a:lnTo>
                    <a:pt x="882" y="370"/>
                  </a:lnTo>
                  <a:lnTo>
                    <a:pt x="884" y="371"/>
                  </a:lnTo>
                  <a:lnTo>
                    <a:pt x="884" y="374"/>
                  </a:lnTo>
                  <a:lnTo>
                    <a:pt x="884" y="375"/>
                  </a:lnTo>
                  <a:lnTo>
                    <a:pt x="884" y="378"/>
                  </a:lnTo>
                  <a:lnTo>
                    <a:pt x="885" y="380"/>
                  </a:lnTo>
                  <a:lnTo>
                    <a:pt x="886" y="380"/>
                  </a:lnTo>
                  <a:lnTo>
                    <a:pt x="886" y="381"/>
                  </a:lnTo>
                  <a:lnTo>
                    <a:pt x="888" y="382"/>
                  </a:lnTo>
                  <a:lnTo>
                    <a:pt x="889" y="384"/>
                  </a:lnTo>
                  <a:lnTo>
                    <a:pt x="891" y="384"/>
                  </a:lnTo>
                  <a:lnTo>
                    <a:pt x="892" y="384"/>
                  </a:lnTo>
                  <a:lnTo>
                    <a:pt x="894" y="384"/>
                  </a:lnTo>
                  <a:lnTo>
                    <a:pt x="895" y="380"/>
                  </a:lnTo>
                  <a:lnTo>
                    <a:pt x="896" y="377"/>
                  </a:lnTo>
                  <a:lnTo>
                    <a:pt x="896" y="372"/>
                  </a:lnTo>
                  <a:lnTo>
                    <a:pt x="896" y="370"/>
                  </a:lnTo>
                  <a:lnTo>
                    <a:pt x="895" y="365"/>
                  </a:lnTo>
                  <a:lnTo>
                    <a:pt x="895" y="362"/>
                  </a:lnTo>
                  <a:lnTo>
                    <a:pt x="894" y="358"/>
                  </a:lnTo>
                  <a:lnTo>
                    <a:pt x="892" y="355"/>
                  </a:lnTo>
                  <a:lnTo>
                    <a:pt x="891" y="352"/>
                  </a:lnTo>
                  <a:lnTo>
                    <a:pt x="889" y="349"/>
                  </a:lnTo>
                  <a:lnTo>
                    <a:pt x="891" y="349"/>
                  </a:lnTo>
                  <a:lnTo>
                    <a:pt x="891" y="348"/>
                  </a:lnTo>
                  <a:lnTo>
                    <a:pt x="892" y="348"/>
                  </a:lnTo>
                  <a:lnTo>
                    <a:pt x="892" y="347"/>
                  </a:lnTo>
                  <a:lnTo>
                    <a:pt x="894" y="345"/>
                  </a:lnTo>
                  <a:lnTo>
                    <a:pt x="894" y="344"/>
                  </a:lnTo>
                  <a:lnTo>
                    <a:pt x="894" y="342"/>
                  </a:lnTo>
                  <a:lnTo>
                    <a:pt x="894" y="341"/>
                  </a:lnTo>
                  <a:lnTo>
                    <a:pt x="894" y="339"/>
                  </a:lnTo>
                  <a:lnTo>
                    <a:pt x="904" y="339"/>
                  </a:lnTo>
                  <a:lnTo>
                    <a:pt x="899" y="345"/>
                  </a:lnTo>
                  <a:lnTo>
                    <a:pt x="898" y="351"/>
                  </a:lnTo>
                  <a:lnTo>
                    <a:pt x="898" y="357"/>
                  </a:lnTo>
                  <a:lnTo>
                    <a:pt x="899" y="362"/>
                  </a:lnTo>
                  <a:lnTo>
                    <a:pt x="901" y="367"/>
                  </a:lnTo>
                  <a:lnTo>
                    <a:pt x="904" y="372"/>
                  </a:lnTo>
                  <a:lnTo>
                    <a:pt x="905" y="378"/>
                  </a:lnTo>
                  <a:lnTo>
                    <a:pt x="906" y="384"/>
                  </a:lnTo>
                  <a:lnTo>
                    <a:pt x="906" y="390"/>
                  </a:lnTo>
                  <a:lnTo>
                    <a:pt x="904" y="395"/>
                  </a:lnTo>
                  <a:lnTo>
                    <a:pt x="909" y="390"/>
                  </a:lnTo>
                  <a:lnTo>
                    <a:pt x="914" y="384"/>
                  </a:lnTo>
                  <a:lnTo>
                    <a:pt x="916" y="377"/>
                  </a:lnTo>
                  <a:lnTo>
                    <a:pt x="919" y="371"/>
                  </a:lnTo>
                  <a:lnTo>
                    <a:pt x="921" y="364"/>
                  </a:lnTo>
                  <a:lnTo>
                    <a:pt x="921" y="357"/>
                  </a:lnTo>
                  <a:lnTo>
                    <a:pt x="921" y="349"/>
                  </a:lnTo>
                  <a:lnTo>
                    <a:pt x="921" y="342"/>
                  </a:lnTo>
                  <a:lnTo>
                    <a:pt x="921" y="335"/>
                  </a:lnTo>
                  <a:lnTo>
                    <a:pt x="921" y="329"/>
                  </a:lnTo>
                  <a:lnTo>
                    <a:pt x="921" y="322"/>
                  </a:lnTo>
                  <a:lnTo>
                    <a:pt x="924" y="321"/>
                  </a:lnTo>
                  <a:lnTo>
                    <a:pt x="925" y="321"/>
                  </a:lnTo>
                  <a:lnTo>
                    <a:pt x="926" y="322"/>
                  </a:lnTo>
                  <a:lnTo>
                    <a:pt x="928" y="322"/>
                  </a:lnTo>
                  <a:lnTo>
                    <a:pt x="928" y="325"/>
                  </a:lnTo>
                  <a:lnTo>
                    <a:pt x="929" y="327"/>
                  </a:lnTo>
                  <a:lnTo>
                    <a:pt x="929" y="328"/>
                  </a:lnTo>
                  <a:lnTo>
                    <a:pt x="929" y="329"/>
                  </a:lnTo>
                  <a:lnTo>
                    <a:pt x="929" y="331"/>
                  </a:lnTo>
                  <a:lnTo>
                    <a:pt x="931" y="332"/>
                  </a:lnTo>
                  <a:lnTo>
                    <a:pt x="931" y="334"/>
                  </a:lnTo>
                  <a:lnTo>
                    <a:pt x="931" y="335"/>
                  </a:lnTo>
                  <a:lnTo>
                    <a:pt x="931" y="337"/>
                  </a:lnTo>
                  <a:lnTo>
                    <a:pt x="932" y="338"/>
                  </a:lnTo>
                  <a:lnTo>
                    <a:pt x="934" y="338"/>
                  </a:lnTo>
                  <a:lnTo>
                    <a:pt x="934" y="339"/>
                  </a:lnTo>
                  <a:lnTo>
                    <a:pt x="935" y="339"/>
                  </a:lnTo>
                  <a:lnTo>
                    <a:pt x="937" y="335"/>
                  </a:lnTo>
                  <a:lnTo>
                    <a:pt x="938" y="331"/>
                  </a:lnTo>
                  <a:lnTo>
                    <a:pt x="938" y="328"/>
                  </a:lnTo>
                  <a:lnTo>
                    <a:pt x="938" y="324"/>
                  </a:lnTo>
                  <a:lnTo>
                    <a:pt x="937" y="319"/>
                  </a:lnTo>
                  <a:lnTo>
                    <a:pt x="935" y="315"/>
                  </a:lnTo>
                  <a:lnTo>
                    <a:pt x="934" y="312"/>
                  </a:lnTo>
                  <a:lnTo>
                    <a:pt x="932" y="308"/>
                  </a:lnTo>
                  <a:lnTo>
                    <a:pt x="929" y="305"/>
                  </a:lnTo>
                  <a:lnTo>
                    <a:pt x="928" y="302"/>
                  </a:lnTo>
                  <a:lnTo>
                    <a:pt x="926" y="301"/>
                  </a:lnTo>
                  <a:lnTo>
                    <a:pt x="926" y="299"/>
                  </a:lnTo>
                  <a:lnTo>
                    <a:pt x="925" y="299"/>
                  </a:lnTo>
                  <a:lnTo>
                    <a:pt x="924" y="299"/>
                  </a:lnTo>
                  <a:lnTo>
                    <a:pt x="922" y="298"/>
                  </a:lnTo>
                  <a:lnTo>
                    <a:pt x="921" y="298"/>
                  </a:lnTo>
                  <a:lnTo>
                    <a:pt x="919" y="298"/>
                  </a:lnTo>
                  <a:lnTo>
                    <a:pt x="918" y="298"/>
                  </a:lnTo>
                  <a:lnTo>
                    <a:pt x="896" y="332"/>
                  </a:lnTo>
                  <a:lnTo>
                    <a:pt x="896" y="329"/>
                  </a:lnTo>
                  <a:lnTo>
                    <a:pt x="898" y="325"/>
                  </a:lnTo>
                  <a:lnTo>
                    <a:pt x="899" y="321"/>
                  </a:lnTo>
                  <a:lnTo>
                    <a:pt x="901" y="317"/>
                  </a:lnTo>
                  <a:lnTo>
                    <a:pt x="902" y="312"/>
                  </a:lnTo>
                  <a:lnTo>
                    <a:pt x="905" y="308"/>
                  </a:lnTo>
                  <a:lnTo>
                    <a:pt x="908" y="302"/>
                  </a:lnTo>
                  <a:lnTo>
                    <a:pt x="911" y="299"/>
                  </a:lnTo>
                  <a:lnTo>
                    <a:pt x="915" y="295"/>
                  </a:lnTo>
                  <a:lnTo>
                    <a:pt x="918" y="292"/>
                  </a:lnTo>
                  <a:lnTo>
                    <a:pt x="926" y="296"/>
                  </a:lnTo>
                  <a:lnTo>
                    <a:pt x="932" y="302"/>
                  </a:lnTo>
                  <a:lnTo>
                    <a:pt x="937" y="309"/>
                  </a:lnTo>
                  <a:lnTo>
                    <a:pt x="939" y="318"/>
                  </a:lnTo>
                  <a:lnTo>
                    <a:pt x="941" y="328"/>
                  </a:lnTo>
                  <a:lnTo>
                    <a:pt x="941" y="338"/>
                  </a:lnTo>
                  <a:lnTo>
                    <a:pt x="941" y="349"/>
                  </a:lnTo>
                  <a:lnTo>
                    <a:pt x="941" y="360"/>
                  </a:lnTo>
                  <a:lnTo>
                    <a:pt x="941" y="370"/>
                  </a:lnTo>
                  <a:lnTo>
                    <a:pt x="941" y="378"/>
                  </a:lnTo>
                  <a:lnTo>
                    <a:pt x="938" y="384"/>
                  </a:lnTo>
                  <a:lnTo>
                    <a:pt x="937" y="390"/>
                  </a:lnTo>
                  <a:lnTo>
                    <a:pt x="935" y="394"/>
                  </a:lnTo>
                  <a:lnTo>
                    <a:pt x="934" y="400"/>
                  </a:lnTo>
                  <a:lnTo>
                    <a:pt x="931" y="404"/>
                  </a:lnTo>
                  <a:lnTo>
                    <a:pt x="929" y="410"/>
                  </a:lnTo>
                  <a:lnTo>
                    <a:pt x="926" y="414"/>
                  </a:lnTo>
                  <a:lnTo>
                    <a:pt x="924" y="418"/>
                  </a:lnTo>
                  <a:lnTo>
                    <a:pt x="919" y="421"/>
                  </a:lnTo>
                  <a:lnTo>
                    <a:pt x="914" y="425"/>
                  </a:lnTo>
                  <a:lnTo>
                    <a:pt x="916" y="423"/>
                  </a:lnTo>
                  <a:lnTo>
                    <a:pt x="918" y="420"/>
                  </a:lnTo>
                  <a:lnTo>
                    <a:pt x="918" y="418"/>
                  </a:lnTo>
                  <a:lnTo>
                    <a:pt x="916" y="417"/>
                  </a:lnTo>
                  <a:lnTo>
                    <a:pt x="915" y="415"/>
                  </a:lnTo>
                  <a:lnTo>
                    <a:pt x="912" y="413"/>
                  </a:lnTo>
                  <a:lnTo>
                    <a:pt x="911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6" y="405"/>
                  </a:lnTo>
                  <a:lnTo>
                    <a:pt x="901" y="405"/>
                  </a:lnTo>
                  <a:lnTo>
                    <a:pt x="898" y="420"/>
                  </a:lnTo>
                  <a:lnTo>
                    <a:pt x="895" y="434"/>
                  </a:lnTo>
                  <a:lnTo>
                    <a:pt x="894" y="451"/>
                  </a:lnTo>
                  <a:lnTo>
                    <a:pt x="892" y="467"/>
                  </a:lnTo>
                  <a:lnTo>
                    <a:pt x="892" y="484"/>
                  </a:lnTo>
                  <a:lnTo>
                    <a:pt x="892" y="500"/>
                  </a:lnTo>
                  <a:lnTo>
                    <a:pt x="894" y="516"/>
                  </a:lnTo>
                  <a:lnTo>
                    <a:pt x="895" y="529"/>
                  </a:lnTo>
                  <a:lnTo>
                    <a:pt x="899" y="541"/>
                  </a:lnTo>
                  <a:lnTo>
                    <a:pt x="904" y="550"/>
                  </a:lnTo>
                  <a:lnTo>
                    <a:pt x="905" y="553"/>
                  </a:lnTo>
                  <a:lnTo>
                    <a:pt x="905" y="556"/>
                  </a:lnTo>
                  <a:lnTo>
                    <a:pt x="904" y="559"/>
                  </a:lnTo>
                  <a:lnTo>
                    <a:pt x="902" y="562"/>
                  </a:lnTo>
                  <a:lnTo>
                    <a:pt x="901" y="564"/>
                  </a:lnTo>
                  <a:lnTo>
                    <a:pt x="899" y="566"/>
                  </a:lnTo>
                  <a:lnTo>
                    <a:pt x="898" y="569"/>
                  </a:lnTo>
                  <a:lnTo>
                    <a:pt x="898" y="572"/>
                  </a:lnTo>
                  <a:lnTo>
                    <a:pt x="898" y="574"/>
                  </a:lnTo>
                  <a:lnTo>
                    <a:pt x="901" y="577"/>
                  </a:lnTo>
                  <a:lnTo>
                    <a:pt x="911" y="570"/>
                  </a:lnTo>
                  <a:lnTo>
                    <a:pt x="911" y="580"/>
                  </a:lnTo>
                  <a:lnTo>
                    <a:pt x="909" y="592"/>
                  </a:lnTo>
                  <a:lnTo>
                    <a:pt x="905" y="602"/>
                  </a:lnTo>
                  <a:lnTo>
                    <a:pt x="899" y="612"/>
                  </a:lnTo>
                  <a:lnTo>
                    <a:pt x="892" y="622"/>
                  </a:lnTo>
                  <a:lnTo>
                    <a:pt x="884" y="632"/>
                  </a:lnTo>
                  <a:lnTo>
                    <a:pt x="875" y="640"/>
                  </a:lnTo>
                  <a:lnTo>
                    <a:pt x="865" y="650"/>
                  </a:lnTo>
                  <a:lnTo>
                    <a:pt x="856" y="660"/>
                  </a:lnTo>
                  <a:lnTo>
                    <a:pt x="849" y="670"/>
                  </a:lnTo>
                  <a:lnTo>
                    <a:pt x="842" y="639"/>
                  </a:lnTo>
                  <a:lnTo>
                    <a:pt x="832" y="688"/>
                  </a:lnTo>
                  <a:lnTo>
                    <a:pt x="825" y="680"/>
                  </a:lnTo>
                  <a:lnTo>
                    <a:pt x="819" y="678"/>
                  </a:lnTo>
                  <a:lnTo>
                    <a:pt x="813" y="676"/>
                  </a:lnTo>
                  <a:lnTo>
                    <a:pt x="806" y="678"/>
                  </a:lnTo>
                  <a:lnTo>
                    <a:pt x="800" y="680"/>
                  </a:lnTo>
                  <a:lnTo>
                    <a:pt x="795" y="683"/>
                  </a:lnTo>
                  <a:lnTo>
                    <a:pt x="788" y="688"/>
                  </a:lnTo>
                  <a:lnTo>
                    <a:pt x="782" y="692"/>
                  </a:lnTo>
                  <a:lnTo>
                    <a:pt x="775" y="695"/>
                  </a:lnTo>
                  <a:lnTo>
                    <a:pt x="769" y="698"/>
                  </a:lnTo>
                  <a:lnTo>
                    <a:pt x="783" y="688"/>
                  </a:lnTo>
                  <a:lnTo>
                    <a:pt x="798" y="676"/>
                  </a:lnTo>
                  <a:lnTo>
                    <a:pt x="810" y="665"/>
                  </a:lnTo>
                  <a:lnTo>
                    <a:pt x="825" y="653"/>
                  </a:lnTo>
                  <a:lnTo>
                    <a:pt x="838" y="642"/>
                  </a:lnTo>
                  <a:lnTo>
                    <a:pt x="851" y="629"/>
                  </a:lnTo>
                  <a:lnTo>
                    <a:pt x="863" y="616"/>
                  </a:lnTo>
                  <a:lnTo>
                    <a:pt x="876" y="603"/>
                  </a:lnTo>
                  <a:lnTo>
                    <a:pt x="889" y="590"/>
                  </a:lnTo>
                  <a:lnTo>
                    <a:pt x="901" y="577"/>
                  </a:lnTo>
                  <a:lnTo>
                    <a:pt x="859" y="607"/>
                  </a:lnTo>
                  <a:lnTo>
                    <a:pt x="852" y="594"/>
                  </a:lnTo>
                  <a:lnTo>
                    <a:pt x="856" y="592"/>
                  </a:lnTo>
                  <a:lnTo>
                    <a:pt x="861" y="589"/>
                  </a:lnTo>
                  <a:lnTo>
                    <a:pt x="865" y="584"/>
                  </a:lnTo>
                  <a:lnTo>
                    <a:pt x="868" y="579"/>
                  </a:lnTo>
                  <a:lnTo>
                    <a:pt x="872" y="573"/>
                  </a:lnTo>
                  <a:lnTo>
                    <a:pt x="875" y="566"/>
                  </a:lnTo>
                  <a:lnTo>
                    <a:pt x="876" y="559"/>
                  </a:lnTo>
                  <a:lnTo>
                    <a:pt x="879" y="552"/>
                  </a:lnTo>
                  <a:lnTo>
                    <a:pt x="882" y="546"/>
                  </a:lnTo>
                  <a:lnTo>
                    <a:pt x="884" y="539"/>
                  </a:lnTo>
                  <a:lnTo>
                    <a:pt x="884" y="534"/>
                  </a:lnTo>
                  <a:lnTo>
                    <a:pt x="884" y="531"/>
                  </a:lnTo>
                  <a:lnTo>
                    <a:pt x="884" y="527"/>
                  </a:lnTo>
                  <a:lnTo>
                    <a:pt x="884" y="523"/>
                  </a:lnTo>
                  <a:lnTo>
                    <a:pt x="884" y="520"/>
                  </a:lnTo>
                  <a:lnTo>
                    <a:pt x="884" y="516"/>
                  </a:lnTo>
                  <a:lnTo>
                    <a:pt x="884" y="511"/>
                  </a:lnTo>
                  <a:lnTo>
                    <a:pt x="882" y="509"/>
                  </a:lnTo>
                  <a:lnTo>
                    <a:pt x="881" y="504"/>
                  </a:lnTo>
                  <a:lnTo>
                    <a:pt x="879" y="501"/>
                  </a:lnTo>
                  <a:lnTo>
                    <a:pt x="875" y="521"/>
                  </a:lnTo>
                  <a:lnTo>
                    <a:pt x="868" y="541"/>
                  </a:lnTo>
                  <a:lnTo>
                    <a:pt x="859" y="563"/>
                  </a:lnTo>
                  <a:lnTo>
                    <a:pt x="848" y="582"/>
                  </a:lnTo>
                  <a:lnTo>
                    <a:pt x="833" y="600"/>
                  </a:lnTo>
                  <a:lnTo>
                    <a:pt x="818" y="617"/>
                  </a:lnTo>
                  <a:lnTo>
                    <a:pt x="802" y="633"/>
                  </a:lnTo>
                  <a:lnTo>
                    <a:pt x="783" y="648"/>
                  </a:lnTo>
                  <a:lnTo>
                    <a:pt x="765" y="658"/>
                  </a:lnTo>
                  <a:lnTo>
                    <a:pt x="746" y="666"/>
                  </a:lnTo>
                  <a:lnTo>
                    <a:pt x="736" y="665"/>
                  </a:lnTo>
                  <a:lnTo>
                    <a:pt x="726" y="666"/>
                  </a:lnTo>
                  <a:lnTo>
                    <a:pt x="717" y="666"/>
                  </a:lnTo>
                  <a:lnTo>
                    <a:pt x="707" y="666"/>
                  </a:lnTo>
                  <a:lnTo>
                    <a:pt x="699" y="668"/>
                  </a:lnTo>
                  <a:lnTo>
                    <a:pt x="690" y="666"/>
                  </a:lnTo>
                  <a:lnTo>
                    <a:pt x="682" y="665"/>
                  </a:lnTo>
                  <a:lnTo>
                    <a:pt x="674" y="662"/>
                  </a:lnTo>
                  <a:lnTo>
                    <a:pt x="667" y="656"/>
                  </a:lnTo>
                  <a:lnTo>
                    <a:pt x="660" y="649"/>
                  </a:lnTo>
                  <a:lnTo>
                    <a:pt x="659" y="646"/>
                  </a:lnTo>
                  <a:lnTo>
                    <a:pt x="657" y="646"/>
                  </a:lnTo>
                  <a:lnTo>
                    <a:pt x="654" y="646"/>
                  </a:lnTo>
                  <a:lnTo>
                    <a:pt x="653" y="646"/>
                  </a:lnTo>
                  <a:lnTo>
                    <a:pt x="652" y="648"/>
                  </a:lnTo>
                  <a:lnTo>
                    <a:pt x="650" y="649"/>
                  </a:lnTo>
                  <a:lnTo>
                    <a:pt x="649" y="650"/>
                  </a:lnTo>
                  <a:lnTo>
                    <a:pt x="646" y="652"/>
                  </a:lnTo>
                  <a:lnTo>
                    <a:pt x="644" y="652"/>
                  </a:lnTo>
                  <a:lnTo>
                    <a:pt x="643" y="653"/>
                  </a:lnTo>
                  <a:lnTo>
                    <a:pt x="649" y="656"/>
                  </a:lnTo>
                  <a:lnTo>
                    <a:pt x="653" y="659"/>
                  </a:lnTo>
                  <a:lnTo>
                    <a:pt x="659" y="662"/>
                  </a:lnTo>
                  <a:lnTo>
                    <a:pt x="666" y="666"/>
                  </a:lnTo>
                  <a:lnTo>
                    <a:pt x="672" y="669"/>
                  </a:lnTo>
                  <a:lnTo>
                    <a:pt x="677" y="673"/>
                  </a:lnTo>
                  <a:lnTo>
                    <a:pt x="684" y="676"/>
                  </a:lnTo>
                  <a:lnTo>
                    <a:pt x="690" y="679"/>
                  </a:lnTo>
                  <a:lnTo>
                    <a:pt x="697" y="682"/>
                  </a:lnTo>
                  <a:lnTo>
                    <a:pt x="705" y="683"/>
                  </a:lnTo>
                  <a:lnTo>
                    <a:pt x="703" y="686"/>
                  </a:lnTo>
                  <a:lnTo>
                    <a:pt x="702" y="690"/>
                  </a:lnTo>
                  <a:lnTo>
                    <a:pt x="703" y="695"/>
                  </a:lnTo>
                  <a:lnTo>
                    <a:pt x="705" y="699"/>
                  </a:lnTo>
                  <a:lnTo>
                    <a:pt x="706" y="702"/>
                  </a:lnTo>
                  <a:lnTo>
                    <a:pt x="709" y="705"/>
                  </a:lnTo>
                  <a:lnTo>
                    <a:pt x="713" y="708"/>
                  </a:lnTo>
                  <a:lnTo>
                    <a:pt x="716" y="709"/>
                  </a:lnTo>
                  <a:lnTo>
                    <a:pt x="720" y="711"/>
                  </a:lnTo>
                  <a:lnTo>
                    <a:pt x="725" y="711"/>
                  </a:lnTo>
                  <a:lnTo>
                    <a:pt x="759" y="693"/>
                  </a:lnTo>
                  <a:lnTo>
                    <a:pt x="727" y="719"/>
                  </a:lnTo>
                  <a:lnTo>
                    <a:pt x="730" y="722"/>
                  </a:lnTo>
                  <a:lnTo>
                    <a:pt x="729" y="725"/>
                  </a:lnTo>
                  <a:lnTo>
                    <a:pt x="727" y="725"/>
                  </a:lnTo>
                  <a:lnTo>
                    <a:pt x="726" y="723"/>
                  </a:lnTo>
                  <a:lnTo>
                    <a:pt x="723" y="722"/>
                  </a:lnTo>
                  <a:lnTo>
                    <a:pt x="722" y="721"/>
                  </a:lnTo>
                  <a:lnTo>
                    <a:pt x="719" y="719"/>
                  </a:lnTo>
                  <a:lnTo>
                    <a:pt x="716" y="718"/>
                  </a:lnTo>
                  <a:lnTo>
                    <a:pt x="713" y="716"/>
                  </a:lnTo>
                  <a:lnTo>
                    <a:pt x="710" y="716"/>
                  </a:lnTo>
                  <a:lnTo>
                    <a:pt x="707" y="718"/>
                  </a:lnTo>
                  <a:lnTo>
                    <a:pt x="705" y="722"/>
                  </a:lnTo>
                  <a:lnTo>
                    <a:pt x="702" y="718"/>
                  </a:lnTo>
                  <a:lnTo>
                    <a:pt x="699" y="712"/>
                  </a:lnTo>
                  <a:lnTo>
                    <a:pt x="696" y="706"/>
                  </a:lnTo>
                  <a:lnTo>
                    <a:pt x="692" y="702"/>
                  </a:lnTo>
                  <a:lnTo>
                    <a:pt x="689" y="696"/>
                  </a:lnTo>
                  <a:lnTo>
                    <a:pt x="686" y="692"/>
                  </a:lnTo>
                  <a:lnTo>
                    <a:pt x="682" y="688"/>
                  </a:lnTo>
                  <a:lnTo>
                    <a:pt x="677" y="685"/>
                  </a:lnTo>
                  <a:lnTo>
                    <a:pt x="674" y="683"/>
                  </a:lnTo>
                  <a:lnTo>
                    <a:pt x="670" y="683"/>
                  </a:lnTo>
                  <a:lnTo>
                    <a:pt x="672" y="688"/>
                  </a:lnTo>
                  <a:lnTo>
                    <a:pt x="673" y="690"/>
                  </a:lnTo>
                  <a:lnTo>
                    <a:pt x="676" y="695"/>
                  </a:lnTo>
                  <a:lnTo>
                    <a:pt x="679" y="698"/>
                  </a:lnTo>
                  <a:lnTo>
                    <a:pt x="682" y="701"/>
                  </a:lnTo>
                  <a:lnTo>
                    <a:pt x="684" y="705"/>
                  </a:lnTo>
                  <a:lnTo>
                    <a:pt x="687" y="708"/>
                  </a:lnTo>
                  <a:lnTo>
                    <a:pt x="690" y="711"/>
                  </a:lnTo>
                  <a:lnTo>
                    <a:pt x="692" y="715"/>
                  </a:lnTo>
                  <a:lnTo>
                    <a:pt x="694" y="718"/>
                  </a:lnTo>
                  <a:lnTo>
                    <a:pt x="689" y="715"/>
                  </a:lnTo>
                  <a:lnTo>
                    <a:pt x="683" y="713"/>
                  </a:lnTo>
                  <a:lnTo>
                    <a:pt x="679" y="711"/>
                  </a:lnTo>
                  <a:lnTo>
                    <a:pt x="673" y="711"/>
                  </a:lnTo>
                  <a:lnTo>
                    <a:pt x="667" y="709"/>
                  </a:lnTo>
                  <a:lnTo>
                    <a:pt x="662" y="708"/>
                  </a:lnTo>
                  <a:lnTo>
                    <a:pt x="656" y="708"/>
                  </a:lnTo>
                  <a:lnTo>
                    <a:pt x="650" y="706"/>
                  </a:lnTo>
                  <a:lnTo>
                    <a:pt x="644" y="706"/>
                  </a:lnTo>
                  <a:lnTo>
                    <a:pt x="639" y="705"/>
                  </a:lnTo>
                  <a:lnTo>
                    <a:pt x="637" y="695"/>
                  </a:lnTo>
                  <a:lnTo>
                    <a:pt x="637" y="683"/>
                  </a:lnTo>
                  <a:lnTo>
                    <a:pt x="636" y="673"/>
                  </a:lnTo>
                  <a:lnTo>
                    <a:pt x="634" y="662"/>
                  </a:lnTo>
                  <a:lnTo>
                    <a:pt x="633" y="652"/>
                  </a:lnTo>
                  <a:lnTo>
                    <a:pt x="633" y="642"/>
                  </a:lnTo>
                  <a:lnTo>
                    <a:pt x="631" y="632"/>
                  </a:lnTo>
                  <a:lnTo>
                    <a:pt x="630" y="623"/>
                  </a:lnTo>
                  <a:lnTo>
                    <a:pt x="630" y="615"/>
                  </a:lnTo>
                  <a:lnTo>
                    <a:pt x="629" y="607"/>
                  </a:lnTo>
                  <a:lnTo>
                    <a:pt x="623" y="597"/>
                  </a:lnTo>
                  <a:lnTo>
                    <a:pt x="617" y="587"/>
                  </a:lnTo>
                  <a:lnTo>
                    <a:pt x="609" y="577"/>
                  </a:lnTo>
                  <a:lnTo>
                    <a:pt x="601" y="567"/>
                  </a:lnTo>
                  <a:lnTo>
                    <a:pt x="593" y="559"/>
                  </a:lnTo>
                  <a:lnTo>
                    <a:pt x="586" y="547"/>
                  </a:lnTo>
                  <a:lnTo>
                    <a:pt x="578" y="537"/>
                  </a:lnTo>
                  <a:lnTo>
                    <a:pt x="573" y="526"/>
                  </a:lnTo>
                  <a:lnTo>
                    <a:pt x="570" y="514"/>
                  </a:lnTo>
                  <a:lnTo>
                    <a:pt x="570" y="501"/>
                  </a:lnTo>
                  <a:close/>
                  <a:moveTo>
                    <a:pt x="646" y="797"/>
                  </a:moveTo>
                  <a:lnTo>
                    <a:pt x="646" y="804"/>
                  </a:lnTo>
                  <a:lnTo>
                    <a:pt x="639" y="786"/>
                  </a:lnTo>
                  <a:lnTo>
                    <a:pt x="646" y="797"/>
                  </a:lnTo>
                  <a:close/>
                  <a:moveTo>
                    <a:pt x="621" y="639"/>
                  </a:moveTo>
                  <a:lnTo>
                    <a:pt x="626" y="690"/>
                  </a:lnTo>
                  <a:lnTo>
                    <a:pt x="621" y="690"/>
                  </a:lnTo>
                  <a:lnTo>
                    <a:pt x="619" y="639"/>
                  </a:lnTo>
                  <a:lnTo>
                    <a:pt x="621" y="639"/>
                  </a:lnTo>
                  <a:close/>
                  <a:moveTo>
                    <a:pt x="619" y="784"/>
                  </a:moveTo>
                  <a:lnTo>
                    <a:pt x="620" y="788"/>
                  </a:lnTo>
                  <a:lnTo>
                    <a:pt x="623" y="794"/>
                  </a:lnTo>
                  <a:lnTo>
                    <a:pt x="624" y="798"/>
                  </a:lnTo>
                  <a:lnTo>
                    <a:pt x="627" y="802"/>
                  </a:lnTo>
                  <a:lnTo>
                    <a:pt x="630" y="807"/>
                  </a:lnTo>
                  <a:lnTo>
                    <a:pt x="633" y="811"/>
                  </a:lnTo>
                  <a:lnTo>
                    <a:pt x="636" y="815"/>
                  </a:lnTo>
                  <a:lnTo>
                    <a:pt x="640" y="819"/>
                  </a:lnTo>
                  <a:lnTo>
                    <a:pt x="644" y="822"/>
                  </a:lnTo>
                  <a:lnTo>
                    <a:pt x="649" y="825"/>
                  </a:lnTo>
                  <a:lnTo>
                    <a:pt x="722" y="762"/>
                  </a:lnTo>
                  <a:lnTo>
                    <a:pt x="732" y="769"/>
                  </a:lnTo>
                  <a:lnTo>
                    <a:pt x="743" y="775"/>
                  </a:lnTo>
                  <a:lnTo>
                    <a:pt x="753" y="781"/>
                  </a:lnTo>
                  <a:lnTo>
                    <a:pt x="765" y="786"/>
                  </a:lnTo>
                  <a:lnTo>
                    <a:pt x="775" y="792"/>
                  </a:lnTo>
                  <a:lnTo>
                    <a:pt x="786" y="797"/>
                  </a:lnTo>
                  <a:lnTo>
                    <a:pt x="798" y="802"/>
                  </a:lnTo>
                  <a:lnTo>
                    <a:pt x="809" y="807"/>
                  </a:lnTo>
                  <a:lnTo>
                    <a:pt x="821" y="809"/>
                  </a:lnTo>
                  <a:lnTo>
                    <a:pt x="832" y="814"/>
                  </a:lnTo>
                  <a:lnTo>
                    <a:pt x="839" y="804"/>
                  </a:lnTo>
                  <a:lnTo>
                    <a:pt x="843" y="791"/>
                  </a:lnTo>
                  <a:lnTo>
                    <a:pt x="845" y="776"/>
                  </a:lnTo>
                  <a:lnTo>
                    <a:pt x="845" y="762"/>
                  </a:lnTo>
                  <a:lnTo>
                    <a:pt x="845" y="748"/>
                  </a:lnTo>
                  <a:lnTo>
                    <a:pt x="845" y="733"/>
                  </a:lnTo>
                  <a:lnTo>
                    <a:pt x="846" y="721"/>
                  </a:lnTo>
                  <a:lnTo>
                    <a:pt x="851" y="709"/>
                  </a:lnTo>
                  <a:lnTo>
                    <a:pt x="859" y="701"/>
                  </a:lnTo>
                  <a:lnTo>
                    <a:pt x="872" y="693"/>
                  </a:lnTo>
                  <a:lnTo>
                    <a:pt x="869" y="705"/>
                  </a:lnTo>
                  <a:lnTo>
                    <a:pt x="866" y="716"/>
                  </a:lnTo>
                  <a:lnTo>
                    <a:pt x="862" y="728"/>
                  </a:lnTo>
                  <a:lnTo>
                    <a:pt x="858" y="739"/>
                  </a:lnTo>
                  <a:lnTo>
                    <a:pt x="855" y="749"/>
                  </a:lnTo>
                  <a:lnTo>
                    <a:pt x="851" y="759"/>
                  </a:lnTo>
                  <a:lnTo>
                    <a:pt x="848" y="771"/>
                  </a:lnTo>
                  <a:lnTo>
                    <a:pt x="846" y="781"/>
                  </a:lnTo>
                  <a:lnTo>
                    <a:pt x="846" y="792"/>
                  </a:lnTo>
                  <a:lnTo>
                    <a:pt x="849" y="802"/>
                  </a:lnTo>
                  <a:lnTo>
                    <a:pt x="852" y="801"/>
                  </a:lnTo>
                  <a:lnTo>
                    <a:pt x="849" y="804"/>
                  </a:lnTo>
                  <a:lnTo>
                    <a:pt x="849" y="802"/>
                  </a:lnTo>
                  <a:lnTo>
                    <a:pt x="842" y="808"/>
                  </a:lnTo>
                  <a:lnTo>
                    <a:pt x="852" y="814"/>
                  </a:lnTo>
                  <a:lnTo>
                    <a:pt x="841" y="870"/>
                  </a:lnTo>
                  <a:lnTo>
                    <a:pt x="829" y="927"/>
                  </a:lnTo>
                  <a:lnTo>
                    <a:pt x="816" y="983"/>
                  </a:lnTo>
                  <a:lnTo>
                    <a:pt x="802" y="1039"/>
                  </a:lnTo>
                  <a:lnTo>
                    <a:pt x="786" y="1095"/>
                  </a:lnTo>
                  <a:lnTo>
                    <a:pt x="770" y="1150"/>
                  </a:lnTo>
                  <a:lnTo>
                    <a:pt x="753" y="1205"/>
                  </a:lnTo>
                  <a:lnTo>
                    <a:pt x="736" y="1261"/>
                  </a:lnTo>
                  <a:lnTo>
                    <a:pt x="719" y="1314"/>
                  </a:lnTo>
                  <a:lnTo>
                    <a:pt x="700" y="1368"/>
                  </a:lnTo>
                  <a:lnTo>
                    <a:pt x="702" y="1374"/>
                  </a:lnTo>
                  <a:lnTo>
                    <a:pt x="702" y="1380"/>
                  </a:lnTo>
                  <a:lnTo>
                    <a:pt x="700" y="1384"/>
                  </a:lnTo>
                  <a:lnTo>
                    <a:pt x="697" y="1390"/>
                  </a:lnTo>
                  <a:lnTo>
                    <a:pt x="696" y="1394"/>
                  </a:lnTo>
                  <a:lnTo>
                    <a:pt x="692" y="1397"/>
                  </a:lnTo>
                  <a:lnTo>
                    <a:pt x="689" y="1401"/>
                  </a:lnTo>
                  <a:lnTo>
                    <a:pt x="686" y="1405"/>
                  </a:lnTo>
                  <a:lnTo>
                    <a:pt x="684" y="1410"/>
                  </a:lnTo>
                  <a:lnTo>
                    <a:pt x="683" y="1416"/>
                  </a:lnTo>
                  <a:lnTo>
                    <a:pt x="677" y="1410"/>
                  </a:lnTo>
                  <a:lnTo>
                    <a:pt x="677" y="1403"/>
                  </a:lnTo>
                  <a:lnTo>
                    <a:pt x="682" y="1395"/>
                  </a:lnTo>
                  <a:lnTo>
                    <a:pt x="687" y="1387"/>
                  </a:lnTo>
                  <a:lnTo>
                    <a:pt x="693" y="1378"/>
                  </a:lnTo>
                  <a:lnTo>
                    <a:pt x="699" y="1370"/>
                  </a:lnTo>
                  <a:lnTo>
                    <a:pt x="700" y="1362"/>
                  </a:lnTo>
                  <a:lnTo>
                    <a:pt x="699" y="1357"/>
                  </a:lnTo>
                  <a:lnTo>
                    <a:pt x="689" y="1352"/>
                  </a:lnTo>
                  <a:lnTo>
                    <a:pt x="673" y="1351"/>
                  </a:lnTo>
                  <a:lnTo>
                    <a:pt x="643" y="1145"/>
                  </a:lnTo>
                  <a:lnTo>
                    <a:pt x="644" y="1145"/>
                  </a:lnTo>
                  <a:lnTo>
                    <a:pt x="646" y="1145"/>
                  </a:lnTo>
                  <a:lnTo>
                    <a:pt x="647" y="1145"/>
                  </a:lnTo>
                  <a:lnTo>
                    <a:pt x="649" y="1143"/>
                  </a:lnTo>
                  <a:lnTo>
                    <a:pt x="650" y="1143"/>
                  </a:lnTo>
                  <a:lnTo>
                    <a:pt x="652" y="1142"/>
                  </a:lnTo>
                  <a:lnTo>
                    <a:pt x="653" y="1140"/>
                  </a:lnTo>
                  <a:lnTo>
                    <a:pt x="653" y="1138"/>
                  </a:lnTo>
                  <a:lnTo>
                    <a:pt x="652" y="1136"/>
                  </a:lnTo>
                  <a:lnTo>
                    <a:pt x="650" y="1135"/>
                  </a:lnTo>
                  <a:lnTo>
                    <a:pt x="649" y="1135"/>
                  </a:lnTo>
                  <a:lnTo>
                    <a:pt x="647" y="1135"/>
                  </a:lnTo>
                  <a:lnTo>
                    <a:pt x="646" y="1135"/>
                  </a:lnTo>
                  <a:lnTo>
                    <a:pt x="644" y="1135"/>
                  </a:lnTo>
                  <a:lnTo>
                    <a:pt x="643" y="1135"/>
                  </a:lnTo>
                  <a:lnTo>
                    <a:pt x="640" y="1103"/>
                  </a:lnTo>
                  <a:lnTo>
                    <a:pt x="637" y="1074"/>
                  </a:lnTo>
                  <a:lnTo>
                    <a:pt x="633" y="1044"/>
                  </a:lnTo>
                  <a:lnTo>
                    <a:pt x="630" y="1017"/>
                  </a:lnTo>
                  <a:lnTo>
                    <a:pt x="626" y="989"/>
                  </a:lnTo>
                  <a:lnTo>
                    <a:pt x="623" y="961"/>
                  </a:lnTo>
                  <a:lnTo>
                    <a:pt x="621" y="933"/>
                  </a:lnTo>
                  <a:lnTo>
                    <a:pt x="620" y="905"/>
                  </a:lnTo>
                  <a:lnTo>
                    <a:pt x="620" y="877"/>
                  </a:lnTo>
                  <a:lnTo>
                    <a:pt x="621" y="848"/>
                  </a:lnTo>
                  <a:lnTo>
                    <a:pt x="620" y="841"/>
                  </a:lnTo>
                  <a:lnTo>
                    <a:pt x="620" y="834"/>
                  </a:lnTo>
                  <a:lnTo>
                    <a:pt x="619" y="827"/>
                  </a:lnTo>
                  <a:lnTo>
                    <a:pt x="617" y="819"/>
                  </a:lnTo>
                  <a:lnTo>
                    <a:pt x="616" y="814"/>
                  </a:lnTo>
                  <a:lnTo>
                    <a:pt x="614" y="808"/>
                  </a:lnTo>
                  <a:lnTo>
                    <a:pt x="614" y="801"/>
                  </a:lnTo>
                  <a:lnTo>
                    <a:pt x="614" y="795"/>
                  </a:lnTo>
                  <a:lnTo>
                    <a:pt x="616" y="789"/>
                  </a:lnTo>
                  <a:lnTo>
                    <a:pt x="619" y="784"/>
                  </a:lnTo>
                  <a:close/>
                  <a:moveTo>
                    <a:pt x="601" y="649"/>
                  </a:moveTo>
                  <a:lnTo>
                    <a:pt x="594" y="713"/>
                  </a:lnTo>
                  <a:lnTo>
                    <a:pt x="589" y="774"/>
                  </a:lnTo>
                  <a:lnTo>
                    <a:pt x="587" y="831"/>
                  </a:lnTo>
                  <a:lnTo>
                    <a:pt x="587" y="885"/>
                  </a:lnTo>
                  <a:lnTo>
                    <a:pt x="590" y="940"/>
                  </a:lnTo>
                  <a:lnTo>
                    <a:pt x="594" y="993"/>
                  </a:lnTo>
                  <a:lnTo>
                    <a:pt x="600" y="1046"/>
                  </a:lnTo>
                  <a:lnTo>
                    <a:pt x="606" y="1100"/>
                  </a:lnTo>
                  <a:lnTo>
                    <a:pt x="613" y="1158"/>
                  </a:lnTo>
                  <a:lnTo>
                    <a:pt x="621" y="1216"/>
                  </a:lnTo>
                  <a:lnTo>
                    <a:pt x="629" y="1216"/>
                  </a:lnTo>
                  <a:lnTo>
                    <a:pt x="627" y="1228"/>
                  </a:lnTo>
                  <a:lnTo>
                    <a:pt x="627" y="1239"/>
                  </a:lnTo>
                  <a:lnTo>
                    <a:pt x="629" y="1249"/>
                  </a:lnTo>
                  <a:lnTo>
                    <a:pt x="630" y="1261"/>
                  </a:lnTo>
                  <a:lnTo>
                    <a:pt x="631" y="1271"/>
                  </a:lnTo>
                  <a:lnTo>
                    <a:pt x="633" y="1281"/>
                  </a:lnTo>
                  <a:lnTo>
                    <a:pt x="636" y="1291"/>
                  </a:lnTo>
                  <a:lnTo>
                    <a:pt x="639" y="1301"/>
                  </a:lnTo>
                  <a:lnTo>
                    <a:pt x="643" y="1312"/>
                  </a:lnTo>
                  <a:lnTo>
                    <a:pt x="646" y="1324"/>
                  </a:lnTo>
                  <a:lnTo>
                    <a:pt x="646" y="1340"/>
                  </a:lnTo>
                  <a:lnTo>
                    <a:pt x="646" y="1355"/>
                  </a:lnTo>
                  <a:lnTo>
                    <a:pt x="649" y="1370"/>
                  </a:lnTo>
                  <a:lnTo>
                    <a:pt x="650" y="1385"/>
                  </a:lnTo>
                  <a:lnTo>
                    <a:pt x="653" y="1400"/>
                  </a:lnTo>
                  <a:lnTo>
                    <a:pt x="657" y="1414"/>
                  </a:lnTo>
                  <a:lnTo>
                    <a:pt x="660" y="1430"/>
                  </a:lnTo>
                  <a:lnTo>
                    <a:pt x="664" y="1446"/>
                  </a:lnTo>
                  <a:lnTo>
                    <a:pt x="667" y="1463"/>
                  </a:lnTo>
                  <a:lnTo>
                    <a:pt x="670" y="1481"/>
                  </a:lnTo>
                  <a:lnTo>
                    <a:pt x="663" y="1503"/>
                  </a:lnTo>
                  <a:lnTo>
                    <a:pt x="656" y="1526"/>
                  </a:lnTo>
                  <a:lnTo>
                    <a:pt x="647" y="1547"/>
                  </a:lnTo>
                  <a:lnTo>
                    <a:pt x="639" y="1569"/>
                  </a:lnTo>
                  <a:lnTo>
                    <a:pt x="631" y="1592"/>
                  </a:lnTo>
                  <a:lnTo>
                    <a:pt x="623" y="1613"/>
                  </a:lnTo>
                  <a:lnTo>
                    <a:pt x="616" y="1635"/>
                  </a:lnTo>
                  <a:lnTo>
                    <a:pt x="610" y="1658"/>
                  </a:lnTo>
                  <a:lnTo>
                    <a:pt x="604" y="1679"/>
                  </a:lnTo>
                  <a:lnTo>
                    <a:pt x="601" y="1702"/>
                  </a:lnTo>
                  <a:lnTo>
                    <a:pt x="594" y="1698"/>
                  </a:lnTo>
                  <a:lnTo>
                    <a:pt x="571" y="1619"/>
                  </a:lnTo>
                  <a:lnTo>
                    <a:pt x="553" y="1540"/>
                  </a:lnTo>
                  <a:lnTo>
                    <a:pt x="537" y="1461"/>
                  </a:lnTo>
                  <a:lnTo>
                    <a:pt x="525" y="1381"/>
                  </a:lnTo>
                  <a:lnTo>
                    <a:pt x="515" y="1302"/>
                  </a:lnTo>
                  <a:lnTo>
                    <a:pt x="508" y="1222"/>
                  </a:lnTo>
                  <a:lnTo>
                    <a:pt x="504" y="1142"/>
                  </a:lnTo>
                  <a:lnTo>
                    <a:pt x="501" y="1060"/>
                  </a:lnTo>
                  <a:lnTo>
                    <a:pt x="498" y="977"/>
                  </a:lnTo>
                  <a:lnTo>
                    <a:pt x="498" y="894"/>
                  </a:lnTo>
                  <a:lnTo>
                    <a:pt x="507" y="868"/>
                  </a:lnTo>
                  <a:lnTo>
                    <a:pt x="513" y="841"/>
                  </a:lnTo>
                  <a:lnTo>
                    <a:pt x="517" y="814"/>
                  </a:lnTo>
                  <a:lnTo>
                    <a:pt x="521" y="785"/>
                  </a:lnTo>
                  <a:lnTo>
                    <a:pt x="527" y="758"/>
                  </a:lnTo>
                  <a:lnTo>
                    <a:pt x="534" y="731"/>
                  </a:lnTo>
                  <a:lnTo>
                    <a:pt x="543" y="706"/>
                  </a:lnTo>
                  <a:lnTo>
                    <a:pt x="557" y="683"/>
                  </a:lnTo>
                  <a:lnTo>
                    <a:pt x="576" y="665"/>
                  </a:lnTo>
                  <a:lnTo>
                    <a:pt x="601" y="649"/>
                  </a:lnTo>
                  <a:close/>
                  <a:moveTo>
                    <a:pt x="351" y="4638"/>
                  </a:moveTo>
                  <a:lnTo>
                    <a:pt x="316" y="4648"/>
                  </a:lnTo>
                  <a:lnTo>
                    <a:pt x="329" y="4655"/>
                  </a:lnTo>
                  <a:lnTo>
                    <a:pt x="316" y="4662"/>
                  </a:lnTo>
                  <a:lnTo>
                    <a:pt x="334" y="4669"/>
                  </a:lnTo>
                  <a:lnTo>
                    <a:pt x="302" y="4672"/>
                  </a:lnTo>
                  <a:lnTo>
                    <a:pt x="302" y="4648"/>
                  </a:lnTo>
                  <a:lnTo>
                    <a:pt x="312" y="4648"/>
                  </a:lnTo>
                  <a:lnTo>
                    <a:pt x="309" y="4647"/>
                  </a:lnTo>
                  <a:lnTo>
                    <a:pt x="309" y="4644"/>
                  </a:lnTo>
                  <a:lnTo>
                    <a:pt x="309" y="4641"/>
                  </a:lnTo>
                  <a:lnTo>
                    <a:pt x="309" y="4638"/>
                  </a:lnTo>
                  <a:lnTo>
                    <a:pt x="312" y="4637"/>
                  </a:lnTo>
                  <a:lnTo>
                    <a:pt x="314" y="4632"/>
                  </a:lnTo>
                  <a:lnTo>
                    <a:pt x="316" y="4629"/>
                  </a:lnTo>
                  <a:lnTo>
                    <a:pt x="318" y="4626"/>
                  </a:lnTo>
                  <a:lnTo>
                    <a:pt x="321" y="4624"/>
                  </a:lnTo>
                  <a:lnTo>
                    <a:pt x="322" y="4621"/>
                  </a:lnTo>
                  <a:lnTo>
                    <a:pt x="326" y="4622"/>
                  </a:lnTo>
                  <a:lnTo>
                    <a:pt x="331" y="4624"/>
                  </a:lnTo>
                  <a:lnTo>
                    <a:pt x="335" y="4624"/>
                  </a:lnTo>
                  <a:lnTo>
                    <a:pt x="338" y="4624"/>
                  </a:lnTo>
                  <a:lnTo>
                    <a:pt x="342" y="4624"/>
                  </a:lnTo>
                  <a:lnTo>
                    <a:pt x="345" y="4624"/>
                  </a:lnTo>
                  <a:lnTo>
                    <a:pt x="348" y="4625"/>
                  </a:lnTo>
                  <a:lnTo>
                    <a:pt x="349" y="4628"/>
                  </a:lnTo>
                  <a:lnTo>
                    <a:pt x="351" y="4632"/>
                  </a:lnTo>
                  <a:lnTo>
                    <a:pt x="351" y="4638"/>
                  </a:lnTo>
                  <a:close/>
                  <a:moveTo>
                    <a:pt x="501" y="4614"/>
                  </a:moveTo>
                  <a:lnTo>
                    <a:pt x="488" y="4615"/>
                  </a:lnTo>
                  <a:lnTo>
                    <a:pt x="474" y="4618"/>
                  </a:lnTo>
                  <a:lnTo>
                    <a:pt x="461" y="4619"/>
                  </a:lnTo>
                  <a:lnTo>
                    <a:pt x="445" y="4622"/>
                  </a:lnTo>
                  <a:lnTo>
                    <a:pt x="431" y="4625"/>
                  </a:lnTo>
                  <a:lnTo>
                    <a:pt x="415" y="4629"/>
                  </a:lnTo>
                  <a:lnTo>
                    <a:pt x="401" y="4632"/>
                  </a:lnTo>
                  <a:lnTo>
                    <a:pt x="385" y="4635"/>
                  </a:lnTo>
                  <a:lnTo>
                    <a:pt x="371" y="4639"/>
                  </a:lnTo>
                  <a:lnTo>
                    <a:pt x="356" y="4642"/>
                  </a:lnTo>
                  <a:lnTo>
                    <a:pt x="356" y="4638"/>
                  </a:lnTo>
                  <a:lnTo>
                    <a:pt x="356" y="4634"/>
                  </a:lnTo>
                  <a:lnTo>
                    <a:pt x="359" y="4632"/>
                  </a:lnTo>
                  <a:lnTo>
                    <a:pt x="362" y="4631"/>
                  </a:lnTo>
                  <a:lnTo>
                    <a:pt x="367" y="4629"/>
                  </a:lnTo>
                  <a:lnTo>
                    <a:pt x="369" y="4629"/>
                  </a:lnTo>
                  <a:lnTo>
                    <a:pt x="374" y="4629"/>
                  </a:lnTo>
                  <a:lnTo>
                    <a:pt x="378" y="4628"/>
                  </a:lnTo>
                  <a:lnTo>
                    <a:pt x="382" y="4626"/>
                  </a:lnTo>
                  <a:lnTo>
                    <a:pt x="385" y="4625"/>
                  </a:lnTo>
                  <a:lnTo>
                    <a:pt x="398" y="4616"/>
                  </a:lnTo>
                  <a:lnTo>
                    <a:pt x="409" y="4609"/>
                  </a:lnTo>
                  <a:lnTo>
                    <a:pt x="422" y="4605"/>
                  </a:lnTo>
                  <a:lnTo>
                    <a:pt x="434" y="4601"/>
                  </a:lnTo>
                  <a:lnTo>
                    <a:pt x="447" y="4598"/>
                  </a:lnTo>
                  <a:lnTo>
                    <a:pt x="458" y="4595"/>
                  </a:lnTo>
                  <a:lnTo>
                    <a:pt x="471" y="4592"/>
                  </a:lnTo>
                  <a:lnTo>
                    <a:pt x="484" y="4591"/>
                  </a:lnTo>
                  <a:lnTo>
                    <a:pt x="497" y="4588"/>
                  </a:lnTo>
                  <a:lnTo>
                    <a:pt x="513" y="4585"/>
                  </a:lnTo>
                  <a:lnTo>
                    <a:pt x="510" y="4582"/>
                  </a:lnTo>
                  <a:lnTo>
                    <a:pt x="511" y="4579"/>
                  </a:lnTo>
                  <a:lnTo>
                    <a:pt x="515" y="4584"/>
                  </a:lnTo>
                  <a:lnTo>
                    <a:pt x="525" y="4573"/>
                  </a:lnTo>
                  <a:lnTo>
                    <a:pt x="524" y="4578"/>
                  </a:lnTo>
                  <a:lnTo>
                    <a:pt x="523" y="4582"/>
                  </a:lnTo>
                  <a:lnTo>
                    <a:pt x="521" y="4586"/>
                  </a:lnTo>
                  <a:lnTo>
                    <a:pt x="518" y="4591"/>
                  </a:lnTo>
                  <a:lnTo>
                    <a:pt x="517" y="4595"/>
                  </a:lnTo>
                  <a:lnTo>
                    <a:pt x="514" y="4599"/>
                  </a:lnTo>
                  <a:lnTo>
                    <a:pt x="511" y="4604"/>
                  </a:lnTo>
                  <a:lnTo>
                    <a:pt x="508" y="4608"/>
                  </a:lnTo>
                  <a:lnTo>
                    <a:pt x="504" y="4611"/>
                  </a:lnTo>
                  <a:lnTo>
                    <a:pt x="501" y="4614"/>
                  </a:lnTo>
                  <a:close/>
                  <a:moveTo>
                    <a:pt x="447" y="2417"/>
                  </a:moveTo>
                  <a:lnTo>
                    <a:pt x="438" y="2423"/>
                  </a:lnTo>
                  <a:lnTo>
                    <a:pt x="428" y="2430"/>
                  </a:lnTo>
                  <a:lnTo>
                    <a:pt x="420" y="2436"/>
                  </a:lnTo>
                  <a:lnTo>
                    <a:pt x="408" y="2441"/>
                  </a:lnTo>
                  <a:lnTo>
                    <a:pt x="398" y="2446"/>
                  </a:lnTo>
                  <a:lnTo>
                    <a:pt x="387" y="2449"/>
                  </a:lnTo>
                  <a:lnTo>
                    <a:pt x="377" y="2451"/>
                  </a:lnTo>
                  <a:lnTo>
                    <a:pt x="364" y="2451"/>
                  </a:lnTo>
                  <a:lnTo>
                    <a:pt x="352" y="2450"/>
                  </a:lnTo>
                  <a:lnTo>
                    <a:pt x="339" y="2447"/>
                  </a:lnTo>
                  <a:lnTo>
                    <a:pt x="344" y="2444"/>
                  </a:lnTo>
                  <a:lnTo>
                    <a:pt x="311" y="2426"/>
                  </a:lnTo>
                  <a:lnTo>
                    <a:pt x="282" y="2401"/>
                  </a:lnTo>
                  <a:lnTo>
                    <a:pt x="259" y="2374"/>
                  </a:lnTo>
                  <a:lnTo>
                    <a:pt x="240" y="2343"/>
                  </a:lnTo>
                  <a:lnTo>
                    <a:pt x="223" y="2308"/>
                  </a:lnTo>
                  <a:lnTo>
                    <a:pt x="210" y="2272"/>
                  </a:lnTo>
                  <a:lnTo>
                    <a:pt x="199" y="2235"/>
                  </a:lnTo>
                  <a:lnTo>
                    <a:pt x="188" y="2198"/>
                  </a:lnTo>
                  <a:lnTo>
                    <a:pt x="177" y="2161"/>
                  </a:lnTo>
                  <a:lnTo>
                    <a:pt x="167" y="2125"/>
                  </a:lnTo>
                  <a:lnTo>
                    <a:pt x="167" y="2110"/>
                  </a:lnTo>
                  <a:lnTo>
                    <a:pt x="167" y="2098"/>
                  </a:lnTo>
                  <a:lnTo>
                    <a:pt x="165" y="2083"/>
                  </a:lnTo>
                  <a:lnTo>
                    <a:pt x="160" y="2069"/>
                  </a:lnTo>
                  <a:lnTo>
                    <a:pt x="157" y="2056"/>
                  </a:lnTo>
                  <a:lnTo>
                    <a:pt x="153" y="2042"/>
                  </a:lnTo>
                  <a:lnTo>
                    <a:pt x="149" y="2029"/>
                  </a:lnTo>
                  <a:lnTo>
                    <a:pt x="147" y="2016"/>
                  </a:lnTo>
                  <a:lnTo>
                    <a:pt x="146" y="2003"/>
                  </a:lnTo>
                  <a:lnTo>
                    <a:pt x="147" y="1990"/>
                  </a:lnTo>
                  <a:lnTo>
                    <a:pt x="152" y="1974"/>
                  </a:lnTo>
                  <a:lnTo>
                    <a:pt x="157" y="1960"/>
                  </a:lnTo>
                  <a:lnTo>
                    <a:pt x="163" y="1946"/>
                  </a:lnTo>
                  <a:lnTo>
                    <a:pt x="169" y="1931"/>
                  </a:lnTo>
                  <a:lnTo>
                    <a:pt x="175" y="1917"/>
                  </a:lnTo>
                  <a:lnTo>
                    <a:pt x="182" y="1903"/>
                  </a:lnTo>
                  <a:lnTo>
                    <a:pt x="188" y="1888"/>
                  </a:lnTo>
                  <a:lnTo>
                    <a:pt x="195" y="1874"/>
                  </a:lnTo>
                  <a:lnTo>
                    <a:pt x="202" y="1860"/>
                  </a:lnTo>
                  <a:lnTo>
                    <a:pt x="209" y="1845"/>
                  </a:lnTo>
                  <a:lnTo>
                    <a:pt x="196" y="1851"/>
                  </a:lnTo>
                  <a:lnTo>
                    <a:pt x="185" y="1858"/>
                  </a:lnTo>
                  <a:lnTo>
                    <a:pt x="175" y="1868"/>
                  </a:lnTo>
                  <a:lnTo>
                    <a:pt x="165" y="1880"/>
                  </a:lnTo>
                  <a:lnTo>
                    <a:pt x="156" y="1893"/>
                  </a:lnTo>
                  <a:lnTo>
                    <a:pt x="149" y="1906"/>
                  </a:lnTo>
                  <a:lnTo>
                    <a:pt x="142" y="1920"/>
                  </a:lnTo>
                  <a:lnTo>
                    <a:pt x="136" y="1934"/>
                  </a:lnTo>
                  <a:lnTo>
                    <a:pt x="132" y="1949"/>
                  </a:lnTo>
                  <a:lnTo>
                    <a:pt x="127" y="1963"/>
                  </a:lnTo>
                  <a:lnTo>
                    <a:pt x="117" y="1940"/>
                  </a:lnTo>
                  <a:lnTo>
                    <a:pt x="109" y="1917"/>
                  </a:lnTo>
                  <a:lnTo>
                    <a:pt x="102" y="1896"/>
                  </a:lnTo>
                  <a:lnTo>
                    <a:pt x="94" y="1873"/>
                  </a:lnTo>
                  <a:lnTo>
                    <a:pt x="89" y="1851"/>
                  </a:lnTo>
                  <a:lnTo>
                    <a:pt x="83" y="1828"/>
                  </a:lnTo>
                  <a:lnTo>
                    <a:pt x="77" y="1805"/>
                  </a:lnTo>
                  <a:lnTo>
                    <a:pt x="71" y="1782"/>
                  </a:lnTo>
                  <a:lnTo>
                    <a:pt x="64" y="1759"/>
                  </a:lnTo>
                  <a:lnTo>
                    <a:pt x="59" y="1736"/>
                  </a:lnTo>
                  <a:lnTo>
                    <a:pt x="51" y="1731"/>
                  </a:lnTo>
                  <a:lnTo>
                    <a:pt x="46" y="1724"/>
                  </a:lnTo>
                  <a:lnTo>
                    <a:pt x="41" y="1716"/>
                  </a:lnTo>
                  <a:lnTo>
                    <a:pt x="40" y="1708"/>
                  </a:lnTo>
                  <a:lnTo>
                    <a:pt x="39" y="1699"/>
                  </a:lnTo>
                  <a:lnTo>
                    <a:pt x="37" y="1689"/>
                  </a:lnTo>
                  <a:lnTo>
                    <a:pt x="37" y="1681"/>
                  </a:lnTo>
                  <a:lnTo>
                    <a:pt x="37" y="1671"/>
                  </a:lnTo>
                  <a:lnTo>
                    <a:pt x="36" y="1662"/>
                  </a:lnTo>
                  <a:lnTo>
                    <a:pt x="34" y="1653"/>
                  </a:lnTo>
                  <a:lnTo>
                    <a:pt x="36" y="1640"/>
                  </a:lnTo>
                  <a:lnTo>
                    <a:pt x="39" y="1628"/>
                  </a:lnTo>
                  <a:lnTo>
                    <a:pt x="43" y="1615"/>
                  </a:lnTo>
                  <a:lnTo>
                    <a:pt x="47" y="1603"/>
                  </a:lnTo>
                  <a:lnTo>
                    <a:pt x="53" y="1592"/>
                  </a:lnTo>
                  <a:lnTo>
                    <a:pt x="59" y="1580"/>
                  </a:lnTo>
                  <a:lnTo>
                    <a:pt x="64" y="1569"/>
                  </a:lnTo>
                  <a:lnTo>
                    <a:pt x="69" y="1557"/>
                  </a:lnTo>
                  <a:lnTo>
                    <a:pt x="74" y="1547"/>
                  </a:lnTo>
                  <a:lnTo>
                    <a:pt x="79" y="1536"/>
                  </a:lnTo>
                  <a:lnTo>
                    <a:pt x="99" y="1474"/>
                  </a:lnTo>
                  <a:lnTo>
                    <a:pt x="114" y="1413"/>
                  </a:lnTo>
                  <a:lnTo>
                    <a:pt x="129" y="1351"/>
                  </a:lnTo>
                  <a:lnTo>
                    <a:pt x="142" y="1289"/>
                  </a:lnTo>
                  <a:lnTo>
                    <a:pt x="153" y="1228"/>
                  </a:lnTo>
                  <a:lnTo>
                    <a:pt x="165" y="1165"/>
                  </a:lnTo>
                  <a:lnTo>
                    <a:pt x="175" y="1103"/>
                  </a:lnTo>
                  <a:lnTo>
                    <a:pt x="188" y="1040"/>
                  </a:lnTo>
                  <a:lnTo>
                    <a:pt x="200" y="978"/>
                  </a:lnTo>
                  <a:lnTo>
                    <a:pt x="216" y="917"/>
                  </a:lnTo>
                  <a:lnTo>
                    <a:pt x="213" y="904"/>
                  </a:lnTo>
                  <a:lnTo>
                    <a:pt x="210" y="893"/>
                  </a:lnTo>
                  <a:lnTo>
                    <a:pt x="209" y="881"/>
                  </a:lnTo>
                  <a:lnTo>
                    <a:pt x="209" y="870"/>
                  </a:lnTo>
                  <a:lnTo>
                    <a:pt x="210" y="858"/>
                  </a:lnTo>
                  <a:lnTo>
                    <a:pt x="213" y="847"/>
                  </a:lnTo>
                  <a:lnTo>
                    <a:pt x="216" y="835"/>
                  </a:lnTo>
                  <a:lnTo>
                    <a:pt x="222" y="825"/>
                  </a:lnTo>
                  <a:lnTo>
                    <a:pt x="228" y="817"/>
                  </a:lnTo>
                  <a:lnTo>
                    <a:pt x="236" y="808"/>
                  </a:lnTo>
                  <a:lnTo>
                    <a:pt x="235" y="824"/>
                  </a:lnTo>
                  <a:lnTo>
                    <a:pt x="233" y="840"/>
                  </a:lnTo>
                  <a:lnTo>
                    <a:pt x="233" y="855"/>
                  </a:lnTo>
                  <a:lnTo>
                    <a:pt x="233" y="872"/>
                  </a:lnTo>
                  <a:lnTo>
                    <a:pt x="233" y="888"/>
                  </a:lnTo>
                  <a:lnTo>
                    <a:pt x="235" y="904"/>
                  </a:lnTo>
                  <a:lnTo>
                    <a:pt x="238" y="920"/>
                  </a:lnTo>
                  <a:lnTo>
                    <a:pt x="240" y="936"/>
                  </a:lnTo>
                  <a:lnTo>
                    <a:pt x="246" y="950"/>
                  </a:lnTo>
                  <a:lnTo>
                    <a:pt x="253" y="963"/>
                  </a:lnTo>
                  <a:lnTo>
                    <a:pt x="258" y="950"/>
                  </a:lnTo>
                  <a:lnTo>
                    <a:pt x="261" y="936"/>
                  </a:lnTo>
                  <a:lnTo>
                    <a:pt x="261" y="920"/>
                  </a:lnTo>
                  <a:lnTo>
                    <a:pt x="261" y="904"/>
                  </a:lnTo>
                  <a:lnTo>
                    <a:pt x="259" y="888"/>
                  </a:lnTo>
                  <a:lnTo>
                    <a:pt x="258" y="872"/>
                  </a:lnTo>
                  <a:lnTo>
                    <a:pt x="256" y="855"/>
                  </a:lnTo>
                  <a:lnTo>
                    <a:pt x="256" y="840"/>
                  </a:lnTo>
                  <a:lnTo>
                    <a:pt x="258" y="824"/>
                  </a:lnTo>
                  <a:lnTo>
                    <a:pt x="261" y="808"/>
                  </a:lnTo>
                  <a:lnTo>
                    <a:pt x="251" y="797"/>
                  </a:lnTo>
                  <a:lnTo>
                    <a:pt x="261" y="797"/>
                  </a:lnTo>
                  <a:lnTo>
                    <a:pt x="271" y="795"/>
                  </a:lnTo>
                  <a:lnTo>
                    <a:pt x="281" y="791"/>
                  </a:lnTo>
                  <a:lnTo>
                    <a:pt x="291" y="788"/>
                  </a:lnTo>
                  <a:lnTo>
                    <a:pt x="301" y="782"/>
                  </a:lnTo>
                  <a:lnTo>
                    <a:pt x="311" y="778"/>
                  </a:lnTo>
                  <a:lnTo>
                    <a:pt x="321" y="774"/>
                  </a:lnTo>
                  <a:lnTo>
                    <a:pt x="331" y="769"/>
                  </a:lnTo>
                  <a:lnTo>
                    <a:pt x="342" y="766"/>
                  </a:lnTo>
                  <a:lnTo>
                    <a:pt x="354" y="766"/>
                  </a:lnTo>
                  <a:lnTo>
                    <a:pt x="525" y="698"/>
                  </a:lnTo>
                  <a:lnTo>
                    <a:pt x="521" y="711"/>
                  </a:lnTo>
                  <a:lnTo>
                    <a:pt x="517" y="725"/>
                  </a:lnTo>
                  <a:lnTo>
                    <a:pt x="513" y="739"/>
                  </a:lnTo>
                  <a:lnTo>
                    <a:pt x="510" y="754"/>
                  </a:lnTo>
                  <a:lnTo>
                    <a:pt x="505" y="768"/>
                  </a:lnTo>
                  <a:lnTo>
                    <a:pt x="503" y="782"/>
                  </a:lnTo>
                  <a:lnTo>
                    <a:pt x="498" y="798"/>
                  </a:lnTo>
                  <a:lnTo>
                    <a:pt x="495" y="812"/>
                  </a:lnTo>
                  <a:lnTo>
                    <a:pt x="491" y="827"/>
                  </a:lnTo>
                  <a:lnTo>
                    <a:pt x="488" y="842"/>
                  </a:lnTo>
                  <a:lnTo>
                    <a:pt x="484" y="910"/>
                  </a:lnTo>
                  <a:lnTo>
                    <a:pt x="481" y="978"/>
                  </a:lnTo>
                  <a:lnTo>
                    <a:pt x="481" y="1047"/>
                  </a:lnTo>
                  <a:lnTo>
                    <a:pt x="483" y="1117"/>
                  </a:lnTo>
                  <a:lnTo>
                    <a:pt x="485" y="1188"/>
                  </a:lnTo>
                  <a:lnTo>
                    <a:pt x="490" y="1256"/>
                  </a:lnTo>
                  <a:lnTo>
                    <a:pt x="497" y="1325"/>
                  </a:lnTo>
                  <a:lnTo>
                    <a:pt x="505" y="1394"/>
                  </a:lnTo>
                  <a:lnTo>
                    <a:pt x="515" y="1460"/>
                  </a:lnTo>
                  <a:lnTo>
                    <a:pt x="528" y="1526"/>
                  </a:lnTo>
                  <a:lnTo>
                    <a:pt x="536" y="1526"/>
                  </a:lnTo>
                  <a:lnTo>
                    <a:pt x="540" y="1550"/>
                  </a:lnTo>
                  <a:lnTo>
                    <a:pt x="544" y="1575"/>
                  </a:lnTo>
                  <a:lnTo>
                    <a:pt x="550" y="1599"/>
                  </a:lnTo>
                  <a:lnTo>
                    <a:pt x="554" y="1623"/>
                  </a:lnTo>
                  <a:lnTo>
                    <a:pt x="560" y="1646"/>
                  </a:lnTo>
                  <a:lnTo>
                    <a:pt x="566" y="1671"/>
                  </a:lnTo>
                  <a:lnTo>
                    <a:pt x="570" y="1695"/>
                  </a:lnTo>
                  <a:lnTo>
                    <a:pt x="574" y="1718"/>
                  </a:lnTo>
                  <a:lnTo>
                    <a:pt x="578" y="1742"/>
                  </a:lnTo>
                  <a:lnTo>
                    <a:pt x="580" y="1767"/>
                  </a:lnTo>
                  <a:lnTo>
                    <a:pt x="597" y="1811"/>
                  </a:lnTo>
                  <a:lnTo>
                    <a:pt x="573" y="1827"/>
                  </a:lnTo>
                  <a:lnTo>
                    <a:pt x="548" y="1844"/>
                  </a:lnTo>
                  <a:lnTo>
                    <a:pt x="524" y="1861"/>
                  </a:lnTo>
                  <a:lnTo>
                    <a:pt x="501" y="1878"/>
                  </a:lnTo>
                  <a:lnTo>
                    <a:pt x="477" y="1897"/>
                  </a:lnTo>
                  <a:lnTo>
                    <a:pt x="454" y="1914"/>
                  </a:lnTo>
                  <a:lnTo>
                    <a:pt x="431" y="1933"/>
                  </a:lnTo>
                  <a:lnTo>
                    <a:pt x="407" y="1951"/>
                  </a:lnTo>
                  <a:lnTo>
                    <a:pt x="384" y="1969"/>
                  </a:lnTo>
                  <a:lnTo>
                    <a:pt x="361" y="1987"/>
                  </a:lnTo>
                  <a:lnTo>
                    <a:pt x="364" y="1990"/>
                  </a:lnTo>
                  <a:lnTo>
                    <a:pt x="387" y="1974"/>
                  </a:lnTo>
                  <a:lnTo>
                    <a:pt x="411" y="1959"/>
                  </a:lnTo>
                  <a:lnTo>
                    <a:pt x="435" y="1944"/>
                  </a:lnTo>
                  <a:lnTo>
                    <a:pt x="460" y="1928"/>
                  </a:lnTo>
                  <a:lnTo>
                    <a:pt x="484" y="1911"/>
                  </a:lnTo>
                  <a:lnTo>
                    <a:pt x="508" y="1896"/>
                  </a:lnTo>
                  <a:lnTo>
                    <a:pt x="533" y="1878"/>
                  </a:lnTo>
                  <a:lnTo>
                    <a:pt x="556" y="1861"/>
                  </a:lnTo>
                  <a:lnTo>
                    <a:pt x="578" y="1844"/>
                  </a:lnTo>
                  <a:lnTo>
                    <a:pt x="601" y="1825"/>
                  </a:lnTo>
                  <a:lnTo>
                    <a:pt x="611" y="2073"/>
                  </a:lnTo>
                  <a:lnTo>
                    <a:pt x="600" y="2109"/>
                  </a:lnTo>
                  <a:lnTo>
                    <a:pt x="587" y="2146"/>
                  </a:lnTo>
                  <a:lnTo>
                    <a:pt x="574" y="2182"/>
                  </a:lnTo>
                  <a:lnTo>
                    <a:pt x="560" y="2218"/>
                  </a:lnTo>
                  <a:lnTo>
                    <a:pt x="544" y="2254"/>
                  </a:lnTo>
                  <a:lnTo>
                    <a:pt x="527" y="2288"/>
                  </a:lnTo>
                  <a:lnTo>
                    <a:pt x="510" y="2322"/>
                  </a:lnTo>
                  <a:lnTo>
                    <a:pt x="490" y="2355"/>
                  </a:lnTo>
                  <a:lnTo>
                    <a:pt x="470" y="2387"/>
                  </a:lnTo>
                  <a:lnTo>
                    <a:pt x="447" y="2417"/>
                  </a:lnTo>
                  <a:close/>
                  <a:moveTo>
                    <a:pt x="609" y="1764"/>
                  </a:moveTo>
                  <a:lnTo>
                    <a:pt x="601" y="1746"/>
                  </a:lnTo>
                  <a:lnTo>
                    <a:pt x="603" y="1746"/>
                  </a:lnTo>
                  <a:lnTo>
                    <a:pt x="604" y="1746"/>
                  </a:lnTo>
                  <a:lnTo>
                    <a:pt x="606" y="1746"/>
                  </a:lnTo>
                  <a:lnTo>
                    <a:pt x="607" y="1746"/>
                  </a:lnTo>
                  <a:lnTo>
                    <a:pt x="609" y="1746"/>
                  </a:lnTo>
                  <a:lnTo>
                    <a:pt x="610" y="1748"/>
                  </a:lnTo>
                  <a:lnTo>
                    <a:pt x="611" y="1748"/>
                  </a:lnTo>
                  <a:lnTo>
                    <a:pt x="611" y="1749"/>
                  </a:lnTo>
                  <a:lnTo>
                    <a:pt x="614" y="1746"/>
                  </a:lnTo>
                  <a:lnTo>
                    <a:pt x="609" y="1764"/>
                  </a:lnTo>
                  <a:close/>
                  <a:moveTo>
                    <a:pt x="1113" y="2557"/>
                  </a:moveTo>
                  <a:lnTo>
                    <a:pt x="1103" y="2560"/>
                  </a:lnTo>
                  <a:lnTo>
                    <a:pt x="1094" y="2563"/>
                  </a:lnTo>
                  <a:lnTo>
                    <a:pt x="1084" y="2565"/>
                  </a:lnTo>
                  <a:lnTo>
                    <a:pt x="1075" y="2566"/>
                  </a:lnTo>
                  <a:lnTo>
                    <a:pt x="1067" y="2568"/>
                  </a:lnTo>
                  <a:lnTo>
                    <a:pt x="1057" y="2568"/>
                  </a:lnTo>
                  <a:lnTo>
                    <a:pt x="1048" y="2569"/>
                  </a:lnTo>
                  <a:lnTo>
                    <a:pt x="1040" y="2569"/>
                  </a:lnTo>
                  <a:lnTo>
                    <a:pt x="1030" y="2570"/>
                  </a:lnTo>
                  <a:lnTo>
                    <a:pt x="1021" y="2572"/>
                  </a:lnTo>
                  <a:lnTo>
                    <a:pt x="997" y="2576"/>
                  </a:lnTo>
                  <a:lnTo>
                    <a:pt x="969" y="2579"/>
                  </a:lnTo>
                  <a:lnTo>
                    <a:pt x="939" y="2582"/>
                  </a:lnTo>
                  <a:lnTo>
                    <a:pt x="908" y="2582"/>
                  </a:lnTo>
                  <a:lnTo>
                    <a:pt x="878" y="2582"/>
                  </a:lnTo>
                  <a:lnTo>
                    <a:pt x="846" y="2579"/>
                  </a:lnTo>
                  <a:lnTo>
                    <a:pt x="819" y="2573"/>
                  </a:lnTo>
                  <a:lnTo>
                    <a:pt x="793" y="2565"/>
                  </a:lnTo>
                  <a:lnTo>
                    <a:pt x="772" y="2553"/>
                  </a:lnTo>
                  <a:lnTo>
                    <a:pt x="756" y="2537"/>
                  </a:lnTo>
                  <a:lnTo>
                    <a:pt x="752" y="2536"/>
                  </a:lnTo>
                  <a:lnTo>
                    <a:pt x="747" y="2533"/>
                  </a:lnTo>
                  <a:lnTo>
                    <a:pt x="743" y="2530"/>
                  </a:lnTo>
                  <a:lnTo>
                    <a:pt x="739" y="2526"/>
                  </a:lnTo>
                  <a:lnTo>
                    <a:pt x="735" y="2522"/>
                  </a:lnTo>
                  <a:lnTo>
                    <a:pt x="732" y="2516"/>
                  </a:lnTo>
                  <a:lnTo>
                    <a:pt x="727" y="2512"/>
                  </a:lnTo>
                  <a:lnTo>
                    <a:pt x="723" y="2507"/>
                  </a:lnTo>
                  <a:lnTo>
                    <a:pt x="720" y="2504"/>
                  </a:lnTo>
                  <a:lnTo>
                    <a:pt x="717" y="2503"/>
                  </a:lnTo>
                  <a:lnTo>
                    <a:pt x="722" y="2499"/>
                  </a:lnTo>
                  <a:lnTo>
                    <a:pt x="717" y="2494"/>
                  </a:lnTo>
                  <a:lnTo>
                    <a:pt x="712" y="2490"/>
                  </a:lnTo>
                  <a:lnTo>
                    <a:pt x="707" y="2486"/>
                  </a:lnTo>
                  <a:lnTo>
                    <a:pt x="703" y="2480"/>
                  </a:lnTo>
                  <a:lnTo>
                    <a:pt x="699" y="2474"/>
                  </a:lnTo>
                  <a:lnTo>
                    <a:pt x="696" y="2469"/>
                  </a:lnTo>
                  <a:lnTo>
                    <a:pt x="693" y="2463"/>
                  </a:lnTo>
                  <a:lnTo>
                    <a:pt x="692" y="2457"/>
                  </a:lnTo>
                  <a:lnTo>
                    <a:pt x="690" y="2450"/>
                  </a:lnTo>
                  <a:lnTo>
                    <a:pt x="690" y="2444"/>
                  </a:lnTo>
                  <a:lnTo>
                    <a:pt x="684" y="2439"/>
                  </a:lnTo>
                  <a:lnTo>
                    <a:pt x="680" y="2433"/>
                  </a:lnTo>
                  <a:lnTo>
                    <a:pt x="677" y="2427"/>
                  </a:lnTo>
                  <a:lnTo>
                    <a:pt x="674" y="2421"/>
                  </a:lnTo>
                  <a:lnTo>
                    <a:pt x="673" y="2416"/>
                  </a:lnTo>
                  <a:lnTo>
                    <a:pt x="673" y="2408"/>
                  </a:lnTo>
                  <a:lnTo>
                    <a:pt x="672" y="2403"/>
                  </a:lnTo>
                  <a:lnTo>
                    <a:pt x="670" y="2396"/>
                  </a:lnTo>
                  <a:lnTo>
                    <a:pt x="669" y="2388"/>
                  </a:lnTo>
                  <a:lnTo>
                    <a:pt x="666" y="2383"/>
                  </a:lnTo>
                  <a:lnTo>
                    <a:pt x="654" y="2330"/>
                  </a:lnTo>
                  <a:lnTo>
                    <a:pt x="646" y="2274"/>
                  </a:lnTo>
                  <a:lnTo>
                    <a:pt x="640" y="2215"/>
                  </a:lnTo>
                  <a:lnTo>
                    <a:pt x="636" y="2153"/>
                  </a:lnTo>
                  <a:lnTo>
                    <a:pt x="633" y="2092"/>
                  </a:lnTo>
                  <a:lnTo>
                    <a:pt x="630" y="2030"/>
                  </a:lnTo>
                  <a:lnTo>
                    <a:pt x="627" y="1969"/>
                  </a:lnTo>
                  <a:lnTo>
                    <a:pt x="626" y="1907"/>
                  </a:lnTo>
                  <a:lnTo>
                    <a:pt x="623" y="1848"/>
                  </a:lnTo>
                  <a:lnTo>
                    <a:pt x="619" y="1791"/>
                  </a:lnTo>
                  <a:lnTo>
                    <a:pt x="620" y="1795"/>
                  </a:lnTo>
                  <a:lnTo>
                    <a:pt x="623" y="1798"/>
                  </a:lnTo>
                  <a:lnTo>
                    <a:pt x="627" y="1801"/>
                  </a:lnTo>
                  <a:lnTo>
                    <a:pt x="631" y="1801"/>
                  </a:lnTo>
                  <a:lnTo>
                    <a:pt x="636" y="1802"/>
                  </a:lnTo>
                  <a:lnTo>
                    <a:pt x="640" y="1801"/>
                  </a:lnTo>
                  <a:lnTo>
                    <a:pt x="644" y="1801"/>
                  </a:lnTo>
                  <a:lnTo>
                    <a:pt x="649" y="1800"/>
                  </a:lnTo>
                  <a:lnTo>
                    <a:pt x="653" y="1800"/>
                  </a:lnTo>
                  <a:lnTo>
                    <a:pt x="656" y="1798"/>
                  </a:lnTo>
                  <a:lnTo>
                    <a:pt x="659" y="1794"/>
                  </a:lnTo>
                  <a:lnTo>
                    <a:pt x="663" y="1791"/>
                  </a:lnTo>
                  <a:lnTo>
                    <a:pt x="666" y="1788"/>
                  </a:lnTo>
                  <a:lnTo>
                    <a:pt x="670" y="1787"/>
                  </a:lnTo>
                  <a:lnTo>
                    <a:pt x="674" y="1784"/>
                  </a:lnTo>
                  <a:lnTo>
                    <a:pt x="677" y="1781"/>
                  </a:lnTo>
                  <a:lnTo>
                    <a:pt x="682" y="1778"/>
                  </a:lnTo>
                  <a:lnTo>
                    <a:pt x="684" y="1775"/>
                  </a:lnTo>
                  <a:lnTo>
                    <a:pt x="686" y="1771"/>
                  </a:lnTo>
                  <a:lnTo>
                    <a:pt x="687" y="1767"/>
                  </a:lnTo>
                  <a:lnTo>
                    <a:pt x="686" y="1761"/>
                  </a:lnTo>
                  <a:lnTo>
                    <a:pt x="686" y="1757"/>
                  </a:lnTo>
                  <a:lnTo>
                    <a:pt x="684" y="1752"/>
                  </a:lnTo>
                  <a:lnTo>
                    <a:pt x="683" y="1746"/>
                  </a:lnTo>
                  <a:lnTo>
                    <a:pt x="680" y="1742"/>
                  </a:lnTo>
                  <a:lnTo>
                    <a:pt x="679" y="1738"/>
                  </a:lnTo>
                  <a:lnTo>
                    <a:pt x="674" y="1734"/>
                  </a:lnTo>
                  <a:lnTo>
                    <a:pt x="672" y="1731"/>
                  </a:lnTo>
                  <a:lnTo>
                    <a:pt x="667" y="1726"/>
                  </a:lnTo>
                  <a:lnTo>
                    <a:pt x="663" y="1722"/>
                  </a:lnTo>
                  <a:lnTo>
                    <a:pt x="662" y="1724"/>
                  </a:lnTo>
                  <a:lnTo>
                    <a:pt x="659" y="1725"/>
                  </a:lnTo>
                  <a:lnTo>
                    <a:pt x="656" y="1725"/>
                  </a:lnTo>
                  <a:lnTo>
                    <a:pt x="653" y="1726"/>
                  </a:lnTo>
                  <a:lnTo>
                    <a:pt x="650" y="1726"/>
                  </a:lnTo>
                  <a:lnTo>
                    <a:pt x="647" y="1726"/>
                  </a:lnTo>
                  <a:lnTo>
                    <a:pt x="644" y="1728"/>
                  </a:lnTo>
                  <a:lnTo>
                    <a:pt x="641" y="1728"/>
                  </a:lnTo>
                  <a:lnTo>
                    <a:pt x="639" y="1729"/>
                  </a:lnTo>
                  <a:lnTo>
                    <a:pt x="636" y="1729"/>
                  </a:lnTo>
                  <a:lnTo>
                    <a:pt x="637" y="1726"/>
                  </a:lnTo>
                  <a:lnTo>
                    <a:pt x="639" y="1724"/>
                  </a:lnTo>
                  <a:lnTo>
                    <a:pt x="641" y="1722"/>
                  </a:lnTo>
                  <a:lnTo>
                    <a:pt x="644" y="1722"/>
                  </a:lnTo>
                  <a:lnTo>
                    <a:pt x="647" y="1722"/>
                  </a:lnTo>
                  <a:lnTo>
                    <a:pt x="650" y="1722"/>
                  </a:lnTo>
                  <a:lnTo>
                    <a:pt x="654" y="1722"/>
                  </a:lnTo>
                  <a:lnTo>
                    <a:pt x="657" y="1722"/>
                  </a:lnTo>
                  <a:lnTo>
                    <a:pt x="660" y="1722"/>
                  </a:lnTo>
                  <a:lnTo>
                    <a:pt x="663" y="1722"/>
                  </a:lnTo>
                  <a:lnTo>
                    <a:pt x="684" y="1715"/>
                  </a:lnTo>
                  <a:lnTo>
                    <a:pt x="706" y="1706"/>
                  </a:lnTo>
                  <a:lnTo>
                    <a:pt x="726" y="1695"/>
                  </a:lnTo>
                  <a:lnTo>
                    <a:pt x="746" y="1683"/>
                  </a:lnTo>
                  <a:lnTo>
                    <a:pt x="765" y="1669"/>
                  </a:lnTo>
                  <a:lnTo>
                    <a:pt x="782" y="1653"/>
                  </a:lnTo>
                  <a:lnTo>
                    <a:pt x="798" y="1638"/>
                  </a:lnTo>
                  <a:lnTo>
                    <a:pt x="813" y="1620"/>
                  </a:lnTo>
                  <a:lnTo>
                    <a:pt x="826" y="1603"/>
                  </a:lnTo>
                  <a:lnTo>
                    <a:pt x="838" y="1585"/>
                  </a:lnTo>
                  <a:lnTo>
                    <a:pt x="846" y="1572"/>
                  </a:lnTo>
                  <a:lnTo>
                    <a:pt x="853" y="1557"/>
                  </a:lnTo>
                  <a:lnTo>
                    <a:pt x="859" y="1544"/>
                  </a:lnTo>
                  <a:lnTo>
                    <a:pt x="865" y="1530"/>
                  </a:lnTo>
                  <a:lnTo>
                    <a:pt x="869" y="1516"/>
                  </a:lnTo>
                  <a:lnTo>
                    <a:pt x="872" y="1501"/>
                  </a:lnTo>
                  <a:lnTo>
                    <a:pt x="878" y="1487"/>
                  </a:lnTo>
                  <a:lnTo>
                    <a:pt x="882" y="1471"/>
                  </a:lnTo>
                  <a:lnTo>
                    <a:pt x="889" y="1458"/>
                  </a:lnTo>
                  <a:lnTo>
                    <a:pt x="896" y="1444"/>
                  </a:lnTo>
                  <a:lnTo>
                    <a:pt x="894" y="1440"/>
                  </a:lnTo>
                  <a:lnTo>
                    <a:pt x="955" y="1165"/>
                  </a:lnTo>
                  <a:lnTo>
                    <a:pt x="1151" y="1165"/>
                  </a:lnTo>
                  <a:lnTo>
                    <a:pt x="1151" y="1163"/>
                  </a:lnTo>
                  <a:lnTo>
                    <a:pt x="1153" y="1163"/>
                  </a:lnTo>
                  <a:lnTo>
                    <a:pt x="1154" y="1162"/>
                  </a:lnTo>
                  <a:lnTo>
                    <a:pt x="1154" y="1160"/>
                  </a:lnTo>
                  <a:lnTo>
                    <a:pt x="1156" y="1160"/>
                  </a:lnTo>
                  <a:lnTo>
                    <a:pt x="1157" y="1159"/>
                  </a:lnTo>
                  <a:lnTo>
                    <a:pt x="1157" y="1158"/>
                  </a:lnTo>
                  <a:lnTo>
                    <a:pt x="1158" y="1158"/>
                  </a:lnTo>
                  <a:lnTo>
                    <a:pt x="1158" y="1156"/>
                  </a:lnTo>
                  <a:lnTo>
                    <a:pt x="1158" y="1155"/>
                  </a:lnTo>
                  <a:lnTo>
                    <a:pt x="1156" y="1153"/>
                  </a:lnTo>
                  <a:lnTo>
                    <a:pt x="1154" y="1152"/>
                  </a:lnTo>
                  <a:lnTo>
                    <a:pt x="1151" y="1152"/>
                  </a:lnTo>
                  <a:lnTo>
                    <a:pt x="1148" y="1150"/>
                  </a:lnTo>
                  <a:lnTo>
                    <a:pt x="1146" y="1150"/>
                  </a:lnTo>
                  <a:lnTo>
                    <a:pt x="1143" y="1150"/>
                  </a:lnTo>
                  <a:lnTo>
                    <a:pt x="1138" y="1152"/>
                  </a:lnTo>
                  <a:lnTo>
                    <a:pt x="1136" y="1152"/>
                  </a:lnTo>
                  <a:lnTo>
                    <a:pt x="1133" y="1152"/>
                  </a:lnTo>
                  <a:lnTo>
                    <a:pt x="1130" y="1152"/>
                  </a:lnTo>
                  <a:lnTo>
                    <a:pt x="1137" y="1145"/>
                  </a:lnTo>
                  <a:lnTo>
                    <a:pt x="1141" y="1139"/>
                  </a:lnTo>
                  <a:lnTo>
                    <a:pt x="1144" y="1132"/>
                  </a:lnTo>
                  <a:lnTo>
                    <a:pt x="1147" y="1125"/>
                  </a:lnTo>
                  <a:lnTo>
                    <a:pt x="1147" y="1116"/>
                  </a:lnTo>
                  <a:lnTo>
                    <a:pt x="1147" y="1109"/>
                  </a:lnTo>
                  <a:lnTo>
                    <a:pt x="1147" y="1100"/>
                  </a:lnTo>
                  <a:lnTo>
                    <a:pt x="1146" y="1093"/>
                  </a:lnTo>
                  <a:lnTo>
                    <a:pt x="1146" y="1085"/>
                  </a:lnTo>
                  <a:lnTo>
                    <a:pt x="1144" y="1076"/>
                  </a:lnTo>
                  <a:lnTo>
                    <a:pt x="1141" y="1069"/>
                  </a:lnTo>
                  <a:lnTo>
                    <a:pt x="1138" y="1063"/>
                  </a:lnTo>
                  <a:lnTo>
                    <a:pt x="1134" y="1060"/>
                  </a:lnTo>
                  <a:lnTo>
                    <a:pt x="1128" y="1059"/>
                  </a:lnTo>
                  <a:lnTo>
                    <a:pt x="1124" y="1059"/>
                  </a:lnTo>
                  <a:lnTo>
                    <a:pt x="1117" y="1060"/>
                  </a:lnTo>
                  <a:lnTo>
                    <a:pt x="1111" y="1062"/>
                  </a:lnTo>
                  <a:lnTo>
                    <a:pt x="1106" y="1064"/>
                  </a:lnTo>
                  <a:lnTo>
                    <a:pt x="1100" y="1067"/>
                  </a:lnTo>
                  <a:lnTo>
                    <a:pt x="1095" y="1069"/>
                  </a:lnTo>
                  <a:lnTo>
                    <a:pt x="1094" y="1070"/>
                  </a:lnTo>
                  <a:lnTo>
                    <a:pt x="1093" y="1073"/>
                  </a:lnTo>
                  <a:lnTo>
                    <a:pt x="1091" y="1074"/>
                  </a:lnTo>
                  <a:lnTo>
                    <a:pt x="1088" y="1076"/>
                  </a:lnTo>
                  <a:lnTo>
                    <a:pt x="1087" y="1076"/>
                  </a:lnTo>
                  <a:lnTo>
                    <a:pt x="1085" y="1077"/>
                  </a:lnTo>
                  <a:lnTo>
                    <a:pt x="1083" y="1077"/>
                  </a:lnTo>
                  <a:lnTo>
                    <a:pt x="1080" y="1079"/>
                  </a:lnTo>
                  <a:lnTo>
                    <a:pt x="1078" y="1079"/>
                  </a:lnTo>
                  <a:lnTo>
                    <a:pt x="1075" y="1079"/>
                  </a:lnTo>
                  <a:lnTo>
                    <a:pt x="1075" y="1074"/>
                  </a:lnTo>
                  <a:lnTo>
                    <a:pt x="1074" y="1072"/>
                  </a:lnTo>
                  <a:lnTo>
                    <a:pt x="1074" y="1067"/>
                  </a:lnTo>
                  <a:lnTo>
                    <a:pt x="1071" y="1064"/>
                  </a:lnTo>
                  <a:lnTo>
                    <a:pt x="1070" y="1062"/>
                  </a:lnTo>
                  <a:lnTo>
                    <a:pt x="1065" y="1060"/>
                  </a:lnTo>
                  <a:lnTo>
                    <a:pt x="1063" y="1059"/>
                  </a:lnTo>
                  <a:lnTo>
                    <a:pt x="1060" y="1059"/>
                  </a:lnTo>
                  <a:lnTo>
                    <a:pt x="1055" y="1059"/>
                  </a:lnTo>
                  <a:lnTo>
                    <a:pt x="1051" y="1062"/>
                  </a:lnTo>
                  <a:lnTo>
                    <a:pt x="1014" y="1086"/>
                  </a:lnTo>
                  <a:lnTo>
                    <a:pt x="1007" y="1072"/>
                  </a:lnTo>
                  <a:lnTo>
                    <a:pt x="1008" y="1079"/>
                  </a:lnTo>
                  <a:lnTo>
                    <a:pt x="1008" y="1085"/>
                  </a:lnTo>
                  <a:lnTo>
                    <a:pt x="1005" y="1090"/>
                  </a:lnTo>
                  <a:lnTo>
                    <a:pt x="1001" y="1095"/>
                  </a:lnTo>
                  <a:lnTo>
                    <a:pt x="997" y="1097"/>
                  </a:lnTo>
                  <a:lnTo>
                    <a:pt x="990" y="1100"/>
                  </a:lnTo>
                  <a:lnTo>
                    <a:pt x="984" y="1105"/>
                  </a:lnTo>
                  <a:lnTo>
                    <a:pt x="978" y="1107"/>
                  </a:lnTo>
                  <a:lnTo>
                    <a:pt x="974" y="1112"/>
                  </a:lnTo>
                  <a:lnTo>
                    <a:pt x="969" y="1117"/>
                  </a:lnTo>
                  <a:lnTo>
                    <a:pt x="979" y="1120"/>
                  </a:lnTo>
                  <a:lnTo>
                    <a:pt x="978" y="1122"/>
                  </a:lnTo>
                  <a:lnTo>
                    <a:pt x="977" y="1123"/>
                  </a:lnTo>
                  <a:lnTo>
                    <a:pt x="977" y="1126"/>
                  </a:lnTo>
                  <a:lnTo>
                    <a:pt x="977" y="1128"/>
                  </a:lnTo>
                  <a:lnTo>
                    <a:pt x="975" y="1129"/>
                  </a:lnTo>
                  <a:lnTo>
                    <a:pt x="975" y="1132"/>
                  </a:lnTo>
                  <a:lnTo>
                    <a:pt x="974" y="1133"/>
                  </a:lnTo>
                  <a:lnTo>
                    <a:pt x="972" y="1135"/>
                  </a:lnTo>
                  <a:lnTo>
                    <a:pt x="971" y="1136"/>
                  </a:lnTo>
                  <a:lnTo>
                    <a:pt x="969" y="1138"/>
                  </a:lnTo>
                  <a:lnTo>
                    <a:pt x="971" y="1139"/>
                  </a:lnTo>
                  <a:lnTo>
                    <a:pt x="971" y="1140"/>
                  </a:lnTo>
                  <a:lnTo>
                    <a:pt x="972" y="1140"/>
                  </a:lnTo>
                  <a:lnTo>
                    <a:pt x="974" y="1142"/>
                  </a:lnTo>
                  <a:lnTo>
                    <a:pt x="975" y="1143"/>
                  </a:lnTo>
                  <a:lnTo>
                    <a:pt x="977" y="1143"/>
                  </a:lnTo>
                  <a:lnTo>
                    <a:pt x="978" y="1145"/>
                  </a:lnTo>
                  <a:lnTo>
                    <a:pt x="979" y="1145"/>
                  </a:lnTo>
                  <a:lnTo>
                    <a:pt x="981" y="1145"/>
                  </a:lnTo>
                  <a:lnTo>
                    <a:pt x="982" y="1145"/>
                  </a:lnTo>
                  <a:lnTo>
                    <a:pt x="982" y="1130"/>
                  </a:lnTo>
                  <a:lnTo>
                    <a:pt x="987" y="1119"/>
                  </a:lnTo>
                  <a:lnTo>
                    <a:pt x="994" y="1112"/>
                  </a:lnTo>
                  <a:lnTo>
                    <a:pt x="1004" y="1106"/>
                  </a:lnTo>
                  <a:lnTo>
                    <a:pt x="1014" y="1102"/>
                  </a:lnTo>
                  <a:lnTo>
                    <a:pt x="1024" y="1097"/>
                  </a:lnTo>
                  <a:lnTo>
                    <a:pt x="1035" y="1093"/>
                  </a:lnTo>
                  <a:lnTo>
                    <a:pt x="1045" y="1087"/>
                  </a:lnTo>
                  <a:lnTo>
                    <a:pt x="1054" y="1082"/>
                  </a:lnTo>
                  <a:lnTo>
                    <a:pt x="1061" y="1072"/>
                  </a:lnTo>
                  <a:lnTo>
                    <a:pt x="1067" y="1079"/>
                  </a:lnTo>
                  <a:lnTo>
                    <a:pt x="1071" y="1087"/>
                  </a:lnTo>
                  <a:lnTo>
                    <a:pt x="1075" y="1095"/>
                  </a:lnTo>
                  <a:lnTo>
                    <a:pt x="1080" y="1103"/>
                  </a:lnTo>
                  <a:lnTo>
                    <a:pt x="1083" y="1112"/>
                  </a:lnTo>
                  <a:lnTo>
                    <a:pt x="1084" y="1120"/>
                  </a:lnTo>
                  <a:lnTo>
                    <a:pt x="1083" y="1129"/>
                  </a:lnTo>
                  <a:lnTo>
                    <a:pt x="1080" y="1138"/>
                  </a:lnTo>
                  <a:lnTo>
                    <a:pt x="1074" y="1145"/>
                  </a:lnTo>
                  <a:lnTo>
                    <a:pt x="1065" y="1152"/>
                  </a:lnTo>
                  <a:lnTo>
                    <a:pt x="1021" y="1148"/>
                  </a:lnTo>
                  <a:lnTo>
                    <a:pt x="1025" y="1143"/>
                  </a:lnTo>
                  <a:lnTo>
                    <a:pt x="1028" y="1140"/>
                  </a:lnTo>
                  <a:lnTo>
                    <a:pt x="1034" y="1139"/>
                  </a:lnTo>
                  <a:lnTo>
                    <a:pt x="1038" y="1136"/>
                  </a:lnTo>
                  <a:lnTo>
                    <a:pt x="1042" y="1133"/>
                  </a:lnTo>
                  <a:lnTo>
                    <a:pt x="1047" y="1130"/>
                  </a:lnTo>
                  <a:lnTo>
                    <a:pt x="1051" y="1128"/>
                  </a:lnTo>
                  <a:lnTo>
                    <a:pt x="1054" y="1123"/>
                  </a:lnTo>
                  <a:lnTo>
                    <a:pt x="1057" y="1119"/>
                  </a:lnTo>
                  <a:lnTo>
                    <a:pt x="1058" y="1113"/>
                  </a:lnTo>
                  <a:lnTo>
                    <a:pt x="1044" y="1113"/>
                  </a:lnTo>
                  <a:lnTo>
                    <a:pt x="1037" y="1119"/>
                  </a:lnTo>
                  <a:lnTo>
                    <a:pt x="1028" y="1126"/>
                  </a:lnTo>
                  <a:lnTo>
                    <a:pt x="1020" y="1133"/>
                  </a:lnTo>
                  <a:lnTo>
                    <a:pt x="1011" y="1139"/>
                  </a:lnTo>
                  <a:lnTo>
                    <a:pt x="1001" y="1145"/>
                  </a:lnTo>
                  <a:lnTo>
                    <a:pt x="991" y="1149"/>
                  </a:lnTo>
                  <a:lnTo>
                    <a:pt x="982" y="1152"/>
                  </a:lnTo>
                  <a:lnTo>
                    <a:pt x="972" y="1152"/>
                  </a:lnTo>
                  <a:lnTo>
                    <a:pt x="962" y="1150"/>
                  </a:lnTo>
                  <a:lnTo>
                    <a:pt x="952" y="1145"/>
                  </a:lnTo>
                  <a:lnTo>
                    <a:pt x="951" y="1135"/>
                  </a:lnTo>
                  <a:lnTo>
                    <a:pt x="951" y="1126"/>
                  </a:lnTo>
                  <a:lnTo>
                    <a:pt x="954" y="1117"/>
                  </a:lnTo>
                  <a:lnTo>
                    <a:pt x="957" y="1109"/>
                  </a:lnTo>
                  <a:lnTo>
                    <a:pt x="962" y="1100"/>
                  </a:lnTo>
                  <a:lnTo>
                    <a:pt x="967" y="1092"/>
                  </a:lnTo>
                  <a:lnTo>
                    <a:pt x="972" y="1085"/>
                  </a:lnTo>
                  <a:lnTo>
                    <a:pt x="978" y="1077"/>
                  </a:lnTo>
                  <a:lnTo>
                    <a:pt x="984" y="1069"/>
                  </a:lnTo>
                  <a:lnTo>
                    <a:pt x="990" y="1062"/>
                  </a:lnTo>
                  <a:lnTo>
                    <a:pt x="1004" y="1076"/>
                  </a:lnTo>
                  <a:lnTo>
                    <a:pt x="1004" y="1073"/>
                  </a:lnTo>
                  <a:lnTo>
                    <a:pt x="1005" y="1070"/>
                  </a:lnTo>
                  <a:lnTo>
                    <a:pt x="1005" y="1067"/>
                  </a:lnTo>
                  <a:lnTo>
                    <a:pt x="1004" y="1064"/>
                  </a:lnTo>
                  <a:lnTo>
                    <a:pt x="1004" y="1062"/>
                  </a:lnTo>
                  <a:lnTo>
                    <a:pt x="1002" y="1059"/>
                  </a:lnTo>
                  <a:lnTo>
                    <a:pt x="1001" y="1056"/>
                  </a:lnTo>
                  <a:lnTo>
                    <a:pt x="998" y="1053"/>
                  </a:lnTo>
                  <a:lnTo>
                    <a:pt x="995" y="1050"/>
                  </a:lnTo>
                  <a:lnTo>
                    <a:pt x="992" y="1049"/>
                  </a:lnTo>
                  <a:lnTo>
                    <a:pt x="991" y="1050"/>
                  </a:lnTo>
                  <a:lnTo>
                    <a:pt x="990" y="1050"/>
                  </a:lnTo>
                  <a:lnTo>
                    <a:pt x="987" y="1052"/>
                  </a:lnTo>
                  <a:lnTo>
                    <a:pt x="985" y="1052"/>
                  </a:lnTo>
                  <a:lnTo>
                    <a:pt x="982" y="1053"/>
                  </a:lnTo>
                  <a:lnTo>
                    <a:pt x="981" y="1053"/>
                  </a:lnTo>
                  <a:lnTo>
                    <a:pt x="979" y="1054"/>
                  </a:lnTo>
                  <a:lnTo>
                    <a:pt x="978" y="1056"/>
                  </a:lnTo>
                  <a:lnTo>
                    <a:pt x="978" y="1059"/>
                  </a:lnTo>
                  <a:lnTo>
                    <a:pt x="979" y="1062"/>
                  </a:lnTo>
                  <a:lnTo>
                    <a:pt x="975" y="1062"/>
                  </a:lnTo>
                  <a:lnTo>
                    <a:pt x="984" y="1023"/>
                  </a:lnTo>
                  <a:lnTo>
                    <a:pt x="992" y="984"/>
                  </a:lnTo>
                  <a:lnTo>
                    <a:pt x="1001" y="946"/>
                  </a:lnTo>
                  <a:lnTo>
                    <a:pt x="1007" y="905"/>
                  </a:lnTo>
                  <a:lnTo>
                    <a:pt x="1012" y="865"/>
                  </a:lnTo>
                  <a:lnTo>
                    <a:pt x="1018" y="825"/>
                  </a:lnTo>
                  <a:lnTo>
                    <a:pt x="1021" y="784"/>
                  </a:lnTo>
                  <a:lnTo>
                    <a:pt x="1024" y="744"/>
                  </a:lnTo>
                  <a:lnTo>
                    <a:pt x="1024" y="703"/>
                  </a:lnTo>
                  <a:lnTo>
                    <a:pt x="1024" y="663"/>
                  </a:lnTo>
                  <a:lnTo>
                    <a:pt x="1014" y="656"/>
                  </a:lnTo>
                  <a:lnTo>
                    <a:pt x="1047" y="668"/>
                  </a:lnTo>
                  <a:lnTo>
                    <a:pt x="1080" y="680"/>
                  </a:lnTo>
                  <a:lnTo>
                    <a:pt x="1113" y="693"/>
                  </a:lnTo>
                  <a:lnTo>
                    <a:pt x="1146" y="706"/>
                  </a:lnTo>
                  <a:lnTo>
                    <a:pt x="1177" y="719"/>
                  </a:lnTo>
                  <a:lnTo>
                    <a:pt x="1210" y="733"/>
                  </a:lnTo>
                  <a:lnTo>
                    <a:pt x="1243" y="746"/>
                  </a:lnTo>
                  <a:lnTo>
                    <a:pt x="1274" y="761"/>
                  </a:lnTo>
                  <a:lnTo>
                    <a:pt x="1307" y="774"/>
                  </a:lnTo>
                  <a:lnTo>
                    <a:pt x="1340" y="786"/>
                  </a:lnTo>
                  <a:lnTo>
                    <a:pt x="1343" y="784"/>
                  </a:lnTo>
                  <a:lnTo>
                    <a:pt x="1286" y="875"/>
                  </a:lnTo>
                  <a:lnTo>
                    <a:pt x="1246" y="973"/>
                  </a:lnTo>
                  <a:lnTo>
                    <a:pt x="1219" y="1074"/>
                  </a:lnTo>
                  <a:lnTo>
                    <a:pt x="1203" y="1181"/>
                  </a:lnTo>
                  <a:lnTo>
                    <a:pt x="1194" y="1289"/>
                  </a:lnTo>
                  <a:lnTo>
                    <a:pt x="1191" y="1398"/>
                  </a:lnTo>
                  <a:lnTo>
                    <a:pt x="1190" y="1509"/>
                  </a:lnTo>
                  <a:lnTo>
                    <a:pt x="1187" y="1619"/>
                  </a:lnTo>
                  <a:lnTo>
                    <a:pt x="1181" y="1726"/>
                  </a:lnTo>
                  <a:lnTo>
                    <a:pt x="1169" y="1832"/>
                  </a:lnTo>
                  <a:lnTo>
                    <a:pt x="1169" y="1840"/>
                  </a:lnTo>
                  <a:lnTo>
                    <a:pt x="1167" y="1848"/>
                  </a:lnTo>
                  <a:lnTo>
                    <a:pt x="1166" y="1857"/>
                  </a:lnTo>
                  <a:lnTo>
                    <a:pt x="1164" y="1867"/>
                  </a:lnTo>
                  <a:lnTo>
                    <a:pt x="1163" y="1875"/>
                  </a:lnTo>
                  <a:lnTo>
                    <a:pt x="1161" y="1884"/>
                  </a:lnTo>
                  <a:lnTo>
                    <a:pt x="1161" y="1891"/>
                  </a:lnTo>
                  <a:lnTo>
                    <a:pt x="1163" y="1898"/>
                  </a:lnTo>
                  <a:lnTo>
                    <a:pt x="1166" y="1904"/>
                  </a:lnTo>
                  <a:lnTo>
                    <a:pt x="1171" y="1908"/>
                  </a:lnTo>
                  <a:lnTo>
                    <a:pt x="1173" y="1913"/>
                  </a:lnTo>
                  <a:lnTo>
                    <a:pt x="1173" y="1918"/>
                  </a:lnTo>
                  <a:lnTo>
                    <a:pt x="1174" y="1923"/>
                  </a:lnTo>
                  <a:lnTo>
                    <a:pt x="1174" y="1928"/>
                  </a:lnTo>
                  <a:lnTo>
                    <a:pt x="1176" y="1933"/>
                  </a:lnTo>
                  <a:lnTo>
                    <a:pt x="1176" y="1938"/>
                  </a:lnTo>
                  <a:lnTo>
                    <a:pt x="1176" y="1943"/>
                  </a:lnTo>
                  <a:lnTo>
                    <a:pt x="1176" y="1949"/>
                  </a:lnTo>
                  <a:lnTo>
                    <a:pt x="1176" y="1954"/>
                  </a:lnTo>
                  <a:lnTo>
                    <a:pt x="1176" y="1960"/>
                  </a:lnTo>
                  <a:lnTo>
                    <a:pt x="1153" y="1959"/>
                  </a:lnTo>
                  <a:lnTo>
                    <a:pt x="1128" y="1959"/>
                  </a:lnTo>
                  <a:lnTo>
                    <a:pt x="1104" y="1957"/>
                  </a:lnTo>
                  <a:lnTo>
                    <a:pt x="1080" y="1956"/>
                  </a:lnTo>
                  <a:lnTo>
                    <a:pt x="1054" y="1954"/>
                  </a:lnTo>
                  <a:lnTo>
                    <a:pt x="1028" y="1953"/>
                  </a:lnTo>
                  <a:lnTo>
                    <a:pt x="1004" y="1953"/>
                  </a:lnTo>
                  <a:lnTo>
                    <a:pt x="978" y="1953"/>
                  </a:lnTo>
                  <a:lnTo>
                    <a:pt x="952" y="1953"/>
                  </a:lnTo>
                  <a:lnTo>
                    <a:pt x="928" y="1956"/>
                  </a:lnTo>
                  <a:lnTo>
                    <a:pt x="925" y="1959"/>
                  </a:lnTo>
                  <a:lnTo>
                    <a:pt x="924" y="1961"/>
                  </a:lnTo>
                  <a:lnTo>
                    <a:pt x="921" y="1964"/>
                  </a:lnTo>
                  <a:lnTo>
                    <a:pt x="919" y="1969"/>
                  </a:lnTo>
                  <a:lnTo>
                    <a:pt x="918" y="1971"/>
                  </a:lnTo>
                  <a:lnTo>
                    <a:pt x="918" y="1976"/>
                  </a:lnTo>
                  <a:lnTo>
                    <a:pt x="916" y="1979"/>
                  </a:lnTo>
                  <a:lnTo>
                    <a:pt x="916" y="1983"/>
                  </a:lnTo>
                  <a:lnTo>
                    <a:pt x="916" y="1986"/>
                  </a:lnTo>
                  <a:lnTo>
                    <a:pt x="918" y="1990"/>
                  </a:lnTo>
                  <a:lnTo>
                    <a:pt x="928" y="2000"/>
                  </a:lnTo>
                  <a:lnTo>
                    <a:pt x="952" y="2002"/>
                  </a:lnTo>
                  <a:lnTo>
                    <a:pt x="975" y="2002"/>
                  </a:lnTo>
                  <a:lnTo>
                    <a:pt x="1000" y="2000"/>
                  </a:lnTo>
                  <a:lnTo>
                    <a:pt x="1022" y="2000"/>
                  </a:lnTo>
                  <a:lnTo>
                    <a:pt x="1045" y="1999"/>
                  </a:lnTo>
                  <a:lnTo>
                    <a:pt x="1070" y="1997"/>
                  </a:lnTo>
                  <a:lnTo>
                    <a:pt x="1093" y="1997"/>
                  </a:lnTo>
                  <a:lnTo>
                    <a:pt x="1117" y="2000"/>
                  </a:lnTo>
                  <a:lnTo>
                    <a:pt x="1140" y="2004"/>
                  </a:lnTo>
                  <a:lnTo>
                    <a:pt x="1164" y="2012"/>
                  </a:lnTo>
                  <a:lnTo>
                    <a:pt x="1167" y="2009"/>
                  </a:lnTo>
                  <a:lnTo>
                    <a:pt x="1170" y="2009"/>
                  </a:lnTo>
                  <a:lnTo>
                    <a:pt x="1173" y="2007"/>
                  </a:lnTo>
                  <a:lnTo>
                    <a:pt x="1174" y="2009"/>
                  </a:lnTo>
                  <a:lnTo>
                    <a:pt x="1176" y="2010"/>
                  </a:lnTo>
                  <a:lnTo>
                    <a:pt x="1177" y="2012"/>
                  </a:lnTo>
                  <a:lnTo>
                    <a:pt x="1179" y="2013"/>
                  </a:lnTo>
                  <a:lnTo>
                    <a:pt x="1181" y="2014"/>
                  </a:lnTo>
                  <a:lnTo>
                    <a:pt x="1177" y="2034"/>
                  </a:lnTo>
                  <a:lnTo>
                    <a:pt x="1176" y="2056"/>
                  </a:lnTo>
                  <a:lnTo>
                    <a:pt x="1174" y="2079"/>
                  </a:lnTo>
                  <a:lnTo>
                    <a:pt x="1174" y="2102"/>
                  </a:lnTo>
                  <a:lnTo>
                    <a:pt x="1176" y="2125"/>
                  </a:lnTo>
                  <a:lnTo>
                    <a:pt x="1177" y="2148"/>
                  </a:lnTo>
                  <a:lnTo>
                    <a:pt x="1177" y="2171"/>
                  </a:lnTo>
                  <a:lnTo>
                    <a:pt x="1179" y="2194"/>
                  </a:lnTo>
                  <a:lnTo>
                    <a:pt x="1179" y="2215"/>
                  </a:lnTo>
                  <a:lnTo>
                    <a:pt x="1179" y="2235"/>
                  </a:lnTo>
                  <a:lnTo>
                    <a:pt x="1179" y="2255"/>
                  </a:lnTo>
                  <a:lnTo>
                    <a:pt x="1179" y="2274"/>
                  </a:lnTo>
                  <a:lnTo>
                    <a:pt x="1179" y="2294"/>
                  </a:lnTo>
                  <a:lnTo>
                    <a:pt x="1179" y="2314"/>
                  </a:lnTo>
                  <a:lnTo>
                    <a:pt x="1180" y="2335"/>
                  </a:lnTo>
                  <a:lnTo>
                    <a:pt x="1181" y="2355"/>
                  </a:lnTo>
                  <a:lnTo>
                    <a:pt x="1183" y="2376"/>
                  </a:lnTo>
                  <a:lnTo>
                    <a:pt x="1186" y="2397"/>
                  </a:lnTo>
                  <a:lnTo>
                    <a:pt x="1189" y="2417"/>
                  </a:lnTo>
                  <a:lnTo>
                    <a:pt x="1193" y="2437"/>
                  </a:lnTo>
                  <a:lnTo>
                    <a:pt x="1190" y="2449"/>
                  </a:lnTo>
                  <a:lnTo>
                    <a:pt x="1187" y="2460"/>
                  </a:lnTo>
                  <a:lnTo>
                    <a:pt x="1183" y="2472"/>
                  </a:lnTo>
                  <a:lnTo>
                    <a:pt x="1179" y="2483"/>
                  </a:lnTo>
                  <a:lnTo>
                    <a:pt x="1174" y="2494"/>
                  </a:lnTo>
                  <a:lnTo>
                    <a:pt x="1170" y="2504"/>
                  </a:lnTo>
                  <a:lnTo>
                    <a:pt x="1167" y="2516"/>
                  </a:lnTo>
                  <a:lnTo>
                    <a:pt x="1167" y="2527"/>
                  </a:lnTo>
                  <a:lnTo>
                    <a:pt x="1167" y="2539"/>
                  </a:lnTo>
                  <a:lnTo>
                    <a:pt x="1171" y="2550"/>
                  </a:lnTo>
                  <a:lnTo>
                    <a:pt x="1163" y="2547"/>
                  </a:lnTo>
                  <a:lnTo>
                    <a:pt x="1156" y="2547"/>
                  </a:lnTo>
                  <a:lnTo>
                    <a:pt x="1150" y="2549"/>
                  </a:lnTo>
                  <a:lnTo>
                    <a:pt x="1146" y="2553"/>
                  </a:lnTo>
                  <a:lnTo>
                    <a:pt x="1140" y="2557"/>
                  </a:lnTo>
                  <a:lnTo>
                    <a:pt x="1136" y="2562"/>
                  </a:lnTo>
                  <a:lnTo>
                    <a:pt x="1131" y="2565"/>
                  </a:lnTo>
                  <a:lnTo>
                    <a:pt x="1126" y="2566"/>
                  </a:lnTo>
                  <a:lnTo>
                    <a:pt x="1120" y="2563"/>
                  </a:lnTo>
                  <a:lnTo>
                    <a:pt x="1113" y="2557"/>
                  </a:lnTo>
                  <a:close/>
                  <a:moveTo>
                    <a:pt x="639" y="1739"/>
                  </a:moveTo>
                  <a:lnTo>
                    <a:pt x="643" y="1732"/>
                  </a:lnTo>
                  <a:lnTo>
                    <a:pt x="649" y="1729"/>
                  </a:lnTo>
                  <a:lnTo>
                    <a:pt x="654" y="1728"/>
                  </a:lnTo>
                  <a:lnTo>
                    <a:pt x="660" y="1731"/>
                  </a:lnTo>
                  <a:lnTo>
                    <a:pt x="666" y="1735"/>
                  </a:lnTo>
                  <a:lnTo>
                    <a:pt x="672" y="1742"/>
                  </a:lnTo>
                  <a:lnTo>
                    <a:pt x="674" y="1749"/>
                  </a:lnTo>
                  <a:lnTo>
                    <a:pt x="676" y="1757"/>
                  </a:lnTo>
                  <a:lnTo>
                    <a:pt x="674" y="1765"/>
                  </a:lnTo>
                  <a:lnTo>
                    <a:pt x="670" y="1774"/>
                  </a:lnTo>
                  <a:lnTo>
                    <a:pt x="669" y="1777"/>
                  </a:lnTo>
                  <a:lnTo>
                    <a:pt x="666" y="1778"/>
                  </a:lnTo>
                  <a:lnTo>
                    <a:pt x="664" y="1779"/>
                  </a:lnTo>
                  <a:lnTo>
                    <a:pt x="662" y="1781"/>
                  </a:lnTo>
                  <a:lnTo>
                    <a:pt x="659" y="1782"/>
                  </a:lnTo>
                  <a:lnTo>
                    <a:pt x="656" y="1784"/>
                  </a:lnTo>
                  <a:lnTo>
                    <a:pt x="653" y="1784"/>
                  </a:lnTo>
                  <a:lnTo>
                    <a:pt x="649" y="1784"/>
                  </a:lnTo>
                  <a:lnTo>
                    <a:pt x="646" y="1784"/>
                  </a:lnTo>
                  <a:lnTo>
                    <a:pt x="643" y="1784"/>
                  </a:lnTo>
                  <a:lnTo>
                    <a:pt x="643" y="1791"/>
                  </a:lnTo>
                  <a:lnTo>
                    <a:pt x="641" y="1789"/>
                  </a:lnTo>
                  <a:lnTo>
                    <a:pt x="640" y="1787"/>
                  </a:lnTo>
                  <a:lnTo>
                    <a:pt x="639" y="1782"/>
                  </a:lnTo>
                  <a:lnTo>
                    <a:pt x="636" y="1777"/>
                  </a:lnTo>
                  <a:lnTo>
                    <a:pt x="634" y="1771"/>
                  </a:lnTo>
                  <a:lnTo>
                    <a:pt x="633" y="1764"/>
                  </a:lnTo>
                  <a:lnTo>
                    <a:pt x="631" y="1758"/>
                  </a:lnTo>
                  <a:lnTo>
                    <a:pt x="633" y="1751"/>
                  </a:lnTo>
                  <a:lnTo>
                    <a:pt x="634" y="1745"/>
                  </a:lnTo>
                  <a:lnTo>
                    <a:pt x="639" y="1739"/>
                  </a:lnTo>
                  <a:close/>
                  <a:moveTo>
                    <a:pt x="1093" y="1089"/>
                  </a:moveTo>
                  <a:lnTo>
                    <a:pt x="1093" y="1089"/>
                  </a:lnTo>
                  <a:lnTo>
                    <a:pt x="1094" y="1087"/>
                  </a:lnTo>
                  <a:lnTo>
                    <a:pt x="1097" y="1085"/>
                  </a:lnTo>
                  <a:lnTo>
                    <a:pt x="1101" y="1082"/>
                  </a:lnTo>
                  <a:lnTo>
                    <a:pt x="1107" y="1077"/>
                  </a:lnTo>
                  <a:lnTo>
                    <a:pt x="1111" y="1074"/>
                  </a:lnTo>
                  <a:lnTo>
                    <a:pt x="1117" y="1073"/>
                  </a:lnTo>
                  <a:lnTo>
                    <a:pt x="1121" y="1073"/>
                  </a:lnTo>
                  <a:lnTo>
                    <a:pt x="1127" y="1076"/>
                  </a:lnTo>
                  <a:lnTo>
                    <a:pt x="1131" y="1080"/>
                  </a:lnTo>
                  <a:lnTo>
                    <a:pt x="1134" y="1089"/>
                  </a:lnTo>
                  <a:lnTo>
                    <a:pt x="1134" y="1096"/>
                  </a:lnTo>
                  <a:lnTo>
                    <a:pt x="1134" y="1103"/>
                  </a:lnTo>
                  <a:lnTo>
                    <a:pt x="1133" y="1109"/>
                  </a:lnTo>
                  <a:lnTo>
                    <a:pt x="1131" y="1116"/>
                  </a:lnTo>
                  <a:lnTo>
                    <a:pt x="1128" y="1122"/>
                  </a:lnTo>
                  <a:lnTo>
                    <a:pt x="1126" y="1128"/>
                  </a:lnTo>
                  <a:lnTo>
                    <a:pt x="1121" y="1133"/>
                  </a:lnTo>
                  <a:lnTo>
                    <a:pt x="1117" y="1138"/>
                  </a:lnTo>
                  <a:lnTo>
                    <a:pt x="1113" y="1143"/>
                  </a:lnTo>
                  <a:lnTo>
                    <a:pt x="1107" y="1148"/>
                  </a:lnTo>
                  <a:lnTo>
                    <a:pt x="1104" y="1148"/>
                  </a:lnTo>
                  <a:lnTo>
                    <a:pt x="1103" y="1148"/>
                  </a:lnTo>
                  <a:lnTo>
                    <a:pt x="1100" y="1148"/>
                  </a:lnTo>
                  <a:lnTo>
                    <a:pt x="1098" y="1146"/>
                  </a:lnTo>
                  <a:lnTo>
                    <a:pt x="1095" y="1145"/>
                  </a:lnTo>
                  <a:lnTo>
                    <a:pt x="1094" y="1145"/>
                  </a:lnTo>
                  <a:lnTo>
                    <a:pt x="1093" y="1145"/>
                  </a:lnTo>
                  <a:lnTo>
                    <a:pt x="1091" y="1146"/>
                  </a:lnTo>
                  <a:lnTo>
                    <a:pt x="1090" y="1148"/>
                  </a:lnTo>
                  <a:lnTo>
                    <a:pt x="1090" y="1152"/>
                  </a:lnTo>
                  <a:lnTo>
                    <a:pt x="1078" y="1152"/>
                  </a:lnTo>
                  <a:lnTo>
                    <a:pt x="1085" y="1148"/>
                  </a:lnTo>
                  <a:lnTo>
                    <a:pt x="1091" y="1143"/>
                  </a:lnTo>
                  <a:lnTo>
                    <a:pt x="1094" y="1136"/>
                  </a:lnTo>
                  <a:lnTo>
                    <a:pt x="1097" y="1130"/>
                  </a:lnTo>
                  <a:lnTo>
                    <a:pt x="1097" y="1123"/>
                  </a:lnTo>
                  <a:lnTo>
                    <a:pt x="1097" y="1116"/>
                  </a:lnTo>
                  <a:lnTo>
                    <a:pt x="1095" y="1109"/>
                  </a:lnTo>
                  <a:lnTo>
                    <a:pt x="1095" y="1102"/>
                  </a:lnTo>
                  <a:lnTo>
                    <a:pt x="1094" y="1095"/>
                  </a:lnTo>
                  <a:lnTo>
                    <a:pt x="1093" y="1089"/>
                  </a:lnTo>
                  <a:close/>
                  <a:moveTo>
                    <a:pt x="1179" y="1994"/>
                  </a:moveTo>
                  <a:lnTo>
                    <a:pt x="1176" y="1997"/>
                  </a:lnTo>
                  <a:lnTo>
                    <a:pt x="1154" y="1992"/>
                  </a:lnTo>
                  <a:lnTo>
                    <a:pt x="1130" y="1989"/>
                  </a:lnTo>
                  <a:lnTo>
                    <a:pt x="1106" y="1987"/>
                  </a:lnTo>
                  <a:lnTo>
                    <a:pt x="1080" y="1986"/>
                  </a:lnTo>
                  <a:lnTo>
                    <a:pt x="1053" y="1986"/>
                  </a:lnTo>
                  <a:lnTo>
                    <a:pt x="1027" y="1986"/>
                  </a:lnTo>
                  <a:lnTo>
                    <a:pt x="1000" y="1987"/>
                  </a:lnTo>
                  <a:lnTo>
                    <a:pt x="974" y="1986"/>
                  </a:lnTo>
                  <a:lnTo>
                    <a:pt x="951" y="1986"/>
                  </a:lnTo>
                  <a:lnTo>
                    <a:pt x="928" y="1983"/>
                  </a:lnTo>
                  <a:lnTo>
                    <a:pt x="954" y="1981"/>
                  </a:lnTo>
                  <a:lnTo>
                    <a:pt x="979" y="1980"/>
                  </a:lnTo>
                  <a:lnTo>
                    <a:pt x="1005" y="1980"/>
                  </a:lnTo>
                  <a:lnTo>
                    <a:pt x="1031" y="1980"/>
                  </a:lnTo>
                  <a:lnTo>
                    <a:pt x="1057" y="1981"/>
                  </a:lnTo>
                  <a:lnTo>
                    <a:pt x="1081" y="1983"/>
                  </a:lnTo>
                  <a:lnTo>
                    <a:pt x="1106" y="1984"/>
                  </a:lnTo>
                  <a:lnTo>
                    <a:pt x="1130" y="1987"/>
                  </a:lnTo>
                  <a:lnTo>
                    <a:pt x="1154" y="1990"/>
                  </a:lnTo>
                  <a:lnTo>
                    <a:pt x="1179" y="1994"/>
                  </a:lnTo>
                  <a:close/>
                  <a:moveTo>
                    <a:pt x="931" y="1970"/>
                  </a:moveTo>
                  <a:lnTo>
                    <a:pt x="945" y="1963"/>
                  </a:lnTo>
                  <a:lnTo>
                    <a:pt x="1117" y="1966"/>
                  </a:lnTo>
                  <a:lnTo>
                    <a:pt x="1097" y="1967"/>
                  </a:lnTo>
                  <a:lnTo>
                    <a:pt x="1078" y="1969"/>
                  </a:lnTo>
                  <a:lnTo>
                    <a:pt x="1060" y="1970"/>
                  </a:lnTo>
                  <a:lnTo>
                    <a:pt x="1041" y="1970"/>
                  </a:lnTo>
                  <a:lnTo>
                    <a:pt x="1021" y="1970"/>
                  </a:lnTo>
                  <a:lnTo>
                    <a:pt x="1002" y="1970"/>
                  </a:lnTo>
                  <a:lnTo>
                    <a:pt x="985" y="1970"/>
                  </a:lnTo>
                  <a:lnTo>
                    <a:pt x="967" y="1970"/>
                  </a:lnTo>
                  <a:lnTo>
                    <a:pt x="948" y="1970"/>
                  </a:lnTo>
                  <a:lnTo>
                    <a:pt x="931" y="1970"/>
                  </a:lnTo>
                  <a:close/>
                  <a:moveTo>
                    <a:pt x="1157" y="1971"/>
                  </a:moveTo>
                  <a:lnTo>
                    <a:pt x="1134" y="1970"/>
                  </a:lnTo>
                  <a:lnTo>
                    <a:pt x="1137" y="1969"/>
                  </a:lnTo>
                  <a:lnTo>
                    <a:pt x="1138" y="1969"/>
                  </a:lnTo>
                  <a:lnTo>
                    <a:pt x="1141" y="1969"/>
                  </a:lnTo>
                  <a:lnTo>
                    <a:pt x="1143" y="1969"/>
                  </a:lnTo>
                  <a:lnTo>
                    <a:pt x="1146" y="1969"/>
                  </a:lnTo>
                  <a:lnTo>
                    <a:pt x="1148" y="1969"/>
                  </a:lnTo>
                  <a:lnTo>
                    <a:pt x="1150" y="1970"/>
                  </a:lnTo>
                  <a:lnTo>
                    <a:pt x="1153" y="1970"/>
                  </a:lnTo>
                  <a:lnTo>
                    <a:pt x="1154" y="1970"/>
                  </a:lnTo>
                  <a:lnTo>
                    <a:pt x="1157" y="1971"/>
                  </a:lnTo>
                  <a:lnTo>
                    <a:pt x="1179" y="1973"/>
                  </a:lnTo>
                  <a:lnTo>
                    <a:pt x="1177" y="1974"/>
                  </a:lnTo>
                  <a:lnTo>
                    <a:pt x="1174" y="1974"/>
                  </a:lnTo>
                  <a:lnTo>
                    <a:pt x="1173" y="1974"/>
                  </a:lnTo>
                  <a:lnTo>
                    <a:pt x="1170" y="1974"/>
                  </a:lnTo>
                  <a:lnTo>
                    <a:pt x="1169" y="1974"/>
                  </a:lnTo>
                  <a:lnTo>
                    <a:pt x="1166" y="1974"/>
                  </a:lnTo>
                  <a:lnTo>
                    <a:pt x="1164" y="1973"/>
                  </a:lnTo>
                  <a:lnTo>
                    <a:pt x="1161" y="1973"/>
                  </a:lnTo>
                  <a:lnTo>
                    <a:pt x="1158" y="1971"/>
                  </a:lnTo>
                  <a:lnTo>
                    <a:pt x="1157" y="1971"/>
                  </a:lnTo>
                  <a:close/>
                  <a:moveTo>
                    <a:pt x="1189" y="2633"/>
                  </a:moveTo>
                  <a:lnTo>
                    <a:pt x="1189" y="2636"/>
                  </a:lnTo>
                  <a:lnTo>
                    <a:pt x="1187" y="2639"/>
                  </a:lnTo>
                  <a:lnTo>
                    <a:pt x="1186" y="2642"/>
                  </a:lnTo>
                  <a:lnTo>
                    <a:pt x="1184" y="2645"/>
                  </a:lnTo>
                  <a:lnTo>
                    <a:pt x="1181" y="2646"/>
                  </a:lnTo>
                  <a:lnTo>
                    <a:pt x="1179" y="2648"/>
                  </a:lnTo>
                  <a:lnTo>
                    <a:pt x="1176" y="2649"/>
                  </a:lnTo>
                  <a:lnTo>
                    <a:pt x="1173" y="2651"/>
                  </a:lnTo>
                  <a:lnTo>
                    <a:pt x="1171" y="2652"/>
                  </a:lnTo>
                  <a:lnTo>
                    <a:pt x="1169" y="2653"/>
                  </a:lnTo>
                  <a:lnTo>
                    <a:pt x="1176" y="2648"/>
                  </a:lnTo>
                  <a:lnTo>
                    <a:pt x="1173" y="2643"/>
                  </a:lnTo>
                  <a:lnTo>
                    <a:pt x="1171" y="2641"/>
                  </a:lnTo>
                  <a:lnTo>
                    <a:pt x="1171" y="2636"/>
                  </a:lnTo>
                  <a:lnTo>
                    <a:pt x="1171" y="2631"/>
                  </a:lnTo>
                  <a:lnTo>
                    <a:pt x="1173" y="2626"/>
                  </a:lnTo>
                  <a:lnTo>
                    <a:pt x="1174" y="2622"/>
                  </a:lnTo>
                  <a:lnTo>
                    <a:pt x="1176" y="2616"/>
                  </a:lnTo>
                  <a:lnTo>
                    <a:pt x="1177" y="2612"/>
                  </a:lnTo>
                  <a:lnTo>
                    <a:pt x="1179" y="2606"/>
                  </a:lnTo>
                  <a:lnTo>
                    <a:pt x="1179" y="2602"/>
                  </a:lnTo>
                  <a:lnTo>
                    <a:pt x="1184" y="2600"/>
                  </a:lnTo>
                  <a:lnTo>
                    <a:pt x="1189" y="2602"/>
                  </a:lnTo>
                  <a:lnTo>
                    <a:pt x="1191" y="2605"/>
                  </a:lnTo>
                  <a:lnTo>
                    <a:pt x="1193" y="2608"/>
                  </a:lnTo>
                  <a:lnTo>
                    <a:pt x="1193" y="2612"/>
                  </a:lnTo>
                  <a:lnTo>
                    <a:pt x="1191" y="2616"/>
                  </a:lnTo>
                  <a:lnTo>
                    <a:pt x="1191" y="2622"/>
                  </a:lnTo>
                  <a:lnTo>
                    <a:pt x="1190" y="2626"/>
                  </a:lnTo>
                  <a:lnTo>
                    <a:pt x="1189" y="2631"/>
                  </a:lnTo>
                  <a:lnTo>
                    <a:pt x="1189" y="2633"/>
                  </a:lnTo>
                  <a:close/>
                  <a:moveTo>
                    <a:pt x="1193" y="2641"/>
                  </a:moveTo>
                  <a:lnTo>
                    <a:pt x="1194" y="2636"/>
                  </a:lnTo>
                  <a:lnTo>
                    <a:pt x="1197" y="2633"/>
                  </a:lnTo>
                  <a:lnTo>
                    <a:pt x="1199" y="2631"/>
                  </a:lnTo>
                  <a:lnTo>
                    <a:pt x="1201" y="2626"/>
                  </a:lnTo>
                  <a:lnTo>
                    <a:pt x="1203" y="2623"/>
                  </a:lnTo>
                  <a:lnTo>
                    <a:pt x="1204" y="2619"/>
                  </a:lnTo>
                  <a:lnTo>
                    <a:pt x="1204" y="2616"/>
                  </a:lnTo>
                  <a:lnTo>
                    <a:pt x="1204" y="2613"/>
                  </a:lnTo>
                  <a:lnTo>
                    <a:pt x="1204" y="2609"/>
                  </a:lnTo>
                  <a:lnTo>
                    <a:pt x="1203" y="2606"/>
                  </a:lnTo>
                  <a:lnTo>
                    <a:pt x="1194" y="2603"/>
                  </a:lnTo>
                  <a:lnTo>
                    <a:pt x="1187" y="2598"/>
                  </a:lnTo>
                  <a:lnTo>
                    <a:pt x="1184" y="2590"/>
                  </a:lnTo>
                  <a:lnTo>
                    <a:pt x="1181" y="2580"/>
                  </a:lnTo>
                  <a:lnTo>
                    <a:pt x="1181" y="2570"/>
                  </a:lnTo>
                  <a:lnTo>
                    <a:pt x="1181" y="2559"/>
                  </a:lnTo>
                  <a:lnTo>
                    <a:pt x="1181" y="2547"/>
                  </a:lnTo>
                  <a:lnTo>
                    <a:pt x="1181" y="2537"/>
                  </a:lnTo>
                  <a:lnTo>
                    <a:pt x="1181" y="2527"/>
                  </a:lnTo>
                  <a:lnTo>
                    <a:pt x="1179" y="2520"/>
                  </a:lnTo>
                  <a:lnTo>
                    <a:pt x="1186" y="2520"/>
                  </a:lnTo>
                  <a:lnTo>
                    <a:pt x="1191" y="2503"/>
                  </a:lnTo>
                  <a:lnTo>
                    <a:pt x="1197" y="2486"/>
                  </a:lnTo>
                  <a:lnTo>
                    <a:pt x="1201" y="2469"/>
                  </a:lnTo>
                  <a:lnTo>
                    <a:pt x="1206" y="2450"/>
                  </a:lnTo>
                  <a:lnTo>
                    <a:pt x="1210" y="2433"/>
                  </a:lnTo>
                  <a:lnTo>
                    <a:pt x="1216" y="2416"/>
                  </a:lnTo>
                  <a:lnTo>
                    <a:pt x="1223" y="2400"/>
                  </a:lnTo>
                  <a:lnTo>
                    <a:pt x="1233" y="2386"/>
                  </a:lnTo>
                  <a:lnTo>
                    <a:pt x="1246" y="2374"/>
                  </a:lnTo>
                  <a:lnTo>
                    <a:pt x="1262" y="2365"/>
                  </a:lnTo>
                  <a:lnTo>
                    <a:pt x="1247" y="2358"/>
                  </a:lnTo>
                  <a:lnTo>
                    <a:pt x="1262" y="2363"/>
                  </a:lnTo>
                  <a:lnTo>
                    <a:pt x="1276" y="2365"/>
                  </a:lnTo>
                  <a:lnTo>
                    <a:pt x="1290" y="2368"/>
                  </a:lnTo>
                  <a:lnTo>
                    <a:pt x="1306" y="2370"/>
                  </a:lnTo>
                  <a:lnTo>
                    <a:pt x="1322" y="2371"/>
                  </a:lnTo>
                  <a:lnTo>
                    <a:pt x="1336" y="2374"/>
                  </a:lnTo>
                  <a:lnTo>
                    <a:pt x="1350" y="2377"/>
                  </a:lnTo>
                  <a:lnTo>
                    <a:pt x="1365" y="2380"/>
                  </a:lnTo>
                  <a:lnTo>
                    <a:pt x="1379" y="2386"/>
                  </a:lnTo>
                  <a:lnTo>
                    <a:pt x="1392" y="2393"/>
                  </a:lnTo>
                  <a:lnTo>
                    <a:pt x="1391" y="2397"/>
                  </a:lnTo>
                  <a:lnTo>
                    <a:pt x="1389" y="2401"/>
                  </a:lnTo>
                  <a:lnTo>
                    <a:pt x="1389" y="2406"/>
                  </a:lnTo>
                  <a:lnTo>
                    <a:pt x="1388" y="2410"/>
                  </a:lnTo>
                  <a:lnTo>
                    <a:pt x="1388" y="2416"/>
                  </a:lnTo>
                  <a:lnTo>
                    <a:pt x="1388" y="2420"/>
                  </a:lnTo>
                  <a:lnTo>
                    <a:pt x="1388" y="2424"/>
                  </a:lnTo>
                  <a:lnTo>
                    <a:pt x="1388" y="2429"/>
                  </a:lnTo>
                  <a:lnTo>
                    <a:pt x="1386" y="2431"/>
                  </a:lnTo>
                  <a:lnTo>
                    <a:pt x="1385" y="2434"/>
                  </a:lnTo>
                  <a:lnTo>
                    <a:pt x="1385" y="2451"/>
                  </a:lnTo>
                  <a:lnTo>
                    <a:pt x="1385" y="2470"/>
                  </a:lnTo>
                  <a:lnTo>
                    <a:pt x="1385" y="2490"/>
                  </a:lnTo>
                  <a:lnTo>
                    <a:pt x="1385" y="2509"/>
                  </a:lnTo>
                  <a:lnTo>
                    <a:pt x="1385" y="2529"/>
                  </a:lnTo>
                  <a:lnTo>
                    <a:pt x="1385" y="2547"/>
                  </a:lnTo>
                  <a:lnTo>
                    <a:pt x="1385" y="2566"/>
                  </a:lnTo>
                  <a:lnTo>
                    <a:pt x="1385" y="2585"/>
                  </a:lnTo>
                  <a:lnTo>
                    <a:pt x="1383" y="2602"/>
                  </a:lnTo>
                  <a:lnTo>
                    <a:pt x="1382" y="2619"/>
                  </a:lnTo>
                  <a:lnTo>
                    <a:pt x="1373" y="2626"/>
                  </a:lnTo>
                  <a:lnTo>
                    <a:pt x="1366" y="2632"/>
                  </a:lnTo>
                  <a:lnTo>
                    <a:pt x="1359" y="2638"/>
                  </a:lnTo>
                  <a:lnTo>
                    <a:pt x="1353" y="2643"/>
                  </a:lnTo>
                  <a:lnTo>
                    <a:pt x="1346" y="2648"/>
                  </a:lnTo>
                  <a:lnTo>
                    <a:pt x="1340" y="2653"/>
                  </a:lnTo>
                  <a:lnTo>
                    <a:pt x="1333" y="2656"/>
                  </a:lnTo>
                  <a:lnTo>
                    <a:pt x="1325" y="2661"/>
                  </a:lnTo>
                  <a:lnTo>
                    <a:pt x="1316" y="2665"/>
                  </a:lnTo>
                  <a:lnTo>
                    <a:pt x="1306" y="2668"/>
                  </a:lnTo>
                  <a:lnTo>
                    <a:pt x="1310" y="2661"/>
                  </a:lnTo>
                  <a:lnTo>
                    <a:pt x="1316" y="2655"/>
                  </a:lnTo>
                  <a:lnTo>
                    <a:pt x="1322" y="2649"/>
                  </a:lnTo>
                  <a:lnTo>
                    <a:pt x="1326" y="2643"/>
                  </a:lnTo>
                  <a:lnTo>
                    <a:pt x="1332" y="2638"/>
                  </a:lnTo>
                  <a:lnTo>
                    <a:pt x="1338" y="2633"/>
                  </a:lnTo>
                  <a:lnTo>
                    <a:pt x="1342" y="2628"/>
                  </a:lnTo>
                  <a:lnTo>
                    <a:pt x="1348" y="2623"/>
                  </a:lnTo>
                  <a:lnTo>
                    <a:pt x="1355" y="2618"/>
                  </a:lnTo>
                  <a:lnTo>
                    <a:pt x="1360" y="2613"/>
                  </a:lnTo>
                  <a:lnTo>
                    <a:pt x="1360" y="2603"/>
                  </a:lnTo>
                  <a:lnTo>
                    <a:pt x="1362" y="2595"/>
                  </a:lnTo>
                  <a:lnTo>
                    <a:pt x="1363" y="2585"/>
                  </a:lnTo>
                  <a:lnTo>
                    <a:pt x="1365" y="2576"/>
                  </a:lnTo>
                  <a:lnTo>
                    <a:pt x="1368" y="2568"/>
                  </a:lnTo>
                  <a:lnTo>
                    <a:pt x="1369" y="2559"/>
                  </a:lnTo>
                  <a:lnTo>
                    <a:pt x="1370" y="2550"/>
                  </a:lnTo>
                  <a:lnTo>
                    <a:pt x="1372" y="2542"/>
                  </a:lnTo>
                  <a:lnTo>
                    <a:pt x="1370" y="2532"/>
                  </a:lnTo>
                  <a:lnTo>
                    <a:pt x="1368" y="2523"/>
                  </a:lnTo>
                  <a:lnTo>
                    <a:pt x="1363" y="2535"/>
                  </a:lnTo>
                  <a:lnTo>
                    <a:pt x="1360" y="2547"/>
                  </a:lnTo>
                  <a:lnTo>
                    <a:pt x="1358" y="2560"/>
                  </a:lnTo>
                  <a:lnTo>
                    <a:pt x="1356" y="2573"/>
                  </a:lnTo>
                  <a:lnTo>
                    <a:pt x="1353" y="2586"/>
                  </a:lnTo>
                  <a:lnTo>
                    <a:pt x="1350" y="2599"/>
                  </a:lnTo>
                  <a:lnTo>
                    <a:pt x="1345" y="2609"/>
                  </a:lnTo>
                  <a:lnTo>
                    <a:pt x="1338" y="2619"/>
                  </a:lnTo>
                  <a:lnTo>
                    <a:pt x="1327" y="2628"/>
                  </a:lnTo>
                  <a:lnTo>
                    <a:pt x="1313" y="2633"/>
                  </a:lnTo>
                  <a:lnTo>
                    <a:pt x="1313" y="2631"/>
                  </a:lnTo>
                  <a:lnTo>
                    <a:pt x="1315" y="2626"/>
                  </a:lnTo>
                  <a:lnTo>
                    <a:pt x="1317" y="2622"/>
                  </a:lnTo>
                  <a:lnTo>
                    <a:pt x="1322" y="2616"/>
                  </a:lnTo>
                  <a:lnTo>
                    <a:pt x="1325" y="2610"/>
                  </a:lnTo>
                  <a:lnTo>
                    <a:pt x="1327" y="2603"/>
                  </a:lnTo>
                  <a:lnTo>
                    <a:pt x="1330" y="2596"/>
                  </a:lnTo>
                  <a:lnTo>
                    <a:pt x="1332" y="2590"/>
                  </a:lnTo>
                  <a:lnTo>
                    <a:pt x="1332" y="2585"/>
                  </a:lnTo>
                  <a:lnTo>
                    <a:pt x="1330" y="2579"/>
                  </a:lnTo>
                  <a:lnTo>
                    <a:pt x="1320" y="2592"/>
                  </a:lnTo>
                  <a:lnTo>
                    <a:pt x="1312" y="2605"/>
                  </a:lnTo>
                  <a:lnTo>
                    <a:pt x="1303" y="2621"/>
                  </a:lnTo>
                  <a:lnTo>
                    <a:pt x="1295" y="2635"/>
                  </a:lnTo>
                  <a:lnTo>
                    <a:pt x="1286" y="2648"/>
                  </a:lnTo>
                  <a:lnTo>
                    <a:pt x="1274" y="2659"/>
                  </a:lnTo>
                  <a:lnTo>
                    <a:pt x="1263" y="2666"/>
                  </a:lnTo>
                  <a:lnTo>
                    <a:pt x="1247" y="2669"/>
                  </a:lnTo>
                  <a:lnTo>
                    <a:pt x="1230" y="2668"/>
                  </a:lnTo>
                  <a:lnTo>
                    <a:pt x="1210" y="2661"/>
                  </a:lnTo>
                  <a:lnTo>
                    <a:pt x="1213" y="2659"/>
                  </a:lnTo>
                  <a:lnTo>
                    <a:pt x="1216" y="2658"/>
                  </a:lnTo>
                  <a:lnTo>
                    <a:pt x="1216" y="2655"/>
                  </a:lnTo>
                  <a:lnTo>
                    <a:pt x="1217" y="2653"/>
                  </a:lnTo>
                  <a:lnTo>
                    <a:pt x="1217" y="2651"/>
                  </a:lnTo>
                  <a:lnTo>
                    <a:pt x="1217" y="2648"/>
                  </a:lnTo>
                  <a:lnTo>
                    <a:pt x="1217" y="2646"/>
                  </a:lnTo>
                  <a:lnTo>
                    <a:pt x="1217" y="2642"/>
                  </a:lnTo>
                  <a:lnTo>
                    <a:pt x="1219" y="2639"/>
                  </a:lnTo>
                  <a:lnTo>
                    <a:pt x="1220" y="2636"/>
                  </a:lnTo>
                  <a:lnTo>
                    <a:pt x="1254" y="2633"/>
                  </a:lnTo>
                  <a:lnTo>
                    <a:pt x="1257" y="2625"/>
                  </a:lnTo>
                  <a:lnTo>
                    <a:pt x="1260" y="2618"/>
                  </a:lnTo>
                  <a:lnTo>
                    <a:pt x="1263" y="2609"/>
                  </a:lnTo>
                  <a:lnTo>
                    <a:pt x="1266" y="2600"/>
                  </a:lnTo>
                  <a:lnTo>
                    <a:pt x="1269" y="2592"/>
                  </a:lnTo>
                  <a:lnTo>
                    <a:pt x="1270" y="2582"/>
                  </a:lnTo>
                  <a:lnTo>
                    <a:pt x="1272" y="2575"/>
                  </a:lnTo>
                  <a:lnTo>
                    <a:pt x="1272" y="2566"/>
                  </a:lnTo>
                  <a:lnTo>
                    <a:pt x="1272" y="2557"/>
                  </a:lnTo>
                  <a:lnTo>
                    <a:pt x="1272" y="2550"/>
                  </a:lnTo>
                  <a:lnTo>
                    <a:pt x="1269" y="2553"/>
                  </a:lnTo>
                  <a:lnTo>
                    <a:pt x="1266" y="2555"/>
                  </a:lnTo>
                  <a:lnTo>
                    <a:pt x="1263" y="2556"/>
                  </a:lnTo>
                  <a:lnTo>
                    <a:pt x="1260" y="2557"/>
                  </a:lnTo>
                  <a:lnTo>
                    <a:pt x="1256" y="2557"/>
                  </a:lnTo>
                  <a:lnTo>
                    <a:pt x="1253" y="2557"/>
                  </a:lnTo>
                  <a:lnTo>
                    <a:pt x="1249" y="2557"/>
                  </a:lnTo>
                  <a:lnTo>
                    <a:pt x="1246" y="2557"/>
                  </a:lnTo>
                  <a:lnTo>
                    <a:pt x="1243" y="2556"/>
                  </a:lnTo>
                  <a:lnTo>
                    <a:pt x="1240" y="2555"/>
                  </a:lnTo>
                  <a:lnTo>
                    <a:pt x="1240" y="2552"/>
                  </a:lnTo>
                  <a:lnTo>
                    <a:pt x="1242" y="2549"/>
                  </a:lnTo>
                  <a:lnTo>
                    <a:pt x="1243" y="2545"/>
                  </a:lnTo>
                  <a:lnTo>
                    <a:pt x="1244" y="2542"/>
                  </a:lnTo>
                  <a:lnTo>
                    <a:pt x="1246" y="2539"/>
                  </a:lnTo>
                  <a:lnTo>
                    <a:pt x="1247" y="2535"/>
                  </a:lnTo>
                  <a:lnTo>
                    <a:pt x="1247" y="2532"/>
                  </a:lnTo>
                  <a:lnTo>
                    <a:pt x="1246" y="2529"/>
                  </a:lnTo>
                  <a:lnTo>
                    <a:pt x="1244" y="2526"/>
                  </a:lnTo>
                  <a:lnTo>
                    <a:pt x="1240" y="2523"/>
                  </a:lnTo>
                  <a:lnTo>
                    <a:pt x="1234" y="2533"/>
                  </a:lnTo>
                  <a:lnTo>
                    <a:pt x="1230" y="2543"/>
                  </a:lnTo>
                  <a:lnTo>
                    <a:pt x="1227" y="2556"/>
                  </a:lnTo>
                  <a:lnTo>
                    <a:pt x="1224" y="2569"/>
                  </a:lnTo>
                  <a:lnTo>
                    <a:pt x="1223" y="2583"/>
                  </a:lnTo>
                  <a:lnTo>
                    <a:pt x="1220" y="2596"/>
                  </a:lnTo>
                  <a:lnTo>
                    <a:pt x="1216" y="2609"/>
                  </a:lnTo>
                  <a:lnTo>
                    <a:pt x="1210" y="2621"/>
                  </a:lnTo>
                  <a:lnTo>
                    <a:pt x="1203" y="2632"/>
                  </a:lnTo>
                  <a:lnTo>
                    <a:pt x="1193" y="2641"/>
                  </a:lnTo>
                  <a:close/>
                  <a:moveTo>
                    <a:pt x="1223" y="2623"/>
                  </a:moveTo>
                  <a:lnTo>
                    <a:pt x="1237" y="2562"/>
                  </a:lnTo>
                  <a:lnTo>
                    <a:pt x="1239" y="2563"/>
                  </a:lnTo>
                  <a:lnTo>
                    <a:pt x="1240" y="2563"/>
                  </a:lnTo>
                  <a:lnTo>
                    <a:pt x="1243" y="2565"/>
                  </a:lnTo>
                  <a:lnTo>
                    <a:pt x="1244" y="2565"/>
                  </a:lnTo>
                  <a:lnTo>
                    <a:pt x="1246" y="2566"/>
                  </a:lnTo>
                  <a:lnTo>
                    <a:pt x="1249" y="2566"/>
                  </a:lnTo>
                  <a:lnTo>
                    <a:pt x="1250" y="2568"/>
                  </a:lnTo>
                  <a:lnTo>
                    <a:pt x="1253" y="2568"/>
                  </a:lnTo>
                  <a:lnTo>
                    <a:pt x="1254" y="2568"/>
                  </a:lnTo>
                  <a:lnTo>
                    <a:pt x="1257" y="2568"/>
                  </a:lnTo>
                  <a:lnTo>
                    <a:pt x="1256" y="2572"/>
                  </a:lnTo>
                  <a:lnTo>
                    <a:pt x="1254" y="2578"/>
                  </a:lnTo>
                  <a:lnTo>
                    <a:pt x="1254" y="2583"/>
                  </a:lnTo>
                  <a:lnTo>
                    <a:pt x="1253" y="2588"/>
                  </a:lnTo>
                  <a:lnTo>
                    <a:pt x="1253" y="2593"/>
                  </a:lnTo>
                  <a:lnTo>
                    <a:pt x="1253" y="2599"/>
                  </a:lnTo>
                  <a:lnTo>
                    <a:pt x="1253" y="2605"/>
                  </a:lnTo>
                  <a:lnTo>
                    <a:pt x="1253" y="2609"/>
                  </a:lnTo>
                  <a:lnTo>
                    <a:pt x="1252" y="2615"/>
                  </a:lnTo>
                  <a:lnTo>
                    <a:pt x="1250" y="2619"/>
                  </a:lnTo>
                  <a:lnTo>
                    <a:pt x="1247" y="2618"/>
                  </a:lnTo>
                  <a:lnTo>
                    <a:pt x="1244" y="2616"/>
                  </a:lnTo>
                  <a:lnTo>
                    <a:pt x="1243" y="2616"/>
                  </a:lnTo>
                  <a:lnTo>
                    <a:pt x="1239" y="2616"/>
                  </a:lnTo>
                  <a:lnTo>
                    <a:pt x="1236" y="2616"/>
                  </a:lnTo>
                  <a:lnTo>
                    <a:pt x="1233" y="2618"/>
                  </a:lnTo>
                  <a:lnTo>
                    <a:pt x="1230" y="2619"/>
                  </a:lnTo>
                  <a:lnTo>
                    <a:pt x="1227" y="2621"/>
                  </a:lnTo>
                  <a:lnTo>
                    <a:pt x="1226" y="2622"/>
                  </a:lnTo>
                  <a:lnTo>
                    <a:pt x="1223" y="26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94" name="Freeform 8"/>
            <p:cNvSpPr>
              <a:spLocks/>
            </p:cNvSpPr>
            <p:nvPr/>
          </p:nvSpPr>
          <p:spPr bwMode="auto">
            <a:xfrm>
              <a:off x="2183" y="1011"/>
              <a:ext cx="3" cy="2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2 h 4"/>
                <a:gd name="T4" fmla="*/ 1 w 4"/>
                <a:gd name="T5" fmla="*/ 2 h 4"/>
                <a:gd name="T6" fmla="*/ 1 w 4"/>
                <a:gd name="T7" fmla="*/ 2 h 4"/>
                <a:gd name="T8" fmla="*/ 1 w 4"/>
                <a:gd name="T9" fmla="*/ 2 h 4"/>
                <a:gd name="T10" fmla="*/ 2 w 4"/>
                <a:gd name="T11" fmla="*/ 2 h 4"/>
                <a:gd name="T12" fmla="*/ 2 w 4"/>
                <a:gd name="T13" fmla="*/ 2 h 4"/>
                <a:gd name="T14" fmla="*/ 2 w 4"/>
                <a:gd name="T15" fmla="*/ 2 h 4"/>
                <a:gd name="T16" fmla="*/ 2 w 4"/>
                <a:gd name="T17" fmla="*/ 2 h 4"/>
                <a:gd name="T18" fmla="*/ 2 w 4"/>
                <a:gd name="T19" fmla="*/ 2 h 4"/>
                <a:gd name="T20" fmla="*/ 3 w 4"/>
                <a:gd name="T21" fmla="*/ 2 h 4"/>
                <a:gd name="T22" fmla="*/ 3 w 4"/>
                <a:gd name="T23" fmla="*/ 2 h 4"/>
                <a:gd name="T24" fmla="*/ 3 w 4"/>
                <a:gd name="T25" fmla="*/ 2 h 4"/>
                <a:gd name="T26" fmla="*/ 1 w 4"/>
                <a:gd name="T27" fmla="*/ 0 h 4"/>
                <a:gd name="T28" fmla="*/ 1 w 4"/>
                <a:gd name="T29" fmla="*/ 0 h 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lnTo>
                    <a:pt x="0" y="3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95" name="Freeform 9"/>
            <p:cNvSpPr>
              <a:spLocks noEditPoints="1"/>
            </p:cNvSpPr>
            <p:nvPr/>
          </p:nvSpPr>
          <p:spPr bwMode="auto">
            <a:xfrm>
              <a:off x="2181" y="2323"/>
              <a:ext cx="436" cy="1085"/>
            </a:xfrm>
            <a:custGeom>
              <a:avLst/>
              <a:gdLst>
                <a:gd name="T0" fmla="*/ 371 w 874"/>
                <a:gd name="T1" fmla="*/ 709 h 2171"/>
                <a:gd name="T2" fmla="*/ 344 w 874"/>
                <a:gd name="T3" fmla="*/ 488 h 2171"/>
                <a:gd name="T4" fmla="*/ 340 w 874"/>
                <a:gd name="T5" fmla="*/ 468 h 2171"/>
                <a:gd name="T6" fmla="*/ 310 w 874"/>
                <a:gd name="T7" fmla="*/ 376 h 2171"/>
                <a:gd name="T8" fmla="*/ 284 w 874"/>
                <a:gd name="T9" fmla="*/ 293 h 2171"/>
                <a:gd name="T10" fmla="*/ 276 w 874"/>
                <a:gd name="T11" fmla="*/ 234 h 2171"/>
                <a:gd name="T12" fmla="*/ 270 w 874"/>
                <a:gd name="T13" fmla="*/ 142 h 2171"/>
                <a:gd name="T14" fmla="*/ 262 w 874"/>
                <a:gd name="T15" fmla="*/ 72 h 2171"/>
                <a:gd name="T16" fmla="*/ 0 w 874"/>
                <a:gd name="T17" fmla="*/ 0 h 2171"/>
                <a:gd name="T18" fmla="*/ 52 w 874"/>
                <a:gd name="T19" fmla="*/ 144 h 2171"/>
                <a:gd name="T20" fmla="*/ 91 w 874"/>
                <a:gd name="T21" fmla="*/ 250 h 2171"/>
                <a:gd name="T22" fmla="*/ 113 w 874"/>
                <a:gd name="T23" fmla="*/ 338 h 2171"/>
                <a:gd name="T24" fmla="*/ 138 w 874"/>
                <a:gd name="T25" fmla="*/ 464 h 2171"/>
                <a:gd name="T26" fmla="*/ 148 w 874"/>
                <a:gd name="T27" fmla="*/ 531 h 2171"/>
                <a:gd name="T28" fmla="*/ 165 w 874"/>
                <a:gd name="T29" fmla="*/ 609 h 2171"/>
                <a:gd name="T30" fmla="*/ 241 w 874"/>
                <a:gd name="T31" fmla="*/ 853 h 2171"/>
                <a:gd name="T32" fmla="*/ 265 w 874"/>
                <a:gd name="T33" fmla="*/ 926 h 2171"/>
                <a:gd name="T34" fmla="*/ 273 w 874"/>
                <a:gd name="T35" fmla="*/ 939 h 2171"/>
                <a:gd name="T36" fmla="*/ 270 w 874"/>
                <a:gd name="T37" fmla="*/ 941 h 2171"/>
                <a:gd name="T38" fmla="*/ 274 w 874"/>
                <a:gd name="T39" fmla="*/ 946 h 2171"/>
                <a:gd name="T40" fmla="*/ 286 w 874"/>
                <a:gd name="T41" fmla="*/ 967 h 2171"/>
                <a:gd name="T42" fmla="*/ 304 w 874"/>
                <a:gd name="T43" fmla="*/ 1023 h 2171"/>
                <a:gd name="T44" fmla="*/ 306 w 874"/>
                <a:gd name="T45" fmla="*/ 1042 h 2171"/>
                <a:gd name="T46" fmla="*/ 327 w 874"/>
                <a:gd name="T47" fmla="*/ 1063 h 2171"/>
                <a:gd name="T48" fmla="*/ 404 w 874"/>
                <a:gd name="T49" fmla="*/ 1084 h 2171"/>
                <a:gd name="T50" fmla="*/ 430 w 874"/>
                <a:gd name="T51" fmla="*/ 1067 h 2171"/>
                <a:gd name="T52" fmla="*/ 425 w 874"/>
                <a:gd name="T53" fmla="*/ 1014 h 2171"/>
                <a:gd name="T54" fmla="*/ 385 w 874"/>
                <a:gd name="T55" fmla="*/ 932 h 2171"/>
                <a:gd name="T56" fmla="*/ 392 w 874"/>
                <a:gd name="T57" fmla="*/ 928 h 2171"/>
                <a:gd name="T58" fmla="*/ 344 w 874"/>
                <a:gd name="T59" fmla="*/ 1004 h 2171"/>
                <a:gd name="T60" fmla="*/ 347 w 874"/>
                <a:gd name="T61" fmla="*/ 1005 h 2171"/>
                <a:gd name="T62" fmla="*/ 357 w 874"/>
                <a:gd name="T63" fmla="*/ 999 h 2171"/>
                <a:gd name="T64" fmla="*/ 366 w 874"/>
                <a:gd name="T65" fmla="*/ 1011 h 2171"/>
                <a:gd name="T66" fmla="*/ 352 w 874"/>
                <a:gd name="T67" fmla="*/ 1009 h 2171"/>
                <a:gd name="T68" fmla="*/ 343 w 874"/>
                <a:gd name="T69" fmla="*/ 1004 h 2171"/>
                <a:gd name="T70" fmla="*/ 343 w 874"/>
                <a:gd name="T71" fmla="*/ 1004 h 2171"/>
                <a:gd name="T72" fmla="*/ 340 w 874"/>
                <a:gd name="T73" fmla="*/ 1004 h 2171"/>
                <a:gd name="T74" fmla="*/ 334 w 874"/>
                <a:gd name="T75" fmla="*/ 997 h 2171"/>
                <a:gd name="T76" fmla="*/ 343 w 874"/>
                <a:gd name="T77" fmla="*/ 1001 h 2171"/>
                <a:gd name="T78" fmla="*/ 330 w 874"/>
                <a:gd name="T79" fmla="*/ 1061 h 2171"/>
                <a:gd name="T80" fmla="*/ 350 w 874"/>
                <a:gd name="T81" fmla="*/ 1067 h 2171"/>
                <a:gd name="T82" fmla="*/ 336 w 874"/>
                <a:gd name="T83" fmla="*/ 1061 h 2171"/>
                <a:gd name="T84" fmla="*/ 357 w 874"/>
                <a:gd name="T85" fmla="*/ 1069 h 2171"/>
                <a:gd name="T86" fmla="*/ 357 w 874"/>
                <a:gd name="T87" fmla="*/ 1069 h 2171"/>
                <a:gd name="T88" fmla="*/ 407 w 874"/>
                <a:gd name="T89" fmla="*/ 1064 h 2171"/>
                <a:gd name="T90" fmla="*/ 390 w 874"/>
                <a:gd name="T91" fmla="*/ 1049 h 2171"/>
                <a:gd name="T92" fmla="*/ 390 w 874"/>
                <a:gd name="T93" fmla="*/ 1053 h 2171"/>
                <a:gd name="T94" fmla="*/ 397 w 874"/>
                <a:gd name="T95" fmla="*/ 1051 h 2171"/>
                <a:gd name="T96" fmla="*/ 402 w 874"/>
                <a:gd name="T97" fmla="*/ 1056 h 2171"/>
                <a:gd name="T98" fmla="*/ 399 w 874"/>
                <a:gd name="T99" fmla="*/ 1064 h 2171"/>
                <a:gd name="T100" fmla="*/ 359 w 874"/>
                <a:gd name="T101" fmla="*/ 1056 h 2171"/>
                <a:gd name="T102" fmla="*/ 314 w 874"/>
                <a:gd name="T103" fmla="*/ 1029 h 2171"/>
                <a:gd name="T104" fmla="*/ 311 w 874"/>
                <a:gd name="T105" fmla="*/ 996 h 2171"/>
                <a:gd name="T106" fmla="*/ 316 w 874"/>
                <a:gd name="T107" fmla="*/ 1004 h 2171"/>
                <a:gd name="T108" fmla="*/ 326 w 874"/>
                <a:gd name="T109" fmla="*/ 1021 h 2171"/>
                <a:gd name="T110" fmla="*/ 330 w 874"/>
                <a:gd name="T111" fmla="*/ 1028 h 2171"/>
                <a:gd name="T112" fmla="*/ 342 w 874"/>
                <a:gd name="T113" fmla="*/ 1030 h 2171"/>
                <a:gd name="T114" fmla="*/ 341 w 874"/>
                <a:gd name="T115" fmla="*/ 1033 h 2171"/>
                <a:gd name="T116" fmla="*/ 347 w 874"/>
                <a:gd name="T117" fmla="*/ 1037 h 2171"/>
                <a:gd name="T118" fmla="*/ 355 w 874"/>
                <a:gd name="T119" fmla="*/ 1039 h 2171"/>
                <a:gd name="T120" fmla="*/ 374 w 874"/>
                <a:gd name="T121" fmla="*/ 1049 h 217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74" h="2171">
                  <a:moveTo>
                    <a:pt x="791" y="1854"/>
                  </a:moveTo>
                  <a:lnTo>
                    <a:pt x="785" y="1847"/>
                  </a:lnTo>
                  <a:lnTo>
                    <a:pt x="779" y="1758"/>
                  </a:lnTo>
                  <a:lnTo>
                    <a:pt x="772" y="1671"/>
                  </a:lnTo>
                  <a:lnTo>
                    <a:pt x="764" y="1586"/>
                  </a:lnTo>
                  <a:lnTo>
                    <a:pt x="754" y="1502"/>
                  </a:lnTo>
                  <a:lnTo>
                    <a:pt x="743" y="1419"/>
                  </a:lnTo>
                  <a:lnTo>
                    <a:pt x="733" y="1334"/>
                  </a:lnTo>
                  <a:lnTo>
                    <a:pt x="722" y="1251"/>
                  </a:lnTo>
                  <a:lnTo>
                    <a:pt x="712" y="1165"/>
                  </a:lnTo>
                  <a:lnTo>
                    <a:pt x="702" y="1079"/>
                  </a:lnTo>
                  <a:lnTo>
                    <a:pt x="692" y="990"/>
                  </a:lnTo>
                  <a:lnTo>
                    <a:pt x="691" y="985"/>
                  </a:lnTo>
                  <a:lnTo>
                    <a:pt x="689" y="977"/>
                  </a:lnTo>
                  <a:lnTo>
                    <a:pt x="689" y="970"/>
                  </a:lnTo>
                  <a:lnTo>
                    <a:pt x="689" y="963"/>
                  </a:lnTo>
                  <a:lnTo>
                    <a:pt x="689" y="957"/>
                  </a:lnTo>
                  <a:lnTo>
                    <a:pt x="688" y="952"/>
                  </a:lnTo>
                  <a:lnTo>
                    <a:pt x="688" y="946"/>
                  </a:lnTo>
                  <a:lnTo>
                    <a:pt x="685" y="940"/>
                  </a:lnTo>
                  <a:lnTo>
                    <a:pt x="682" y="936"/>
                  </a:lnTo>
                  <a:lnTo>
                    <a:pt x="678" y="933"/>
                  </a:lnTo>
                  <a:lnTo>
                    <a:pt x="673" y="900"/>
                  </a:lnTo>
                  <a:lnTo>
                    <a:pt x="666" y="870"/>
                  </a:lnTo>
                  <a:lnTo>
                    <a:pt x="658" y="840"/>
                  </a:lnTo>
                  <a:lnTo>
                    <a:pt x="646" y="810"/>
                  </a:lnTo>
                  <a:lnTo>
                    <a:pt x="635" y="781"/>
                  </a:lnTo>
                  <a:lnTo>
                    <a:pt x="622" y="752"/>
                  </a:lnTo>
                  <a:lnTo>
                    <a:pt x="609" y="724"/>
                  </a:lnTo>
                  <a:lnTo>
                    <a:pt x="596" y="697"/>
                  </a:lnTo>
                  <a:lnTo>
                    <a:pt x="583" y="668"/>
                  </a:lnTo>
                  <a:lnTo>
                    <a:pt x="572" y="641"/>
                  </a:lnTo>
                  <a:lnTo>
                    <a:pt x="570" y="622"/>
                  </a:lnTo>
                  <a:lnTo>
                    <a:pt x="569" y="603"/>
                  </a:lnTo>
                  <a:lnTo>
                    <a:pt x="569" y="586"/>
                  </a:lnTo>
                  <a:lnTo>
                    <a:pt x="567" y="568"/>
                  </a:lnTo>
                  <a:lnTo>
                    <a:pt x="567" y="550"/>
                  </a:lnTo>
                  <a:lnTo>
                    <a:pt x="566" y="533"/>
                  </a:lnTo>
                  <a:lnTo>
                    <a:pt x="564" y="516"/>
                  </a:lnTo>
                  <a:lnTo>
                    <a:pt x="562" y="500"/>
                  </a:lnTo>
                  <a:lnTo>
                    <a:pt x="559" y="485"/>
                  </a:lnTo>
                  <a:lnTo>
                    <a:pt x="554" y="469"/>
                  </a:lnTo>
                  <a:lnTo>
                    <a:pt x="553" y="447"/>
                  </a:lnTo>
                  <a:lnTo>
                    <a:pt x="553" y="423"/>
                  </a:lnTo>
                  <a:lnTo>
                    <a:pt x="552" y="397"/>
                  </a:lnTo>
                  <a:lnTo>
                    <a:pt x="550" y="370"/>
                  </a:lnTo>
                  <a:lnTo>
                    <a:pt x="547" y="343"/>
                  </a:lnTo>
                  <a:lnTo>
                    <a:pt x="544" y="314"/>
                  </a:lnTo>
                  <a:lnTo>
                    <a:pt x="542" y="285"/>
                  </a:lnTo>
                  <a:lnTo>
                    <a:pt x="539" y="257"/>
                  </a:lnTo>
                  <a:lnTo>
                    <a:pt x="534" y="230"/>
                  </a:lnTo>
                  <a:lnTo>
                    <a:pt x="530" y="204"/>
                  </a:lnTo>
                  <a:lnTo>
                    <a:pt x="529" y="189"/>
                  </a:lnTo>
                  <a:lnTo>
                    <a:pt x="527" y="174"/>
                  </a:lnTo>
                  <a:lnTo>
                    <a:pt x="527" y="159"/>
                  </a:lnTo>
                  <a:lnTo>
                    <a:pt x="526" y="145"/>
                  </a:lnTo>
                  <a:lnTo>
                    <a:pt x="524" y="131"/>
                  </a:lnTo>
                  <a:lnTo>
                    <a:pt x="523" y="116"/>
                  </a:lnTo>
                  <a:lnTo>
                    <a:pt x="522" y="102"/>
                  </a:lnTo>
                  <a:lnTo>
                    <a:pt x="519" y="89"/>
                  </a:lnTo>
                  <a:lnTo>
                    <a:pt x="514" y="78"/>
                  </a:lnTo>
                  <a:lnTo>
                    <a:pt x="510" y="66"/>
                  </a:lnTo>
                  <a:lnTo>
                    <a:pt x="0" y="0"/>
                  </a:lnTo>
                  <a:lnTo>
                    <a:pt x="16" y="40"/>
                  </a:lnTo>
                  <a:lnTo>
                    <a:pt x="32" y="82"/>
                  </a:lnTo>
                  <a:lnTo>
                    <a:pt x="47" y="123"/>
                  </a:lnTo>
                  <a:lnTo>
                    <a:pt x="62" y="165"/>
                  </a:lnTo>
                  <a:lnTo>
                    <a:pt x="76" y="207"/>
                  </a:lnTo>
                  <a:lnTo>
                    <a:pt x="90" y="248"/>
                  </a:lnTo>
                  <a:lnTo>
                    <a:pt x="105" y="288"/>
                  </a:lnTo>
                  <a:lnTo>
                    <a:pt x="121" y="330"/>
                  </a:lnTo>
                  <a:lnTo>
                    <a:pt x="138" y="370"/>
                  </a:lnTo>
                  <a:lnTo>
                    <a:pt x="155" y="410"/>
                  </a:lnTo>
                  <a:lnTo>
                    <a:pt x="163" y="432"/>
                  </a:lnTo>
                  <a:lnTo>
                    <a:pt x="169" y="454"/>
                  </a:lnTo>
                  <a:lnTo>
                    <a:pt x="176" y="477"/>
                  </a:lnTo>
                  <a:lnTo>
                    <a:pt x="182" y="500"/>
                  </a:lnTo>
                  <a:lnTo>
                    <a:pt x="189" y="525"/>
                  </a:lnTo>
                  <a:lnTo>
                    <a:pt x="195" y="548"/>
                  </a:lnTo>
                  <a:lnTo>
                    <a:pt x="202" y="572"/>
                  </a:lnTo>
                  <a:lnTo>
                    <a:pt x="209" y="595"/>
                  </a:lnTo>
                  <a:lnTo>
                    <a:pt x="218" y="618"/>
                  </a:lnTo>
                  <a:lnTo>
                    <a:pt x="228" y="641"/>
                  </a:lnTo>
                  <a:lnTo>
                    <a:pt x="226" y="677"/>
                  </a:lnTo>
                  <a:lnTo>
                    <a:pt x="229" y="712"/>
                  </a:lnTo>
                  <a:lnTo>
                    <a:pt x="232" y="748"/>
                  </a:lnTo>
                  <a:lnTo>
                    <a:pt x="239" y="785"/>
                  </a:lnTo>
                  <a:lnTo>
                    <a:pt x="247" y="821"/>
                  </a:lnTo>
                  <a:lnTo>
                    <a:pt x="255" y="857"/>
                  </a:lnTo>
                  <a:lnTo>
                    <a:pt x="265" y="893"/>
                  </a:lnTo>
                  <a:lnTo>
                    <a:pt x="277" y="929"/>
                  </a:lnTo>
                  <a:lnTo>
                    <a:pt x="288" y="963"/>
                  </a:lnTo>
                  <a:lnTo>
                    <a:pt x="300" y="998"/>
                  </a:lnTo>
                  <a:lnTo>
                    <a:pt x="290" y="1012"/>
                  </a:lnTo>
                  <a:lnTo>
                    <a:pt x="292" y="1023"/>
                  </a:lnTo>
                  <a:lnTo>
                    <a:pt x="294" y="1036"/>
                  </a:lnTo>
                  <a:lnTo>
                    <a:pt x="297" y="1051"/>
                  </a:lnTo>
                  <a:lnTo>
                    <a:pt x="297" y="1063"/>
                  </a:lnTo>
                  <a:lnTo>
                    <a:pt x="298" y="1078"/>
                  </a:lnTo>
                  <a:lnTo>
                    <a:pt x="300" y="1092"/>
                  </a:lnTo>
                  <a:lnTo>
                    <a:pt x="300" y="1108"/>
                  </a:lnTo>
                  <a:lnTo>
                    <a:pt x="301" y="1122"/>
                  </a:lnTo>
                  <a:lnTo>
                    <a:pt x="304" y="1135"/>
                  </a:lnTo>
                  <a:lnTo>
                    <a:pt x="307" y="1149"/>
                  </a:lnTo>
                  <a:lnTo>
                    <a:pt x="330" y="1218"/>
                  </a:lnTo>
                  <a:lnTo>
                    <a:pt x="353" y="1288"/>
                  </a:lnTo>
                  <a:lnTo>
                    <a:pt x="375" y="1360"/>
                  </a:lnTo>
                  <a:lnTo>
                    <a:pt x="397" y="1430"/>
                  </a:lnTo>
                  <a:lnTo>
                    <a:pt x="418" y="1502"/>
                  </a:lnTo>
                  <a:lnTo>
                    <a:pt x="440" y="1572"/>
                  </a:lnTo>
                  <a:lnTo>
                    <a:pt x="461" y="1641"/>
                  </a:lnTo>
                  <a:lnTo>
                    <a:pt x="483" y="1707"/>
                  </a:lnTo>
                  <a:lnTo>
                    <a:pt x="504" y="1771"/>
                  </a:lnTo>
                  <a:lnTo>
                    <a:pt x="527" y="1833"/>
                  </a:lnTo>
                  <a:lnTo>
                    <a:pt x="523" y="1833"/>
                  </a:lnTo>
                  <a:lnTo>
                    <a:pt x="526" y="1837"/>
                  </a:lnTo>
                  <a:lnTo>
                    <a:pt x="527" y="1843"/>
                  </a:lnTo>
                  <a:lnTo>
                    <a:pt x="530" y="1849"/>
                  </a:lnTo>
                  <a:lnTo>
                    <a:pt x="532" y="1853"/>
                  </a:lnTo>
                  <a:lnTo>
                    <a:pt x="533" y="1859"/>
                  </a:lnTo>
                  <a:lnTo>
                    <a:pt x="536" y="1864"/>
                  </a:lnTo>
                  <a:lnTo>
                    <a:pt x="537" y="1869"/>
                  </a:lnTo>
                  <a:lnTo>
                    <a:pt x="540" y="1873"/>
                  </a:lnTo>
                  <a:lnTo>
                    <a:pt x="543" y="1876"/>
                  </a:lnTo>
                  <a:lnTo>
                    <a:pt x="547" y="1879"/>
                  </a:lnTo>
                  <a:lnTo>
                    <a:pt x="546" y="1880"/>
                  </a:lnTo>
                  <a:lnTo>
                    <a:pt x="544" y="1880"/>
                  </a:lnTo>
                  <a:lnTo>
                    <a:pt x="544" y="1882"/>
                  </a:lnTo>
                  <a:lnTo>
                    <a:pt x="543" y="1882"/>
                  </a:lnTo>
                  <a:lnTo>
                    <a:pt x="542" y="1882"/>
                  </a:lnTo>
                  <a:lnTo>
                    <a:pt x="540" y="1882"/>
                  </a:lnTo>
                  <a:lnTo>
                    <a:pt x="540" y="1886"/>
                  </a:lnTo>
                  <a:lnTo>
                    <a:pt x="542" y="1889"/>
                  </a:lnTo>
                  <a:lnTo>
                    <a:pt x="544" y="1890"/>
                  </a:lnTo>
                  <a:lnTo>
                    <a:pt x="547" y="1890"/>
                  </a:lnTo>
                  <a:lnTo>
                    <a:pt x="550" y="1892"/>
                  </a:lnTo>
                  <a:lnTo>
                    <a:pt x="553" y="1892"/>
                  </a:lnTo>
                  <a:lnTo>
                    <a:pt x="557" y="1892"/>
                  </a:lnTo>
                  <a:lnTo>
                    <a:pt x="560" y="1893"/>
                  </a:lnTo>
                  <a:lnTo>
                    <a:pt x="563" y="1894"/>
                  </a:lnTo>
                  <a:lnTo>
                    <a:pt x="564" y="1899"/>
                  </a:lnTo>
                  <a:lnTo>
                    <a:pt x="569" y="1917"/>
                  </a:lnTo>
                  <a:lnTo>
                    <a:pt x="574" y="1935"/>
                  </a:lnTo>
                  <a:lnTo>
                    <a:pt x="580" y="1950"/>
                  </a:lnTo>
                  <a:lnTo>
                    <a:pt x="587" y="1965"/>
                  </a:lnTo>
                  <a:lnTo>
                    <a:pt x="595" y="1979"/>
                  </a:lnTo>
                  <a:lnTo>
                    <a:pt x="600" y="1993"/>
                  </a:lnTo>
                  <a:lnTo>
                    <a:pt x="606" y="2009"/>
                  </a:lnTo>
                  <a:lnTo>
                    <a:pt x="609" y="2026"/>
                  </a:lnTo>
                  <a:lnTo>
                    <a:pt x="609" y="2046"/>
                  </a:lnTo>
                  <a:lnTo>
                    <a:pt x="606" y="2068"/>
                  </a:lnTo>
                  <a:lnTo>
                    <a:pt x="612" y="2069"/>
                  </a:lnTo>
                  <a:lnTo>
                    <a:pt x="615" y="2072"/>
                  </a:lnTo>
                  <a:lnTo>
                    <a:pt x="616" y="2075"/>
                  </a:lnTo>
                  <a:lnTo>
                    <a:pt x="616" y="2078"/>
                  </a:lnTo>
                  <a:lnTo>
                    <a:pt x="615" y="2082"/>
                  </a:lnTo>
                  <a:lnTo>
                    <a:pt x="613" y="2085"/>
                  </a:lnTo>
                  <a:lnTo>
                    <a:pt x="612" y="2089"/>
                  </a:lnTo>
                  <a:lnTo>
                    <a:pt x="612" y="2094"/>
                  </a:lnTo>
                  <a:lnTo>
                    <a:pt x="613" y="2098"/>
                  </a:lnTo>
                  <a:lnTo>
                    <a:pt x="616" y="2102"/>
                  </a:lnTo>
                  <a:lnTo>
                    <a:pt x="613" y="2102"/>
                  </a:lnTo>
                  <a:lnTo>
                    <a:pt x="633" y="2115"/>
                  </a:lnTo>
                  <a:lnTo>
                    <a:pt x="655" y="2127"/>
                  </a:lnTo>
                  <a:lnTo>
                    <a:pt x="676" y="2137"/>
                  </a:lnTo>
                  <a:lnTo>
                    <a:pt x="699" y="2145"/>
                  </a:lnTo>
                  <a:lnTo>
                    <a:pt x="721" y="2151"/>
                  </a:lnTo>
                  <a:lnTo>
                    <a:pt x="742" y="2157"/>
                  </a:lnTo>
                  <a:lnTo>
                    <a:pt x="765" y="2161"/>
                  </a:lnTo>
                  <a:lnTo>
                    <a:pt x="788" y="2165"/>
                  </a:lnTo>
                  <a:lnTo>
                    <a:pt x="809" y="2168"/>
                  </a:lnTo>
                  <a:lnTo>
                    <a:pt x="832" y="2171"/>
                  </a:lnTo>
                  <a:lnTo>
                    <a:pt x="837" y="2165"/>
                  </a:lnTo>
                  <a:lnTo>
                    <a:pt x="842" y="2160"/>
                  </a:lnTo>
                  <a:lnTo>
                    <a:pt x="847" y="2152"/>
                  </a:lnTo>
                  <a:lnTo>
                    <a:pt x="851" y="2147"/>
                  </a:lnTo>
                  <a:lnTo>
                    <a:pt x="857" y="2139"/>
                  </a:lnTo>
                  <a:lnTo>
                    <a:pt x="861" y="2134"/>
                  </a:lnTo>
                  <a:lnTo>
                    <a:pt x="865" y="2127"/>
                  </a:lnTo>
                  <a:lnTo>
                    <a:pt x="868" y="2119"/>
                  </a:lnTo>
                  <a:lnTo>
                    <a:pt x="871" y="2112"/>
                  </a:lnTo>
                  <a:lnTo>
                    <a:pt x="874" y="2105"/>
                  </a:lnTo>
                  <a:lnTo>
                    <a:pt x="868" y="2079"/>
                  </a:lnTo>
                  <a:lnTo>
                    <a:pt x="859" y="2054"/>
                  </a:lnTo>
                  <a:lnTo>
                    <a:pt x="851" y="2028"/>
                  </a:lnTo>
                  <a:lnTo>
                    <a:pt x="839" y="2003"/>
                  </a:lnTo>
                  <a:lnTo>
                    <a:pt x="828" y="1979"/>
                  </a:lnTo>
                  <a:lnTo>
                    <a:pt x="817" y="1955"/>
                  </a:lnTo>
                  <a:lnTo>
                    <a:pt x="805" y="1932"/>
                  </a:lnTo>
                  <a:lnTo>
                    <a:pt x="792" y="1909"/>
                  </a:lnTo>
                  <a:lnTo>
                    <a:pt x="781" y="1886"/>
                  </a:lnTo>
                  <a:lnTo>
                    <a:pt x="771" y="1864"/>
                  </a:lnTo>
                  <a:lnTo>
                    <a:pt x="772" y="1862"/>
                  </a:lnTo>
                  <a:lnTo>
                    <a:pt x="775" y="1859"/>
                  </a:lnTo>
                  <a:lnTo>
                    <a:pt x="776" y="1859"/>
                  </a:lnTo>
                  <a:lnTo>
                    <a:pt x="779" y="1857"/>
                  </a:lnTo>
                  <a:lnTo>
                    <a:pt x="781" y="1857"/>
                  </a:lnTo>
                  <a:lnTo>
                    <a:pt x="782" y="1857"/>
                  </a:lnTo>
                  <a:lnTo>
                    <a:pt x="785" y="1857"/>
                  </a:lnTo>
                  <a:lnTo>
                    <a:pt x="786" y="1856"/>
                  </a:lnTo>
                  <a:lnTo>
                    <a:pt x="788" y="1856"/>
                  </a:lnTo>
                  <a:lnTo>
                    <a:pt x="791" y="1854"/>
                  </a:lnTo>
                  <a:close/>
                  <a:moveTo>
                    <a:pt x="688" y="2009"/>
                  </a:moveTo>
                  <a:lnTo>
                    <a:pt x="689" y="2009"/>
                  </a:lnTo>
                  <a:lnTo>
                    <a:pt x="691" y="2009"/>
                  </a:lnTo>
                  <a:lnTo>
                    <a:pt x="692" y="2009"/>
                  </a:lnTo>
                  <a:lnTo>
                    <a:pt x="693" y="2011"/>
                  </a:lnTo>
                  <a:lnTo>
                    <a:pt x="695" y="2011"/>
                  </a:lnTo>
                  <a:lnTo>
                    <a:pt x="696" y="2012"/>
                  </a:lnTo>
                  <a:lnTo>
                    <a:pt x="699" y="2012"/>
                  </a:lnTo>
                  <a:lnTo>
                    <a:pt x="702" y="1992"/>
                  </a:lnTo>
                  <a:lnTo>
                    <a:pt x="706" y="1993"/>
                  </a:lnTo>
                  <a:lnTo>
                    <a:pt x="711" y="1996"/>
                  </a:lnTo>
                  <a:lnTo>
                    <a:pt x="715" y="1998"/>
                  </a:lnTo>
                  <a:lnTo>
                    <a:pt x="719" y="1999"/>
                  </a:lnTo>
                  <a:lnTo>
                    <a:pt x="722" y="2002"/>
                  </a:lnTo>
                  <a:lnTo>
                    <a:pt x="726" y="2005"/>
                  </a:lnTo>
                  <a:lnTo>
                    <a:pt x="729" y="2008"/>
                  </a:lnTo>
                  <a:lnTo>
                    <a:pt x="731" y="2012"/>
                  </a:lnTo>
                  <a:lnTo>
                    <a:pt x="732" y="2016"/>
                  </a:lnTo>
                  <a:lnTo>
                    <a:pt x="733" y="2022"/>
                  </a:lnTo>
                  <a:lnTo>
                    <a:pt x="729" y="2025"/>
                  </a:lnTo>
                  <a:lnTo>
                    <a:pt x="725" y="2025"/>
                  </a:lnTo>
                  <a:lnTo>
                    <a:pt x="721" y="2025"/>
                  </a:lnTo>
                  <a:lnTo>
                    <a:pt x="718" y="2025"/>
                  </a:lnTo>
                  <a:lnTo>
                    <a:pt x="713" y="2023"/>
                  </a:lnTo>
                  <a:lnTo>
                    <a:pt x="711" y="2021"/>
                  </a:lnTo>
                  <a:lnTo>
                    <a:pt x="706" y="2019"/>
                  </a:lnTo>
                  <a:lnTo>
                    <a:pt x="703" y="2016"/>
                  </a:lnTo>
                  <a:lnTo>
                    <a:pt x="701" y="2013"/>
                  </a:lnTo>
                  <a:lnTo>
                    <a:pt x="696" y="2012"/>
                  </a:lnTo>
                  <a:lnTo>
                    <a:pt x="688" y="2012"/>
                  </a:lnTo>
                  <a:lnTo>
                    <a:pt x="688" y="2009"/>
                  </a:lnTo>
                  <a:lnTo>
                    <a:pt x="686" y="2009"/>
                  </a:lnTo>
                  <a:lnTo>
                    <a:pt x="685" y="2009"/>
                  </a:lnTo>
                  <a:lnTo>
                    <a:pt x="683" y="2009"/>
                  </a:lnTo>
                  <a:lnTo>
                    <a:pt x="682" y="2009"/>
                  </a:lnTo>
                  <a:lnTo>
                    <a:pt x="680" y="2011"/>
                  </a:lnTo>
                  <a:lnTo>
                    <a:pt x="679" y="2011"/>
                  </a:lnTo>
                  <a:lnTo>
                    <a:pt x="678" y="2012"/>
                  </a:lnTo>
                  <a:lnTo>
                    <a:pt x="660" y="1992"/>
                  </a:lnTo>
                  <a:lnTo>
                    <a:pt x="665" y="1993"/>
                  </a:lnTo>
                  <a:lnTo>
                    <a:pt x="669" y="1995"/>
                  </a:lnTo>
                  <a:lnTo>
                    <a:pt x="673" y="1995"/>
                  </a:lnTo>
                  <a:lnTo>
                    <a:pt x="678" y="1995"/>
                  </a:lnTo>
                  <a:lnTo>
                    <a:pt x="682" y="1995"/>
                  </a:lnTo>
                  <a:lnTo>
                    <a:pt x="685" y="1995"/>
                  </a:lnTo>
                  <a:lnTo>
                    <a:pt x="686" y="1996"/>
                  </a:lnTo>
                  <a:lnTo>
                    <a:pt x="688" y="1999"/>
                  </a:lnTo>
                  <a:lnTo>
                    <a:pt x="688" y="2003"/>
                  </a:lnTo>
                  <a:lnTo>
                    <a:pt x="688" y="2009"/>
                  </a:lnTo>
                  <a:close/>
                  <a:moveTo>
                    <a:pt x="660" y="2125"/>
                  </a:moveTo>
                  <a:lnTo>
                    <a:pt x="648" y="2119"/>
                  </a:lnTo>
                  <a:lnTo>
                    <a:pt x="649" y="2115"/>
                  </a:lnTo>
                  <a:lnTo>
                    <a:pt x="662" y="2122"/>
                  </a:lnTo>
                  <a:lnTo>
                    <a:pt x="660" y="2125"/>
                  </a:lnTo>
                  <a:close/>
                  <a:moveTo>
                    <a:pt x="716" y="2139"/>
                  </a:moveTo>
                  <a:lnTo>
                    <a:pt x="709" y="2137"/>
                  </a:lnTo>
                  <a:lnTo>
                    <a:pt x="706" y="2135"/>
                  </a:lnTo>
                  <a:lnTo>
                    <a:pt x="702" y="2134"/>
                  </a:lnTo>
                  <a:lnTo>
                    <a:pt x="698" y="2132"/>
                  </a:lnTo>
                  <a:lnTo>
                    <a:pt x="693" y="2131"/>
                  </a:lnTo>
                  <a:lnTo>
                    <a:pt x="689" y="2129"/>
                  </a:lnTo>
                  <a:lnTo>
                    <a:pt x="685" y="2128"/>
                  </a:lnTo>
                  <a:lnTo>
                    <a:pt x="680" y="2125"/>
                  </a:lnTo>
                  <a:lnTo>
                    <a:pt x="676" y="2124"/>
                  </a:lnTo>
                  <a:lnTo>
                    <a:pt x="673" y="2122"/>
                  </a:lnTo>
                  <a:lnTo>
                    <a:pt x="670" y="2119"/>
                  </a:lnTo>
                  <a:lnTo>
                    <a:pt x="709" y="2137"/>
                  </a:lnTo>
                  <a:lnTo>
                    <a:pt x="711" y="2137"/>
                  </a:lnTo>
                  <a:lnTo>
                    <a:pt x="712" y="2137"/>
                  </a:lnTo>
                  <a:lnTo>
                    <a:pt x="713" y="2138"/>
                  </a:lnTo>
                  <a:lnTo>
                    <a:pt x="715" y="2138"/>
                  </a:lnTo>
                  <a:lnTo>
                    <a:pt x="716" y="2139"/>
                  </a:lnTo>
                  <a:close/>
                  <a:moveTo>
                    <a:pt x="778" y="2154"/>
                  </a:moveTo>
                  <a:lnTo>
                    <a:pt x="729" y="2142"/>
                  </a:lnTo>
                  <a:lnTo>
                    <a:pt x="791" y="2154"/>
                  </a:lnTo>
                  <a:lnTo>
                    <a:pt x="778" y="2154"/>
                  </a:lnTo>
                  <a:close/>
                  <a:moveTo>
                    <a:pt x="815" y="2129"/>
                  </a:moveTo>
                  <a:lnTo>
                    <a:pt x="822" y="2129"/>
                  </a:lnTo>
                  <a:lnTo>
                    <a:pt x="812" y="2137"/>
                  </a:lnTo>
                  <a:lnTo>
                    <a:pt x="815" y="2129"/>
                  </a:lnTo>
                  <a:close/>
                  <a:moveTo>
                    <a:pt x="781" y="2098"/>
                  </a:moveTo>
                  <a:lnTo>
                    <a:pt x="781" y="2099"/>
                  </a:lnTo>
                  <a:lnTo>
                    <a:pt x="781" y="2101"/>
                  </a:lnTo>
                  <a:lnTo>
                    <a:pt x="781" y="2102"/>
                  </a:lnTo>
                  <a:lnTo>
                    <a:pt x="781" y="2104"/>
                  </a:lnTo>
                  <a:lnTo>
                    <a:pt x="782" y="2105"/>
                  </a:lnTo>
                  <a:lnTo>
                    <a:pt x="782" y="2107"/>
                  </a:lnTo>
                  <a:lnTo>
                    <a:pt x="784" y="2108"/>
                  </a:lnTo>
                  <a:lnTo>
                    <a:pt x="785" y="2108"/>
                  </a:lnTo>
                  <a:lnTo>
                    <a:pt x="786" y="2107"/>
                  </a:lnTo>
                  <a:lnTo>
                    <a:pt x="789" y="2107"/>
                  </a:lnTo>
                  <a:lnTo>
                    <a:pt x="791" y="2105"/>
                  </a:lnTo>
                  <a:lnTo>
                    <a:pt x="792" y="2104"/>
                  </a:lnTo>
                  <a:lnTo>
                    <a:pt x="795" y="2102"/>
                  </a:lnTo>
                  <a:lnTo>
                    <a:pt x="796" y="2102"/>
                  </a:lnTo>
                  <a:lnTo>
                    <a:pt x="799" y="2102"/>
                  </a:lnTo>
                  <a:lnTo>
                    <a:pt x="801" y="2102"/>
                  </a:lnTo>
                  <a:lnTo>
                    <a:pt x="804" y="2105"/>
                  </a:lnTo>
                  <a:lnTo>
                    <a:pt x="805" y="2108"/>
                  </a:lnTo>
                  <a:lnTo>
                    <a:pt x="805" y="2111"/>
                  </a:lnTo>
                  <a:lnTo>
                    <a:pt x="805" y="2112"/>
                  </a:lnTo>
                  <a:lnTo>
                    <a:pt x="805" y="2115"/>
                  </a:lnTo>
                  <a:lnTo>
                    <a:pt x="805" y="2118"/>
                  </a:lnTo>
                  <a:lnTo>
                    <a:pt x="805" y="2121"/>
                  </a:lnTo>
                  <a:lnTo>
                    <a:pt x="804" y="2122"/>
                  </a:lnTo>
                  <a:lnTo>
                    <a:pt x="804" y="2124"/>
                  </a:lnTo>
                  <a:lnTo>
                    <a:pt x="802" y="2127"/>
                  </a:lnTo>
                  <a:lnTo>
                    <a:pt x="799" y="2128"/>
                  </a:lnTo>
                  <a:lnTo>
                    <a:pt x="798" y="2129"/>
                  </a:lnTo>
                  <a:lnTo>
                    <a:pt x="778" y="2125"/>
                  </a:lnTo>
                  <a:lnTo>
                    <a:pt x="778" y="2122"/>
                  </a:lnTo>
                  <a:lnTo>
                    <a:pt x="764" y="2122"/>
                  </a:lnTo>
                  <a:lnTo>
                    <a:pt x="749" y="2121"/>
                  </a:lnTo>
                  <a:lnTo>
                    <a:pt x="733" y="2117"/>
                  </a:lnTo>
                  <a:lnTo>
                    <a:pt x="719" y="2112"/>
                  </a:lnTo>
                  <a:lnTo>
                    <a:pt x="703" y="2107"/>
                  </a:lnTo>
                  <a:lnTo>
                    <a:pt x="688" y="2099"/>
                  </a:lnTo>
                  <a:lnTo>
                    <a:pt x="673" y="2092"/>
                  </a:lnTo>
                  <a:lnTo>
                    <a:pt x="658" y="2085"/>
                  </a:lnTo>
                  <a:lnTo>
                    <a:pt x="643" y="2076"/>
                  </a:lnTo>
                  <a:lnTo>
                    <a:pt x="630" y="2068"/>
                  </a:lnTo>
                  <a:lnTo>
                    <a:pt x="630" y="2059"/>
                  </a:lnTo>
                  <a:lnTo>
                    <a:pt x="630" y="2051"/>
                  </a:lnTo>
                  <a:lnTo>
                    <a:pt x="630" y="2042"/>
                  </a:lnTo>
                  <a:lnTo>
                    <a:pt x="629" y="2032"/>
                  </a:lnTo>
                  <a:lnTo>
                    <a:pt x="629" y="2022"/>
                  </a:lnTo>
                  <a:lnTo>
                    <a:pt x="627" y="2012"/>
                  </a:lnTo>
                  <a:lnTo>
                    <a:pt x="625" y="2002"/>
                  </a:lnTo>
                  <a:lnTo>
                    <a:pt x="623" y="1993"/>
                  </a:lnTo>
                  <a:lnTo>
                    <a:pt x="622" y="1983"/>
                  </a:lnTo>
                  <a:lnTo>
                    <a:pt x="619" y="1975"/>
                  </a:lnTo>
                  <a:lnTo>
                    <a:pt x="623" y="1980"/>
                  </a:lnTo>
                  <a:lnTo>
                    <a:pt x="626" y="1988"/>
                  </a:lnTo>
                  <a:lnTo>
                    <a:pt x="629" y="1993"/>
                  </a:lnTo>
                  <a:lnTo>
                    <a:pt x="630" y="2000"/>
                  </a:lnTo>
                  <a:lnTo>
                    <a:pt x="633" y="2009"/>
                  </a:lnTo>
                  <a:lnTo>
                    <a:pt x="635" y="2015"/>
                  </a:lnTo>
                  <a:lnTo>
                    <a:pt x="638" y="2022"/>
                  </a:lnTo>
                  <a:lnTo>
                    <a:pt x="642" y="2029"/>
                  </a:lnTo>
                  <a:lnTo>
                    <a:pt x="646" y="2035"/>
                  </a:lnTo>
                  <a:lnTo>
                    <a:pt x="653" y="2039"/>
                  </a:lnTo>
                  <a:lnTo>
                    <a:pt x="653" y="2042"/>
                  </a:lnTo>
                  <a:lnTo>
                    <a:pt x="653" y="2043"/>
                  </a:lnTo>
                  <a:lnTo>
                    <a:pt x="655" y="2046"/>
                  </a:lnTo>
                  <a:lnTo>
                    <a:pt x="655" y="2048"/>
                  </a:lnTo>
                  <a:lnTo>
                    <a:pt x="656" y="2051"/>
                  </a:lnTo>
                  <a:lnTo>
                    <a:pt x="658" y="2052"/>
                  </a:lnTo>
                  <a:lnTo>
                    <a:pt x="660" y="2055"/>
                  </a:lnTo>
                  <a:lnTo>
                    <a:pt x="662" y="2056"/>
                  </a:lnTo>
                  <a:lnTo>
                    <a:pt x="665" y="2056"/>
                  </a:lnTo>
                  <a:lnTo>
                    <a:pt x="662" y="2055"/>
                  </a:lnTo>
                  <a:lnTo>
                    <a:pt x="665" y="2051"/>
                  </a:lnTo>
                  <a:lnTo>
                    <a:pt x="668" y="2054"/>
                  </a:lnTo>
                  <a:lnTo>
                    <a:pt x="665" y="2056"/>
                  </a:lnTo>
                  <a:lnTo>
                    <a:pt x="685" y="2061"/>
                  </a:lnTo>
                  <a:lnTo>
                    <a:pt x="685" y="2062"/>
                  </a:lnTo>
                  <a:lnTo>
                    <a:pt x="685" y="2064"/>
                  </a:lnTo>
                  <a:lnTo>
                    <a:pt x="683" y="2065"/>
                  </a:lnTo>
                  <a:lnTo>
                    <a:pt x="683" y="2066"/>
                  </a:lnTo>
                  <a:lnTo>
                    <a:pt x="682" y="2066"/>
                  </a:lnTo>
                  <a:lnTo>
                    <a:pt x="682" y="2068"/>
                  </a:lnTo>
                  <a:lnTo>
                    <a:pt x="685" y="2071"/>
                  </a:lnTo>
                  <a:lnTo>
                    <a:pt x="686" y="2072"/>
                  </a:lnTo>
                  <a:lnTo>
                    <a:pt x="689" y="2074"/>
                  </a:lnTo>
                  <a:lnTo>
                    <a:pt x="692" y="2074"/>
                  </a:lnTo>
                  <a:lnTo>
                    <a:pt x="695" y="2075"/>
                  </a:lnTo>
                  <a:lnTo>
                    <a:pt x="696" y="2075"/>
                  </a:lnTo>
                  <a:lnTo>
                    <a:pt x="699" y="2075"/>
                  </a:lnTo>
                  <a:lnTo>
                    <a:pt x="702" y="2076"/>
                  </a:lnTo>
                  <a:lnTo>
                    <a:pt x="705" y="2078"/>
                  </a:lnTo>
                  <a:lnTo>
                    <a:pt x="706" y="2079"/>
                  </a:lnTo>
                  <a:lnTo>
                    <a:pt x="711" y="2075"/>
                  </a:lnTo>
                  <a:lnTo>
                    <a:pt x="712" y="2078"/>
                  </a:lnTo>
                  <a:lnTo>
                    <a:pt x="709" y="2081"/>
                  </a:lnTo>
                  <a:lnTo>
                    <a:pt x="713" y="2084"/>
                  </a:lnTo>
                  <a:lnTo>
                    <a:pt x="719" y="2086"/>
                  </a:lnTo>
                  <a:lnTo>
                    <a:pt x="726" y="2091"/>
                  </a:lnTo>
                  <a:lnTo>
                    <a:pt x="733" y="2094"/>
                  </a:lnTo>
                  <a:lnTo>
                    <a:pt x="741" y="2095"/>
                  </a:lnTo>
                  <a:lnTo>
                    <a:pt x="749" y="2098"/>
                  </a:lnTo>
                  <a:lnTo>
                    <a:pt x="756" y="2099"/>
                  </a:lnTo>
                  <a:lnTo>
                    <a:pt x="765" y="2099"/>
                  </a:lnTo>
                  <a:lnTo>
                    <a:pt x="774" y="2099"/>
                  </a:lnTo>
                  <a:lnTo>
                    <a:pt x="781" y="20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96" name="Freeform 10"/>
            <p:cNvSpPr>
              <a:spLocks/>
            </p:cNvSpPr>
            <p:nvPr/>
          </p:nvSpPr>
          <p:spPr bwMode="auto">
            <a:xfrm>
              <a:off x="2238" y="1024"/>
              <a:ext cx="17" cy="11"/>
            </a:xfrm>
            <a:custGeom>
              <a:avLst/>
              <a:gdLst>
                <a:gd name="T0" fmla="*/ 17 w 34"/>
                <a:gd name="T1" fmla="*/ 10 h 21"/>
                <a:gd name="T2" fmla="*/ 0 w 34"/>
                <a:gd name="T3" fmla="*/ 0 h 21"/>
                <a:gd name="T4" fmla="*/ 1 w 34"/>
                <a:gd name="T5" fmla="*/ 2 h 21"/>
                <a:gd name="T6" fmla="*/ 2 w 34"/>
                <a:gd name="T7" fmla="*/ 4 h 21"/>
                <a:gd name="T8" fmla="*/ 4 w 34"/>
                <a:gd name="T9" fmla="*/ 5 h 21"/>
                <a:gd name="T10" fmla="*/ 5 w 34"/>
                <a:gd name="T11" fmla="*/ 6 h 21"/>
                <a:gd name="T12" fmla="*/ 7 w 34"/>
                <a:gd name="T13" fmla="*/ 7 h 21"/>
                <a:gd name="T14" fmla="*/ 9 w 34"/>
                <a:gd name="T15" fmla="*/ 8 h 21"/>
                <a:gd name="T16" fmla="*/ 11 w 34"/>
                <a:gd name="T17" fmla="*/ 9 h 21"/>
                <a:gd name="T18" fmla="*/ 13 w 34"/>
                <a:gd name="T19" fmla="*/ 10 h 21"/>
                <a:gd name="T20" fmla="*/ 15 w 34"/>
                <a:gd name="T21" fmla="*/ 10 h 21"/>
                <a:gd name="T22" fmla="*/ 17 w 34"/>
                <a:gd name="T23" fmla="*/ 11 h 21"/>
                <a:gd name="T24" fmla="*/ 17 w 34"/>
                <a:gd name="T25" fmla="*/ 11 h 21"/>
                <a:gd name="T26" fmla="*/ 17 w 34"/>
                <a:gd name="T27" fmla="*/ 10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4" h="21">
                  <a:moveTo>
                    <a:pt x="34" y="20"/>
                  </a:moveTo>
                  <a:lnTo>
                    <a:pt x="0" y="0"/>
                  </a:lnTo>
                  <a:lnTo>
                    <a:pt x="1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10" y="11"/>
                  </a:lnTo>
                  <a:lnTo>
                    <a:pt x="13" y="14"/>
                  </a:lnTo>
                  <a:lnTo>
                    <a:pt x="17" y="16"/>
                  </a:lnTo>
                  <a:lnTo>
                    <a:pt x="21" y="17"/>
                  </a:lnTo>
                  <a:lnTo>
                    <a:pt x="26" y="19"/>
                  </a:lnTo>
                  <a:lnTo>
                    <a:pt x="30" y="20"/>
                  </a:lnTo>
                  <a:lnTo>
                    <a:pt x="34" y="21"/>
                  </a:lnTo>
                  <a:lnTo>
                    <a:pt x="34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97" name="Freeform 11"/>
            <p:cNvSpPr>
              <a:spLocks/>
            </p:cNvSpPr>
            <p:nvPr/>
          </p:nvSpPr>
          <p:spPr bwMode="auto">
            <a:xfrm>
              <a:off x="2234" y="1038"/>
              <a:ext cx="5" cy="4"/>
            </a:xfrm>
            <a:custGeom>
              <a:avLst/>
              <a:gdLst>
                <a:gd name="T0" fmla="*/ 4 w 10"/>
                <a:gd name="T1" fmla="*/ 2 h 7"/>
                <a:gd name="T2" fmla="*/ 0 w 10"/>
                <a:gd name="T3" fmla="*/ 0 h 7"/>
                <a:gd name="T4" fmla="*/ 0 w 10"/>
                <a:gd name="T5" fmla="*/ 4 h 7"/>
                <a:gd name="T6" fmla="*/ 0 w 10"/>
                <a:gd name="T7" fmla="*/ 3 h 7"/>
                <a:gd name="T8" fmla="*/ 1 w 10"/>
                <a:gd name="T9" fmla="*/ 3 h 7"/>
                <a:gd name="T10" fmla="*/ 1 w 10"/>
                <a:gd name="T11" fmla="*/ 2 h 7"/>
                <a:gd name="T12" fmla="*/ 1 w 10"/>
                <a:gd name="T13" fmla="*/ 2 h 7"/>
                <a:gd name="T14" fmla="*/ 2 w 10"/>
                <a:gd name="T15" fmla="*/ 2 h 7"/>
                <a:gd name="T16" fmla="*/ 3 w 10"/>
                <a:gd name="T17" fmla="*/ 2 h 7"/>
                <a:gd name="T18" fmla="*/ 4 w 10"/>
                <a:gd name="T19" fmla="*/ 2 h 7"/>
                <a:gd name="T20" fmla="*/ 4 w 10"/>
                <a:gd name="T21" fmla="*/ 2 h 7"/>
                <a:gd name="T22" fmla="*/ 4 w 10"/>
                <a:gd name="T23" fmla="*/ 2 h 7"/>
                <a:gd name="T24" fmla="*/ 5 w 10"/>
                <a:gd name="T25" fmla="*/ 2 h 7"/>
                <a:gd name="T26" fmla="*/ 5 w 10"/>
                <a:gd name="T27" fmla="*/ 2 h 7"/>
                <a:gd name="T28" fmla="*/ 4 w 10"/>
                <a:gd name="T29" fmla="*/ 2 h 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" h="7">
                  <a:moveTo>
                    <a:pt x="8" y="3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98" name="Freeform 12"/>
            <p:cNvSpPr>
              <a:spLocks/>
            </p:cNvSpPr>
            <p:nvPr/>
          </p:nvSpPr>
          <p:spPr bwMode="auto">
            <a:xfrm>
              <a:off x="2239" y="1040"/>
              <a:ext cx="1" cy="1"/>
            </a:xfrm>
            <a:custGeom>
              <a:avLst/>
              <a:gdLst>
                <a:gd name="T0" fmla="*/ 0 w 3"/>
                <a:gd name="T1" fmla="*/ 0 h 1"/>
                <a:gd name="T2" fmla="*/ 1 w 3"/>
                <a:gd name="T3" fmla="*/ 1 h 1"/>
                <a:gd name="T4" fmla="*/ 1 w 3"/>
                <a:gd name="T5" fmla="*/ 1 h 1"/>
                <a:gd name="T6" fmla="*/ 1 w 3"/>
                <a:gd name="T7" fmla="*/ 1 h 1"/>
                <a:gd name="T8" fmla="*/ 1 w 3"/>
                <a:gd name="T9" fmla="*/ 1 h 1"/>
                <a:gd name="T10" fmla="*/ 1 w 3"/>
                <a:gd name="T11" fmla="*/ 1 h 1"/>
                <a:gd name="T12" fmla="*/ 1 w 3"/>
                <a:gd name="T13" fmla="*/ 1 h 1"/>
                <a:gd name="T14" fmla="*/ 1 w 3"/>
                <a:gd name="T15" fmla="*/ 1 h 1"/>
                <a:gd name="T16" fmla="*/ 1 w 3"/>
                <a:gd name="T17" fmla="*/ 1 h 1"/>
                <a:gd name="T18" fmla="*/ 1 w 3"/>
                <a:gd name="T19" fmla="*/ 1 h 1"/>
                <a:gd name="T20" fmla="*/ 1 w 3"/>
                <a:gd name="T21" fmla="*/ 1 h 1"/>
                <a:gd name="T22" fmla="*/ 1 w 3"/>
                <a:gd name="T23" fmla="*/ 1 h 1"/>
                <a:gd name="T24" fmla="*/ 1 w 3"/>
                <a:gd name="T25" fmla="*/ 1 h 1"/>
                <a:gd name="T26" fmla="*/ 0 w 3"/>
                <a:gd name="T27" fmla="*/ 0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99" name="Freeform 13"/>
            <p:cNvSpPr>
              <a:spLocks/>
            </p:cNvSpPr>
            <p:nvPr/>
          </p:nvSpPr>
          <p:spPr bwMode="auto">
            <a:xfrm>
              <a:off x="2248" y="1042"/>
              <a:ext cx="31" cy="41"/>
            </a:xfrm>
            <a:custGeom>
              <a:avLst/>
              <a:gdLst>
                <a:gd name="T0" fmla="*/ 9 w 61"/>
                <a:gd name="T1" fmla="*/ 6 h 83"/>
                <a:gd name="T2" fmla="*/ 7 w 61"/>
                <a:gd name="T3" fmla="*/ 5 h 83"/>
                <a:gd name="T4" fmla="*/ 4 w 61"/>
                <a:gd name="T5" fmla="*/ 4 h 83"/>
                <a:gd name="T6" fmla="*/ 3 w 61"/>
                <a:gd name="T7" fmla="*/ 3 h 83"/>
                <a:gd name="T8" fmla="*/ 1 w 61"/>
                <a:gd name="T9" fmla="*/ 1 h 83"/>
                <a:gd name="T10" fmla="*/ 4 w 61"/>
                <a:gd name="T11" fmla="*/ 7 h 83"/>
                <a:gd name="T12" fmla="*/ 7 w 61"/>
                <a:gd name="T13" fmla="*/ 10 h 83"/>
                <a:gd name="T14" fmla="*/ 7 w 61"/>
                <a:gd name="T15" fmla="*/ 11 h 83"/>
                <a:gd name="T16" fmla="*/ 4 w 61"/>
                <a:gd name="T17" fmla="*/ 12 h 83"/>
                <a:gd name="T18" fmla="*/ 2 w 61"/>
                <a:gd name="T19" fmla="*/ 13 h 83"/>
                <a:gd name="T20" fmla="*/ 0 w 61"/>
                <a:gd name="T21" fmla="*/ 16 h 83"/>
                <a:gd name="T22" fmla="*/ 4 w 61"/>
                <a:gd name="T23" fmla="*/ 21 h 83"/>
                <a:gd name="T24" fmla="*/ 10 w 61"/>
                <a:gd name="T25" fmla="*/ 26 h 83"/>
                <a:gd name="T26" fmla="*/ 16 w 61"/>
                <a:gd name="T27" fmla="*/ 30 h 83"/>
                <a:gd name="T28" fmla="*/ 19 w 61"/>
                <a:gd name="T29" fmla="*/ 35 h 83"/>
                <a:gd name="T30" fmla="*/ 21 w 61"/>
                <a:gd name="T31" fmla="*/ 41 h 83"/>
                <a:gd name="T32" fmla="*/ 26 w 61"/>
                <a:gd name="T33" fmla="*/ 28 h 83"/>
                <a:gd name="T34" fmla="*/ 24 w 61"/>
                <a:gd name="T35" fmla="*/ 26 h 83"/>
                <a:gd name="T36" fmla="*/ 21 w 61"/>
                <a:gd name="T37" fmla="*/ 26 h 83"/>
                <a:gd name="T38" fmla="*/ 19 w 61"/>
                <a:gd name="T39" fmla="*/ 26 h 83"/>
                <a:gd name="T40" fmla="*/ 17 w 61"/>
                <a:gd name="T41" fmla="*/ 25 h 83"/>
                <a:gd name="T42" fmla="*/ 16 w 61"/>
                <a:gd name="T43" fmla="*/ 22 h 83"/>
                <a:gd name="T44" fmla="*/ 17 w 61"/>
                <a:gd name="T45" fmla="*/ 21 h 83"/>
                <a:gd name="T46" fmla="*/ 18 w 61"/>
                <a:gd name="T47" fmla="*/ 21 h 83"/>
                <a:gd name="T48" fmla="*/ 19 w 61"/>
                <a:gd name="T49" fmla="*/ 21 h 83"/>
                <a:gd name="T50" fmla="*/ 21 w 61"/>
                <a:gd name="T51" fmla="*/ 21 h 83"/>
                <a:gd name="T52" fmla="*/ 22 w 61"/>
                <a:gd name="T53" fmla="*/ 21 h 83"/>
                <a:gd name="T54" fmla="*/ 22 w 61"/>
                <a:gd name="T55" fmla="*/ 20 h 83"/>
                <a:gd name="T56" fmla="*/ 21 w 61"/>
                <a:gd name="T57" fmla="*/ 19 h 83"/>
                <a:gd name="T58" fmla="*/ 21 w 61"/>
                <a:gd name="T59" fmla="*/ 18 h 83"/>
                <a:gd name="T60" fmla="*/ 21 w 61"/>
                <a:gd name="T61" fmla="*/ 16 h 83"/>
                <a:gd name="T62" fmla="*/ 21 w 61"/>
                <a:gd name="T63" fmla="*/ 16 h 83"/>
                <a:gd name="T64" fmla="*/ 18 w 61"/>
                <a:gd name="T65" fmla="*/ 12 h 83"/>
                <a:gd name="T66" fmla="*/ 16 w 61"/>
                <a:gd name="T67" fmla="*/ 10 h 83"/>
                <a:gd name="T68" fmla="*/ 14 w 61"/>
                <a:gd name="T69" fmla="*/ 9 h 83"/>
                <a:gd name="T70" fmla="*/ 13 w 61"/>
                <a:gd name="T71" fmla="*/ 6 h 83"/>
                <a:gd name="T72" fmla="*/ 12 w 61"/>
                <a:gd name="T73" fmla="*/ 4 h 83"/>
                <a:gd name="T74" fmla="*/ 12 w 61"/>
                <a:gd name="T75" fmla="*/ 4 h 83"/>
                <a:gd name="T76" fmla="*/ 11 w 61"/>
                <a:gd name="T77" fmla="*/ 4 h 83"/>
                <a:gd name="T78" fmla="*/ 11 w 61"/>
                <a:gd name="T79" fmla="*/ 4 h 83"/>
                <a:gd name="T80" fmla="*/ 11 w 61"/>
                <a:gd name="T81" fmla="*/ 5 h 83"/>
                <a:gd name="T82" fmla="*/ 10 w 61"/>
                <a:gd name="T83" fmla="*/ 5 h 8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1" h="83">
                  <a:moveTo>
                    <a:pt x="20" y="10"/>
                  </a:moveTo>
                  <a:lnTo>
                    <a:pt x="17" y="12"/>
                  </a:lnTo>
                  <a:lnTo>
                    <a:pt x="16" y="12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8" y="9"/>
                  </a:lnTo>
                  <a:lnTo>
                    <a:pt x="7" y="8"/>
                  </a:lnTo>
                  <a:lnTo>
                    <a:pt x="6" y="6"/>
                  </a:lnTo>
                  <a:lnTo>
                    <a:pt x="3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7" y="15"/>
                  </a:lnTo>
                  <a:lnTo>
                    <a:pt x="11" y="19"/>
                  </a:lnTo>
                  <a:lnTo>
                    <a:pt x="13" y="20"/>
                  </a:lnTo>
                  <a:lnTo>
                    <a:pt x="14" y="22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3" y="26"/>
                  </a:lnTo>
                  <a:lnTo>
                    <a:pt x="1" y="28"/>
                  </a:lnTo>
                  <a:lnTo>
                    <a:pt x="0" y="32"/>
                  </a:lnTo>
                  <a:lnTo>
                    <a:pt x="4" y="38"/>
                  </a:lnTo>
                  <a:lnTo>
                    <a:pt x="8" y="43"/>
                  </a:lnTo>
                  <a:lnTo>
                    <a:pt x="14" y="48"/>
                  </a:lnTo>
                  <a:lnTo>
                    <a:pt x="20" y="52"/>
                  </a:lnTo>
                  <a:lnTo>
                    <a:pt x="26" y="56"/>
                  </a:lnTo>
                  <a:lnTo>
                    <a:pt x="31" y="61"/>
                  </a:lnTo>
                  <a:lnTo>
                    <a:pt x="36" y="65"/>
                  </a:lnTo>
                  <a:lnTo>
                    <a:pt x="38" y="71"/>
                  </a:lnTo>
                  <a:lnTo>
                    <a:pt x="41" y="76"/>
                  </a:lnTo>
                  <a:lnTo>
                    <a:pt x="41" y="83"/>
                  </a:lnTo>
                  <a:lnTo>
                    <a:pt x="61" y="83"/>
                  </a:lnTo>
                  <a:lnTo>
                    <a:pt x="51" y="56"/>
                  </a:lnTo>
                  <a:lnTo>
                    <a:pt x="50" y="53"/>
                  </a:lnTo>
                  <a:lnTo>
                    <a:pt x="47" y="53"/>
                  </a:lnTo>
                  <a:lnTo>
                    <a:pt x="44" y="52"/>
                  </a:lnTo>
                  <a:lnTo>
                    <a:pt x="41" y="52"/>
                  </a:lnTo>
                  <a:lnTo>
                    <a:pt x="38" y="52"/>
                  </a:lnTo>
                  <a:lnTo>
                    <a:pt x="37" y="52"/>
                  </a:lnTo>
                  <a:lnTo>
                    <a:pt x="34" y="52"/>
                  </a:lnTo>
                  <a:lnTo>
                    <a:pt x="33" y="50"/>
                  </a:lnTo>
                  <a:lnTo>
                    <a:pt x="31" y="48"/>
                  </a:lnTo>
                  <a:lnTo>
                    <a:pt x="31" y="45"/>
                  </a:lnTo>
                  <a:lnTo>
                    <a:pt x="31" y="43"/>
                  </a:lnTo>
                  <a:lnTo>
                    <a:pt x="33" y="42"/>
                  </a:lnTo>
                  <a:lnTo>
                    <a:pt x="34" y="42"/>
                  </a:lnTo>
                  <a:lnTo>
                    <a:pt x="36" y="42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3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3" y="40"/>
                  </a:lnTo>
                  <a:lnTo>
                    <a:pt x="41" y="39"/>
                  </a:lnTo>
                  <a:lnTo>
                    <a:pt x="41" y="38"/>
                  </a:lnTo>
                  <a:lnTo>
                    <a:pt x="41" y="36"/>
                  </a:lnTo>
                  <a:lnTo>
                    <a:pt x="41" y="35"/>
                  </a:lnTo>
                  <a:lnTo>
                    <a:pt x="41" y="33"/>
                  </a:lnTo>
                  <a:lnTo>
                    <a:pt x="41" y="32"/>
                  </a:lnTo>
                  <a:lnTo>
                    <a:pt x="37" y="28"/>
                  </a:lnTo>
                  <a:lnTo>
                    <a:pt x="36" y="25"/>
                  </a:lnTo>
                  <a:lnTo>
                    <a:pt x="33" y="23"/>
                  </a:lnTo>
                  <a:lnTo>
                    <a:pt x="31" y="20"/>
                  </a:lnTo>
                  <a:lnTo>
                    <a:pt x="30" y="19"/>
                  </a:lnTo>
                  <a:lnTo>
                    <a:pt x="28" y="18"/>
                  </a:lnTo>
                  <a:lnTo>
                    <a:pt x="27" y="16"/>
                  </a:lnTo>
                  <a:lnTo>
                    <a:pt x="26" y="13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1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00" name="Freeform 14"/>
            <p:cNvSpPr>
              <a:spLocks/>
            </p:cNvSpPr>
            <p:nvPr/>
          </p:nvSpPr>
          <p:spPr bwMode="auto">
            <a:xfrm>
              <a:off x="2257" y="1040"/>
              <a:ext cx="3" cy="5"/>
            </a:xfrm>
            <a:custGeom>
              <a:avLst/>
              <a:gdLst>
                <a:gd name="T0" fmla="*/ 3 w 7"/>
                <a:gd name="T1" fmla="*/ 1 h 11"/>
                <a:gd name="T2" fmla="*/ 0 w 7"/>
                <a:gd name="T3" fmla="*/ 0 h 11"/>
                <a:gd name="T4" fmla="*/ 0 w 7"/>
                <a:gd name="T5" fmla="*/ 1 h 11"/>
                <a:gd name="T6" fmla="*/ 0 w 7"/>
                <a:gd name="T7" fmla="*/ 1 h 11"/>
                <a:gd name="T8" fmla="*/ 0 w 7"/>
                <a:gd name="T9" fmla="*/ 1 h 11"/>
                <a:gd name="T10" fmla="*/ 1 w 7"/>
                <a:gd name="T11" fmla="*/ 2 h 11"/>
                <a:gd name="T12" fmla="*/ 1 w 7"/>
                <a:gd name="T13" fmla="*/ 3 h 11"/>
                <a:gd name="T14" fmla="*/ 2 w 7"/>
                <a:gd name="T15" fmla="*/ 3 h 11"/>
                <a:gd name="T16" fmla="*/ 2 w 7"/>
                <a:gd name="T17" fmla="*/ 4 h 11"/>
                <a:gd name="T18" fmla="*/ 2 w 7"/>
                <a:gd name="T19" fmla="*/ 4 h 11"/>
                <a:gd name="T20" fmla="*/ 3 w 7"/>
                <a:gd name="T21" fmla="*/ 4 h 11"/>
                <a:gd name="T22" fmla="*/ 3 w 7"/>
                <a:gd name="T23" fmla="*/ 5 h 11"/>
                <a:gd name="T24" fmla="*/ 3 w 7"/>
                <a:gd name="T25" fmla="*/ 4 h 11"/>
                <a:gd name="T26" fmla="*/ 3 w 7"/>
                <a:gd name="T27" fmla="*/ 4 h 11"/>
                <a:gd name="T28" fmla="*/ 3 w 7"/>
                <a:gd name="T29" fmla="*/ 4 h 11"/>
                <a:gd name="T30" fmla="*/ 3 w 7"/>
                <a:gd name="T31" fmla="*/ 4 h 11"/>
                <a:gd name="T32" fmla="*/ 3 w 7"/>
                <a:gd name="T33" fmla="*/ 4 h 11"/>
                <a:gd name="T34" fmla="*/ 3 w 7"/>
                <a:gd name="T35" fmla="*/ 3 h 11"/>
                <a:gd name="T36" fmla="*/ 3 w 7"/>
                <a:gd name="T37" fmla="*/ 3 h 11"/>
                <a:gd name="T38" fmla="*/ 3 w 7"/>
                <a:gd name="T39" fmla="*/ 2 h 11"/>
                <a:gd name="T40" fmla="*/ 3 w 7"/>
                <a:gd name="T41" fmla="*/ 1 h 11"/>
                <a:gd name="T42" fmla="*/ 3 w 7"/>
                <a:gd name="T43" fmla="*/ 1 h 11"/>
                <a:gd name="T44" fmla="*/ 3 w 7"/>
                <a:gd name="T45" fmla="*/ 1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" h="11">
                  <a:moveTo>
                    <a:pt x="7" y="3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5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01" name="Freeform 15"/>
            <p:cNvSpPr>
              <a:spLocks noEditPoints="1"/>
            </p:cNvSpPr>
            <p:nvPr/>
          </p:nvSpPr>
          <p:spPr bwMode="auto">
            <a:xfrm>
              <a:off x="2092" y="1072"/>
              <a:ext cx="209" cy="300"/>
            </a:xfrm>
            <a:custGeom>
              <a:avLst/>
              <a:gdLst>
                <a:gd name="T0" fmla="*/ 78 w 418"/>
                <a:gd name="T1" fmla="*/ 286 h 599"/>
                <a:gd name="T2" fmla="*/ 95 w 418"/>
                <a:gd name="T3" fmla="*/ 295 h 599"/>
                <a:gd name="T4" fmla="*/ 97 w 418"/>
                <a:gd name="T5" fmla="*/ 292 h 599"/>
                <a:gd name="T6" fmla="*/ 63 w 418"/>
                <a:gd name="T7" fmla="*/ 265 h 599"/>
                <a:gd name="T8" fmla="*/ 92 w 418"/>
                <a:gd name="T9" fmla="*/ 270 h 599"/>
                <a:gd name="T10" fmla="*/ 181 w 418"/>
                <a:gd name="T11" fmla="*/ 193 h 599"/>
                <a:gd name="T12" fmla="*/ 165 w 418"/>
                <a:gd name="T13" fmla="*/ 234 h 599"/>
                <a:gd name="T14" fmla="*/ 185 w 418"/>
                <a:gd name="T15" fmla="*/ 179 h 599"/>
                <a:gd name="T16" fmla="*/ 198 w 418"/>
                <a:gd name="T17" fmla="*/ 148 h 599"/>
                <a:gd name="T18" fmla="*/ 205 w 418"/>
                <a:gd name="T19" fmla="*/ 88 h 599"/>
                <a:gd name="T20" fmla="*/ 200 w 418"/>
                <a:gd name="T21" fmla="*/ 86 h 599"/>
                <a:gd name="T22" fmla="*/ 206 w 418"/>
                <a:gd name="T23" fmla="*/ 107 h 599"/>
                <a:gd name="T24" fmla="*/ 201 w 418"/>
                <a:gd name="T25" fmla="*/ 98 h 599"/>
                <a:gd name="T26" fmla="*/ 191 w 418"/>
                <a:gd name="T27" fmla="*/ 123 h 599"/>
                <a:gd name="T28" fmla="*/ 183 w 418"/>
                <a:gd name="T29" fmla="*/ 112 h 599"/>
                <a:gd name="T30" fmla="*/ 182 w 418"/>
                <a:gd name="T31" fmla="*/ 127 h 599"/>
                <a:gd name="T32" fmla="*/ 175 w 418"/>
                <a:gd name="T33" fmla="*/ 102 h 599"/>
                <a:gd name="T34" fmla="*/ 155 w 418"/>
                <a:gd name="T35" fmla="*/ 65 h 599"/>
                <a:gd name="T36" fmla="*/ 150 w 418"/>
                <a:gd name="T37" fmla="*/ 17 h 599"/>
                <a:gd name="T38" fmla="*/ 138 w 418"/>
                <a:gd name="T39" fmla="*/ 7 h 599"/>
                <a:gd name="T40" fmla="*/ 122 w 418"/>
                <a:gd name="T41" fmla="*/ 13 h 599"/>
                <a:gd name="T42" fmla="*/ 136 w 418"/>
                <a:gd name="T43" fmla="*/ 13 h 599"/>
                <a:gd name="T44" fmla="*/ 78 w 418"/>
                <a:gd name="T45" fmla="*/ 47 h 599"/>
                <a:gd name="T46" fmla="*/ 9 w 418"/>
                <a:gd name="T47" fmla="*/ 32 h 599"/>
                <a:gd name="T48" fmla="*/ 0 w 418"/>
                <a:gd name="T49" fmla="*/ 73 h 599"/>
                <a:gd name="T50" fmla="*/ 6 w 418"/>
                <a:gd name="T51" fmla="*/ 144 h 599"/>
                <a:gd name="T52" fmla="*/ 20 w 418"/>
                <a:gd name="T53" fmla="*/ 170 h 599"/>
                <a:gd name="T54" fmla="*/ 25 w 418"/>
                <a:gd name="T55" fmla="*/ 189 h 599"/>
                <a:gd name="T56" fmla="*/ 55 w 418"/>
                <a:gd name="T57" fmla="*/ 263 h 599"/>
                <a:gd name="T58" fmla="*/ 72 w 418"/>
                <a:gd name="T59" fmla="*/ 275 h 599"/>
                <a:gd name="T60" fmla="*/ 66 w 418"/>
                <a:gd name="T61" fmla="*/ 270 h 599"/>
                <a:gd name="T62" fmla="*/ 67 w 418"/>
                <a:gd name="T63" fmla="*/ 273 h 599"/>
                <a:gd name="T64" fmla="*/ 165 w 418"/>
                <a:gd name="T65" fmla="*/ 195 h 599"/>
                <a:gd name="T66" fmla="*/ 166 w 418"/>
                <a:gd name="T67" fmla="*/ 176 h 599"/>
                <a:gd name="T68" fmla="*/ 98 w 418"/>
                <a:gd name="T69" fmla="*/ 236 h 599"/>
                <a:gd name="T70" fmla="*/ 110 w 418"/>
                <a:gd name="T71" fmla="*/ 227 h 599"/>
                <a:gd name="T72" fmla="*/ 99 w 418"/>
                <a:gd name="T73" fmla="*/ 123 h 599"/>
                <a:gd name="T74" fmla="*/ 129 w 418"/>
                <a:gd name="T75" fmla="*/ 112 h 599"/>
                <a:gd name="T76" fmla="*/ 142 w 418"/>
                <a:gd name="T77" fmla="*/ 126 h 599"/>
                <a:gd name="T78" fmla="*/ 111 w 418"/>
                <a:gd name="T79" fmla="*/ 128 h 599"/>
                <a:gd name="T80" fmla="*/ 110 w 418"/>
                <a:gd name="T81" fmla="*/ 139 h 599"/>
                <a:gd name="T82" fmla="*/ 105 w 418"/>
                <a:gd name="T83" fmla="*/ 159 h 599"/>
                <a:gd name="T84" fmla="*/ 105 w 418"/>
                <a:gd name="T85" fmla="*/ 159 h 599"/>
                <a:gd name="T86" fmla="*/ 101 w 418"/>
                <a:gd name="T87" fmla="*/ 163 h 599"/>
                <a:gd name="T88" fmla="*/ 112 w 418"/>
                <a:gd name="T89" fmla="*/ 171 h 599"/>
                <a:gd name="T90" fmla="*/ 113 w 418"/>
                <a:gd name="T91" fmla="*/ 204 h 599"/>
                <a:gd name="T92" fmla="*/ 101 w 418"/>
                <a:gd name="T93" fmla="*/ 189 h 599"/>
                <a:gd name="T94" fmla="*/ 101 w 418"/>
                <a:gd name="T95" fmla="*/ 179 h 599"/>
                <a:gd name="T96" fmla="*/ 89 w 418"/>
                <a:gd name="T97" fmla="*/ 161 h 599"/>
                <a:gd name="T98" fmla="*/ 89 w 418"/>
                <a:gd name="T99" fmla="*/ 131 h 599"/>
                <a:gd name="T100" fmla="*/ 85 w 418"/>
                <a:gd name="T101" fmla="*/ 202 h 599"/>
                <a:gd name="T102" fmla="*/ 110 w 418"/>
                <a:gd name="T103" fmla="*/ 210 h 599"/>
                <a:gd name="T104" fmla="*/ 107 w 418"/>
                <a:gd name="T105" fmla="*/ 211 h 599"/>
                <a:gd name="T106" fmla="*/ 112 w 418"/>
                <a:gd name="T107" fmla="*/ 217 h 599"/>
                <a:gd name="T108" fmla="*/ 93 w 418"/>
                <a:gd name="T109" fmla="*/ 209 h 599"/>
                <a:gd name="T110" fmla="*/ 14 w 418"/>
                <a:gd name="T111" fmla="*/ 156 h 599"/>
                <a:gd name="T112" fmla="*/ 32 w 418"/>
                <a:gd name="T113" fmla="*/ 123 h 599"/>
                <a:gd name="T114" fmla="*/ 29 w 418"/>
                <a:gd name="T115" fmla="*/ 116 h 599"/>
                <a:gd name="T116" fmla="*/ 66 w 418"/>
                <a:gd name="T117" fmla="*/ 126 h 599"/>
                <a:gd name="T118" fmla="*/ 59 w 418"/>
                <a:gd name="T119" fmla="*/ 128 h 599"/>
                <a:gd name="T120" fmla="*/ 60 w 418"/>
                <a:gd name="T121" fmla="*/ 141 h 599"/>
                <a:gd name="T122" fmla="*/ 27 w 418"/>
                <a:gd name="T123" fmla="*/ 133 h 5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18" h="599">
                  <a:moveTo>
                    <a:pt x="116" y="579"/>
                  </a:moveTo>
                  <a:lnTo>
                    <a:pt x="121" y="580"/>
                  </a:lnTo>
                  <a:lnTo>
                    <a:pt x="127" y="580"/>
                  </a:lnTo>
                  <a:lnTo>
                    <a:pt x="133" y="582"/>
                  </a:lnTo>
                  <a:lnTo>
                    <a:pt x="139" y="582"/>
                  </a:lnTo>
                  <a:lnTo>
                    <a:pt x="144" y="583"/>
                  </a:lnTo>
                  <a:lnTo>
                    <a:pt x="150" y="585"/>
                  </a:lnTo>
                  <a:lnTo>
                    <a:pt x="156" y="585"/>
                  </a:lnTo>
                  <a:lnTo>
                    <a:pt x="160" y="587"/>
                  </a:lnTo>
                  <a:lnTo>
                    <a:pt x="166" y="589"/>
                  </a:lnTo>
                  <a:lnTo>
                    <a:pt x="171" y="592"/>
                  </a:lnTo>
                  <a:lnTo>
                    <a:pt x="169" y="589"/>
                  </a:lnTo>
                  <a:lnTo>
                    <a:pt x="167" y="585"/>
                  </a:lnTo>
                  <a:lnTo>
                    <a:pt x="164" y="582"/>
                  </a:lnTo>
                  <a:lnTo>
                    <a:pt x="161" y="579"/>
                  </a:lnTo>
                  <a:lnTo>
                    <a:pt x="159" y="575"/>
                  </a:lnTo>
                  <a:lnTo>
                    <a:pt x="156" y="572"/>
                  </a:lnTo>
                  <a:lnTo>
                    <a:pt x="153" y="569"/>
                  </a:lnTo>
                  <a:lnTo>
                    <a:pt x="150" y="564"/>
                  </a:lnTo>
                  <a:lnTo>
                    <a:pt x="149" y="562"/>
                  </a:lnTo>
                  <a:lnTo>
                    <a:pt x="147" y="557"/>
                  </a:lnTo>
                  <a:lnTo>
                    <a:pt x="151" y="557"/>
                  </a:lnTo>
                  <a:lnTo>
                    <a:pt x="154" y="559"/>
                  </a:lnTo>
                  <a:lnTo>
                    <a:pt x="159" y="562"/>
                  </a:lnTo>
                  <a:lnTo>
                    <a:pt x="163" y="566"/>
                  </a:lnTo>
                  <a:lnTo>
                    <a:pt x="166" y="570"/>
                  </a:lnTo>
                  <a:lnTo>
                    <a:pt x="169" y="576"/>
                  </a:lnTo>
                  <a:lnTo>
                    <a:pt x="173" y="580"/>
                  </a:lnTo>
                  <a:lnTo>
                    <a:pt x="176" y="586"/>
                  </a:lnTo>
                  <a:lnTo>
                    <a:pt x="179" y="592"/>
                  </a:lnTo>
                  <a:lnTo>
                    <a:pt x="182" y="596"/>
                  </a:lnTo>
                  <a:lnTo>
                    <a:pt x="184" y="592"/>
                  </a:lnTo>
                  <a:lnTo>
                    <a:pt x="187" y="590"/>
                  </a:lnTo>
                  <a:lnTo>
                    <a:pt x="190" y="590"/>
                  </a:lnTo>
                  <a:lnTo>
                    <a:pt x="193" y="592"/>
                  </a:lnTo>
                  <a:lnTo>
                    <a:pt x="196" y="593"/>
                  </a:lnTo>
                  <a:lnTo>
                    <a:pt x="199" y="595"/>
                  </a:lnTo>
                  <a:lnTo>
                    <a:pt x="200" y="596"/>
                  </a:lnTo>
                  <a:lnTo>
                    <a:pt x="203" y="597"/>
                  </a:lnTo>
                  <a:lnTo>
                    <a:pt x="204" y="599"/>
                  </a:lnTo>
                  <a:lnTo>
                    <a:pt x="206" y="599"/>
                  </a:lnTo>
                  <a:lnTo>
                    <a:pt x="207" y="596"/>
                  </a:lnTo>
                  <a:lnTo>
                    <a:pt x="204" y="593"/>
                  </a:lnTo>
                  <a:lnTo>
                    <a:pt x="202" y="596"/>
                  </a:lnTo>
                  <a:lnTo>
                    <a:pt x="204" y="593"/>
                  </a:lnTo>
                  <a:lnTo>
                    <a:pt x="236" y="567"/>
                  </a:lnTo>
                  <a:lnTo>
                    <a:pt x="202" y="585"/>
                  </a:lnTo>
                  <a:lnTo>
                    <a:pt x="197" y="585"/>
                  </a:lnTo>
                  <a:lnTo>
                    <a:pt x="193" y="583"/>
                  </a:lnTo>
                  <a:lnTo>
                    <a:pt x="190" y="582"/>
                  </a:lnTo>
                  <a:lnTo>
                    <a:pt x="186" y="579"/>
                  </a:lnTo>
                  <a:lnTo>
                    <a:pt x="183" y="576"/>
                  </a:lnTo>
                  <a:lnTo>
                    <a:pt x="182" y="573"/>
                  </a:lnTo>
                  <a:lnTo>
                    <a:pt x="180" y="569"/>
                  </a:lnTo>
                  <a:lnTo>
                    <a:pt x="179" y="564"/>
                  </a:lnTo>
                  <a:lnTo>
                    <a:pt x="180" y="560"/>
                  </a:lnTo>
                  <a:lnTo>
                    <a:pt x="182" y="557"/>
                  </a:lnTo>
                  <a:lnTo>
                    <a:pt x="174" y="556"/>
                  </a:lnTo>
                  <a:lnTo>
                    <a:pt x="167" y="553"/>
                  </a:lnTo>
                  <a:lnTo>
                    <a:pt x="161" y="550"/>
                  </a:lnTo>
                  <a:lnTo>
                    <a:pt x="154" y="547"/>
                  </a:lnTo>
                  <a:lnTo>
                    <a:pt x="149" y="543"/>
                  </a:lnTo>
                  <a:lnTo>
                    <a:pt x="143" y="540"/>
                  </a:lnTo>
                  <a:lnTo>
                    <a:pt x="136" y="536"/>
                  </a:lnTo>
                  <a:lnTo>
                    <a:pt x="130" y="533"/>
                  </a:lnTo>
                  <a:lnTo>
                    <a:pt x="126" y="530"/>
                  </a:lnTo>
                  <a:lnTo>
                    <a:pt x="120" y="527"/>
                  </a:lnTo>
                  <a:lnTo>
                    <a:pt x="121" y="526"/>
                  </a:lnTo>
                  <a:lnTo>
                    <a:pt x="123" y="526"/>
                  </a:lnTo>
                  <a:lnTo>
                    <a:pt x="126" y="524"/>
                  </a:lnTo>
                  <a:lnTo>
                    <a:pt x="127" y="523"/>
                  </a:lnTo>
                  <a:lnTo>
                    <a:pt x="129" y="522"/>
                  </a:lnTo>
                  <a:lnTo>
                    <a:pt x="130" y="520"/>
                  </a:lnTo>
                  <a:lnTo>
                    <a:pt x="131" y="520"/>
                  </a:lnTo>
                  <a:lnTo>
                    <a:pt x="134" y="520"/>
                  </a:lnTo>
                  <a:lnTo>
                    <a:pt x="136" y="520"/>
                  </a:lnTo>
                  <a:lnTo>
                    <a:pt x="137" y="523"/>
                  </a:lnTo>
                  <a:lnTo>
                    <a:pt x="144" y="530"/>
                  </a:lnTo>
                  <a:lnTo>
                    <a:pt x="151" y="536"/>
                  </a:lnTo>
                  <a:lnTo>
                    <a:pt x="159" y="539"/>
                  </a:lnTo>
                  <a:lnTo>
                    <a:pt x="167" y="540"/>
                  </a:lnTo>
                  <a:lnTo>
                    <a:pt x="176" y="542"/>
                  </a:lnTo>
                  <a:lnTo>
                    <a:pt x="184" y="540"/>
                  </a:lnTo>
                  <a:lnTo>
                    <a:pt x="194" y="540"/>
                  </a:lnTo>
                  <a:lnTo>
                    <a:pt x="203" y="540"/>
                  </a:lnTo>
                  <a:lnTo>
                    <a:pt x="213" y="539"/>
                  </a:lnTo>
                  <a:lnTo>
                    <a:pt x="223" y="540"/>
                  </a:lnTo>
                  <a:lnTo>
                    <a:pt x="242" y="532"/>
                  </a:lnTo>
                  <a:lnTo>
                    <a:pt x="260" y="522"/>
                  </a:lnTo>
                  <a:lnTo>
                    <a:pt x="279" y="507"/>
                  </a:lnTo>
                  <a:lnTo>
                    <a:pt x="295" y="491"/>
                  </a:lnTo>
                  <a:lnTo>
                    <a:pt x="310" y="474"/>
                  </a:lnTo>
                  <a:lnTo>
                    <a:pt x="325" y="456"/>
                  </a:lnTo>
                  <a:lnTo>
                    <a:pt x="336" y="437"/>
                  </a:lnTo>
                  <a:lnTo>
                    <a:pt x="345" y="415"/>
                  </a:lnTo>
                  <a:lnTo>
                    <a:pt x="352" y="395"/>
                  </a:lnTo>
                  <a:lnTo>
                    <a:pt x="356" y="375"/>
                  </a:lnTo>
                  <a:lnTo>
                    <a:pt x="358" y="378"/>
                  </a:lnTo>
                  <a:lnTo>
                    <a:pt x="359" y="383"/>
                  </a:lnTo>
                  <a:lnTo>
                    <a:pt x="361" y="385"/>
                  </a:lnTo>
                  <a:lnTo>
                    <a:pt x="361" y="390"/>
                  </a:lnTo>
                  <a:lnTo>
                    <a:pt x="361" y="394"/>
                  </a:lnTo>
                  <a:lnTo>
                    <a:pt x="361" y="397"/>
                  </a:lnTo>
                  <a:lnTo>
                    <a:pt x="361" y="401"/>
                  </a:lnTo>
                  <a:lnTo>
                    <a:pt x="361" y="405"/>
                  </a:lnTo>
                  <a:lnTo>
                    <a:pt x="361" y="408"/>
                  </a:lnTo>
                  <a:lnTo>
                    <a:pt x="361" y="413"/>
                  </a:lnTo>
                  <a:lnTo>
                    <a:pt x="359" y="420"/>
                  </a:lnTo>
                  <a:lnTo>
                    <a:pt x="356" y="426"/>
                  </a:lnTo>
                  <a:lnTo>
                    <a:pt x="353" y="433"/>
                  </a:lnTo>
                  <a:lnTo>
                    <a:pt x="352" y="440"/>
                  </a:lnTo>
                  <a:lnTo>
                    <a:pt x="349" y="447"/>
                  </a:lnTo>
                  <a:lnTo>
                    <a:pt x="345" y="453"/>
                  </a:lnTo>
                  <a:lnTo>
                    <a:pt x="342" y="458"/>
                  </a:lnTo>
                  <a:lnTo>
                    <a:pt x="338" y="463"/>
                  </a:lnTo>
                  <a:lnTo>
                    <a:pt x="333" y="466"/>
                  </a:lnTo>
                  <a:lnTo>
                    <a:pt x="329" y="468"/>
                  </a:lnTo>
                  <a:lnTo>
                    <a:pt x="336" y="481"/>
                  </a:lnTo>
                  <a:lnTo>
                    <a:pt x="378" y="451"/>
                  </a:lnTo>
                  <a:lnTo>
                    <a:pt x="375" y="448"/>
                  </a:lnTo>
                  <a:lnTo>
                    <a:pt x="375" y="446"/>
                  </a:lnTo>
                  <a:lnTo>
                    <a:pt x="375" y="443"/>
                  </a:lnTo>
                  <a:lnTo>
                    <a:pt x="376" y="440"/>
                  </a:lnTo>
                  <a:lnTo>
                    <a:pt x="378" y="438"/>
                  </a:lnTo>
                  <a:lnTo>
                    <a:pt x="379" y="436"/>
                  </a:lnTo>
                  <a:lnTo>
                    <a:pt x="381" y="433"/>
                  </a:lnTo>
                  <a:lnTo>
                    <a:pt x="382" y="430"/>
                  </a:lnTo>
                  <a:lnTo>
                    <a:pt x="382" y="427"/>
                  </a:lnTo>
                  <a:lnTo>
                    <a:pt x="381" y="424"/>
                  </a:lnTo>
                  <a:lnTo>
                    <a:pt x="376" y="415"/>
                  </a:lnTo>
                  <a:lnTo>
                    <a:pt x="372" y="403"/>
                  </a:lnTo>
                  <a:lnTo>
                    <a:pt x="371" y="390"/>
                  </a:lnTo>
                  <a:lnTo>
                    <a:pt x="369" y="374"/>
                  </a:lnTo>
                  <a:lnTo>
                    <a:pt x="369" y="358"/>
                  </a:lnTo>
                  <a:lnTo>
                    <a:pt x="369" y="341"/>
                  </a:lnTo>
                  <a:lnTo>
                    <a:pt x="371" y="325"/>
                  </a:lnTo>
                  <a:lnTo>
                    <a:pt x="372" y="308"/>
                  </a:lnTo>
                  <a:lnTo>
                    <a:pt x="375" y="294"/>
                  </a:lnTo>
                  <a:lnTo>
                    <a:pt x="378" y="279"/>
                  </a:lnTo>
                  <a:lnTo>
                    <a:pt x="383" y="279"/>
                  </a:lnTo>
                  <a:lnTo>
                    <a:pt x="383" y="282"/>
                  </a:lnTo>
                  <a:lnTo>
                    <a:pt x="386" y="284"/>
                  </a:lnTo>
                  <a:lnTo>
                    <a:pt x="388" y="285"/>
                  </a:lnTo>
                  <a:lnTo>
                    <a:pt x="389" y="287"/>
                  </a:lnTo>
                  <a:lnTo>
                    <a:pt x="392" y="289"/>
                  </a:lnTo>
                  <a:lnTo>
                    <a:pt x="393" y="291"/>
                  </a:lnTo>
                  <a:lnTo>
                    <a:pt x="395" y="292"/>
                  </a:lnTo>
                  <a:lnTo>
                    <a:pt x="395" y="294"/>
                  </a:lnTo>
                  <a:lnTo>
                    <a:pt x="393" y="297"/>
                  </a:lnTo>
                  <a:lnTo>
                    <a:pt x="391" y="299"/>
                  </a:lnTo>
                  <a:lnTo>
                    <a:pt x="396" y="295"/>
                  </a:lnTo>
                  <a:lnTo>
                    <a:pt x="401" y="292"/>
                  </a:lnTo>
                  <a:lnTo>
                    <a:pt x="403" y="288"/>
                  </a:lnTo>
                  <a:lnTo>
                    <a:pt x="406" y="284"/>
                  </a:lnTo>
                  <a:lnTo>
                    <a:pt x="408" y="278"/>
                  </a:lnTo>
                  <a:lnTo>
                    <a:pt x="411" y="274"/>
                  </a:lnTo>
                  <a:lnTo>
                    <a:pt x="412" y="268"/>
                  </a:lnTo>
                  <a:lnTo>
                    <a:pt x="414" y="264"/>
                  </a:lnTo>
                  <a:lnTo>
                    <a:pt x="415" y="258"/>
                  </a:lnTo>
                  <a:lnTo>
                    <a:pt x="418" y="252"/>
                  </a:lnTo>
                  <a:lnTo>
                    <a:pt x="418" y="244"/>
                  </a:lnTo>
                  <a:lnTo>
                    <a:pt x="418" y="234"/>
                  </a:lnTo>
                  <a:lnTo>
                    <a:pt x="418" y="223"/>
                  </a:lnTo>
                  <a:lnTo>
                    <a:pt x="418" y="212"/>
                  </a:lnTo>
                  <a:lnTo>
                    <a:pt x="418" y="202"/>
                  </a:lnTo>
                  <a:lnTo>
                    <a:pt x="416" y="192"/>
                  </a:lnTo>
                  <a:lnTo>
                    <a:pt x="414" y="183"/>
                  </a:lnTo>
                  <a:lnTo>
                    <a:pt x="409" y="176"/>
                  </a:lnTo>
                  <a:lnTo>
                    <a:pt x="403" y="170"/>
                  </a:lnTo>
                  <a:lnTo>
                    <a:pt x="395" y="166"/>
                  </a:lnTo>
                  <a:lnTo>
                    <a:pt x="392" y="169"/>
                  </a:lnTo>
                  <a:lnTo>
                    <a:pt x="388" y="173"/>
                  </a:lnTo>
                  <a:lnTo>
                    <a:pt x="385" y="176"/>
                  </a:lnTo>
                  <a:lnTo>
                    <a:pt x="382" y="182"/>
                  </a:lnTo>
                  <a:lnTo>
                    <a:pt x="379" y="186"/>
                  </a:lnTo>
                  <a:lnTo>
                    <a:pt x="378" y="191"/>
                  </a:lnTo>
                  <a:lnTo>
                    <a:pt x="376" y="195"/>
                  </a:lnTo>
                  <a:lnTo>
                    <a:pt x="375" y="199"/>
                  </a:lnTo>
                  <a:lnTo>
                    <a:pt x="373" y="203"/>
                  </a:lnTo>
                  <a:lnTo>
                    <a:pt x="373" y="206"/>
                  </a:lnTo>
                  <a:lnTo>
                    <a:pt x="395" y="172"/>
                  </a:lnTo>
                  <a:lnTo>
                    <a:pt x="396" y="172"/>
                  </a:lnTo>
                  <a:lnTo>
                    <a:pt x="398" y="172"/>
                  </a:lnTo>
                  <a:lnTo>
                    <a:pt x="399" y="172"/>
                  </a:lnTo>
                  <a:lnTo>
                    <a:pt x="401" y="173"/>
                  </a:lnTo>
                  <a:lnTo>
                    <a:pt x="402" y="173"/>
                  </a:lnTo>
                  <a:lnTo>
                    <a:pt x="403" y="173"/>
                  </a:lnTo>
                  <a:lnTo>
                    <a:pt x="403" y="175"/>
                  </a:lnTo>
                  <a:lnTo>
                    <a:pt x="405" y="176"/>
                  </a:lnTo>
                  <a:lnTo>
                    <a:pt x="406" y="179"/>
                  </a:lnTo>
                  <a:lnTo>
                    <a:pt x="409" y="182"/>
                  </a:lnTo>
                  <a:lnTo>
                    <a:pt x="411" y="186"/>
                  </a:lnTo>
                  <a:lnTo>
                    <a:pt x="412" y="189"/>
                  </a:lnTo>
                  <a:lnTo>
                    <a:pt x="414" y="193"/>
                  </a:lnTo>
                  <a:lnTo>
                    <a:pt x="415" y="198"/>
                  </a:lnTo>
                  <a:lnTo>
                    <a:pt x="415" y="202"/>
                  </a:lnTo>
                  <a:lnTo>
                    <a:pt x="415" y="205"/>
                  </a:lnTo>
                  <a:lnTo>
                    <a:pt x="414" y="209"/>
                  </a:lnTo>
                  <a:lnTo>
                    <a:pt x="412" y="213"/>
                  </a:lnTo>
                  <a:lnTo>
                    <a:pt x="411" y="213"/>
                  </a:lnTo>
                  <a:lnTo>
                    <a:pt x="411" y="212"/>
                  </a:lnTo>
                  <a:lnTo>
                    <a:pt x="409" y="212"/>
                  </a:lnTo>
                  <a:lnTo>
                    <a:pt x="408" y="211"/>
                  </a:lnTo>
                  <a:lnTo>
                    <a:pt x="408" y="209"/>
                  </a:lnTo>
                  <a:lnTo>
                    <a:pt x="408" y="208"/>
                  </a:lnTo>
                  <a:lnTo>
                    <a:pt x="408" y="206"/>
                  </a:lnTo>
                  <a:lnTo>
                    <a:pt x="406" y="205"/>
                  </a:lnTo>
                  <a:lnTo>
                    <a:pt x="406" y="203"/>
                  </a:lnTo>
                  <a:lnTo>
                    <a:pt x="406" y="202"/>
                  </a:lnTo>
                  <a:lnTo>
                    <a:pt x="406" y="201"/>
                  </a:lnTo>
                  <a:lnTo>
                    <a:pt x="405" y="199"/>
                  </a:lnTo>
                  <a:lnTo>
                    <a:pt x="405" y="196"/>
                  </a:lnTo>
                  <a:lnTo>
                    <a:pt x="403" y="196"/>
                  </a:lnTo>
                  <a:lnTo>
                    <a:pt x="402" y="195"/>
                  </a:lnTo>
                  <a:lnTo>
                    <a:pt x="401" y="195"/>
                  </a:lnTo>
                  <a:lnTo>
                    <a:pt x="398" y="196"/>
                  </a:lnTo>
                  <a:lnTo>
                    <a:pt x="398" y="203"/>
                  </a:lnTo>
                  <a:lnTo>
                    <a:pt x="398" y="209"/>
                  </a:lnTo>
                  <a:lnTo>
                    <a:pt x="398" y="216"/>
                  </a:lnTo>
                  <a:lnTo>
                    <a:pt x="398" y="223"/>
                  </a:lnTo>
                  <a:lnTo>
                    <a:pt x="398" y="231"/>
                  </a:lnTo>
                  <a:lnTo>
                    <a:pt x="398" y="238"/>
                  </a:lnTo>
                  <a:lnTo>
                    <a:pt x="396" y="245"/>
                  </a:lnTo>
                  <a:lnTo>
                    <a:pt x="393" y="251"/>
                  </a:lnTo>
                  <a:lnTo>
                    <a:pt x="391" y="258"/>
                  </a:lnTo>
                  <a:lnTo>
                    <a:pt x="386" y="264"/>
                  </a:lnTo>
                  <a:lnTo>
                    <a:pt x="381" y="269"/>
                  </a:lnTo>
                  <a:lnTo>
                    <a:pt x="383" y="264"/>
                  </a:lnTo>
                  <a:lnTo>
                    <a:pt x="383" y="258"/>
                  </a:lnTo>
                  <a:lnTo>
                    <a:pt x="382" y="252"/>
                  </a:lnTo>
                  <a:lnTo>
                    <a:pt x="381" y="246"/>
                  </a:lnTo>
                  <a:lnTo>
                    <a:pt x="378" y="241"/>
                  </a:lnTo>
                  <a:lnTo>
                    <a:pt x="376" y="236"/>
                  </a:lnTo>
                  <a:lnTo>
                    <a:pt x="375" y="231"/>
                  </a:lnTo>
                  <a:lnTo>
                    <a:pt x="375" y="225"/>
                  </a:lnTo>
                  <a:lnTo>
                    <a:pt x="376" y="219"/>
                  </a:lnTo>
                  <a:lnTo>
                    <a:pt x="381" y="213"/>
                  </a:lnTo>
                  <a:lnTo>
                    <a:pt x="371" y="213"/>
                  </a:lnTo>
                  <a:lnTo>
                    <a:pt x="371" y="215"/>
                  </a:lnTo>
                  <a:lnTo>
                    <a:pt x="371" y="216"/>
                  </a:lnTo>
                  <a:lnTo>
                    <a:pt x="371" y="218"/>
                  </a:lnTo>
                  <a:lnTo>
                    <a:pt x="371" y="219"/>
                  </a:lnTo>
                  <a:lnTo>
                    <a:pt x="369" y="221"/>
                  </a:lnTo>
                  <a:lnTo>
                    <a:pt x="369" y="222"/>
                  </a:lnTo>
                  <a:lnTo>
                    <a:pt x="368" y="222"/>
                  </a:lnTo>
                  <a:lnTo>
                    <a:pt x="368" y="223"/>
                  </a:lnTo>
                  <a:lnTo>
                    <a:pt x="366" y="223"/>
                  </a:lnTo>
                  <a:lnTo>
                    <a:pt x="368" y="226"/>
                  </a:lnTo>
                  <a:lnTo>
                    <a:pt x="369" y="229"/>
                  </a:lnTo>
                  <a:lnTo>
                    <a:pt x="371" y="232"/>
                  </a:lnTo>
                  <a:lnTo>
                    <a:pt x="372" y="236"/>
                  </a:lnTo>
                  <a:lnTo>
                    <a:pt x="372" y="239"/>
                  </a:lnTo>
                  <a:lnTo>
                    <a:pt x="373" y="244"/>
                  </a:lnTo>
                  <a:lnTo>
                    <a:pt x="373" y="246"/>
                  </a:lnTo>
                  <a:lnTo>
                    <a:pt x="373" y="251"/>
                  </a:lnTo>
                  <a:lnTo>
                    <a:pt x="372" y="254"/>
                  </a:lnTo>
                  <a:lnTo>
                    <a:pt x="371" y="258"/>
                  </a:lnTo>
                  <a:lnTo>
                    <a:pt x="369" y="258"/>
                  </a:lnTo>
                  <a:lnTo>
                    <a:pt x="368" y="258"/>
                  </a:lnTo>
                  <a:lnTo>
                    <a:pt x="366" y="258"/>
                  </a:lnTo>
                  <a:lnTo>
                    <a:pt x="365" y="256"/>
                  </a:lnTo>
                  <a:lnTo>
                    <a:pt x="363" y="255"/>
                  </a:lnTo>
                  <a:lnTo>
                    <a:pt x="363" y="254"/>
                  </a:lnTo>
                  <a:lnTo>
                    <a:pt x="362" y="254"/>
                  </a:lnTo>
                  <a:lnTo>
                    <a:pt x="361" y="252"/>
                  </a:lnTo>
                  <a:lnTo>
                    <a:pt x="361" y="249"/>
                  </a:lnTo>
                  <a:lnTo>
                    <a:pt x="361" y="248"/>
                  </a:lnTo>
                  <a:lnTo>
                    <a:pt x="361" y="245"/>
                  </a:lnTo>
                  <a:lnTo>
                    <a:pt x="359" y="244"/>
                  </a:lnTo>
                  <a:lnTo>
                    <a:pt x="359" y="241"/>
                  </a:lnTo>
                  <a:lnTo>
                    <a:pt x="359" y="238"/>
                  </a:lnTo>
                  <a:lnTo>
                    <a:pt x="361" y="236"/>
                  </a:lnTo>
                  <a:lnTo>
                    <a:pt x="361" y="235"/>
                  </a:lnTo>
                  <a:lnTo>
                    <a:pt x="362" y="232"/>
                  </a:lnTo>
                  <a:lnTo>
                    <a:pt x="363" y="231"/>
                  </a:lnTo>
                  <a:lnTo>
                    <a:pt x="359" y="225"/>
                  </a:lnTo>
                  <a:lnTo>
                    <a:pt x="355" y="218"/>
                  </a:lnTo>
                  <a:lnTo>
                    <a:pt x="352" y="211"/>
                  </a:lnTo>
                  <a:lnTo>
                    <a:pt x="349" y="203"/>
                  </a:lnTo>
                  <a:lnTo>
                    <a:pt x="348" y="195"/>
                  </a:lnTo>
                  <a:lnTo>
                    <a:pt x="346" y="188"/>
                  </a:lnTo>
                  <a:lnTo>
                    <a:pt x="346" y="180"/>
                  </a:lnTo>
                  <a:lnTo>
                    <a:pt x="346" y="173"/>
                  </a:lnTo>
                  <a:lnTo>
                    <a:pt x="346" y="168"/>
                  </a:lnTo>
                  <a:lnTo>
                    <a:pt x="346" y="162"/>
                  </a:lnTo>
                  <a:lnTo>
                    <a:pt x="343" y="159"/>
                  </a:lnTo>
                  <a:lnTo>
                    <a:pt x="339" y="156"/>
                  </a:lnTo>
                  <a:lnTo>
                    <a:pt x="336" y="153"/>
                  </a:lnTo>
                  <a:lnTo>
                    <a:pt x="333" y="149"/>
                  </a:lnTo>
                  <a:lnTo>
                    <a:pt x="329" y="148"/>
                  </a:lnTo>
                  <a:lnTo>
                    <a:pt x="326" y="145"/>
                  </a:lnTo>
                  <a:lnTo>
                    <a:pt x="322" y="142"/>
                  </a:lnTo>
                  <a:lnTo>
                    <a:pt x="318" y="140"/>
                  </a:lnTo>
                  <a:lnTo>
                    <a:pt x="313" y="139"/>
                  </a:lnTo>
                  <a:lnTo>
                    <a:pt x="309" y="138"/>
                  </a:lnTo>
                  <a:lnTo>
                    <a:pt x="310" y="130"/>
                  </a:lnTo>
                  <a:lnTo>
                    <a:pt x="312" y="125"/>
                  </a:lnTo>
                  <a:lnTo>
                    <a:pt x="310" y="120"/>
                  </a:lnTo>
                  <a:lnTo>
                    <a:pt x="310" y="115"/>
                  </a:lnTo>
                  <a:lnTo>
                    <a:pt x="309" y="110"/>
                  </a:lnTo>
                  <a:lnTo>
                    <a:pt x="308" y="106"/>
                  </a:lnTo>
                  <a:lnTo>
                    <a:pt x="306" y="100"/>
                  </a:lnTo>
                  <a:lnTo>
                    <a:pt x="306" y="95"/>
                  </a:lnTo>
                  <a:lnTo>
                    <a:pt x="308" y="87"/>
                  </a:lnTo>
                  <a:lnTo>
                    <a:pt x="309" y="80"/>
                  </a:lnTo>
                  <a:lnTo>
                    <a:pt x="308" y="74"/>
                  </a:lnTo>
                  <a:lnTo>
                    <a:pt x="308" y="69"/>
                  </a:lnTo>
                  <a:lnTo>
                    <a:pt x="306" y="63"/>
                  </a:lnTo>
                  <a:lnTo>
                    <a:pt x="306" y="56"/>
                  </a:lnTo>
                  <a:lnTo>
                    <a:pt x="305" y="50"/>
                  </a:lnTo>
                  <a:lnTo>
                    <a:pt x="303" y="44"/>
                  </a:lnTo>
                  <a:lnTo>
                    <a:pt x="302" y="39"/>
                  </a:lnTo>
                  <a:lnTo>
                    <a:pt x="300" y="33"/>
                  </a:lnTo>
                  <a:lnTo>
                    <a:pt x="298" y="29"/>
                  </a:lnTo>
                  <a:lnTo>
                    <a:pt x="295" y="24"/>
                  </a:lnTo>
                  <a:lnTo>
                    <a:pt x="300" y="23"/>
                  </a:lnTo>
                  <a:lnTo>
                    <a:pt x="305" y="20"/>
                  </a:lnTo>
                  <a:lnTo>
                    <a:pt x="306" y="19"/>
                  </a:lnTo>
                  <a:lnTo>
                    <a:pt x="306" y="16"/>
                  </a:lnTo>
                  <a:lnTo>
                    <a:pt x="306" y="13"/>
                  </a:lnTo>
                  <a:lnTo>
                    <a:pt x="305" y="10"/>
                  </a:lnTo>
                  <a:lnTo>
                    <a:pt x="303" y="7"/>
                  </a:lnTo>
                  <a:lnTo>
                    <a:pt x="302" y="6"/>
                  </a:lnTo>
                  <a:lnTo>
                    <a:pt x="300" y="3"/>
                  </a:lnTo>
                  <a:lnTo>
                    <a:pt x="302" y="0"/>
                  </a:lnTo>
                  <a:lnTo>
                    <a:pt x="296" y="1"/>
                  </a:lnTo>
                  <a:lnTo>
                    <a:pt x="292" y="4"/>
                  </a:lnTo>
                  <a:lnTo>
                    <a:pt x="286" y="7"/>
                  </a:lnTo>
                  <a:lnTo>
                    <a:pt x="282" y="10"/>
                  </a:lnTo>
                  <a:lnTo>
                    <a:pt x="276" y="14"/>
                  </a:lnTo>
                  <a:lnTo>
                    <a:pt x="272" y="17"/>
                  </a:lnTo>
                  <a:lnTo>
                    <a:pt x="266" y="20"/>
                  </a:lnTo>
                  <a:lnTo>
                    <a:pt x="262" y="21"/>
                  </a:lnTo>
                  <a:lnTo>
                    <a:pt x="257" y="21"/>
                  </a:lnTo>
                  <a:lnTo>
                    <a:pt x="252" y="20"/>
                  </a:lnTo>
                  <a:lnTo>
                    <a:pt x="253" y="20"/>
                  </a:lnTo>
                  <a:lnTo>
                    <a:pt x="253" y="21"/>
                  </a:lnTo>
                  <a:lnTo>
                    <a:pt x="247" y="23"/>
                  </a:lnTo>
                  <a:lnTo>
                    <a:pt x="243" y="26"/>
                  </a:lnTo>
                  <a:lnTo>
                    <a:pt x="239" y="29"/>
                  </a:lnTo>
                  <a:lnTo>
                    <a:pt x="236" y="33"/>
                  </a:lnTo>
                  <a:lnTo>
                    <a:pt x="232" y="36"/>
                  </a:lnTo>
                  <a:lnTo>
                    <a:pt x="229" y="40"/>
                  </a:lnTo>
                  <a:lnTo>
                    <a:pt x="224" y="43"/>
                  </a:lnTo>
                  <a:lnTo>
                    <a:pt x="220" y="44"/>
                  </a:lnTo>
                  <a:lnTo>
                    <a:pt x="214" y="46"/>
                  </a:lnTo>
                  <a:lnTo>
                    <a:pt x="209" y="46"/>
                  </a:lnTo>
                  <a:lnTo>
                    <a:pt x="212" y="56"/>
                  </a:lnTo>
                  <a:lnTo>
                    <a:pt x="220" y="52"/>
                  </a:lnTo>
                  <a:lnTo>
                    <a:pt x="229" y="46"/>
                  </a:lnTo>
                  <a:lnTo>
                    <a:pt x="236" y="42"/>
                  </a:lnTo>
                  <a:lnTo>
                    <a:pt x="242" y="37"/>
                  </a:lnTo>
                  <a:lnTo>
                    <a:pt x="249" y="33"/>
                  </a:lnTo>
                  <a:lnTo>
                    <a:pt x="256" y="29"/>
                  </a:lnTo>
                  <a:lnTo>
                    <a:pt x="263" y="27"/>
                  </a:lnTo>
                  <a:lnTo>
                    <a:pt x="272" y="26"/>
                  </a:lnTo>
                  <a:lnTo>
                    <a:pt x="280" y="26"/>
                  </a:lnTo>
                  <a:lnTo>
                    <a:pt x="292" y="29"/>
                  </a:lnTo>
                  <a:lnTo>
                    <a:pt x="277" y="49"/>
                  </a:lnTo>
                  <a:lnTo>
                    <a:pt x="267" y="47"/>
                  </a:lnTo>
                  <a:lnTo>
                    <a:pt x="259" y="49"/>
                  </a:lnTo>
                  <a:lnTo>
                    <a:pt x="249" y="53"/>
                  </a:lnTo>
                  <a:lnTo>
                    <a:pt x="240" y="59"/>
                  </a:lnTo>
                  <a:lnTo>
                    <a:pt x="232" y="66"/>
                  </a:lnTo>
                  <a:lnTo>
                    <a:pt x="223" y="73"/>
                  </a:lnTo>
                  <a:lnTo>
                    <a:pt x="214" y="80"/>
                  </a:lnTo>
                  <a:lnTo>
                    <a:pt x="204" y="86"/>
                  </a:lnTo>
                  <a:lnTo>
                    <a:pt x="194" y="89"/>
                  </a:lnTo>
                  <a:lnTo>
                    <a:pt x="184" y="90"/>
                  </a:lnTo>
                  <a:lnTo>
                    <a:pt x="176" y="93"/>
                  </a:lnTo>
                  <a:lnTo>
                    <a:pt x="169" y="95"/>
                  </a:lnTo>
                  <a:lnTo>
                    <a:pt x="161" y="95"/>
                  </a:lnTo>
                  <a:lnTo>
                    <a:pt x="156" y="93"/>
                  </a:lnTo>
                  <a:lnTo>
                    <a:pt x="150" y="93"/>
                  </a:lnTo>
                  <a:lnTo>
                    <a:pt x="143" y="93"/>
                  </a:lnTo>
                  <a:lnTo>
                    <a:pt x="137" y="93"/>
                  </a:lnTo>
                  <a:lnTo>
                    <a:pt x="131" y="95"/>
                  </a:lnTo>
                  <a:lnTo>
                    <a:pt x="126" y="97"/>
                  </a:lnTo>
                  <a:lnTo>
                    <a:pt x="120" y="103"/>
                  </a:lnTo>
                  <a:lnTo>
                    <a:pt x="110" y="93"/>
                  </a:lnTo>
                  <a:lnTo>
                    <a:pt x="100" y="87"/>
                  </a:lnTo>
                  <a:lnTo>
                    <a:pt x="88" y="83"/>
                  </a:lnTo>
                  <a:lnTo>
                    <a:pt x="77" y="82"/>
                  </a:lnTo>
                  <a:lnTo>
                    <a:pt x="66" y="82"/>
                  </a:lnTo>
                  <a:lnTo>
                    <a:pt x="55" y="80"/>
                  </a:lnTo>
                  <a:lnTo>
                    <a:pt x="44" y="79"/>
                  </a:lnTo>
                  <a:lnTo>
                    <a:pt x="35" y="76"/>
                  </a:lnTo>
                  <a:lnTo>
                    <a:pt x="27" y="69"/>
                  </a:lnTo>
                  <a:lnTo>
                    <a:pt x="20" y="59"/>
                  </a:lnTo>
                  <a:lnTo>
                    <a:pt x="18" y="63"/>
                  </a:lnTo>
                  <a:lnTo>
                    <a:pt x="15" y="64"/>
                  </a:lnTo>
                  <a:lnTo>
                    <a:pt x="14" y="66"/>
                  </a:lnTo>
                  <a:lnTo>
                    <a:pt x="11" y="66"/>
                  </a:lnTo>
                  <a:lnTo>
                    <a:pt x="10" y="64"/>
                  </a:lnTo>
                  <a:lnTo>
                    <a:pt x="7" y="63"/>
                  </a:lnTo>
                  <a:lnTo>
                    <a:pt x="4" y="63"/>
                  </a:lnTo>
                  <a:lnTo>
                    <a:pt x="2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0" y="83"/>
                  </a:lnTo>
                  <a:lnTo>
                    <a:pt x="0" y="95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0" y="126"/>
                  </a:lnTo>
                  <a:lnTo>
                    <a:pt x="0" y="136"/>
                  </a:lnTo>
                  <a:lnTo>
                    <a:pt x="0" y="146"/>
                  </a:lnTo>
                  <a:lnTo>
                    <a:pt x="0" y="156"/>
                  </a:lnTo>
                  <a:lnTo>
                    <a:pt x="0" y="166"/>
                  </a:lnTo>
                  <a:lnTo>
                    <a:pt x="1" y="179"/>
                  </a:lnTo>
                  <a:lnTo>
                    <a:pt x="2" y="192"/>
                  </a:lnTo>
                  <a:lnTo>
                    <a:pt x="5" y="203"/>
                  </a:lnTo>
                  <a:lnTo>
                    <a:pt x="7" y="216"/>
                  </a:lnTo>
                  <a:lnTo>
                    <a:pt x="10" y="228"/>
                  </a:lnTo>
                  <a:lnTo>
                    <a:pt x="11" y="239"/>
                  </a:lnTo>
                  <a:lnTo>
                    <a:pt x="13" y="251"/>
                  </a:lnTo>
                  <a:lnTo>
                    <a:pt x="15" y="262"/>
                  </a:lnTo>
                  <a:lnTo>
                    <a:pt x="17" y="275"/>
                  </a:lnTo>
                  <a:lnTo>
                    <a:pt x="20" y="287"/>
                  </a:lnTo>
                  <a:lnTo>
                    <a:pt x="18" y="288"/>
                  </a:lnTo>
                  <a:lnTo>
                    <a:pt x="15" y="289"/>
                  </a:lnTo>
                  <a:lnTo>
                    <a:pt x="14" y="289"/>
                  </a:lnTo>
                  <a:lnTo>
                    <a:pt x="13" y="289"/>
                  </a:lnTo>
                  <a:lnTo>
                    <a:pt x="11" y="288"/>
                  </a:lnTo>
                  <a:lnTo>
                    <a:pt x="10" y="287"/>
                  </a:lnTo>
                  <a:lnTo>
                    <a:pt x="7" y="285"/>
                  </a:lnTo>
                  <a:lnTo>
                    <a:pt x="5" y="284"/>
                  </a:lnTo>
                  <a:lnTo>
                    <a:pt x="4" y="282"/>
                  </a:lnTo>
                  <a:lnTo>
                    <a:pt x="2" y="282"/>
                  </a:lnTo>
                  <a:lnTo>
                    <a:pt x="5" y="304"/>
                  </a:lnTo>
                  <a:lnTo>
                    <a:pt x="10" y="307"/>
                  </a:lnTo>
                  <a:lnTo>
                    <a:pt x="13" y="311"/>
                  </a:lnTo>
                  <a:lnTo>
                    <a:pt x="15" y="315"/>
                  </a:lnTo>
                  <a:lnTo>
                    <a:pt x="17" y="319"/>
                  </a:lnTo>
                  <a:lnTo>
                    <a:pt x="20" y="324"/>
                  </a:lnTo>
                  <a:lnTo>
                    <a:pt x="21" y="328"/>
                  </a:lnTo>
                  <a:lnTo>
                    <a:pt x="24" y="331"/>
                  </a:lnTo>
                  <a:lnTo>
                    <a:pt x="28" y="334"/>
                  </a:lnTo>
                  <a:lnTo>
                    <a:pt x="31" y="334"/>
                  </a:lnTo>
                  <a:lnTo>
                    <a:pt x="37" y="334"/>
                  </a:lnTo>
                  <a:lnTo>
                    <a:pt x="40" y="340"/>
                  </a:lnTo>
                  <a:lnTo>
                    <a:pt x="43" y="345"/>
                  </a:lnTo>
                  <a:lnTo>
                    <a:pt x="45" y="351"/>
                  </a:lnTo>
                  <a:lnTo>
                    <a:pt x="50" y="357"/>
                  </a:lnTo>
                  <a:lnTo>
                    <a:pt x="53" y="362"/>
                  </a:lnTo>
                  <a:lnTo>
                    <a:pt x="55" y="368"/>
                  </a:lnTo>
                  <a:lnTo>
                    <a:pt x="57" y="374"/>
                  </a:lnTo>
                  <a:lnTo>
                    <a:pt x="58" y="380"/>
                  </a:lnTo>
                  <a:lnTo>
                    <a:pt x="58" y="385"/>
                  </a:lnTo>
                  <a:lnTo>
                    <a:pt x="57" y="393"/>
                  </a:lnTo>
                  <a:lnTo>
                    <a:pt x="54" y="393"/>
                  </a:lnTo>
                  <a:lnTo>
                    <a:pt x="53" y="391"/>
                  </a:lnTo>
                  <a:lnTo>
                    <a:pt x="51" y="390"/>
                  </a:lnTo>
                  <a:lnTo>
                    <a:pt x="50" y="388"/>
                  </a:lnTo>
                  <a:lnTo>
                    <a:pt x="50" y="385"/>
                  </a:lnTo>
                  <a:lnTo>
                    <a:pt x="50" y="384"/>
                  </a:lnTo>
                  <a:lnTo>
                    <a:pt x="50" y="381"/>
                  </a:lnTo>
                  <a:lnTo>
                    <a:pt x="50" y="378"/>
                  </a:lnTo>
                  <a:lnTo>
                    <a:pt x="48" y="377"/>
                  </a:lnTo>
                  <a:lnTo>
                    <a:pt x="47" y="375"/>
                  </a:lnTo>
                  <a:lnTo>
                    <a:pt x="47" y="388"/>
                  </a:lnTo>
                  <a:lnTo>
                    <a:pt x="50" y="400"/>
                  </a:lnTo>
                  <a:lnTo>
                    <a:pt x="55" y="411"/>
                  </a:lnTo>
                  <a:lnTo>
                    <a:pt x="63" y="421"/>
                  </a:lnTo>
                  <a:lnTo>
                    <a:pt x="70" y="433"/>
                  </a:lnTo>
                  <a:lnTo>
                    <a:pt x="78" y="441"/>
                  </a:lnTo>
                  <a:lnTo>
                    <a:pt x="86" y="451"/>
                  </a:lnTo>
                  <a:lnTo>
                    <a:pt x="94" y="461"/>
                  </a:lnTo>
                  <a:lnTo>
                    <a:pt x="100" y="471"/>
                  </a:lnTo>
                  <a:lnTo>
                    <a:pt x="106" y="481"/>
                  </a:lnTo>
                  <a:lnTo>
                    <a:pt x="107" y="489"/>
                  </a:lnTo>
                  <a:lnTo>
                    <a:pt x="107" y="497"/>
                  </a:lnTo>
                  <a:lnTo>
                    <a:pt x="108" y="506"/>
                  </a:lnTo>
                  <a:lnTo>
                    <a:pt x="110" y="516"/>
                  </a:lnTo>
                  <a:lnTo>
                    <a:pt x="110" y="526"/>
                  </a:lnTo>
                  <a:lnTo>
                    <a:pt x="111" y="536"/>
                  </a:lnTo>
                  <a:lnTo>
                    <a:pt x="113" y="547"/>
                  </a:lnTo>
                  <a:lnTo>
                    <a:pt x="114" y="557"/>
                  </a:lnTo>
                  <a:lnTo>
                    <a:pt x="114" y="569"/>
                  </a:lnTo>
                  <a:lnTo>
                    <a:pt x="116" y="579"/>
                  </a:lnTo>
                  <a:close/>
                  <a:moveTo>
                    <a:pt x="140" y="550"/>
                  </a:moveTo>
                  <a:lnTo>
                    <a:pt x="147" y="550"/>
                  </a:lnTo>
                  <a:lnTo>
                    <a:pt x="146" y="552"/>
                  </a:lnTo>
                  <a:lnTo>
                    <a:pt x="144" y="552"/>
                  </a:lnTo>
                  <a:lnTo>
                    <a:pt x="143" y="552"/>
                  </a:lnTo>
                  <a:lnTo>
                    <a:pt x="143" y="550"/>
                  </a:lnTo>
                  <a:lnTo>
                    <a:pt x="141" y="550"/>
                  </a:lnTo>
                  <a:lnTo>
                    <a:pt x="140" y="550"/>
                  </a:lnTo>
                  <a:lnTo>
                    <a:pt x="139" y="550"/>
                  </a:lnTo>
                  <a:lnTo>
                    <a:pt x="139" y="549"/>
                  </a:lnTo>
                  <a:lnTo>
                    <a:pt x="137" y="549"/>
                  </a:lnTo>
                  <a:lnTo>
                    <a:pt x="136" y="547"/>
                  </a:lnTo>
                  <a:lnTo>
                    <a:pt x="134" y="546"/>
                  </a:lnTo>
                  <a:lnTo>
                    <a:pt x="134" y="544"/>
                  </a:lnTo>
                  <a:lnTo>
                    <a:pt x="133" y="543"/>
                  </a:lnTo>
                  <a:lnTo>
                    <a:pt x="131" y="542"/>
                  </a:lnTo>
                  <a:lnTo>
                    <a:pt x="131" y="540"/>
                  </a:lnTo>
                  <a:lnTo>
                    <a:pt x="131" y="539"/>
                  </a:lnTo>
                  <a:lnTo>
                    <a:pt x="130" y="537"/>
                  </a:lnTo>
                  <a:lnTo>
                    <a:pt x="130" y="536"/>
                  </a:lnTo>
                  <a:lnTo>
                    <a:pt x="130" y="534"/>
                  </a:lnTo>
                  <a:lnTo>
                    <a:pt x="130" y="533"/>
                  </a:lnTo>
                  <a:lnTo>
                    <a:pt x="131" y="534"/>
                  </a:lnTo>
                  <a:lnTo>
                    <a:pt x="133" y="536"/>
                  </a:lnTo>
                  <a:lnTo>
                    <a:pt x="133" y="537"/>
                  </a:lnTo>
                  <a:lnTo>
                    <a:pt x="133" y="539"/>
                  </a:lnTo>
                  <a:lnTo>
                    <a:pt x="133" y="540"/>
                  </a:lnTo>
                  <a:lnTo>
                    <a:pt x="133" y="542"/>
                  </a:lnTo>
                  <a:lnTo>
                    <a:pt x="134" y="543"/>
                  </a:lnTo>
                  <a:lnTo>
                    <a:pt x="134" y="544"/>
                  </a:lnTo>
                  <a:lnTo>
                    <a:pt x="134" y="546"/>
                  </a:lnTo>
                  <a:lnTo>
                    <a:pt x="136" y="546"/>
                  </a:lnTo>
                  <a:lnTo>
                    <a:pt x="136" y="547"/>
                  </a:lnTo>
                  <a:lnTo>
                    <a:pt x="137" y="547"/>
                  </a:lnTo>
                  <a:lnTo>
                    <a:pt x="139" y="549"/>
                  </a:lnTo>
                  <a:lnTo>
                    <a:pt x="140" y="550"/>
                  </a:lnTo>
                  <a:close/>
                  <a:moveTo>
                    <a:pt x="332" y="351"/>
                  </a:moveTo>
                  <a:lnTo>
                    <a:pt x="333" y="360"/>
                  </a:lnTo>
                  <a:lnTo>
                    <a:pt x="333" y="367"/>
                  </a:lnTo>
                  <a:lnTo>
                    <a:pt x="333" y="375"/>
                  </a:lnTo>
                  <a:lnTo>
                    <a:pt x="330" y="383"/>
                  </a:lnTo>
                  <a:lnTo>
                    <a:pt x="329" y="390"/>
                  </a:lnTo>
                  <a:lnTo>
                    <a:pt x="326" y="397"/>
                  </a:lnTo>
                  <a:lnTo>
                    <a:pt x="322" y="403"/>
                  </a:lnTo>
                  <a:lnTo>
                    <a:pt x="319" y="410"/>
                  </a:lnTo>
                  <a:lnTo>
                    <a:pt x="316" y="414"/>
                  </a:lnTo>
                  <a:lnTo>
                    <a:pt x="315" y="420"/>
                  </a:lnTo>
                  <a:lnTo>
                    <a:pt x="315" y="410"/>
                  </a:lnTo>
                  <a:lnTo>
                    <a:pt x="315" y="401"/>
                  </a:lnTo>
                  <a:lnTo>
                    <a:pt x="315" y="394"/>
                  </a:lnTo>
                  <a:lnTo>
                    <a:pt x="318" y="387"/>
                  </a:lnTo>
                  <a:lnTo>
                    <a:pt x="319" y="381"/>
                  </a:lnTo>
                  <a:lnTo>
                    <a:pt x="322" y="374"/>
                  </a:lnTo>
                  <a:lnTo>
                    <a:pt x="323" y="368"/>
                  </a:lnTo>
                  <a:lnTo>
                    <a:pt x="326" y="362"/>
                  </a:lnTo>
                  <a:lnTo>
                    <a:pt x="329" y="357"/>
                  </a:lnTo>
                  <a:lnTo>
                    <a:pt x="332" y="351"/>
                  </a:lnTo>
                  <a:close/>
                  <a:moveTo>
                    <a:pt x="126" y="516"/>
                  </a:moveTo>
                  <a:lnTo>
                    <a:pt x="108" y="496"/>
                  </a:lnTo>
                  <a:lnTo>
                    <a:pt x="111" y="493"/>
                  </a:lnTo>
                  <a:lnTo>
                    <a:pt x="129" y="514"/>
                  </a:lnTo>
                  <a:lnTo>
                    <a:pt x="126" y="516"/>
                  </a:lnTo>
                  <a:close/>
                  <a:moveTo>
                    <a:pt x="206" y="486"/>
                  </a:moveTo>
                  <a:lnTo>
                    <a:pt x="164" y="481"/>
                  </a:lnTo>
                  <a:lnTo>
                    <a:pt x="167" y="479"/>
                  </a:lnTo>
                  <a:lnTo>
                    <a:pt x="154" y="468"/>
                  </a:lnTo>
                  <a:lnTo>
                    <a:pt x="160" y="470"/>
                  </a:lnTo>
                  <a:lnTo>
                    <a:pt x="166" y="470"/>
                  </a:lnTo>
                  <a:lnTo>
                    <a:pt x="173" y="471"/>
                  </a:lnTo>
                  <a:lnTo>
                    <a:pt x="180" y="471"/>
                  </a:lnTo>
                  <a:lnTo>
                    <a:pt x="189" y="473"/>
                  </a:lnTo>
                  <a:lnTo>
                    <a:pt x="196" y="471"/>
                  </a:lnTo>
                  <a:lnTo>
                    <a:pt x="203" y="471"/>
                  </a:lnTo>
                  <a:lnTo>
                    <a:pt x="210" y="468"/>
                  </a:lnTo>
                  <a:lnTo>
                    <a:pt x="217" y="466"/>
                  </a:lnTo>
                  <a:lnTo>
                    <a:pt x="223" y="461"/>
                  </a:lnTo>
                  <a:lnTo>
                    <a:pt x="222" y="464"/>
                  </a:lnTo>
                  <a:lnTo>
                    <a:pt x="220" y="467"/>
                  </a:lnTo>
                  <a:lnTo>
                    <a:pt x="219" y="468"/>
                  </a:lnTo>
                  <a:lnTo>
                    <a:pt x="219" y="471"/>
                  </a:lnTo>
                  <a:lnTo>
                    <a:pt x="219" y="474"/>
                  </a:lnTo>
                  <a:lnTo>
                    <a:pt x="219" y="477"/>
                  </a:lnTo>
                  <a:lnTo>
                    <a:pt x="217" y="480"/>
                  </a:lnTo>
                  <a:lnTo>
                    <a:pt x="214" y="481"/>
                  </a:lnTo>
                  <a:lnTo>
                    <a:pt x="212" y="484"/>
                  </a:lnTo>
                  <a:lnTo>
                    <a:pt x="206" y="486"/>
                  </a:lnTo>
                  <a:close/>
                  <a:moveTo>
                    <a:pt x="219" y="454"/>
                  </a:moveTo>
                  <a:lnTo>
                    <a:pt x="194" y="461"/>
                  </a:lnTo>
                  <a:lnTo>
                    <a:pt x="229" y="437"/>
                  </a:lnTo>
                  <a:lnTo>
                    <a:pt x="219" y="454"/>
                  </a:lnTo>
                  <a:close/>
                  <a:moveTo>
                    <a:pt x="177" y="262"/>
                  </a:moveTo>
                  <a:lnTo>
                    <a:pt x="189" y="255"/>
                  </a:lnTo>
                  <a:lnTo>
                    <a:pt x="184" y="252"/>
                  </a:lnTo>
                  <a:lnTo>
                    <a:pt x="186" y="249"/>
                  </a:lnTo>
                  <a:lnTo>
                    <a:pt x="187" y="249"/>
                  </a:lnTo>
                  <a:lnTo>
                    <a:pt x="190" y="248"/>
                  </a:lnTo>
                  <a:lnTo>
                    <a:pt x="193" y="249"/>
                  </a:lnTo>
                  <a:lnTo>
                    <a:pt x="194" y="249"/>
                  </a:lnTo>
                  <a:lnTo>
                    <a:pt x="196" y="249"/>
                  </a:lnTo>
                  <a:lnTo>
                    <a:pt x="197" y="249"/>
                  </a:lnTo>
                  <a:lnTo>
                    <a:pt x="197" y="248"/>
                  </a:lnTo>
                  <a:lnTo>
                    <a:pt x="197" y="245"/>
                  </a:lnTo>
                  <a:lnTo>
                    <a:pt x="194" y="241"/>
                  </a:lnTo>
                  <a:lnTo>
                    <a:pt x="189" y="241"/>
                  </a:lnTo>
                  <a:lnTo>
                    <a:pt x="197" y="234"/>
                  </a:lnTo>
                  <a:lnTo>
                    <a:pt x="206" y="228"/>
                  </a:lnTo>
                  <a:lnTo>
                    <a:pt x="217" y="221"/>
                  </a:lnTo>
                  <a:lnTo>
                    <a:pt x="227" y="216"/>
                  </a:lnTo>
                  <a:lnTo>
                    <a:pt x="239" y="212"/>
                  </a:lnTo>
                  <a:lnTo>
                    <a:pt x="252" y="209"/>
                  </a:lnTo>
                  <a:lnTo>
                    <a:pt x="263" y="208"/>
                  </a:lnTo>
                  <a:lnTo>
                    <a:pt x="275" y="209"/>
                  </a:lnTo>
                  <a:lnTo>
                    <a:pt x="286" y="212"/>
                  </a:lnTo>
                  <a:lnTo>
                    <a:pt x="298" y="218"/>
                  </a:lnTo>
                  <a:lnTo>
                    <a:pt x="289" y="221"/>
                  </a:lnTo>
                  <a:lnTo>
                    <a:pt x="282" y="223"/>
                  </a:lnTo>
                  <a:lnTo>
                    <a:pt x="273" y="223"/>
                  </a:lnTo>
                  <a:lnTo>
                    <a:pt x="266" y="223"/>
                  </a:lnTo>
                  <a:lnTo>
                    <a:pt x="257" y="223"/>
                  </a:lnTo>
                  <a:lnTo>
                    <a:pt x="249" y="223"/>
                  </a:lnTo>
                  <a:lnTo>
                    <a:pt x="242" y="225"/>
                  </a:lnTo>
                  <a:lnTo>
                    <a:pt x="233" y="226"/>
                  </a:lnTo>
                  <a:lnTo>
                    <a:pt x="226" y="229"/>
                  </a:lnTo>
                  <a:lnTo>
                    <a:pt x="219" y="235"/>
                  </a:lnTo>
                  <a:lnTo>
                    <a:pt x="226" y="234"/>
                  </a:lnTo>
                  <a:lnTo>
                    <a:pt x="233" y="234"/>
                  </a:lnTo>
                  <a:lnTo>
                    <a:pt x="240" y="234"/>
                  </a:lnTo>
                  <a:lnTo>
                    <a:pt x="247" y="235"/>
                  </a:lnTo>
                  <a:lnTo>
                    <a:pt x="255" y="235"/>
                  </a:lnTo>
                  <a:lnTo>
                    <a:pt x="263" y="236"/>
                  </a:lnTo>
                  <a:lnTo>
                    <a:pt x="270" y="238"/>
                  </a:lnTo>
                  <a:lnTo>
                    <a:pt x="277" y="241"/>
                  </a:lnTo>
                  <a:lnTo>
                    <a:pt x="285" y="242"/>
                  </a:lnTo>
                  <a:lnTo>
                    <a:pt x="292" y="245"/>
                  </a:lnTo>
                  <a:lnTo>
                    <a:pt x="287" y="246"/>
                  </a:lnTo>
                  <a:lnTo>
                    <a:pt x="283" y="251"/>
                  </a:lnTo>
                  <a:lnTo>
                    <a:pt x="279" y="254"/>
                  </a:lnTo>
                  <a:lnTo>
                    <a:pt x="275" y="258"/>
                  </a:lnTo>
                  <a:lnTo>
                    <a:pt x="270" y="261"/>
                  </a:lnTo>
                  <a:lnTo>
                    <a:pt x="265" y="264"/>
                  </a:lnTo>
                  <a:lnTo>
                    <a:pt x="260" y="265"/>
                  </a:lnTo>
                  <a:lnTo>
                    <a:pt x="255" y="266"/>
                  </a:lnTo>
                  <a:lnTo>
                    <a:pt x="249" y="265"/>
                  </a:lnTo>
                  <a:lnTo>
                    <a:pt x="243" y="262"/>
                  </a:lnTo>
                  <a:lnTo>
                    <a:pt x="236" y="248"/>
                  </a:lnTo>
                  <a:lnTo>
                    <a:pt x="234" y="249"/>
                  </a:lnTo>
                  <a:lnTo>
                    <a:pt x="232" y="249"/>
                  </a:lnTo>
                  <a:lnTo>
                    <a:pt x="230" y="251"/>
                  </a:lnTo>
                  <a:lnTo>
                    <a:pt x="229" y="251"/>
                  </a:lnTo>
                  <a:lnTo>
                    <a:pt x="227" y="252"/>
                  </a:lnTo>
                  <a:lnTo>
                    <a:pt x="224" y="252"/>
                  </a:lnTo>
                  <a:lnTo>
                    <a:pt x="223" y="254"/>
                  </a:lnTo>
                  <a:lnTo>
                    <a:pt x="222" y="255"/>
                  </a:lnTo>
                  <a:lnTo>
                    <a:pt x="220" y="256"/>
                  </a:lnTo>
                  <a:lnTo>
                    <a:pt x="219" y="258"/>
                  </a:lnTo>
                  <a:lnTo>
                    <a:pt x="220" y="261"/>
                  </a:lnTo>
                  <a:lnTo>
                    <a:pt x="222" y="262"/>
                  </a:lnTo>
                  <a:lnTo>
                    <a:pt x="223" y="264"/>
                  </a:lnTo>
                  <a:lnTo>
                    <a:pt x="226" y="266"/>
                  </a:lnTo>
                  <a:lnTo>
                    <a:pt x="229" y="268"/>
                  </a:lnTo>
                  <a:lnTo>
                    <a:pt x="230" y="268"/>
                  </a:lnTo>
                  <a:lnTo>
                    <a:pt x="234" y="269"/>
                  </a:lnTo>
                  <a:lnTo>
                    <a:pt x="237" y="269"/>
                  </a:lnTo>
                  <a:lnTo>
                    <a:pt x="240" y="269"/>
                  </a:lnTo>
                  <a:lnTo>
                    <a:pt x="243" y="269"/>
                  </a:lnTo>
                  <a:lnTo>
                    <a:pt x="242" y="272"/>
                  </a:lnTo>
                  <a:lnTo>
                    <a:pt x="237" y="274"/>
                  </a:lnTo>
                  <a:lnTo>
                    <a:pt x="232" y="275"/>
                  </a:lnTo>
                  <a:lnTo>
                    <a:pt x="226" y="276"/>
                  </a:lnTo>
                  <a:lnTo>
                    <a:pt x="220" y="278"/>
                  </a:lnTo>
                  <a:lnTo>
                    <a:pt x="214" y="279"/>
                  </a:lnTo>
                  <a:lnTo>
                    <a:pt x="212" y="282"/>
                  </a:lnTo>
                  <a:lnTo>
                    <a:pt x="210" y="287"/>
                  </a:lnTo>
                  <a:lnTo>
                    <a:pt x="214" y="292"/>
                  </a:lnTo>
                  <a:lnTo>
                    <a:pt x="223" y="299"/>
                  </a:lnTo>
                  <a:lnTo>
                    <a:pt x="220" y="299"/>
                  </a:lnTo>
                  <a:lnTo>
                    <a:pt x="217" y="299"/>
                  </a:lnTo>
                  <a:lnTo>
                    <a:pt x="214" y="301"/>
                  </a:lnTo>
                  <a:lnTo>
                    <a:pt x="213" y="302"/>
                  </a:lnTo>
                  <a:lnTo>
                    <a:pt x="212" y="304"/>
                  </a:lnTo>
                  <a:lnTo>
                    <a:pt x="210" y="307"/>
                  </a:lnTo>
                  <a:lnTo>
                    <a:pt x="209" y="309"/>
                  </a:lnTo>
                  <a:lnTo>
                    <a:pt x="209" y="311"/>
                  </a:lnTo>
                  <a:lnTo>
                    <a:pt x="209" y="314"/>
                  </a:lnTo>
                  <a:lnTo>
                    <a:pt x="209" y="317"/>
                  </a:lnTo>
                  <a:lnTo>
                    <a:pt x="210" y="318"/>
                  </a:lnTo>
                  <a:lnTo>
                    <a:pt x="210" y="319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09" y="324"/>
                  </a:lnTo>
                  <a:lnTo>
                    <a:pt x="209" y="322"/>
                  </a:lnTo>
                  <a:lnTo>
                    <a:pt x="209" y="321"/>
                  </a:lnTo>
                  <a:lnTo>
                    <a:pt x="209" y="319"/>
                  </a:lnTo>
                  <a:lnTo>
                    <a:pt x="209" y="318"/>
                  </a:lnTo>
                  <a:lnTo>
                    <a:pt x="209" y="317"/>
                  </a:lnTo>
                  <a:lnTo>
                    <a:pt x="207" y="317"/>
                  </a:lnTo>
                  <a:lnTo>
                    <a:pt x="206" y="317"/>
                  </a:lnTo>
                  <a:lnTo>
                    <a:pt x="204" y="318"/>
                  </a:lnTo>
                  <a:lnTo>
                    <a:pt x="203" y="319"/>
                  </a:lnTo>
                  <a:lnTo>
                    <a:pt x="202" y="321"/>
                  </a:lnTo>
                  <a:lnTo>
                    <a:pt x="202" y="322"/>
                  </a:lnTo>
                  <a:lnTo>
                    <a:pt x="202" y="325"/>
                  </a:lnTo>
                  <a:lnTo>
                    <a:pt x="202" y="327"/>
                  </a:lnTo>
                  <a:lnTo>
                    <a:pt x="202" y="328"/>
                  </a:lnTo>
                  <a:lnTo>
                    <a:pt x="202" y="330"/>
                  </a:lnTo>
                  <a:lnTo>
                    <a:pt x="202" y="332"/>
                  </a:lnTo>
                  <a:lnTo>
                    <a:pt x="202" y="334"/>
                  </a:lnTo>
                  <a:lnTo>
                    <a:pt x="203" y="337"/>
                  </a:lnTo>
                  <a:lnTo>
                    <a:pt x="204" y="337"/>
                  </a:lnTo>
                  <a:lnTo>
                    <a:pt x="206" y="338"/>
                  </a:lnTo>
                  <a:lnTo>
                    <a:pt x="209" y="337"/>
                  </a:lnTo>
                  <a:lnTo>
                    <a:pt x="210" y="337"/>
                  </a:lnTo>
                  <a:lnTo>
                    <a:pt x="212" y="335"/>
                  </a:lnTo>
                  <a:lnTo>
                    <a:pt x="213" y="334"/>
                  </a:lnTo>
                  <a:lnTo>
                    <a:pt x="213" y="332"/>
                  </a:lnTo>
                  <a:lnTo>
                    <a:pt x="214" y="331"/>
                  </a:lnTo>
                  <a:lnTo>
                    <a:pt x="216" y="331"/>
                  </a:lnTo>
                  <a:lnTo>
                    <a:pt x="220" y="337"/>
                  </a:lnTo>
                  <a:lnTo>
                    <a:pt x="224" y="342"/>
                  </a:lnTo>
                  <a:lnTo>
                    <a:pt x="227" y="348"/>
                  </a:lnTo>
                  <a:lnTo>
                    <a:pt x="230" y="352"/>
                  </a:lnTo>
                  <a:lnTo>
                    <a:pt x="233" y="358"/>
                  </a:lnTo>
                  <a:lnTo>
                    <a:pt x="234" y="362"/>
                  </a:lnTo>
                  <a:lnTo>
                    <a:pt x="237" y="367"/>
                  </a:lnTo>
                  <a:lnTo>
                    <a:pt x="240" y="372"/>
                  </a:lnTo>
                  <a:lnTo>
                    <a:pt x="243" y="378"/>
                  </a:lnTo>
                  <a:lnTo>
                    <a:pt x="246" y="385"/>
                  </a:lnTo>
                  <a:lnTo>
                    <a:pt x="243" y="388"/>
                  </a:lnTo>
                  <a:lnTo>
                    <a:pt x="242" y="391"/>
                  </a:lnTo>
                  <a:lnTo>
                    <a:pt x="240" y="394"/>
                  </a:lnTo>
                  <a:lnTo>
                    <a:pt x="239" y="397"/>
                  </a:lnTo>
                  <a:lnTo>
                    <a:pt x="236" y="400"/>
                  </a:lnTo>
                  <a:lnTo>
                    <a:pt x="234" y="403"/>
                  </a:lnTo>
                  <a:lnTo>
                    <a:pt x="232" y="405"/>
                  </a:lnTo>
                  <a:lnTo>
                    <a:pt x="230" y="407"/>
                  </a:lnTo>
                  <a:lnTo>
                    <a:pt x="226" y="407"/>
                  </a:lnTo>
                  <a:lnTo>
                    <a:pt x="223" y="407"/>
                  </a:lnTo>
                  <a:lnTo>
                    <a:pt x="189" y="395"/>
                  </a:lnTo>
                  <a:lnTo>
                    <a:pt x="190" y="394"/>
                  </a:lnTo>
                  <a:lnTo>
                    <a:pt x="190" y="393"/>
                  </a:lnTo>
                  <a:lnTo>
                    <a:pt x="192" y="393"/>
                  </a:lnTo>
                  <a:lnTo>
                    <a:pt x="193" y="391"/>
                  </a:lnTo>
                  <a:lnTo>
                    <a:pt x="194" y="391"/>
                  </a:lnTo>
                  <a:lnTo>
                    <a:pt x="196" y="390"/>
                  </a:lnTo>
                  <a:lnTo>
                    <a:pt x="197" y="390"/>
                  </a:lnTo>
                  <a:lnTo>
                    <a:pt x="199" y="388"/>
                  </a:lnTo>
                  <a:lnTo>
                    <a:pt x="200" y="387"/>
                  </a:lnTo>
                  <a:lnTo>
                    <a:pt x="202" y="385"/>
                  </a:lnTo>
                  <a:lnTo>
                    <a:pt x="184" y="385"/>
                  </a:lnTo>
                  <a:lnTo>
                    <a:pt x="189" y="383"/>
                  </a:lnTo>
                  <a:lnTo>
                    <a:pt x="193" y="381"/>
                  </a:lnTo>
                  <a:lnTo>
                    <a:pt x="197" y="380"/>
                  </a:lnTo>
                  <a:lnTo>
                    <a:pt x="202" y="377"/>
                  </a:lnTo>
                  <a:lnTo>
                    <a:pt x="204" y="375"/>
                  </a:lnTo>
                  <a:lnTo>
                    <a:pt x="209" y="374"/>
                  </a:lnTo>
                  <a:lnTo>
                    <a:pt x="213" y="371"/>
                  </a:lnTo>
                  <a:lnTo>
                    <a:pt x="216" y="370"/>
                  </a:lnTo>
                  <a:lnTo>
                    <a:pt x="220" y="367"/>
                  </a:lnTo>
                  <a:lnTo>
                    <a:pt x="226" y="365"/>
                  </a:lnTo>
                  <a:lnTo>
                    <a:pt x="224" y="361"/>
                  </a:lnTo>
                  <a:lnTo>
                    <a:pt x="223" y="358"/>
                  </a:lnTo>
                  <a:lnTo>
                    <a:pt x="223" y="355"/>
                  </a:lnTo>
                  <a:lnTo>
                    <a:pt x="222" y="352"/>
                  </a:lnTo>
                  <a:lnTo>
                    <a:pt x="220" y="350"/>
                  </a:lnTo>
                  <a:lnTo>
                    <a:pt x="219" y="348"/>
                  </a:lnTo>
                  <a:lnTo>
                    <a:pt x="216" y="345"/>
                  </a:lnTo>
                  <a:lnTo>
                    <a:pt x="214" y="342"/>
                  </a:lnTo>
                  <a:lnTo>
                    <a:pt x="213" y="341"/>
                  </a:lnTo>
                  <a:lnTo>
                    <a:pt x="212" y="338"/>
                  </a:lnTo>
                  <a:lnTo>
                    <a:pt x="202" y="358"/>
                  </a:lnTo>
                  <a:lnTo>
                    <a:pt x="212" y="365"/>
                  </a:lnTo>
                  <a:lnTo>
                    <a:pt x="209" y="364"/>
                  </a:lnTo>
                  <a:lnTo>
                    <a:pt x="206" y="364"/>
                  </a:lnTo>
                  <a:lnTo>
                    <a:pt x="204" y="364"/>
                  </a:lnTo>
                  <a:lnTo>
                    <a:pt x="202" y="364"/>
                  </a:lnTo>
                  <a:lnTo>
                    <a:pt x="199" y="364"/>
                  </a:lnTo>
                  <a:lnTo>
                    <a:pt x="196" y="364"/>
                  </a:lnTo>
                  <a:lnTo>
                    <a:pt x="194" y="364"/>
                  </a:lnTo>
                  <a:lnTo>
                    <a:pt x="194" y="365"/>
                  </a:lnTo>
                  <a:lnTo>
                    <a:pt x="193" y="367"/>
                  </a:lnTo>
                  <a:lnTo>
                    <a:pt x="194" y="368"/>
                  </a:lnTo>
                  <a:lnTo>
                    <a:pt x="186" y="362"/>
                  </a:lnTo>
                  <a:lnTo>
                    <a:pt x="182" y="357"/>
                  </a:lnTo>
                  <a:lnTo>
                    <a:pt x="177" y="348"/>
                  </a:lnTo>
                  <a:lnTo>
                    <a:pt x="176" y="340"/>
                  </a:lnTo>
                  <a:lnTo>
                    <a:pt x="176" y="331"/>
                  </a:lnTo>
                  <a:lnTo>
                    <a:pt x="177" y="321"/>
                  </a:lnTo>
                  <a:lnTo>
                    <a:pt x="177" y="311"/>
                  </a:lnTo>
                  <a:lnTo>
                    <a:pt x="179" y="302"/>
                  </a:lnTo>
                  <a:lnTo>
                    <a:pt x="179" y="294"/>
                  </a:lnTo>
                  <a:lnTo>
                    <a:pt x="177" y="287"/>
                  </a:lnTo>
                  <a:lnTo>
                    <a:pt x="174" y="287"/>
                  </a:lnTo>
                  <a:lnTo>
                    <a:pt x="173" y="284"/>
                  </a:lnTo>
                  <a:lnTo>
                    <a:pt x="174" y="281"/>
                  </a:lnTo>
                  <a:lnTo>
                    <a:pt x="176" y="278"/>
                  </a:lnTo>
                  <a:lnTo>
                    <a:pt x="177" y="276"/>
                  </a:lnTo>
                  <a:lnTo>
                    <a:pt x="179" y="274"/>
                  </a:lnTo>
                  <a:lnTo>
                    <a:pt x="180" y="271"/>
                  </a:lnTo>
                  <a:lnTo>
                    <a:pt x="180" y="269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77" y="262"/>
                  </a:lnTo>
                  <a:close/>
                  <a:moveTo>
                    <a:pt x="177" y="403"/>
                  </a:moveTo>
                  <a:lnTo>
                    <a:pt x="177" y="403"/>
                  </a:lnTo>
                  <a:lnTo>
                    <a:pt x="177" y="404"/>
                  </a:lnTo>
                  <a:lnTo>
                    <a:pt x="177" y="405"/>
                  </a:lnTo>
                  <a:lnTo>
                    <a:pt x="177" y="407"/>
                  </a:lnTo>
                  <a:lnTo>
                    <a:pt x="176" y="407"/>
                  </a:lnTo>
                  <a:lnTo>
                    <a:pt x="176" y="408"/>
                  </a:lnTo>
                  <a:lnTo>
                    <a:pt x="174" y="410"/>
                  </a:lnTo>
                  <a:lnTo>
                    <a:pt x="167" y="410"/>
                  </a:lnTo>
                  <a:lnTo>
                    <a:pt x="167" y="408"/>
                  </a:lnTo>
                  <a:lnTo>
                    <a:pt x="167" y="407"/>
                  </a:lnTo>
                  <a:lnTo>
                    <a:pt x="167" y="405"/>
                  </a:lnTo>
                  <a:lnTo>
                    <a:pt x="169" y="404"/>
                  </a:lnTo>
                  <a:lnTo>
                    <a:pt x="170" y="404"/>
                  </a:lnTo>
                  <a:lnTo>
                    <a:pt x="171" y="403"/>
                  </a:lnTo>
                  <a:lnTo>
                    <a:pt x="173" y="403"/>
                  </a:lnTo>
                  <a:lnTo>
                    <a:pt x="174" y="403"/>
                  </a:lnTo>
                  <a:lnTo>
                    <a:pt x="176" y="403"/>
                  </a:lnTo>
                  <a:lnTo>
                    <a:pt x="177" y="403"/>
                  </a:lnTo>
                  <a:close/>
                  <a:moveTo>
                    <a:pt x="194" y="417"/>
                  </a:moveTo>
                  <a:lnTo>
                    <a:pt x="219" y="420"/>
                  </a:lnTo>
                  <a:lnTo>
                    <a:pt x="220" y="420"/>
                  </a:lnTo>
                  <a:lnTo>
                    <a:pt x="222" y="420"/>
                  </a:lnTo>
                  <a:lnTo>
                    <a:pt x="223" y="420"/>
                  </a:lnTo>
                  <a:lnTo>
                    <a:pt x="224" y="420"/>
                  </a:lnTo>
                  <a:lnTo>
                    <a:pt x="226" y="420"/>
                  </a:lnTo>
                  <a:lnTo>
                    <a:pt x="224" y="420"/>
                  </a:lnTo>
                  <a:lnTo>
                    <a:pt x="223" y="420"/>
                  </a:lnTo>
                  <a:lnTo>
                    <a:pt x="220" y="420"/>
                  </a:lnTo>
                  <a:lnTo>
                    <a:pt x="219" y="420"/>
                  </a:lnTo>
                  <a:lnTo>
                    <a:pt x="217" y="420"/>
                  </a:lnTo>
                  <a:lnTo>
                    <a:pt x="216" y="421"/>
                  </a:lnTo>
                  <a:lnTo>
                    <a:pt x="214" y="421"/>
                  </a:lnTo>
                  <a:lnTo>
                    <a:pt x="213" y="421"/>
                  </a:lnTo>
                  <a:lnTo>
                    <a:pt x="212" y="423"/>
                  </a:lnTo>
                  <a:lnTo>
                    <a:pt x="212" y="424"/>
                  </a:lnTo>
                  <a:lnTo>
                    <a:pt x="216" y="427"/>
                  </a:lnTo>
                  <a:lnTo>
                    <a:pt x="220" y="427"/>
                  </a:lnTo>
                  <a:lnTo>
                    <a:pt x="224" y="427"/>
                  </a:lnTo>
                  <a:lnTo>
                    <a:pt x="229" y="427"/>
                  </a:lnTo>
                  <a:lnTo>
                    <a:pt x="233" y="426"/>
                  </a:lnTo>
                  <a:lnTo>
                    <a:pt x="237" y="424"/>
                  </a:lnTo>
                  <a:lnTo>
                    <a:pt x="242" y="423"/>
                  </a:lnTo>
                  <a:lnTo>
                    <a:pt x="246" y="423"/>
                  </a:lnTo>
                  <a:lnTo>
                    <a:pt x="249" y="423"/>
                  </a:lnTo>
                  <a:lnTo>
                    <a:pt x="253" y="424"/>
                  </a:lnTo>
                  <a:lnTo>
                    <a:pt x="239" y="430"/>
                  </a:lnTo>
                  <a:lnTo>
                    <a:pt x="224" y="434"/>
                  </a:lnTo>
                  <a:lnTo>
                    <a:pt x="210" y="437"/>
                  </a:lnTo>
                  <a:lnTo>
                    <a:pt x="194" y="438"/>
                  </a:lnTo>
                  <a:lnTo>
                    <a:pt x="180" y="438"/>
                  </a:lnTo>
                  <a:lnTo>
                    <a:pt x="166" y="438"/>
                  </a:lnTo>
                  <a:lnTo>
                    <a:pt x="151" y="437"/>
                  </a:lnTo>
                  <a:lnTo>
                    <a:pt x="137" y="434"/>
                  </a:lnTo>
                  <a:lnTo>
                    <a:pt x="123" y="430"/>
                  </a:lnTo>
                  <a:lnTo>
                    <a:pt x="108" y="424"/>
                  </a:lnTo>
                  <a:lnTo>
                    <a:pt x="117" y="424"/>
                  </a:lnTo>
                  <a:lnTo>
                    <a:pt x="126" y="424"/>
                  </a:lnTo>
                  <a:lnTo>
                    <a:pt x="133" y="424"/>
                  </a:lnTo>
                  <a:lnTo>
                    <a:pt x="141" y="423"/>
                  </a:lnTo>
                  <a:lnTo>
                    <a:pt x="151" y="423"/>
                  </a:lnTo>
                  <a:lnTo>
                    <a:pt x="160" y="421"/>
                  </a:lnTo>
                  <a:lnTo>
                    <a:pt x="169" y="420"/>
                  </a:lnTo>
                  <a:lnTo>
                    <a:pt x="177" y="418"/>
                  </a:lnTo>
                  <a:lnTo>
                    <a:pt x="186" y="418"/>
                  </a:lnTo>
                  <a:lnTo>
                    <a:pt x="194" y="417"/>
                  </a:lnTo>
                  <a:close/>
                  <a:moveTo>
                    <a:pt x="154" y="383"/>
                  </a:moveTo>
                  <a:lnTo>
                    <a:pt x="154" y="385"/>
                  </a:lnTo>
                  <a:lnTo>
                    <a:pt x="130" y="378"/>
                  </a:lnTo>
                  <a:lnTo>
                    <a:pt x="130" y="375"/>
                  </a:lnTo>
                  <a:lnTo>
                    <a:pt x="154" y="383"/>
                  </a:lnTo>
                  <a:close/>
                  <a:moveTo>
                    <a:pt x="27" y="321"/>
                  </a:moveTo>
                  <a:lnTo>
                    <a:pt x="23" y="307"/>
                  </a:lnTo>
                  <a:lnTo>
                    <a:pt x="24" y="308"/>
                  </a:lnTo>
                  <a:lnTo>
                    <a:pt x="25" y="309"/>
                  </a:lnTo>
                  <a:lnTo>
                    <a:pt x="27" y="309"/>
                  </a:lnTo>
                  <a:lnTo>
                    <a:pt x="28" y="311"/>
                  </a:lnTo>
                  <a:lnTo>
                    <a:pt x="28" y="312"/>
                  </a:lnTo>
                  <a:lnTo>
                    <a:pt x="30" y="312"/>
                  </a:lnTo>
                  <a:lnTo>
                    <a:pt x="30" y="314"/>
                  </a:lnTo>
                  <a:lnTo>
                    <a:pt x="30" y="315"/>
                  </a:lnTo>
                  <a:lnTo>
                    <a:pt x="30" y="317"/>
                  </a:lnTo>
                  <a:lnTo>
                    <a:pt x="27" y="321"/>
                  </a:lnTo>
                  <a:close/>
                  <a:moveTo>
                    <a:pt x="51" y="262"/>
                  </a:moveTo>
                  <a:lnTo>
                    <a:pt x="50" y="259"/>
                  </a:lnTo>
                  <a:lnTo>
                    <a:pt x="50" y="256"/>
                  </a:lnTo>
                  <a:lnTo>
                    <a:pt x="51" y="255"/>
                  </a:lnTo>
                  <a:lnTo>
                    <a:pt x="53" y="252"/>
                  </a:lnTo>
                  <a:lnTo>
                    <a:pt x="54" y="251"/>
                  </a:lnTo>
                  <a:lnTo>
                    <a:pt x="57" y="249"/>
                  </a:lnTo>
                  <a:lnTo>
                    <a:pt x="61" y="248"/>
                  </a:lnTo>
                  <a:lnTo>
                    <a:pt x="64" y="246"/>
                  </a:lnTo>
                  <a:lnTo>
                    <a:pt x="67" y="245"/>
                  </a:lnTo>
                  <a:lnTo>
                    <a:pt x="71" y="245"/>
                  </a:lnTo>
                  <a:lnTo>
                    <a:pt x="73" y="245"/>
                  </a:lnTo>
                  <a:lnTo>
                    <a:pt x="74" y="245"/>
                  </a:lnTo>
                  <a:lnTo>
                    <a:pt x="76" y="245"/>
                  </a:lnTo>
                  <a:lnTo>
                    <a:pt x="77" y="245"/>
                  </a:lnTo>
                  <a:lnTo>
                    <a:pt x="78" y="245"/>
                  </a:lnTo>
                  <a:lnTo>
                    <a:pt x="80" y="245"/>
                  </a:lnTo>
                  <a:lnTo>
                    <a:pt x="81" y="245"/>
                  </a:lnTo>
                  <a:lnTo>
                    <a:pt x="83" y="244"/>
                  </a:lnTo>
                  <a:lnTo>
                    <a:pt x="84" y="242"/>
                  </a:lnTo>
                  <a:lnTo>
                    <a:pt x="86" y="241"/>
                  </a:lnTo>
                  <a:lnTo>
                    <a:pt x="80" y="238"/>
                  </a:lnTo>
                  <a:lnTo>
                    <a:pt x="74" y="236"/>
                  </a:lnTo>
                  <a:lnTo>
                    <a:pt x="70" y="235"/>
                  </a:lnTo>
                  <a:lnTo>
                    <a:pt x="64" y="234"/>
                  </a:lnTo>
                  <a:lnTo>
                    <a:pt x="58" y="232"/>
                  </a:lnTo>
                  <a:lnTo>
                    <a:pt x="53" y="231"/>
                  </a:lnTo>
                  <a:lnTo>
                    <a:pt x="47" y="231"/>
                  </a:lnTo>
                  <a:lnTo>
                    <a:pt x="41" y="232"/>
                  </a:lnTo>
                  <a:lnTo>
                    <a:pt x="35" y="232"/>
                  </a:lnTo>
                  <a:lnTo>
                    <a:pt x="30" y="235"/>
                  </a:lnTo>
                  <a:lnTo>
                    <a:pt x="37" y="218"/>
                  </a:lnTo>
                  <a:lnTo>
                    <a:pt x="48" y="219"/>
                  </a:lnTo>
                  <a:lnTo>
                    <a:pt x="60" y="222"/>
                  </a:lnTo>
                  <a:lnTo>
                    <a:pt x="71" y="223"/>
                  </a:lnTo>
                  <a:lnTo>
                    <a:pt x="84" y="225"/>
                  </a:lnTo>
                  <a:lnTo>
                    <a:pt x="96" y="228"/>
                  </a:lnTo>
                  <a:lnTo>
                    <a:pt x="107" y="232"/>
                  </a:lnTo>
                  <a:lnTo>
                    <a:pt x="117" y="235"/>
                  </a:lnTo>
                  <a:lnTo>
                    <a:pt x="124" y="241"/>
                  </a:lnTo>
                  <a:lnTo>
                    <a:pt x="130" y="246"/>
                  </a:lnTo>
                  <a:lnTo>
                    <a:pt x="133" y="255"/>
                  </a:lnTo>
                  <a:lnTo>
                    <a:pt x="131" y="251"/>
                  </a:lnTo>
                  <a:lnTo>
                    <a:pt x="130" y="248"/>
                  </a:lnTo>
                  <a:lnTo>
                    <a:pt x="127" y="245"/>
                  </a:lnTo>
                  <a:lnTo>
                    <a:pt x="124" y="244"/>
                  </a:lnTo>
                  <a:lnTo>
                    <a:pt x="121" y="242"/>
                  </a:lnTo>
                  <a:lnTo>
                    <a:pt x="117" y="242"/>
                  </a:lnTo>
                  <a:lnTo>
                    <a:pt x="114" y="241"/>
                  </a:lnTo>
                  <a:lnTo>
                    <a:pt x="110" y="241"/>
                  </a:lnTo>
                  <a:lnTo>
                    <a:pt x="106" y="241"/>
                  </a:lnTo>
                  <a:lnTo>
                    <a:pt x="103" y="241"/>
                  </a:lnTo>
                  <a:lnTo>
                    <a:pt x="98" y="245"/>
                  </a:lnTo>
                  <a:lnTo>
                    <a:pt x="101" y="246"/>
                  </a:lnTo>
                  <a:lnTo>
                    <a:pt x="104" y="246"/>
                  </a:lnTo>
                  <a:lnTo>
                    <a:pt x="107" y="248"/>
                  </a:lnTo>
                  <a:lnTo>
                    <a:pt x="110" y="249"/>
                  </a:lnTo>
                  <a:lnTo>
                    <a:pt x="113" y="251"/>
                  </a:lnTo>
                  <a:lnTo>
                    <a:pt x="114" y="252"/>
                  </a:lnTo>
                  <a:lnTo>
                    <a:pt x="117" y="255"/>
                  </a:lnTo>
                  <a:lnTo>
                    <a:pt x="118" y="256"/>
                  </a:lnTo>
                  <a:lnTo>
                    <a:pt x="120" y="259"/>
                  </a:lnTo>
                  <a:lnTo>
                    <a:pt x="123" y="262"/>
                  </a:lnTo>
                  <a:lnTo>
                    <a:pt x="116" y="269"/>
                  </a:lnTo>
                  <a:lnTo>
                    <a:pt x="117" y="271"/>
                  </a:lnTo>
                  <a:lnTo>
                    <a:pt x="118" y="272"/>
                  </a:lnTo>
                  <a:lnTo>
                    <a:pt x="120" y="272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4" y="272"/>
                  </a:lnTo>
                  <a:lnTo>
                    <a:pt x="126" y="272"/>
                  </a:lnTo>
                  <a:lnTo>
                    <a:pt x="124" y="276"/>
                  </a:lnTo>
                  <a:lnTo>
                    <a:pt x="123" y="279"/>
                  </a:lnTo>
                  <a:lnTo>
                    <a:pt x="120" y="282"/>
                  </a:lnTo>
                  <a:lnTo>
                    <a:pt x="117" y="284"/>
                  </a:lnTo>
                  <a:lnTo>
                    <a:pt x="113" y="285"/>
                  </a:lnTo>
                  <a:lnTo>
                    <a:pt x="110" y="285"/>
                  </a:lnTo>
                  <a:lnTo>
                    <a:pt x="106" y="287"/>
                  </a:lnTo>
                  <a:lnTo>
                    <a:pt x="103" y="287"/>
                  </a:lnTo>
                  <a:lnTo>
                    <a:pt x="98" y="288"/>
                  </a:lnTo>
                  <a:lnTo>
                    <a:pt x="96" y="289"/>
                  </a:lnTo>
                  <a:lnTo>
                    <a:pt x="98" y="279"/>
                  </a:lnTo>
                  <a:lnTo>
                    <a:pt x="94" y="278"/>
                  </a:lnTo>
                  <a:lnTo>
                    <a:pt x="88" y="276"/>
                  </a:lnTo>
                  <a:lnTo>
                    <a:pt x="83" y="276"/>
                  </a:lnTo>
                  <a:lnTo>
                    <a:pt x="78" y="275"/>
                  </a:lnTo>
                  <a:lnTo>
                    <a:pt x="73" y="275"/>
                  </a:lnTo>
                  <a:lnTo>
                    <a:pt x="68" y="274"/>
                  </a:lnTo>
                  <a:lnTo>
                    <a:pt x="63" y="272"/>
                  </a:lnTo>
                  <a:lnTo>
                    <a:pt x="58" y="269"/>
                  </a:lnTo>
                  <a:lnTo>
                    <a:pt x="54" y="266"/>
                  </a:lnTo>
                  <a:lnTo>
                    <a:pt x="51" y="262"/>
                  </a:lnTo>
                  <a:close/>
                </a:path>
              </a:pathLst>
            </a:custGeom>
            <a:solidFill>
              <a:srgbClr val="FFE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02" name="Freeform 16"/>
            <p:cNvSpPr>
              <a:spLocks/>
            </p:cNvSpPr>
            <p:nvPr/>
          </p:nvSpPr>
          <p:spPr bwMode="auto">
            <a:xfrm>
              <a:off x="2193" y="1369"/>
              <a:ext cx="1" cy="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0 h 3"/>
                <a:gd name="T4" fmla="*/ 1 w 2"/>
                <a:gd name="T5" fmla="*/ 0 h 3"/>
                <a:gd name="T6" fmla="*/ 0 w 2"/>
                <a:gd name="T7" fmla="*/ 2 h 3"/>
                <a:gd name="T8" fmla="*/ 0 w 2"/>
                <a:gd name="T9" fmla="*/ 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03" name="Freeform 17"/>
            <p:cNvSpPr>
              <a:spLocks/>
            </p:cNvSpPr>
            <p:nvPr/>
          </p:nvSpPr>
          <p:spPr bwMode="auto">
            <a:xfrm>
              <a:off x="2215" y="1295"/>
              <a:ext cx="71" cy="63"/>
            </a:xfrm>
            <a:custGeom>
              <a:avLst/>
              <a:gdLst>
                <a:gd name="T0" fmla="*/ 0 w 142"/>
                <a:gd name="T1" fmla="*/ 62 h 128"/>
                <a:gd name="T2" fmla="*/ 3 w 142"/>
                <a:gd name="T3" fmla="*/ 62 h 128"/>
                <a:gd name="T4" fmla="*/ 7 w 142"/>
                <a:gd name="T5" fmla="*/ 60 h 128"/>
                <a:gd name="T6" fmla="*/ 10 w 142"/>
                <a:gd name="T7" fmla="*/ 58 h 128"/>
                <a:gd name="T8" fmla="*/ 13 w 142"/>
                <a:gd name="T9" fmla="*/ 56 h 128"/>
                <a:gd name="T10" fmla="*/ 16 w 142"/>
                <a:gd name="T11" fmla="*/ 54 h 128"/>
                <a:gd name="T12" fmla="*/ 19 w 142"/>
                <a:gd name="T13" fmla="*/ 53 h 128"/>
                <a:gd name="T14" fmla="*/ 22 w 142"/>
                <a:gd name="T15" fmla="*/ 52 h 128"/>
                <a:gd name="T16" fmla="*/ 25 w 142"/>
                <a:gd name="T17" fmla="*/ 53 h 128"/>
                <a:gd name="T18" fmla="*/ 28 w 142"/>
                <a:gd name="T19" fmla="*/ 54 h 128"/>
                <a:gd name="T20" fmla="*/ 32 w 142"/>
                <a:gd name="T21" fmla="*/ 58 h 128"/>
                <a:gd name="T22" fmla="*/ 37 w 142"/>
                <a:gd name="T23" fmla="*/ 34 h 128"/>
                <a:gd name="T24" fmla="*/ 40 w 142"/>
                <a:gd name="T25" fmla="*/ 49 h 128"/>
                <a:gd name="T26" fmla="*/ 44 w 142"/>
                <a:gd name="T27" fmla="*/ 44 h 128"/>
                <a:gd name="T28" fmla="*/ 48 w 142"/>
                <a:gd name="T29" fmla="*/ 39 h 128"/>
                <a:gd name="T30" fmla="*/ 53 w 142"/>
                <a:gd name="T31" fmla="*/ 34 h 128"/>
                <a:gd name="T32" fmla="*/ 58 w 142"/>
                <a:gd name="T33" fmla="*/ 31 h 128"/>
                <a:gd name="T34" fmla="*/ 62 w 142"/>
                <a:gd name="T35" fmla="*/ 26 h 128"/>
                <a:gd name="T36" fmla="*/ 65 w 142"/>
                <a:gd name="T37" fmla="*/ 21 h 128"/>
                <a:gd name="T38" fmla="*/ 68 w 142"/>
                <a:gd name="T39" fmla="*/ 16 h 128"/>
                <a:gd name="T40" fmla="*/ 70 w 142"/>
                <a:gd name="T41" fmla="*/ 11 h 128"/>
                <a:gd name="T42" fmla="*/ 71 w 142"/>
                <a:gd name="T43" fmla="*/ 5 h 128"/>
                <a:gd name="T44" fmla="*/ 71 w 142"/>
                <a:gd name="T45" fmla="*/ 0 h 128"/>
                <a:gd name="T46" fmla="*/ 66 w 142"/>
                <a:gd name="T47" fmla="*/ 3 h 128"/>
                <a:gd name="T48" fmla="*/ 60 w 142"/>
                <a:gd name="T49" fmla="*/ 10 h 128"/>
                <a:gd name="T50" fmla="*/ 54 w 142"/>
                <a:gd name="T51" fmla="*/ 16 h 128"/>
                <a:gd name="T52" fmla="*/ 47 w 142"/>
                <a:gd name="T53" fmla="*/ 23 h 128"/>
                <a:gd name="T54" fmla="*/ 41 w 142"/>
                <a:gd name="T55" fmla="*/ 29 h 128"/>
                <a:gd name="T56" fmla="*/ 35 w 142"/>
                <a:gd name="T57" fmla="*/ 35 h 128"/>
                <a:gd name="T58" fmla="*/ 28 w 142"/>
                <a:gd name="T59" fmla="*/ 41 h 128"/>
                <a:gd name="T60" fmla="*/ 21 w 142"/>
                <a:gd name="T61" fmla="*/ 47 h 128"/>
                <a:gd name="T62" fmla="*/ 15 w 142"/>
                <a:gd name="T63" fmla="*/ 52 h 128"/>
                <a:gd name="T64" fmla="*/ 7 w 142"/>
                <a:gd name="T65" fmla="*/ 58 h 128"/>
                <a:gd name="T66" fmla="*/ 0 w 142"/>
                <a:gd name="T67" fmla="*/ 63 h 128"/>
                <a:gd name="T68" fmla="*/ 0 w 142"/>
                <a:gd name="T69" fmla="*/ 63 h 128"/>
                <a:gd name="T70" fmla="*/ 0 w 142"/>
                <a:gd name="T71" fmla="*/ 62 h 1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42" h="128">
                  <a:moveTo>
                    <a:pt x="0" y="126"/>
                  </a:moveTo>
                  <a:lnTo>
                    <a:pt x="6" y="125"/>
                  </a:lnTo>
                  <a:lnTo>
                    <a:pt x="13" y="122"/>
                  </a:lnTo>
                  <a:lnTo>
                    <a:pt x="19" y="118"/>
                  </a:lnTo>
                  <a:lnTo>
                    <a:pt x="26" y="113"/>
                  </a:lnTo>
                  <a:lnTo>
                    <a:pt x="31" y="110"/>
                  </a:lnTo>
                  <a:lnTo>
                    <a:pt x="37" y="108"/>
                  </a:lnTo>
                  <a:lnTo>
                    <a:pt x="44" y="106"/>
                  </a:lnTo>
                  <a:lnTo>
                    <a:pt x="50" y="108"/>
                  </a:lnTo>
                  <a:lnTo>
                    <a:pt x="56" y="110"/>
                  </a:lnTo>
                  <a:lnTo>
                    <a:pt x="63" y="118"/>
                  </a:lnTo>
                  <a:lnTo>
                    <a:pt x="73" y="69"/>
                  </a:lnTo>
                  <a:lnTo>
                    <a:pt x="80" y="100"/>
                  </a:lnTo>
                  <a:lnTo>
                    <a:pt x="87" y="90"/>
                  </a:lnTo>
                  <a:lnTo>
                    <a:pt x="96" y="80"/>
                  </a:lnTo>
                  <a:lnTo>
                    <a:pt x="106" y="70"/>
                  </a:lnTo>
                  <a:lnTo>
                    <a:pt x="115" y="62"/>
                  </a:lnTo>
                  <a:lnTo>
                    <a:pt x="123" y="52"/>
                  </a:lnTo>
                  <a:lnTo>
                    <a:pt x="130" y="42"/>
                  </a:lnTo>
                  <a:lnTo>
                    <a:pt x="136" y="32"/>
                  </a:lnTo>
                  <a:lnTo>
                    <a:pt x="140" y="22"/>
                  </a:lnTo>
                  <a:lnTo>
                    <a:pt x="142" y="10"/>
                  </a:lnTo>
                  <a:lnTo>
                    <a:pt x="142" y="0"/>
                  </a:lnTo>
                  <a:lnTo>
                    <a:pt x="132" y="7"/>
                  </a:lnTo>
                  <a:lnTo>
                    <a:pt x="120" y="20"/>
                  </a:lnTo>
                  <a:lnTo>
                    <a:pt x="107" y="33"/>
                  </a:lnTo>
                  <a:lnTo>
                    <a:pt x="94" y="46"/>
                  </a:lnTo>
                  <a:lnTo>
                    <a:pt x="82" y="59"/>
                  </a:lnTo>
                  <a:lnTo>
                    <a:pt x="69" y="72"/>
                  </a:lnTo>
                  <a:lnTo>
                    <a:pt x="56" y="83"/>
                  </a:lnTo>
                  <a:lnTo>
                    <a:pt x="41" y="95"/>
                  </a:lnTo>
                  <a:lnTo>
                    <a:pt x="29" y="106"/>
                  </a:lnTo>
                  <a:lnTo>
                    <a:pt x="14" y="118"/>
                  </a:lnTo>
                  <a:lnTo>
                    <a:pt x="0" y="128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04" name="Freeform 18"/>
            <p:cNvSpPr>
              <a:spLocks/>
            </p:cNvSpPr>
            <p:nvPr/>
          </p:nvSpPr>
          <p:spPr bwMode="auto">
            <a:xfrm>
              <a:off x="2214" y="1079"/>
              <a:ext cx="4" cy="4"/>
            </a:xfrm>
            <a:custGeom>
              <a:avLst/>
              <a:gdLst>
                <a:gd name="T0" fmla="*/ 0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1 w 7"/>
                <a:gd name="T7" fmla="*/ 2 h 7"/>
                <a:gd name="T8" fmla="*/ 1 w 7"/>
                <a:gd name="T9" fmla="*/ 2 h 7"/>
                <a:gd name="T10" fmla="*/ 2 w 7"/>
                <a:gd name="T11" fmla="*/ 3 h 7"/>
                <a:gd name="T12" fmla="*/ 2 w 7"/>
                <a:gd name="T13" fmla="*/ 3 h 7"/>
                <a:gd name="T14" fmla="*/ 3 w 7"/>
                <a:gd name="T15" fmla="*/ 3 h 7"/>
                <a:gd name="T16" fmla="*/ 3 w 7"/>
                <a:gd name="T17" fmla="*/ 4 h 7"/>
                <a:gd name="T18" fmla="*/ 4 w 7"/>
                <a:gd name="T19" fmla="*/ 4 h 7"/>
                <a:gd name="T20" fmla="*/ 4 w 7"/>
                <a:gd name="T21" fmla="*/ 4 h 7"/>
                <a:gd name="T22" fmla="*/ 4 w 7"/>
                <a:gd name="T23" fmla="*/ 4 h 7"/>
                <a:gd name="T24" fmla="*/ 3 w 7"/>
                <a:gd name="T25" fmla="*/ 3 h 7"/>
                <a:gd name="T26" fmla="*/ 3 w 7"/>
                <a:gd name="T27" fmla="*/ 3 h 7"/>
                <a:gd name="T28" fmla="*/ 2 w 7"/>
                <a:gd name="T29" fmla="*/ 2 h 7"/>
                <a:gd name="T30" fmla="*/ 2 w 7"/>
                <a:gd name="T31" fmla="*/ 2 h 7"/>
                <a:gd name="T32" fmla="*/ 1 w 7"/>
                <a:gd name="T33" fmla="*/ 2 h 7"/>
                <a:gd name="T34" fmla="*/ 1 w 7"/>
                <a:gd name="T35" fmla="*/ 2 h 7"/>
                <a:gd name="T36" fmla="*/ 1 w 7"/>
                <a:gd name="T37" fmla="*/ 1 h 7"/>
                <a:gd name="T38" fmla="*/ 1 w 7"/>
                <a:gd name="T39" fmla="*/ 1 h 7"/>
                <a:gd name="T40" fmla="*/ 0 w 7"/>
                <a:gd name="T41" fmla="*/ 1 h 7"/>
                <a:gd name="T42" fmla="*/ 0 w 7"/>
                <a:gd name="T43" fmla="*/ 1 h 7"/>
                <a:gd name="T44" fmla="*/ 0 w 7"/>
                <a:gd name="T45" fmla="*/ 0 h 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2" y="4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7" y="7"/>
                  </a:lnTo>
                  <a:lnTo>
                    <a:pt x="5" y="6"/>
                  </a:lnTo>
                  <a:lnTo>
                    <a:pt x="4" y="4"/>
                  </a:lnTo>
                  <a:lnTo>
                    <a:pt x="2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05" name="Freeform 19"/>
            <p:cNvSpPr>
              <a:spLocks/>
            </p:cNvSpPr>
            <p:nvPr/>
          </p:nvSpPr>
          <p:spPr bwMode="auto">
            <a:xfrm>
              <a:off x="2212" y="1078"/>
              <a:ext cx="2" cy="2"/>
            </a:xfrm>
            <a:custGeom>
              <a:avLst/>
              <a:gdLst>
                <a:gd name="T0" fmla="*/ 0 w 5"/>
                <a:gd name="T1" fmla="*/ 2 h 3"/>
                <a:gd name="T2" fmla="*/ 0 w 5"/>
                <a:gd name="T3" fmla="*/ 2 h 3"/>
                <a:gd name="T4" fmla="*/ 1 w 5"/>
                <a:gd name="T5" fmla="*/ 2 h 3"/>
                <a:gd name="T6" fmla="*/ 1 w 5"/>
                <a:gd name="T7" fmla="*/ 2 h 3"/>
                <a:gd name="T8" fmla="*/ 1 w 5"/>
                <a:gd name="T9" fmla="*/ 1 h 3"/>
                <a:gd name="T10" fmla="*/ 1 w 5"/>
                <a:gd name="T11" fmla="*/ 1 h 3"/>
                <a:gd name="T12" fmla="*/ 1 w 5"/>
                <a:gd name="T13" fmla="*/ 1 h 3"/>
                <a:gd name="T14" fmla="*/ 1 w 5"/>
                <a:gd name="T15" fmla="*/ 1 h 3"/>
                <a:gd name="T16" fmla="*/ 2 w 5"/>
                <a:gd name="T17" fmla="*/ 2 h 3"/>
                <a:gd name="T18" fmla="*/ 2 w 5"/>
                <a:gd name="T19" fmla="*/ 2 h 3"/>
                <a:gd name="T20" fmla="*/ 2 w 5"/>
                <a:gd name="T21" fmla="*/ 2 h 3"/>
                <a:gd name="T22" fmla="*/ 2 w 5"/>
                <a:gd name="T23" fmla="*/ 2 h 3"/>
                <a:gd name="T24" fmla="*/ 2 w 5"/>
                <a:gd name="T25" fmla="*/ 1 h 3"/>
                <a:gd name="T26" fmla="*/ 2 w 5"/>
                <a:gd name="T27" fmla="*/ 1 h 3"/>
                <a:gd name="T28" fmla="*/ 2 w 5"/>
                <a:gd name="T29" fmla="*/ 1 h 3"/>
                <a:gd name="T30" fmla="*/ 2 w 5"/>
                <a:gd name="T31" fmla="*/ 1 h 3"/>
                <a:gd name="T32" fmla="*/ 1 w 5"/>
                <a:gd name="T33" fmla="*/ 1 h 3"/>
                <a:gd name="T34" fmla="*/ 1 w 5"/>
                <a:gd name="T35" fmla="*/ 0 h 3"/>
                <a:gd name="T36" fmla="*/ 1 w 5"/>
                <a:gd name="T37" fmla="*/ 0 h 3"/>
                <a:gd name="T38" fmla="*/ 1 w 5"/>
                <a:gd name="T39" fmla="*/ 0 h 3"/>
                <a:gd name="T40" fmla="*/ 1 w 5"/>
                <a:gd name="T41" fmla="*/ 0 h 3"/>
                <a:gd name="T42" fmla="*/ 0 w 5"/>
                <a:gd name="T43" fmla="*/ 2 h 3"/>
                <a:gd name="T44" fmla="*/ 0 w 5"/>
                <a:gd name="T45" fmla="*/ 2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06" name="Freeform 20"/>
            <p:cNvSpPr>
              <a:spLocks/>
            </p:cNvSpPr>
            <p:nvPr/>
          </p:nvSpPr>
          <p:spPr bwMode="auto">
            <a:xfrm>
              <a:off x="2272" y="1088"/>
              <a:ext cx="5" cy="5"/>
            </a:xfrm>
            <a:custGeom>
              <a:avLst/>
              <a:gdLst>
                <a:gd name="T0" fmla="*/ 5 w 10"/>
                <a:gd name="T1" fmla="*/ 0 h 11"/>
                <a:gd name="T2" fmla="*/ 4 w 10"/>
                <a:gd name="T3" fmla="*/ 0 h 11"/>
                <a:gd name="T4" fmla="*/ 4 w 10"/>
                <a:gd name="T5" fmla="*/ 0 h 11"/>
                <a:gd name="T6" fmla="*/ 4 w 10"/>
                <a:gd name="T7" fmla="*/ 1 h 11"/>
                <a:gd name="T8" fmla="*/ 3 w 10"/>
                <a:gd name="T9" fmla="*/ 1 h 11"/>
                <a:gd name="T10" fmla="*/ 2 w 10"/>
                <a:gd name="T11" fmla="*/ 2 h 11"/>
                <a:gd name="T12" fmla="*/ 2 w 10"/>
                <a:gd name="T13" fmla="*/ 3 h 11"/>
                <a:gd name="T14" fmla="*/ 1 w 10"/>
                <a:gd name="T15" fmla="*/ 4 h 11"/>
                <a:gd name="T16" fmla="*/ 1 w 10"/>
                <a:gd name="T17" fmla="*/ 4 h 11"/>
                <a:gd name="T18" fmla="*/ 1 w 10"/>
                <a:gd name="T19" fmla="*/ 4 h 11"/>
                <a:gd name="T20" fmla="*/ 0 w 10"/>
                <a:gd name="T21" fmla="*/ 5 h 11"/>
                <a:gd name="T22" fmla="*/ 5 w 10"/>
                <a:gd name="T23" fmla="*/ 5 h 11"/>
                <a:gd name="T24" fmla="*/ 5 w 10"/>
                <a:gd name="T25" fmla="*/ 0 h 11"/>
                <a:gd name="T26" fmla="*/ 5 w 10"/>
                <a:gd name="T27" fmla="*/ 0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lnTo>
                    <a:pt x="8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0" y="1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07" name="Freeform 21"/>
            <p:cNvSpPr>
              <a:spLocks/>
            </p:cNvSpPr>
            <p:nvPr/>
          </p:nvSpPr>
          <p:spPr bwMode="auto">
            <a:xfrm>
              <a:off x="2268" y="1107"/>
              <a:ext cx="2" cy="6"/>
            </a:xfrm>
            <a:custGeom>
              <a:avLst/>
              <a:gdLst>
                <a:gd name="T0" fmla="*/ 2 w 4"/>
                <a:gd name="T1" fmla="*/ 6 h 11"/>
                <a:gd name="T2" fmla="*/ 2 w 4"/>
                <a:gd name="T3" fmla="*/ 0 h 11"/>
                <a:gd name="T4" fmla="*/ 2 w 4"/>
                <a:gd name="T5" fmla="*/ 0 h 11"/>
                <a:gd name="T6" fmla="*/ 1 w 4"/>
                <a:gd name="T7" fmla="*/ 1 h 11"/>
                <a:gd name="T8" fmla="*/ 1 w 4"/>
                <a:gd name="T9" fmla="*/ 2 h 11"/>
                <a:gd name="T10" fmla="*/ 1 w 4"/>
                <a:gd name="T11" fmla="*/ 2 h 11"/>
                <a:gd name="T12" fmla="*/ 0 w 4"/>
                <a:gd name="T13" fmla="*/ 2 h 11"/>
                <a:gd name="T14" fmla="*/ 1 w 4"/>
                <a:gd name="T15" fmla="*/ 3 h 11"/>
                <a:gd name="T16" fmla="*/ 1 w 4"/>
                <a:gd name="T17" fmla="*/ 4 h 11"/>
                <a:gd name="T18" fmla="*/ 1 w 4"/>
                <a:gd name="T19" fmla="*/ 4 h 11"/>
                <a:gd name="T20" fmla="*/ 2 w 4"/>
                <a:gd name="T21" fmla="*/ 5 h 11"/>
                <a:gd name="T22" fmla="*/ 2 w 4"/>
                <a:gd name="T23" fmla="*/ 6 h 11"/>
                <a:gd name="T24" fmla="*/ 2 w 4"/>
                <a:gd name="T25" fmla="*/ 6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11">
                  <a:moveTo>
                    <a:pt x="4" y="11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3" y="10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08" name="Freeform 22"/>
            <p:cNvSpPr>
              <a:spLocks/>
            </p:cNvSpPr>
            <p:nvPr/>
          </p:nvSpPr>
          <p:spPr bwMode="auto">
            <a:xfrm>
              <a:off x="2268" y="1097"/>
              <a:ext cx="7" cy="10"/>
            </a:xfrm>
            <a:custGeom>
              <a:avLst/>
              <a:gdLst>
                <a:gd name="T0" fmla="*/ 0 w 14"/>
                <a:gd name="T1" fmla="*/ 0 h 20"/>
                <a:gd name="T2" fmla="*/ 2 w 14"/>
                <a:gd name="T3" fmla="*/ 10 h 20"/>
                <a:gd name="T4" fmla="*/ 2 w 14"/>
                <a:gd name="T5" fmla="*/ 9 h 20"/>
                <a:gd name="T6" fmla="*/ 3 w 14"/>
                <a:gd name="T7" fmla="*/ 9 h 20"/>
                <a:gd name="T8" fmla="*/ 3 w 14"/>
                <a:gd name="T9" fmla="*/ 9 h 20"/>
                <a:gd name="T10" fmla="*/ 4 w 14"/>
                <a:gd name="T11" fmla="*/ 9 h 20"/>
                <a:gd name="T12" fmla="*/ 5 w 14"/>
                <a:gd name="T13" fmla="*/ 8 h 20"/>
                <a:gd name="T14" fmla="*/ 5 w 14"/>
                <a:gd name="T15" fmla="*/ 8 h 20"/>
                <a:gd name="T16" fmla="*/ 6 w 14"/>
                <a:gd name="T17" fmla="*/ 8 h 20"/>
                <a:gd name="T18" fmla="*/ 7 w 14"/>
                <a:gd name="T19" fmla="*/ 7 h 20"/>
                <a:gd name="T20" fmla="*/ 7 w 14"/>
                <a:gd name="T21" fmla="*/ 7 h 20"/>
                <a:gd name="T22" fmla="*/ 7 w 14"/>
                <a:gd name="T23" fmla="*/ 7 h 20"/>
                <a:gd name="T24" fmla="*/ 1 w 14"/>
                <a:gd name="T25" fmla="*/ 0 h 20"/>
                <a:gd name="T26" fmla="*/ 1 w 14"/>
                <a:gd name="T27" fmla="*/ 0 h 20"/>
                <a:gd name="T28" fmla="*/ 0 w 14"/>
                <a:gd name="T29" fmla="*/ 0 h 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3" y="20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1" y="15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09" name="Freeform 23"/>
            <p:cNvSpPr>
              <a:spLocks/>
            </p:cNvSpPr>
            <p:nvPr/>
          </p:nvSpPr>
          <p:spPr bwMode="auto">
            <a:xfrm>
              <a:off x="2196" y="1231"/>
              <a:ext cx="2" cy="3"/>
            </a:xfrm>
            <a:custGeom>
              <a:avLst/>
              <a:gdLst>
                <a:gd name="T0" fmla="*/ 0 w 3"/>
                <a:gd name="T1" fmla="*/ 3 h 7"/>
                <a:gd name="T2" fmla="*/ 2 w 3"/>
                <a:gd name="T3" fmla="*/ 2 h 7"/>
                <a:gd name="T4" fmla="*/ 2 w 3"/>
                <a:gd name="T5" fmla="*/ 2 h 7"/>
                <a:gd name="T6" fmla="*/ 2 w 3"/>
                <a:gd name="T7" fmla="*/ 1 h 7"/>
                <a:gd name="T8" fmla="*/ 1 w 3"/>
                <a:gd name="T9" fmla="*/ 1 h 7"/>
                <a:gd name="T10" fmla="*/ 1 w 3"/>
                <a:gd name="T11" fmla="*/ 1 h 7"/>
                <a:gd name="T12" fmla="*/ 1 w 3"/>
                <a:gd name="T13" fmla="*/ 0 h 7"/>
                <a:gd name="T14" fmla="*/ 1 w 3"/>
                <a:gd name="T15" fmla="*/ 0 h 7"/>
                <a:gd name="T16" fmla="*/ 1 w 3"/>
                <a:gd name="T17" fmla="*/ 0 h 7"/>
                <a:gd name="T18" fmla="*/ 0 w 3"/>
                <a:gd name="T19" fmla="*/ 0 h 7"/>
                <a:gd name="T20" fmla="*/ 0 w 3"/>
                <a:gd name="T21" fmla="*/ 0 h 7"/>
                <a:gd name="T22" fmla="*/ 0 w 3"/>
                <a:gd name="T23" fmla="*/ 0 h 7"/>
                <a:gd name="T24" fmla="*/ 0 w 3"/>
                <a:gd name="T25" fmla="*/ 0 h 7"/>
                <a:gd name="T26" fmla="*/ 0 w 3"/>
                <a:gd name="T27" fmla="*/ 0 h 7"/>
                <a:gd name="T28" fmla="*/ 0 w 3"/>
                <a:gd name="T29" fmla="*/ 1 h 7"/>
                <a:gd name="T30" fmla="*/ 0 w 3"/>
                <a:gd name="T31" fmla="*/ 2 h 7"/>
                <a:gd name="T32" fmla="*/ 0 w 3"/>
                <a:gd name="T33" fmla="*/ 2 h 7"/>
                <a:gd name="T34" fmla="*/ 0 w 3"/>
                <a:gd name="T35" fmla="*/ 2 h 7"/>
                <a:gd name="T36" fmla="*/ 0 w 3"/>
                <a:gd name="T37" fmla="*/ 2 h 7"/>
                <a:gd name="T38" fmla="*/ 0 w 3"/>
                <a:gd name="T39" fmla="*/ 2 h 7"/>
                <a:gd name="T40" fmla="*/ 0 w 3"/>
                <a:gd name="T41" fmla="*/ 3 h 7"/>
                <a:gd name="T42" fmla="*/ 0 w 3"/>
                <a:gd name="T43" fmla="*/ 3 h 7"/>
                <a:gd name="T44" fmla="*/ 0 w 3"/>
                <a:gd name="T45" fmla="*/ 3 h 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10" name="Freeform 24"/>
            <p:cNvSpPr>
              <a:spLocks noEditPoints="1"/>
            </p:cNvSpPr>
            <p:nvPr/>
          </p:nvSpPr>
          <p:spPr bwMode="auto">
            <a:xfrm>
              <a:off x="2178" y="1176"/>
              <a:ext cx="63" cy="100"/>
            </a:xfrm>
            <a:custGeom>
              <a:avLst/>
              <a:gdLst>
                <a:gd name="T0" fmla="*/ 3 w 125"/>
                <a:gd name="T1" fmla="*/ 47 h 199"/>
                <a:gd name="T2" fmla="*/ 2 w 125"/>
                <a:gd name="T3" fmla="*/ 66 h 199"/>
                <a:gd name="T4" fmla="*/ 11 w 125"/>
                <a:gd name="T5" fmla="*/ 80 h 199"/>
                <a:gd name="T6" fmla="*/ 12 w 125"/>
                <a:gd name="T7" fmla="*/ 78 h 199"/>
                <a:gd name="T8" fmla="*/ 17 w 125"/>
                <a:gd name="T9" fmla="*/ 78 h 199"/>
                <a:gd name="T10" fmla="*/ 20 w 125"/>
                <a:gd name="T11" fmla="*/ 65 h 199"/>
                <a:gd name="T12" fmla="*/ 23 w 125"/>
                <a:gd name="T13" fmla="*/ 70 h 199"/>
                <a:gd name="T14" fmla="*/ 25 w 125"/>
                <a:gd name="T15" fmla="*/ 75 h 199"/>
                <a:gd name="T16" fmla="*/ 22 w 125"/>
                <a:gd name="T17" fmla="*/ 81 h 199"/>
                <a:gd name="T18" fmla="*/ 15 w 125"/>
                <a:gd name="T19" fmla="*/ 85 h 199"/>
                <a:gd name="T20" fmla="*/ 6 w 125"/>
                <a:gd name="T21" fmla="*/ 89 h 199"/>
                <a:gd name="T22" fmla="*/ 12 w 125"/>
                <a:gd name="T23" fmla="*/ 91 h 199"/>
                <a:gd name="T24" fmla="*/ 10 w 125"/>
                <a:gd name="T25" fmla="*/ 93 h 199"/>
                <a:gd name="T26" fmla="*/ 25 w 125"/>
                <a:gd name="T27" fmla="*/ 100 h 199"/>
                <a:gd name="T28" fmla="*/ 31 w 125"/>
                <a:gd name="T29" fmla="*/ 98 h 199"/>
                <a:gd name="T30" fmla="*/ 35 w 125"/>
                <a:gd name="T31" fmla="*/ 92 h 199"/>
                <a:gd name="T32" fmla="*/ 34 w 125"/>
                <a:gd name="T33" fmla="*/ 82 h 199"/>
                <a:gd name="T34" fmla="*/ 29 w 125"/>
                <a:gd name="T35" fmla="*/ 72 h 199"/>
                <a:gd name="T36" fmla="*/ 22 w 125"/>
                <a:gd name="T37" fmla="*/ 62 h 199"/>
                <a:gd name="T38" fmla="*/ 20 w 125"/>
                <a:gd name="T39" fmla="*/ 64 h 199"/>
                <a:gd name="T40" fmla="*/ 16 w 125"/>
                <a:gd name="T41" fmla="*/ 65 h 199"/>
                <a:gd name="T42" fmla="*/ 15 w 125"/>
                <a:gd name="T43" fmla="*/ 61 h 199"/>
                <a:gd name="T44" fmla="*/ 15 w 125"/>
                <a:gd name="T45" fmla="*/ 57 h 199"/>
                <a:gd name="T46" fmla="*/ 17 w 125"/>
                <a:gd name="T47" fmla="*/ 55 h 199"/>
                <a:gd name="T48" fmla="*/ 17 w 125"/>
                <a:gd name="T49" fmla="*/ 55 h 199"/>
                <a:gd name="T50" fmla="*/ 17 w 125"/>
                <a:gd name="T51" fmla="*/ 55 h 199"/>
                <a:gd name="T52" fmla="*/ 18 w 125"/>
                <a:gd name="T53" fmla="*/ 52 h 199"/>
                <a:gd name="T54" fmla="*/ 20 w 125"/>
                <a:gd name="T55" fmla="*/ 47 h 199"/>
                <a:gd name="T56" fmla="*/ 25 w 125"/>
                <a:gd name="T57" fmla="*/ 46 h 199"/>
                <a:gd name="T58" fmla="*/ 21 w 125"/>
                <a:gd name="T59" fmla="*/ 36 h 199"/>
                <a:gd name="T60" fmla="*/ 32 w 125"/>
                <a:gd name="T61" fmla="*/ 33 h 199"/>
                <a:gd name="T62" fmla="*/ 32 w 125"/>
                <a:gd name="T63" fmla="*/ 31 h 199"/>
                <a:gd name="T64" fmla="*/ 27 w 125"/>
                <a:gd name="T65" fmla="*/ 29 h 199"/>
                <a:gd name="T66" fmla="*/ 23 w 125"/>
                <a:gd name="T67" fmla="*/ 25 h 199"/>
                <a:gd name="T68" fmla="*/ 26 w 125"/>
                <a:gd name="T69" fmla="*/ 22 h 199"/>
                <a:gd name="T70" fmla="*/ 30 w 125"/>
                <a:gd name="T71" fmla="*/ 21 h 199"/>
                <a:gd name="T72" fmla="*/ 38 w 125"/>
                <a:gd name="T73" fmla="*/ 29 h 199"/>
                <a:gd name="T74" fmla="*/ 49 w 125"/>
                <a:gd name="T75" fmla="*/ 27 h 199"/>
                <a:gd name="T76" fmla="*/ 57 w 125"/>
                <a:gd name="T77" fmla="*/ 19 h 199"/>
                <a:gd name="T78" fmla="*/ 49 w 125"/>
                <a:gd name="T79" fmla="*/ 15 h 199"/>
                <a:gd name="T80" fmla="*/ 34 w 125"/>
                <a:gd name="T81" fmla="*/ 13 h 199"/>
                <a:gd name="T82" fmla="*/ 27 w 125"/>
                <a:gd name="T83" fmla="*/ 11 h 199"/>
                <a:gd name="T84" fmla="*/ 42 w 125"/>
                <a:gd name="T85" fmla="*/ 8 h 199"/>
                <a:gd name="T86" fmla="*/ 58 w 125"/>
                <a:gd name="T87" fmla="*/ 7 h 199"/>
                <a:gd name="T88" fmla="*/ 45 w 125"/>
                <a:gd name="T89" fmla="*/ 0 h 199"/>
                <a:gd name="T90" fmla="*/ 22 w 125"/>
                <a:gd name="T91" fmla="*/ 7 h 199"/>
                <a:gd name="T92" fmla="*/ 11 w 125"/>
                <a:gd name="T93" fmla="*/ 17 h 199"/>
                <a:gd name="T94" fmla="*/ 12 w 125"/>
                <a:gd name="T95" fmla="*/ 21 h 199"/>
                <a:gd name="T96" fmla="*/ 7 w 125"/>
                <a:gd name="T97" fmla="*/ 21 h 199"/>
                <a:gd name="T98" fmla="*/ 2 w 125"/>
                <a:gd name="T99" fmla="*/ 27 h 199"/>
                <a:gd name="T100" fmla="*/ 4 w 125"/>
                <a:gd name="T101" fmla="*/ 32 h 199"/>
                <a:gd name="T102" fmla="*/ 1 w 125"/>
                <a:gd name="T103" fmla="*/ 37 h 199"/>
                <a:gd name="T104" fmla="*/ 1 w 125"/>
                <a:gd name="T105" fmla="*/ 40 h 199"/>
                <a:gd name="T106" fmla="*/ 20 w 125"/>
                <a:gd name="T107" fmla="*/ 15 h 19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5" h="199">
                  <a:moveTo>
                    <a:pt x="1" y="79"/>
                  </a:moveTo>
                  <a:lnTo>
                    <a:pt x="4" y="79"/>
                  </a:lnTo>
                  <a:lnTo>
                    <a:pt x="6" y="86"/>
                  </a:lnTo>
                  <a:lnTo>
                    <a:pt x="6" y="94"/>
                  </a:lnTo>
                  <a:lnTo>
                    <a:pt x="4" y="103"/>
                  </a:lnTo>
                  <a:lnTo>
                    <a:pt x="4" y="113"/>
                  </a:lnTo>
                  <a:lnTo>
                    <a:pt x="3" y="123"/>
                  </a:lnTo>
                  <a:lnTo>
                    <a:pt x="3" y="132"/>
                  </a:lnTo>
                  <a:lnTo>
                    <a:pt x="4" y="140"/>
                  </a:lnTo>
                  <a:lnTo>
                    <a:pt x="9" y="149"/>
                  </a:lnTo>
                  <a:lnTo>
                    <a:pt x="13" y="154"/>
                  </a:lnTo>
                  <a:lnTo>
                    <a:pt x="21" y="160"/>
                  </a:lnTo>
                  <a:lnTo>
                    <a:pt x="20" y="159"/>
                  </a:lnTo>
                  <a:lnTo>
                    <a:pt x="21" y="157"/>
                  </a:lnTo>
                  <a:lnTo>
                    <a:pt x="21" y="156"/>
                  </a:lnTo>
                  <a:lnTo>
                    <a:pt x="23" y="156"/>
                  </a:lnTo>
                  <a:lnTo>
                    <a:pt x="26" y="156"/>
                  </a:lnTo>
                  <a:lnTo>
                    <a:pt x="29" y="156"/>
                  </a:lnTo>
                  <a:lnTo>
                    <a:pt x="31" y="156"/>
                  </a:lnTo>
                  <a:lnTo>
                    <a:pt x="33" y="156"/>
                  </a:lnTo>
                  <a:lnTo>
                    <a:pt x="36" y="156"/>
                  </a:lnTo>
                  <a:lnTo>
                    <a:pt x="39" y="157"/>
                  </a:lnTo>
                  <a:lnTo>
                    <a:pt x="29" y="150"/>
                  </a:lnTo>
                  <a:lnTo>
                    <a:pt x="39" y="130"/>
                  </a:lnTo>
                  <a:lnTo>
                    <a:pt x="40" y="133"/>
                  </a:lnTo>
                  <a:lnTo>
                    <a:pt x="41" y="134"/>
                  </a:lnTo>
                  <a:lnTo>
                    <a:pt x="43" y="137"/>
                  </a:lnTo>
                  <a:lnTo>
                    <a:pt x="46" y="140"/>
                  </a:lnTo>
                  <a:lnTo>
                    <a:pt x="47" y="142"/>
                  </a:lnTo>
                  <a:lnTo>
                    <a:pt x="49" y="144"/>
                  </a:lnTo>
                  <a:lnTo>
                    <a:pt x="50" y="147"/>
                  </a:lnTo>
                  <a:lnTo>
                    <a:pt x="50" y="150"/>
                  </a:lnTo>
                  <a:lnTo>
                    <a:pt x="51" y="153"/>
                  </a:lnTo>
                  <a:lnTo>
                    <a:pt x="53" y="157"/>
                  </a:lnTo>
                  <a:lnTo>
                    <a:pt x="47" y="159"/>
                  </a:lnTo>
                  <a:lnTo>
                    <a:pt x="43" y="162"/>
                  </a:lnTo>
                  <a:lnTo>
                    <a:pt x="40" y="163"/>
                  </a:lnTo>
                  <a:lnTo>
                    <a:pt x="36" y="166"/>
                  </a:lnTo>
                  <a:lnTo>
                    <a:pt x="31" y="167"/>
                  </a:lnTo>
                  <a:lnTo>
                    <a:pt x="29" y="169"/>
                  </a:lnTo>
                  <a:lnTo>
                    <a:pt x="24" y="172"/>
                  </a:lnTo>
                  <a:lnTo>
                    <a:pt x="20" y="173"/>
                  </a:lnTo>
                  <a:lnTo>
                    <a:pt x="16" y="175"/>
                  </a:lnTo>
                  <a:lnTo>
                    <a:pt x="11" y="177"/>
                  </a:lnTo>
                  <a:lnTo>
                    <a:pt x="29" y="177"/>
                  </a:lnTo>
                  <a:lnTo>
                    <a:pt x="27" y="179"/>
                  </a:lnTo>
                  <a:lnTo>
                    <a:pt x="26" y="180"/>
                  </a:lnTo>
                  <a:lnTo>
                    <a:pt x="24" y="182"/>
                  </a:lnTo>
                  <a:lnTo>
                    <a:pt x="23" y="182"/>
                  </a:lnTo>
                  <a:lnTo>
                    <a:pt x="21" y="183"/>
                  </a:lnTo>
                  <a:lnTo>
                    <a:pt x="20" y="183"/>
                  </a:lnTo>
                  <a:lnTo>
                    <a:pt x="19" y="185"/>
                  </a:lnTo>
                  <a:lnTo>
                    <a:pt x="17" y="185"/>
                  </a:lnTo>
                  <a:lnTo>
                    <a:pt x="17" y="186"/>
                  </a:lnTo>
                  <a:lnTo>
                    <a:pt x="16" y="187"/>
                  </a:lnTo>
                  <a:lnTo>
                    <a:pt x="50" y="199"/>
                  </a:lnTo>
                  <a:lnTo>
                    <a:pt x="53" y="199"/>
                  </a:lnTo>
                  <a:lnTo>
                    <a:pt x="57" y="199"/>
                  </a:lnTo>
                  <a:lnTo>
                    <a:pt x="59" y="197"/>
                  </a:lnTo>
                  <a:lnTo>
                    <a:pt x="61" y="195"/>
                  </a:lnTo>
                  <a:lnTo>
                    <a:pt x="63" y="192"/>
                  </a:lnTo>
                  <a:lnTo>
                    <a:pt x="66" y="189"/>
                  </a:lnTo>
                  <a:lnTo>
                    <a:pt x="67" y="186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3" y="177"/>
                  </a:lnTo>
                  <a:lnTo>
                    <a:pt x="70" y="170"/>
                  </a:lnTo>
                  <a:lnTo>
                    <a:pt x="67" y="164"/>
                  </a:lnTo>
                  <a:lnTo>
                    <a:pt x="64" y="159"/>
                  </a:lnTo>
                  <a:lnTo>
                    <a:pt x="61" y="154"/>
                  </a:lnTo>
                  <a:lnTo>
                    <a:pt x="60" y="150"/>
                  </a:lnTo>
                  <a:lnTo>
                    <a:pt x="57" y="144"/>
                  </a:lnTo>
                  <a:lnTo>
                    <a:pt x="54" y="140"/>
                  </a:lnTo>
                  <a:lnTo>
                    <a:pt x="51" y="134"/>
                  </a:lnTo>
                  <a:lnTo>
                    <a:pt x="47" y="129"/>
                  </a:lnTo>
                  <a:lnTo>
                    <a:pt x="43" y="123"/>
                  </a:lnTo>
                  <a:lnTo>
                    <a:pt x="41" y="123"/>
                  </a:lnTo>
                  <a:lnTo>
                    <a:pt x="40" y="124"/>
                  </a:lnTo>
                  <a:lnTo>
                    <a:pt x="40" y="126"/>
                  </a:lnTo>
                  <a:lnTo>
                    <a:pt x="39" y="127"/>
                  </a:lnTo>
                  <a:lnTo>
                    <a:pt x="37" y="129"/>
                  </a:lnTo>
                  <a:lnTo>
                    <a:pt x="36" y="129"/>
                  </a:lnTo>
                  <a:lnTo>
                    <a:pt x="33" y="130"/>
                  </a:lnTo>
                  <a:lnTo>
                    <a:pt x="31" y="129"/>
                  </a:lnTo>
                  <a:lnTo>
                    <a:pt x="30" y="129"/>
                  </a:lnTo>
                  <a:lnTo>
                    <a:pt x="29" y="126"/>
                  </a:lnTo>
                  <a:lnTo>
                    <a:pt x="29" y="124"/>
                  </a:lnTo>
                  <a:lnTo>
                    <a:pt x="29" y="122"/>
                  </a:lnTo>
                  <a:lnTo>
                    <a:pt x="29" y="120"/>
                  </a:lnTo>
                  <a:lnTo>
                    <a:pt x="29" y="119"/>
                  </a:lnTo>
                  <a:lnTo>
                    <a:pt x="29" y="117"/>
                  </a:lnTo>
                  <a:lnTo>
                    <a:pt x="29" y="114"/>
                  </a:lnTo>
                  <a:lnTo>
                    <a:pt x="29" y="113"/>
                  </a:lnTo>
                  <a:lnTo>
                    <a:pt x="30" y="111"/>
                  </a:lnTo>
                  <a:lnTo>
                    <a:pt x="31" y="110"/>
                  </a:lnTo>
                  <a:lnTo>
                    <a:pt x="33" y="109"/>
                  </a:lnTo>
                  <a:lnTo>
                    <a:pt x="34" y="109"/>
                  </a:lnTo>
                  <a:lnTo>
                    <a:pt x="36" y="109"/>
                  </a:lnTo>
                  <a:lnTo>
                    <a:pt x="36" y="106"/>
                  </a:lnTo>
                  <a:lnTo>
                    <a:pt x="36" y="103"/>
                  </a:lnTo>
                  <a:lnTo>
                    <a:pt x="36" y="101"/>
                  </a:lnTo>
                  <a:lnTo>
                    <a:pt x="37" y="99"/>
                  </a:lnTo>
                  <a:lnTo>
                    <a:pt x="39" y="96"/>
                  </a:lnTo>
                  <a:lnTo>
                    <a:pt x="40" y="94"/>
                  </a:lnTo>
                  <a:lnTo>
                    <a:pt x="41" y="93"/>
                  </a:lnTo>
                  <a:lnTo>
                    <a:pt x="44" y="91"/>
                  </a:lnTo>
                  <a:lnTo>
                    <a:pt x="47" y="91"/>
                  </a:lnTo>
                  <a:lnTo>
                    <a:pt x="50" y="91"/>
                  </a:lnTo>
                  <a:lnTo>
                    <a:pt x="41" y="84"/>
                  </a:lnTo>
                  <a:lnTo>
                    <a:pt x="37" y="79"/>
                  </a:lnTo>
                  <a:lnTo>
                    <a:pt x="39" y="74"/>
                  </a:lnTo>
                  <a:lnTo>
                    <a:pt x="41" y="71"/>
                  </a:lnTo>
                  <a:lnTo>
                    <a:pt x="47" y="70"/>
                  </a:lnTo>
                  <a:lnTo>
                    <a:pt x="53" y="68"/>
                  </a:lnTo>
                  <a:lnTo>
                    <a:pt x="59" y="67"/>
                  </a:lnTo>
                  <a:lnTo>
                    <a:pt x="64" y="66"/>
                  </a:lnTo>
                  <a:lnTo>
                    <a:pt x="69" y="64"/>
                  </a:lnTo>
                  <a:lnTo>
                    <a:pt x="70" y="61"/>
                  </a:lnTo>
                  <a:lnTo>
                    <a:pt x="67" y="61"/>
                  </a:lnTo>
                  <a:lnTo>
                    <a:pt x="64" y="61"/>
                  </a:lnTo>
                  <a:lnTo>
                    <a:pt x="61" y="61"/>
                  </a:lnTo>
                  <a:lnTo>
                    <a:pt x="57" y="60"/>
                  </a:lnTo>
                  <a:lnTo>
                    <a:pt x="56" y="60"/>
                  </a:lnTo>
                  <a:lnTo>
                    <a:pt x="53" y="58"/>
                  </a:lnTo>
                  <a:lnTo>
                    <a:pt x="50" y="56"/>
                  </a:lnTo>
                  <a:lnTo>
                    <a:pt x="49" y="54"/>
                  </a:lnTo>
                  <a:lnTo>
                    <a:pt x="47" y="53"/>
                  </a:lnTo>
                  <a:lnTo>
                    <a:pt x="46" y="50"/>
                  </a:lnTo>
                  <a:lnTo>
                    <a:pt x="47" y="48"/>
                  </a:lnTo>
                  <a:lnTo>
                    <a:pt x="49" y="47"/>
                  </a:lnTo>
                  <a:lnTo>
                    <a:pt x="50" y="46"/>
                  </a:lnTo>
                  <a:lnTo>
                    <a:pt x="51" y="44"/>
                  </a:lnTo>
                  <a:lnTo>
                    <a:pt x="54" y="44"/>
                  </a:lnTo>
                  <a:lnTo>
                    <a:pt x="56" y="43"/>
                  </a:lnTo>
                  <a:lnTo>
                    <a:pt x="57" y="43"/>
                  </a:lnTo>
                  <a:lnTo>
                    <a:pt x="59" y="41"/>
                  </a:lnTo>
                  <a:lnTo>
                    <a:pt x="61" y="41"/>
                  </a:lnTo>
                  <a:lnTo>
                    <a:pt x="63" y="40"/>
                  </a:lnTo>
                  <a:lnTo>
                    <a:pt x="70" y="54"/>
                  </a:lnTo>
                  <a:lnTo>
                    <a:pt x="76" y="57"/>
                  </a:lnTo>
                  <a:lnTo>
                    <a:pt x="82" y="58"/>
                  </a:lnTo>
                  <a:lnTo>
                    <a:pt x="87" y="57"/>
                  </a:lnTo>
                  <a:lnTo>
                    <a:pt x="92" y="56"/>
                  </a:lnTo>
                  <a:lnTo>
                    <a:pt x="97" y="53"/>
                  </a:lnTo>
                  <a:lnTo>
                    <a:pt x="102" y="50"/>
                  </a:lnTo>
                  <a:lnTo>
                    <a:pt x="106" y="46"/>
                  </a:lnTo>
                  <a:lnTo>
                    <a:pt x="110" y="43"/>
                  </a:lnTo>
                  <a:lnTo>
                    <a:pt x="114" y="38"/>
                  </a:lnTo>
                  <a:lnTo>
                    <a:pt x="119" y="37"/>
                  </a:lnTo>
                  <a:lnTo>
                    <a:pt x="112" y="34"/>
                  </a:lnTo>
                  <a:lnTo>
                    <a:pt x="104" y="33"/>
                  </a:lnTo>
                  <a:lnTo>
                    <a:pt x="97" y="30"/>
                  </a:lnTo>
                  <a:lnTo>
                    <a:pt x="90" y="28"/>
                  </a:lnTo>
                  <a:lnTo>
                    <a:pt x="82" y="27"/>
                  </a:lnTo>
                  <a:lnTo>
                    <a:pt x="74" y="27"/>
                  </a:lnTo>
                  <a:lnTo>
                    <a:pt x="67" y="26"/>
                  </a:lnTo>
                  <a:lnTo>
                    <a:pt x="60" y="26"/>
                  </a:lnTo>
                  <a:lnTo>
                    <a:pt x="53" y="26"/>
                  </a:lnTo>
                  <a:lnTo>
                    <a:pt x="46" y="27"/>
                  </a:lnTo>
                  <a:lnTo>
                    <a:pt x="53" y="21"/>
                  </a:lnTo>
                  <a:lnTo>
                    <a:pt x="60" y="18"/>
                  </a:lnTo>
                  <a:lnTo>
                    <a:pt x="69" y="17"/>
                  </a:lnTo>
                  <a:lnTo>
                    <a:pt x="76" y="15"/>
                  </a:lnTo>
                  <a:lnTo>
                    <a:pt x="84" y="15"/>
                  </a:lnTo>
                  <a:lnTo>
                    <a:pt x="93" y="15"/>
                  </a:lnTo>
                  <a:lnTo>
                    <a:pt x="100" y="15"/>
                  </a:lnTo>
                  <a:lnTo>
                    <a:pt x="109" y="15"/>
                  </a:lnTo>
                  <a:lnTo>
                    <a:pt x="116" y="13"/>
                  </a:lnTo>
                  <a:lnTo>
                    <a:pt x="125" y="10"/>
                  </a:lnTo>
                  <a:lnTo>
                    <a:pt x="113" y="4"/>
                  </a:lnTo>
                  <a:lnTo>
                    <a:pt x="102" y="1"/>
                  </a:lnTo>
                  <a:lnTo>
                    <a:pt x="90" y="0"/>
                  </a:lnTo>
                  <a:lnTo>
                    <a:pt x="79" y="1"/>
                  </a:lnTo>
                  <a:lnTo>
                    <a:pt x="66" y="4"/>
                  </a:lnTo>
                  <a:lnTo>
                    <a:pt x="54" y="8"/>
                  </a:lnTo>
                  <a:lnTo>
                    <a:pt x="44" y="13"/>
                  </a:lnTo>
                  <a:lnTo>
                    <a:pt x="33" y="20"/>
                  </a:lnTo>
                  <a:lnTo>
                    <a:pt x="24" y="26"/>
                  </a:lnTo>
                  <a:lnTo>
                    <a:pt x="16" y="33"/>
                  </a:lnTo>
                  <a:lnTo>
                    <a:pt x="21" y="33"/>
                  </a:lnTo>
                  <a:lnTo>
                    <a:pt x="24" y="37"/>
                  </a:lnTo>
                  <a:lnTo>
                    <a:pt x="24" y="40"/>
                  </a:lnTo>
                  <a:lnTo>
                    <a:pt x="24" y="41"/>
                  </a:lnTo>
                  <a:lnTo>
                    <a:pt x="23" y="41"/>
                  </a:lnTo>
                  <a:lnTo>
                    <a:pt x="21" y="41"/>
                  </a:lnTo>
                  <a:lnTo>
                    <a:pt x="20" y="41"/>
                  </a:lnTo>
                  <a:lnTo>
                    <a:pt x="17" y="40"/>
                  </a:lnTo>
                  <a:lnTo>
                    <a:pt x="14" y="41"/>
                  </a:lnTo>
                  <a:lnTo>
                    <a:pt x="13" y="41"/>
                  </a:lnTo>
                  <a:lnTo>
                    <a:pt x="11" y="44"/>
                  </a:lnTo>
                  <a:lnTo>
                    <a:pt x="16" y="47"/>
                  </a:lnTo>
                  <a:lnTo>
                    <a:pt x="4" y="54"/>
                  </a:lnTo>
                  <a:lnTo>
                    <a:pt x="7" y="57"/>
                  </a:lnTo>
                  <a:lnTo>
                    <a:pt x="7" y="58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6" y="66"/>
                  </a:lnTo>
                  <a:lnTo>
                    <a:pt x="4" y="68"/>
                  </a:lnTo>
                  <a:lnTo>
                    <a:pt x="3" y="70"/>
                  </a:lnTo>
                  <a:lnTo>
                    <a:pt x="1" y="73"/>
                  </a:lnTo>
                  <a:lnTo>
                    <a:pt x="0" y="76"/>
                  </a:lnTo>
                  <a:lnTo>
                    <a:pt x="1" y="79"/>
                  </a:lnTo>
                  <a:close/>
                  <a:moveTo>
                    <a:pt x="39" y="30"/>
                  </a:moveTo>
                  <a:lnTo>
                    <a:pt x="46" y="30"/>
                  </a:lnTo>
                  <a:lnTo>
                    <a:pt x="33" y="37"/>
                  </a:lnTo>
                  <a:lnTo>
                    <a:pt x="39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11" name="Freeform 25"/>
            <p:cNvSpPr>
              <a:spLocks noEditPoints="1"/>
            </p:cNvSpPr>
            <p:nvPr/>
          </p:nvSpPr>
          <p:spPr bwMode="auto">
            <a:xfrm>
              <a:off x="2107" y="1181"/>
              <a:ext cx="51" cy="36"/>
            </a:xfrm>
            <a:custGeom>
              <a:avLst/>
              <a:gdLst>
                <a:gd name="T0" fmla="*/ 47 w 103"/>
                <a:gd name="T1" fmla="*/ 27 h 71"/>
                <a:gd name="T2" fmla="*/ 45 w 103"/>
                <a:gd name="T3" fmla="*/ 27 h 71"/>
                <a:gd name="T4" fmla="*/ 43 w 103"/>
                <a:gd name="T5" fmla="*/ 27 h 71"/>
                <a:gd name="T6" fmla="*/ 46 w 103"/>
                <a:gd name="T7" fmla="*/ 22 h 71"/>
                <a:gd name="T8" fmla="*/ 43 w 103"/>
                <a:gd name="T9" fmla="*/ 19 h 71"/>
                <a:gd name="T10" fmla="*/ 40 w 103"/>
                <a:gd name="T11" fmla="*/ 16 h 71"/>
                <a:gd name="T12" fmla="*/ 35 w 103"/>
                <a:gd name="T13" fmla="*/ 14 h 71"/>
                <a:gd name="T14" fmla="*/ 38 w 103"/>
                <a:gd name="T15" fmla="*/ 12 h 71"/>
                <a:gd name="T16" fmla="*/ 43 w 103"/>
                <a:gd name="T17" fmla="*/ 12 h 71"/>
                <a:gd name="T18" fmla="*/ 48 w 103"/>
                <a:gd name="T19" fmla="*/ 14 h 71"/>
                <a:gd name="T20" fmla="*/ 51 w 103"/>
                <a:gd name="T21" fmla="*/ 19 h 71"/>
                <a:gd name="T22" fmla="*/ 43 w 103"/>
                <a:gd name="T23" fmla="*/ 9 h 71"/>
                <a:gd name="T24" fmla="*/ 27 w 103"/>
                <a:gd name="T25" fmla="*/ 4 h 71"/>
                <a:gd name="T26" fmla="*/ 9 w 103"/>
                <a:gd name="T27" fmla="*/ 1 h 71"/>
                <a:gd name="T28" fmla="*/ 2 w 103"/>
                <a:gd name="T29" fmla="*/ 7 h 71"/>
                <a:gd name="T30" fmla="*/ 11 w 103"/>
                <a:gd name="T31" fmla="*/ 7 h 71"/>
                <a:gd name="T32" fmla="*/ 20 w 103"/>
                <a:gd name="T33" fmla="*/ 9 h 71"/>
                <a:gd name="T34" fmla="*/ 28 w 103"/>
                <a:gd name="T35" fmla="*/ 12 h 71"/>
                <a:gd name="T36" fmla="*/ 25 w 103"/>
                <a:gd name="T37" fmla="*/ 14 h 71"/>
                <a:gd name="T38" fmla="*/ 23 w 103"/>
                <a:gd name="T39" fmla="*/ 14 h 71"/>
                <a:gd name="T40" fmla="*/ 21 w 103"/>
                <a:gd name="T41" fmla="*/ 14 h 71"/>
                <a:gd name="T42" fmla="*/ 17 w 103"/>
                <a:gd name="T43" fmla="*/ 14 h 71"/>
                <a:gd name="T44" fmla="*/ 12 w 103"/>
                <a:gd name="T45" fmla="*/ 17 h 71"/>
                <a:gd name="T46" fmla="*/ 10 w 103"/>
                <a:gd name="T47" fmla="*/ 19 h 71"/>
                <a:gd name="T48" fmla="*/ 12 w 103"/>
                <a:gd name="T49" fmla="*/ 24 h 71"/>
                <a:gd name="T50" fmla="*/ 19 w 103"/>
                <a:gd name="T51" fmla="*/ 28 h 71"/>
                <a:gd name="T52" fmla="*/ 26 w 103"/>
                <a:gd name="T53" fmla="*/ 29 h 71"/>
                <a:gd name="T54" fmla="*/ 34 w 103"/>
                <a:gd name="T55" fmla="*/ 31 h 71"/>
                <a:gd name="T56" fmla="*/ 36 w 103"/>
                <a:gd name="T57" fmla="*/ 35 h 71"/>
                <a:gd name="T58" fmla="*/ 41 w 103"/>
                <a:gd name="T59" fmla="*/ 34 h 71"/>
                <a:gd name="T60" fmla="*/ 46 w 103"/>
                <a:gd name="T61" fmla="*/ 31 h 71"/>
                <a:gd name="T62" fmla="*/ 48 w 103"/>
                <a:gd name="T63" fmla="*/ 27 h 71"/>
                <a:gd name="T64" fmla="*/ 42 w 103"/>
                <a:gd name="T65" fmla="*/ 22 h 71"/>
                <a:gd name="T66" fmla="*/ 36 w 103"/>
                <a:gd name="T67" fmla="*/ 21 h 71"/>
                <a:gd name="T68" fmla="*/ 13 w 103"/>
                <a:gd name="T69" fmla="*/ 22 h 71"/>
                <a:gd name="T70" fmla="*/ 15 w 103"/>
                <a:gd name="T71" fmla="*/ 22 h 71"/>
                <a:gd name="T72" fmla="*/ 18 w 103"/>
                <a:gd name="T73" fmla="*/ 21 h 71"/>
                <a:gd name="T74" fmla="*/ 20 w 103"/>
                <a:gd name="T75" fmla="*/ 20 h 71"/>
                <a:gd name="T76" fmla="*/ 20 w 103"/>
                <a:gd name="T77" fmla="*/ 22 h 71"/>
                <a:gd name="T78" fmla="*/ 22 w 103"/>
                <a:gd name="T79" fmla="*/ 24 h 71"/>
                <a:gd name="T80" fmla="*/ 24 w 103"/>
                <a:gd name="T81" fmla="*/ 26 h 71"/>
                <a:gd name="T82" fmla="*/ 13 w 103"/>
                <a:gd name="T83" fmla="*/ 22 h 7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03" h="71">
                  <a:moveTo>
                    <a:pt x="96" y="54"/>
                  </a:moveTo>
                  <a:lnTo>
                    <a:pt x="94" y="54"/>
                  </a:lnTo>
                  <a:lnTo>
                    <a:pt x="93" y="54"/>
                  </a:lnTo>
                  <a:lnTo>
                    <a:pt x="91" y="54"/>
                  </a:lnTo>
                  <a:lnTo>
                    <a:pt x="90" y="54"/>
                  </a:lnTo>
                  <a:lnTo>
                    <a:pt x="88" y="54"/>
                  </a:lnTo>
                  <a:lnTo>
                    <a:pt x="87" y="53"/>
                  </a:lnTo>
                  <a:lnTo>
                    <a:pt x="86" y="51"/>
                  </a:lnTo>
                  <a:lnTo>
                    <a:pt x="93" y="44"/>
                  </a:lnTo>
                  <a:lnTo>
                    <a:pt x="90" y="41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4" y="34"/>
                  </a:lnTo>
                  <a:lnTo>
                    <a:pt x="83" y="33"/>
                  </a:lnTo>
                  <a:lnTo>
                    <a:pt x="80" y="31"/>
                  </a:lnTo>
                  <a:lnTo>
                    <a:pt x="77" y="30"/>
                  </a:lnTo>
                  <a:lnTo>
                    <a:pt x="74" y="28"/>
                  </a:lnTo>
                  <a:lnTo>
                    <a:pt x="71" y="28"/>
                  </a:lnTo>
                  <a:lnTo>
                    <a:pt x="68" y="27"/>
                  </a:lnTo>
                  <a:lnTo>
                    <a:pt x="73" y="23"/>
                  </a:lnTo>
                  <a:lnTo>
                    <a:pt x="76" y="23"/>
                  </a:lnTo>
                  <a:lnTo>
                    <a:pt x="80" y="23"/>
                  </a:lnTo>
                  <a:lnTo>
                    <a:pt x="84" y="23"/>
                  </a:lnTo>
                  <a:lnTo>
                    <a:pt x="87" y="24"/>
                  </a:lnTo>
                  <a:lnTo>
                    <a:pt x="91" y="24"/>
                  </a:lnTo>
                  <a:lnTo>
                    <a:pt x="94" y="26"/>
                  </a:lnTo>
                  <a:lnTo>
                    <a:pt x="97" y="27"/>
                  </a:lnTo>
                  <a:lnTo>
                    <a:pt x="100" y="30"/>
                  </a:lnTo>
                  <a:lnTo>
                    <a:pt x="101" y="33"/>
                  </a:lnTo>
                  <a:lnTo>
                    <a:pt x="103" y="37"/>
                  </a:lnTo>
                  <a:lnTo>
                    <a:pt x="100" y="28"/>
                  </a:lnTo>
                  <a:lnTo>
                    <a:pt x="94" y="23"/>
                  </a:lnTo>
                  <a:lnTo>
                    <a:pt x="87" y="17"/>
                  </a:lnTo>
                  <a:lnTo>
                    <a:pt x="77" y="14"/>
                  </a:lnTo>
                  <a:lnTo>
                    <a:pt x="66" y="10"/>
                  </a:lnTo>
                  <a:lnTo>
                    <a:pt x="54" y="7"/>
                  </a:lnTo>
                  <a:lnTo>
                    <a:pt x="41" y="5"/>
                  </a:lnTo>
                  <a:lnTo>
                    <a:pt x="30" y="4"/>
                  </a:lnTo>
                  <a:lnTo>
                    <a:pt x="18" y="1"/>
                  </a:lnTo>
                  <a:lnTo>
                    <a:pt x="7" y="0"/>
                  </a:lnTo>
                  <a:lnTo>
                    <a:pt x="0" y="17"/>
                  </a:lnTo>
                  <a:lnTo>
                    <a:pt x="5" y="14"/>
                  </a:lnTo>
                  <a:lnTo>
                    <a:pt x="11" y="14"/>
                  </a:lnTo>
                  <a:lnTo>
                    <a:pt x="17" y="13"/>
                  </a:lnTo>
                  <a:lnTo>
                    <a:pt x="23" y="13"/>
                  </a:lnTo>
                  <a:lnTo>
                    <a:pt x="28" y="14"/>
                  </a:lnTo>
                  <a:lnTo>
                    <a:pt x="34" y="16"/>
                  </a:lnTo>
                  <a:lnTo>
                    <a:pt x="40" y="17"/>
                  </a:lnTo>
                  <a:lnTo>
                    <a:pt x="44" y="18"/>
                  </a:lnTo>
                  <a:lnTo>
                    <a:pt x="50" y="20"/>
                  </a:lnTo>
                  <a:lnTo>
                    <a:pt x="56" y="23"/>
                  </a:lnTo>
                  <a:lnTo>
                    <a:pt x="54" y="24"/>
                  </a:lnTo>
                  <a:lnTo>
                    <a:pt x="53" y="26"/>
                  </a:lnTo>
                  <a:lnTo>
                    <a:pt x="51" y="27"/>
                  </a:lnTo>
                  <a:lnTo>
                    <a:pt x="50" y="27"/>
                  </a:lnTo>
                  <a:lnTo>
                    <a:pt x="48" y="27"/>
                  </a:lnTo>
                  <a:lnTo>
                    <a:pt x="47" y="27"/>
                  </a:lnTo>
                  <a:lnTo>
                    <a:pt x="46" y="27"/>
                  </a:lnTo>
                  <a:lnTo>
                    <a:pt x="44" y="27"/>
                  </a:lnTo>
                  <a:lnTo>
                    <a:pt x="43" y="27"/>
                  </a:lnTo>
                  <a:lnTo>
                    <a:pt x="41" y="27"/>
                  </a:lnTo>
                  <a:lnTo>
                    <a:pt x="37" y="27"/>
                  </a:lnTo>
                  <a:lnTo>
                    <a:pt x="34" y="28"/>
                  </a:lnTo>
                  <a:lnTo>
                    <a:pt x="31" y="30"/>
                  </a:lnTo>
                  <a:lnTo>
                    <a:pt x="27" y="31"/>
                  </a:lnTo>
                  <a:lnTo>
                    <a:pt x="24" y="33"/>
                  </a:lnTo>
                  <a:lnTo>
                    <a:pt x="23" y="34"/>
                  </a:lnTo>
                  <a:lnTo>
                    <a:pt x="21" y="37"/>
                  </a:lnTo>
                  <a:lnTo>
                    <a:pt x="20" y="38"/>
                  </a:lnTo>
                  <a:lnTo>
                    <a:pt x="20" y="41"/>
                  </a:lnTo>
                  <a:lnTo>
                    <a:pt x="21" y="44"/>
                  </a:lnTo>
                  <a:lnTo>
                    <a:pt x="24" y="48"/>
                  </a:lnTo>
                  <a:lnTo>
                    <a:pt x="28" y="51"/>
                  </a:lnTo>
                  <a:lnTo>
                    <a:pt x="33" y="54"/>
                  </a:lnTo>
                  <a:lnTo>
                    <a:pt x="38" y="56"/>
                  </a:lnTo>
                  <a:lnTo>
                    <a:pt x="43" y="57"/>
                  </a:lnTo>
                  <a:lnTo>
                    <a:pt x="48" y="57"/>
                  </a:lnTo>
                  <a:lnTo>
                    <a:pt x="53" y="58"/>
                  </a:lnTo>
                  <a:lnTo>
                    <a:pt x="58" y="58"/>
                  </a:lnTo>
                  <a:lnTo>
                    <a:pt x="64" y="60"/>
                  </a:lnTo>
                  <a:lnTo>
                    <a:pt x="68" y="61"/>
                  </a:lnTo>
                  <a:lnTo>
                    <a:pt x="66" y="71"/>
                  </a:lnTo>
                  <a:lnTo>
                    <a:pt x="68" y="70"/>
                  </a:lnTo>
                  <a:lnTo>
                    <a:pt x="73" y="69"/>
                  </a:lnTo>
                  <a:lnTo>
                    <a:pt x="76" y="69"/>
                  </a:lnTo>
                  <a:lnTo>
                    <a:pt x="80" y="67"/>
                  </a:lnTo>
                  <a:lnTo>
                    <a:pt x="83" y="67"/>
                  </a:lnTo>
                  <a:lnTo>
                    <a:pt x="87" y="66"/>
                  </a:lnTo>
                  <a:lnTo>
                    <a:pt x="90" y="64"/>
                  </a:lnTo>
                  <a:lnTo>
                    <a:pt x="93" y="61"/>
                  </a:lnTo>
                  <a:lnTo>
                    <a:pt x="94" y="58"/>
                  </a:lnTo>
                  <a:lnTo>
                    <a:pt x="96" y="54"/>
                  </a:lnTo>
                  <a:close/>
                  <a:moveTo>
                    <a:pt x="73" y="41"/>
                  </a:moveTo>
                  <a:lnTo>
                    <a:pt x="84" y="44"/>
                  </a:lnTo>
                  <a:lnTo>
                    <a:pt x="83" y="47"/>
                  </a:lnTo>
                  <a:lnTo>
                    <a:pt x="73" y="44"/>
                  </a:lnTo>
                  <a:lnTo>
                    <a:pt x="73" y="41"/>
                  </a:lnTo>
                  <a:close/>
                  <a:moveTo>
                    <a:pt x="27" y="44"/>
                  </a:moveTo>
                  <a:lnTo>
                    <a:pt x="28" y="44"/>
                  </a:lnTo>
                  <a:lnTo>
                    <a:pt x="30" y="43"/>
                  </a:lnTo>
                  <a:lnTo>
                    <a:pt x="31" y="43"/>
                  </a:lnTo>
                  <a:lnTo>
                    <a:pt x="33" y="43"/>
                  </a:lnTo>
                  <a:lnTo>
                    <a:pt x="34" y="41"/>
                  </a:lnTo>
                  <a:lnTo>
                    <a:pt x="36" y="41"/>
                  </a:lnTo>
                  <a:lnTo>
                    <a:pt x="37" y="40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1" y="40"/>
                  </a:lnTo>
                  <a:lnTo>
                    <a:pt x="40" y="43"/>
                  </a:lnTo>
                  <a:lnTo>
                    <a:pt x="40" y="44"/>
                  </a:lnTo>
                  <a:lnTo>
                    <a:pt x="41" y="47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6" y="50"/>
                  </a:lnTo>
                  <a:lnTo>
                    <a:pt x="47" y="51"/>
                  </a:lnTo>
                  <a:lnTo>
                    <a:pt x="48" y="51"/>
                  </a:lnTo>
                  <a:lnTo>
                    <a:pt x="50" y="53"/>
                  </a:lnTo>
                  <a:lnTo>
                    <a:pt x="51" y="54"/>
                  </a:lnTo>
                  <a:lnTo>
                    <a:pt x="27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12" name="Freeform 26"/>
            <p:cNvSpPr>
              <a:spLocks/>
            </p:cNvSpPr>
            <p:nvPr/>
          </p:nvSpPr>
          <p:spPr bwMode="auto">
            <a:xfrm>
              <a:off x="2090" y="1190"/>
              <a:ext cx="3" cy="10"/>
            </a:xfrm>
            <a:custGeom>
              <a:avLst/>
              <a:gdLst>
                <a:gd name="T0" fmla="*/ 3 w 7"/>
                <a:gd name="T1" fmla="*/ 2 h 20"/>
                <a:gd name="T2" fmla="*/ 3 w 7"/>
                <a:gd name="T3" fmla="*/ 2 h 20"/>
                <a:gd name="T4" fmla="*/ 3 w 7"/>
                <a:gd name="T5" fmla="*/ 2 h 20"/>
                <a:gd name="T6" fmla="*/ 3 w 7"/>
                <a:gd name="T7" fmla="*/ 2 h 20"/>
                <a:gd name="T8" fmla="*/ 3 w 7"/>
                <a:gd name="T9" fmla="*/ 1 h 20"/>
                <a:gd name="T10" fmla="*/ 3 w 7"/>
                <a:gd name="T11" fmla="*/ 1 h 20"/>
                <a:gd name="T12" fmla="*/ 2 w 7"/>
                <a:gd name="T13" fmla="*/ 0 h 20"/>
                <a:gd name="T14" fmla="*/ 1 w 7"/>
                <a:gd name="T15" fmla="*/ 0 h 20"/>
                <a:gd name="T16" fmla="*/ 1 w 7"/>
                <a:gd name="T17" fmla="*/ 0 h 20"/>
                <a:gd name="T18" fmla="*/ 1 w 7"/>
                <a:gd name="T19" fmla="*/ 0 h 20"/>
                <a:gd name="T20" fmla="*/ 0 w 7"/>
                <a:gd name="T21" fmla="*/ 0 h 20"/>
                <a:gd name="T22" fmla="*/ 3 w 7"/>
                <a:gd name="T23" fmla="*/ 10 h 20"/>
                <a:gd name="T24" fmla="*/ 3 w 7"/>
                <a:gd name="T25" fmla="*/ 3 h 20"/>
                <a:gd name="T26" fmla="*/ 3 w 7"/>
                <a:gd name="T27" fmla="*/ 3 h 20"/>
                <a:gd name="T28" fmla="*/ 3 w 7"/>
                <a:gd name="T29" fmla="*/ 2 h 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" h="20">
                  <a:moveTo>
                    <a:pt x="7" y="4"/>
                  </a:moveTo>
                  <a:lnTo>
                    <a:pt x="7" y="4"/>
                  </a:lnTo>
                  <a:lnTo>
                    <a:pt x="7" y="3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20"/>
                  </a:lnTo>
                  <a:lnTo>
                    <a:pt x="7" y="6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13" name="Freeform 27"/>
            <p:cNvSpPr>
              <a:spLocks/>
            </p:cNvSpPr>
            <p:nvPr/>
          </p:nvSpPr>
          <p:spPr bwMode="auto">
            <a:xfrm>
              <a:off x="2120" y="1201"/>
              <a:ext cx="13" cy="8"/>
            </a:xfrm>
            <a:custGeom>
              <a:avLst/>
              <a:gdLst>
                <a:gd name="T0" fmla="*/ 8 w 24"/>
                <a:gd name="T1" fmla="*/ 0 h 14"/>
                <a:gd name="T2" fmla="*/ 7 w 24"/>
                <a:gd name="T3" fmla="*/ 0 h 14"/>
                <a:gd name="T4" fmla="*/ 6 w 24"/>
                <a:gd name="T5" fmla="*/ 0 h 14"/>
                <a:gd name="T6" fmla="*/ 5 w 24"/>
                <a:gd name="T7" fmla="*/ 0 h 14"/>
                <a:gd name="T8" fmla="*/ 5 w 24"/>
                <a:gd name="T9" fmla="*/ 1 h 14"/>
                <a:gd name="T10" fmla="*/ 4 w 24"/>
                <a:gd name="T11" fmla="*/ 1 h 14"/>
                <a:gd name="T12" fmla="*/ 3 w 24"/>
                <a:gd name="T13" fmla="*/ 2 h 14"/>
                <a:gd name="T14" fmla="*/ 2 w 24"/>
                <a:gd name="T15" fmla="*/ 2 h 14"/>
                <a:gd name="T16" fmla="*/ 2 w 24"/>
                <a:gd name="T17" fmla="*/ 2 h 14"/>
                <a:gd name="T18" fmla="*/ 1 w 24"/>
                <a:gd name="T19" fmla="*/ 2 h 14"/>
                <a:gd name="T20" fmla="*/ 0 w 24"/>
                <a:gd name="T21" fmla="*/ 2 h 14"/>
                <a:gd name="T22" fmla="*/ 13 w 24"/>
                <a:gd name="T23" fmla="*/ 8 h 14"/>
                <a:gd name="T24" fmla="*/ 12 w 24"/>
                <a:gd name="T25" fmla="*/ 7 h 14"/>
                <a:gd name="T26" fmla="*/ 11 w 24"/>
                <a:gd name="T27" fmla="*/ 6 h 14"/>
                <a:gd name="T28" fmla="*/ 11 w 24"/>
                <a:gd name="T29" fmla="*/ 6 h 14"/>
                <a:gd name="T30" fmla="*/ 10 w 24"/>
                <a:gd name="T31" fmla="*/ 6 h 14"/>
                <a:gd name="T32" fmla="*/ 9 w 24"/>
                <a:gd name="T33" fmla="*/ 5 h 14"/>
                <a:gd name="T34" fmla="*/ 8 w 24"/>
                <a:gd name="T35" fmla="*/ 5 h 14"/>
                <a:gd name="T36" fmla="*/ 8 w 24"/>
                <a:gd name="T37" fmla="*/ 4 h 14"/>
                <a:gd name="T38" fmla="*/ 7 w 24"/>
                <a:gd name="T39" fmla="*/ 2 h 14"/>
                <a:gd name="T40" fmla="*/ 7 w 24"/>
                <a:gd name="T41" fmla="*/ 2 h 14"/>
                <a:gd name="T42" fmla="*/ 8 w 24"/>
                <a:gd name="T43" fmla="*/ 0 h 14"/>
                <a:gd name="T44" fmla="*/ 8 w 24"/>
                <a:gd name="T45" fmla="*/ 0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4" h="14">
                  <a:moveTo>
                    <a:pt x="14" y="0"/>
                  </a:move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24" y="14"/>
                  </a:lnTo>
                  <a:lnTo>
                    <a:pt x="23" y="13"/>
                  </a:lnTo>
                  <a:lnTo>
                    <a:pt x="21" y="11"/>
                  </a:lnTo>
                  <a:lnTo>
                    <a:pt x="20" y="11"/>
                  </a:lnTo>
                  <a:lnTo>
                    <a:pt x="19" y="10"/>
                  </a:lnTo>
                  <a:lnTo>
                    <a:pt x="17" y="8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14" name="Freeform 28"/>
            <p:cNvSpPr>
              <a:spLocks/>
            </p:cNvSpPr>
            <p:nvPr/>
          </p:nvSpPr>
          <p:spPr bwMode="auto">
            <a:xfrm>
              <a:off x="2143" y="1202"/>
              <a:ext cx="6" cy="3"/>
            </a:xfrm>
            <a:custGeom>
              <a:avLst/>
              <a:gdLst>
                <a:gd name="T0" fmla="*/ 6 w 11"/>
                <a:gd name="T1" fmla="*/ 1 h 6"/>
                <a:gd name="T2" fmla="*/ 0 w 11"/>
                <a:gd name="T3" fmla="*/ 0 h 6"/>
                <a:gd name="T4" fmla="*/ 0 w 11"/>
                <a:gd name="T5" fmla="*/ 2 h 6"/>
                <a:gd name="T6" fmla="*/ 5 w 11"/>
                <a:gd name="T7" fmla="*/ 3 h 6"/>
                <a:gd name="T8" fmla="*/ 6 w 11"/>
                <a:gd name="T9" fmla="*/ 2 h 6"/>
                <a:gd name="T10" fmla="*/ 6 w 11"/>
                <a:gd name="T11" fmla="*/ 2 h 6"/>
                <a:gd name="T12" fmla="*/ 6 w 11"/>
                <a:gd name="T13" fmla="*/ 1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10" y="6"/>
                  </a:lnTo>
                  <a:lnTo>
                    <a:pt x="11" y="3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15" name="Freeform 29"/>
            <p:cNvSpPr>
              <a:spLocks/>
            </p:cNvSpPr>
            <p:nvPr/>
          </p:nvSpPr>
          <p:spPr bwMode="auto">
            <a:xfrm>
              <a:off x="2103" y="1226"/>
              <a:ext cx="4" cy="7"/>
            </a:xfrm>
            <a:custGeom>
              <a:avLst/>
              <a:gdLst>
                <a:gd name="T0" fmla="*/ 0 w 7"/>
                <a:gd name="T1" fmla="*/ 0 h 14"/>
                <a:gd name="T2" fmla="*/ 2 w 7"/>
                <a:gd name="T3" fmla="*/ 7 h 14"/>
                <a:gd name="T4" fmla="*/ 4 w 7"/>
                <a:gd name="T5" fmla="*/ 5 h 14"/>
                <a:gd name="T6" fmla="*/ 4 w 7"/>
                <a:gd name="T7" fmla="*/ 4 h 14"/>
                <a:gd name="T8" fmla="*/ 4 w 7"/>
                <a:gd name="T9" fmla="*/ 4 h 14"/>
                <a:gd name="T10" fmla="*/ 4 w 7"/>
                <a:gd name="T11" fmla="*/ 3 h 14"/>
                <a:gd name="T12" fmla="*/ 3 w 7"/>
                <a:gd name="T13" fmla="*/ 3 h 14"/>
                <a:gd name="T14" fmla="*/ 3 w 7"/>
                <a:gd name="T15" fmla="*/ 2 h 14"/>
                <a:gd name="T16" fmla="*/ 2 w 7"/>
                <a:gd name="T17" fmla="*/ 1 h 14"/>
                <a:gd name="T18" fmla="*/ 1 w 7"/>
                <a:gd name="T19" fmla="*/ 1 h 14"/>
                <a:gd name="T20" fmla="*/ 1 w 7"/>
                <a:gd name="T21" fmla="*/ 1 h 14"/>
                <a:gd name="T22" fmla="*/ 1 w 7"/>
                <a:gd name="T23" fmla="*/ 1 h 14"/>
                <a:gd name="T24" fmla="*/ 0 w 7"/>
                <a:gd name="T25" fmla="*/ 0 h 14"/>
                <a:gd name="T26" fmla="*/ 0 w 7"/>
                <a:gd name="T27" fmla="*/ 0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lnTo>
                    <a:pt x="4" y="14"/>
                  </a:lnTo>
                  <a:lnTo>
                    <a:pt x="7" y="10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16" name="Freeform 30"/>
            <p:cNvSpPr>
              <a:spLocks/>
            </p:cNvSpPr>
            <p:nvPr/>
          </p:nvSpPr>
          <p:spPr bwMode="auto">
            <a:xfrm>
              <a:off x="2249" y="1248"/>
              <a:ext cx="10" cy="34"/>
            </a:xfrm>
            <a:custGeom>
              <a:avLst/>
              <a:gdLst>
                <a:gd name="T0" fmla="*/ 9 w 18"/>
                <a:gd name="T1" fmla="*/ 0 h 69"/>
                <a:gd name="T2" fmla="*/ 8 w 18"/>
                <a:gd name="T3" fmla="*/ 3 h 69"/>
                <a:gd name="T4" fmla="*/ 6 w 18"/>
                <a:gd name="T5" fmla="*/ 5 h 69"/>
                <a:gd name="T6" fmla="*/ 4 w 18"/>
                <a:gd name="T7" fmla="*/ 8 h 69"/>
                <a:gd name="T8" fmla="*/ 4 w 18"/>
                <a:gd name="T9" fmla="*/ 11 h 69"/>
                <a:gd name="T10" fmla="*/ 2 w 18"/>
                <a:gd name="T11" fmla="*/ 15 h 69"/>
                <a:gd name="T12" fmla="*/ 2 w 18"/>
                <a:gd name="T13" fmla="*/ 18 h 69"/>
                <a:gd name="T14" fmla="*/ 0 w 18"/>
                <a:gd name="T15" fmla="*/ 21 h 69"/>
                <a:gd name="T16" fmla="*/ 0 w 18"/>
                <a:gd name="T17" fmla="*/ 25 h 69"/>
                <a:gd name="T18" fmla="*/ 0 w 18"/>
                <a:gd name="T19" fmla="*/ 29 h 69"/>
                <a:gd name="T20" fmla="*/ 0 w 18"/>
                <a:gd name="T21" fmla="*/ 34 h 69"/>
                <a:gd name="T22" fmla="*/ 1 w 18"/>
                <a:gd name="T23" fmla="*/ 31 h 69"/>
                <a:gd name="T24" fmla="*/ 2 w 18"/>
                <a:gd name="T25" fmla="*/ 29 h 69"/>
                <a:gd name="T26" fmla="*/ 4 w 18"/>
                <a:gd name="T27" fmla="*/ 26 h 69"/>
                <a:gd name="T28" fmla="*/ 6 w 18"/>
                <a:gd name="T29" fmla="*/ 23 h 69"/>
                <a:gd name="T30" fmla="*/ 8 w 18"/>
                <a:gd name="T31" fmla="*/ 19 h 69"/>
                <a:gd name="T32" fmla="*/ 8 w 18"/>
                <a:gd name="T33" fmla="*/ 16 h 69"/>
                <a:gd name="T34" fmla="*/ 10 w 18"/>
                <a:gd name="T35" fmla="*/ 12 h 69"/>
                <a:gd name="T36" fmla="*/ 10 w 18"/>
                <a:gd name="T37" fmla="*/ 8 h 69"/>
                <a:gd name="T38" fmla="*/ 10 w 18"/>
                <a:gd name="T39" fmla="*/ 4 h 69"/>
                <a:gd name="T40" fmla="*/ 9 w 18"/>
                <a:gd name="T41" fmla="*/ 0 h 69"/>
                <a:gd name="T42" fmla="*/ 9 w 18"/>
                <a:gd name="T43" fmla="*/ 0 h 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" h="69">
                  <a:moveTo>
                    <a:pt x="17" y="0"/>
                  </a:moveTo>
                  <a:lnTo>
                    <a:pt x="14" y="6"/>
                  </a:lnTo>
                  <a:lnTo>
                    <a:pt x="11" y="11"/>
                  </a:lnTo>
                  <a:lnTo>
                    <a:pt x="8" y="17"/>
                  </a:lnTo>
                  <a:lnTo>
                    <a:pt x="7" y="23"/>
                  </a:lnTo>
                  <a:lnTo>
                    <a:pt x="4" y="30"/>
                  </a:lnTo>
                  <a:lnTo>
                    <a:pt x="3" y="36"/>
                  </a:lnTo>
                  <a:lnTo>
                    <a:pt x="0" y="43"/>
                  </a:lnTo>
                  <a:lnTo>
                    <a:pt x="0" y="50"/>
                  </a:lnTo>
                  <a:lnTo>
                    <a:pt x="0" y="59"/>
                  </a:lnTo>
                  <a:lnTo>
                    <a:pt x="0" y="69"/>
                  </a:lnTo>
                  <a:lnTo>
                    <a:pt x="1" y="63"/>
                  </a:lnTo>
                  <a:lnTo>
                    <a:pt x="4" y="59"/>
                  </a:lnTo>
                  <a:lnTo>
                    <a:pt x="7" y="52"/>
                  </a:lnTo>
                  <a:lnTo>
                    <a:pt x="11" y="46"/>
                  </a:lnTo>
                  <a:lnTo>
                    <a:pt x="14" y="39"/>
                  </a:lnTo>
                  <a:lnTo>
                    <a:pt x="15" y="32"/>
                  </a:lnTo>
                  <a:lnTo>
                    <a:pt x="18" y="24"/>
                  </a:lnTo>
                  <a:lnTo>
                    <a:pt x="18" y="16"/>
                  </a:lnTo>
                  <a:lnTo>
                    <a:pt x="18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17" name="Freeform 31"/>
            <p:cNvSpPr>
              <a:spLocks/>
            </p:cNvSpPr>
            <p:nvPr/>
          </p:nvSpPr>
          <p:spPr bwMode="auto">
            <a:xfrm>
              <a:off x="2157" y="1260"/>
              <a:ext cx="12" cy="5"/>
            </a:xfrm>
            <a:custGeom>
              <a:avLst/>
              <a:gdLst>
                <a:gd name="T0" fmla="*/ 0 w 24"/>
                <a:gd name="T1" fmla="*/ 2 h 10"/>
                <a:gd name="T2" fmla="*/ 12 w 24"/>
                <a:gd name="T3" fmla="*/ 5 h 10"/>
                <a:gd name="T4" fmla="*/ 12 w 24"/>
                <a:gd name="T5" fmla="*/ 4 h 10"/>
                <a:gd name="T6" fmla="*/ 0 w 24"/>
                <a:gd name="T7" fmla="*/ 0 h 10"/>
                <a:gd name="T8" fmla="*/ 0 w 24"/>
                <a:gd name="T9" fmla="*/ 2 h 10"/>
                <a:gd name="T10" fmla="*/ 0 w 24"/>
                <a:gd name="T11" fmla="*/ 2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0">
                  <a:moveTo>
                    <a:pt x="0" y="3"/>
                  </a:moveTo>
                  <a:lnTo>
                    <a:pt x="24" y="10"/>
                  </a:lnTo>
                  <a:lnTo>
                    <a:pt x="24" y="8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18" name="Freeform 32"/>
            <p:cNvSpPr>
              <a:spLocks/>
            </p:cNvSpPr>
            <p:nvPr/>
          </p:nvSpPr>
          <p:spPr bwMode="auto">
            <a:xfrm>
              <a:off x="2176" y="1274"/>
              <a:ext cx="5" cy="3"/>
            </a:xfrm>
            <a:custGeom>
              <a:avLst/>
              <a:gdLst>
                <a:gd name="T0" fmla="*/ 5 w 10"/>
                <a:gd name="T1" fmla="*/ 0 h 7"/>
                <a:gd name="T2" fmla="*/ 5 w 10"/>
                <a:gd name="T3" fmla="*/ 0 h 7"/>
                <a:gd name="T4" fmla="*/ 4 w 10"/>
                <a:gd name="T5" fmla="*/ 0 h 7"/>
                <a:gd name="T6" fmla="*/ 3 w 10"/>
                <a:gd name="T7" fmla="*/ 0 h 7"/>
                <a:gd name="T8" fmla="*/ 2 w 10"/>
                <a:gd name="T9" fmla="*/ 0 h 7"/>
                <a:gd name="T10" fmla="*/ 2 w 10"/>
                <a:gd name="T11" fmla="*/ 0 h 7"/>
                <a:gd name="T12" fmla="*/ 1 w 10"/>
                <a:gd name="T13" fmla="*/ 0 h 7"/>
                <a:gd name="T14" fmla="*/ 0 w 10"/>
                <a:gd name="T15" fmla="*/ 1 h 7"/>
                <a:gd name="T16" fmla="*/ 0 w 10"/>
                <a:gd name="T17" fmla="*/ 2 h 7"/>
                <a:gd name="T18" fmla="*/ 0 w 10"/>
                <a:gd name="T19" fmla="*/ 2 h 7"/>
                <a:gd name="T20" fmla="*/ 0 w 10"/>
                <a:gd name="T21" fmla="*/ 3 h 7"/>
                <a:gd name="T22" fmla="*/ 4 w 10"/>
                <a:gd name="T23" fmla="*/ 3 h 7"/>
                <a:gd name="T24" fmla="*/ 4 w 10"/>
                <a:gd name="T25" fmla="*/ 3 h 7"/>
                <a:gd name="T26" fmla="*/ 5 w 10"/>
                <a:gd name="T27" fmla="*/ 2 h 7"/>
                <a:gd name="T28" fmla="*/ 5 w 10"/>
                <a:gd name="T29" fmla="*/ 2 h 7"/>
                <a:gd name="T30" fmla="*/ 5 w 10"/>
                <a:gd name="T31" fmla="*/ 2 h 7"/>
                <a:gd name="T32" fmla="*/ 5 w 10"/>
                <a:gd name="T33" fmla="*/ 2 h 7"/>
                <a:gd name="T34" fmla="*/ 5 w 10"/>
                <a:gd name="T35" fmla="*/ 1 h 7"/>
                <a:gd name="T36" fmla="*/ 5 w 10"/>
                <a:gd name="T37" fmla="*/ 1 h 7"/>
                <a:gd name="T38" fmla="*/ 5 w 10"/>
                <a:gd name="T39" fmla="*/ 0 h 7"/>
                <a:gd name="T40" fmla="*/ 5 w 10"/>
                <a:gd name="T41" fmla="*/ 0 h 7"/>
                <a:gd name="T42" fmla="*/ 5 w 10"/>
                <a:gd name="T43" fmla="*/ 0 h 7"/>
                <a:gd name="T44" fmla="*/ 5 w 10"/>
                <a:gd name="T45" fmla="*/ 0 h 7"/>
                <a:gd name="T46" fmla="*/ 5 w 10"/>
                <a:gd name="T47" fmla="*/ 0 h 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0" h="7">
                  <a:moveTo>
                    <a:pt x="9" y="0"/>
                  </a:move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19" name="Freeform 33"/>
            <p:cNvSpPr>
              <a:spLocks/>
            </p:cNvSpPr>
            <p:nvPr/>
          </p:nvSpPr>
          <p:spPr bwMode="auto">
            <a:xfrm>
              <a:off x="2202" y="1282"/>
              <a:ext cx="3" cy="1"/>
            </a:xfrm>
            <a:custGeom>
              <a:avLst/>
              <a:gdLst>
                <a:gd name="T0" fmla="*/ 0 w 6"/>
                <a:gd name="T1" fmla="*/ 0 h 1"/>
                <a:gd name="T2" fmla="*/ 2 w 6"/>
                <a:gd name="T3" fmla="*/ 0 h 1"/>
                <a:gd name="T4" fmla="*/ 2 w 6"/>
                <a:gd name="T5" fmla="*/ 0 h 1"/>
                <a:gd name="T6" fmla="*/ 2 w 6"/>
                <a:gd name="T7" fmla="*/ 0 h 1"/>
                <a:gd name="T8" fmla="*/ 3 w 6"/>
                <a:gd name="T9" fmla="*/ 0 h 1"/>
                <a:gd name="T10" fmla="*/ 3 w 6"/>
                <a:gd name="T11" fmla="*/ 0 h 1"/>
                <a:gd name="T12" fmla="*/ 2 w 6"/>
                <a:gd name="T13" fmla="*/ 0 h 1"/>
                <a:gd name="T14" fmla="*/ 2 w 6"/>
                <a:gd name="T15" fmla="*/ 0 h 1"/>
                <a:gd name="T16" fmla="*/ 2 w 6"/>
                <a:gd name="T17" fmla="*/ 0 h 1"/>
                <a:gd name="T18" fmla="*/ 1 w 6"/>
                <a:gd name="T19" fmla="*/ 0 h 1"/>
                <a:gd name="T20" fmla="*/ 0 w 6"/>
                <a:gd name="T21" fmla="*/ 0 h 1"/>
                <a:gd name="T22" fmla="*/ 0 w 6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lnTo>
                    <a:pt x="3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20" name="Freeform 34"/>
            <p:cNvSpPr>
              <a:spLocks noEditPoints="1"/>
            </p:cNvSpPr>
            <p:nvPr/>
          </p:nvSpPr>
          <p:spPr bwMode="auto">
            <a:xfrm>
              <a:off x="2146" y="1281"/>
              <a:ext cx="73" cy="11"/>
            </a:xfrm>
            <a:custGeom>
              <a:avLst/>
              <a:gdLst>
                <a:gd name="T0" fmla="*/ 71 w 145"/>
                <a:gd name="T1" fmla="*/ 3 h 21"/>
                <a:gd name="T2" fmla="*/ 67 w 145"/>
                <a:gd name="T3" fmla="*/ 3 h 21"/>
                <a:gd name="T4" fmla="*/ 63 w 145"/>
                <a:gd name="T5" fmla="*/ 5 h 21"/>
                <a:gd name="T6" fmla="*/ 58 w 145"/>
                <a:gd name="T7" fmla="*/ 5 h 21"/>
                <a:gd name="T8" fmla="*/ 54 w 145"/>
                <a:gd name="T9" fmla="*/ 5 h 21"/>
                <a:gd name="T10" fmla="*/ 52 w 145"/>
                <a:gd name="T11" fmla="*/ 3 h 21"/>
                <a:gd name="T12" fmla="*/ 53 w 145"/>
                <a:gd name="T13" fmla="*/ 2 h 21"/>
                <a:gd name="T14" fmla="*/ 53 w 145"/>
                <a:gd name="T15" fmla="*/ 2 h 21"/>
                <a:gd name="T16" fmla="*/ 55 w 145"/>
                <a:gd name="T17" fmla="*/ 2 h 21"/>
                <a:gd name="T18" fmla="*/ 56 w 145"/>
                <a:gd name="T19" fmla="*/ 2 h 21"/>
                <a:gd name="T20" fmla="*/ 56 w 145"/>
                <a:gd name="T21" fmla="*/ 2 h 21"/>
                <a:gd name="T22" fmla="*/ 56 w 145"/>
                <a:gd name="T23" fmla="*/ 2 h 21"/>
                <a:gd name="T24" fmla="*/ 56 w 145"/>
                <a:gd name="T25" fmla="*/ 2 h 21"/>
                <a:gd name="T26" fmla="*/ 56 w 145"/>
                <a:gd name="T27" fmla="*/ 2 h 21"/>
                <a:gd name="T28" fmla="*/ 56 w 145"/>
                <a:gd name="T29" fmla="*/ 2 h 21"/>
                <a:gd name="T30" fmla="*/ 43 w 145"/>
                <a:gd name="T31" fmla="*/ 0 h 21"/>
                <a:gd name="T32" fmla="*/ 35 w 145"/>
                <a:gd name="T33" fmla="*/ 1 h 21"/>
                <a:gd name="T34" fmla="*/ 26 w 145"/>
                <a:gd name="T35" fmla="*/ 2 h 21"/>
                <a:gd name="T36" fmla="*/ 17 w 145"/>
                <a:gd name="T37" fmla="*/ 3 h 21"/>
                <a:gd name="T38" fmla="*/ 9 w 145"/>
                <a:gd name="T39" fmla="*/ 4 h 21"/>
                <a:gd name="T40" fmla="*/ 0 w 145"/>
                <a:gd name="T41" fmla="*/ 4 h 21"/>
                <a:gd name="T42" fmla="*/ 15 w 145"/>
                <a:gd name="T43" fmla="*/ 9 h 21"/>
                <a:gd name="T44" fmla="*/ 29 w 145"/>
                <a:gd name="T45" fmla="*/ 11 h 21"/>
                <a:gd name="T46" fmla="*/ 43 w 145"/>
                <a:gd name="T47" fmla="*/ 11 h 21"/>
                <a:gd name="T48" fmla="*/ 58 w 145"/>
                <a:gd name="T49" fmla="*/ 9 h 21"/>
                <a:gd name="T50" fmla="*/ 73 w 145"/>
                <a:gd name="T51" fmla="*/ 4 h 21"/>
                <a:gd name="T52" fmla="*/ 73 w 145"/>
                <a:gd name="T53" fmla="*/ 4 h 21"/>
                <a:gd name="T54" fmla="*/ 23 w 145"/>
                <a:gd name="T55" fmla="*/ 7 h 21"/>
                <a:gd name="T56" fmla="*/ 23 w 145"/>
                <a:gd name="T57" fmla="*/ 7 h 21"/>
                <a:gd name="T58" fmla="*/ 21 w 145"/>
                <a:gd name="T59" fmla="*/ 6 h 21"/>
                <a:gd name="T60" fmla="*/ 18 w 145"/>
                <a:gd name="T61" fmla="*/ 5 h 21"/>
                <a:gd name="T62" fmla="*/ 17 w 145"/>
                <a:gd name="T63" fmla="*/ 4 h 21"/>
                <a:gd name="T64" fmla="*/ 23 w 145"/>
                <a:gd name="T65" fmla="*/ 7 h 21"/>
                <a:gd name="T66" fmla="*/ 23 w 145"/>
                <a:gd name="T67" fmla="*/ 7 h 2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45" h="21">
                  <a:moveTo>
                    <a:pt x="145" y="7"/>
                  </a:moveTo>
                  <a:lnTo>
                    <a:pt x="141" y="6"/>
                  </a:lnTo>
                  <a:lnTo>
                    <a:pt x="138" y="6"/>
                  </a:lnTo>
                  <a:lnTo>
                    <a:pt x="134" y="6"/>
                  </a:lnTo>
                  <a:lnTo>
                    <a:pt x="129" y="7"/>
                  </a:lnTo>
                  <a:lnTo>
                    <a:pt x="125" y="9"/>
                  </a:lnTo>
                  <a:lnTo>
                    <a:pt x="121" y="10"/>
                  </a:lnTo>
                  <a:lnTo>
                    <a:pt x="116" y="10"/>
                  </a:lnTo>
                  <a:lnTo>
                    <a:pt x="112" y="10"/>
                  </a:lnTo>
                  <a:lnTo>
                    <a:pt x="108" y="10"/>
                  </a:lnTo>
                  <a:lnTo>
                    <a:pt x="104" y="7"/>
                  </a:lnTo>
                  <a:lnTo>
                    <a:pt x="104" y="6"/>
                  </a:lnTo>
                  <a:lnTo>
                    <a:pt x="105" y="4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09" y="3"/>
                  </a:lnTo>
                  <a:lnTo>
                    <a:pt x="111" y="3"/>
                  </a:lnTo>
                  <a:lnTo>
                    <a:pt x="112" y="3"/>
                  </a:lnTo>
                  <a:lnTo>
                    <a:pt x="111" y="3"/>
                  </a:lnTo>
                  <a:lnTo>
                    <a:pt x="86" y="0"/>
                  </a:lnTo>
                  <a:lnTo>
                    <a:pt x="78" y="1"/>
                  </a:lnTo>
                  <a:lnTo>
                    <a:pt x="69" y="1"/>
                  </a:lnTo>
                  <a:lnTo>
                    <a:pt x="61" y="3"/>
                  </a:lnTo>
                  <a:lnTo>
                    <a:pt x="52" y="4"/>
                  </a:lnTo>
                  <a:lnTo>
                    <a:pt x="43" y="6"/>
                  </a:lnTo>
                  <a:lnTo>
                    <a:pt x="33" y="6"/>
                  </a:lnTo>
                  <a:lnTo>
                    <a:pt x="25" y="7"/>
                  </a:lnTo>
                  <a:lnTo>
                    <a:pt x="18" y="7"/>
                  </a:lnTo>
                  <a:lnTo>
                    <a:pt x="9" y="7"/>
                  </a:lnTo>
                  <a:lnTo>
                    <a:pt x="0" y="7"/>
                  </a:lnTo>
                  <a:lnTo>
                    <a:pt x="15" y="13"/>
                  </a:lnTo>
                  <a:lnTo>
                    <a:pt x="29" y="17"/>
                  </a:lnTo>
                  <a:lnTo>
                    <a:pt x="43" y="20"/>
                  </a:lnTo>
                  <a:lnTo>
                    <a:pt x="58" y="21"/>
                  </a:lnTo>
                  <a:lnTo>
                    <a:pt x="72" y="21"/>
                  </a:lnTo>
                  <a:lnTo>
                    <a:pt x="86" y="21"/>
                  </a:lnTo>
                  <a:lnTo>
                    <a:pt x="102" y="20"/>
                  </a:lnTo>
                  <a:lnTo>
                    <a:pt x="116" y="17"/>
                  </a:lnTo>
                  <a:lnTo>
                    <a:pt x="131" y="13"/>
                  </a:lnTo>
                  <a:lnTo>
                    <a:pt x="145" y="7"/>
                  </a:lnTo>
                  <a:close/>
                  <a:moveTo>
                    <a:pt x="46" y="13"/>
                  </a:moveTo>
                  <a:lnTo>
                    <a:pt x="46" y="13"/>
                  </a:lnTo>
                  <a:lnTo>
                    <a:pt x="45" y="13"/>
                  </a:lnTo>
                  <a:lnTo>
                    <a:pt x="42" y="13"/>
                  </a:lnTo>
                  <a:lnTo>
                    <a:pt x="41" y="11"/>
                  </a:lnTo>
                  <a:lnTo>
                    <a:pt x="38" y="10"/>
                  </a:lnTo>
                  <a:lnTo>
                    <a:pt x="35" y="10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5" y="7"/>
                  </a:lnTo>
                  <a:lnTo>
                    <a:pt x="4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21" name="Freeform 35"/>
            <p:cNvSpPr>
              <a:spLocks/>
            </p:cNvSpPr>
            <p:nvPr/>
          </p:nvSpPr>
          <p:spPr bwMode="auto">
            <a:xfrm>
              <a:off x="2163" y="1285"/>
              <a:ext cx="6" cy="2"/>
            </a:xfrm>
            <a:custGeom>
              <a:avLst/>
              <a:gdLst>
                <a:gd name="T0" fmla="*/ 6 w 13"/>
                <a:gd name="T1" fmla="*/ 2 h 6"/>
                <a:gd name="T2" fmla="*/ 1 w 13"/>
                <a:gd name="T3" fmla="*/ 0 h 6"/>
                <a:gd name="T4" fmla="*/ 0 w 13"/>
                <a:gd name="T5" fmla="*/ 0 h 6"/>
                <a:gd name="T6" fmla="*/ 0 w 13"/>
                <a:gd name="T7" fmla="*/ 1 h 6"/>
                <a:gd name="T8" fmla="*/ 1 w 13"/>
                <a:gd name="T9" fmla="*/ 1 h 6"/>
                <a:gd name="T10" fmla="*/ 2 w 13"/>
                <a:gd name="T11" fmla="*/ 1 h 6"/>
                <a:gd name="T12" fmla="*/ 4 w 13"/>
                <a:gd name="T13" fmla="*/ 1 h 6"/>
                <a:gd name="T14" fmla="*/ 4 w 13"/>
                <a:gd name="T15" fmla="*/ 2 h 6"/>
                <a:gd name="T16" fmla="*/ 6 w 13"/>
                <a:gd name="T17" fmla="*/ 2 h 6"/>
                <a:gd name="T18" fmla="*/ 6 w 13"/>
                <a:gd name="T19" fmla="*/ 2 h 6"/>
                <a:gd name="T20" fmla="*/ 6 w 13"/>
                <a:gd name="T21" fmla="*/ 2 h 6"/>
                <a:gd name="T22" fmla="*/ 6 w 13"/>
                <a:gd name="T23" fmla="*/ 2 h 6"/>
                <a:gd name="T24" fmla="*/ 6 w 13"/>
                <a:gd name="T25" fmla="*/ 2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5" y="3"/>
                  </a:lnTo>
                  <a:lnTo>
                    <a:pt x="8" y="4"/>
                  </a:lnTo>
                  <a:lnTo>
                    <a:pt x="9" y="6"/>
                  </a:lnTo>
                  <a:lnTo>
                    <a:pt x="12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22" name="Freeform 36"/>
            <p:cNvSpPr>
              <a:spLocks/>
            </p:cNvSpPr>
            <p:nvPr/>
          </p:nvSpPr>
          <p:spPr bwMode="auto">
            <a:xfrm>
              <a:off x="2295" y="1465"/>
              <a:ext cx="1" cy="3"/>
            </a:xfrm>
            <a:custGeom>
              <a:avLst/>
              <a:gdLst>
                <a:gd name="T0" fmla="*/ 0 w 2"/>
                <a:gd name="T1" fmla="*/ 0 h 6"/>
                <a:gd name="T2" fmla="*/ 1 w 2"/>
                <a:gd name="T3" fmla="*/ 2 h 6"/>
                <a:gd name="T4" fmla="*/ 1 w 2"/>
                <a:gd name="T5" fmla="*/ 2 h 6"/>
                <a:gd name="T6" fmla="*/ 1 w 2"/>
                <a:gd name="T7" fmla="*/ 3 h 6"/>
                <a:gd name="T8" fmla="*/ 1 w 2"/>
                <a:gd name="T9" fmla="*/ 3 h 6"/>
                <a:gd name="T10" fmla="*/ 1 w 2"/>
                <a:gd name="T11" fmla="*/ 3 h 6"/>
                <a:gd name="T12" fmla="*/ 1 w 2"/>
                <a:gd name="T13" fmla="*/ 2 h 6"/>
                <a:gd name="T14" fmla="*/ 1 w 2"/>
                <a:gd name="T15" fmla="*/ 2 h 6"/>
                <a:gd name="T16" fmla="*/ 1 w 2"/>
                <a:gd name="T17" fmla="*/ 2 h 6"/>
                <a:gd name="T18" fmla="*/ 1 w 2"/>
                <a:gd name="T19" fmla="*/ 1 h 6"/>
                <a:gd name="T20" fmla="*/ 1 w 2"/>
                <a:gd name="T21" fmla="*/ 0 h 6"/>
                <a:gd name="T22" fmla="*/ 1 w 2"/>
                <a:gd name="T23" fmla="*/ 0 h 6"/>
                <a:gd name="T24" fmla="*/ 0 w 2"/>
                <a:gd name="T25" fmla="*/ 0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lnTo>
                    <a:pt x="2" y="3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23" name="Freeform 37"/>
            <p:cNvSpPr>
              <a:spLocks/>
            </p:cNvSpPr>
            <p:nvPr/>
          </p:nvSpPr>
          <p:spPr bwMode="auto">
            <a:xfrm>
              <a:off x="2136" y="1286"/>
              <a:ext cx="196" cy="592"/>
            </a:xfrm>
            <a:custGeom>
              <a:avLst/>
              <a:gdLst>
                <a:gd name="T0" fmla="*/ 47 w 393"/>
                <a:gd name="T1" fmla="*/ 441 h 1183"/>
                <a:gd name="T2" fmla="*/ 15 w 393"/>
                <a:gd name="T3" fmla="*/ 549 h 1183"/>
                <a:gd name="T4" fmla="*/ 14 w 393"/>
                <a:gd name="T5" fmla="*/ 580 h 1183"/>
                <a:gd name="T6" fmla="*/ 41 w 393"/>
                <a:gd name="T7" fmla="*/ 562 h 1183"/>
                <a:gd name="T8" fmla="*/ 111 w 393"/>
                <a:gd name="T9" fmla="*/ 491 h 1183"/>
                <a:gd name="T10" fmla="*/ 150 w 393"/>
                <a:gd name="T11" fmla="*/ 353 h 1183"/>
                <a:gd name="T12" fmla="*/ 162 w 393"/>
                <a:gd name="T13" fmla="*/ 282 h 1183"/>
                <a:gd name="T14" fmla="*/ 174 w 393"/>
                <a:gd name="T15" fmla="*/ 261 h 1183"/>
                <a:gd name="T16" fmla="*/ 174 w 393"/>
                <a:gd name="T17" fmla="*/ 250 h 1183"/>
                <a:gd name="T18" fmla="*/ 176 w 393"/>
                <a:gd name="T19" fmla="*/ 250 h 1183"/>
                <a:gd name="T20" fmla="*/ 170 w 393"/>
                <a:gd name="T21" fmla="*/ 202 h 1183"/>
                <a:gd name="T22" fmla="*/ 155 w 393"/>
                <a:gd name="T23" fmla="*/ 221 h 1183"/>
                <a:gd name="T24" fmla="*/ 142 w 393"/>
                <a:gd name="T25" fmla="*/ 233 h 1183"/>
                <a:gd name="T26" fmla="*/ 145 w 393"/>
                <a:gd name="T27" fmla="*/ 214 h 1183"/>
                <a:gd name="T28" fmla="*/ 147 w 393"/>
                <a:gd name="T29" fmla="*/ 194 h 1183"/>
                <a:gd name="T30" fmla="*/ 133 w 393"/>
                <a:gd name="T31" fmla="*/ 183 h 1183"/>
                <a:gd name="T32" fmla="*/ 132 w 393"/>
                <a:gd name="T33" fmla="*/ 166 h 1183"/>
                <a:gd name="T34" fmla="*/ 147 w 393"/>
                <a:gd name="T35" fmla="*/ 161 h 1183"/>
                <a:gd name="T36" fmla="*/ 160 w 393"/>
                <a:gd name="T37" fmla="*/ 156 h 1183"/>
                <a:gd name="T38" fmla="*/ 168 w 393"/>
                <a:gd name="T39" fmla="*/ 156 h 1183"/>
                <a:gd name="T40" fmla="*/ 173 w 393"/>
                <a:gd name="T41" fmla="*/ 161 h 1183"/>
                <a:gd name="T42" fmla="*/ 165 w 393"/>
                <a:gd name="T43" fmla="*/ 165 h 1183"/>
                <a:gd name="T44" fmla="*/ 160 w 393"/>
                <a:gd name="T45" fmla="*/ 167 h 1183"/>
                <a:gd name="T46" fmla="*/ 151 w 393"/>
                <a:gd name="T47" fmla="*/ 169 h 1183"/>
                <a:gd name="T48" fmla="*/ 142 w 393"/>
                <a:gd name="T49" fmla="*/ 167 h 1183"/>
                <a:gd name="T50" fmla="*/ 142 w 393"/>
                <a:gd name="T51" fmla="*/ 172 h 1183"/>
                <a:gd name="T52" fmla="*/ 141 w 393"/>
                <a:gd name="T53" fmla="*/ 177 h 1183"/>
                <a:gd name="T54" fmla="*/ 149 w 393"/>
                <a:gd name="T55" fmla="*/ 181 h 1183"/>
                <a:gd name="T56" fmla="*/ 147 w 393"/>
                <a:gd name="T57" fmla="*/ 182 h 1183"/>
                <a:gd name="T58" fmla="*/ 148 w 393"/>
                <a:gd name="T59" fmla="*/ 182 h 1183"/>
                <a:gd name="T60" fmla="*/ 151 w 393"/>
                <a:gd name="T61" fmla="*/ 181 h 1183"/>
                <a:gd name="T62" fmla="*/ 155 w 393"/>
                <a:gd name="T63" fmla="*/ 181 h 1183"/>
                <a:gd name="T64" fmla="*/ 157 w 393"/>
                <a:gd name="T65" fmla="*/ 179 h 1183"/>
                <a:gd name="T66" fmla="*/ 159 w 393"/>
                <a:gd name="T67" fmla="*/ 177 h 1183"/>
                <a:gd name="T68" fmla="*/ 160 w 393"/>
                <a:gd name="T69" fmla="*/ 179 h 1183"/>
                <a:gd name="T70" fmla="*/ 160 w 393"/>
                <a:gd name="T71" fmla="*/ 179 h 1183"/>
                <a:gd name="T72" fmla="*/ 160 w 393"/>
                <a:gd name="T73" fmla="*/ 179 h 1183"/>
                <a:gd name="T74" fmla="*/ 165 w 393"/>
                <a:gd name="T75" fmla="*/ 179 h 1183"/>
                <a:gd name="T76" fmla="*/ 165 w 393"/>
                <a:gd name="T77" fmla="*/ 189 h 1183"/>
                <a:gd name="T78" fmla="*/ 170 w 393"/>
                <a:gd name="T79" fmla="*/ 186 h 1183"/>
                <a:gd name="T80" fmla="*/ 178 w 393"/>
                <a:gd name="T81" fmla="*/ 189 h 1183"/>
                <a:gd name="T82" fmla="*/ 183 w 393"/>
                <a:gd name="T83" fmla="*/ 184 h 1183"/>
                <a:gd name="T84" fmla="*/ 185 w 393"/>
                <a:gd name="T85" fmla="*/ 176 h 1183"/>
                <a:gd name="T86" fmla="*/ 178 w 393"/>
                <a:gd name="T87" fmla="*/ 172 h 1183"/>
                <a:gd name="T88" fmla="*/ 170 w 393"/>
                <a:gd name="T89" fmla="*/ 168 h 1183"/>
                <a:gd name="T90" fmla="*/ 173 w 393"/>
                <a:gd name="T91" fmla="*/ 164 h 1183"/>
                <a:gd name="T92" fmla="*/ 182 w 393"/>
                <a:gd name="T93" fmla="*/ 163 h 1183"/>
                <a:gd name="T94" fmla="*/ 192 w 393"/>
                <a:gd name="T95" fmla="*/ 130 h 1183"/>
                <a:gd name="T96" fmla="*/ 196 w 393"/>
                <a:gd name="T97" fmla="*/ 71 h 1183"/>
                <a:gd name="T98" fmla="*/ 180 w 393"/>
                <a:gd name="T99" fmla="*/ 36 h 1183"/>
                <a:gd name="T100" fmla="*/ 160 w 393"/>
                <a:gd name="T101" fmla="*/ 10 h 1183"/>
                <a:gd name="T102" fmla="*/ 140 w 393"/>
                <a:gd name="T103" fmla="*/ 95 h 1183"/>
                <a:gd name="T104" fmla="*/ 95 w 393"/>
                <a:gd name="T105" fmla="*/ 272 h 11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93" h="1183">
                  <a:moveTo>
                    <a:pt x="138" y="756"/>
                  </a:moveTo>
                  <a:lnTo>
                    <a:pt x="135" y="754"/>
                  </a:lnTo>
                  <a:lnTo>
                    <a:pt x="121" y="795"/>
                  </a:lnTo>
                  <a:lnTo>
                    <a:pt x="106" y="838"/>
                  </a:lnTo>
                  <a:lnTo>
                    <a:pt x="94" y="881"/>
                  </a:lnTo>
                  <a:lnTo>
                    <a:pt x="82" y="924"/>
                  </a:lnTo>
                  <a:lnTo>
                    <a:pt x="69" y="967"/>
                  </a:lnTo>
                  <a:lnTo>
                    <a:pt x="56" y="1010"/>
                  </a:lnTo>
                  <a:lnTo>
                    <a:pt x="43" y="1055"/>
                  </a:lnTo>
                  <a:lnTo>
                    <a:pt x="30" y="1097"/>
                  </a:lnTo>
                  <a:lnTo>
                    <a:pt x="16" y="1140"/>
                  </a:lnTo>
                  <a:lnTo>
                    <a:pt x="0" y="1183"/>
                  </a:lnTo>
                  <a:lnTo>
                    <a:pt x="8" y="1175"/>
                  </a:lnTo>
                  <a:lnTo>
                    <a:pt x="18" y="1166"/>
                  </a:lnTo>
                  <a:lnTo>
                    <a:pt x="28" y="1159"/>
                  </a:lnTo>
                  <a:lnTo>
                    <a:pt x="38" y="1151"/>
                  </a:lnTo>
                  <a:lnTo>
                    <a:pt x="49" y="1143"/>
                  </a:lnTo>
                  <a:lnTo>
                    <a:pt x="61" y="1136"/>
                  </a:lnTo>
                  <a:lnTo>
                    <a:pt x="72" y="1129"/>
                  </a:lnTo>
                  <a:lnTo>
                    <a:pt x="83" y="1123"/>
                  </a:lnTo>
                  <a:lnTo>
                    <a:pt x="95" y="1116"/>
                  </a:lnTo>
                  <a:lnTo>
                    <a:pt x="106" y="1110"/>
                  </a:lnTo>
                  <a:lnTo>
                    <a:pt x="154" y="1072"/>
                  </a:lnTo>
                  <a:lnTo>
                    <a:pt x="192" y="1029"/>
                  </a:lnTo>
                  <a:lnTo>
                    <a:pt x="222" y="981"/>
                  </a:lnTo>
                  <a:lnTo>
                    <a:pt x="244" y="930"/>
                  </a:lnTo>
                  <a:lnTo>
                    <a:pt x="262" y="875"/>
                  </a:lnTo>
                  <a:lnTo>
                    <a:pt x="275" y="820"/>
                  </a:lnTo>
                  <a:lnTo>
                    <a:pt x="288" y="762"/>
                  </a:lnTo>
                  <a:lnTo>
                    <a:pt x="300" y="705"/>
                  </a:lnTo>
                  <a:lnTo>
                    <a:pt x="313" y="649"/>
                  </a:lnTo>
                  <a:lnTo>
                    <a:pt x="330" y="595"/>
                  </a:lnTo>
                  <a:lnTo>
                    <a:pt x="324" y="583"/>
                  </a:lnTo>
                  <a:lnTo>
                    <a:pt x="323" y="573"/>
                  </a:lnTo>
                  <a:lnTo>
                    <a:pt x="324" y="564"/>
                  </a:lnTo>
                  <a:lnTo>
                    <a:pt x="328" y="556"/>
                  </a:lnTo>
                  <a:lnTo>
                    <a:pt x="334" y="547"/>
                  </a:lnTo>
                  <a:lnTo>
                    <a:pt x="340" y="539"/>
                  </a:lnTo>
                  <a:lnTo>
                    <a:pt x="346" y="530"/>
                  </a:lnTo>
                  <a:lnTo>
                    <a:pt x="348" y="521"/>
                  </a:lnTo>
                  <a:lnTo>
                    <a:pt x="350" y="511"/>
                  </a:lnTo>
                  <a:lnTo>
                    <a:pt x="347" y="501"/>
                  </a:lnTo>
                  <a:lnTo>
                    <a:pt x="348" y="500"/>
                  </a:lnTo>
                  <a:lnTo>
                    <a:pt x="350" y="499"/>
                  </a:lnTo>
                  <a:lnTo>
                    <a:pt x="351" y="499"/>
                  </a:lnTo>
                  <a:lnTo>
                    <a:pt x="353" y="499"/>
                  </a:lnTo>
                  <a:lnTo>
                    <a:pt x="354" y="499"/>
                  </a:lnTo>
                  <a:lnTo>
                    <a:pt x="368" y="393"/>
                  </a:lnTo>
                  <a:lnTo>
                    <a:pt x="344" y="393"/>
                  </a:lnTo>
                  <a:lnTo>
                    <a:pt x="340" y="403"/>
                  </a:lnTo>
                  <a:lnTo>
                    <a:pt x="336" y="411"/>
                  </a:lnTo>
                  <a:lnTo>
                    <a:pt x="330" y="418"/>
                  </a:lnTo>
                  <a:lnTo>
                    <a:pt x="324" y="427"/>
                  </a:lnTo>
                  <a:lnTo>
                    <a:pt x="317" y="434"/>
                  </a:lnTo>
                  <a:lnTo>
                    <a:pt x="310" y="441"/>
                  </a:lnTo>
                  <a:lnTo>
                    <a:pt x="304" y="450"/>
                  </a:lnTo>
                  <a:lnTo>
                    <a:pt x="298" y="457"/>
                  </a:lnTo>
                  <a:lnTo>
                    <a:pt x="293" y="466"/>
                  </a:lnTo>
                  <a:lnTo>
                    <a:pt x="290" y="474"/>
                  </a:lnTo>
                  <a:lnTo>
                    <a:pt x="284" y="466"/>
                  </a:lnTo>
                  <a:lnTo>
                    <a:pt x="281" y="457"/>
                  </a:lnTo>
                  <a:lnTo>
                    <a:pt x="281" y="450"/>
                  </a:lnTo>
                  <a:lnTo>
                    <a:pt x="284" y="443"/>
                  </a:lnTo>
                  <a:lnTo>
                    <a:pt x="287" y="434"/>
                  </a:lnTo>
                  <a:lnTo>
                    <a:pt x="290" y="427"/>
                  </a:lnTo>
                  <a:lnTo>
                    <a:pt x="293" y="420"/>
                  </a:lnTo>
                  <a:lnTo>
                    <a:pt x="295" y="411"/>
                  </a:lnTo>
                  <a:lnTo>
                    <a:pt x="295" y="404"/>
                  </a:lnTo>
                  <a:lnTo>
                    <a:pt x="293" y="395"/>
                  </a:lnTo>
                  <a:lnTo>
                    <a:pt x="294" y="387"/>
                  </a:lnTo>
                  <a:lnTo>
                    <a:pt x="293" y="381"/>
                  </a:lnTo>
                  <a:lnTo>
                    <a:pt x="288" y="375"/>
                  </a:lnTo>
                  <a:lnTo>
                    <a:pt x="281" y="372"/>
                  </a:lnTo>
                  <a:lnTo>
                    <a:pt x="274" y="370"/>
                  </a:lnTo>
                  <a:lnTo>
                    <a:pt x="267" y="365"/>
                  </a:lnTo>
                  <a:lnTo>
                    <a:pt x="261" y="361"/>
                  </a:lnTo>
                  <a:lnTo>
                    <a:pt x="258" y="355"/>
                  </a:lnTo>
                  <a:lnTo>
                    <a:pt x="257" y="347"/>
                  </a:lnTo>
                  <a:lnTo>
                    <a:pt x="261" y="337"/>
                  </a:lnTo>
                  <a:lnTo>
                    <a:pt x="265" y="331"/>
                  </a:lnTo>
                  <a:lnTo>
                    <a:pt x="270" y="328"/>
                  </a:lnTo>
                  <a:lnTo>
                    <a:pt x="275" y="325"/>
                  </a:lnTo>
                  <a:lnTo>
                    <a:pt x="281" y="322"/>
                  </a:lnTo>
                  <a:lnTo>
                    <a:pt x="287" y="322"/>
                  </a:lnTo>
                  <a:lnTo>
                    <a:pt x="294" y="321"/>
                  </a:lnTo>
                  <a:lnTo>
                    <a:pt x="300" y="319"/>
                  </a:lnTo>
                  <a:lnTo>
                    <a:pt x="305" y="318"/>
                  </a:lnTo>
                  <a:lnTo>
                    <a:pt x="311" y="315"/>
                  </a:lnTo>
                  <a:lnTo>
                    <a:pt x="317" y="312"/>
                  </a:lnTo>
                  <a:lnTo>
                    <a:pt x="320" y="312"/>
                  </a:lnTo>
                  <a:lnTo>
                    <a:pt x="323" y="312"/>
                  </a:lnTo>
                  <a:lnTo>
                    <a:pt x="327" y="312"/>
                  </a:lnTo>
                  <a:lnTo>
                    <a:pt x="330" y="312"/>
                  </a:lnTo>
                  <a:lnTo>
                    <a:pt x="334" y="312"/>
                  </a:lnTo>
                  <a:lnTo>
                    <a:pt x="337" y="312"/>
                  </a:lnTo>
                  <a:lnTo>
                    <a:pt x="340" y="312"/>
                  </a:lnTo>
                  <a:lnTo>
                    <a:pt x="343" y="314"/>
                  </a:lnTo>
                  <a:lnTo>
                    <a:pt x="346" y="317"/>
                  </a:lnTo>
                  <a:lnTo>
                    <a:pt x="347" y="319"/>
                  </a:lnTo>
                  <a:lnTo>
                    <a:pt x="346" y="322"/>
                  </a:lnTo>
                  <a:lnTo>
                    <a:pt x="343" y="325"/>
                  </a:lnTo>
                  <a:lnTo>
                    <a:pt x="340" y="327"/>
                  </a:lnTo>
                  <a:lnTo>
                    <a:pt x="338" y="328"/>
                  </a:lnTo>
                  <a:lnTo>
                    <a:pt x="336" y="329"/>
                  </a:lnTo>
                  <a:lnTo>
                    <a:pt x="331" y="329"/>
                  </a:lnTo>
                  <a:lnTo>
                    <a:pt x="328" y="329"/>
                  </a:lnTo>
                  <a:lnTo>
                    <a:pt x="326" y="329"/>
                  </a:lnTo>
                  <a:lnTo>
                    <a:pt x="323" y="328"/>
                  </a:lnTo>
                  <a:lnTo>
                    <a:pt x="320" y="327"/>
                  </a:lnTo>
                  <a:lnTo>
                    <a:pt x="320" y="334"/>
                  </a:lnTo>
                  <a:lnTo>
                    <a:pt x="317" y="334"/>
                  </a:lnTo>
                  <a:lnTo>
                    <a:pt x="313" y="335"/>
                  </a:lnTo>
                  <a:lnTo>
                    <a:pt x="310" y="335"/>
                  </a:lnTo>
                  <a:lnTo>
                    <a:pt x="307" y="337"/>
                  </a:lnTo>
                  <a:lnTo>
                    <a:pt x="303" y="337"/>
                  </a:lnTo>
                  <a:lnTo>
                    <a:pt x="300" y="337"/>
                  </a:lnTo>
                  <a:lnTo>
                    <a:pt x="297" y="337"/>
                  </a:lnTo>
                  <a:lnTo>
                    <a:pt x="293" y="337"/>
                  </a:lnTo>
                  <a:lnTo>
                    <a:pt x="290" y="335"/>
                  </a:lnTo>
                  <a:lnTo>
                    <a:pt x="285" y="334"/>
                  </a:lnTo>
                  <a:lnTo>
                    <a:pt x="285" y="335"/>
                  </a:lnTo>
                  <a:lnTo>
                    <a:pt x="285" y="338"/>
                  </a:lnTo>
                  <a:lnTo>
                    <a:pt x="285" y="340"/>
                  </a:lnTo>
                  <a:lnTo>
                    <a:pt x="285" y="342"/>
                  </a:lnTo>
                  <a:lnTo>
                    <a:pt x="285" y="344"/>
                  </a:lnTo>
                  <a:lnTo>
                    <a:pt x="285" y="347"/>
                  </a:lnTo>
                  <a:lnTo>
                    <a:pt x="285" y="348"/>
                  </a:lnTo>
                  <a:lnTo>
                    <a:pt x="284" y="350"/>
                  </a:lnTo>
                  <a:lnTo>
                    <a:pt x="284" y="352"/>
                  </a:lnTo>
                  <a:lnTo>
                    <a:pt x="283" y="354"/>
                  </a:lnTo>
                  <a:lnTo>
                    <a:pt x="303" y="358"/>
                  </a:lnTo>
                  <a:lnTo>
                    <a:pt x="301" y="358"/>
                  </a:lnTo>
                  <a:lnTo>
                    <a:pt x="301" y="360"/>
                  </a:lnTo>
                  <a:lnTo>
                    <a:pt x="300" y="360"/>
                  </a:lnTo>
                  <a:lnTo>
                    <a:pt x="298" y="361"/>
                  </a:lnTo>
                  <a:lnTo>
                    <a:pt x="298" y="362"/>
                  </a:lnTo>
                  <a:lnTo>
                    <a:pt x="297" y="362"/>
                  </a:lnTo>
                  <a:lnTo>
                    <a:pt x="295" y="364"/>
                  </a:lnTo>
                  <a:lnTo>
                    <a:pt x="294" y="364"/>
                  </a:lnTo>
                  <a:lnTo>
                    <a:pt x="293" y="364"/>
                  </a:lnTo>
                  <a:lnTo>
                    <a:pt x="294" y="364"/>
                  </a:lnTo>
                  <a:lnTo>
                    <a:pt x="295" y="364"/>
                  </a:lnTo>
                  <a:lnTo>
                    <a:pt x="297" y="364"/>
                  </a:lnTo>
                  <a:lnTo>
                    <a:pt x="298" y="364"/>
                  </a:lnTo>
                  <a:lnTo>
                    <a:pt x="300" y="364"/>
                  </a:lnTo>
                  <a:lnTo>
                    <a:pt x="301" y="364"/>
                  </a:lnTo>
                  <a:lnTo>
                    <a:pt x="301" y="362"/>
                  </a:lnTo>
                  <a:lnTo>
                    <a:pt x="303" y="362"/>
                  </a:lnTo>
                  <a:lnTo>
                    <a:pt x="303" y="361"/>
                  </a:lnTo>
                  <a:lnTo>
                    <a:pt x="310" y="368"/>
                  </a:lnTo>
                  <a:lnTo>
                    <a:pt x="308" y="365"/>
                  </a:lnTo>
                  <a:lnTo>
                    <a:pt x="308" y="364"/>
                  </a:lnTo>
                  <a:lnTo>
                    <a:pt x="310" y="362"/>
                  </a:lnTo>
                  <a:lnTo>
                    <a:pt x="310" y="361"/>
                  </a:lnTo>
                  <a:lnTo>
                    <a:pt x="311" y="360"/>
                  </a:lnTo>
                  <a:lnTo>
                    <a:pt x="311" y="358"/>
                  </a:lnTo>
                  <a:lnTo>
                    <a:pt x="313" y="357"/>
                  </a:lnTo>
                  <a:lnTo>
                    <a:pt x="314" y="357"/>
                  </a:lnTo>
                  <a:lnTo>
                    <a:pt x="315" y="355"/>
                  </a:lnTo>
                  <a:lnTo>
                    <a:pt x="317" y="354"/>
                  </a:lnTo>
                  <a:lnTo>
                    <a:pt x="318" y="354"/>
                  </a:lnTo>
                  <a:lnTo>
                    <a:pt x="318" y="355"/>
                  </a:lnTo>
                  <a:lnTo>
                    <a:pt x="320" y="357"/>
                  </a:lnTo>
                  <a:lnTo>
                    <a:pt x="320" y="358"/>
                  </a:lnTo>
                  <a:lnTo>
                    <a:pt x="326" y="355"/>
                  </a:lnTo>
                  <a:lnTo>
                    <a:pt x="328" y="355"/>
                  </a:lnTo>
                  <a:lnTo>
                    <a:pt x="330" y="357"/>
                  </a:lnTo>
                  <a:lnTo>
                    <a:pt x="330" y="361"/>
                  </a:lnTo>
                  <a:lnTo>
                    <a:pt x="330" y="365"/>
                  </a:lnTo>
                  <a:lnTo>
                    <a:pt x="330" y="370"/>
                  </a:lnTo>
                  <a:lnTo>
                    <a:pt x="330" y="374"/>
                  </a:lnTo>
                  <a:lnTo>
                    <a:pt x="331" y="377"/>
                  </a:lnTo>
                  <a:lnTo>
                    <a:pt x="333" y="380"/>
                  </a:lnTo>
                  <a:lnTo>
                    <a:pt x="337" y="381"/>
                  </a:lnTo>
                  <a:lnTo>
                    <a:pt x="337" y="375"/>
                  </a:lnTo>
                  <a:lnTo>
                    <a:pt x="338" y="372"/>
                  </a:lnTo>
                  <a:lnTo>
                    <a:pt x="341" y="371"/>
                  </a:lnTo>
                  <a:lnTo>
                    <a:pt x="344" y="371"/>
                  </a:lnTo>
                  <a:lnTo>
                    <a:pt x="347" y="372"/>
                  </a:lnTo>
                  <a:lnTo>
                    <a:pt x="350" y="375"/>
                  </a:lnTo>
                  <a:lnTo>
                    <a:pt x="354" y="377"/>
                  </a:lnTo>
                  <a:lnTo>
                    <a:pt x="357" y="378"/>
                  </a:lnTo>
                  <a:lnTo>
                    <a:pt x="361" y="378"/>
                  </a:lnTo>
                  <a:lnTo>
                    <a:pt x="364" y="378"/>
                  </a:lnTo>
                  <a:lnTo>
                    <a:pt x="364" y="374"/>
                  </a:lnTo>
                  <a:lnTo>
                    <a:pt x="366" y="371"/>
                  </a:lnTo>
                  <a:lnTo>
                    <a:pt x="367" y="368"/>
                  </a:lnTo>
                  <a:lnTo>
                    <a:pt x="368" y="364"/>
                  </a:lnTo>
                  <a:lnTo>
                    <a:pt x="370" y="361"/>
                  </a:lnTo>
                  <a:lnTo>
                    <a:pt x="371" y="357"/>
                  </a:lnTo>
                  <a:lnTo>
                    <a:pt x="371" y="354"/>
                  </a:lnTo>
                  <a:lnTo>
                    <a:pt x="371" y="351"/>
                  </a:lnTo>
                  <a:lnTo>
                    <a:pt x="370" y="347"/>
                  </a:lnTo>
                  <a:lnTo>
                    <a:pt x="368" y="344"/>
                  </a:lnTo>
                  <a:lnTo>
                    <a:pt x="364" y="345"/>
                  </a:lnTo>
                  <a:lnTo>
                    <a:pt x="360" y="345"/>
                  </a:lnTo>
                  <a:lnTo>
                    <a:pt x="357" y="344"/>
                  </a:lnTo>
                  <a:lnTo>
                    <a:pt x="353" y="342"/>
                  </a:lnTo>
                  <a:lnTo>
                    <a:pt x="350" y="341"/>
                  </a:lnTo>
                  <a:lnTo>
                    <a:pt x="347" y="340"/>
                  </a:lnTo>
                  <a:lnTo>
                    <a:pt x="344" y="337"/>
                  </a:lnTo>
                  <a:lnTo>
                    <a:pt x="341" y="335"/>
                  </a:lnTo>
                  <a:lnTo>
                    <a:pt x="337" y="334"/>
                  </a:lnTo>
                  <a:lnTo>
                    <a:pt x="334" y="334"/>
                  </a:lnTo>
                  <a:lnTo>
                    <a:pt x="338" y="332"/>
                  </a:lnTo>
                  <a:lnTo>
                    <a:pt x="343" y="329"/>
                  </a:lnTo>
                  <a:lnTo>
                    <a:pt x="346" y="328"/>
                  </a:lnTo>
                  <a:lnTo>
                    <a:pt x="350" y="327"/>
                  </a:lnTo>
                  <a:lnTo>
                    <a:pt x="353" y="325"/>
                  </a:lnTo>
                  <a:lnTo>
                    <a:pt x="356" y="324"/>
                  </a:lnTo>
                  <a:lnTo>
                    <a:pt x="360" y="324"/>
                  </a:lnTo>
                  <a:lnTo>
                    <a:pt x="364" y="325"/>
                  </a:lnTo>
                  <a:lnTo>
                    <a:pt x="370" y="327"/>
                  </a:lnTo>
                  <a:lnTo>
                    <a:pt x="376" y="329"/>
                  </a:lnTo>
                  <a:lnTo>
                    <a:pt x="379" y="307"/>
                  </a:lnTo>
                  <a:lnTo>
                    <a:pt x="381" y="284"/>
                  </a:lnTo>
                  <a:lnTo>
                    <a:pt x="384" y="259"/>
                  </a:lnTo>
                  <a:lnTo>
                    <a:pt x="387" y="236"/>
                  </a:lnTo>
                  <a:lnTo>
                    <a:pt x="390" y="212"/>
                  </a:lnTo>
                  <a:lnTo>
                    <a:pt x="391" y="188"/>
                  </a:lnTo>
                  <a:lnTo>
                    <a:pt x="393" y="165"/>
                  </a:lnTo>
                  <a:lnTo>
                    <a:pt x="393" y="142"/>
                  </a:lnTo>
                  <a:lnTo>
                    <a:pt x="393" y="119"/>
                  </a:lnTo>
                  <a:lnTo>
                    <a:pt x="393" y="96"/>
                  </a:lnTo>
                  <a:lnTo>
                    <a:pt x="381" y="89"/>
                  </a:lnTo>
                  <a:lnTo>
                    <a:pt x="370" y="80"/>
                  </a:lnTo>
                  <a:lnTo>
                    <a:pt x="361" y="72"/>
                  </a:lnTo>
                  <a:lnTo>
                    <a:pt x="351" y="62"/>
                  </a:lnTo>
                  <a:lnTo>
                    <a:pt x="343" y="52"/>
                  </a:lnTo>
                  <a:lnTo>
                    <a:pt x="336" y="41"/>
                  </a:lnTo>
                  <a:lnTo>
                    <a:pt x="328" y="30"/>
                  </a:lnTo>
                  <a:lnTo>
                    <a:pt x="321" y="20"/>
                  </a:lnTo>
                  <a:lnTo>
                    <a:pt x="314" y="10"/>
                  </a:lnTo>
                  <a:lnTo>
                    <a:pt x="307" y="0"/>
                  </a:lnTo>
                  <a:lnTo>
                    <a:pt x="310" y="49"/>
                  </a:lnTo>
                  <a:lnTo>
                    <a:pt x="295" y="119"/>
                  </a:lnTo>
                  <a:lnTo>
                    <a:pt x="281" y="189"/>
                  </a:lnTo>
                  <a:lnTo>
                    <a:pt x="264" y="259"/>
                  </a:lnTo>
                  <a:lnTo>
                    <a:pt x="247" y="329"/>
                  </a:lnTo>
                  <a:lnTo>
                    <a:pt x="228" y="401"/>
                  </a:lnTo>
                  <a:lnTo>
                    <a:pt x="210" y="471"/>
                  </a:lnTo>
                  <a:lnTo>
                    <a:pt x="191" y="543"/>
                  </a:lnTo>
                  <a:lnTo>
                    <a:pt x="172" y="613"/>
                  </a:lnTo>
                  <a:lnTo>
                    <a:pt x="154" y="685"/>
                  </a:lnTo>
                  <a:lnTo>
                    <a:pt x="138" y="7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24" name="Freeform 38"/>
            <p:cNvSpPr>
              <a:spLocks/>
            </p:cNvSpPr>
            <p:nvPr/>
          </p:nvSpPr>
          <p:spPr bwMode="auto">
            <a:xfrm>
              <a:off x="2189" y="1291"/>
              <a:ext cx="17" cy="12"/>
            </a:xfrm>
            <a:custGeom>
              <a:avLst/>
              <a:gdLst>
                <a:gd name="T0" fmla="*/ 12 w 35"/>
                <a:gd name="T1" fmla="*/ 9 h 24"/>
                <a:gd name="T2" fmla="*/ 17 w 35"/>
                <a:gd name="T3" fmla="*/ 0 h 24"/>
                <a:gd name="T4" fmla="*/ 0 w 35"/>
                <a:gd name="T5" fmla="*/ 12 h 24"/>
                <a:gd name="T6" fmla="*/ 12 w 35"/>
                <a:gd name="T7" fmla="*/ 9 h 24"/>
                <a:gd name="T8" fmla="*/ 12 w 35"/>
                <a:gd name="T9" fmla="*/ 9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4">
                  <a:moveTo>
                    <a:pt x="25" y="17"/>
                  </a:moveTo>
                  <a:lnTo>
                    <a:pt x="35" y="0"/>
                  </a:lnTo>
                  <a:lnTo>
                    <a:pt x="0" y="24"/>
                  </a:lnTo>
                  <a:lnTo>
                    <a:pt x="2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25" name="Freeform 39"/>
            <p:cNvSpPr>
              <a:spLocks/>
            </p:cNvSpPr>
            <p:nvPr/>
          </p:nvSpPr>
          <p:spPr bwMode="auto">
            <a:xfrm>
              <a:off x="2169" y="1303"/>
              <a:ext cx="35" cy="12"/>
            </a:xfrm>
            <a:custGeom>
              <a:avLst/>
              <a:gdLst>
                <a:gd name="T0" fmla="*/ 0 w 69"/>
                <a:gd name="T1" fmla="*/ 3 h 25"/>
                <a:gd name="T2" fmla="*/ 7 w 69"/>
                <a:gd name="T3" fmla="*/ 9 h 25"/>
                <a:gd name="T4" fmla="*/ 5 w 69"/>
                <a:gd name="T5" fmla="*/ 10 h 25"/>
                <a:gd name="T6" fmla="*/ 26 w 69"/>
                <a:gd name="T7" fmla="*/ 12 h 25"/>
                <a:gd name="T8" fmla="*/ 29 w 69"/>
                <a:gd name="T9" fmla="*/ 11 h 25"/>
                <a:gd name="T10" fmla="*/ 30 w 69"/>
                <a:gd name="T11" fmla="*/ 10 h 25"/>
                <a:gd name="T12" fmla="*/ 32 w 69"/>
                <a:gd name="T13" fmla="*/ 9 h 25"/>
                <a:gd name="T14" fmla="*/ 33 w 69"/>
                <a:gd name="T15" fmla="*/ 8 h 25"/>
                <a:gd name="T16" fmla="*/ 33 w 69"/>
                <a:gd name="T17" fmla="*/ 6 h 25"/>
                <a:gd name="T18" fmla="*/ 33 w 69"/>
                <a:gd name="T19" fmla="*/ 5 h 25"/>
                <a:gd name="T20" fmla="*/ 33 w 69"/>
                <a:gd name="T21" fmla="*/ 3 h 25"/>
                <a:gd name="T22" fmla="*/ 33 w 69"/>
                <a:gd name="T23" fmla="*/ 3 h 25"/>
                <a:gd name="T24" fmla="*/ 34 w 69"/>
                <a:gd name="T25" fmla="*/ 1 h 25"/>
                <a:gd name="T26" fmla="*/ 35 w 69"/>
                <a:gd name="T27" fmla="*/ 0 h 25"/>
                <a:gd name="T28" fmla="*/ 32 w 69"/>
                <a:gd name="T29" fmla="*/ 2 h 25"/>
                <a:gd name="T30" fmla="*/ 28 w 69"/>
                <a:gd name="T31" fmla="*/ 3 h 25"/>
                <a:gd name="T32" fmla="*/ 25 w 69"/>
                <a:gd name="T33" fmla="*/ 5 h 25"/>
                <a:gd name="T34" fmla="*/ 21 w 69"/>
                <a:gd name="T35" fmla="*/ 5 h 25"/>
                <a:gd name="T36" fmla="*/ 18 w 69"/>
                <a:gd name="T37" fmla="*/ 6 h 25"/>
                <a:gd name="T38" fmla="*/ 13 w 69"/>
                <a:gd name="T39" fmla="*/ 5 h 25"/>
                <a:gd name="T40" fmla="*/ 10 w 69"/>
                <a:gd name="T41" fmla="*/ 5 h 25"/>
                <a:gd name="T42" fmla="*/ 6 w 69"/>
                <a:gd name="T43" fmla="*/ 4 h 25"/>
                <a:gd name="T44" fmla="*/ 3 w 69"/>
                <a:gd name="T45" fmla="*/ 4 h 25"/>
                <a:gd name="T46" fmla="*/ 0 w 69"/>
                <a:gd name="T47" fmla="*/ 3 h 25"/>
                <a:gd name="T48" fmla="*/ 0 w 69"/>
                <a:gd name="T49" fmla="*/ 3 h 2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9" h="25">
                  <a:moveTo>
                    <a:pt x="0" y="7"/>
                  </a:moveTo>
                  <a:lnTo>
                    <a:pt x="13" y="18"/>
                  </a:lnTo>
                  <a:lnTo>
                    <a:pt x="10" y="20"/>
                  </a:lnTo>
                  <a:lnTo>
                    <a:pt x="52" y="25"/>
                  </a:lnTo>
                  <a:lnTo>
                    <a:pt x="58" y="23"/>
                  </a:lnTo>
                  <a:lnTo>
                    <a:pt x="60" y="20"/>
                  </a:lnTo>
                  <a:lnTo>
                    <a:pt x="63" y="19"/>
                  </a:lnTo>
                  <a:lnTo>
                    <a:pt x="65" y="16"/>
                  </a:lnTo>
                  <a:lnTo>
                    <a:pt x="65" y="13"/>
                  </a:lnTo>
                  <a:lnTo>
                    <a:pt x="65" y="10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8" y="3"/>
                  </a:lnTo>
                  <a:lnTo>
                    <a:pt x="69" y="0"/>
                  </a:lnTo>
                  <a:lnTo>
                    <a:pt x="63" y="5"/>
                  </a:lnTo>
                  <a:lnTo>
                    <a:pt x="56" y="7"/>
                  </a:lnTo>
                  <a:lnTo>
                    <a:pt x="49" y="10"/>
                  </a:lnTo>
                  <a:lnTo>
                    <a:pt x="42" y="10"/>
                  </a:lnTo>
                  <a:lnTo>
                    <a:pt x="35" y="12"/>
                  </a:lnTo>
                  <a:lnTo>
                    <a:pt x="26" y="10"/>
                  </a:lnTo>
                  <a:lnTo>
                    <a:pt x="19" y="10"/>
                  </a:lnTo>
                  <a:lnTo>
                    <a:pt x="12" y="9"/>
                  </a:lnTo>
                  <a:lnTo>
                    <a:pt x="6" y="9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26" name="Freeform 40"/>
            <p:cNvSpPr>
              <a:spLocks/>
            </p:cNvSpPr>
            <p:nvPr/>
          </p:nvSpPr>
          <p:spPr bwMode="auto">
            <a:xfrm>
              <a:off x="2146" y="1319"/>
              <a:ext cx="10" cy="11"/>
            </a:xfrm>
            <a:custGeom>
              <a:avLst/>
              <a:gdLst>
                <a:gd name="T0" fmla="*/ 0 w 21"/>
                <a:gd name="T1" fmla="*/ 1 h 23"/>
                <a:gd name="T2" fmla="*/ 9 w 21"/>
                <a:gd name="T3" fmla="*/ 11 h 23"/>
                <a:gd name="T4" fmla="*/ 10 w 21"/>
                <a:gd name="T5" fmla="*/ 10 h 23"/>
                <a:gd name="T6" fmla="*/ 1 w 21"/>
                <a:gd name="T7" fmla="*/ 0 h 23"/>
                <a:gd name="T8" fmla="*/ 0 w 21"/>
                <a:gd name="T9" fmla="*/ 1 h 23"/>
                <a:gd name="T10" fmla="*/ 0 w 21"/>
                <a:gd name="T11" fmla="*/ 1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0" y="3"/>
                  </a:moveTo>
                  <a:lnTo>
                    <a:pt x="18" y="23"/>
                  </a:lnTo>
                  <a:lnTo>
                    <a:pt x="21" y="21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27" name="Freeform 41"/>
            <p:cNvSpPr>
              <a:spLocks/>
            </p:cNvSpPr>
            <p:nvPr/>
          </p:nvSpPr>
          <p:spPr bwMode="auto">
            <a:xfrm>
              <a:off x="2140" y="1329"/>
              <a:ext cx="3" cy="26"/>
            </a:xfrm>
            <a:custGeom>
              <a:avLst/>
              <a:gdLst>
                <a:gd name="T0" fmla="*/ 2 w 7"/>
                <a:gd name="T1" fmla="*/ 26 h 51"/>
                <a:gd name="T2" fmla="*/ 1 w 7"/>
                <a:gd name="T3" fmla="*/ 0 h 51"/>
                <a:gd name="T4" fmla="*/ 0 w 7"/>
                <a:gd name="T5" fmla="*/ 0 h 51"/>
                <a:gd name="T6" fmla="*/ 1 w 7"/>
                <a:gd name="T7" fmla="*/ 26 h 51"/>
                <a:gd name="T8" fmla="*/ 3 w 7"/>
                <a:gd name="T9" fmla="*/ 26 h 51"/>
                <a:gd name="T10" fmla="*/ 3 w 7"/>
                <a:gd name="T11" fmla="*/ 26 h 51"/>
                <a:gd name="T12" fmla="*/ 2 w 7"/>
                <a:gd name="T13" fmla="*/ 26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51">
                  <a:moveTo>
                    <a:pt x="5" y="5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51"/>
                  </a:lnTo>
                  <a:lnTo>
                    <a:pt x="7" y="51"/>
                  </a:lnTo>
                  <a:lnTo>
                    <a:pt x="5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28" name="Freeform 42"/>
            <p:cNvSpPr>
              <a:spLocks/>
            </p:cNvSpPr>
            <p:nvPr/>
          </p:nvSpPr>
          <p:spPr bwMode="auto">
            <a:xfrm>
              <a:off x="2080" y="1334"/>
              <a:ext cx="86" cy="527"/>
            </a:xfrm>
            <a:custGeom>
              <a:avLst/>
              <a:gdLst>
                <a:gd name="T0" fmla="*/ 52 w 172"/>
                <a:gd name="T1" fmla="*/ 527 h 1053"/>
                <a:gd name="T2" fmla="*/ 56 w 172"/>
                <a:gd name="T3" fmla="*/ 505 h 1053"/>
                <a:gd name="T4" fmla="*/ 63 w 172"/>
                <a:gd name="T5" fmla="*/ 482 h 1053"/>
                <a:gd name="T6" fmla="*/ 71 w 172"/>
                <a:gd name="T7" fmla="*/ 460 h 1053"/>
                <a:gd name="T8" fmla="*/ 79 w 172"/>
                <a:gd name="T9" fmla="*/ 439 h 1053"/>
                <a:gd name="T10" fmla="*/ 86 w 172"/>
                <a:gd name="T11" fmla="*/ 416 h 1053"/>
                <a:gd name="T12" fmla="*/ 83 w 172"/>
                <a:gd name="T13" fmla="*/ 399 h 1053"/>
                <a:gd name="T14" fmla="*/ 80 w 172"/>
                <a:gd name="T15" fmla="*/ 383 h 1053"/>
                <a:gd name="T16" fmla="*/ 76 w 172"/>
                <a:gd name="T17" fmla="*/ 368 h 1053"/>
                <a:gd name="T18" fmla="*/ 74 w 172"/>
                <a:gd name="T19" fmla="*/ 353 h 1053"/>
                <a:gd name="T20" fmla="*/ 74 w 172"/>
                <a:gd name="T21" fmla="*/ 338 h 1053"/>
                <a:gd name="T22" fmla="*/ 71 w 172"/>
                <a:gd name="T23" fmla="*/ 326 h 1053"/>
                <a:gd name="T24" fmla="*/ 68 w 172"/>
                <a:gd name="T25" fmla="*/ 316 h 1053"/>
                <a:gd name="T26" fmla="*/ 66 w 172"/>
                <a:gd name="T27" fmla="*/ 306 h 1053"/>
                <a:gd name="T28" fmla="*/ 65 w 172"/>
                <a:gd name="T29" fmla="*/ 295 h 1053"/>
                <a:gd name="T30" fmla="*/ 66 w 172"/>
                <a:gd name="T31" fmla="*/ 284 h 1053"/>
                <a:gd name="T32" fmla="*/ 58 w 172"/>
                <a:gd name="T33" fmla="*/ 255 h 1053"/>
                <a:gd name="T34" fmla="*/ 51 w 172"/>
                <a:gd name="T35" fmla="*/ 199 h 1053"/>
                <a:gd name="T36" fmla="*/ 46 w 172"/>
                <a:gd name="T37" fmla="*/ 146 h 1053"/>
                <a:gd name="T38" fmla="*/ 45 w 172"/>
                <a:gd name="T39" fmla="*/ 91 h 1053"/>
                <a:gd name="T40" fmla="*/ 48 w 172"/>
                <a:gd name="T41" fmla="*/ 32 h 1053"/>
                <a:gd name="T42" fmla="*/ 39 w 172"/>
                <a:gd name="T43" fmla="*/ 8 h 1053"/>
                <a:gd name="T44" fmla="*/ 23 w 172"/>
                <a:gd name="T45" fmla="*/ 29 h 1053"/>
                <a:gd name="T46" fmla="*/ 15 w 172"/>
                <a:gd name="T47" fmla="*/ 55 h 1053"/>
                <a:gd name="T48" fmla="*/ 10 w 172"/>
                <a:gd name="T49" fmla="*/ 83 h 1053"/>
                <a:gd name="T50" fmla="*/ 5 w 172"/>
                <a:gd name="T51" fmla="*/ 110 h 1053"/>
                <a:gd name="T52" fmla="*/ 0 w 172"/>
                <a:gd name="T53" fmla="*/ 164 h 1053"/>
                <a:gd name="T54" fmla="*/ 3 w 172"/>
                <a:gd name="T55" fmla="*/ 247 h 1053"/>
                <a:gd name="T56" fmla="*/ 9 w 172"/>
                <a:gd name="T57" fmla="*/ 327 h 1053"/>
                <a:gd name="T58" fmla="*/ 20 w 172"/>
                <a:gd name="T59" fmla="*/ 406 h 1053"/>
                <a:gd name="T60" fmla="*/ 37 w 172"/>
                <a:gd name="T61" fmla="*/ 485 h 1053"/>
                <a:gd name="T62" fmla="*/ 48 w 172"/>
                <a:gd name="T63" fmla="*/ 525 h 105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72" h="1053">
                  <a:moveTo>
                    <a:pt x="96" y="1049"/>
                  </a:moveTo>
                  <a:lnTo>
                    <a:pt x="103" y="1053"/>
                  </a:lnTo>
                  <a:lnTo>
                    <a:pt x="106" y="1030"/>
                  </a:lnTo>
                  <a:lnTo>
                    <a:pt x="112" y="1009"/>
                  </a:lnTo>
                  <a:lnTo>
                    <a:pt x="118" y="986"/>
                  </a:lnTo>
                  <a:lnTo>
                    <a:pt x="125" y="964"/>
                  </a:lnTo>
                  <a:lnTo>
                    <a:pt x="133" y="943"/>
                  </a:lnTo>
                  <a:lnTo>
                    <a:pt x="141" y="920"/>
                  </a:lnTo>
                  <a:lnTo>
                    <a:pt x="149" y="898"/>
                  </a:lnTo>
                  <a:lnTo>
                    <a:pt x="158" y="877"/>
                  </a:lnTo>
                  <a:lnTo>
                    <a:pt x="165" y="854"/>
                  </a:lnTo>
                  <a:lnTo>
                    <a:pt x="172" y="832"/>
                  </a:lnTo>
                  <a:lnTo>
                    <a:pt x="169" y="814"/>
                  </a:lnTo>
                  <a:lnTo>
                    <a:pt x="166" y="797"/>
                  </a:lnTo>
                  <a:lnTo>
                    <a:pt x="162" y="781"/>
                  </a:lnTo>
                  <a:lnTo>
                    <a:pt x="159" y="765"/>
                  </a:lnTo>
                  <a:lnTo>
                    <a:pt x="155" y="751"/>
                  </a:lnTo>
                  <a:lnTo>
                    <a:pt x="152" y="736"/>
                  </a:lnTo>
                  <a:lnTo>
                    <a:pt x="151" y="721"/>
                  </a:lnTo>
                  <a:lnTo>
                    <a:pt x="148" y="706"/>
                  </a:lnTo>
                  <a:lnTo>
                    <a:pt x="148" y="691"/>
                  </a:lnTo>
                  <a:lnTo>
                    <a:pt x="148" y="675"/>
                  </a:lnTo>
                  <a:lnTo>
                    <a:pt x="145" y="663"/>
                  </a:lnTo>
                  <a:lnTo>
                    <a:pt x="141" y="652"/>
                  </a:lnTo>
                  <a:lnTo>
                    <a:pt x="138" y="642"/>
                  </a:lnTo>
                  <a:lnTo>
                    <a:pt x="135" y="632"/>
                  </a:lnTo>
                  <a:lnTo>
                    <a:pt x="133" y="622"/>
                  </a:lnTo>
                  <a:lnTo>
                    <a:pt x="132" y="612"/>
                  </a:lnTo>
                  <a:lnTo>
                    <a:pt x="131" y="600"/>
                  </a:lnTo>
                  <a:lnTo>
                    <a:pt x="129" y="590"/>
                  </a:lnTo>
                  <a:lnTo>
                    <a:pt x="129" y="579"/>
                  </a:lnTo>
                  <a:lnTo>
                    <a:pt x="131" y="567"/>
                  </a:lnTo>
                  <a:lnTo>
                    <a:pt x="123" y="567"/>
                  </a:lnTo>
                  <a:lnTo>
                    <a:pt x="115" y="509"/>
                  </a:lnTo>
                  <a:lnTo>
                    <a:pt x="108" y="451"/>
                  </a:lnTo>
                  <a:lnTo>
                    <a:pt x="102" y="397"/>
                  </a:lnTo>
                  <a:lnTo>
                    <a:pt x="96" y="344"/>
                  </a:lnTo>
                  <a:lnTo>
                    <a:pt x="92" y="291"/>
                  </a:lnTo>
                  <a:lnTo>
                    <a:pt x="89" y="236"/>
                  </a:lnTo>
                  <a:lnTo>
                    <a:pt x="89" y="182"/>
                  </a:lnTo>
                  <a:lnTo>
                    <a:pt x="91" y="125"/>
                  </a:lnTo>
                  <a:lnTo>
                    <a:pt x="96" y="64"/>
                  </a:lnTo>
                  <a:lnTo>
                    <a:pt x="103" y="0"/>
                  </a:lnTo>
                  <a:lnTo>
                    <a:pt x="78" y="16"/>
                  </a:lnTo>
                  <a:lnTo>
                    <a:pt x="59" y="34"/>
                  </a:lnTo>
                  <a:lnTo>
                    <a:pt x="45" y="57"/>
                  </a:lnTo>
                  <a:lnTo>
                    <a:pt x="36" y="82"/>
                  </a:lnTo>
                  <a:lnTo>
                    <a:pt x="29" y="109"/>
                  </a:lnTo>
                  <a:lnTo>
                    <a:pt x="23" y="136"/>
                  </a:lnTo>
                  <a:lnTo>
                    <a:pt x="19" y="165"/>
                  </a:lnTo>
                  <a:lnTo>
                    <a:pt x="15" y="192"/>
                  </a:lnTo>
                  <a:lnTo>
                    <a:pt x="9" y="219"/>
                  </a:lnTo>
                  <a:lnTo>
                    <a:pt x="0" y="245"/>
                  </a:lnTo>
                  <a:lnTo>
                    <a:pt x="0" y="328"/>
                  </a:lnTo>
                  <a:lnTo>
                    <a:pt x="3" y="411"/>
                  </a:lnTo>
                  <a:lnTo>
                    <a:pt x="6" y="493"/>
                  </a:lnTo>
                  <a:lnTo>
                    <a:pt x="10" y="573"/>
                  </a:lnTo>
                  <a:lnTo>
                    <a:pt x="17" y="653"/>
                  </a:lnTo>
                  <a:lnTo>
                    <a:pt x="27" y="732"/>
                  </a:lnTo>
                  <a:lnTo>
                    <a:pt x="39" y="812"/>
                  </a:lnTo>
                  <a:lnTo>
                    <a:pt x="55" y="891"/>
                  </a:lnTo>
                  <a:lnTo>
                    <a:pt x="73" y="970"/>
                  </a:lnTo>
                  <a:lnTo>
                    <a:pt x="96" y="10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29" name="Freeform 43"/>
            <p:cNvSpPr>
              <a:spLocks noEditPoints="1"/>
            </p:cNvSpPr>
            <p:nvPr/>
          </p:nvSpPr>
          <p:spPr bwMode="auto">
            <a:xfrm>
              <a:off x="2140" y="1338"/>
              <a:ext cx="362" cy="962"/>
            </a:xfrm>
            <a:custGeom>
              <a:avLst/>
              <a:gdLst>
                <a:gd name="T0" fmla="*/ 280 w 724"/>
                <a:gd name="T1" fmla="*/ 818 h 1926"/>
                <a:gd name="T2" fmla="*/ 279 w 724"/>
                <a:gd name="T3" fmla="*/ 734 h 1926"/>
                <a:gd name="T4" fmla="*/ 279 w 724"/>
                <a:gd name="T5" fmla="*/ 676 h 1926"/>
                <a:gd name="T6" fmla="*/ 261 w 724"/>
                <a:gd name="T7" fmla="*/ 673 h 1926"/>
                <a:gd name="T8" fmla="*/ 167 w 724"/>
                <a:gd name="T9" fmla="*/ 672 h 1926"/>
                <a:gd name="T10" fmla="*/ 150 w 724"/>
                <a:gd name="T11" fmla="*/ 656 h 1926"/>
                <a:gd name="T12" fmla="*/ 205 w 724"/>
                <a:gd name="T13" fmla="*/ 648 h 1926"/>
                <a:gd name="T14" fmla="*/ 279 w 724"/>
                <a:gd name="T15" fmla="*/ 646 h 1926"/>
                <a:gd name="T16" fmla="*/ 276 w 724"/>
                <a:gd name="T17" fmla="*/ 625 h 1926"/>
                <a:gd name="T18" fmla="*/ 274 w 724"/>
                <a:gd name="T19" fmla="*/ 595 h 1926"/>
                <a:gd name="T20" fmla="*/ 292 w 724"/>
                <a:gd name="T21" fmla="*/ 262 h 1926"/>
                <a:gd name="T22" fmla="*/ 312 w 724"/>
                <a:gd name="T23" fmla="*/ 45 h 1926"/>
                <a:gd name="T24" fmla="*/ 203 w 724"/>
                <a:gd name="T25" fmla="*/ 3 h 1926"/>
                <a:gd name="T26" fmla="*/ 187 w 724"/>
                <a:gd name="T27" fmla="*/ 164 h 1926"/>
                <a:gd name="T28" fmla="*/ 182 w 724"/>
                <a:gd name="T29" fmla="*/ 198 h 1926"/>
                <a:gd name="T30" fmla="*/ 191 w 724"/>
                <a:gd name="T31" fmla="*/ 200 h 1926"/>
                <a:gd name="T32" fmla="*/ 186 w 724"/>
                <a:gd name="T33" fmla="*/ 203 h 1926"/>
                <a:gd name="T34" fmla="*/ 166 w 724"/>
                <a:gd name="T35" fmla="*/ 235 h 1926"/>
                <a:gd name="T36" fmla="*/ 196 w 724"/>
                <a:gd name="T37" fmla="*/ 241 h 1926"/>
                <a:gd name="T38" fmla="*/ 216 w 724"/>
                <a:gd name="T39" fmla="*/ 236 h 1926"/>
                <a:gd name="T40" fmla="*/ 223 w 724"/>
                <a:gd name="T41" fmla="*/ 248 h 1926"/>
                <a:gd name="T42" fmla="*/ 226 w 724"/>
                <a:gd name="T43" fmla="*/ 215 h 1926"/>
                <a:gd name="T44" fmla="*/ 193 w 724"/>
                <a:gd name="T45" fmla="*/ 225 h 1926"/>
                <a:gd name="T46" fmla="*/ 179 w 724"/>
                <a:gd name="T47" fmla="*/ 243 h 1926"/>
                <a:gd name="T48" fmla="*/ 177 w 724"/>
                <a:gd name="T49" fmla="*/ 239 h 1926"/>
                <a:gd name="T50" fmla="*/ 180 w 724"/>
                <a:gd name="T51" fmla="*/ 232 h 1926"/>
                <a:gd name="T52" fmla="*/ 193 w 724"/>
                <a:gd name="T53" fmla="*/ 217 h 1926"/>
                <a:gd name="T54" fmla="*/ 222 w 724"/>
                <a:gd name="T55" fmla="*/ 201 h 1926"/>
                <a:gd name="T56" fmla="*/ 230 w 724"/>
                <a:gd name="T57" fmla="*/ 211 h 1926"/>
                <a:gd name="T58" fmla="*/ 238 w 724"/>
                <a:gd name="T59" fmla="*/ 207 h 1926"/>
                <a:gd name="T60" fmla="*/ 258 w 724"/>
                <a:gd name="T61" fmla="*/ 202 h 1926"/>
                <a:gd name="T62" fmla="*/ 264 w 724"/>
                <a:gd name="T63" fmla="*/ 230 h 1926"/>
                <a:gd name="T64" fmla="*/ 260 w 724"/>
                <a:gd name="T65" fmla="*/ 248 h 1926"/>
                <a:gd name="T66" fmla="*/ 270 w 724"/>
                <a:gd name="T67" fmla="*/ 250 h 1926"/>
                <a:gd name="T68" fmla="*/ 266 w 724"/>
                <a:gd name="T69" fmla="*/ 253 h 1926"/>
                <a:gd name="T70" fmla="*/ 127 w 724"/>
                <a:gd name="T71" fmla="*/ 422 h 1926"/>
                <a:gd name="T72" fmla="*/ 97 w 724"/>
                <a:gd name="T73" fmla="*/ 481 h 1926"/>
                <a:gd name="T74" fmla="*/ 22 w 724"/>
                <a:gd name="T75" fmla="*/ 532 h 1926"/>
                <a:gd name="T76" fmla="*/ 34 w 724"/>
                <a:gd name="T77" fmla="*/ 550 h 1926"/>
                <a:gd name="T78" fmla="*/ 26 w 724"/>
                <a:gd name="T79" fmla="*/ 565 h 1926"/>
                <a:gd name="T80" fmla="*/ 11 w 724"/>
                <a:gd name="T81" fmla="*/ 572 h 1926"/>
                <a:gd name="T82" fmla="*/ 4 w 724"/>
                <a:gd name="T83" fmla="*/ 625 h 1926"/>
                <a:gd name="T84" fmla="*/ 24 w 724"/>
                <a:gd name="T85" fmla="*/ 863 h 1926"/>
                <a:gd name="T86" fmla="*/ 31 w 724"/>
                <a:gd name="T87" fmla="*/ 888 h 1926"/>
                <a:gd name="T88" fmla="*/ 42 w 724"/>
                <a:gd name="T89" fmla="*/ 911 h 1926"/>
                <a:gd name="T90" fmla="*/ 54 w 724"/>
                <a:gd name="T91" fmla="*/ 927 h 1926"/>
                <a:gd name="T92" fmla="*/ 77 w 724"/>
                <a:gd name="T93" fmla="*/ 948 h 1926"/>
                <a:gd name="T94" fmla="*/ 189 w 724"/>
                <a:gd name="T95" fmla="*/ 959 h 1926"/>
                <a:gd name="T96" fmla="*/ 233 w 724"/>
                <a:gd name="T97" fmla="*/ 954 h 1926"/>
                <a:gd name="T98" fmla="*/ 261 w 724"/>
                <a:gd name="T99" fmla="*/ 950 h 1926"/>
                <a:gd name="T100" fmla="*/ 274 w 724"/>
                <a:gd name="T101" fmla="*/ 929 h 1926"/>
                <a:gd name="T102" fmla="*/ 287 w 724"/>
                <a:gd name="T103" fmla="*/ 890 h 1926"/>
                <a:gd name="T104" fmla="*/ 194 w 724"/>
                <a:gd name="T105" fmla="*/ 282 h 1926"/>
                <a:gd name="T106" fmla="*/ 186 w 724"/>
                <a:gd name="T107" fmla="*/ 281 h 1926"/>
                <a:gd name="T108" fmla="*/ 193 w 724"/>
                <a:gd name="T109" fmla="*/ 282 h 1926"/>
                <a:gd name="T110" fmla="*/ 170 w 724"/>
                <a:gd name="T111" fmla="*/ 280 h 192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724" h="1926">
                  <a:moveTo>
                    <a:pt x="574" y="1781"/>
                  </a:moveTo>
                  <a:lnTo>
                    <a:pt x="570" y="1761"/>
                  </a:lnTo>
                  <a:lnTo>
                    <a:pt x="567" y="1741"/>
                  </a:lnTo>
                  <a:lnTo>
                    <a:pt x="564" y="1720"/>
                  </a:lnTo>
                  <a:lnTo>
                    <a:pt x="562" y="1699"/>
                  </a:lnTo>
                  <a:lnTo>
                    <a:pt x="561" y="1679"/>
                  </a:lnTo>
                  <a:lnTo>
                    <a:pt x="560" y="1658"/>
                  </a:lnTo>
                  <a:lnTo>
                    <a:pt x="560" y="1638"/>
                  </a:lnTo>
                  <a:lnTo>
                    <a:pt x="560" y="1618"/>
                  </a:lnTo>
                  <a:lnTo>
                    <a:pt x="560" y="1599"/>
                  </a:lnTo>
                  <a:lnTo>
                    <a:pt x="560" y="1579"/>
                  </a:lnTo>
                  <a:lnTo>
                    <a:pt x="560" y="1559"/>
                  </a:lnTo>
                  <a:lnTo>
                    <a:pt x="560" y="1538"/>
                  </a:lnTo>
                  <a:lnTo>
                    <a:pt x="558" y="1515"/>
                  </a:lnTo>
                  <a:lnTo>
                    <a:pt x="558" y="1492"/>
                  </a:lnTo>
                  <a:lnTo>
                    <a:pt x="557" y="1469"/>
                  </a:lnTo>
                  <a:lnTo>
                    <a:pt x="555" y="1446"/>
                  </a:lnTo>
                  <a:lnTo>
                    <a:pt x="555" y="1423"/>
                  </a:lnTo>
                  <a:lnTo>
                    <a:pt x="557" y="1400"/>
                  </a:lnTo>
                  <a:lnTo>
                    <a:pt x="558" y="1378"/>
                  </a:lnTo>
                  <a:lnTo>
                    <a:pt x="562" y="1358"/>
                  </a:lnTo>
                  <a:lnTo>
                    <a:pt x="560" y="1357"/>
                  </a:lnTo>
                  <a:lnTo>
                    <a:pt x="558" y="1356"/>
                  </a:lnTo>
                  <a:lnTo>
                    <a:pt x="557" y="1354"/>
                  </a:lnTo>
                  <a:lnTo>
                    <a:pt x="555" y="1353"/>
                  </a:lnTo>
                  <a:lnTo>
                    <a:pt x="554" y="1351"/>
                  </a:lnTo>
                  <a:lnTo>
                    <a:pt x="551" y="1353"/>
                  </a:lnTo>
                  <a:lnTo>
                    <a:pt x="548" y="1353"/>
                  </a:lnTo>
                  <a:lnTo>
                    <a:pt x="545" y="1356"/>
                  </a:lnTo>
                  <a:lnTo>
                    <a:pt x="521" y="1348"/>
                  </a:lnTo>
                  <a:lnTo>
                    <a:pt x="498" y="1344"/>
                  </a:lnTo>
                  <a:lnTo>
                    <a:pt x="474" y="1341"/>
                  </a:lnTo>
                  <a:lnTo>
                    <a:pt x="451" y="1341"/>
                  </a:lnTo>
                  <a:lnTo>
                    <a:pt x="426" y="1343"/>
                  </a:lnTo>
                  <a:lnTo>
                    <a:pt x="403" y="1344"/>
                  </a:lnTo>
                  <a:lnTo>
                    <a:pt x="381" y="1344"/>
                  </a:lnTo>
                  <a:lnTo>
                    <a:pt x="356" y="1346"/>
                  </a:lnTo>
                  <a:lnTo>
                    <a:pt x="333" y="1346"/>
                  </a:lnTo>
                  <a:lnTo>
                    <a:pt x="309" y="1344"/>
                  </a:lnTo>
                  <a:lnTo>
                    <a:pt x="299" y="1334"/>
                  </a:lnTo>
                  <a:lnTo>
                    <a:pt x="297" y="1330"/>
                  </a:lnTo>
                  <a:lnTo>
                    <a:pt x="297" y="1327"/>
                  </a:lnTo>
                  <a:lnTo>
                    <a:pt x="297" y="1323"/>
                  </a:lnTo>
                  <a:lnTo>
                    <a:pt x="299" y="1320"/>
                  </a:lnTo>
                  <a:lnTo>
                    <a:pt x="299" y="1315"/>
                  </a:lnTo>
                  <a:lnTo>
                    <a:pt x="300" y="1313"/>
                  </a:lnTo>
                  <a:lnTo>
                    <a:pt x="302" y="1308"/>
                  </a:lnTo>
                  <a:lnTo>
                    <a:pt x="305" y="1305"/>
                  </a:lnTo>
                  <a:lnTo>
                    <a:pt x="306" y="1303"/>
                  </a:lnTo>
                  <a:lnTo>
                    <a:pt x="309" y="1300"/>
                  </a:lnTo>
                  <a:lnTo>
                    <a:pt x="333" y="1297"/>
                  </a:lnTo>
                  <a:lnTo>
                    <a:pt x="359" y="1297"/>
                  </a:lnTo>
                  <a:lnTo>
                    <a:pt x="385" y="1297"/>
                  </a:lnTo>
                  <a:lnTo>
                    <a:pt x="409" y="1297"/>
                  </a:lnTo>
                  <a:lnTo>
                    <a:pt x="435" y="1298"/>
                  </a:lnTo>
                  <a:lnTo>
                    <a:pt x="461" y="1300"/>
                  </a:lnTo>
                  <a:lnTo>
                    <a:pt x="485" y="1301"/>
                  </a:lnTo>
                  <a:lnTo>
                    <a:pt x="509" y="1303"/>
                  </a:lnTo>
                  <a:lnTo>
                    <a:pt x="534" y="1303"/>
                  </a:lnTo>
                  <a:lnTo>
                    <a:pt x="557" y="1304"/>
                  </a:lnTo>
                  <a:lnTo>
                    <a:pt x="557" y="1298"/>
                  </a:lnTo>
                  <a:lnTo>
                    <a:pt x="557" y="1293"/>
                  </a:lnTo>
                  <a:lnTo>
                    <a:pt x="557" y="1287"/>
                  </a:lnTo>
                  <a:lnTo>
                    <a:pt x="557" y="1282"/>
                  </a:lnTo>
                  <a:lnTo>
                    <a:pt x="557" y="1277"/>
                  </a:lnTo>
                  <a:lnTo>
                    <a:pt x="555" y="1272"/>
                  </a:lnTo>
                  <a:lnTo>
                    <a:pt x="555" y="1267"/>
                  </a:lnTo>
                  <a:lnTo>
                    <a:pt x="554" y="1262"/>
                  </a:lnTo>
                  <a:lnTo>
                    <a:pt x="554" y="1257"/>
                  </a:lnTo>
                  <a:lnTo>
                    <a:pt x="552" y="1252"/>
                  </a:lnTo>
                  <a:lnTo>
                    <a:pt x="547" y="1248"/>
                  </a:lnTo>
                  <a:lnTo>
                    <a:pt x="544" y="1242"/>
                  </a:lnTo>
                  <a:lnTo>
                    <a:pt x="542" y="1235"/>
                  </a:lnTo>
                  <a:lnTo>
                    <a:pt x="542" y="1228"/>
                  </a:lnTo>
                  <a:lnTo>
                    <a:pt x="544" y="1219"/>
                  </a:lnTo>
                  <a:lnTo>
                    <a:pt x="545" y="1211"/>
                  </a:lnTo>
                  <a:lnTo>
                    <a:pt x="547" y="1201"/>
                  </a:lnTo>
                  <a:lnTo>
                    <a:pt x="548" y="1192"/>
                  </a:lnTo>
                  <a:lnTo>
                    <a:pt x="550" y="1184"/>
                  </a:lnTo>
                  <a:lnTo>
                    <a:pt x="550" y="1176"/>
                  </a:lnTo>
                  <a:lnTo>
                    <a:pt x="562" y="1070"/>
                  </a:lnTo>
                  <a:lnTo>
                    <a:pt x="568" y="963"/>
                  </a:lnTo>
                  <a:lnTo>
                    <a:pt x="571" y="853"/>
                  </a:lnTo>
                  <a:lnTo>
                    <a:pt x="572" y="742"/>
                  </a:lnTo>
                  <a:lnTo>
                    <a:pt x="575" y="633"/>
                  </a:lnTo>
                  <a:lnTo>
                    <a:pt x="584" y="525"/>
                  </a:lnTo>
                  <a:lnTo>
                    <a:pt x="600" y="418"/>
                  </a:lnTo>
                  <a:lnTo>
                    <a:pt x="627" y="317"/>
                  </a:lnTo>
                  <a:lnTo>
                    <a:pt x="667" y="219"/>
                  </a:lnTo>
                  <a:lnTo>
                    <a:pt x="724" y="128"/>
                  </a:lnTo>
                  <a:lnTo>
                    <a:pt x="721" y="130"/>
                  </a:lnTo>
                  <a:lnTo>
                    <a:pt x="688" y="118"/>
                  </a:lnTo>
                  <a:lnTo>
                    <a:pt x="655" y="105"/>
                  </a:lnTo>
                  <a:lnTo>
                    <a:pt x="624" y="90"/>
                  </a:lnTo>
                  <a:lnTo>
                    <a:pt x="591" y="77"/>
                  </a:lnTo>
                  <a:lnTo>
                    <a:pt x="558" y="63"/>
                  </a:lnTo>
                  <a:lnTo>
                    <a:pt x="527" y="50"/>
                  </a:lnTo>
                  <a:lnTo>
                    <a:pt x="494" y="37"/>
                  </a:lnTo>
                  <a:lnTo>
                    <a:pt x="461" y="24"/>
                  </a:lnTo>
                  <a:lnTo>
                    <a:pt x="428" y="12"/>
                  </a:lnTo>
                  <a:lnTo>
                    <a:pt x="395" y="0"/>
                  </a:lnTo>
                  <a:lnTo>
                    <a:pt x="405" y="7"/>
                  </a:lnTo>
                  <a:lnTo>
                    <a:pt x="405" y="47"/>
                  </a:lnTo>
                  <a:lnTo>
                    <a:pt x="405" y="88"/>
                  </a:lnTo>
                  <a:lnTo>
                    <a:pt x="402" y="128"/>
                  </a:lnTo>
                  <a:lnTo>
                    <a:pt x="399" y="169"/>
                  </a:lnTo>
                  <a:lnTo>
                    <a:pt x="393" y="209"/>
                  </a:lnTo>
                  <a:lnTo>
                    <a:pt x="388" y="249"/>
                  </a:lnTo>
                  <a:lnTo>
                    <a:pt x="382" y="290"/>
                  </a:lnTo>
                  <a:lnTo>
                    <a:pt x="373" y="328"/>
                  </a:lnTo>
                  <a:lnTo>
                    <a:pt x="365" y="367"/>
                  </a:lnTo>
                  <a:lnTo>
                    <a:pt x="356" y="406"/>
                  </a:lnTo>
                  <a:lnTo>
                    <a:pt x="360" y="406"/>
                  </a:lnTo>
                  <a:lnTo>
                    <a:pt x="359" y="403"/>
                  </a:lnTo>
                  <a:lnTo>
                    <a:pt x="359" y="400"/>
                  </a:lnTo>
                  <a:lnTo>
                    <a:pt x="360" y="398"/>
                  </a:lnTo>
                  <a:lnTo>
                    <a:pt x="362" y="397"/>
                  </a:lnTo>
                  <a:lnTo>
                    <a:pt x="363" y="397"/>
                  </a:lnTo>
                  <a:lnTo>
                    <a:pt x="366" y="396"/>
                  </a:lnTo>
                  <a:lnTo>
                    <a:pt x="368" y="396"/>
                  </a:lnTo>
                  <a:lnTo>
                    <a:pt x="371" y="394"/>
                  </a:lnTo>
                  <a:lnTo>
                    <a:pt x="372" y="394"/>
                  </a:lnTo>
                  <a:lnTo>
                    <a:pt x="373" y="393"/>
                  </a:lnTo>
                  <a:lnTo>
                    <a:pt x="376" y="394"/>
                  </a:lnTo>
                  <a:lnTo>
                    <a:pt x="379" y="397"/>
                  </a:lnTo>
                  <a:lnTo>
                    <a:pt x="382" y="400"/>
                  </a:lnTo>
                  <a:lnTo>
                    <a:pt x="383" y="403"/>
                  </a:lnTo>
                  <a:lnTo>
                    <a:pt x="385" y="406"/>
                  </a:lnTo>
                  <a:lnTo>
                    <a:pt x="385" y="408"/>
                  </a:lnTo>
                  <a:lnTo>
                    <a:pt x="386" y="411"/>
                  </a:lnTo>
                  <a:lnTo>
                    <a:pt x="386" y="414"/>
                  </a:lnTo>
                  <a:lnTo>
                    <a:pt x="385" y="417"/>
                  </a:lnTo>
                  <a:lnTo>
                    <a:pt x="385" y="420"/>
                  </a:lnTo>
                  <a:lnTo>
                    <a:pt x="371" y="406"/>
                  </a:lnTo>
                  <a:lnTo>
                    <a:pt x="365" y="413"/>
                  </a:lnTo>
                  <a:lnTo>
                    <a:pt x="359" y="421"/>
                  </a:lnTo>
                  <a:lnTo>
                    <a:pt x="353" y="429"/>
                  </a:lnTo>
                  <a:lnTo>
                    <a:pt x="348" y="436"/>
                  </a:lnTo>
                  <a:lnTo>
                    <a:pt x="343" y="444"/>
                  </a:lnTo>
                  <a:lnTo>
                    <a:pt x="338" y="453"/>
                  </a:lnTo>
                  <a:lnTo>
                    <a:pt x="335" y="461"/>
                  </a:lnTo>
                  <a:lnTo>
                    <a:pt x="332" y="470"/>
                  </a:lnTo>
                  <a:lnTo>
                    <a:pt x="332" y="479"/>
                  </a:lnTo>
                  <a:lnTo>
                    <a:pt x="333" y="489"/>
                  </a:lnTo>
                  <a:lnTo>
                    <a:pt x="343" y="494"/>
                  </a:lnTo>
                  <a:lnTo>
                    <a:pt x="353" y="496"/>
                  </a:lnTo>
                  <a:lnTo>
                    <a:pt x="363" y="496"/>
                  </a:lnTo>
                  <a:lnTo>
                    <a:pt x="372" y="493"/>
                  </a:lnTo>
                  <a:lnTo>
                    <a:pt x="382" y="489"/>
                  </a:lnTo>
                  <a:lnTo>
                    <a:pt x="392" y="483"/>
                  </a:lnTo>
                  <a:lnTo>
                    <a:pt x="401" y="477"/>
                  </a:lnTo>
                  <a:lnTo>
                    <a:pt x="409" y="470"/>
                  </a:lnTo>
                  <a:lnTo>
                    <a:pt x="418" y="463"/>
                  </a:lnTo>
                  <a:lnTo>
                    <a:pt x="425" y="457"/>
                  </a:lnTo>
                  <a:lnTo>
                    <a:pt x="439" y="457"/>
                  </a:lnTo>
                  <a:lnTo>
                    <a:pt x="438" y="463"/>
                  </a:lnTo>
                  <a:lnTo>
                    <a:pt x="435" y="467"/>
                  </a:lnTo>
                  <a:lnTo>
                    <a:pt x="432" y="472"/>
                  </a:lnTo>
                  <a:lnTo>
                    <a:pt x="428" y="474"/>
                  </a:lnTo>
                  <a:lnTo>
                    <a:pt x="423" y="477"/>
                  </a:lnTo>
                  <a:lnTo>
                    <a:pt x="419" y="480"/>
                  </a:lnTo>
                  <a:lnTo>
                    <a:pt x="415" y="483"/>
                  </a:lnTo>
                  <a:lnTo>
                    <a:pt x="409" y="484"/>
                  </a:lnTo>
                  <a:lnTo>
                    <a:pt x="406" y="487"/>
                  </a:lnTo>
                  <a:lnTo>
                    <a:pt x="402" y="492"/>
                  </a:lnTo>
                  <a:lnTo>
                    <a:pt x="446" y="496"/>
                  </a:lnTo>
                  <a:lnTo>
                    <a:pt x="455" y="489"/>
                  </a:lnTo>
                  <a:lnTo>
                    <a:pt x="461" y="482"/>
                  </a:lnTo>
                  <a:lnTo>
                    <a:pt x="464" y="473"/>
                  </a:lnTo>
                  <a:lnTo>
                    <a:pt x="465" y="464"/>
                  </a:lnTo>
                  <a:lnTo>
                    <a:pt x="464" y="456"/>
                  </a:lnTo>
                  <a:lnTo>
                    <a:pt x="461" y="447"/>
                  </a:lnTo>
                  <a:lnTo>
                    <a:pt x="456" y="439"/>
                  </a:lnTo>
                  <a:lnTo>
                    <a:pt x="452" y="431"/>
                  </a:lnTo>
                  <a:lnTo>
                    <a:pt x="448" y="423"/>
                  </a:lnTo>
                  <a:lnTo>
                    <a:pt x="442" y="416"/>
                  </a:lnTo>
                  <a:lnTo>
                    <a:pt x="435" y="426"/>
                  </a:lnTo>
                  <a:lnTo>
                    <a:pt x="426" y="431"/>
                  </a:lnTo>
                  <a:lnTo>
                    <a:pt x="416" y="437"/>
                  </a:lnTo>
                  <a:lnTo>
                    <a:pt x="405" y="441"/>
                  </a:lnTo>
                  <a:lnTo>
                    <a:pt x="395" y="446"/>
                  </a:lnTo>
                  <a:lnTo>
                    <a:pt x="385" y="450"/>
                  </a:lnTo>
                  <a:lnTo>
                    <a:pt x="375" y="456"/>
                  </a:lnTo>
                  <a:lnTo>
                    <a:pt x="368" y="463"/>
                  </a:lnTo>
                  <a:lnTo>
                    <a:pt x="363" y="474"/>
                  </a:lnTo>
                  <a:lnTo>
                    <a:pt x="363" y="489"/>
                  </a:lnTo>
                  <a:lnTo>
                    <a:pt x="362" y="489"/>
                  </a:lnTo>
                  <a:lnTo>
                    <a:pt x="360" y="489"/>
                  </a:lnTo>
                  <a:lnTo>
                    <a:pt x="359" y="489"/>
                  </a:lnTo>
                  <a:lnTo>
                    <a:pt x="358" y="487"/>
                  </a:lnTo>
                  <a:lnTo>
                    <a:pt x="356" y="487"/>
                  </a:lnTo>
                  <a:lnTo>
                    <a:pt x="355" y="486"/>
                  </a:lnTo>
                  <a:lnTo>
                    <a:pt x="353" y="484"/>
                  </a:lnTo>
                  <a:lnTo>
                    <a:pt x="352" y="484"/>
                  </a:lnTo>
                  <a:lnTo>
                    <a:pt x="352" y="483"/>
                  </a:lnTo>
                  <a:lnTo>
                    <a:pt x="350" y="482"/>
                  </a:lnTo>
                  <a:lnTo>
                    <a:pt x="352" y="480"/>
                  </a:lnTo>
                  <a:lnTo>
                    <a:pt x="353" y="479"/>
                  </a:lnTo>
                  <a:lnTo>
                    <a:pt x="355" y="477"/>
                  </a:lnTo>
                  <a:lnTo>
                    <a:pt x="356" y="476"/>
                  </a:lnTo>
                  <a:lnTo>
                    <a:pt x="356" y="473"/>
                  </a:lnTo>
                  <a:lnTo>
                    <a:pt x="358" y="472"/>
                  </a:lnTo>
                  <a:lnTo>
                    <a:pt x="358" y="470"/>
                  </a:lnTo>
                  <a:lnTo>
                    <a:pt x="359" y="467"/>
                  </a:lnTo>
                  <a:lnTo>
                    <a:pt x="359" y="466"/>
                  </a:lnTo>
                  <a:lnTo>
                    <a:pt x="360" y="464"/>
                  </a:lnTo>
                  <a:lnTo>
                    <a:pt x="350" y="461"/>
                  </a:lnTo>
                  <a:lnTo>
                    <a:pt x="355" y="456"/>
                  </a:lnTo>
                  <a:lnTo>
                    <a:pt x="359" y="451"/>
                  </a:lnTo>
                  <a:lnTo>
                    <a:pt x="365" y="449"/>
                  </a:lnTo>
                  <a:lnTo>
                    <a:pt x="371" y="444"/>
                  </a:lnTo>
                  <a:lnTo>
                    <a:pt x="378" y="441"/>
                  </a:lnTo>
                  <a:lnTo>
                    <a:pt x="382" y="439"/>
                  </a:lnTo>
                  <a:lnTo>
                    <a:pt x="386" y="434"/>
                  </a:lnTo>
                  <a:lnTo>
                    <a:pt x="389" y="429"/>
                  </a:lnTo>
                  <a:lnTo>
                    <a:pt x="389" y="423"/>
                  </a:lnTo>
                  <a:lnTo>
                    <a:pt x="388" y="416"/>
                  </a:lnTo>
                  <a:lnTo>
                    <a:pt x="395" y="430"/>
                  </a:lnTo>
                  <a:lnTo>
                    <a:pt x="432" y="406"/>
                  </a:lnTo>
                  <a:lnTo>
                    <a:pt x="436" y="403"/>
                  </a:lnTo>
                  <a:lnTo>
                    <a:pt x="441" y="403"/>
                  </a:lnTo>
                  <a:lnTo>
                    <a:pt x="444" y="403"/>
                  </a:lnTo>
                  <a:lnTo>
                    <a:pt x="446" y="404"/>
                  </a:lnTo>
                  <a:lnTo>
                    <a:pt x="451" y="406"/>
                  </a:lnTo>
                  <a:lnTo>
                    <a:pt x="452" y="408"/>
                  </a:lnTo>
                  <a:lnTo>
                    <a:pt x="455" y="411"/>
                  </a:lnTo>
                  <a:lnTo>
                    <a:pt x="455" y="416"/>
                  </a:lnTo>
                  <a:lnTo>
                    <a:pt x="456" y="418"/>
                  </a:lnTo>
                  <a:lnTo>
                    <a:pt x="456" y="423"/>
                  </a:lnTo>
                  <a:lnTo>
                    <a:pt x="459" y="423"/>
                  </a:lnTo>
                  <a:lnTo>
                    <a:pt x="461" y="423"/>
                  </a:lnTo>
                  <a:lnTo>
                    <a:pt x="464" y="421"/>
                  </a:lnTo>
                  <a:lnTo>
                    <a:pt x="466" y="421"/>
                  </a:lnTo>
                  <a:lnTo>
                    <a:pt x="468" y="420"/>
                  </a:lnTo>
                  <a:lnTo>
                    <a:pt x="469" y="420"/>
                  </a:lnTo>
                  <a:lnTo>
                    <a:pt x="472" y="418"/>
                  </a:lnTo>
                  <a:lnTo>
                    <a:pt x="474" y="417"/>
                  </a:lnTo>
                  <a:lnTo>
                    <a:pt x="475" y="414"/>
                  </a:lnTo>
                  <a:lnTo>
                    <a:pt x="476" y="413"/>
                  </a:lnTo>
                  <a:lnTo>
                    <a:pt x="481" y="411"/>
                  </a:lnTo>
                  <a:lnTo>
                    <a:pt x="487" y="408"/>
                  </a:lnTo>
                  <a:lnTo>
                    <a:pt x="492" y="406"/>
                  </a:lnTo>
                  <a:lnTo>
                    <a:pt x="498" y="404"/>
                  </a:lnTo>
                  <a:lnTo>
                    <a:pt x="505" y="403"/>
                  </a:lnTo>
                  <a:lnTo>
                    <a:pt x="509" y="403"/>
                  </a:lnTo>
                  <a:lnTo>
                    <a:pt x="515" y="404"/>
                  </a:lnTo>
                  <a:lnTo>
                    <a:pt x="519" y="407"/>
                  </a:lnTo>
                  <a:lnTo>
                    <a:pt x="522" y="413"/>
                  </a:lnTo>
                  <a:lnTo>
                    <a:pt x="525" y="420"/>
                  </a:lnTo>
                  <a:lnTo>
                    <a:pt x="527" y="429"/>
                  </a:lnTo>
                  <a:lnTo>
                    <a:pt x="527" y="437"/>
                  </a:lnTo>
                  <a:lnTo>
                    <a:pt x="528" y="444"/>
                  </a:lnTo>
                  <a:lnTo>
                    <a:pt x="528" y="453"/>
                  </a:lnTo>
                  <a:lnTo>
                    <a:pt x="528" y="460"/>
                  </a:lnTo>
                  <a:lnTo>
                    <a:pt x="528" y="469"/>
                  </a:lnTo>
                  <a:lnTo>
                    <a:pt x="525" y="476"/>
                  </a:lnTo>
                  <a:lnTo>
                    <a:pt x="522" y="483"/>
                  </a:lnTo>
                  <a:lnTo>
                    <a:pt x="518" y="489"/>
                  </a:lnTo>
                  <a:lnTo>
                    <a:pt x="511" y="496"/>
                  </a:lnTo>
                  <a:lnTo>
                    <a:pt x="514" y="496"/>
                  </a:lnTo>
                  <a:lnTo>
                    <a:pt x="517" y="496"/>
                  </a:lnTo>
                  <a:lnTo>
                    <a:pt x="519" y="496"/>
                  </a:lnTo>
                  <a:lnTo>
                    <a:pt x="524" y="494"/>
                  </a:lnTo>
                  <a:lnTo>
                    <a:pt x="527" y="494"/>
                  </a:lnTo>
                  <a:lnTo>
                    <a:pt x="529" y="494"/>
                  </a:lnTo>
                  <a:lnTo>
                    <a:pt x="532" y="496"/>
                  </a:lnTo>
                  <a:lnTo>
                    <a:pt x="535" y="496"/>
                  </a:lnTo>
                  <a:lnTo>
                    <a:pt x="537" y="497"/>
                  </a:lnTo>
                  <a:lnTo>
                    <a:pt x="539" y="499"/>
                  </a:lnTo>
                  <a:lnTo>
                    <a:pt x="539" y="500"/>
                  </a:lnTo>
                  <a:lnTo>
                    <a:pt x="539" y="502"/>
                  </a:lnTo>
                  <a:lnTo>
                    <a:pt x="538" y="502"/>
                  </a:lnTo>
                  <a:lnTo>
                    <a:pt x="538" y="503"/>
                  </a:lnTo>
                  <a:lnTo>
                    <a:pt x="537" y="504"/>
                  </a:lnTo>
                  <a:lnTo>
                    <a:pt x="535" y="504"/>
                  </a:lnTo>
                  <a:lnTo>
                    <a:pt x="535" y="506"/>
                  </a:lnTo>
                  <a:lnTo>
                    <a:pt x="534" y="507"/>
                  </a:lnTo>
                  <a:lnTo>
                    <a:pt x="532" y="507"/>
                  </a:lnTo>
                  <a:lnTo>
                    <a:pt x="532" y="509"/>
                  </a:lnTo>
                  <a:lnTo>
                    <a:pt x="336" y="509"/>
                  </a:lnTo>
                  <a:lnTo>
                    <a:pt x="275" y="784"/>
                  </a:lnTo>
                  <a:lnTo>
                    <a:pt x="277" y="788"/>
                  </a:lnTo>
                  <a:lnTo>
                    <a:pt x="270" y="802"/>
                  </a:lnTo>
                  <a:lnTo>
                    <a:pt x="263" y="817"/>
                  </a:lnTo>
                  <a:lnTo>
                    <a:pt x="259" y="831"/>
                  </a:lnTo>
                  <a:lnTo>
                    <a:pt x="253" y="845"/>
                  </a:lnTo>
                  <a:lnTo>
                    <a:pt x="250" y="860"/>
                  </a:lnTo>
                  <a:lnTo>
                    <a:pt x="246" y="874"/>
                  </a:lnTo>
                  <a:lnTo>
                    <a:pt x="240" y="888"/>
                  </a:lnTo>
                  <a:lnTo>
                    <a:pt x="234" y="901"/>
                  </a:lnTo>
                  <a:lnTo>
                    <a:pt x="227" y="916"/>
                  </a:lnTo>
                  <a:lnTo>
                    <a:pt x="219" y="929"/>
                  </a:lnTo>
                  <a:lnTo>
                    <a:pt x="207" y="947"/>
                  </a:lnTo>
                  <a:lnTo>
                    <a:pt x="194" y="964"/>
                  </a:lnTo>
                  <a:lnTo>
                    <a:pt x="179" y="982"/>
                  </a:lnTo>
                  <a:lnTo>
                    <a:pt x="163" y="997"/>
                  </a:lnTo>
                  <a:lnTo>
                    <a:pt x="146" y="1013"/>
                  </a:lnTo>
                  <a:lnTo>
                    <a:pt x="127" y="1027"/>
                  </a:lnTo>
                  <a:lnTo>
                    <a:pt x="107" y="1039"/>
                  </a:lnTo>
                  <a:lnTo>
                    <a:pt x="87" y="1050"/>
                  </a:lnTo>
                  <a:lnTo>
                    <a:pt x="65" y="1059"/>
                  </a:lnTo>
                  <a:lnTo>
                    <a:pt x="44" y="1066"/>
                  </a:lnTo>
                  <a:lnTo>
                    <a:pt x="48" y="1070"/>
                  </a:lnTo>
                  <a:lnTo>
                    <a:pt x="53" y="1075"/>
                  </a:lnTo>
                  <a:lnTo>
                    <a:pt x="55" y="1078"/>
                  </a:lnTo>
                  <a:lnTo>
                    <a:pt x="60" y="1082"/>
                  </a:lnTo>
                  <a:lnTo>
                    <a:pt x="61" y="1086"/>
                  </a:lnTo>
                  <a:lnTo>
                    <a:pt x="64" y="1090"/>
                  </a:lnTo>
                  <a:lnTo>
                    <a:pt x="65" y="1096"/>
                  </a:lnTo>
                  <a:lnTo>
                    <a:pt x="67" y="1101"/>
                  </a:lnTo>
                  <a:lnTo>
                    <a:pt x="67" y="1105"/>
                  </a:lnTo>
                  <a:lnTo>
                    <a:pt x="68" y="1111"/>
                  </a:lnTo>
                  <a:lnTo>
                    <a:pt x="67" y="1115"/>
                  </a:lnTo>
                  <a:lnTo>
                    <a:pt x="65" y="1119"/>
                  </a:lnTo>
                  <a:lnTo>
                    <a:pt x="63" y="1122"/>
                  </a:lnTo>
                  <a:lnTo>
                    <a:pt x="58" y="1125"/>
                  </a:lnTo>
                  <a:lnTo>
                    <a:pt x="55" y="1128"/>
                  </a:lnTo>
                  <a:lnTo>
                    <a:pt x="51" y="1131"/>
                  </a:lnTo>
                  <a:lnTo>
                    <a:pt x="47" y="1132"/>
                  </a:lnTo>
                  <a:lnTo>
                    <a:pt x="44" y="1135"/>
                  </a:lnTo>
                  <a:lnTo>
                    <a:pt x="40" y="1138"/>
                  </a:lnTo>
                  <a:lnTo>
                    <a:pt x="37" y="1142"/>
                  </a:lnTo>
                  <a:lnTo>
                    <a:pt x="34" y="1144"/>
                  </a:lnTo>
                  <a:lnTo>
                    <a:pt x="30" y="1144"/>
                  </a:lnTo>
                  <a:lnTo>
                    <a:pt x="25" y="1145"/>
                  </a:lnTo>
                  <a:lnTo>
                    <a:pt x="21" y="1145"/>
                  </a:lnTo>
                  <a:lnTo>
                    <a:pt x="17" y="1146"/>
                  </a:lnTo>
                  <a:lnTo>
                    <a:pt x="12" y="1145"/>
                  </a:lnTo>
                  <a:lnTo>
                    <a:pt x="8" y="1145"/>
                  </a:lnTo>
                  <a:lnTo>
                    <a:pt x="4" y="1142"/>
                  </a:lnTo>
                  <a:lnTo>
                    <a:pt x="1" y="1139"/>
                  </a:lnTo>
                  <a:lnTo>
                    <a:pt x="0" y="1135"/>
                  </a:lnTo>
                  <a:lnTo>
                    <a:pt x="4" y="1192"/>
                  </a:lnTo>
                  <a:lnTo>
                    <a:pt x="7" y="1251"/>
                  </a:lnTo>
                  <a:lnTo>
                    <a:pt x="8" y="1313"/>
                  </a:lnTo>
                  <a:lnTo>
                    <a:pt x="11" y="1374"/>
                  </a:lnTo>
                  <a:lnTo>
                    <a:pt x="14" y="1436"/>
                  </a:lnTo>
                  <a:lnTo>
                    <a:pt x="17" y="1497"/>
                  </a:lnTo>
                  <a:lnTo>
                    <a:pt x="21" y="1559"/>
                  </a:lnTo>
                  <a:lnTo>
                    <a:pt x="27" y="1618"/>
                  </a:lnTo>
                  <a:lnTo>
                    <a:pt x="35" y="1674"/>
                  </a:lnTo>
                  <a:lnTo>
                    <a:pt x="47" y="1727"/>
                  </a:lnTo>
                  <a:lnTo>
                    <a:pt x="50" y="1732"/>
                  </a:lnTo>
                  <a:lnTo>
                    <a:pt x="51" y="1740"/>
                  </a:lnTo>
                  <a:lnTo>
                    <a:pt x="53" y="1747"/>
                  </a:lnTo>
                  <a:lnTo>
                    <a:pt x="54" y="1752"/>
                  </a:lnTo>
                  <a:lnTo>
                    <a:pt x="54" y="1760"/>
                  </a:lnTo>
                  <a:lnTo>
                    <a:pt x="55" y="1765"/>
                  </a:lnTo>
                  <a:lnTo>
                    <a:pt x="58" y="1771"/>
                  </a:lnTo>
                  <a:lnTo>
                    <a:pt x="61" y="1777"/>
                  </a:lnTo>
                  <a:lnTo>
                    <a:pt x="65" y="1783"/>
                  </a:lnTo>
                  <a:lnTo>
                    <a:pt x="71" y="1788"/>
                  </a:lnTo>
                  <a:lnTo>
                    <a:pt x="71" y="1794"/>
                  </a:lnTo>
                  <a:lnTo>
                    <a:pt x="73" y="1801"/>
                  </a:lnTo>
                  <a:lnTo>
                    <a:pt x="74" y="1807"/>
                  </a:lnTo>
                  <a:lnTo>
                    <a:pt x="77" y="1813"/>
                  </a:lnTo>
                  <a:lnTo>
                    <a:pt x="80" y="1818"/>
                  </a:lnTo>
                  <a:lnTo>
                    <a:pt x="84" y="1824"/>
                  </a:lnTo>
                  <a:lnTo>
                    <a:pt x="88" y="1830"/>
                  </a:lnTo>
                  <a:lnTo>
                    <a:pt x="93" y="1834"/>
                  </a:lnTo>
                  <a:lnTo>
                    <a:pt x="98" y="1838"/>
                  </a:lnTo>
                  <a:lnTo>
                    <a:pt x="103" y="1843"/>
                  </a:lnTo>
                  <a:lnTo>
                    <a:pt x="98" y="1847"/>
                  </a:lnTo>
                  <a:lnTo>
                    <a:pt x="101" y="1848"/>
                  </a:lnTo>
                  <a:lnTo>
                    <a:pt x="104" y="1851"/>
                  </a:lnTo>
                  <a:lnTo>
                    <a:pt x="108" y="1856"/>
                  </a:lnTo>
                  <a:lnTo>
                    <a:pt x="113" y="1860"/>
                  </a:lnTo>
                  <a:lnTo>
                    <a:pt x="116" y="1866"/>
                  </a:lnTo>
                  <a:lnTo>
                    <a:pt x="120" y="1870"/>
                  </a:lnTo>
                  <a:lnTo>
                    <a:pt x="124" y="1874"/>
                  </a:lnTo>
                  <a:lnTo>
                    <a:pt x="128" y="1877"/>
                  </a:lnTo>
                  <a:lnTo>
                    <a:pt x="133" y="1880"/>
                  </a:lnTo>
                  <a:lnTo>
                    <a:pt x="137" y="1881"/>
                  </a:lnTo>
                  <a:lnTo>
                    <a:pt x="153" y="1897"/>
                  </a:lnTo>
                  <a:lnTo>
                    <a:pt x="174" y="1909"/>
                  </a:lnTo>
                  <a:lnTo>
                    <a:pt x="200" y="1917"/>
                  </a:lnTo>
                  <a:lnTo>
                    <a:pt x="227" y="1923"/>
                  </a:lnTo>
                  <a:lnTo>
                    <a:pt x="259" y="1926"/>
                  </a:lnTo>
                  <a:lnTo>
                    <a:pt x="289" y="1926"/>
                  </a:lnTo>
                  <a:lnTo>
                    <a:pt x="320" y="1926"/>
                  </a:lnTo>
                  <a:lnTo>
                    <a:pt x="350" y="1923"/>
                  </a:lnTo>
                  <a:lnTo>
                    <a:pt x="378" y="1920"/>
                  </a:lnTo>
                  <a:lnTo>
                    <a:pt x="402" y="1916"/>
                  </a:lnTo>
                  <a:lnTo>
                    <a:pt x="411" y="1914"/>
                  </a:lnTo>
                  <a:lnTo>
                    <a:pt x="421" y="1913"/>
                  </a:lnTo>
                  <a:lnTo>
                    <a:pt x="429" y="1913"/>
                  </a:lnTo>
                  <a:lnTo>
                    <a:pt x="438" y="1912"/>
                  </a:lnTo>
                  <a:lnTo>
                    <a:pt x="448" y="1912"/>
                  </a:lnTo>
                  <a:lnTo>
                    <a:pt x="456" y="1910"/>
                  </a:lnTo>
                  <a:lnTo>
                    <a:pt x="465" y="1909"/>
                  </a:lnTo>
                  <a:lnTo>
                    <a:pt x="475" y="1907"/>
                  </a:lnTo>
                  <a:lnTo>
                    <a:pt x="484" y="1904"/>
                  </a:lnTo>
                  <a:lnTo>
                    <a:pt x="494" y="1901"/>
                  </a:lnTo>
                  <a:lnTo>
                    <a:pt x="501" y="1907"/>
                  </a:lnTo>
                  <a:lnTo>
                    <a:pt x="507" y="1910"/>
                  </a:lnTo>
                  <a:lnTo>
                    <a:pt x="512" y="1909"/>
                  </a:lnTo>
                  <a:lnTo>
                    <a:pt x="517" y="1906"/>
                  </a:lnTo>
                  <a:lnTo>
                    <a:pt x="521" y="1901"/>
                  </a:lnTo>
                  <a:lnTo>
                    <a:pt x="527" y="1897"/>
                  </a:lnTo>
                  <a:lnTo>
                    <a:pt x="531" y="1893"/>
                  </a:lnTo>
                  <a:lnTo>
                    <a:pt x="537" y="1891"/>
                  </a:lnTo>
                  <a:lnTo>
                    <a:pt x="544" y="1891"/>
                  </a:lnTo>
                  <a:lnTo>
                    <a:pt x="552" y="1894"/>
                  </a:lnTo>
                  <a:lnTo>
                    <a:pt x="548" y="1883"/>
                  </a:lnTo>
                  <a:lnTo>
                    <a:pt x="548" y="1871"/>
                  </a:lnTo>
                  <a:lnTo>
                    <a:pt x="548" y="1860"/>
                  </a:lnTo>
                  <a:lnTo>
                    <a:pt x="551" y="1848"/>
                  </a:lnTo>
                  <a:lnTo>
                    <a:pt x="555" y="1838"/>
                  </a:lnTo>
                  <a:lnTo>
                    <a:pt x="560" y="1827"/>
                  </a:lnTo>
                  <a:lnTo>
                    <a:pt x="564" y="1816"/>
                  </a:lnTo>
                  <a:lnTo>
                    <a:pt x="568" y="1804"/>
                  </a:lnTo>
                  <a:lnTo>
                    <a:pt x="571" y="1793"/>
                  </a:lnTo>
                  <a:lnTo>
                    <a:pt x="574" y="1781"/>
                  </a:lnTo>
                  <a:close/>
                  <a:moveTo>
                    <a:pt x="385" y="565"/>
                  </a:moveTo>
                  <a:lnTo>
                    <a:pt x="391" y="565"/>
                  </a:lnTo>
                  <a:lnTo>
                    <a:pt x="389" y="565"/>
                  </a:lnTo>
                  <a:lnTo>
                    <a:pt x="388" y="565"/>
                  </a:lnTo>
                  <a:lnTo>
                    <a:pt x="386" y="565"/>
                  </a:lnTo>
                  <a:lnTo>
                    <a:pt x="385" y="565"/>
                  </a:lnTo>
                  <a:lnTo>
                    <a:pt x="371" y="565"/>
                  </a:lnTo>
                  <a:lnTo>
                    <a:pt x="372" y="563"/>
                  </a:lnTo>
                  <a:lnTo>
                    <a:pt x="373" y="563"/>
                  </a:lnTo>
                  <a:lnTo>
                    <a:pt x="375" y="563"/>
                  </a:lnTo>
                  <a:lnTo>
                    <a:pt x="376" y="563"/>
                  </a:lnTo>
                  <a:lnTo>
                    <a:pt x="378" y="563"/>
                  </a:lnTo>
                  <a:lnTo>
                    <a:pt x="381" y="563"/>
                  </a:lnTo>
                  <a:lnTo>
                    <a:pt x="382" y="563"/>
                  </a:lnTo>
                  <a:lnTo>
                    <a:pt x="383" y="565"/>
                  </a:lnTo>
                  <a:lnTo>
                    <a:pt x="385" y="565"/>
                  </a:lnTo>
                  <a:close/>
                  <a:moveTo>
                    <a:pt x="339" y="560"/>
                  </a:moveTo>
                  <a:lnTo>
                    <a:pt x="360" y="560"/>
                  </a:lnTo>
                  <a:lnTo>
                    <a:pt x="360" y="565"/>
                  </a:lnTo>
                  <a:lnTo>
                    <a:pt x="339" y="565"/>
                  </a:lnTo>
                  <a:lnTo>
                    <a:pt x="339" y="56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30" name="Freeform 44"/>
            <p:cNvSpPr>
              <a:spLocks/>
            </p:cNvSpPr>
            <p:nvPr/>
          </p:nvSpPr>
          <p:spPr bwMode="auto">
            <a:xfrm>
              <a:off x="2148" y="1871"/>
              <a:ext cx="14" cy="3"/>
            </a:xfrm>
            <a:custGeom>
              <a:avLst/>
              <a:gdLst>
                <a:gd name="T0" fmla="*/ 0 w 29"/>
                <a:gd name="T1" fmla="*/ 3 h 7"/>
                <a:gd name="T2" fmla="*/ 2 w 29"/>
                <a:gd name="T3" fmla="*/ 3 h 7"/>
                <a:gd name="T4" fmla="*/ 3 w 29"/>
                <a:gd name="T5" fmla="*/ 3 h 7"/>
                <a:gd name="T6" fmla="*/ 5 w 29"/>
                <a:gd name="T7" fmla="*/ 3 h 7"/>
                <a:gd name="T8" fmla="*/ 6 w 29"/>
                <a:gd name="T9" fmla="*/ 2 h 7"/>
                <a:gd name="T10" fmla="*/ 8 w 29"/>
                <a:gd name="T11" fmla="*/ 2 h 7"/>
                <a:gd name="T12" fmla="*/ 9 w 29"/>
                <a:gd name="T13" fmla="*/ 2 h 7"/>
                <a:gd name="T14" fmla="*/ 11 w 29"/>
                <a:gd name="T15" fmla="*/ 1 h 7"/>
                <a:gd name="T16" fmla="*/ 12 w 29"/>
                <a:gd name="T17" fmla="*/ 1 h 7"/>
                <a:gd name="T18" fmla="*/ 14 w 29"/>
                <a:gd name="T19" fmla="*/ 1 h 7"/>
                <a:gd name="T20" fmla="*/ 14 w 29"/>
                <a:gd name="T21" fmla="*/ 0 h 7"/>
                <a:gd name="T22" fmla="*/ 14 w 29"/>
                <a:gd name="T23" fmla="*/ 0 h 7"/>
                <a:gd name="T24" fmla="*/ 14 w 29"/>
                <a:gd name="T25" fmla="*/ 0 h 7"/>
                <a:gd name="T26" fmla="*/ 14 w 29"/>
                <a:gd name="T27" fmla="*/ 0 h 7"/>
                <a:gd name="T28" fmla="*/ 14 w 29"/>
                <a:gd name="T29" fmla="*/ 0 h 7"/>
                <a:gd name="T30" fmla="*/ 14 w 29"/>
                <a:gd name="T31" fmla="*/ 0 h 7"/>
                <a:gd name="T32" fmla="*/ 14 w 29"/>
                <a:gd name="T33" fmla="*/ 0 h 7"/>
                <a:gd name="T34" fmla="*/ 14 w 29"/>
                <a:gd name="T35" fmla="*/ 0 h 7"/>
                <a:gd name="T36" fmla="*/ 14 w 29"/>
                <a:gd name="T37" fmla="*/ 0 h 7"/>
                <a:gd name="T38" fmla="*/ 14 w 29"/>
                <a:gd name="T39" fmla="*/ 0 h 7"/>
                <a:gd name="T40" fmla="*/ 14 w 29"/>
                <a:gd name="T41" fmla="*/ 0 h 7"/>
                <a:gd name="T42" fmla="*/ 13 w 29"/>
                <a:gd name="T43" fmla="*/ 0 h 7"/>
                <a:gd name="T44" fmla="*/ 11 w 29"/>
                <a:gd name="T45" fmla="*/ 0 h 7"/>
                <a:gd name="T46" fmla="*/ 10 w 29"/>
                <a:gd name="T47" fmla="*/ 0 h 7"/>
                <a:gd name="T48" fmla="*/ 8 w 29"/>
                <a:gd name="T49" fmla="*/ 0 h 7"/>
                <a:gd name="T50" fmla="*/ 6 w 29"/>
                <a:gd name="T51" fmla="*/ 0 h 7"/>
                <a:gd name="T52" fmla="*/ 5 w 29"/>
                <a:gd name="T53" fmla="*/ 0 h 7"/>
                <a:gd name="T54" fmla="*/ 3 w 29"/>
                <a:gd name="T55" fmla="*/ 0 h 7"/>
                <a:gd name="T56" fmla="*/ 2 w 29"/>
                <a:gd name="T57" fmla="*/ 1 h 7"/>
                <a:gd name="T58" fmla="*/ 1 w 29"/>
                <a:gd name="T59" fmla="*/ 2 h 7"/>
                <a:gd name="T60" fmla="*/ 1 w 29"/>
                <a:gd name="T61" fmla="*/ 3 h 7"/>
                <a:gd name="T62" fmla="*/ 1 w 29"/>
                <a:gd name="T63" fmla="*/ 3 h 7"/>
                <a:gd name="T64" fmla="*/ 0 w 29"/>
                <a:gd name="T65" fmla="*/ 3 h 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9" h="7">
                  <a:moveTo>
                    <a:pt x="0" y="7"/>
                  </a:moveTo>
                  <a:lnTo>
                    <a:pt x="5" y="7"/>
                  </a:lnTo>
                  <a:lnTo>
                    <a:pt x="7" y="6"/>
                  </a:lnTo>
                  <a:lnTo>
                    <a:pt x="10" y="6"/>
                  </a:lnTo>
                  <a:lnTo>
                    <a:pt x="13" y="4"/>
                  </a:lnTo>
                  <a:lnTo>
                    <a:pt x="16" y="4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5" y="3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31" name="Freeform 45"/>
            <p:cNvSpPr>
              <a:spLocks/>
            </p:cNvSpPr>
            <p:nvPr/>
          </p:nvSpPr>
          <p:spPr bwMode="auto">
            <a:xfrm>
              <a:off x="2162" y="1347"/>
              <a:ext cx="4" cy="1"/>
            </a:xfrm>
            <a:custGeom>
              <a:avLst/>
              <a:gdLst>
                <a:gd name="T0" fmla="*/ 4 w 7"/>
                <a:gd name="T1" fmla="*/ 0 h 3"/>
                <a:gd name="T2" fmla="*/ 0 w 7"/>
                <a:gd name="T3" fmla="*/ 0 h 3"/>
                <a:gd name="T4" fmla="*/ 1 w 7"/>
                <a:gd name="T5" fmla="*/ 0 h 3"/>
                <a:gd name="T6" fmla="*/ 2 w 7"/>
                <a:gd name="T7" fmla="*/ 0 h 3"/>
                <a:gd name="T8" fmla="*/ 2 w 7"/>
                <a:gd name="T9" fmla="*/ 1 h 3"/>
                <a:gd name="T10" fmla="*/ 2 w 7"/>
                <a:gd name="T11" fmla="*/ 1 h 3"/>
                <a:gd name="T12" fmla="*/ 2 w 7"/>
                <a:gd name="T13" fmla="*/ 1 h 3"/>
                <a:gd name="T14" fmla="*/ 3 w 7"/>
                <a:gd name="T15" fmla="*/ 1 h 3"/>
                <a:gd name="T16" fmla="*/ 3 w 7"/>
                <a:gd name="T17" fmla="*/ 1 h 3"/>
                <a:gd name="T18" fmla="*/ 3 w 7"/>
                <a:gd name="T19" fmla="*/ 1 h 3"/>
                <a:gd name="T20" fmla="*/ 4 w 7"/>
                <a:gd name="T21" fmla="*/ 0 h 3"/>
                <a:gd name="T22" fmla="*/ 4 w 7"/>
                <a:gd name="T23" fmla="*/ 0 h 3"/>
                <a:gd name="T24" fmla="*/ 4 w 7"/>
                <a:gd name="T25" fmla="*/ 0 h 3"/>
                <a:gd name="T26" fmla="*/ 4 w 7"/>
                <a:gd name="T27" fmla="*/ 0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32" name="Freeform 46"/>
            <p:cNvSpPr>
              <a:spLocks/>
            </p:cNvSpPr>
            <p:nvPr/>
          </p:nvSpPr>
          <p:spPr bwMode="auto">
            <a:xfrm>
              <a:off x="2159" y="1345"/>
              <a:ext cx="3" cy="3"/>
            </a:xfrm>
            <a:custGeom>
              <a:avLst/>
              <a:gdLst>
                <a:gd name="T0" fmla="*/ 3 w 6"/>
                <a:gd name="T1" fmla="*/ 3 h 6"/>
                <a:gd name="T2" fmla="*/ 3 w 6"/>
                <a:gd name="T3" fmla="*/ 3 h 6"/>
                <a:gd name="T4" fmla="*/ 3 w 6"/>
                <a:gd name="T5" fmla="*/ 3 h 6"/>
                <a:gd name="T6" fmla="*/ 3 w 6"/>
                <a:gd name="T7" fmla="*/ 3 h 6"/>
                <a:gd name="T8" fmla="*/ 3 w 6"/>
                <a:gd name="T9" fmla="*/ 3 h 6"/>
                <a:gd name="T10" fmla="*/ 3 w 6"/>
                <a:gd name="T11" fmla="*/ 3 h 6"/>
                <a:gd name="T12" fmla="*/ 2 w 6"/>
                <a:gd name="T13" fmla="*/ 2 h 6"/>
                <a:gd name="T14" fmla="*/ 2 w 6"/>
                <a:gd name="T15" fmla="*/ 2 h 6"/>
                <a:gd name="T16" fmla="*/ 1 w 6"/>
                <a:gd name="T17" fmla="*/ 2 h 6"/>
                <a:gd name="T18" fmla="*/ 1 w 6"/>
                <a:gd name="T19" fmla="*/ 1 h 6"/>
                <a:gd name="T20" fmla="*/ 0 w 6"/>
                <a:gd name="T21" fmla="*/ 1 h 6"/>
                <a:gd name="T22" fmla="*/ 0 w 6"/>
                <a:gd name="T23" fmla="*/ 0 h 6"/>
                <a:gd name="T24" fmla="*/ 0 w 6"/>
                <a:gd name="T25" fmla="*/ 1 h 6"/>
                <a:gd name="T26" fmla="*/ 0 w 6"/>
                <a:gd name="T27" fmla="*/ 1 h 6"/>
                <a:gd name="T28" fmla="*/ 1 w 6"/>
                <a:gd name="T29" fmla="*/ 2 h 6"/>
                <a:gd name="T30" fmla="*/ 1 w 6"/>
                <a:gd name="T31" fmla="*/ 2 h 6"/>
                <a:gd name="T32" fmla="*/ 1 w 6"/>
                <a:gd name="T33" fmla="*/ 2 h 6"/>
                <a:gd name="T34" fmla="*/ 2 w 6"/>
                <a:gd name="T35" fmla="*/ 3 h 6"/>
                <a:gd name="T36" fmla="*/ 2 w 6"/>
                <a:gd name="T37" fmla="*/ 3 h 6"/>
                <a:gd name="T38" fmla="*/ 3 w 6"/>
                <a:gd name="T39" fmla="*/ 3 h 6"/>
                <a:gd name="T40" fmla="*/ 3 w 6"/>
                <a:gd name="T41" fmla="*/ 3 h 6"/>
                <a:gd name="T42" fmla="*/ 3 w 6"/>
                <a:gd name="T43" fmla="*/ 3 h 6"/>
                <a:gd name="T44" fmla="*/ 3 w 6"/>
                <a:gd name="T45" fmla="*/ 3 h 6"/>
                <a:gd name="T46" fmla="*/ 3 w 6"/>
                <a:gd name="T47" fmla="*/ 3 h 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6" y="6"/>
                  </a:lnTo>
                  <a:lnTo>
                    <a:pt x="5" y="5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33" name="Freeform 47"/>
            <p:cNvSpPr>
              <a:spLocks/>
            </p:cNvSpPr>
            <p:nvPr/>
          </p:nvSpPr>
          <p:spPr bwMode="auto">
            <a:xfrm>
              <a:off x="2157" y="1339"/>
              <a:ext cx="2" cy="6"/>
            </a:xfrm>
            <a:custGeom>
              <a:avLst/>
              <a:gdLst>
                <a:gd name="T0" fmla="*/ 2 w 4"/>
                <a:gd name="T1" fmla="*/ 6 h 11"/>
                <a:gd name="T2" fmla="*/ 2 w 4"/>
                <a:gd name="T3" fmla="*/ 5 h 11"/>
                <a:gd name="T4" fmla="*/ 2 w 4"/>
                <a:gd name="T5" fmla="*/ 5 h 11"/>
                <a:gd name="T6" fmla="*/ 2 w 4"/>
                <a:gd name="T7" fmla="*/ 5 h 11"/>
                <a:gd name="T8" fmla="*/ 2 w 4"/>
                <a:gd name="T9" fmla="*/ 4 h 11"/>
                <a:gd name="T10" fmla="*/ 2 w 4"/>
                <a:gd name="T11" fmla="*/ 3 h 11"/>
                <a:gd name="T12" fmla="*/ 2 w 4"/>
                <a:gd name="T13" fmla="*/ 2 h 11"/>
                <a:gd name="T14" fmla="*/ 2 w 4"/>
                <a:gd name="T15" fmla="*/ 2 h 11"/>
                <a:gd name="T16" fmla="*/ 1 w 4"/>
                <a:gd name="T17" fmla="*/ 1 h 11"/>
                <a:gd name="T18" fmla="*/ 1 w 4"/>
                <a:gd name="T19" fmla="*/ 1 h 11"/>
                <a:gd name="T20" fmla="*/ 0 w 4"/>
                <a:gd name="T21" fmla="*/ 0 h 11"/>
                <a:gd name="T22" fmla="*/ 0 w 4"/>
                <a:gd name="T23" fmla="*/ 1 h 11"/>
                <a:gd name="T24" fmla="*/ 0 w 4"/>
                <a:gd name="T25" fmla="*/ 2 h 11"/>
                <a:gd name="T26" fmla="*/ 0 w 4"/>
                <a:gd name="T27" fmla="*/ 2 h 11"/>
                <a:gd name="T28" fmla="*/ 0 w 4"/>
                <a:gd name="T29" fmla="*/ 2 h 11"/>
                <a:gd name="T30" fmla="*/ 1 w 4"/>
                <a:gd name="T31" fmla="*/ 3 h 11"/>
                <a:gd name="T32" fmla="*/ 1 w 4"/>
                <a:gd name="T33" fmla="*/ 4 h 11"/>
                <a:gd name="T34" fmla="*/ 1 w 4"/>
                <a:gd name="T35" fmla="*/ 5 h 11"/>
                <a:gd name="T36" fmla="*/ 2 w 4"/>
                <a:gd name="T37" fmla="*/ 5 h 11"/>
                <a:gd name="T38" fmla="*/ 2 w 4"/>
                <a:gd name="T39" fmla="*/ 5 h 11"/>
                <a:gd name="T40" fmla="*/ 2 w 4"/>
                <a:gd name="T41" fmla="*/ 6 h 11"/>
                <a:gd name="T42" fmla="*/ 2 w 4"/>
                <a:gd name="T43" fmla="*/ 6 h 1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" h="11">
                  <a:moveTo>
                    <a:pt x="4" y="11"/>
                  </a:moveTo>
                  <a:lnTo>
                    <a:pt x="4" y="10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9"/>
                  </a:lnTo>
                  <a:lnTo>
                    <a:pt x="3" y="10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34" name="Freeform 48"/>
            <p:cNvSpPr>
              <a:spLocks noEditPoints="1"/>
            </p:cNvSpPr>
            <p:nvPr/>
          </p:nvSpPr>
          <p:spPr bwMode="auto">
            <a:xfrm>
              <a:off x="2138" y="1356"/>
              <a:ext cx="129" cy="361"/>
            </a:xfrm>
            <a:custGeom>
              <a:avLst/>
              <a:gdLst>
                <a:gd name="T0" fmla="*/ 15 w 258"/>
                <a:gd name="T1" fmla="*/ 221 h 723"/>
                <a:gd name="T2" fmla="*/ 18 w 258"/>
                <a:gd name="T3" fmla="*/ 221 h 723"/>
                <a:gd name="T4" fmla="*/ 19 w 258"/>
                <a:gd name="T5" fmla="*/ 224 h 723"/>
                <a:gd name="T6" fmla="*/ 17 w 258"/>
                <a:gd name="T7" fmla="*/ 226 h 723"/>
                <a:gd name="T8" fmla="*/ 15 w 258"/>
                <a:gd name="T9" fmla="*/ 226 h 723"/>
                <a:gd name="T10" fmla="*/ 43 w 258"/>
                <a:gd name="T11" fmla="*/ 332 h 723"/>
                <a:gd name="T12" fmla="*/ 37 w 258"/>
                <a:gd name="T13" fmla="*/ 347 h 723"/>
                <a:gd name="T14" fmla="*/ 35 w 258"/>
                <a:gd name="T15" fmla="*/ 361 h 723"/>
                <a:gd name="T16" fmla="*/ 39 w 258"/>
                <a:gd name="T17" fmla="*/ 352 h 723"/>
                <a:gd name="T18" fmla="*/ 44 w 258"/>
                <a:gd name="T19" fmla="*/ 343 h 723"/>
                <a:gd name="T20" fmla="*/ 61 w 258"/>
                <a:gd name="T21" fmla="*/ 284 h 723"/>
                <a:gd name="T22" fmla="*/ 94 w 258"/>
                <a:gd name="T23" fmla="*/ 173 h 723"/>
                <a:gd name="T24" fmla="*/ 119 w 258"/>
                <a:gd name="T25" fmla="*/ 60 h 723"/>
                <a:gd name="T26" fmla="*/ 116 w 258"/>
                <a:gd name="T27" fmla="*/ 44 h 723"/>
                <a:gd name="T28" fmla="*/ 122 w 258"/>
                <a:gd name="T29" fmla="*/ 23 h 723"/>
                <a:gd name="T30" fmla="*/ 129 w 258"/>
                <a:gd name="T31" fmla="*/ 0 h 723"/>
                <a:gd name="T32" fmla="*/ 116 w 258"/>
                <a:gd name="T33" fmla="*/ 20 h 723"/>
                <a:gd name="T34" fmla="*/ 115 w 258"/>
                <a:gd name="T35" fmla="*/ 49 h 723"/>
                <a:gd name="T36" fmla="*/ 98 w 258"/>
                <a:gd name="T37" fmla="*/ 57 h 723"/>
                <a:gd name="T38" fmla="*/ 76 w 258"/>
                <a:gd name="T39" fmla="*/ 46 h 723"/>
                <a:gd name="T40" fmla="*/ 54 w 258"/>
                <a:gd name="T41" fmla="*/ 34 h 723"/>
                <a:gd name="T42" fmla="*/ 11 w 258"/>
                <a:gd name="T43" fmla="*/ 61 h 723"/>
                <a:gd name="T44" fmla="*/ 5 w 258"/>
                <a:gd name="T45" fmla="*/ 52 h 723"/>
                <a:gd name="T46" fmla="*/ 1 w 258"/>
                <a:gd name="T47" fmla="*/ 48 h 723"/>
                <a:gd name="T48" fmla="*/ 1 w 258"/>
                <a:gd name="T49" fmla="*/ 60 h 723"/>
                <a:gd name="T50" fmla="*/ 3 w 258"/>
                <a:gd name="T51" fmla="*/ 74 h 723"/>
                <a:gd name="T52" fmla="*/ 4 w 258"/>
                <a:gd name="T53" fmla="*/ 120 h 723"/>
                <a:gd name="T54" fmla="*/ 10 w 258"/>
                <a:gd name="T55" fmla="*/ 175 h 723"/>
                <a:gd name="T56" fmla="*/ 15 w 258"/>
                <a:gd name="T57" fmla="*/ 221 h 723"/>
                <a:gd name="T58" fmla="*/ 80 w 258"/>
                <a:gd name="T59" fmla="*/ 84 h 723"/>
                <a:gd name="T60" fmla="*/ 78 w 258"/>
                <a:gd name="T61" fmla="*/ 88 h 723"/>
                <a:gd name="T62" fmla="*/ 78 w 258"/>
                <a:gd name="T63" fmla="*/ 88 h 723"/>
                <a:gd name="T64" fmla="*/ 75 w 258"/>
                <a:gd name="T65" fmla="*/ 124 h 723"/>
                <a:gd name="T66" fmla="*/ 73 w 258"/>
                <a:gd name="T67" fmla="*/ 124 h 723"/>
                <a:gd name="T68" fmla="*/ 68 w 258"/>
                <a:gd name="T69" fmla="*/ 200 h 723"/>
                <a:gd name="T70" fmla="*/ 71 w 258"/>
                <a:gd name="T71" fmla="*/ 152 h 723"/>
                <a:gd name="T72" fmla="*/ 55 w 258"/>
                <a:gd name="T73" fmla="*/ 127 h 723"/>
                <a:gd name="T74" fmla="*/ 51 w 258"/>
                <a:gd name="T75" fmla="*/ 133 h 723"/>
                <a:gd name="T76" fmla="*/ 46 w 258"/>
                <a:gd name="T77" fmla="*/ 135 h 723"/>
                <a:gd name="T78" fmla="*/ 43 w 258"/>
                <a:gd name="T79" fmla="*/ 134 h 723"/>
                <a:gd name="T80" fmla="*/ 41 w 258"/>
                <a:gd name="T81" fmla="*/ 132 h 723"/>
                <a:gd name="T82" fmla="*/ 40 w 258"/>
                <a:gd name="T83" fmla="*/ 125 h 723"/>
                <a:gd name="T84" fmla="*/ 48 w 258"/>
                <a:gd name="T85" fmla="*/ 124 h 723"/>
                <a:gd name="T86" fmla="*/ 54 w 258"/>
                <a:gd name="T87" fmla="*/ 124 h 723"/>
                <a:gd name="T88" fmla="*/ 49 w 258"/>
                <a:gd name="T89" fmla="*/ 228 h 723"/>
                <a:gd name="T90" fmla="*/ 48 w 258"/>
                <a:gd name="T91" fmla="*/ 233 h 723"/>
                <a:gd name="T92" fmla="*/ 45 w 258"/>
                <a:gd name="T93" fmla="*/ 237 h 723"/>
                <a:gd name="T94" fmla="*/ 38 w 258"/>
                <a:gd name="T95" fmla="*/ 226 h 723"/>
                <a:gd name="T96" fmla="*/ 35 w 258"/>
                <a:gd name="T97" fmla="*/ 78 h 723"/>
                <a:gd name="T98" fmla="*/ 29 w 258"/>
                <a:gd name="T99" fmla="*/ 129 h 723"/>
                <a:gd name="T100" fmla="*/ 25 w 258"/>
                <a:gd name="T101" fmla="*/ 179 h 723"/>
                <a:gd name="T102" fmla="*/ 28 w 258"/>
                <a:gd name="T103" fmla="*/ 133 h 723"/>
                <a:gd name="T104" fmla="*/ 33 w 258"/>
                <a:gd name="T105" fmla="*/ 81 h 723"/>
                <a:gd name="T106" fmla="*/ 35 w 258"/>
                <a:gd name="T107" fmla="*/ 55 h 723"/>
                <a:gd name="T108" fmla="*/ 23 w 258"/>
                <a:gd name="T109" fmla="*/ 208 h 72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58" h="723">
                  <a:moveTo>
                    <a:pt x="29" y="442"/>
                  </a:moveTo>
                  <a:lnTo>
                    <a:pt x="29" y="442"/>
                  </a:lnTo>
                  <a:lnTo>
                    <a:pt x="30" y="442"/>
                  </a:lnTo>
                  <a:lnTo>
                    <a:pt x="32" y="442"/>
                  </a:lnTo>
                  <a:lnTo>
                    <a:pt x="33" y="442"/>
                  </a:lnTo>
                  <a:lnTo>
                    <a:pt x="35" y="442"/>
                  </a:lnTo>
                  <a:lnTo>
                    <a:pt x="36" y="442"/>
                  </a:lnTo>
                  <a:lnTo>
                    <a:pt x="38" y="443"/>
                  </a:lnTo>
                  <a:lnTo>
                    <a:pt x="39" y="445"/>
                  </a:lnTo>
                  <a:lnTo>
                    <a:pt x="39" y="447"/>
                  </a:lnTo>
                  <a:lnTo>
                    <a:pt x="38" y="449"/>
                  </a:lnTo>
                  <a:lnTo>
                    <a:pt x="36" y="450"/>
                  </a:lnTo>
                  <a:lnTo>
                    <a:pt x="35" y="450"/>
                  </a:lnTo>
                  <a:lnTo>
                    <a:pt x="33" y="452"/>
                  </a:lnTo>
                  <a:lnTo>
                    <a:pt x="32" y="452"/>
                  </a:lnTo>
                  <a:lnTo>
                    <a:pt x="30" y="452"/>
                  </a:lnTo>
                  <a:lnTo>
                    <a:pt x="29" y="452"/>
                  </a:lnTo>
                  <a:lnTo>
                    <a:pt x="59" y="658"/>
                  </a:lnTo>
                  <a:lnTo>
                    <a:pt x="75" y="659"/>
                  </a:lnTo>
                  <a:lnTo>
                    <a:pt x="85" y="664"/>
                  </a:lnTo>
                  <a:lnTo>
                    <a:pt x="86" y="669"/>
                  </a:lnTo>
                  <a:lnTo>
                    <a:pt x="85" y="677"/>
                  </a:lnTo>
                  <a:lnTo>
                    <a:pt x="79" y="685"/>
                  </a:lnTo>
                  <a:lnTo>
                    <a:pt x="73" y="694"/>
                  </a:lnTo>
                  <a:lnTo>
                    <a:pt x="68" y="702"/>
                  </a:lnTo>
                  <a:lnTo>
                    <a:pt x="63" y="710"/>
                  </a:lnTo>
                  <a:lnTo>
                    <a:pt x="63" y="717"/>
                  </a:lnTo>
                  <a:lnTo>
                    <a:pt x="69" y="723"/>
                  </a:lnTo>
                  <a:lnTo>
                    <a:pt x="70" y="717"/>
                  </a:lnTo>
                  <a:lnTo>
                    <a:pt x="72" y="712"/>
                  </a:lnTo>
                  <a:lnTo>
                    <a:pt x="75" y="708"/>
                  </a:lnTo>
                  <a:lnTo>
                    <a:pt x="78" y="704"/>
                  </a:lnTo>
                  <a:lnTo>
                    <a:pt x="82" y="701"/>
                  </a:lnTo>
                  <a:lnTo>
                    <a:pt x="83" y="697"/>
                  </a:lnTo>
                  <a:lnTo>
                    <a:pt x="86" y="691"/>
                  </a:lnTo>
                  <a:lnTo>
                    <a:pt x="88" y="687"/>
                  </a:lnTo>
                  <a:lnTo>
                    <a:pt x="88" y="681"/>
                  </a:lnTo>
                  <a:lnTo>
                    <a:pt x="86" y="675"/>
                  </a:lnTo>
                  <a:lnTo>
                    <a:pt x="105" y="621"/>
                  </a:lnTo>
                  <a:lnTo>
                    <a:pt x="122" y="568"/>
                  </a:lnTo>
                  <a:lnTo>
                    <a:pt x="139" y="512"/>
                  </a:lnTo>
                  <a:lnTo>
                    <a:pt x="156" y="457"/>
                  </a:lnTo>
                  <a:lnTo>
                    <a:pt x="172" y="402"/>
                  </a:lnTo>
                  <a:lnTo>
                    <a:pt x="188" y="346"/>
                  </a:lnTo>
                  <a:lnTo>
                    <a:pt x="202" y="290"/>
                  </a:lnTo>
                  <a:lnTo>
                    <a:pt x="215" y="234"/>
                  </a:lnTo>
                  <a:lnTo>
                    <a:pt x="227" y="177"/>
                  </a:lnTo>
                  <a:lnTo>
                    <a:pt x="238" y="121"/>
                  </a:lnTo>
                  <a:lnTo>
                    <a:pt x="228" y="115"/>
                  </a:lnTo>
                  <a:lnTo>
                    <a:pt x="235" y="109"/>
                  </a:lnTo>
                  <a:lnTo>
                    <a:pt x="232" y="99"/>
                  </a:lnTo>
                  <a:lnTo>
                    <a:pt x="232" y="88"/>
                  </a:lnTo>
                  <a:lnTo>
                    <a:pt x="234" y="78"/>
                  </a:lnTo>
                  <a:lnTo>
                    <a:pt x="237" y="66"/>
                  </a:lnTo>
                  <a:lnTo>
                    <a:pt x="241" y="56"/>
                  </a:lnTo>
                  <a:lnTo>
                    <a:pt x="244" y="46"/>
                  </a:lnTo>
                  <a:lnTo>
                    <a:pt x="248" y="35"/>
                  </a:lnTo>
                  <a:lnTo>
                    <a:pt x="252" y="23"/>
                  </a:lnTo>
                  <a:lnTo>
                    <a:pt x="255" y="12"/>
                  </a:lnTo>
                  <a:lnTo>
                    <a:pt x="258" y="0"/>
                  </a:lnTo>
                  <a:lnTo>
                    <a:pt x="245" y="8"/>
                  </a:lnTo>
                  <a:lnTo>
                    <a:pt x="237" y="16"/>
                  </a:lnTo>
                  <a:lnTo>
                    <a:pt x="232" y="28"/>
                  </a:lnTo>
                  <a:lnTo>
                    <a:pt x="231" y="40"/>
                  </a:lnTo>
                  <a:lnTo>
                    <a:pt x="231" y="55"/>
                  </a:lnTo>
                  <a:lnTo>
                    <a:pt x="231" y="69"/>
                  </a:lnTo>
                  <a:lnTo>
                    <a:pt x="231" y="83"/>
                  </a:lnTo>
                  <a:lnTo>
                    <a:pt x="229" y="98"/>
                  </a:lnTo>
                  <a:lnTo>
                    <a:pt x="225" y="111"/>
                  </a:lnTo>
                  <a:lnTo>
                    <a:pt x="218" y="121"/>
                  </a:lnTo>
                  <a:lnTo>
                    <a:pt x="207" y="116"/>
                  </a:lnTo>
                  <a:lnTo>
                    <a:pt x="195" y="114"/>
                  </a:lnTo>
                  <a:lnTo>
                    <a:pt x="184" y="109"/>
                  </a:lnTo>
                  <a:lnTo>
                    <a:pt x="172" y="104"/>
                  </a:lnTo>
                  <a:lnTo>
                    <a:pt x="161" y="99"/>
                  </a:lnTo>
                  <a:lnTo>
                    <a:pt x="151" y="93"/>
                  </a:lnTo>
                  <a:lnTo>
                    <a:pt x="139" y="88"/>
                  </a:lnTo>
                  <a:lnTo>
                    <a:pt x="129" y="82"/>
                  </a:lnTo>
                  <a:lnTo>
                    <a:pt x="118" y="76"/>
                  </a:lnTo>
                  <a:lnTo>
                    <a:pt x="108" y="69"/>
                  </a:lnTo>
                  <a:lnTo>
                    <a:pt x="35" y="132"/>
                  </a:lnTo>
                  <a:lnTo>
                    <a:pt x="30" y="129"/>
                  </a:lnTo>
                  <a:lnTo>
                    <a:pt x="26" y="126"/>
                  </a:lnTo>
                  <a:lnTo>
                    <a:pt x="22" y="122"/>
                  </a:lnTo>
                  <a:lnTo>
                    <a:pt x="19" y="118"/>
                  </a:lnTo>
                  <a:lnTo>
                    <a:pt x="16" y="114"/>
                  </a:lnTo>
                  <a:lnTo>
                    <a:pt x="13" y="109"/>
                  </a:lnTo>
                  <a:lnTo>
                    <a:pt x="10" y="105"/>
                  </a:lnTo>
                  <a:lnTo>
                    <a:pt x="9" y="101"/>
                  </a:lnTo>
                  <a:lnTo>
                    <a:pt x="6" y="95"/>
                  </a:lnTo>
                  <a:lnTo>
                    <a:pt x="5" y="91"/>
                  </a:lnTo>
                  <a:lnTo>
                    <a:pt x="2" y="96"/>
                  </a:lnTo>
                  <a:lnTo>
                    <a:pt x="0" y="102"/>
                  </a:lnTo>
                  <a:lnTo>
                    <a:pt x="0" y="108"/>
                  </a:lnTo>
                  <a:lnTo>
                    <a:pt x="0" y="115"/>
                  </a:lnTo>
                  <a:lnTo>
                    <a:pt x="2" y="121"/>
                  </a:lnTo>
                  <a:lnTo>
                    <a:pt x="3" y="126"/>
                  </a:lnTo>
                  <a:lnTo>
                    <a:pt x="5" y="134"/>
                  </a:lnTo>
                  <a:lnTo>
                    <a:pt x="6" y="141"/>
                  </a:lnTo>
                  <a:lnTo>
                    <a:pt x="6" y="148"/>
                  </a:lnTo>
                  <a:lnTo>
                    <a:pt x="7" y="155"/>
                  </a:lnTo>
                  <a:lnTo>
                    <a:pt x="6" y="184"/>
                  </a:lnTo>
                  <a:lnTo>
                    <a:pt x="6" y="212"/>
                  </a:lnTo>
                  <a:lnTo>
                    <a:pt x="7" y="240"/>
                  </a:lnTo>
                  <a:lnTo>
                    <a:pt x="9" y="268"/>
                  </a:lnTo>
                  <a:lnTo>
                    <a:pt x="12" y="296"/>
                  </a:lnTo>
                  <a:lnTo>
                    <a:pt x="16" y="324"/>
                  </a:lnTo>
                  <a:lnTo>
                    <a:pt x="19" y="351"/>
                  </a:lnTo>
                  <a:lnTo>
                    <a:pt x="23" y="381"/>
                  </a:lnTo>
                  <a:lnTo>
                    <a:pt x="26" y="410"/>
                  </a:lnTo>
                  <a:lnTo>
                    <a:pt x="29" y="442"/>
                  </a:lnTo>
                  <a:close/>
                  <a:moveTo>
                    <a:pt x="159" y="159"/>
                  </a:moveTo>
                  <a:lnTo>
                    <a:pt x="162" y="135"/>
                  </a:lnTo>
                  <a:lnTo>
                    <a:pt x="159" y="169"/>
                  </a:lnTo>
                  <a:lnTo>
                    <a:pt x="159" y="159"/>
                  </a:lnTo>
                  <a:close/>
                  <a:moveTo>
                    <a:pt x="155" y="177"/>
                  </a:moveTo>
                  <a:lnTo>
                    <a:pt x="159" y="177"/>
                  </a:lnTo>
                  <a:lnTo>
                    <a:pt x="152" y="235"/>
                  </a:lnTo>
                  <a:lnTo>
                    <a:pt x="149" y="235"/>
                  </a:lnTo>
                  <a:lnTo>
                    <a:pt x="155" y="177"/>
                  </a:lnTo>
                  <a:close/>
                  <a:moveTo>
                    <a:pt x="145" y="248"/>
                  </a:moveTo>
                  <a:lnTo>
                    <a:pt x="149" y="248"/>
                  </a:lnTo>
                  <a:lnTo>
                    <a:pt x="145" y="297"/>
                  </a:lnTo>
                  <a:lnTo>
                    <a:pt x="142" y="297"/>
                  </a:lnTo>
                  <a:lnTo>
                    <a:pt x="145" y="248"/>
                  </a:lnTo>
                  <a:close/>
                  <a:moveTo>
                    <a:pt x="142" y="304"/>
                  </a:moveTo>
                  <a:lnTo>
                    <a:pt x="145" y="304"/>
                  </a:lnTo>
                  <a:lnTo>
                    <a:pt x="135" y="400"/>
                  </a:lnTo>
                  <a:lnTo>
                    <a:pt x="132" y="400"/>
                  </a:lnTo>
                  <a:lnTo>
                    <a:pt x="142" y="304"/>
                  </a:lnTo>
                  <a:close/>
                  <a:moveTo>
                    <a:pt x="108" y="248"/>
                  </a:moveTo>
                  <a:lnTo>
                    <a:pt x="109" y="251"/>
                  </a:lnTo>
                  <a:lnTo>
                    <a:pt x="109" y="253"/>
                  </a:lnTo>
                  <a:lnTo>
                    <a:pt x="109" y="255"/>
                  </a:lnTo>
                  <a:lnTo>
                    <a:pt x="108" y="258"/>
                  </a:lnTo>
                  <a:lnTo>
                    <a:pt x="106" y="261"/>
                  </a:lnTo>
                  <a:lnTo>
                    <a:pt x="105" y="264"/>
                  </a:lnTo>
                  <a:lnTo>
                    <a:pt x="102" y="267"/>
                  </a:lnTo>
                  <a:lnTo>
                    <a:pt x="99" y="268"/>
                  </a:lnTo>
                  <a:lnTo>
                    <a:pt x="96" y="270"/>
                  </a:lnTo>
                  <a:lnTo>
                    <a:pt x="93" y="270"/>
                  </a:lnTo>
                  <a:lnTo>
                    <a:pt x="92" y="270"/>
                  </a:lnTo>
                  <a:lnTo>
                    <a:pt x="91" y="270"/>
                  </a:lnTo>
                  <a:lnTo>
                    <a:pt x="89" y="270"/>
                  </a:lnTo>
                  <a:lnTo>
                    <a:pt x="88" y="268"/>
                  </a:lnTo>
                  <a:lnTo>
                    <a:pt x="86" y="268"/>
                  </a:lnTo>
                  <a:lnTo>
                    <a:pt x="85" y="267"/>
                  </a:lnTo>
                  <a:lnTo>
                    <a:pt x="83" y="265"/>
                  </a:lnTo>
                  <a:lnTo>
                    <a:pt x="82" y="264"/>
                  </a:lnTo>
                  <a:lnTo>
                    <a:pt x="80" y="263"/>
                  </a:lnTo>
                  <a:lnTo>
                    <a:pt x="79" y="257"/>
                  </a:lnTo>
                  <a:lnTo>
                    <a:pt x="79" y="253"/>
                  </a:lnTo>
                  <a:lnTo>
                    <a:pt x="80" y="251"/>
                  </a:lnTo>
                  <a:lnTo>
                    <a:pt x="83" y="248"/>
                  </a:lnTo>
                  <a:lnTo>
                    <a:pt x="88" y="248"/>
                  </a:lnTo>
                  <a:lnTo>
                    <a:pt x="92" y="248"/>
                  </a:lnTo>
                  <a:lnTo>
                    <a:pt x="96" y="248"/>
                  </a:lnTo>
                  <a:lnTo>
                    <a:pt x="101" y="248"/>
                  </a:lnTo>
                  <a:lnTo>
                    <a:pt x="105" y="248"/>
                  </a:lnTo>
                  <a:lnTo>
                    <a:pt x="108" y="248"/>
                  </a:lnTo>
                  <a:close/>
                  <a:moveTo>
                    <a:pt x="76" y="452"/>
                  </a:moveTo>
                  <a:lnTo>
                    <a:pt x="98" y="455"/>
                  </a:lnTo>
                  <a:lnTo>
                    <a:pt x="98" y="457"/>
                  </a:lnTo>
                  <a:lnTo>
                    <a:pt x="98" y="460"/>
                  </a:lnTo>
                  <a:lnTo>
                    <a:pt x="96" y="463"/>
                  </a:lnTo>
                  <a:lnTo>
                    <a:pt x="96" y="465"/>
                  </a:lnTo>
                  <a:lnTo>
                    <a:pt x="96" y="467"/>
                  </a:lnTo>
                  <a:lnTo>
                    <a:pt x="95" y="470"/>
                  </a:lnTo>
                  <a:lnTo>
                    <a:pt x="93" y="472"/>
                  </a:lnTo>
                  <a:lnTo>
                    <a:pt x="91" y="475"/>
                  </a:lnTo>
                  <a:lnTo>
                    <a:pt x="89" y="475"/>
                  </a:lnTo>
                  <a:lnTo>
                    <a:pt x="86" y="476"/>
                  </a:lnTo>
                  <a:lnTo>
                    <a:pt x="73" y="472"/>
                  </a:lnTo>
                  <a:lnTo>
                    <a:pt x="76" y="452"/>
                  </a:lnTo>
                  <a:close/>
                  <a:moveTo>
                    <a:pt x="69" y="111"/>
                  </a:moveTo>
                  <a:lnTo>
                    <a:pt x="69" y="134"/>
                  </a:lnTo>
                  <a:lnTo>
                    <a:pt x="69" y="157"/>
                  </a:lnTo>
                  <a:lnTo>
                    <a:pt x="66" y="182"/>
                  </a:lnTo>
                  <a:lnTo>
                    <a:pt x="65" y="207"/>
                  </a:lnTo>
                  <a:lnTo>
                    <a:pt x="60" y="232"/>
                  </a:lnTo>
                  <a:lnTo>
                    <a:pt x="58" y="258"/>
                  </a:lnTo>
                  <a:lnTo>
                    <a:pt x="55" y="284"/>
                  </a:lnTo>
                  <a:lnTo>
                    <a:pt x="52" y="308"/>
                  </a:lnTo>
                  <a:lnTo>
                    <a:pt x="50" y="334"/>
                  </a:lnTo>
                  <a:lnTo>
                    <a:pt x="49" y="359"/>
                  </a:lnTo>
                  <a:lnTo>
                    <a:pt x="49" y="337"/>
                  </a:lnTo>
                  <a:lnTo>
                    <a:pt x="49" y="316"/>
                  </a:lnTo>
                  <a:lnTo>
                    <a:pt x="52" y="291"/>
                  </a:lnTo>
                  <a:lnTo>
                    <a:pt x="55" y="267"/>
                  </a:lnTo>
                  <a:lnTo>
                    <a:pt x="58" y="241"/>
                  </a:lnTo>
                  <a:lnTo>
                    <a:pt x="60" y="215"/>
                  </a:lnTo>
                  <a:lnTo>
                    <a:pt x="63" y="189"/>
                  </a:lnTo>
                  <a:lnTo>
                    <a:pt x="66" y="162"/>
                  </a:lnTo>
                  <a:lnTo>
                    <a:pt x="68" y="136"/>
                  </a:lnTo>
                  <a:lnTo>
                    <a:pt x="69" y="111"/>
                  </a:lnTo>
                  <a:close/>
                  <a:moveTo>
                    <a:pt x="46" y="390"/>
                  </a:moveTo>
                  <a:lnTo>
                    <a:pt x="49" y="390"/>
                  </a:lnTo>
                  <a:lnTo>
                    <a:pt x="49" y="417"/>
                  </a:lnTo>
                  <a:lnTo>
                    <a:pt x="46" y="417"/>
                  </a:lnTo>
                  <a:lnTo>
                    <a:pt x="46" y="3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35" name="Freeform 49"/>
            <p:cNvSpPr>
              <a:spLocks noEditPoints="1"/>
            </p:cNvSpPr>
            <p:nvPr/>
          </p:nvSpPr>
          <p:spPr bwMode="auto">
            <a:xfrm>
              <a:off x="1848" y="1358"/>
              <a:ext cx="288" cy="877"/>
            </a:xfrm>
            <a:custGeom>
              <a:avLst/>
              <a:gdLst>
                <a:gd name="T0" fmla="*/ 270 w 577"/>
                <a:gd name="T1" fmla="*/ 510 h 1753"/>
                <a:gd name="T2" fmla="*/ 224 w 577"/>
                <a:gd name="T3" fmla="*/ 210 h 1753"/>
                <a:gd name="T4" fmla="*/ 160 w 577"/>
                <a:gd name="T5" fmla="*/ 34 h 1753"/>
                <a:gd name="T6" fmla="*/ 112 w 577"/>
                <a:gd name="T7" fmla="*/ 87 h 1753"/>
                <a:gd name="T8" fmla="*/ 100 w 577"/>
                <a:gd name="T9" fmla="*/ 63 h 1753"/>
                <a:gd name="T10" fmla="*/ 65 w 577"/>
                <a:gd name="T11" fmla="*/ 234 h 1753"/>
                <a:gd name="T12" fmla="*/ 1 w 577"/>
                <a:gd name="T13" fmla="*/ 471 h 1753"/>
                <a:gd name="T14" fmla="*/ 24 w 577"/>
                <a:gd name="T15" fmla="*/ 565 h 1753"/>
                <a:gd name="T16" fmla="*/ 81 w 577"/>
                <a:gd name="T17" fmla="*/ 577 h 1753"/>
                <a:gd name="T18" fmla="*/ 59 w 577"/>
                <a:gd name="T19" fmla="*/ 672 h 1753"/>
                <a:gd name="T20" fmla="*/ 138 w 577"/>
                <a:gd name="T21" fmla="*/ 864 h 1753"/>
                <a:gd name="T22" fmla="*/ 238 w 577"/>
                <a:gd name="T23" fmla="*/ 812 h 1753"/>
                <a:gd name="T24" fmla="*/ 200 w 577"/>
                <a:gd name="T25" fmla="*/ 623 h 1753"/>
                <a:gd name="T26" fmla="*/ 165 w 577"/>
                <a:gd name="T27" fmla="*/ 511 h 1753"/>
                <a:gd name="T28" fmla="*/ 167 w 577"/>
                <a:gd name="T29" fmla="*/ 487 h 1753"/>
                <a:gd name="T30" fmla="*/ 167 w 577"/>
                <a:gd name="T31" fmla="*/ 461 h 1753"/>
                <a:gd name="T32" fmla="*/ 180 w 577"/>
                <a:gd name="T33" fmla="*/ 383 h 1753"/>
                <a:gd name="T34" fmla="*/ 170 w 577"/>
                <a:gd name="T35" fmla="*/ 370 h 1753"/>
                <a:gd name="T36" fmla="*/ 182 w 577"/>
                <a:gd name="T37" fmla="*/ 328 h 1753"/>
                <a:gd name="T38" fmla="*/ 241 w 577"/>
                <a:gd name="T39" fmla="*/ 436 h 1753"/>
                <a:gd name="T40" fmla="*/ 258 w 577"/>
                <a:gd name="T41" fmla="*/ 477 h 1753"/>
                <a:gd name="T42" fmla="*/ 256 w 577"/>
                <a:gd name="T43" fmla="*/ 487 h 1753"/>
                <a:gd name="T44" fmla="*/ 258 w 577"/>
                <a:gd name="T45" fmla="*/ 487 h 1753"/>
                <a:gd name="T46" fmla="*/ 256 w 577"/>
                <a:gd name="T47" fmla="*/ 484 h 1753"/>
                <a:gd name="T48" fmla="*/ 228 w 577"/>
                <a:gd name="T49" fmla="*/ 424 h 1753"/>
                <a:gd name="T50" fmla="*/ 189 w 577"/>
                <a:gd name="T51" fmla="*/ 358 h 1753"/>
                <a:gd name="T52" fmla="*/ 201 w 577"/>
                <a:gd name="T53" fmla="*/ 401 h 1753"/>
                <a:gd name="T54" fmla="*/ 179 w 577"/>
                <a:gd name="T55" fmla="*/ 332 h 1753"/>
                <a:gd name="T56" fmla="*/ 170 w 577"/>
                <a:gd name="T57" fmla="*/ 322 h 1753"/>
                <a:gd name="T58" fmla="*/ 170 w 577"/>
                <a:gd name="T59" fmla="*/ 316 h 1753"/>
                <a:gd name="T60" fmla="*/ 169 w 577"/>
                <a:gd name="T61" fmla="*/ 315 h 1753"/>
                <a:gd name="T62" fmla="*/ 164 w 577"/>
                <a:gd name="T63" fmla="*/ 297 h 1753"/>
                <a:gd name="T64" fmla="*/ 21 w 577"/>
                <a:gd name="T65" fmla="*/ 540 h 1753"/>
                <a:gd name="T66" fmla="*/ 31 w 577"/>
                <a:gd name="T67" fmla="*/ 585 h 1753"/>
                <a:gd name="T68" fmla="*/ 41 w 577"/>
                <a:gd name="T69" fmla="*/ 597 h 1753"/>
                <a:gd name="T70" fmla="*/ 103 w 577"/>
                <a:gd name="T71" fmla="*/ 736 h 1753"/>
                <a:gd name="T72" fmla="*/ 105 w 577"/>
                <a:gd name="T73" fmla="*/ 732 h 1753"/>
                <a:gd name="T74" fmla="*/ 99 w 577"/>
                <a:gd name="T75" fmla="*/ 696 h 1753"/>
                <a:gd name="T76" fmla="*/ 98 w 577"/>
                <a:gd name="T77" fmla="*/ 675 h 1753"/>
                <a:gd name="T78" fmla="*/ 98 w 577"/>
                <a:gd name="T79" fmla="*/ 668 h 1753"/>
                <a:gd name="T80" fmla="*/ 98 w 577"/>
                <a:gd name="T81" fmla="*/ 671 h 1753"/>
                <a:gd name="T82" fmla="*/ 101 w 577"/>
                <a:gd name="T83" fmla="*/ 668 h 1753"/>
                <a:gd name="T84" fmla="*/ 94 w 577"/>
                <a:gd name="T85" fmla="*/ 569 h 1753"/>
                <a:gd name="T86" fmla="*/ 116 w 577"/>
                <a:gd name="T87" fmla="*/ 487 h 1753"/>
                <a:gd name="T88" fmla="*/ 128 w 577"/>
                <a:gd name="T89" fmla="*/ 468 h 1753"/>
                <a:gd name="T90" fmla="*/ 137 w 577"/>
                <a:gd name="T91" fmla="*/ 471 h 1753"/>
                <a:gd name="T92" fmla="*/ 130 w 577"/>
                <a:gd name="T93" fmla="*/ 454 h 1753"/>
                <a:gd name="T94" fmla="*/ 34 w 577"/>
                <a:gd name="T95" fmla="*/ 452 h 1753"/>
                <a:gd name="T96" fmla="*/ 73 w 577"/>
                <a:gd name="T97" fmla="*/ 428 h 1753"/>
                <a:gd name="T98" fmla="*/ 99 w 577"/>
                <a:gd name="T99" fmla="*/ 427 h 1753"/>
                <a:gd name="T100" fmla="*/ 141 w 577"/>
                <a:gd name="T101" fmla="*/ 445 h 1753"/>
                <a:gd name="T102" fmla="*/ 129 w 577"/>
                <a:gd name="T103" fmla="*/ 386 h 1753"/>
                <a:gd name="T104" fmla="*/ 154 w 577"/>
                <a:gd name="T105" fmla="*/ 355 h 1753"/>
                <a:gd name="T106" fmla="*/ 144 w 577"/>
                <a:gd name="T107" fmla="*/ 520 h 1753"/>
                <a:gd name="T108" fmla="*/ 116 w 577"/>
                <a:gd name="T109" fmla="*/ 549 h 1753"/>
                <a:gd name="T110" fmla="*/ 103 w 577"/>
                <a:gd name="T111" fmla="*/ 562 h 1753"/>
                <a:gd name="T112" fmla="*/ 106 w 577"/>
                <a:gd name="T113" fmla="*/ 686 h 1753"/>
                <a:gd name="T114" fmla="*/ 107 w 577"/>
                <a:gd name="T115" fmla="*/ 730 h 1753"/>
                <a:gd name="T116" fmla="*/ 108 w 577"/>
                <a:gd name="T117" fmla="*/ 741 h 1753"/>
                <a:gd name="T118" fmla="*/ 110 w 577"/>
                <a:gd name="T119" fmla="*/ 758 h 1753"/>
                <a:gd name="T120" fmla="*/ 115 w 577"/>
                <a:gd name="T121" fmla="*/ 569 h 1753"/>
                <a:gd name="T122" fmla="*/ 142 w 577"/>
                <a:gd name="T123" fmla="*/ 577 h 1753"/>
                <a:gd name="T124" fmla="*/ 184 w 577"/>
                <a:gd name="T125" fmla="*/ 638 h 175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77" h="1753">
                  <a:moveTo>
                    <a:pt x="330" y="1292"/>
                  </a:moveTo>
                  <a:lnTo>
                    <a:pt x="327" y="1289"/>
                  </a:lnTo>
                  <a:lnTo>
                    <a:pt x="350" y="1271"/>
                  </a:lnTo>
                  <a:lnTo>
                    <a:pt x="373" y="1253"/>
                  </a:lnTo>
                  <a:lnTo>
                    <a:pt x="397" y="1235"/>
                  </a:lnTo>
                  <a:lnTo>
                    <a:pt x="420" y="1216"/>
                  </a:lnTo>
                  <a:lnTo>
                    <a:pt x="443" y="1199"/>
                  </a:lnTo>
                  <a:lnTo>
                    <a:pt x="467" y="1180"/>
                  </a:lnTo>
                  <a:lnTo>
                    <a:pt x="490" y="1163"/>
                  </a:lnTo>
                  <a:lnTo>
                    <a:pt x="514" y="1146"/>
                  </a:lnTo>
                  <a:lnTo>
                    <a:pt x="539" y="1129"/>
                  </a:lnTo>
                  <a:lnTo>
                    <a:pt x="563" y="1113"/>
                  </a:lnTo>
                  <a:lnTo>
                    <a:pt x="546" y="1069"/>
                  </a:lnTo>
                  <a:lnTo>
                    <a:pt x="544" y="1044"/>
                  </a:lnTo>
                  <a:lnTo>
                    <a:pt x="540" y="1020"/>
                  </a:lnTo>
                  <a:lnTo>
                    <a:pt x="536" y="997"/>
                  </a:lnTo>
                  <a:lnTo>
                    <a:pt x="532" y="973"/>
                  </a:lnTo>
                  <a:lnTo>
                    <a:pt x="526" y="948"/>
                  </a:lnTo>
                  <a:lnTo>
                    <a:pt x="520" y="925"/>
                  </a:lnTo>
                  <a:lnTo>
                    <a:pt x="516" y="901"/>
                  </a:lnTo>
                  <a:lnTo>
                    <a:pt x="510" y="877"/>
                  </a:lnTo>
                  <a:lnTo>
                    <a:pt x="506" y="852"/>
                  </a:lnTo>
                  <a:lnTo>
                    <a:pt x="502" y="828"/>
                  </a:lnTo>
                  <a:lnTo>
                    <a:pt x="494" y="828"/>
                  </a:lnTo>
                  <a:lnTo>
                    <a:pt x="481" y="762"/>
                  </a:lnTo>
                  <a:lnTo>
                    <a:pt x="471" y="696"/>
                  </a:lnTo>
                  <a:lnTo>
                    <a:pt x="463" y="627"/>
                  </a:lnTo>
                  <a:lnTo>
                    <a:pt x="456" y="558"/>
                  </a:lnTo>
                  <a:lnTo>
                    <a:pt x="451" y="490"/>
                  </a:lnTo>
                  <a:lnTo>
                    <a:pt x="449" y="419"/>
                  </a:lnTo>
                  <a:lnTo>
                    <a:pt x="447" y="349"/>
                  </a:lnTo>
                  <a:lnTo>
                    <a:pt x="447" y="280"/>
                  </a:lnTo>
                  <a:lnTo>
                    <a:pt x="450" y="212"/>
                  </a:lnTo>
                  <a:lnTo>
                    <a:pt x="454" y="144"/>
                  </a:lnTo>
                  <a:lnTo>
                    <a:pt x="457" y="129"/>
                  </a:lnTo>
                  <a:lnTo>
                    <a:pt x="461" y="114"/>
                  </a:lnTo>
                  <a:lnTo>
                    <a:pt x="464" y="100"/>
                  </a:lnTo>
                  <a:lnTo>
                    <a:pt x="469" y="84"/>
                  </a:lnTo>
                  <a:lnTo>
                    <a:pt x="471" y="70"/>
                  </a:lnTo>
                  <a:lnTo>
                    <a:pt x="476" y="56"/>
                  </a:lnTo>
                  <a:lnTo>
                    <a:pt x="479" y="41"/>
                  </a:lnTo>
                  <a:lnTo>
                    <a:pt x="483" y="27"/>
                  </a:lnTo>
                  <a:lnTo>
                    <a:pt x="487" y="13"/>
                  </a:lnTo>
                  <a:lnTo>
                    <a:pt x="491" y="0"/>
                  </a:lnTo>
                  <a:lnTo>
                    <a:pt x="320" y="68"/>
                  </a:lnTo>
                  <a:lnTo>
                    <a:pt x="308" y="68"/>
                  </a:lnTo>
                  <a:lnTo>
                    <a:pt x="297" y="71"/>
                  </a:lnTo>
                  <a:lnTo>
                    <a:pt x="287" y="76"/>
                  </a:lnTo>
                  <a:lnTo>
                    <a:pt x="277" y="80"/>
                  </a:lnTo>
                  <a:lnTo>
                    <a:pt x="267" y="84"/>
                  </a:lnTo>
                  <a:lnTo>
                    <a:pt x="257" y="90"/>
                  </a:lnTo>
                  <a:lnTo>
                    <a:pt x="247" y="93"/>
                  </a:lnTo>
                  <a:lnTo>
                    <a:pt x="237" y="97"/>
                  </a:lnTo>
                  <a:lnTo>
                    <a:pt x="227" y="99"/>
                  </a:lnTo>
                  <a:lnTo>
                    <a:pt x="217" y="99"/>
                  </a:lnTo>
                  <a:lnTo>
                    <a:pt x="227" y="110"/>
                  </a:lnTo>
                  <a:lnTo>
                    <a:pt x="224" y="126"/>
                  </a:lnTo>
                  <a:lnTo>
                    <a:pt x="222" y="142"/>
                  </a:lnTo>
                  <a:lnTo>
                    <a:pt x="222" y="157"/>
                  </a:lnTo>
                  <a:lnTo>
                    <a:pt x="224" y="174"/>
                  </a:lnTo>
                  <a:lnTo>
                    <a:pt x="225" y="190"/>
                  </a:lnTo>
                  <a:lnTo>
                    <a:pt x="227" y="206"/>
                  </a:lnTo>
                  <a:lnTo>
                    <a:pt x="227" y="222"/>
                  </a:lnTo>
                  <a:lnTo>
                    <a:pt x="227" y="238"/>
                  </a:lnTo>
                  <a:lnTo>
                    <a:pt x="224" y="252"/>
                  </a:lnTo>
                  <a:lnTo>
                    <a:pt x="219" y="265"/>
                  </a:lnTo>
                  <a:lnTo>
                    <a:pt x="212" y="252"/>
                  </a:lnTo>
                  <a:lnTo>
                    <a:pt x="206" y="238"/>
                  </a:lnTo>
                  <a:lnTo>
                    <a:pt x="204" y="222"/>
                  </a:lnTo>
                  <a:lnTo>
                    <a:pt x="201" y="206"/>
                  </a:lnTo>
                  <a:lnTo>
                    <a:pt x="199" y="190"/>
                  </a:lnTo>
                  <a:lnTo>
                    <a:pt x="199" y="174"/>
                  </a:lnTo>
                  <a:lnTo>
                    <a:pt x="199" y="157"/>
                  </a:lnTo>
                  <a:lnTo>
                    <a:pt x="199" y="142"/>
                  </a:lnTo>
                  <a:lnTo>
                    <a:pt x="201" y="126"/>
                  </a:lnTo>
                  <a:lnTo>
                    <a:pt x="202" y="110"/>
                  </a:lnTo>
                  <a:lnTo>
                    <a:pt x="194" y="119"/>
                  </a:lnTo>
                  <a:lnTo>
                    <a:pt x="188" y="127"/>
                  </a:lnTo>
                  <a:lnTo>
                    <a:pt x="182" y="137"/>
                  </a:lnTo>
                  <a:lnTo>
                    <a:pt x="179" y="149"/>
                  </a:lnTo>
                  <a:lnTo>
                    <a:pt x="176" y="160"/>
                  </a:lnTo>
                  <a:lnTo>
                    <a:pt x="175" y="172"/>
                  </a:lnTo>
                  <a:lnTo>
                    <a:pt x="175" y="183"/>
                  </a:lnTo>
                  <a:lnTo>
                    <a:pt x="176" y="195"/>
                  </a:lnTo>
                  <a:lnTo>
                    <a:pt x="179" y="206"/>
                  </a:lnTo>
                  <a:lnTo>
                    <a:pt x="182" y="219"/>
                  </a:lnTo>
                  <a:lnTo>
                    <a:pt x="166" y="280"/>
                  </a:lnTo>
                  <a:lnTo>
                    <a:pt x="154" y="342"/>
                  </a:lnTo>
                  <a:lnTo>
                    <a:pt x="141" y="405"/>
                  </a:lnTo>
                  <a:lnTo>
                    <a:pt x="131" y="467"/>
                  </a:lnTo>
                  <a:lnTo>
                    <a:pt x="119" y="530"/>
                  </a:lnTo>
                  <a:lnTo>
                    <a:pt x="108" y="591"/>
                  </a:lnTo>
                  <a:lnTo>
                    <a:pt x="95" y="653"/>
                  </a:lnTo>
                  <a:lnTo>
                    <a:pt x="80" y="715"/>
                  </a:lnTo>
                  <a:lnTo>
                    <a:pt x="65" y="776"/>
                  </a:lnTo>
                  <a:lnTo>
                    <a:pt x="45" y="838"/>
                  </a:lnTo>
                  <a:lnTo>
                    <a:pt x="40" y="849"/>
                  </a:lnTo>
                  <a:lnTo>
                    <a:pt x="35" y="859"/>
                  </a:lnTo>
                  <a:lnTo>
                    <a:pt x="30" y="871"/>
                  </a:lnTo>
                  <a:lnTo>
                    <a:pt x="25" y="882"/>
                  </a:lnTo>
                  <a:lnTo>
                    <a:pt x="19" y="894"/>
                  </a:lnTo>
                  <a:lnTo>
                    <a:pt x="13" y="905"/>
                  </a:lnTo>
                  <a:lnTo>
                    <a:pt x="9" y="917"/>
                  </a:lnTo>
                  <a:lnTo>
                    <a:pt x="5" y="930"/>
                  </a:lnTo>
                  <a:lnTo>
                    <a:pt x="2" y="942"/>
                  </a:lnTo>
                  <a:lnTo>
                    <a:pt x="0" y="955"/>
                  </a:lnTo>
                  <a:lnTo>
                    <a:pt x="2" y="964"/>
                  </a:lnTo>
                  <a:lnTo>
                    <a:pt x="3" y="973"/>
                  </a:lnTo>
                  <a:lnTo>
                    <a:pt x="3" y="983"/>
                  </a:lnTo>
                  <a:lnTo>
                    <a:pt x="3" y="991"/>
                  </a:lnTo>
                  <a:lnTo>
                    <a:pt x="5" y="1001"/>
                  </a:lnTo>
                  <a:lnTo>
                    <a:pt x="6" y="1010"/>
                  </a:lnTo>
                  <a:lnTo>
                    <a:pt x="7" y="1018"/>
                  </a:lnTo>
                  <a:lnTo>
                    <a:pt x="12" y="1026"/>
                  </a:lnTo>
                  <a:lnTo>
                    <a:pt x="17" y="1033"/>
                  </a:lnTo>
                  <a:lnTo>
                    <a:pt x="25" y="1038"/>
                  </a:lnTo>
                  <a:lnTo>
                    <a:pt x="30" y="1061"/>
                  </a:lnTo>
                  <a:lnTo>
                    <a:pt x="37" y="1084"/>
                  </a:lnTo>
                  <a:lnTo>
                    <a:pt x="43" y="1107"/>
                  </a:lnTo>
                  <a:lnTo>
                    <a:pt x="49" y="1130"/>
                  </a:lnTo>
                  <a:lnTo>
                    <a:pt x="55" y="1153"/>
                  </a:lnTo>
                  <a:lnTo>
                    <a:pt x="60" y="1175"/>
                  </a:lnTo>
                  <a:lnTo>
                    <a:pt x="68" y="1198"/>
                  </a:lnTo>
                  <a:lnTo>
                    <a:pt x="75" y="1219"/>
                  </a:lnTo>
                  <a:lnTo>
                    <a:pt x="83" y="1242"/>
                  </a:lnTo>
                  <a:lnTo>
                    <a:pt x="93" y="1265"/>
                  </a:lnTo>
                  <a:lnTo>
                    <a:pt x="98" y="1251"/>
                  </a:lnTo>
                  <a:lnTo>
                    <a:pt x="102" y="1236"/>
                  </a:lnTo>
                  <a:lnTo>
                    <a:pt x="108" y="1222"/>
                  </a:lnTo>
                  <a:lnTo>
                    <a:pt x="115" y="1208"/>
                  </a:lnTo>
                  <a:lnTo>
                    <a:pt x="122" y="1195"/>
                  </a:lnTo>
                  <a:lnTo>
                    <a:pt x="131" y="1182"/>
                  </a:lnTo>
                  <a:lnTo>
                    <a:pt x="141" y="1170"/>
                  </a:lnTo>
                  <a:lnTo>
                    <a:pt x="151" y="1160"/>
                  </a:lnTo>
                  <a:lnTo>
                    <a:pt x="162" y="1153"/>
                  </a:lnTo>
                  <a:lnTo>
                    <a:pt x="175" y="1147"/>
                  </a:lnTo>
                  <a:lnTo>
                    <a:pt x="168" y="1162"/>
                  </a:lnTo>
                  <a:lnTo>
                    <a:pt x="161" y="1176"/>
                  </a:lnTo>
                  <a:lnTo>
                    <a:pt x="154" y="1190"/>
                  </a:lnTo>
                  <a:lnTo>
                    <a:pt x="148" y="1205"/>
                  </a:lnTo>
                  <a:lnTo>
                    <a:pt x="141" y="1219"/>
                  </a:lnTo>
                  <a:lnTo>
                    <a:pt x="135" y="1233"/>
                  </a:lnTo>
                  <a:lnTo>
                    <a:pt x="129" y="1248"/>
                  </a:lnTo>
                  <a:lnTo>
                    <a:pt x="123" y="1262"/>
                  </a:lnTo>
                  <a:lnTo>
                    <a:pt x="118" y="1276"/>
                  </a:lnTo>
                  <a:lnTo>
                    <a:pt x="113" y="1292"/>
                  </a:lnTo>
                  <a:lnTo>
                    <a:pt x="112" y="1305"/>
                  </a:lnTo>
                  <a:lnTo>
                    <a:pt x="113" y="1318"/>
                  </a:lnTo>
                  <a:lnTo>
                    <a:pt x="115" y="1331"/>
                  </a:lnTo>
                  <a:lnTo>
                    <a:pt x="119" y="1344"/>
                  </a:lnTo>
                  <a:lnTo>
                    <a:pt x="123" y="1358"/>
                  </a:lnTo>
                  <a:lnTo>
                    <a:pt x="126" y="1371"/>
                  </a:lnTo>
                  <a:lnTo>
                    <a:pt x="131" y="1385"/>
                  </a:lnTo>
                  <a:lnTo>
                    <a:pt x="133" y="1400"/>
                  </a:lnTo>
                  <a:lnTo>
                    <a:pt x="133" y="1412"/>
                  </a:lnTo>
                  <a:lnTo>
                    <a:pt x="133" y="1427"/>
                  </a:lnTo>
                  <a:lnTo>
                    <a:pt x="143" y="1463"/>
                  </a:lnTo>
                  <a:lnTo>
                    <a:pt x="154" y="1500"/>
                  </a:lnTo>
                  <a:lnTo>
                    <a:pt x="165" y="1537"/>
                  </a:lnTo>
                  <a:lnTo>
                    <a:pt x="176" y="1574"/>
                  </a:lnTo>
                  <a:lnTo>
                    <a:pt x="189" y="1610"/>
                  </a:lnTo>
                  <a:lnTo>
                    <a:pt x="206" y="1645"/>
                  </a:lnTo>
                  <a:lnTo>
                    <a:pt x="225" y="1676"/>
                  </a:lnTo>
                  <a:lnTo>
                    <a:pt x="248" y="1703"/>
                  </a:lnTo>
                  <a:lnTo>
                    <a:pt x="277" y="1728"/>
                  </a:lnTo>
                  <a:lnTo>
                    <a:pt x="310" y="1746"/>
                  </a:lnTo>
                  <a:lnTo>
                    <a:pt x="305" y="1749"/>
                  </a:lnTo>
                  <a:lnTo>
                    <a:pt x="318" y="1752"/>
                  </a:lnTo>
                  <a:lnTo>
                    <a:pt x="330" y="1753"/>
                  </a:lnTo>
                  <a:lnTo>
                    <a:pt x="343" y="1753"/>
                  </a:lnTo>
                  <a:lnTo>
                    <a:pt x="354" y="1751"/>
                  </a:lnTo>
                  <a:lnTo>
                    <a:pt x="364" y="1748"/>
                  </a:lnTo>
                  <a:lnTo>
                    <a:pt x="374" y="1743"/>
                  </a:lnTo>
                  <a:lnTo>
                    <a:pt x="386" y="1738"/>
                  </a:lnTo>
                  <a:lnTo>
                    <a:pt x="394" y="1732"/>
                  </a:lnTo>
                  <a:lnTo>
                    <a:pt x="404" y="1725"/>
                  </a:lnTo>
                  <a:lnTo>
                    <a:pt x="413" y="1719"/>
                  </a:lnTo>
                  <a:lnTo>
                    <a:pt x="436" y="1689"/>
                  </a:lnTo>
                  <a:lnTo>
                    <a:pt x="456" y="1657"/>
                  </a:lnTo>
                  <a:lnTo>
                    <a:pt x="476" y="1624"/>
                  </a:lnTo>
                  <a:lnTo>
                    <a:pt x="493" y="1590"/>
                  </a:lnTo>
                  <a:lnTo>
                    <a:pt x="510" y="1556"/>
                  </a:lnTo>
                  <a:lnTo>
                    <a:pt x="526" y="1520"/>
                  </a:lnTo>
                  <a:lnTo>
                    <a:pt x="540" y="1484"/>
                  </a:lnTo>
                  <a:lnTo>
                    <a:pt x="553" y="1448"/>
                  </a:lnTo>
                  <a:lnTo>
                    <a:pt x="566" y="1411"/>
                  </a:lnTo>
                  <a:lnTo>
                    <a:pt x="577" y="1375"/>
                  </a:lnTo>
                  <a:lnTo>
                    <a:pt x="567" y="1127"/>
                  </a:lnTo>
                  <a:lnTo>
                    <a:pt x="544" y="1146"/>
                  </a:lnTo>
                  <a:lnTo>
                    <a:pt x="522" y="1163"/>
                  </a:lnTo>
                  <a:lnTo>
                    <a:pt x="499" y="1180"/>
                  </a:lnTo>
                  <a:lnTo>
                    <a:pt x="474" y="1198"/>
                  </a:lnTo>
                  <a:lnTo>
                    <a:pt x="450" y="1213"/>
                  </a:lnTo>
                  <a:lnTo>
                    <a:pt x="426" y="1230"/>
                  </a:lnTo>
                  <a:lnTo>
                    <a:pt x="401" y="1246"/>
                  </a:lnTo>
                  <a:lnTo>
                    <a:pt x="377" y="1261"/>
                  </a:lnTo>
                  <a:lnTo>
                    <a:pt x="353" y="1276"/>
                  </a:lnTo>
                  <a:lnTo>
                    <a:pt x="330" y="1292"/>
                  </a:lnTo>
                  <a:close/>
                  <a:moveTo>
                    <a:pt x="337" y="1073"/>
                  </a:moveTo>
                  <a:lnTo>
                    <a:pt x="334" y="1073"/>
                  </a:lnTo>
                  <a:lnTo>
                    <a:pt x="333" y="1066"/>
                  </a:lnTo>
                  <a:lnTo>
                    <a:pt x="331" y="1059"/>
                  </a:lnTo>
                  <a:lnTo>
                    <a:pt x="330" y="1053"/>
                  </a:lnTo>
                  <a:lnTo>
                    <a:pt x="330" y="1046"/>
                  </a:lnTo>
                  <a:lnTo>
                    <a:pt x="330" y="1040"/>
                  </a:lnTo>
                  <a:lnTo>
                    <a:pt x="330" y="1033"/>
                  </a:lnTo>
                  <a:lnTo>
                    <a:pt x="330" y="1027"/>
                  </a:lnTo>
                  <a:lnTo>
                    <a:pt x="331" y="1021"/>
                  </a:lnTo>
                  <a:lnTo>
                    <a:pt x="333" y="1016"/>
                  </a:lnTo>
                  <a:lnTo>
                    <a:pt x="334" y="1010"/>
                  </a:lnTo>
                  <a:lnTo>
                    <a:pt x="333" y="1007"/>
                  </a:lnTo>
                  <a:lnTo>
                    <a:pt x="331" y="1006"/>
                  </a:lnTo>
                  <a:lnTo>
                    <a:pt x="330" y="1003"/>
                  </a:lnTo>
                  <a:lnTo>
                    <a:pt x="330" y="1001"/>
                  </a:lnTo>
                  <a:lnTo>
                    <a:pt x="328" y="998"/>
                  </a:lnTo>
                  <a:lnTo>
                    <a:pt x="328" y="995"/>
                  </a:lnTo>
                  <a:lnTo>
                    <a:pt x="328" y="994"/>
                  </a:lnTo>
                  <a:lnTo>
                    <a:pt x="327" y="991"/>
                  </a:lnTo>
                  <a:lnTo>
                    <a:pt x="327" y="988"/>
                  </a:lnTo>
                  <a:lnTo>
                    <a:pt x="327" y="987"/>
                  </a:lnTo>
                  <a:lnTo>
                    <a:pt x="330" y="990"/>
                  </a:lnTo>
                  <a:lnTo>
                    <a:pt x="330" y="970"/>
                  </a:lnTo>
                  <a:lnTo>
                    <a:pt x="334" y="973"/>
                  </a:lnTo>
                  <a:lnTo>
                    <a:pt x="334" y="967"/>
                  </a:lnTo>
                  <a:lnTo>
                    <a:pt x="333" y="960"/>
                  </a:lnTo>
                  <a:lnTo>
                    <a:pt x="333" y="955"/>
                  </a:lnTo>
                  <a:lnTo>
                    <a:pt x="331" y="950"/>
                  </a:lnTo>
                  <a:lnTo>
                    <a:pt x="331" y="944"/>
                  </a:lnTo>
                  <a:lnTo>
                    <a:pt x="331" y="940"/>
                  </a:lnTo>
                  <a:lnTo>
                    <a:pt x="331" y="934"/>
                  </a:lnTo>
                  <a:lnTo>
                    <a:pt x="331" y="928"/>
                  </a:lnTo>
                  <a:lnTo>
                    <a:pt x="333" y="924"/>
                  </a:lnTo>
                  <a:lnTo>
                    <a:pt x="334" y="918"/>
                  </a:lnTo>
                  <a:lnTo>
                    <a:pt x="334" y="920"/>
                  </a:lnTo>
                  <a:lnTo>
                    <a:pt x="334" y="921"/>
                  </a:lnTo>
                  <a:lnTo>
                    <a:pt x="334" y="922"/>
                  </a:lnTo>
                  <a:lnTo>
                    <a:pt x="335" y="922"/>
                  </a:lnTo>
                  <a:lnTo>
                    <a:pt x="337" y="924"/>
                  </a:lnTo>
                  <a:lnTo>
                    <a:pt x="340" y="904"/>
                  </a:lnTo>
                  <a:lnTo>
                    <a:pt x="337" y="1073"/>
                  </a:lnTo>
                  <a:close/>
                  <a:moveTo>
                    <a:pt x="337" y="729"/>
                  </a:moveTo>
                  <a:lnTo>
                    <a:pt x="344" y="725"/>
                  </a:lnTo>
                  <a:lnTo>
                    <a:pt x="347" y="735"/>
                  </a:lnTo>
                  <a:lnTo>
                    <a:pt x="351" y="745"/>
                  </a:lnTo>
                  <a:lnTo>
                    <a:pt x="355" y="755"/>
                  </a:lnTo>
                  <a:lnTo>
                    <a:pt x="360" y="765"/>
                  </a:lnTo>
                  <a:lnTo>
                    <a:pt x="364" y="775"/>
                  </a:lnTo>
                  <a:lnTo>
                    <a:pt x="368" y="783"/>
                  </a:lnTo>
                  <a:lnTo>
                    <a:pt x="373" y="793"/>
                  </a:lnTo>
                  <a:lnTo>
                    <a:pt x="377" y="802"/>
                  </a:lnTo>
                  <a:lnTo>
                    <a:pt x="383" y="812"/>
                  </a:lnTo>
                  <a:lnTo>
                    <a:pt x="388" y="821"/>
                  </a:lnTo>
                  <a:lnTo>
                    <a:pt x="381" y="812"/>
                  </a:lnTo>
                  <a:lnTo>
                    <a:pt x="375" y="805"/>
                  </a:lnTo>
                  <a:lnTo>
                    <a:pt x="370" y="795"/>
                  </a:lnTo>
                  <a:lnTo>
                    <a:pt x="364" y="786"/>
                  </a:lnTo>
                  <a:lnTo>
                    <a:pt x="358" y="778"/>
                  </a:lnTo>
                  <a:lnTo>
                    <a:pt x="353" y="768"/>
                  </a:lnTo>
                  <a:lnTo>
                    <a:pt x="348" y="758"/>
                  </a:lnTo>
                  <a:lnTo>
                    <a:pt x="344" y="749"/>
                  </a:lnTo>
                  <a:lnTo>
                    <a:pt x="340" y="739"/>
                  </a:lnTo>
                  <a:lnTo>
                    <a:pt x="337" y="729"/>
                  </a:lnTo>
                  <a:close/>
                  <a:moveTo>
                    <a:pt x="337" y="700"/>
                  </a:moveTo>
                  <a:lnTo>
                    <a:pt x="340" y="700"/>
                  </a:lnTo>
                  <a:lnTo>
                    <a:pt x="344" y="718"/>
                  </a:lnTo>
                  <a:lnTo>
                    <a:pt x="340" y="718"/>
                  </a:lnTo>
                  <a:lnTo>
                    <a:pt x="337" y="700"/>
                  </a:lnTo>
                  <a:close/>
                  <a:moveTo>
                    <a:pt x="322" y="553"/>
                  </a:moveTo>
                  <a:lnTo>
                    <a:pt x="331" y="579"/>
                  </a:lnTo>
                  <a:lnTo>
                    <a:pt x="343" y="604"/>
                  </a:lnTo>
                  <a:lnTo>
                    <a:pt x="353" y="630"/>
                  </a:lnTo>
                  <a:lnTo>
                    <a:pt x="365" y="656"/>
                  </a:lnTo>
                  <a:lnTo>
                    <a:pt x="377" y="680"/>
                  </a:lnTo>
                  <a:lnTo>
                    <a:pt x="390" y="705"/>
                  </a:lnTo>
                  <a:lnTo>
                    <a:pt x="403" y="729"/>
                  </a:lnTo>
                  <a:lnTo>
                    <a:pt x="416" y="753"/>
                  </a:lnTo>
                  <a:lnTo>
                    <a:pt x="428" y="776"/>
                  </a:lnTo>
                  <a:lnTo>
                    <a:pt x="440" y="798"/>
                  </a:lnTo>
                  <a:lnTo>
                    <a:pt x="446" y="803"/>
                  </a:lnTo>
                  <a:lnTo>
                    <a:pt x="451" y="811"/>
                  </a:lnTo>
                  <a:lnTo>
                    <a:pt x="456" y="819"/>
                  </a:lnTo>
                  <a:lnTo>
                    <a:pt x="460" y="828"/>
                  </a:lnTo>
                  <a:lnTo>
                    <a:pt x="464" y="836"/>
                  </a:lnTo>
                  <a:lnTo>
                    <a:pt x="469" y="845"/>
                  </a:lnTo>
                  <a:lnTo>
                    <a:pt x="473" y="854"/>
                  </a:lnTo>
                  <a:lnTo>
                    <a:pt x="477" y="862"/>
                  </a:lnTo>
                  <a:lnTo>
                    <a:pt x="483" y="871"/>
                  </a:lnTo>
                  <a:lnTo>
                    <a:pt x="489" y="879"/>
                  </a:lnTo>
                  <a:lnTo>
                    <a:pt x="490" y="887"/>
                  </a:lnTo>
                  <a:lnTo>
                    <a:pt x="491" y="892"/>
                  </a:lnTo>
                  <a:lnTo>
                    <a:pt x="494" y="898"/>
                  </a:lnTo>
                  <a:lnTo>
                    <a:pt x="497" y="904"/>
                  </a:lnTo>
                  <a:lnTo>
                    <a:pt x="502" y="910"/>
                  </a:lnTo>
                  <a:lnTo>
                    <a:pt x="504" y="915"/>
                  </a:lnTo>
                  <a:lnTo>
                    <a:pt x="507" y="921"/>
                  </a:lnTo>
                  <a:lnTo>
                    <a:pt x="509" y="928"/>
                  </a:lnTo>
                  <a:lnTo>
                    <a:pt x="510" y="937"/>
                  </a:lnTo>
                  <a:lnTo>
                    <a:pt x="509" y="945"/>
                  </a:lnTo>
                  <a:lnTo>
                    <a:pt x="512" y="947"/>
                  </a:lnTo>
                  <a:lnTo>
                    <a:pt x="514" y="948"/>
                  </a:lnTo>
                  <a:lnTo>
                    <a:pt x="514" y="951"/>
                  </a:lnTo>
                  <a:lnTo>
                    <a:pt x="516" y="954"/>
                  </a:lnTo>
                  <a:lnTo>
                    <a:pt x="516" y="955"/>
                  </a:lnTo>
                  <a:lnTo>
                    <a:pt x="514" y="958"/>
                  </a:lnTo>
                  <a:lnTo>
                    <a:pt x="514" y="961"/>
                  </a:lnTo>
                  <a:lnTo>
                    <a:pt x="513" y="964"/>
                  </a:lnTo>
                  <a:lnTo>
                    <a:pt x="513" y="965"/>
                  </a:lnTo>
                  <a:lnTo>
                    <a:pt x="512" y="968"/>
                  </a:lnTo>
                  <a:lnTo>
                    <a:pt x="513" y="970"/>
                  </a:lnTo>
                  <a:lnTo>
                    <a:pt x="513" y="971"/>
                  </a:lnTo>
                  <a:lnTo>
                    <a:pt x="513" y="973"/>
                  </a:lnTo>
                  <a:lnTo>
                    <a:pt x="514" y="973"/>
                  </a:lnTo>
                  <a:lnTo>
                    <a:pt x="516" y="973"/>
                  </a:lnTo>
                  <a:lnTo>
                    <a:pt x="517" y="973"/>
                  </a:lnTo>
                  <a:lnTo>
                    <a:pt x="519" y="973"/>
                  </a:lnTo>
                  <a:lnTo>
                    <a:pt x="517" y="973"/>
                  </a:lnTo>
                  <a:lnTo>
                    <a:pt x="517" y="974"/>
                  </a:lnTo>
                  <a:lnTo>
                    <a:pt x="516" y="974"/>
                  </a:lnTo>
                  <a:lnTo>
                    <a:pt x="514" y="974"/>
                  </a:lnTo>
                  <a:lnTo>
                    <a:pt x="514" y="973"/>
                  </a:lnTo>
                  <a:lnTo>
                    <a:pt x="513" y="973"/>
                  </a:lnTo>
                  <a:lnTo>
                    <a:pt x="513" y="971"/>
                  </a:lnTo>
                  <a:lnTo>
                    <a:pt x="512" y="971"/>
                  </a:lnTo>
                  <a:lnTo>
                    <a:pt x="512" y="970"/>
                  </a:lnTo>
                  <a:lnTo>
                    <a:pt x="512" y="968"/>
                  </a:lnTo>
                  <a:lnTo>
                    <a:pt x="512" y="965"/>
                  </a:lnTo>
                  <a:lnTo>
                    <a:pt x="512" y="963"/>
                  </a:lnTo>
                  <a:lnTo>
                    <a:pt x="510" y="958"/>
                  </a:lnTo>
                  <a:lnTo>
                    <a:pt x="510" y="955"/>
                  </a:lnTo>
                  <a:lnTo>
                    <a:pt x="510" y="952"/>
                  </a:lnTo>
                  <a:lnTo>
                    <a:pt x="509" y="948"/>
                  </a:lnTo>
                  <a:lnTo>
                    <a:pt x="509" y="945"/>
                  </a:lnTo>
                  <a:lnTo>
                    <a:pt x="507" y="942"/>
                  </a:lnTo>
                  <a:lnTo>
                    <a:pt x="507" y="940"/>
                  </a:lnTo>
                  <a:lnTo>
                    <a:pt x="506" y="938"/>
                  </a:lnTo>
                  <a:lnTo>
                    <a:pt x="493" y="915"/>
                  </a:lnTo>
                  <a:lnTo>
                    <a:pt x="480" y="892"/>
                  </a:lnTo>
                  <a:lnTo>
                    <a:pt x="469" y="869"/>
                  </a:lnTo>
                  <a:lnTo>
                    <a:pt x="456" y="848"/>
                  </a:lnTo>
                  <a:lnTo>
                    <a:pt x="443" y="825"/>
                  </a:lnTo>
                  <a:lnTo>
                    <a:pt x="431" y="802"/>
                  </a:lnTo>
                  <a:lnTo>
                    <a:pt x="420" y="779"/>
                  </a:lnTo>
                  <a:lnTo>
                    <a:pt x="407" y="758"/>
                  </a:lnTo>
                  <a:lnTo>
                    <a:pt x="397" y="735"/>
                  </a:lnTo>
                  <a:lnTo>
                    <a:pt x="386" y="712"/>
                  </a:lnTo>
                  <a:lnTo>
                    <a:pt x="384" y="712"/>
                  </a:lnTo>
                  <a:lnTo>
                    <a:pt x="383" y="712"/>
                  </a:lnTo>
                  <a:lnTo>
                    <a:pt x="381" y="712"/>
                  </a:lnTo>
                  <a:lnTo>
                    <a:pt x="380" y="712"/>
                  </a:lnTo>
                  <a:lnTo>
                    <a:pt x="380" y="713"/>
                  </a:lnTo>
                  <a:lnTo>
                    <a:pt x="378" y="715"/>
                  </a:lnTo>
                  <a:lnTo>
                    <a:pt x="384" y="730"/>
                  </a:lnTo>
                  <a:lnTo>
                    <a:pt x="390" y="746"/>
                  </a:lnTo>
                  <a:lnTo>
                    <a:pt x="398" y="762"/>
                  </a:lnTo>
                  <a:lnTo>
                    <a:pt x="406" y="778"/>
                  </a:lnTo>
                  <a:lnTo>
                    <a:pt x="414" y="795"/>
                  </a:lnTo>
                  <a:lnTo>
                    <a:pt x="421" y="811"/>
                  </a:lnTo>
                  <a:lnTo>
                    <a:pt x="430" y="828"/>
                  </a:lnTo>
                  <a:lnTo>
                    <a:pt x="437" y="844"/>
                  </a:lnTo>
                  <a:lnTo>
                    <a:pt x="444" y="861"/>
                  </a:lnTo>
                  <a:lnTo>
                    <a:pt x="450" y="879"/>
                  </a:lnTo>
                  <a:lnTo>
                    <a:pt x="437" y="861"/>
                  </a:lnTo>
                  <a:lnTo>
                    <a:pt x="424" y="841"/>
                  </a:lnTo>
                  <a:lnTo>
                    <a:pt x="414" y="822"/>
                  </a:lnTo>
                  <a:lnTo>
                    <a:pt x="403" y="802"/>
                  </a:lnTo>
                  <a:lnTo>
                    <a:pt x="394" y="782"/>
                  </a:lnTo>
                  <a:lnTo>
                    <a:pt x="386" y="760"/>
                  </a:lnTo>
                  <a:lnTo>
                    <a:pt x="377" y="740"/>
                  </a:lnTo>
                  <a:lnTo>
                    <a:pt x="368" y="719"/>
                  </a:lnTo>
                  <a:lnTo>
                    <a:pt x="361" y="699"/>
                  </a:lnTo>
                  <a:lnTo>
                    <a:pt x="354" y="677"/>
                  </a:lnTo>
                  <a:lnTo>
                    <a:pt x="357" y="677"/>
                  </a:lnTo>
                  <a:lnTo>
                    <a:pt x="354" y="666"/>
                  </a:lnTo>
                  <a:lnTo>
                    <a:pt x="355" y="666"/>
                  </a:lnTo>
                  <a:lnTo>
                    <a:pt x="357" y="666"/>
                  </a:lnTo>
                  <a:lnTo>
                    <a:pt x="358" y="664"/>
                  </a:lnTo>
                  <a:lnTo>
                    <a:pt x="360" y="664"/>
                  </a:lnTo>
                  <a:lnTo>
                    <a:pt x="360" y="663"/>
                  </a:lnTo>
                  <a:lnTo>
                    <a:pt x="361" y="663"/>
                  </a:lnTo>
                  <a:lnTo>
                    <a:pt x="354" y="656"/>
                  </a:lnTo>
                  <a:lnTo>
                    <a:pt x="351" y="660"/>
                  </a:lnTo>
                  <a:lnTo>
                    <a:pt x="350" y="659"/>
                  </a:lnTo>
                  <a:lnTo>
                    <a:pt x="350" y="657"/>
                  </a:lnTo>
                  <a:lnTo>
                    <a:pt x="348" y="654"/>
                  </a:lnTo>
                  <a:lnTo>
                    <a:pt x="345" y="653"/>
                  </a:lnTo>
                  <a:lnTo>
                    <a:pt x="344" y="652"/>
                  </a:lnTo>
                  <a:lnTo>
                    <a:pt x="343" y="650"/>
                  </a:lnTo>
                  <a:lnTo>
                    <a:pt x="341" y="649"/>
                  </a:lnTo>
                  <a:lnTo>
                    <a:pt x="340" y="647"/>
                  </a:lnTo>
                  <a:lnTo>
                    <a:pt x="340" y="644"/>
                  </a:lnTo>
                  <a:lnTo>
                    <a:pt x="340" y="643"/>
                  </a:lnTo>
                  <a:lnTo>
                    <a:pt x="344" y="646"/>
                  </a:lnTo>
                  <a:lnTo>
                    <a:pt x="345" y="646"/>
                  </a:lnTo>
                  <a:lnTo>
                    <a:pt x="345" y="644"/>
                  </a:lnTo>
                  <a:lnTo>
                    <a:pt x="347" y="643"/>
                  </a:lnTo>
                  <a:lnTo>
                    <a:pt x="347" y="642"/>
                  </a:lnTo>
                  <a:lnTo>
                    <a:pt x="347" y="640"/>
                  </a:lnTo>
                  <a:lnTo>
                    <a:pt x="347" y="639"/>
                  </a:lnTo>
                  <a:lnTo>
                    <a:pt x="347" y="637"/>
                  </a:lnTo>
                  <a:lnTo>
                    <a:pt x="347" y="636"/>
                  </a:lnTo>
                  <a:lnTo>
                    <a:pt x="345" y="634"/>
                  </a:lnTo>
                  <a:lnTo>
                    <a:pt x="344" y="633"/>
                  </a:lnTo>
                  <a:lnTo>
                    <a:pt x="343" y="633"/>
                  </a:lnTo>
                  <a:lnTo>
                    <a:pt x="341" y="632"/>
                  </a:lnTo>
                  <a:lnTo>
                    <a:pt x="340" y="632"/>
                  </a:lnTo>
                  <a:lnTo>
                    <a:pt x="340" y="630"/>
                  </a:lnTo>
                  <a:lnTo>
                    <a:pt x="338" y="630"/>
                  </a:lnTo>
                  <a:lnTo>
                    <a:pt x="338" y="632"/>
                  </a:lnTo>
                  <a:lnTo>
                    <a:pt x="338" y="630"/>
                  </a:lnTo>
                  <a:lnTo>
                    <a:pt x="340" y="629"/>
                  </a:lnTo>
                  <a:lnTo>
                    <a:pt x="340" y="627"/>
                  </a:lnTo>
                  <a:lnTo>
                    <a:pt x="340" y="626"/>
                  </a:lnTo>
                  <a:lnTo>
                    <a:pt x="340" y="624"/>
                  </a:lnTo>
                  <a:lnTo>
                    <a:pt x="340" y="623"/>
                  </a:lnTo>
                  <a:lnTo>
                    <a:pt x="340" y="622"/>
                  </a:lnTo>
                  <a:lnTo>
                    <a:pt x="340" y="619"/>
                  </a:lnTo>
                  <a:lnTo>
                    <a:pt x="337" y="613"/>
                  </a:lnTo>
                  <a:lnTo>
                    <a:pt x="334" y="606"/>
                  </a:lnTo>
                  <a:lnTo>
                    <a:pt x="331" y="600"/>
                  </a:lnTo>
                  <a:lnTo>
                    <a:pt x="328" y="594"/>
                  </a:lnTo>
                  <a:lnTo>
                    <a:pt x="325" y="587"/>
                  </a:lnTo>
                  <a:lnTo>
                    <a:pt x="324" y="581"/>
                  </a:lnTo>
                  <a:lnTo>
                    <a:pt x="322" y="574"/>
                  </a:lnTo>
                  <a:lnTo>
                    <a:pt x="321" y="567"/>
                  </a:lnTo>
                  <a:lnTo>
                    <a:pt x="321" y="560"/>
                  </a:lnTo>
                  <a:lnTo>
                    <a:pt x="322" y="553"/>
                  </a:lnTo>
                  <a:close/>
                  <a:moveTo>
                    <a:pt x="62" y="1169"/>
                  </a:moveTo>
                  <a:lnTo>
                    <a:pt x="59" y="1156"/>
                  </a:lnTo>
                  <a:lnTo>
                    <a:pt x="56" y="1142"/>
                  </a:lnTo>
                  <a:lnTo>
                    <a:pt x="52" y="1126"/>
                  </a:lnTo>
                  <a:lnTo>
                    <a:pt x="49" y="1112"/>
                  </a:lnTo>
                  <a:lnTo>
                    <a:pt x="46" y="1096"/>
                  </a:lnTo>
                  <a:lnTo>
                    <a:pt x="43" y="1080"/>
                  </a:lnTo>
                  <a:lnTo>
                    <a:pt x="40" y="1064"/>
                  </a:lnTo>
                  <a:lnTo>
                    <a:pt x="39" y="1047"/>
                  </a:lnTo>
                  <a:lnTo>
                    <a:pt x="37" y="1033"/>
                  </a:lnTo>
                  <a:lnTo>
                    <a:pt x="37" y="1017"/>
                  </a:lnTo>
                  <a:lnTo>
                    <a:pt x="39" y="1030"/>
                  </a:lnTo>
                  <a:lnTo>
                    <a:pt x="42" y="1043"/>
                  </a:lnTo>
                  <a:lnTo>
                    <a:pt x="46" y="1056"/>
                  </a:lnTo>
                  <a:lnTo>
                    <a:pt x="49" y="1070"/>
                  </a:lnTo>
                  <a:lnTo>
                    <a:pt x="53" y="1086"/>
                  </a:lnTo>
                  <a:lnTo>
                    <a:pt x="56" y="1102"/>
                  </a:lnTo>
                  <a:lnTo>
                    <a:pt x="59" y="1117"/>
                  </a:lnTo>
                  <a:lnTo>
                    <a:pt x="62" y="1133"/>
                  </a:lnTo>
                  <a:lnTo>
                    <a:pt x="62" y="1150"/>
                  </a:lnTo>
                  <a:lnTo>
                    <a:pt x="62" y="1169"/>
                  </a:lnTo>
                  <a:close/>
                  <a:moveTo>
                    <a:pt x="82" y="1193"/>
                  </a:moveTo>
                  <a:lnTo>
                    <a:pt x="86" y="1193"/>
                  </a:lnTo>
                  <a:lnTo>
                    <a:pt x="82" y="1182"/>
                  </a:lnTo>
                  <a:lnTo>
                    <a:pt x="85" y="1182"/>
                  </a:lnTo>
                  <a:lnTo>
                    <a:pt x="88" y="1183"/>
                  </a:lnTo>
                  <a:lnTo>
                    <a:pt x="89" y="1185"/>
                  </a:lnTo>
                  <a:lnTo>
                    <a:pt x="89" y="1187"/>
                  </a:lnTo>
                  <a:lnTo>
                    <a:pt x="89" y="1190"/>
                  </a:lnTo>
                  <a:lnTo>
                    <a:pt x="88" y="1192"/>
                  </a:lnTo>
                  <a:lnTo>
                    <a:pt x="88" y="1195"/>
                  </a:lnTo>
                  <a:lnTo>
                    <a:pt x="88" y="1196"/>
                  </a:lnTo>
                  <a:lnTo>
                    <a:pt x="88" y="1198"/>
                  </a:lnTo>
                  <a:lnTo>
                    <a:pt x="89" y="1199"/>
                  </a:lnTo>
                  <a:lnTo>
                    <a:pt x="82" y="1193"/>
                  </a:lnTo>
                  <a:close/>
                  <a:moveTo>
                    <a:pt x="89" y="1176"/>
                  </a:moveTo>
                  <a:lnTo>
                    <a:pt x="82" y="1176"/>
                  </a:lnTo>
                  <a:lnTo>
                    <a:pt x="79" y="1176"/>
                  </a:lnTo>
                  <a:lnTo>
                    <a:pt x="79" y="1169"/>
                  </a:lnTo>
                  <a:lnTo>
                    <a:pt x="82" y="1169"/>
                  </a:lnTo>
                  <a:lnTo>
                    <a:pt x="82" y="1172"/>
                  </a:lnTo>
                  <a:lnTo>
                    <a:pt x="89" y="1172"/>
                  </a:lnTo>
                  <a:lnTo>
                    <a:pt x="89" y="1176"/>
                  </a:lnTo>
                  <a:close/>
                  <a:moveTo>
                    <a:pt x="219" y="1520"/>
                  </a:moveTo>
                  <a:lnTo>
                    <a:pt x="214" y="1520"/>
                  </a:lnTo>
                  <a:lnTo>
                    <a:pt x="206" y="1471"/>
                  </a:lnTo>
                  <a:lnTo>
                    <a:pt x="209" y="1474"/>
                  </a:lnTo>
                  <a:lnTo>
                    <a:pt x="215" y="1470"/>
                  </a:lnTo>
                  <a:lnTo>
                    <a:pt x="215" y="1468"/>
                  </a:lnTo>
                  <a:lnTo>
                    <a:pt x="215" y="1467"/>
                  </a:lnTo>
                  <a:lnTo>
                    <a:pt x="215" y="1465"/>
                  </a:lnTo>
                  <a:lnTo>
                    <a:pt x="214" y="1464"/>
                  </a:lnTo>
                  <a:lnTo>
                    <a:pt x="212" y="1464"/>
                  </a:lnTo>
                  <a:lnTo>
                    <a:pt x="211" y="1464"/>
                  </a:lnTo>
                  <a:lnTo>
                    <a:pt x="209" y="1464"/>
                  </a:lnTo>
                  <a:lnTo>
                    <a:pt x="208" y="1464"/>
                  </a:lnTo>
                  <a:lnTo>
                    <a:pt x="206" y="1464"/>
                  </a:lnTo>
                  <a:lnTo>
                    <a:pt x="205" y="1464"/>
                  </a:lnTo>
                  <a:lnTo>
                    <a:pt x="204" y="1464"/>
                  </a:lnTo>
                  <a:lnTo>
                    <a:pt x="202" y="1464"/>
                  </a:lnTo>
                  <a:lnTo>
                    <a:pt x="202" y="1454"/>
                  </a:lnTo>
                  <a:lnTo>
                    <a:pt x="202" y="1445"/>
                  </a:lnTo>
                  <a:lnTo>
                    <a:pt x="202" y="1435"/>
                  </a:lnTo>
                  <a:lnTo>
                    <a:pt x="202" y="1427"/>
                  </a:lnTo>
                  <a:lnTo>
                    <a:pt x="201" y="1417"/>
                  </a:lnTo>
                  <a:lnTo>
                    <a:pt x="199" y="1408"/>
                  </a:lnTo>
                  <a:lnTo>
                    <a:pt x="199" y="1400"/>
                  </a:lnTo>
                  <a:lnTo>
                    <a:pt x="198" y="1391"/>
                  </a:lnTo>
                  <a:lnTo>
                    <a:pt x="196" y="1382"/>
                  </a:lnTo>
                  <a:lnTo>
                    <a:pt x="196" y="1375"/>
                  </a:lnTo>
                  <a:lnTo>
                    <a:pt x="201" y="1374"/>
                  </a:lnTo>
                  <a:lnTo>
                    <a:pt x="202" y="1371"/>
                  </a:lnTo>
                  <a:lnTo>
                    <a:pt x="202" y="1368"/>
                  </a:lnTo>
                  <a:lnTo>
                    <a:pt x="202" y="1365"/>
                  </a:lnTo>
                  <a:lnTo>
                    <a:pt x="202" y="1362"/>
                  </a:lnTo>
                  <a:lnTo>
                    <a:pt x="201" y="1359"/>
                  </a:lnTo>
                  <a:lnTo>
                    <a:pt x="199" y="1358"/>
                  </a:lnTo>
                  <a:lnTo>
                    <a:pt x="198" y="1355"/>
                  </a:lnTo>
                  <a:lnTo>
                    <a:pt x="198" y="1352"/>
                  </a:lnTo>
                  <a:lnTo>
                    <a:pt x="199" y="1351"/>
                  </a:lnTo>
                  <a:lnTo>
                    <a:pt x="198" y="1351"/>
                  </a:lnTo>
                  <a:lnTo>
                    <a:pt x="196" y="1349"/>
                  </a:lnTo>
                  <a:lnTo>
                    <a:pt x="196" y="1348"/>
                  </a:lnTo>
                  <a:lnTo>
                    <a:pt x="195" y="1347"/>
                  </a:lnTo>
                  <a:lnTo>
                    <a:pt x="195" y="1345"/>
                  </a:lnTo>
                  <a:lnTo>
                    <a:pt x="195" y="1344"/>
                  </a:lnTo>
                  <a:lnTo>
                    <a:pt x="195" y="1342"/>
                  </a:lnTo>
                  <a:lnTo>
                    <a:pt x="196" y="1341"/>
                  </a:lnTo>
                  <a:lnTo>
                    <a:pt x="196" y="1339"/>
                  </a:lnTo>
                  <a:lnTo>
                    <a:pt x="196" y="1338"/>
                  </a:lnTo>
                  <a:lnTo>
                    <a:pt x="196" y="1336"/>
                  </a:lnTo>
                  <a:lnTo>
                    <a:pt x="196" y="1338"/>
                  </a:lnTo>
                  <a:lnTo>
                    <a:pt x="196" y="1339"/>
                  </a:lnTo>
                  <a:lnTo>
                    <a:pt x="196" y="1341"/>
                  </a:lnTo>
                  <a:lnTo>
                    <a:pt x="198" y="1342"/>
                  </a:lnTo>
                  <a:lnTo>
                    <a:pt x="199" y="1344"/>
                  </a:lnTo>
                  <a:lnTo>
                    <a:pt x="201" y="1344"/>
                  </a:lnTo>
                  <a:lnTo>
                    <a:pt x="201" y="1342"/>
                  </a:lnTo>
                  <a:lnTo>
                    <a:pt x="202" y="1342"/>
                  </a:lnTo>
                  <a:lnTo>
                    <a:pt x="202" y="1341"/>
                  </a:lnTo>
                  <a:lnTo>
                    <a:pt x="202" y="1339"/>
                  </a:lnTo>
                  <a:lnTo>
                    <a:pt x="202" y="1338"/>
                  </a:lnTo>
                  <a:lnTo>
                    <a:pt x="202" y="1336"/>
                  </a:lnTo>
                  <a:lnTo>
                    <a:pt x="202" y="1335"/>
                  </a:lnTo>
                  <a:lnTo>
                    <a:pt x="202" y="1334"/>
                  </a:lnTo>
                  <a:lnTo>
                    <a:pt x="199" y="1331"/>
                  </a:lnTo>
                  <a:lnTo>
                    <a:pt x="196" y="1315"/>
                  </a:lnTo>
                  <a:lnTo>
                    <a:pt x="195" y="1298"/>
                  </a:lnTo>
                  <a:lnTo>
                    <a:pt x="194" y="1279"/>
                  </a:lnTo>
                  <a:lnTo>
                    <a:pt x="192" y="1259"/>
                  </a:lnTo>
                  <a:lnTo>
                    <a:pt x="191" y="1240"/>
                  </a:lnTo>
                  <a:lnTo>
                    <a:pt x="189" y="1219"/>
                  </a:lnTo>
                  <a:lnTo>
                    <a:pt x="189" y="1199"/>
                  </a:lnTo>
                  <a:lnTo>
                    <a:pt x="189" y="1179"/>
                  </a:lnTo>
                  <a:lnTo>
                    <a:pt x="189" y="1160"/>
                  </a:lnTo>
                  <a:lnTo>
                    <a:pt x="189" y="1142"/>
                  </a:lnTo>
                  <a:lnTo>
                    <a:pt x="179" y="1152"/>
                  </a:lnTo>
                  <a:lnTo>
                    <a:pt x="189" y="1137"/>
                  </a:lnTo>
                  <a:lnTo>
                    <a:pt x="198" y="1123"/>
                  </a:lnTo>
                  <a:lnTo>
                    <a:pt x="206" y="1109"/>
                  </a:lnTo>
                  <a:lnTo>
                    <a:pt x="215" y="1094"/>
                  </a:lnTo>
                  <a:lnTo>
                    <a:pt x="224" y="1080"/>
                  </a:lnTo>
                  <a:lnTo>
                    <a:pt x="232" y="1066"/>
                  </a:lnTo>
                  <a:lnTo>
                    <a:pt x="242" y="1051"/>
                  </a:lnTo>
                  <a:lnTo>
                    <a:pt x="254" y="1038"/>
                  </a:lnTo>
                  <a:lnTo>
                    <a:pt x="267" y="1026"/>
                  </a:lnTo>
                  <a:lnTo>
                    <a:pt x="282" y="1014"/>
                  </a:lnTo>
                  <a:lnTo>
                    <a:pt x="277" y="1006"/>
                  </a:lnTo>
                  <a:lnTo>
                    <a:pt x="270" y="998"/>
                  </a:lnTo>
                  <a:lnTo>
                    <a:pt x="259" y="993"/>
                  </a:lnTo>
                  <a:lnTo>
                    <a:pt x="249" y="985"/>
                  </a:lnTo>
                  <a:lnTo>
                    <a:pt x="241" y="980"/>
                  </a:lnTo>
                  <a:lnTo>
                    <a:pt x="232" y="974"/>
                  </a:lnTo>
                  <a:lnTo>
                    <a:pt x="225" y="967"/>
                  </a:lnTo>
                  <a:lnTo>
                    <a:pt x="222" y="960"/>
                  </a:lnTo>
                  <a:lnTo>
                    <a:pt x="222" y="951"/>
                  </a:lnTo>
                  <a:lnTo>
                    <a:pt x="227" y="941"/>
                  </a:lnTo>
                  <a:lnTo>
                    <a:pt x="228" y="937"/>
                  </a:lnTo>
                  <a:lnTo>
                    <a:pt x="231" y="935"/>
                  </a:lnTo>
                  <a:lnTo>
                    <a:pt x="234" y="934"/>
                  </a:lnTo>
                  <a:lnTo>
                    <a:pt x="237" y="934"/>
                  </a:lnTo>
                  <a:lnTo>
                    <a:pt x="239" y="934"/>
                  </a:lnTo>
                  <a:lnTo>
                    <a:pt x="242" y="934"/>
                  </a:lnTo>
                  <a:lnTo>
                    <a:pt x="247" y="935"/>
                  </a:lnTo>
                  <a:lnTo>
                    <a:pt x="249" y="935"/>
                  </a:lnTo>
                  <a:lnTo>
                    <a:pt x="254" y="935"/>
                  </a:lnTo>
                  <a:lnTo>
                    <a:pt x="258" y="935"/>
                  </a:lnTo>
                  <a:lnTo>
                    <a:pt x="257" y="935"/>
                  </a:lnTo>
                  <a:lnTo>
                    <a:pt x="255" y="937"/>
                  </a:lnTo>
                  <a:lnTo>
                    <a:pt x="255" y="938"/>
                  </a:lnTo>
                  <a:lnTo>
                    <a:pt x="254" y="940"/>
                  </a:lnTo>
                  <a:lnTo>
                    <a:pt x="254" y="941"/>
                  </a:lnTo>
                  <a:lnTo>
                    <a:pt x="254" y="942"/>
                  </a:lnTo>
                  <a:lnTo>
                    <a:pt x="254" y="944"/>
                  </a:lnTo>
                  <a:lnTo>
                    <a:pt x="254" y="945"/>
                  </a:lnTo>
                  <a:lnTo>
                    <a:pt x="255" y="942"/>
                  </a:lnTo>
                  <a:lnTo>
                    <a:pt x="258" y="941"/>
                  </a:lnTo>
                  <a:lnTo>
                    <a:pt x="262" y="941"/>
                  </a:lnTo>
                  <a:lnTo>
                    <a:pt x="267" y="942"/>
                  </a:lnTo>
                  <a:lnTo>
                    <a:pt x="271" y="942"/>
                  </a:lnTo>
                  <a:lnTo>
                    <a:pt x="275" y="942"/>
                  </a:lnTo>
                  <a:lnTo>
                    <a:pt x="278" y="942"/>
                  </a:lnTo>
                  <a:lnTo>
                    <a:pt x="281" y="940"/>
                  </a:lnTo>
                  <a:lnTo>
                    <a:pt x="282" y="935"/>
                  </a:lnTo>
                  <a:lnTo>
                    <a:pt x="282" y="928"/>
                  </a:lnTo>
                  <a:lnTo>
                    <a:pt x="282" y="925"/>
                  </a:lnTo>
                  <a:lnTo>
                    <a:pt x="282" y="922"/>
                  </a:lnTo>
                  <a:lnTo>
                    <a:pt x="282" y="921"/>
                  </a:lnTo>
                  <a:lnTo>
                    <a:pt x="281" y="918"/>
                  </a:lnTo>
                  <a:lnTo>
                    <a:pt x="281" y="917"/>
                  </a:lnTo>
                  <a:lnTo>
                    <a:pt x="280" y="914"/>
                  </a:lnTo>
                  <a:lnTo>
                    <a:pt x="277" y="912"/>
                  </a:lnTo>
                  <a:lnTo>
                    <a:pt x="275" y="912"/>
                  </a:lnTo>
                  <a:lnTo>
                    <a:pt x="274" y="911"/>
                  </a:lnTo>
                  <a:lnTo>
                    <a:pt x="271" y="911"/>
                  </a:lnTo>
                  <a:lnTo>
                    <a:pt x="261" y="908"/>
                  </a:lnTo>
                  <a:lnTo>
                    <a:pt x="249" y="907"/>
                  </a:lnTo>
                  <a:lnTo>
                    <a:pt x="237" y="907"/>
                  </a:lnTo>
                  <a:lnTo>
                    <a:pt x="224" y="908"/>
                  </a:lnTo>
                  <a:lnTo>
                    <a:pt x="211" y="908"/>
                  </a:lnTo>
                  <a:lnTo>
                    <a:pt x="199" y="908"/>
                  </a:lnTo>
                  <a:lnTo>
                    <a:pt x="188" y="905"/>
                  </a:lnTo>
                  <a:lnTo>
                    <a:pt x="179" y="901"/>
                  </a:lnTo>
                  <a:lnTo>
                    <a:pt x="172" y="892"/>
                  </a:lnTo>
                  <a:lnTo>
                    <a:pt x="168" y="879"/>
                  </a:lnTo>
                  <a:lnTo>
                    <a:pt x="151" y="879"/>
                  </a:lnTo>
                  <a:lnTo>
                    <a:pt x="133" y="882"/>
                  </a:lnTo>
                  <a:lnTo>
                    <a:pt x="116" y="885"/>
                  </a:lnTo>
                  <a:lnTo>
                    <a:pt x="99" y="889"/>
                  </a:lnTo>
                  <a:lnTo>
                    <a:pt x="83" y="897"/>
                  </a:lnTo>
                  <a:lnTo>
                    <a:pt x="69" y="904"/>
                  </a:lnTo>
                  <a:lnTo>
                    <a:pt x="55" y="914"/>
                  </a:lnTo>
                  <a:lnTo>
                    <a:pt x="43" y="924"/>
                  </a:lnTo>
                  <a:lnTo>
                    <a:pt x="33" y="937"/>
                  </a:lnTo>
                  <a:lnTo>
                    <a:pt x="25" y="952"/>
                  </a:lnTo>
                  <a:lnTo>
                    <a:pt x="30" y="937"/>
                  </a:lnTo>
                  <a:lnTo>
                    <a:pt x="39" y="921"/>
                  </a:lnTo>
                  <a:lnTo>
                    <a:pt x="48" y="908"/>
                  </a:lnTo>
                  <a:lnTo>
                    <a:pt x="59" y="897"/>
                  </a:lnTo>
                  <a:lnTo>
                    <a:pt x="72" y="887"/>
                  </a:lnTo>
                  <a:lnTo>
                    <a:pt x="86" y="877"/>
                  </a:lnTo>
                  <a:lnTo>
                    <a:pt x="101" y="869"/>
                  </a:lnTo>
                  <a:lnTo>
                    <a:pt x="115" y="864"/>
                  </a:lnTo>
                  <a:lnTo>
                    <a:pt x="131" y="858"/>
                  </a:lnTo>
                  <a:lnTo>
                    <a:pt x="145" y="855"/>
                  </a:lnTo>
                  <a:lnTo>
                    <a:pt x="146" y="855"/>
                  </a:lnTo>
                  <a:lnTo>
                    <a:pt x="148" y="855"/>
                  </a:lnTo>
                  <a:lnTo>
                    <a:pt x="151" y="855"/>
                  </a:lnTo>
                  <a:lnTo>
                    <a:pt x="152" y="856"/>
                  </a:lnTo>
                  <a:lnTo>
                    <a:pt x="155" y="858"/>
                  </a:lnTo>
                  <a:lnTo>
                    <a:pt x="156" y="858"/>
                  </a:lnTo>
                  <a:lnTo>
                    <a:pt x="158" y="858"/>
                  </a:lnTo>
                  <a:lnTo>
                    <a:pt x="161" y="858"/>
                  </a:lnTo>
                  <a:lnTo>
                    <a:pt x="161" y="855"/>
                  </a:lnTo>
                  <a:lnTo>
                    <a:pt x="162" y="852"/>
                  </a:lnTo>
                  <a:lnTo>
                    <a:pt x="158" y="849"/>
                  </a:lnTo>
                  <a:lnTo>
                    <a:pt x="165" y="846"/>
                  </a:lnTo>
                  <a:lnTo>
                    <a:pt x="172" y="846"/>
                  </a:lnTo>
                  <a:lnTo>
                    <a:pt x="181" y="848"/>
                  </a:lnTo>
                  <a:lnTo>
                    <a:pt x="189" y="851"/>
                  </a:lnTo>
                  <a:lnTo>
                    <a:pt x="199" y="854"/>
                  </a:lnTo>
                  <a:lnTo>
                    <a:pt x="209" y="856"/>
                  </a:lnTo>
                  <a:lnTo>
                    <a:pt x="219" y="859"/>
                  </a:lnTo>
                  <a:lnTo>
                    <a:pt x="229" y="862"/>
                  </a:lnTo>
                  <a:lnTo>
                    <a:pt x="239" y="862"/>
                  </a:lnTo>
                  <a:lnTo>
                    <a:pt x="251" y="862"/>
                  </a:lnTo>
                  <a:lnTo>
                    <a:pt x="249" y="868"/>
                  </a:lnTo>
                  <a:lnTo>
                    <a:pt x="251" y="872"/>
                  </a:lnTo>
                  <a:lnTo>
                    <a:pt x="254" y="875"/>
                  </a:lnTo>
                  <a:lnTo>
                    <a:pt x="258" y="877"/>
                  </a:lnTo>
                  <a:lnTo>
                    <a:pt x="262" y="878"/>
                  </a:lnTo>
                  <a:lnTo>
                    <a:pt x="268" y="878"/>
                  </a:lnTo>
                  <a:lnTo>
                    <a:pt x="272" y="879"/>
                  </a:lnTo>
                  <a:lnTo>
                    <a:pt x="277" y="882"/>
                  </a:lnTo>
                  <a:lnTo>
                    <a:pt x="280" y="885"/>
                  </a:lnTo>
                  <a:lnTo>
                    <a:pt x="282" y="889"/>
                  </a:lnTo>
                  <a:lnTo>
                    <a:pt x="285" y="885"/>
                  </a:lnTo>
                  <a:lnTo>
                    <a:pt x="288" y="882"/>
                  </a:lnTo>
                  <a:lnTo>
                    <a:pt x="288" y="878"/>
                  </a:lnTo>
                  <a:lnTo>
                    <a:pt x="288" y="874"/>
                  </a:lnTo>
                  <a:lnTo>
                    <a:pt x="288" y="869"/>
                  </a:lnTo>
                  <a:lnTo>
                    <a:pt x="287" y="865"/>
                  </a:lnTo>
                  <a:lnTo>
                    <a:pt x="285" y="861"/>
                  </a:lnTo>
                  <a:lnTo>
                    <a:pt x="284" y="856"/>
                  </a:lnTo>
                  <a:lnTo>
                    <a:pt x="282" y="854"/>
                  </a:lnTo>
                  <a:lnTo>
                    <a:pt x="282" y="849"/>
                  </a:lnTo>
                  <a:lnTo>
                    <a:pt x="278" y="845"/>
                  </a:lnTo>
                  <a:lnTo>
                    <a:pt x="268" y="855"/>
                  </a:lnTo>
                  <a:lnTo>
                    <a:pt x="261" y="825"/>
                  </a:lnTo>
                  <a:lnTo>
                    <a:pt x="258" y="796"/>
                  </a:lnTo>
                  <a:lnTo>
                    <a:pt x="259" y="771"/>
                  </a:lnTo>
                  <a:lnTo>
                    <a:pt x="262" y="746"/>
                  </a:lnTo>
                  <a:lnTo>
                    <a:pt x="267" y="722"/>
                  </a:lnTo>
                  <a:lnTo>
                    <a:pt x="271" y="697"/>
                  </a:lnTo>
                  <a:lnTo>
                    <a:pt x="274" y="673"/>
                  </a:lnTo>
                  <a:lnTo>
                    <a:pt x="275" y="647"/>
                  </a:lnTo>
                  <a:lnTo>
                    <a:pt x="274" y="619"/>
                  </a:lnTo>
                  <a:lnTo>
                    <a:pt x="268" y="587"/>
                  </a:lnTo>
                  <a:lnTo>
                    <a:pt x="219" y="282"/>
                  </a:lnTo>
                  <a:lnTo>
                    <a:pt x="234" y="299"/>
                  </a:lnTo>
                  <a:lnTo>
                    <a:pt x="248" y="366"/>
                  </a:lnTo>
                  <a:lnTo>
                    <a:pt x="264" y="434"/>
                  </a:lnTo>
                  <a:lnTo>
                    <a:pt x="277" y="503"/>
                  </a:lnTo>
                  <a:lnTo>
                    <a:pt x="290" y="571"/>
                  </a:lnTo>
                  <a:lnTo>
                    <a:pt x="301" y="642"/>
                  </a:lnTo>
                  <a:lnTo>
                    <a:pt x="308" y="710"/>
                  </a:lnTo>
                  <a:lnTo>
                    <a:pt x="314" y="781"/>
                  </a:lnTo>
                  <a:lnTo>
                    <a:pt x="315" y="848"/>
                  </a:lnTo>
                  <a:lnTo>
                    <a:pt x="311" y="917"/>
                  </a:lnTo>
                  <a:lnTo>
                    <a:pt x="302" y="983"/>
                  </a:lnTo>
                  <a:lnTo>
                    <a:pt x="300" y="987"/>
                  </a:lnTo>
                  <a:lnTo>
                    <a:pt x="297" y="991"/>
                  </a:lnTo>
                  <a:lnTo>
                    <a:pt x="295" y="997"/>
                  </a:lnTo>
                  <a:lnTo>
                    <a:pt x="295" y="1003"/>
                  </a:lnTo>
                  <a:lnTo>
                    <a:pt x="295" y="1010"/>
                  </a:lnTo>
                  <a:lnTo>
                    <a:pt x="295" y="1016"/>
                  </a:lnTo>
                  <a:lnTo>
                    <a:pt x="295" y="1023"/>
                  </a:lnTo>
                  <a:lnTo>
                    <a:pt x="295" y="1028"/>
                  </a:lnTo>
                  <a:lnTo>
                    <a:pt x="295" y="1036"/>
                  </a:lnTo>
                  <a:lnTo>
                    <a:pt x="295" y="1041"/>
                  </a:lnTo>
                  <a:lnTo>
                    <a:pt x="288" y="1040"/>
                  </a:lnTo>
                  <a:lnTo>
                    <a:pt x="281" y="1041"/>
                  </a:lnTo>
                  <a:lnTo>
                    <a:pt x="275" y="1044"/>
                  </a:lnTo>
                  <a:lnTo>
                    <a:pt x="271" y="1048"/>
                  </a:lnTo>
                  <a:lnTo>
                    <a:pt x="267" y="1053"/>
                  </a:lnTo>
                  <a:lnTo>
                    <a:pt x="262" y="1059"/>
                  </a:lnTo>
                  <a:lnTo>
                    <a:pt x="259" y="1064"/>
                  </a:lnTo>
                  <a:lnTo>
                    <a:pt x="257" y="1070"/>
                  </a:lnTo>
                  <a:lnTo>
                    <a:pt x="254" y="1074"/>
                  </a:lnTo>
                  <a:lnTo>
                    <a:pt x="251" y="1079"/>
                  </a:lnTo>
                  <a:lnTo>
                    <a:pt x="248" y="1076"/>
                  </a:lnTo>
                  <a:lnTo>
                    <a:pt x="248" y="1081"/>
                  </a:lnTo>
                  <a:lnTo>
                    <a:pt x="245" y="1087"/>
                  </a:lnTo>
                  <a:lnTo>
                    <a:pt x="242" y="1091"/>
                  </a:lnTo>
                  <a:lnTo>
                    <a:pt x="238" y="1094"/>
                  </a:lnTo>
                  <a:lnTo>
                    <a:pt x="232" y="1097"/>
                  </a:lnTo>
                  <a:lnTo>
                    <a:pt x="227" y="1102"/>
                  </a:lnTo>
                  <a:lnTo>
                    <a:pt x="222" y="1104"/>
                  </a:lnTo>
                  <a:lnTo>
                    <a:pt x="218" y="1109"/>
                  </a:lnTo>
                  <a:lnTo>
                    <a:pt x="215" y="1113"/>
                  </a:lnTo>
                  <a:lnTo>
                    <a:pt x="214" y="1120"/>
                  </a:lnTo>
                  <a:lnTo>
                    <a:pt x="209" y="1117"/>
                  </a:lnTo>
                  <a:lnTo>
                    <a:pt x="208" y="1119"/>
                  </a:lnTo>
                  <a:lnTo>
                    <a:pt x="206" y="1119"/>
                  </a:lnTo>
                  <a:lnTo>
                    <a:pt x="206" y="1120"/>
                  </a:lnTo>
                  <a:lnTo>
                    <a:pt x="206" y="1122"/>
                  </a:lnTo>
                  <a:lnTo>
                    <a:pt x="206" y="1123"/>
                  </a:lnTo>
                  <a:lnTo>
                    <a:pt x="206" y="1124"/>
                  </a:lnTo>
                  <a:lnTo>
                    <a:pt x="199" y="1149"/>
                  </a:lnTo>
                  <a:lnTo>
                    <a:pt x="196" y="1172"/>
                  </a:lnTo>
                  <a:lnTo>
                    <a:pt x="196" y="1193"/>
                  </a:lnTo>
                  <a:lnTo>
                    <a:pt x="198" y="1215"/>
                  </a:lnTo>
                  <a:lnTo>
                    <a:pt x="201" y="1236"/>
                  </a:lnTo>
                  <a:lnTo>
                    <a:pt x="204" y="1256"/>
                  </a:lnTo>
                  <a:lnTo>
                    <a:pt x="208" y="1278"/>
                  </a:lnTo>
                  <a:lnTo>
                    <a:pt x="212" y="1299"/>
                  </a:lnTo>
                  <a:lnTo>
                    <a:pt x="215" y="1321"/>
                  </a:lnTo>
                  <a:lnTo>
                    <a:pt x="217" y="1344"/>
                  </a:lnTo>
                  <a:lnTo>
                    <a:pt x="215" y="1351"/>
                  </a:lnTo>
                  <a:lnTo>
                    <a:pt x="214" y="1357"/>
                  </a:lnTo>
                  <a:lnTo>
                    <a:pt x="214" y="1364"/>
                  </a:lnTo>
                  <a:lnTo>
                    <a:pt x="212" y="1372"/>
                  </a:lnTo>
                  <a:lnTo>
                    <a:pt x="212" y="1379"/>
                  </a:lnTo>
                  <a:lnTo>
                    <a:pt x="212" y="1387"/>
                  </a:lnTo>
                  <a:lnTo>
                    <a:pt x="214" y="1394"/>
                  </a:lnTo>
                  <a:lnTo>
                    <a:pt x="214" y="1400"/>
                  </a:lnTo>
                  <a:lnTo>
                    <a:pt x="214" y="1407"/>
                  </a:lnTo>
                  <a:lnTo>
                    <a:pt x="214" y="1412"/>
                  </a:lnTo>
                  <a:lnTo>
                    <a:pt x="214" y="1417"/>
                  </a:lnTo>
                  <a:lnTo>
                    <a:pt x="214" y="1421"/>
                  </a:lnTo>
                  <a:lnTo>
                    <a:pt x="214" y="1427"/>
                  </a:lnTo>
                  <a:lnTo>
                    <a:pt x="214" y="1431"/>
                  </a:lnTo>
                  <a:lnTo>
                    <a:pt x="214" y="1437"/>
                  </a:lnTo>
                  <a:lnTo>
                    <a:pt x="214" y="1443"/>
                  </a:lnTo>
                  <a:lnTo>
                    <a:pt x="214" y="1448"/>
                  </a:lnTo>
                  <a:lnTo>
                    <a:pt x="214" y="1454"/>
                  </a:lnTo>
                  <a:lnTo>
                    <a:pt x="214" y="1460"/>
                  </a:lnTo>
                  <a:lnTo>
                    <a:pt x="215" y="1465"/>
                  </a:lnTo>
                  <a:lnTo>
                    <a:pt x="215" y="1467"/>
                  </a:lnTo>
                  <a:lnTo>
                    <a:pt x="217" y="1467"/>
                  </a:lnTo>
                  <a:lnTo>
                    <a:pt x="217" y="1468"/>
                  </a:lnTo>
                  <a:lnTo>
                    <a:pt x="215" y="1470"/>
                  </a:lnTo>
                  <a:lnTo>
                    <a:pt x="215" y="1474"/>
                  </a:lnTo>
                  <a:lnTo>
                    <a:pt x="215" y="1478"/>
                  </a:lnTo>
                  <a:lnTo>
                    <a:pt x="217" y="1481"/>
                  </a:lnTo>
                  <a:lnTo>
                    <a:pt x="217" y="1486"/>
                  </a:lnTo>
                  <a:lnTo>
                    <a:pt x="218" y="1490"/>
                  </a:lnTo>
                  <a:lnTo>
                    <a:pt x="218" y="1493"/>
                  </a:lnTo>
                  <a:lnTo>
                    <a:pt x="219" y="1497"/>
                  </a:lnTo>
                  <a:lnTo>
                    <a:pt x="221" y="1500"/>
                  </a:lnTo>
                  <a:lnTo>
                    <a:pt x="222" y="1503"/>
                  </a:lnTo>
                  <a:lnTo>
                    <a:pt x="224" y="1506"/>
                  </a:lnTo>
                  <a:lnTo>
                    <a:pt x="222" y="1507"/>
                  </a:lnTo>
                  <a:lnTo>
                    <a:pt x="221" y="1508"/>
                  </a:lnTo>
                  <a:lnTo>
                    <a:pt x="221" y="1510"/>
                  </a:lnTo>
                  <a:lnTo>
                    <a:pt x="221" y="1511"/>
                  </a:lnTo>
                  <a:lnTo>
                    <a:pt x="221" y="1513"/>
                  </a:lnTo>
                  <a:lnTo>
                    <a:pt x="221" y="1514"/>
                  </a:lnTo>
                  <a:lnTo>
                    <a:pt x="221" y="1516"/>
                  </a:lnTo>
                  <a:lnTo>
                    <a:pt x="221" y="1517"/>
                  </a:lnTo>
                  <a:lnTo>
                    <a:pt x="219" y="1520"/>
                  </a:lnTo>
                  <a:close/>
                  <a:moveTo>
                    <a:pt x="322" y="1193"/>
                  </a:moveTo>
                  <a:lnTo>
                    <a:pt x="311" y="1192"/>
                  </a:lnTo>
                  <a:lnTo>
                    <a:pt x="300" y="1189"/>
                  </a:lnTo>
                  <a:lnTo>
                    <a:pt x="290" y="1185"/>
                  </a:lnTo>
                  <a:lnTo>
                    <a:pt x="280" y="1180"/>
                  </a:lnTo>
                  <a:lnTo>
                    <a:pt x="271" y="1175"/>
                  </a:lnTo>
                  <a:lnTo>
                    <a:pt x="262" y="1167"/>
                  </a:lnTo>
                  <a:lnTo>
                    <a:pt x="254" y="1160"/>
                  </a:lnTo>
                  <a:lnTo>
                    <a:pt x="245" y="1153"/>
                  </a:lnTo>
                  <a:lnTo>
                    <a:pt x="238" y="1146"/>
                  </a:lnTo>
                  <a:lnTo>
                    <a:pt x="231" y="1137"/>
                  </a:lnTo>
                  <a:lnTo>
                    <a:pt x="229" y="1134"/>
                  </a:lnTo>
                  <a:lnTo>
                    <a:pt x="229" y="1132"/>
                  </a:lnTo>
                  <a:lnTo>
                    <a:pt x="229" y="1129"/>
                  </a:lnTo>
                  <a:lnTo>
                    <a:pt x="231" y="1126"/>
                  </a:lnTo>
                  <a:lnTo>
                    <a:pt x="231" y="1122"/>
                  </a:lnTo>
                  <a:lnTo>
                    <a:pt x="232" y="1119"/>
                  </a:lnTo>
                  <a:lnTo>
                    <a:pt x="235" y="1116"/>
                  </a:lnTo>
                  <a:lnTo>
                    <a:pt x="237" y="1113"/>
                  </a:lnTo>
                  <a:lnTo>
                    <a:pt x="238" y="1110"/>
                  </a:lnTo>
                  <a:lnTo>
                    <a:pt x="241" y="1107"/>
                  </a:lnTo>
                  <a:lnTo>
                    <a:pt x="251" y="1113"/>
                  </a:lnTo>
                  <a:lnTo>
                    <a:pt x="259" y="1122"/>
                  </a:lnTo>
                  <a:lnTo>
                    <a:pt x="268" y="1132"/>
                  </a:lnTo>
                  <a:lnTo>
                    <a:pt x="277" y="1143"/>
                  </a:lnTo>
                  <a:lnTo>
                    <a:pt x="285" y="1153"/>
                  </a:lnTo>
                  <a:lnTo>
                    <a:pt x="294" y="1165"/>
                  </a:lnTo>
                  <a:lnTo>
                    <a:pt x="304" y="1173"/>
                  </a:lnTo>
                  <a:lnTo>
                    <a:pt x="314" y="1180"/>
                  </a:lnTo>
                  <a:lnTo>
                    <a:pt x="324" y="1185"/>
                  </a:lnTo>
                  <a:lnTo>
                    <a:pt x="337" y="1186"/>
                  </a:lnTo>
                  <a:lnTo>
                    <a:pt x="322" y="1186"/>
                  </a:lnTo>
                  <a:lnTo>
                    <a:pt x="322" y="1193"/>
                  </a:lnTo>
                  <a:close/>
                  <a:moveTo>
                    <a:pt x="364" y="1279"/>
                  </a:moveTo>
                  <a:lnTo>
                    <a:pt x="363" y="1278"/>
                  </a:lnTo>
                  <a:lnTo>
                    <a:pt x="347" y="1289"/>
                  </a:lnTo>
                  <a:lnTo>
                    <a:pt x="361" y="1275"/>
                  </a:lnTo>
                  <a:lnTo>
                    <a:pt x="363" y="1278"/>
                  </a:lnTo>
                  <a:lnTo>
                    <a:pt x="368" y="1275"/>
                  </a:lnTo>
                  <a:lnTo>
                    <a:pt x="364" y="127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36" name="Freeform 50"/>
            <p:cNvSpPr>
              <a:spLocks/>
            </p:cNvSpPr>
            <p:nvPr/>
          </p:nvSpPr>
          <p:spPr bwMode="auto">
            <a:xfrm>
              <a:off x="2441" y="1405"/>
              <a:ext cx="146" cy="467"/>
            </a:xfrm>
            <a:custGeom>
              <a:avLst/>
              <a:gdLst>
                <a:gd name="T0" fmla="*/ 101 w 292"/>
                <a:gd name="T1" fmla="*/ 66 h 932"/>
                <a:gd name="T2" fmla="*/ 97 w 292"/>
                <a:gd name="T3" fmla="*/ 58 h 932"/>
                <a:gd name="T4" fmla="*/ 96 w 292"/>
                <a:gd name="T5" fmla="*/ 50 h 932"/>
                <a:gd name="T6" fmla="*/ 96 w 292"/>
                <a:gd name="T7" fmla="*/ 41 h 932"/>
                <a:gd name="T8" fmla="*/ 96 w 292"/>
                <a:gd name="T9" fmla="*/ 32 h 932"/>
                <a:gd name="T10" fmla="*/ 95 w 292"/>
                <a:gd name="T11" fmla="*/ 24 h 932"/>
                <a:gd name="T12" fmla="*/ 93 w 292"/>
                <a:gd name="T13" fmla="*/ 18 h 932"/>
                <a:gd name="T14" fmla="*/ 91 w 292"/>
                <a:gd name="T15" fmla="*/ 12 h 932"/>
                <a:gd name="T16" fmla="*/ 89 w 292"/>
                <a:gd name="T17" fmla="*/ 5 h 932"/>
                <a:gd name="T18" fmla="*/ 84 w 292"/>
                <a:gd name="T19" fmla="*/ 1 h 932"/>
                <a:gd name="T20" fmla="*/ 81 w 292"/>
                <a:gd name="T21" fmla="*/ 5 h 932"/>
                <a:gd name="T22" fmla="*/ 78 w 292"/>
                <a:gd name="T23" fmla="*/ 5 h 932"/>
                <a:gd name="T24" fmla="*/ 75 w 292"/>
                <a:gd name="T25" fmla="*/ 5 h 932"/>
                <a:gd name="T26" fmla="*/ 73 w 292"/>
                <a:gd name="T27" fmla="*/ 5 h 932"/>
                <a:gd name="T28" fmla="*/ 71 w 292"/>
                <a:gd name="T29" fmla="*/ 5 h 932"/>
                <a:gd name="T30" fmla="*/ 69 w 292"/>
                <a:gd name="T31" fmla="*/ 4 h 932"/>
                <a:gd name="T32" fmla="*/ 49 w 292"/>
                <a:gd name="T33" fmla="*/ 33 h 932"/>
                <a:gd name="T34" fmla="*/ 33 w 292"/>
                <a:gd name="T35" fmla="*/ 65 h 932"/>
                <a:gd name="T36" fmla="*/ 22 w 292"/>
                <a:gd name="T37" fmla="*/ 97 h 932"/>
                <a:gd name="T38" fmla="*/ 13 w 292"/>
                <a:gd name="T39" fmla="*/ 132 h 932"/>
                <a:gd name="T40" fmla="*/ 7 w 292"/>
                <a:gd name="T41" fmla="*/ 167 h 932"/>
                <a:gd name="T42" fmla="*/ 5 w 292"/>
                <a:gd name="T43" fmla="*/ 181 h 932"/>
                <a:gd name="T44" fmla="*/ 2 w 292"/>
                <a:gd name="T45" fmla="*/ 193 h 932"/>
                <a:gd name="T46" fmla="*/ 0 w 292"/>
                <a:gd name="T47" fmla="*/ 205 h 932"/>
                <a:gd name="T48" fmla="*/ 0 w 292"/>
                <a:gd name="T49" fmla="*/ 217 h 932"/>
                <a:gd name="T50" fmla="*/ 2 w 292"/>
                <a:gd name="T51" fmla="*/ 230 h 932"/>
                <a:gd name="T52" fmla="*/ 0 w 292"/>
                <a:gd name="T53" fmla="*/ 241 h 932"/>
                <a:gd name="T54" fmla="*/ 0 w 292"/>
                <a:gd name="T55" fmla="*/ 251 h 932"/>
                <a:gd name="T56" fmla="*/ 2 w 292"/>
                <a:gd name="T57" fmla="*/ 261 h 932"/>
                <a:gd name="T58" fmla="*/ 3 w 292"/>
                <a:gd name="T59" fmla="*/ 270 h 932"/>
                <a:gd name="T60" fmla="*/ 4 w 292"/>
                <a:gd name="T61" fmla="*/ 279 h 932"/>
                <a:gd name="T62" fmla="*/ 9 w 292"/>
                <a:gd name="T63" fmla="*/ 317 h 932"/>
                <a:gd name="T64" fmla="*/ 13 w 292"/>
                <a:gd name="T65" fmla="*/ 354 h 932"/>
                <a:gd name="T66" fmla="*/ 15 w 292"/>
                <a:gd name="T67" fmla="*/ 392 h 932"/>
                <a:gd name="T68" fmla="*/ 17 w 292"/>
                <a:gd name="T69" fmla="*/ 429 h 932"/>
                <a:gd name="T70" fmla="*/ 17 w 292"/>
                <a:gd name="T71" fmla="*/ 467 h 932"/>
                <a:gd name="T72" fmla="*/ 146 w 292"/>
                <a:gd name="T73" fmla="*/ 357 h 932"/>
                <a:gd name="T74" fmla="*/ 141 w 292"/>
                <a:gd name="T75" fmla="*/ 291 h 932"/>
                <a:gd name="T76" fmla="*/ 133 w 292"/>
                <a:gd name="T77" fmla="*/ 226 h 932"/>
                <a:gd name="T78" fmla="*/ 123 w 292"/>
                <a:gd name="T79" fmla="*/ 163 h 932"/>
                <a:gd name="T80" fmla="*/ 111 w 292"/>
                <a:gd name="T81" fmla="*/ 100 h 932"/>
                <a:gd name="T82" fmla="*/ 105 w 292"/>
                <a:gd name="T83" fmla="*/ 69 h 9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92" h="932">
                  <a:moveTo>
                    <a:pt x="209" y="137"/>
                  </a:moveTo>
                  <a:lnTo>
                    <a:pt x="202" y="131"/>
                  </a:lnTo>
                  <a:lnTo>
                    <a:pt x="196" y="124"/>
                  </a:lnTo>
                  <a:lnTo>
                    <a:pt x="193" y="116"/>
                  </a:lnTo>
                  <a:lnTo>
                    <a:pt x="192" y="109"/>
                  </a:lnTo>
                  <a:lnTo>
                    <a:pt x="192" y="100"/>
                  </a:lnTo>
                  <a:lnTo>
                    <a:pt x="192" y="90"/>
                  </a:lnTo>
                  <a:lnTo>
                    <a:pt x="192" y="81"/>
                  </a:lnTo>
                  <a:lnTo>
                    <a:pt x="192" y="71"/>
                  </a:lnTo>
                  <a:lnTo>
                    <a:pt x="192" y="63"/>
                  </a:lnTo>
                  <a:lnTo>
                    <a:pt x="192" y="54"/>
                  </a:lnTo>
                  <a:lnTo>
                    <a:pt x="189" y="48"/>
                  </a:lnTo>
                  <a:lnTo>
                    <a:pt x="188" y="41"/>
                  </a:lnTo>
                  <a:lnTo>
                    <a:pt x="185" y="35"/>
                  </a:lnTo>
                  <a:lnTo>
                    <a:pt x="183" y="28"/>
                  </a:lnTo>
                  <a:lnTo>
                    <a:pt x="182" y="23"/>
                  </a:lnTo>
                  <a:lnTo>
                    <a:pt x="181" y="15"/>
                  </a:lnTo>
                  <a:lnTo>
                    <a:pt x="178" y="10"/>
                  </a:lnTo>
                  <a:lnTo>
                    <a:pt x="173" y="5"/>
                  </a:lnTo>
                  <a:lnTo>
                    <a:pt x="168" y="2"/>
                  </a:lnTo>
                  <a:lnTo>
                    <a:pt x="162" y="0"/>
                  </a:lnTo>
                  <a:lnTo>
                    <a:pt x="162" y="10"/>
                  </a:lnTo>
                  <a:lnTo>
                    <a:pt x="159" y="10"/>
                  </a:lnTo>
                  <a:lnTo>
                    <a:pt x="156" y="10"/>
                  </a:lnTo>
                  <a:lnTo>
                    <a:pt x="153" y="10"/>
                  </a:lnTo>
                  <a:lnTo>
                    <a:pt x="150" y="10"/>
                  </a:lnTo>
                  <a:lnTo>
                    <a:pt x="149" y="10"/>
                  </a:lnTo>
                  <a:lnTo>
                    <a:pt x="146" y="10"/>
                  </a:lnTo>
                  <a:lnTo>
                    <a:pt x="143" y="10"/>
                  </a:lnTo>
                  <a:lnTo>
                    <a:pt x="142" y="10"/>
                  </a:lnTo>
                  <a:lnTo>
                    <a:pt x="139" y="8"/>
                  </a:lnTo>
                  <a:lnTo>
                    <a:pt x="138" y="7"/>
                  </a:lnTo>
                  <a:lnTo>
                    <a:pt x="116" y="35"/>
                  </a:lnTo>
                  <a:lnTo>
                    <a:pt x="97" y="66"/>
                  </a:lnTo>
                  <a:lnTo>
                    <a:pt x="80" y="97"/>
                  </a:lnTo>
                  <a:lnTo>
                    <a:pt x="66" y="129"/>
                  </a:lnTo>
                  <a:lnTo>
                    <a:pt x="53" y="162"/>
                  </a:lnTo>
                  <a:lnTo>
                    <a:pt x="43" y="194"/>
                  </a:lnTo>
                  <a:lnTo>
                    <a:pt x="33" y="229"/>
                  </a:lnTo>
                  <a:lnTo>
                    <a:pt x="26" y="263"/>
                  </a:lnTo>
                  <a:lnTo>
                    <a:pt x="19" y="298"/>
                  </a:lnTo>
                  <a:lnTo>
                    <a:pt x="13" y="333"/>
                  </a:lnTo>
                  <a:lnTo>
                    <a:pt x="12" y="348"/>
                  </a:lnTo>
                  <a:lnTo>
                    <a:pt x="9" y="361"/>
                  </a:lnTo>
                  <a:lnTo>
                    <a:pt x="6" y="372"/>
                  </a:lnTo>
                  <a:lnTo>
                    <a:pt x="4" y="385"/>
                  </a:lnTo>
                  <a:lnTo>
                    <a:pt x="2" y="397"/>
                  </a:lnTo>
                  <a:lnTo>
                    <a:pt x="0" y="409"/>
                  </a:lnTo>
                  <a:lnTo>
                    <a:pt x="0" y="421"/>
                  </a:lnTo>
                  <a:lnTo>
                    <a:pt x="0" y="434"/>
                  </a:lnTo>
                  <a:lnTo>
                    <a:pt x="0" y="447"/>
                  </a:lnTo>
                  <a:lnTo>
                    <a:pt x="3" y="460"/>
                  </a:lnTo>
                  <a:lnTo>
                    <a:pt x="0" y="470"/>
                  </a:lnTo>
                  <a:lnTo>
                    <a:pt x="0" y="480"/>
                  </a:lnTo>
                  <a:lnTo>
                    <a:pt x="0" y="490"/>
                  </a:lnTo>
                  <a:lnTo>
                    <a:pt x="0" y="500"/>
                  </a:lnTo>
                  <a:lnTo>
                    <a:pt x="2" y="510"/>
                  </a:lnTo>
                  <a:lnTo>
                    <a:pt x="3" y="520"/>
                  </a:lnTo>
                  <a:lnTo>
                    <a:pt x="4" y="528"/>
                  </a:lnTo>
                  <a:lnTo>
                    <a:pt x="6" y="538"/>
                  </a:lnTo>
                  <a:lnTo>
                    <a:pt x="6" y="548"/>
                  </a:lnTo>
                  <a:lnTo>
                    <a:pt x="7" y="557"/>
                  </a:lnTo>
                  <a:lnTo>
                    <a:pt x="13" y="594"/>
                  </a:lnTo>
                  <a:lnTo>
                    <a:pt x="17" y="632"/>
                  </a:lnTo>
                  <a:lnTo>
                    <a:pt x="22" y="669"/>
                  </a:lnTo>
                  <a:lnTo>
                    <a:pt x="26" y="706"/>
                  </a:lnTo>
                  <a:lnTo>
                    <a:pt x="29" y="743"/>
                  </a:lnTo>
                  <a:lnTo>
                    <a:pt x="30" y="782"/>
                  </a:lnTo>
                  <a:lnTo>
                    <a:pt x="32" y="819"/>
                  </a:lnTo>
                  <a:lnTo>
                    <a:pt x="33" y="856"/>
                  </a:lnTo>
                  <a:lnTo>
                    <a:pt x="34" y="895"/>
                  </a:lnTo>
                  <a:lnTo>
                    <a:pt x="34" y="932"/>
                  </a:lnTo>
                  <a:lnTo>
                    <a:pt x="292" y="776"/>
                  </a:lnTo>
                  <a:lnTo>
                    <a:pt x="291" y="712"/>
                  </a:lnTo>
                  <a:lnTo>
                    <a:pt x="288" y="646"/>
                  </a:lnTo>
                  <a:lnTo>
                    <a:pt x="282" y="581"/>
                  </a:lnTo>
                  <a:lnTo>
                    <a:pt x="275" y="517"/>
                  </a:lnTo>
                  <a:lnTo>
                    <a:pt x="265" y="452"/>
                  </a:lnTo>
                  <a:lnTo>
                    <a:pt x="255" y="388"/>
                  </a:lnTo>
                  <a:lnTo>
                    <a:pt x="245" y="325"/>
                  </a:lnTo>
                  <a:lnTo>
                    <a:pt x="234" y="262"/>
                  </a:lnTo>
                  <a:lnTo>
                    <a:pt x="221" y="199"/>
                  </a:lnTo>
                  <a:lnTo>
                    <a:pt x="209" y="13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37" name="Freeform 51"/>
            <p:cNvSpPr>
              <a:spLocks/>
            </p:cNvSpPr>
            <p:nvPr/>
          </p:nvSpPr>
          <p:spPr bwMode="auto">
            <a:xfrm>
              <a:off x="2446" y="1790"/>
              <a:ext cx="141" cy="395"/>
            </a:xfrm>
            <a:custGeom>
              <a:avLst/>
              <a:gdLst>
                <a:gd name="T0" fmla="*/ 0 w 282"/>
                <a:gd name="T1" fmla="*/ 375 h 791"/>
                <a:gd name="T2" fmla="*/ 10 w 282"/>
                <a:gd name="T3" fmla="*/ 377 h 791"/>
                <a:gd name="T4" fmla="*/ 19 w 282"/>
                <a:gd name="T5" fmla="*/ 378 h 791"/>
                <a:gd name="T6" fmla="*/ 29 w 282"/>
                <a:gd name="T7" fmla="*/ 380 h 791"/>
                <a:gd name="T8" fmla="*/ 39 w 282"/>
                <a:gd name="T9" fmla="*/ 381 h 791"/>
                <a:gd name="T10" fmla="*/ 50 w 282"/>
                <a:gd name="T11" fmla="*/ 382 h 791"/>
                <a:gd name="T12" fmla="*/ 60 w 282"/>
                <a:gd name="T13" fmla="*/ 384 h 791"/>
                <a:gd name="T14" fmla="*/ 70 w 282"/>
                <a:gd name="T15" fmla="*/ 386 h 791"/>
                <a:gd name="T16" fmla="*/ 81 w 282"/>
                <a:gd name="T17" fmla="*/ 388 h 791"/>
                <a:gd name="T18" fmla="*/ 91 w 282"/>
                <a:gd name="T19" fmla="*/ 391 h 791"/>
                <a:gd name="T20" fmla="*/ 100 w 282"/>
                <a:gd name="T21" fmla="*/ 395 h 791"/>
                <a:gd name="T22" fmla="*/ 106 w 282"/>
                <a:gd name="T23" fmla="*/ 363 h 791"/>
                <a:gd name="T24" fmla="*/ 111 w 282"/>
                <a:gd name="T25" fmla="*/ 331 h 791"/>
                <a:gd name="T26" fmla="*/ 116 w 282"/>
                <a:gd name="T27" fmla="*/ 298 h 791"/>
                <a:gd name="T28" fmla="*/ 122 w 282"/>
                <a:gd name="T29" fmla="*/ 266 h 791"/>
                <a:gd name="T30" fmla="*/ 126 w 282"/>
                <a:gd name="T31" fmla="*/ 233 h 791"/>
                <a:gd name="T32" fmla="*/ 130 w 282"/>
                <a:gd name="T33" fmla="*/ 200 h 791"/>
                <a:gd name="T34" fmla="*/ 133 w 282"/>
                <a:gd name="T35" fmla="*/ 167 h 791"/>
                <a:gd name="T36" fmla="*/ 136 w 282"/>
                <a:gd name="T37" fmla="*/ 133 h 791"/>
                <a:gd name="T38" fmla="*/ 137 w 282"/>
                <a:gd name="T39" fmla="*/ 100 h 791"/>
                <a:gd name="T40" fmla="*/ 138 w 282"/>
                <a:gd name="T41" fmla="*/ 67 h 791"/>
                <a:gd name="T42" fmla="*/ 139 w 282"/>
                <a:gd name="T43" fmla="*/ 61 h 791"/>
                <a:gd name="T44" fmla="*/ 139 w 282"/>
                <a:gd name="T45" fmla="*/ 54 h 791"/>
                <a:gd name="T46" fmla="*/ 139 w 282"/>
                <a:gd name="T47" fmla="*/ 47 h 791"/>
                <a:gd name="T48" fmla="*/ 140 w 282"/>
                <a:gd name="T49" fmla="*/ 41 h 791"/>
                <a:gd name="T50" fmla="*/ 140 w 282"/>
                <a:gd name="T51" fmla="*/ 34 h 791"/>
                <a:gd name="T52" fmla="*/ 141 w 282"/>
                <a:gd name="T53" fmla="*/ 27 h 791"/>
                <a:gd name="T54" fmla="*/ 141 w 282"/>
                <a:gd name="T55" fmla="*/ 20 h 791"/>
                <a:gd name="T56" fmla="*/ 141 w 282"/>
                <a:gd name="T57" fmla="*/ 13 h 791"/>
                <a:gd name="T58" fmla="*/ 141 w 282"/>
                <a:gd name="T59" fmla="*/ 7 h 791"/>
                <a:gd name="T60" fmla="*/ 141 w 282"/>
                <a:gd name="T61" fmla="*/ 0 h 791"/>
                <a:gd name="T62" fmla="*/ 12 w 282"/>
                <a:gd name="T63" fmla="*/ 78 h 791"/>
                <a:gd name="T64" fmla="*/ 12 w 282"/>
                <a:gd name="T65" fmla="*/ 108 h 791"/>
                <a:gd name="T66" fmla="*/ 12 w 282"/>
                <a:gd name="T67" fmla="*/ 137 h 791"/>
                <a:gd name="T68" fmla="*/ 11 w 282"/>
                <a:gd name="T69" fmla="*/ 167 h 791"/>
                <a:gd name="T70" fmla="*/ 10 w 282"/>
                <a:gd name="T71" fmla="*/ 197 h 791"/>
                <a:gd name="T72" fmla="*/ 8 w 282"/>
                <a:gd name="T73" fmla="*/ 226 h 791"/>
                <a:gd name="T74" fmla="*/ 7 w 282"/>
                <a:gd name="T75" fmla="*/ 256 h 791"/>
                <a:gd name="T76" fmla="*/ 5 w 282"/>
                <a:gd name="T77" fmla="*/ 286 h 791"/>
                <a:gd name="T78" fmla="*/ 3 w 282"/>
                <a:gd name="T79" fmla="*/ 316 h 791"/>
                <a:gd name="T80" fmla="*/ 2 w 282"/>
                <a:gd name="T81" fmla="*/ 345 h 791"/>
                <a:gd name="T82" fmla="*/ 0 w 282"/>
                <a:gd name="T83" fmla="*/ 375 h 791"/>
                <a:gd name="T84" fmla="*/ 0 w 282"/>
                <a:gd name="T85" fmla="*/ 375 h 79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82" h="791">
                  <a:moveTo>
                    <a:pt x="0" y="750"/>
                  </a:moveTo>
                  <a:lnTo>
                    <a:pt x="19" y="754"/>
                  </a:lnTo>
                  <a:lnTo>
                    <a:pt x="37" y="757"/>
                  </a:lnTo>
                  <a:lnTo>
                    <a:pt x="57" y="760"/>
                  </a:lnTo>
                  <a:lnTo>
                    <a:pt x="77" y="762"/>
                  </a:lnTo>
                  <a:lnTo>
                    <a:pt x="99" y="765"/>
                  </a:lnTo>
                  <a:lnTo>
                    <a:pt x="120" y="768"/>
                  </a:lnTo>
                  <a:lnTo>
                    <a:pt x="140" y="773"/>
                  </a:lnTo>
                  <a:lnTo>
                    <a:pt x="161" y="777"/>
                  </a:lnTo>
                  <a:lnTo>
                    <a:pt x="181" y="783"/>
                  </a:lnTo>
                  <a:lnTo>
                    <a:pt x="199" y="791"/>
                  </a:lnTo>
                  <a:lnTo>
                    <a:pt x="211" y="727"/>
                  </a:lnTo>
                  <a:lnTo>
                    <a:pt x="222" y="662"/>
                  </a:lnTo>
                  <a:lnTo>
                    <a:pt x="232" y="596"/>
                  </a:lnTo>
                  <a:lnTo>
                    <a:pt x="244" y="532"/>
                  </a:lnTo>
                  <a:lnTo>
                    <a:pt x="252" y="466"/>
                  </a:lnTo>
                  <a:lnTo>
                    <a:pt x="259" y="400"/>
                  </a:lnTo>
                  <a:lnTo>
                    <a:pt x="266" y="334"/>
                  </a:lnTo>
                  <a:lnTo>
                    <a:pt x="271" y="267"/>
                  </a:lnTo>
                  <a:lnTo>
                    <a:pt x="274" y="201"/>
                  </a:lnTo>
                  <a:lnTo>
                    <a:pt x="275" y="135"/>
                  </a:lnTo>
                  <a:lnTo>
                    <a:pt x="277" y="122"/>
                  </a:lnTo>
                  <a:lnTo>
                    <a:pt x="278" y="108"/>
                  </a:lnTo>
                  <a:lnTo>
                    <a:pt x="278" y="95"/>
                  </a:lnTo>
                  <a:lnTo>
                    <a:pt x="279" y="82"/>
                  </a:lnTo>
                  <a:lnTo>
                    <a:pt x="279" y="68"/>
                  </a:lnTo>
                  <a:lnTo>
                    <a:pt x="281" y="55"/>
                  </a:lnTo>
                  <a:lnTo>
                    <a:pt x="281" y="40"/>
                  </a:lnTo>
                  <a:lnTo>
                    <a:pt x="281" y="27"/>
                  </a:lnTo>
                  <a:lnTo>
                    <a:pt x="282" y="15"/>
                  </a:lnTo>
                  <a:lnTo>
                    <a:pt x="282" y="0"/>
                  </a:lnTo>
                  <a:lnTo>
                    <a:pt x="24" y="156"/>
                  </a:lnTo>
                  <a:lnTo>
                    <a:pt x="24" y="217"/>
                  </a:lnTo>
                  <a:lnTo>
                    <a:pt x="23" y="275"/>
                  </a:lnTo>
                  <a:lnTo>
                    <a:pt x="22" y="334"/>
                  </a:lnTo>
                  <a:lnTo>
                    <a:pt x="19" y="394"/>
                  </a:lnTo>
                  <a:lnTo>
                    <a:pt x="16" y="453"/>
                  </a:lnTo>
                  <a:lnTo>
                    <a:pt x="13" y="513"/>
                  </a:lnTo>
                  <a:lnTo>
                    <a:pt x="9" y="572"/>
                  </a:lnTo>
                  <a:lnTo>
                    <a:pt x="6" y="632"/>
                  </a:lnTo>
                  <a:lnTo>
                    <a:pt x="3" y="691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38" name="Freeform 52"/>
            <p:cNvSpPr>
              <a:spLocks/>
            </p:cNvSpPr>
            <p:nvPr/>
          </p:nvSpPr>
          <p:spPr bwMode="auto">
            <a:xfrm>
              <a:off x="2150" y="1403"/>
              <a:ext cx="3" cy="8"/>
            </a:xfrm>
            <a:custGeom>
              <a:avLst/>
              <a:gdLst>
                <a:gd name="T0" fmla="*/ 3 w 7"/>
                <a:gd name="T1" fmla="*/ 8 h 18"/>
                <a:gd name="T2" fmla="*/ 3 w 7"/>
                <a:gd name="T3" fmla="*/ 5 h 18"/>
                <a:gd name="T4" fmla="*/ 0 w 7"/>
                <a:gd name="T5" fmla="*/ 0 h 18"/>
                <a:gd name="T6" fmla="*/ 3 w 7"/>
                <a:gd name="T7" fmla="*/ 8 h 18"/>
                <a:gd name="T8" fmla="*/ 3 w 7"/>
                <a:gd name="T9" fmla="*/ 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8">
                  <a:moveTo>
                    <a:pt x="7" y="18"/>
                  </a:moveTo>
                  <a:lnTo>
                    <a:pt x="7" y="11"/>
                  </a:lnTo>
                  <a:lnTo>
                    <a:pt x="0" y="0"/>
                  </a:lnTo>
                  <a:lnTo>
                    <a:pt x="7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39" name="Freeform 53"/>
            <p:cNvSpPr>
              <a:spLocks/>
            </p:cNvSpPr>
            <p:nvPr/>
          </p:nvSpPr>
          <p:spPr bwMode="auto">
            <a:xfrm>
              <a:off x="2162" y="1411"/>
              <a:ext cx="10" cy="124"/>
            </a:xfrm>
            <a:custGeom>
              <a:avLst/>
              <a:gdLst>
                <a:gd name="T0" fmla="*/ 10 w 20"/>
                <a:gd name="T1" fmla="*/ 0 h 248"/>
                <a:gd name="T2" fmla="*/ 10 w 20"/>
                <a:gd name="T3" fmla="*/ 13 h 248"/>
                <a:gd name="T4" fmla="*/ 9 w 20"/>
                <a:gd name="T5" fmla="*/ 26 h 248"/>
                <a:gd name="T6" fmla="*/ 7 w 20"/>
                <a:gd name="T7" fmla="*/ 39 h 248"/>
                <a:gd name="T8" fmla="*/ 6 w 20"/>
                <a:gd name="T9" fmla="*/ 52 h 248"/>
                <a:gd name="T10" fmla="*/ 5 w 20"/>
                <a:gd name="T11" fmla="*/ 65 h 248"/>
                <a:gd name="T12" fmla="*/ 3 w 20"/>
                <a:gd name="T13" fmla="*/ 78 h 248"/>
                <a:gd name="T14" fmla="*/ 2 w 20"/>
                <a:gd name="T15" fmla="*/ 90 h 248"/>
                <a:gd name="T16" fmla="*/ 0 w 20"/>
                <a:gd name="T17" fmla="*/ 103 h 248"/>
                <a:gd name="T18" fmla="*/ 0 w 20"/>
                <a:gd name="T19" fmla="*/ 113 h 248"/>
                <a:gd name="T20" fmla="*/ 0 w 20"/>
                <a:gd name="T21" fmla="*/ 124 h 248"/>
                <a:gd name="T22" fmla="*/ 1 w 20"/>
                <a:gd name="T23" fmla="*/ 112 h 248"/>
                <a:gd name="T24" fmla="*/ 2 w 20"/>
                <a:gd name="T25" fmla="*/ 99 h 248"/>
                <a:gd name="T26" fmla="*/ 3 w 20"/>
                <a:gd name="T27" fmla="*/ 87 h 248"/>
                <a:gd name="T28" fmla="*/ 5 w 20"/>
                <a:gd name="T29" fmla="*/ 74 h 248"/>
                <a:gd name="T30" fmla="*/ 6 w 20"/>
                <a:gd name="T31" fmla="*/ 61 h 248"/>
                <a:gd name="T32" fmla="*/ 8 w 20"/>
                <a:gd name="T33" fmla="*/ 48 h 248"/>
                <a:gd name="T34" fmla="*/ 9 w 20"/>
                <a:gd name="T35" fmla="*/ 36 h 248"/>
                <a:gd name="T36" fmla="*/ 10 w 20"/>
                <a:gd name="T37" fmla="*/ 23 h 248"/>
                <a:gd name="T38" fmla="*/ 10 w 20"/>
                <a:gd name="T39" fmla="*/ 12 h 248"/>
                <a:gd name="T40" fmla="*/ 10 w 20"/>
                <a:gd name="T41" fmla="*/ 0 h 248"/>
                <a:gd name="T42" fmla="*/ 10 w 20"/>
                <a:gd name="T43" fmla="*/ 0 h 248"/>
                <a:gd name="T44" fmla="*/ 10 w 20"/>
                <a:gd name="T45" fmla="*/ 0 h 24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0" h="248">
                  <a:moveTo>
                    <a:pt x="19" y="0"/>
                  </a:moveTo>
                  <a:lnTo>
                    <a:pt x="19" y="25"/>
                  </a:lnTo>
                  <a:lnTo>
                    <a:pt x="17" y="51"/>
                  </a:lnTo>
                  <a:lnTo>
                    <a:pt x="14" y="78"/>
                  </a:lnTo>
                  <a:lnTo>
                    <a:pt x="11" y="104"/>
                  </a:lnTo>
                  <a:lnTo>
                    <a:pt x="9" y="130"/>
                  </a:lnTo>
                  <a:lnTo>
                    <a:pt x="6" y="156"/>
                  </a:lnTo>
                  <a:lnTo>
                    <a:pt x="3" y="180"/>
                  </a:lnTo>
                  <a:lnTo>
                    <a:pt x="0" y="205"/>
                  </a:lnTo>
                  <a:lnTo>
                    <a:pt x="0" y="226"/>
                  </a:lnTo>
                  <a:lnTo>
                    <a:pt x="0" y="248"/>
                  </a:lnTo>
                  <a:lnTo>
                    <a:pt x="1" y="223"/>
                  </a:lnTo>
                  <a:lnTo>
                    <a:pt x="3" y="197"/>
                  </a:lnTo>
                  <a:lnTo>
                    <a:pt x="6" y="173"/>
                  </a:lnTo>
                  <a:lnTo>
                    <a:pt x="9" y="147"/>
                  </a:lnTo>
                  <a:lnTo>
                    <a:pt x="11" y="121"/>
                  </a:lnTo>
                  <a:lnTo>
                    <a:pt x="16" y="96"/>
                  </a:lnTo>
                  <a:lnTo>
                    <a:pt x="17" y="71"/>
                  </a:lnTo>
                  <a:lnTo>
                    <a:pt x="20" y="46"/>
                  </a:lnTo>
                  <a:lnTo>
                    <a:pt x="20" y="23"/>
                  </a:lnTo>
                  <a:lnTo>
                    <a:pt x="20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40" name="Freeform 54"/>
            <p:cNvSpPr>
              <a:spLocks/>
            </p:cNvSpPr>
            <p:nvPr/>
          </p:nvSpPr>
          <p:spPr bwMode="auto">
            <a:xfrm>
              <a:off x="2217" y="1424"/>
              <a:ext cx="2" cy="17"/>
            </a:xfrm>
            <a:custGeom>
              <a:avLst/>
              <a:gdLst>
                <a:gd name="T0" fmla="*/ 0 w 3"/>
                <a:gd name="T1" fmla="*/ 12 h 34"/>
                <a:gd name="T2" fmla="*/ 0 w 3"/>
                <a:gd name="T3" fmla="*/ 17 h 34"/>
                <a:gd name="T4" fmla="*/ 2 w 3"/>
                <a:gd name="T5" fmla="*/ 0 h 34"/>
                <a:gd name="T6" fmla="*/ 0 w 3"/>
                <a:gd name="T7" fmla="*/ 12 h 34"/>
                <a:gd name="T8" fmla="*/ 0 w 3"/>
                <a:gd name="T9" fmla="*/ 1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4">
                  <a:moveTo>
                    <a:pt x="0" y="24"/>
                  </a:moveTo>
                  <a:lnTo>
                    <a:pt x="0" y="34"/>
                  </a:lnTo>
                  <a:lnTo>
                    <a:pt x="3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41" name="Freeform 55"/>
            <p:cNvSpPr>
              <a:spLocks/>
            </p:cNvSpPr>
            <p:nvPr/>
          </p:nvSpPr>
          <p:spPr bwMode="auto">
            <a:xfrm>
              <a:off x="2212" y="1444"/>
              <a:ext cx="5" cy="30"/>
            </a:xfrm>
            <a:custGeom>
              <a:avLst/>
              <a:gdLst>
                <a:gd name="T0" fmla="*/ 5 w 10"/>
                <a:gd name="T1" fmla="*/ 0 h 60"/>
                <a:gd name="T2" fmla="*/ 3 w 10"/>
                <a:gd name="T3" fmla="*/ 1 h 60"/>
                <a:gd name="T4" fmla="*/ 0 w 10"/>
                <a:gd name="T5" fmla="*/ 30 h 60"/>
                <a:gd name="T6" fmla="*/ 2 w 10"/>
                <a:gd name="T7" fmla="*/ 30 h 60"/>
                <a:gd name="T8" fmla="*/ 5 w 10"/>
                <a:gd name="T9" fmla="*/ 1 h 60"/>
                <a:gd name="T10" fmla="*/ 5 w 10"/>
                <a:gd name="T11" fmla="*/ 1 h 60"/>
                <a:gd name="T12" fmla="*/ 5 w 10"/>
                <a:gd name="T13" fmla="*/ 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60">
                  <a:moveTo>
                    <a:pt x="10" y="0"/>
                  </a:moveTo>
                  <a:lnTo>
                    <a:pt x="6" y="2"/>
                  </a:lnTo>
                  <a:lnTo>
                    <a:pt x="0" y="60"/>
                  </a:lnTo>
                  <a:lnTo>
                    <a:pt x="3" y="60"/>
                  </a:lnTo>
                  <a:lnTo>
                    <a:pt x="10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42" name="Freeform 56"/>
            <p:cNvSpPr>
              <a:spLocks/>
            </p:cNvSpPr>
            <p:nvPr/>
          </p:nvSpPr>
          <p:spPr bwMode="auto">
            <a:xfrm>
              <a:off x="2282" y="1501"/>
              <a:ext cx="4" cy="14"/>
            </a:xfrm>
            <a:custGeom>
              <a:avLst/>
              <a:gdLst>
                <a:gd name="T0" fmla="*/ 1 w 9"/>
                <a:gd name="T1" fmla="*/ 14 h 27"/>
                <a:gd name="T2" fmla="*/ 1 w 9"/>
                <a:gd name="T3" fmla="*/ 12 h 27"/>
                <a:gd name="T4" fmla="*/ 1 w 9"/>
                <a:gd name="T5" fmla="*/ 11 h 27"/>
                <a:gd name="T6" fmla="*/ 1 w 9"/>
                <a:gd name="T7" fmla="*/ 9 h 27"/>
                <a:gd name="T8" fmla="*/ 1 w 9"/>
                <a:gd name="T9" fmla="*/ 8 h 27"/>
                <a:gd name="T10" fmla="*/ 2 w 9"/>
                <a:gd name="T11" fmla="*/ 7 h 27"/>
                <a:gd name="T12" fmla="*/ 2 w 9"/>
                <a:gd name="T13" fmla="*/ 5 h 27"/>
                <a:gd name="T14" fmla="*/ 3 w 9"/>
                <a:gd name="T15" fmla="*/ 4 h 27"/>
                <a:gd name="T16" fmla="*/ 3 w 9"/>
                <a:gd name="T17" fmla="*/ 2 h 27"/>
                <a:gd name="T18" fmla="*/ 3 w 9"/>
                <a:gd name="T19" fmla="*/ 2 h 27"/>
                <a:gd name="T20" fmla="*/ 4 w 9"/>
                <a:gd name="T21" fmla="*/ 0 h 27"/>
                <a:gd name="T22" fmla="*/ 3 w 9"/>
                <a:gd name="T23" fmla="*/ 1 h 27"/>
                <a:gd name="T24" fmla="*/ 3 w 9"/>
                <a:gd name="T25" fmla="*/ 2 h 27"/>
                <a:gd name="T26" fmla="*/ 2 w 9"/>
                <a:gd name="T27" fmla="*/ 4 h 27"/>
                <a:gd name="T28" fmla="*/ 1 w 9"/>
                <a:gd name="T29" fmla="*/ 4 h 27"/>
                <a:gd name="T30" fmla="*/ 1 w 9"/>
                <a:gd name="T31" fmla="*/ 6 h 27"/>
                <a:gd name="T32" fmla="*/ 1 w 9"/>
                <a:gd name="T33" fmla="*/ 7 h 27"/>
                <a:gd name="T34" fmla="*/ 0 w 9"/>
                <a:gd name="T35" fmla="*/ 9 h 27"/>
                <a:gd name="T36" fmla="*/ 0 w 9"/>
                <a:gd name="T37" fmla="*/ 10 h 27"/>
                <a:gd name="T38" fmla="*/ 0 w 9"/>
                <a:gd name="T39" fmla="*/ 12 h 27"/>
                <a:gd name="T40" fmla="*/ 1 w 9"/>
                <a:gd name="T41" fmla="*/ 14 h 27"/>
                <a:gd name="T42" fmla="*/ 1 w 9"/>
                <a:gd name="T43" fmla="*/ 14 h 2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" h="27">
                  <a:moveTo>
                    <a:pt x="2" y="27"/>
                  </a:moveTo>
                  <a:lnTo>
                    <a:pt x="2" y="24"/>
                  </a:lnTo>
                  <a:lnTo>
                    <a:pt x="2" y="21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6" y="7"/>
                  </a:lnTo>
                  <a:lnTo>
                    <a:pt x="7" y="4"/>
                  </a:lnTo>
                  <a:lnTo>
                    <a:pt x="7" y="3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4" y="7"/>
                  </a:lnTo>
                  <a:lnTo>
                    <a:pt x="3" y="8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43" name="Freeform 57"/>
            <p:cNvSpPr>
              <a:spLocks/>
            </p:cNvSpPr>
            <p:nvPr/>
          </p:nvSpPr>
          <p:spPr bwMode="auto">
            <a:xfrm>
              <a:off x="2286" y="1477"/>
              <a:ext cx="13" cy="24"/>
            </a:xfrm>
            <a:custGeom>
              <a:avLst/>
              <a:gdLst>
                <a:gd name="T0" fmla="*/ 12 w 27"/>
                <a:gd name="T1" fmla="*/ 2 h 49"/>
                <a:gd name="T2" fmla="*/ 10 w 27"/>
                <a:gd name="T3" fmla="*/ 2 h 49"/>
                <a:gd name="T4" fmla="*/ 9 w 27"/>
                <a:gd name="T5" fmla="*/ 2 h 49"/>
                <a:gd name="T6" fmla="*/ 7 w 27"/>
                <a:gd name="T7" fmla="*/ 2 h 49"/>
                <a:gd name="T8" fmla="*/ 7 w 27"/>
                <a:gd name="T9" fmla="*/ 1 h 49"/>
                <a:gd name="T10" fmla="*/ 5 w 27"/>
                <a:gd name="T11" fmla="*/ 1 h 49"/>
                <a:gd name="T12" fmla="*/ 4 w 27"/>
                <a:gd name="T13" fmla="*/ 1 h 49"/>
                <a:gd name="T14" fmla="*/ 3 w 27"/>
                <a:gd name="T15" fmla="*/ 1 h 49"/>
                <a:gd name="T16" fmla="*/ 2 w 27"/>
                <a:gd name="T17" fmla="*/ 0 h 49"/>
                <a:gd name="T18" fmla="*/ 1 w 27"/>
                <a:gd name="T19" fmla="*/ 0 h 49"/>
                <a:gd name="T20" fmla="*/ 0 w 27"/>
                <a:gd name="T21" fmla="*/ 0 h 49"/>
                <a:gd name="T22" fmla="*/ 2 w 27"/>
                <a:gd name="T23" fmla="*/ 3 h 49"/>
                <a:gd name="T24" fmla="*/ 2 w 27"/>
                <a:gd name="T25" fmla="*/ 5 h 49"/>
                <a:gd name="T26" fmla="*/ 3 w 27"/>
                <a:gd name="T27" fmla="*/ 8 h 49"/>
                <a:gd name="T28" fmla="*/ 4 w 27"/>
                <a:gd name="T29" fmla="*/ 10 h 49"/>
                <a:gd name="T30" fmla="*/ 4 w 27"/>
                <a:gd name="T31" fmla="*/ 13 h 49"/>
                <a:gd name="T32" fmla="*/ 3 w 27"/>
                <a:gd name="T33" fmla="*/ 15 h 49"/>
                <a:gd name="T34" fmla="*/ 2 w 27"/>
                <a:gd name="T35" fmla="*/ 17 h 49"/>
                <a:gd name="T36" fmla="*/ 2 w 27"/>
                <a:gd name="T37" fmla="*/ 19 h 49"/>
                <a:gd name="T38" fmla="*/ 1 w 27"/>
                <a:gd name="T39" fmla="*/ 21 h 49"/>
                <a:gd name="T40" fmla="*/ 0 w 27"/>
                <a:gd name="T41" fmla="*/ 24 h 49"/>
                <a:gd name="T42" fmla="*/ 2 w 27"/>
                <a:gd name="T43" fmla="*/ 22 h 49"/>
                <a:gd name="T44" fmla="*/ 4 w 27"/>
                <a:gd name="T45" fmla="*/ 20 h 49"/>
                <a:gd name="T46" fmla="*/ 6 w 27"/>
                <a:gd name="T47" fmla="*/ 18 h 49"/>
                <a:gd name="T48" fmla="*/ 8 w 27"/>
                <a:gd name="T49" fmla="*/ 16 h 49"/>
                <a:gd name="T50" fmla="*/ 10 w 27"/>
                <a:gd name="T51" fmla="*/ 13 h 49"/>
                <a:gd name="T52" fmla="*/ 11 w 27"/>
                <a:gd name="T53" fmla="*/ 12 h 49"/>
                <a:gd name="T54" fmla="*/ 13 w 27"/>
                <a:gd name="T55" fmla="*/ 9 h 49"/>
                <a:gd name="T56" fmla="*/ 13 w 27"/>
                <a:gd name="T57" fmla="*/ 7 h 49"/>
                <a:gd name="T58" fmla="*/ 13 w 27"/>
                <a:gd name="T59" fmla="*/ 5 h 49"/>
                <a:gd name="T60" fmla="*/ 12 w 27"/>
                <a:gd name="T61" fmla="*/ 2 h 49"/>
                <a:gd name="T62" fmla="*/ 12 w 27"/>
                <a:gd name="T63" fmla="*/ 2 h 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7" h="49">
                  <a:moveTo>
                    <a:pt x="24" y="4"/>
                  </a:moveTo>
                  <a:lnTo>
                    <a:pt x="21" y="4"/>
                  </a:lnTo>
                  <a:lnTo>
                    <a:pt x="18" y="4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1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5" y="10"/>
                  </a:lnTo>
                  <a:lnTo>
                    <a:pt x="7" y="16"/>
                  </a:lnTo>
                  <a:lnTo>
                    <a:pt x="8" y="20"/>
                  </a:lnTo>
                  <a:lnTo>
                    <a:pt x="8" y="26"/>
                  </a:lnTo>
                  <a:lnTo>
                    <a:pt x="7" y="30"/>
                  </a:lnTo>
                  <a:lnTo>
                    <a:pt x="5" y="34"/>
                  </a:lnTo>
                  <a:lnTo>
                    <a:pt x="4" y="39"/>
                  </a:lnTo>
                  <a:lnTo>
                    <a:pt x="3" y="43"/>
                  </a:lnTo>
                  <a:lnTo>
                    <a:pt x="0" y="49"/>
                  </a:lnTo>
                  <a:lnTo>
                    <a:pt x="4" y="44"/>
                  </a:lnTo>
                  <a:lnTo>
                    <a:pt x="8" y="40"/>
                  </a:lnTo>
                  <a:lnTo>
                    <a:pt x="13" y="36"/>
                  </a:lnTo>
                  <a:lnTo>
                    <a:pt x="17" y="32"/>
                  </a:lnTo>
                  <a:lnTo>
                    <a:pt x="20" y="27"/>
                  </a:lnTo>
                  <a:lnTo>
                    <a:pt x="23" y="24"/>
                  </a:lnTo>
                  <a:lnTo>
                    <a:pt x="26" y="19"/>
                  </a:lnTo>
                  <a:lnTo>
                    <a:pt x="27" y="14"/>
                  </a:lnTo>
                  <a:lnTo>
                    <a:pt x="26" y="10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44" name="Freeform 58"/>
            <p:cNvSpPr>
              <a:spLocks/>
            </p:cNvSpPr>
            <p:nvPr/>
          </p:nvSpPr>
          <p:spPr bwMode="auto">
            <a:xfrm>
              <a:off x="2177" y="1480"/>
              <a:ext cx="15" cy="11"/>
            </a:xfrm>
            <a:custGeom>
              <a:avLst/>
              <a:gdLst>
                <a:gd name="T0" fmla="*/ 7 w 30"/>
                <a:gd name="T1" fmla="*/ 11 h 22"/>
                <a:gd name="T2" fmla="*/ 9 w 30"/>
                <a:gd name="T3" fmla="*/ 11 h 22"/>
                <a:gd name="T4" fmla="*/ 10 w 30"/>
                <a:gd name="T5" fmla="*/ 10 h 22"/>
                <a:gd name="T6" fmla="*/ 12 w 30"/>
                <a:gd name="T7" fmla="*/ 10 h 22"/>
                <a:gd name="T8" fmla="*/ 13 w 30"/>
                <a:gd name="T9" fmla="*/ 8 h 22"/>
                <a:gd name="T10" fmla="*/ 14 w 30"/>
                <a:gd name="T11" fmla="*/ 7 h 22"/>
                <a:gd name="T12" fmla="*/ 15 w 30"/>
                <a:gd name="T13" fmla="*/ 5 h 22"/>
                <a:gd name="T14" fmla="*/ 15 w 30"/>
                <a:gd name="T15" fmla="*/ 4 h 22"/>
                <a:gd name="T16" fmla="*/ 15 w 30"/>
                <a:gd name="T17" fmla="*/ 3 h 22"/>
                <a:gd name="T18" fmla="*/ 15 w 30"/>
                <a:gd name="T19" fmla="*/ 2 h 22"/>
                <a:gd name="T20" fmla="*/ 15 w 30"/>
                <a:gd name="T21" fmla="*/ 0 h 22"/>
                <a:gd name="T22" fmla="*/ 13 w 30"/>
                <a:gd name="T23" fmla="*/ 0 h 22"/>
                <a:gd name="T24" fmla="*/ 11 w 30"/>
                <a:gd name="T25" fmla="*/ 0 h 22"/>
                <a:gd name="T26" fmla="*/ 9 w 30"/>
                <a:gd name="T27" fmla="*/ 0 h 22"/>
                <a:gd name="T28" fmla="*/ 7 w 30"/>
                <a:gd name="T29" fmla="*/ 0 h 22"/>
                <a:gd name="T30" fmla="*/ 5 w 30"/>
                <a:gd name="T31" fmla="*/ 0 h 22"/>
                <a:gd name="T32" fmla="*/ 2 w 30"/>
                <a:gd name="T33" fmla="*/ 0 h 22"/>
                <a:gd name="T34" fmla="*/ 1 w 30"/>
                <a:gd name="T35" fmla="*/ 2 h 22"/>
                <a:gd name="T36" fmla="*/ 0 w 30"/>
                <a:gd name="T37" fmla="*/ 3 h 22"/>
                <a:gd name="T38" fmla="*/ 0 w 30"/>
                <a:gd name="T39" fmla="*/ 5 h 22"/>
                <a:gd name="T40" fmla="*/ 1 w 30"/>
                <a:gd name="T41" fmla="*/ 8 h 22"/>
                <a:gd name="T42" fmla="*/ 2 w 30"/>
                <a:gd name="T43" fmla="*/ 8 h 22"/>
                <a:gd name="T44" fmla="*/ 2 w 30"/>
                <a:gd name="T45" fmla="*/ 8 h 22"/>
                <a:gd name="T46" fmla="*/ 2 w 30"/>
                <a:gd name="T47" fmla="*/ 9 h 22"/>
                <a:gd name="T48" fmla="*/ 3 w 30"/>
                <a:gd name="T49" fmla="*/ 10 h 22"/>
                <a:gd name="T50" fmla="*/ 4 w 30"/>
                <a:gd name="T51" fmla="*/ 10 h 22"/>
                <a:gd name="T52" fmla="*/ 5 w 30"/>
                <a:gd name="T53" fmla="*/ 10 h 22"/>
                <a:gd name="T54" fmla="*/ 5 w 30"/>
                <a:gd name="T55" fmla="*/ 11 h 22"/>
                <a:gd name="T56" fmla="*/ 6 w 30"/>
                <a:gd name="T57" fmla="*/ 11 h 22"/>
                <a:gd name="T58" fmla="*/ 7 w 30"/>
                <a:gd name="T59" fmla="*/ 11 h 22"/>
                <a:gd name="T60" fmla="*/ 7 w 30"/>
                <a:gd name="T61" fmla="*/ 11 h 22"/>
                <a:gd name="T62" fmla="*/ 7 w 30"/>
                <a:gd name="T63" fmla="*/ 11 h 2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0" h="22">
                  <a:moveTo>
                    <a:pt x="14" y="22"/>
                  </a:moveTo>
                  <a:lnTo>
                    <a:pt x="17" y="22"/>
                  </a:lnTo>
                  <a:lnTo>
                    <a:pt x="20" y="20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27" y="13"/>
                  </a:lnTo>
                  <a:lnTo>
                    <a:pt x="29" y="10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1" y="15"/>
                  </a:lnTo>
                  <a:lnTo>
                    <a:pt x="3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3" y="22"/>
                  </a:lnTo>
                  <a:lnTo>
                    <a:pt x="14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45" name="Freeform 59"/>
            <p:cNvSpPr>
              <a:spLocks/>
            </p:cNvSpPr>
            <p:nvPr/>
          </p:nvSpPr>
          <p:spPr bwMode="auto">
            <a:xfrm>
              <a:off x="2209" y="1480"/>
              <a:ext cx="3" cy="24"/>
            </a:xfrm>
            <a:custGeom>
              <a:avLst/>
              <a:gdLst>
                <a:gd name="T0" fmla="*/ 3 w 7"/>
                <a:gd name="T1" fmla="*/ 0 h 49"/>
                <a:gd name="T2" fmla="*/ 1 w 7"/>
                <a:gd name="T3" fmla="*/ 0 h 49"/>
                <a:gd name="T4" fmla="*/ 0 w 7"/>
                <a:gd name="T5" fmla="*/ 24 h 49"/>
                <a:gd name="T6" fmla="*/ 1 w 7"/>
                <a:gd name="T7" fmla="*/ 24 h 49"/>
                <a:gd name="T8" fmla="*/ 3 w 7"/>
                <a:gd name="T9" fmla="*/ 0 h 49"/>
                <a:gd name="T10" fmla="*/ 3 w 7"/>
                <a:gd name="T11" fmla="*/ 0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49">
                  <a:moveTo>
                    <a:pt x="7" y="0"/>
                  </a:moveTo>
                  <a:lnTo>
                    <a:pt x="3" y="0"/>
                  </a:lnTo>
                  <a:lnTo>
                    <a:pt x="0" y="49"/>
                  </a:lnTo>
                  <a:lnTo>
                    <a:pt x="3" y="4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46" name="Freeform 60"/>
            <p:cNvSpPr>
              <a:spLocks/>
            </p:cNvSpPr>
            <p:nvPr/>
          </p:nvSpPr>
          <p:spPr bwMode="auto">
            <a:xfrm>
              <a:off x="1954" y="2091"/>
              <a:ext cx="2" cy="2"/>
            </a:xfrm>
            <a:custGeom>
              <a:avLst/>
              <a:gdLst>
                <a:gd name="T0" fmla="*/ 0 w 3"/>
                <a:gd name="T1" fmla="*/ 0 h 5"/>
                <a:gd name="T2" fmla="*/ 1 w 3"/>
                <a:gd name="T3" fmla="*/ 0 h 5"/>
                <a:gd name="T4" fmla="*/ 1 w 3"/>
                <a:gd name="T5" fmla="*/ 1 h 5"/>
                <a:gd name="T6" fmla="*/ 1 w 3"/>
                <a:gd name="T7" fmla="*/ 1 h 5"/>
                <a:gd name="T8" fmla="*/ 1 w 3"/>
                <a:gd name="T9" fmla="*/ 1 h 5"/>
                <a:gd name="T10" fmla="*/ 1 w 3"/>
                <a:gd name="T11" fmla="*/ 1 h 5"/>
                <a:gd name="T12" fmla="*/ 1 w 3"/>
                <a:gd name="T13" fmla="*/ 1 h 5"/>
                <a:gd name="T14" fmla="*/ 1 w 3"/>
                <a:gd name="T15" fmla="*/ 1 h 5"/>
                <a:gd name="T16" fmla="*/ 1 w 3"/>
                <a:gd name="T17" fmla="*/ 1 h 5"/>
                <a:gd name="T18" fmla="*/ 1 w 3"/>
                <a:gd name="T19" fmla="*/ 1 h 5"/>
                <a:gd name="T20" fmla="*/ 1 w 3"/>
                <a:gd name="T21" fmla="*/ 2 h 5"/>
                <a:gd name="T22" fmla="*/ 2 w 3"/>
                <a:gd name="T23" fmla="*/ 1 h 5"/>
                <a:gd name="T24" fmla="*/ 2 w 3"/>
                <a:gd name="T25" fmla="*/ 1 h 5"/>
                <a:gd name="T26" fmla="*/ 2 w 3"/>
                <a:gd name="T27" fmla="*/ 1 h 5"/>
                <a:gd name="T28" fmla="*/ 2 w 3"/>
                <a:gd name="T29" fmla="*/ 1 h 5"/>
                <a:gd name="T30" fmla="*/ 1 w 3"/>
                <a:gd name="T31" fmla="*/ 1 h 5"/>
                <a:gd name="T32" fmla="*/ 1 w 3"/>
                <a:gd name="T33" fmla="*/ 1 h 5"/>
                <a:gd name="T34" fmla="*/ 1 w 3"/>
                <a:gd name="T35" fmla="*/ 1 h 5"/>
                <a:gd name="T36" fmla="*/ 1 w 3"/>
                <a:gd name="T37" fmla="*/ 0 h 5"/>
                <a:gd name="T38" fmla="*/ 1 w 3"/>
                <a:gd name="T39" fmla="*/ 0 h 5"/>
                <a:gd name="T40" fmla="*/ 1 w 3"/>
                <a:gd name="T41" fmla="*/ 0 h 5"/>
                <a:gd name="T42" fmla="*/ 1 w 3"/>
                <a:gd name="T43" fmla="*/ 0 h 5"/>
                <a:gd name="T44" fmla="*/ 1 w 3"/>
                <a:gd name="T45" fmla="*/ 0 h 5"/>
                <a:gd name="T46" fmla="*/ 0 w 3"/>
                <a:gd name="T47" fmla="*/ 0 h 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47" name="Freeform 61"/>
            <p:cNvSpPr>
              <a:spLocks noEditPoints="1"/>
            </p:cNvSpPr>
            <p:nvPr/>
          </p:nvSpPr>
          <p:spPr bwMode="auto">
            <a:xfrm>
              <a:off x="1872" y="1616"/>
              <a:ext cx="145" cy="592"/>
            </a:xfrm>
            <a:custGeom>
              <a:avLst/>
              <a:gdLst>
                <a:gd name="T0" fmla="*/ 88 w 290"/>
                <a:gd name="T1" fmla="*/ 477 h 1183"/>
                <a:gd name="T2" fmla="*/ 91 w 290"/>
                <a:gd name="T3" fmla="*/ 421 h 1183"/>
                <a:gd name="T4" fmla="*/ 92 w 290"/>
                <a:gd name="T5" fmla="*/ 419 h 1183"/>
                <a:gd name="T6" fmla="*/ 97 w 290"/>
                <a:gd name="T7" fmla="*/ 414 h 1183"/>
                <a:gd name="T8" fmla="*/ 110 w 290"/>
                <a:gd name="T9" fmla="*/ 403 h 1183"/>
                <a:gd name="T10" fmla="*/ 117 w 290"/>
                <a:gd name="T11" fmla="*/ 391 h 1183"/>
                <a:gd name="T12" fmla="*/ 132 w 290"/>
                <a:gd name="T13" fmla="*/ 379 h 1183"/>
                <a:gd name="T14" fmla="*/ 135 w 290"/>
                <a:gd name="T15" fmla="*/ 364 h 1183"/>
                <a:gd name="T16" fmla="*/ 143 w 290"/>
                <a:gd name="T17" fmla="*/ 318 h 1183"/>
                <a:gd name="T18" fmla="*/ 126 w 290"/>
                <a:gd name="T19" fmla="*/ 111 h 1183"/>
                <a:gd name="T20" fmla="*/ 125 w 290"/>
                <a:gd name="T21" fmla="*/ 169 h 1183"/>
                <a:gd name="T22" fmla="*/ 117 w 290"/>
                <a:gd name="T23" fmla="*/ 245 h 1183"/>
                <a:gd name="T24" fmla="*/ 129 w 290"/>
                <a:gd name="T25" fmla="*/ 286 h 1183"/>
                <a:gd name="T26" fmla="*/ 132 w 290"/>
                <a:gd name="T27" fmla="*/ 298 h 1183"/>
                <a:gd name="T28" fmla="*/ 124 w 290"/>
                <a:gd name="T29" fmla="*/ 299 h 1183"/>
                <a:gd name="T30" fmla="*/ 112 w 290"/>
                <a:gd name="T31" fmla="*/ 293 h 1183"/>
                <a:gd name="T32" fmla="*/ 87 w 290"/>
                <a:gd name="T33" fmla="*/ 286 h 1183"/>
                <a:gd name="T34" fmla="*/ 69 w 290"/>
                <a:gd name="T35" fmla="*/ 285 h 1183"/>
                <a:gd name="T36" fmla="*/ 64 w 290"/>
                <a:gd name="T37" fmla="*/ 287 h 1183"/>
                <a:gd name="T38" fmla="*/ 45 w 290"/>
                <a:gd name="T39" fmla="*/ 291 h 1183"/>
                <a:gd name="T40" fmla="*/ 7 w 290"/>
                <a:gd name="T41" fmla="*/ 320 h 1183"/>
                <a:gd name="T42" fmla="*/ 22 w 290"/>
                <a:gd name="T43" fmla="*/ 311 h 1183"/>
                <a:gd name="T44" fmla="*/ 72 w 290"/>
                <a:gd name="T45" fmla="*/ 299 h 1183"/>
                <a:gd name="T46" fmla="*/ 100 w 290"/>
                <a:gd name="T47" fmla="*/ 313 h 1183"/>
                <a:gd name="T48" fmla="*/ 125 w 290"/>
                <a:gd name="T49" fmla="*/ 315 h 1183"/>
                <a:gd name="T50" fmla="*/ 129 w 290"/>
                <a:gd name="T51" fmla="*/ 320 h 1183"/>
                <a:gd name="T52" fmla="*/ 125 w 290"/>
                <a:gd name="T53" fmla="*/ 330 h 1183"/>
                <a:gd name="T54" fmla="*/ 115 w 290"/>
                <a:gd name="T55" fmla="*/ 332 h 1183"/>
                <a:gd name="T56" fmla="*/ 115 w 290"/>
                <a:gd name="T57" fmla="*/ 328 h 1183"/>
                <a:gd name="T58" fmla="*/ 112 w 290"/>
                <a:gd name="T59" fmla="*/ 327 h 1183"/>
                <a:gd name="T60" fmla="*/ 103 w 290"/>
                <a:gd name="T61" fmla="*/ 327 h 1183"/>
                <a:gd name="T62" fmla="*/ 104 w 290"/>
                <a:gd name="T63" fmla="*/ 346 h 1183"/>
                <a:gd name="T64" fmla="*/ 129 w 290"/>
                <a:gd name="T65" fmla="*/ 366 h 1183"/>
                <a:gd name="T66" fmla="*/ 95 w 290"/>
                <a:gd name="T67" fmla="*/ 406 h 1183"/>
                <a:gd name="T68" fmla="*/ 82 w 290"/>
                <a:gd name="T69" fmla="*/ 439 h 1183"/>
                <a:gd name="T70" fmla="*/ 85 w 290"/>
                <a:gd name="T71" fmla="*/ 499 h 1183"/>
                <a:gd name="T72" fmla="*/ 89 w 290"/>
                <a:gd name="T73" fmla="*/ 527 h 1183"/>
                <a:gd name="T74" fmla="*/ 88 w 290"/>
                <a:gd name="T75" fmla="*/ 530 h 1183"/>
                <a:gd name="T76" fmla="*/ 87 w 290"/>
                <a:gd name="T77" fmla="*/ 530 h 1183"/>
                <a:gd name="T78" fmla="*/ 86 w 290"/>
                <a:gd name="T79" fmla="*/ 529 h 1183"/>
                <a:gd name="T80" fmla="*/ 86 w 290"/>
                <a:gd name="T81" fmla="*/ 533 h 1183"/>
                <a:gd name="T82" fmla="*/ 87 w 290"/>
                <a:gd name="T83" fmla="*/ 537 h 1183"/>
                <a:gd name="T84" fmla="*/ 89 w 290"/>
                <a:gd name="T85" fmla="*/ 545 h 1183"/>
                <a:gd name="T86" fmla="*/ 87 w 290"/>
                <a:gd name="T87" fmla="*/ 563 h 1183"/>
                <a:gd name="T88" fmla="*/ 89 w 290"/>
                <a:gd name="T89" fmla="*/ 591 h 1183"/>
                <a:gd name="T90" fmla="*/ 93 w 290"/>
                <a:gd name="T91" fmla="*/ 591 h 1183"/>
                <a:gd name="T92" fmla="*/ 95 w 290"/>
                <a:gd name="T93" fmla="*/ 586 h 1183"/>
                <a:gd name="T94" fmla="*/ 95 w 290"/>
                <a:gd name="T95" fmla="*/ 570 h 1183"/>
                <a:gd name="T96" fmla="*/ 94 w 290"/>
                <a:gd name="T97" fmla="*/ 553 h 1183"/>
                <a:gd name="T98" fmla="*/ 96 w 290"/>
                <a:gd name="T99" fmla="*/ 531 h 1183"/>
                <a:gd name="T100" fmla="*/ 127 w 290"/>
                <a:gd name="T101" fmla="*/ 263 h 1183"/>
                <a:gd name="T102" fmla="*/ 130 w 290"/>
                <a:gd name="T103" fmla="*/ 280 h 1183"/>
                <a:gd name="T104" fmla="*/ 135 w 290"/>
                <a:gd name="T105" fmla="*/ 269 h 1183"/>
                <a:gd name="T106" fmla="*/ 112 w 290"/>
                <a:gd name="T107" fmla="*/ 308 h 1183"/>
                <a:gd name="T108" fmla="*/ 120 w 290"/>
                <a:gd name="T109" fmla="*/ 349 h 1183"/>
                <a:gd name="T110" fmla="*/ 117 w 290"/>
                <a:gd name="T111" fmla="*/ 351 h 1183"/>
                <a:gd name="T112" fmla="*/ 115 w 290"/>
                <a:gd name="T113" fmla="*/ 349 h 1183"/>
                <a:gd name="T114" fmla="*/ 115 w 290"/>
                <a:gd name="T115" fmla="*/ 346 h 1183"/>
                <a:gd name="T116" fmla="*/ 106 w 290"/>
                <a:gd name="T117" fmla="*/ 337 h 1183"/>
                <a:gd name="T118" fmla="*/ 121 w 290"/>
                <a:gd name="T119" fmla="*/ 335 h 1183"/>
                <a:gd name="T120" fmla="*/ 91 w 290"/>
                <a:gd name="T121" fmla="*/ 578 h 118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90" h="1183">
                  <a:moveTo>
                    <a:pt x="192" y="1060"/>
                  </a:moveTo>
                  <a:lnTo>
                    <a:pt x="190" y="1039"/>
                  </a:lnTo>
                  <a:lnTo>
                    <a:pt x="187" y="1017"/>
                  </a:lnTo>
                  <a:lnTo>
                    <a:pt x="183" y="996"/>
                  </a:lnTo>
                  <a:lnTo>
                    <a:pt x="179" y="974"/>
                  </a:lnTo>
                  <a:lnTo>
                    <a:pt x="176" y="954"/>
                  </a:lnTo>
                  <a:lnTo>
                    <a:pt x="173" y="933"/>
                  </a:lnTo>
                  <a:lnTo>
                    <a:pt x="171" y="911"/>
                  </a:lnTo>
                  <a:lnTo>
                    <a:pt x="171" y="890"/>
                  </a:lnTo>
                  <a:lnTo>
                    <a:pt x="174" y="867"/>
                  </a:lnTo>
                  <a:lnTo>
                    <a:pt x="181" y="842"/>
                  </a:lnTo>
                  <a:lnTo>
                    <a:pt x="181" y="841"/>
                  </a:lnTo>
                  <a:lnTo>
                    <a:pt x="181" y="840"/>
                  </a:lnTo>
                  <a:lnTo>
                    <a:pt x="181" y="838"/>
                  </a:lnTo>
                  <a:lnTo>
                    <a:pt x="181" y="837"/>
                  </a:lnTo>
                  <a:lnTo>
                    <a:pt x="183" y="837"/>
                  </a:lnTo>
                  <a:lnTo>
                    <a:pt x="184" y="835"/>
                  </a:lnTo>
                  <a:lnTo>
                    <a:pt x="189" y="838"/>
                  </a:lnTo>
                  <a:lnTo>
                    <a:pt x="190" y="831"/>
                  </a:lnTo>
                  <a:lnTo>
                    <a:pt x="193" y="827"/>
                  </a:lnTo>
                  <a:lnTo>
                    <a:pt x="197" y="822"/>
                  </a:lnTo>
                  <a:lnTo>
                    <a:pt x="202" y="820"/>
                  </a:lnTo>
                  <a:lnTo>
                    <a:pt x="207" y="815"/>
                  </a:lnTo>
                  <a:lnTo>
                    <a:pt x="213" y="812"/>
                  </a:lnTo>
                  <a:lnTo>
                    <a:pt x="217" y="809"/>
                  </a:lnTo>
                  <a:lnTo>
                    <a:pt x="220" y="805"/>
                  </a:lnTo>
                  <a:lnTo>
                    <a:pt x="223" y="799"/>
                  </a:lnTo>
                  <a:lnTo>
                    <a:pt x="223" y="794"/>
                  </a:lnTo>
                  <a:lnTo>
                    <a:pt x="226" y="797"/>
                  </a:lnTo>
                  <a:lnTo>
                    <a:pt x="229" y="792"/>
                  </a:lnTo>
                  <a:lnTo>
                    <a:pt x="232" y="788"/>
                  </a:lnTo>
                  <a:lnTo>
                    <a:pt x="234" y="782"/>
                  </a:lnTo>
                  <a:lnTo>
                    <a:pt x="237" y="777"/>
                  </a:lnTo>
                  <a:lnTo>
                    <a:pt x="242" y="771"/>
                  </a:lnTo>
                  <a:lnTo>
                    <a:pt x="246" y="766"/>
                  </a:lnTo>
                  <a:lnTo>
                    <a:pt x="250" y="762"/>
                  </a:lnTo>
                  <a:lnTo>
                    <a:pt x="256" y="759"/>
                  </a:lnTo>
                  <a:lnTo>
                    <a:pt x="263" y="758"/>
                  </a:lnTo>
                  <a:lnTo>
                    <a:pt x="270" y="759"/>
                  </a:lnTo>
                  <a:lnTo>
                    <a:pt x="270" y="754"/>
                  </a:lnTo>
                  <a:lnTo>
                    <a:pt x="270" y="746"/>
                  </a:lnTo>
                  <a:lnTo>
                    <a:pt x="270" y="741"/>
                  </a:lnTo>
                  <a:lnTo>
                    <a:pt x="270" y="734"/>
                  </a:lnTo>
                  <a:lnTo>
                    <a:pt x="270" y="728"/>
                  </a:lnTo>
                  <a:lnTo>
                    <a:pt x="270" y="721"/>
                  </a:lnTo>
                  <a:lnTo>
                    <a:pt x="270" y="715"/>
                  </a:lnTo>
                  <a:lnTo>
                    <a:pt x="272" y="709"/>
                  </a:lnTo>
                  <a:lnTo>
                    <a:pt x="275" y="705"/>
                  </a:lnTo>
                  <a:lnTo>
                    <a:pt x="277" y="701"/>
                  </a:lnTo>
                  <a:lnTo>
                    <a:pt x="286" y="635"/>
                  </a:lnTo>
                  <a:lnTo>
                    <a:pt x="290" y="566"/>
                  </a:lnTo>
                  <a:lnTo>
                    <a:pt x="289" y="499"/>
                  </a:lnTo>
                  <a:lnTo>
                    <a:pt x="283" y="428"/>
                  </a:lnTo>
                  <a:lnTo>
                    <a:pt x="276" y="360"/>
                  </a:lnTo>
                  <a:lnTo>
                    <a:pt x="265" y="289"/>
                  </a:lnTo>
                  <a:lnTo>
                    <a:pt x="252" y="221"/>
                  </a:lnTo>
                  <a:lnTo>
                    <a:pt x="239" y="152"/>
                  </a:lnTo>
                  <a:lnTo>
                    <a:pt x="223" y="84"/>
                  </a:lnTo>
                  <a:lnTo>
                    <a:pt x="209" y="17"/>
                  </a:lnTo>
                  <a:lnTo>
                    <a:pt x="194" y="0"/>
                  </a:lnTo>
                  <a:lnTo>
                    <a:pt x="243" y="305"/>
                  </a:lnTo>
                  <a:lnTo>
                    <a:pt x="249" y="337"/>
                  </a:lnTo>
                  <a:lnTo>
                    <a:pt x="250" y="365"/>
                  </a:lnTo>
                  <a:lnTo>
                    <a:pt x="249" y="391"/>
                  </a:lnTo>
                  <a:lnTo>
                    <a:pt x="246" y="415"/>
                  </a:lnTo>
                  <a:lnTo>
                    <a:pt x="242" y="440"/>
                  </a:lnTo>
                  <a:lnTo>
                    <a:pt x="237" y="464"/>
                  </a:lnTo>
                  <a:lnTo>
                    <a:pt x="234" y="489"/>
                  </a:lnTo>
                  <a:lnTo>
                    <a:pt x="233" y="514"/>
                  </a:lnTo>
                  <a:lnTo>
                    <a:pt x="236" y="543"/>
                  </a:lnTo>
                  <a:lnTo>
                    <a:pt x="243" y="573"/>
                  </a:lnTo>
                  <a:lnTo>
                    <a:pt x="253" y="563"/>
                  </a:lnTo>
                  <a:lnTo>
                    <a:pt x="257" y="567"/>
                  </a:lnTo>
                  <a:lnTo>
                    <a:pt x="257" y="572"/>
                  </a:lnTo>
                  <a:lnTo>
                    <a:pt x="259" y="576"/>
                  </a:lnTo>
                  <a:lnTo>
                    <a:pt x="260" y="579"/>
                  </a:lnTo>
                  <a:lnTo>
                    <a:pt x="262" y="583"/>
                  </a:lnTo>
                  <a:lnTo>
                    <a:pt x="263" y="587"/>
                  </a:lnTo>
                  <a:lnTo>
                    <a:pt x="263" y="592"/>
                  </a:lnTo>
                  <a:lnTo>
                    <a:pt x="263" y="596"/>
                  </a:lnTo>
                  <a:lnTo>
                    <a:pt x="263" y="600"/>
                  </a:lnTo>
                  <a:lnTo>
                    <a:pt x="260" y="603"/>
                  </a:lnTo>
                  <a:lnTo>
                    <a:pt x="257" y="607"/>
                  </a:lnTo>
                  <a:lnTo>
                    <a:pt x="255" y="603"/>
                  </a:lnTo>
                  <a:lnTo>
                    <a:pt x="252" y="600"/>
                  </a:lnTo>
                  <a:lnTo>
                    <a:pt x="247" y="597"/>
                  </a:lnTo>
                  <a:lnTo>
                    <a:pt x="243" y="596"/>
                  </a:lnTo>
                  <a:lnTo>
                    <a:pt x="237" y="596"/>
                  </a:lnTo>
                  <a:lnTo>
                    <a:pt x="233" y="595"/>
                  </a:lnTo>
                  <a:lnTo>
                    <a:pt x="229" y="593"/>
                  </a:lnTo>
                  <a:lnTo>
                    <a:pt x="226" y="590"/>
                  </a:lnTo>
                  <a:lnTo>
                    <a:pt x="224" y="586"/>
                  </a:lnTo>
                  <a:lnTo>
                    <a:pt x="226" y="580"/>
                  </a:lnTo>
                  <a:lnTo>
                    <a:pt x="214" y="580"/>
                  </a:lnTo>
                  <a:lnTo>
                    <a:pt x="204" y="580"/>
                  </a:lnTo>
                  <a:lnTo>
                    <a:pt x="194" y="577"/>
                  </a:lnTo>
                  <a:lnTo>
                    <a:pt x="184" y="574"/>
                  </a:lnTo>
                  <a:lnTo>
                    <a:pt x="174" y="572"/>
                  </a:lnTo>
                  <a:lnTo>
                    <a:pt x="164" y="569"/>
                  </a:lnTo>
                  <a:lnTo>
                    <a:pt x="156" y="566"/>
                  </a:lnTo>
                  <a:lnTo>
                    <a:pt x="147" y="564"/>
                  </a:lnTo>
                  <a:lnTo>
                    <a:pt x="140" y="564"/>
                  </a:lnTo>
                  <a:lnTo>
                    <a:pt x="133" y="567"/>
                  </a:lnTo>
                  <a:lnTo>
                    <a:pt x="137" y="570"/>
                  </a:lnTo>
                  <a:lnTo>
                    <a:pt x="136" y="573"/>
                  </a:lnTo>
                  <a:lnTo>
                    <a:pt x="136" y="576"/>
                  </a:lnTo>
                  <a:lnTo>
                    <a:pt x="133" y="576"/>
                  </a:lnTo>
                  <a:lnTo>
                    <a:pt x="131" y="576"/>
                  </a:lnTo>
                  <a:lnTo>
                    <a:pt x="130" y="576"/>
                  </a:lnTo>
                  <a:lnTo>
                    <a:pt x="127" y="574"/>
                  </a:lnTo>
                  <a:lnTo>
                    <a:pt x="126" y="573"/>
                  </a:lnTo>
                  <a:lnTo>
                    <a:pt x="123" y="573"/>
                  </a:lnTo>
                  <a:lnTo>
                    <a:pt x="121" y="573"/>
                  </a:lnTo>
                  <a:lnTo>
                    <a:pt x="120" y="573"/>
                  </a:lnTo>
                  <a:lnTo>
                    <a:pt x="106" y="576"/>
                  </a:lnTo>
                  <a:lnTo>
                    <a:pt x="90" y="582"/>
                  </a:lnTo>
                  <a:lnTo>
                    <a:pt x="76" y="587"/>
                  </a:lnTo>
                  <a:lnTo>
                    <a:pt x="61" y="595"/>
                  </a:lnTo>
                  <a:lnTo>
                    <a:pt x="47" y="605"/>
                  </a:lnTo>
                  <a:lnTo>
                    <a:pt x="34" y="615"/>
                  </a:lnTo>
                  <a:lnTo>
                    <a:pt x="23" y="626"/>
                  </a:lnTo>
                  <a:lnTo>
                    <a:pt x="14" y="639"/>
                  </a:lnTo>
                  <a:lnTo>
                    <a:pt x="5" y="655"/>
                  </a:lnTo>
                  <a:lnTo>
                    <a:pt x="0" y="670"/>
                  </a:lnTo>
                  <a:lnTo>
                    <a:pt x="8" y="655"/>
                  </a:lnTo>
                  <a:lnTo>
                    <a:pt x="18" y="642"/>
                  </a:lnTo>
                  <a:lnTo>
                    <a:pt x="30" y="632"/>
                  </a:lnTo>
                  <a:lnTo>
                    <a:pt x="44" y="622"/>
                  </a:lnTo>
                  <a:lnTo>
                    <a:pt x="58" y="615"/>
                  </a:lnTo>
                  <a:lnTo>
                    <a:pt x="74" y="607"/>
                  </a:lnTo>
                  <a:lnTo>
                    <a:pt x="91" y="603"/>
                  </a:lnTo>
                  <a:lnTo>
                    <a:pt x="108" y="600"/>
                  </a:lnTo>
                  <a:lnTo>
                    <a:pt x="126" y="597"/>
                  </a:lnTo>
                  <a:lnTo>
                    <a:pt x="143" y="597"/>
                  </a:lnTo>
                  <a:lnTo>
                    <a:pt x="147" y="610"/>
                  </a:lnTo>
                  <a:lnTo>
                    <a:pt x="154" y="619"/>
                  </a:lnTo>
                  <a:lnTo>
                    <a:pt x="163" y="623"/>
                  </a:lnTo>
                  <a:lnTo>
                    <a:pt x="174" y="626"/>
                  </a:lnTo>
                  <a:lnTo>
                    <a:pt x="186" y="626"/>
                  </a:lnTo>
                  <a:lnTo>
                    <a:pt x="199" y="626"/>
                  </a:lnTo>
                  <a:lnTo>
                    <a:pt x="212" y="625"/>
                  </a:lnTo>
                  <a:lnTo>
                    <a:pt x="224" y="625"/>
                  </a:lnTo>
                  <a:lnTo>
                    <a:pt x="236" y="626"/>
                  </a:lnTo>
                  <a:lnTo>
                    <a:pt x="246" y="629"/>
                  </a:lnTo>
                  <a:lnTo>
                    <a:pt x="249" y="629"/>
                  </a:lnTo>
                  <a:lnTo>
                    <a:pt x="250" y="630"/>
                  </a:lnTo>
                  <a:lnTo>
                    <a:pt x="252" y="630"/>
                  </a:lnTo>
                  <a:lnTo>
                    <a:pt x="255" y="632"/>
                  </a:lnTo>
                  <a:lnTo>
                    <a:pt x="256" y="635"/>
                  </a:lnTo>
                  <a:lnTo>
                    <a:pt x="256" y="636"/>
                  </a:lnTo>
                  <a:lnTo>
                    <a:pt x="257" y="639"/>
                  </a:lnTo>
                  <a:lnTo>
                    <a:pt x="257" y="640"/>
                  </a:lnTo>
                  <a:lnTo>
                    <a:pt x="257" y="643"/>
                  </a:lnTo>
                  <a:lnTo>
                    <a:pt x="257" y="646"/>
                  </a:lnTo>
                  <a:lnTo>
                    <a:pt x="257" y="653"/>
                  </a:lnTo>
                  <a:lnTo>
                    <a:pt x="256" y="658"/>
                  </a:lnTo>
                  <a:lnTo>
                    <a:pt x="253" y="660"/>
                  </a:lnTo>
                  <a:lnTo>
                    <a:pt x="250" y="660"/>
                  </a:lnTo>
                  <a:lnTo>
                    <a:pt x="246" y="660"/>
                  </a:lnTo>
                  <a:lnTo>
                    <a:pt x="242" y="660"/>
                  </a:lnTo>
                  <a:lnTo>
                    <a:pt x="237" y="659"/>
                  </a:lnTo>
                  <a:lnTo>
                    <a:pt x="233" y="659"/>
                  </a:lnTo>
                  <a:lnTo>
                    <a:pt x="230" y="660"/>
                  </a:lnTo>
                  <a:lnTo>
                    <a:pt x="229" y="663"/>
                  </a:lnTo>
                  <a:lnTo>
                    <a:pt x="229" y="662"/>
                  </a:lnTo>
                  <a:lnTo>
                    <a:pt x="229" y="660"/>
                  </a:lnTo>
                  <a:lnTo>
                    <a:pt x="229" y="659"/>
                  </a:lnTo>
                  <a:lnTo>
                    <a:pt x="229" y="658"/>
                  </a:lnTo>
                  <a:lnTo>
                    <a:pt x="230" y="656"/>
                  </a:lnTo>
                  <a:lnTo>
                    <a:pt x="230" y="655"/>
                  </a:lnTo>
                  <a:lnTo>
                    <a:pt x="232" y="653"/>
                  </a:lnTo>
                  <a:lnTo>
                    <a:pt x="233" y="653"/>
                  </a:lnTo>
                  <a:lnTo>
                    <a:pt x="229" y="653"/>
                  </a:lnTo>
                  <a:lnTo>
                    <a:pt x="224" y="653"/>
                  </a:lnTo>
                  <a:lnTo>
                    <a:pt x="222" y="653"/>
                  </a:lnTo>
                  <a:lnTo>
                    <a:pt x="217" y="652"/>
                  </a:lnTo>
                  <a:lnTo>
                    <a:pt x="214" y="652"/>
                  </a:lnTo>
                  <a:lnTo>
                    <a:pt x="212" y="652"/>
                  </a:lnTo>
                  <a:lnTo>
                    <a:pt x="209" y="652"/>
                  </a:lnTo>
                  <a:lnTo>
                    <a:pt x="206" y="653"/>
                  </a:lnTo>
                  <a:lnTo>
                    <a:pt x="203" y="655"/>
                  </a:lnTo>
                  <a:lnTo>
                    <a:pt x="202" y="659"/>
                  </a:lnTo>
                  <a:lnTo>
                    <a:pt x="197" y="669"/>
                  </a:lnTo>
                  <a:lnTo>
                    <a:pt x="197" y="678"/>
                  </a:lnTo>
                  <a:lnTo>
                    <a:pt x="200" y="685"/>
                  </a:lnTo>
                  <a:lnTo>
                    <a:pt x="207" y="692"/>
                  </a:lnTo>
                  <a:lnTo>
                    <a:pt x="216" y="698"/>
                  </a:lnTo>
                  <a:lnTo>
                    <a:pt x="224" y="703"/>
                  </a:lnTo>
                  <a:lnTo>
                    <a:pt x="234" y="711"/>
                  </a:lnTo>
                  <a:lnTo>
                    <a:pt x="245" y="716"/>
                  </a:lnTo>
                  <a:lnTo>
                    <a:pt x="252" y="724"/>
                  </a:lnTo>
                  <a:lnTo>
                    <a:pt x="257" y="732"/>
                  </a:lnTo>
                  <a:lnTo>
                    <a:pt x="242" y="744"/>
                  </a:lnTo>
                  <a:lnTo>
                    <a:pt x="229" y="756"/>
                  </a:lnTo>
                  <a:lnTo>
                    <a:pt x="217" y="769"/>
                  </a:lnTo>
                  <a:lnTo>
                    <a:pt x="207" y="784"/>
                  </a:lnTo>
                  <a:lnTo>
                    <a:pt x="199" y="798"/>
                  </a:lnTo>
                  <a:lnTo>
                    <a:pt x="190" y="812"/>
                  </a:lnTo>
                  <a:lnTo>
                    <a:pt x="181" y="827"/>
                  </a:lnTo>
                  <a:lnTo>
                    <a:pt x="173" y="841"/>
                  </a:lnTo>
                  <a:lnTo>
                    <a:pt x="164" y="855"/>
                  </a:lnTo>
                  <a:lnTo>
                    <a:pt x="154" y="870"/>
                  </a:lnTo>
                  <a:lnTo>
                    <a:pt x="164" y="860"/>
                  </a:lnTo>
                  <a:lnTo>
                    <a:pt x="164" y="878"/>
                  </a:lnTo>
                  <a:lnTo>
                    <a:pt x="164" y="897"/>
                  </a:lnTo>
                  <a:lnTo>
                    <a:pt x="164" y="917"/>
                  </a:lnTo>
                  <a:lnTo>
                    <a:pt x="164" y="937"/>
                  </a:lnTo>
                  <a:lnTo>
                    <a:pt x="166" y="958"/>
                  </a:lnTo>
                  <a:lnTo>
                    <a:pt x="167" y="977"/>
                  </a:lnTo>
                  <a:lnTo>
                    <a:pt x="169" y="997"/>
                  </a:lnTo>
                  <a:lnTo>
                    <a:pt x="170" y="1016"/>
                  </a:lnTo>
                  <a:lnTo>
                    <a:pt x="171" y="1033"/>
                  </a:lnTo>
                  <a:lnTo>
                    <a:pt x="174" y="1049"/>
                  </a:lnTo>
                  <a:lnTo>
                    <a:pt x="177" y="1052"/>
                  </a:lnTo>
                  <a:lnTo>
                    <a:pt x="177" y="1053"/>
                  </a:lnTo>
                  <a:lnTo>
                    <a:pt x="177" y="1054"/>
                  </a:lnTo>
                  <a:lnTo>
                    <a:pt x="177" y="1056"/>
                  </a:lnTo>
                  <a:lnTo>
                    <a:pt x="177" y="1057"/>
                  </a:lnTo>
                  <a:lnTo>
                    <a:pt x="177" y="1059"/>
                  </a:lnTo>
                  <a:lnTo>
                    <a:pt x="177" y="1060"/>
                  </a:lnTo>
                  <a:lnTo>
                    <a:pt x="176" y="1060"/>
                  </a:lnTo>
                  <a:lnTo>
                    <a:pt x="176" y="1062"/>
                  </a:lnTo>
                  <a:lnTo>
                    <a:pt x="174" y="1062"/>
                  </a:lnTo>
                  <a:lnTo>
                    <a:pt x="173" y="1060"/>
                  </a:lnTo>
                  <a:lnTo>
                    <a:pt x="171" y="1059"/>
                  </a:lnTo>
                  <a:lnTo>
                    <a:pt x="171" y="1057"/>
                  </a:lnTo>
                  <a:lnTo>
                    <a:pt x="171" y="1059"/>
                  </a:lnTo>
                  <a:lnTo>
                    <a:pt x="170" y="1060"/>
                  </a:lnTo>
                  <a:lnTo>
                    <a:pt x="170" y="1062"/>
                  </a:lnTo>
                  <a:lnTo>
                    <a:pt x="170" y="1063"/>
                  </a:lnTo>
                  <a:lnTo>
                    <a:pt x="170" y="1065"/>
                  </a:lnTo>
                  <a:lnTo>
                    <a:pt x="171" y="1066"/>
                  </a:lnTo>
                  <a:lnTo>
                    <a:pt x="171" y="1067"/>
                  </a:lnTo>
                  <a:lnTo>
                    <a:pt x="173" y="1069"/>
                  </a:lnTo>
                  <a:lnTo>
                    <a:pt x="174" y="1069"/>
                  </a:lnTo>
                  <a:lnTo>
                    <a:pt x="173" y="1070"/>
                  </a:lnTo>
                  <a:lnTo>
                    <a:pt x="173" y="1073"/>
                  </a:lnTo>
                  <a:lnTo>
                    <a:pt x="174" y="1076"/>
                  </a:lnTo>
                  <a:lnTo>
                    <a:pt x="176" y="1077"/>
                  </a:lnTo>
                  <a:lnTo>
                    <a:pt x="177" y="1080"/>
                  </a:lnTo>
                  <a:lnTo>
                    <a:pt x="177" y="1083"/>
                  </a:lnTo>
                  <a:lnTo>
                    <a:pt x="177" y="1086"/>
                  </a:lnTo>
                  <a:lnTo>
                    <a:pt x="177" y="1089"/>
                  </a:lnTo>
                  <a:lnTo>
                    <a:pt x="176" y="1092"/>
                  </a:lnTo>
                  <a:lnTo>
                    <a:pt x="171" y="1093"/>
                  </a:lnTo>
                  <a:lnTo>
                    <a:pt x="171" y="1100"/>
                  </a:lnTo>
                  <a:lnTo>
                    <a:pt x="173" y="1109"/>
                  </a:lnTo>
                  <a:lnTo>
                    <a:pt x="174" y="1118"/>
                  </a:lnTo>
                  <a:lnTo>
                    <a:pt x="174" y="1126"/>
                  </a:lnTo>
                  <a:lnTo>
                    <a:pt x="176" y="1135"/>
                  </a:lnTo>
                  <a:lnTo>
                    <a:pt x="177" y="1145"/>
                  </a:lnTo>
                  <a:lnTo>
                    <a:pt x="177" y="1153"/>
                  </a:lnTo>
                  <a:lnTo>
                    <a:pt x="177" y="1163"/>
                  </a:lnTo>
                  <a:lnTo>
                    <a:pt x="177" y="1172"/>
                  </a:lnTo>
                  <a:lnTo>
                    <a:pt x="177" y="1182"/>
                  </a:lnTo>
                  <a:lnTo>
                    <a:pt x="179" y="1182"/>
                  </a:lnTo>
                  <a:lnTo>
                    <a:pt x="180" y="1182"/>
                  </a:lnTo>
                  <a:lnTo>
                    <a:pt x="181" y="1182"/>
                  </a:lnTo>
                  <a:lnTo>
                    <a:pt x="183" y="1182"/>
                  </a:lnTo>
                  <a:lnTo>
                    <a:pt x="184" y="1182"/>
                  </a:lnTo>
                  <a:lnTo>
                    <a:pt x="186" y="1182"/>
                  </a:lnTo>
                  <a:lnTo>
                    <a:pt x="187" y="1182"/>
                  </a:lnTo>
                  <a:lnTo>
                    <a:pt x="189" y="1182"/>
                  </a:lnTo>
                  <a:lnTo>
                    <a:pt x="190" y="1183"/>
                  </a:lnTo>
                  <a:lnTo>
                    <a:pt x="189" y="1178"/>
                  </a:lnTo>
                  <a:lnTo>
                    <a:pt x="189" y="1172"/>
                  </a:lnTo>
                  <a:lnTo>
                    <a:pt x="189" y="1166"/>
                  </a:lnTo>
                  <a:lnTo>
                    <a:pt x="189" y="1161"/>
                  </a:lnTo>
                  <a:lnTo>
                    <a:pt x="189" y="1155"/>
                  </a:lnTo>
                  <a:lnTo>
                    <a:pt x="189" y="1149"/>
                  </a:lnTo>
                  <a:lnTo>
                    <a:pt x="189" y="1145"/>
                  </a:lnTo>
                  <a:lnTo>
                    <a:pt x="189" y="1139"/>
                  </a:lnTo>
                  <a:lnTo>
                    <a:pt x="189" y="1135"/>
                  </a:lnTo>
                  <a:lnTo>
                    <a:pt x="189" y="1130"/>
                  </a:lnTo>
                  <a:lnTo>
                    <a:pt x="189" y="1125"/>
                  </a:lnTo>
                  <a:lnTo>
                    <a:pt x="189" y="1118"/>
                  </a:lnTo>
                  <a:lnTo>
                    <a:pt x="189" y="1112"/>
                  </a:lnTo>
                  <a:lnTo>
                    <a:pt x="187" y="1105"/>
                  </a:lnTo>
                  <a:lnTo>
                    <a:pt x="187" y="1097"/>
                  </a:lnTo>
                  <a:lnTo>
                    <a:pt x="187" y="1090"/>
                  </a:lnTo>
                  <a:lnTo>
                    <a:pt x="189" y="1082"/>
                  </a:lnTo>
                  <a:lnTo>
                    <a:pt x="189" y="1075"/>
                  </a:lnTo>
                  <a:lnTo>
                    <a:pt x="190" y="1069"/>
                  </a:lnTo>
                  <a:lnTo>
                    <a:pt x="192" y="1062"/>
                  </a:lnTo>
                  <a:lnTo>
                    <a:pt x="192" y="1060"/>
                  </a:lnTo>
                  <a:close/>
                  <a:moveTo>
                    <a:pt x="253" y="526"/>
                  </a:moveTo>
                  <a:lnTo>
                    <a:pt x="263" y="464"/>
                  </a:lnTo>
                  <a:lnTo>
                    <a:pt x="270" y="526"/>
                  </a:lnTo>
                  <a:lnTo>
                    <a:pt x="253" y="526"/>
                  </a:lnTo>
                  <a:close/>
                  <a:moveTo>
                    <a:pt x="263" y="573"/>
                  </a:moveTo>
                  <a:lnTo>
                    <a:pt x="262" y="569"/>
                  </a:lnTo>
                  <a:lnTo>
                    <a:pt x="260" y="564"/>
                  </a:lnTo>
                  <a:lnTo>
                    <a:pt x="259" y="560"/>
                  </a:lnTo>
                  <a:lnTo>
                    <a:pt x="257" y="554"/>
                  </a:lnTo>
                  <a:lnTo>
                    <a:pt x="257" y="550"/>
                  </a:lnTo>
                  <a:lnTo>
                    <a:pt x="259" y="546"/>
                  </a:lnTo>
                  <a:lnTo>
                    <a:pt x="260" y="542"/>
                  </a:lnTo>
                  <a:lnTo>
                    <a:pt x="265" y="539"/>
                  </a:lnTo>
                  <a:lnTo>
                    <a:pt x="269" y="537"/>
                  </a:lnTo>
                  <a:lnTo>
                    <a:pt x="275" y="536"/>
                  </a:lnTo>
                  <a:lnTo>
                    <a:pt x="263" y="573"/>
                  </a:lnTo>
                  <a:close/>
                  <a:moveTo>
                    <a:pt x="233" y="619"/>
                  </a:moveTo>
                  <a:lnTo>
                    <a:pt x="223" y="615"/>
                  </a:lnTo>
                  <a:lnTo>
                    <a:pt x="240" y="619"/>
                  </a:lnTo>
                  <a:lnTo>
                    <a:pt x="233" y="619"/>
                  </a:lnTo>
                  <a:close/>
                  <a:moveTo>
                    <a:pt x="246" y="705"/>
                  </a:moveTo>
                  <a:lnTo>
                    <a:pt x="240" y="698"/>
                  </a:lnTo>
                  <a:lnTo>
                    <a:pt x="239" y="699"/>
                  </a:lnTo>
                  <a:lnTo>
                    <a:pt x="237" y="701"/>
                  </a:lnTo>
                  <a:lnTo>
                    <a:pt x="236" y="701"/>
                  </a:lnTo>
                  <a:lnTo>
                    <a:pt x="234" y="701"/>
                  </a:lnTo>
                  <a:lnTo>
                    <a:pt x="233" y="701"/>
                  </a:lnTo>
                  <a:lnTo>
                    <a:pt x="232" y="701"/>
                  </a:lnTo>
                  <a:lnTo>
                    <a:pt x="230" y="701"/>
                  </a:lnTo>
                  <a:lnTo>
                    <a:pt x="229" y="701"/>
                  </a:lnTo>
                  <a:lnTo>
                    <a:pt x="229" y="699"/>
                  </a:lnTo>
                  <a:lnTo>
                    <a:pt x="229" y="698"/>
                  </a:lnTo>
                  <a:lnTo>
                    <a:pt x="229" y="696"/>
                  </a:lnTo>
                  <a:lnTo>
                    <a:pt x="229" y="695"/>
                  </a:lnTo>
                  <a:lnTo>
                    <a:pt x="230" y="693"/>
                  </a:lnTo>
                  <a:lnTo>
                    <a:pt x="230" y="692"/>
                  </a:lnTo>
                  <a:lnTo>
                    <a:pt x="232" y="691"/>
                  </a:lnTo>
                  <a:lnTo>
                    <a:pt x="233" y="691"/>
                  </a:lnTo>
                  <a:lnTo>
                    <a:pt x="212" y="688"/>
                  </a:lnTo>
                  <a:lnTo>
                    <a:pt x="209" y="682"/>
                  </a:lnTo>
                  <a:lnTo>
                    <a:pt x="209" y="678"/>
                  </a:lnTo>
                  <a:lnTo>
                    <a:pt x="212" y="673"/>
                  </a:lnTo>
                  <a:lnTo>
                    <a:pt x="214" y="672"/>
                  </a:lnTo>
                  <a:lnTo>
                    <a:pt x="220" y="670"/>
                  </a:lnTo>
                  <a:lnTo>
                    <a:pt x="224" y="670"/>
                  </a:lnTo>
                  <a:lnTo>
                    <a:pt x="230" y="670"/>
                  </a:lnTo>
                  <a:lnTo>
                    <a:pt x="236" y="670"/>
                  </a:lnTo>
                  <a:lnTo>
                    <a:pt x="242" y="670"/>
                  </a:lnTo>
                  <a:lnTo>
                    <a:pt x="246" y="670"/>
                  </a:lnTo>
                  <a:lnTo>
                    <a:pt x="246" y="705"/>
                  </a:lnTo>
                  <a:close/>
                  <a:moveTo>
                    <a:pt x="184" y="1172"/>
                  </a:moveTo>
                  <a:lnTo>
                    <a:pt x="181" y="1155"/>
                  </a:lnTo>
                  <a:lnTo>
                    <a:pt x="184" y="1155"/>
                  </a:lnTo>
                  <a:lnTo>
                    <a:pt x="189" y="1172"/>
                  </a:lnTo>
                  <a:lnTo>
                    <a:pt x="184" y="11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48" name="Freeform 62"/>
            <p:cNvSpPr>
              <a:spLocks/>
            </p:cNvSpPr>
            <p:nvPr/>
          </p:nvSpPr>
          <p:spPr bwMode="auto">
            <a:xfrm>
              <a:off x="1945" y="2027"/>
              <a:ext cx="1" cy="1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1 h 3"/>
                <a:gd name="T4" fmla="*/ 1 w 1"/>
                <a:gd name="T5" fmla="*/ 1 h 3"/>
                <a:gd name="T6" fmla="*/ 1 w 1"/>
                <a:gd name="T7" fmla="*/ 1 h 3"/>
                <a:gd name="T8" fmla="*/ 1 w 1"/>
                <a:gd name="T9" fmla="*/ 1 h 3"/>
                <a:gd name="T10" fmla="*/ 1 w 1"/>
                <a:gd name="T11" fmla="*/ 1 h 3"/>
                <a:gd name="T12" fmla="*/ 1 w 1"/>
                <a:gd name="T13" fmla="*/ 1 h 3"/>
                <a:gd name="T14" fmla="*/ 1 w 1"/>
                <a:gd name="T15" fmla="*/ 1 h 3"/>
                <a:gd name="T16" fmla="*/ 1 w 1"/>
                <a:gd name="T17" fmla="*/ 0 h 3"/>
                <a:gd name="T18" fmla="*/ 1 w 1"/>
                <a:gd name="T19" fmla="*/ 0 h 3"/>
                <a:gd name="T20" fmla="*/ 1 w 1"/>
                <a:gd name="T21" fmla="*/ 0 h 3"/>
                <a:gd name="T22" fmla="*/ 1 w 1"/>
                <a:gd name="T23" fmla="*/ 0 h 3"/>
                <a:gd name="T24" fmla="*/ 1 w 1"/>
                <a:gd name="T25" fmla="*/ 0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1 h 3"/>
                <a:gd name="T32" fmla="*/ 1 w 1"/>
                <a:gd name="T33" fmla="*/ 1 h 3"/>
                <a:gd name="T34" fmla="*/ 1 w 1"/>
                <a:gd name="T35" fmla="*/ 1 h 3"/>
                <a:gd name="T36" fmla="*/ 1 w 1"/>
                <a:gd name="T37" fmla="*/ 1 h 3"/>
                <a:gd name="T38" fmla="*/ 1 w 1"/>
                <a:gd name="T39" fmla="*/ 1 h 3"/>
                <a:gd name="T40" fmla="*/ 1 w 1"/>
                <a:gd name="T41" fmla="*/ 1 h 3"/>
                <a:gd name="T42" fmla="*/ 1 w 1"/>
                <a:gd name="T43" fmla="*/ 1 h 3"/>
                <a:gd name="T44" fmla="*/ 0 w 1"/>
                <a:gd name="T45" fmla="*/ 1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49" name="Freeform 63"/>
            <p:cNvSpPr>
              <a:spLocks/>
            </p:cNvSpPr>
            <p:nvPr/>
          </p:nvSpPr>
          <p:spPr bwMode="auto">
            <a:xfrm>
              <a:off x="1951" y="2093"/>
              <a:ext cx="8" cy="25"/>
            </a:xfrm>
            <a:custGeom>
              <a:avLst/>
              <a:gdLst>
                <a:gd name="T0" fmla="*/ 1 w 18"/>
                <a:gd name="T1" fmla="*/ 2 h 50"/>
                <a:gd name="T2" fmla="*/ 0 w 18"/>
                <a:gd name="T3" fmla="*/ 1 h 50"/>
                <a:gd name="T4" fmla="*/ 4 w 18"/>
                <a:gd name="T5" fmla="*/ 25 h 50"/>
                <a:gd name="T6" fmla="*/ 6 w 18"/>
                <a:gd name="T7" fmla="*/ 25 h 50"/>
                <a:gd name="T8" fmla="*/ 7 w 18"/>
                <a:gd name="T9" fmla="*/ 24 h 50"/>
                <a:gd name="T10" fmla="*/ 7 w 18"/>
                <a:gd name="T11" fmla="*/ 23 h 50"/>
                <a:gd name="T12" fmla="*/ 7 w 18"/>
                <a:gd name="T13" fmla="*/ 22 h 50"/>
                <a:gd name="T14" fmla="*/ 7 w 18"/>
                <a:gd name="T15" fmla="*/ 22 h 50"/>
                <a:gd name="T16" fmla="*/ 7 w 18"/>
                <a:gd name="T17" fmla="*/ 21 h 50"/>
                <a:gd name="T18" fmla="*/ 7 w 18"/>
                <a:gd name="T19" fmla="*/ 20 h 50"/>
                <a:gd name="T20" fmla="*/ 7 w 18"/>
                <a:gd name="T21" fmla="*/ 19 h 50"/>
                <a:gd name="T22" fmla="*/ 7 w 18"/>
                <a:gd name="T23" fmla="*/ 19 h 50"/>
                <a:gd name="T24" fmla="*/ 7 w 18"/>
                <a:gd name="T25" fmla="*/ 19 h 50"/>
                <a:gd name="T26" fmla="*/ 8 w 18"/>
                <a:gd name="T27" fmla="*/ 18 h 50"/>
                <a:gd name="T28" fmla="*/ 7 w 18"/>
                <a:gd name="T29" fmla="*/ 17 h 50"/>
                <a:gd name="T30" fmla="*/ 7 w 18"/>
                <a:gd name="T31" fmla="*/ 15 h 50"/>
                <a:gd name="T32" fmla="*/ 6 w 18"/>
                <a:gd name="T33" fmla="*/ 14 h 50"/>
                <a:gd name="T34" fmla="*/ 5 w 18"/>
                <a:gd name="T35" fmla="*/ 12 h 50"/>
                <a:gd name="T36" fmla="*/ 5 w 18"/>
                <a:gd name="T37" fmla="*/ 10 h 50"/>
                <a:gd name="T38" fmla="*/ 5 w 18"/>
                <a:gd name="T39" fmla="*/ 8 h 50"/>
                <a:gd name="T40" fmla="*/ 5 w 18"/>
                <a:gd name="T41" fmla="*/ 6 h 50"/>
                <a:gd name="T42" fmla="*/ 4 w 18"/>
                <a:gd name="T43" fmla="*/ 4 h 50"/>
                <a:gd name="T44" fmla="*/ 4 w 18"/>
                <a:gd name="T45" fmla="*/ 2 h 50"/>
                <a:gd name="T46" fmla="*/ 4 w 18"/>
                <a:gd name="T47" fmla="*/ 0 h 50"/>
                <a:gd name="T48" fmla="*/ 1 w 18"/>
                <a:gd name="T49" fmla="*/ 2 h 50"/>
                <a:gd name="T50" fmla="*/ 1 w 18"/>
                <a:gd name="T51" fmla="*/ 2 h 5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" h="50">
                  <a:moveTo>
                    <a:pt x="3" y="4"/>
                  </a:moveTo>
                  <a:lnTo>
                    <a:pt x="0" y="1"/>
                  </a:lnTo>
                  <a:lnTo>
                    <a:pt x="8" y="50"/>
                  </a:lnTo>
                  <a:lnTo>
                    <a:pt x="13" y="50"/>
                  </a:lnTo>
                  <a:lnTo>
                    <a:pt x="15" y="47"/>
                  </a:lnTo>
                  <a:lnTo>
                    <a:pt x="15" y="46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1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6" y="37"/>
                  </a:lnTo>
                  <a:lnTo>
                    <a:pt x="18" y="36"/>
                  </a:lnTo>
                  <a:lnTo>
                    <a:pt x="16" y="33"/>
                  </a:lnTo>
                  <a:lnTo>
                    <a:pt x="15" y="30"/>
                  </a:lnTo>
                  <a:lnTo>
                    <a:pt x="13" y="27"/>
                  </a:lnTo>
                  <a:lnTo>
                    <a:pt x="12" y="23"/>
                  </a:lnTo>
                  <a:lnTo>
                    <a:pt x="12" y="20"/>
                  </a:lnTo>
                  <a:lnTo>
                    <a:pt x="11" y="16"/>
                  </a:lnTo>
                  <a:lnTo>
                    <a:pt x="11" y="11"/>
                  </a:lnTo>
                  <a:lnTo>
                    <a:pt x="9" y="8"/>
                  </a:lnTo>
                  <a:lnTo>
                    <a:pt x="9" y="4"/>
                  </a:lnTo>
                  <a:lnTo>
                    <a:pt x="9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50" name="Freeform 64"/>
            <p:cNvSpPr>
              <a:spLocks/>
            </p:cNvSpPr>
            <p:nvPr/>
          </p:nvSpPr>
          <p:spPr bwMode="auto">
            <a:xfrm>
              <a:off x="2204" y="1508"/>
              <a:ext cx="6" cy="48"/>
            </a:xfrm>
            <a:custGeom>
              <a:avLst/>
              <a:gdLst>
                <a:gd name="T0" fmla="*/ 6 w 13"/>
                <a:gd name="T1" fmla="*/ 0 h 96"/>
                <a:gd name="T2" fmla="*/ 5 w 13"/>
                <a:gd name="T3" fmla="*/ 0 h 96"/>
                <a:gd name="T4" fmla="*/ 0 w 13"/>
                <a:gd name="T5" fmla="*/ 48 h 96"/>
                <a:gd name="T6" fmla="*/ 1 w 13"/>
                <a:gd name="T7" fmla="*/ 48 h 96"/>
                <a:gd name="T8" fmla="*/ 6 w 13"/>
                <a:gd name="T9" fmla="*/ 0 h 96"/>
                <a:gd name="T10" fmla="*/ 6 w 13"/>
                <a:gd name="T11" fmla="*/ 0 h 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96">
                  <a:moveTo>
                    <a:pt x="13" y="0"/>
                  </a:moveTo>
                  <a:lnTo>
                    <a:pt x="10" y="0"/>
                  </a:lnTo>
                  <a:lnTo>
                    <a:pt x="0" y="96"/>
                  </a:lnTo>
                  <a:lnTo>
                    <a:pt x="3" y="9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51" name="Freeform 65"/>
            <p:cNvSpPr>
              <a:spLocks/>
            </p:cNvSpPr>
            <p:nvPr/>
          </p:nvSpPr>
          <p:spPr bwMode="auto">
            <a:xfrm>
              <a:off x="2377" y="155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52" name="Freeform 66"/>
            <p:cNvSpPr>
              <a:spLocks/>
            </p:cNvSpPr>
            <p:nvPr/>
          </p:nvSpPr>
          <p:spPr bwMode="auto">
            <a:xfrm>
              <a:off x="2369" y="1546"/>
              <a:ext cx="29" cy="39"/>
            </a:xfrm>
            <a:custGeom>
              <a:avLst/>
              <a:gdLst>
                <a:gd name="T0" fmla="*/ 0 w 57"/>
                <a:gd name="T1" fmla="*/ 39 h 79"/>
                <a:gd name="T2" fmla="*/ 7 w 57"/>
                <a:gd name="T3" fmla="*/ 39 h 79"/>
                <a:gd name="T4" fmla="*/ 7 w 57"/>
                <a:gd name="T5" fmla="*/ 37 h 79"/>
                <a:gd name="T6" fmla="*/ 7 w 57"/>
                <a:gd name="T7" fmla="*/ 36 h 79"/>
                <a:gd name="T8" fmla="*/ 8 w 57"/>
                <a:gd name="T9" fmla="*/ 36 h 79"/>
                <a:gd name="T10" fmla="*/ 9 w 57"/>
                <a:gd name="T11" fmla="*/ 36 h 79"/>
                <a:gd name="T12" fmla="*/ 9 w 57"/>
                <a:gd name="T13" fmla="*/ 36 h 79"/>
                <a:gd name="T14" fmla="*/ 11 w 57"/>
                <a:gd name="T15" fmla="*/ 36 h 79"/>
                <a:gd name="T16" fmla="*/ 12 w 57"/>
                <a:gd name="T17" fmla="*/ 37 h 79"/>
                <a:gd name="T18" fmla="*/ 13 w 57"/>
                <a:gd name="T19" fmla="*/ 37 h 79"/>
                <a:gd name="T20" fmla="*/ 14 w 57"/>
                <a:gd name="T21" fmla="*/ 37 h 79"/>
                <a:gd name="T22" fmla="*/ 15 w 57"/>
                <a:gd name="T23" fmla="*/ 37 h 79"/>
                <a:gd name="T24" fmla="*/ 18 w 57"/>
                <a:gd name="T25" fmla="*/ 35 h 79"/>
                <a:gd name="T26" fmla="*/ 20 w 57"/>
                <a:gd name="T27" fmla="*/ 32 h 79"/>
                <a:gd name="T28" fmla="*/ 22 w 57"/>
                <a:gd name="T29" fmla="*/ 30 h 79"/>
                <a:gd name="T30" fmla="*/ 25 w 57"/>
                <a:gd name="T31" fmla="*/ 27 h 79"/>
                <a:gd name="T32" fmla="*/ 26 w 57"/>
                <a:gd name="T33" fmla="*/ 24 h 79"/>
                <a:gd name="T34" fmla="*/ 27 w 57"/>
                <a:gd name="T35" fmla="*/ 21 h 79"/>
                <a:gd name="T36" fmla="*/ 28 w 57"/>
                <a:gd name="T37" fmla="*/ 18 h 79"/>
                <a:gd name="T38" fmla="*/ 29 w 57"/>
                <a:gd name="T39" fmla="*/ 15 h 79"/>
                <a:gd name="T40" fmla="*/ 29 w 57"/>
                <a:gd name="T41" fmla="*/ 11 h 79"/>
                <a:gd name="T42" fmla="*/ 29 w 57"/>
                <a:gd name="T43" fmla="*/ 8 h 79"/>
                <a:gd name="T44" fmla="*/ 27 w 57"/>
                <a:gd name="T45" fmla="*/ 3 h 79"/>
                <a:gd name="T46" fmla="*/ 25 w 57"/>
                <a:gd name="T47" fmla="*/ 1 h 79"/>
                <a:gd name="T48" fmla="*/ 22 w 57"/>
                <a:gd name="T49" fmla="*/ 0 h 79"/>
                <a:gd name="T50" fmla="*/ 20 w 57"/>
                <a:gd name="T51" fmla="*/ 0 h 79"/>
                <a:gd name="T52" fmla="*/ 17 w 57"/>
                <a:gd name="T53" fmla="*/ 0 h 79"/>
                <a:gd name="T54" fmla="*/ 15 w 57"/>
                <a:gd name="T55" fmla="*/ 2 h 79"/>
                <a:gd name="T56" fmla="*/ 12 w 57"/>
                <a:gd name="T57" fmla="*/ 4 h 79"/>
                <a:gd name="T58" fmla="*/ 10 w 57"/>
                <a:gd name="T59" fmla="*/ 6 h 79"/>
                <a:gd name="T60" fmla="*/ 9 w 57"/>
                <a:gd name="T61" fmla="*/ 7 h 79"/>
                <a:gd name="T62" fmla="*/ 8 w 57"/>
                <a:gd name="T63" fmla="*/ 8 h 79"/>
                <a:gd name="T64" fmla="*/ 9 w 57"/>
                <a:gd name="T65" fmla="*/ 11 h 79"/>
                <a:gd name="T66" fmla="*/ 9 w 57"/>
                <a:gd name="T67" fmla="*/ 14 h 79"/>
                <a:gd name="T68" fmla="*/ 9 w 57"/>
                <a:gd name="T69" fmla="*/ 18 h 79"/>
                <a:gd name="T70" fmla="*/ 10 w 57"/>
                <a:gd name="T71" fmla="*/ 21 h 79"/>
                <a:gd name="T72" fmla="*/ 10 w 57"/>
                <a:gd name="T73" fmla="*/ 25 h 79"/>
                <a:gd name="T74" fmla="*/ 10 w 57"/>
                <a:gd name="T75" fmla="*/ 28 h 79"/>
                <a:gd name="T76" fmla="*/ 9 w 57"/>
                <a:gd name="T77" fmla="*/ 31 h 79"/>
                <a:gd name="T78" fmla="*/ 7 w 57"/>
                <a:gd name="T79" fmla="*/ 35 h 79"/>
                <a:gd name="T80" fmla="*/ 4 w 57"/>
                <a:gd name="T81" fmla="*/ 37 h 79"/>
                <a:gd name="T82" fmla="*/ 1 w 57"/>
                <a:gd name="T83" fmla="*/ 39 h 79"/>
                <a:gd name="T84" fmla="*/ 1 w 57"/>
                <a:gd name="T85" fmla="*/ 39 h 79"/>
                <a:gd name="T86" fmla="*/ 0 w 57"/>
                <a:gd name="T87" fmla="*/ 39 h 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7" h="79">
                  <a:moveTo>
                    <a:pt x="0" y="79"/>
                  </a:moveTo>
                  <a:lnTo>
                    <a:pt x="13" y="79"/>
                  </a:lnTo>
                  <a:lnTo>
                    <a:pt x="13" y="75"/>
                  </a:lnTo>
                  <a:lnTo>
                    <a:pt x="14" y="73"/>
                  </a:lnTo>
                  <a:lnTo>
                    <a:pt x="16" y="72"/>
                  </a:lnTo>
                  <a:lnTo>
                    <a:pt x="17" y="72"/>
                  </a:lnTo>
                  <a:lnTo>
                    <a:pt x="18" y="72"/>
                  </a:lnTo>
                  <a:lnTo>
                    <a:pt x="21" y="73"/>
                  </a:lnTo>
                  <a:lnTo>
                    <a:pt x="23" y="75"/>
                  </a:lnTo>
                  <a:lnTo>
                    <a:pt x="26" y="75"/>
                  </a:lnTo>
                  <a:lnTo>
                    <a:pt x="27" y="75"/>
                  </a:lnTo>
                  <a:lnTo>
                    <a:pt x="30" y="75"/>
                  </a:lnTo>
                  <a:lnTo>
                    <a:pt x="36" y="70"/>
                  </a:lnTo>
                  <a:lnTo>
                    <a:pt x="40" y="65"/>
                  </a:lnTo>
                  <a:lnTo>
                    <a:pt x="44" y="60"/>
                  </a:lnTo>
                  <a:lnTo>
                    <a:pt x="49" y="55"/>
                  </a:lnTo>
                  <a:lnTo>
                    <a:pt x="51" y="49"/>
                  </a:lnTo>
                  <a:lnTo>
                    <a:pt x="54" y="43"/>
                  </a:lnTo>
                  <a:lnTo>
                    <a:pt x="56" y="36"/>
                  </a:lnTo>
                  <a:lnTo>
                    <a:pt x="57" y="30"/>
                  </a:lnTo>
                  <a:lnTo>
                    <a:pt x="57" y="23"/>
                  </a:lnTo>
                  <a:lnTo>
                    <a:pt x="57" y="16"/>
                  </a:lnTo>
                  <a:lnTo>
                    <a:pt x="54" y="7"/>
                  </a:lnTo>
                  <a:lnTo>
                    <a:pt x="50" y="3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30" y="4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7" y="14"/>
                  </a:lnTo>
                  <a:lnTo>
                    <a:pt x="16" y="16"/>
                  </a:lnTo>
                  <a:lnTo>
                    <a:pt x="17" y="22"/>
                  </a:lnTo>
                  <a:lnTo>
                    <a:pt x="18" y="29"/>
                  </a:lnTo>
                  <a:lnTo>
                    <a:pt x="18" y="36"/>
                  </a:lnTo>
                  <a:lnTo>
                    <a:pt x="20" y="43"/>
                  </a:lnTo>
                  <a:lnTo>
                    <a:pt x="20" y="50"/>
                  </a:lnTo>
                  <a:lnTo>
                    <a:pt x="20" y="57"/>
                  </a:lnTo>
                  <a:lnTo>
                    <a:pt x="17" y="63"/>
                  </a:lnTo>
                  <a:lnTo>
                    <a:pt x="14" y="70"/>
                  </a:lnTo>
                  <a:lnTo>
                    <a:pt x="8" y="75"/>
                  </a:lnTo>
                  <a:lnTo>
                    <a:pt x="1" y="79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53" name="Freeform 67"/>
            <p:cNvSpPr>
              <a:spLocks/>
            </p:cNvSpPr>
            <p:nvPr/>
          </p:nvSpPr>
          <p:spPr bwMode="auto">
            <a:xfrm>
              <a:off x="2161" y="1551"/>
              <a:ext cx="1" cy="14"/>
            </a:xfrm>
            <a:custGeom>
              <a:avLst/>
              <a:gdLst>
                <a:gd name="T0" fmla="*/ 1 w 3"/>
                <a:gd name="T1" fmla="*/ 0 h 27"/>
                <a:gd name="T2" fmla="*/ 0 w 3"/>
                <a:gd name="T3" fmla="*/ 0 h 27"/>
                <a:gd name="T4" fmla="*/ 0 w 3"/>
                <a:gd name="T5" fmla="*/ 14 h 27"/>
                <a:gd name="T6" fmla="*/ 1 w 3"/>
                <a:gd name="T7" fmla="*/ 14 h 27"/>
                <a:gd name="T8" fmla="*/ 1 w 3"/>
                <a:gd name="T9" fmla="*/ 0 h 27"/>
                <a:gd name="T10" fmla="*/ 1 w 3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7">
                  <a:moveTo>
                    <a:pt x="3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54" name="Freeform 68"/>
            <p:cNvSpPr>
              <a:spLocks/>
            </p:cNvSpPr>
            <p:nvPr/>
          </p:nvSpPr>
          <p:spPr bwMode="auto">
            <a:xfrm>
              <a:off x="2174" y="1582"/>
              <a:ext cx="12" cy="12"/>
            </a:xfrm>
            <a:custGeom>
              <a:avLst/>
              <a:gdLst>
                <a:gd name="T0" fmla="*/ 11 w 25"/>
                <a:gd name="T1" fmla="*/ 2 h 24"/>
                <a:gd name="T2" fmla="*/ 1 w 25"/>
                <a:gd name="T3" fmla="*/ 0 h 24"/>
                <a:gd name="T4" fmla="*/ 0 w 25"/>
                <a:gd name="T5" fmla="*/ 10 h 24"/>
                <a:gd name="T6" fmla="*/ 6 w 25"/>
                <a:gd name="T7" fmla="*/ 12 h 24"/>
                <a:gd name="T8" fmla="*/ 8 w 25"/>
                <a:gd name="T9" fmla="*/ 12 h 24"/>
                <a:gd name="T10" fmla="*/ 9 w 25"/>
                <a:gd name="T11" fmla="*/ 12 h 24"/>
                <a:gd name="T12" fmla="*/ 10 w 25"/>
                <a:gd name="T13" fmla="*/ 10 h 24"/>
                <a:gd name="T14" fmla="*/ 11 w 25"/>
                <a:gd name="T15" fmla="*/ 9 h 24"/>
                <a:gd name="T16" fmla="*/ 11 w 25"/>
                <a:gd name="T17" fmla="*/ 8 h 24"/>
                <a:gd name="T18" fmla="*/ 11 w 25"/>
                <a:gd name="T19" fmla="*/ 7 h 24"/>
                <a:gd name="T20" fmla="*/ 11 w 25"/>
                <a:gd name="T21" fmla="*/ 6 h 24"/>
                <a:gd name="T22" fmla="*/ 12 w 25"/>
                <a:gd name="T23" fmla="*/ 4 h 24"/>
                <a:gd name="T24" fmla="*/ 12 w 25"/>
                <a:gd name="T25" fmla="*/ 3 h 24"/>
                <a:gd name="T26" fmla="*/ 12 w 25"/>
                <a:gd name="T27" fmla="*/ 2 h 24"/>
                <a:gd name="T28" fmla="*/ 12 w 25"/>
                <a:gd name="T29" fmla="*/ 2 h 24"/>
                <a:gd name="T30" fmla="*/ 11 w 25"/>
                <a:gd name="T31" fmla="*/ 2 h 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" h="24">
                  <a:moveTo>
                    <a:pt x="23" y="3"/>
                  </a:moveTo>
                  <a:lnTo>
                    <a:pt x="3" y="0"/>
                  </a:lnTo>
                  <a:lnTo>
                    <a:pt x="0" y="20"/>
                  </a:lnTo>
                  <a:lnTo>
                    <a:pt x="13" y="24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0"/>
                  </a:lnTo>
                  <a:lnTo>
                    <a:pt x="22" y="18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8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55" name="Freeform 69"/>
            <p:cNvSpPr>
              <a:spLocks/>
            </p:cNvSpPr>
            <p:nvPr/>
          </p:nvSpPr>
          <p:spPr bwMode="auto">
            <a:xfrm>
              <a:off x="2332" y="1620"/>
              <a:ext cx="3" cy="1"/>
            </a:xfrm>
            <a:custGeom>
              <a:avLst/>
              <a:gdLst>
                <a:gd name="T0" fmla="*/ 3 w 6"/>
                <a:gd name="T1" fmla="*/ 0 h 1"/>
                <a:gd name="T2" fmla="*/ 0 w 6"/>
                <a:gd name="T3" fmla="*/ 0 h 1"/>
                <a:gd name="T4" fmla="*/ 0 w 6"/>
                <a:gd name="T5" fmla="*/ 0 h 1"/>
                <a:gd name="T6" fmla="*/ 1 w 6"/>
                <a:gd name="T7" fmla="*/ 0 h 1"/>
                <a:gd name="T8" fmla="*/ 1 w 6"/>
                <a:gd name="T9" fmla="*/ 0 h 1"/>
                <a:gd name="T10" fmla="*/ 2 w 6"/>
                <a:gd name="T11" fmla="*/ 0 h 1"/>
                <a:gd name="T12" fmla="*/ 2 w 6"/>
                <a:gd name="T13" fmla="*/ 0 h 1"/>
                <a:gd name="T14" fmla="*/ 2 w 6"/>
                <a:gd name="T15" fmla="*/ 0 h 1"/>
                <a:gd name="T16" fmla="*/ 2 w 6"/>
                <a:gd name="T17" fmla="*/ 0 h 1"/>
                <a:gd name="T18" fmla="*/ 2 w 6"/>
                <a:gd name="T19" fmla="*/ 0 h 1"/>
                <a:gd name="T20" fmla="*/ 3 w 6"/>
                <a:gd name="T21" fmla="*/ 0 h 1"/>
                <a:gd name="T22" fmla="*/ 3 w 6"/>
                <a:gd name="T23" fmla="*/ 0 h 1"/>
                <a:gd name="T24" fmla="*/ 3 w 6"/>
                <a:gd name="T25" fmla="*/ 0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56" name="Freeform 70"/>
            <p:cNvSpPr>
              <a:spLocks/>
            </p:cNvSpPr>
            <p:nvPr/>
          </p:nvSpPr>
          <p:spPr bwMode="auto">
            <a:xfrm>
              <a:off x="2325" y="1619"/>
              <a:ext cx="7" cy="1"/>
            </a:xfrm>
            <a:custGeom>
              <a:avLst/>
              <a:gdLst>
                <a:gd name="T0" fmla="*/ 0 w 14"/>
                <a:gd name="T1" fmla="*/ 1 h 2"/>
                <a:gd name="T2" fmla="*/ 7 w 14"/>
                <a:gd name="T3" fmla="*/ 1 h 2"/>
                <a:gd name="T4" fmla="*/ 6 w 14"/>
                <a:gd name="T5" fmla="*/ 1 h 2"/>
                <a:gd name="T6" fmla="*/ 6 w 14"/>
                <a:gd name="T7" fmla="*/ 0 h 2"/>
                <a:gd name="T8" fmla="*/ 5 w 14"/>
                <a:gd name="T9" fmla="*/ 0 h 2"/>
                <a:gd name="T10" fmla="*/ 4 w 14"/>
                <a:gd name="T11" fmla="*/ 0 h 2"/>
                <a:gd name="T12" fmla="*/ 3 w 14"/>
                <a:gd name="T13" fmla="*/ 0 h 2"/>
                <a:gd name="T14" fmla="*/ 2 w 14"/>
                <a:gd name="T15" fmla="*/ 0 h 2"/>
                <a:gd name="T16" fmla="*/ 1 w 14"/>
                <a:gd name="T17" fmla="*/ 0 h 2"/>
                <a:gd name="T18" fmla="*/ 1 w 14"/>
                <a:gd name="T19" fmla="*/ 0 h 2"/>
                <a:gd name="T20" fmla="*/ 1 w 14"/>
                <a:gd name="T21" fmla="*/ 0 h 2"/>
                <a:gd name="T22" fmla="*/ 0 w 14"/>
                <a:gd name="T23" fmla="*/ 1 h 2"/>
                <a:gd name="T24" fmla="*/ 0 w 14"/>
                <a:gd name="T25" fmla="*/ 1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" h="2">
                  <a:moveTo>
                    <a:pt x="0" y="2"/>
                  </a:moveTo>
                  <a:lnTo>
                    <a:pt x="14" y="2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57" name="Freeform 71"/>
            <p:cNvSpPr>
              <a:spLocks/>
            </p:cNvSpPr>
            <p:nvPr/>
          </p:nvSpPr>
          <p:spPr bwMode="auto">
            <a:xfrm>
              <a:off x="2309" y="1618"/>
              <a:ext cx="11" cy="2"/>
            </a:xfrm>
            <a:custGeom>
              <a:avLst/>
              <a:gdLst>
                <a:gd name="T0" fmla="*/ 11 w 21"/>
                <a:gd name="T1" fmla="*/ 0 h 5"/>
                <a:gd name="T2" fmla="*/ 0 w 21"/>
                <a:gd name="T3" fmla="*/ 0 h 5"/>
                <a:gd name="T4" fmla="*/ 0 w 21"/>
                <a:gd name="T5" fmla="*/ 2 h 5"/>
                <a:gd name="T6" fmla="*/ 11 w 21"/>
                <a:gd name="T7" fmla="*/ 2 h 5"/>
                <a:gd name="T8" fmla="*/ 11 w 21"/>
                <a:gd name="T9" fmla="*/ 0 h 5"/>
                <a:gd name="T10" fmla="*/ 11 w 21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5">
                  <a:moveTo>
                    <a:pt x="21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21" y="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58" name="Freeform 72"/>
            <p:cNvSpPr>
              <a:spLocks/>
            </p:cNvSpPr>
            <p:nvPr/>
          </p:nvSpPr>
          <p:spPr bwMode="auto">
            <a:xfrm>
              <a:off x="2104" y="1845"/>
              <a:ext cx="3" cy="1"/>
            </a:xfrm>
            <a:custGeom>
              <a:avLst/>
              <a:gdLst>
                <a:gd name="T0" fmla="*/ 3 w 6"/>
                <a:gd name="T1" fmla="*/ 0 h 1"/>
                <a:gd name="T2" fmla="*/ 2 w 6"/>
                <a:gd name="T3" fmla="*/ 0 h 1"/>
                <a:gd name="T4" fmla="*/ 2 w 6"/>
                <a:gd name="T5" fmla="*/ 0 h 1"/>
                <a:gd name="T6" fmla="*/ 2 w 6"/>
                <a:gd name="T7" fmla="*/ 0 h 1"/>
                <a:gd name="T8" fmla="*/ 2 w 6"/>
                <a:gd name="T9" fmla="*/ 0 h 1"/>
                <a:gd name="T10" fmla="*/ 2 w 6"/>
                <a:gd name="T11" fmla="*/ 0 h 1"/>
                <a:gd name="T12" fmla="*/ 1 w 6"/>
                <a:gd name="T13" fmla="*/ 0 h 1"/>
                <a:gd name="T14" fmla="*/ 1 w 6"/>
                <a:gd name="T15" fmla="*/ 0 h 1"/>
                <a:gd name="T16" fmla="*/ 1 w 6"/>
                <a:gd name="T17" fmla="*/ 0 h 1"/>
                <a:gd name="T18" fmla="*/ 1 w 6"/>
                <a:gd name="T19" fmla="*/ 0 h 1"/>
                <a:gd name="T20" fmla="*/ 0 w 6"/>
                <a:gd name="T21" fmla="*/ 0 h 1"/>
                <a:gd name="T22" fmla="*/ 1 w 6"/>
                <a:gd name="T23" fmla="*/ 0 h 1"/>
                <a:gd name="T24" fmla="*/ 1 w 6"/>
                <a:gd name="T25" fmla="*/ 0 h 1"/>
                <a:gd name="T26" fmla="*/ 1 w 6"/>
                <a:gd name="T27" fmla="*/ 1 h 1"/>
                <a:gd name="T28" fmla="*/ 1 w 6"/>
                <a:gd name="T29" fmla="*/ 1 h 1"/>
                <a:gd name="T30" fmla="*/ 2 w 6"/>
                <a:gd name="T31" fmla="*/ 1 h 1"/>
                <a:gd name="T32" fmla="*/ 2 w 6"/>
                <a:gd name="T33" fmla="*/ 1 h 1"/>
                <a:gd name="T34" fmla="*/ 2 w 6"/>
                <a:gd name="T35" fmla="*/ 1 h 1"/>
                <a:gd name="T36" fmla="*/ 2 w 6"/>
                <a:gd name="T37" fmla="*/ 1 h 1"/>
                <a:gd name="T38" fmla="*/ 2 w 6"/>
                <a:gd name="T39" fmla="*/ 0 h 1"/>
                <a:gd name="T40" fmla="*/ 3 w 6"/>
                <a:gd name="T41" fmla="*/ 0 h 1"/>
                <a:gd name="T42" fmla="*/ 3 w 6"/>
                <a:gd name="T43" fmla="*/ 0 h 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59" name="Freeform 73"/>
            <p:cNvSpPr>
              <a:spLocks/>
            </p:cNvSpPr>
            <p:nvPr/>
          </p:nvSpPr>
          <p:spPr bwMode="auto">
            <a:xfrm>
              <a:off x="2008" y="1635"/>
              <a:ext cx="97" cy="208"/>
            </a:xfrm>
            <a:custGeom>
              <a:avLst/>
              <a:gdLst>
                <a:gd name="T0" fmla="*/ 9 w 195"/>
                <a:gd name="T1" fmla="*/ 39 h 415"/>
                <a:gd name="T2" fmla="*/ 10 w 195"/>
                <a:gd name="T3" fmla="*/ 40 h 415"/>
                <a:gd name="T4" fmla="*/ 11 w 195"/>
                <a:gd name="T5" fmla="*/ 40 h 415"/>
                <a:gd name="T6" fmla="*/ 13 w 195"/>
                <a:gd name="T7" fmla="*/ 42 h 415"/>
                <a:gd name="T8" fmla="*/ 13 w 195"/>
                <a:gd name="T9" fmla="*/ 44 h 415"/>
                <a:gd name="T10" fmla="*/ 13 w 195"/>
                <a:gd name="T11" fmla="*/ 45 h 415"/>
                <a:gd name="T12" fmla="*/ 11 w 195"/>
                <a:gd name="T13" fmla="*/ 47 h 415"/>
                <a:gd name="T14" fmla="*/ 9 w 195"/>
                <a:gd name="T15" fmla="*/ 47 h 415"/>
                <a:gd name="T16" fmla="*/ 11 w 195"/>
                <a:gd name="T17" fmla="*/ 50 h 415"/>
                <a:gd name="T18" fmla="*/ 14 w 195"/>
                <a:gd name="T19" fmla="*/ 52 h 415"/>
                <a:gd name="T20" fmla="*/ 16 w 195"/>
                <a:gd name="T21" fmla="*/ 52 h 415"/>
                <a:gd name="T22" fmla="*/ 19 w 195"/>
                <a:gd name="T23" fmla="*/ 56 h 415"/>
                <a:gd name="T24" fmla="*/ 18 w 195"/>
                <a:gd name="T25" fmla="*/ 57 h 415"/>
                <a:gd name="T26" fmla="*/ 17 w 195"/>
                <a:gd name="T27" fmla="*/ 57 h 415"/>
                <a:gd name="T28" fmla="*/ 18 w 195"/>
                <a:gd name="T29" fmla="*/ 62 h 415"/>
                <a:gd name="T30" fmla="*/ 23 w 195"/>
                <a:gd name="T31" fmla="*/ 83 h 415"/>
                <a:gd name="T32" fmla="*/ 36 w 195"/>
                <a:gd name="T33" fmla="*/ 115 h 415"/>
                <a:gd name="T34" fmla="*/ 51 w 195"/>
                <a:gd name="T35" fmla="*/ 144 h 415"/>
                <a:gd name="T36" fmla="*/ 61 w 195"/>
                <a:gd name="T37" fmla="*/ 154 h 415"/>
                <a:gd name="T38" fmla="*/ 50 w 195"/>
                <a:gd name="T39" fmla="*/ 129 h 415"/>
                <a:gd name="T40" fmla="*/ 38 w 195"/>
                <a:gd name="T41" fmla="*/ 105 h 415"/>
                <a:gd name="T42" fmla="*/ 28 w 195"/>
                <a:gd name="T43" fmla="*/ 81 h 415"/>
                <a:gd name="T44" fmla="*/ 29 w 195"/>
                <a:gd name="T45" fmla="*/ 80 h 415"/>
                <a:gd name="T46" fmla="*/ 30 w 195"/>
                <a:gd name="T47" fmla="*/ 80 h 415"/>
                <a:gd name="T48" fmla="*/ 31 w 195"/>
                <a:gd name="T49" fmla="*/ 80 h 415"/>
                <a:gd name="T50" fmla="*/ 43 w 195"/>
                <a:gd name="T51" fmla="*/ 103 h 415"/>
                <a:gd name="T52" fmla="*/ 61 w 195"/>
                <a:gd name="T53" fmla="*/ 136 h 415"/>
                <a:gd name="T54" fmla="*/ 79 w 195"/>
                <a:gd name="T55" fmla="*/ 170 h 415"/>
                <a:gd name="T56" fmla="*/ 93 w 195"/>
                <a:gd name="T57" fmla="*/ 194 h 415"/>
                <a:gd name="T58" fmla="*/ 94 w 195"/>
                <a:gd name="T59" fmla="*/ 198 h 415"/>
                <a:gd name="T60" fmla="*/ 94 w 195"/>
                <a:gd name="T61" fmla="*/ 203 h 415"/>
                <a:gd name="T62" fmla="*/ 95 w 195"/>
                <a:gd name="T63" fmla="*/ 208 h 415"/>
                <a:gd name="T64" fmla="*/ 96 w 195"/>
                <a:gd name="T65" fmla="*/ 204 h 415"/>
                <a:gd name="T66" fmla="*/ 97 w 195"/>
                <a:gd name="T67" fmla="*/ 201 h 415"/>
                <a:gd name="T68" fmla="*/ 95 w 195"/>
                <a:gd name="T69" fmla="*/ 197 h 415"/>
                <a:gd name="T70" fmla="*/ 94 w 195"/>
                <a:gd name="T71" fmla="*/ 188 h 415"/>
                <a:gd name="T72" fmla="*/ 90 w 195"/>
                <a:gd name="T73" fmla="*/ 179 h 415"/>
                <a:gd name="T74" fmla="*/ 85 w 195"/>
                <a:gd name="T75" fmla="*/ 170 h 415"/>
                <a:gd name="T76" fmla="*/ 81 w 195"/>
                <a:gd name="T77" fmla="*/ 159 h 415"/>
                <a:gd name="T78" fmla="*/ 74 w 195"/>
                <a:gd name="T79" fmla="*/ 146 h 415"/>
                <a:gd name="T80" fmla="*/ 67 w 195"/>
                <a:gd name="T81" fmla="*/ 133 h 415"/>
                <a:gd name="T82" fmla="*/ 59 w 195"/>
                <a:gd name="T83" fmla="*/ 123 h 415"/>
                <a:gd name="T84" fmla="*/ 41 w 195"/>
                <a:gd name="T85" fmla="*/ 88 h 415"/>
                <a:gd name="T86" fmla="*/ 22 w 195"/>
                <a:gd name="T87" fmla="*/ 52 h 415"/>
                <a:gd name="T88" fmla="*/ 5 w 195"/>
                <a:gd name="T89" fmla="*/ 13 h 415"/>
                <a:gd name="T90" fmla="*/ 0 w 195"/>
                <a:gd name="T91" fmla="*/ 7 h 415"/>
                <a:gd name="T92" fmla="*/ 2 w 195"/>
                <a:gd name="T93" fmla="*/ 17 h 415"/>
                <a:gd name="T94" fmla="*/ 6 w 195"/>
                <a:gd name="T95" fmla="*/ 27 h 415"/>
                <a:gd name="T96" fmla="*/ 9 w 195"/>
                <a:gd name="T97" fmla="*/ 35 h 415"/>
                <a:gd name="T98" fmla="*/ 9 w 195"/>
                <a:gd name="T99" fmla="*/ 37 h 415"/>
                <a:gd name="T100" fmla="*/ 9 w 195"/>
                <a:gd name="T101" fmla="*/ 38 h 415"/>
                <a:gd name="T102" fmla="*/ 8 w 195"/>
                <a:gd name="T103" fmla="*/ 39 h 41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5" h="415">
                  <a:moveTo>
                    <a:pt x="17" y="77"/>
                  </a:moveTo>
                  <a:lnTo>
                    <a:pt x="17" y="77"/>
                  </a:lnTo>
                  <a:lnTo>
                    <a:pt x="19" y="77"/>
                  </a:lnTo>
                  <a:lnTo>
                    <a:pt x="19" y="79"/>
                  </a:lnTo>
                  <a:lnTo>
                    <a:pt x="20" y="79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6" y="83"/>
                  </a:lnTo>
                  <a:lnTo>
                    <a:pt x="26" y="84"/>
                  </a:lnTo>
                  <a:lnTo>
                    <a:pt x="26" y="86"/>
                  </a:lnTo>
                  <a:lnTo>
                    <a:pt x="26" y="87"/>
                  </a:lnTo>
                  <a:lnTo>
                    <a:pt x="26" y="89"/>
                  </a:lnTo>
                  <a:lnTo>
                    <a:pt x="26" y="90"/>
                  </a:lnTo>
                  <a:lnTo>
                    <a:pt x="24" y="91"/>
                  </a:lnTo>
                  <a:lnTo>
                    <a:pt x="24" y="93"/>
                  </a:lnTo>
                  <a:lnTo>
                    <a:pt x="23" y="93"/>
                  </a:lnTo>
                  <a:lnTo>
                    <a:pt x="19" y="90"/>
                  </a:lnTo>
                  <a:lnTo>
                    <a:pt x="19" y="91"/>
                  </a:lnTo>
                  <a:lnTo>
                    <a:pt x="19" y="94"/>
                  </a:lnTo>
                  <a:lnTo>
                    <a:pt x="20" y="96"/>
                  </a:lnTo>
                  <a:lnTo>
                    <a:pt x="22" y="97"/>
                  </a:lnTo>
                  <a:lnTo>
                    <a:pt x="23" y="99"/>
                  </a:lnTo>
                  <a:lnTo>
                    <a:pt x="24" y="100"/>
                  </a:lnTo>
                  <a:lnTo>
                    <a:pt x="27" y="101"/>
                  </a:lnTo>
                  <a:lnTo>
                    <a:pt x="29" y="104"/>
                  </a:lnTo>
                  <a:lnTo>
                    <a:pt x="29" y="106"/>
                  </a:lnTo>
                  <a:lnTo>
                    <a:pt x="30" y="107"/>
                  </a:lnTo>
                  <a:lnTo>
                    <a:pt x="33" y="103"/>
                  </a:lnTo>
                  <a:lnTo>
                    <a:pt x="40" y="110"/>
                  </a:lnTo>
                  <a:lnTo>
                    <a:pt x="39" y="110"/>
                  </a:lnTo>
                  <a:lnTo>
                    <a:pt x="39" y="111"/>
                  </a:lnTo>
                  <a:lnTo>
                    <a:pt x="37" y="111"/>
                  </a:lnTo>
                  <a:lnTo>
                    <a:pt x="36" y="113"/>
                  </a:lnTo>
                  <a:lnTo>
                    <a:pt x="34" y="113"/>
                  </a:lnTo>
                  <a:lnTo>
                    <a:pt x="33" y="113"/>
                  </a:lnTo>
                  <a:lnTo>
                    <a:pt x="36" y="124"/>
                  </a:lnTo>
                  <a:lnTo>
                    <a:pt x="33" y="124"/>
                  </a:lnTo>
                  <a:lnTo>
                    <a:pt x="40" y="146"/>
                  </a:lnTo>
                  <a:lnTo>
                    <a:pt x="47" y="166"/>
                  </a:lnTo>
                  <a:lnTo>
                    <a:pt x="56" y="187"/>
                  </a:lnTo>
                  <a:lnTo>
                    <a:pt x="65" y="207"/>
                  </a:lnTo>
                  <a:lnTo>
                    <a:pt x="73" y="229"/>
                  </a:lnTo>
                  <a:lnTo>
                    <a:pt x="82" y="249"/>
                  </a:lnTo>
                  <a:lnTo>
                    <a:pt x="93" y="269"/>
                  </a:lnTo>
                  <a:lnTo>
                    <a:pt x="103" y="288"/>
                  </a:lnTo>
                  <a:lnTo>
                    <a:pt x="116" y="308"/>
                  </a:lnTo>
                  <a:lnTo>
                    <a:pt x="129" y="326"/>
                  </a:lnTo>
                  <a:lnTo>
                    <a:pt x="123" y="308"/>
                  </a:lnTo>
                  <a:lnTo>
                    <a:pt x="116" y="291"/>
                  </a:lnTo>
                  <a:lnTo>
                    <a:pt x="109" y="275"/>
                  </a:lnTo>
                  <a:lnTo>
                    <a:pt x="100" y="258"/>
                  </a:lnTo>
                  <a:lnTo>
                    <a:pt x="93" y="242"/>
                  </a:lnTo>
                  <a:lnTo>
                    <a:pt x="85" y="225"/>
                  </a:lnTo>
                  <a:lnTo>
                    <a:pt x="77" y="209"/>
                  </a:lnTo>
                  <a:lnTo>
                    <a:pt x="69" y="193"/>
                  </a:lnTo>
                  <a:lnTo>
                    <a:pt x="63" y="177"/>
                  </a:lnTo>
                  <a:lnTo>
                    <a:pt x="57" y="162"/>
                  </a:lnTo>
                  <a:lnTo>
                    <a:pt x="59" y="160"/>
                  </a:lnTo>
                  <a:lnTo>
                    <a:pt x="59" y="159"/>
                  </a:lnTo>
                  <a:lnTo>
                    <a:pt x="60" y="159"/>
                  </a:lnTo>
                  <a:lnTo>
                    <a:pt x="62" y="159"/>
                  </a:lnTo>
                  <a:lnTo>
                    <a:pt x="63" y="159"/>
                  </a:lnTo>
                  <a:lnTo>
                    <a:pt x="65" y="159"/>
                  </a:lnTo>
                  <a:lnTo>
                    <a:pt x="76" y="182"/>
                  </a:lnTo>
                  <a:lnTo>
                    <a:pt x="86" y="205"/>
                  </a:lnTo>
                  <a:lnTo>
                    <a:pt x="99" y="226"/>
                  </a:lnTo>
                  <a:lnTo>
                    <a:pt x="110" y="249"/>
                  </a:lnTo>
                  <a:lnTo>
                    <a:pt x="122" y="272"/>
                  </a:lnTo>
                  <a:lnTo>
                    <a:pt x="135" y="295"/>
                  </a:lnTo>
                  <a:lnTo>
                    <a:pt x="148" y="316"/>
                  </a:lnTo>
                  <a:lnTo>
                    <a:pt x="159" y="339"/>
                  </a:lnTo>
                  <a:lnTo>
                    <a:pt x="172" y="362"/>
                  </a:lnTo>
                  <a:lnTo>
                    <a:pt x="185" y="385"/>
                  </a:lnTo>
                  <a:lnTo>
                    <a:pt x="186" y="387"/>
                  </a:lnTo>
                  <a:lnTo>
                    <a:pt x="186" y="389"/>
                  </a:lnTo>
                  <a:lnTo>
                    <a:pt x="188" y="392"/>
                  </a:lnTo>
                  <a:lnTo>
                    <a:pt x="188" y="395"/>
                  </a:lnTo>
                  <a:lnTo>
                    <a:pt x="189" y="399"/>
                  </a:lnTo>
                  <a:lnTo>
                    <a:pt x="189" y="402"/>
                  </a:lnTo>
                  <a:lnTo>
                    <a:pt x="189" y="405"/>
                  </a:lnTo>
                  <a:lnTo>
                    <a:pt x="191" y="410"/>
                  </a:lnTo>
                  <a:lnTo>
                    <a:pt x="191" y="412"/>
                  </a:lnTo>
                  <a:lnTo>
                    <a:pt x="191" y="415"/>
                  </a:lnTo>
                  <a:lnTo>
                    <a:pt x="192" y="412"/>
                  </a:lnTo>
                  <a:lnTo>
                    <a:pt x="192" y="411"/>
                  </a:lnTo>
                  <a:lnTo>
                    <a:pt x="193" y="408"/>
                  </a:lnTo>
                  <a:lnTo>
                    <a:pt x="193" y="405"/>
                  </a:lnTo>
                  <a:lnTo>
                    <a:pt x="195" y="402"/>
                  </a:lnTo>
                  <a:lnTo>
                    <a:pt x="195" y="401"/>
                  </a:lnTo>
                  <a:lnTo>
                    <a:pt x="193" y="398"/>
                  </a:lnTo>
                  <a:lnTo>
                    <a:pt x="193" y="395"/>
                  </a:lnTo>
                  <a:lnTo>
                    <a:pt x="191" y="394"/>
                  </a:lnTo>
                  <a:lnTo>
                    <a:pt x="188" y="392"/>
                  </a:lnTo>
                  <a:lnTo>
                    <a:pt x="189" y="384"/>
                  </a:lnTo>
                  <a:lnTo>
                    <a:pt x="188" y="375"/>
                  </a:lnTo>
                  <a:lnTo>
                    <a:pt x="186" y="368"/>
                  </a:lnTo>
                  <a:lnTo>
                    <a:pt x="183" y="362"/>
                  </a:lnTo>
                  <a:lnTo>
                    <a:pt x="181" y="357"/>
                  </a:lnTo>
                  <a:lnTo>
                    <a:pt x="176" y="351"/>
                  </a:lnTo>
                  <a:lnTo>
                    <a:pt x="173" y="345"/>
                  </a:lnTo>
                  <a:lnTo>
                    <a:pt x="170" y="339"/>
                  </a:lnTo>
                  <a:lnTo>
                    <a:pt x="169" y="334"/>
                  </a:lnTo>
                  <a:lnTo>
                    <a:pt x="168" y="326"/>
                  </a:lnTo>
                  <a:lnTo>
                    <a:pt x="162" y="318"/>
                  </a:lnTo>
                  <a:lnTo>
                    <a:pt x="156" y="309"/>
                  </a:lnTo>
                  <a:lnTo>
                    <a:pt x="152" y="301"/>
                  </a:lnTo>
                  <a:lnTo>
                    <a:pt x="148" y="292"/>
                  </a:lnTo>
                  <a:lnTo>
                    <a:pt x="143" y="283"/>
                  </a:lnTo>
                  <a:lnTo>
                    <a:pt x="139" y="275"/>
                  </a:lnTo>
                  <a:lnTo>
                    <a:pt x="135" y="266"/>
                  </a:lnTo>
                  <a:lnTo>
                    <a:pt x="130" y="258"/>
                  </a:lnTo>
                  <a:lnTo>
                    <a:pt x="125" y="250"/>
                  </a:lnTo>
                  <a:lnTo>
                    <a:pt x="119" y="245"/>
                  </a:lnTo>
                  <a:lnTo>
                    <a:pt x="107" y="223"/>
                  </a:lnTo>
                  <a:lnTo>
                    <a:pt x="95" y="200"/>
                  </a:lnTo>
                  <a:lnTo>
                    <a:pt x="82" y="176"/>
                  </a:lnTo>
                  <a:lnTo>
                    <a:pt x="69" y="152"/>
                  </a:lnTo>
                  <a:lnTo>
                    <a:pt x="56" y="127"/>
                  </a:lnTo>
                  <a:lnTo>
                    <a:pt x="44" y="103"/>
                  </a:lnTo>
                  <a:lnTo>
                    <a:pt x="32" y="77"/>
                  </a:lnTo>
                  <a:lnTo>
                    <a:pt x="22" y="51"/>
                  </a:lnTo>
                  <a:lnTo>
                    <a:pt x="10" y="26"/>
                  </a:lnTo>
                  <a:lnTo>
                    <a:pt x="1" y="0"/>
                  </a:lnTo>
                  <a:lnTo>
                    <a:pt x="0" y="7"/>
                  </a:lnTo>
                  <a:lnTo>
                    <a:pt x="0" y="14"/>
                  </a:lnTo>
                  <a:lnTo>
                    <a:pt x="1" y="21"/>
                  </a:lnTo>
                  <a:lnTo>
                    <a:pt x="3" y="28"/>
                  </a:lnTo>
                  <a:lnTo>
                    <a:pt x="4" y="34"/>
                  </a:lnTo>
                  <a:lnTo>
                    <a:pt x="7" y="41"/>
                  </a:lnTo>
                  <a:lnTo>
                    <a:pt x="10" y="47"/>
                  </a:lnTo>
                  <a:lnTo>
                    <a:pt x="13" y="53"/>
                  </a:lnTo>
                  <a:lnTo>
                    <a:pt x="16" y="60"/>
                  </a:lnTo>
                  <a:lnTo>
                    <a:pt x="19" y="66"/>
                  </a:lnTo>
                  <a:lnTo>
                    <a:pt x="19" y="69"/>
                  </a:lnTo>
                  <a:lnTo>
                    <a:pt x="19" y="70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9" y="74"/>
                  </a:lnTo>
                  <a:lnTo>
                    <a:pt x="19" y="76"/>
                  </a:lnTo>
                  <a:lnTo>
                    <a:pt x="17" y="7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60" name="Freeform 74"/>
            <p:cNvSpPr>
              <a:spLocks/>
            </p:cNvSpPr>
            <p:nvPr/>
          </p:nvSpPr>
          <p:spPr bwMode="auto">
            <a:xfrm>
              <a:off x="2103" y="1843"/>
              <a:ext cx="1" cy="2"/>
            </a:xfrm>
            <a:custGeom>
              <a:avLst/>
              <a:gdLst>
                <a:gd name="T0" fmla="*/ 1 w 1"/>
                <a:gd name="T1" fmla="*/ 1 h 5"/>
                <a:gd name="T2" fmla="*/ 1 w 1"/>
                <a:gd name="T3" fmla="*/ 2 h 5"/>
                <a:gd name="T4" fmla="*/ 1 w 1"/>
                <a:gd name="T5" fmla="*/ 1 h 5"/>
                <a:gd name="T6" fmla="*/ 1 w 1"/>
                <a:gd name="T7" fmla="*/ 1 h 5"/>
                <a:gd name="T8" fmla="*/ 1 w 1"/>
                <a:gd name="T9" fmla="*/ 1 h 5"/>
                <a:gd name="T10" fmla="*/ 1 w 1"/>
                <a:gd name="T11" fmla="*/ 1 h 5"/>
                <a:gd name="T12" fmla="*/ 1 w 1"/>
                <a:gd name="T13" fmla="*/ 1 h 5"/>
                <a:gd name="T14" fmla="*/ 1 w 1"/>
                <a:gd name="T15" fmla="*/ 1 h 5"/>
                <a:gd name="T16" fmla="*/ 0 w 1"/>
                <a:gd name="T17" fmla="*/ 0 h 5"/>
                <a:gd name="T18" fmla="*/ 0 w 1"/>
                <a:gd name="T19" fmla="*/ 0 h 5"/>
                <a:gd name="T20" fmla="*/ 0 w 1"/>
                <a:gd name="T21" fmla="*/ 0 h 5"/>
                <a:gd name="T22" fmla="*/ 0 w 1"/>
                <a:gd name="T23" fmla="*/ 0 h 5"/>
                <a:gd name="T24" fmla="*/ 0 w 1"/>
                <a:gd name="T25" fmla="*/ 1 h 5"/>
                <a:gd name="T26" fmla="*/ 0 w 1"/>
                <a:gd name="T27" fmla="*/ 1 h 5"/>
                <a:gd name="T28" fmla="*/ 0 w 1"/>
                <a:gd name="T29" fmla="*/ 1 h 5"/>
                <a:gd name="T30" fmla="*/ 0 w 1"/>
                <a:gd name="T31" fmla="*/ 1 h 5"/>
                <a:gd name="T32" fmla="*/ 0 w 1"/>
                <a:gd name="T33" fmla="*/ 1 h 5"/>
                <a:gd name="T34" fmla="*/ 1 w 1"/>
                <a:gd name="T35" fmla="*/ 1 h 5"/>
                <a:gd name="T36" fmla="*/ 1 w 1"/>
                <a:gd name="T37" fmla="*/ 2 h 5"/>
                <a:gd name="T38" fmla="*/ 1 w 1"/>
                <a:gd name="T39" fmla="*/ 2 h 5"/>
                <a:gd name="T40" fmla="*/ 1 w 1"/>
                <a:gd name="T41" fmla="*/ 2 h 5"/>
                <a:gd name="T42" fmla="*/ 1 w 1"/>
                <a:gd name="T43" fmla="*/ 2 h 5"/>
                <a:gd name="T44" fmla="*/ 1 w 1"/>
                <a:gd name="T45" fmla="*/ 1 h 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5">
                  <a:moveTo>
                    <a:pt x="1" y="3"/>
                  </a:moveTo>
                  <a:lnTo>
                    <a:pt x="1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61" name="Freeform 75"/>
            <p:cNvSpPr>
              <a:spLocks/>
            </p:cNvSpPr>
            <p:nvPr/>
          </p:nvSpPr>
          <p:spPr bwMode="auto">
            <a:xfrm>
              <a:off x="2016" y="1709"/>
              <a:ext cx="3" cy="8"/>
            </a:xfrm>
            <a:custGeom>
              <a:avLst/>
              <a:gdLst>
                <a:gd name="T0" fmla="*/ 1 w 7"/>
                <a:gd name="T1" fmla="*/ 0 h 18"/>
                <a:gd name="T2" fmla="*/ 0 w 7"/>
                <a:gd name="T3" fmla="*/ 0 h 18"/>
                <a:gd name="T4" fmla="*/ 1 w 7"/>
                <a:gd name="T5" fmla="*/ 8 h 18"/>
                <a:gd name="T6" fmla="*/ 3 w 7"/>
                <a:gd name="T7" fmla="*/ 8 h 18"/>
                <a:gd name="T8" fmla="*/ 1 w 7"/>
                <a:gd name="T9" fmla="*/ 0 h 18"/>
                <a:gd name="T10" fmla="*/ 1 w 7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18">
                  <a:moveTo>
                    <a:pt x="3" y="0"/>
                  </a:moveTo>
                  <a:lnTo>
                    <a:pt x="0" y="0"/>
                  </a:lnTo>
                  <a:lnTo>
                    <a:pt x="3" y="18"/>
                  </a:lnTo>
                  <a:lnTo>
                    <a:pt x="7" y="1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62" name="Freeform 76"/>
            <p:cNvSpPr>
              <a:spLocks/>
            </p:cNvSpPr>
            <p:nvPr/>
          </p:nvSpPr>
          <p:spPr bwMode="auto">
            <a:xfrm>
              <a:off x="2016" y="1721"/>
              <a:ext cx="26" cy="48"/>
            </a:xfrm>
            <a:custGeom>
              <a:avLst/>
              <a:gdLst>
                <a:gd name="T0" fmla="*/ 0 w 51"/>
                <a:gd name="T1" fmla="*/ 2 h 96"/>
                <a:gd name="T2" fmla="*/ 2 w 51"/>
                <a:gd name="T3" fmla="*/ 7 h 96"/>
                <a:gd name="T4" fmla="*/ 4 w 51"/>
                <a:gd name="T5" fmla="*/ 12 h 96"/>
                <a:gd name="T6" fmla="*/ 6 w 51"/>
                <a:gd name="T7" fmla="*/ 17 h 96"/>
                <a:gd name="T8" fmla="*/ 8 w 51"/>
                <a:gd name="T9" fmla="*/ 22 h 96"/>
                <a:gd name="T10" fmla="*/ 11 w 51"/>
                <a:gd name="T11" fmla="*/ 27 h 96"/>
                <a:gd name="T12" fmla="*/ 14 w 51"/>
                <a:gd name="T13" fmla="*/ 31 h 96"/>
                <a:gd name="T14" fmla="*/ 17 w 51"/>
                <a:gd name="T15" fmla="*/ 35 h 96"/>
                <a:gd name="T16" fmla="*/ 19 w 51"/>
                <a:gd name="T17" fmla="*/ 40 h 96"/>
                <a:gd name="T18" fmla="*/ 22 w 51"/>
                <a:gd name="T19" fmla="*/ 44 h 96"/>
                <a:gd name="T20" fmla="*/ 26 w 51"/>
                <a:gd name="T21" fmla="*/ 48 h 96"/>
                <a:gd name="T22" fmla="*/ 23 w 51"/>
                <a:gd name="T23" fmla="*/ 44 h 96"/>
                <a:gd name="T24" fmla="*/ 20 w 51"/>
                <a:gd name="T25" fmla="*/ 39 h 96"/>
                <a:gd name="T26" fmla="*/ 18 w 51"/>
                <a:gd name="T27" fmla="*/ 34 h 96"/>
                <a:gd name="T28" fmla="*/ 16 w 51"/>
                <a:gd name="T29" fmla="*/ 29 h 96"/>
                <a:gd name="T30" fmla="*/ 14 w 51"/>
                <a:gd name="T31" fmla="*/ 25 h 96"/>
                <a:gd name="T32" fmla="*/ 12 w 51"/>
                <a:gd name="T33" fmla="*/ 20 h 96"/>
                <a:gd name="T34" fmla="*/ 9 w 51"/>
                <a:gd name="T35" fmla="*/ 15 h 96"/>
                <a:gd name="T36" fmla="*/ 7 w 51"/>
                <a:gd name="T37" fmla="*/ 10 h 96"/>
                <a:gd name="T38" fmla="*/ 5 w 51"/>
                <a:gd name="T39" fmla="*/ 5 h 96"/>
                <a:gd name="T40" fmla="*/ 4 w 51"/>
                <a:gd name="T41" fmla="*/ 0 h 96"/>
                <a:gd name="T42" fmla="*/ 0 w 51"/>
                <a:gd name="T43" fmla="*/ 2 h 96"/>
                <a:gd name="T44" fmla="*/ 0 w 51"/>
                <a:gd name="T45" fmla="*/ 2 h 9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1" h="96">
                  <a:moveTo>
                    <a:pt x="0" y="4"/>
                  </a:moveTo>
                  <a:lnTo>
                    <a:pt x="3" y="14"/>
                  </a:lnTo>
                  <a:lnTo>
                    <a:pt x="7" y="24"/>
                  </a:lnTo>
                  <a:lnTo>
                    <a:pt x="11" y="33"/>
                  </a:lnTo>
                  <a:lnTo>
                    <a:pt x="16" y="43"/>
                  </a:lnTo>
                  <a:lnTo>
                    <a:pt x="21" y="53"/>
                  </a:lnTo>
                  <a:lnTo>
                    <a:pt x="27" y="61"/>
                  </a:lnTo>
                  <a:lnTo>
                    <a:pt x="33" y="70"/>
                  </a:lnTo>
                  <a:lnTo>
                    <a:pt x="38" y="80"/>
                  </a:lnTo>
                  <a:lnTo>
                    <a:pt x="44" y="87"/>
                  </a:lnTo>
                  <a:lnTo>
                    <a:pt x="51" y="96"/>
                  </a:lnTo>
                  <a:lnTo>
                    <a:pt x="46" y="87"/>
                  </a:lnTo>
                  <a:lnTo>
                    <a:pt x="40" y="77"/>
                  </a:lnTo>
                  <a:lnTo>
                    <a:pt x="36" y="68"/>
                  </a:lnTo>
                  <a:lnTo>
                    <a:pt x="31" y="58"/>
                  </a:lnTo>
                  <a:lnTo>
                    <a:pt x="27" y="50"/>
                  </a:lnTo>
                  <a:lnTo>
                    <a:pt x="23" y="40"/>
                  </a:lnTo>
                  <a:lnTo>
                    <a:pt x="18" y="30"/>
                  </a:lnTo>
                  <a:lnTo>
                    <a:pt x="14" y="20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63" name="Freeform 77"/>
            <p:cNvSpPr>
              <a:spLocks/>
            </p:cNvSpPr>
            <p:nvPr/>
          </p:nvSpPr>
          <p:spPr bwMode="auto">
            <a:xfrm>
              <a:off x="1987" y="1732"/>
              <a:ext cx="8" cy="30"/>
            </a:xfrm>
            <a:custGeom>
              <a:avLst/>
              <a:gdLst>
                <a:gd name="T0" fmla="*/ 4 w 17"/>
                <a:gd name="T1" fmla="*/ 0 h 62"/>
                <a:gd name="T2" fmla="*/ 0 w 17"/>
                <a:gd name="T3" fmla="*/ 30 h 62"/>
                <a:gd name="T4" fmla="*/ 8 w 17"/>
                <a:gd name="T5" fmla="*/ 30 h 62"/>
                <a:gd name="T6" fmla="*/ 5 w 17"/>
                <a:gd name="T7" fmla="*/ 0 h 62"/>
                <a:gd name="T8" fmla="*/ 5 w 17"/>
                <a:gd name="T9" fmla="*/ 0 h 62"/>
                <a:gd name="T10" fmla="*/ 4 w 17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62">
                  <a:moveTo>
                    <a:pt x="9" y="0"/>
                  </a:moveTo>
                  <a:lnTo>
                    <a:pt x="0" y="62"/>
                  </a:lnTo>
                  <a:lnTo>
                    <a:pt x="17" y="62"/>
                  </a:lnTo>
                  <a:lnTo>
                    <a:pt x="1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64" name="Freeform 78"/>
            <p:cNvSpPr>
              <a:spLocks/>
            </p:cNvSpPr>
            <p:nvPr/>
          </p:nvSpPr>
          <p:spPr bwMode="auto">
            <a:xfrm>
              <a:off x="1989" y="1767"/>
              <a:ext cx="8" cy="19"/>
            </a:xfrm>
            <a:custGeom>
              <a:avLst/>
              <a:gdLst>
                <a:gd name="T0" fmla="*/ 2 w 18"/>
                <a:gd name="T1" fmla="*/ 19 h 37"/>
                <a:gd name="T2" fmla="*/ 8 w 18"/>
                <a:gd name="T3" fmla="*/ 0 h 37"/>
                <a:gd name="T4" fmla="*/ 5 w 18"/>
                <a:gd name="T5" fmla="*/ 1 h 37"/>
                <a:gd name="T6" fmla="*/ 4 w 18"/>
                <a:gd name="T7" fmla="*/ 2 h 37"/>
                <a:gd name="T8" fmla="*/ 1 w 18"/>
                <a:gd name="T9" fmla="*/ 3 h 37"/>
                <a:gd name="T10" fmla="*/ 1 w 18"/>
                <a:gd name="T11" fmla="*/ 5 h 37"/>
                <a:gd name="T12" fmla="*/ 0 w 18"/>
                <a:gd name="T13" fmla="*/ 7 h 37"/>
                <a:gd name="T14" fmla="*/ 0 w 18"/>
                <a:gd name="T15" fmla="*/ 9 h 37"/>
                <a:gd name="T16" fmla="*/ 1 w 18"/>
                <a:gd name="T17" fmla="*/ 12 h 37"/>
                <a:gd name="T18" fmla="*/ 1 w 18"/>
                <a:gd name="T19" fmla="*/ 14 h 37"/>
                <a:gd name="T20" fmla="*/ 2 w 18"/>
                <a:gd name="T21" fmla="*/ 17 h 37"/>
                <a:gd name="T22" fmla="*/ 3 w 18"/>
                <a:gd name="T23" fmla="*/ 19 h 37"/>
                <a:gd name="T24" fmla="*/ 3 w 18"/>
                <a:gd name="T25" fmla="*/ 19 h 37"/>
                <a:gd name="T26" fmla="*/ 2 w 18"/>
                <a:gd name="T27" fmla="*/ 19 h 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" h="37">
                  <a:moveTo>
                    <a:pt x="5" y="37"/>
                  </a:moveTo>
                  <a:lnTo>
                    <a:pt x="18" y="0"/>
                  </a:lnTo>
                  <a:lnTo>
                    <a:pt x="12" y="1"/>
                  </a:lnTo>
                  <a:lnTo>
                    <a:pt x="8" y="3"/>
                  </a:lnTo>
                  <a:lnTo>
                    <a:pt x="3" y="6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3" y="28"/>
                  </a:lnTo>
                  <a:lnTo>
                    <a:pt x="5" y="33"/>
                  </a:lnTo>
                  <a:lnTo>
                    <a:pt x="6" y="37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65" name="Freeform 79"/>
            <p:cNvSpPr>
              <a:spLocks/>
            </p:cNvSpPr>
            <p:nvPr/>
          </p:nvSpPr>
          <p:spPr bwMode="auto">
            <a:xfrm>
              <a:off x="2433" y="1769"/>
              <a:ext cx="3" cy="16"/>
            </a:xfrm>
            <a:custGeom>
              <a:avLst/>
              <a:gdLst>
                <a:gd name="T0" fmla="*/ 0 w 4"/>
                <a:gd name="T1" fmla="*/ 15 h 31"/>
                <a:gd name="T2" fmla="*/ 3 w 4"/>
                <a:gd name="T3" fmla="*/ 16 h 31"/>
                <a:gd name="T4" fmla="*/ 3 w 4"/>
                <a:gd name="T5" fmla="*/ 0 h 31"/>
                <a:gd name="T6" fmla="*/ 0 w 4"/>
                <a:gd name="T7" fmla="*/ 0 h 31"/>
                <a:gd name="T8" fmla="*/ 0 w 4"/>
                <a:gd name="T9" fmla="*/ 16 h 31"/>
                <a:gd name="T10" fmla="*/ 0 w 4"/>
                <a:gd name="T11" fmla="*/ 16 h 31"/>
                <a:gd name="T12" fmla="*/ 0 w 4"/>
                <a:gd name="T13" fmla="*/ 15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31">
                  <a:moveTo>
                    <a:pt x="0" y="30"/>
                  </a:moveTo>
                  <a:lnTo>
                    <a:pt x="4" y="31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31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66" name="Freeform 80"/>
            <p:cNvSpPr>
              <a:spLocks/>
            </p:cNvSpPr>
            <p:nvPr/>
          </p:nvSpPr>
          <p:spPr bwMode="auto">
            <a:xfrm>
              <a:off x="1972" y="1807"/>
              <a:ext cx="8" cy="2"/>
            </a:xfrm>
            <a:custGeom>
              <a:avLst/>
              <a:gdLst>
                <a:gd name="T0" fmla="*/ 4 w 17"/>
                <a:gd name="T1" fmla="*/ 2 h 4"/>
                <a:gd name="T2" fmla="*/ 8 w 17"/>
                <a:gd name="T3" fmla="*/ 2 h 4"/>
                <a:gd name="T4" fmla="*/ 0 w 17"/>
                <a:gd name="T5" fmla="*/ 0 h 4"/>
                <a:gd name="T6" fmla="*/ 5 w 17"/>
                <a:gd name="T7" fmla="*/ 2 h 4"/>
                <a:gd name="T8" fmla="*/ 5 w 17"/>
                <a:gd name="T9" fmla="*/ 2 h 4"/>
                <a:gd name="T10" fmla="*/ 4 w 17"/>
                <a:gd name="T11" fmla="*/ 2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4">
                  <a:moveTo>
                    <a:pt x="9" y="4"/>
                  </a:moveTo>
                  <a:lnTo>
                    <a:pt x="17" y="4"/>
                  </a:lnTo>
                  <a:lnTo>
                    <a:pt x="0" y="0"/>
                  </a:lnTo>
                  <a:lnTo>
                    <a:pt x="10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67" name="Freeform 81"/>
            <p:cNvSpPr>
              <a:spLocks/>
            </p:cNvSpPr>
            <p:nvPr/>
          </p:nvSpPr>
          <p:spPr bwMode="auto">
            <a:xfrm>
              <a:off x="2011" y="1810"/>
              <a:ext cx="6" cy="85"/>
            </a:xfrm>
            <a:custGeom>
              <a:avLst/>
              <a:gdLst>
                <a:gd name="T0" fmla="*/ 3 w 13"/>
                <a:gd name="T1" fmla="*/ 7 h 169"/>
                <a:gd name="T2" fmla="*/ 3 w 13"/>
                <a:gd name="T3" fmla="*/ 10 h 169"/>
                <a:gd name="T4" fmla="*/ 2 w 13"/>
                <a:gd name="T5" fmla="*/ 12 h 169"/>
                <a:gd name="T6" fmla="*/ 2 w 13"/>
                <a:gd name="T7" fmla="*/ 15 h 169"/>
                <a:gd name="T8" fmla="*/ 2 w 13"/>
                <a:gd name="T9" fmla="*/ 18 h 169"/>
                <a:gd name="T10" fmla="*/ 2 w 13"/>
                <a:gd name="T11" fmla="*/ 20 h 169"/>
                <a:gd name="T12" fmla="*/ 2 w 13"/>
                <a:gd name="T13" fmla="*/ 23 h 169"/>
                <a:gd name="T14" fmla="*/ 3 w 13"/>
                <a:gd name="T15" fmla="*/ 26 h 169"/>
                <a:gd name="T16" fmla="*/ 3 w 13"/>
                <a:gd name="T17" fmla="*/ 28 h 169"/>
                <a:gd name="T18" fmla="*/ 3 w 13"/>
                <a:gd name="T19" fmla="*/ 32 h 169"/>
                <a:gd name="T20" fmla="*/ 3 w 13"/>
                <a:gd name="T21" fmla="*/ 35 h 169"/>
                <a:gd name="T22" fmla="*/ 1 w 13"/>
                <a:gd name="T23" fmla="*/ 33 h 169"/>
                <a:gd name="T24" fmla="*/ 1 w 13"/>
                <a:gd name="T25" fmla="*/ 43 h 169"/>
                <a:gd name="T26" fmla="*/ 0 w 13"/>
                <a:gd name="T27" fmla="*/ 42 h 169"/>
                <a:gd name="T28" fmla="*/ 0 w 13"/>
                <a:gd name="T29" fmla="*/ 42 h 169"/>
                <a:gd name="T30" fmla="*/ 0 w 13"/>
                <a:gd name="T31" fmla="*/ 44 h 169"/>
                <a:gd name="T32" fmla="*/ 0 w 13"/>
                <a:gd name="T33" fmla="*/ 45 h 169"/>
                <a:gd name="T34" fmla="*/ 0 w 13"/>
                <a:gd name="T35" fmla="*/ 46 h 169"/>
                <a:gd name="T36" fmla="*/ 0 w 13"/>
                <a:gd name="T37" fmla="*/ 47 h 169"/>
                <a:gd name="T38" fmla="*/ 1 w 13"/>
                <a:gd name="T39" fmla="*/ 49 h 169"/>
                <a:gd name="T40" fmla="*/ 1 w 13"/>
                <a:gd name="T41" fmla="*/ 50 h 169"/>
                <a:gd name="T42" fmla="*/ 2 w 13"/>
                <a:gd name="T43" fmla="*/ 51 h 169"/>
                <a:gd name="T44" fmla="*/ 3 w 13"/>
                <a:gd name="T45" fmla="*/ 52 h 169"/>
                <a:gd name="T46" fmla="*/ 3 w 13"/>
                <a:gd name="T47" fmla="*/ 53 h 169"/>
                <a:gd name="T48" fmla="*/ 3 w 13"/>
                <a:gd name="T49" fmla="*/ 56 h 169"/>
                <a:gd name="T50" fmla="*/ 2 w 13"/>
                <a:gd name="T51" fmla="*/ 59 h 169"/>
                <a:gd name="T52" fmla="*/ 1 w 13"/>
                <a:gd name="T53" fmla="*/ 62 h 169"/>
                <a:gd name="T54" fmla="*/ 1 w 13"/>
                <a:gd name="T55" fmla="*/ 65 h 169"/>
                <a:gd name="T56" fmla="*/ 1 w 13"/>
                <a:gd name="T57" fmla="*/ 68 h 169"/>
                <a:gd name="T58" fmla="*/ 1 w 13"/>
                <a:gd name="T59" fmla="*/ 71 h 169"/>
                <a:gd name="T60" fmla="*/ 1 w 13"/>
                <a:gd name="T61" fmla="*/ 75 h 169"/>
                <a:gd name="T62" fmla="*/ 2 w 13"/>
                <a:gd name="T63" fmla="*/ 78 h 169"/>
                <a:gd name="T64" fmla="*/ 3 w 13"/>
                <a:gd name="T65" fmla="*/ 81 h 169"/>
                <a:gd name="T66" fmla="*/ 3 w 13"/>
                <a:gd name="T67" fmla="*/ 85 h 169"/>
                <a:gd name="T68" fmla="*/ 5 w 13"/>
                <a:gd name="T69" fmla="*/ 85 h 169"/>
                <a:gd name="T70" fmla="*/ 6 w 13"/>
                <a:gd name="T71" fmla="*/ 0 h 169"/>
                <a:gd name="T72" fmla="*/ 5 w 13"/>
                <a:gd name="T73" fmla="*/ 10 h 169"/>
                <a:gd name="T74" fmla="*/ 5 w 13"/>
                <a:gd name="T75" fmla="*/ 10 h 169"/>
                <a:gd name="T76" fmla="*/ 4 w 13"/>
                <a:gd name="T77" fmla="*/ 9 h 169"/>
                <a:gd name="T78" fmla="*/ 4 w 13"/>
                <a:gd name="T79" fmla="*/ 9 h 169"/>
                <a:gd name="T80" fmla="*/ 3 w 13"/>
                <a:gd name="T81" fmla="*/ 9 h 169"/>
                <a:gd name="T82" fmla="*/ 3 w 13"/>
                <a:gd name="T83" fmla="*/ 9 h 169"/>
                <a:gd name="T84" fmla="*/ 3 w 13"/>
                <a:gd name="T85" fmla="*/ 9 h 169"/>
                <a:gd name="T86" fmla="*/ 3 w 13"/>
                <a:gd name="T87" fmla="*/ 8 h 169"/>
                <a:gd name="T88" fmla="*/ 3 w 13"/>
                <a:gd name="T89" fmla="*/ 8 h 169"/>
                <a:gd name="T90" fmla="*/ 3 w 13"/>
                <a:gd name="T91" fmla="*/ 7 h 169"/>
                <a:gd name="T92" fmla="*/ 3 w 13"/>
                <a:gd name="T93" fmla="*/ 7 h 169"/>
                <a:gd name="T94" fmla="*/ 3 w 13"/>
                <a:gd name="T95" fmla="*/ 7 h 16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3" h="169">
                  <a:moveTo>
                    <a:pt x="7" y="14"/>
                  </a:moveTo>
                  <a:lnTo>
                    <a:pt x="6" y="20"/>
                  </a:lnTo>
                  <a:lnTo>
                    <a:pt x="4" y="24"/>
                  </a:lnTo>
                  <a:lnTo>
                    <a:pt x="4" y="30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46"/>
                  </a:lnTo>
                  <a:lnTo>
                    <a:pt x="6" y="51"/>
                  </a:lnTo>
                  <a:lnTo>
                    <a:pt x="6" y="56"/>
                  </a:lnTo>
                  <a:lnTo>
                    <a:pt x="7" y="63"/>
                  </a:lnTo>
                  <a:lnTo>
                    <a:pt x="7" y="69"/>
                  </a:lnTo>
                  <a:lnTo>
                    <a:pt x="3" y="66"/>
                  </a:lnTo>
                  <a:lnTo>
                    <a:pt x="3" y="86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1" y="91"/>
                  </a:lnTo>
                  <a:lnTo>
                    <a:pt x="1" y="94"/>
                  </a:lnTo>
                  <a:lnTo>
                    <a:pt x="3" y="97"/>
                  </a:lnTo>
                  <a:lnTo>
                    <a:pt x="3" y="99"/>
                  </a:lnTo>
                  <a:lnTo>
                    <a:pt x="4" y="102"/>
                  </a:lnTo>
                  <a:lnTo>
                    <a:pt x="6" y="103"/>
                  </a:lnTo>
                  <a:lnTo>
                    <a:pt x="7" y="106"/>
                  </a:lnTo>
                  <a:lnTo>
                    <a:pt x="6" y="112"/>
                  </a:lnTo>
                  <a:lnTo>
                    <a:pt x="4" y="117"/>
                  </a:lnTo>
                  <a:lnTo>
                    <a:pt x="3" y="123"/>
                  </a:lnTo>
                  <a:lnTo>
                    <a:pt x="3" y="129"/>
                  </a:lnTo>
                  <a:lnTo>
                    <a:pt x="3" y="136"/>
                  </a:lnTo>
                  <a:lnTo>
                    <a:pt x="3" y="142"/>
                  </a:lnTo>
                  <a:lnTo>
                    <a:pt x="3" y="149"/>
                  </a:lnTo>
                  <a:lnTo>
                    <a:pt x="4" y="155"/>
                  </a:lnTo>
                  <a:lnTo>
                    <a:pt x="6" y="162"/>
                  </a:lnTo>
                  <a:lnTo>
                    <a:pt x="7" y="169"/>
                  </a:lnTo>
                  <a:lnTo>
                    <a:pt x="10" y="169"/>
                  </a:lnTo>
                  <a:lnTo>
                    <a:pt x="13" y="0"/>
                  </a:lnTo>
                  <a:lnTo>
                    <a:pt x="10" y="20"/>
                  </a:lnTo>
                  <a:lnTo>
                    <a:pt x="8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68" name="Freeform 82"/>
            <p:cNvSpPr>
              <a:spLocks/>
            </p:cNvSpPr>
            <p:nvPr/>
          </p:nvSpPr>
          <p:spPr bwMode="auto">
            <a:xfrm>
              <a:off x="1964" y="1835"/>
              <a:ext cx="19" cy="17"/>
            </a:xfrm>
            <a:custGeom>
              <a:avLst/>
              <a:gdLst>
                <a:gd name="T0" fmla="*/ 1 w 37"/>
                <a:gd name="T1" fmla="*/ 9 h 35"/>
                <a:gd name="T2" fmla="*/ 12 w 37"/>
                <a:gd name="T3" fmla="*/ 10 h 35"/>
                <a:gd name="T4" fmla="*/ 12 w 37"/>
                <a:gd name="T5" fmla="*/ 10 h 35"/>
                <a:gd name="T6" fmla="*/ 11 w 37"/>
                <a:gd name="T7" fmla="*/ 11 h 35"/>
                <a:gd name="T8" fmla="*/ 11 w 37"/>
                <a:gd name="T9" fmla="*/ 11 h 35"/>
                <a:gd name="T10" fmla="*/ 11 w 37"/>
                <a:gd name="T11" fmla="*/ 11 h 35"/>
                <a:gd name="T12" fmla="*/ 10 w 37"/>
                <a:gd name="T13" fmla="*/ 12 h 35"/>
                <a:gd name="T14" fmla="*/ 10 w 37"/>
                <a:gd name="T15" fmla="*/ 13 h 35"/>
                <a:gd name="T16" fmla="*/ 10 w 37"/>
                <a:gd name="T17" fmla="*/ 14 h 35"/>
                <a:gd name="T18" fmla="*/ 10 w 37"/>
                <a:gd name="T19" fmla="*/ 14 h 35"/>
                <a:gd name="T20" fmla="*/ 10 w 37"/>
                <a:gd name="T21" fmla="*/ 14 h 35"/>
                <a:gd name="T22" fmla="*/ 10 w 37"/>
                <a:gd name="T23" fmla="*/ 15 h 35"/>
                <a:gd name="T24" fmla="*/ 11 w 37"/>
                <a:gd name="T25" fmla="*/ 15 h 35"/>
                <a:gd name="T26" fmla="*/ 12 w 37"/>
                <a:gd name="T27" fmla="*/ 15 h 35"/>
                <a:gd name="T28" fmla="*/ 12 w 37"/>
                <a:gd name="T29" fmla="*/ 15 h 35"/>
                <a:gd name="T30" fmla="*/ 12 w 37"/>
                <a:gd name="T31" fmla="*/ 15 h 35"/>
                <a:gd name="T32" fmla="*/ 13 w 37"/>
                <a:gd name="T33" fmla="*/ 15 h 35"/>
                <a:gd name="T34" fmla="*/ 14 w 37"/>
                <a:gd name="T35" fmla="*/ 15 h 35"/>
                <a:gd name="T36" fmla="*/ 14 w 37"/>
                <a:gd name="T37" fmla="*/ 15 h 35"/>
                <a:gd name="T38" fmla="*/ 15 w 37"/>
                <a:gd name="T39" fmla="*/ 14 h 35"/>
                <a:gd name="T40" fmla="*/ 15 w 37"/>
                <a:gd name="T41" fmla="*/ 14 h 35"/>
                <a:gd name="T42" fmla="*/ 16 w 37"/>
                <a:gd name="T43" fmla="*/ 14 h 35"/>
                <a:gd name="T44" fmla="*/ 19 w 37"/>
                <a:gd name="T45" fmla="*/ 17 h 35"/>
                <a:gd name="T46" fmla="*/ 19 w 37"/>
                <a:gd name="T47" fmla="*/ 0 h 35"/>
                <a:gd name="T48" fmla="*/ 17 w 37"/>
                <a:gd name="T49" fmla="*/ 0 h 35"/>
                <a:gd name="T50" fmla="*/ 14 w 37"/>
                <a:gd name="T51" fmla="*/ 0 h 35"/>
                <a:gd name="T52" fmla="*/ 11 w 37"/>
                <a:gd name="T53" fmla="*/ 0 h 35"/>
                <a:gd name="T54" fmla="*/ 8 w 37"/>
                <a:gd name="T55" fmla="*/ 0 h 35"/>
                <a:gd name="T56" fmla="*/ 6 w 37"/>
                <a:gd name="T57" fmla="*/ 0 h 35"/>
                <a:gd name="T58" fmla="*/ 3 w 37"/>
                <a:gd name="T59" fmla="*/ 1 h 35"/>
                <a:gd name="T60" fmla="*/ 2 w 37"/>
                <a:gd name="T61" fmla="*/ 1 h 35"/>
                <a:gd name="T62" fmla="*/ 0 w 37"/>
                <a:gd name="T63" fmla="*/ 4 h 35"/>
                <a:gd name="T64" fmla="*/ 0 w 37"/>
                <a:gd name="T65" fmla="*/ 6 h 35"/>
                <a:gd name="T66" fmla="*/ 2 w 37"/>
                <a:gd name="T67" fmla="*/ 9 h 35"/>
                <a:gd name="T68" fmla="*/ 2 w 37"/>
                <a:gd name="T69" fmla="*/ 9 h 35"/>
                <a:gd name="T70" fmla="*/ 1 w 37"/>
                <a:gd name="T71" fmla="*/ 9 h 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7" h="35">
                  <a:moveTo>
                    <a:pt x="1" y="18"/>
                  </a:moveTo>
                  <a:lnTo>
                    <a:pt x="24" y="21"/>
                  </a:lnTo>
                  <a:lnTo>
                    <a:pt x="23" y="21"/>
                  </a:lnTo>
                  <a:lnTo>
                    <a:pt x="21" y="22"/>
                  </a:lnTo>
                  <a:lnTo>
                    <a:pt x="21" y="23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8"/>
                  </a:lnTo>
                  <a:lnTo>
                    <a:pt x="20" y="29"/>
                  </a:lnTo>
                  <a:lnTo>
                    <a:pt x="20" y="31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4" y="31"/>
                  </a:lnTo>
                  <a:lnTo>
                    <a:pt x="25" y="31"/>
                  </a:lnTo>
                  <a:lnTo>
                    <a:pt x="27" y="31"/>
                  </a:lnTo>
                  <a:lnTo>
                    <a:pt x="28" y="31"/>
                  </a:lnTo>
                  <a:lnTo>
                    <a:pt x="30" y="29"/>
                  </a:lnTo>
                  <a:lnTo>
                    <a:pt x="31" y="28"/>
                  </a:lnTo>
                  <a:lnTo>
                    <a:pt x="37" y="35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0" y="8"/>
                  </a:lnTo>
                  <a:lnTo>
                    <a:pt x="0" y="12"/>
                  </a:lnTo>
                  <a:lnTo>
                    <a:pt x="3" y="18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69" name="Freeform 83"/>
            <p:cNvSpPr>
              <a:spLocks/>
            </p:cNvSpPr>
            <p:nvPr/>
          </p:nvSpPr>
          <p:spPr bwMode="auto">
            <a:xfrm>
              <a:off x="1866" y="1867"/>
              <a:ext cx="12" cy="76"/>
            </a:xfrm>
            <a:custGeom>
              <a:avLst/>
              <a:gdLst>
                <a:gd name="T0" fmla="*/ 12 w 25"/>
                <a:gd name="T1" fmla="*/ 76 h 152"/>
                <a:gd name="T2" fmla="*/ 12 w 25"/>
                <a:gd name="T3" fmla="*/ 67 h 152"/>
                <a:gd name="T4" fmla="*/ 12 w 25"/>
                <a:gd name="T5" fmla="*/ 58 h 152"/>
                <a:gd name="T6" fmla="*/ 11 w 25"/>
                <a:gd name="T7" fmla="*/ 50 h 152"/>
                <a:gd name="T8" fmla="*/ 9 w 25"/>
                <a:gd name="T9" fmla="*/ 43 h 152"/>
                <a:gd name="T10" fmla="*/ 8 w 25"/>
                <a:gd name="T11" fmla="*/ 35 h 152"/>
                <a:gd name="T12" fmla="*/ 6 w 25"/>
                <a:gd name="T13" fmla="*/ 27 h 152"/>
                <a:gd name="T14" fmla="*/ 4 w 25"/>
                <a:gd name="T15" fmla="*/ 20 h 152"/>
                <a:gd name="T16" fmla="*/ 2 w 25"/>
                <a:gd name="T17" fmla="*/ 13 h 152"/>
                <a:gd name="T18" fmla="*/ 1 w 25"/>
                <a:gd name="T19" fmla="*/ 7 h 152"/>
                <a:gd name="T20" fmla="*/ 0 w 25"/>
                <a:gd name="T21" fmla="*/ 0 h 152"/>
                <a:gd name="T22" fmla="*/ 0 w 25"/>
                <a:gd name="T23" fmla="*/ 8 h 152"/>
                <a:gd name="T24" fmla="*/ 1 w 25"/>
                <a:gd name="T25" fmla="*/ 15 h 152"/>
                <a:gd name="T26" fmla="*/ 1 w 25"/>
                <a:gd name="T27" fmla="*/ 24 h 152"/>
                <a:gd name="T28" fmla="*/ 3 w 25"/>
                <a:gd name="T29" fmla="*/ 32 h 152"/>
                <a:gd name="T30" fmla="*/ 4 w 25"/>
                <a:gd name="T31" fmla="*/ 40 h 152"/>
                <a:gd name="T32" fmla="*/ 6 w 25"/>
                <a:gd name="T33" fmla="*/ 48 h 152"/>
                <a:gd name="T34" fmla="*/ 7 w 25"/>
                <a:gd name="T35" fmla="*/ 55 h 152"/>
                <a:gd name="T36" fmla="*/ 9 w 25"/>
                <a:gd name="T37" fmla="*/ 63 h 152"/>
                <a:gd name="T38" fmla="*/ 11 w 25"/>
                <a:gd name="T39" fmla="*/ 70 h 152"/>
                <a:gd name="T40" fmla="*/ 12 w 25"/>
                <a:gd name="T41" fmla="*/ 76 h 152"/>
                <a:gd name="T42" fmla="*/ 12 w 25"/>
                <a:gd name="T43" fmla="*/ 76 h 15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5" h="152">
                  <a:moveTo>
                    <a:pt x="25" y="152"/>
                  </a:moveTo>
                  <a:lnTo>
                    <a:pt x="25" y="133"/>
                  </a:lnTo>
                  <a:lnTo>
                    <a:pt x="25" y="116"/>
                  </a:lnTo>
                  <a:lnTo>
                    <a:pt x="22" y="100"/>
                  </a:lnTo>
                  <a:lnTo>
                    <a:pt x="19" y="85"/>
                  </a:lnTo>
                  <a:lnTo>
                    <a:pt x="16" y="69"/>
                  </a:lnTo>
                  <a:lnTo>
                    <a:pt x="12" y="53"/>
                  </a:lnTo>
                  <a:lnTo>
                    <a:pt x="9" y="39"/>
                  </a:lnTo>
                  <a:lnTo>
                    <a:pt x="5" y="26"/>
                  </a:lnTo>
                  <a:lnTo>
                    <a:pt x="2" y="1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30"/>
                  </a:lnTo>
                  <a:lnTo>
                    <a:pt x="3" y="47"/>
                  </a:lnTo>
                  <a:lnTo>
                    <a:pt x="6" y="63"/>
                  </a:lnTo>
                  <a:lnTo>
                    <a:pt x="9" y="79"/>
                  </a:lnTo>
                  <a:lnTo>
                    <a:pt x="12" y="95"/>
                  </a:lnTo>
                  <a:lnTo>
                    <a:pt x="15" y="109"/>
                  </a:lnTo>
                  <a:lnTo>
                    <a:pt x="19" y="125"/>
                  </a:lnTo>
                  <a:lnTo>
                    <a:pt x="22" y="139"/>
                  </a:lnTo>
                  <a:lnTo>
                    <a:pt x="25" y="1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70" name="Freeform 84"/>
            <p:cNvSpPr>
              <a:spLocks/>
            </p:cNvSpPr>
            <p:nvPr/>
          </p:nvSpPr>
          <p:spPr bwMode="auto">
            <a:xfrm>
              <a:off x="2146" y="1873"/>
              <a:ext cx="22" cy="32"/>
            </a:xfrm>
            <a:custGeom>
              <a:avLst/>
              <a:gdLst>
                <a:gd name="T0" fmla="*/ 6 w 45"/>
                <a:gd name="T1" fmla="*/ 28 h 63"/>
                <a:gd name="T2" fmla="*/ 7 w 45"/>
                <a:gd name="T3" fmla="*/ 28 h 63"/>
                <a:gd name="T4" fmla="*/ 9 w 45"/>
                <a:gd name="T5" fmla="*/ 28 h 63"/>
                <a:gd name="T6" fmla="*/ 11 w 45"/>
                <a:gd name="T7" fmla="*/ 28 h 63"/>
                <a:gd name="T8" fmla="*/ 12 w 45"/>
                <a:gd name="T9" fmla="*/ 28 h 63"/>
                <a:gd name="T10" fmla="*/ 14 w 45"/>
                <a:gd name="T11" fmla="*/ 27 h 63"/>
                <a:gd name="T12" fmla="*/ 15 w 45"/>
                <a:gd name="T13" fmla="*/ 27 h 63"/>
                <a:gd name="T14" fmla="*/ 16 w 45"/>
                <a:gd name="T15" fmla="*/ 26 h 63"/>
                <a:gd name="T16" fmla="*/ 17 w 45"/>
                <a:gd name="T17" fmla="*/ 25 h 63"/>
                <a:gd name="T18" fmla="*/ 19 w 45"/>
                <a:gd name="T19" fmla="*/ 25 h 63"/>
                <a:gd name="T20" fmla="*/ 19 w 45"/>
                <a:gd name="T21" fmla="*/ 23 h 63"/>
                <a:gd name="T22" fmla="*/ 21 w 45"/>
                <a:gd name="T23" fmla="*/ 19 h 63"/>
                <a:gd name="T24" fmla="*/ 22 w 45"/>
                <a:gd name="T25" fmla="*/ 15 h 63"/>
                <a:gd name="T26" fmla="*/ 21 w 45"/>
                <a:gd name="T27" fmla="*/ 11 h 63"/>
                <a:gd name="T28" fmla="*/ 20 w 45"/>
                <a:gd name="T29" fmla="*/ 7 h 63"/>
                <a:gd name="T30" fmla="*/ 17 w 45"/>
                <a:gd name="T31" fmla="*/ 4 h 63"/>
                <a:gd name="T32" fmla="*/ 14 w 45"/>
                <a:gd name="T33" fmla="*/ 2 h 63"/>
                <a:gd name="T34" fmla="*/ 11 w 45"/>
                <a:gd name="T35" fmla="*/ 0 h 63"/>
                <a:gd name="T36" fmla="*/ 9 w 45"/>
                <a:gd name="T37" fmla="*/ 1 h 63"/>
                <a:gd name="T38" fmla="*/ 6 w 45"/>
                <a:gd name="T39" fmla="*/ 2 h 63"/>
                <a:gd name="T40" fmla="*/ 4 w 45"/>
                <a:gd name="T41" fmla="*/ 6 h 63"/>
                <a:gd name="T42" fmla="*/ 1 w 45"/>
                <a:gd name="T43" fmla="*/ 9 h 63"/>
                <a:gd name="T44" fmla="*/ 1 w 45"/>
                <a:gd name="T45" fmla="*/ 12 h 63"/>
                <a:gd name="T46" fmla="*/ 0 w 45"/>
                <a:gd name="T47" fmla="*/ 15 h 63"/>
                <a:gd name="T48" fmla="*/ 1 w 45"/>
                <a:gd name="T49" fmla="*/ 18 h 63"/>
                <a:gd name="T50" fmla="*/ 1 w 45"/>
                <a:gd name="T51" fmla="*/ 22 h 63"/>
                <a:gd name="T52" fmla="*/ 2 w 45"/>
                <a:gd name="T53" fmla="*/ 25 h 63"/>
                <a:gd name="T54" fmla="*/ 4 w 45"/>
                <a:gd name="T55" fmla="*/ 27 h 63"/>
                <a:gd name="T56" fmla="*/ 4 w 45"/>
                <a:gd name="T57" fmla="*/ 30 h 63"/>
                <a:gd name="T58" fmla="*/ 5 w 45"/>
                <a:gd name="T59" fmla="*/ 31 h 63"/>
                <a:gd name="T60" fmla="*/ 6 w 45"/>
                <a:gd name="T61" fmla="*/ 32 h 63"/>
                <a:gd name="T62" fmla="*/ 6 w 45"/>
                <a:gd name="T63" fmla="*/ 28 h 63"/>
                <a:gd name="T64" fmla="*/ 6 w 45"/>
                <a:gd name="T65" fmla="*/ 28 h 6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5" h="63">
                  <a:moveTo>
                    <a:pt x="12" y="56"/>
                  </a:moveTo>
                  <a:lnTo>
                    <a:pt x="15" y="56"/>
                  </a:lnTo>
                  <a:lnTo>
                    <a:pt x="18" y="56"/>
                  </a:lnTo>
                  <a:lnTo>
                    <a:pt x="22" y="56"/>
                  </a:lnTo>
                  <a:lnTo>
                    <a:pt x="25" y="56"/>
                  </a:lnTo>
                  <a:lnTo>
                    <a:pt x="28" y="54"/>
                  </a:lnTo>
                  <a:lnTo>
                    <a:pt x="31" y="53"/>
                  </a:lnTo>
                  <a:lnTo>
                    <a:pt x="33" y="51"/>
                  </a:lnTo>
                  <a:lnTo>
                    <a:pt x="35" y="50"/>
                  </a:lnTo>
                  <a:lnTo>
                    <a:pt x="38" y="49"/>
                  </a:lnTo>
                  <a:lnTo>
                    <a:pt x="39" y="46"/>
                  </a:lnTo>
                  <a:lnTo>
                    <a:pt x="43" y="37"/>
                  </a:lnTo>
                  <a:lnTo>
                    <a:pt x="45" y="29"/>
                  </a:lnTo>
                  <a:lnTo>
                    <a:pt x="43" y="21"/>
                  </a:lnTo>
                  <a:lnTo>
                    <a:pt x="41" y="14"/>
                  </a:lnTo>
                  <a:lnTo>
                    <a:pt x="35" y="7"/>
                  </a:lnTo>
                  <a:lnTo>
                    <a:pt x="29" y="3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8" y="11"/>
                  </a:lnTo>
                  <a:lnTo>
                    <a:pt x="3" y="17"/>
                  </a:lnTo>
                  <a:lnTo>
                    <a:pt x="2" y="23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3"/>
                  </a:lnTo>
                  <a:lnTo>
                    <a:pt x="5" y="49"/>
                  </a:lnTo>
                  <a:lnTo>
                    <a:pt x="8" y="54"/>
                  </a:lnTo>
                  <a:lnTo>
                    <a:pt x="9" y="59"/>
                  </a:lnTo>
                  <a:lnTo>
                    <a:pt x="10" y="61"/>
                  </a:lnTo>
                  <a:lnTo>
                    <a:pt x="12" y="63"/>
                  </a:lnTo>
                  <a:lnTo>
                    <a:pt x="12" y="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71" name="Freeform 85"/>
            <p:cNvSpPr>
              <a:spLocks/>
            </p:cNvSpPr>
            <p:nvPr/>
          </p:nvSpPr>
          <p:spPr bwMode="auto">
            <a:xfrm>
              <a:off x="2131" y="1883"/>
              <a:ext cx="7" cy="8"/>
            </a:xfrm>
            <a:custGeom>
              <a:avLst/>
              <a:gdLst>
                <a:gd name="T0" fmla="*/ 0 w 13"/>
                <a:gd name="T1" fmla="*/ 0 h 18"/>
                <a:gd name="T2" fmla="*/ 4 w 13"/>
                <a:gd name="T3" fmla="*/ 8 h 18"/>
                <a:gd name="T4" fmla="*/ 7 w 13"/>
                <a:gd name="T5" fmla="*/ 0 h 18"/>
                <a:gd name="T6" fmla="*/ 5 w 13"/>
                <a:gd name="T7" fmla="*/ 1 h 18"/>
                <a:gd name="T8" fmla="*/ 5 w 13"/>
                <a:gd name="T9" fmla="*/ 1 h 18"/>
                <a:gd name="T10" fmla="*/ 5 w 13"/>
                <a:gd name="T11" fmla="*/ 1 h 18"/>
                <a:gd name="T12" fmla="*/ 4 w 13"/>
                <a:gd name="T13" fmla="*/ 0 h 18"/>
                <a:gd name="T14" fmla="*/ 4 w 13"/>
                <a:gd name="T15" fmla="*/ 0 h 18"/>
                <a:gd name="T16" fmla="*/ 3 w 13"/>
                <a:gd name="T17" fmla="*/ 0 h 18"/>
                <a:gd name="T18" fmla="*/ 3 w 13"/>
                <a:gd name="T19" fmla="*/ 0 h 18"/>
                <a:gd name="T20" fmla="*/ 2 w 13"/>
                <a:gd name="T21" fmla="*/ 0 h 18"/>
                <a:gd name="T22" fmla="*/ 1 w 13"/>
                <a:gd name="T23" fmla="*/ 0 h 18"/>
                <a:gd name="T24" fmla="*/ 1 w 13"/>
                <a:gd name="T25" fmla="*/ 0 h 18"/>
                <a:gd name="T26" fmla="*/ 0 w 13"/>
                <a:gd name="T27" fmla="*/ 0 h 18"/>
                <a:gd name="T28" fmla="*/ 0 w 13"/>
                <a:gd name="T29" fmla="*/ 0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" h="18">
                  <a:moveTo>
                    <a:pt x="0" y="0"/>
                  </a:moveTo>
                  <a:lnTo>
                    <a:pt x="8" y="18"/>
                  </a:lnTo>
                  <a:lnTo>
                    <a:pt x="13" y="0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72" name="Freeform 86"/>
            <p:cNvSpPr>
              <a:spLocks/>
            </p:cNvSpPr>
            <p:nvPr/>
          </p:nvSpPr>
          <p:spPr bwMode="auto">
            <a:xfrm>
              <a:off x="2139" y="1891"/>
              <a:ext cx="7" cy="10"/>
            </a:xfrm>
            <a:custGeom>
              <a:avLst/>
              <a:gdLst>
                <a:gd name="T0" fmla="*/ 0 w 14"/>
                <a:gd name="T1" fmla="*/ 1 h 22"/>
                <a:gd name="T2" fmla="*/ 6 w 14"/>
                <a:gd name="T3" fmla="*/ 10 h 22"/>
                <a:gd name="T4" fmla="*/ 7 w 14"/>
                <a:gd name="T5" fmla="*/ 9 h 22"/>
                <a:gd name="T6" fmla="*/ 2 w 14"/>
                <a:gd name="T7" fmla="*/ 0 h 22"/>
                <a:gd name="T8" fmla="*/ 1 w 14"/>
                <a:gd name="T9" fmla="*/ 1 h 22"/>
                <a:gd name="T10" fmla="*/ 1 w 14"/>
                <a:gd name="T11" fmla="*/ 1 h 22"/>
                <a:gd name="T12" fmla="*/ 0 w 14"/>
                <a:gd name="T13" fmla="*/ 1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22">
                  <a:moveTo>
                    <a:pt x="0" y="2"/>
                  </a:moveTo>
                  <a:lnTo>
                    <a:pt x="12" y="22"/>
                  </a:lnTo>
                  <a:lnTo>
                    <a:pt x="14" y="2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73" name="Freeform 87"/>
            <p:cNvSpPr>
              <a:spLocks noEditPoints="1"/>
            </p:cNvSpPr>
            <p:nvPr/>
          </p:nvSpPr>
          <p:spPr bwMode="auto">
            <a:xfrm>
              <a:off x="1962" y="1912"/>
              <a:ext cx="54" cy="43"/>
            </a:xfrm>
            <a:custGeom>
              <a:avLst/>
              <a:gdLst>
                <a:gd name="T0" fmla="*/ 6 w 108"/>
                <a:gd name="T1" fmla="*/ 0 h 86"/>
                <a:gd name="T2" fmla="*/ 5 w 108"/>
                <a:gd name="T3" fmla="*/ 2 h 86"/>
                <a:gd name="T4" fmla="*/ 4 w 108"/>
                <a:gd name="T5" fmla="*/ 3 h 86"/>
                <a:gd name="T6" fmla="*/ 3 w 108"/>
                <a:gd name="T7" fmla="*/ 5 h 86"/>
                <a:gd name="T8" fmla="*/ 2 w 108"/>
                <a:gd name="T9" fmla="*/ 6 h 86"/>
                <a:gd name="T10" fmla="*/ 1 w 108"/>
                <a:gd name="T11" fmla="*/ 8 h 86"/>
                <a:gd name="T12" fmla="*/ 1 w 108"/>
                <a:gd name="T13" fmla="*/ 10 h 86"/>
                <a:gd name="T14" fmla="*/ 0 w 108"/>
                <a:gd name="T15" fmla="*/ 11 h 86"/>
                <a:gd name="T16" fmla="*/ 0 w 108"/>
                <a:gd name="T17" fmla="*/ 13 h 86"/>
                <a:gd name="T18" fmla="*/ 0 w 108"/>
                <a:gd name="T19" fmla="*/ 14 h 86"/>
                <a:gd name="T20" fmla="*/ 1 w 108"/>
                <a:gd name="T21" fmla="*/ 15 h 86"/>
                <a:gd name="T22" fmla="*/ 5 w 108"/>
                <a:gd name="T23" fmla="*/ 20 h 86"/>
                <a:gd name="T24" fmla="*/ 8 w 108"/>
                <a:gd name="T25" fmla="*/ 23 h 86"/>
                <a:gd name="T26" fmla="*/ 13 w 108"/>
                <a:gd name="T27" fmla="*/ 27 h 86"/>
                <a:gd name="T28" fmla="*/ 17 w 108"/>
                <a:gd name="T29" fmla="*/ 30 h 86"/>
                <a:gd name="T30" fmla="*/ 21 w 108"/>
                <a:gd name="T31" fmla="*/ 34 h 86"/>
                <a:gd name="T32" fmla="*/ 26 w 108"/>
                <a:gd name="T33" fmla="*/ 37 h 86"/>
                <a:gd name="T34" fmla="*/ 31 w 108"/>
                <a:gd name="T35" fmla="*/ 39 h 86"/>
                <a:gd name="T36" fmla="*/ 36 w 108"/>
                <a:gd name="T37" fmla="*/ 41 h 86"/>
                <a:gd name="T38" fmla="*/ 41 w 108"/>
                <a:gd name="T39" fmla="*/ 43 h 86"/>
                <a:gd name="T40" fmla="*/ 47 w 108"/>
                <a:gd name="T41" fmla="*/ 43 h 86"/>
                <a:gd name="T42" fmla="*/ 47 w 108"/>
                <a:gd name="T43" fmla="*/ 40 h 86"/>
                <a:gd name="T44" fmla="*/ 54 w 108"/>
                <a:gd name="T45" fmla="*/ 40 h 86"/>
                <a:gd name="T46" fmla="*/ 48 w 108"/>
                <a:gd name="T47" fmla="*/ 39 h 86"/>
                <a:gd name="T48" fmla="*/ 43 w 108"/>
                <a:gd name="T49" fmla="*/ 37 h 86"/>
                <a:gd name="T50" fmla="*/ 38 w 108"/>
                <a:gd name="T51" fmla="*/ 33 h 86"/>
                <a:gd name="T52" fmla="*/ 33 w 108"/>
                <a:gd name="T53" fmla="*/ 29 h 86"/>
                <a:gd name="T54" fmla="*/ 28 w 108"/>
                <a:gd name="T55" fmla="*/ 23 h 86"/>
                <a:gd name="T56" fmla="*/ 24 w 108"/>
                <a:gd name="T57" fmla="*/ 18 h 86"/>
                <a:gd name="T58" fmla="*/ 20 w 108"/>
                <a:gd name="T59" fmla="*/ 13 h 86"/>
                <a:gd name="T60" fmla="*/ 15 w 108"/>
                <a:gd name="T61" fmla="*/ 8 h 86"/>
                <a:gd name="T62" fmla="*/ 11 w 108"/>
                <a:gd name="T63" fmla="*/ 3 h 86"/>
                <a:gd name="T64" fmla="*/ 6 w 108"/>
                <a:gd name="T65" fmla="*/ 0 h 86"/>
                <a:gd name="T66" fmla="*/ 6 w 108"/>
                <a:gd name="T67" fmla="*/ 0 h 86"/>
                <a:gd name="T68" fmla="*/ 6 w 108"/>
                <a:gd name="T69" fmla="*/ 0 h 86"/>
                <a:gd name="T70" fmla="*/ 8 w 108"/>
                <a:gd name="T71" fmla="*/ 15 h 86"/>
                <a:gd name="T72" fmla="*/ 23 w 108"/>
                <a:gd name="T73" fmla="*/ 33 h 86"/>
                <a:gd name="T74" fmla="*/ 23 w 108"/>
                <a:gd name="T75" fmla="*/ 33 h 86"/>
                <a:gd name="T76" fmla="*/ 23 w 108"/>
                <a:gd name="T77" fmla="*/ 33 h 86"/>
                <a:gd name="T78" fmla="*/ 21 w 108"/>
                <a:gd name="T79" fmla="*/ 31 h 86"/>
                <a:gd name="T80" fmla="*/ 18 w 108"/>
                <a:gd name="T81" fmla="*/ 30 h 86"/>
                <a:gd name="T82" fmla="*/ 16 w 108"/>
                <a:gd name="T83" fmla="*/ 28 h 86"/>
                <a:gd name="T84" fmla="*/ 13 w 108"/>
                <a:gd name="T85" fmla="*/ 26 h 86"/>
                <a:gd name="T86" fmla="*/ 11 w 108"/>
                <a:gd name="T87" fmla="*/ 24 h 86"/>
                <a:gd name="T88" fmla="*/ 9 w 108"/>
                <a:gd name="T89" fmla="*/ 21 h 86"/>
                <a:gd name="T90" fmla="*/ 8 w 108"/>
                <a:gd name="T91" fmla="*/ 18 h 86"/>
                <a:gd name="T92" fmla="*/ 8 w 108"/>
                <a:gd name="T93" fmla="*/ 15 h 86"/>
                <a:gd name="T94" fmla="*/ 8 w 108"/>
                <a:gd name="T95" fmla="*/ 15 h 86"/>
                <a:gd name="T96" fmla="*/ 8 w 108"/>
                <a:gd name="T97" fmla="*/ 15 h 8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08" h="86">
                  <a:moveTo>
                    <a:pt x="12" y="0"/>
                  </a:moveTo>
                  <a:lnTo>
                    <a:pt x="9" y="3"/>
                  </a:lnTo>
                  <a:lnTo>
                    <a:pt x="8" y="6"/>
                  </a:lnTo>
                  <a:lnTo>
                    <a:pt x="6" y="9"/>
                  </a:lnTo>
                  <a:lnTo>
                    <a:pt x="3" y="12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2" y="30"/>
                  </a:lnTo>
                  <a:lnTo>
                    <a:pt x="9" y="39"/>
                  </a:lnTo>
                  <a:lnTo>
                    <a:pt x="16" y="46"/>
                  </a:lnTo>
                  <a:lnTo>
                    <a:pt x="25" y="53"/>
                  </a:lnTo>
                  <a:lnTo>
                    <a:pt x="33" y="60"/>
                  </a:lnTo>
                  <a:lnTo>
                    <a:pt x="42" y="68"/>
                  </a:lnTo>
                  <a:lnTo>
                    <a:pt x="51" y="73"/>
                  </a:lnTo>
                  <a:lnTo>
                    <a:pt x="61" y="78"/>
                  </a:lnTo>
                  <a:lnTo>
                    <a:pt x="71" y="82"/>
                  </a:lnTo>
                  <a:lnTo>
                    <a:pt x="82" y="85"/>
                  </a:lnTo>
                  <a:lnTo>
                    <a:pt x="93" y="86"/>
                  </a:lnTo>
                  <a:lnTo>
                    <a:pt x="93" y="79"/>
                  </a:lnTo>
                  <a:lnTo>
                    <a:pt x="108" y="79"/>
                  </a:lnTo>
                  <a:lnTo>
                    <a:pt x="95" y="78"/>
                  </a:lnTo>
                  <a:lnTo>
                    <a:pt x="85" y="73"/>
                  </a:lnTo>
                  <a:lnTo>
                    <a:pt x="75" y="66"/>
                  </a:lnTo>
                  <a:lnTo>
                    <a:pt x="65" y="58"/>
                  </a:lnTo>
                  <a:lnTo>
                    <a:pt x="56" y="46"/>
                  </a:lnTo>
                  <a:lnTo>
                    <a:pt x="48" y="36"/>
                  </a:lnTo>
                  <a:lnTo>
                    <a:pt x="39" y="25"/>
                  </a:lnTo>
                  <a:lnTo>
                    <a:pt x="30" y="15"/>
                  </a:lnTo>
                  <a:lnTo>
                    <a:pt x="22" y="6"/>
                  </a:lnTo>
                  <a:lnTo>
                    <a:pt x="12" y="0"/>
                  </a:lnTo>
                  <a:close/>
                  <a:moveTo>
                    <a:pt x="15" y="30"/>
                  </a:moveTo>
                  <a:lnTo>
                    <a:pt x="46" y="65"/>
                  </a:lnTo>
                  <a:lnTo>
                    <a:pt x="45" y="65"/>
                  </a:lnTo>
                  <a:lnTo>
                    <a:pt x="42" y="62"/>
                  </a:lnTo>
                  <a:lnTo>
                    <a:pt x="36" y="59"/>
                  </a:lnTo>
                  <a:lnTo>
                    <a:pt x="32" y="56"/>
                  </a:lnTo>
                  <a:lnTo>
                    <a:pt x="26" y="52"/>
                  </a:lnTo>
                  <a:lnTo>
                    <a:pt x="22" y="48"/>
                  </a:lnTo>
                  <a:lnTo>
                    <a:pt x="18" y="42"/>
                  </a:lnTo>
                  <a:lnTo>
                    <a:pt x="15" y="36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74" name="Freeform 88"/>
            <p:cNvSpPr>
              <a:spLocks/>
            </p:cNvSpPr>
            <p:nvPr/>
          </p:nvSpPr>
          <p:spPr bwMode="auto">
            <a:xfrm>
              <a:off x="1969" y="1927"/>
              <a:ext cx="16" cy="17"/>
            </a:xfrm>
            <a:custGeom>
              <a:avLst/>
              <a:gdLst>
                <a:gd name="T0" fmla="*/ 0 w 31"/>
                <a:gd name="T1" fmla="*/ 0 h 35"/>
                <a:gd name="T2" fmla="*/ 0 w 31"/>
                <a:gd name="T3" fmla="*/ 3 h 35"/>
                <a:gd name="T4" fmla="*/ 2 w 31"/>
                <a:gd name="T5" fmla="*/ 6 h 35"/>
                <a:gd name="T6" fmla="*/ 4 w 31"/>
                <a:gd name="T7" fmla="*/ 9 h 35"/>
                <a:gd name="T8" fmla="*/ 6 w 31"/>
                <a:gd name="T9" fmla="*/ 11 h 35"/>
                <a:gd name="T10" fmla="*/ 9 w 31"/>
                <a:gd name="T11" fmla="*/ 13 h 35"/>
                <a:gd name="T12" fmla="*/ 11 w 31"/>
                <a:gd name="T13" fmla="*/ 14 h 35"/>
                <a:gd name="T14" fmla="*/ 14 w 31"/>
                <a:gd name="T15" fmla="*/ 16 h 35"/>
                <a:gd name="T16" fmla="*/ 15 w 31"/>
                <a:gd name="T17" fmla="*/ 17 h 35"/>
                <a:gd name="T18" fmla="*/ 16 w 31"/>
                <a:gd name="T19" fmla="*/ 17 h 35"/>
                <a:gd name="T20" fmla="*/ 16 w 31"/>
                <a:gd name="T21" fmla="*/ 17 h 35"/>
                <a:gd name="T22" fmla="*/ 0 w 31"/>
                <a:gd name="T23" fmla="*/ 0 h 35"/>
                <a:gd name="T24" fmla="*/ 0 w 31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35">
                  <a:moveTo>
                    <a:pt x="0" y="0"/>
                  </a:moveTo>
                  <a:lnTo>
                    <a:pt x="0" y="6"/>
                  </a:lnTo>
                  <a:lnTo>
                    <a:pt x="3" y="12"/>
                  </a:lnTo>
                  <a:lnTo>
                    <a:pt x="7" y="18"/>
                  </a:lnTo>
                  <a:lnTo>
                    <a:pt x="11" y="22"/>
                  </a:lnTo>
                  <a:lnTo>
                    <a:pt x="17" y="26"/>
                  </a:lnTo>
                  <a:lnTo>
                    <a:pt x="21" y="29"/>
                  </a:lnTo>
                  <a:lnTo>
                    <a:pt x="27" y="32"/>
                  </a:lnTo>
                  <a:lnTo>
                    <a:pt x="30" y="35"/>
                  </a:lnTo>
                  <a:lnTo>
                    <a:pt x="31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75" name="Freeform 89"/>
            <p:cNvSpPr>
              <a:spLocks/>
            </p:cNvSpPr>
            <p:nvPr/>
          </p:nvSpPr>
          <p:spPr bwMode="auto">
            <a:xfrm>
              <a:off x="1887" y="1943"/>
              <a:ext cx="5" cy="4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0 h 7"/>
                <a:gd name="T4" fmla="*/ 0 w 10"/>
                <a:gd name="T5" fmla="*/ 4 h 7"/>
                <a:gd name="T6" fmla="*/ 2 w 10"/>
                <a:gd name="T7" fmla="*/ 4 h 7"/>
                <a:gd name="T8" fmla="*/ 5 w 10"/>
                <a:gd name="T9" fmla="*/ 4 h 7"/>
                <a:gd name="T10" fmla="*/ 5 w 10"/>
                <a:gd name="T11" fmla="*/ 2 h 7"/>
                <a:gd name="T12" fmla="*/ 2 w 10"/>
                <a:gd name="T13" fmla="*/ 2 h 7"/>
                <a:gd name="T14" fmla="*/ 2 w 10"/>
                <a:gd name="T15" fmla="*/ 0 h 7"/>
                <a:gd name="T16" fmla="*/ 2 w 10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3" y="7"/>
                  </a:lnTo>
                  <a:lnTo>
                    <a:pt x="10" y="7"/>
                  </a:lnTo>
                  <a:lnTo>
                    <a:pt x="1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8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76" name="Freeform 90"/>
            <p:cNvSpPr>
              <a:spLocks/>
            </p:cNvSpPr>
            <p:nvPr/>
          </p:nvSpPr>
          <p:spPr bwMode="auto">
            <a:xfrm>
              <a:off x="1888" y="1949"/>
              <a:ext cx="4" cy="9"/>
            </a:xfrm>
            <a:custGeom>
              <a:avLst/>
              <a:gdLst>
                <a:gd name="T0" fmla="*/ 0 w 7"/>
                <a:gd name="T1" fmla="*/ 0 h 17"/>
                <a:gd name="T2" fmla="*/ 2 w 7"/>
                <a:gd name="T3" fmla="*/ 6 h 17"/>
                <a:gd name="T4" fmla="*/ 0 w 7"/>
                <a:gd name="T5" fmla="*/ 6 h 17"/>
                <a:gd name="T6" fmla="*/ 4 w 7"/>
                <a:gd name="T7" fmla="*/ 9 h 17"/>
                <a:gd name="T8" fmla="*/ 3 w 7"/>
                <a:gd name="T9" fmla="*/ 8 h 17"/>
                <a:gd name="T10" fmla="*/ 3 w 7"/>
                <a:gd name="T11" fmla="*/ 7 h 17"/>
                <a:gd name="T12" fmla="*/ 3 w 7"/>
                <a:gd name="T13" fmla="*/ 7 h 17"/>
                <a:gd name="T14" fmla="*/ 3 w 7"/>
                <a:gd name="T15" fmla="*/ 5 h 17"/>
                <a:gd name="T16" fmla="*/ 4 w 7"/>
                <a:gd name="T17" fmla="*/ 4 h 17"/>
                <a:gd name="T18" fmla="*/ 4 w 7"/>
                <a:gd name="T19" fmla="*/ 3 h 17"/>
                <a:gd name="T20" fmla="*/ 4 w 7"/>
                <a:gd name="T21" fmla="*/ 2 h 17"/>
                <a:gd name="T22" fmla="*/ 3 w 7"/>
                <a:gd name="T23" fmla="*/ 1 h 17"/>
                <a:gd name="T24" fmla="*/ 2 w 7"/>
                <a:gd name="T25" fmla="*/ 0 h 17"/>
                <a:gd name="T26" fmla="*/ 0 w 7"/>
                <a:gd name="T27" fmla="*/ 0 h 17"/>
                <a:gd name="T28" fmla="*/ 0 w 7"/>
                <a:gd name="T29" fmla="*/ 0 h 1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" h="17">
                  <a:moveTo>
                    <a:pt x="0" y="0"/>
                  </a:moveTo>
                  <a:lnTo>
                    <a:pt x="4" y="11"/>
                  </a:lnTo>
                  <a:lnTo>
                    <a:pt x="0" y="11"/>
                  </a:lnTo>
                  <a:lnTo>
                    <a:pt x="7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0"/>
                  </a:lnTo>
                  <a:lnTo>
                    <a:pt x="7" y="8"/>
                  </a:lnTo>
                  <a:lnTo>
                    <a:pt x="7" y="5"/>
                  </a:lnTo>
                  <a:lnTo>
                    <a:pt x="7" y="3"/>
                  </a:lnTo>
                  <a:lnTo>
                    <a:pt x="6" y="1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77" name="Freeform 91"/>
            <p:cNvSpPr>
              <a:spLocks/>
            </p:cNvSpPr>
            <p:nvPr/>
          </p:nvSpPr>
          <p:spPr bwMode="auto">
            <a:xfrm>
              <a:off x="2296" y="1991"/>
              <a:ext cx="93" cy="4"/>
            </a:xfrm>
            <a:custGeom>
              <a:avLst/>
              <a:gdLst>
                <a:gd name="T0" fmla="*/ 93 w 186"/>
                <a:gd name="T1" fmla="*/ 2 h 7"/>
                <a:gd name="T2" fmla="*/ 7 w 186"/>
                <a:gd name="T3" fmla="*/ 0 h 7"/>
                <a:gd name="T4" fmla="*/ 0 w 186"/>
                <a:gd name="T5" fmla="*/ 4 h 7"/>
                <a:gd name="T6" fmla="*/ 9 w 186"/>
                <a:gd name="T7" fmla="*/ 4 h 7"/>
                <a:gd name="T8" fmla="*/ 18 w 186"/>
                <a:gd name="T9" fmla="*/ 4 h 7"/>
                <a:gd name="T10" fmla="*/ 27 w 186"/>
                <a:gd name="T11" fmla="*/ 4 h 7"/>
                <a:gd name="T12" fmla="*/ 36 w 186"/>
                <a:gd name="T13" fmla="*/ 4 h 7"/>
                <a:gd name="T14" fmla="*/ 45 w 186"/>
                <a:gd name="T15" fmla="*/ 4 h 7"/>
                <a:gd name="T16" fmla="*/ 55 w 186"/>
                <a:gd name="T17" fmla="*/ 4 h 7"/>
                <a:gd name="T18" fmla="*/ 65 w 186"/>
                <a:gd name="T19" fmla="*/ 4 h 7"/>
                <a:gd name="T20" fmla="*/ 74 w 186"/>
                <a:gd name="T21" fmla="*/ 3 h 7"/>
                <a:gd name="T22" fmla="*/ 83 w 186"/>
                <a:gd name="T23" fmla="*/ 2 h 7"/>
                <a:gd name="T24" fmla="*/ 93 w 186"/>
                <a:gd name="T25" fmla="*/ 2 h 7"/>
                <a:gd name="T26" fmla="*/ 93 w 186"/>
                <a:gd name="T27" fmla="*/ 2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6" h="7">
                  <a:moveTo>
                    <a:pt x="186" y="3"/>
                  </a:moveTo>
                  <a:lnTo>
                    <a:pt x="14" y="0"/>
                  </a:lnTo>
                  <a:lnTo>
                    <a:pt x="0" y="7"/>
                  </a:lnTo>
                  <a:lnTo>
                    <a:pt x="17" y="7"/>
                  </a:lnTo>
                  <a:lnTo>
                    <a:pt x="36" y="7"/>
                  </a:lnTo>
                  <a:lnTo>
                    <a:pt x="54" y="7"/>
                  </a:lnTo>
                  <a:lnTo>
                    <a:pt x="71" y="7"/>
                  </a:lnTo>
                  <a:lnTo>
                    <a:pt x="90" y="7"/>
                  </a:lnTo>
                  <a:lnTo>
                    <a:pt x="110" y="7"/>
                  </a:lnTo>
                  <a:lnTo>
                    <a:pt x="129" y="7"/>
                  </a:lnTo>
                  <a:lnTo>
                    <a:pt x="147" y="6"/>
                  </a:lnTo>
                  <a:lnTo>
                    <a:pt x="166" y="4"/>
                  </a:lnTo>
                  <a:lnTo>
                    <a:pt x="186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78" name="Freeform 92"/>
            <p:cNvSpPr>
              <a:spLocks/>
            </p:cNvSpPr>
            <p:nvPr/>
          </p:nvSpPr>
          <p:spPr bwMode="auto">
            <a:xfrm>
              <a:off x="2397" y="1994"/>
              <a:ext cx="12" cy="1"/>
            </a:xfrm>
            <a:custGeom>
              <a:avLst/>
              <a:gdLst>
                <a:gd name="T0" fmla="*/ 0 w 24"/>
                <a:gd name="T1" fmla="*/ 1 h 2"/>
                <a:gd name="T2" fmla="*/ 12 w 24"/>
                <a:gd name="T3" fmla="*/ 1 h 2"/>
                <a:gd name="T4" fmla="*/ 11 w 24"/>
                <a:gd name="T5" fmla="*/ 1 h 2"/>
                <a:gd name="T6" fmla="*/ 10 w 24"/>
                <a:gd name="T7" fmla="*/ 1 h 2"/>
                <a:gd name="T8" fmla="*/ 9 w 24"/>
                <a:gd name="T9" fmla="*/ 1 h 2"/>
                <a:gd name="T10" fmla="*/ 8 w 24"/>
                <a:gd name="T11" fmla="*/ 0 h 2"/>
                <a:gd name="T12" fmla="*/ 7 w 24"/>
                <a:gd name="T13" fmla="*/ 0 h 2"/>
                <a:gd name="T14" fmla="*/ 5 w 24"/>
                <a:gd name="T15" fmla="*/ 0 h 2"/>
                <a:gd name="T16" fmla="*/ 4 w 24"/>
                <a:gd name="T17" fmla="*/ 0 h 2"/>
                <a:gd name="T18" fmla="*/ 3 w 24"/>
                <a:gd name="T19" fmla="*/ 0 h 2"/>
                <a:gd name="T20" fmla="*/ 2 w 24"/>
                <a:gd name="T21" fmla="*/ 0 h 2"/>
                <a:gd name="T22" fmla="*/ 1 w 24"/>
                <a:gd name="T23" fmla="*/ 1 h 2"/>
                <a:gd name="T24" fmla="*/ 1 w 24"/>
                <a:gd name="T25" fmla="*/ 1 h 2"/>
                <a:gd name="T26" fmla="*/ 0 w 24"/>
                <a:gd name="T27" fmla="*/ 1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">
                  <a:moveTo>
                    <a:pt x="0" y="1"/>
                  </a:moveTo>
                  <a:lnTo>
                    <a:pt x="24" y="2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79" name="Freeform 93"/>
            <p:cNvSpPr>
              <a:spLocks/>
            </p:cNvSpPr>
            <p:nvPr/>
          </p:nvSpPr>
          <p:spPr bwMode="auto">
            <a:xfrm>
              <a:off x="2408" y="1995"/>
              <a:ext cx="12" cy="2"/>
            </a:xfrm>
            <a:custGeom>
              <a:avLst/>
              <a:gdLst>
                <a:gd name="T0" fmla="*/ 0 w 23"/>
                <a:gd name="T1" fmla="*/ 0 h 3"/>
                <a:gd name="T2" fmla="*/ 1 w 23"/>
                <a:gd name="T3" fmla="*/ 0 h 3"/>
                <a:gd name="T4" fmla="*/ 3 w 23"/>
                <a:gd name="T5" fmla="*/ 1 h 3"/>
                <a:gd name="T6" fmla="*/ 4 w 23"/>
                <a:gd name="T7" fmla="*/ 1 h 3"/>
                <a:gd name="T8" fmla="*/ 5 w 23"/>
                <a:gd name="T9" fmla="*/ 2 h 3"/>
                <a:gd name="T10" fmla="*/ 7 w 23"/>
                <a:gd name="T11" fmla="*/ 2 h 3"/>
                <a:gd name="T12" fmla="*/ 7 w 23"/>
                <a:gd name="T13" fmla="*/ 2 h 3"/>
                <a:gd name="T14" fmla="*/ 9 w 23"/>
                <a:gd name="T15" fmla="*/ 2 h 3"/>
                <a:gd name="T16" fmla="*/ 9 w 23"/>
                <a:gd name="T17" fmla="*/ 2 h 3"/>
                <a:gd name="T18" fmla="*/ 11 w 23"/>
                <a:gd name="T19" fmla="*/ 2 h 3"/>
                <a:gd name="T20" fmla="*/ 12 w 23"/>
                <a:gd name="T21" fmla="*/ 1 h 3"/>
                <a:gd name="T22" fmla="*/ 1 w 23"/>
                <a:gd name="T23" fmla="*/ 0 h 3"/>
                <a:gd name="T24" fmla="*/ 1 w 23"/>
                <a:gd name="T25" fmla="*/ 0 h 3"/>
                <a:gd name="T26" fmla="*/ 0 w 23"/>
                <a:gd name="T27" fmla="*/ 0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3">
                  <a:moveTo>
                    <a:pt x="0" y="0"/>
                  </a:moveTo>
                  <a:lnTo>
                    <a:pt x="2" y="0"/>
                  </a:lnTo>
                  <a:lnTo>
                    <a:pt x="5" y="2"/>
                  </a:lnTo>
                  <a:lnTo>
                    <a:pt x="8" y="2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23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80" name="Freeform 94"/>
            <p:cNvSpPr>
              <a:spLocks/>
            </p:cNvSpPr>
            <p:nvPr/>
          </p:nvSpPr>
          <p:spPr bwMode="auto">
            <a:xfrm>
              <a:off x="2029" y="1996"/>
              <a:ext cx="3" cy="2"/>
            </a:xfrm>
            <a:custGeom>
              <a:avLst/>
              <a:gdLst>
                <a:gd name="T0" fmla="*/ 1 w 5"/>
                <a:gd name="T1" fmla="*/ 2 h 4"/>
                <a:gd name="T2" fmla="*/ 3 w 5"/>
                <a:gd name="T3" fmla="*/ 0 h 4"/>
                <a:gd name="T4" fmla="*/ 0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lnTo>
                    <a:pt x="5" y="0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81" name="Freeform 95"/>
            <p:cNvSpPr>
              <a:spLocks/>
            </p:cNvSpPr>
            <p:nvPr/>
          </p:nvSpPr>
          <p:spPr bwMode="auto">
            <a:xfrm>
              <a:off x="2294" y="2000"/>
              <a:ext cx="126" cy="8"/>
            </a:xfrm>
            <a:custGeom>
              <a:avLst/>
              <a:gdLst>
                <a:gd name="T0" fmla="*/ 124 w 251"/>
                <a:gd name="T1" fmla="*/ 8 h 17"/>
                <a:gd name="T2" fmla="*/ 126 w 251"/>
                <a:gd name="T3" fmla="*/ 7 h 17"/>
                <a:gd name="T4" fmla="*/ 113 w 251"/>
                <a:gd name="T5" fmla="*/ 5 h 17"/>
                <a:gd name="T6" fmla="*/ 101 w 251"/>
                <a:gd name="T7" fmla="*/ 3 h 17"/>
                <a:gd name="T8" fmla="*/ 89 w 251"/>
                <a:gd name="T9" fmla="*/ 2 h 17"/>
                <a:gd name="T10" fmla="*/ 77 w 251"/>
                <a:gd name="T11" fmla="*/ 1 h 17"/>
                <a:gd name="T12" fmla="*/ 65 w 251"/>
                <a:gd name="T13" fmla="*/ 0 h 17"/>
                <a:gd name="T14" fmla="*/ 52 w 251"/>
                <a:gd name="T15" fmla="*/ 0 h 17"/>
                <a:gd name="T16" fmla="*/ 39 w 251"/>
                <a:gd name="T17" fmla="*/ 0 h 17"/>
                <a:gd name="T18" fmla="*/ 26 w 251"/>
                <a:gd name="T19" fmla="*/ 0 h 17"/>
                <a:gd name="T20" fmla="*/ 13 w 251"/>
                <a:gd name="T21" fmla="*/ 0 h 17"/>
                <a:gd name="T22" fmla="*/ 0 w 251"/>
                <a:gd name="T23" fmla="*/ 1 h 17"/>
                <a:gd name="T24" fmla="*/ 12 w 251"/>
                <a:gd name="T25" fmla="*/ 3 h 17"/>
                <a:gd name="T26" fmla="*/ 23 w 251"/>
                <a:gd name="T27" fmla="*/ 3 h 17"/>
                <a:gd name="T28" fmla="*/ 36 w 251"/>
                <a:gd name="T29" fmla="*/ 3 h 17"/>
                <a:gd name="T30" fmla="*/ 50 w 251"/>
                <a:gd name="T31" fmla="*/ 3 h 17"/>
                <a:gd name="T32" fmla="*/ 63 w 251"/>
                <a:gd name="T33" fmla="*/ 3 h 17"/>
                <a:gd name="T34" fmla="*/ 76 w 251"/>
                <a:gd name="T35" fmla="*/ 3 h 17"/>
                <a:gd name="T36" fmla="*/ 89 w 251"/>
                <a:gd name="T37" fmla="*/ 3 h 17"/>
                <a:gd name="T38" fmla="*/ 101 w 251"/>
                <a:gd name="T39" fmla="*/ 4 h 17"/>
                <a:gd name="T40" fmla="*/ 113 w 251"/>
                <a:gd name="T41" fmla="*/ 6 h 17"/>
                <a:gd name="T42" fmla="*/ 124 w 251"/>
                <a:gd name="T43" fmla="*/ 8 h 17"/>
                <a:gd name="T44" fmla="*/ 124 w 251"/>
                <a:gd name="T45" fmla="*/ 8 h 1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1" h="17">
                  <a:moveTo>
                    <a:pt x="248" y="17"/>
                  </a:moveTo>
                  <a:lnTo>
                    <a:pt x="251" y="14"/>
                  </a:lnTo>
                  <a:lnTo>
                    <a:pt x="226" y="10"/>
                  </a:lnTo>
                  <a:lnTo>
                    <a:pt x="202" y="7"/>
                  </a:lnTo>
                  <a:lnTo>
                    <a:pt x="178" y="4"/>
                  </a:lnTo>
                  <a:lnTo>
                    <a:pt x="153" y="3"/>
                  </a:lnTo>
                  <a:lnTo>
                    <a:pt x="129" y="1"/>
                  </a:lnTo>
                  <a:lnTo>
                    <a:pt x="103" y="0"/>
                  </a:lnTo>
                  <a:lnTo>
                    <a:pt x="77" y="0"/>
                  </a:lnTo>
                  <a:lnTo>
                    <a:pt x="51" y="0"/>
                  </a:lnTo>
                  <a:lnTo>
                    <a:pt x="26" y="1"/>
                  </a:lnTo>
                  <a:lnTo>
                    <a:pt x="0" y="3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72" y="7"/>
                  </a:lnTo>
                  <a:lnTo>
                    <a:pt x="99" y="6"/>
                  </a:lnTo>
                  <a:lnTo>
                    <a:pt x="125" y="6"/>
                  </a:lnTo>
                  <a:lnTo>
                    <a:pt x="152" y="6"/>
                  </a:lnTo>
                  <a:lnTo>
                    <a:pt x="178" y="7"/>
                  </a:lnTo>
                  <a:lnTo>
                    <a:pt x="202" y="9"/>
                  </a:lnTo>
                  <a:lnTo>
                    <a:pt x="226" y="12"/>
                  </a:lnTo>
                  <a:lnTo>
                    <a:pt x="248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82" name="Freeform 96"/>
            <p:cNvSpPr>
              <a:spLocks/>
            </p:cNvSpPr>
            <p:nvPr/>
          </p:nvSpPr>
          <p:spPr bwMode="auto">
            <a:xfrm>
              <a:off x="1951" y="2077"/>
              <a:ext cx="3" cy="8"/>
            </a:xfrm>
            <a:custGeom>
              <a:avLst/>
              <a:gdLst>
                <a:gd name="T0" fmla="*/ 0 w 8"/>
                <a:gd name="T1" fmla="*/ 0 h 17"/>
                <a:gd name="T2" fmla="*/ 1 w 8"/>
                <a:gd name="T3" fmla="*/ 8 h 17"/>
                <a:gd name="T4" fmla="*/ 3 w 8"/>
                <a:gd name="T5" fmla="*/ 8 h 17"/>
                <a:gd name="T6" fmla="*/ 1 w 8"/>
                <a:gd name="T7" fmla="*/ 0 h 17"/>
                <a:gd name="T8" fmla="*/ 0 w 8"/>
                <a:gd name="T9" fmla="*/ 0 h 17"/>
                <a:gd name="T10" fmla="*/ 0 w 8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17">
                  <a:moveTo>
                    <a:pt x="0" y="0"/>
                  </a:moveTo>
                  <a:lnTo>
                    <a:pt x="3" y="17"/>
                  </a:lnTo>
                  <a:lnTo>
                    <a:pt x="8" y="17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83" name="Freeform 97"/>
            <p:cNvSpPr>
              <a:spLocks/>
            </p:cNvSpPr>
            <p:nvPr/>
          </p:nvSpPr>
          <p:spPr bwMode="auto">
            <a:xfrm>
              <a:off x="2451" y="2167"/>
              <a:ext cx="7" cy="3"/>
            </a:xfrm>
            <a:custGeom>
              <a:avLst/>
              <a:gdLst>
                <a:gd name="T0" fmla="*/ 7 w 14"/>
                <a:gd name="T1" fmla="*/ 0 h 6"/>
                <a:gd name="T2" fmla="*/ 0 w 14"/>
                <a:gd name="T3" fmla="*/ 1 h 6"/>
                <a:gd name="T4" fmla="*/ 0 w 14"/>
                <a:gd name="T5" fmla="*/ 3 h 6"/>
                <a:gd name="T6" fmla="*/ 7 w 14"/>
                <a:gd name="T7" fmla="*/ 3 h 6"/>
                <a:gd name="T8" fmla="*/ 7 w 14"/>
                <a:gd name="T9" fmla="*/ 1 h 6"/>
                <a:gd name="T10" fmla="*/ 7 w 14"/>
                <a:gd name="T11" fmla="*/ 1 h 6"/>
                <a:gd name="T12" fmla="*/ 7 w 14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6">
                  <a:moveTo>
                    <a:pt x="14" y="0"/>
                  </a:moveTo>
                  <a:lnTo>
                    <a:pt x="0" y="2"/>
                  </a:lnTo>
                  <a:lnTo>
                    <a:pt x="0" y="6"/>
                  </a:lnTo>
                  <a:lnTo>
                    <a:pt x="14" y="6"/>
                  </a:lnTo>
                  <a:lnTo>
                    <a:pt x="14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84" name="Freeform 98"/>
            <p:cNvSpPr>
              <a:spLocks/>
            </p:cNvSpPr>
            <p:nvPr/>
          </p:nvSpPr>
          <p:spPr bwMode="auto">
            <a:xfrm>
              <a:off x="2446" y="2173"/>
              <a:ext cx="91" cy="26"/>
            </a:xfrm>
            <a:custGeom>
              <a:avLst/>
              <a:gdLst>
                <a:gd name="T0" fmla="*/ 31 w 183"/>
                <a:gd name="T1" fmla="*/ 14 h 51"/>
                <a:gd name="T2" fmla="*/ 36 w 183"/>
                <a:gd name="T3" fmla="*/ 15 h 51"/>
                <a:gd name="T4" fmla="*/ 41 w 183"/>
                <a:gd name="T5" fmla="*/ 17 h 51"/>
                <a:gd name="T6" fmla="*/ 46 w 183"/>
                <a:gd name="T7" fmla="*/ 17 h 51"/>
                <a:gd name="T8" fmla="*/ 52 w 183"/>
                <a:gd name="T9" fmla="*/ 18 h 51"/>
                <a:gd name="T10" fmla="*/ 58 w 183"/>
                <a:gd name="T11" fmla="*/ 19 h 51"/>
                <a:gd name="T12" fmla="*/ 64 w 183"/>
                <a:gd name="T13" fmla="*/ 20 h 51"/>
                <a:gd name="T14" fmla="*/ 69 w 183"/>
                <a:gd name="T15" fmla="*/ 21 h 51"/>
                <a:gd name="T16" fmla="*/ 74 w 183"/>
                <a:gd name="T17" fmla="*/ 22 h 51"/>
                <a:gd name="T18" fmla="*/ 79 w 183"/>
                <a:gd name="T19" fmla="*/ 24 h 51"/>
                <a:gd name="T20" fmla="*/ 84 w 183"/>
                <a:gd name="T21" fmla="*/ 26 h 51"/>
                <a:gd name="T22" fmla="*/ 85 w 183"/>
                <a:gd name="T23" fmla="*/ 25 h 51"/>
                <a:gd name="T24" fmla="*/ 86 w 183"/>
                <a:gd name="T25" fmla="*/ 24 h 51"/>
                <a:gd name="T26" fmla="*/ 86 w 183"/>
                <a:gd name="T27" fmla="*/ 23 h 51"/>
                <a:gd name="T28" fmla="*/ 88 w 183"/>
                <a:gd name="T29" fmla="*/ 23 h 51"/>
                <a:gd name="T30" fmla="*/ 89 w 183"/>
                <a:gd name="T31" fmla="*/ 23 h 51"/>
                <a:gd name="T32" fmla="*/ 90 w 183"/>
                <a:gd name="T33" fmla="*/ 23 h 51"/>
                <a:gd name="T34" fmla="*/ 91 w 183"/>
                <a:gd name="T35" fmla="*/ 22 h 51"/>
                <a:gd name="T36" fmla="*/ 91 w 183"/>
                <a:gd name="T37" fmla="*/ 22 h 51"/>
                <a:gd name="T38" fmla="*/ 91 w 183"/>
                <a:gd name="T39" fmla="*/ 20 h 51"/>
                <a:gd name="T40" fmla="*/ 91 w 183"/>
                <a:gd name="T41" fmla="*/ 17 h 51"/>
                <a:gd name="T42" fmla="*/ 5 w 183"/>
                <a:gd name="T43" fmla="*/ 0 h 51"/>
                <a:gd name="T44" fmla="*/ 3 w 183"/>
                <a:gd name="T45" fmla="*/ 0 h 51"/>
                <a:gd name="T46" fmla="*/ 1 w 183"/>
                <a:gd name="T47" fmla="*/ 2 h 51"/>
                <a:gd name="T48" fmla="*/ 0 w 183"/>
                <a:gd name="T49" fmla="*/ 3 h 51"/>
                <a:gd name="T50" fmla="*/ 0 w 183"/>
                <a:gd name="T51" fmla="*/ 5 h 51"/>
                <a:gd name="T52" fmla="*/ 0 w 183"/>
                <a:gd name="T53" fmla="*/ 7 h 51"/>
                <a:gd name="T54" fmla="*/ 0 w 183"/>
                <a:gd name="T55" fmla="*/ 9 h 51"/>
                <a:gd name="T56" fmla="*/ 1 w 183"/>
                <a:gd name="T57" fmla="*/ 12 h 51"/>
                <a:gd name="T58" fmla="*/ 1 w 183"/>
                <a:gd name="T59" fmla="*/ 14 h 51"/>
                <a:gd name="T60" fmla="*/ 1 w 183"/>
                <a:gd name="T61" fmla="*/ 15 h 51"/>
                <a:gd name="T62" fmla="*/ 1 w 183"/>
                <a:gd name="T63" fmla="*/ 16 h 51"/>
                <a:gd name="T64" fmla="*/ 3 w 183"/>
                <a:gd name="T65" fmla="*/ 13 h 51"/>
                <a:gd name="T66" fmla="*/ 6 w 183"/>
                <a:gd name="T67" fmla="*/ 12 h 51"/>
                <a:gd name="T68" fmla="*/ 8 w 183"/>
                <a:gd name="T69" fmla="*/ 11 h 51"/>
                <a:gd name="T70" fmla="*/ 11 w 183"/>
                <a:gd name="T71" fmla="*/ 11 h 51"/>
                <a:gd name="T72" fmla="*/ 14 w 183"/>
                <a:gd name="T73" fmla="*/ 11 h 51"/>
                <a:gd name="T74" fmla="*/ 18 w 183"/>
                <a:gd name="T75" fmla="*/ 12 h 51"/>
                <a:gd name="T76" fmla="*/ 21 w 183"/>
                <a:gd name="T77" fmla="*/ 12 h 51"/>
                <a:gd name="T78" fmla="*/ 24 w 183"/>
                <a:gd name="T79" fmla="*/ 14 h 51"/>
                <a:gd name="T80" fmla="*/ 28 w 183"/>
                <a:gd name="T81" fmla="*/ 14 h 51"/>
                <a:gd name="T82" fmla="*/ 31 w 183"/>
                <a:gd name="T83" fmla="*/ 14 h 51"/>
                <a:gd name="T84" fmla="*/ 31 w 183"/>
                <a:gd name="T85" fmla="*/ 14 h 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83" h="51">
                  <a:moveTo>
                    <a:pt x="62" y="28"/>
                  </a:moveTo>
                  <a:lnTo>
                    <a:pt x="72" y="30"/>
                  </a:lnTo>
                  <a:lnTo>
                    <a:pt x="82" y="33"/>
                  </a:lnTo>
                  <a:lnTo>
                    <a:pt x="93" y="34"/>
                  </a:lnTo>
                  <a:lnTo>
                    <a:pt x="105" y="36"/>
                  </a:lnTo>
                  <a:lnTo>
                    <a:pt x="116" y="37"/>
                  </a:lnTo>
                  <a:lnTo>
                    <a:pt x="128" y="40"/>
                  </a:lnTo>
                  <a:lnTo>
                    <a:pt x="139" y="41"/>
                  </a:lnTo>
                  <a:lnTo>
                    <a:pt x="149" y="44"/>
                  </a:lnTo>
                  <a:lnTo>
                    <a:pt x="159" y="47"/>
                  </a:lnTo>
                  <a:lnTo>
                    <a:pt x="169" y="51"/>
                  </a:lnTo>
                  <a:lnTo>
                    <a:pt x="171" y="49"/>
                  </a:lnTo>
                  <a:lnTo>
                    <a:pt x="172" y="47"/>
                  </a:lnTo>
                  <a:lnTo>
                    <a:pt x="173" y="46"/>
                  </a:lnTo>
                  <a:lnTo>
                    <a:pt x="176" y="46"/>
                  </a:lnTo>
                  <a:lnTo>
                    <a:pt x="179" y="46"/>
                  </a:lnTo>
                  <a:lnTo>
                    <a:pt x="181" y="46"/>
                  </a:lnTo>
                  <a:lnTo>
                    <a:pt x="182" y="44"/>
                  </a:lnTo>
                  <a:lnTo>
                    <a:pt x="183" y="43"/>
                  </a:lnTo>
                  <a:lnTo>
                    <a:pt x="183" y="40"/>
                  </a:lnTo>
                  <a:lnTo>
                    <a:pt x="182" y="34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6" y="26"/>
                  </a:lnTo>
                  <a:lnTo>
                    <a:pt x="12" y="23"/>
                  </a:lnTo>
                  <a:lnTo>
                    <a:pt x="16" y="21"/>
                  </a:lnTo>
                  <a:lnTo>
                    <a:pt x="23" y="21"/>
                  </a:lnTo>
                  <a:lnTo>
                    <a:pt x="29" y="21"/>
                  </a:lnTo>
                  <a:lnTo>
                    <a:pt x="36" y="23"/>
                  </a:lnTo>
                  <a:lnTo>
                    <a:pt x="43" y="24"/>
                  </a:lnTo>
                  <a:lnTo>
                    <a:pt x="49" y="27"/>
                  </a:lnTo>
                  <a:lnTo>
                    <a:pt x="56" y="28"/>
                  </a:lnTo>
                  <a:lnTo>
                    <a:pt x="62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85" name="Freeform 99"/>
            <p:cNvSpPr>
              <a:spLocks/>
            </p:cNvSpPr>
            <p:nvPr/>
          </p:nvSpPr>
          <p:spPr bwMode="auto">
            <a:xfrm>
              <a:off x="2420" y="2189"/>
              <a:ext cx="106" cy="155"/>
            </a:xfrm>
            <a:custGeom>
              <a:avLst/>
              <a:gdLst>
                <a:gd name="T0" fmla="*/ 33 w 213"/>
                <a:gd name="T1" fmla="*/ 99 h 311"/>
                <a:gd name="T2" fmla="*/ 38 w 213"/>
                <a:gd name="T3" fmla="*/ 99 h 311"/>
                <a:gd name="T4" fmla="*/ 43 w 213"/>
                <a:gd name="T5" fmla="*/ 98 h 311"/>
                <a:gd name="T6" fmla="*/ 46 w 213"/>
                <a:gd name="T7" fmla="*/ 99 h 311"/>
                <a:gd name="T8" fmla="*/ 45 w 213"/>
                <a:gd name="T9" fmla="*/ 112 h 311"/>
                <a:gd name="T10" fmla="*/ 42 w 213"/>
                <a:gd name="T11" fmla="*/ 125 h 311"/>
                <a:gd name="T12" fmla="*/ 37 w 213"/>
                <a:gd name="T13" fmla="*/ 137 h 311"/>
                <a:gd name="T14" fmla="*/ 19 w 213"/>
                <a:gd name="T15" fmla="*/ 142 h 311"/>
                <a:gd name="T16" fmla="*/ 19 w 213"/>
                <a:gd name="T17" fmla="*/ 146 h 311"/>
                <a:gd name="T18" fmla="*/ 18 w 213"/>
                <a:gd name="T19" fmla="*/ 150 h 311"/>
                <a:gd name="T20" fmla="*/ 25 w 213"/>
                <a:gd name="T21" fmla="*/ 155 h 311"/>
                <a:gd name="T22" fmla="*/ 47 w 213"/>
                <a:gd name="T23" fmla="*/ 150 h 311"/>
                <a:gd name="T24" fmla="*/ 62 w 213"/>
                <a:gd name="T25" fmla="*/ 131 h 311"/>
                <a:gd name="T26" fmla="*/ 75 w 213"/>
                <a:gd name="T27" fmla="*/ 110 h 311"/>
                <a:gd name="T28" fmla="*/ 75 w 213"/>
                <a:gd name="T29" fmla="*/ 119 h 311"/>
                <a:gd name="T30" fmla="*/ 71 w 213"/>
                <a:gd name="T31" fmla="*/ 129 h 311"/>
                <a:gd name="T32" fmla="*/ 67 w 213"/>
                <a:gd name="T33" fmla="*/ 136 h 311"/>
                <a:gd name="T34" fmla="*/ 79 w 213"/>
                <a:gd name="T35" fmla="*/ 130 h 311"/>
                <a:gd name="T36" fmla="*/ 87 w 213"/>
                <a:gd name="T37" fmla="*/ 114 h 311"/>
                <a:gd name="T38" fmla="*/ 90 w 213"/>
                <a:gd name="T39" fmla="*/ 94 h 311"/>
                <a:gd name="T40" fmla="*/ 95 w 213"/>
                <a:gd name="T41" fmla="*/ 87 h 311"/>
                <a:gd name="T42" fmla="*/ 95 w 213"/>
                <a:gd name="T43" fmla="*/ 100 h 311"/>
                <a:gd name="T44" fmla="*/ 92 w 213"/>
                <a:gd name="T45" fmla="*/ 113 h 311"/>
                <a:gd name="T46" fmla="*/ 90 w 213"/>
                <a:gd name="T47" fmla="*/ 127 h 311"/>
                <a:gd name="T48" fmla="*/ 81 w 213"/>
                <a:gd name="T49" fmla="*/ 135 h 311"/>
                <a:gd name="T50" fmla="*/ 73 w 213"/>
                <a:gd name="T51" fmla="*/ 142 h 311"/>
                <a:gd name="T52" fmla="*/ 65 w 213"/>
                <a:gd name="T53" fmla="*/ 151 h 311"/>
                <a:gd name="T54" fmla="*/ 73 w 213"/>
                <a:gd name="T55" fmla="*/ 151 h 311"/>
                <a:gd name="T56" fmla="*/ 83 w 213"/>
                <a:gd name="T57" fmla="*/ 145 h 311"/>
                <a:gd name="T58" fmla="*/ 93 w 213"/>
                <a:gd name="T59" fmla="*/ 137 h 311"/>
                <a:gd name="T60" fmla="*/ 102 w 213"/>
                <a:gd name="T61" fmla="*/ 122 h 311"/>
                <a:gd name="T62" fmla="*/ 103 w 213"/>
                <a:gd name="T63" fmla="*/ 94 h 311"/>
                <a:gd name="T64" fmla="*/ 103 w 213"/>
                <a:gd name="T65" fmla="*/ 66 h 311"/>
                <a:gd name="T66" fmla="*/ 103 w 213"/>
                <a:gd name="T67" fmla="*/ 38 h 311"/>
                <a:gd name="T68" fmla="*/ 104 w 213"/>
                <a:gd name="T69" fmla="*/ 33 h 311"/>
                <a:gd name="T70" fmla="*/ 104 w 213"/>
                <a:gd name="T71" fmla="*/ 26 h 311"/>
                <a:gd name="T72" fmla="*/ 106 w 213"/>
                <a:gd name="T73" fmla="*/ 19 h 311"/>
                <a:gd name="T74" fmla="*/ 93 w 213"/>
                <a:gd name="T75" fmla="*/ 11 h 311"/>
                <a:gd name="T76" fmla="*/ 71 w 213"/>
                <a:gd name="T77" fmla="*/ 6 h 311"/>
                <a:gd name="T78" fmla="*/ 48 w 213"/>
                <a:gd name="T79" fmla="*/ 3 h 311"/>
                <a:gd name="T80" fmla="*/ 41 w 213"/>
                <a:gd name="T81" fmla="*/ 3 h 311"/>
                <a:gd name="T82" fmla="*/ 22 w 213"/>
                <a:gd name="T83" fmla="*/ 21 h 311"/>
                <a:gd name="T84" fmla="*/ 13 w 213"/>
                <a:gd name="T85" fmla="*/ 46 h 311"/>
                <a:gd name="T86" fmla="*/ 6 w 213"/>
                <a:gd name="T87" fmla="*/ 72 h 311"/>
                <a:gd name="T88" fmla="*/ 1 w 213"/>
                <a:gd name="T89" fmla="*/ 84 h 311"/>
                <a:gd name="T90" fmla="*/ 1 w 213"/>
                <a:gd name="T91" fmla="*/ 100 h 311"/>
                <a:gd name="T92" fmla="*/ 2 w 213"/>
                <a:gd name="T93" fmla="*/ 116 h 311"/>
                <a:gd name="T94" fmla="*/ 12 w 213"/>
                <a:gd name="T95" fmla="*/ 124 h 311"/>
                <a:gd name="T96" fmla="*/ 12 w 213"/>
                <a:gd name="T97" fmla="*/ 129 h 311"/>
                <a:gd name="T98" fmla="*/ 11 w 213"/>
                <a:gd name="T99" fmla="*/ 134 h 311"/>
                <a:gd name="T100" fmla="*/ 7 w 213"/>
                <a:gd name="T101" fmla="*/ 140 h 311"/>
                <a:gd name="T102" fmla="*/ 15 w 213"/>
                <a:gd name="T103" fmla="*/ 131 h 311"/>
                <a:gd name="T104" fmla="*/ 22 w 213"/>
                <a:gd name="T105" fmla="*/ 112 h 311"/>
                <a:gd name="T106" fmla="*/ 25 w 213"/>
                <a:gd name="T107" fmla="*/ 92 h 311"/>
                <a:gd name="T108" fmla="*/ 32 w 213"/>
                <a:gd name="T109" fmla="*/ 84 h 311"/>
                <a:gd name="T110" fmla="*/ 34 w 213"/>
                <a:gd name="T111" fmla="*/ 88 h 311"/>
                <a:gd name="T112" fmla="*/ 32 w 213"/>
                <a:gd name="T113" fmla="*/ 93 h 311"/>
                <a:gd name="T114" fmla="*/ 30 w 213"/>
                <a:gd name="T115" fmla="*/ 98 h 31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13" h="311">
                  <a:moveTo>
                    <a:pt x="61" y="197"/>
                  </a:moveTo>
                  <a:lnTo>
                    <a:pt x="64" y="198"/>
                  </a:lnTo>
                  <a:lnTo>
                    <a:pt x="67" y="199"/>
                  </a:lnTo>
                  <a:lnTo>
                    <a:pt x="70" y="199"/>
                  </a:lnTo>
                  <a:lnTo>
                    <a:pt x="74" y="199"/>
                  </a:lnTo>
                  <a:lnTo>
                    <a:pt x="77" y="199"/>
                  </a:lnTo>
                  <a:lnTo>
                    <a:pt x="81" y="199"/>
                  </a:lnTo>
                  <a:lnTo>
                    <a:pt x="84" y="198"/>
                  </a:lnTo>
                  <a:lnTo>
                    <a:pt x="87" y="197"/>
                  </a:lnTo>
                  <a:lnTo>
                    <a:pt x="90" y="195"/>
                  </a:lnTo>
                  <a:lnTo>
                    <a:pt x="93" y="192"/>
                  </a:lnTo>
                  <a:lnTo>
                    <a:pt x="93" y="199"/>
                  </a:lnTo>
                  <a:lnTo>
                    <a:pt x="93" y="208"/>
                  </a:lnTo>
                  <a:lnTo>
                    <a:pt x="93" y="217"/>
                  </a:lnTo>
                  <a:lnTo>
                    <a:pt x="91" y="224"/>
                  </a:lnTo>
                  <a:lnTo>
                    <a:pt x="90" y="234"/>
                  </a:lnTo>
                  <a:lnTo>
                    <a:pt x="87" y="242"/>
                  </a:lnTo>
                  <a:lnTo>
                    <a:pt x="84" y="251"/>
                  </a:lnTo>
                  <a:lnTo>
                    <a:pt x="81" y="260"/>
                  </a:lnTo>
                  <a:lnTo>
                    <a:pt x="78" y="267"/>
                  </a:lnTo>
                  <a:lnTo>
                    <a:pt x="75" y="275"/>
                  </a:lnTo>
                  <a:lnTo>
                    <a:pt x="41" y="278"/>
                  </a:lnTo>
                  <a:lnTo>
                    <a:pt x="40" y="281"/>
                  </a:lnTo>
                  <a:lnTo>
                    <a:pt x="38" y="284"/>
                  </a:lnTo>
                  <a:lnTo>
                    <a:pt x="38" y="288"/>
                  </a:lnTo>
                  <a:lnTo>
                    <a:pt x="38" y="290"/>
                  </a:lnTo>
                  <a:lnTo>
                    <a:pt x="38" y="293"/>
                  </a:lnTo>
                  <a:lnTo>
                    <a:pt x="38" y="295"/>
                  </a:lnTo>
                  <a:lnTo>
                    <a:pt x="37" y="297"/>
                  </a:lnTo>
                  <a:lnTo>
                    <a:pt x="37" y="300"/>
                  </a:lnTo>
                  <a:lnTo>
                    <a:pt x="34" y="301"/>
                  </a:lnTo>
                  <a:lnTo>
                    <a:pt x="31" y="303"/>
                  </a:lnTo>
                  <a:lnTo>
                    <a:pt x="51" y="310"/>
                  </a:lnTo>
                  <a:lnTo>
                    <a:pt x="68" y="311"/>
                  </a:lnTo>
                  <a:lnTo>
                    <a:pt x="84" y="308"/>
                  </a:lnTo>
                  <a:lnTo>
                    <a:pt x="95" y="301"/>
                  </a:lnTo>
                  <a:lnTo>
                    <a:pt x="107" y="290"/>
                  </a:lnTo>
                  <a:lnTo>
                    <a:pt x="116" y="277"/>
                  </a:lnTo>
                  <a:lnTo>
                    <a:pt x="124" y="263"/>
                  </a:lnTo>
                  <a:lnTo>
                    <a:pt x="133" y="247"/>
                  </a:lnTo>
                  <a:lnTo>
                    <a:pt x="141" y="234"/>
                  </a:lnTo>
                  <a:lnTo>
                    <a:pt x="151" y="221"/>
                  </a:lnTo>
                  <a:lnTo>
                    <a:pt x="153" y="227"/>
                  </a:lnTo>
                  <a:lnTo>
                    <a:pt x="153" y="232"/>
                  </a:lnTo>
                  <a:lnTo>
                    <a:pt x="151" y="238"/>
                  </a:lnTo>
                  <a:lnTo>
                    <a:pt x="148" y="245"/>
                  </a:lnTo>
                  <a:lnTo>
                    <a:pt x="146" y="252"/>
                  </a:lnTo>
                  <a:lnTo>
                    <a:pt x="143" y="258"/>
                  </a:lnTo>
                  <a:lnTo>
                    <a:pt x="138" y="264"/>
                  </a:lnTo>
                  <a:lnTo>
                    <a:pt x="136" y="268"/>
                  </a:lnTo>
                  <a:lnTo>
                    <a:pt x="134" y="273"/>
                  </a:lnTo>
                  <a:lnTo>
                    <a:pt x="134" y="275"/>
                  </a:lnTo>
                  <a:lnTo>
                    <a:pt x="148" y="270"/>
                  </a:lnTo>
                  <a:lnTo>
                    <a:pt x="159" y="261"/>
                  </a:lnTo>
                  <a:lnTo>
                    <a:pt x="166" y="251"/>
                  </a:lnTo>
                  <a:lnTo>
                    <a:pt x="171" y="241"/>
                  </a:lnTo>
                  <a:lnTo>
                    <a:pt x="174" y="228"/>
                  </a:lnTo>
                  <a:lnTo>
                    <a:pt x="177" y="215"/>
                  </a:lnTo>
                  <a:lnTo>
                    <a:pt x="179" y="202"/>
                  </a:lnTo>
                  <a:lnTo>
                    <a:pt x="181" y="189"/>
                  </a:lnTo>
                  <a:lnTo>
                    <a:pt x="184" y="177"/>
                  </a:lnTo>
                  <a:lnTo>
                    <a:pt x="189" y="165"/>
                  </a:lnTo>
                  <a:lnTo>
                    <a:pt x="191" y="174"/>
                  </a:lnTo>
                  <a:lnTo>
                    <a:pt x="193" y="184"/>
                  </a:lnTo>
                  <a:lnTo>
                    <a:pt x="191" y="192"/>
                  </a:lnTo>
                  <a:lnTo>
                    <a:pt x="190" y="201"/>
                  </a:lnTo>
                  <a:lnTo>
                    <a:pt x="189" y="210"/>
                  </a:lnTo>
                  <a:lnTo>
                    <a:pt x="186" y="218"/>
                  </a:lnTo>
                  <a:lnTo>
                    <a:pt x="184" y="227"/>
                  </a:lnTo>
                  <a:lnTo>
                    <a:pt x="183" y="237"/>
                  </a:lnTo>
                  <a:lnTo>
                    <a:pt x="181" y="245"/>
                  </a:lnTo>
                  <a:lnTo>
                    <a:pt x="181" y="255"/>
                  </a:lnTo>
                  <a:lnTo>
                    <a:pt x="176" y="260"/>
                  </a:lnTo>
                  <a:lnTo>
                    <a:pt x="169" y="265"/>
                  </a:lnTo>
                  <a:lnTo>
                    <a:pt x="163" y="270"/>
                  </a:lnTo>
                  <a:lnTo>
                    <a:pt x="159" y="275"/>
                  </a:lnTo>
                  <a:lnTo>
                    <a:pt x="153" y="280"/>
                  </a:lnTo>
                  <a:lnTo>
                    <a:pt x="147" y="285"/>
                  </a:lnTo>
                  <a:lnTo>
                    <a:pt x="143" y="291"/>
                  </a:lnTo>
                  <a:lnTo>
                    <a:pt x="137" y="297"/>
                  </a:lnTo>
                  <a:lnTo>
                    <a:pt x="131" y="303"/>
                  </a:lnTo>
                  <a:lnTo>
                    <a:pt x="127" y="310"/>
                  </a:lnTo>
                  <a:lnTo>
                    <a:pt x="137" y="307"/>
                  </a:lnTo>
                  <a:lnTo>
                    <a:pt x="146" y="303"/>
                  </a:lnTo>
                  <a:lnTo>
                    <a:pt x="154" y="298"/>
                  </a:lnTo>
                  <a:lnTo>
                    <a:pt x="161" y="295"/>
                  </a:lnTo>
                  <a:lnTo>
                    <a:pt x="167" y="290"/>
                  </a:lnTo>
                  <a:lnTo>
                    <a:pt x="174" y="285"/>
                  </a:lnTo>
                  <a:lnTo>
                    <a:pt x="180" y="280"/>
                  </a:lnTo>
                  <a:lnTo>
                    <a:pt x="187" y="274"/>
                  </a:lnTo>
                  <a:lnTo>
                    <a:pt x="194" y="268"/>
                  </a:lnTo>
                  <a:lnTo>
                    <a:pt x="203" y="261"/>
                  </a:lnTo>
                  <a:lnTo>
                    <a:pt x="204" y="244"/>
                  </a:lnTo>
                  <a:lnTo>
                    <a:pt x="206" y="227"/>
                  </a:lnTo>
                  <a:lnTo>
                    <a:pt x="206" y="208"/>
                  </a:lnTo>
                  <a:lnTo>
                    <a:pt x="206" y="189"/>
                  </a:lnTo>
                  <a:lnTo>
                    <a:pt x="206" y="171"/>
                  </a:lnTo>
                  <a:lnTo>
                    <a:pt x="206" y="151"/>
                  </a:lnTo>
                  <a:lnTo>
                    <a:pt x="206" y="132"/>
                  </a:lnTo>
                  <a:lnTo>
                    <a:pt x="206" y="112"/>
                  </a:lnTo>
                  <a:lnTo>
                    <a:pt x="206" y="93"/>
                  </a:lnTo>
                  <a:lnTo>
                    <a:pt x="206" y="76"/>
                  </a:lnTo>
                  <a:lnTo>
                    <a:pt x="207" y="73"/>
                  </a:lnTo>
                  <a:lnTo>
                    <a:pt x="209" y="71"/>
                  </a:lnTo>
                  <a:lnTo>
                    <a:pt x="209" y="66"/>
                  </a:lnTo>
                  <a:lnTo>
                    <a:pt x="209" y="62"/>
                  </a:lnTo>
                  <a:lnTo>
                    <a:pt x="209" y="58"/>
                  </a:lnTo>
                  <a:lnTo>
                    <a:pt x="209" y="52"/>
                  </a:lnTo>
                  <a:lnTo>
                    <a:pt x="210" y="48"/>
                  </a:lnTo>
                  <a:lnTo>
                    <a:pt x="210" y="43"/>
                  </a:lnTo>
                  <a:lnTo>
                    <a:pt x="212" y="39"/>
                  </a:lnTo>
                  <a:lnTo>
                    <a:pt x="213" y="35"/>
                  </a:lnTo>
                  <a:lnTo>
                    <a:pt x="200" y="28"/>
                  </a:lnTo>
                  <a:lnTo>
                    <a:pt x="186" y="22"/>
                  </a:lnTo>
                  <a:lnTo>
                    <a:pt x="171" y="19"/>
                  </a:lnTo>
                  <a:lnTo>
                    <a:pt x="157" y="16"/>
                  </a:lnTo>
                  <a:lnTo>
                    <a:pt x="143" y="13"/>
                  </a:lnTo>
                  <a:lnTo>
                    <a:pt x="127" y="12"/>
                  </a:lnTo>
                  <a:lnTo>
                    <a:pt x="111" y="10"/>
                  </a:lnTo>
                  <a:lnTo>
                    <a:pt x="97" y="7"/>
                  </a:lnTo>
                  <a:lnTo>
                    <a:pt x="83" y="5"/>
                  </a:lnTo>
                  <a:lnTo>
                    <a:pt x="68" y="0"/>
                  </a:lnTo>
                  <a:lnTo>
                    <a:pt x="83" y="7"/>
                  </a:lnTo>
                  <a:lnTo>
                    <a:pt x="67" y="16"/>
                  </a:lnTo>
                  <a:lnTo>
                    <a:pt x="54" y="28"/>
                  </a:lnTo>
                  <a:lnTo>
                    <a:pt x="44" y="42"/>
                  </a:lnTo>
                  <a:lnTo>
                    <a:pt x="37" y="58"/>
                  </a:lnTo>
                  <a:lnTo>
                    <a:pt x="31" y="75"/>
                  </a:lnTo>
                  <a:lnTo>
                    <a:pt x="27" y="92"/>
                  </a:lnTo>
                  <a:lnTo>
                    <a:pt x="22" y="111"/>
                  </a:lnTo>
                  <a:lnTo>
                    <a:pt x="18" y="128"/>
                  </a:lnTo>
                  <a:lnTo>
                    <a:pt x="12" y="145"/>
                  </a:lnTo>
                  <a:lnTo>
                    <a:pt x="7" y="162"/>
                  </a:lnTo>
                  <a:lnTo>
                    <a:pt x="0" y="162"/>
                  </a:lnTo>
                  <a:lnTo>
                    <a:pt x="2" y="169"/>
                  </a:lnTo>
                  <a:lnTo>
                    <a:pt x="2" y="179"/>
                  </a:lnTo>
                  <a:lnTo>
                    <a:pt x="2" y="189"/>
                  </a:lnTo>
                  <a:lnTo>
                    <a:pt x="2" y="201"/>
                  </a:lnTo>
                  <a:lnTo>
                    <a:pt x="2" y="212"/>
                  </a:lnTo>
                  <a:lnTo>
                    <a:pt x="2" y="222"/>
                  </a:lnTo>
                  <a:lnTo>
                    <a:pt x="5" y="232"/>
                  </a:lnTo>
                  <a:lnTo>
                    <a:pt x="8" y="240"/>
                  </a:lnTo>
                  <a:lnTo>
                    <a:pt x="15" y="245"/>
                  </a:lnTo>
                  <a:lnTo>
                    <a:pt x="24" y="248"/>
                  </a:lnTo>
                  <a:lnTo>
                    <a:pt x="25" y="251"/>
                  </a:lnTo>
                  <a:lnTo>
                    <a:pt x="25" y="255"/>
                  </a:lnTo>
                  <a:lnTo>
                    <a:pt x="25" y="258"/>
                  </a:lnTo>
                  <a:lnTo>
                    <a:pt x="25" y="263"/>
                  </a:lnTo>
                  <a:lnTo>
                    <a:pt x="24" y="265"/>
                  </a:lnTo>
                  <a:lnTo>
                    <a:pt x="22" y="268"/>
                  </a:lnTo>
                  <a:lnTo>
                    <a:pt x="20" y="273"/>
                  </a:lnTo>
                  <a:lnTo>
                    <a:pt x="18" y="275"/>
                  </a:lnTo>
                  <a:lnTo>
                    <a:pt x="15" y="280"/>
                  </a:lnTo>
                  <a:lnTo>
                    <a:pt x="14" y="283"/>
                  </a:lnTo>
                  <a:lnTo>
                    <a:pt x="24" y="274"/>
                  </a:lnTo>
                  <a:lnTo>
                    <a:pt x="31" y="263"/>
                  </a:lnTo>
                  <a:lnTo>
                    <a:pt x="37" y="251"/>
                  </a:lnTo>
                  <a:lnTo>
                    <a:pt x="41" y="238"/>
                  </a:lnTo>
                  <a:lnTo>
                    <a:pt x="44" y="225"/>
                  </a:lnTo>
                  <a:lnTo>
                    <a:pt x="45" y="211"/>
                  </a:lnTo>
                  <a:lnTo>
                    <a:pt x="48" y="198"/>
                  </a:lnTo>
                  <a:lnTo>
                    <a:pt x="51" y="185"/>
                  </a:lnTo>
                  <a:lnTo>
                    <a:pt x="55" y="175"/>
                  </a:lnTo>
                  <a:lnTo>
                    <a:pt x="61" y="165"/>
                  </a:lnTo>
                  <a:lnTo>
                    <a:pt x="65" y="168"/>
                  </a:lnTo>
                  <a:lnTo>
                    <a:pt x="67" y="171"/>
                  </a:lnTo>
                  <a:lnTo>
                    <a:pt x="68" y="174"/>
                  </a:lnTo>
                  <a:lnTo>
                    <a:pt x="68" y="177"/>
                  </a:lnTo>
                  <a:lnTo>
                    <a:pt x="67" y="181"/>
                  </a:lnTo>
                  <a:lnTo>
                    <a:pt x="65" y="184"/>
                  </a:lnTo>
                  <a:lnTo>
                    <a:pt x="64" y="187"/>
                  </a:lnTo>
                  <a:lnTo>
                    <a:pt x="63" y="191"/>
                  </a:lnTo>
                  <a:lnTo>
                    <a:pt x="61" y="194"/>
                  </a:lnTo>
                  <a:lnTo>
                    <a:pt x="61" y="197"/>
                  </a:lnTo>
                  <a:close/>
                </a:path>
              </a:pathLst>
            </a:custGeom>
            <a:solidFill>
              <a:srgbClr val="FFE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86" name="Freeform 100"/>
            <p:cNvSpPr>
              <a:spLocks/>
            </p:cNvSpPr>
            <p:nvPr/>
          </p:nvSpPr>
          <p:spPr bwMode="auto">
            <a:xfrm>
              <a:off x="2442" y="2290"/>
              <a:ext cx="17" cy="31"/>
            </a:xfrm>
            <a:custGeom>
              <a:avLst/>
              <a:gdLst>
                <a:gd name="T0" fmla="*/ 17 w 34"/>
                <a:gd name="T1" fmla="*/ 3 h 61"/>
                <a:gd name="T2" fmla="*/ 16 w 34"/>
                <a:gd name="T3" fmla="*/ 3 h 61"/>
                <a:gd name="T4" fmla="*/ 15 w 34"/>
                <a:gd name="T5" fmla="*/ 3 h 61"/>
                <a:gd name="T6" fmla="*/ 14 w 34"/>
                <a:gd name="T7" fmla="*/ 3 h 61"/>
                <a:gd name="T8" fmla="*/ 13 w 34"/>
                <a:gd name="T9" fmla="*/ 2 h 61"/>
                <a:gd name="T10" fmla="*/ 12 w 34"/>
                <a:gd name="T11" fmla="*/ 2 h 61"/>
                <a:gd name="T12" fmla="*/ 11 w 34"/>
                <a:gd name="T13" fmla="*/ 2 h 61"/>
                <a:gd name="T14" fmla="*/ 10 w 34"/>
                <a:gd name="T15" fmla="*/ 2 h 61"/>
                <a:gd name="T16" fmla="*/ 9 w 34"/>
                <a:gd name="T17" fmla="*/ 1 h 61"/>
                <a:gd name="T18" fmla="*/ 8 w 34"/>
                <a:gd name="T19" fmla="*/ 1 h 61"/>
                <a:gd name="T20" fmla="*/ 7 w 34"/>
                <a:gd name="T21" fmla="*/ 0 h 61"/>
                <a:gd name="T22" fmla="*/ 0 w 34"/>
                <a:gd name="T23" fmla="*/ 31 h 61"/>
                <a:gd name="T24" fmla="*/ 2 w 34"/>
                <a:gd name="T25" fmla="*/ 30 h 61"/>
                <a:gd name="T26" fmla="*/ 2 w 34"/>
                <a:gd name="T27" fmla="*/ 30 h 61"/>
                <a:gd name="T28" fmla="*/ 4 w 34"/>
                <a:gd name="T29" fmla="*/ 29 h 61"/>
                <a:gd name="T30" fmla="*/ 5 w 34"/>
                <a:gd name="T31" fmla="*/ 28 h 61"/>
                <a:gd name="T32" fmla="*/ 7 w 34"/>
                <a:gd name="T33" fmla="*/ 27 h 61"/>
                <a:gd name="T34" fmla="*/ 8 w 34"/>
                <a:gd name="T35" fmla="*/ 27 h 61"/>
                <a:gd name="T36" fmla="*/ 10 w 34"/>
                <a:gd name="T37" fmla="*/ 27 h 61"/>
                <a:gd name="T38" fmla="*/ 11 w 34"/>
                <a:gd name="T39" fmla="*/ 27 h 61"/>
                <a:gd name="T40" fmla="*/ 12 w 34"/>
                <a:gd name="T41" fmla="*/ 28 h 61"/>
                <a:gd name="T42" fmla="*/ 14 w 34"/>
                <a:gd name="T43" fmla="*/ 29 h 61"/>
                <a:gd name="T44" fmla="*/ 15 w 34"/>
                <a:gd name="T45" fmla="*/ 27 h 61"/>
                <a:gd name="T46" fmla="*/ 15 w 34"/>
                <a:gd name="T47" fmla="*/ 24 h 61"/>
                <a:gd name="T48" fmla="*/ 15 w 34"/>
                <a:gd name="T49" fmla="*/ 22 h 61"/>
                <a:gd name="T50" fmla="*/ 15 w 34"/>
                <a:gd name="T51" fmla="*/ 19 h 61"/>
                <a:gd name="T52" fmla="*/ 15 w 34"/>
                <a:gd name="T53" fmla="*/ 16 h 61"/>
                <a:gd name="T54" fmla="*/ 15 w 34"/>
                <a:gd name="T55" fmla="*/ 13 h 61"/>
                <a:gd name="T56" fmla="*/ 16 w 34"/>
                <a:gd name="T57" fmla="*/ 11 h 61"/>
                <a:gd name="T58" fmla="*/ 16 w 34"/>
                <a:gd name="T59" fmla="*/ 8 h 61"/>
                <a:gd name="T60" fmla="*/ 17 w 34"/>
                <a:gd name="T61" fmla="*/ 5 h 61"/>
                <a:gd name="T62" fmla="*/ 17 w 34"/>
                <a:gd name="T63" fmla="*/ 3 h 61"/>
                <a:gd name="T64" fmla="*/ 17 w 34"/>
                <a:gd name="T65" fmla="*/ 3 h 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4" h="61">
                  <a:moveTo>
                    <a:pt x="34" y="6"/>
                  </a:moveTo>
                  <a:lnTo>
                    <a:pt x="31" y="6"/>
                  </a:lnTo>
                  <a:lnTo>
                    <a:pt x="30" y="6"/>
                  </a:lnTo>
                  <a:lnTo>
                    <a:pt x="27" y="6"/>
                  </a:lnTo>
                  <a:lnTo>
                    <a:pt x="26" y="4"/>
                  </a:lnTo>
                  <a:lnTo>
                    <a:pt x="23" y="4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0" y="61"/>
                  </a:lnTo>
                  <a:lnTo>
                    <a:pt x="3" y="60"/>
                  </a:lnTo>
                  <a:lnTo>
                    <a:pt x="4" y="59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3" y="54"/>
                  </a:lnTo>
                  <a:lnTo>
                    <a:pt x="16" y="54"/>
                  </a:lnTo>
                  <a:lnTo>
                    <a:pt x="20" y="54"/>
                  </a:lnTo>
                  <a:lnTo>
                    <a:pt x="21" y="54"/>
                  </a:lnTo>
                  <a:lnTo>
                    <a:pt x="24" y="56"/>
                  </a:lnTo>
                  <a:lnTo>
                    <a:pt x="27" y="57"/>
                  </a:lnTo>
                  <a:lnTo>
                    <a:pt x="29" y="53"/>
                  </a:lnTo>
                  <a:lnTo>
                    <a:pt x="30" y="47"/>
                  </a:lnTo>
                  <a:lnTo>
                    <a:pt x="30" y="43"/>
                  </a:lnTo>
                  <a:lnTo>
                    <a:pt x="30" y="37"/>
                  </a:lnTo>
                  <a:lnTo>
                    <a:pt x="30" y="31"/>
                  </a:lnTo>
                  <a:lnTo>
                    <a:pt x="30" y="26"/>
                  </a:lnTo>
                  <a:lnTo>
                    <a:pt x="31" y="21"/>
                  </a:lnTo>
                  <a:lnTo>
                    <a:pt x="31" y="16"/>
                  </a:lnTo>
                  <a:lnTo>
                    <a:pt x="33" y="10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87" name="Freeform 101"/>
            <p:cNvSpPr>
              <a:spLocks/>
            </p:cNvSpPr>
            <p:nvPr/>
          </p:nvSpPr>
          <p:spPr bwMode="auto">
            <a:xfrm>
              <a:off x="2415" y="2310"/>
              <a:ext cx="12" cy="26"/>
            </a:xfrm>
            <a:custGeom>
              <a:avLst/>
              <a:gdLst>
                <a:gd name="T0" fmla="*/ 4 w 24"/>
                <a:gd name="T1" fmla="*/ 1 h 53"/>
                <a:gd name="T2" fmla="*/ 5 w 24"/>
                <a:gd name="T3" fmla="*/ 3 h 53"/>
                <a:gd name="T4" fmla="*/ 4 w 24"/>
                <a:gd name="T5" fmla="*/ 6 h 53"/>
                <a:gd name="T6" fmla="*/ 4 w 24"/>
                <a:gd name="T7" fmla="*/ 8 h 53"/>
                <a:gd name="T8" fmla="*/ 3 w 24"/>
                <a:gd name="T9" fmla="*/ 11 h 53"/>
                <a:gd name="T10" fmla="*/ 2 w 24"/>
                <a:gd name="T11" fmla="*/ 13 h 53"/>
                <a:gd name="T12" fmla="*/ 1 w 24"/>
                <a:gd name="T13" fmla="*/ 15 h 53"/>
                <a:gd name="T14" fmla="*/ 1 w 24"/>
                <a:gd name="T15" fmla="*/ 18 h 53"/>
                <a:gd name="T16" fmla="*/ 1 w 24"/>
                <a:gd name="T17" fmla="*/ 20 h 53"/>
                <a:gd name="T18" fmla="*/ 2 w 24"/>
                <a:gd name="T19" fmla="*/ 21 h 53"/>
                <a:gd name="T20" fmla="*/ 4 w 24"/>
                <a:gd name="T21" fmla="*/ 24 h 53"/>
                <a:gd name="T22" fmla="*/ 0 w 24"/>
                <a:gd name="T23" fmla="*/ 26 h 53"/>
                <a:gd name="T24" fmla="*/ 1 w 24"/>
                <a:gd name="T25" fmla="*/ 26 h 53"/>
                <a:gd name="T26" fmla="*/ 2 w 24"/>
                <a:gd name="T27" fmla="*/ 25 h 53"/>
                <a:gd name="T28" fmla="*/ 4 w 24"/>
                <a:gd name="T29" fmla="*/ 24 h 53"/>
                <a:gd name="T30" fmla="*/ 5 w 24"/>
                <a:gd name="T31" fmla="*/ 24 h 53"/>
                <a:gd name="T32" fmla="*/ 6 w 24"/>
                <a:gd name="T33" fmla="*/ 23 h 53"/>
                <a:gd name="T34" fmla="*/ 8 w 24"/>
                <a:gd name="T35" fmla="*/ 22 h 53"/>
                <a:gd name="T36" fmla="*/ 9 w 24"/>
                <a:gd name="T37" fmla="*/ 21 h 53"/>
                <a:gd name="T38" fmla="*/ 9 w 24"/>
                <a:gd name="T39" fmla="*/ 19 h 53"/>
                <a:gd name="T40" fmla="*/ 10 w 24"/>
                <a:gd name="T41" fmla="*/ 18 h 53"/>
                <a:gd name="T42" fmla="*/ 10 w 24"/>
                <a:gd name="T43" fmla="*/ 16 h 53"/>
                <a:gd name="T44" fmla="*/ 10 w 24"/>
                <a:gd name="T45" fmla="*/ 15 h 53"/>
                <a:gd name="T46" fmla="*/ 11 w 24"/>
                <a:gd name="T47" fmla="*/ 13 h 53"/>
                <a:gd name="T48" fmla="*/ 11 w 24"/>
                <a:gd name="T49" fmla="*/ 11 h 53"/>
                <a:gd name="T50" fmla="*/ 11 w 24"/>
                <a:gd name="T51" fmla="*/ 8 h 53"/>
                <a:gd name="T52" fmla="*/ 12 w 24"/>
                <a:gd name="T53" fmla="*/ 6 h 53"/>
                <a:gd name="T54" fmla="*/ 12 w 24"/>
                <a:gd name="T55" fmla="*/ 4 h 53"/>
                <a:gd name="T56" fmla="*/ 11 w 24"/>
                <a:gd name="T57" fmla="*/ 2 h 53"/>
                <a:gd name="T58" fmla="*/ 10 w 24"/>
                <a:gd name="T59" fmla="*/ 1 h 53"/>
                <a:gd name="T60" fmla="*/ 8 w 24"/>
                <a:gd name="T61" fmla="*/ 0 h 53"/>
                <a:gd name="T62" fmla="*/ 5 w 24"/>
                <a:gd name="T63" fmla="*/ 1 h 53"/>
                <a:gd name="T64" fmla="*/ 5 w 24"/>
                <a:gd name="T65" fmla="*/ 1 h 53"/>
                <a:gd name="T66" fmla="*/ 4 w 24"/>
                <a:gd name="T67" fmla="*/ 1 h 5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" h="53">
                  <a:moveTo>
                    <a:pt x="8" y="2"/>
                  </a:moveTo>
                  <a:lnTo>
                    <a:pt x="10" y="6"/>
                  </a:lnTo>
                  <a:lnTo>
                    <a:pt x="8" y="12"/>
                  </a:lnTo>
                  <a:lnTo>
                    <a:pt x="7" y="16"/>
                  </a:lnTo>
                  <a:lnTo>
                    <a:pt x="5" y="22"/>
                  </a:lnTo>
                  <a:lnTo>
                    <a:pt x="4" y="26"/>
                  </a:lnTo>
                  <a:lnTo>
                    <a:pt x="2" y="31"/>
                  </a:lnTo>
                  <a:lnTo>
                    <a:pt x="2" y="36"/>
                  </a:lnTo>
                  <a:lnTo>
                    <a:pt x="2" y="41"/>
                  </a:lnTo>
                  <a:lnTo>
                    <a:pt x="4" y="43"/>
                  </a:lnTo>
                  <a:lnTo>
                    <a:pt x="7" y="48"/>
                  </a:lnTo>
                  <a:lnTo>
                    <a:pt x="0" y="53"/>
                  </a:lnTo>
                  <a:lnTo>
                    <a:pt x="2" y="52"/>
                  </a:lnTo>
                  <a:lnTo>
                    <a:pt x="4" y="51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5" y="45"/>
                  </a:lnTo>
                  <a:lnTo>
                    <a:pt x="17" y="42"/>
                  </a:lnTo>
                  <a:lnTo>
                    <a:pt x="18" y="39"/>
                  </a:lnTo>
                  <a:lnTo>
                    <a:pt x="20" y="36"/>
                  </a:lnTo>
                  <a:lnTo>
                    <a:pt x="20" y="33"/>
                  </a:lnTo>
                  <a:lnTo>
                    <a:pt x="20" y="31"/>
                  </a:lnTo>
                  <a:lnTo>
                    <a:pt x="21" y="26"/>
                  </a:lnTo>
                  <a:lnTo>
                    <a:pt x="22" y="22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2" y="5"/>
                  </a:lnTo>
                  <a:lnTo>
                    <a:pt x="20" y="2"/>
                  </a:lnTo>
                  <a:lnTo>
                    <a:pt x="15" y="0"/>
                  </a:lnTo>
                  <a:lnTo>
                    <a:pt x="10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88" name="Freeform 102"/>
            <p:cNvSpPr>
              <a:spLocks/>
            </p:cNvSpPr>
            <p:nvPr/>
          </p:nvSpPr>
          <p:spPr bwMode="auto">
            <a:xfrm>
              <a:off x="2087" y="3301"/>
              <a:ext cx="1" cy="1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0 w 2"/>
                <a:gd name="T13" fmla="*/ 0 h 1"/>
                <a:gd name="T14" fmla="*/ 0 w 2"/>
                <a:gd name="T15" fmla="*/ 0 h 1"/>
                <a:gd name="T16" fmla="*/ 0 w 2"/>
                <a:gd name="T17" fmla="*/ 0 h 1"/>
                <a:gd name="T18" fmla="*/ 0 w 2"/>
                <a:gd name="T19" fmla="*/ 0 h 1"/>
                <a:gd name="T20" fmla="*/ 0 w 2"/>
                <a:gd name="T21" fmla="*/ 1 h 1"/>
                <a:gd name="T22" fmla="*/ 0 w 2"/>
                <a:gd name="T23" fmla="*/ 1 h 1"/>
                <a:gd name="T24" fmla="*/ 1 w 2"/>
                <a:gd name="T25" fmla="*/ 0 h 1"/>
                <a:gd name="T26" fmla="*/ 1 w 2"/>
                <a:gd name="T27" fmla="*/ 0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89" name="Freeform 103"/>
            <p:cNvSpPr>
              <a:spLocks/>
            </p:cNvSpPr>
            <p:nvPr/>
          </p:nvSpPr>
          <p:spPr bwMode="auto">
            <a:xfrm>
              <a:off x="2009" y="3296"/>
              <a:ext cx="84" cy="35"/>
            </a:xfrm>
            <a:custGeom>
              <a:avLst/>
              <a:gdLst>
                <a:gd name="T0" fmla="*/ 78 w 169"/>
                <a:gd name="T1" fmla="*/ 6 h 69"/>
                <a:gd name="T2" fmla="*/ 78 w 169"/>
                <a:gd name="T3" fmla="*/ 6 h 69"/>
                <a:gd name="T4" fmla="*/ 70 w 169"/>
                <a:gd name="T5" fmla="*/ 8 h 69"/>
                <a:gd name="T6" fmla="*/ 64 w 169"/>
                <a:gd name="T7" fmla="*/ 9 h 69"/>
                <a:gd name="T8" fmla="*/ 57 w 169"/>
                <a:gd name="T9" fmla="*/ 10 h 69"/>
                <a:gd name="T10" fmla="*/ 51 w 169"/>
                <a:gd name="T11" fmla="*/ 11 h 69"/>
                <a:gd name="T12" fmla="*/ 45 w 169"/>
                <a:gd name="T13" fmla="*/ 13 h 69"/>
                <a:gd name="T14" fmla="*/ 39 w 169"/>
                <a:gd name="T15" fmla="*/ 14 h 69"/>
                <a:gd name="T16" fmla="*/ 33 w 169"/>
                <a:gd name="T17" fmla="*/ 16 h 69"/>
                <a:gd name="T18" fmla="*/ 26 w 169"/>
                <a:gd name="T19" fmla="*/ 18 h 69"/>
                <a:gd name="T20" fmla="*/ 21 w 169"/>
                <a:gd name="T21" fmla="*/ 22 h 69"/>
                <a:gd name="T22" fmla="*/ 14 w 169"/>
                <a:gd name="T23" fmla="*/ 26 h 69"/>
                <a:gd name="T24" fmla="*/ 13 w 169"/>
                <a:gd name="T25" fmla="*/ 27 h 69"/>
                <a:gd name="T26" fmla="*/ 11 w 169"/>
                <a:gd name="T27" fmla="*/ 28 h 69"/>
                <a:gd name="T28" fmla="*/ 9 w 169"/>
                <a:gd name="T29" fmla="*/ 28 h 69"/>
                <a:gd name="T30" fmla="*/ 6 w 169"/>
                <a:gd name="T31" fmla="*/ 28 h 69"/>
                <a:gd name="T32" fmla="*/ 5 w 169"/>
                <a:gd name="T33" fmla="*/ 28 h 69"/>
                <a:gd name="T34" fmla="*/ 3 w 169"/>
                <a:gd name="T35" fmla="*/ 29 h 69"/>
                <a:gd name="T36" fmla="*/ 1 w 169"/>
                <a:gd name="T37" fmla="*/ 30 h 69"/>
                <a:gd name="T38" fmla="*/ 0 w 169"/>
                <a:gd name="T39" fmla="*/ 31 h 69"/>
                <a:gd name="T40" fmla="*/ 0 w 169"/>
                <a:gd name="T41" fmla="*/ 33 h 69"/>
                <a:gd name="T42" fmla="*/ 0 w 169"/>
                <a:gd name="T43" fmla="*/ 35 h 69"/>
                <a:gd name="T44" fmla="*/ 7 w 169"/>
                <a:gd name="T45" fmla="*/ 33 h 69"/>
                <a:gd name="T46" fmla="*/ 14 w 169"/>
                <a:gd name="T47" fmla="*/ 31 h 69"/>
                <a:gd name="T48" fmla="*/ 22 w 169"/>
                <a:gd name="T49" fmla="*/ 30 h 69"/>
                <a:gd name="T50" fmla="*/ 29 w 169"/>
                <a:gd name="T51" fmla="*/ 28 h 69"/>
                <a:gd name="T52" fmla="*/ 37 w 169"/>
                <a:gd name="T53" fmla="*/ 26 h 69"/>
                <a:gd name="T54" fmla="*/ 44 w 169"/>
                <a:gd name="T55" fmla="*/ 25 h 69"/>
                <a:gd name="T56" fmla="*/ 52 w 169"/>
                <a:gd name="T57" fmla="*/ 23 h 69"/>
                <a:gd name="T58" fmla="*/ 59 w 169"/>
                <a:gd name="T59" fmla="*/ 23 h 69"/>
                <a:gd name="T60" fmla="*/ 66 w 169"/>
                <a:gd name="T61" fmla="*/ 21 h 69"/>
                <a:gd name="T62" fmla="*/ 72 w 169"/>
                <a:gd name="T63" fmla="*/ 21 h 69"/>
                <a:gd name="T64" fmla="*/ 74 w 169"/>
                <a:gd name="T65" fmla="*/ 19 h 69"/>
                <a:gd name="T66" fmla="*/ 76 w 169"/>
                <a:gd name="T67" fmla="*/ 18 h 69"/>
                <a:gd name="T68" fmla="*/ 77 w 169"/>
                <a:gd name="T69" fmla="*/ 16 h 69"/>
                <a:gd name="T70" fmla="*/ 79 w 169"/>
                <a:gd name="T71" fmla="*/ 13 h 69"/>
                <a:gd name="T72" fmla="*/ 80 w 169"/>
                <a:gd name="T73" fmla="*/ 11 h 69"/>
                <a:gd name="T74" fmla="*/ 81 w 169"/>
                <a:gd name="T75" fmla="*/ 9 h 69"/>
                <a:gd name="T76" fmla="*/ 82 w 169"/>
                <a:gd name="T77" fmla="*/ 7 h 69"/>
                <a:gd name="T78" fmla="*/ 83 w 169"/>
                <a:gd name="T79" fmla="*/ 5 h 69"/>
                <a:gd name="T80" fmla="*/ 84 w 169"/>
                <a:gd name="T81" fmla="*/ 3 h 69"/>
                <a:gd name="T82" fmla="*/ 84 w 169"/>
                <a:gd name="T83" fmla="*/ 0 h 69"/>
                <a:gd name="T84" fmla="*/ 79 w 169"/>
                <a:gd name="T85" fmla="*/ 6 h 69"/>
                <a:gd name="T86" fmla="*/ 78 w 169"/>
                <a:gd name="T87" fmla="*/ 6 h 69"/>
                <a:gd name="T88" fmla="*/ 78 w 169"/>
                <a:gd name="T89" fmla="*/ 6 h 6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9" h="69">
                  <a:moveTo>
                    <a:pt x="157" y="12"/>
                  </a:moveTo>
                  <a:lnTo>
                    <a:pt x="157" y="12"/>
                  </a:lnTo>
                  <a:lnTo>
                    <a:pt x="141" y="15"/>
                  </a:lnTo>
                  <a:lnTo>
                    <a:pt x="128" y="18"/>
                  </a:lnTo>
                  <a:lnTo>
                    <a:pt x="115" y="19"/>
                  </a:lnTo>
                  <a:lnTo>
                    <a:pt x="102" y="22"/>
                  </a:lnTo>
                  <a:lnTo>
                    <a:pt x="91" y="25"/>
                  </a:lnTo>
                  <a:lnTo>
                    <a:pt x="78" y="28"/>
                  </a:lnTo>
                  <a:lnTo>
                    <a:pt x="66" y="32"/>
                  </a:lnTo>
                  <a:lnTo>
                    <a:pt x="53" y="36"/>
                  </a:lnTo>
                  <a:lnTo>
                    <a:pt x="42" y="43"/>
                  </a:lnTo>
                  <a:lnTo>
                    <a:pt x="29" y="52"/>
                  </a:lnTo>
                  <a:lnTo>
                    <a:pt x="26" y="53"/>
                  </a:lnTo>
                  <a:lnTo>
                    <a:pt x="22" y="55"/>
                  </a:lnTo>
                  <a:lnTo>
                    <a:pt x="18" y="56"/>
                  </a:lnTo>
                  <a:lnTo>
                    <a:pt x="13" y="56"/>
                  </a:lnTo>
                  <a:lnTo>
                    <a:pt x="11" y="56"/>
                  </a:lnTo>
                  <a:lnTo>
                    <a:pt x="6" y="58"/>
                  </a:lnTo>
                  <a:lnTo>
                    <a:pt x="3" y="59"/>
                  </a:lnTo>
                  <a:lnTo>
                    <a:pt x="0" y="61"/>
                  </a:lnTo>
                  <a:lnTo>
                    <a:pt x="0" y="65"/>
                  </a:lnTo>
                  <a:lnTo>
                    <a:pt x="0" y="69"/>
                  </a:lnTo>
                  <a:lnTo>
                    <a:pt x="15" y="66"/>
                  </a:lnTo>
                  <a:lnTo>
                    <a:pt x="29" y="62"/>
                  </a:lnTo>
                  <a:lnTo>
                    <a:pt x="45" y="59"/>
                  </a:lnTo>
                  <a:lnTo>
                    <a:pt x="59" y="56"/>
                  </a:lnTo>
                  <a:lnTo>
                    <a:pt x="75" y="52"/>
                  </a:lnTo>
                  <a:lnTo>
                    <a:pt x="89" y="49"/>
                  </a:lnTo>
                  <a:lnTo>
                    <a:pt x="105" y="46"/>
                  </a:lnTo>
                  <a:lnTo>
                    <a:pt x="118" y="45"/>
                  </a:lnTo>
                  <a:lnTo>
                    <a:pt x="132" y="42"/>
                  </a:lnTo>
                  <a:lnTo>
                    <a:pt x="145" y="41"/>
                  </a:lnTo>
                  <a:lnTo>
                    <a:pt x="148" y="38"/>
                  </a:lnTo>
                  <a:lnTo>
                    <a:pt x="152" y="35"/>
                  </a:lnTo>
                  <a:lnTo>
                    <a:pt x="155" y="31"/>
                  </a:lnTo>
                  <a:lnTo>
                    <a:pt x="158" y="26"/>
                  </a:lnTo>
                  <a:lnTo>
                    <a:pt x="161" y="22"/>
                  </a:lnTo>
                  <a:lnTo>
                    <a:pt x="162" y="18"/>
                  </a:lnTo>
                  <a:lnTo>
                    <a:pt x="165" y="13"/>
                  </a:lnTo>
                  <a:lnTo>
                    <a:pt x="167" y="9"/>
                  </a:lnTo>
                  <a:lnTo>
                    <a:pt x="168" y="5"/>
                  </a:lnTo>
                  <a:lnTo>
                    <a:pt x="169" y="0"/>
                  </a:lnTo>
                  <a:lnTo>
                    <a:pt x="159" y="11"/>
                  </a:lnTo>
                  <a:lnTo>
                    <a:pt x="1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90" name="Freeform 104"/>
            <p:cNvSpPr>
              <a:spLocks/>
            </p:cNvSpPr>
            <p:nvPr/>
          </p:nvSpPr>
          <p:spPr bwMode="auto">
            <a:xfrm>
              <a:off x="2085" y="3298"/>
              <a:ext cx="3" cy="4"/>
            </a:xfrm>
            <a:custGeom>
              <a:avLst/>
              <a:gdLst>
                <a:gd name="T0" fmla="*/ 0 w 5"/>
                <a:gd name="T1" fmla="*/ 0 h 7"/>
                <a:gd name="T2" fmla="*/ 0 w 5"/>
                <a:gd name="T3" fmla="*/ 2 h 7"/>
                <a:gd name="T4" fmla="*/ 2 w 5"/>
                <a:gd name="T5" fmla="*/ 4 h 7"/>
                <a:gd name="T6" fmla="*/ 2 w 5"/>
                <a:gd name="T7" fmla="*/ 3 h 7"/>
                <a:gd name="T8" fmla="*/ 2 w 5"/>
                <a:gd name="T9" fmla="*/ 3 h 7"/>
                <a:gd name="T10" fmla="*/ 2 w 5"/>
                <a:gd name="T11" fmla="*/ 3 h 7"/>
                <a:gd name="T12" fmla="*/ 2 w 5"/>
                <a:gd name="T13" fmla="*/ 3 h 7"/>
                <a:gd name="T14" fmla="*/ 2 w 5"/>
                <a:gd name="T15" fmla="*/ 3 h 7"/>
                <a:gd name="T16" fmla="*/ 2 w 5"/>
                <a:gd name="T17" fmla="*/ 3 h 7"/>
                <a:gd name="T18" fmla="*/ 2 w 5"/>
                <a:gd name="T19" fmla="*/ 3 h 7"/>
                <a:gd name="T20" fmla="*/ 2 w 5"/>
                <a:gd name="T21" fmla="*/ 3 h 7"/>
                <a:gd name="T22" fmla="*/ 3 w 5"/>
                <a:gd name="T23" fmla="*/ 3 h 7"/>
                <a:gd name="T24" fmla="*/ 3 w 5"/>
                <a:gd name="T25" fmla="*/ 3 h 7"/>
                <a:gd name="T26" fmla="*/ 1 w 5"/>
                <a:gd name="T27" fmla="*/ 1 h 7"/>
                <a:gd name="T28" fmla="*/ 1 w 5"/>
                <a:gd name="T29" fmla="*/ 1 h 7"/>
                <a:gd name="T30" fmla="*/ 0 w 5"/>
                <a:gd name="T31" fmla="*/ 0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lnTo>
                    <a:pt x="0" y="4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91" name="Freeform 105"/>
            <p:cNvSpPr>
              <a:spLocks/>
            </p:cNvSpPr>
            <p:nvPr/>
          </p:nvSpPr>
          <p:spPr bwMode="auto">
            <a:xfrm>
              <a:off x="2490" y="3310"/>
              <a:ext cx="93" cy="77"/>
            </a:xfrm>
            <a:custGeom>
              <a:avLst/>
              <a:gdLst>
                <a:gd name="T0" fmla="*/ 44 w 186"/>
                <a:gd name="T1" fmla="*/ 52 h 154"/>
                <a:gd name="T2" fmla="*/ 43 w 186"/>
                <a:gd name="T3" fmla="*/ 52 h 154"/>
                <a:gd name="T4" fmla="*/ 40 w 186"/>
                <a:gd name="T5" fmla="*/ 50 h 154"/>
                <a:gd name="T6" fmla="*/ 38 w 186"/>
                <a:gd name="T7" fmla="*/ 50 h 154"/>
                <a:gd name="T8" fmla="*/ 35 w 186"/>
                <a:gd name="T9" fmla="*/ 50 h 154"/>
                <a:gd name="T10" fmla="*/ 33 w 186"/>
                <a:gd name="T11" fmla="*/ 48 h 154"/>
                <a:gd name="T12" fmla="*/ 32 w 186"/>
                <a:gd name="T13" fmla="*/ 46 h 154"/>
                <a:gd name="T14" fmla="*/ 32 w 186"/>
                <a:gd name="T15" fmla="*/ 45 h 154"/>
                <a:gd name="T16" fmla="*/ 33 w 186"/>
                <a:gd name="T17" fmla="*/ 45 h 154"/>
                <a:gd name="T18" fmla="*/ 33 w 186"/>
                <a:gd name="T19" fmla="*/ 44 h 154"/>
                <a:gd name="T20" fmla="*/ 33 w 186"/>
                <a:gd name="T21" fmla="*/ 43 h 154"/>
                <a:gd name="T22" fmla="*/ 23 w 186"/>
                <a:gd name="T23" fmla="*/ 41 h 154"/>
                <a:gd name="T24" fmla="*/ 21 w 186"/>
                <a:gd name="T25" fmla="*/ 40 h 154"/>
                <a:gd name="T26" fmla="*/ 19 w 186"/>
                <a:gd name="T27" fmla="*/ 38 h 154"/>
                <a:gd name="T28" fmla="*/ 18 w 186"/>
                <a:gd name="T29" fmla="*/ 36 h 154"/>
                <a:gd name="T30" fmla="*/ 17 w 186"/>
                <a:gd name="T31" fmla="*/ 34 h 154"/>
                <a:gd name="T32" fmla="*/ 17 w 186"/>
                <a:gd name="T33" fmla="*/ 32 h 154"/>
                <a:gd name="T34" fmla="*/ 12 w 186"/>
                <a:gd name="T35" fmla="*/ 27 h 154"/>
                <a:gd name="T36" fmla="*/ 8 w 186"/>
                <a:gd name="T37" fmla="*/ 20 h 154"/>
                <a:gd name="T38" fmla="*/ 6 w 186"/>
                <a:gd name="T39" fmla="*/ 13 h 154"/>
                <a:gd name="T40" fmla="*/ 4 w 186"/>
                <a:gd name="T41" fmla="*/ 7 h 154"/>
                <a:gd name="T42" fmla="*/ 0 w 186"/>
                <a:gd name="T43" fmla="*/ 0 h 154"/>
                <a:gd name="T44" fmla="*/ 2 w 186"/>
                <a:gd name="T45" fmla="*/ 9 h 154"/>
                <a:gd name="T46" fmla="*/ 4 w 186"/>
                <a:gd name="T47" fmla="*/ 19 h 154"/>
                <a:gd name="T48" fmla="*/ 5 w 186"/>
                <a:gd name="T49" fmla="*/ 29 h 154"/>
                <a:gd name="T50" fmla="*/ 6 w 186"/>
                <a:gd name="T51" fmla="*/ 38 h 154"/>
                <a:gd name="T52" fmla="*/ 6 w 186"/>
                <a:gd name="T53" fmla="*/ 47 h 154"/>
                <a:gd name="T54" fmla="*/ 20 w 186"/>
                <a:gd name="T55" fmla="*/ 55 h 154"/>
                <a:gd name="T56" fmla="*/ 35 w 186"/>
                <a:gd name="T57" fmla="*/ 62 h 154"/>
                <a:gd name="T58" fmla="*/ 50 w 186"/>
                <a:gd name="T59" fmla="*/ 69 h 154"/>
                <a:gd name="T60" fmla="*/ 65 w 186"/>
                <a:gd name="T61" fmla="*/ 73 h 154"/>
                <a:gd name="T62" fmla="*/ 80 w 186"/>
                <a:gd name="T63" fmla="*/ 74 h 154"/>
                <a:gd name="T64" fmla="*/ 90 w 186"/>
                <a:gd name="T65" fmla="*/ 77 h 154"/>
                <a:gd name="T66" fmla="*/ 92 w 186"/>
                <a:gd name="T67" fmla="*/ 76 h 154"/>
                <a:gd name="T68" fmla="*/ 93 w 186"/>
                <a:gd name="T69" fmla="*/ 74 h 154"/>
                <a:gd name="T70" fmla="*/ 93 w 186"/>
                <a:gd name="T71" fmla="*/ 72 h 154"/>
                <a:gd name="T72" fmla="*/ 93 w 186"/>
                <a:gd name="T73" fmla="*/ 69 h 154"/>
                <a:gd name="T74" fmla="*/ 93 w 186"/>
                <a:gd name="T75" fmla="*/ 67 h 154"/>
                <a:gd name="T76" fmla="*/ 91 w 186"/>
                <a:gd name="T77" fmla="*/ 64 h 154"/>
                <a:gd name="T78" fmla="*/ 89 w 186"/>
                <a:gd name="T79" fmla="*/ 64 h 154"/>
                <a:gd name="T80" fmla="*/ 87 w 186"/>
                <a:gd name="T81" fmla="*/ 65 h 154"/>
                <a:gd name="T82" fmla="*/ 85 w 186"/>
                <a:gd name="T83" fmla="*/ 66 h 154"/>
                <a:gd name="T84" fmla="*/ 83 w 186"/>
                <a:gd name="T85" fmla="*/ 67 h 154"/>
                <a:gd name="T86" fmla="*/ 82 w 186"/>
                <a:gd name="T87" fmla="*/ 66 h 154"/>
                <a:gd name="T88" fmla="*/ 82 w 186"/>
                <a:gd name="T89" fmla="*/ 65 h 154"/>
                <a:gd name="T90" fmla="*/ 81 w 186"/>
                <a:gd name="T91" fmla="*/ 64 h 154"/>
                <a:gd name="T92" fmla="*/ 81 w 186"/>
                <a:gd name="T93" fmla="*/ 63 h 154"/>
                <a:gd name="T94" fmla="*/ 81 w 186"/>
                <a:gd name="T95" fmla="*/ 62 h 154"/>
                <a:gd name="T96" fmla="*/ 73 w 186"/>
                <a:gd name="T97" fmla="*/ 62 h 154"/>
                <a:gd name="T98" fmla="*/ 65 w 186"/>
                <a:gd name="T99" fmla="*/ 62 h 154"/>
                <a:gd name="T100" fmla="*/ 57 w 186"/>
                <a:gd name="T101" fmla="*/ 60 h 154"/>
                <a:gd name="T102" fmla="*/ 50 w 186"/>
                <a:gd name="T103" fmla="*/ 56 h 154"/>
                <a:gd name="T104" fmla="*/ 45 w 186"/>
                <a:gd name="T105" fmla="*/ 53 h 154"/>
                <a:gd name="T106" fmla="*/ 45 w 186"/>
                <a:gd name="T107" fmla="*/ 52 h 15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86" h="154">
                  <a:moveTo>
                    <a:pt x="90" y="104"/>
                  </a:moveTo>
                  <a:lnTo>
                    <a:pt x="87" y="104"/>
                  </a:lnTo>
                  <a:lnTo>
                    <a:pt x="86" y="103"/>
                  </a:lnTo>
                  <a:lnTo>
                    <a:pt x="83" y="101"/>
                  </a:lnTo>
                  <a:lnTo>
                    <a:pt x="80" y="100"/>
                  </a:lnTo>
                  <a:lnTo>
                    <a:pt x="77" y="100"/>
                  </a:lnTo>
                  <a:lnTo>
                    <a:pt x="76" y="100"/>
                  </a:lnTo>
                  <a:lnTo>
                    <a:pt x="73" y="99"/>
                  </a:lnTo>
                  <a:lnTo>
                    <a:pt x="70" y="99"/>
                  </a:lnTo>
                  <a:lnTo>
                    <a:pt x="67" y="97"/>
                  </a:lnTo>
                  <a:lnTo>
                    <a:pt x="66" y="96"/>
                  </a:lnTo>
                  <a:lnTo>
                    <a:pt x="63" y="93"/>
                  </a:lnTo>
                  <a:lnTo>
                    <a:pt x="63" y="91"/>
                  </a:lnTo>
                  <a:lnTo>
                    <a:pt x="64" y="91"/>
                  </a:lnTo>
                  <a:lnTo>
                    <a:pt x="64" y="90"/>
                  </a:lnTo>
                  <a:lnTo>
                    <a:pt x="66" y="89"/>
                  </a:lnTo>
                  <a:lnTo>
                    <a:pt x="66" y="87"/>
                  </a:lnTo>
                  <a:lnTo>
                    <a:pt x="66" y="86"/>
                  </a:lnTo>
                  <a:lnTo>
                    <a:pt x="46" y="81"/>
                  </a:lnTo>
                  <a:lnTo>
                    <a:pt x="43" y="81"/>
                  </a:lnTo>
                  <a:lnTo>
                    <a:pt x="41" y="80"/>
                  </a:lnTo>
                  <a:lnTo>
                    <a:pt x="39" y="77"/>
                  </a:lnTo>
                  <a:lnTo>
                    <a:pt x="37" y="76"/>
                  </a:lnTo>
                  <a:lnTo>
                    <a:pt x="36" y="73"/>
                  </a:lnTo>
                  <a:lnTo>
                    <a:pt x="36" y="71"/>
                  </a:lnTo>
                  <a:lnTo>
                    <a:pt x="34" y="68"/>
                  </a:lnTo>
                  <a:lnTo>
                    <a:pt x="34" y="67"/>
                  </a:lnTo>
                  <a:lnTo>
                    <a:pt x="34" y="64"/>
                  </a:lnTo>
                  <a:lnTo>
                    <a:pt x="27" y="60"/>
                  </a:lnTo>
                  <a:lnTo>
                    <a:pt x="23" y="54"/>
                  </a:lnTo>
                  <a:lnTo>
                    <a:pt x="19" y="47"/>
                  </a:lnTo>
                  <a:lnTo>
                    <a:pt x="16" y="40"/>
                  </a:lnTo>
                  <a:lnTo>
                    <a:pt x="14" y="34"/>
                  </a:lnTo>
                  <a:lnTo>
                    <a:pt x="11" y="25"/>
                  </a:lnTo>
                  <a:lnTo>
                    <a:pt x="10" y="18"/>
                  </a:lnTo>
                  <a:lnTo>
                    <a:pt x="7" y="13"/>
                  </a:lnTo>
                  <a:lnTo>
                    <a:pt x="4" y="5"/>
                  </a:lnTo>
                  <a:lnTo>
                    <a:pt x="0" y="0"/>
                  </a:lnTo>
                  <a:lnTo>
                    <a:pt x="3" y="8"/>
                  </a:lnTo>
                  <a:lnTo>
                    <a:pt x="4" y="18"/>
                  </a:lnTo>
                  <a:lnTo>
                    <a:pt x="6" y="27"/>
                  </a:lnTo>
                  <a:lnTo>
                    <a:pt x="8" y="37"/>
                  </a:lnTo>
                  <a:lnTo>
                    <a:pt x="10" y="47"/>
                  </a:lnTo>
                  <a:lnTo>
                    <a:pt x="10" y="57"/>
                  </a:lnTo>
                  <a:lnTo>
                    <a:pt x="11" y="67"/>
                  </a:lnTo>
                  <a:lnTo>
                    <a:pt x="11" y="76"/>
                  </a:lnTo>
                  <a:lnTo>
                    <a:pt x="11" y="84"/>
                  </a:lnTo>
                  <a:lnTo>
                    <a:pt x="11" y="93"/>
                  </a:lnTo>
                  <a:lnTo>
                    <a:pt x="24" y="101"/>
                  </a:lnTo>
                  <a:lnTo>
                    <a:pt x="39" y="110"/>
                  </a:lnTo>
                  <a:lnTo>
                    <a:pt x="54" y="117"/>
                  </a:lnTo>
                  <a:lnTo>
                    <a:pt x="69" y="124"/>
                  </a:lnTo>
                  <a:lnTo>
                    <a:pt x="84" y="132"/>
                  </a:lnTo>
                  <a:lnTo>
                    <a:pt x="100" y="137"/>
                  </a:lnTo>
                  <a:lnTo>
                    <a:pt x="114" y="142"/>
                  </a:lnTo>
                  <a:lnTo>
                    <a:pt x="130" y="146"/>
                  </a:lnTo>
                  <a:lnTo>
                    <a:pt x="145" y="147"/>
                  </a:lnTo>
                  <a:lnTo>
                    <a:pt x="159" y="147"/>
                  </a:lnTo>
                  <a:lnTo>
                    <a:pt x="159" y="150"/>
                  </a:lnTo>
                  <a:lnTo>
                    <a:pt x="179" y="154"/>
                  </a:lnTo>
                  <a:lnTo>
                    <a:pt x="180" y="153"/>
                  </a:lnTo>
                  <a:lnTo>
                    <a:pt x="183" y="152"/>
                  </a:lnTo>
                  <a:lnTo>
                    <a:pt x="185" y="149"/>
                  </a:lnTo>
                  <a:lnTo>
                    <a:pt x="185" y="147"/>
                  </a:lnTo>
                  <a:lnTo>
                    <a:pt x="186" y="146"/>
                  </a:lnTo>
                  <a:lnTo>
                    <a:pt x="186" y="143"/>
                  </a:lnTo>
                  <a:lnTo>
                    <a:pt x="186" y="140"/>
                  </a:lnTo>
                  <a:lnTo>
                    <a:pt x="186" y="137"/>
                  </a:lnTo>
                  <a:lnTo>
                    <a:pt x="186" y="136"/>
                  </a:lnTo>
                  <a:lnTo>
                    <a:pt x="186" y="133"/>
                  </a:lnTo>
                  <a:lnTo>
                    <a:pt x="185" y="130"/>
                  </a:lnTo>
                  <a:lnTo>
                    <a:pt x="182" y="127"/>
                  </a:lnTo>
                  <a:lnTo>
                    <a:pt x="180" y="127"/>
                  </a:lnTo>
                  <a:lnTo>
                    <a:pt x="177" y="127"/>
                  </a:lnTo>
                  <a:lnTo>
                    <a:pt x="176" y="127"/>
                  </a:lnTo>
                  <a:lnTo>
                    <a:pt x="173" y="129"/>
                  </a:lnTo>
                  <a:lnTo>
                    <a:pt x="172" y="130"/>
                  </a:lnTo>
                  <a:lnTo>
                    <a:pt x="170" y="132"/>
                  </a:lnTo>
                  <a:lnTo>
                    <a:pt x="167" y="132"/>
                  </a:lnTo>
                  <a:lnTo>
                    <a:pt x="166" y="133"/>
                  </a:lnTo>
                  <a:lnTo>
                    <a:pt x="165" y="133"/>
                  </a:lnTo>
                  <a:lnTo>
                    <a:pt x="163" y="132"/>
                  </a:lnTo>
                  <a:lnTo>
                    <a:pt x="163" y="130"/>
                  </a:lnTo>
                  <a:lnTo>
                    <a:pt x="162" y="129"/>
                  </a:lnTo>
                  <a:lnTo>
                    <a:pt x="162" y="127"/>
                  </a:lnTo>
                  <a:lnTo>
                    <a:pt x="162" y="126"/>
                  </a:lnTo>
                  <a:lnTo>
                    <a:pt x="162" y="124"/>
                  </a:lnTo>
                  <a:lnTo>
                    <a:pt x="162" y="123"/>
                  </a:lnTo>
                  <a:lnTo>
                    <a:pt x="155" y="124"/>
                  </a:lnTo>
                  <a:lnTo>
                    <a:pt x="146" y="124"/>
                  </a:lnTo>
                  <a:lnTo>
                    <a:pt x="137" y="124"/>
                  </a:lnTo>
                  <a:lnTo>
                    <a:pt x="130" y="123"/>
                  </a:lnTo>
                  <a:lnTo>
                    <a:pt x="122" y="120"/>
                  </a:lnTo>
                  <a:lnTo>
                    <a:pt x="114" y="119"/>
                  </a:lnTo>
                  <a:lnTo>
                    <a:pt x="107" y="116"/>
                  </a:lnTo>
                  <a:lnTo>
                    <a:pt x="100" y="111"/>
                  </a:lnTo>
                  <a:lnTo>
                    <a:pt x="94" y="109"/>
                  </a:lnTo>
                  <a:lnTo>
                    <a:pt x="90" y="106"/>
                  </a:lnTo>
                  <a:lnTo>
                    <a:pt x="90" y="1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92" name="Freeform 106"/>
            <p:cNvSpPr>
              <a:spLocks/>
            </p:cNvSpPr>
            <p:nvPr/>
          </p:nvSpPr>
          <p:spPr bwMode="auto">
            <a:xfrm>
              <a:off x="2511" y="3348"/>
              <a:ext cx="3" cy="3"/>
            </a:xfrm>
            <a:custGeom>
              <a:avLst/>
              <a:gdLst>
                <a:gd name="T0" fmla="*/ 2 w 6"/>
                <a:gd name="T1" fmla="*/ 0 h 5"/>
                <a:gd name="T2" fmla="*/ 0 w 6"/>
                <a:gd name="T3" fmla="*/ 2 h 5"/>
                <a:gd name="T4" fmla="*/ 2 w 6"/>
                <a:gd name="T5" fmla="*/ 3 h 5"/>
                <a:gd name="T6" fmla="*/ 3 w 6"/>
                <a:gd name="T7" fmla="*/ 2 h 5"/>
                <a:gd name="T8" fmla="*/ 2 w 6"/>
                <a:gd name="T9" fmla="*/ 0 h 5"/>
                <a:gd name="T10" fmla="*/ 2 w 6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lnTo>
                    <a:pt x="0" y="4"/>
                  </a:lnTo>
                  <a:lnTo>
                    <a:pt x="3" y="5"/>
                  </a:lnTo>
                  <a:lnTo>
                    <a:pt x="6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93" name="Freeform 107"/>
            <p:cNvSpPr>
              <a:spLocks/>
            </p:cNvSpPr>
            <p:nvPr/>
          </p:nvSpPr>
          <p:spPr bwMode="auto">
            <a:xfrm>
              <a:off x="2534" y="3362"/>
              <a:ext cx="1" cy="1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1 h 2"/>
                <a:gd name="T4" fmla="*/ 1 w 3"/>
                <a:gd name="T5" fmla="*/ 1 h 2"/>
                <a:gd name="T6" fmla="*/ 1 w 3"/>
                <a:gd name="T7" fmla="*/ 0 h 2"/>
                <a:gd name="T8" fmla="*/ 1 w 3"/>
                <a:gd name="T9" fmla="*/ 0 h 2"/>
                <a:gd name="T10" fmla="*/ 1 w 3"/>
                <a:gd name="T11" fmla="*/ 0 h 2"/>
                <a:gd name="T12" fmla="*/ 1 w 3"/>
                <a:gd name="T13" fmla="*/ 0 h 2"/>
                <a:gd name="T14" fmla="*/ 1 w 3"/>
                <a:gd name="T15" fmla="*/ 0 h 2"/>
                <a:gd name="T16" fmla="*/ 1 w 3"/>
                <a:gd name="T17" fmla="*/ 0 h 2"/>
                <a:gd name="T18" fmla="*/ 0 w 3"/>
                <a:gd name="T19" fmla="*/ 0 h 2"/>
                <a:gd name="T20" fmla="*/ 0 w 3"/>
                <a:gd name="T21" fmla="*/ 0 h 2"/>
                <a:gd name="T22" fmla="*/ 0 w 3"/>
                <a:gd name="T23" fmla="*/ 0 h 2"/>
                <a:gd name="T24" fmla="*/ 1 w 3"/>
                <a:gd name="T25" fmla="*/ 1 h 2"/>
                <a:gd name="T26" fmla="*/ 1 w 3"/>
                <a:gd name="T27" fmla="*/ 1 h 2"/>
                <a:gd name="T28" fmla="*/ 1 w 3"/>
                <a:gd name="T29" fmla="*/ 0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94" name="Freeform 108"/>
            <p:cNvSpPr>
              <a:spLocks/>
            </p:cNvSpPr>
            <p:nvPr/>
          </p:nvSpPr>
          <p:spPr bwMode="auto">
            <a:xfrm>
              <a:off x="2534" y="3360"/>
              <a:ext cx="2" cy="3"/>
            </a:xfrm>
            <a:custGeom>
              <a:avLst/>
              <a:gdLst>
                <a:gd name="T0" fmla="*/ 2 w 6"/>
                <a:gd name="T1" fmla="*/ 2 h 6"/>
                <a:gd name="T2" fmla="*/ 2 w 6"/>
                <a:gd name="T3" fmla="*/ 0 h 6"/>
                <a:gd name="T4" fmla="*/ 0 w 6"/>
                <a:gd name="T5" fmla="*/ 2 h 6"/>
                <a:gd name="T6" fmla="*/ 0 w 6"/>
                <a:gd name="T7" fmla="*/ 2 h 6"/>
                <a:gd name="T8" fmla="*/ 1 w 6"/>
                <a:gd name="T9" fmla="*/ 2 h 6"/>
                <a:gd name="T10" fmla="*/ 1 w 6"/>
                <a:gd name="T11" fmla="*/ 2 h 6"/>
                <a:gd name="T12" fmla="*/ 1 w 6"/>
                <a:gd name="T13" fmla="*/ 2 h 6"/>
                <a:gd name="T14" fmla="*/ 1 w 6"/>
                <a:gd name="T15" fmla="*/ 2 h 6"/>
                <a:gd name="T16" fmla="*/ 1 w 6"/>
                <a:gd name="T17" fmla="*/ 2 h 6"/>
                <a:gd name="T18" fmla="*/ 1 w 6"/>
                <a:gd name="T19" fmla="*/ 2 h 6"/>
                <a:gd name="T20" fmla="*/ 1 w 6"/>
                <a:gd name="T21" fmla="*/ 3 h 6"/>
                <a:gd name="T22" fmla="*/ 1 w 6"/>
                <a:gd name="T23" fmla="*/ 3 h 6"/>
                <a:gd name="T24" fmla="*/ 1 w 6"/>
                <a:gd name="T25" fmla="*/ 3 h 6"/>
                <a:gd name="T26" fmla="*/ 2 w 6"/>
                <a:gd name="T27" fmla="*/ 2 h 6"/>
                <a:gd name="T28" fmla="*/ 2 w 6"/>
                <a:gd name="T29" fmla="*/ 2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3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95" name="Freeform 109"/>
            <p:cNvSpPr>
              <a:spLocks/>
            </p:cNvSpPr>
            <p:nvPr/>
          </p:nvSpPr>
          <p:spPr bwMode="auto">
            <a:xfrm>
              <a:off x="2524" y="3327"/>
              <a:ext cx="5" cy="1"/>
            </a:xfrm>
            <a:custGeom>
              <a:avLst/>
              <a:gdLst>
                <a:gd name="T0" fmla="*/ 0 w 8"/>
                <a:gd name="T1" fmla="*/ 1 h 3"/>
                <a:gd name="T2" fmla="*/ 5 w 8"/>
                <a:gd name="T3" fmla="*/ 1 h 3"/>
                <a:gd name="T4" fmla="*/ 5 w 8"/>
                <a:gd name="T5" fmla="*/ 1 h 3"/>
                <a:gd name="T6" fmla="*/ 4 w 8"/>
                <a:gd name="T7" fmla="*/ 1 h 3"/>
                <a:gd name="T8" fmla="*/ 4 w 8"/>
                <a:gd name="T9" fmla="*/ 1 h 3"/>
                <a:gd name="T10" fmla="*/ 3 w 8"/>
                <a:gd name="T11" fmla="*/ 1 h 3"/>
                <a:gd name="T12" fmla="*/ 3 w 8"/>
                <a:gd name="T13" fmla="*/ 0 h 3"/>
                <a:gd name="T14" fmla="*/ 3 w 8"/>
                <a:gd name="T15" fmla="*/ 0 h 3"/>
                <a:gd name="T16" fmla="*/ 2 w 8"/>
                <a:gd name="T17" fmla="*/ 0 h 3"/>
                <a:gd name="T18" fmla="*/ 1 w 8"/>
                <a:gd name="T19" fmla="*/ 0 h 3"/>
                <a:gd name="T20" fmla="*/ 1 w 8"/>
                <a:gd name="T21" fmla="*/ 0 h 3"/>
                <a:gd name="T22" fmla="*/ 0 w 8"/>
                <a:gd name="T23" fmla="*/ 0 h 3"/>
                <a:gd name="T24" fmla="*/ 0 w 8"/>
                <a:gd name="T25" fmla="*/ 0 h 3"/>
                <a:gd name="T26" fmla="*/ 0 w 8"/>
                <a:gd name="T27" fmla="*/ 0 h 3"/>
                <a:gd name="T28" fmla="*/ 0 w 8"/>
                <a:gd name="T29" fmla="*/ 0 h 3"/>
                <a:gd name="T30" fmla="*/ 0 w 8"/>
                <a:gd name="T31" fmla="*/ 0 h 3"/>
                <a:gd name="T32" fmla="*/ 0 w 8"/>
                <a:gd name="T33" fmla="*/ 0 h 3"/>
                <a:gd name="T34" fmla="*/ 0 w 8"/>
                <a:gd name="T35" fmla="*/ 0 h 3"/>
                <a:gd name="T36" fmla="*/ 0 w 8"/>
                <a:gd name="T37" fmla="*/ 0 h 3"/>
                <a:gd name="T38" fmla="*/ 0 w 8"/>
                <a:gd name="T39" fmla="*/ 0 h 3"/>
                <a:gd name="T40" fmla="*/ 0 w 8"/>
                <a:gd name="T41" fmla="*/ 0 h 3"/>
                <a:gd name="T42" fmla="*/ 0 w 8"/>
                <a:gd name="T43" fmla="*/ 0 h 3"/>
                <a:gd name="T44" fmla="*/ 0 w 8"/>
                <a:gd name="T45" fmla="*/ 1 h 3"/>
                <a:gd name="T46" fmla="*/ 0 w 8"/>
                <a:gd name="T47" fmla="*/ 1 h 3"/>
                <a:gd name="T48" fmla="*/ 0 w 8"/>
                <a:gd name="T49" fmla="*/ 1 h 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lnTo>
                    <a:pt x="8" y="3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96" name="Freeform 110"/>
            <p:cNvSpPr>
              <a:spLocks/>
            </p:cNvSpPr>
            <p:nvPr/>
          </p:nvSpPr>
          <p:spPr bwMode="auto">
            <a:xfrm>
              <a:off x="2511" y="3318"/>
              <a:ext cx="13" cy="10"/>
            </a:xfrm>
            <a:custGeom>
              <a:avLst/>
              <a:gdLst>
                <a:gd name="T0" fmla="*/ 13 w 28"/>
                <a:gd name="T1" fmla="*/ 8 h 20"/>
                <a:gd name="T2" fmla="*/ 13 w 28"/>
                <a:gd name="T3" fmla="*/ 6 h 20"/>
                <a:gd name="T4" fmla="*/ 13 w 28"/>
                <a:gd name="T5" fmla="*/ 4 h 20"/>
                <a:gd name="T6" fmla="*/ 12 w 28"/>
                <a:gd name="T7" fmla="*/ 2 h 20"/>
                <a:gd name="T8" fmla="*/ 12 w 28"/>
                <a:gd name="T9" fmla="*/ 2 h 20"/>
                <a:gd name="T10" fmla="*/ 10 w 28"/>
                <a:gd name="T11" fmla="*/ 2 h 20"/>
                <a:gd name="T12" fmla="*/ 8 w 28"/>
                <a:gd name="T13" fmla="*/ 2 h 20"/>
                <a:gd name="T14" fmla="*/ 6 w 28"/>
                <a:gd name="T15" fmla="*/ 2 h 20"/>
                <a:gd name="T16" fmla="*/ 4 w 28"/>
                <a:gd name="T17" fmla="*/ 2 h 20"/>
                <a:gd name="T18" fmla="*/ 2 w 28"/>
                <a:gd name="T19" fmla="*/ 1 h 20"/>
                <a:gd name="T20" fmla="*/ 0 w 28"/>
                <a:gd name="T21" fmla="*/ 0 h 20"/>
                <a:gd name="T22" fmla="*/ 8 w 28"/>
                <a:gd name="T23" fmla="*/ 10 h 20"/>
                <a:gd name="T24" fmla="*/ 9 w 28"/>
                <a:gd name="T25" fmla="*/ 10 h 20"/>
                <a:gd name="T26" fmla="*/ 9 w 28"/>
                <a:gd name="T27" fmla="*/ 10 h 20"/>
                <a:gd name="T28" fmla="*/ 9 w 28"/>
                <a:gd name="T29" fmla="*/ 10 h 20"/>
                <a:gd name="T30" fmla="*/ 10 w 28"/>
                <a:gd name="T31" fmla="*/ 9 h 20"/>
                <a:gd name="T32" fmla="*/ 11 w 28"/>
                <a:gd name="T33" fmla="*/ 9 h 20"/>
                <a:gd name="T34" fmla="*/ 11 w 28"/>
                <a:gd name="T35" fmla="*/ 9 h 20"/>
                <a:gd name="T36" fmla="*/ 12 w 28"/>
                <a:gd name="T37" fmla="*/ 9 h 20"/>
                <a:gd name="T38" fmla="*/ 12 w 28"/>
                <a:gd name="T39" fmla="*/ 9 h 20"/>
                <a:gd name="T40" fmla="*/ 12 w 28"/>
                <a:gd name="T41" fmla="*/ 9 h 20"/>
                <a:gd name="T42" fmla="*/ 13 w 28"/>
                <a:gd name="T43" fmla="*/ 9 h 20"/>
                <a:gd name="T44" fmla="*/ 13 w 28"/>
                <a:gd name="T45" fmla="*/ 9 h 20"/>
                <a:gd name="T46" fmla="*/ 13 w 28"/>
                <a:gd name="T47" fmla="*/ 8 h 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" h="20">
                  <a:moveTo>
                    <a:pt x="28" y="16"/>
                  </a:moveTo>
                  <a:lnTo>
                    <a:pt x="28" y="11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5" y="3"/>
                  </a:lnTo>
                  <a:lnTo>
                    <a:pt x="22" y="3"/>
                  </a:lnTo>
                  <a:lnTo>
                    <a:pt x="18" y="3"/>
                  </a:lnTo>
                  <a:lnTo>
                    <a:pt x="13" y="3"/>
                  </a:lnTo>
                  <a:lnTo>
                    <a:pt x="9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18" y="20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8" y="17"/>
                  </a:lnTo>
                  <a:lnTo>
                    <a:pt x="28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97" name="Freeform 111"/>
            <p:cNvSpPr>
              <a:spLocks noEditPoints="1"/>
            </p:cNvSpPr>
            <p:nvPr/>
          </p:nvSpPr>
          <p:spPr bwMode="auto">
            <a:xfrm>
              <a:off x="2529" y="3318"/>
              <a:ext cx="18" cy="17"/>
            </a:xfrm>
            <a:custGeom>
              <a:avLst/>
              <a:gdLst>
                <a:gd name="T0" fmla="*/ 18 w 37"/>
                <a:gd name="T1" fmla="*/ 15 h 33"/>
                <a:gd name="T2" fmla="*/ 18 w 37"/>
                <a:gd name="T3" fmla="*/ 12 h 33"/>
                <a:gd name="T4" fmla="*/ 17 w 37"/>
                <a:gd name="T5" fmla="*/ 10 h 33"/>
                <a:gd name="T6" fmla="*/ 16 w 37"/>
                <a:gd name="T7" fmla="*/ 8 h 33"/>
                <a:gd name="T8" fmla="*/ 15 w 37"/>
                <a:gd name="T9" fmla="*/ 7 h 33"/>
                <a:gd name="T10" fmla="*/ 13 w 37"/>
                <a:gd name="T11" fmla="*/ 5 h 33"/>
                <a:gd name="T12" fmla="*/ 11 w 37"/>
                <a:gd name="T13" fmla="*/ 4 h 33"/>
                <a:gd name="T14" fmla="*/ 9 w 37"/>
                <a:gd name="T15" fmla="*/ 3 h 33"/>
                <a:gd name="T16" fmla="*/ 7 w 37"/>
                <a:gd name="T17" fmla="*/ 2 h 33"/>
                <a:gd name="T18" fmla="*/ 5 w 37"/>
                <a:gd name="T19" fmla="*/ 1 h 33"/>
                <a:gd name="T20" fmla="*/ 3 w 37"/>
                <a:gd name="T21" fmla="*/ 0 h 33"/>
                <a:gd name="T22" fmla="*/ 1 w 37"/>
                <a:gd name="T23" fmla="*/ 10 h 33"/>
                <a:gd name="T24" fmla="*/ 0 w 37"/>
                <a:gd name="T25" fmla="*/ 10 h 33"/>
                <a:gd name="T26" fmla="*/ 2 w 37"/>
                <a:gd name="T27" fmla="*/ 11 h 33"/>
                <a:gd name="T28" fmla="*/ 3 w 37"/>
                <a:gd name="T29" fmla="*/ 12 h 33"/>
                <a:gd name="T30" fmla="*/ 5 w 37"/>
                <a:gd name="T31" fmla="*/ 14 h 33"/>
                <a:gd name="T32" fmla="*/ 7 w 37"/>
                <a:gd name="T33" fmla="*/ 15 h 33"/>
                <a:gd name="T34" fmla="*/ 8 w 37"/>
                <a:gd name="T35" fmla="*/ 16 h 33"/>
                <a:gd name="T36" fmla="*/ 11 w 37"/>
                <a:gd name="T37" fmla="*/ 17 h 33"/>
                <a:gd name="T38" fmla="*/ 12 w 37"/>
                <a:gd name="T39" fmla="*/ 17 h 33"/>
                <a:gd name="T40" fmla="*/ 14 w 37"/>
                <a:gd name="T41" fmla="*/ 17 h 33"/>
                <a:gd name="T42" fmla="*/ 16 w 37"/>
                <a:gd name="T43" fmla="*/ 17 h 33"/>
                <a:gd name="T44" fmla="*/ 18 w 37"/>
                <a:gd name="T45" fmla="*/ 15 h 33"/>
                <a:gd name="T46" fmla="*/ 18 w 37"/>
                <a:gd name="T47" fmla="*/ 15 h 33"/>
                <a:gd name="T48" fmla="*/ 18 w 37"/>
                <a:gd name="T49" fmla="*/ 15 h 33"/>
                <a:gd name="T50" fmla="*/ 15 w 37"/>
                <a:gd name="T51" fmla="*/ 12 h 33"/>
                <a:gd name="T52" fmla="*/ 15 w 37"/>
                <a:gd name="T53" fmla="*/ 14 h 33"/>
                <a:gd name="T54" fmla="*/ 10 w 37"/>
                <a:gd name="T55" fmla="*/ 7 h 33"/>
                <a:gd name="T56" fmla="*/ 15 w 37"/>
                <a:gd name="T57" fmla="*/ 12 h 33"/>
                <a:gd name="T58" fmla="*/ 15 w 37"/>
                <a:gd name="T59" fmla="*/ 12 h 33"/>
                <a:gd name="T60" fmla="*/ 15 w 37"/>
                <a:gd name="T61" fmla="*/ 12 h 3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7" h="33">
                  <a:moveTo>
                    <a:pt x="37" y="30"/>
                  </a:moveTo>
                  <a:lnTo>
                    <a:pt x="36" y="24"/>
                  </a:lnTo>
                  <a:lnTo>
                    <a:pt x="35" y="20"/>
                  </a:lnTo>
                  <a:lnTo>
                    <a:pt x="33" y="16"/>
                  </a:lnTo>
                  <a:lnTo>
                    <a:pt x="30" y="13"/>
                  </a:lnTo>
                  <a:lnTo>
                    <a:pt x="26" y="10"/>
                  </a:lnTo>
                  <a:lnTo>
                    <a:pt x="23" y="7"/>
                  </a:lnTo>
                  <a:lnTo>
                    <a:pt x="19" y="6"/>
                  </a:lnTo>
                  <a:lnTo>
                    <a:pt x="15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3" y="20"/>
                  </a:lnTo>
                  <a:lnTo>
                    <a:pt x="0" y="20"/>
                  </a:lnTo>
                  <a:lnTo>
                    <a:pt x="5" y="21"/>
                  </a:lnTo>
                  <a:lnTo>
                    <a:pt x="7" y="24"/>
                  </a:lnTo>
                  <a:lnTo>
                    <a:pt x="10" y="27"/>
                  </a:lnTo>
                  <a:lnTo>
                    <a:pt x="15" y="29"/>
                  </a:lnTo>
                  <a:lnTo>
                    <a:pt x="17" y="31"/>
                  </a:lnTo>
                  <a:lnTo>
                    <a:pt x="22" y="33"/>
                  </a:lnTo>
                  <a:lnTo>
                    <a:pt x="25" y="33"/>
                  </a:lnTo>
                  <a:lnTo>
                    <a:pt x="29" y="33"/>
                  </a:lnTo>
                  <a:lnTo>
                    <a:pt x="33" y="33"/>
                  </a:lnTo>
                  <a:lnTo>
                    <a:pt x="37" y="30"/>
                  </a:lnTo>
                  <a:close/>
                  <a:moveTo>
                    <a:pt x="30" y="24"/>
                  </a:moveTo>
                  <a:lnTo>
                    <a:pt x="30" y="27"/>
                  </a:lnTo>
                  <a:lnTo>
                    <a:pt x="20" y="13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98" name="Freeform 112"/>
            <p:cNvSpPr>
              <a:spLocks/>
            </p:cNvSpPr>
            <p:nvPr/>
          </p:nvSpPr>
          <p:spPr bwMode="auto">
            <a:xfrm>
              <a:off x="1982" y="3320"/>
              <a:ext cx="24" cy="26"/>
            </a:xfrm>
            <a:custGeom>
              <a:avLst/>
              <a:gdLst>
                <a:gd name="T0" fmla="*/ 9 w 49"/>
                <a:gd name="T1" fmla="*/ 0 h 51"/>
                <a:gd name="T2" fmla="*/ 9 w 49"/>
                <a:gd name="T3" fmla="*/ 2 h 51"/>
                <a:gd name="T4" fmla="*/ 8 w 49"/>
                <a:gd name="T5" fmla="*/ 3 h 51"/>
                <a:gd name="T6" fmla="*/ 7 w 49"/>
                <a:gd name="T7" fmla="*/ 4 h 51"/>
                <a:gd name="T8" fmla="*/ 6 w 49"/>
                <a:gd name="T9" fmla="*/ 6 h 51"/>
                <a:gd name="T10" fmla="*/ 5 w 49"/>
                <a:gd name="T11" fmla="*/ 8 h 51"/>
                <a:gd name="T12" fmla="*/ 3 w 49"/>
                <a:gd name="T13" fmla="*/ 9 h 51"/>
                <a:gd name="T14" fmla="*/ 3 w 49"/>
                <a:gd name="T15" fmla="*/ 10 h 51"/>
                <a:gd name="T16" fmla="*/ 3 w 49"/>
                <a:gd name="T17" fmla="*/ 12 h 51"/>
                <a:gd name="T18" fmla="*/ 3 w 49"/>
                <a:gd name="T19" fmla="*/ 13 h 51"/>
                <a:gd name="T20" fmla="*/ 5 w 49"/>
                <a:gd name="T21" fmla="*/ 14 h 51"/>
                <a:gd name="T22" fmla="*/ 0 w 49"/>
                <a:gd name="T23" fmla="*/ 14 h 51"/>
                <a:gd name="T24" fmla="*/ 0 w 49"/>
                <a:gd name="T25" fmla="*/ 26 h 51"/>
                <a:gd name="T26" fmla="*/ 16 w 49"/>
                <a:gd name="T27" fmla="*/ 24 h 51"/>
                <a:gd name="T28" fmla="*/ 7 w 49"/>
                <a:gd name="T29" fmla="*/ 21 h 51"/>
                <a:gd name="T30" fmla="*/ 13 w 49"/>
                <a:gd name="T31" fmla="*/ 17 h 51"/>
                <a:gd name="T32" fmla="*/ 7 w 49"/>
                <a:gd name="T33" fmla="*/ 14 h 51"/>
                <a:gd name="T34" fmla="*/ 24 w 49"/>
                <a:gd name="T35" fmla="*/ 9 h 51"/>
                <a:gd name="T36" fmla="*/ 24 w 49"/>
                <a:gd name="T37" fmla="*/ 6 h 51"/>
                <a:gd name="T38" fmla="*/ 23 w 49"/>
                <a:gd name="T39" fmla="*/ 4 h 51"/>
                <a:gd name="T40" fmla="*/ 23 w 49"/>
                <a:gd name="T41" fmla="*/ 2 h 51"/>
                <a:gd name="T42" fmla="*/ 21 w 49"/>
                <a:gd name="T43" fmla="*/ 2 h 51"/>
                <a:gd name="T44" fmla="*/ 20 w 49"/>
                <a:gd name="T45" fmla="*/ 2 h 51"/>
                <a:gd name="T46" fmla="*/ 18 w 49"/>
                <a:gd name="T47" fmla="*/ 2 h 51"/>
                <a:gd name="T48" fmla="*/ 16 w 49"/>
                <a:gd name="T49" fmla="*/ 2 h 51"/>
                <a:gd name="T50" fmla="*/ 14 w 49"/>
                <a:gd name="T51" fmla="*/ 2 h 51"/>
                <a:gd name="T52" fmla="*/ 12 w 49"/>
                <a:gd name="T53" fmla="*/ 1 h 51"/>
                <a:gd name="T54" fmla="*/ 10 w 49"/>
                <a:gd name="T55" fmla="*/ 0 h 51"/>
                <a:gd name="T56" fmla="*/ 10 w 49"/>
                <a:gd name="T57" fmla="*/ 0 h 51"/>
                <a:gd name="T58" fmla="*/ 9 w 49"/>
                <a:gd name="T59" fmla="*/ 0 h 5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9" h="51">
                  <a:moveTo>
                    <a:pt x="19" y="0"/>
                  </a:moveTo>
                  <a:lnTo>
                    <a:pt x="19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2" y="11"/>
                  </a:lnTo>
                  <a:lnTo>
                    <a:pt x="10" y="16"/>
                  </a:lnTo>
                  <a:lnTo>
                    <a:pt x="7" y="17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6"/>
                  </a:lnTo>
                  <a:lnTo>
                    <a:pt x="10" y="27"/>
                  </a:lnTo>
                  <a:lnTo>
                    <a:pt x="0" y="27"/>
                  </a:lnTo>
                  <a:lnTo>
                    <a:pt x="0" y="51"/>
                  </a:lnTo>
                  <a:lnTo>
                    <a:pt x="32" y="48"/>
                  </a:lnTo>
                  <a:lnTo>
                    <a:pt x="14" y="41"/>
                  </a:lnTo>
                  <a:lnTo>
                    <a:pt x="27" y="34"/>
                  </a:lnTo>
                  <a:lnTo>
                    <a:pt x="14" y="27"/>
                  </a:lnTo>
                  <a:lnTo>
                    <a:pt x="49" y="17"/>
                  </a:lnTo>
                  <a:lnTo>
                    <a:pt x="49" y="11"/>
                  </a:lnTo>
                  <a:lnTo>
                    <a:pt x="47" y="7"/>
                  </a:lnTo>
                  <a:lnTo>
                    <a:pt x="46" y="4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36" y="3"/>
                  </a:lnTo>
                  <a:lnTo>
                    <a:pt x="33" y="3"/>
                  </a:lnTo>
                  <a:lnTo>
                    <a:pt x="29" y="3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799" name="Freeform 113"/>
            <p:cNvSpPr>
              <a:spLocks/>
            </p:cNvSpPr>
            <p:nvPr/>
          </p:nvSpPr>
          <p:spPr bwMode="auto">
            <a:xfrm>
              <a:off x="2539" y="3325"/>
              <a:ext cx="5" cy="7"/>
            </a:xfrm>
            <a:custGeom>
              <a:avLst/>
              <a:gdLst>
                <a:gd name="T0" fmla="*/ 5 w 10"/>
                <a:gd name="T1" fmla="*/ 5 h 14"/>
                <a:gd name="T2" fmla="*/ 0 w 10"/>
                <a:gd name="T3" fmla="*/ 0 h 14"/>
                <a:gd name="T4" fmla="*/ 5 w 10"/>
                <a:gd name="T5" fmla="*/ 7 h 14"/>
                <a:gd name="T6" fmla="*/ 5 w 10"/>
                <a:gd name="T7" fmla="*/ 6 h 14"/>
                <a:gd name="T8" fmla="*/ 5 w 10"/>
                <a:gd name="T9" fmla="*/ 6 h 14"/>
                <a:gd name="T10" fmla="*/ 5 w 10"/>
                <a:gd name="T11" fmla="*/ 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4">
                  <a:moveTo>
                    <a:pt x="9" y="10"/>
                  </a:moveTo>
                  <a:lnTo>
                    <a:pt x="0" y="0"/>
                  </a:lnTo>
                  <a:lnTo>
                    <a:pt x="10" y="14"/>
                  </a:lnTo>
                  <a:lnTo>
                    <a:pt x="10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800" name="Freeform 114"/>
            <p:cNvSpPr>
              <a:spLocks/>
            </p:cNvSpPr>
            <p:nvPr/>
          </p:nvSpPr>
          <p:spPr bwMode="auto">
            <a:xfrm>
              <a:off x="2504" y="3380"/>
              <a:ext cx="7" cy="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5 h 10"/>
                <a:gd name="T4" fmla="*/ 7 w 14"/>
                <a:gd name="T5" fmla="*/ 4 h 10"/>
                <a:gd name="T6" fmla="*/ 1 w 14"/>
                <a:gd name="T7" fmla="*/ 0 h 10"/>
                <a:gd name="T8" fmla="*/ 0 w 14"/>
                <a:gd name="T9" fmla="*/ 2 h 10"/>
                <a:gd name="T10" fmla="*/ 0 w 14"/>
                <a:gd name="T11" fmla="*/ 2 h 10"/>
                <a:gd name="T12" fmla="*/ 0 w 14"/>
                <a:gd name="T13" fmla="*/ 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0">
                  <a:moveTo>
                    <a:pt x="0" y="3"/>
                  </a:moveTo>
                  <a:lnTo>
                    <a:pt x="12" y="10"/>
                  </a:lnTo>
                  <a:lnTo>
                    <a:pt x="14" y="7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801" name="Freeform 115"/>
            <p:cNvSpPr>
              <a:spLocks/>
            </p:cNvSpPr>
            <p:nvPr/>
          </p:nvSpPr>
          <p:spPr bwMode="auto">
            <a:xfrm>
              <a:off x="2516" y="3382"/>
              <a:ext cx="19" cy="9"/>
            </a:xfrm>
            <a:custGeom>
              <a:avLst/>
              <a:gdLst>
                <a:gd name="T0" fmla="*/ 19 w 39"/>
                <a:gd name="T1" fmla="*/ 8 h 18"/>
                <a:gd name="T2" fmla="*/ 0 w 39"/>
                <a:gd name="T3" fmla="*/ 0 h 18"/>
                <a:gd name="T4" fmla="*/ 1 w 39"/>
                <a:gd name="T5" fmla="*/ 2 h 18"/>
                <a:gd name="T6" fmla="*/ 3 w 39"/>
                <a:gd name="T7" fmla="*/ 3 h 18"/>
                <a:gd name="T8" fmla="*/ 5 w 39"/>
                <a:gd name="T9" fmla="*/ 3 h 18"/>
                <a:gd name="T10" fmla="*/ 7 w 39"/>
                <a:gd name="T11" fmla="*/ 5 h 18"/>
                <a:gd name="T12" fmla="*/ 9 w 39"/>
                <a:gd name="T13" fmla="*/ 5 h 18"/>
                <a:gd name="T14" fmla="*/ 11 w 39"/>
                <a:gd name="T15" fmla="*/ 6 h 18"/>
                <a:gd name="T16" fmla="*/ 14 w 39"/>
                <a:gd name="T17" fmla="*/ 7 h 18"/>
                <a:gd name="T18" fmla="*/ 16 w 39"/>
                <a:gd name="T19" fmla="*/ 8 h 18"/>
                <a:gd name="T20" fmla="*/ 18 w 39"/>
                <a:gd name="T21" fmla="*/ 8 h 18"/>
                <a:gd name="T22" fmla="*/ 19 w 39"/>
                <a:gd name="T23" fmla="*/ 9 h 18"/>
                <a:gd name="T24" fmla="*/ 19 w 39"/>
                <a:gd name="T25" fmla="*/ 9 h 18"/>
                <a:gd name="T26" fmla="*/ 19 w 39"/>
                <a:gd name="T27" fmla="*/ 8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9" h="18">
                  <a:moveTo>
                    <a:pt x="39" y="16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6" y="5"/>
                  </a:lnTo>
                  <a:lnTo>
                    <a:pt x="10" y="6"/>
                  </a:lnTo>
                  <a:lnTo>
                    <a:pt x="15" y="9"/>
                  </a:lnTo>
                  <a:lnTo>
                    <a:pt x="19" y="10"/>
                  </a:lnTo>
                  <a:lnTo>
                    <a:pt x="23" y="12"/>
                  </a:lnTo>
                  <a:lnTo>
                    <a:pt x="28" y="13"/>
                  </a:lnTo>
                  <a:lnTo>
                    <a:pt x="32" y="15"/>
                  </a:lnTo>
                  <a:lnTo>
                    <a:pt x="36" y="16"/>
                  </a:lnTo>
                  <a:lnTo>
                    <a:pt x="39" y="18"/>
                  </a:lnTo>
                  <a:lnTo>
                    <a:pt x="39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802" name="Freeform 116"/>
            <p:cNvSpPr>
              <a:spLocks/>
            </p:cNvSpPr>
            <p:nvPr/>
          </p:nvSpPr>
          <p:spPr bwMode="auto">
            <a:xfrm>
              <a:off x="2535" y="3391"/>
              <a:ext cx="4" cy="1"/>
            </a:xfrm>
            <a:custGeom>
              <a:avLst/>
              <a:gdLst>
                <a:gd name="T0" fmla="*/ 4 w 7"/>
                <a:gd name="T1" fmla="*/ 1 h 2"/>
                <a:gd name="T2" fmla="*/ 4 w 7"/>
                <a:gd name="T3" fmla="*/ 1 h 2"/>
                <a:gd name="T4" fmla="*/ 4 w 7"/>
                <a:gd name="T5" fmla="*/ 1 h 2"/>
                <a:gd name="T6" fmla="*/ 4 w 7"/>
                <a:gd name="T7" fmla="*/ 1 h 2"/>
                <a:gd name="T8" fmla="*/ 3 w 7"/>
                <a:gd name="T9" fmla="*/ 1 h 2"/>
                <a:gd name="T10" fmla="*/ 3 w 7"/>
                <a:gd name="T11" fmla="*/ 1 h 2"/>
                <a:gd name="T12" fmla="*/ 2 w 7"/>
                <a:gd name="T13" fmla="*/ 1 h 2"/>
                <a:gd name="T14" fmla="*/ 2 w 7"/>
                <a:gd name="T15" fmla="*/ 1 h 2"/>
                <a:gd name="T16" fmla="*/ 2 w 7"/>
                <a:gd name="T17" fmla="*/ 0 h 2"/>
                <a:gd name="T18" fmla="*/ 1 w 7"/>
                <a:gd name="T19" fmla="*/ 0 h 2"/>
                <a:gd name="T20" fmla="*/ 0 w 7"/>
                <a:gd name="T21" fmla="*/ 0 h 2"/>
                <a:gd name="T22" fmla="*/ 4 w 7"/>
                <a:gd name="T23" fmla="*/ 1 h 2"/>
                <a:gd name="T24" fmla="*/ 4 w 7"/>
                <a:gd name="T25" fmla="*/ 1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2">
                  <a:moveTo>
                    <a:pt x="7" y="2"/>
                  </a:moveTo>
                  <a:lnTo>
                    <a:pt x="7" y="2"/>
                  </a:lnTo>
                  <a:lnTo>
                    <a:pt x="6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803" name="Freeform 117"/>
            <p:cNvSpPr>
              <a:spLocks/>
            </p:cNvSpPr>
            <p:nvPr/>
          </p:nvSpPr>
          <p:spPr bwMode="auto">
            <a:xfrm>
              <a:off x="2587" y="3387"/>
              <a:ext cx="5" cy="4"/>
            </a:xfrm>
            <a:custGeom>
              <a:avLst/>
              <a:gdLst>
                <a:gd name="T0" fmla="*/ 2 w 10"/>
                <a:gd name="T1" fmla="*/ 0 h 9"/>
                <a:gd name="T2" fmla="*/ 0 w 10"/>
                <a:gd name="T3" fmla="*/ 4 h 9"/>
                <a:gd name="T4" fmla="*/ 5 w 10"/>
                <a:gd name="T5" fmla="*/ 0 h 9"/>
                <a:gd name="T6" fmla="*/ 2 w 10"/>
                <a:gd name="T7" fmla="*/ 0 h 9"/>
                <a:gd name="T8" fmla="*/ 2 w 10"/>
                <a:gd name="T9" fmla="*/ 0 h 9"/>
                <a:gd name="T10" fmla="*/ 2 w 10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9">
                  <a:moveTo>
                    <a:pt x="3" y="0"/>
                  </a:moveTo>
                  <a:lnTo>
                    <a:pt x="0" y="9"/>
                  </a:lnTo>
                  <a:lnTo>
                    <a:pt x="10" y="1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804" name="Freeform 118"/>
            <p:cNvSpPr>
              <a:spLocks/>
            </p:cNvSpPr>
            <p:nvPr/>
          </p:nvSpPr>
          <p:spPr bwMode="auto">
            <a:xfrm>
              <a:off x="2545" y="3394"/>
              <a:ext cx="31" cy="5"/>
            </a:xfrm>
            <a:custGeom>
              <a:avLst/>
              <a:gdLst>
                <a:gd name="T0" fmla="*/ 25 w 62"/>
                <a:gd name="T1" fmla="*/ 5 h 12"/>
                <a:gd name="T2" fmla="*/ 31 w 62"/>
                <a:gd name="T3" fmla="*/ 5 h 12"/>
                <a:gd name="T4" fmla="*/ 0 w 62"/>
                <a:gd name="T5" fmla="*/ 0 h 12"/>
                <a:gd name="T6" fmla="*/ 25 w 62"/>
                <a:gd name="T7" fmla="*/ 5 h 12"/>
                <a:gd name="T8" fmla="*/ 25 w 62"/>
                <a:gd name="T9" fmla="*/ 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2">
                  <a:moveTo>
                    <a:pt x="49" y="12"/>
                  </a:moveTo>
                  <a:lnTo>
                    <a:pt x="62" y="12"/>
                  </a:lnTo>
                  <a:lnTo>
                    <a:pt x="0" y="0"/>
                  </a:lnTo>
                  <a:lnTo>
                    <a:pt x="4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sp>
        <p:nvSpPr>
          <p:cNvPr id="946295" name="Text Box 119"/>
          <p:cNvSpPr txBox="1">
            <a:spLocks noChangeArrowheads="1"/>
          </p:cNvSpPr>
          <p:nvPr/>
        </p:nvSpPr>
        <p:spPr bwMode="auto">
          <a:xfrm>
            <a:off x="647700" y="4251325"/>
            <a:ext cx="8496300" cy="1200329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altLang="ko-KR" sz="3600" b="1" i="1" dirty="0">
                <a:solidFill>
                  <a:srgbClr val="FFFFFF"/>
                </a:solidFill>
                <a:latin typeface="Arial"/>
                <a:cs typeface="Arial"/>
              </a:rPr>
              <a:t>"</a:t>
            </a:r>
            <a:r>
              <a:rPr lang="ko-KR" altLang="en-US" sz="3600" b="1" i="1" dirty="0">
                <a:solidFill>
                  <a:srgbClr val="FFFFFF"/>
                </a:solidFill>
                <a:latin typeface="Arial"/>
                <a:cs typeface="Arial"/>
              </a:rPr>
              <a:t>그런즉 저희가 다 그를 취하였으니 부활 때에 일곱 중에 뉘 아내가 되리이까</a:t>
            </a:r>
            <a:r>
              <a:rPr lang="en-US" sz="3600" b="1" i="1" dirty="0">
                <a:solidFill>
                  <a:srgbClr val="FFFFFF"/>
                </a:solidFill>
                <a:latin typeface="Arial"/>
                <a:cs typeface="Arial"/>
              </a:rPr>
              <a:t>?"</a:t>
            </a:r>
          </a:p>
        </p:txBody>
      </p:sp>
      <p:sp>
        <p:nvSpPr>
          <p:cNvPr id="946296" name="Text Box 120"/>
          <p:cNvSpPr txBox="1">
            <a:spLocks noChangeArrowheads="1"/>
          </p:cNvSpPr>
          <p:nvPr/>
        </p:nvSpPr>
        <p:spPr bwMode="auto">
          <a:xfrm>
            <a:off x="4648200" y="6248400"/>
            <a:ext cx="4419600" cy="52322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ko-KR" altLang="en-US" sz="2800" b="1" dirty="0" smtClean="0">
                <a:solidFill>
                  <a:srgbClr val="FFFFFF"/>
                </a:solidFill>
                <a:latin typeface="Arial"/>
                <a:cs typeface="Arial"/>
              </a:rPr>
              <a:t>마태복음</a:t>
            </a:r>
            <a:r>
              <a:rPr lang="en-US" sz="2800" b="1" dirty="0" smtClean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lang="en-US" sz="2800" b="1" dirty="0">
                <a:solidFill>
                  <a:srgbClr val="FFFFFF"/>
                </a:solidFill>
                <a:latin typeface="Arial"/>
                <a:cs typeface="Arial"/>
              </a:rPr>
              <a:t>22:28 </a:t>
            </a:r>
            <a:endParaRPr lang="en-US" sz="2000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pic>
        <p:nvPicPr>
          <p:cNvPr id="16390" name="Picture 121" descr="M:\IMAGES\CELEBHOL\CELEBRTN\MARRIAGE\CCMPG010.WM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028950" y="304800"/>
            <a:ext cx="1085850" cy="3571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91" name="Picture 122" descr="M:\IMAGES\CELEBHOL\CELEBRTN\MARRIAGE\CCMPG008.WMF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160838" y="457200"/>
            <a:ext cx="1096962" cy="3549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92" name="Picture 123" descr="M:\IMAGES\CELEBHOL\CELEBRTN\MARRIAGE\CCMPG011.WMF"/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566025" y="609600"/>
            <a:ext cx="1147763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93" name="Picture 124" descr="M:\IMAGES\CELEBHOL\CELEBRTN\MARRIAGE\CCMPR005.WM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483350" y="609600"/>
            <a:ext cx="984250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394" name="Group 125"/>
          <p:cNvGrpSpPr>
            <a:grpSpLocks/>
          </p:cNvGrpSpPr>
          <p:nvPr/>
        </p:nvGrpSpPr>
        <p:grpSpPr bwMode="auto">
          <a:xfrm>
            <a:off x="4967288" y="465138"/>
            <a:ext cx="1433512" cy="3497262"/>
            <a:chOff x="2021" y="866"/>
            <a:chExt cx="903" cy="2203"/>
          </a:xfrm>
        </p:grpSpPr>
        <p:sp>
          <p:nvSpPr>
            <p:cNvPr id="16395" name="Freeform 126"/>
            <p:cNvSpPr>
              <a:spLocks/>
            </p:cNvSpPr>
            <p:nvPr/>
          </p:nvSpPr>
          <p:spPr bwMode="auto">
            <a:xfrm>
              <a:off x="2272" y="1131"/>
              <a:ext cx="3" cy="2"/>
            </a:xfrm>
            <a:custGeom>
              <a:avLst/>
              <a:gdLst>
                <a:gd name="T0" fmla="*/ 3 w 5"/>
                <a:gd name="T1" fmla="*/ 2 h 3"/>
                <a:gd name="T2" fmla="*/ 1 w 5"/>
                <a:gd name="T3" fmla="*/ 0 h 3"/>
                <a:gd name="T4" fmla="*/ 0 w 5"/>
                <a:gd name="T5" fmla="*/ 2 h 3"/>
                <a:gd name="T6" fmla="*/ 3 w 5"/>
                <a:gd name="T7" fmla="*/ 2 h 3"/>
                <a:gd name="T8" fmla="*/ 3 w 5"/>
                <a:gd name="T9" fmla="*/ 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396" name="Freeform 127"/>
            <p:cNvSpPr>
              <a:spLocks/>
            </p:cNvSpPr>
            <p:nvPr/>
          </p:nvSpPr>
          <p:spPr bwMode="auto">
            <a:xfrm>
              <a:off x="2195" y="1191"/>
              <a:ext cx="6" cy="4"/>
            </a:xfrm>
            <a:custGeom>
              <a:avLst/>
              <a:gdLst>
                <a:gd name="T0" fmla="*/ 3 w 13"/>
                <a:gd name="T1" fmla="*/ 0 h 7"/>
                <a:gd name="T2" fmla="*/ 0 w 13"/>
                <a:gd name="T3" fmla="*/ 4 h 7"/>
                <a:gd name="T4" fmla="*/ 6 w 13"/>
                <a:gd name="T5" fmla="*/ 0 h 7"/>
                <a:gd name="T6" fmla="*/ 3 w 13"/>
                <a:gd name="T7" fmla="*/ 0 h 7"/>
                <a:gd name="T8" fmla="*/ 3 w 1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">
                  <a:moveTo>
                    <a:pt x="6" y="0"/>
                  </a:moveTo>
                  <a:lnTo>
                    <a:pt x="0" y="7"/>
                  </a:lnTo>
                  <a:lnTo>
                    <a:pt x="13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397" name="Freeform 128"/>
            <p:cNvSpPr>
              <a:spLocks/>
            </p:cNvSpPr>
            <p:nvPr/>
          </p:nvSpPr>
          <p:spPr bwMode="auto">
            <a:xfrm>
              <a:off x="2021" y="1996"/>
              <a:ext cx="8" cy="7"/>
            </a:xfrm>
            <a:custGeom>
              <a:avLst/>
              <a:gdLst>
                <a:gd name="T0" fmla="*/ 0 w 16"/>
                <a:gd name="T1" fmla="*/ 7 h 14"/>
                <a:gd name="T2" fmla="*/ 8 w 16"/>
                <a:gd name="T3" fmla="*/ 2 h 14"/>
                <a:gd name="T4" fmla="*/ 7 w 16"/>
                <a:gd name="T5" fmla="*/ 0 h 14"/>
                <a:gd name="T6" fmla="*/ 0 w 16"/>
                <a:gd name="T7" fmla="*/ 7 h 14"/>
                <a:gd name="T8" fmla="*/ 0 w 16"/>
                <a:gd name="T9" fmla="*/ 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4">
                  <a:moveTo>
                    <a:pt x="0" y="14"/>
                  </a:moveTo>
                  <a:lnTo>
                    <a:pt x="16" y="3"/>
                  </a:lnTo>
                  <a:lnTo>
                    <a:pt x="14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398" name="Freeform 129"/>
            <p:cNvSpPr>
              <a:spLocks/>
            </p:cNvSpPr>
            <p:nvPr/>
          </p:nvSpPr>
          <p:spPr bwMode="auto">
            <a:xfrm>
              <a:off x="2372" y="3060"/>
              <a:ext cx="2" cy="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0 h 2"/>
                <a:gd name="T6" fmla="*/ 1 w 2"/>
                <a:gd name="T7" fmla="*/ 0 h 2"/>
                <a:gd name="T8" fmla="*/ 1 w 2"/>
                <a:gd name="T9" fmla="*/ 0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0 w 2"/>
                <a:gd name="T17" fmla="*/ 1 h 2"/>
                <a:gd name="T18" fmla="*/ 0 w 2"/>
                <a:gd name="T19" fmla="*/ 1 h 2"/>
                <a:gd name="T20" fmla="*/ 0 w 2"/>
                <a:gd name="T21" fmla="*/ 1 h 2"/>
                <a:gd name="T22" fmla="*/ 0 w 2"/>
                <a:gd name="T23" fmla="*/ 1 h 2"/>
                <a:gd name="T24" fmla="*/ 0 w 2"/>
                <a:gd name="T25" fmla="*/ 1 h 2"/>
                <a:gd name="T26" fmla="*/ 1 w 2"/>
                <a:gd name="T27" fmla="*/ 1 h 2"/>
                <a:gd name="T28" fmla="*/ 1 w 2"/>
                <a:gd name="T29" fmla="*/ 1 h 2"/>
                <a:gd name="T30" fmla="*/ 1 w 2"/>
                <a:gd name="T31" fmla="*/ 1 h 2"/>
                <a:gd name="T32" fmla="*/ 1 w 2"/>
                <a:gd name="T33" fmla="*/ 1 h 2"/>
                <a:gd name="T34" fmla="*/ 1 w 2"/>
                <a:gd name="T35" fmla="*/ 0 h 2"/>
                <a:gd name="T36" fmla="*/ 2 w 2"/>
                <a:gd name="T37" fmla="*/ 0 h 2"/>
                <a:gd name="T38" fmla="*/ 2 w 2"/>
                <a:gd name="T39" fmla="*/ 0 h 2"/>
                <a:gd name="T40" fmla="*/ 2 w 2"/>
                <a:gd name="T41" fmla="*/ 0 h 2"/>
                <a:gd name="T42" fmla="*/ 2 w 2"/>
                <a:gd name="T43" fmla="*/ 0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399" name="Freeform 130"/>
            <p:cNvSpPr>
              <a:spLocks/>
            </p:cNvSpPr>
            <p:nvPr/>
          </p:nvSpPr>
          <p:spPr bwMode="auto">
            <a:xfrm>
              <a:off x="2422" y="30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0 h 1"/>
                <a:gd name="T22" fmla="*/ 1 w 1"/>
                <a:gd name="T23" fmla="*/ 0 h 1"/>
                <a:gd name="T24" fmla="*/ 1 w 1"/>
                <a:gd name="T25" fmla="*/ 1 h 1"/>
                <a:gd name="T26" fmla="*/ 0 w 1"/>
                <a:gd name="T27" fmla="*/ 1 h 1"/>
                <a:gd name="T28" fmla="*/ 0 w 1"/>
                <a:gd name="T29" fmla="*/ 1 h 1"/>
                <a:gd name="T30" fmla="*/ 0 w 1"/>
                <a:gd name="T31" fmla="*/ 1 h 1"/>
                <a:gd name="T32" fmla="*/ 0 w 1"/>
                <a:gd name="T33" fmla="*/ 1 h 1"/>
                <a:gd name="T34" fmla="*/ 0 w 1"/>
                <a:gd name="T35" fmla="*/ 1 h 1"/>
                <a:gd name="T36" fmla="*/ 0 w 1"/>
                <a:gd name="T37" fmla="*/ 1 h 1"/>
                <a:gd name="T38" fmla="*/ 1 w 1"/>
                <a:gd name="T39" fmla="*/ 1 h 1"/>
                <a:gd name="T40" fmla="*/ 1 w 1"/>
                <a:gd name="T41" fmla="*/ 1 h 1"/>
                <a:gd name="T42" fmla="*/ 1 w 1"/>
                <a:gd name="T43" fmla="*/ 1 h 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00" name="Freeform 131"/>
            <p:cNvSpPr>
              <a:spLocks noEditPoints="1"/>
            </p:cNvSpPr>
            <p:nvPr/>
          </p:nvSpPr>
          <p:spPr bwMode="auto">
            <a:xfrm>
              <a:off x="2201" y="866"/>
              <a:ext cx="723" cy="2203"/>
            </a:xfrm>
            <a:custGeom>
              <a:avLst/>
              <a:gdLst>
                <a:gd name="T0" fmla="*/ 704 w 1444"/>
                <a:gd name="T1" fmla="*/ 645 h 4406"/>
                <a:gd name="T2" fmla="*/ 369 w 1444"/>
                <a:gd name="T3" fmla="*/ 333 h 4406"/>
                <a:gd name="T4" fmla="*/ 260 w 1444"/>
                <a:gd name="T5" fmla="*/ 161 h 4406"/>
                <a:gd name="T6" fmla="*/ 300 w 1444"/>
                <a:gd name="T7" fmla="*/ 90 h 4406"/>
                <a:gd name="T8" fmla="*/ 435 w 1444"/>
                <a:gd name="T9" fmla="*/ 88 h 4406"/>
                <a:gd name="T10" fmla="*/ 450 w 1444"/>
                <a:gd name="T11" fmla="*/ 160 h 4406"/>
                <a:gd name="T12" fmla="*/ 444 w 1444"/>
                <a:gd name="T13" fmla="*/ 221 h 4406"/>
                <a:gd name="T14" fmla="*/ 256 w 1444"/>
                <a:gd name="T15" fmla="*/ 137 h 4406"/>
                <a:gd name="T16" fmla="*/ 135 w 1444"/>
                <a:gd name="T17" fmla="*/ 716 h 4406"/>
                <a:gd name="T18" fmla="*/ 101 w 1444"/>
                <a:gd name="T19" fmla="*/ 993 h 4406"/>
                <a:gd name="T20" fmla="*/ 128 w 1444"/>
                <a:gd name="T21" fmla="*/ 2203 h 4406"/>
                <a:gd name="T22" fmla="*/ 309 w 1444"/>
                <a:gd name="T23" fmla="*/ 1711 h 4406"/>
                <a:gd name="T24" fmla="*/ 645 w 1444"/>
                <a:gd name="T25" fmla="*/ 2194 h 4406"/>
                <a:gd name="T26" fmla="*/ 358 w 1444"/>
                <a:gd name="T27" fmla="*/ 58 h 4406"/>
                <a:gd name="T28" fmla="*/ 374 w 1444"/>
                <a:gd name="T29" fmla="*/ 56 h 4406"/>
                <a:gd name="T30" fmla="*/ 382 w 1444"/>
                <a:gd name="T31" fmla="*/ 64 h 4406"/>
                <a:gd name="T32" fmla="*/ 353 w 1444"/>
                <a:gd name="T33" fmla="*/ 22 h 4406"/>
                <a:gd name="T34" fmla="*/ 286 w 1444"/>
                <a:gd name="T35" fmla="*/ 65 h 4406"/>
                <a:gd name="T36" fmla="*/ 672 w 1444"/>
                <a:gd name="T37" fmla="*/ 2115 h 4406"/>
                <a:gd name="T38" fmla="*/ 626 w 1444"/>
                <a:gd name="T39" fmla="*/ 1930 h 4406"/>
                <a:gd name="T40" fmla="*/ 598 w 1444"/>
                <a:gd name="T41" fmla="*/ 1243 h 4406"/>
                <a:gd name="T42" fmla="*/ 696 w 1444"/>
                <a:gd name="T43" fmla="*/ 1079 h 4406"/>
                <a:gd name="T44" fmla="*/ 612 w 1444"/>
                <a:gd name="T45" fmla="*/ 476 h 4406"/>
                <a:gd name="T46" fmla="*/ 592 w 1444"/>
                <a:gd name="T47" fmla="*/ 607 h 4406"/>
                <a:gd name="T48" fmla="*/ 554 w 1444"/>
                <a:gd name="T49" fmla="*/ 526 h 4406"/>
                <a:gd name="T50" fmla="*/ 486 w 1444"/>
                <a:gd name="T51" fmla="*/ 611 h 4406"/>
                <a:gd name="T52" fmla="*/ 491 w 1444"/>
                <a:gd name="T53" fmla="*/ 580 h 4406"/>
                <a:gd name="T54" fmla="*/ 462 w 1444"/>
                <a:gd name="T55" fmla="*/ 567 h 4406"/>
                <a:gd name="T56" fmla="*/ 456 w 1444"/>
                <a:gd name="T57" fmla="*/ 716 h 4406"/>
                <a:gd name="T58" fmla="*/ 472 w 1444"/>
                <a:gd name="T59" fmla="*/ 698 h 4406"/>
                <a:gd name="T60" fmla="*/ 417 w 1444"/>
                <a:gd name="T61" fmla="*/ 303 h 4406"/>
                <a:gd name="T62" fmla="*/ 401 w 1444"/>
                <a:gd name="T63" fmla="*/ 698 h 4406"/>
                <a:gd name="T64" fmla="*/ 341 w 1444"/>
                <a:gd name="T65" fmla="*/ 353 h 4406"/>
                <a:gd name="T66" fmla="*/ 309 w 1444"/>
                <a:gd name="T67" fmla="*/ 353 h 4406"/>
                <a:gd name="T68" fmla="*/ 260 w 1444"/>
                <a:gd name="T69" fmla="*/ 341 h 4406"/>
                <a:gd name="T70" fmla="*/ 261 w 1444"/>
                <a:gd name="T71" fmla="*/ 562 h 4406"/>
                <a:gd name="T72" fmla="*/ 134 w 1444"/>
                <a:gd name="T73" fmla="*/ 958 h 4406"/>
                <a:gd name="T74" fmla="*/ 167 w 1444"/>
                <a:gd name="T75" fmla="*/ 1221 h 4406"/>
                <a:gd name="T76" fmla="*/ 174 w 1444"/>
                <a:gd name="T77" fmla="*/ 1217 h 4406"/>
                <a:gd name="T78" fmla="*/ 171 w 1444"/>
                <a:gd name="T79" fmla="*/ 1249 h 4406"/>
                <a:gd name="T80" fmla="*/ 164 w 1444"/>
                <a:gd name="T81" fmla="*/ 1399 h 4406"/>
                <a:gd name="T82" fmla="*/ 169 w 1444"/>
                <a:gd name="T83" fmla="*/ 1327 h 4406"/>
                <a:gd name="T84" fmla="*/ 141 w 1444"/>
                <a:gd name="T85" fmla="*/ 2118 h 4406"/>
                <a:gd name="T86" fmla="*/ 126 w 1444"/>
                <a:gd name="T87" fmla="*/ 2150 h 4406"/>
                <a:gd name="T88" fmla="*/ 171 w 1444"/>
                <a:gd name="T89" fmla="*/ 2131 h 4406"/>
                <a:gd name="T90" fmla="*/ 216 w 1444"/>
                <a:gd name="T91" fmla="*/ 1675 h 4406"/>
                <a:gd name="T92" fmla="*/ 258 w 1444"/>
                <a:gd name="T93" fmla="*/ 1303 h 4406"/>
                <a:gd name="T94" fmla="*/ 268 w 1444"/>
                <a:gd name="T95" fmla="*/ 1189 h 4406"/>
                <a:gd name="T96" fmla="*/ 349 w 1444"/>
                <a:gd name="T97" fmla="*/ 1414 h 4406"/>
                <a:gd name="T98" fmla="*/ 349 w 1444"/>
                <a:gd name="T99" fmla="*/ 1380 h 4406"/>
                <a:gd name="T100" fmla="*/ 391 w 1444"/>
                <a:gd name="T101" fmla="*/ 1052 h 4406"/>
                <a:gd name="T102" fmla="*/ 394 w 1444"/>
                <a:gd name="T103" fmla="*/ 959 h 4406"/>
                <a:gd name="T104" fmla="*/ 412 w 1444"/>
                <a:gd name="T105" fmla="*/ 1292 h 4406"/>
                <a:gd name="T106" fmla="*/ 444 w 1444"/>
                <a:gd name="T107" fmla="*/ 1461 h 4406"/>
                <a:gd name="T108" fmla="*/ 543 w 1444"/>
                <a:gd name="T109" fmla="*/ 1282 h 4406"/>
                <a:gd name="T110" fmla="*/ 545 w 1444"/>
                <a:gd name="T111" fmla="*/ 955 h 4406"/>
                <a:gd name="T112" fmla="*/ 118 w 1444"/>
                <a:gd name="T113" fmla="*/ 958 h 4406"/>
                <a:gd name="T114" fmla="*/ 339 w 1444"/>
                <a:gd name="T115" fmla="*/ 755 h 4406"/>
                <a:gd name="T116" fmla="*/ 400 w 1444"/>
                <a:gd name="T117" fmla="*/ 797 h 4406"/>
                <a:gd name="T118" fmla="*/ 433 w 1444"/>
                <a:gd name="T119" fmla="*/ 794 h 4406"/>
                <a:gd name="T120" fmla="*/ 415 w 1444"/>
                <a:gd name="T121" fmla="*/ 751 h 4406"/>
                <a:gd name="T122" fmla="*/ 414 w 1444"/>
                <a:gd name="T123" fmla="*/ 822 h 4406"/>
                <a:gd name="T124" fmla="*/ 615 w 1444"/>
                <a:gd name="T125" fmla="*/ 2180 h 440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444" h="4406">
                  <a:moveTo>
                    <a:pt x="1444" y="4360"/>
                  </a:moveTo>
                  <a:lnTo>
                    <a:pt x="1439" y="4343"/>
                  </a:lnTo>
                  <a:lnTo>
                    <a:pt x="1434" y="4327"/>
                  </a:lnTo>
                  <a:lnTo>
                    <a:pt x="1428" y="4311"/>
                  </a:lnTo>
                  <a:lnTo>
                    <a:pt x="1421" y="4296"/>
                  </a:lnTo>
                  <a:lnTo>
                    <a:pt x="1413" y="4281"/>
                  </a:lnTo>
                  <a:lnTo>
                    <a:pt x="1403" y="4267"/>
                  </a:lnTo>
                  <a:lnTo>
                    <a:pt x="1392" y="4254"/>
                  </a:lnTo>
                  <a:lnTo>
                    <a:pt x="1381" y="4240"/>
                  </a:lnTo>
                  <a:lnTo>
                    <a:pt x="1368" y="4228"/>
                  </a:lnTo>
                  <a:lnTo>
                    <a:pt x="1353" y="4217"/>
                  </a:lnTo>
                  <a:lnTo>
                    <a:pt x="1337" y="4208"/>
                  </a:lnTo>
                  <a:lnTo>
                    <a:pt x="1327" y="4198"/>
                  </a:lnTo>
                  <a:lnTo>
                    <a:pt x="1323" y="4188"/>
                  </a:lnTo>
                  <a:lnTo>
                    <a:pt x="1323" y="4177"/>
                  </a:lnTo>
                  <a:lnTo>
                    <a:pt x="1325" y="4166"/>
                  </a:lnTo>
                  <a:lnTo>
                    <a:pt x="1330" y="4153"/>
                  </a:lnTo>
                  <a:lnTo>
                    <a:pt x="1335" y="4141"/>
                  </a:lnTo>
                  <a:lnTo>
                    <a:pt x="1340" y="4129"/>
                  </a:lnTo>
                  <a:lnTo>
                    <a:pt x="1341" y="4115"/>
                  </a:lnTo>
                  <a:lnTo>
                    <a:pt x="1340" y="4102"/>
                  </a:lnTo>
                  <a:lnTo>
                    <a:pt x="1340" y="4038"/>
                  </a:lnTo>
                  <a:lnTo>
                    <a:pt x="1338" y="3977"/>
                  </a:lnTo>
                  <a:lnTo>
                    <a:pt x="1335" y="3915"/>
                  </a:lnTo>
                  <a:lnTo>
                    <a:pt x="1332" y="3854"/>
                  </a:lnTo>
                  <a:lnTo>
                    <a:pt x="1328" y="3794"/>
                  </a:lnTo>
                  <a:lnTo>
                    <a:pt x="1324" y="3734"/>
                  </a:lnTo>
                  <a:lnTo>
                    <a:pt x="1322" y="3674"/>
                  </a:lnTo>
                  <a:lnTo>
                    <a:pt x="1319" y="3612"/>
                  </a:lnTo>
                  <a:lnTo>
                    <a:pt x="1317" y="3550"/>
                  </a:lnTo>
                  <a:lnTo>
                    <a:pt x="1317" y="3487"/>
                  </a:lnTo>
                  <a:lnTo>
                    <a:pt x="1313" y="3437"/>
                  </a:lnTo>
                  <a:lnTo>
                    <a:pt x="1307" y="3388"/>
                  </a:lnTo>
                  <a:lnTo>
                    <a:pt x="1298" y="3341"/>
                  </a:lnTo>
                  <a:lnTo>
                    <a:pt x="1289" y="3293"/>
                  </a:lnTo>
                  <a:lnTo>
                    <a:pt x="1281" y="3246"/>
                  </a:lnTo>
                  <a:lnTo>
                    <a:pt x="1270" y="3199"/>
                  </a:lnTo>
                  <a:lnTo>
                    <a:pt x="1260" y="3152"/>
                  </a:lnTo>
                  <a:lnTo>
                    <a:pt x="1250" y="3105"/>
                  </a:lnTo>
                  <a:lnTo>
                    <a:pt x="1241" y="3058"/>
                  </a:lnTo>
                  <a:lnTo>
                    <a:pt x="1234" y="3009"/>
                  </a:lnTo>
                  <a:lnTo>
                    <a:pt x="1237" y="3001"/>
                  </a:lnTo>
                  <a:lnTo>
                    <a:pt x="1241" y="2993"/>
                  </a:lnTo>
                  <a:lnTo>
                    <a:pt x="1245" y="2985"/>
                  </a:lnTo>
                  <a:lnTo>
                    <a:pt x="1247" y="2976"/>
                  </a:lnTo>
                  <a:lnTo>
                    <a:pt x="1250" y="2966"/>
                  </a:lnTo>
                  <a:lnTo>
                    <a:pt x="1251" y="2957"/>
                  </a:lnTo>
                  <a:lnTo>
                    <a:pt x="1252" y="2949"/>
                  </a:lnTo>
                  <a:lnTo>
                    <a:pt x="1254" y="2939"/>
                  </a:lnTo>
                  <a:lnTo>
                    <a:pt x="1254" y="2929"/>
                  </a:lnTo>
                  <a:lnTo>
                    <a:pt x="1255" y="2920"/>
                  </a:lnTo>
                  <a:lnTo>
                    <a:pt x="1270" y="2874"/>
                  </a:lnTo>
                  <a:lnTo>
                    <a:pt x="1283" y="2829"/>
                  </a:lnTo>
                  <a:lnTo>
                    <a:pt x="1296" y="2784"/>
                  </a:lnTo>
                  <a:lnTo>
                    <a:pt x="1306" y="2738"/>
                  </a:lnTo>
                  <a:lnTo>
                    <a:pt x="1315" y="2694"/>
                  </a:lnTo>
                  <a:lnTo>
                    <a:pt x="1322" y="2648"/>
                  </a:lnTo>
                  <a:lnTo>
                    <a:pt x="1327" y="2601"/>
                  </a:lnTo>
                  <a:lnTo>
                    <a:pt x="1329" y="2553"/>
                  </a:lnTo>
                  <a:lnTo>
                    <a:pt x="1328" y="2505"/>
                  </a:lnTo>
                  <a:lnTo>
                    <a:pt x="1323" y="2454"/>
                  </a:lnTo>
                  <a:lnTo>
                    <a:pt x="1348" y="2437"/>
                  </a:lnTo>
                  <a:lnTo>
                    <a:pt x="1365" y="2418"/>
                  </a:lnTo>
                  <a:lnTo>
                    <a:pt x="1377" y="2396"/>
                  </a:lnTo>
                  <a:lnTo>
                    <a:pt x="1385" y="2371"/>
                  </a:lnTo>
                  <a:lnTo>
                    <a:pt x="1389" y="2345"/>
                  </a:lnTo>
                  <a:lnTo>
                    <a:pt x="1390" y="2319"/>
                  </a:lnTo>
                  <a:lnTo>
                    <a:pt x="1391" y="2292"/>
                  </a:lnTo>
                  <a:lnTo>
                    <a:pt x="1392" y="2266"/>
                  </a:lnTo>
                  <a:lnTo>
                    <a:pt x="1395" y="2240"/>
                  </a:lnTo>
                  <a:lnTo>
                    <a:pt x="1400" y="2216"/>
                  </a:lnTo>
                  <a:lnTo>
                    <a:pt x="1396" y="2209"/>
                  </a:lnTo>
                  <a:lnTo>
                    <a:pt x="1395" y="2202"/>
                  </a:lnTo>
                  <a:lnTo>
                    <a:pt x="1394" y="2194"/>
                  </a:lnTo>
                  <a:lnTo>
                    <a:pt x="1395" y="2187"/>
                  </a:lnTo>
                  <a:lnTo>
                    <a:pt x="1397" y="2180"/>
                  </a:lnTo>
                  <a:lnTo>
                    <a:pt x="1398" y="2173"/>
                  </a:lnTo>
                  <a:lnTo>
                    <a:pt x="1401" y="2167"/>
                  </a:lnTo>
                  <a:lnTo>
                    <a:pt x="1403" y="2159"/>
                  </a:lnTo>
                  <a:lnTo>
                    <a:pt x="1405" y="2152"/>
                  </a:lnTo>
                  <a:lnTo>
                    <a:pt x="1406" y="2145"/>
                  </a:lnTo>
                  <a:lnTo>
                    <a:pt x="1410" y="2145"/>
                  </a:lnTo>
                  <a:lnTo>
                    <a:pt x="1412" y="2143"/>
                  </a:lnTo>
                  <a:lnTo>
                    <a:pt x="1415" y="2142"/>
                  </a:lnTo>
                  <a:lnTo>
                    <a:pt x="1417" y="2140"/>
                  </a:lnTo>
                  <a:lnTo>
                    <a:pt x="1420" y="2136"/>
                  </a:lnTo>
                  <a:lnTo>
                    <a:pt x="1422" y="2132"/>
                  </a:lnTo>
                  <a:lnTo>
                    <a:pt x="1423" y="2130"/>
                  </a:lnTo>
                  <a:lnTo>
                    <a:pt x="1426" y="2126"/>
                  </a:lnTo>
                  <a:lnTo>
                    <a:pt x="1426" y="2122"/>
                  </a:lnTo>
                  <a:lnTo>
                    <a:pt x="1427" y="2119"/>
                  </a:lnTo>
                  <a:lnTo>
                    <a:pt x="1429" y="2052"/>
                  </a:lnTo>
                  <a:lnTo>
                    <a:pt x="1431" y="1985"/>
                  </a:lnTo>
                  <a:lnTo>
                    <a:pt x="1432" y="1918"/>
                  </a:lnTo>
                  <a:lnTo>
                    <a:pt x="1433" y="1853"/>
                  </a:lnTo>
                  <a:lnTo>
                    <a:pt x="1432" y="1787"/>
                  </a:lnTo>
                  <a:lnTo>
                    <a:pt x="1431" y="1723"/>
                  </a:lnTo>
                  <a:lnTo>
                    <a:pt x="1429" y="1660"/>
                  </a:lnTo>
                  <a:lnTo>
                    <a:pt x="1426" y="1599"/>
                  </a:lnTo>
                  <a:lnTo>
                    <a:pt x="1422" y="1541"/>
                  </a:lnTo>
                  <a:lnTo>
                    <a:pt x="1418" y="1485"/>
                  </a:lnTo>
                  <a:lnTo>
                    <a:pt x="1416" y="1482"/>
                  </a:lnTo>
                  <a:lnTo>
                    <a:pt x="1415" y="1479"/>
                  </a:lnTo>
                  <a:lnTo>
                    <a:pt x="1415" y="1477"/>
                  </a:lnTo>
                  <a:lnTo>
                    <a:pt x="1416" y="1473"/>
                  </a:lnTo>
                  <a:lnTo>
                    <a:pt x="1417" y="1470"/>
                  </a:lnTo>
                  <a:lnTo>
                    <a:pt x="1417" y="1467"/>
                  </a:lnTo>
                  <a:lnTo>
                    <a:pt x="1418" y="1464"/>
                  </a:lnTo>
                  <a:lnTo>
                    <a:pt x="1417" y="1461"/>
                  </a:lnTo>
                  <a:lnTo>
                    <a:pt x="1416" y="1458"/>
                  </a:lnTo>
                  <a:lnTo>
                    <a:pt x="1412" y="1456"/>
                  </a:lnTo>
                  <a:lnTo>
                    <a:pt x="1418" y="1451"/>
                  </a:lnTo>
                  <a:lnTo>
                    <a:pt x="1417" y="1410"/>
                  </a:lnTo>
                  <a:lnTo>
                    <a:pt x="1415" y="1369"/>
                  </a:lnTo>
                  <a:lnTo>
                    <a:pt x="1411" y="1329"/>
                  </a:lnTo>
                  <a:lnTo>
                    <a:pt x="1406" y="1290"/>
                  </a:lnTo>
                  <a:lnTo>
                    <a:pt x="1400" y="1249"/>
                  </a:lnTo>
                  <a:lnTo>
                    <a:pt x="1395" y="1209"/>
                  </a:lnTo>
                  <a:lnTo>
                    <a:pt x="1390" y="1169"/>
                  </a:lnTo>
                  <a:lnTo>
                    <a:pt x="1385" y="1128"/>
                  </a:lnTo>
                  <a:lnTo>
                    <a:pt x="1381" y="1086"/>
                  </a:lnTo>
                  <a:lnTo>
                    <a:pt x="1379" y="1044"/>
                  </a:lnTo>
                  <a:lnTo>
                    <a:pt x="1369" y="1013"/>
                  </a:lnTo>
                  <a:lnTo>
                    <a:pt x="1363" y="981"/>
                  </a:lnTo>
                  <a:lnTo>
                    <a:pt x="1359" y="946"/>
                  </a:lnTo>
                  <a:lnTo>
                    <a:pt x="1356" y="911"/>
                  </a:lnTo>
                  <a:lnTo>
                    <a:pt x="1355" y="875"/>
                  </a:lnTo>
                  <a:lnTo>
                    <a:pt x="1354" y="841"/>
                  </a:lnTo>
                  <a:lnTo>
                    <a:pt x="1351" y="806"/>
                  </a:lnTo>
                  <a:lnTo>
                    <a:pt x="1346" y="772"/>
                  </a:lnTo>
                  <a:lnTo>
                    <a:pt x="1338" y="739"/>
                  </a:lnTo>
                  <a:lnTo>
                    <a:pt x="1325" y="708"/>
                  </a:lnTo>
                  <a:lnTo>
                    <a:pt x="1324" y="700"/>
                  </a:lnTo>
                  <a:lnTo>
                    <a:pt x="1320" y="694"/>
                  </a:lnTo>
                  <a:lnTo>
                    <a:pt x="1315" y="689"/>
                  </a:lnTo>
                  <a:lnTo>
                    <a:pt x="1309" y="685"/>
                  </a:lnTo>
                  <a:lnTo>
                    <a:pt x="1302" y="684"/>
                  </a:lnTo>
                  <a:lnTo>
                    <a:pt x="1294" y="681"/>
                  </a:lnTo>
                  <a:lnTo>
                    <a:pt x="1287" y="681"/>
                  </a:lnTo>
                  <a:lnTo>
                    <a:pt x="1280" y="681"/>
                  </a:lnTo>
                  <a:lnTo>
                    <a:pt x="1272" y="681"/>
                  </a:lnTo>
                  <a:lnTo>
                    <a:pt x="1266" y="681"/>
                  </a:lnTo>
                  <a:lnTo>
                    <a:pt x="1229" y="668"/>
                  </a:lnTo>
                  <a:lnTo>
                    <a:pt x="1192" y="654"/>
                  </a:lnTo>
                  <a:lnTo>
                    <a:pt x="1154" y="642"/>
                  </a:lnTo>
                  <a:lnTo>
                    <a:pt x="1117" y="629"/>
                  </a:lnTo>
                  <a:lnTo>
                    <a:pt x="1080" y="616"/>
                  </a:lnTo>
                  <a:lnTo>
                    <a:pt x="1043" y="602"/>
                  </a:lnTo>
                  <a:lnTo>
                    <a:pt x="1006" y="589"/>
                  </a:lnTo>
                  <a:lnTo>
                    <a:pt x="969" y="574"/>
                  </a:lnTo>
                  <a:lnTo>
                    <a:pt x="933" y="556"/>
                  </a:lnTo>
                  <a:lnTo>
                    <a:pt x="898" y="539"/>
                  </a:lnTo>
                  <a:lnTo>
                    <a:pt x="894" y="534"/>
                  </a:lnTo>
                  <a:lnTo>
                    <a:pt x="892" y="529"/>
                  </a:lnTo>
                  <a:lnTo>
                    <a:pt x="891" y="524"/>
                  </a:lnTo>
                  <a:lnTo>
                    <a:pt x="888" y="518"/>
                  </a:lnTo>
                  <a:lnTo>
                    <a:pt x="887" y="513"/>
                  </a:lnTo>
                  <a:lnTo>
                    <a:pt x="886" y="507"/>
                  </a:lnTo>
                  <a:lnTo>
                    <a:pt x="886" y="501"/>
                  </a:lnTo>
                  <a:lnTo>
                    <a:pt x="886" y="496"/>
                  </a:lnTo>
                  <a:lnTo>
                    <a:pt x="884" y="490"/>
                  </a:lnTo>
                  <a:lnTo>
                    <a:pt x="884" y="483"/>
                  </a:lnTo>
                  <a:lnTo>
                    <a:pt x="879" y="504"/>
                  </a:lnTo>
                  <a:lnTo>
                    <a:pt x="872" y="524"/>
                  </a:lnTo>
                  <a:lnTo>
                    <a:pt x="862" y="543"/>
                  </a:lnTo>
                  <a:lnTo>
                    <a:pt x="850" y="560"/>
                  </a:lnTo>
                  <a:lnTo>
                    <a:pt x="836" y="577"/>
                  </a:lnTo>
                  <a:lnTo>
                    <a:pt x="821" y="595"/>
                  </a:lnTo>
                  <a:lnTo>
                    <a:pt x="806" y="611"/>
                  </a:lnTo>
                  <a:lnTo>
                    <a:pt x="790" y="627"/>
                  </a:lnTo>
                  <a:lnTo>
                    <a:pt x="775" y="642"/>
                  </a:lnTo>
                  <a:lnTo>
                    <a:pt x="760" y="658"/>
                  </a:lnTo>
                  <a:lnTo>
                    <a:pt x="762" y="658"/>
                  </a:lnTo>
                  <a:lnTo>
                    <a:pt x="762" y="659"/>
                  </a:lnTo>
                  <a:lnTo>
                    <a:pt x="763" y="659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4" y="664"/>
                  </a:lnTo>
                  <a:lnTo>
                    <a:pt x="764" y="665"/>
                  </a:lnTo>
                  <a:lnTo>
                    <a:pt x="764" y="666"/>
                  </a:lnTo>
                  <a:lnTo>
                    <a:pt x="749" y="673"/>
                  </a:lnTo>
                  <a:lnTo>
                    <a:pt x="753" y="675"/>
                  </a:lnTo>
                  <a:lnTo>
                    <a:pt x="757" y="678"/>
                  </a:lnTo>
                  <a:lnTo>
                    <a:pt x="759" y="680"/>
                  </a:lnTo>
                  <a:lnTo>
                    <a:pt x="763" y="683"/>
                  </a:lnTo>
                  <a:lnTo>
                    <a:pt x="767" y="685"/>
                  </a:lnTo>
                  <a:lnTo>
                    <a:pt x="768" y="687"/>
                  </a:lnTo>
                  <a:lnTo>
                    <a:pt x="770" y="690"/>
                  </a:lnTo>
                  <a:lnTo>
                    <a:pt x="770" y="695"/>
                  </a:lnTo>
                  <a:lnTo>
                    <a:pt x="770" y="699"/>
                  </a:lnTo>
                  <a:lnTo>
                    <a:pt x="769" y="705"/>
                  </a:lnTo>
                  <a:lnTo>
                    <a:pt x="768" y="706"/>
                  </a:lnTo>
                  <a:lnTo>
                    <a:pt x="765" y="706"/>
                  </a:lnTo>
                  <a:lnTo>
                    <a:pt x="764" y="707"/>
                  </a:lnTo>
                  <a:lnTo>
                    <a:pt x="762" y="708"/>
                  </a:lnTo>
                  <a:lnTo>
                    <a:pt x="759" y="710"/>
                  </a:lnTo>
                  <a:lnTo>
                    <a:pt x="755" y="711"/>
                  </a:lnTo>
                  <a:lnTo>
                    <a:pt x="753" y="711"/>
                  </a:lnTo>
                  <a:lnTo>
                    <a:pt x="750" y="711"/>
                  </a:lnTo>
                  <a:lnTo>
                    <a:pt x="748" y="710"/>
                  </a:lnTo>
                  <a:lnTo>
                    <a:pt x="746" y="708"/>
                  </a:lnTo>
                  <a:lnTo>
                    <a:pt x="744" y="705"/>
                  </a:lnTo>
                  <a:lnTo>
                    <a:pt x="743" y="702"/>
                  </a:lnTo>
                  <a:lnTo>
                    <a:pt x="743" y="699"/>
                  </a:lnTo>
                  <a:lnTo>
                    <a:pt x="743" y="696"/>
                  </a:lnTo>
                  <a:lnTo>
                    <a:pt x="743" y="692"/>
                  </a:lnTo>
                  <a:lnTo>
                    <a:pt x="743" y="689"/>
                  </a:lnTo>
                  <a:lnTo>
                    <a:pt x="743" y="685"/>
                  </a:lnTo>
                  <a:lnTo>
                    <a:pt x="743" y="681"/>
                  </a:lnTo>
                  <a:lnTo>
                    <a:pt x="743" y="679"/>
                  </a:lnTo>
                  <a:lnTo>
                    <a:pt x="743" y="675"/>
                  </a:lnTo>
                  <a:lnTo>
                    <a:pt x="739" y="673"/>
                  </a:lnTo>
                  <a:lnTo>
                    <a:pt x="736" y="671"/>
                  </a:lnTo>
                  <a:lnTo>
                    <a:pt x="733" y="670"/>
                  </a:lnTo>
                  <a:lnTo>
                    <a:pt x="729" y="668"/>
                  </a:lnTo>
                  <a:lnTo>
                    <a:pt x="726" y="666"/>
                  </a:lnTo>
                  <a:lnTo>
                    <a:pt x="723" y="665"/>
                  </a:lnTo>
                  <a:lnTo>
                    <a:pt x="720" y="663"/>
                  </a:lnTo>
                  <a:lnTo>
                    <a:pt x="716" y="661"/>
                  </a:lnTo>
                  <a:lnTo>
                    <a:pt x="713" y="659"/>
                  </a:lnTo>
                  <a:lnTo>
                    <a:pt x="710" y="658"/>
                  </a:lnTo>
                  <a:lnTo>
                    <a:pt x="713" y="654"/>
                  </a:lnTo>
                  <a:lnTo>
                    <a:pt x="717" y="653"/>
                  </a:lnTo>
                  <a:lnTo>
                    <a:pt x="720" y="653"/>
                  </a:lnTo>
                  <a:lnTo>
                    <a:pt x="722" y="654"/>
                  </a:lnTo>
                  <a:lnTo>
                    <a:pt x="724" y="657"/>
                  </a:lnTo>
                  <a:lnTo>
                    <a:pt x="727" y="659"/>
                  </a:lnTo>
                  <a:lnTo>
                    <a:pt x="729" y="661"/>
                  </a:lnTo>
                  <a:lnTo>
                    <a:pt x="732" y="664"/>
                  </a:lnTo>
                  <a:lnTo>
                    <a:pt x="736" y="666"/>
                  </a:lnTo>
                  <a:lnTo>
                    <a:pt x="739" y="666"/>
                  </a:lnTo>
                  <a:lnTo>
                    <a:pt x="741" y="661"/>
                  </a:lnTo>
                  <a:lnTo>
                    <a:pt x="739" y="658"/>
                  </a:lnTo>
                  <a:lnTo>
                    <a:pt x="738" y="654"/>
                  </a:lnTo>
                  <a:lnTo>
                    <a:pt x="736" y="649"/>
                  </a:lnTo>
                  <a:lnTo>
                    <a:pt x="733" y="645"/>
                  </a:lnTo>
                  <a:lnTo>
                    <a:pt x="729" y="642"/>
                  </a:lnTo>
                  <a:lnTo>
                    <a:pt x="726" y="637"/>
                  </a:lnTo>
                  <a:lnTo>
                    <a:pt x="722" y="633"/>
                  </a:lnTo>
                  <a:lnTo>
                    <a:pt x="718" y="628"/>
                  </a:lnTo>
                  <a:lnTo>
                    <a:pt x="716" y="624"/>
                  </a:lnTo>
                  <a:lnTo>
                    <a:pt x="737" y="626"/>
                  </a:lnTo>
                  <a:lnTo>
                    <a:pt x="757" y="622"/>
                  </a:lnTo>
                  <a:lnTo>
                    <a:pt x="774" y="616"/>
                  </a:lnTo>
                  <a:lnTo>
                    <a:pt x="790" y="606"/>
                  </a:lnTo>
                  <a:lnTo>
                    <a:pt x="805" y="595"/>
                  </a:lnTo>
                  <a:lnTo>
                    <a:pt x="817" y="581"/>
                  </a:lnTo>
                  <a:lnTo>
                    <a:pt x="830" y="566"/>
                  </a:lnTo>
                  <a:lnTo>
                    <a:pt x="842" y="550"/>
                  </a:lnTo>
                  <a:lnTo>
                    <a:pt x="853" y="534"/>
                  </a:lnTo>
                  <a:lnTo>
                    <a:pt x="864" y="518"/>
                  </a:lnTo>
                  <a:lnTo>
                    <a:pt x="867" y="512"/>
                  </a:lnTo>
                  <a:lnTo>
                    <a:pt x="868" y="506"/>
                  </a:lnTo>
                  <a:lnTo>
                    <a:pt x="869" y="499"/>
                  </a:lnTo>
                  <a:lnTo>
                    <a:pt x="869" y="493"/>
                  </a:lnTo>
                  <a:lnTo>
                    <a:pt x="871" y="487"/>
                  </a:lnTo>
                  <a:lnTo>
                    <a:pt x="871" y="481"/>
                  </a:lnTo>
                  <a:lnTo>
                    <a:pt x="871" y="473"/>
                  </a:lnTo>
                  <a:lnTo>
                    <a:pt x="869" y="467"/>
                  </a:lnTo>
                  <a:lnTo>
                    <a:pt x="869" y="462"/>
                  </a:lnTo>
                  <a:lnTo>
                    <a:pt x="868" y="456"/>
                  </a:lnTo>
                  <a:lnTo>
                    <a:pt x="866" y="467"/>
                  </a:lnTo>
                  <a:lnTo>
                    <a:pt x="862" y="478"/>
                  </a:lnTo>
                  <a:lnTo>
                    <a:pt x="857" y="490"/>
                  </a:lnTo>
                  <a:lnTo>
                    <a:pt x="852" y="501"/>
                  </a:lnTo>
                  <a:lnTo>
                    <a:pt x="846" y="511"/>
                  </a:lnTo>
                  <a:lnTo>
                    <a:pt x="840" y="520"/>
                  </a:lnTo>
                  <a:lnTo>
                    <a:pt x="832" y="530"/>
                  </a:lnTo>
                  <a:lnTo>
                    <a:pt x="825" y="540"/>
                  </a:lnTo>
                  <a:lnTo>
                    <a:pt x="819" y="550"/>
                  </a:lnTo>
                  <a:lnTo>
                    <a:pt x="811" y="560"/>
                  </a:lnTo>
                  <a:lnTo>
                    <a:pt x="811" y="561"/>
                  </a:lnTo>
                  <a:lnTo>
                    <a:pt x="811" y="563"/>
                  </a:lnTo>
                  <a:lnTo>
                    <a:pt x="811" y="564"/>
                  </a:lnTo>
                  <a:lnTo>
                    <a:pt x="812" y="564"/>
                  </a:lnTo>
                  <a:lnTo>
                    <a:pt x="814" y="565"/>
                  </a:lnTo>
                  <a:lnTo>
                    <a:pt x="812" y="564"/>
                  </a:lnTo>
                  <a:lnTo>
                    <a:pt x="824" y="551"/>
                  </a:lnTo>
                  <a:lnTo>
                    <a:pt x="826" y="554"/>
                  </a:lnTo>
                  <a:lnTo>
                    <a:pt x="819" y="563"/>
                  </a:lnTo>
                  <a:lnTo>
                    <a:pt x="811" y="571"/>
                  </a:lnTo>
                  <a:lnTo>
                    <a:pt x="803" y="580"/>
                  </a:lnTo>
                  <a:lnTo>
                    <a:pt x="794" y="587"/>
                  </a:lnTo>
                  <a:lnTo>
                    <a:pt x="784" y="595"/>
                  </a:lnTo>
                  <a:lnTo>
                    <a:pt x="774" y="601"/>
                  </a:lnTo>
                  <a:lnTo>
                    <a:pt x="764" y="605"/>
                  </a:lnTo>
                  <a:lnTo>
                    <a:pt x="753" y="608"/>
                  </a:lnTo>
                  <a:lnTo>
                    <a:pt x="742" y="610"/>
                  </a:lnTo>
                  <a:lnTo>
                    <a:pt x="731" y="610"/>
                  </a:lnTo>
                  <a:lnTo>
                    <a:pt x="717" y="610"/>
                  </a:lnTo>
                  <a:lnTo>
                    <a:pt x="703" y="607"/>
                  </a:lnTo>
                  <a:lnTo>
                    <a:pt x="690" y="603"/>
                  </a:lnTo>
                  <a:lnTo>
                    <a:pt x="679" y="596"/>
                  </a:lnTo>
                  <a:lnTo>
                    <a:pt x="666" y="587"/>
                  </a:lnTo>
                  <a:lnTo>
                    <a:pt x="655" y="579"/>
                  </a:lnTo>
                  <a:lnTo>
                    <a:pt x="644" y="567"/>
                  </a:lnTo>
                  <a:lnTo>
                    <a:pt x="633" y="558"/>
                  </a:lnTo>
                  <a:lnTo>
                    <a:pt x="623" y="548"/>
                  </a:lnTo>
                  <a:lnTo>
                    <a:pt x="612" y="539"/>
                  </a:lnTo>
                  <a:lnTo>
                    <a:pt x="601" y="524"/>
                  </a:lnTo>
                  <a:lnTo>
                    <a:pt x="591" y="508"/>
                  </a:lnTo>
                  <a:lnTo>
                    <a:pt x="584" y="491"/>
                  </a:lnTo>
                  <a:lnTo>
                    <a:pt x="578" y="473"/>
                  </a:lnTo>
                  <a:lnTo>
                    <a:pt x="573" y="455"/>
                  </a:lnTo>
                  <a:lnTo>
                    <a:pt x="570" y="438"/>
                  </a:lnTo>
                  <a:lnTo>
                    <a:pt x="566" y="420"/>
                  </a:lnTo>
                  <a:lnTo>
                    <a:pt x="561" y="403"/>
                  </a:lnTo>
                  <a:lnTo>
                    <a:pt x="556" y="388"/>
                  </a:lnTo>
                  <a:lnTo>
                    <a:pt x="550" y="376"/>
                  </a:lnTo>
                  <a:lnTo>
                    <a:pt x="550" y="399"/>
                  </a:lnTo>
                  <a:lnTo>
                    <a:pt x="544" y="386"/>
                  </a:lnTo>
                  <a:lnTo>
                    <a:pt x="539" y="375"/>
                  </a:lnTo>
                  <a:lnTo>
                    <a:pt x="534" y="363"/>
                  </a:lnTo>
                  <a:lnTo>
                    <a:pt x="529" y="353"/>
                  </a:lnTo>
                  <a:lnTo>
                    <a:pt x="524" y="345"/>
                  </a:lnTo>
                  <a:lnTo>
                    <a:pt x="519" y="335"/>
                  </a:lnTo>
                  <a:lnTo>
                    <a:pt x="515" y="325"/>
                  </a:lnTo>
                  <a:lnTo>
                    <a:pt x="513" y="314"/>
                  </a:lnTo>
                  <a:lnTo>
                    <a:pt x="509" y="302"/>
                  </a:lnTo>
                  <a:lnTo>
                    <a:pt x="508" y="287"/>
                  </a:lnTo>
                  <a:lnTo>
                    <a:pt x="514" y="281"/>
                  </a:lnTo>
                  <a:lnTo>
                    <a:pt x="514" y="284"/>
                  </a:lnTo>
                  <a:lnTo>
                    <a:pt x="516" y="288"/>
                  </a:lnTo>
                  <a:lnTo>
                    <a:pt x="519" y="292"/>
                  </a:lnTo>
                  <a:lnTo>
                    <a:pt x="521" y="294"/>
                  </a:lnTo>
                  <a:lnTo>
                    <a:pt x="525" y="298"/>
                  </a:lnTo>
                  <a:lnTo>
                    <a:pt x="527" y="300"/>
                  </a:lnTo>
                  <a:lnTo>
                    <a:pt x="529" y="304"/>
                  </a:lnTo>
                  <a:lnTo>
                    <a:pt x="530" y="308"/>
                  </a:lnTo>
                  <a:lnTo>
                    <a:pt x="530" y="313"/>
                  </a:lnTo>
                  <a:lnTo>
                    <a:pt x="529" y="319"/>
                  </a:lnTo>
                  <a:lnTo>
                    <a:pt x="523" y="308"/>
                  </a:lnTo>
                  <a:lnTo>
                    <a:pt x="521" y="309"/>
                  </a:lnTo>
                  <a:lnTo>
                    <a:pt x="520" y="310"/>
                  </a:lnTo>
                  <a:lnTo>
                    <a:pt x="520" y="311"/>
                  </a:lnTo>
                  <a:lnTo>
                    <a:pt x="520" y="313"/>
                  </a:lnTo>
                  <a:lnTo>
                    <a:pt x="520" y="314"/>
                  </a:lnTo>
                  <a:lnTo>
                    <a:pt x="520" y="316"/>
                  </a:lnTo>
                  <a:lnTo>
                    <a:pt x="520" y="318"/>
                  </a:lnTo>
                  <a:lnTo>
                    <a:pt x="520" y="319"/>
                  </a:lnTo>
                  <a:lnTo>
                    <a:pt x="520" y="321"/>
                  </a:lnTo>
                  <a:lnTo>
                    <a:pt x="520" y="323"/>
                  </a:lnTo>
                  <a:lnTo>
                    <a:pt x="524" y="321"/>
                  </a:lnTo>
                  <a:lnTo>
                    <a:pt x="526" y="321"/>
                  </a:lnTo>
                  <a:lnTo>
                    <a:pt x="529" y="324"/>
                  </a:lnTo>
                  <a:lnTo>
                    <a:pt x="530" y="326"/>
                  </a:lnTo>
                  <a:lnTo>
                    <a:pt x="530" y="330"/>
                  </a:lnTo>
                  <a:lnTo>
                    <a:pt x="531" y="332"/>
                  </a:lnTo>
                  <a:lnTo>
                    <a:pt x="531" y="336"/>
                  </a:lnTo>
                  <a:lnTo>
                    <a:pt x="532" y="339"/>
                  </a:lnTo>
                  <a:lnTo>
                    <a:pt x="532" y="341"/>
                  </a:lnTo>
                  <a:lnTo>
                    <a:pt x="535" y="342"/>
                  </a:lnTo>
                  <a:lnTo>
                    <a:pt x="537" y="342"/>
                  </a:lnTo>
                  <a:lnTo>
                    <a:pt x="536" y="342"/>
                  </a:lnTo>
                  <a:lnTo>
                    <a:pt x="535" y="342"/>
                  </a:lnTo>
                  <a:lnTo>
                    <a:pt x="532" y="345"/>
                  </a:lnTo>
                  <a:lnTo>
                    <a:pt x="532" y="347"/>
                  </a:lnTo>
                  <a:lnTo>
                    <a:pt x="532" y="350"/>
                  </a:lnTo>
                  <a:lnTo>
                    <a:pt x="532" y="352"/>
                  </a:lnTo>
                  <a:lnTo>
                    <a:pt x="534" y="355"/>
                  </a:lnTo>
                  <a:lnTo>
                    <a:pt x="535" y="357"/>
                  </a:lnTo>
                  <a:lnTo>
                    <a:pt x="537" y="360"/>
                  </a:lnTo>
                  <a:lnTo>
                    <a:pt x="539" y="362"/>
                  </a:lnTo>
                  <a:lnTo>
                    <a:pt x="540" y="365"/>
                  </a:lnTo>
                  <a:lnTo>
                    <a:pt x="541" y="367"/>
                  </a:lnTo>
                  <a:lnTo>
                    <a:pt x="544" y="367"/>
                  </a:lnTo>
                  <a:lnTo>
                    <a:pt x="546" y="325"/>
                  </a:lnTo>
                  <a:lnTo>
                    <a:pt x="546" y="328"/>
                  </a:lnTo>
                  <a:lnTo>
                    <a:pt x="546" y="331"/>
                  </a:lnTo>
                  <a:lnTo>
                    <a:pt x="546" y="334"/>
                  </a:lnTo>
                  <a:lnTo>
                    <a:pt x="546" y="337"/>
                  </a:lnTo>
                  <a:lnTo>
                    <a:pt x="546" y="340"/>
                  </a:lnTo>
                  <a:lnTo>
                    <a:pt x="546" y="344"/>
                  </a:lnTo>
                  <a:lnTo>
                    <a:pt x="546" y="346"/>
                  </a:lnTo>
                  <a:lnTo>
                    <a:pt x="547" y="349"/>
                  </a:lnTo>
                  <a:lnTo>
                    <a:pt x="550" y="351"/>
                  </a:lnTo>
                  <a:lnTo>
                    <a:pt x="552" y="352"/>
                  </a:lnTo>
                  <a:lnTo>
                    <a:pt x="555" y="344"/>
                  </a:lnTo>
                  <a:lnTo>
                    <a:pt x="556" y="336"/>
                  </a:lnTo>
                  <a:lnTo>
                    <a:pt x="556" y="328"/>
                  </a:lnTo>
                  <a:lnTo>
                    <a:pt x="555" y="319"/>
                  </a:lnTo>
                  <a:lnTo>
                    <a:pt x="553" y="310"/>
                  </a:lnTo>
                  <a:lnTo>
                    <a:pt x="553" y="302"/>
                  </a:lnTo>
                  <a:lnTo>
                    <a:pt x="552" y="294"/>
                  </a:lnTo>
                  <a:lnTo>
                    <a:pt x="553" y="287"/>
                  </a:lnTo>
                  <a:lnTo>
                    <a:pt x="555" y="279"/>
                  </a:lnTo>
                  <a:lnTo>
                    <a:pt x="558" y="274"/>
                  </a:lnTo>
                  <a:lnTo>
                    <a:pt x="557" y="269"/>
                  </a:lnTo>
                  <a:lnTo>
                    <a:pt x="556" y="264"/>
                  </a:lnTo>
                  <a:lnTo>
                    <a:pt x="556" y="261"/>
                  </a:lnTo>
                  <a:lnTo>
                    <a:pt x="555" y="256"/>
                  </a:lnTo>
                  <a:lnTo>
                    <a:pt x="555" y="251"/>
                  </a:lnTo>
                  <a:lnTo>
                    <a:pt x="553" y="246"/>
                  </a:lnTo>
                  <a:lnTo>
                    <a:pt x="553" y="241"/>
                  </a:lnTo>
                  <a:lnTo>
                    <a:pt x="553" y="235"/>
                  </a:lnTo>
                  <a:lnTo>
                    <a:pt x="552" y="230"/>
                  </a:lnTo>
                  <a:lnTo>
                    <a:pt x="552" y="224"/>
                  </a:lnTo>
                  <a:lnTo>
                    <a:pt x="552" y="219"/>
                  </a:lnTo>
                  <a:lnTo>
                    <a:pt x="552" y="214"/>
                  </a:lnTo>
                  <a:lnTo>
                    <a:pt x="551" y="209"/>
                  </a:lnTo>
                  <a:lnTo>
                    <a:pt x="550" y="204"/>
                  </a:lnTo>
                  <a:lnTo>
                    <a:pt x="550" y="199"/>
                  </a:lnTo>
                  <a:lnTo>
                    <a:pt x="550" y="194"/>
                  </a:lnTo>
                  <a:lnTo>
                    <a:pt x="550" y="189"/>
                  </a:lnTo>
                  <a:lnTo>
                    <a:pt x="551" y="185"/>
                  </a:lnTo>
                  <a:lnTo>
                    <a:pt x="553" y="182"/>
                  </a:lnTo>
                  <a:lnTo>
                    <a:pt x="558" y="179"/>
                  </a:lnTo>
                  <a:lnTo>
                    <a:pt x="556" y="164"/>
                  </a:lnTo>
                  <a:lnTo>
                    <a:pt x="558" y="169"/>
                  </a:lnTo>
                  <a:lnTo>
                    <a:pt x="561" y="175"/>
                  </a:lnTo>
                  <a:lnTo>
                    <a:pt x="565" y="182"/>
                  </a:lnTo>
                  <a:lnTo>
                    <a:pt x="568" y="189"/>
                  </a:lnTo>
                  <a:lnTo>
                    <a:pt x="573" y="196"/>
                  </a:lnTo>
                  <a:lnTo>
                    <a:pt x="580" y="203"/>
                  </a:lnTo>
                  <a:lnTo>
                    <a:pt x="584" y="209"/>
                  </a:lnTo>
                  <a:lnTo>
                    <a:pt x="592" y="215"/>
                  </a:lnTo>
                  <a:lnTo>
                    <a:pt x="598" y="219"/>
                  </a:lnTo>
                  <a:lnTo>
                    <a:pt x="606" y="221"/>
                  </a:lnTo>
                  <a:lnTo>
                    <a:pt x="612" y="215"/>
                  </a:lnTo>
                  <a:lnTo>
                    <a:pt x="604" y="212"/>
                  </a:lnTo>
                  <a:lnTo>
                    <a:pt x="598" y="210"/>
                  </a:lnTo>
                  <a:lnTo>
                    <a:pt x="594" y="206"/>
                  </a:lnTo>
                  <a:lnTo>
                    <a:pt x="592" y="201"/>
                  </a:lnTo>
                  <a:lnTo>
                    <a:pt x="591" y="196"/>
                  </a:lnTo>
                  <a:lnTo>
                    <a:pt x="589" y="190"/>
                  </a:lnTo>
                  <a:lnTo>
                    <a:pt x="589" y="184"/>
                  </a:lnTo>
                  <a:lnTo>
                    <a:pt x="588" y="179"/>
                  </a:lnTo>
                  <a:lnTo>
                    <a:pt x="587" y="173"/>
                  </a:lnTo>
                  <a:lnTo>
                    <a:pt x="586" y="168"/>
                  </a:lnTo>
                  <a:lnTo>
                    <a:pt x="591" y="147"/>
                  </a:lnTo>
                  <a:lnTo>
                    <a:pt x="591" y="149"/>
                  </a:lnTo>
                  <a:lnTo>
                    <a:pt x="592" y="152"/>
                  </a:lnTo>
                  <a:lnTo>
                    <a:pt x="593" y="156"/>
                  </a:lnTo>
                  <a:lnTo>
                    <a:pt x="594" y="159"/>
                  </a:lnTo>
                  <a:lnTo>
                    <a:pt x="597" y="163"/>
                  </a:lnTo>
                  <a:lnTo>
                    <a:pt x="598" y="167"/>
                  </a:lnTo>
                  <a:lnTo>
                    <a:pt x="599" y="170"/>
                  </a:lnTo>
                  <a:lnTo>
                    <a:pt x="601" y="174"/>
                  </a:lnTo>
                  <a:lnTo>
                    <a:pt x="599" y="179"/>
                  </a:lnTo>
                  <a:lnTo>
                    <a:pt x="597" y="183"/>
                  </a:lnTo>
                  <a:lnTo>
                    <a:pt x="604" y="186"/>
                  </a:lnTo>
                  <a:lnTo>
                    <a:pt x="610" y="190"/>
                  </a:lnTo>
                  <a:lnTo>
                    <a:pt x="618" y="193"/>
                  </a:lnTo>
                  <a:lnTo>
                    <a:pt x="624" y="195"/>
                  </a:lnTo>
                  <a:lnTo>
                    <a:pt x="630" y="198"/>
                  </a:lnTo>
                  <a:lnTo>
                    <a:pt x="638" y="199"/>
                  </a:lnTo>
                  <a:lnTo>
                    <a:pt x="644" y="201"/>
                  </a:lnTo>
                  <a:lnTo>
                    <a:pt x="650" y="203"/>
                  </a:lnTo>
                  <a:lnTo>
                    <a:pt x="658" y="205"/>
                  </a:lnTo>
                  <a:lnTo>
                    <a:pt x="665" y="209"/>
                  </a:lnTo>
                  <a:lnTo>
                    <a:pt x="663" y="205"/>
                  </a:lnTo>
                  <a:lnTo>
                    <a:pt x="660" y="201"/>
                  </a:lnTo>
                  <a:lnTo>
                    <a:pt x="658" y="199"/>
                  </a:lnTo>
                  <a:lnTo>
                    <a:pt x="655" y="196"/>
                  </a:lnTo>
                  <a:lnTo>
                    <a:pt x="653" y="194"/>
                  </a:lnTo>
                  <a:lnTo>
                    <a:pt x="650" y="190"/>
                  </a:lnTo>
                  <a:lnTo>
                    <a:pt x="646" y="188"/>
                  </a:lnTo>
                  <a:lnTo>
                    <a:pt x="644" y="184"/>
                  </a:lnTo>
                  <a:lnTo>
                    <a:pt x="641" y="179"/>
                  </a:lnTo>
                  <a:lnTo>
                    <a:pt x="639" y="174"/>
                  </a:lnTo>
                  <a:lnTo>
                    <a:pt x="648" y="179"/>
                  </a:lnTo>
                  <a:lnTo>
                    <a:pt x="656" y="182"/>
                  </a:lnTo>
                  <a:lnTo>
                    <a:pt x="665" y="183"/>
                  </a:lnTo>
                  <a:lnTo>
                    <a:pt x="674" y="183"/>
                  </a:lnTo>
                  <a:lnTo>
                    <a:pt x="682" y="183"/>
                  </a:lnTo>
                  <a:lnTo>
                    <a:pt x="691" y="182"/>
                  </a:lnTo>
                  <a:lnTo>
                    <a:pt x="700" y="182"/>
                  </a:lnTo>
                  <a:lnTo>
                    <a:pt x="707" y="183"/>
                  </a:lnTo>
                  <a:lnTo>
                    <a:pt x="715" y="186"/>
                  </a:lnTo>
                  <a:lnTo>
                    <a:pt x="722" y="191"/>
                  </a:lnTo>
                  <a:lnTo>
                    <a:pt x="724" y="183"/>
                  </a:lnTo>
                  <a:lnTo>
                    <a:pt x="728" y="188"/>
                  </a:lnTo>
                  <a:lnTo>
                    <a:pt x="733" y="191"/>
                  </a:lnTo>
                  <a:lnTo>
                    <a:pt x="738" y="194"/>
                  </a:lnTo>
                  <a:lnTo>
                    <a:pt x="743" y="195"/>
                  </a:lnTo>
                  <a:lnTo>
                    <a:pt x="749" y="196"/>
                  </a:lnTo>
                  <a:lnTo>
                    <a:pt x="754" y="198"/>
                  </a:lnTo>
                  <a:lnTo>
                    <a:pt x="760" y="198"/>
                  </a:lnTo>
                  <a:lnTo>
                    <a:pt x="765" y="199"/>
                  </a:lnTo>
                  <a:lnTo>
                    <a:pt x="770" y="201"/>
                  </a:lnTo>
                  <a:lnTo>
                    <a:pt x="775" y="204"/>
                  </a:lnTo>
                  <a:lnTo>
                    <a:pt x="769" y="204"/>
                  </a:lnTo>
                  <a:lnTo>
                    <a:pt x="764" y="204"/>
                  </a:lnTo>
                  <a:lnTo>
                    <a:pt x="758" y="203"/>
                  </a:lnTo>
                  <a:lnTo>
                    <a:pt x="753" y="201"/>
                  </a:lnTo>
                  <a:lnTo>
                    <a:pt x="748" y="200"/>
                  </a:lnTo>
                  <a:lnTo>
                    <a:pt x="743" y="199"/>
                  </a:lnTo>
                  <a:lnTo>
                    <a:pt x="738" y="196"/>
                  </a:lnTo>
                  <a:lnTo>
                    <a:pt x="733" y="194"/>
                  </a:lnTo>
                  <a:lnTo>
                    <a:pt x="729" y="191"/>
                  </a:lnTo>
                  <a:lnTo>
                    <a:pt x="724" y="189"/>
                  </a:lnTo>
                  <a:lnTo>
                    <a:pt x="724" y="193"/>
                  </a:lnTo>
                  <a:lnTo>
                    <a:pt x="726" y="195"/>
                  </a:lnTo>
                  <a:lnTo>
                    <a:pt x="727" y="198"/>
                  </a:lnTo>
                  <a:lnTo>
                    <a:pt x="731" y="200"/>
                  </a:lnTo>
                  <a:lnTo>
                    <a:pt x="734" y="201"/>
                  </a:lnTo>
                  <a:lnTo>
                    <a:pt x="738" y="203"/>
                  </a:lnTo>
                  <a:lnTo>
                    <a:pt x="742" y="204"/>
                  </a:lnTo>
                  <a:lnTo>
                    <a:pt x="746" y="205"/>
                  </a:lnTo>
                  <a:lnTo>
                    <a:pt x="749" y="206"/>
                  </a:lnTo>
                  <a:lnTo>
                    <a:pt x="752" y="209"/>
                  </a:lnTo>
                  <a:lnTo>
                    <a:pt x="758" y="210"/>
                  </a:lnTo>
                  <a:lnTo>
                    <a:pt x="764" y="211"/>
                  </a:lnTo>
                  <a:lnTo>
                    <a:pt x="770" y="211"/>
                  </a:lnTo>
                  <a:lnTo>
                    <a:pt x="777" y="211"/>
                  </a:lnTo>
                  <a:lnTo>
                    <a:pt x="783" y="211"/>
                  </a:lnTo>
                  <a:lnTo>
                    <a:pt x="789" y="210"/>
                  </a:lnTo>
                  <a:lnTo>
                    <a:pt x="794" y="209"/>
                  </a:lnTo>
                  <a:lnTo>
                    <a:pt x="799" y="206"/>
                  </a:lnTo>
                  <a:lnTo>
                    <a:pt x="804" y="204"/>
                  </a:lnTo>
                  <a:lnTo>
                    <a:pt x="809" y="200"/>
                  </a:lnTo>
                  <a:lnTo>
                    <a:pt x="788" y="200"/>
                  </a:lnTo>
                  <a:lnTo>
                    <a:pt x="794" y="200"/>
                  </a:lnTo>
                  <a:lnTo>
                    <a:pt x="801" y="199"/>
                  </a:lnTo>
                  <a:lnTo>
                    <a:pt x="809" y="198"/>
                  </a:lnTo>
                  <a:lnTo>
                    <a:pt x="816" y="196"/>
                  </a:lnTo>
                  <a:lnTo>
                    <a:pt x="824" y="194"/>
                  </a:lnTo>
                  <a:lnTo>
                    <a:pt x="831" y="191"/>
                  </a:lnTo>
                  <a:lnTo>
                    <a:pt x="838" y="189"/>
                  </a:lnTo>
                  <a:lnTo>
                    <a:pt x="846" y="186"/>
                  </a:lnTo>
                  <a:lnTo>
                    <a:pt x="852" y="185"/>
                  </a:lnTo>
                  <a:lnTo>
                    <a:pt x="858" y="183"/>
                  </a:lnTo>
                  <a:lnTo>
                    <a:pt x="855" y="180"/>
                  </a:lnTo>
                  <a:lnTo>
                    <a:pt x="851" y="179"/>
                  </a:lnTo>
                  <a:lnTo>
                    <a:pt x="847" y="179"/>
                  </a:lnTo>
                  <a:lnTo>
                    <a:pt x="843" y="180"/>
                  </a:lnTo>
                  <a:lnTo>
                    <a:pt x="840" y="180"/>
                  </a:lnTo>
                  <a:lnTo>
                    <a:pt x="835" y="182"/>
                  </a:lnTo>
                  <a:lnTo>
                    <a:pt x="830" y="183"/>
                  </a:lnTo>
                  <a:lnTo>
                    <a:pt x="826" y="184"/>
                  </a:lnTo>
                  <a:lnTo>
                    <a:pt x="821" y="185"/>
                  </a:lnTo>
                  <a:lnTo>
                    <a:pt x="817" y="185"/>
                  </a:lnTo>
                  <a:lnTo>
                    <a:pt x="821" y="183"/>
                  </a:lnTo>
                  <a:lnTo>
                    <a:pt x="825" y="182"/>
                  </a:lnTo>
                  <a:lnTo>
                    <a:pt x="830" y="180"/>
                  </a:lnTo>
                  <a:lnTo>
                    <a:pt x="835" y="179"/>
                  </a:lnTo>
                  <a:lnTo>
                    <a:pt x="840" y="178"/>
                  </a:lnTo>
                  <a:lnTo>
                    <a:pt x="845" y="177"/>
                  </a:lnTo>
                  <a:lnTo>
                    <a:pt x="851" y="177"/>
                  </a:lnTo>
                  <a:lnTo>
                    <a:pt x="856" y="177"/>
                  </a:lnTo>
                  <a:lnTo>
                    <a:pt x="860" y="177"/>
                  </a:lnTo>
                  <a:lnTo>
                    <a:pt x="864" y="177"/>
                  </a:lnTo>
                  <a:lnTo>
                    <a:pt x="862" y="174"/>
                  </a:lnTo>
                  <a:lnTo>
                    <a:pt x="863" y="174"/>
                  </a:lnTo>
                  <a:lnTo>
                    <a:pt x="864" y="174"/>
                  </a:lnTo>
                  <a:lnTo>
                    <a:pt x="866" y="174"/>
                  </a:lnTo>
                  <a:lnTo>
                    <a:pt x="867" y="174"/>
                  </a:lnTo>
                  <a:lnTo>
                    <a:pt x="868" y="173"/>
                  </a:lnTo>
                  <a:lnTo>
                    <a:pt x="869" y="172"/>
                  </a:lnTo>
                  <a:lnTo>
                    <a:pt x="871" y="172"/>
                  </a:lnTo>
                  <a:lnTo>
                    <a:pt x="871" y="170"/>
                  </a:lnTo>
                  <a:lnTo>
                    <a:pt x="869" y="173"/>
                  </a:lnTo>
                  <a:lnTo>
                    <a:pt x="869" y="175"/>
                  </a:lnTo>
                  <a:lnTo>
                    <a:pt x="868" y="178"/>
                  </a:lnTo>
                  <a:lnTo>
                    <a:pt x="868" y="180"/>
                  </a:lnTo>
                  <a:lnTo>
                    <a:pt x="868" y="182"/>
                  </a:lnTo>
                  <a:lnTo>
                    <a:pt x="868" y="184"/>
                  </a:lnTo>
                  <a:lnTo>
                    <a:pt x="869" y="185"/>
                  </a:lnTo>
                  <a:lnTo>
                    <a:pt x="869" y="188"/>
                  </a:lnTo>
                  <a:lnTo>
                    <a:pt x="871" y="189"/>
                  </a:lnTo>
                  <a:lnTo>
                    <a:pt x="871" y="190"/>
                  </a:lnTo>
                  <a:lnTo>
                    <a:pt x="872" y="191"/>
                  </a:lnTo>
                  <a:lnTo>
                    <a:pt x="873" y="193"/>
                  </a:lnTo>
                  <a:lnTo>
                    <a:pt x="874" y="194"/>
                  </a:lnTo>
                  <a:lnTo>
                    <a:pt x="876" y="195"/>
                  </a:lnTo>
                  <a:lnTo>
                    <a:pt x="877" y="196"/>
                  </a:lnTo>
                  <a:lnTo>
                    <a:pt x="878" y="198"/>
                  </a:lnTo>
                  <a:lnTo>
                    <a:pt x="878" y="199"/>
                  </a:lnTo>
                  <a:lnTo>
                    <a:pt x="881" y="200"/>
                  </a:lnTo>
                  <a:lnTo>
                    <a:pt x="884" y="203"/>
                  </a:lnTo>
                  <a:lnTo>
                    <a:pt x="887" y="205"/>
                  </a:lnTo>
                  <a:lnTo>
                    <a:pt x="889" y="206"/>
                  </a:lnTo>
                  <a:lnTo>
                    <a:pt x="892" y="209"/>
                  </a:lnTo>
                  <a:lnTo>
                    <a:pt x="894" y="210"/>
                  </a:lnTo>
                  <a:lnTo>
                    <a:pt x="897" y="212"/>
                  </a:lnTo>
                  <a:lnTo>
                    <a:pt x="898" y="215"/>
                  </a:lnTo>
                  <a:lnTo>
                    <a:pt x="899" y="217"/>
                  </a:lnTo>
                  <a:lnTo>
                    <a:pt x="900" y="221"/>
                  </a:lnTo>
                  <a:lnTo>
                    <a:pt x="898" y="220"/>
                  </a:lnTo>
                  <a:lnTo>
                    <a:pt x="895" y="217"/>
                  </a:lnTo>
                  <a:lnTo>
                    <a:pt x="893" y="216"/>
                  </a:lnTo>
                  <a:lnTo>
                    <a:pt x="891" y="214"/>
                  </a:lnTo>
                  <a:lnTo>
                    <a:pt x="888" y="211"/>
                  </a:lnTo>
                  <a:lnTo>
                    <a:pt x="887" y="209"/>
                  </a:lnTo>
                  <a:lnTo>
                    <a:pt x="884" y="206"/>
                  </a:lnTo>
                  <a:lnTo>
                    <a:pt x="882" y="204"/>
                  </a:lnTo>
                  <a:lnTo>
                    <a:pt x="881" y="201"/>
                  </a:lnTo>
                  <a:lnTo>
                    <a:pt x="878" y="199"/>
                  </a:lnTo>
                  <a:lnTo>
                    <a:pt x="878" y="198"/>
                  </a:lnTo>
                  <a:lnTo>
                    <a:pt x="877" y="198"/>
                  </a:lnTo>
                  <a:lnTo>
                    <a:pt x="876" y="196"/>
                  </a:lnTo>
                  <a:lnTo>
                    <a:pt x="876" y="195"/>
                  </a:lnTo>
                  <a:lnTo>
                    <a:pt x="874" y="195"/>
                  </a:lnTo>
                  <a:lnTo>
                    <a:pt x="873" y="194"/>
                  </a:lnTo>
                  <a:lnTo>
                    <a:pt x="872" y="193"/>
                  </a:lnTo>
                  <a:lnTo>
                    <a:pt x="872" y="191"/>
                  </a:lnTo>
                  <a:lnTo>
                    <a:pt x="871" y="190"/>
                  </a:lnTo>
                  <a:lnTo>
                    <a:pt x="869" y="189"/>
                  </a:lnTo>
                  <a:lnTo>
                    <a:pt x="867" y="188"/>
                  </a:lnTo>
                  <a:lnTo>
                    <a:pt x="864" y="186"/>
                  </a:lnTo>
                  <a:lnTo>
                    <a:pt x="862" y="185"/>
                  </a:lnTo>
                  <a:lnTo>
                    <a:pt x="860" y="185"/>
                  </a:lnTo>
                  <a:lnTo>
                    <a:pt x="856" y="185"/>
                  </a:lnTo>
                  <a:lnTo>
                    <a:pt x="853" y="185"/>
                  </a:lnTo>
                  <a:lnTo>
                    <a:pt x="850" y="186"/>
                  </a:lnTo>
                  <a:lnTo>
                    <a:pt x="847" y="189"/>
                  </a:lnTo>
                  <a:lnTo>
                    <a:pt x="843" y="191"/>
                  </a:lnTo>
                  <a:lnTo>
                    <a:pt x="841" y="194"/>
                  </a:lnTo>
                  <a:lnTo>
                    <a:pt x="845" y="196"/>
                  </a:lnTo>
                  <a:lnTo>
                    <a:pt x="847" y="196"/>
                  </a:lnTo>
                  <a:lnTo>
                    <a:pt x="851" y="198"/>
                  </a:lnTo>
                  <a:lnTo>
                    <a:pt x="855" y="196"/>
                  </a:lnTo>
                  <a:lnTo>
                    <a:pt x="858" y="196"/>
                  </a:lnTo>
                  <a:lnTo>
                    <a:pt x="861" y="196"/>
                  </a:lnTo>
                  <a:lnTo>
                    <a:pt x="863" y="198"/>
                  </a:lnTo>
                  <a:lnTo>
                    <a:pt x="866" y="199"/>
                  </a:lnTo>
                  <a:lnTo>
                    <a:pt x="867" y="201"/>
                  </a:lnTo>
                  <a:lnTo>
                    <a:pt x="868" y="206"/>
                  </a:lnTo>
                  <a:lnTo>
                    <a:pt x="864" y="208"/>
                  </a:lnTo>
                  <a:lnTo>
                    <a:pt x="861" y="208"/>
                  </a:lnTo>
                  <a:lnTo>
                    <a:pt x="858" y="206"/>
                  </a:lnTo>
                  <a:lnTo>
                    <a:pt x="855" y="205"/>
                  </a:lnTo>
                  <a:lnTo>
                    <a:pt x="851" y="204"/>
                  </a:lnTo>
                  <a:lnTo>
                    <a:pt x="848" y="204"/>
                  </a:lnTo>
                  <a:lnTo>
                    <a:pt x="846" y="204"/>
                  </a:lnTo>
                  <a:lnTo>
                    <a:pt x="843" y="205"/>
                  </a:lnTo>
                  <a:lnTo>
                    <a:pt x="842" y="208"/>
                  </a:lnTo>
                  <a:lnTo>
                    <a:pt x="841" y="212"/>
                  </a:lnTo>
                  <a:lnTo>
                    <a:pt x="858" y="233"/>
                  </a:lnTo>
                  <a:lnTo>
                    <a:pt x="847" y="238"/>
                  </a:lnTo>
                  <a:lnTo>
                    <a:pt x="852" y="248"/>
                  </a:lnTo>
                  <a:lnTo>
                    <a:pt x="857" y="258"/>
                  </a:lnTo>
                  <a:lnTo>
                    <a:pt x="861" y="268"/>
                  </a:lnTo>
                  <a:lnTo>
                    <a:pt x="863" y="279"/>
                  </a:lnTo>
                  <a:lnTo>
                    <a:pt x="866" y="290"/>
                  </a:lnTo>
                  <a:lnTo>
                    <a:pt x="867" y="302"/>
                  </a:lnTo>
                  <a:lnTo>
                    <a:pt x="868" y="313"/>
                  </a:lnTo>
                  <a:lnTo>
                    <a:pt x="869" y="325"/>
                  </a:lnTo>
                  <a:lnTo>
                    <a:pt x="871" y="336"/>
                  </a:lnTo>
                  <a:lnTo>
                    <a:pt x="873" y="349"/>
                  </a:lnTo>
                  <a:lnTo>
                    <a:pt x="876" y="350"/>
                  </a:lnTo>
                  <a:lnTo>
                    <a:pt x="877" y="350"/>
                  </a:lnTo>
                  <a:lnTo>
                    <a:pt x="879" y="349"/>
                  </a:lnTo>
                  <a:lnTo>
                    <a:pt x="881" y="349"/>
                  </a:lnTo>
                  <a:lnTo>
                    <a:pt x="882" y="347"/>
                  </a:lnTo>
                  <a:lnTo>
                    <a:pt x="883" y="346"/>
                  </a:lnTo>
                  <a:lnTo>
                    <a:pt x="883" y="345"/>
                  </a:lnTo>
                  <a:lnTo>
                    <a:pt x="884" y="342"/>
                  </a:lnTo>
                  <a:lnTo>
                    <a:pt x="886" y="341"/>
                  </a:lnTo>
                  <a:lnTo>
                    <a:pt x="886" y="340"/>
                  </a:lnTo>
                  <a:lnTo>
                    <a:pt x="888" y="308"/>
                  </a:lnTo>
                  <a:lnTo>
                    <a:pt x="889" y="309"/>
                  </a:lnTo>
                  <a:lnTo>
                    <a:pt x="889" y="310"/>
                  </a:lnTo>
                  <a:lnTo>
                    <a:pt x="891" y="311"/>
                  </a:lnTo>
                  <a:lnTo>
                    <a:pt x="891" y="314"/>
                  </a:lnTo>
                  <a:lnTo>
                    <a:pt x="891" y="315"/>
                  </a:lnTo>
                  <a:lnTo>
                    <a:pt x="891" y="316"/>
                  </a:lnTo>
                  <a:lnTo>
                    <a:pt x="892" y="319"/>
                  </a:lnTo>
                  <a:lnTo>
                    <a:pt x="892" y="320"/>
                  </a:lnTo>
                  <a:lnTo>
                    <a:pt x="893" y="321"/>
                  </a:lnTo>
                  <a:lnTo>
                    <a:pt x="894" y="323"/>
                  </a:lnTo>
                  <a:lnTo>
                    <a:pt x="895" y="323"/>
                  </a:lnTo>
                  <a:lnTo>
                    <a:pt x="897" y="321"/>
                  </a:lnTo>
                  <a:lnTo>
                    <a:pt x="898" y="321"/>
                  </a:lnTo>
                  <a:lnTo>
                    <a:pt x="899" y="320"/>
                  </a:lnTo>
                  <a:lnTo>
                    <a:pt x="900" y="319"/>
                  </a:lnTo>
                  <a:lnTo>
                    <a:pt x="902" y="318"/>
                  </a:lnTo>
                  <a:lnTo>
                    <a:pt x="903" y="316"/>
                  </a:lnTo>
                  <a:lnTo>
                    <a:pt x="904" y="315"/>
                  </a:lnTo>
                  <a:lnTo>
                    <a:pt x="905" y="314"/>
                  </a:lnTo>
                  <a:lnTo>
                    <a:pt x="907" y="313"/>
                  </a:lnTo>
                  <a:lnTo>
                    <a:pt x="907" y="304"/>
                  </a:lnTo>
                  <a:lnTo>
                    <a:pt x="913" y="310"/>
                  </a:lnTo>
                  <a:lnTo>
                    <a:pt x="915" y="308"/>
                  </a:lnTo>
                  <a:lnTo>
                    <a:pt x="917" y="304"/>
                  </a:lnTo>
                  <a:lnTo>
                    <a:pt x="918" y="302"/>
                  </a:lnTo>
                  <a:lnTo>
                    <a:pt x="919" y="298"/>
                  </a:lnTo>
                  <a:lnTo>
                    <a:pt x="920" y="294"/>
                  </a:lnTo>
                  <a:lnTo>
                    <a:pt x="921" y="292"/>
                  </a:lnTo>
                  <a:lnTo>
                    <a:pt x="921" y="288"/>
                  </a:lnTo>
                  <a:lnTo>
                    <a:pt x="923" y="285"/>
                  </a:lnTo>
                  <a:lnTo>
                    <a:pt x="923" y="282"/>
                  </a:lnTo>
                  <a:lnTo>
                    <a:pt x="924" y="278"/>
                  </a:lnTo>
                  <a:lnTo>
                    <a:pt x="921" y="274"/>
                  </a:lnTo>
                  <a:lnTo>
                    <a:pt x="919" y="272"/>
                  </a:lnTo>
                  <a:lnTo>
                    <a:pt x="917" y="272"/>
                  </a:lnTo>
                  <a:lnTo>
                    <a:pt x="914" y="273"/>
                  </a:lnTo>
                  <a:lnTo>
                    <a:pt x="912" y="274"/>
                  </a:lnTo>
                  <a:lnTo>
                    <a:pt x="909" y="277"/>
                  </a:lnTo>
                  <a:lnTo>
                    <a:pt x="907" y="279"/>
                  </a:lnTo>
                  <a:lnTo>
                    <a:pt x="904" y="282"/>
                  </a:lnTo>
                  <a:lnTo>
                    <a:pt x="903" y="284"/>
                  </a:lnTo>
                  <a:lnTo>
                    <a:pt x="900" y="287"/>
                  </a:lnTo>
                  <a:lnTo>
                    <a:pt x="900" y="289"/>
                  </a:lnTo>
                  <a:lnTo>
                    <a:pt x="894" y="289"/>
                  </a:lnTo>
                  <a:lnTo>
                    <a:pt x="894" y="276"/>
                  </a:lnTo>
                  <a:lnTo>
                    <a:pt x="893" y="276"/>
                  </a:lnTo>
                  <a:lnTo>
                    <a:pt x="893" y="274"/>
                  </a:lnTo>
                  <a:lnTo>
                    <a:pt x="892" y="274"/>
                  </a:lnTo>
                  <a:lnTo>
                    <a:pt x="894" y="274"/>
                  </a:lnTo>
                  <a:lnTo>
                    <a:pt x="894" y="276"/>
                  </a:lnTo>
                  <a:lnTo>
                    <a:pt x="897" y="274"/>
                  </a:lnTo>
                  <a:lnTo>
                    <a:pt x="898" y="273"/>
                  </a:lnTo>
                  <a:lnTo>
                    <a:pt x="900" y="271"/>
                  </a:lnTo>
                  <a:lnTo>
                    <a:pt x="903" y="268"/>
                  </a:lnTo>
                  <a:lnTo>
                    <a:pt x="905" y="266"/>
                  </a:lnTo>
                  <a:lnTo>
                    <a:pt x="909" y="263"/>
                  </a:lnTo>
                  <a:lnTo>
                    <a:pt x="912" y="261"/>
                  </a:lnTo>
                  <a:lnTo>
                    <a:pt x="914" y="259"/>
                  </a:lnTo>
                  <a:lnTo>
                    <a:pt x="918" y="259"/>
                  </a:lnTo>
                  <a:lnTo>
                    <a:pt x="921" y="259"/>
                  </a:lnTo>
                  <a:lnTo>
                    <a:pt x="921" y="261"/>
                  </a:lnTo>
                  <a:lnTo>
                    <a:pt x="921" y="263"/>
                  </a:lnTo>
                  <a:lnTo>
                    <a:pt x="923" y="264"/>
                  </a:lnTo>
                  <a:lnTo>
                    <a:pt x="923" y="267"/>
                  </a:lnTo>
                  <a:lnTo>
                    <a:pt x="923" y="268"/>
                  </a:lnTo>
                  <a:lnTo>
                    <a:pt x="923" y="271"/>
                  </a:lnTo>
                  <a:lnTo>
                    <a:pt x="923" y="272"/>
                  </a:lnTo>
                  <a:lnTo>
                    <a:pt x="923" y="274"/>
                  </a:lnTo>
                  <a:lnTo>
                    <a:pt x="924" y="276"/>
                  </a:lnTo>
                  <a:lnTo>
                    <a:pt x="924" y="278"/>
                  </a:lnTo>
                  <a:lnTo>
                    <a:pt x="925" y="294"/>
                  </a:lnTo>
                  <a:lnTo>
                    <a:pt x="925" y="309"/>
                  </a:lnTo>
                  <a:lnTo>
                    <a:pt x="924" y="324"/>
                  </a:lnTo>
                  <a:lnTo>
                    <a:pt x="921" y="340"/>
                  </a:lnTo>
                  <a:lnTo>
                    <a:pt x="919" y="355"/>
                  </a:lnTo>
                  <a:lnTo>
                    <a:pt x="914" y="368"/>
                  </a:lnTo>
                  <a:lnTo>
                    <a:pt x="908" y="382"/>
                  </a:lnTo>
                  <a:lnTo>
                    <a:pt x="900" y="394"/>
                  </a:lnTo>
                  <a:lnTo>
                    <a:pt x="891" y="407"/>
                  </a:lnTo>
                  <a:lnTo>
                    <a:pt x="879" y="417"/>
                  </a:lnTo>
                  <a:lnTo>
                    <a:pt x="881" y="420"/>
                  </a:lnTo>
                  <a:lnTo>
                    <a:pt x="882" y="424"/>
                  </a:lnTo>
                  <a:lnTo>
                    <a:pt x="882" y="426"/>
                  </a:lnTo>
                  <a:lnTo>
                    <a:pt x="883" y="430"/>
                  </a:lnTo>
                  <a:lnTo>
                    <a:pt x="883" y="434"/>
                  </a:lnTo>
                  <a:lnTo>
                    <a:pt x="884" y="438"/>
                  </a:lnTo>
                  <a:lnTo>
                    <a:pt x="884" y="440"/>
                  </a:lnTo>
                  <a:lnTo>
                    <a:pt x="886" y="444"/>
                  </a:lnTo>
                  <a:lnTo>
                    <a:pt x="886" y="447"/>
                  </a:lnTo>
                  <a:lnTo>
                    <a:pt x="886" y="450"/>
                  </a:lnTo>
                  <a:lnTo>
                    <a:pt x="886" y="447"/>
                  </a:lnTo>
                  <a:lnTo>
                    <a:pt x="886" y="444"/>
                  </a:lnTo>
                  <a:lnTo>
                    <a:pt x="886" y="441"/>
                  </a:lnTo>
                  <a:lnTo>
                    <a:pt x="886" y="438"/>
                  </a:lnTo>
                  <a:lnTo>
                    <a:pt x="886" y="435"/>
                  </a:lnTo>
                  <a:lnTo>
                    <a:pt x="886" y="431"/>
                  </a:lnTo>
                  <a:lnTo>
                    <a:pt x="886" y="429"/>
                  </a:lnTo>
                  <a:lnTo>
                    <a:pt x="886" y="426"/>
                  </a:lnTo>
                  <a:lnTo>
                    <a:pt x="886" y="423"/>
                  </a:lnTo>
                  <a:lnTo>
                    <a:pt x="886" y="420"/>
                  </a:lnTo>
                  <a:lnTo>
                    <a:pt x="898" y="408"/>
                  </a:lnTo>
                  <a:lnTo>
                    <a:pt x="908" y="394"/>
                  </a:lnTo>
                  <a:lnTo>
                    <a:pt x="915" y="379"/>
                  </a:lnTo>
                  <a:lnTo>
                    <a:pt x="921" y="363"/>
                  </a:lnTo>
                  <a:lnTo>
                    <a:pt x="926" y="347"/>
                  </a:lnTo>
                  <a:lnTo>
                    <a:pt x="929" y="330"/>
                  </a:lnTo>
                  <a:lnTo>
                    <a:pt x="930" y="311"/>
                  </a:lnTo>
                  <a:lnTo>
                    <a:pt x="930" y="294"/>
                  </a:lnTo>
                  <a:lnTo>
                    <a:pt x="930" y="277"/>
                  </a:lnTo>
                  <a:lnTo>
                    <a:pt x="930" y="259"/>
                  </a:lnTo>
                  <a:lnTo>
                    <a:pt x="920" y="256"/>
                  </a:lnTo>
                  <a:lnTo>
                    <a:pt x="914" y="251"/>
                  </a:lnTo>
                  <a:lnTo>
                    <a:pt x="910" y="243"/>
                  </a:lnTo>
                  <a:lnTo>
                    <a:pt x="909" y="236"/>
                  </a:lnTo>
                  <a:lnTo>
                    <a:pt x="909" y="226"/>
                  </a:lnTo>
                  <a:lnTo>
                    <a:pt x="912" y="217"/>
                  </a:lnTo>
                  <a:lnTo>
                    <a:pt x="913" y="208"/>
                  </a:lnTo>
                  <a:lnTo>
                    <a:pt x="915" y="198"/>
                  </a:lnTo>
                  <a:lnTo>
                    <a:pt x="915" y="188"/>
                  </a:lnTo>
                  <a:lnTo>
                    <a:pt x="915" y="179"/>
                  </a:lnTo>
                  <a:lnTo>
                    <a:pt x="914" y="172"/>
                  </a:lnTo>
                  <a:lnTo>
                    <a:pt x="913" y="164"/>
                  </a:lnTo>
                  <a:lnTo>
                    <a:pt x="910" y="158"/>
                  </a:lnTo>
                  <a:lnTo>
                    <a:pt x="908" y="152"/>
                  </a:lnTo>
                  <a:lnTo>
                    <a:pt x="904" y="146"/>
                  </a:lnTo>
                  <a:lnTo>
                    <a:pt x="902" y="139"/>
                  </a:lnTo>
                  <a:lnTo>
                    <a:pt x="900" y="133"/>
                  </a:lnTo>
                  <a:lnTo>
                    <a:pt x="899" y="127"/>
                  </a:lnTo>
                  <a:lnTo>
                    <a:pt x="899" y="121"/>
                  </a:lnTo>
                  <a:lnTo>
                    <a:pt x="900" y="115"/>
                  </a:lnTo>
                  <a:lnTo>
                    <a:pt x="895" y="109"/>
                  </a:lnTo>
                  <a:lnTo>
                    <a:pt x="889" y="101"/>
                  </a:lnTo>
                  <a:lnTo>
                    <a:pt x="884" y="94"/>
                  </a:lnTo>
                  <a:lnTo>
                    <a:pt x="881" y="86"/>
                  </a:lnTo>
                  <a:lnTo>
                    <a:pt x="876" y="80"/>
                  </a:lnTo>
                  <a:lnTo>
                    <a:pt x="871" y="73"/>
                  </a:lnTo>
                  <a:lnTo>
                    <a:pt x="866" y="65"/>
                  </a:lnTo>
                  <a:lnTo>
                    <a:pt x="861" y="59"/>
                  </a:lnTo>
                  <a:lnTo>
                    <a:pt x="856" y="54"/>
                  </a:lnTo>
                  <a:lnTo>
                    <a:pt x="850" y="49"/>
                  </a:lnTo>
                  <a:lnTo>
                    <a:pt x="781" y="11"/>
                  </a:lnTo>
                  <a:lnTo>
                    <a:pt x="768" y="7"/>
                  </a:lnTo>
                  <a:lnTo>
                    <a:pt x="754" y="5"/>
                  </a:lnTo>
                  <a:lnTo>
                    <a:pt x="741" y="2"/>
                  </a:lnTo>
                  <a:lnTo>
                    <a:pt x="727" y="1"/>
                  </a:lnTo>
                  <a:lnTo>
                    <a:pt x="713" y="0"/>
                  </a:lnTo>
                  <a:lnTo>
                    <a:pt x="700" y="0"/>
                  </a:lnTo>
                  <a:lnTo>
                    <a:pt x="685" y="2"/>
                  </a:lnTo>
                  <a:lnTo>
                    <a:pt x="671" y="5"/>
                  </a:lnTo>
                  <a:lnTo>
                    <a:pt x="659" y="10"/>
                  </a:lnTo>
                  <a:lnTo>
                    <a:pt x="645" y="16"/>
                  </a:lnTo>
                  <a:lnTo>
                    <a:pt x="628" y="15"/>
                  </a:lnTo>
                  <a:lnTo>
                    <a:pt x="612" y="17"/>
                  </a:lnTo>
                  <a:lnTo>
                    <a:pt x="598" y="23"/>
                  </a:lnTo>
                  <a:lnTo>
                    <a:pt x="586" y="32"/>
                  </a:lnTo>
                  <a:lnTo>
                    <a:pt x="573" y="43"/>
                  </a:lnTo>
                  <a:lnTo>
                    <a:pt x="562" y="55"/>
                  </a:lnTo>
                  <a:lnTo>
                    <a:pt x="552" y="68"/>
                  </a:lnTo>
                  <a:lnTo>
                    <a:pt x="541" y="80"/>
                  </a:lnTo>
                  <a:lnTo>
                    <a:pt x="529" y="91"/>
                  </a:lnTo>
                  <a:lnTo>
                    <a:pt x="516" y="100"/>
                  </a:lnTo>
                  <a:lnTo>
                    <a:pt x="514" y="105"/>
                  </a:lnTo>
                  <a:lnTo>
                    <a:pt x="513" y="110"/>
                  </a:lnTo>
                  <a:lnTo>
                    <a:pt x="511" y="115"/>
                  </a:lnTo>
                  <a:lnTo>
                    <a:pt x="510" y="120"/>
                  </a:lnTo>
                  <a:lnTo>
                    <a:pt x="510" y="126"/>
                  </a:lnTo>
                  <a:lnTo>
                    <a:pt x="509" y="131"/>
                  </a:lnTo>
                  <a:lnTo>
                    <a:pt x="508" y="136"/>
                  </a:lnTo>
                  <a:lnTo>
                    <a:pt x="505" y="141"/>
                  </a:lnTo>
                  <a:lnTo>
                    <a:pt x="503" y="146"/>
                  </a:lnTo>
                  <a:lnTo>
                    <a:pt x="499" y="149"/>
                  </a:lnTo>
                  <a:lnTo>
                    <a:pt x="500" y="149"/>
                  </a:lnTo>
                  <a:lnTo>
                    <a:pt x="501" y="149"/>
                  </a:lnTo>
                  <a:lnTo>
                    <a:pt x="503" y="149"/>
                  </a:lnTo>
                  <a:lnTo>
                    <a:pt x="504" y="149"/>
                  </a:lnTo>
                  <a:lnTo>
                    <a:pt x="505" y="151"/>
                  </a:lnTo>
                  <a:lnTo>
                    <a:pt x="506" y="151"/>
                  </a:lnTo>
                  <a:lnTo>
                    <a:pt x="508" y="152"/>
                  </a:lnTo>
                  <a:lnTo>
                    <a:pt x="508" y="153"/>
                  </a:lnTo>
                  <a:lnTo>
                    <a:pt x="504" y="157"/>
                  </a:lnTo>
                  <a:lnTo>
                    <a:pt x="503" y="159"/>
                  </a:lnTo>
                  <a:lnTo>
                    <a:pt x="501" y="161"/>
                  </a:lnTo>
                  <a:lnTo>
                    <a:pt x="501" y="162"/>
                  </a:lnTo>
                  <a:lnTo>
                    <a:pt x="501" y="163"/>
                  </a:lnTo>
                  <a:lnTo>
                    <a:pt x="501" y="164"/>
                  </a:lnTo>
                  <a:lnTo>
                    <a:pt x="503" y="165"/>
                  </a:lnTo>
                  <a:lnTo>
                    <a:pt x="504" y="167"/>
                  </a:lnTo>
                  <a:lnTo>
                    <a:pt x="504" y="170"/>
                  </a:lnTo>
                  <a:lnTo>
                    <a:pt x="505" y="174"/>
                  </a:lnTo>
                  <a:lnTo>
                    <a:pt x="501" y="174"/>
                  </a:lnTo>
                  <a:lnTo>
                    <a:pt x="504" y="184"/>
                  </a:lnTo>
                  <a:lnTo>
                    <a:pt x="505" y="194"/>
                  </a:lnTo>
                  <a:lnTo>
                    <a:pt x="506" y="204"/>
                  </a:lnTo>
                  <a:lnTo>
                    <a:pt x="509" y="214"/>
                  </a:lnTo>
                  <a:lnTo>
                    <a:pt x="510" y="225"/>
                  </a:lnTo>
                  <a:lnTo>
                    <a:pt x="511" y="235"/>
                  </a:lnTo>
                  <a:lnTo>
                    <a:pt x="514" y="245"/>
                  </a:lnTo>
                  <a:lnTo>
                    <a:pt x="515" y="253"/>
                  </a:lnTo>
                  <a:lnTo>
                    <a:pt x="518" y="263"/>
                  </a:lnTo>
                  <a:lnTo>
                    <a:pt x="520" y="272"/>
                  </a:lnTo>
                  <a:lnTo>
                    <a:pt x="519" y="273"/>
                  </a:lnTo>
                  <a:lnTo>
                    <a:pt x="518" y="274"/>
                  </a:lnTo>
                  <a:lnTo>
                    <a:pt x="516" y="274"/>
                  </a:lnTo>
                  <a:lnTo>
                    <a:pt x="515" y="274"/>
                  </a:lnTo>
                  <a:lnTo>
                    <a:pt x="514" y="274"/>
                  </a:lnTo>
                  <a:lnTo>
                    <a:pt x="513" y="274"/>
                  </a:lnTo>
                  <a:lnTo>
                    <a:pt x="511" y="274"/>
                  </a:lnTo>
                  <a:lnTo>
                    <a:pt x="510" y="274"/>
                  </a:lnTo>
                  <a:lnTo>
                    <a:pt x="509" y="274"/>
                  </a:lnTo>
                  <a:lnTo>
                    <a:pt x="508" y="274"/>
                  </a:lnTo>
                  <a:lnTo>
                    <a:pt x="504" y="295"/>
                  </a:lnTo>
                  <a:lnTo>
                    <a:pt x="505" y="316"/>
                  </a:lnTo>
                  <a:lnTo>
                    <a:pt x="511" y="336"/>
                  </a:lnTo>
                  <a:lnTo>
                    <a:pt x="520" y="356"/>
                  </a:lnTo>
                  <a:lnTo>
                    <a:pt x="530" y="376"/>
                  </a:lnTo>
                  <a:lnTo>
                    <a:pt x="541" y="394"/>
                  </a:lnTo>
                  <a:lnTo>
                    <a:pt x="552" y="414"/>
                  </a:lnTo>
                  <a:lnTo>
                    <a:pt x="562" y="434"/>
                  </a:lnTo>
                  <a:lnTo>
                    <a:pt x="568" y="455"/>
                  </a:lnTo>
                  <a:lnTo>
                    <a:pt x="571" y="476"/>
                  </a:lnTo>
                  <a:lnTo>
                    <a:pt x="575" y="490"/>
                  </a:lnTo>
                  <a:lnTo>
                    <a:pt x="581" y="502"/>
                  </a:lnTo>
                  <a:lnTo>
                    <a:pt x="588" y="513"/>
                  </a:lnTo>
                  <a:lnTo>
                    <a:pt x="596" y="524"/>
                  </a:lnTo>
                  <a:lnTo>
                    <a:pt x="602" y="535"/>
                  </a:lnTo>
                  <a:lnTo>
                    <a:pt x="607" y="546"/>
                  </a:lnTo>
                  <a:lnTo>
                    <a:pt x="609" y="558"/>
                  </a:lnTo>
                  <a:lnTo>
                    <a:pt x="608" y="569"/>
                  </a:lnTo>
                  <a:lnTo>
                    <a:pt x="602" y="581"/>
                  </a:lnTo>
                  <a:lnTo>
                    <a:pt x="591" y="595"/>
                  </a:lnTo>
                  <a:lnTo>
                    <a:pt x="567" y="598"/>
                  </a:lnTo>
                  <a:lnTo>
                    <a:pt x="545" y="606"/>
                  </a:lnTo>
                  <a:lnTo>
                    <a:pt x="523" y="614"/>
                  </a:lnTo>
                  <a:lnTo>
                    <a:pt x="500" y="624"/>
                  </a:lnTo>
                  <a:lnTo>
                    <a:pt x="478" y="634"/>
                  </a:lnTo>
                  <a:lnTo>
                    <a:pt x="457" y="645"/>
                  </a:lnTo>
                  <a:lnTo>
                    <a:pt x="435" y="654"/>
                  </a:lnTo>
                  <a:lnTo>
                    <a:pt x="411" y="663"/>
                  </a:lnTo>
                  <a:lnTo>
                    <a:pt x="387" y="669"/>
                  </a:lnTo>
                  <a:lnTo>
                    <a:pt x="363" y="673"/>
                  </a:lnTo>
                  <a:lnTo>
                    <a:pt x="365" y="675"/>
                  </a:lnTo>
                  <a:lnTo>
                    <a:pt x="238" y="720"/>
                  </a:lnTo>
                  <a:lnTo>
                    <a:pt x="238" y="721"/>
                  </a:lnTo>
                  <a:lnTo>
                    <a:pt x="238" y="722"/>
                  </a:lnTo>
                  <a:lnTo>
                    <a:pt x="238" y="723"/>
                  </a:lnTo>
                  <a:lnTo>
                    <a:pt x="239" y="725"/>
                  </a:lnTo>
                  <a:lnTo>
                    <a:pt x="240" y="726"/>
                  </a:lnTo>
                  <a:lnTo>
                    <a:pt x="241" y="726"/>
                  </a:lnTo>
                  <a:lnTo>
                    <a:pt x="243" y="727"/>
                  </a:lnTo>
                  <a:lnTo>
                    <a:pt x="244" y="728"/>
                  </a:lnTo>
                  <a:lnTo>
                    <a:pt x="204" y="732"/>
                  </a:lnTo>
                  <a:lnTo>
                    <a:pt x="192" y="747"/>
                  </a:lnTo>
                  <a:lnTo>
                    <a:pt x="182" y="764"/>
                  </a:lnTo>
                  <a:lnTo>
                    <a:pt x="173" y="783"/>
                  </a:lnTo>
                  <a:lnTo>
                    <a:pt x="168" y="803"/>
                  </a:lnTo>
                  <a:lnTo>
                    <a:pt x="164" y="822"/>
                  </a:lnTo>
                  <a:lnTo>
                    <a:pt x="163" y="843"/>
                  </a:lnTo>
                  <a:lnTo>
                    <a:pt x="163" y="864"/>
                  </a:lnTo>
                  <a:lnTo>
                    <a:pt x="164" y="885"/>
                  </a:lnTo>
                  <a:lnTo>
                    <a:pt x="166" y="905"/>
                  </a:lnTo>
                  <a:lnTo>
                    <a:pt x="169" y="925"/>
                  </a:lnTo>
                  <a:lnTo>
                    <a:pt x="158" y="941"/>
                  </a:lnTo>
                  <a:lnTo>
                    <a:pt x="150" y="958"/>
                  </a:lnTo>
                  <a:lnTo>
                    <a:pt x="142" y="976"/>
                  </a:lnTo>
                  <a:lnTo>
                    <a:pt x="135" y="995"/>
                  </a:lnTo>
                  <a:lnTo>
                    <a:pt x="130" y="1015"/>
                  </a:lnTo>
                  <a:lnTo>
                    <a:pt x="126" y="1035"/>
                  </a:lnTo>
                  <a:lnTo>
                    <a:pt x="124" y="1055"/>
                  </a:lnTo>
                  <a:lnTo>
                    <a:pt x="122" y="1075"/>
                  </a:lnTo>
                  <a:lnTo>
                    <a:pt x="121" y="1094"/>
                  </a:lnTo>
                  <a:lnTo>
                    <a:pt x="121" y="1114"/>
                  </a:lnTo>
                  <a:lnTo>
                    <a:pt x="83" y="1188"/>
                  </a:lnTo>
                  <a:lnTo>
                    <a:pt x="80" y="1201"/>
                  </a:lnTo>
                  <a:lnTo>
                    <a:pt x="78" y="1213"/>
                  </a:lnTo>
                  <a:lnTo>
                    <a:pt x="74" y="1224"/>
                  </a:lnTo>
                  <a:lnTo>
                    <a:pt x="69" y="1234"/>
                  </a:lnTo>
                  <a:lnTo>
                    <a:pt x="65" y="1244"/>
                  </a:lnTo>
                  <a:lnTo>
                    <a:pt x="62" y="1255"/>
                  </a:lnTo>
                  <a:lnTo>
                    <a:pt x="58" y="1266"/>
                  </a:lnTo>
                  <a:lnTo>
                    <a:pt x="55" y="1278"/>
                  </a:lnTo>
                  <a:lnTo>
                    <a:pt x="54" y="1291"/>
                  </a:lnTo>
                  <a:lnTo>
                    <a:pt x="55" y="1305"/>
                  </a:lnTo>
                  <a:lnTo>
                    <a:pt x="47" y="1317"/>
                  </a:lnTo>
                  <a:lnTo>
                    <a:pt x="39" y="1328"/>
                  </a:lnTo>
                  <a:lnTo>
                    <a:pt x="33" y="1341"/>
                  </a:lnTo>
                  <a:lnTo>
                    <a:pt x="26" y="1353"/>
                  </a:lnTo>
                  <a:lnTo>
                    <a:pt x="19" y="1365"/>
                  </a:lnTo>
                  <a:lnTo>
                    <a:pt x="15" y="1378"/>
                  </a:lnTo>
                  <a:lnTo>
                    <a:pt x="10" y="1391"/>
                  </a:lnTo>
                  <a:lnTo>
                    <a:pt x="6" y="1405"/>
                  </a:lnTo>
                  <a:lnTo>
                    <a:pt x="2" y="1419"/>
                  </a:lnTo>
                  <a:lnTo>
                    <a:pt x="0" y="1432"/>
                  </a:lnTo>
                  <a:lnTo>
                    <a:pt x="0" y="1440"/>
                  </a:lnTo>
                  <a:lnTo>
                    <a:pt x="0" y="1447"/>
                  </a:lnTo>
                  <a:lnTo>
                    <a:pt x="2" y="1454"/>
                  </a:lnTo>
                  <a:lnTo>
                    <a:pt x="5" y="1462"/>
                  </a:lnTo>
                  <a:lnTo>
                    <a:pt x="8" y="1468"/>
                  </a:lnTo>
                  <a:lnTo>
                    <a:pt x="11" y="1475"/>
                  </a:lnTo>
                  <a:lnTo>
                    <a:pt x="13" y="1482"/>
                  </a:lnTo>
                  <a:lnTo>
                    <a:pt x="16" y="1489"/>
                  </a:lnTo>
                  <a:lnTo>
                    <a:pt x="18" y="1495"/>
                  </a:lnTo>
                  <a:lnTo>
                    <a:pt x="18" y="1503"/>
                  </a:lnTo>
                  <a:lnTo>
                    <a:pt x="276" y="1478"/>
                  </a:lnTo>
                  <a:lnTo>
                    <a:pt x="276" y="1477"/>
                  </a:lnTo>
                  <a:lnTo>
                    <a:pt x="273" y="1470"/>
                  </a:lnTo>
                  <a:lnTo>
                    <a:pt x="273" y="1464"/>
                  </a:lnTo>
                  <a:lnTo>
                    <a:pt x="273" y="1458"/>
                  </a:lnTo>
                  <a:lnTo>
                    <a:pt x="273" y="1452"/>
                  </a:lnTo>
                  <a:lnTo>
                    <a:pt x="273" y="1447"/>
                  </a:lnTo>
                  <a:lnTo>
                    <a:pt x="273" y="1441"/>
                  </a:lnTo>
                  <a:lnTo>
                    <a:pt x="272" y="1436"/>
                  </a:lnTo>
                  <a:lnTo>
                    <a:pt x="270" y="1431"/>
                  </a:lnTo>
                  <a:lnTo>
                    <a:pt x="266" y="1426"/>
                  </a:lnTo>
                  <a:lnTo>
                    <a:pt x="261" y="1421"/>
                  </a:lnTo>
                  <a:lnTo>
                    <a:pt x="266" y="1406"/>
                  </a:lnTo>
                  <a:lnTo>
                    <a:pt x="272" y="1393"/>
                  </a:lnTo>
                  <a:lnTo>
                    <a:pt x="280" y="1379"/>
                  </a:lnTo>
                  <a:lnTo>
                    <a:pt x="287" y="1365"/>
                  </a:lnTo>
                  <a:lnTo>
                    <a:pt x="295" y="1352"/>
                  </a:lnTo>
                  <a:lnTo>
                    <a:pt x="303" y="1338"/>
                  </a:lnTo>
                  <a:lnTo>
                    <a:pt x="311" y="1323"/>
                  </a:lnTo>
                  <a:lnTo>
                    <a:pt x="318" y="1308"/>
                  </a:lnTo>
                  <a:lnTo>
                    <a:pt x="324" y="1294"/>
                  </a:lnTo>
                  <a:lnTo>
                    <a:pt x="329" y="1278"/>
                  </a:lnTo>
                  <a:lnTo>
                    <a:pt x="333" y="1301"/>
                  </a:lnTo>
                  <a:lnTo>
                    <a:pt x="337" y="1325"/>
                  </a:lnTo>
                  <a:lnTo>
                    <a:pt x="338" y="1347"/>
                  </a:lnTo>
                  <a:lnTo>
                    <a:pt x="339" y="1370"/>
                  </a:lnTo>
                  <a:lnTo>
                    <a:pt x="340" y="1393"/>
                  </a:lnTo>
                  <a:lnTo>
                    <a:pt x="340" y="1415"/>
                  </a:lnTo>
                  <a:lnTo>
                    <a:pt x="342" y="1437"/>
                  </a:lnTo>
                  <a:lnTo>
                    <a:pt x="343" y="1458"/>
                  </a:lnTo>
                  <a:lnTo>
                    <a:pt x="345" y="1479"/>
                  </a:lnTo>
                  <a:lnTo>
                    <a:pt x="348" y="1500"/>
                  </a:lnTo>
                  <a:lnTo>
                    <a:pt x="344" y="1509"/>
                  </a:lnTo>
                  <a:lnTo>
                    <a:pt x="342" y="1517"/>
                  </a:lnTo>
                  <a:lnTo>
                    <a:pt x="342" y="1526"/>
                  </a:lnTo>
                  <a:lnTo>
                    <a:pt x="342" y="1535"/>
                  </a:lnTo>
                  <a:lnTo>
                    <a:pt x="342" y="1543"/>
                  </a:lnTo>
                  <a:lnTo>
                    <a:pt x="343" y="1551"/>
                  </a:lnTo>
                  <a:lnTo>
                    <a:pt x="344" y="1560"/>
                  </a:lnTo>
                  <a:lnTo>
                    <a:pt x="345" y="1567"/>
                  </a:lnTo>
                  <a:lnTo>
                    <a:pt x="345" y="1574"/>
                  </a:lnTo>
                  <a:lnTo>
                    <a:pt x="344" y="1581"/>
                  </a:lnTo>
                  <a:lnTo>
                    <a:pt x="344" y="1584"/>
                  </a:lnTo>
                  <a:lnTo>
                    <a:pt x="344" y="1590"/>
                  </a:lnTo>
                  <a:lnTo>
                    <a:pt x="344" y="1597"/>
                  </a:lnTo>
                  <a:lnTo>
                    <a:pt x="344" y="1604"/>
                  </a:lnTo>
                  <a:lnTo>
                    <a:pt x="344" y="1611"/>
                  </a:lnTo>
                  <a:lnTo>
                    <a:pt x="343" y="1619"/>
                  </a:lnTo>
                  <a:lnTo>
                    <a:pt x="343" y="1626"/>
                  </a:lnTo>
                  <a:lnTo>
                    <a:pt x="340" y="1634"/>
                  </a:lnTo>
                  <a:lnTo>
                    <a:pt x="338" y="1640"/>
                  </a:lnTo>
                  <a:lnTo>
                    <a:pt x="335" y="1646"/>
                  </a:lnTo>
                  <a:lnTo>
                    <a:pt x="342" y="1652"/>
                  </a:lnTo>
                  <a:lnTo>
                    <a:pt x="338" y="1656"/>
                  </a:lnTo>
                  <a:lnTo>
                    <a:pt x="337" y="1661"/>
                  </a:lnTo>
                  <a:lnTo>
                    <a:pt x="335" y="1665"/>
                  </a:lnTo>
                  <a:lnTo>
                    <a:pt x="337" y="1670"/>
                  </a:lnTo>
                  <a:lnTo>
                    <a:pt x="337" y="1675"/>
                  </a:lnTo>
                  <a:lnTo>
                    <a:pt x="338" y="1680"/>
                  </a:lnTo>
                  <a:lnTo>
                    <a:pt x="339" y="1684"/>
                  </a:lnTo>
                  <a:lnTo>
                    <a:pt x="339" y="1688"/>
                  </a:lnTo>
                  <a:lnTo>
                    <a:pt x="338" y="1693"/>
                  </a:lnTo>
                  <a:lnTo>
                    <a:pt x="335" y="1697"/>
                  </a:lnTo>
                  <a:lnTo>
                    <a:pt x="330" y="1678"/>
                  </a:lnTo>
                  <a:lnTo>
                    <a:pt x="324" y="1660"/>
                  </a:lnTo>
                  <a:lnTo>
                    <a:pt x="317" y="1641"/>
                  </a:lnTo>
                  <a:lnTo>
                    <a:pt x="309" y="1623"/>
                  </a:lnTo>
                  <a:lnTo>
                    <a:pt x="302" y="1604"/>
                  </a:lnTo>
                  <a:lnTo>
                    <a:pt x="295" y="1586"/>
                  </a:lnTo>
                  <a:lnTo>
                    <a:pt x="288" y="1566"/>
                  </a:lnTo>
                  <a:lnTo>
                    <a:pt x="285" y="1547"/>
                  </a:lnTo>
                  <a:lnTo>
                    <a:pt x="282" y="1526"/>
                  </a:lnTo>
                  <a:lnTo>
                    <a:pt x="282" y="1506"/>
                  </a:lnTo>
                  <a:lnTo>
                    <a:pt x="278" y="1504"/>
                  </a:lnTo>
                  <a:lnTo>
                    <a:pt x="276" y="1501"/>
                  </a:lnTo>
                  <a:lnTo>
                    <a:pt x="273" y="1499"/>
                  </a:lnTo>
                  <a:lnTo>
                    <a:pt x="273" y="1496"/>
                  </a:lnTo>
                  <a:lnTo>
                    <a:pt x="273" y="1494"/>
                  </a:lnTo>
                  <a:lnTo>
                    <a:pt x="273" y="1490"/>
                  </a:lnTo>
                  <a:lnTo>
                    <a:pt x="275" y="1488"/>
                  </a:lnTo>
                  <a:lnTo>
                    <a:pt x="275" y="1484"/>
                  </a:lnTo>
                  <a:lnTo>
                    <a:pt x="276" y="1480"/>
                  </a:lnTo>
                  <a:lnTo>
                    <a:pt x="276" y="1478"/>
                  </a:lnTo>
                  <a:lnTo>
                    <a:pt x="18" y="1503"/>
                  </a:lnTo>
                  <a:lnTo>
                    <a:pt x="18" y="1504"/>
                  </a:lnTo>
                  <a:lnTo>
                    <a:pt x="18" y="1505"/>
                  </a:lnTo>
                  <a:lnTo>
                    <a:pt x="18" y="1506"/>
                  </a:lnTo>
                  <a:lnTo>
                    <a:pt x="18" y="1508"/>
                  </a:lnTo>
                  <a:lnTo>
                    <a:pt x="18" y="1509"/>
                  </a:lnTo>
                  <a:lnTo>
                    <a:pt x="18" y="1510"/>
                  </a:lnTo>
                  <a:lnTo>
                    <a:pt x="18" y="1511"/>
                  </a:lnTo>
                  <a:lnTo>
                    <a:pt x="18" y="1513"/>
                  </a:lnTo>
                  <a:lnTo>
                    <a:pt x="17" y="1514"/>
                  </a:lnTo>
                  <a:lnTo>
                    <a:pt x="17" y="1515"/>
                  </a:lnTo>
                  <a:lnTo>
                    <a:pt x="26" y="1543"/>
                  </a:lnTo>
                  <a:lnTo>
                    <a:pt x="36" y="1573"/>
                  </a:lnTo>
                  <a:lnTo>
                    <a:pt x="44" y="1602"/>
                  </a:lnTo>
                  <a:lnTo>
                    <a:pt x="53" y="1629"/>
                  </a:lnTo>
                  <a:lnTo>
                    <a:pt x="62" y="1657"/>
                  </a:lnTo>
                  <a:lnTo>
                    <a:pt x="70" y="1684"/>
                  </a:lnTo>
                  <a:lnTo>
                    <a:pt x="80" y="1712"/>
                  </a:lnTo>
                  <a:lnTo>
                    <a:pt x="89" y="1740"/>
                  </a:lnTo>
                  <a:lnTo>
                    <a:pt x="99" y="1767"/>
                  </a:lnTo>
                  <a:lnTo>
                    <a:pt x="110" y="1795"/>
                  </a:lnTo>
                  <a:lnTo>
                    <a:pt x="115" y="1802"/>
                  </a:lnTo>
                  <a:lnTo>
                    <a:pt x="117" y="1811"/>
                  </a:lnTo>
                  <a:lnTo>
                    <a:pt x="121" y="1819"/>
                  </a:lnTo>
                  <a:lnTo>
                    <a:pt x="124" y="1828"/>
                  </a:lnTo>
                  <a:lnTo>
                    <a:pt x="126" y="1837"/>
                  </a:lnTo>
                  <a:lnTo>
                    <a:pt x="129" y="1845"/>
                  </a:lnTo>
                  <a:lnTo>
                    <a:pt x="132" y="1853"/>
                  </a:lnTo>
                  <a:lnTo>
                    <a:pt x="136" y="1859"/>
                  </a:lnTo>
                  <a:lnTo>
                    <a:pt x="141" y="1865"/>
                  </a:lnTo>
                  <a:lnTo>
                    <a:pt x="148" y="1869"/>
                  </a:lnTo>
                  <a:lnTo>
                    <a:pt x="148" y="1886"/>
                  </a:lnTo>
                  <a:lnTo>
                    <a:pt x="155" y="1896"/>
                  </a:lnTo>
                  <a:lnTo>
                    <a:pt x="161" y="1906"/>
                  </a:lnTo>
                  <a:lnTo>
                    <a:pt x="164" y="1917"/>
                  </a:lnTo>
                  <a:lnTo>
                    <a:pt x="168" y="1928"/>
                  </a:lnTo>
                  <a:lnTo>
                    <a:pt x="172" y="1938"/>
                  </a:lnTo>
                  <a:lnTo>
                    <a:pt x="176" y="1949"/>
                  </a:lnTo>
                  <a:lnTo>
                    <a:pt x="179" y="1960"/>
                  </a:lnTo>
                  <a:lnTo>
                    <a:pt x="184" y="1970"/>
                  </a:lnTo>
                  <a:lnTo>
                    <a:pt x="190" y="1979"/>
                  </a:lnTo>
                  <a:lnTo>
                    <a:pt x="199" y="1988"/>
                  </a:lnTo>
                  <a:lnTo>
                    <a:pt x="202" y="1985"/>
                  </a:lnTo>
                  <a:lnTo>
                    <a:pt x="202" y="2000"/>
                  </a:lnTo>
                  <a:lnTo>
                    <a:pt x="209" y="2001"/>
                  </a:lnTo>
                  <a:lnTo>
                    <a:pt x="216" y="2000"/>
                  </a:lnTo>
                  <a:lnTo>
                    <a:pt x="224" y="1997"/>
                  </a:lnTo>
                  <a:lnTo>
                    <a:pt x="230" y="1994"/>
                  </a:lnTo>
                  <a:lnTo>
                    <a:pt x="236" y="1989"/>
                  </a:lnTo>
                  <a:lnTo>
                    <a:pt x="241" y="1984"/>
                  </a:lnTo>
                  <a:lnTo>
                    <a:pt x="246" y="1979"/>
                  </a:lnTo>
                  <a:lnTo>
                    <a:pt x="251" y="1974"/>
                  </a:lnTo>
                  <a:lnTo>
                    <a:pt x="255" y="1969"/>
                  </a:lnTo>
                  <a:lnTo>
                    <a:pt x="259" y="1967"/>
                  </a:lnTo>
                  <a:lnTo>
                    <a:pt x="264" y="1973"/>
                  </a:lnTo>
                  <a:lnTo>
                    <a:pt x="256" y="1999"/>
                  </a:lnTo>
                  <a:lnTo>
                    <a:pt x="250" y="2026"/>
                  </a:lnTo>
                  <a:lnTo>
                    <a:pt x="243" y="2052"/>
                  </a:lnTo>
                  <a:lnTo>
                    <a:pt x="236" y="2078"/>
                  </a:lnTo>
                  <a:lnTo>
                    <a:pt x="230" y="2105"/>
                  </a:lnTo>
                  <a:lnTo>
                    <a:pt x="224" y="2131"/>
                  </a:lnTo>
                  <a:lnTo>
                    <a:pt x="218" y="2158"/>
                  </a:lnTo>
                  <a:lnTo>
                    <a:pt x="212" y="2185"/>
                  </a:lnTo>
                  <a:lnTo>
                    <a:pt x="207" y="2213"/>
                  </a:lnTo>
                  <a:lnTo>
                    <a:pt x="202" y="2240"/>
                  </a:lnTo>
                  <a:lnTo>
                    <a:pt x="203" y="2312"/>
                  </a:lnTo>
                  <a:lnTo>
                    <a:pt x="204" y="2383"/>
                  </a:lnTo>
                  <a:lnTo>
                    <a:pt x="207" y="2454"/>
                  </a:lnTo>
                  <a:lnTo>
                    <a:pt x="210" y="2524"/>
                  </a:lnTo>
                  <a:lnTo>
                    <a:pt x="215" y="2595"/>
                  </a:lnTo>
                  <a:lnTo>
                    <a:pt x="223" y="2664"/>
                  </a:lnTo>
                  <a:lnTo>
                    <a:pt x="231" y="2733"/>
                  </a:lnTo>
                  <a:lnTo>
                    <a:pt x="244" y="2801"/>
                  </a:lnTo>
                  <a:lnTo>
                    <a:pt x="260" y="2869"/>
                  </a:lnTo>
                  <a:lnTo>
                    <a:pt x="278" y="2938"/>
                  </a:lnTo>
                  <a:lnTo>
                    <a:pt x="282" y="2949"/>
                  </a:lnTo>
                  <a:lnTo>
                    <a:pt x="285" y="2960"/>
                  </a:lnTo>
                  <a:lnTo>
                    <a:pt x="287" y="2971"/>
                  </a:lnTo>
                  <a:lnTo>
                    <a:pt x="290" y="2983"/>
                  </a:lnTo>
                  <a:lnTo>
                    <a:pt x="293" y="2994"/>
                  </a:lnTo>
                  <a:lnTo>
                    <a:pt x="297" y="3006"/>
                  </a:lnTo>
                  <a:lnTo>
                    <a:pt x="302" y="3015"/>
                  </a:lnTo>
                  <a:lnTo>
                    <a:pt x="308" y="3024"/>
                  </a:lnTo>
                  <a:lnTo>
                    <a:pt x="317" y="3030"/>
                  </a:lnTo>
                  <a:lnTo>
                    <a:pt x="327" y="3035"/>
                  </a:lnTo>
                  <a:lnTo>
                    <a:pt x="324" y="3044"/>
                  </a:lnTo>
                  <a:lnTo>
                    <a:pt x="321" y="3053"/>
                  </a:lnTo>
                  <a:lnTo>
                    <a:pt x="318" y="3061"/>
                  </a:lnTo>
                  <a:lnTo>
                    <a:pt x="316" y="3071"/>
                  </a:lnTo>
                  <a:lnTo>
                    <a:pt x="314" y="3081"/>
                  </a:lnTo>
                  <a:lnTo>
                    <a:pt x="312" y="3091"/>
                  </a:lnTo>
                  <a:lnTo>
                    <a:pt x="312" y="3101"/>
                  </a:lnTo>
                  <a:lnTo>
                    <a:pt x="312" y="3111"/>
                  </a:lnTo>
                  <a:lnTo>
                    <a:pt x="312" y="3122"/>
                  </a:lnTo>
                  <a:lnTo>
                    <a:pt x="314" y="3133"/>
                  </a:lnTo>
                  <a:lnTo>
                    <a:pt x="291" y="3227"/>
                  </a:lnTo>
                  <a:lnTo>
                    <a:pt x="275" y="3323"/>
                  </a:lnTo>
                  <a:lnTo>
                    <a:pt x="264" y="3421"/>
                  </a:lnTo>
                  <a:lnTo>
                    <a:pt x="256" y="3520"/>
                  </a:lnTo>
                  <a:lnTo>
                    <a:pt x="252" y="3620"/>
                  </a:lnTo>
                  <a:lnTo>
                    <a:pt x="250" y="3721"/>
                  </a:lnTo>
                  <a:lnTo>
                    <a:pt x="249" y="3822"/>
                  </a:lnTo>
                  <a:lnTo>
                    <a:pt x="246" y="3922"/>
                  </a:lnTo>
                  <a:lnTo>
                    <a:pt x="241" y="4024"/>
                  </a:lnTo>
                  <a:lnTo>
                    <a:pt x="234" y="4125"/>
                  </a:lnTo>
                  <a:lnTo>
                    <a:pt x="236" y="4126"/>
                  </a:lnTo>
                  <a:lnTo>
                    <a:pt x="238" y="4127"/>
                  </a:lnTo>
                  <a:lnTo>
                    <a:pt x="239" y="4129"/>
                  </a:lnTo>
                  <a:lnTo>
                    <a:pt x="239" y="4130"/>
                  </a:lnTo>
                  <a:lnTo>
                    <a:pt x="239" y="4132"/>
                  </a:lnTo>
                  <a:lnTo>
                    <a:pt x="238" y="4134"/>
                  </a:lnTo>
                  <a:lnTo>
                    <a:pt x="236" y="4135"/>
                  </a:lnTo>
                  <a:lnTo>
                    <a:pt x="235" y="4136"/>
                  </a:lnTo>
                  <a:lnTo>
                    <a:pt x="235" y="4137"/>
                  </a:lnTo>
                  <a:lnTo>
                    <a:pt x="234" y="4140"/>
                  </a:lnTo>
                  <a:lnTo>
                    <a:pt x="235" y="4144"/>
                  </a:lnTo>
                  <a:lnTo>
                    <a:pt x="235" y="4149"/>
                  </a:lnTo>
                  <a:lnTo>
                    <a:pt x="236" y="4153"/>
                  </a:lnTo>
                  <a:lnTo>
                    <a:pt x="238" y="4158"/>
                  </a:lnTo>
                  <a:lnTo>
                    <a:pt x="240" y="4163"/>
                  </a:lnTo>
                  <a:lnTo>
                    <a:pt x="243" y="4168"/>
                  </a:lnTo>
                  <a:lnTo>
                    <a:pt x="246" y="4172"/>
                  </a:lnTo>
                  <a:lnTo>
                    <a:pt x="250" y="4175"/>
                  </a:lnTo>
                  <a:lnTo>
                    <a:pt x="256" y="4176"/>
                  </a:lnTo>
                  <a:lnTo>
                    <a:pt x="264" y="4176"/>
                  </a:lnTo>
                  <a:lnTo>
                    <a:pt x="257" y="4194"/>
                  </a:lnTo>
                  <a:lnTo>
                    <a:pt x="250" y="4213"/>
                  </a:lnTo>
                  <a:lnTo>
                    <a:pt x="240" y="4231"/>
                  </a:lnTo>
                  <a:lnTo>
                    <a:pt x="230" y="4249"/>
                  </a:lnTo>
                  <a:lnTo>
                    <a:pt x="219" y="4266"/>
                  </a:lnTo>
                  <a:lnTo>
                    <a:pt x="208" y="4283"/>
                  </a:lnTo>
                  <a:lnTo>
                    <a:pt x="197" y="4301"/>
                  </a:lnTo>
                  <a:lnTo>
                    <a:pt x="187" y="4318"/>
                  </a:lnTo>
                  <a:lnTo>
                    <a:pt x="178" y="4335"/>
                  </a:lnTo>
                  <a:lnTo>
                    <a:pt x="169" y="4354"/>
                  </a:lnTo>
                  <a:lnTo>
                    <a:pt x="166" y="4350"/>
                  </a:lnTo>
                  <a:lnTo>
                    <a:pt x="166" y="4375"/>
                  </a:lnTo>
                  <a:lnTo>
                    <a:pt x="169" y="4382"/>
                  </a:lnTo>
                  <a:lnTo>
                    <a:pt x="176" y="4388"/>
                  </a:lnTo>
                  <a:lnTo>
                    <a:pt x="182" y="4392"/>
                  </a:lnTo>
                  <a:lnTo>
                    <a:pt x="190" y="4395"/>
                  </a:lnTo>
                  <a:lnTo>
                    <a:pt x="199" y="4397"/>
                  </a:lnTo>
                  <a:lnTo>
                    <a:pt x="209" y="4397"/>
                  </a:lnTo>
                  <a:lnTo>
                    <a:pt x="218" y="4398"/>
                  </a:lnTo>
                  <a:lnTo>
                    <a:pt x="228" y="4398"/>
                  </a:lnTo>
                  <a:lnTo>
                    <a:pt x="236" y="4400"/>
                  </a:lnTo>
                  <a:lnTo>
                    <a:pt x="244" y="4401"/>
                  </a:lnTo>
                  <a:lnTo>
                    <a:pt x="243" y="4401"/>
                  </a:lnTo>
                  <a:lnTo>
                    <a:pt x="243" y="4402"/>
                  </a:lnTo>
                  <a:lnTo>
                    <a:pt x="241" y="4402"/>
                  </a:lnTo>
                  <a:lnTo>
                    <a:pt x="240" y="4403"/>
                  </a:lnTo>
                  <a:lnTo>
                    <a:pt x="239" y="4403"/>
                  </a:lnTo>
                  <a:lnTo>
                    <a:pt x="239" y="4405"/>
                  </a:lnTo>
                  <a:lnTo>
                    <a:pt x="238" y="4405"/>
                  </a:lnTo>
                  <a:lnTo>
                    <a:pt x="246" y="4406"/>
                  </a:lnTo>
                  <a:lnTo>
                    <a:pt x="255" y="4406"/>
                  </a:lnTo>
                  <a:lnTo>
                    <a:pt x="264" y="4405"/>
                  </a:lnTo>
                  <a:lnTo>
                    <a:pt x="271" y="4403"/>
                  </a:lnTo>
                  <a:lnTo>
                    <a:pt x="280" y="4401"/>
                  </a:lnTo>
                  <a:lnTo>
                    <a:pt x="287" y="4398"/>
                  </a:lnTo>
                  <a:lnTo>
                    <a:pt x="296" y="4397"/>
                  </a:lnTo>
                  <a:lnTo>
                    <a:pt x="303" y="4396"/>
                  </a:lnTo>
                  <a:lnTo>
                    <a:pt x="312" y="4395"/>
                  </a:lnTo>
                  <a:lnTo>
                    <a:pt x="321" y="4395"/>
                  </a:lnTo>
                  <a:lnTo>
                    <a:pt x="324" y="4395"/>
                  </a:lnTo>
                  <a:lnTo>
                    <a:pt x="328" y="4395"/>
                  </a:lnTo>
                  <a:lnTo>
                    <a:pt x="330" y="4392"/>
                  </a:lnTo>
                  <a:lnTo>
                    <a:pt x="332" y="4391"/>
                  </a:lnTo>
                  <a:lnTo>
                    <a:pt x="334" y="4388"/>
                  </a:lnTo>
                  <a:lnTo>
                    <a:pt x="335" y="4386"/>
                  </a:lnTo>
                  <a:lnTo>
                    <a:pt x="338" y="4384"/>
                  </a:lnTo>
                  <a:lnTo>
                    <a:pt x="340" y="4384"/>
                  </a:lnTo>
                  <a:lnTo>
                    <a:pt x="344" y="4384"/>
                  </a:lnTo>
                  <a:lnTo>
                    <a:pt x="348" y="4386"/>
                  </a:lnTo>
                  <a:lnTo>
                    <a:pt x="347" y="4386"/>
                  </a:lnTo>
                  <a:lnTo>
                    <a:pt x="347" y="4387"/>
                  </a:lnTo>
                  <a:lnTo>
                    <a:pt x="345" y="4387"/>
                  </a:lnTo>
                  <a:lnTo>
                    <a:pt x="344" y="4388"/>
                  </a:lnTo>
                  <a:lnTo>
                    <a:pt x="353" y="4385"/>
                  </a:lnTo>
                  <a:lnTo>
                    <a:pt x="361" y="4380"/>
                  </a:lnTo>
                  <a:lnTo>
                    <a:pt x="370" y="4375"/>
                  </a:lnTo>
                  <a:lnTo>
                    <a:pt x="379" y="4369"/>
                  </a:lnTo>
                  <a:lnTo>
                    <a:pt x="386" y="4364"/>
                  </a:lnTo>
                  <a:lnTo>
                    <a:pt x="395" y="4358"/>
                  </a:lnTo>
                  <a:lnTo>
                    <a:pt x="404" y="4351"/>
                  </a:lnTo>
                  <a:lnTo>
                    <a:pt x="412" y="4346"/>
                  </a:lnTo>
                  <a:lnTo>
                    <a:pt x="421" y="4343"/>
                  </a:lnTo>
                  <a:lnTo>
                    <a:pt x="431" y="4339"/>
                  </a:lnTo>
                  <a:lnTo>
                    <a:pt x="425" y="4335"/>
                  </a:lnTo>
                  <a:lnTo>
                    <a:pt x="426" y="4332"/>
                  </a:lnTo>
                  <a:lnTo>
                    <a:pt x="426" y="4329"/>
                  </a:lnTo>
                  <a:lnTo>
                    <a:pt x="427" y="4328"/>
                  </a:lnTo>
                  <a:lnTo>
                    <a:pt x="428" y="4327"/>
                  </a:lnTo>
                  <a:lnTo>
                    <a:pt x="430" y="4325"/>
                  </a:lnTo>
                  <a:lnTo>
                    <a:pt x="432" y="4324"/>
                  </a:lnTo>
                  <a:lnTo>
                    <a:pt x="433" y="4324"/>
                  </a:lnTo>
                  <a:lnTo>
                    <a:pt x="436" y="4323"/>
                  </a:lnTo>
                  <a:lnTo>
                    <a:pt x="438" y="4322"/>
                  </a:lnTo>
                  <a:lnTo>
                    <a:pt x="442" y="4320"/>
                  </a:lnTo>
                  <a:lnTo>
                    <a:pt x="443" y="4320"/>
                  </a:lnTo>
                  <a:lnTo>
                    <a:pt x="443" y="4322"/>
                  </a:lnTo>
                  <a:lnTo>
                    <a:pt x="444" y="4322"/>
                  </a:lnTo>
                  <a:lnTo>
                    <a:pt x="444" y="4323"/>
                  </a:lnTo>
                  <a:lnTo>
                    <a:pt x="457" y="4297"/>
                  </a:lnTo>
                  <a:lnTo>
                    <a:pt x="467" y="4271"/>
                  </a:lnTo>
                  <a:lnTo>
                    <a:pt x="477" y="4244"/>
                  </a:lnTo>
                  <a:lnTo>
                    <a:pt x="485" y="4218"/>
                  </a:lnTo>
                  <a:lnTo>
                    <a:pt x="493" y="4191"/>
                  </a:lnTo>
                  <a:lnTo>
                    <a:pt x="500" y="4163"/>
                  </a:lnTo>
                  <a:lnTo>
                    <a:pt x="508" y="4136"/>
                  </a:lnTo>
                  <a:lnTo>
                    <a:pt x="514" y="4108"/>
                  </a:lnTo>
                  <a:lnTo>
                    <a:pt x="520" y="4080"/>
                  </a:lnTo>
                  <a:lnTo>
                    <a:pt x="526" y="4053"/>
                  </a:lnTo>
                  <a:lnTo>
                    <a:pt x="523" y="4051"/>
                  </a:lnTo>
                  <a:lnTo>
                    <a:pt x="526" y="4030"/>
                  </a:lnTo>
                  <a:lnTo>
                    <a:pt x="530" y="4010"/>
                  </a:lnTo>
                  <a:lnTo>
                    <a:pt x="534" y="3989"/>
                  </a:lnTo>
                  <a:lnTo>
                    <a:pt x="536" y="3968"/>
                  </a:lnTo>
                  <a:lnTo>
                    <a:pt x="539" y="3948"/>
                  </a:lnTo>
                  <a:lnTo>
                    <a:pt x="542" y="3927"/>
                  </a:lnTo>
                  <a:lnTo>
                    <a:pt x="545" y="3906"/>
                  </a:lnTo>
                  <a:lnTo>
                    <a:pt x="547" y="3886"/>
                  </a:lnTo>
                  <a:lnTo>
                    <a:pt x="551" y="3865"/>
                  </a:lnTo>
                  <a:lnTo>
                    <a:pt x="556" y="3845"/>
                  </a:lnTo>
                  <a:lnTo>
                    <a:pt x="562" y="3829"/>
                  </a:lnTo>
                  <a:lnTo>
                    <a:pt x="567" y="3812"/>
                  </a:lnTo>
                  <a:lnTo>
                    <a:pt x="572" y="3795"/>
                  </a:lnTo>
                  <a:lnTo>
                    <a:pt x="576" y="3776"/>
                  </a:lnTo>
                  <a:lnTo>
                    <a:pt x="578" y="3758"/>
                  </a:lnTo>
                  <a:lnTo>
                    <a:pt x="581" y="3740"/>
                  </a:lnTo>
                  <a:lnTo>
                    <a:pt x="583" y="3722"/>
                  </a:lnTo>
                  <a:lnTo>
                    <a:pt x="584" y="3703"/>
                  </a:lnTo>
                  <a:lnTo>
                    <a:pt x="586" y="3685"/>
                  </a:lnTo>
                  <a:lnTo>
                    <a:pt x="588" y="3667"/>
                  </a:lnTo>
                  <a:lnTo>
                    <a:pt x="589" y="3649"/>
                  </a:lnTo>
                  <a:lnTo>
                    <a:pt x="592" y="3631"/>
                  </a:lnTo>
                  <a:lnTo>
                    <a:pt x="594" y="3613"/>
                  </a:lnTo>
                  <a:lnTo>
                    <a:pt x="596" y="3596"/>
                  </a:lnTo>
                  <a:lnTo>
                    <a:pt x="598" y="3578"/>
                  </a:lnTo>
                  <a:lnTo>
                    <a:pt x="601" y="3560"/>
                  </a:lnTo>
                  <a:lnTo>
                    <a:pt x="603" y="3542"/>
                  </a:lnTo>
                  <a:lnTo>
                    <a:pt x="606" y="3525"/>
                  </a:lnTo>
                  <a:lnTo>
                    <a:pt x="608" y="3507"/>
                  </a:lnTo>
                  <a:lnTo>
                    <a:pt x="610" y="3489"/>
                  </a:lnTo>
                  <a:lnTo>
                    <a:pt x="609" y="3489"/>
                  </a:lnTo>
                  <a:lnTo>
                    <a:pt x="609" y="3474"/>
                  </a:lnTo>
                  <a:lnTo>
                    <a:pt x="612" y="3474"/>
                  </a:lnTo>
                  <a:lnTo>
                    <a:pt x="612" y="3484"/>
                  </a:lnTo>
                  <a:lnTo>
                    <a:pt x="612" y="3481"/>
                  </a:lnTo>
                  <a:lnTo>
                    <a:pt x="613" y="3477"/>
                  </a:lnTo>
                  <a:lnTo>
                    <a:pt x="613" y="3473"/>
                  </a:lnTo>
                  <a:lnTo>
                    <a:pt x="614" y="3469"/>
                  </a:lnTo>
                  <a:lnTo>
                    <a:pt x="614" y="3466"/>
                  </a:lnTo>
                  <a:lnTo>
                    <a:pt x="614" y="3462"/>
                  </a:lnTo>
                  <a:lnTo>
                    <a:pt x="615" y="3458"/>
                  </a:lnTo>
                  <a:lnTo>
                    <a:pt x="615" y="3456"/>
                  </a:lnTo>
                  <a:lnTo>
                    <a:pt x="617" y="3452"/>
                  </a:lnTo>
                  <a:lnTo>
                    <a:pt x="617" y="3448"/>
                  </a:lnTo>
                  <a:lnTo>
                    <a:pt x="615" y="3448"/>
                  </a:lnTo>
                  <a:lnTo>
                    <a:pt x="618" y="3421"/>
                  </a:lnTo>
                  <a:lnTo>
                    <a:pt x="620" y="3421"/>
                  </a:lnTo>
                  <a:lnTo>
                    <a:pt x="619" y="3435"/>
                  </a:lnTo>
                  <a:lnTo>
                    <a:pt x="624" y="3401"/>
                  </a:lnTo>
                  <a:lnTo>
                    <a:pt x="629" y="3369"/>
                  </a:lnTo>
                  <a:lnTo>
                    <a:pt x="634" y="3337"/>
                  </a:lnTo>
                  <a:lnTo>
                    <a:pt x="639" y="3305"/>
                  </a:lnTo>
                  <a:lnTo>
                    <a:pt x="644" y="3272"/>
                  </a:lnTo>
                  <a:lnTo>
                    <a:pt x="649" y="3239"/>
                  </a:lnTo>
                  <a:lnTo>
                    <a:pt x="654" y="3207"/>
                  </a:lnTo>
                  <a:lnTo>
                    <a:pt x="658" y="3175"/>
                  </a:lnTo>
                  <a:lnTo>
                    <a:pt x="661" y="3142"/>
                  </a:lnTo>
                  <a:lnTo>
                    <a:pt x="665" y="3109"/>
                  </a:lnTo>
                  <a:lnTo>
                    <a:pt x="674" y="3105"/>
                  </a:lnTo>
                  <a:lnTo>
                    <a:pt x="682" y="3102"/>
                  </a:lnTo>
                  <a:lnTo>
                    <a:pt x="692" y="3101"/>
                  </a:lnTo>
                  <a:lnTo>
                    <a:pt x="702" y="3101"/>
                  </a:lnTo>
                  <a:lnTo>
                    <a:pt x="713" y="3101"/>
                  </a:lnTo>
                  <a:lnTo>
                    <a:pt x="723" y="3101"/>
                  </a:lnTo>
                  <a:lnTo>
                    <a:pt x="733" y="3100"/>
                  </a:lnTo>
                  <a:lnTo>
                    <a:pt x="743" y="3098"/>
                  </a:lnTo>
                  <a:lnTo>
                    <a:pt x="750" y="3095"/>
                  </a:lnTo>
                  <a:lnTo>
                    <a:pt x="758" y="3088"/>
                  </a:lnTo>
                  <a:lnTo>
                    <a:pt x="763" y="3046"/>
                  </a:lnTo>
                  <a:lnTo>
                    <a:pt x="767" y="3004"/>
                  </a:lnTo>
                  <a:lnTo>
                    <a:pt x="769" y="2964"/>
                  </a:lnTo>
                  <a:lnTo>
                    <a:pt x="770" y="2923"/>
                  </a:lnTo>
                  <a:lnTo>
                    <a:pt x="772" y="2883"/>
                  </a:lnTo>
                  <a:lnTo>
                    <a:pt x="772" y="2842"/>
                  </a:lnTo>
                  <a:lnTo>
                    <a:pt x="773" y="2801"/>
                  </a:lnTo>
                  <a:lnTo>
                    <a:pt x="774" y="2761"/>
                  </a:lnTo>
                  <a:lnTo>
                    <a:pt x="775" y="2720"/>
                  </a:lnTo>
                  <a:lnTo>
                    <a:pt x="779" y="2679"/>
                  </a:lnTo>
                  <a:lnTo>
                    <a:pt x="780" y="2715"/>
                  </a:lnTo>
                  <a:lnTo>
                    <a:pt x="781" y="2752"/>
                  </a:lnTo>
                  <a:lnTo>
                    <a:pt x="784" y="2789"/>
                  </a:lnTo>
                  <a:lnTo>
                    <a:pt x="786" y="2829"/>
                  </a:lnTo>
                  <a:lnTo>
                    <a:pt x="788" y="2868"/>
                  </a:lnTo>
                  <a:lnTo>
                    <a:pt x="789" y="2908"/>
                  </a:lnTo>
                  <a:lnTo>
                    <a:pt x="790" y="2947"/>
                  </a:lnTo>
                  <a:lnTo>
                    <a:pt x="791" y="2986"/>
                  </a:lnTo>
                  <a:lnTo>
                    <a:pt x="791" y="3024"/>
                  </a:lnTo>
                  <a:lnTo>
                    <a:pt x="790" y="3062"/>
                  </a:lnTo>
                  <a:lnTo>
                    <a:pt x="790" y="3080"/>
                  </a:lnTo>
                  <a:lnTo>
                    <a:pt x="796" y="3091"/>
                  </a:lnTo>
                  <a:lnTo>
                    <a:pt x="805" y="3100"/>
                  </a:lnTo>
                  <a:lnTo>
                    <a:pt x="816" y="3103"/>
                  </a:lnTo>
                  <a:lnTo>
                    <a:pt x="831" y="3105"/>
                  </a:lnTo>
                  <a:lnTo>
                    <a:pt x="846" y="3105"/>
                  </a:lnTo>
                  <a:lnTo>
                    <a:pt x="862" y="3103"/>
                  </a:lnTo>
                  <a:lnTo>
                    <a:pt x="878" y="3102"/>
                  </a:lnTo>
                  <a:lnTo>
                    <a:pt x="893" y="3102"/>
                  </a:lnTo>
                  <a:lnTo>
                    <a:pt x="907" y="3103"/>
                  </a:lnTo>
                  <a:lnTo>
                    <a:pt x="912" y="3109"/>
                  </a:lnTo>
                  <a:lnTo>
                    <a:pt x="917" y="3117"/>
                  </a:lnTo>
                  <a:lnTo>
                    <a:pt x="919" y="3124"/>
                  </a:lnTo>
                  <a:lnTo>
                    <a:pt x="923" y="3132"/>
                  </a:lnTo>
                  <a:lnTo>
                    <a:pt x="925" y="3139"/>
                  </a:lnTo>
                  <a:lnTo>
                    <a:pt x="928" y="3147"/>
                  </a:lnTo>
                  <a:lnTo>
                    <a:pt x="929" y="3155"/>
                  </a:lnTo>
                  <a:lnTo>
                    <a:pt x="933" y="3163"/>
                  </a:lnTo>
                  <a:lnTo>
                    <a:pt x="935" y="3170"/>
                  </a:lnTo>
                  <a:lnTo>
                    <a:pt x="939" y="3177"/>
                  </a:lnTo>
                  <a:lnTo>
                    <a:pt x="947" y="3231"/>
                  </a:lnTo>
                  <a:lnTo>
                    <a:pt x="954" y="3285"/>
                  </a:lnTo>
                  <a:lnTo>
                    <a:pt x="959" y="3340"/>
                  </a:lnTo>
                  <a:lnTo>
                    <a:pt x="962" y="3394"/>
                  </a:lnTo>
                  <a:lnTo>
                    <a:pt x="966" y="3450"/>
                  </a:lnTo>
                  <a:lnTo>
                    <a:pt x="971" y="3504"/>
                  </a:lnTo>
                  <a:lnTo>
                    <a:pt x="977" y="3558"/>
                  </a:lnTo>
                  <a:lnTo>
                    <a:pt x="985" y="3612"/>
                  </a:lnTo>
                  <a:lnTo>
                    <a:pt x="996" y="3665"/>
                  </a:lnTo>
                  <a:lnTo>
                    <a:pt x="1011" y="3716"/>
                  </a:lnTo>
                  <a:lnTo>
                    <a:pt x="1021" y="3769"/>
                  </a:lnTo>
                  <a:lnTo>
                    <a:pt x="1028" y="3824"/>
                  </a:lnTo>
                  <a:lnTo>
                    <a:pt x="1035" y="3880"/>
                  </a:lnTo>
                  <a:lnTo>
                    <a:pt x="1042" y="3937"/>
                  </a:lnTo>
                  <a:lnTo>
                    <a:pt x="1049" y="3994"/>
                  </a:lnTo>
                  <a:lnTo>
                    <a:pt x="1055" y="4052"/>
                  </a:lnTo>
                  <a:lnTo>
                    <a:pt x="1064" y="4109"/>
                  </a:lnTo>
                  <a:lnTo>
                    <a:pt x="1073" y="4166"/>
                  </a:lnTo>
                  <a:lnTo>
                    <a:pt x="1083" y="4222"/>
                  </a:lnTo>
                  <a:lnTo>
                    <a:pt x="1096" y="4276"/>
                  </a:lnTo>
                  <a:lnTo>
                    <a:pt x="1100" y="4281"/>
                  </a:lnTo>
                  <a:lnTo>
                    <a:pt x="1105" y="4287"/>
                  </a:lnTo>
                  <a:lnTo>
                    <a:pt x="1110" y="4293"/>
                  </a:lnTo>
                  <a:lnTo>
                    <a:pt x="1116" y="4298"/>
                  </a:lnTo>
                  <a:lnTo>
                    <a:pt x="1122" y="4303"/>
                  </a:lnTo>
                  <a:lnTo>
                    <a:pt x="1128" y="4307"/>
                  </a:lnTo>
                  <a:lnTo>
                    <a:pt x="1135" y="4309"/>
                  </a:lnTo>
                  <a:lnTo>
                    <a:pt x="1142" y="4312"/>
                  </a:lnTo>
                  <a:lnTo>
                    <a:pt x="1148" y="4312"/>
                  </a:lnTo>
                  <a:lnTo>
                    <a:pt x="1156" y="4312"/>
                  </a:lnTo>
                  <a:lnTo>
                    <a:pt x="1154" y="4309"/>
                  </a:lnTo>
                  <a:lnTo>
                    <a:pt x="1153" y="4306"/>
                  </a:lnTo>
                  <a:lnTo>
                    <a:pt x="1152" y="4303"/>
                  </a:lnTo>
                  <a:lnTo>
                    <a:pt x="1151" y="4299"/>
                  </a:lnTo>
                  <a:lnTo>
                    <a:pt x="1151" y="4296"/>
                  </a:lnTo>
                  <a:lnTo>
                    <a:pt x="1149" y="4292"/>
                  </a:lnTo>
                  <a:lnTo>
                    <a:pt x="1149" y="4290"/>
                  </a:lnTo>
                  <a:lnTo>
                    <a:pt x="1151" y="4286"/>
                  </a:lnTo>
                  <a:lnTo>
                    <a:pt x="1152" y="4282"/>
                  </a:lnTo>
                  <a:lnTo>
                    <a:pt x="1153" y="4280"/>
                  </a:lnTo>
                  <a:lnTo>
                    <a:pt x="1159" y="4286"/>
                  </a:lnTo>
                  <a:lnTo>
                    <a:pt x="1163" y="4292"/>
                  </a:lnTo>
                  <a:lnTo>
                    <a:pt x="1167" y="4299"/>
                  </a:lnTo>
                  <a:lnTo>
                    <a:pt x="1168" y="4307"/>
                  </a:lnTo>
                  <a:lnTo>
                    <a:pt x="1171" y="4316"/>
                  </a:lnTo>
                  <a:lnTo>
                    <a:pt x="1173" y="4324"/>
                  </a:lnTo>
                  <a:lnTo>
                    <a:pt x="1175" y="4333"/>
                  </a:lnTo>
                  <a:lnTo>
                    <a:pt x="1178" y="4340"/>
                  </a:lnTo>
                  <a:lnTo>
                    <a:pt x="1183" y="4348"/>
                  </a:lnTo>
                  <a:lnTo>
                    <a:pt x="1189" y="4354"/>
                  </a:lnTo>
                  <a:lnTo>
                    <a:pt x="1213" y="4363"/>
                  </a:lnTo>
                  <a:lnTo>
                    <a:pt x="1237" y="4372"/>
                  </a:lnTo>
                  <a:lnTo>
                    <a:pt x="1262" y="4381"/>
                  </a:lnTo>
                  <a:lnTo>
                    <a:pt x="1288" y="4388"/>
                  </a:lnTo>
                  <a:lnTo>
                    <a:pt x="1315" y="4395"/>
                  </a:lnTo>
                  <a:lnTo>
                    <a:pt x="1341" y="4398"/>
                  </a:lnTo>
                  <a:lnTo>
                    <a:pt x="1368" y="4400"/>
                  </a:lnTo>
                  <a:lnTo>
                    <a:pt x="1394" y="4398"/>
                  </a:lnTo>
                  <a:lnTo>
                    <a:pt x="1418" y="4392"/>
                  </a:lnTo>
                  <a:lnTo>
                    <a:pt x="1442" y="4384"/>
                  </a:lnTo>
                  <a:lnTo>
                    <a:pt x="1442" y="4381"/>
                  </a:lnTo>
                  <a:lnTo>
                    <a:pt x="1442" y="4380"/>
                  </a:lnTo>
                  <a:lnTo>
                    <a:pt x="1441" y="4377"/>
                  </a:lnTo>
                  <a:lnTo>
                    <a:pt x="1441" y="4375"/>
                  </a:lnTo>
                  <a:lnTo>
                    <a:pt x="1439" y="4374"/>
                  </a:lnTo>
                  <a:lnTo>
                    <a:pt x="1439" y="4372"/>
                  </a:lnTo>
                  <a:lnTo>
                    <a:pt x="1438" y="4370"/>
                  </a:lnTo>
                  <a:lnTo>
                    <a:pt x="1437" y="4369"/>
                  </a:lnTo>
                  <a:lnTo>
                    <a:pt x="1437" y="4366"/>
                  </a:lnTo>
                  <a:lnTo>
                    <a:pt x="1436" y="4365"/>
                  </a:lnTo>
                  <a:lnTo>
                    <a:pt x="1437" y="4365"/>
                  </a:lnTo>
                  <a:lnTo>
                    <a:pt x="1437" y="4364"/>
                  </a:lnTo>
                  <a:lnTo>
                    <a:pt x="1438" y="4363"/>
                  </a:lnTo>
                  <a:lnTo>
                    <a:pt x="1439" y="4361"/>
                  </a:lnTo>
                  <a:lnTo>
                    <a:pt x="1441" y="4361"/>
                  </a:lnTo>
                  <a:lnTo>
                    <a:pt x="1441" y="4360"/>
                  </a:lnTo>
                  <a:lnTo>
                    <a:pt x="1442" y="4360"/>
                  </a:lnTo>
                  <a:lnTo>
                    <a:pt x="1443" y="4360"/>
                  </a:lnTo>
                  <a:lnTo>
                    <a:pt x="1444" y="4360"/>
                  </a:lnTo>
                  <a:close/>
                  <a:moveTo>
                    <a:pt x="556" y="159"/>
                  </a:moveTo>
                  <a:lnTo>
                    <a:pt x="552" y="159"/>
                  </a:lnTo>
                  <a:lnTo>
                    <a:pt x="552" y="158"/>
                  </a:lnTo>
                  <a:lnTo>
                    <a:pt x="552" y="157"/>
                  </a:lnTo>
                  <a:lnTo>
                    <a:pt x="553" y="154"/>
                  </a:lnTo>
                  <a:lnTo>
                    <a:pt x="553" y="153"/>
                  </a:lnTo>
                  <a:lnTo>
                    <a:pt x="553" y="152"/>
                  </a:lnTo>
                  <a:lnTo>
                    <a:pt x="553" y="149"/>
                  </a:lnTo>
                  <a:lnTo>
                    <a:pt x="552" y="149"/>
                  </a:lnTo>
                  <a:lnTo>
                    <a:pt x="552" y="148"/>
                  </a:lnTo>
                  <a:lnTo>
                    <a:pt x="551" y="148"/>
                  </a:lnTo>
                  <a:lnTo>
                    <a:pt x="551" y="147"/>
                  </a:lnTo>
                  <a:lnTo>
                    <a:pt x="551" y="146"/>
                  </a:lnTo>
                  <a:lnTo>
                    <a:pt x="550" y="146"/>
                  </a:lnTo>
                  <a:lnTo>
                    <a:pt x="550" y="144"/>
                  </a:lnTo>
                  <a:lnTo>
                    <a:pt x="551" y="146"/>
                  </a:lnTo>
                  <a:lnTo>
                    <a:pt x="552" y="146"/>
                  </a:lnTo>
                  <a:lnTo>
                    <a:pt x="552" y="147"/>
                  </a:lnTo>
                  <a:lnTo>
                    <a:pt x="553" y="148"/>
                  </a:lnTo>
                  <a:lnTo>
                    <a:pt x="553" y="149"/>
                  </a:lnTo>
                  <a:lnTo>
                    <a:pt x="553" y="151"/>
                  </a:lnTo>
                  <a:lnTo>
                    <a:pt x="555" y="152"/>
                  </a:lnTo>
                  <a:lnTo>
                    <a:pt x="556" y="153"/>
                  </a:lnTo>
                  <a:lnTo>
                    <a:pt x="556" y="154"/>
                  </a:lnTo>
                  <a:lnTo>
                    <a:pt x="556" y="156"/>
                  </a:lnTo>
                  <a:lnTo>
                    <a:pt x="556" y="157"/>
                  </a:lnTo>
                  <a:lnTo>
                    <a:pt x="556" y="158"/>
                  </a:lnTo>
                  <a:lnTo>
                    <a:pt x="556" y="159"/>
                  </a:lnTo>
                  <a:close/>
                  <a:moveTo>
                    <a:pt x="558" y="138"/>
                  </a:moveTo>
                  <a:lnTo>
                    <a:pt x="557" y="137"/>
                  </a:lnTo>
                  <a:lnTo>
                    <a:pt x="556" y="136"/>
                  </a:lnTo>
                  <a:lnTo>
                    <a:pt x="553" y="136"/>
                  </a:lnTo>
                  <a:lnTo>
                    <a:pt x="551" y="135"/>
                  </a:lnTo>
                  <a:lnTo>
                    <a:pt x="549" y="133"/>
                  </a:lnTo>
                  <a:lnTo>
                    <a:pt x="547" y="133"/>
                  </a:lnTo>
                  <a:lnTo>
                    <a:pt x="546" y="132"/>
                  </a:lnTo>
                  <a:lnTo>
                    <a:pt x="546" y="130"/>
                  </a:lnTo>
                  <a:lnTo>
                    <a:pt x="547" y="128"/>
                  </a:lnTo>
                  <a:lnTo>
                    <a:pt x="550" y="126"/>
                  </a:lnTo>
                  <a:lnTo>
                    <a:pt x="551" y="127"/>
                  </a:lnTo>
                  <a:lnTo>
                    <a:pt x="552" y="128"/>
                  </a:lnTo>
                  <a:lnTo>
                    <a:pt x="552" y="130"/>
                  </a:lnTo>
                  <a:lnTo>
                    <a:pt x="553" y="131"/>
                  </a:lnTo>
                  <a:lnTo>
                    <a:pt x="555" y="131"/>
                  </a:lnTo>
                  <a:lnTo>
                    <a:pt x="555" y="132"/>
                  </a:lnTo>
                  <a:lnTo>
                    <a:pt x="556" y="132"/>
                  </a:lnTo>
                  <a:lnTo>
                    <a:pt x="557" y="132"/>
                  </a:lnTo>
                  <a:lnTo>
                    <a:pt x="558" y="132"/>
                  </a:lnTo>
                  <a:lnTo>
                    <a:pt x="558" y="138"/>
                  </a:lnTo>
                  <a:close/>
                  <a:moveTo>
                    <a:pt x="597" y="135"/>
                  </a:moveTo>
                  <a:lnTo>
                    <a:pt x="594" y="135"/>
                  </a:lnTo>
                  <a:lnTo>
                    <a:pt x="601" y="123"/>
                  </a:lnTo>
                  <a:lnTo>
                    <a:pt x="597" y="135"/>
                  </a:lnTo>
                  <a:close/>
                  <a:moveTo>
                    <a:pt x="675" y="144"/>
                  </a:moveTo>
                  <a:lnTo>
                    <a:pt x="656" y="130"/>
                  </a:lnTo>
                  <a:lnTo>
                    <a:pt x="675" y="141"/>
                  </a:lnTo>
                  <a:lnTo>
                    <a:pt x="675" y="144"/>
                  </a:lnTo>
                  <a:close/>
                  <a:moveTo>
                    <a:pt x="671" y="64"/>
                  </a:moveTo>
                  <a:lnTo>
                    <a:pt x="656" y="64"/>
                  </a:lnTo>
                  <a:lnTo>
                    <a:pt x="656" y="60"/>
                  </a:lnTo>
                  <a:lnTo>
                    <a:pt x="671" y="60"/>
                  </a:lnTo>
                  <a:lnTo>
                    <a:pt x="671" y="64"/>
                  </a:lnTo>
                  <a:close/>
                  <a:moveTo>
                    <a:pt x="716" y="115"/>
                  </a:moveTo>
                  <a:lnTo>
                    <a:pt x="720" y="117"/>
                  </a:lnTo>
                  <a:lnTo>
                    <a:pt x="686" y="111"/>
                  </a:lnTo>
                  <a:lnTo>
                    <a:pt x="716" y="115"/>
                  </a:lnTo>
                  <a:close/>
                  <a:moveTo>
                    <a:pt x="690" y="96"/>
                  </a:moveTo>
                  <a:lnTo>
                    <a:pt x="690" y="94"/>
                  </a:lnTo>
                  <a:lnTo>
                    <a:pt x="717" y="100"/>
                  </a:lnTo>
                  <a:lnTo>
                    <a:pt x="716" y="102"/>
                  </a:lnTo>
                  <a:lnTo>
                    <a:pt x="690" y="96"/>
                  </a:lnTo>
                  <a:close/>
                  <a:moveTo>
                    <a:pt x="705" y="120"/>
                  </a:moveTo>
                  <a:lnTo>
                    <a:pt x="705" y="123"/>
                  </a:lnTo>
                  <a:lnTo>
                    <a:pt x="677" y="120"/>
                  </a:lnTo>
                  <a:lnTo>
                    <a:pt x="677" y="117"/>
                  </a:lnTo>
                  <a:lnTo>
                    <a:pt x="705" y="120"/>
                  </a:lnTo>
                  <a:close/>
                  <a:moveTo>
                    <a:pt x="720" y="162"/>
                  </a:moveTo>
                  <a:lnTo>
                    <a:pt x="705" y="162"/>
                  </a:lnTo>
                  <a:lnTo>
                    <a:pt x="705" y="159"/>
                  </a:lnTo>
                  <a:lnTo>
                    <a:pt x="720" y="159"/>
                  </a:lnTo>
                  <a:lnTo>
                    <a:pt x="720" y="162"/>
                  </a:lnTo>
                  <a:close/>
                  <a:moveTo>
                    <a:pt x="695" y="153"/>
                  </a:moveTo>
                  <a:lnTo>
                    <a:pt x="692" y="149"/>
                  </a:lnTo>
                  <a:lnTo>
                    <a:pt x="694" y="148"/>
                  </a:lnTo>
                  <a:lnTo>
                    <a:pt x="696" y="149"/>
                  </a:lnTo>
                  <a:lnTo>
                    <a:pt x="697" y="149"/>
                  </a:lnTo>
                  <a:lnTo>
                    <a:pt x="700" y="151"/>
                  </a:lnTo>
                  <a:lnTo>
                    <a:pt x="703" y="152"/>
                  </a:lnTo>
                  <a:lnTo>
                    <a:pt x="706" y="152"/>
                  </a:lnTo>
                  <a:lnTo>
                    <a:pt x="708" y="153"/>
                  </a:lnTo>
                  <a:lnTo>
                    <a:pt x="711" y="152"/>
                  </a:lnTo>
                  <a:lnTo>
                    <a:pt x="713" y="151"/>
                  </a:lnTo>
                  <a:lnTo>
                    <a:pt x="716" y="147"/>
                  </a:lnTo>
                  <a:lnTo>
                    <a:pt x="715" y="146"/>
                  </a:lnTo>
                  <a:lnTo>
                    <a:pt x="713" y="144"/>
                  </a:lnTo>
                  <a:lnTo>
                    <a:pt x="712" y="144"/>
                  </a:lnTo>
                  <a:lnTo>
                    <a:pt x="711" y="143"/>
                  </a:lnTo>
                  <a:lnTo>
                    <a:pt x="710" y="143"/>
                  </a:lnTo>
                  <a:lnTo>
                    <a:pt x="707" y="143"/>
                  </a:lnTo>
                  <a:lnTo>
                    <a:pt x="706" y="144"/>
                  </a:lnTo>
                  <a:lnTo>
                    <a:pt x="703" y="144"/>
                  </a:lnTo>
                  <a:lnTo>
                    <a:pt x="702" y="144"/>
                  </a:lnTo>
                  <a:lnTo>
                    <a:pt x="701" y="144"/>
                  </a:lnTo>
                  <a:lnTo>
                    <a:pt x="702" y="143"/>
                  </a:lnTo>
                  <a:lnTo>
                    <a:pt x="705" y="141"/>
                  </a:lnTo>
                  <a:lnTo>
                    <a:pt x="707" y="139"/>
                  </a:lnTo>
                  <a:lnTo>
                    <a:pt x="711" y="139"/>
                  </a:lnTo>
                  <a:lnTo>
                    <a:pt x="715" y="138"/>
                  </a:lnTo>
                  <a:lnTo>
                    <a:pt x="717" y="138"/>
                  </a:lnTo>
                  <a:lnTo>
                    <a:pt x="721" y="138"/>
                  </a:lnTo>
                  <a:lnTo>
                    <a:pt x="723" y="139"/>
                  </a:lnTo>
                  <a:lnTo>
                    <a:pt x="726" y="142"/>
                  </a:lnTo>
                  <a:lnTo>
                    <a:pt x="728" y="144"/>
                  </a:lnTo>
                  <a:lnTo>
                    <a:pt x="728" y="148"/>
                  </a:lnTo>
                  <a:lnTo>
                    <a:pt x="727" y="151"/>
                  </a:lnTo>
                  <a:lnTo>
                    <a:pt x="724" y="153"/>
                  </a:lnTo>
                  <a:lnTo>
                    <a:pt x="722" y="153"/>
                  </a:lnTo>
                  <a:lnTo>
                    <a:pt x="718" y="154"/>
                  </a:lnTo>
                  <a:lnTo>
                    <a:pt x="713" y="153"/>
                  </a:lnTo>
                  <a:lnTo>
                    <a:pt x="708" y="153"/>
                  </a:lnTo>
                  <a:lnTo>
                    <a:pt x="705" y="153"/>
                  </a:lnTo>
                  <a:lnTo>
                    <a:pt x="700" y="153"/>
                  </a:lnTo>
                  <a:lnTo>
                    <a:pt x="695" y="153"/>
                  </a:lnTo>
                  <a:close/>
                  <a:moveTo>
                    <a:pt x="722" y="170"/>
                  </a:moveTo>
                  <a:lnTo>
                    <a:pt x="728" y="170"/>
                  </a:lnTo>
                  <a:lnTo>
                    <a:pt x="728" y="172"/>
                  </a:lnTo>
                  <a:lnTo>
                    <a:pt x="728" y="173"/>
                  </a:lnTo>
                  <a:lnTo>
                    <a:pt x="728" y="174"/>
                  </a:lnTo>
                  <a:lnTo>
                    <a:pt x="729" y="175"/>
                  </a:lnTo>
                  <a:lnTo>
                    <a:pt x="731" y="177"/>
                  </a:lnTo>
                  <a:lnTo>
                    <a:pt x="732" y="177"/>
                  </a:lnTo>
                  <a:lnTo>
                    <a:pt x="733" y="178"/>
                  </a:lnTo>
                  <a:lnTo>
                    <a:pt x="734" y="179"/>
                  </a:lnTo>
                  <a:lnTo>
                    <a:pt x="722" y="170"/>
                  </a:lnTo>
                  <a:close/>
                  <a:moveTo>
                    <a:pt x="731" y="85"/>
                  </a:moveTo>
                  <a:lnTo>
                    <a:pt x="749" y="85"/>
                  </a:lnTo>
                  <a:lnTo>
                    <a:pt x="749" y="90"/>
                  </a:lnTo>
                  <a:lnTo>
                    <a:pt x="731" y="85"/>
                  </a:lnTo>
                  <a:close/>
                  <a:moveTo>
                    <a:pt x="746" y="111"/>
                  </a:moveTo>
                  <a:lnTo>
                    <a:pt x="748" y="111"/>
                  </a:lnTo>
                  <a:lnTo>
                    <a:pt x="750" y="110"/>
                  </a:lnTo>
                  <a:lnTo>
                    <a:pt x="753" y="110"/>
                  </a:lnTo>
                  <a:lnTo>
                    <a:pt x="755" y="111"/>
                  </a:lnTo>
                  <a:lnTo>
                    <a:pt x="758" y="111"/>
                  </a:lnTo>
                  <a:lnTo>
                    <a:pt x="759" y="111"/>
                  </a:lnTo>
                  <a:lnTo>
                    <a:pt x="762" y="112"/>
                  </a:lnTo>
                  <a:lnTo>
                    <a:pt x="764" y="114"/>
                  </a:lnTo>
                  <a:lnTo>
                    <a:pt x="765" y="114"/>
                  </a:lnTo>
                  <a:lnTo>
                    <a:pt x="768" y="115"/>
                  </a:lnTo>
                  <a:lnTo>
                    <a:pt x="779" y="115"/>
                  </a:lnTo>
                  <a:lnTo>
                    <a:pt x="775" y="117"/>
                  </a:lnTo>
                  <a:lnTo>
                    <a:pt x="774" y="117"/>
                  </a:lnTo>
                  <a:lnTo>
                    <a:pt x="773" y="116"/>
                  </a:lnTo>
                  <a:lnTo>
                    <a:pt x="772" y="116"/>
                  </a:lnTo>
                  <a:lnTo>
                    <a:pt x="770" y="116"/>
                  </a:lnTo>
                  <a:lnTo>
                    <a:pt x="769" y="115"/>
                  </a:lnTo>
                  <a:lnTo>
                    <a:pt x="768" y="115"/>
                  </a:lnTo>
                  <a:lnTo>
                    <a:pt x="746" y="115"/>
                  </a:lnTo>
                  <a:lnTo>
                    <a:pt x="746" y="111"/>
                  </a:lnTo>
                  <a:close/>
                  <a:moveTo>
                    <a:pt x="788" y="185"/>
                  </a:moveTo>
                  <a:lnTo>
                    <a:pt x="786" y="185"/>
                  </a:lnTo>
                  <a:lnTo>
                    <a:pt x="785" y="186"/>
                  </a:lnTo>
                  <a:lnTo>
                    <a:pt x="784" y="186"/>
                  </a:lnTo>
                  <a:lnTo>
                    <a:pt x="783" y="186"/>
                  </a:lnTo>
                  <a:lnTo>
                    <a:pt x="781" y="185"/>
                  </a:lnTo>
                  <a:lnTo>
                    <a:pt x="788" y="185"/>
                  </a:lnTo>
                  <a:lnTo>
                    <a:pt x="788" y="184"/>
                  </a:lnTo>
                  <a:lnTo>
                    <a:pt x="789" y="184"/>
                  </a:lnTo>
                  <a:lnTo>
                    <a:pt x="790" y="183"/>
                  </a:lnTo>
                  <a:lnTo>
                    <a:pt x="791" y="183"/>
                  </a:lnTo>
                  <a:lnTo>
                    <a:pt x="793" y="183"/>
                  </a:lnTo>
                  <a:lnTo>
                    <a:pt x="794" y="183"/>
                  </a:lnTo>
                  <a:lnTo>
                    <a:pt x="795" y="184"/>
                  </a:lnTo>
                  <a:lnTo>
                    <a:pt x="796" y="185"/>
                  </a:lnTo>
                  <a:lnTo>
                    <a:pt x="788" y="185"/>
                  </a:lnTo>
                  <a:close/>
                  <a:moveTo>
                    <a:pt x="903" y="185"/>
                  </a:moveTo>
                  <a:lnTo>
                    <a:pt x="892" y="179"/>
                  </a:lnTo>
                  <a:lnTo>
                    <a:pt x="903" y="179"/>
                  </a:lnTo>
                  <a:lnTo>
                    <a:pt x="903" y="185"/>
                  </a:lnTo>
                  <a:close/>
                  <a:moveTo>
                    <a:pt x="775" y="28"/>
                  </a:moveTo>
                  <a:lnTo>
                    <a:pt x="790" y="32"/>
                  </a:lnTo>
                  <a:lnTo>
                    <a:pt x="804" y="38"/>
                  </a:lnTo>
                  <a:lnTo>
                    <a:pt x="817" y="45"/>
                  </a:lnTo>
                  <a:lnTo>
                    <a:pt x="831" y="53"/>
                  </a:lnTo>
                  <a:lnTo>
                    <a:pt x="843" y="63"/>
                  </a:lnTo>
                  <a:lnTo>
                    <a:pt x="855" y="73"/>
                  </a:lnTo>
                  <a:lnTo>
                    <a:pt x="864" y="85"/>
                  </a:lnTo>
                  <a:lnTo>
                    <a:pt x="873" y="97"/>
                  </a:lnTo>
                  <a:lnTo>
                    <a:pt x="881" y="110"/>
                  </a:lnTo>
                  <a:lnTo>
                    <a:pt x="886" y="123"/>
                  </a:lnTo>
                  <a:lnTo>
                    <a:pt x="873" y="123"/>
                  </a:lnTo>
                  <a:lnTo>
                    <a:pt x="903" y="168"/>
                  </a:lnTo>
                  <a:lnTo>
                    <a:pt x="900" y="164"/>
                  </a:lnTo>
                  <a:lnTo>
                    <a:pt x="898" y="162"/>
                  </a:lnTo>
                  <a:lnTo>
                    <a:pt x="895" y="161"/>
                  </a:lnTo>
                  <a:lnTo>
                    <a:pt x="893" y="158"/>
                  </a:lnTo>
                  <a:lnTo>
                    <a:pt x="889" y="157"/>
                  </a:lnTo>
                  <a:lnTo>
                    <a:pt x="887" y="156"/>
                  </a:lnTo>
                  <a:lnTo>
                    <a:pt x="883" y="154"/>
                  </a:lnTo>
                  <a:lnTo>
                    <a:pt x="879" y="154"/>
                  </a:lnTo>
                  <a:lnTo>
                    <a:pt x="877" y="153"/>
                  </a:lnTo>
                  <a:lnTo>
                    <a:pt x="873" y="153"/>
                  </a:lnTo>
                  <a:lnTo>
                    <a:pt x="871" y="156"/>
                  </a:lnTo>
                  <a:lnTo>
                    <a:pt x="869" y="157"/>
                  </a:lnTo>
                  <a:lnTo>
                    <a:pt x="869" y="158"/>
                  </a:lnTo>
                  <a:lnTo>
                    <a:pt x="871" y="159"/>
                  </a:lnTo>
                  <a:lnTo>
                    <a:pt x="873" y="161"/>
                  </a:lnTo>
                  <a:lnTo>
                    <a:pt x="874" y="161"/>
                  </a:lnTo>
                  <a:lnTo>
                    <a:pt x="877" y="162"/>
                  </a:lnTo>
                  <a:lnTo>
                    <a:pt x="878" y="163"/>
                  </a:lnTo>
                  <a:lnTo>
                    <a:pt x="879" y="165"/>
                  </a:lnTo>
                  <a:lnTo>
                    <a:pt x="879" y="168"/>
                  </a:lnTo>
                  <a:lnTo>
                    <a:pt x="858" y="168"/>
                  </a:lnTo>
                  <a:lnTo>
                    <a:pt x="850" y="153"/>
                  </a:lnTo>
                  <a:lnTo>
                    <a:pt x="852" y="152"/>
                  </a:lnTo>
                  <a:lnTo>
                    <a:pt x="855" y="152"/>
                  </a:lnTo>
                  <a:lnTo>
                    <a:pt x="857" y="151"/>
                  </a:lnTo>
                  <a:lnTo>
                    <a:pt x="860" y="149"/>
                  </a:lnTo>
                  <a:lnTo>
                    <a:pt x="862" y="148"/>
                  </a:lnTo>
                  <a:lnTo>
                    <a:pt x="864" y="148"/>
                  </a:lnTo>
                  <a:lnTo>
                    <a:pt x="866" y="147"/>
                  </a:lnTo>
                  <a:lnTo>
                    <a:pt x="868" y="146"/>
                  </a:lnTo>
                  <a:lnTo>
                    <a:pt x="871" y="144"/>
                  </a:lnTo>
                  <a:lnTo>
                    <a:pt x="873" y="144"/>
                  </a:lnTo>
                  <a:lnTo>
                    <a:pt x="871" y="141"/>
                  </a:lnTo>
                  <a:lnTo>
                    <a:pt x="867" y="139"/>
                  </a:lnTo>
                  <a:lnTo>
                    <a:pt x="864" y="138"/>
                  </a:lnTo>
                  <a:lnTo>
                    <a:pt x="862" y="138"/>
                  </a:lnTo>
                  <a:lnTo>
                    <a:pt x="860" y="138"/>
                  </a:lnTo>
                  <a:lnTo>
                    <a:pt x="857" y="138"/>
                  </a:lnTo>
                  <a:lnTo>
                    <a:pt x="855" y="137"/>
                  </a:lnTo>
                  <a:lnTo>
                    <a:pt x="852" y="136"/>
                  </a:lnTo>
                  <a:lnTo>
                    <a:pt x="850" y="133"/>
                  </a:lnTo>
                  <a:lnTo>
                    <a:pt x="847" y="130"/>
                  </a:lnTo>
                  <a:lnTo>
                    <a:pt x="848" y="130"/>
                  </a:lnTo>
                  <a:lnTo>
                    <a:pt x="850" y="130"/>
                  </a:lnTo>
                  <a:lnTo>
                    <a:pt x="852" y="128"/>
                  </a:lnTo>
                  <a:lnTo>
                    <a:pt x="853" y="128"/>
                  </a:lnTo>
                  <a:lnTo>
                    <a:pt x="856" y="128"/>
                  </a:lnTo>
                  <a:lnTo>
                    <a:pt x="857" y="127"/>
                  </a:lnTo>
                  <a:lnTo>
                    <a:pt x="858" y="126"/>
                  </a:lnTo>
                  <a:lnTo>
                    <a:pt x="861" y="126"/>
                  </a:lnTo>
                  <a:lnTo>
                    <a:pt x="862" y="125"/>
                  </a:lnTo>
                  <a:lnTo>
                    <a:pt x="864" y="123"/>
                  </a:lnTo>
                  <a:lnTo>
                    <a:pt x="856" y="121"/>
                  </a:lnTo>
                  <a:lnTo>
                    <a:pt x="847" y="120"/>
                  </a:lnTo>
                  <a:lnTo>
                    <a:pt x="838" y="120"/>
                  </a:lnTo>
                  <a:lnTo>
                    <a:pt x="830" y="120"/>
                  </a:lnTo>
                  <a:lnTo>
                    <a:pt x="821" y="120"/>
                  </a:lnTo>
                  <a:lnTo>
                    <a:pt x="811" y="121"/>
                  </a:lnTo>
                  <a:lnTo>
                    <a:pt x="803" y="122"/>
                  </a:lnTo>
                  <a:lnTo>
                    <a:pt x="793" y="123"/>
                  </a:lnTo>
                  <a:lnTo>
                    <a:pt x="784" y="123"/>
                  </a:lnTo>
                  <a:lnTo>
                    <a:pt x="774" y="125"/>
                  </a:lnTo>
                  <a:lnTo>
                    <a:pt x="773" y="126"/>
                  </a:lnTo>
                  <a:lnTo>
                    <a:pt x="770" y="126"/>
                  </a:lnTo>
                  <a:lnTo>
                    <a:pt x="768" y="126"/>
                  </a:lnTo>
                  <a:lnTo>
                    <a:pt x="767" y="127"/>
                  </a:lnTo>
                  <a:lnTo>
                    <a:pt x="765" y="127"/>
                  </a:lnTo>
                  <a:lnTo>
                    <a:pt x="764" y="127"/>
                  </a:lnTo>
                  <a:lnTo>
                    <a:pt x="763" y="127"/>
                  </a:lnTo>
                  <a:lnTo>
                    <a:pt x="762" y="127"/>
                  </a:lnTo>
                  <a:lnTo>
                    <a:pt x="760" y="126"/>
                  </a:lnTo>
                  <a:lnTo>
                    <a:pt x="762" y="126"/>
                  </a:lnTo>
                  <a:lnTo>
                    <a:pt x="763" y="126"/>
                  </a:lnTo>
                  <a:lnTo>
                    <a:pt x="764" y="126"/>
                  </a:lnTo>
                  <a:lnTo>
                    <a:pt x="765" y="126"/>
                  </a:lnTo>
                  <a:lnTo>
                    <a:pt x="768" y="126"/>
                  </a:lnTo>
                  <a:lnTo>
                    <a:pt x="769" y="126"/>
                  </a:lnTo>
                  <a:lnTo>
                    <a:pt x="770" y="125"/>
                  </a:lnTo>
                  <a:lnTo>
                    <a:pt x="772" y="125"/>
                  </a:lnTo>
                  <a:lnTo>
                    <a:pt x="773" y="125"/>
                  </a:lnTo>
                  <a:lnTo>
                    <a:pt x="774" y="125"/>
                  </a:lnTo>
                  <a:lnTo>
                    <a:pt x="778" y="123"/>
                  </a:lnTo>
                  <a:lnTo>
                    <a:pt x="781" y="122"/>
                  </a:lnTo>
                  <a:lnTo>
                    <a:pt x="785" y="122"/>
                  </a:lnTo>
                  <a:lnTo>
                    <a:pt x="789" y="121"/>
                  </a:lnTo>
                  <a:lnTo>
                    <a:pt x="793" y="120"/>
                  </a:lnTo>
                  <a:lnTo>
                    <a:pt x="796" y="118"/>
                  </a:lnTo>
                  <a:lnTo>
                    <a:pt x="800" y="118"/>
                  </a:lnTo>
                  <a:lnTo>
                    <a:pt x="804" y="117"/>
                  </a:lnTo>
                  <a:lnTo>
                    <a:pt x="807" y="117"/>
                  </a:lnTo>
                  <a:lnTo>
                    <a:pt x="811" y="117"/>
                  </a:lnTo>
                  <a:lnTo>
                    <a:pt x="809" y="116"/>
                  </a:lnTo>
                  <a:lnTo>
                    <a:pt x="805" y="115"/>
                  </a:lnTo>
                  <a:lnTo>
                    <a:pt x="801" y="112"/>
                  </a:lnTo>
                  <a:lnTo>
                    <a:pt x="798" y="111"/>
                  </a:lnTo>
                  <a:lnTo>
                    <a:pt x="793" y="110"/>
                  </a:lnTo>
                  <a:lnTo>
                    <a:pt x="788" y="109"/>
                  </a:lnTo>
                  <a:lnTo>
                    <a:pt x="783" y="107"/>
                  </a:lnTo>
                  <a:lnTo>
                    <a:pt x="778" y="106"/>
                  </a:lnTo>
                  <a:lnTo>
                    <a:pt x="774" y="106"/>
                  </a:lnTo>
                  <a:lnTo>
                    <a:pt x="769" y="105"/>
                  </a:lnTo>
                  <a:lnTo>
                    <a:pt x="775" y="104"/>
                  </a:lnTo>
                  <a:lnTo>
                    <a:pt x="781" y="102"/>
                  </a:lnTo>
                  <a:lnTo>
                    <a:pt x="790" y="102"/>
                  </a:lnTo>
                  <a:lnTo>
                    <a:pt x="799" y="102"/>
                  </a:lnTo>
                  <a:lnTo>
                    <a:pt x="809" y="102"/>
                  </a:lnTo>
                  <a:lnTo>
                    <a:pt x="819" y="102"/>
                  </a:lnTo>
                  <a:lnTo>
                    <a:pt x="829" y="102"/>
                  </a:lnTo>
                  <a:lnTo>
                    <a:pt x="838" y="102"/>
                  </a:lnTo>
                  <a:lnTo>
                    <a:pt x="847" y="104"/>
                  </a:lnTo>
                  <a:lnTo>
                    <a:pt x="856" y="105"/>
                  </a:lnTo>
                  <a:lnTo>
                    <a:pt x="855" y="101"/>
                  </a:lnTo>
                  <a:lnTo>
                    <a:pt x="852" y="99"/>
                  </a:lnTo>
                  <a:lnTo>
                    <a:pt x="850" y="96"/>
                  </a:lnTo>
                  <a:lnTo>
                    <a:pt x="846" y="95"/>
                  </a:lnTo>
                  <a:lnTo>
                    <a:pt x="842" y="94"/>
                  </a:lnTo>
                  <a:lnTo>
                    <a:pt x="838" y="94"/>
                  </a:lnTo>
                  <a:lnTo>
                    <a:pt x="835" y="92"/>
                  </a:lnTo>
                  <a:lnTo>
                    <a:pt x="830" y="92"/>
                  </a:lnTo>
                  <a:lnTo>
                    <a:pt x="827" y="91"/>
                  </a:lnTo>
                  <a:lnTo>
                    <a:pt x="824" y="90"/>
                  </a:lnTo>
                  <a:lnTo>
                    <a:pt x="827" y="89"/>
                  </a:lnTo>
                  <a:lnTo>
                    <a:pt x="831" y="86"/>
                  </a:lnTo>
                  <a:lnTo>
                    <a:pt x="831" y="85"/>
                  </a:lnTo>
                  <a:lnTo>
                    <a:pt x="831" y="83"/>
                  </a:lnTo>
                  <a:lnTo>
                    <a:pt x="831" y="80"/>
                  </a:lnTo>
                  <a:lnTo>
                    <a:pt x="830" y="78"/>
                  </a:lnTo>
                  <a:lnTo>
                    <a:pt x="829" y="75"/>
                  </a:lnTo>
                  <a:lnTo>
                    <a:pt x="829" y="73"/>
                  </a:lnTo>
                  <a:lnTo>
                    <a:pt x="830" y="71"/>
                  </a:lnTo>
                  <a:lnTo>
                    <a:pt x="832" y="70"/>
                  </a:lnTo>
                  <a:lnTo>
                    <a:pt x="826" y="70"/>
                  </a:lnTo>
                  <a:lnTo>
                    <a:pt x="820" y="69"/>
                  </a:lnTo>
                  <a:lnTo>
                    <a:pt x="814" y="68"/>
                  </a:lnTo>
                  <a:lnTo>
                    <a:pt x="806" y="67"/>
                  </a:lnTo>
                  <a:lnTo>
                    <a:pt x="800" y="64"/>
                  </a:lnTo>
                  <a:lnTo>
                    <a:pt x="794" y="62"/>
                  </a:lnTo>
                  <a:lnTo>
                    <a:pt x="788" y="60"/>
                  </a:lnTo>
                  <a:lnTo>
                    <a:pt x="783" y="58"/>
                  </a:lnTo>
                  <a:lnTo>
                    <a:pt x="778" y="57"/>
                  </a:lnTo>
                  <a:lnTo>
                    <a:pt x="775" y="55"/>
                  </a:lnTo>
                  <a:lnTo>
                    <a:pt x="826" y="64"/>
                  </a:lnTo>
                  <a:lnTo>
                    <a:pt x="822" y="58"/>
                  </a:lnTo>
                  <a:lnTo>
                    <a:pt x="819" y="53"/>
                  </a:lnTo>
                  <a:lnTo>
                    <a:pt x="815" y="49"/>
                  </a:lnTo>
                  <a:lnTo>
                    <a:pt x="810" y="45"/>
                  </a:lnTo>
                  <a:lnTo>
                    <a:pt x="804" y="42"/>
                  </a:lnTo>
                  <a:lnTo>
                    <a:pt x="799" y="39"/>
                  </a:lnTo>
                  <a:lnTo>
                    <a:pt x="793" y="36"/>
                  </a:lnTo>
                  <a:lnTo>
                    <a:pt x="786" y="33"/>
                  </a:lnTo>
                  <a:lnTo>
                    <a:pt x="781" y="31"/>
                  </a:lnTo>
                  <a:lnTo>
                    <a:pt x="775" y="28"/>
                  </a:lnTo>
                  <a:close/>
                  <a:moveTo>
                    <a:pt x="754" y="90"/>
                  </a:moveTo>
                  <a:lnTo>
                    <a:pt x="754" y="85"/>
                  </a:lnTo>
                  <a:lnTo>
                    <a:pt x="758" y="85"/>
                  </a:lnTo>
                  <a:lnTo>
                    <a:pt x="760" y="86"/>
                  </a:lnTo>
                  <a:lnTo>
                    <a:pt x="764" y="86"/>
                  </a:lnTo>
                  <a:lnTo>
                    <a:pt x="767" y="86"/>
                  </a:lnTo>
                  <a:lnTo>
                    <a:pt x="770" y="88"/>
                  </a:lnTo>
                  <a:lnTo>
                    <a:pt x="774" y="88"/>
                  </a:lnTo>
                  <a:lnTo>
                    <a:pt x="777" y="88"/>
                  </a:lnTo>
                  <a:lnTo>
                    <a:pt x="780" y="88"/>
                  </a:lnTo>
                  <a:lnTo>
                    <a:pt x="784" y="88"/>
                  </a:lnTo>
                  <a:lnTo>
                    <a:pt x="788" y="88"/>
                  </a:lnTo>
                  <a:lnTo>
                    <a:pt x="788" y="94"/>
                  </a:lnTo>
                  <a:lnTo>
                    <a:pt x="754" y="90"/>
                  </a:lnTo>
                  <a:close/>
                  <a:moveTo>
                    <a:pt x="803" y="79"/>
                  </a:moveTo>
                  <a:lnTo>
                    <a:pt x="803" y="75"/>
                  </a:lnTo>
                  <a:lnTo>
                    <a:pt x="824" y="79"/>
                  </a:lnTo>
                  <a:lnTo>
                    <a:pt x="824" y="81"/>
                  </a:lnTo>
                  <a:lnTo>
                    <a:pt x="803" y="79"/>
                  </a:lnTo>
                  <a:close/>
                  <a:moveTo>
                    <a:pt x="720" y="52"/>
                  </a:moveTo>
                  <a:lnTo>
                    <a:pt x="722" y="55"/>
                  </a:lnTo>
                  <a:lnTo>
                    <a:pt x="677" y="60"/>
                  </a:lnTo>
                  <a:lnTo>
                    <a:pt x="682" y="58"/>
                  </a:lnTo>
                  <a:lnTo>
                    <a:pt x="689" y="55"/>
                  </a:lnTo>
                  <a:lnTo>
                    <a:pt x="695" y="52"/>
                  </a:lnTo>
                  <a:lnTo>
                    <a:pt x="701" y="47"/>
                  </a:lnTo>
                  <a:lnTo>
                    <a:pt x="706" y="43"/>
                  </a:lnTo>
                  <a:lnTo>
                    <a:pt x="712" y="41"/>
                  </a:lnTo>
                  <a:lnTo>
                    <a:pt x="718" y="39"/>
                  </a:lnTo>
                  <a:lnTo>
                    <a:pt x="723" y="39"/>
                  </a:lnTo>
                  <a:lnTo>
                    <a:pt x="729" y="43"/>
                  </a:lnTo>
                  <a:lnTo>
                    <a:pt x="734" y="49"/>
                  </a:lnTo>
                  <a:lnTo>
                    <a:pt x="767" y="52"/>
                  </a:lnTo>
                  <a:lnTo>
                    <a:pt x="720" y="52"/>
                  </a:lnTo>
                  <a:close/>
                  <a:moveTo>
                    <a:pt x="707" y="16"/>
                  </a:moveTo>
                  <a:lnTo>
                    <a:pt x="711" y="12"/>
                  </a:lnTo>
                  <a:lnTo>
                    <a:pt x="717" y="11"/>
                  </a:lnTo>
                  <a:lnTo>
                    <a:pt x="723" y="11"/>
                  </a:lnTo>
                  <a:lnTo>
                    <a:pt x="729" y="11"/>
                  </a:lnTo>
                  <a:lnTo>
                    <a:pt x="736" y="12"/>
                  </a:lnTo>
                  <a:lnTo>
                    <a:pt x="741" y="15"/>
                  </a:lnTo>
                  <a:lnTo>
                    <a:pt x="744" y="17"/>
                  </a:lnTo>
                  <a:lnTo>
                    <a:pt x="747" y="21"/>
                  </a:lnTo>
                  <a:lnTo>
                    <a:pt x="747" y="24"/>
                  </a:lnTo>
                  <a:lnTo>
                    <a:pt x="746" y="28"/>
                  </a:lnTo>
                  <a:lnTo>
                    <a:pt x="758" y="34"/>
                  </a:lnTo>
                  <a:lnTo>
                    <a:pt x="755" y="34"/>
                  </a:lnTo>
                  <a:lnTo>
                    <a:pt x="753" y="33"/>
                  </a:lnTo>
                  <a:lnTo>
                    <a:pt x="749" y="34"/>
                  </a:lnTo>
                  <a:lnTo>
                    <a:pt x="746" y="34"/>
                  </a:lnTo>
                  <a:lnTo>
                    <a:pt x="742" y="34"/>
                  </a:lnTo>
                  <a:lnTo>
                    <a:pt x="738" y="34"/>
                  </a:lnTo>
                  <a:lnTo>
                    <a:pt x="733" y="34"/>
                  </a:lnTo>
                  <a:lnTo>
                    <a:pt x="729" y="33"/>
                  </a:lnTo>
                  <a:lnTo>
                    <a:pt x="726" y="31"/>
                  </a:lnTo>
                  <a:lnTo>
                    <a:pt x="722" y="28"/>
                  </a:lnTo>
                  <a:lnTo>
                    <a:pt x="669" y="37"/>
                  </a:lnTo>
                  <a:lnTo>
                    <a:pt x="675" y="33"/>
                  </a:lnTo>
                  <a:lnTo>
                    <a:pt x="681" y="31"/>
                  </a:lnTo>
                  <a:lnTo>
                    <a:pt x="689" y="28"/>
                  </a:lnTo>
                  <a:lnTo>
                    <a:pt x="696" y="27"/>
                  </a:lnTo>
                  <a:lnTo>
                    <a:pt x="703" y="26"/>
                  </a:lnTo>
                  <a:lnTo>
                    <a:pt x="712" y="26"/>
                  </a:lnTo>
                  <a:lnTo>
                    <a:pt x="720" y="26"/>
                  </a:lnTo>
                  <a:lnTo>
                    <a:pt x="726" y="26"/>
                  </a:lnTo>
                  <a:lnTo>
                    <a:pt x="733" y="27"/>
                  </a:lnTo>
                  <a:lnTo>
                    <a:pt x="739" y="28"/>
                  </a:lnTo>
                  <a:lnTo>
                    <a:pt x="738" y="24"/>
                  </a:lnTo>
                  <a:lnTo>
                    <a:pt x="736" y="22"/>
                  </a:lnTo>
                  <a:lnTo>
                    <a:pt x="733" y="20"/>
                  </a:lnTo>
                  <a:lnTo>
                    <a:pt x="729" y="18"/>
                  </a:lnTo>
                  <a:lnTo>
                    <a:pt x="727" y="17"/>
                  </a:lnTo>
                  <a:lnTo>
                    <a:pt x="723" y="17"/>
                  </a:lnTo>
                  <a:lnTo>
                    <a:pt x="718" y="16"/>
                  </a:lnTo>
                  <a:lnTo>
                    <a:pt x="715" y="16"/>
                  </a:lnTo>
                  <a:lnTo>
                    <a:pt x="711" y="16"/>
                  </a:lnTo>
                  <a:lnTo>
                    <a:pt x="707" y="16"/>
                  </a:lnTo>
                  <a:close/>
                  <a:moveTo>
                    <a:pt x="663" y="41"/>
                  </a:moveTo>
                  <a:lnTo>
                    <a:pt x="650" y="45"/>
                  </a:lnTo>
                  <a:lnTo>
                    <a:pt x="648" y="45"/>
                  </a:lnTo>
                  <a:lnTo>
                    <a:pt x="663" y="41"/>
                  </a:lnTo>
                  <a:close/>
                  <a:moveTo>
                    <a:pt x="634" y="81"/>
                  </a:moveTo>
                  <a:lnTo>
                    <a:pt x="660" y="88"/>
                  </a:lnTo>
                  <a:lnTo>
                    <a:pt x="660" y="90"/>
                  </a:lnTo>
                  <a:lnTo>
                    <a:pt x="633" y="85"/>
                  </a:lnTo>
                  <a:lnTo>
                    <a:pt x="634" y="81"/>
                  </a:lnTo>
                  <a:close/>
                  <a:moveTo>
                    <a:pt x="627" y="105"/>
                  </a:moveTo>
                  <a:lnTo>
                    <a:pt x="612" y="96"/>
                  </a:lnTo>
                  <a:lnTo>
                    <a:pt x="624" y="96"/>
                  </a:lnTo>
                  <a:lnTo>
                    <a:pt x="627" y="105"/>
                  </a:lnTo>
                  <a:close/>
                  <a:moveTo>
                    <a:pt x="576" y="60"/>
                  </a:moveTo>
                  <a:lnTo>
                    <a:pt x="597" y="41"/>
                  </a:lnTo>
                  <a:lnTo>
                    <a:pt x="597" y="43"/>
                  </a:lnTo>
                  <a:lnTo>
                    <a:pt x="597" y="47"/>
                  </a:lnTo>
                  <a:lnTo>
                    <a:pt x="596" y="49"/>
                  </a:lnTo>
                  <a:lnTo>
                    <a:pt x="596" y="53"/>
                  </a:lnTo>
                  <a:lnTo>
                    <a:pt x="596" y="55"/>
                  </a:lnTo>
                  <a:lnTo>
                    <a:pt x="596" y="58"/>
                  </a:lnTo>
                  <a:lnTo>
                    <a:pt x="596" y="62"/>
                  </a:lnTo>
                  <a:lnTo>
                    <a:pt x="597" y="64"/>
                  </a:lnTo>
                  <a:lnTo>
                    <a:pt x="598" y="67"/>
                  </a:lnTo>
                  <a:lnTo>
                    <a:pt x="601" y="70"/>
                  </a:lnTo>
                  <a:lnTo>
                    <a:pt x="603" y="69"/>
                  </a:lnTo>
                  <a:lnTo>
                    <a:pt x="606" y="68"/>
                  </a:lnTo>
                  <a:lnTo>
                    <a:pt x="608" y="68"/>
                  </a:lnTo>
                  <a:lnTo>
                    <a:pt x="609" y="68"/>
                  </a:lnTo>
                  <a:lnTo>
                    <a:pt x="610" y="69"/>
                  </a:lnTo>
                  <a:lnTo>
                    <a:pt x="612" y="69"/>
                  </a:lnTo>
                  <a:lnTo>
                    <a:pt x="613" y="70"/>
                  </a:lnTo>
                  <a:lnTo>
                    <a:pt x="614" y="71"/>
                  </a:lnTo>
                  <a:lnTo>
                    <a:pt x="617" y="74"/>
                  </a:lnTo>
                  <a:lnTo>
                    <a:pt x="618" y="75"/>
                  </a:lnTo>
                  <a:lnTo>
                    <a:pt x="597" y="102"/>
                  </a:lnTo>
                  <a:lnTo>
                    <a:pt x="598" y="104"/>
                  </a:lnTo>
                  <a:lnTo>
                    <a:pt x="599" y="105"/>
                  </a:lnTo>
                  <a:lnTo>
                    <a:pt x="601" y="105"/>
                  </a:lnTo>
                  <a:lnTo>
                    <a:pt x="602" y="105"/>
                  </a:lnTo>
                  <a:lnTo>
                    <a:pt x="604" y="105"/>
                  </a:lnTo>
                  <a:lnTo>
                    <a:pt x="606" y="105"/>
                  </a:lnTo>
                  <a:lnTo>
                    <a:pt x="607" y="105"/>
                  </a:lnTo>
                  <a:lnTo>
                    <a:pt x="608" y="105"/>
                  </a:lnTo>
                  <a:lnTo>
                    <a:pt x="610" y="105"/>
                  </a:lnTo>
                  <a:lnTo>
                    <a:pt x="612" y="105"/>
                  </a:lnTo>
                  <a:lnTo>
                    <a:pt x="607" y="106"/>
                  </a:lnTo>
                  <a:lnTo>
                    <a:pt x="602" y="106"/>
                  </a:lnTo>
                  <a:lnTo>
                    <a:pt x="596" y="107"/>
                  </a:lnTo>
                  <a:lnTo>
                    <a:pt x="591" y="109"/>
                  </a:lnTo>
                  <a:lnTo>
                    <a:pt x="586" y="111"/>
                  </a:lnTo>
                  <a:lnTo>
                    <a:pt x="582" y="112"/>
                  </a:lnTo>
                  <a:lnTo>
                    <a:pt x="577" y="116"/>
                  </a:lnTo>
                  <a:lnTo>
                    <a:pt x="575" y="120"/>
                  </a:lnTo>
                  <a:lnTo>
                    <a:pt x="572" y="123"/>
                  </a:lnTo>
                  <a:lnTo>
                    <a:pt x="571" y="130"/>
                  </a:lnTo>
                  <a:lnTo>
                    <a:pt x="570" y="125"/>
                  </a:lnTo>
                  <a:lnTo>
                    <a:pt x="571" y="121"/>
                  </a:lnTo>
                  <a:lnTo>
                    <a:pt x="571" y="117"/>
                  </a:lnTo>
                  <a:lnTo>
                    <a:pt x="572" y="114"/>
                  </a:lnTo>
                  <a:lnTo>
                    <a:pt x="573" y="110"/>
                  </a:lnTo>
                  <a:lnTo>
                    <a:pt x="575" y="106"/>
                  </a:lnTo>
                  <a:lnTo>
                    <a:pt x="576" y="102"/>
                  </a:lnTo>
                  <a:lnTo>
                    <a:pt x="577" y="99"/>
                  </a:lnTo>
                  <a:lnTo>
                    <a:pt x="577" y="95"/>
                  </a:lnTo>
                  <a:lnTo>
                    <a:pt x="576" y="90"/>
                  </a:lnTo>
                  <a:lnTo>
                    <a:pt x="575" y="88"/>
                  </a:lnTo>
                  <a:lnTo>
                    <a:pt x="572" y="88"/>
                  </a:lnTo>
                  <a:lnTo>
                    <a:pt x="571" y="88"/>
                  </a:lnTo>
                  <a:lnTo>
                    <a:pt x="570" y="88"/>
                  </a:lnTo>
                  <a:lnTo>
                    <a:pt x="567" y="89"/>
                  </a:lnTo>
                  <a:lnTo>
                    <a:pt x="566" y="90"/>
                  </a:lnTo>
                  <a:lnTo>
                    <a:pt x="563" y="91"/>
                  </a:lnTo>
                  <a:lnTo>
                    <a:pt x="562" y="92"/>
                  </a:lnTo>
                  <a:lnTo>
                    <a:pt x="560" y="92"/>
                  </a:lnTo>
                  <a:lnTo>
                    <a:pt x="558" y="94"/>
                  </a:lnTo>
                  <a:lnTo>
                    <a:pt x="560" y="96"/>
                  </a:lnTo>
                  <a:lnTo>
                    <a:pt x="561" y="100"/>
                  </a:lnTo>
                  <a:lnTo>
                    <a:pt x="561" y="102"/>
                  </a:lnTo>
                  <a:lnTo>
                    <a:pt x="562" y="104"/>
                  </a:lnTo>
                  <a:lnTo>
                    <a:pt x="562" y="106"/>
                  </a:lnTo>
                  <a:lnTo>
                    <a:pt x="562" y="109"/>
                  </a:lnTo>
                  <a:lnTo>
                    <a:pt x="562" y="111"/>
                  </a:lnTo>
                  <a:lnTo>
                    <a:pt x="562" y="114"/>
                  </a:lnTo>
                  <a:lnTo>
                    <a:pt x="561" y="116"/>
                  </a:lnTo>
                  <a:lnTo>
                    <a:pt x="561" y="120"/>
                  </a:lnTo>
                  <a:lnTo>
                    <a:pt x="558" y="100"/>
                  </a:lnTo>
                  <a:lnTo>
                    <a:pt x="550" y="100"/>
                  </a:lnTo>
                  <a:lnTo>
                    <a:pt x="588" y="60"/>
                  </a:lnTo>
                  <a:lnTo>
                    <a:pt x="576" y="60"/>
                  </a:lnTo>
                  <a:close/>
                  <a:moveTo>
                    <a:pt x="558" y="75"/>
                  </a:moveTo>
                  <a:lnTo>
                    <a:pt x="561" y="78"/>
                  </a:lnTo>
                  <a:lnTo>
                    <a:pt x="549" y="95"/>
                  </a:lnTo>
                  <a:lnTo>
                    <a:pt x="546" y="94"/>
                  </a:lnTo>
                  <a:lnTo>
                    <a:pt x="558" y="75"/>
                  </a:lnTo>
                  <a:close/>
                  <a:moveTo>
                    <a:pt x="541" y="102"/>
                  </a:moveTo>
                  <a:lnTo>
                    <a:pt x="552" y="117"/>
                  </a:lnTo>
                  <a:lnTo>
                    <a:pt x="526" y="102"/>
                  </a:lnTo>
                  <a:lnTo>
                    <a:pt x="541" y="102"/>
                  </a:lnTo>
                  <a:close/>
                  <a:moveTo>
                    <a:pt x="523" y="111"/>
                  </a:moveTo>
                  <a:lnTo>
                    <a:pt x="531" y="123"/>
                  </a:lnTo>
                  <a:lnTo>
                    <a:pt x="523" y="123"/>
                  </a:lnTo>
                  <a:lnTo>
                    <a:pt x="523" y="111"/>
                  </a:lnTo>
                  <a:close/>
                  <a:moveTo>
                    <a:pt x="544" y="156"/>
                  </a:moveTo>
                  <a:lnTo>
                    <a:pt x="544" y="159"/>
                  </a:lnTo>
                  <a:lnTo>
                    <a:pt x="541" y="158"/>
                  </a:lnTo>
                  <a:lnTo>
                    <a:pt x="539" y="158"/>
                  </a:lnTo>
                  <a:lnTo>
                    <a:pt x="536" y="158"/>
                  </a:lnTo>
                  <a:lnTo>
                    <a:pt x="532" y="159"/>
                  </a:lnTo>
                  <a:lnTo>
                    <a:pt x="530" y="159"/>
                  </a:lnTo>
                  <a:lnTo>
                    <a:pt x="526" y="159"/>
                  </a:lnTo>
                  <a:lnTo>
                    <a:pt x="523" y="158"/>
                  </a:lnTo>
                  <a:lnTo>
                    <a:pt x="520" y="157"/>
                  </a:lnTo>
                  <a:lnTo>
                    <a:pt x="518" y="156"/>
                  </a:lnTo>
                  <a:lnTo>
                    <a:pt x="516" y="153"/>
                  </a:lnTo>
                  <a:lnTo>
                    <a:pt x="544" y="156"/>
                  </a:lnTo>
                  <a:close/>
                  <a:moveTo>
                    <a:pt x="514" y="170"/>
                  </a:moveTo>
                  <a:lnTo>
                    <a:pt x="529" y="170"/>
                  </a:lnTo>
                  <a:lnTo>
                    <a:pt x="531" y="174"/>
                  </a:lnTo>
                  <a:lnTo>
                    <a:pt x="514" y="170"/>
                  </a:lnTo>
                  <a:close/>
                  <a:moveTo>
                    <a:pt x="249" y="812"/>
                  </a:moveTo>
                  <a:lnTo>
                    <a:pt x="270" y="901"/>
                  </a:lnTo>
                  <a:lnTo>
                    <a:pt x="266" y="893"/>
                  </a:lnTo>
                  <a:lnTo>
                    <a:pt x="264" y="884"/>
                  </a:lnTo>
                  <a:lnTo>
                    <a:pt x="261" y="875"/>
                  </a:lnTo>
                  <a:lnTo>
                    <a:pt x="260" y="867"/>
                  </a:lnTo>
                  <a:lnTo>
                    <a:pt x="257" y="857"/>
                  </a:lnTo>
                  <a:lnTo>
                    <a:pt x="256" y="848"/>
                  </a:lnTo>
                  <a:lnTo>
                    <a:pt x="255" y="840"/>
                  </a:lnTo>
                  <a:lnTo>
                    <a:pt x="252" y="830"/>
                  </a:lnTo>
                  <a:lnTo>
                    <a:pt x="251" y="821"/>
                  </a:lnTo>
                  <a:lnTo>
                    <a:pt x="249" y="812"/>
                  </a:lnTo>
                  <a:close/>
                  <a:moveTo>
                    <a:pt x="285" y="961"/>
                  </a:moveTo>
                  <a:lnTo>
                    <a:pt x="287" y="966"/>
                  </a:lnTo>
                  <a:lnTo>
                    <a:pt x="290" y="972"/>
                  </a:lnTo>
                  <a:lnTo>
                    <a:pt x="291" y="978"/>
                  </a:lnTo>
                  <a:lnTo>
                    <a:pt x="292" y="986"/>
                  </a:lnTo>
                  <a:lnTo>
                    <a:pt x="292" y="992"/>
                  </a:lnTo>
                  <a:lnTo>
                    <a:pt x="293" y="998"/>
                  </a:lnTo>
                  <a:lnTo>
                    <a:pt x="295" y="1004"/>
                  </a:lnTo>
                  <a:lnTo>
                    <a:pt x="296" y="1009"/>
                  </a:lnTo>
                  <a:lnTo>
                    <a:pt x="297" y="1012"/>
                  </a:lnTo>
                  <a:lnTo>
                    <a:pt x="300" y="1014"/>
                  </a:lnTo>
                  <a:lnTo>
                    <a:pt x="298" y="1019"/>
                  </a:lnTo>
                  <a:lnTo>
                    <a:pt x="298" y="1025"/>
                  </a:lnTo>
                  <a:lnTo>
                    <a:pt x="300" y="1030"/>
                  </a:lnTo>
                  <a:lnTo>
                    <a:pt x="300" y="1036"/>
                  </a:lnTo>
                  <a:lnTo>
                    <a:pt x="301" y="1042"/>
                  </a:lnTo>
                  <a:lnTo>
                    <a:pt x="302" y="1049"/>
                  </a:lnTo>
                  <a:lnTo>
                    <a:pt x="303" y="1055"/>
                  </a:lnTo>
                  <a:lnTo>
                    <a:pt x="303" y="1061"/>
                  </a:lnTo>
                  <a:lnTo>
                    <a:pt x="304" y="1067"/>
                  </a:lnTo>
                  <a:lnTo>
                    <a:pt x="306" y="1073"/>
                  </a:lnTo>
                  <a:lnTo>
                    <a:pt x="285" y="961"/>
                  </a:lnTo>
                  <a:close/>
                  <a:moveTo>
                    <a:pt x="1349" y="4226"/>
                  </a:moveTo>
                  <a:lnTo>
                    <a:pt x="1343" y="4229"/>
                  </a:lnTo>
                  <a:lnTo>
                    <a:pt x="1335" y="4229"/>
                  </a:lnTo>
                  <a:lnTo>
                    <a:pt x="1329" y="4226"/>
                  </a:lnTo>
                  <a:lnTo>
                    <a:pt x="1324" y="4223"/>
                  </a:lnTo>
                  <a:lnTo>
                    <a:pt x="1318" y="4218"/>
                  </a:lnTo>
                  <a:lnTo>
                    <a:pt x="1312" y="4213"/>
                  </a:lnTo>
                  <a:lnTo>
                    <a:pt x="1306" y="4207"/>
                  </a:lnTo>
                  <a:lnTo>
                    <a:pt x="1301" y="4202"/>
                  </a:lnTo>
                  <a:lnTo>
                    <a:pt x="1294" y="4197"/>
                  </a:lnTo>
                  <a:lnTo>
                    <a:pt x="1289" y="4193"/>
                  </a:lnTo>
                  <a:lnTo>
                    <a:pt x="1296" y="4189"/>
                  </a:lnTo>
                  <a:lnTo>
                    <a:pt x="1303" y="4188"/>
                  </a:lnTo>
                  <a:lnTo>
                    <a:pt x="1309" y="4189"/>
                  </a:lnTo>
                  <a:lnTo>
                    <a:pt x="1315" y="4193"/>
                  </a:lnTo>
                  <a:lnTo>
                    <a:pt x="1320" y="4198"/>
                  </a:lnTo>
                  <a:lnTo>
                    <a:pt x="1327" y="4204"/>
                  </a:lnTo>
                  <a:lnTo>
                    <a:pt x="1333" y="4210"/>
                  </a:lnTo>
                  <a:lnTo>
                    <a:pt x="1338" y="4217"/>
                  </a:lnTo>
                  <a:lnTo>
                    <a:pt x="1343" y="4222"/>
                  </a:lnTo>
                  <a:lnTo>
                    <a:pt x="1349" y="4226"/>
                  </a:lnTo>
                  <a:close/>
                  <a:moveTo>
                    <a:pt x="1281" y="4256"/>
                  </a:moveTo>
                  <a:lnTo>
                    <a:pt x="1282" y="4255"/>
                  </a:lnTo>
                  <a:lnTo>
                    <a:pt x="1282" y="4254"/>
                  </a:lnTo>
                  <a:lnTo>
                    <a:pt x="1283" y="4254"/>
                  </a:lnTo>
                  <a:lnTo>
                    <a:pt x="1284" y="4254"/>
                  </a:lnTo>
                  <a:lnTo>
                    <a:pt x="1284" y="4252"/>
                  </a:lnTo>
                  <a:lnTo>
                    <a:pt x="1286" y="4252"/>
                  </a:lnTo>
                  <a:lnTo>
                    <a:pt x="1287" y="4252"/>
                  </a:lnTo>
                  <a:lnTo>
                    <a:pt x="1288" y="4252"/>
                  </a:lnTo>
                  <a:lnTo>
                    <a:pt x="1289" y="4252"/>
                  </a:lnTo>
                  <a:lnTo>
                    <a:pt x="1289" y="4259"/>
                  </a:lnTo>
                  <a:lnTo>
                    <a:pt x="1288" y="4259"/>
                  </a:lnTo>
                  <a:lnTo>
                    <a:pt x="1287" y="4259"/>
                  </a:lnTo>
                  <a:lnTo>
                    <a:pt x="1286" y="4259"/>
                  </a:lnTo>
                  <a:lnTo>
                    <a:pt x="1284" y="4259"/>
                  </a:lnTo>
                  <a:lnTo>
                    <a:pt x="1283" y="4259"/>
                  </a:lnTo>
                  <a:lnTo>
                    <a:pt x="1282" y="4260"/>
                  </a:lnTo>
                  <a:lnTo>
                    <a:pt x="1281" y="4261"/>
                  </a:lnTo>
                  <a:lnTo>
                    <a:pt x="1281" y="4267"/>
                  </a:lnTo>
                  <a:lnTo>
                    <a:pt x="1272" y="4262"/>
                  </a:lnTo>
                  <a:lnTo>
                    <a:pt x="1263" y="4257"/>
                  </a:lnTo>
                  <a:lnTo>
                    <a:pt x="1255" y="4252"/>
                  </a:lnTo>
                  <a:lnTo>
                    <a:pt x="1246" y="4246"/>
                  </a:lnTo>
                  <a:lnTo>
                    <a:pt x="1237" y="4240"/>
                  </a:lnTo>
                  <a:lnTo>
                    <a:pt x="1228" y="4234"/>
                  </a:lnTo>
                  <a:lnTo>
                    <a:pt x="1220" y="4226"/>
                  </a:lnTo>
                  <a:lnTo>
                    <a:pt x="1211" y="4220"/>
                  </a:lnTo>
                  <a:lnTo>
                    <a:pt x="1204" y="4213"/>
                  </a:lnTo>
                  <a:lnTo>
                    <a:pt x="1198" y="4205"/>
                  </a:lnTo>
                  <a:lnTo>
                    <a:pt x="1210" y="4202"/>
                  </a:lnTo>
                  <a:lnTo>
                    <a:pt x="1221" y="4200"/>
                  </a:lnTo>
                  <a:lnTo>
                    <a:pt x="1230" y="4203"/>
                  </a:lnTo>
                  <a:lnTo>
                    <a:pt x="1239" y="4209"/>
                  </a:lnTo>
                  <a:lnTo>
                    <a:pt x="1246" y="4215"/>
                  </a:lnTo>
                  <a:lnTo>
                    <a:pt x="1254" y="4224"/>
                  </a:lnTo>
                  <a:lnTo>
                    <a:pt x="1260" y="4233"/>
                  </a:lnTo>
                  <a:lnTo>
                    <a:pt x="1266" y="4241"/>
                  </a:lnTo>
                  <a:lnTo>
                    <a:pt x="1273" y="4249"/>
                  </a:lnTo>
                  <a:lnTo>
                    <a:pt x="1281" y="4256"/>
                  </a:lnTo>
                  <a:close/>
                  <a:moveTo>
                    <a:pt x="1270" y="4042"/>
                  </a:moveTo>
                  <a:lnTo>
                    <a:pt x="1262" y="3998"/>
                  </a:lnTo>
                  <a:lnTo>
                    <a:pt x="1255" y="3954"/>
                  </a:lnTo>
                  <a:lnTo>
                    <a:pt x="1249" y="3909"/>
                  </a:lnTo>
                  <a:lnTo>
                    <a:pt x="1242" y="3864"/>
                  </a:lnTo>
                  <a:lnTo>
                    <a:pt x="1236" y="3818"/>
                  </a:lnTo>
                  <a:lnTo>
                    <a:pt x="1231" y="3772"/>
                  </a:lnTo>
                  <a:lnTo>
                    <a:pt x="1228" y="3727"/>
                  </a:lnTo>
                  <a:lnTo>
                    <a:pt x="1224" y="3681"/>
                  </a:lnTo>
                  <a:lnTo>
                    <a:pt x="1221" y="3635"/>
                  </a:lnTo>
                  <a:lnTo>
                    <a:pt x="1219" y="3591"/>
                  </a:lnTo>
                  <a:lnTo>
                    <a:pt x="1219" y="3589"/>
                  </a:lnTo>
                  <a:lnTo>
                    <a:pt x="1219" y="3587"/>
                  </a:lnTo>
                  <a:lnTo>
                    <a:pt x="1219" y="3586"/>
                  </a:lnTo>
                  <a:lnTo>
                    <a:pt x="1219" y="3584"/>
                  </a:lnTo>
                  <a:lnTo>
                    <a:pt x="1219" y="3583"/>
                  </a:lnTo>
                  <a:lnTo>
                    <a:pt x="1219" y="3582"/>
                  </a:lnTo>
                  <a:lnTo>
                    <a:pt x="1218" y="3580"/>
                  </a:lnTo>
                  <a:lnTo>
                    <a:pt x="1218" y="3578"/>
                  </a:lnTo>
                  <a:lnTo>
                    <a:pt x="1218" y="3577"/>
                  </a:lnTo>
                  <a:lnTo>
                    <a:pt x="1218" y="3576"/>
                  </a:lnTo>
                  <a:lnTo>
                    <a:pt x="1213" y="3576"/>
                  </a:lnTo>
                  <a:lnTo>
                    <a:pt x="1200" y="3385"/>
                  </a:lnTo>
                  <a:lnTo>
                    <a:pt x="1201" y="3405"/>
                  </a:lnTo>
                  <a:lnTo>
                    <a:pt x="1204" y="3424"/>
                  </a:lnTo>
                  <a:lnTo>
                    <a:pt x="1205" y="3443"/>
                  </a:lnTo>
                  <a:lnTo>
                    <a:pt x="1206" y="3462"/>
                  </a:lnTo>
                  <a:lnTo>
                    <a:pt x="1209" y="3482"/>
                  </a:lnTo>
                  <a:lnTo>
                    <a:pt x="1210" y="3500"/>
                  </a:lnTo>
                  <a:lnTo>
                    <a:pt x="1213" y="3520"/>
                  </a:lnTo>
                  <a:lnTo>
                    <a:pt x="1214" y="3539"/>
                  </a:lnTo>
                  <a:lnTo>
                    <a:pt x="1216" y="3557"/>
                  </a:lnTo>
                  <a:lnTo>
                    <a:pt x="1218" y="3576"/>
                  </a:lnTo>
                  <a:lnTo>
                    <a:pt x="1219" y="3576"/>
                  </a:lnTo>
                  <a:lnTo>
                    <a:pt x="1219" y="3577"/>
                  </a:lnTo>
                  <a:lnTo>
                    <a:pt x="1219" y="3578"/>
                  </a:lnTo>
                  <a:lnTo>
                    <a:pt x="1219" y="3580"/>
                  </a:lnTo>
                  <a:lnTo>
                    <a:pt x="1219" y="3582"/>
                  </a:lnTo>
                  <a:lnTo>
                    <a:pt x="1219" y="3583"/>
                  </a:lnTo>
                  <a:lnTo>
                    <a:pt x="1219" y="3584"/>
                  </a:lnTo>
                  <a:lnTo>
                    <a:pt x="1219" y="3586"/>
                  </a:lnTo>
                  <a:lnTo>
                    <a:pt x="1219" y="3587"/>
                  </a:lnTo>
                  <a:lnTo>
                    <a:pt x="1219" y="3589"/>
                  </a:lnTo>
                  <a:lnTo>
                    <a:pt x="1219" y="3591"/>
                  </a:lnTo>
                  <a:lnTo>
                    <a:pt x="1224" y="3636"/>
                  </a:lnTo>
                  <a:lnTo>
                    <a:pt x="1229" y="3681"/>
                  </a:lnTo>
                  <a:lnTo>
                    <a:pt x="1234" y="3725"/>
                  </a:lnTo>
                  <a:lnTo>
                    <a:pt x="1239" y="3771"/>
                  </a:lnTo>
                  <a:lnTo>
                    <a:pt x="1244" y="3816"/>
                  </a:lnTo>
                  <a:lnTo>
                    <a:pt x="1250" y="3860"/>
                  </a:lnTo>
                  <a:lnTo>
                    <a:pt x="1255" y="3905"/>
                  </a:lnTo>
                  <a:lnTo>
                    <a:pt x="1260" y="3951"/>
                  </a:lnTo>
                  <a:lnTo>
                    <a:pt x="1265" y="3996"/>
                  </a:lnTo>
                  <a:lnTo>
                    <a:pt x="1270" y="4042"/>
                  </a:lnTo>
                  <a:close/>
                  <a:moveTo>
                    <a:pt x="1376" y="2382"/>
                  </a:moveTo>
                  <a:lnTo>
                    <a:pt x="1304" y="2454"/>
                  </a:lnTo>
                  <a:lnTo>
                    <a:pt x="1306" y="2455"/>
                  </a:lnTo>
                  <a:lnTo>
                    <a:pt x="1307" y="2455"/>
                  </a:lnTo>
                  <a:lnTo>
                    <a:pt x="1307" y="2456"/>
                  </a:lnTo>
                  <a:lnTo>
                    <a:pt x="1307" y="2458"/>
                  </a:lnTo>
                  <a:lnTo>
                    <a:pt x="1307" y="2459"/>
                  </a:lnTo>
                  <a:lnTo>
                    <a:pt x="1306" y="2460"/>
                  </a:lnTo>
                  <a:lnTo>
                    <a:pt x="1304" y="2461"/>
                  </a:lnTo>
                  <a:lnTo>
                    <a:pt x="1303" y="2463"/>
                  </a:lnTo>
                  <a:lnTo>
                    <a:pt x="1303" y="2464"/>
                  </a:lnTo>
                  <a:lnTo>
                    <a:pt x="1302" y="2465"/>
                  </a:lnTo>
                  <a:lnTo>
                    <a:pt x="1293" y="2460"/>
                  </a:lnTo>
                  <a:lnTo>
                    <a:pt x="1293" y="2463"/>
                  </a:lnTo>
                  <a:lnTo>
                    <a:pt x="1293" y="2464"/>
                  </a:lnTo>
                  <a:lnTo>
                    <a:pt x="1292" y="2465"/>
                  </a:lnTo>
                  <a:lnTo>
                    <a:pt x="1291" y="2465"/>
                  </a:lnTo>
                  <a:lnTo>
                    <a:pt x="1289" y="2465"/>
                  </a:lnTo>
                  <a:lnTo>
                    <a:pt x="1288" y="2465"/>
                  </a:lnTo>
                  <a:lnTo>
                    <a:pt x="1286" y="2466"/>
                  </a:lnTo>
                  <a:lnTo>
                    <a:pt x="1284" y="2466"/>
                  </a:lnTo>
                  <a:lnTo>
                    <a:pt x="1282" y="2467"/>
                  </a:lnTo>
                  <a:lnTo>
                    <a:pt x="1281" y="2469"/>
                  </a:lnTo>
                  <a:lnTo>
                    <a:pt x="1299" y="2450"/>
                  </a:lnTo>
                  <a:lnTo>
                    <a:pt x="1294" y="2450"/>
                  </a:lnTo>
                  <a:lnTo>
                    <a:pt x="1291" y="2451"/>
                  </a:lnTo>
                  <a:lnTo>
                    <a:pt x="1287" y="2453"/>
                  </a:lnTo>
                  <a:lnTo>
                    <a:pt x="1284" y="2455"/>
                  </a:lnTo>
                  <a:lnTo>
                    <a:pt x="1281" y="2458"/>
                  </a:lnTo>
                  <a:lnTo>
                    <a:pt x="1278" y="2459"/>
                  </a:lnTo>
                  <a:lnTo>
                    <a:pt x="1275" y="2461"/>
                  </a:lnTo>
                  <a:lnTo>
                    <a:pt x="1272" y="2464"/>
                  </a:lnTo>
                  <a:lnTo>
                    <a:pt x="1270" y="2466"/>
                  </a:lnTo>
                  <a:lnTo>
                    <a:pt x="1266" y="2469"/>
                  </a:lnTo>
                  <a:lnTo>
                    <a:pt x="1262" y="2472"/>
                  </a:lnTo>
                  <a:lnTo>
                    <a:pt x="1260" y="2476"/>
                  </a:lnTo>
                  <a:lnTo>
                    <a:pt x="1257" y="2480"/>
                  </a:lnTo>
                  <a:lnTo>
                    <a:pt x="1255" y="2482"/>
                  </a:lnTo>
                  <a:lnTo>
                    <a:pt x="1252" y="2486"/>
                  </a:lnTo>
                  <a:lnTo>
                    <a:pt x="1251" y="2487"/>
                  </a:lnTo>
                  <a:lnTo>
                    <a:pt x="1249" y="2490"/>
                  </a:lnTo>
                  <a:lnTo>
                    <a:pt x="1245" y="2491"/>
                  </a:lnTo>
                  <a:lnTo>
                    <a:pt x="1241" y="2492"/>
                  </a:lnTo>
                  <a:lnTo>
                    <a:pt x="1236" y="2492"/>
                  </a:lnTo>
                  <a:lnTo>
                    <a:pt x="1239" y="2486"/>
                  </a:lnTo>
                  <a:lnTo>
                    <a:pt x="1242" y="2481"/>
                  </a:lnTo>
                  <a:lnTo>
                    <a:pt x="1247" y="2475"/>
                  </a:lnTo>
                  <a:lnTo>
                    <a:pt x="1252" y="2469"/>
                  </a:lnTo>
                  <a:lnTo>
                    <a:pt x="1258" y="2464"/>
                  </a:lnTo>
                  <a:lnTo>
                    <a:pt x="1263" y="2458"/>
                  </a:lnTo>
                  <a:lnTo>
                    <a:pt x="1270" y="2451"/>
                  </a:lnTo>
                  <a:lnTo>
                    <a:pt x="1275" y="2445"/>
                  </a:lnTo>
                  <a:lnTo>
                    <a:pt x="1280" y="2439"/>
                  </a:lnTo>
                  <a:lnTo>
                    <a:pt x="1284" y="2433"/>
                  </a:lnTo>
                  <a:lnTo>
                    <a:pt x="1275" y="2427"/>
                  </a:lnTo>
                  <a:lnTo>
                    <a:pt x="1270" y="2433"/>
                  </a:lnTo>
                  <a:lnTo>
                    <a:pt x="1263" y="2440"/>
                  </a:lnTo>
                  <a:lnTo>
                    <a:pt x="1257" y="2448"/>
                  </a:lnTo>
                  <a:lnTo>
                    <a:pt x="1251" y="2454"/>
                  </a:lnTo>
                  <a:lnTo>
                    <a:pt x="1244" y="2461"/>
                  </a:lnTo>
                  <a:lnTo>
                    <a:pt x="1237" y="2469"/>
                  </a:lnTo>
                  <a:lnTo>
                    <a:pt x="1231" y="2475"/>
                  </a:lnTo>
                  <a:lnTo>
                    <a:pt x="1225" y="2482"/>
                  </a:lnTo>
                  <a:lnTo>
                    <a:pt x="1219" y="2489"/>
                  </a:lnTo>
                  <a:lnTo>
                    <a:pt x="1213" y="2495"/>
                  </a:lnTo>
                  <a:lnTo>
                    <a:pt x="1211" y="2493"/>
                  </a:lnTo>
                  <a:lnTo>
                    <a:pt x="1210" y="2492"/>
                  </a:lnTo>
                  <a:lnTo>
                    <a:pt x="1209" y="2492"/>
                  </a:lnTo>
                  <a:lnTo>
                    <a:pt x="1208" y="2492"/>
                  </a:lnTo>
                  <a:lnTo>
                    <a:pt x="1206" y="2492"/>
                  </a:lnTo>
                  <a:lnTo>
                    <a:pt x="1203" y="2540"/>
                  </a:lnTo>
                  <a:lnTo>
                    <a:pt x="1201" y="2590"/>
                  </a:lnTo>
                  <a:lnTo>
                    <a:pt x="1200" y="2639"/>
                  </a:lnTo>
                  <a:lnTo>
                    <a:pt x="1200" y="2688"/>
                  </a:lnTo>
                  <a:lnTo>
                    <a:pt x="1203" y="2737"/>
                  </a:lnTo>
                  <a:lnTo>
                    <a:pt x="1204" y="2785"/>
                  </a:lnTo>
                  <a:lnTo>
                    <a:pt x="1208" y="2835"/>
                  </a:lnTo>
                  <a:lnTo>
                    <a:pt x="1211" y="2883"/>
                  </a:lnTo>
                  <a:lnTo>
                    <a:pt x="1216" y="2933"/>
                  </a:lnTo>
                  <a:lnTo>
                    <a:pt x="1221" y="2982"/>
                  </a:lnTo>
                  <a:lnTo>
                    <a:pt x="1213" y="2931"/>
                  </a:lnTo>
                  <a:lnTo>
                    <a:pt x="1206" y="2881"/>
                  </a:lnTo>
                  <a:lnTo>
                    <a:pt x="1201" y="2830"/>
                  </a:lnTo>
                  <a:lnTo>
                    <a:pt x="1199" y="2779"/>
                  </a:lnTo>
                  <a:lnTo>
                    <a:pt x="1197" y="2728"/>
                  </a:lnTo>
                  <a:lnTo>
                    <a:pt x="1195" y="2678"/>
                  </a:lnTo>
                  <a:lnTo>
                    <a:pt x="1195" y="2628"/>
                  </a:lnTo>
                  <a:lnTo>
                    <a:pt x="1195" y="2578"/>
                  </a:lnTo>
                  <a:lnTo>
                    <a:pt x="1197" y="2527"/>
                  </a:lnTo>
                  <a:lnTo>
                    <a:pt x="1198" y="2477"/>
                  </a:lnTo>
                  <a:lnTo>
                    <a:pt x="1197" y="2477"/>
                  </a:lnTo>
                  <a:lnTo>
                    <a:pt x="1197" y="2479"/>
                  </a:lnTo>
                  <a:lnTo>
                    <a:pt x="1195" y="2479"/>
                  </a:lnTo>
                  <a:lnTo>
                    <a:pt x="1195" y="2480"/>
                  </a:lnTo>
                  <a:lnTo>
                    <a:pt x="1195" y="2481"/>
                  </a:lnTo>
                  <a:lnTo>
                    <a:pt x="1195" y="2482"/>
                  </a:lnTo>
                  <a:lnTo>
                    <a:pt x="1195" y="2490"/>
                  </a:lnTo>
                  <a:lnTo>
                    <a:pt x="1195" y="2489"/>
                  </a:lnTo>
                  <a:lnTo>
                    <a:pt x="1195" y="2487"/>
                  </a:lnTo>
                  <a:lnTo>
                    <a:pt x="1195" y="2486"/>
                  </a:lnTo>
                  <a:lnTo>
                    <a:pt x="1195" y="2485"/>
                  </a:lnTo>
                  <a:lnTo>
                    <a:pt x="1195" y="2484"/>
                  </a:lnTo>
                  <a:lnTo>
                    <a:pt x="1194" y="2482"/>
                  </a:lnTo>
                  <a:lnTo>
                    <a:pt x="1195" y="2482"/>
                  </a:lnTo>
                  <a:lnTo>
                    <a:pt x="1192" y="2429"/>
                  </a:lnTo>
                  <a:lnTo>
                    <a:pt x="1192" y="2428"/>
                  </a:lnTo>
                  <a:lnTo>
                    <a:pt x="1192" y="2427"/>
                  </a:lnTo>
                  <a:lnTo>
                    <a:pt x="1192" y="2429"/>
                  </a:lnTo>
                  <a:lnTo>
                    <a:pt x="1192" y="2430"/>
                  </a:lnTo>
                  <a:lnTo>
                    <a:pt x="1193" y="2430"/>
                  </a:lnTo>
                  <a:lnTo>
                    <a:pt x="1193" y="2432"/>
                  </a:lnTo>
                  <a:lnTo>
                    <a:pt x="1194" y="2432"/>
                  </a:lnTo>
                  <a:lnTo>
                    <a:pt x="1195" y="2433"/>
                  </a:lnTo>
                  <a:lnTo>
                    <a:pt x="1198" y="2382"/>
                  </a:lnTo>
                  <a:lnTo>
                    <a:pt x="1195" y="2381"/>
                  </a:lnTo>
                  <a:lnTo>
                    <a:pt x="1192" y="2381"/>
                  </a:lnTo>
                  <a:lnTo>
                    <a:pt x="1189" y="2381"/>
                  </a:lnTo>
                  <a:lnTo>
                    <a:pt x="1187" y="2383"/>
                  </a:lnTo>
                  <a:lnTo>
                    <a:pt x="1183" y="2385"/>
                  </a:lnTo>
                  <a:lnTo>
                    <a:pt x="1180" y="2386"/>
                  </a:lnTo>
                  <a:lnTo>
                    <a:pt x="1177" y="2387"/>
                  </a:lnTo>
                  <a:lnTo>
                    <a:pt x="1174" y="2387"/>
                  </a:lnTo>
                  <a:lnTo>
                    <a:pt x="1171" y="2387"/>
                  </a:lnTo>
                  <a:lnTo>
                    <a:pt x="1168" y="2386"/>
                  </a:lnTo>
                  <a:lnTo>
                    <a:pt x="1168" y="2371"/>
                  </a:lnTo>
                  <a:lnTo>
                    <a:pt x="1185" y="2371"/>
                  </a:lnTo>
                  <a:lnTo>
                    <a:pt x="1187" y="2369"/>
                  </a:lnTo>
                  <a:lnTo>
                    <a:pt x="1187" y="2366"/>
                  </a:lnTo>
                  <a:lnTo>
                    <a:pt x="1185" y="2365"/>
                  </a:lnTo>
                  <a:lnTo>
                    <a:pt x="1185" y="2364"/>
                  </a:lnTo>
                  <a:lnTo>
                    <a:pt x="1184" y="2362"/>
                  </a:lnTo>
                  <a:lnTo>
                    <a:pt x="1183" y="2362"/>
                  </a:lnTo>
                  <a:lnTo>
                    <a:pt x="1180" y="2361"/>
                  </a:lnTo>
                  <a:lnTo>
                    <a:pt x="1179" y="2360"/>
                  </a:lnTo>
                  <a:lnTo>
                    <a:pt x="1178" y="2360"/>
                  </a:lnTo>
                  <a:lnTo>
                    <a:pt x="1177" y="2359"/>
                  </a:lnTo>
                  <a:lnTo>
                    <a:pt x="1171" y="2359"/>
                  </a:lnTo>
                  <a:lnTo>
                    <a:pt x="1172" y="2339"/>
                  </a:lnTo>
                  <a:lnTo>
                    <a:pt x="1175" y="2318"/>
                  </a:lnTo>
                  <a:lnTo>
                    <a:pt x="1178" y="2298"/>
                  </a:lnTo>
                  <a:lnTo>
                    <a:pt x="1183" y="2277"/>
                  </a:lnTo>
                  <a:lnTo>
                    <a:pt x="1189" y="2256"/>
                  </a:lnTo>
                  <a:lnTo>
                    <a:pt x="1197" y="2236"/>
                  </a:lnTo>
                  <a:lnTo>
                    <a:pt x="1205" y="2218"/>
                  </a:lnTo>
                  <a:lnTo>
                    <a:pt x="1216" y="2199"/>
                  </a:lnTo>
                  <a:lnTo>
                    <a:pt x="1228" y="2182"/>
                  </a:lnTo>
                  <a:lnTo>
                    <a:pt x="1242" y="2166"/>
                  </a:lnTo>
                  <a:lnTo>
                    <a:pt x="1256" y="2168"/>
                  </a:lnTo>
                  <a:lnTo>
                    <a:pt x="1271" y="2171"/>
                  </a:lnTo>
                  <a:lnTo>
                    <a:pt x="1286" y="2173"/>
                  </a:lnTo>
                  <a:lnTo>
                    <a:pt x="1299" y="2176"/>
                  </a:lnTo>
                  <a:lnTo>
                    <a:pt x="1314" y="2178"/>
                  </a:lnTo>
                  <a:lnTo>
                    <a:pt x="1328" y="2182"/>
                  </a:lnTo>
                  <a:lnTo>
                    <a:pt x="1343" y="2184"/>
                  </a:lnTo>
                  <a:lnTo>
                    <a:pt x="1356" y="2188"/>
                  </a:lnTo>
                  <a:lnTo>
                    <a:pt x="1371" y="2192"/>
                  </a:lnTo>
                  <a:lnTo>
                    <a:pt x="1385" y="2195"/>
                  </a:lnTo>
                  <a:lnTo>
                    <a:pt x="1387" y="2215"/>
                  </a:lnTo>
                  <a:lnTo>
                    <a:pt x="1387" y="2235"/>
                  </a:lnTo>
                  <a:lnTo>
                    <a:pt x="1386" y="2253"/>
                  </a:lnTo>
                  <a:lnTo>
                    <a:pt x="1382" y="2273"/>
                  </a:lnTo>
                  <a:lnTo>
                    <a:pt x="1379" y="2292"/>
                  </a:lnTo>
                  <a:lnTo>
                    <a:pt x="1375" y="2310"/>
                  </a:lnTo>
                  <a:lnTo>
                    <a:pt x="1372" y="2329"/>
                  </a:lnTo>
                  <a:lnTo>
                    <a:pt x="1371" y="2347"/>
                  </a:lnTo>
                  <a:lnTo>
                    <a:pt x="1372" y="2365"/>
                  </a:lnTo>
                  <a:lnTo>
                    <a:pt x="1376" y="2382"/>
                  </a:lnTo>
                  <a:close/>
                  <a:moveTo>
                    <a:pt x="1391" y="2157"/>
                  </a:moveTo>
                  <a:lnTo>
                    <a:pt x="1389" y="2183"/>
                  </a:lnTo>
                  <a:lnTo>
                    <a:pt x="1372" y="2180"/>
                  </a:lnTo>
                  <a:lnTo>
                    <a:pt x="1356" y="2177"/>
                  </a:lnTo>
                  <a:lnTo>
                    <a:pt x="1341" y="2173"/>
                  </a:lnTo>
                  <a:lnTo>
                    <a:pt x="1325" y="2171"/>
                  </a:lnTo>
                  <a:lnTo>
                    <a:pt x="1311" y="2167"/>
                  </a:lnTo>
                  <a:lnTo>
                    <a:pt x="1294" y="2164"/>
                  </a:lnTo>
                  <a:lnTo>
                    <a:pt x="1278" y="2162"/>
                  </a:lnTo>
                  <a:lnTo>
                    <a:pt x="1262" y="2159"/>
                  </a:lnTo>
                  <a:lnTo>
                    <a:pt x="1246" y="2158"/>
                  </a:lnTo>
                  <a:lnTo>
                    <a:pt x="1230" y="2157"/>
                  </a:lnTo>
                  <a:lnTo>
                    <a:pt x="1229" y="2156"/>
                  </a:lnTo>
                  <a:lnTo>
                    <a:pt x="1229" y="2155"/>
                  </a:lnTo>
                  <a:lnTo>
                    <a:pt x="1228" y="2152"/>
                  </a:lnTo>
                  <a:lnTo>
                    <a:pt x="1226" y="2151"/>
                  </a:lnTo>
                  <a:lnTo>
                    <a:pt x="1226" y="2150"/>
                  </a:lnTo>
                  <a:lnTo>
                    <a:pt x="1225" y="2148"/>
                  </a:lnTo>
                  <a:lnTo>
                    <a:pt x="1225" y="2147"/>
                  </a:lnTo>
                  <a:lnTo>
                    <a:pt x="1224" y="2146"/>
                  </a:lnTo>
                  <a:lnTo>
                    <a:pt x="1224" y="2143"/>
                  </a:lnTo>
                  <a:lnTo>
                    <a:pt x="1225" y="2142"/>
                  </a:lnTo>
                  <a:lnTo>
                    <a:pt x="1239" y="2137"/>
                  </a:lnTo>
                  <a:lnTo>
                    <a:pt x="1254" y="2133"/>
                  </a:lnTo>
                  <a:lnTo>
                    <a:pt x="1270" y="2132"/>
                  </a:lnTo>
                  <a:lnTo>
                    <a:pt x="1287" y="2133"/>
                  </a:lnTo>
                  <a:lnTo>
                    <a:pt x="1304" y="2136"/>
                  </a:lnTo>
                  <a:lnTo>
                    <a:pt x="1323" y="2140"/>
                  </a:lnTo>
                  <a:lnTo>
                    <a:pt x="1340" y="2143"/>
                  </a:lnTo>
                  <a:lnTo>
                    <a:pt x="1358" y="2148"/>
                  </a:lnTo>
                  <a:lnTo>
                    <a:pt x="1375" y="2152"/>
                  </a:lnTo>
                  <a:lnTo>
                    <a:pt x="1391" y="2157"/>
                  </a:lnTo>
                  <a:close/>
                  <a:moveTo>
                    <a:pt x="1240" y="887"/>
                  </a:moveTo>
                  <a:lnTo>
                    <a:pt x="1241" y="888"/>
                  </a:lnTo>
                  <a:lnTo>
                    <a:pt x="1242" y="887"/>
                  </a:lnTo>
                  <a:lnTo>
                    <a:pt x="1244" y="885"/>
                  </a:lnTo>
                  <a:lnTo>
                    <a:pt x="1245" y="883"/>
                  </a:lnTo>
                  <a:lnTo>
                    <a:pt x="1246" y="879"/>
                  </a:lnTo>
                  <a:lnTo>
                    <a:pt x="1246" y="875"/>
                  </a:lnTo>
                  <a:lnTo>
                    <a:pt x="1247" y="871"/>
                  </a:lnTo>
                  <a:lnTo>
                    <a:pt x="1247" y="867"/>
                  </a:lnTo>
                  <a:lnTo>
                    <a:pt x="1249" y="863"/>
                  </a:lnTo>
                  <a:lnTo>
                    <a:pt x="1249" y="859"/>
                  </a:lnTo>
                  <a:lnTo>
                    <a:pt x="1251" y="862"/>
                  </a:lnTo>
                  <a:lnTo>
                    <a:pt x="1251" y="861"/>
                  </a:lnTo>
                  <a:lnTo>
                    <a:pt x="1252" y="861"/>
                  </a:lnTo>
                  <a:lnTo>
                    <a:pt x="1254" y="859"/>
                  </a:lnTo>
                  <a:lnTo>
                    <a:pt x="1254" y="858"/>
                  </a:lnTo>
                  <a:lnTo>
                    <a:pt x="1254" y="857"/>
                  </a:lnTo>
                  <a:lnTo>
                    <a:pt x="1255" y="857"/>
                  </a:lnTo>
                  <a:lnTo>
                    <a:pt x="1251" y="853"/>
                  </a:lnTo>
                  <a:lnTo>
                    <a:pt x="1254" y="852"/>
                  </a:lnTo>
                  <a:lnTo>
                    <a:pt x="1256" y="851"/>
                  </a:lnTo>
                  <a:lnTo>
                    <a:pt x="1256" y="848"/>
                  </a:lnTo>
                  <a:lnTo>
                    <a:pt x="1256" y="846"/>
                  </a:lnTo>
                  <a:lnTo>
                    <a:pt x="1256" y="842"/>
                  </a:lnTo>
                  <a:lnTo>
                    <a:pt x="1255" y="838"/>
                  </a:lnTo>
                  <a:lnTo>
                    <a:pt x="1254" y="835"/>
                  </a:lnTo>
                  <a:lnTo>
                    <a:pt x="1254" y="830"/>
                  </a:lnTo>
                  <a:lnTo>
                    <a:pt x="1255" y="827"/>
                  </a:lnTo>
                  <a:lnTo>
                    <a:pt x="1257" y="824"/>
                  </a:lnTo>
                  <a:lnTo>
                    <a:pt x="1272" y="753"/>
                  </a:lnTo>
                  <a:lnTo>
                    <a:pt x="1272" y="764"/>
                  </a:lnTo>
                  <a:lnTo>
                    <a:pt x="1272" y="774"/>
                  </a:lnTo>
                  <a:lnTo>
                    <a:pt x="1271" y="785"/>
                  </a:lnTo>
                  <a:lnTo>
                    <a:pt x="1270" y="795"/>
                  </a:lnTo>
                  <a:lnTo>
                    <a:pt x="1268" y="806"/>
                  </a:lnTo>
                  <a:lnTo>
                    <a:pt x="1266" y="816"/>
                  </a:lnTo>
                  <a:lnTo>
                    <a:pt x="1263" y="826"/>
                  </a:lnTo>
                  <a:lnTo>
                    <a:pt x="1261" y="836"/>
                  </a:lnTo>
                  <a:lnTo>
                    <a:pt x="1257" y="847"/>
                  </a:lnTo>
                  <a:lnTo>
                    <a:pt x="1255" y="857"/>
                  </a:lnTo>
                  <a:lnTo>
                    <a:pt x="1255" y="858"/>
                  </a:lnTo>
                  <a:lnTo>
                    <a:pt x="1254" y="858"/>
                  </a:lnTo>
                  <a:lnTo>
                    <a:pt x="1254" y="859"/>
                  </a:lnTo>
                  <a:lnTo>
                    <a:pt x="1251" y="864"/>
                  </a:lnTo>
                  <a:lnTo>
                    <a:pt x="1250" y="869"/>
                  </a:lnTo>
                  <a:lnTo>
                    <a:pt x="1249" y="874"/>
                  </a:lnTo>
                  <a:lnTo>
                    <a:pt x="1246" y="880"/>
                  </a:lnTo>
                  <a:lnTo>
                    <a:pt x="1245" y="885"/>
                  </a:lnTo>
                  <a:lnTo>
                    <a:pt x="1242" y="890"/>
                  </a:lnTo>
                  <a:lnTo>
                    <a:pt x="1241" y="895"/>
                  </a:lnTo>
                  <a:lnTo>
                    <a:pt x="1239" y="900"/>
                  </a:lnTo>
                  <a:lnTo>
                    <a:pt x="1237" y="905"/>
                  </a:lnTo>
                  <a:lnTo>
                    <a:pt x="1235" y="910"/>
                  </a:lnTo>
                  <a:lnTo>
                    <a:pt x="1235" y="911"/>
                  </a:lnTo>
                  <a:lnTo>
                    <a:pt x="1236" y="911"/>
                  </a:lnTo>
                  <a:lnTo>
                    <a:pt x="1236" y="913"/>
                  </a:lnTo>
                  <a:lnTo>
                    <a:pt x="1235" y="914"/>
                  </a:lnTo>
                  <a:lnTo>
                    <a:pt x="1234" y="915"/>
                  </a:lnTo>
                  <a:lnTo>
                    <a:pt x="1234" y="916"/>
                  </a:lnTo>
                  <a:lnTo>
                    <a:pt x="1232" y="916"/>
                  </a:lnTo>
                  <a:lnTo>
                    <a:pt x="1232" y="918"/>
                  </a:lnTo>
                  <a:lnTo>
                    <a:pt x="1232" y="919"/>
                  </a:lnTo>
                  <a:lnTo>
                    <a:pt x="1231" y="920"/>
                  </a:lnTo>
                  <a:lnTo>
                    <a:pt x="1231" y="921"/>
                  </a:lnTo>
                  <a:lnTo>
                    <a:pt x="1231" y="922"/>
                  </a:lnTo>
                  <a:lnTo>
                    <a:pt x="1230" y="924"/>
                  </a:lnTo>
                  <a:lnTo>
                    <a:pt x="1230" y="925"/>
                  </a:lnTo>
                  <a:lnTo>
                    <a:pt x="1230" y="926"/>
                  </a:lnTo>
                  <a:lnTo>
                    <a:pt x="1229" y="927"/>
                  </a:lnTo>
                  <a:lnTo>
                    <a:pt x="1229" y="929"/>
                  </a:lnTo>
                  <a:lnTo>
                    <a:pt x="1229" y="931"/>
                  </a:lnTo>
                  <a:lnTo>
                    <a:pt x="1228" y="934"/>
                  </a:lnTo>
                  <a:lnTo>
                    <a:pt x="1228" y="936"/>
                  </a:lnTo>
                  <a:lnTo>
                    <a:pt x="1228" y="939"/>
                  </a:lnTo>
                  <a:lnTo>
                    <a:pt x="1228" y="941"/>
                  </a:lnTo>
                  <a:lnTo>
                    <a:pt x="1226" y="945"/>
                  </a:lnTo>
                  <a:lnTo>
                    <a:pt x="1225" y="947"/>
                  </a:lnTo>
                  <a:lnTo>
                    <a:pt x="1224" y="950"/>
                  </a:lnTo>
                  <a:lnTo>
                    <a:pt x="1223" y="952"/>
                  </a:lnTo>
                  <a:lnTo>
                    <a:pt x="1221" y="955"/>
                  </a:lnTo>
                  <a:lnTo>
                    <a:pt x="1221" y="952"/>
                  </a:lnTo>
                  <a:lnTo>
                    <a:pt x="1223" y="950"/>
                  </a:lnTo>
                  <a:lnTo>
                    <a:pt x="1224" y="947"/>
                  </a:lnTo>
                  <a:lnTo>
                    <a:pt x="1224" y="945"/>
                  </a:lnTo>
                  <a:lnTo>
                    <a:pt x="1225" y="942"/>
                  </a:lnTo>
                  <a:lnTo>
                    <a:pt x="1225" y="940"/>
                  </a:lnTo>
                  <a:lnTo>
                    <a:pt x="1226" y="936"/>
                  </a:lnTo>
                  <a:lnTo>
                    <a:pt x="1228" y="934"/>
                  </a:lnTo>
                  <a:lnTo>
                    <a:pt x="1228" y="931"/>
                  </a:lnTo>
                  <a:lnTo>
                    <a:pt x="1229" y="929"/>
                  </a:lnTo>
                  <a:lnTo>
                    <a:pt x="1229" y="927"/>
                  </a:lnTo>
                  <a:lnTo>
                    <a:pt x="1229" y="926"/>
                  </a:lnTo>
                  <a:lnTo>
                    <a:pt x="1229" y="925"/>
                  </a:lnTo>
                  <a:lnTo>
                    <a:pt x="1230" y="924"/>
                  </a:lnTo>
                  <a:lnTo>
                    <a:pt x="1230" y="922"/>
                  </a:lnTo>
                  <a:lnTo>
                    <a:pt x="1230" y="921"/>
                  </a:lnTo>
                  <a:lnTo>
                    <a:pt x="1231" y="920"/>
                  </a:lnTo>
                  <a:lnTo>
                    <a:pt x="1231" y="919"/>
                  </a:lnTo>
                  <a:lnTo>
                    <a:pt x="1232" y="918"/>
                  </a:lnTo>
                  <a:lnTo>
                    <a:pt x="1232" y="916"/>
                  </a:lnTo>
                  <a:lnTo>
                    <a:pt x="1234" y="915"/>
                  </a:lnTo>
                  <a:lnTo>
                    <a:pt x="1234" y="914"/>
                  </a:lnTo>
                  <a:lnTo>
                    <a:pt x="1234" y="913"/>
                  </a:lnTo>
                  <a:lnTo>
                    <a:pt x="1235" y="913"/>
                  </a:lnTo>
                  <a:lnTo>
                    <a:pt x="1235" y="911"/>
                  </a:lnTo>
                  <a:lnTo>
                    <a:pt x="1235" y="910"/>
                  </a:lnTo>
                  <a:lnTo>
                    <a:pt x="1234" y="908"/>
                  </a:lnTo>
                  <a:lnTo>
                    <a:pt x="1235" y="905"/>
                  </a:lnTo>
                  <a:lnTo>
                    <a:pt x="1235" y="903"/>
                  </a:lnTo>
                  <a:lnTo>
                    <a:pt x="1236" y="901"/>
                  </a:lnTo>
                  <a:lnTo>
                    <a:pt x="1237" y="899"/>
                  </a:lnTo>
                  <a:lnTo>
                    <a:pt x="1239" y="897"/>
                  </a:lnTo>
                  <a:lnTo>
                    <a:pt x="1240" y="894"/>
                  </a:lnTo>
                  <a:lnTo>
                    <a:pt x="1241" y="892"/>
                  </a:lnTo>
                  <a:lnTo>
                    <a:pt x="1241" y="889"/>
                  </a:lnTo>
                  <a:lnTo>
                    <a:pt x="1240" y="887"/>
                  </a:lnTo>
                  <a:close/>
                  <a:moveTo>
                    <a:pt x="1215" y="978"/>
                  </a:moveTo>
                  <a:lnTo>
                    <a:pt x="1215" y="979"/>
                  </a:lnTo>
                  <a:lnTo>
                    <a:pt x="1215" y="981"/>
                  </a:lnTo>
                  <a:lnTo>
                    <a:pt x="1215" y="982"/>
                  </a:lnTo>
                  <a:lnTo>
                    <a:pt x="1215" y="983"/>
                  </a:lnTo>
                  <a:lnTo>
                    <a:pt x="1215" y="984"/>
                  </a:lnTo>
                  <a:lnTo>
                    <a:pt x="1214" y="986"/>
                  </a:lnTo>
                  <a:lnTo>
                    <a:pt x="1214" y="987"/>
                  </a:lnTo>
                  <a:lnTo>
                    <a:pt x="1214" y="988"/>
                  </a:lnTo>
                  <a:lnTo>
                    <a:pt x="1210" y="1008"/>
                  </a:lnTo>
                  <a:lnTo>
                    <a:pt x="1208" y="1004"/>
                  </a:lnTo>
                  <a:lnTo>
                    <a:pt x="1208" y="1002"/>
                  </a:lnTo>
                  <a:lnTo>
                    <a:pt x="1206" y="1000"/>
                  </a:lnTo>
                  <a:lnTo>
                    <a:pt x="1208" y="998"/>
                  </a:lnTo>
                  <a:lnTo>
                    <a:pt x="1208" y="995"/>
                  </a:lnTo>
                  <a:lnTo>
                    <a:pt x="1209" y="994"/>
                  </a:lnTo>
                  <a:lnTo>
                    <a:pt x="1210" y="993"/>
                  </a:lnTo>
                  <a:lnTo>
                    <a:pt x="1211" y="991"/>
                  </a:lnTo>
                  <a:lnTo>
                    <a:pt x="1213" y="989"/>
                  </a:lnTo>
                  <a:lnTo>
                    <a:pt x="1214" y="988"/>
                  </a:lnTo>
                  <a:lnTo>
                    <a:pt x="1215" y="978"/>
                  </a:lnTo>
                  <a:close/>
                  <a:moveTo>
                    <a:pt x="1206" y="1014"/>
                  </a:moveTo>
                  <a:lnTo>
                    <a:pt x="1210" y="1014"/>
                  </a:lnTo>
                  <a:lnTo>
                    <a:pt x="1206" y="1035"/>
                  </a:lnTo>
                  <a:lnTo>
                    <a:pt x="1204" y="1035"/>
                  </a:lnTo>
                  <a:lnTo>
                    <a:pt x="1206" y="1014"/>
                  </a:lnTo>
                  <a:close/>
                  <a:moveTo>
                    <a:pt x="1174" y="1296"/>
                  </a:moveTo>
                  <a:lnTo>
                    <a:pt x="1175" y="1286"/>
                  </a:lnTo>
                  <a:lnTo>
                    <a:pt x="1175" y="1278"/>
                  </a:lnTo>
                  <a:lnTo>
                    <a:pt x="1177" y="1270"/>
                  </a:lnTo>
                  <a:lnTo>
                    <a:pt x="1177" y="1261"/>
                  </a:lnTo>
                  <a:lnTo>
                    <a:pt x="1177" y="1253"/>
                  </a:lnTo>
                  <a:lnTo>
                    <a:pt x="1177" y="1245"/>
                  </a:lnTo>
                  <a:lnTo>
                    <a:pt x="1177" y="1237"/>
                  </a:lnTo>
                  <a:lnTo>
                    <a:pt x="1178" y="1228"/>
                  </a:lnTo>
                  <a:lnTo>
                    <a:pt x="1179" y="1218"/>
                  </a:lnTo>
                  <a:lnTo>
                    <a:pt x="1180" y="1208"/>
                  </a:lnTo>
                  <a:lnTo>
                    <a:pt x="1180" y="1207"/>
                  </a:lnTo>
                  <a:lnTo>
                    <a:pt x="1180" y="1208"/>
                  </a:lnTo>
                  <a:lnTo>
                    <a:pt x="1180" y="1209"/>
                  </a:lnTo>
                  <a:lnTo>
                    <a:pt x="1180" y="1211"/>
                  </a:lnTo>
                  <a:lnTo>
                    <a:pt x="1182" y="1211"/>
                  </a:lnTo>
                  <a:lnTo>
                    <a:pt x="1182" y="1212"/>
                  </a:lnTo>
                  <a:lnTo>
                    <a:pt x="1183" y="1212"/>
                  </a:lnTo>
                  <a:lnTo>
                    <a:pt x="1183" y="1213"/>
                  </a:lnTo>
                  <a:lnTo>
                    <a:pt x="1192" y="1150"/>
                  </a:lnTo>
                  <a:lnTo>
                    <a:pt x="1190" y="1167"/>
                  </a:lnTo>
                  <a:lnTo>
                    <a:pt x="1189" y="1185"/>
                  </a:lnTo>
                  <a:lnTo>
                    <a:pt x="1187" y="1203"/>
                  </a:lnTo>
                  <a:lnTo>
                    <a:pt x="1184" y="1222"/>
                  </a:lnTo>
                  <a:lnTo>
                    <a:pt x="1182" y="1240"/>
                  </a:lnTo>
                  <a:lnTo>
                    <a:pt x="1179" y="1259"/>
                  </a:lnTo>
                  <a:lnTo>
                    <a:pt x="1177" y="1278"/>
                  </a:lnTo>
                  <a:lnTo>
                    <a:pt x="1174" y="1297"/>
                  </a:lnTo>
                  <a:lnTo>
                    <a:pt x="1174" y="1316"/>
                  </a:lnTo>
                  <a:lnTo>
                    <a:pt x="1174" y="1334"/>
                  </a:lnTo>
                  <a:lnTo>
                    <a:pt x="1172" y="1332"/>
                  </a:lnTo>
                  <a:lnTo>
                    <a:pt x="1171" y="1329"/>
                  </a:lnTo>
                  <a:lnTo>
                    <a:pt x="1171" y="1326"/>
                  </a:lnTo>
                  <a:lnTo>
                    <a:pt x="1172" y="1322"/>
                  </a:lnTo>
                  <a:lnTo>
                    <a:pt x="1172" y="1317"/>
                  </a:lnTo>
                  <a:lnTo>
                    <a:pt x="1173" y="1313"/>
                  </a:lnTo>
                  <a:lnTo>
                    <a:pt x="1174" y="1308"/>
                  </a:lnTo>
                  <a:lnTo>
                    <a:pt x="1174" y="1303"/>
                  </a:lnTo>
                  <a:lnTo>
                    <a:pt x="1173" y="1300"/>
                  </a:lnTo>
                  <a:lnTo>
                    <a:pt x="1171" y="1296"/>
                  </a:lnTo>
                  <a:lnTo>
                    <a:pt x="1174" y="1296"/>
                  </a:lnTo>
                  <a:close/>
                  <a:moveTo>
                    <a:pt x="1174" y="1774"/>
                  </a:moveTo>
                  <a:lnTo>
                    <a:pt x="1172" y="1769"/>
                  </a:lnTo>
                  <a:lnTo>
                    <a:pt x="1171" y="1764"/>
                  </a:lnTo>
                  <a:lnTo>
                    <a:pt x="1169" y="1757"/>
                  </a:lnTo>
                  <a:lnTo>
                    <a:pt x="1168" y="1753"/>
                  </a:lnTo>
                  <a:lnTo>
                    <a:pt x="1167" y="1746"/>
                  </a:lnTo>
                  <a:lnTo>
                    <a:pt x="1166" y="1741"/>
                  </a:lnTo>
                  <a:lnTo>
                    <a:pt x="1166" y="1735"/>
                  </a:lnTo>
                  <a:lnTo>
                    <a:pt x="1164" y="1730"/>
                  </a:lnTo>
                  <a:lnTo>
                    <a:pt x="1164" y="1725"/>
                  </a:lnTo>
                  <a:lnTo>
                    <a:pt x="1166" y="1720"/>
                  </a:lnTo>
                  <a:lnTo>
                    <a:pt x="1167" y="1724"/>
                  </a:lnTo>
                  <a:lnTo>
                    <a:pt x="1167" y="1728"/>
                  </a:lnTo>
                  <a:lnTo>
                    <a:pt x="1168" y="1734"/>
                  </a:lnTo>
                  <a:lnTo>
                    <a:pt x="1168" y="1739"/>
                  </a:lnTo>
                  <a:lnTo>
                    <a:pt x="1169" y="1745"/>
                  </a:lnTo>
                  <a:lnTo>
                    <a:pt x="1171" y="1750"/>
                  </a:lnTo>
                  <a:lnTo>
                    <a:pt x="1171" y="1756"/>
                  </a:lnTo>
                  <a:lnTo>
                    <a:pt x="1172" y="1762"/>
                  </a:lnTo>
                  <a:lnTo>
                    <a:pt x="1173" y="1769"/>
                  </a:lnTo>
                  <a:lnTo>
                    <a:pt x="1174" y="1774"/>
                  </a:lnTo>
                  <a:close/>
                  <a:moveTo>
                    <a:pt x="1171" y="1341"/>
                  </a:moveTo>
                  <a:lnTo>
                    <a:pt x="1171" y="1358"/>
                  </a:lnTo>
                  <a:lnTo>
                    <a:pt x="1166" y="1358"/>
                  </a:lnTo>
                  <a:lnTo>
                    <a:pt x="1171" y="1341"/>
                  </a:lnTo>
                  <a:close/>
                  <a:moveTo>
                    <a:pt x="1166" y="1406"/>
                  </a:moveTo>
                  <a:lnTo>
                    <a:pt x="1168" y="1406"/>
                  </a:lnTo>
                  <a:lnTo>
                    <a:pt x="1168" y="1426"/>
                  </a:lnTo>
                  <a:lnTo>
                    <a:pt x="1166" y="1426"/>
                  </a:lnTo>
                  <a:lnTo>
                    <a:pt x="1166" y="1406"/>
                  </a:lnTo>
                  <a:close/>
                  <a:moveTo>
                    <a:pt x="1166" y="1714"/>
                  </a:moveTo>
                  <a:lnTo>
                    <a:pt x="1162" y="1682"/>
                  </a:lnTo>
                  <a:lnTo>
                    <a:pt x="1166" y="1705"/>
                  </a:lnTo>
                  <a:lnTo>
                    <a:pt x="1166" y="1714"/>
                  </a:lnTo>
                  <a:close/>
                  <a:moveTo>
                    <a:pt x="1162" y="1676"/>
                  </a:moveTo>
                  <a:lnTo>
                    <a:pt x="1161" y="1665"/>
                  </a:lnTo>
                  <a:lnTo>
                    <a:pt x="1161" y="1654"/>
                  </a:lnTo>
                  <a:lnTo>
                    <a:pt x="1159" y="1642"/>
                  </a:lnTo>
                  <a:lnTo>
                    <a:pt x="1158" y="1631"/>
                  </a:lnTo>
                  <a:lnTo>
                    <a:pt x="1157" y="1620"/>
                  </a:lnTo>
                  <a:lnTo>
                    <a:pt x="1156" y="1610"/>
                  </a:lnTo>
                  <a:lnTo>
                    <a:pt x="1156" y="1600"/>
                  </a:lnTo>
                  <a:lnTo>
                    <a:pt x="1156" y="1590"/>
                  </a:lnTo>
                  <a:lnTo>
                    <a:pt x="1157" y="1582"/>
                  </a:lnTo>
                  <a:lnTo>
                    <a:pt x="1159" y="1574"/>
                  </a:lnTo>
                  <a:lnTo>
                    <a:pt x="1161" y="1586"/>
                  </a:lnTo>
                  <a:lnTo>
                    <a:pt x="1162" y="1595"/>
                  </a:lnTo>
                  <a:lnTo>
                    <a:pt x="1162" y="1605"/>
                  </a:lnTo>
                  <a:lnTo>
                    <a:pt x="1162" y="1616"/>
                  </a:lnTo>
                  <a:lnTo>
                    <a:pt x="1162" y="1626"/>
                  </a:lnTo>
                  <a:lnTo>
                    <a:pt x="1162" y="1636"/>
                  </a:lnTo>
                  <a:lnTo>
                    <a:pt x="1162" y="1646"/>
                  </a:lnTo>
                  <a:lnTo>
                    <a:pt x="1162" y="1656"/>
                  </a:lnTo>
                  <a:lnTo>
                    <a:pt x="1162" y="1666"/>
                  </a:lnTo>
                  <a:lnTo>
                    <a:pt x="1162" y="1676"/>
                  </a:lnTo>
                  <a:close/>
                  <a:moveTo>
                    <a:pt x="1162" y="1466"/>
                  </a:moveTo>
                  <a:lnTo>
                    <a:pt x="1159" y="1566"/>
                  </a:lnTo>
                  <a:lnTo>
                    <a:pt x="1158" y="1556"/>
                  </a:lnTo>
                  <a:lnTo>
                    <a:pt x="1157" y="1546"/>
                  </a:lnTo>
                  <a:lnTo>
                    <a:pt x="1157" y="1536"/>
                  </a:lnTo>
                  <a:lnTo>
                    <a:pt x="1157" y="1526"/>
                  </a:lnTo>
                  <a:lnTo>
                    <a:pt x="1157" y="1515"/>
                  </a:lnTo>
                  <a:lnTo>
                    <a:pt x="1158" y="1505"/>
                  </a:lnTo>
                  <a:lnTo>
                    <a:pt x="1158" y="1495"/>
                  </a:lnTo>
                  <a:lnTo>
                    <a:pt x="1159" y="1485"/>
                  </a:lnTo>
                  <a:lnTo>
                    <a:pt x="1161" y="1475"/>
                  </a:lnTo>
                  <a:lnTo>
                    <a:pt x="1162" y="1466"/>
                  </a:lnTo>
                  <a:close/>
                  <a:moveTo>
                    <a:pt x="1047" y="1008"/>
                  </a:moveTo>
                  <a:lnTo>
                    <a:pt x="1054" y="1009"/>
                  </a:lnTo>
                  <a:lnTo>
                    <a:pt x="1061" y="1010"/>
                  </a:lnTo>
                  <a:lnTo>
                    <a:pt x="1069" y="1013"/>
                  </a:lnTo>
                  <a:lnTo>
                    <a:pt x="1076" y="1015"/>
                  </a:lnTo>
                  <a:lnTo>
                    <a:pt x="1084" y="1019"/>
                  </a:lnTo>
                  <a:lnTo>
                    <a:pt x="1090" y="1023"/>
                  </a:lnTo>
                  <a:lnTo>
                    <a:pt x="1096" y="1028"/>
                  </a:lnTo>
                  <a:lnTo>
                    <a:pt x="1101" y="1033"/>
                  </a:lnTo>
                  <a:lnTo>
                    <a:pt x="1105" y="1039"/>
                  </a:lnTo>
                  <a:lnTo>
                    <a:pt x="1109" y="1046"/>
                  </a:lnTo>
                  <a:lnTo>
                    <a:pt x="1109" y="1052"/>
                  </a:lnTo>
                  <a:lnTo>
                    <a:pt x="1106" y="1052"/>
                  </a:lnTo>
                  <a:lnTo>
                    <a:pt x="1105" y="1054"/>
                  </a:lnTo>
                  <a:lnTo>
                    <a:pt x="1104" y="1054"/>
                  </a:lnTo>
                  <a:lnTo>
                    <a:pt x="1104" y="1055"/>
                  </a:lnTo>
                  <a:lnTo>
                    <a:pt x="1104" y="1056"/>
                  </a:lnTo>
                  <a:lnTo>
                    <a:pt x="1104" y="1059"/>
                  </a:lnTo>
                  <a:lnTo>
                    <a:pt x="1105" y="1060"/>
                  </a:lnTo>
                  <a:lnTo>
                    <a:pt x="1106" y="1061"/>
                  </a:lnTo>
                  <a:lnTo>
                    <a:pt x="1106" y="1062"/>
                  </a:lnTo>
                  <a:lnTo>
                    <a:pt x="1107" y="1064"/>
                  </a:lnTo>
                  <a:lnTo>
                    <a:pt x="1109" y="1065"/>
                  </a:lnTo>
                  <a:lnTo>
                    <a:pt x="1114" y="1062"/>
                  </a:lnTo>
                  <a:lnTo>
                    <a:pt x="1118" y="1060"/>
                  </a:lnTo>
                  <a:lnTo>
                    <a:pt x="1122" y="1055"/>
                  </a:lnTo>
                  <a:lnTo>
                    <a:pt x="1125" y="1050"/>
                  </a:lnTo>
                  <a:lnTo>
                    <a:pt x="1127" y="1044"/>
                  </a:lnTo>
                  <a:lnTo>
                    <a:pt x="1131" y="1038"/>
                  </a:lnTo>
                  <a:lnTo>
                    <a:pt x="1135" y="1033"/>
                  </a:lnTo>
                  <a:lnTo>
                    <a:pt x="1138" y="1028"/>
                  </a:lnTo>
                  <a:lnTo>
                    <a:pt x="1143" y="1025"/>
                  </a:lnTo>
                  <a:lnTo>
                    <a:pt x="1151" y="1023"/>
                  </a:lnTo>
                  <a:lnTo>
                    <a:pt x="1151" y="1026"/>
                  </a:lnTo>
                  <a:lnTo>
                    <a:pt x="1152" y="1030"/>
                  </a:lnTo>
                  <a:lnTo>
                    <a:pt x="1152" y="1034"/>
                  </a:lnTo>
                  <a:lnTo>
                    <a:pt x="1153" y="1038"/>
                  </a:lnTo>
                  <a:lnTo>
                    <a:pt x="1154" y="1041"/>
                  </a:lnTo>
                  <a:lnTo>
                    <a:pt x="1156" y="1045"/>
                  </a:lnTo>
                  <a:lnTo>
                    <a:pt x="1156" y="1049"/>
                  </a:lnTo>
                  <a:lnTo>
                    <a:pt x="1156" y="1052"/>
                  </a:lnTo>
                  <a:lnTo>
                    <a:pt x="1154" y="1056"/>
                  </a:lnTo>
                  <a:lnTo>
                    <a:pt x="1153" y="1061"/>
                  </a:lnTo>
                  <a:lnTo>
                    <a:pt x="1143" y="1065"/>
                  </a:lnTo>
                  <a:lnTo>
                    <a:pt x="1132" y="1067"/>
                  </a:lnTo>
                  <a:lnTo>
                    <a:pt x="1121" y="1070"/>
                  </a:lnTo>
                  <a:lnTo>
                    <a:pt x="1110" y="1071"/>
                  </a:lnTo>
                  <a:lnTo>
                    <a:pt x="1099" y="1072"/>
                  </a:lnTo>
                  <a:lnTo>
                    <a:pt x="1088" y="1073"/>
                  </a:lnTo>
                  <a:lnTo>
                    <a:pt x="1075" y="1073"/>
                  </a:lnTo>
                  <a:lnTo>
                    <a:pt x="1064" y="1073"/>
                  </a:lnTo>
                  <a:lnTo>
                    <a:pt x="1053" y="1073"/>
                  </a:lnTo>
                  <a:lnTo>
                    <a:pt x="1043" y="1073"/>
                  </a:lnTo>
                  <a:lnTo>
                    <a:pt x="1047" y="1008"/>
                  </a:lnTo>
                  <a:close/>
                  <a:moveTo>
                    <a:pt x="903" y="563"/>
                  </a:moveTo>
                  <a:lnTo>
                    <a:pt x="910" y="569"/>
                  </a:lnTo>
                  <a:lnTo>
                    <a:pt x="919" y="574"/>
                  </a:lnTo>
                  <a:lnTo>
                    <a:pt x="929" y="579"/>
                  </a:lnTo>
                  <a:lnTo>
                    <a:pt x="939" y="582"/>
                  </a:lnTo>
                  <a:lnTo>
                    <a:pt x="949" y="586"/>
                  </a:lnTo>
                  <a:lnTo>
                    <a:pt x="960" y="590"/>
                  </a:lnTo>
                  <a:lnTo>
                    <a:pt x="970" y="595"/>
                  </a:lnTo>
                  <a:lnTo>
                    <a:pt x="978" y="600"/>
                  </a:lnTo>
                  <a:lnTo>
                    <a:pt x="986" y="606"/>
                  </a:lnTo>
                  <a:lnTo>
                    <a:pt x="992" y="613"/>
                  </a:lnTo>
                  <a:lnTo>
                    <a:pt x="1001" y="655"/>
                  </a:lnTo>
                  <a:lnTo>
                    <a:pt x="1007" y="696"/>
                  </a:lnTo>
                  <a:lnTo>
                    <a:pt x="1012" y="734"/>
                  </a:lnTo>
                  <a:lnTo>
                    <a:pt x="1016" y="773"/>
                  </a:lnTo>
                  <a:lnTo>
                    <a:pt x="1018" y="811"/>
                  </a:lnTo>
                  <a:lnTo>
                    <a:pt x="1019" y="850"/>
                  </a:lnTo>
                  <a:lnTo>
                    <a:pt x="1021" y="888"/>
                  </a:lnTo>
                  <a:lnTo>
                    <a:pt x="1022" y="929"/>
                  </a:lnTo>
                  <a:lnTo>
                    <a:pt x="1023" y="971"/>
                  </a:lnTo>
                  <a:lnTo>
                    <a:pt x="1026" y="1014"/>
                  </a:lnTo>
                  <a:lnTo>
                    <a:pt x="1023" y="1046"/>
                  </a:lnTo>
                  <a:lnTo>
                    <a:pt x="1019" y="1078"/>
                  </a:lnTo>
                  <a:lnTo>
                    <a:pt x="1014" y="1109"/>
                  </a:lnTo>
                  <a:lnTo>
                    <a:pt x="1009" y="1141"/>
                  </a:lnTo>
                  <a:lnTo>
                    <a:pt x="1004" y="1174"/>
                  </a:lnTo>
                  <a:lnTo>
                    <a:pt x="1000" y="1205"/>
                  </a:lnTo>
                  <a:lnTo>
                    <a:pt x="993" y="1234"/>
                  </a:lnTo>
                  <a:lnTo>
                    <a:pt x="987" y="1264"/>
                  </a:lnTo>
                  <a:lnTo>
                    <a:pt x="981" y="1294"/>
                  </a:lnTo>
                  <a:lnTo>
                    <a:pt x="975" y="1322"/>
                  </a:lnTo>
                  <a:lnTo>
                    <a:pt x="974" y="1321"/>
                  </a:lnTo>
                  <a:lnTo>
                    <a:pt x="972" y="1317"/>
                  </a:lnTo>
                  <a:lnTo>
                    <a:pt x="972" y="1315"/>
                  </a:lnTo>
                  <a:lnTo>
                    <a:pt x="971" y="1310"/>
                  </a:lnTo>
                  <a:lnTo>
                    <a:pt x="971" y="1306"/>
                  </a:lnTo>
                  <a:lnTo>
                    <a:pt x="971" y="1301"/>
                  </a:lnTo>
                  <a:lnTo>
                    <a:pt x="971" y="1296"/>
                  </a:lnTo>
                  <a:lnTo>
                    <a:pt x="971" y="1291"/>
                  </a:lnTo>
                  <a:lnTo>
                    <a:pt x="970" y="1287"/>
                  </a:lnTo>
                  <a:lnTo>
                    <a:pt x="969" y="1284"/>
                  </a:lnTo>
                  <a:lnTo>
                    <a:pt x="972" y="1287"/>
                  </a:lnTo>
                  <a:lnTo>
                    <a:pt x="971" y="1282"/>
                  </a:lnTo>
                  <a:lnTo>
                    <a:pt x="971" y="1279"/>
                  </a:lnTo>
                  <a:lnTo>
                    <a:pt x="972" y="1276"/>
                  </a:lnTo>
                  <a:lnTo>
                    <a:pt x="972" y="1274"/>
                  </a:lnTo>
                  <a:lnTo>
                    <a:pt x="974" y="1271"/>
                  </a:lnTo>
                  <a:lnTo>
                    <a:pt x="974" y="1269"/>
                  </a:lnTo>
                  <a:lnTo>
                    <a:pt x="975" y="1268"/>
                  </a:lnTo>
                  <a:lnTo>
                    <a:pt x="975" y="1265"/>
                  </a:lnTo>
                  <a:lnTo>
                    <a:pt x="975" y="1263"/>
                  </a:lnTo>
                  <a:lnTo>
                    <a:pt x="975" y="1260"/>
                  </a:lnTo>
                  <a:lnTo>
                    <a:pt x="972" y="1260"/>
                  </a:lnTo>
                  <a:lnTo>
                    <a:pt x="976" y="1258"/>
                  </a:lnTo>
                  <a:lnTo>
                    <a:pt x="977" y="1255"/>
                  </a:lnTo>
                  <a:lnTo>
                    <a:pt x="977" y="1252"/>
                  </a:lnTo>
                  <a:lnTo>
                    <a:pt x="977" y="1248"/>
                  </a:lnTo>
                  <a:lnTo>
                    <a:pt x="977" y="1244"/>
                  </a:lnTo>
                  <a:lnTo>
                    <a:pt x="976" y="1239"/>
                  </a:lnTo>
                  <a:lnTo>
                    <a:pt x="976" y="1235"/>
                  </a:lnTo>
                  <a:lnTo>
                    <a:pt x="977" y="1232"/>
                  </a:lnTo>
                  <a:lnTo>
                    <a:pt x="980" y="1228"/>
                  </a:lnTo>
                  <a:lnTo>
                    <a:pt x="983" y="1224"/>
                  </a:lnTo>
                  <a:lnTo>
                    <a:pt x="972" y="1222"/>
                  </a:lnTo>
                  <a:lnTo>
                    <a:pt x="971" y="1222"/>
                  </a:lnTo>
                  <a:lnTo>
                    <a:pt x="970" y="1222"/>
                  </a:lnTo>
                  <a:lnTo>
                    <a:pt x="969" y="1222"/>
                  </a:lnTo>
                  <a:lnTo>
                    <a:pt x="967" y="1221"/>
                  </a:lnTo>
                  <a:lnTo>
                    <a:pt x="969" y="1221"/>
                  </a:lnTo>
                  <a:lnTo>
                    <a:pt x="969" y="1222"/>
                  </a:lnTo>
                  <a:lnTo>
                    <a:pt x="970" y="1222"/>
                  </a:lnTo>
                  <a:lnTo>
                    <a:pt x="972" y="1222"/>
                  </a:lnTo>
                  <a:lnTo>
                    <a:pt x="975" y="1222"/>
                  </a:lnTo>
                  <a:lnTo>
                    <a:pt x="976" y="1222"/>
                  </a:lnTo>
                  <a:lnTo>
                    <a:pt x="977" y="1222"/>
                  </a:lnTo>
                  <a:lnTo>
                    <a:pt x="978" y="1222"/>
                  </a:lnTo>
                  <a:lnTo>
                    <a:pt x="981" y="1221"/>
                  </a:lnTo>
                  <a:lnTo>
                    <a:pt x="982" y="1221"/>
                  </a:lnTo>
                  <a:lnTo>
                    <a:pt x="982" y="1219"/>
                  </a:lnTo>
                  <a:lnTo>
                    <a:pt x="983" y="1218"/>
                  </a:lnTo>
                  <a:lnTo>
                    <a:pt x="983" y="1217"/>
                  </a:lnTo>
                  <a:lnTo>
                    <a:pt x="983" y="1216"/>
                  </a:lnTo>
                  <a:lnTo>
                    <a:pt x="975" y="1213"/>
                  </a:lnTo>
                  <a:lnTo>
                    <a:pt x="974" y="1213"/>
                  </a:lnTo>
                  <a:lnTo>
                    <a:pt x="972" y="1213"/>
                  </a:lnTo>
                  <a:lnTo>
                    <a:pt x="971" y="1213"/>
                  </a:lnTo>
                  <a:lnTo>
                    <a:pt x="970" y="1213"/>
                  </a:lnTo>
                  <a:lnTo>
                    <a:pt x="969" y="1212"/>
                  </a:lnTo>
                  <a:lnTo>
                    <a:pt x="967" y="1212"/>
                  </a:lnTo>
                  <a:lnTo>
                    <a:pt x="967" y="1211"/>
                  </a:lnTo>
                  <a:lnTo>
                    <a:pt x="966" y="1211"/>
                  </a:lnTo>
                  <a:lnTo>
                    <a:pt x="966" y="1209"/>
                  </a:lnTo>
                  <a:lnTo>
                    <a:pt x="975" y="1213"/>
                  </a:lnTo>
                  <a:lnTo>
                    <a:pt x="977" y="1212"/>
                  </a:lnTo>
                  <a:lnTo>
                    <a:pt x="978" y="1209"/>
                  </a:lnTo>
                  <a:lnTo>
                    <a:pt x="980" y="1208"/>
                  </a:lnTo>
                  <a:lnTo>
                    <a:pt x="980" y="1206"/>
                  </a:lnTo>
                  <a:lnTo>
                    <a:pt x="980" y="1205"/>
                  </a:lnTo>
                  <a:lnTo>
                    <a:pt x="980" y="1202"/>
                  </a:lnTo>
                  <a:lnTo>
                    <a:pt x="978" y="1201"/>
                  </a:lnTo>
                  <a:lnTo>
                    <a:pt x="978" y="1198"/>
                  </a:lnTo>
                  <a:lnTo>
                    <a:pt x="977" y="1197"/>
                  </a:lnTo>
                  <a:lnTo>
                    <a:pt x="976" y="1196"/>
                  </a:lnTo>
                  <a:lnTo>
                    <a:pt x="975" y="1195"/>
                  </a:lnTo>
                  <a:lnTo>
                    <a:pt x="976" y="1195"/>
                  </a:lnTo>
                  <a:lnTo>
                    <a:pt x="976" y="1196"/>
                  </a:lnTo>
                  <a:lnTo>
                    <a:pt x="977" y="1196"/>
                  </a:lnTo>
                  <a:lnTo>
                    <a:pt x="977" y="1197"/>
                  </a:lnTo>
                  <a:lnTo>
                    <a:pt x="978" y="1197"/>
                  </a:lnTo>
                  <a:lnTo>
                    <a:pt x="978" y="1198"/>
                  </a:lnTo>
                  <a:lnTo>
                    <a:pt x="980" y="1198"/>
                  </a:lnTo>
                  <a:lnTo>
                    <a:pt x="981" y="1198"/>
                  </a:lnTo>
                  <a:lnTo>
                    <a:pt x="987" y="1192"/>
                  </a:lnTo>
                  <a:lnTo>
                    <a:pt x="985" y="1191"/>
                  </a:lnTo>
                  <a:lnTo>
                    <a:pt x="983" y="1190"/>
                  </a:lnTo>
                  <a:lnTo>
                    <a:pt x="982" y="1187"/>
                  </a:lnTo>
                  <a:lnTo>
                    <a:pt x="982" y="1185"/>
                  </a:lnTo>
                  <a:lnTo>
                    <a:pt x="982" y="1183"/>
                  </a:lnTo>
                  <a:lnTo>
                    <a:pt x="982" y="1181"/>
                  </a:lnTo>
                  <a:lnTo>
                    <a:pt x="982" y="1179"/>
                  </a:lnTo>
                  <a:lnTo>
                    <a:pt x="981" y="1177"/>
                  </a:lnTo>
                  <a:lnTo>
                    <a:pt x="980" y="1175"/>
                  </a:lnTo>
                  <a:lnTo>
                    <a:pt x="977" y="1175"/>
                  </a:lnTo>
                  <a:lnTo>
                    <a:pt x="976" y="1175"/>
                  </a:lnTo>
                  <a:lnTo>
                    <a:pt x="975" y="1175"/>
                  </a:lnTo>
                  <a:lnTo>
                    <a:pt x="974" y="1175"/>
                  </a:lnTo>
                  <a:lnTo>
                    <a:pt x="972" y="1175"/>
                  </a:lnTo>
                  <a:lnTo>
                    <a:pt x="972" y="1174"/>
                  </a:lnTo>
                  <a:lnTo>
                    <a:pt x="974" y="1174"/>
                  </a:lnTo>
                  <a:lnTo>
                    <a:pt x="975" y="1174"/>
                  </a:lnTo>
                  <a:lnTo>
                    <a:pt x="976" y="1174"/>
                  </a:lnTo>
                  <a:lnTo>
                    <a:pt x="977" y="1175"/>
                  </a:lnTo>
                  <a:lnTo>
                    <a:pt x="977" y="1174"/>
                  </a:lnTo>
                  <a:lnTo>
                    <a:pt x="978" y="1174"/>
                  </a:lnTo>
                  <a:lnTo>
                    <a:pt x="980" y="1172"/>
                  </a:lnTo>
                  <a:lnTo>
                    <a:pt x="981" y="1171"/>
                  </a:lnTo>
                  <a:lnTo>
                    <a:pt x="981" y="1170"/>
                  </a:lnTo>
                  <a:lnTo>
                    <a:pt x="982" y="1169"/>
                  </a:lnTo>
                  <a:lnTo>
                    <a:pt x="982" y="1167"/>
                  </a:lnTo>
                  <a:lnTo>
                    <a:pt x="983" y="1166"/>
                  </a:lnTo>
                  <a:lnTo>
                    <a:pt x="983" y="1164"/>
                  </a:lnTo>
                  <a:lnTo>
                    <a:pt x="983" y="1162"/>
                  </a:lnTo>
                  <a:lnTo>
                    <a:pt x="980" y="1160"/>
                  </a:lnTo>
                  <a:lnTo>
                    <a:pt x="977" y="1159"/>
                  </a:lnTo>
                  <a:lnTo>
                    <a:pt x="975" y="1156"/>
                  </a:lnTo>
                  <a:lnTo>
                    <a:pt x="975" y="1155"/>
                  </a:lnTo>
                  <a:lnTo>
                    <a:pt x="974" y="1153"/>
                  </a:lnTo>
                  <a:lnTo>
                    <a:pt x="974" y="1150"/>
                  </a:lnTo>
                  <a:lnTo>
                    <a:pt x="974" y="1148"/>
                  </a:lnTo>
                  <a:lnTo>
                    <a:pt x="974" y="1145"/>
                  </a:lnTo>
                  <a:lnTo>
                    <a:pt x="972" y="1143"/>
                  </a:lnTo>
                  <a:lnTo>
                    <a:pt x="972" y="1139"/>
                  </a:lnTo>
                  <a:lnTo>
                    <a:pt x="974" y="1139"/>
                  </a:lnTo>
                  <a:lnTo>
                    <a:pt x="975" y="1138"/>
                  </a:lnTo>
                  <a:lnTo>
                    <a:pt x="976" y="1138"/>
                  </a:lnTo>
                  <a:lnTo>
                    <a:pt x="976" y="1136"/>
                  </a:lnTo>
                  <a:lnTo>
                    <a:pt x="977" y="1135"/>
                  </a:lnTo>
                  <a:lnTo>
                    <a:pt x="978" y="1135"/>
                  </a:lnTo>
                  <a:lnTo>
                    <a:pt x="978" y="1134"/>
                  </a:lnTo>
                  <a:lnTo>
                    <a:pt x="980" y="1133"/>
                  </a:lnTo>
                  <a:lnTo>
                    <a:pt x="981" y="1133"/>
                  </a:lnTo>
                  <a:lnTo>
                    <a:pt x="978" y="1130"/>
                  </a:lnTo>
                  <a:lnTo>
                    <a:pt x="977" y="1130"/>
                  </a:lnTo>
                  <a:lnTo>
                    <a:pt x="976" y="1129"/>
                  </a:lnTo>
                  <a:lnTo>
                    <a:pt x="975" y="1130"/>
                  </a:lnTo>
                  <a:lnTo>
                    <a:pt x="974" y="1130"/>
                  </a:lnTo>
                  <a:lnTo>
                    <a:pt x="971" y="1132"/>
                  </a:lnTo>
                  <a:lnTo>
                    <a:pt x="970" y="1132"/>
                  </a:lnTo>
                  <a:lnTo>
                    <a:pt x="969" y="1130"/>
                  </a:lnTo>
                  <a:lnTo>
                    <a:pt x="967" y="1129"/>
                  </a:lnTo>
                  <a:lnTo>
                    <a:pt x="966" y="1127"/>
                  </a:lnTo>
                  <a:lnTo>
                    <a:pt x="975" y="1127"/>
                  </a:lnTo>
                  <a:lnTo>
                    <a:pt x="974" y="1125"/>
                  </a:lnTo>
                  <a:lnTo>
                    <a:pt x="972" y="1123"/>
                  </a:lnTo>
                  <a:lnTo>
                    <a:pt x="972" y="1122"/>
                  </a:lnTo>
                  <a:lnTo>
                    <a:pt x="971" y="1119"/>
                  </a:lnTo>
                  <a:lnTo>
                    <a:pt x="971" y="1117"/>
                  </a:lnTo>
                  <a:lnTo>
                    <a:pt x="970" y="1114"/>
                  </a:lnTo>
                  <a:lnTo>
                    <a:pt x="969" y="1112"/>
                  </a:lnTo>
                  <a:lnTo>
                    <a:pt x="967" y="1109"/>
                  </a:lnTo>
                  <a:lnTo>
                    <a:pt x="965" y="1107"/>
                  </a:lnTo>
                  <a:lnTo>
                    <a:pt x="962" y="1106"/>
                  </a:lnTo>
                  <a:lnTo>
                    <a:pt x="954" y="1118"/>
                  </a:lnTo>
                  <a:lnTo>
                    <a:pt x="957" y="1120"/>
                  </a:lnTo>
                  <a:lnTo>
                    <a:pt x="960" y="1118"/>
                  </a:lnTo>
                  <a:lnTo>
                    <a:pt x="960" y="1123"/>
                  </a:lnTo>
                  <a:lnTo>
                    <a:pt x="960" y="1127"/>
                  </a:lnTo>
                  <a:lnTo>
                    <a:pt x="960" y="1129"/>
                  </a:lnTo>
                  <a:lnTo>
                    <a:pt x="959" y="1129"/>
                  </a:lnTo>
                  <a:lnTo>
                    <a:pt x="957" y="1130"/>
                  </a:lnTo>
                  <a:lnTo>
                    <a:pt x="956" y="1130"/>
                  </a:lnTo>
                  <a:lnTo>
                    <a:pt x="954" y="1130"/>
                  </a:lnTo>
                  <a:lnTo>
                    <a:pt x="950" y="1130"/>
                  </a:lnTo>
                  <a:lnTo>
                    <a:pt x="946" y="1133"/>
                  </a:lnTo>
                  <a:lnTo>
                    <a:pt x="943" y="1135"/>
                  </a:lnTo>
                  <a:lnTo>
                    <a:pt x="945" y="1148"/>
                  </a:lnTo>
                  <a:lnTo>
                    <a:pt x="943" y="1148"/>
                  </a:lnTo>
                  <a:lnTo>
                    <a:pt x="943" y="1165"/>
                  </a:lnTo>
                  <a:lnTo>
                    <a:pt x="940" y="1164"/>
                  </a:lnTo>
                  <a:lnTo>
                    <a:pt x="939" y="1164"/>
                  </a:lnTo>
                  <a:lnTo>
                    <a:pt x="938" y="1162"/>
                  </a:lnTo>
                  <a:lnTo>
                    <a:pt x="936" y="1161"/>
                  </a:lnTo>
                  <a:lnTo>
                    <a:pt x="935" y="1160"/>
                  </a:lnTo>
                  <a:lnTo>
                    <a:pt x="934" y="1158"/>
                  </a:lnTo>
                  <a:lnTo>
                    <a:pt x="933" y="1156"/>
                  </a:lnTo>
                  <a:lnTo>
                    <a:pt x="933" y="1154"/>
                  </a:lnTo>
                  <a:lnTo>
                    <a:pt x="933" y="1153"/>
                  </a:lnTo>
                  <a:lnTo>
                    <a:pt x="933" y="1150"/>
                  </a:lnTo>
                  <a:lnTo>
                    <a:pt x="939" y="1150"/>
                  </a:lnTo>
                  <a:lnTo>
                    <a:pt x="938" y="1148"/>
                  </a:lnTo>
                  <a:lnTo>
                    <a:pt x="936" y="1145"/>
                  </a:lnTo>
                  <a:lnTo>
                    <a:pt x="936" y="1143"/>
                  </a:lnTo>
                  <a:lnTo>
                    <a:pt x="936" y="1139"/>
                  </a:lnTo>
                  <a:lnTo>
                    <a:pt x="938" y="1136"/>
                  </a:lnTo>
                  <a:lnTo>
                    <a:pt x="940" y="1134"/>
                  </a:lnTo>
                  <a:lnTo>
                    <a:pt x="943" y="1132"/>
                  </a:lnTo>
                  <a:lnTo>
                    <a:pt x="945" y="1130"/>
                  </a:lnTo>
                  <a:lnTo>
                    <a:pt x="949" y="1129"/>
                  </a:lnTo>
                  <a:lnTo>
                    <a:pt x="954" y="1129"/>
                  </a:lnTo>
                  <a:lnTo>
                    <a:pt x="957" y="1127"/>
                  </a:lnTo>
                  <a:lnTo>
                    <a:pt x="955" y="1125"/>
                  </a:lnTo>
                  <a:lnTo>
                    <a:pt x="954" y="1123"/>
                  </a:lnTo>
                  <a:lnTo>
                    <a:pt x="951" y="1123"/>
                  </a:lnTo>
                  <a:lnTo>
                    <a:pt x="949" y="1122"/>
                  </a:lnTo>
                  <a:lnTo>
                    <a:pt x="946" y="1122"/>
                  </a:lnTo>
                  <a:lnTo>
                    <a:pt x="944" y="1122"/>
                  </a:lnTo>
                  <a:lnTo>
                    <a:pt x="943" y="1123"/>
                  </a:lnTo>
                  <a:lnTo>
                    <a:pt x="941" y="1124"/>
                  </a:lnTo>
                  <a:lnTo>
                    <a:pt x="941" y="1125"/>
                  </a:lnTo>
                  <a:lnTo>
                    <a:pt x="943" y="1127"/>
                  </a:lnTo>
                  <a:lnTo>
                    <a:pt x="938" y="1125"/>
                  </a:lnTo>
                  <a:lnTo>
                    <a:pt x="935" y="1123"/>
                  </a:lnTo>
                  <a:lnTo>
                    <a:pt x="934" y="1122"/>
                  </a:lnTo>
                  <a:lnTo>
                    <a:pt x="934" y="1119"/>
                  </a:lnTo>
                  <a:lnTo>
                    <a:pt x="934" y="1117"/>
                  </a:lnTo>
                  <a:lnTo>
                    <a:pt x="934" y="1114"/>
                  </a:lnTo>
                  <a:lnTo>
                    <a:pt x="934" y="1112"/>
                  </a:lnTo>
                  <a:lnTo>
                    <a:pt x="934" y="1108"/>
                  </a:lnTo>
                  <a:lnTo>
                    <a:pt x="933" y="1106"/>
                  </a:lnTo>
                  <a:lnTo>
                    <a:pt x="930" y="1103"/>
                  </a:lnTo>
                  <a:lnTo>
                    <a:pt x="925" y="1106"/>
                  </a:lnTo>
                  <a:lnTo>
                    <a:pt x="923" y="1108"/>
                  </a:lnTo>
                  <a:lnTo>
                    <a:pt x="921" y="1112"/>
                  </a:lnTo>
                  <a:lnTo>
                    <a:pt x="921" y="1115"/>
                  </a:lnTo>
                  <a:lnTo>
                    <a:pt x="923" y="1119"/>
                  </a:lnTo>
                  <a:lnTo>
                    <a:pt x="923" y="1123"/>
                  </a:lnTo>
                  <a:lnTo>
                    <a:pt x="924" y="1127"/>
                  </a:lnTo>
                  <a:lnTo>
                    <a:pt x="925" y="1130"/>
                  </a:lnTo>
                  <a:lnTo>
                    <a:pt x="925" y="1135"/>
                  </a:lnTo>
                  <a:lnTo>
                    <a:pt x="924" y="1139"/>
                  </a:lnTo>
                  <a:lnTo>
                    <a:pt x="924" y="1138"/>
                  </a:lnTo>
                  <a:lnTo>
                    <a:pt x="924" y="1136"/>
                  </a:lnTo>
                  <a:lnTo>
                    <a:pt x="924" y="1135"/>
                  </a:lnTo>
                  <a:lnTo>
                    <a:pt x="923" y="1134"/>
                  </a:lnTo>
                  <a:lnTo>
                    <a:pt x="921" y="1133"/>
                  </a:lnTo>
                  <a:lnTo>
                    <a:pt x="919" y="1133"/>
                  </a:lnTo>
                  <a:lnTo>
                    <a:pt x="917" y="1133"/>
                  </a:lnTo>
                  <a:lnTo>
                    <a:pt x="917" y="1134"/>
                  </a:lnTo>
                  <a:lnTo>
                    <a:pt x="917" y="1135"/>
                  </a:lnTo>
                  <a:lnTo>
                    <a:pt x="917" y="1136"/>
                  </a:lnTo>
                  <a:lnTo>
                    <a:pt x="917" y="1139"/>
                  </a:lnTo>
                  <a:lnTo>
                    <a:pt x="917" y="1140"/>
                  </a:lnTo>
                  <a:lnTo>
                    <a:pt x="917" y="1141"/>
                  </a:lnTo>
                  <a:lnTo>
                    <a:pt x="917" y="1143"/>
                  </a:lnTo>
                  <a:lnTo>
                    <a:pt x="915" y="1144"/>
                  </a:lnTo>
                  <a:lnTo>
                    <a:pt x="920" y="1148"/>
                  </a:lnTo>
                  <a:lnTo>
                    <a:pt x="923" y="1153"/>
                  </a:lnTo>
                  <a:lnTo>
                    <a:pt x="924" y="1158"/>
                  </a:lnTo>
                  <a:lnTo>
                    <a:pt x="924" y="1162"/>
                  </a:lnTo>
                  <a:lnTo>
                    <a:pt x="924" y="1169"/>
                  </a:lnTo>
                  <a:lnTo>
                    <a:pt x="923" y="1174"/>
                  </a:lnTo>
                  <a:lnTo>
                    <a:pt x="921" y="1179"/>
                  </a:lnTo>
                  <a:lnTo>
                    <a:pt x="920" y="1183"/>
                  </a:lnTo>
                  <a:lnTo>
                    <a:pt x="920" y="1188"/>
                  </a:lnTo>
                  <a:lnTo>
                    <a:pt x="921" y="1192"/>
                  </a:lnTo>
                  <a:lnTo>
                    <a:pt x="918" y="1192"/>
                  </a:lnTo>
                  <a:lnTo>
                    <a:pt x="918" y="1207"/>
                  </a:lnTo>
                  <a:lnTo>
                    <a:pt x="915" y="1207"/>
                  </a:lnTo>
                  <a:lnTo>
                    <a:pt x="914" y="1212"/>
                  </a:lnTo>
                  <a:lnTo>
                    <a:pt x="914" y="1217"/>
                  </a:lnTo>
                  <a:lnTo>
                    <a:pt x="915" y="1222"/>
                  </a:lnTo>
                  <a:lnTo>
                    <a:pt x="915" y="1227"/>
                  </a:lnTo>
                  <a:lnTo>
                    <a:pt x="917" y="1232"/>
                  </a:lnTo>
                  <a:lnTo>
                    <a:pt x="917" y="1237"/>
                  </a:lnTo>
                  <a:lnTo>
                    <a:pt x="918" y="1242"/>
                  </a:lnTo>
                  <a:lnTo>
                    <a:pt x="918" y="1245"/>
                  </a:lnTo>
                  <a:lnTo>
                    <a:pt x="917" y="1250"/>
                  </a:lnTo>
                  <a:lnTo>
                    <a:pt x="915" y="1254"/>
                  </a:lnTo>
                  <a:lnTo>
                    <a:pt x="909" y="1260"/>
                  </a:lnTo>
                  <a:lnTo>
                    <a:pt x="918" y="1269"/>
                  </a:lnTo>
                  <a:lnTo>
                    <a:pt x="917" y="1268"/>
                  </a:lnTo>
                  <a:lnTo>
                    <a:pt x="915" y="1266"/>
                  </a:lnTo>
                  <a:lnTo>
                    <a:pt x="914" y="1266"/>
                  </a:lnTo>
                  <a:lnTo>
                    <a:pt x="913" y="1268"/>
                  </a:lnTo>
                  <a:lnTo>
                    <a:pt x="913" y="1269"/>
                  </a:lnTo>
                  <a:lnTo>
                    <a:pt x="912" y="1270"/>
                  </a:lnTo>
                  <a:lnTo>
                    <a:pt x="912" y="1273"/>
                  </a:lnTo>
                  <a:lnTo>
                    <a:pt x="910" y="1274"/>
                  </a:lnTo>
                  <a:lnTo>
                    <a:pt x="908" y="1275"/>
                  </a:lnTo>
                  <a:lnTo>
                    <a:pt x="907" y="1275"/>
                  </a:lnTo>
                  <a:lnTo>
                    <a:pt x="913" y="1281"/>
                  </a:lnTo>
                  <a:lnTo>
                    <a:pt x="910" y="1282"/>
                  </a:lnTo>
                  <a:lnTo>
                    <a:pt x="908" y="1284"/>
                  </a:lnTo>
                  <a:lnTo>
                    <a:pt x="908" y="1285"/>
                  </a:lnTo>
                  <a:lnTo>
                    <a:pt x="907" y="1287"/>
                  </a:lnTo>
                  <a:lnTo>
                    <a:pt x="907" y="1289"/>
                  </a:lnTo>
                  <a:lnTo>
                    <a:pt x="908" y="1291"/>
                  </a:lnTo>
                  <a:lnTo>
                    <a:pt x="909" y="1292"/>
                  </a:lnTo>
                  <a:lnTo>
                    <a:pt x="910" y="1294"/>
                  </a:lnTo>
                  <a:lnTo>
                    <a:pt x="912" y="1295"/>
                  </a:lnTo>
                  <a:lnTo>
                    <a:pt x="913" y="1296"/>
                  </a:lnTo>
                  <a:lnTo>
                    <a:pt x="909" y="1296"/>
                  </a:lnTo>
                  <a:lnTo>
                    <a:pt x="908" y="1303"/>
                  </a:lnTo>
                  <a:lnTo>
                    <a:pt x="907" y="1311"/>
                  </a:lnTo>
                  <a:lnTo>
                    <a:pt x="907" y="1317"/>
                  </a:lnTo>
                  <a:lnTo>
                    <a:pt x="905" y="1325"/>
                  </a:lnTo>
                  <a:lnTo>
                    <a:pt x="904" y="1332"/>
                  </a:lnTo>
                  <a:lnTo>
                    <a:pt x="904" y="1338"/>
                  </a:lnTo>
                  <a:lnTo>
                    <a:pt x="904" y="1346"/>
                  </a:lnTo>
                  <a:lnTo>
                    <a:pt x="904" y="1353"/>
                  </a:lnTo>
                  <a:lnTo>
                    <a:pt x="905" y="1359"/>
                  </a:lnTo>
                  <a:lnTo>
                    <a:pt x="907" y="1367"/>
                  </a:lnTo>
                  <a:lnTo>
                    <a:pt x="900" y="1373"/>
                  </a:lnTo>
                  <a:lnTo>
                    <a:pt x="903" y="1373"/>
                  </a:lnTo>
                  <a:lnTo>
                    <a:pt x="904" y="1374"/>
                  </a:lnTo>
                  <a:lnTo>
                    <a:pt x="905" y="1375"/>
                  </a:lnTo>
                  <a:lnTo>
                    <a:pt x="907" y="1376"/>
                  </a:lnTo>
                  <a:lnTo>
                    <a:pt x="907" y="1378"/>
                  </a:lnTo>
                  <a:lnTo>
                    <a:pt x="907" y="1380"/>
                  </a:lnTo>
                  <a:lnTo>
                    <a:pt x="907" y="1381"/>
                  </a:lnTo>
                  <a:lnTo>
                    <a:pt x="907" y="1384"/>
                  </a:lnTo>
                  <a:lnTo>
                    <a:pt x="907" y="1386"/>
                  </a:lnTo>
                  <a:lnTo>
                    <a:pt x="907" y="1388"/>
                  </a:lnTo>
                  <a:lnTo>
                    <a:pt x="908" y="1388"/>
                  </a:lnTo>
                  <a:lnTo>
                    <a:pt x="909" y="1388"/>
                  </a:lnTo>
                  <a:lnTo>
                    <a:pt x="910" y="1388"/>
                  </a:lnTo>
                  <a:lnTo>
                    <a:pt x="912" y="1388"/>
                  </a:lnTo>
                  <a:lnTo>
                    <a:pt x="913" y="1388"/>
                  </a:lnTo>
                  <a:lnTo>
                    <a:pt x="909" y="1391"/>
                  </a:lnTo>
                  <a:lnTo>
                    <a:pt x="908" y="1390"/>
                  </a:lnTo>
                  <a:lnTo>
                    <a:pt x="908" y="1389"/>
                  </a:lnTo>
                  <a:lnTo>
                    <a:pt x="907" y="1389"/>
                  </a:lnTo>
                  <a:lnTo>
                    <a:pt x="907" y="1388"/>
                  </a:lnTo>
                  <a:lnTo>
                    <a:pt x="905" y="1389"/>
                  </a:lnTo>
                  <a:lnTo>
                    <a:pt x="903" y="1391"/>
                  </a:lnTo>
                  <a:lnTo>
                    <a:pt x="903" y="1394"/>
                  </a:lnTo>
                  <a:lnTo>
                    <a:pt x="902" y="1396"/>
                  </a:lnTo>
                  <a:lnTo>
                    <a:pt x="902" y="1400"/>
                  </a:lnTo>
                  <a:lnTo>
                    <a:pt x="900" y="1404"/>
                  </a:lnTo>
                  <a:lnTo>
                    <a:pt x="900" y="1406"/>
                  </a:lnTo>
                  <a:lnTo>
                    <a:pt x="899" y="1410"/>
                  </a:lnTo>
                  <a:lnTo>
                    <a:pt x="899" y="1412"/>
                  </a:lnTo>
                  <a:lnTo>
                    <a:pt x="898" y="1415"/>
                  </a:lnTo>
                  <a:lnTo>
                    <a:pt x="898" y="1417"/>
                  </a:lnTo>
                  <a:lnTo>
                    <a:pt x="913" y="1417"/>
                  </a:lnTo>
                  <a:lnTo>
                    <a:pt x="914" y="1422"/>
                  </a:lnTo>
                  <a:lnTo>
                    <a:pt x="913" y="1426"/>
                  </a:lnTo>
                  <a:lnTo>
                    <a:pt x="910" y="1431"/>
                  </a:lnTo>
                  <a:lnTo>
                    <a:pt x="908" y="1435"/>
                  </a:lnTo>
                  <a:lnTo>
                    <a:pt x="905" y="1438"/>
                  </a:lnTo>
                  <a:lnTo>
                    <a:pt x="903" y="1442"/>
                  </a:lnTo>
                  <a:lnTo>
                    <a:pt x="902" y="1446"/>
                  </a:lnTo>
                  <a:lnTo>
                    <a:pt x="903" y="1449"/>
                  </a:lnTo>
                  <a:lnTo>
                    <a:pt x="905" y="1451"/>
                  </a:lnTo>
                  <a:lnTo>
                    <a:pt x="913" y="1453"/>
                  </a:lnTo>
                  <a:lnTo>
                    <a:pt x="909" y="1458"/>
                  </a:lnTo>
                  <a:lnTo>
                    <a:pt x="907" y="1464"/>
                  </a:lnTo>
                  <a:lnTo>
                    <a:pt x="904" y="1469"/>
                  </a:lnTo>
                  <a:lnTo>
                    <a:pt x="902" y="1475"/>
                  </a:lnTo>
                  <a:lnTo>
                    <a:pt x="900" y="1480"/>
                  </a:lnTo>
                  <a:lnTo>
                    <a:pt x="898" y="1485"/>
                  </a:lnTo>
                  <a:lnTo>
                    <a:pt x="897" y="1490"/>
                  </a:lnTo>
                  <a:lnTo>
                    <a:pt x="894" y="1495"/>
                  </a:lnTo>
                  <a:lnTo>
                    <a:pt x="892" y="1500"/>
                  </a:lnTo>
                  <a:lnTo>
                    <a:pt x="888" y="1504"/>
                  </a:lnTo>
                  <a:lnTo>
                    <a:pt x="893" y="1417"/>
                  </a:lnTo>
                  <a:lnTo>
                    <a:pt x="898" y="1329"/>
                  </a:lnTo>
                  <a:lnTo>
                    <a:pt x="902" y="1239"/>
                  </a:lnTo>
                  <a:lnTo>
                    <a:pt x="905" y="1148"/>
                  </a:lnTo>
                  <a:lnTo>
                    <a:pt x="908" y="1055"/>
                  </a:lnTo>
                  <a:lnTo>
                    <a:pt x="909" y="961"/>
                  </a:lnTo>
                  <a:lnTo>
                    <a:pt x="909" y="866"/>
                  </a:lnTo>
                  <a:lnTo>
                    <a:pt x="909" y="769"/>
                  </a:lnTo>
                  <a:lnTo>
                    <a:pt x="908" y="673"/>
                  </a:lnTo>
                  <a:lnTo>
                    <a:pt x="907" y="575"/>
                  </a:lnTo>
                  <a:lnTo>
                    <a:pt x="905" y="574"/>
                  </a:lnTo>
                  <a:lnTo>
                    <a:pt x="904" y="572"/>
                  </a:lnTo>
                  <a:lnTo>
                    <a:pt x="903" y="571"/>
                  </a:lnTo>
                  <a:lnTo>
                    <a:pt x="902" y="570"/>
                  </a:lnTo>
                  <a:lnTo>
                    <a:pt x="900" y="569"/>
                  </a:lnTo>
                  <a:lnTo>
                    <a:pt x="900" y="567"/>
                  </a:lnTo>
                  <a:lnTo>
                    <a:pt x="900" y="566"/>
                  </a:lnTo>
                  <a:lnTo>
                    <a:pt x="900" y="565"/>
                  </a:lnTo>
                  <a:lnTo>
                    <a:pt x="902" y="564"/>
                  </a:lnTo>
                  <a:lnTo>
                    <a:pt x="903" y="563"/>
                  </a:lnTo>
                  <a:close/>
                  <a:moveTo>
                    <a:pt x="943" y="1396"/>
                  </a:moveTo>
                  <a:lnTo>
                    <a:pt x="943" y="1396"/>
                  </a:lnTo>
                  <a:lnTo>
                    <a:pt x="941" y="1396"/>
                  </a:lnTo>
                  <a:lnTo>
                    <a:pt x="941" y="1397"/>
                  </a:lnTo>
                  <a:lnTo>
                    <a:pt x="941" y="1399"/>
                  </a:lnTo>
                  <a:lnTo>
                    <a:pt x="940" y="1400"/>
                  </a:lnTo>
                  <a:lnTo>
                    <a:pt x="940" y="1401"/>
                  </a:lnTo>
                  <a:lnTo>
                    <a:pt x="940" y="1402"/>
                  </a:lnTo>
                  <a:lnTo>
                    <a:pt x="939" y="1404"/>
                  </a:lnTo>
                  <a:lnTo>
                    <a:pt x="939" y="1405"/>
                  </a:lnTo>
                  <a:lnTo>
                    <a:pt x="939" y="1406"/>
                  </a:lnTo>
                  <a:lnTo>
                    <a:pt x="933" y="1400"/>
                  </a:lnTo>
                  <a:lnTo>
                    <a:pt x="934" y="1400"/>
                  </a:lnTo>
                  <a:lnTo>
                    <a:pt x="935" y="1400"/>
                  </a:lnTo>
                  <a:lnTo>
                    <a:pt x="936" y="1400"/>
                  </a:lnTo>
                  <a:lnTo>
                    <a:pt x="938" y="1400"/>
                  </a:lnTo>
                  <a:lnTo>
                    <a:pt x="938" y="1399"/>
                  </a:lnTo>
                  <a:lnTo>
                    <a:pt x="939" y="1399"/>
                  </a:lnTo>
                  <a:lnTo>
                    <a:pt x="940" y="1399"/>
                  </a:lnTo>
                  <a:lnTo>
                    <a:pt x="940" y="1397"/>
                  </a:lnTo>
                  <a:lnTo>
                    <a:pt x="941" y="1397"/>
                  </a:lnTo>
                  <a:lnTo>
                    <a:pt x="941" y="1396"/>
                  </a:lnTo>
                  <a:lnTo>
                    <a:pt x="943" y="1395"/>
                  </a:lnTo>
                  <a:lnTo>
                    <a:pt x="941" y="1395"/>
                  </a:lnTo>
                  <a:lnTo>
                    <a:pt x="940" y="1394"/>
                  </a:lnTo>
                  <a:lnTo>
                    <a:pt x="939" y="1394"/>
                  </a:lnTo>
                  <a:lnTo>
                    <a:pt x="938" y="1394"/>
                  </a:lnTo>
                  <a:lnTo>
                    <a:pt x="936" y="1394"/>
                  </a:lnTo>
                  <a:lnTo>
                    <a:pt x="935" y="1394"/>
                  </a:lnTo>
                  <a:lnTo>
                    <a:pt x="934" y="1394"/>
                  </a:lnTo>
                  <a:lnTo>
                    <a:pt x="933" y="1394"/>
                  </a:lnTo>
                  <a:lnTo>
                    <a:pt x="931" y="1394"/>
                  </a:lnTo>
                  <a:lnTo>
                    <a:pt x="930" y="1394"/>
                  </a:lnTo>
                  <a:lnTo>
                    <a:pt x="943" y="1388"/>
                  </a:lnTo>
                  <a:lnTo>
                    <a:pt x="933" y="1379"/>
                  </a:lnTo>
                  <a:lnTo>
                    <a:pt x="936" y="1381"/>
                  </a:lnTo>
                  <a:lnTo>
                    <a:pt x="938" y="1379"/>
                  </a:lnTo>
                  <a:lnTo>
                    <a:pt x="939" y="1376"/>
                  </a:lnTo>
                  <a:lnTo>
                    <a:pt x="939" y="1374"/>
                  </a:lnTo>
                  <a:lnTo>
                    <a:pt x="940" y="1372"/>
                  </a:lnTo>
                  <a:lnTo>
                    <a:pt x="940" y="1368"/>
                  </a:lnTo>
                  <a:lnTo>
                    <a:pt x="941" y="1365"/>
                  </a:lnTo>
                  <a:lnTo>
                    <a:pt x="943" y="1364"/>
                  </a:lnTo>
                  <a:lnTo>
                    <a:pt x="945" y="1362"/>
                  </a:lnTo>
                  <a:lnTo>
                    <a:pt x="947" y="1362"/>
                  </a:lnTo>
                  <a:lnTo>
                    <a:pt x="951" y="1362"/>
                  </a:lnTo>
                  <a:lnTo>
                    <a:pt x="954" y="1337"/>
                  </a:lnTo>
                  <a:lnTo>
                    <a:pt x="969" y="1337"/>
                  </a:lnTo>
                  <a:lnTo>
                    <a:pt x="967" y="1343"/>
                  </a:lnTo>
                  <a:lnTo>
                    <a:pt x="965" y="1349"/>
                  </a:lnTo>
                  <a:lnTo>
                    <a:pt x="962" y="1355"/>
                  </a:lnTo>
                  <a:lnTo>
                    <a:pt x="960" y="1362"/>
                  </a:lnTo>
                  <a:lnTo>
                    <a:pt x="956" y="1367"/>
                  </a:lnTo>
                  <a:lnTo>
                    <a:pt x="954" y="1373"/>
                  </a:lnTo>
                  <a:lnTo>
                    <a:pt x="950" y="1378"/>
                  </a:lnTo>
                  <a:lnTo>
                    <a:pt x="947" y="1384"/>
                  </a:lnTo>
                  <a:lnTo>
                    <a:pt x="945" y="1389"/>
                  </a:lnTo>
                  <a:lnTo>
                    <a:pt x="943" y="1395"/>
                  </a:lnTo>
                  <a:lnTo>
                    <a:pt x="943" y="1396"/>
                  </a:lnTo>
                  <a:close/>
                  <a:moveTo>
                    <a:pt x="933" y="1415"/>
                  </a:moveTo>
                  <a:lnTo>
                    <a:pt x="931" y="1415"/>
                  </a:lnTo>
                  <a:lnTo>
                    <a:pt x="931" y="1416"/>
                  </a:lnTo>
                  <a:lnTo>
                    <a:pt x="930" y="1416"/>
                  </a:lnTo>
                  <a:lnTo>
                    <a:pt x="929" y="1417"/>
                  </a:lnTo>
                  <a:lnTo>
                    <a:pt x="928" y="1419"/>
                  </a:lnTo>
                  <a:lnTo>
                    <a:pt x="926" y="1419"/>
                  </a:lnTo>
                  <a:lnTo>
                    <a:pt x="926" y="1420"/>
                  </a:lnTo>
                  <a:lnTo>
                    <a:pt x="925" y="1420"/>
                  </a:lnTo>
                  <a:lnTo>
                    <a:pt x="925" y="1421"/>
                  </a:lnTo>
                  <a:lnTo>
                    <a:pt x="924" y="1423"/>
                  </a:lnTo>
                  <a:lnTo>
                    <a:pt x="924" y="1425"/>
                  </a:lnTo>
                  <a:lnTo>
                    <a:pt x="924" y="1427"/>
                  </a:lnTo>
                  <a:lnTo>
                    <a:pt x="923" y="1430"/>
                  </a:lnTo>
                  <a:lnTo>
                    <a:pt x="923" y="1431"/>
                  </a:lnTo>
                  <a:lnTo>
                    <a:pt x="921" y="1433"/>
                  </a:lnTo>
                  <a:lnTo>
                    <a:pt x="920" y="1436"/>
                  </a:lnTo>
                  <a:lnTo>
                    <a:pt x="918" y="1438"/>
                  </a:lnTo>
                  <a:lnTo>
                    <a:pt x="915" y="1441"/>
                  </a:lnTo>
                  <a:lnTo>
                    <a:pt x="917" y="1436"/>
                  </a:lnTo>
                  <a:lnTo>
                    <a:pt x="917" y="1432"/>
                  </a:lnTo>
                  <a:lnTo>
                    <a:pt x="918" y="1430"/>
                  </a:lnTo>
                  <a:lnTo>
                    <a:pt x="918" y="1427"/>
                  </a:lnTo>
                  <a:lnTo>
                    <a:pt x="919" y="1426"/>
                  </a:lnTo>
                  <a:lnTo>
                    <a:pt x="919" y="1425"/>
                  </a:lnTo>
                  <a:lnTo>
                    <a:pt x="920" y="1423"/>
                  </a:lnTo>
                  <a:lnTo>
                    <a:pt x="921" y="1422"/>
                  </a:lnTo>
                  <a:lnTo>
                    <a:pt x="923" y="1421"/>
                  </a:lnTo>
                  <a:lnTo>
                    <a:pt x="925" y="1420"/>
                  </a:lnTo>
                  <a:lnTo>
                    <a:pt x="926" y="1420"/>
                  </a:lnTo>
                  <a:lnTo>
                    <a:pt x="926" y="1419"/>
                  </a:lnTo>
                  <a:lnTo>
                    <a:pt x="928" y="1417"/>
                  </a:lnTo>
                  <a:lnTo>
                    <a:pt x="929" y="1416"/>
                  </a:lnTo>
                  <a:lnTo>
                    <a:pt x="930" y="1416"/>
                  </a:lnTo>
                  <a:lnTo>
                    <a:pt x="931" y="1415"/>
                  </a:lnTo>
                  <a:lnTo>
                    <a:pt x="933" y="1415"/>
                  </a:lnTo>
                  <a:close/>
                  <a:moveTo>
                    <a:pt x="873" y="542"/>
                  </a:moveTo>
                  <a:lnTo>
                    <a:pt x="883" y="545"/>
                  </a:lnTo>
                  <a:lnTo>
                    <a:pt x="881" y="550"/>
                  </a:lnTo>
                  <a:lnTo>
                    <a:pt x="879" y="555"/>
                  </a:lnTo>
                  <a:lnTo>
                    <a:pt x="877" y="560"/>
                  </a:lnTo>
                  <a:lnTo>
                    <a:pt x="874" y="566"/>
                  </a:lnTo>
                  <a:lnTo>
                    <a:pt x="872" y="571"/>
                  </a:lnTo>
                  <a:lnTo>
                    <a:pt x="868" y="576"/>
                  </a:lnTo>
                  <a:lnTo>
                    <a:pt x="866" y="581"/>
                  </a:lnTo>
                  <a:lnTo>
                    <a:pt x="861" y="586"/>
                  </a:lnTo>
                  <a:lnTo>
                    <a:pt x="856" y="590"/>
                  </a:lnTo>
                  <a:lnTo>
                    <a:pt x="850" y="592"/>
                  </a:lnTo>
                  <a:lnTo>
                    <a:pt x="841" y="592"/>
                  </a:lnTo>
                  <a:lnTo>
                    <a:pt x="845" y="587"/>
                  </a:lnTo>
                  <a:lnTo>
                    <a:pt x="848" y="582"/>
                  </a:lnTo>
                  <a:lnTo>
                    <a:pt x="852" y="577"/>
                  </a:lnTo>
                  <a:lnTo>
                    <a:pt x="856" y="572"/>
                  </a:lnTo>
                  <a:lnTo>
                    <a:pt x="858" y="567"/>
                  </a:lnTo>
                  <a:lnTo>
                    <a:pt x="862" y="563"/>
                  </a:lnTo>
                  <a:lnTo>
                    <a:pt x="866" y="559"/>
                  </a:lnTo>
                  <a:lnTo>
                    <a:pt x="869" y="554"/>
                  </a:lnTo>
                  <a:lnTo>
                    <a:pt x="874" y="549"/>
                  </a:lnTo>
                  <a:lnTo>
                    <a:pt x="879" y="545"/>
                  </a:lnTo>
                  <a:lnTo>
                    <a:pt x="873" y="542"/>
                  </a:lnTo>
                  <a:close/>
                  <a:moveTo>
                    <a:pt x="888" y="556"/>
                  </a:moveTo>
                  <a:lnTo>
                    <a:pt x="891" y="569"/>
                  </a:lnTo>
                  <a:lnTo>
                    <a:pt x="893" y="582"/>
                  </a:lnTo>
                  <a:lnTo>
                    <a:pt x="894" y="595"/>
                  </a:lnTo>
                  <a:lnTo>
                    <a:pt x="894" y="607"/>
                  </a:lnTo>
                  <a:lnTo>
                    <a:pt x="894" y="619"/>
                  </a:lnTo>
                  <a:lnTo>
                    <a:pt x="894" y="633"/>
                  </a:lnTo>
                  <a:lnTo>
                    <a:pt x="894" y="645"/>
                  </a:lnTo>
                  <a:lnTo>
                    <a:pt x="895" y="658"/>
                  </a:lnTo>
                  <a:lnTo>
                    <a:pt x="895" y="670"/>
                  </a:lnTo>
                  <a:lnTo>
                    <a:pt x="898" y="684"/>
                  </a:lnTo>
                  <a:lnTo>
                    <a:pt x="893" y="679"/>
                  </a:lnTo>
                  <a:lnTo>
                    <a:pt x="887" y="673"/>
                  </a:lnTo>
                  <a:lnTo>
                    <a:pt x="882" y="668"/>
                  </a:lnTo>
                  <a:lnTo>
                    <a:pt x="877" y="664"/>
                  </a:lnTo>
                  <a:lnTo>
                    <a:pt x="872" y="659"/>
                  </a:lnTo>
                  <a:lnTo>
                    <a:pt x="867" y="655"/>
                  </a:lnTo>
                  <a:lnTo>
                    <a:pt x="862" y="652"/>
                  </a:lnTo>
                  <a:lnTo>
                    <a:pt x="856" y="649"/>
                  </a:lnTo>
                  <a:lnTo>
                    <a:pt x="850" y="645"/>
                  </a:lnTo>
                  <a:lnTo>
                    <a:pt x="843" y="643"/>
                  </a:lnTo>
                  <a:lnTo>
                    <a:pt x="841" y="633"/>
                  </a:lnTo>
                  <a:lnTo>
                    <a:pt x="842" y="626"/>
                  </a:lnTo>
                  <a:lnTo>
                    <a:pt x="846" y="617"/>
                  </a:lnTo>
                  <a:lnTo>
                    <a:pt x="853" y="610"/>
                  </a:lnTo>
                  <a:lnTo>
                    <a:pt x="861" y="601"/>
                  </a:lnTo>
                  <a:lnTo>
                    <a:pt x="869" y="593"/>
                  </a:lnTo>
                  <a:lnTo>
                    <a:pt x="877" y="585"/>
                  </a:lnTo>
                  <a:lnTo>
                    <a:pt x="883" y="576"/>
                  </a:lnTo>
                  <a:lnTo>
                    <a:pt x="887" y="566"/>
                  </a:lnTo>
                  <a:lnTo>
                    <a:pt x="888" y="556"/>
                  </a:lnTo>
                  <a:close/>
                  <a:moveTo>
                    <a:pt x="769" y="675"/>
                  </a:moveTo>
                  <a:lnTo>
                    <a:pt x="832" y="605"/>
                  </a:lnTo>
                  <a:lnTo>
                    <a:pt x="834" y="608"/>
                  </a:lnTo>
                  <a:lnTo>
                    <a:pt x="834" y="612"/>
                  </a:lnTo>
                  <a:lnTo>
                    <a:pt x="832" y="616"/>
                  </a:lnTo>
                  <a:lnTo>
                    <a:pt x="831" y="618"/>
                  </a:lnTo>
                  <a:lnTo>
                    <a:pt x="829" y="621"/>
                  </a:lnTo>
                  <a:lnTo>
                    <a:pt x="825" y="623"/>
                  </a:lnTo>
                  <a:lnTo>
                    <a:pt x="822" y="626"/>
                  </a:lnTo>
                  <a:lnTo>
                    <a:pt x="819" y="627"/>
                  </a:lnTo>
                  <a:lnTo>
                    <a:pt x="816" y="629"/>
                  </a:lnTo>
                  <a:lnTo>
                    <a:pt x="814" y="631"/>
                  </a:lnTo>
                  <a:lnTo>
                    <a:pt x="815" y="633"/>
                  </a:lnTo>
                  <a:lnTo>
                    <a:pt x="817" y="633"/>
                  </a:lnTo>
                  <a:lnTo>
                    <a:pt x="819" y="634"/>
                  </a:lnTo>
                  <a:lnTo>
                    <a:pt x="821" y="634"/>
                  </a:lnTo>
                  <a:lnTo>
                    <a:pt x="822" y="633"/>
                  </a:lnTo>
                  <a:lnTo>
                    <a:pt x="825" y="632"/>
                  </a:lnTo>
                  <a:lnTo>
                    <a:pt x="826" y="631"/>
                  </a:lnTo>
                  <a:lnTo>
                    <a:pt x="829" y="629"/>
                  </a:lnTo>
                  <a:lnTo>
                    <a:pt x="830" y="628"/>
                  </a:lnTo>
                  <a:lnTo>
                    <a:pt x="832" y="628"/>
                  </a:lnTo>
                  <a:lnTo>
                    <a:pt x="832" y="637"/>
                  </a:lnTo>
                  <a:lnTo>
                    <a:pt x="829" y="643"/>
                  </a:lnTo>
                  <a:lnTo>
                    <a:pt x="825" y="647"/>
                  </a:lnTo>
                  <a:lnTo>
                    <a:pt x="819" y="650"/>
                  </a:lnTo>
                  <a:lnTo>
                    <a:pt x="812" y="653"/>
                  </a:lnTo>
                  <a:lnTo>
                    <a:pt x="805" y="655"/>
                  </a:lnTo>
                  <a:lnTo>
                    <a:pt x="798" y="658"/>
                  </a:lnTo>
                  <a:lnTo>
                    <a:pt x="790" y="660"/>
                  </a:lnTo>
                  <a:lnTo>
                    <a:pt x="784" y="664"/>
                  </a:lnTo>
                  <a:lnTo>
                    <a:pt x="779" y="669"/>
                  </a:lnTo>
                  <a:lnTo>
                    <a:pt x="788" y="669"/>
                  </a:lnTo>
                  <a:lnTo>
                    <a:pt x="798" y="666"/>
                  </a:lnTo>
                  <a:lnTo>
                    <a:pt x="806" y="664"/>
                  </a:lnTo>
                  <a:lnTo>
                    <a:pt x="815" y="660"/>
                  </a:lnTo>
                  <a:lnTo>
                    <a:pt x="824" y="658"/>
                  </a:lnTo>
                  <a:lnTo>
                    <a:pt x="832" y="655"/>
                  </a:lnTo>
                  <a:lnTo>
                    <a:pt x="841" y="654"/>
                  </a:lnTo>
                  <a:lnTo>
                    <a:pt x="851" y="655"/>
                  </a:lnTo>
                  <a:lnTo>
                    <a:pt x="860" y="660"/>
                  </a:lnTo>
                  <a:lnTo>
                    <a:pt x="868" y="669"/>
                  </a:lnTo>
                  <a:lnTo>
                    <a:pt x="892" y="694"/>
                  </a:lnTo>
                  <a:lnTo>
                    <a:pt x="886" y="697"/>
                  </a:lnTo>
                  <a:lnTo>
                    <a:pt x="879" y="702"/>
                  </a:lnTo>
                  <a:lnTo>
                    <a:pt x="873" y="711"/>
                  </a:lnTo>
                  <a:lnTo>
                    <a:pt x="867" y="720"/>
                  </a:lnTo>
                  <a:lnTo>
                    <a:pt x="860" y="728"/>
                  </a:lnTo>
                  <a:lnTo>
                    <a:pt x="851" y="736"/>
                  </a:lnTo>
                  <a:lnTo>
                    <a:pt x="842" y="742"/>
                  </a:lnTo>
                  <a:lnTo>
                    <a:pt x="831" y="744"/>
                  </a:lnTo>
                  <a:lnTo>
                    <a:pt x="821" y="744"/>
                  </a:lnTo>
                  <a:lnTo>
                    <a:pt x="809" y="738"/>
                  </a:lnTo>
                  <a:lnTo>
                    <a:pt x="799" y="733"/>
                  </a:lnTo>
                  <a:lnTo>
                    <a:pt x="793" y="728"/>
                  </a:lnTo>
                  <a:lnTo>
                    <a:pt x="789" y="721"/>
                  </a:lnTo>
                  <a:lnTo>
                    <a:pt x="786" y="713"/>
                  </a:lnTo>
                  <a:lnTo>
                    <a:pt x="785" y="705"/>
                  </a:lnTo>
                  <a:lnTo>
                    <a:pt x="785" y="696"/>
                  </a:lnTo>
                  <a:lnTo>
                    <a:pt x="784" y="689"/>
                  </a:lnTo>
                  <a:lnTo>
                    <a:pt x="781" y="683"/>
                  </a:lnTo>
                  <a:lnTo>
                    <a:pt x="777" y="678"/>
                  </a:lnTo>
                  <a:lnTo>
                    <a:pt x="769" y="675"/>
                  </a:lnTo>
                  <a:close/>
                  <a:moveTo>
                    <a:pt x="773" y="717"/>
                  </a:moveTo>
                  <a:lnTo>
                    <a:pt x="778" y="722"/>
                  </a:lnTo>
                  <a:lnTo>
                    <a:pt x="783" y="728"/>
                  </a:lnTo>
                  <a:lnTo>
                    <a:pt x="788" y="734"/>
                  </a:lnTo>
                  <a:lnTo>
                    <a:pt x="794" y="742"/>
                  </a:lnTo>
                  <a:lnTo>
                    <a:pt x="800" y="748"/>
                  </a:lnTo>
                  <a:lnTo>
                    <a:pt x="806" y="754"/>
                  </a:lnTo>
                  <a:lnTo>
                    <a:pt x="814" y="759"/>
                  </a:lnTo>
                  <a:lnTo>
                    <a:pt x="821" y="763"/>
                  </a:lnTo>
                  <a:lnTo>
                    <a:pt x="830" y="764"/>
                  </a:lnTo>
                  <a:lnTo>
                    <a:pt x="838" y="764"/>
                  </a:lnTo>
                  <a:lnTo>
                    <a:pt x="843" y="758"/>
                  </a:lnTo>
                  <a:lnTo>
                    <a:pt x="841" y="756"/>
                  </a:lnTo>
                  <a:lnTo>
                    <a:pt x="841" y="752"/>
                  </a:lnTo>
                  <a:lnTo>
                    <a:pt x="842" y="751"/>
                  </a:lnTo>
                  <a:lnTo>
                    <a:pt x="846" y="749"/>
                  </a:lnTo>
                  <a:lnTo>
                    <a:pt x="850" y="749"/>
                  </a:lnTo>
                  <a:lnTo>
                    <a:pt x="853" y="749"/>
                  </a:lnTo>
                  <a:lnTo>
                    <a:pt x="857" y="749"/>
                  </a:lnTo>
                  <a:lnTo>
                    <a:pt x="860" y="748"/>
                  </a:lnTo>
                  <a:lnTo>
                    <a:pt x="862" y="747"/>
                  </a:lnTo>
                  <a:lnTo>
                    <a:pt x="863" y="743"/>
                  </a:lnTo>
                  <a:lnTo>
                    <a:pt x="862" y="738"/>
                  </a:lnTo>
                  <a:lnTo>
                    <a:pt x="868" y="728"/>
                  </a:lnTo>
                  <a:lnTo>
                    <a:pt x="868" y="730"/>
                  </a:lnTo>
                  <a:lnTo>
                    <a:pt x="868" y="731"/>
                  </a:lnTo>
                  <a:lnTo>
                    <a:pt x="868" y="732"/>
                  </a:lnTo>
                  <a:lnTo>
                    <a:pt x="868" y="733"/>
                  </a:lnTo>
                  <a:lnTo>
                    <a:pt x="869" y="733"/>
                  </a:lnTo>
                  <a:lnTo>
                    <a:pt x="871" y="734"/>
                  </a:lnTo>
                  <a:lnTo>
                    <a:pt x="898" y="699"/>
                  </a:lnTo>
                  <a:lnTo>
                    <a:pt x="898" y="748"/>
                  </a:lnTo>
                  <a:lnTo>
                    <a:pt x="898" y="795"/>
                  </a:lnTo>
                  <a:lnTo>
                    <a:pt x="897" y="842"/>
                  </a:lnTo>
                  <a:lnTo>
                    <a:pt x="897" y="887"/>
                  </a:lnTo>
                  <a:lnTo>
                    <a:pt x="895" y="932"/>
                  </a:lnTo>
                  <a:lnTo>
                    <a:pt x="894" y="977"/>
                  </a:lnTo>
                  <a:lnTo>
                    <a:pt x="893" y="1021"/>
                  </a:lnTo>
                  <a:lnTo>
                    <a:pt x="891" y="1067"/>
                  </a:lnTo>
                  <a:lnTo>
                    <a:pt x="889" y="1114"/>
                  </a:lnTo>
                  <a:lnTo>
                    <a:pt x="888" y="1162"/>
                  </a:lnTo>
                  <a:lnTo>
                    <a:pt x="877" y="1191"/>
                  </a:lnTo>
                  <a:lnTo>
                    <a:pt x="866" y="1221"/>
                  </a:lnTo>
                  <a:lnTo>
                    <a:pt x="856" y="1250"/>
                  </a:lnTo>
                  <a:lnTo>
                    <a:pt x="846" y="1280"/>
                  </a:lnTo>
                  <a:lnTo>
                    <a:pt x="836" y="1310"/>
                  </a:lnTo>
                  <a:lnTo>
                    <a:pt x="825" y="1339"/>
                  </a:lnTo>
                  <a:lnTo>
                    <a:pt x="812" y="1368"/>
                  </a:lnTo>
                  <a:lnTo>
                    <a:pt x="800" y="1396"/>
                  </a:lnTo>
                  <a:lnTo>
                    <a:pt x="785" y="1423"/>
                  </a:lnTo>
                  <a:lnTo>
                    <a:pt x="769" y="1451"/>
                  </a:lnTo>
                  <a:lnTo>
                    <a:pt x="720" y="1302"/>
                  </a:lnTo>
                  <a:lnTo>
                    <a:pt x="720" y="756"/>
                  </a:lnTo>
                  <a:lnTo>
                    <a:pt x="726" y="753"/>
                  </a:lnTo>
                  <a:lnTo>
                    <a:pt x="732" y="748"/>
                  </a:lnTo>
                  <a:lnTo>
                    <a:pt x="737" y="744"/>
                  </a:lnTo>
                  <a:lnTo>
                    <a:pt x="741" y="739"/>
                  </a:lnTo>
                  <a:lnTo>
                    <a:pt x="744" y="734"/>
                  </a:lnTo>
                  <a:lnTo>
                    <a:pt x="749" y="730"/>
                  </a:lnTo>
                  <a:lnTo>
                    <a:pt x="753" y="725"/>
                  </a:lnTo>
                  <a:lnTo>
                    <a:pt x="759" y="721"/>
                  </a:lnTo>
                  <a:lnTo>
                    <a:pt x="765" y="718"/>
                  </a:lnTo>
                  <a:lnTo>
                    <a:pt x="773" y="717"/>
                  </a:lnTo>
                  <a:close/>
                  <a:moveTo>
                    <a:pt x="817" y="1530"/>
                  </a:moveTo>
                  <a:lnTo>
                    <a:pt x="815" y="1530"/>
                  </a:lnTo>
                  <a:lnTo>
                    <a:pt x="814" y="1530"/>
                  </a:lnTo>
                  <a:lnTo>
                    <a:pt x="812" y="1530"/>
                  </a:lnTo>
                  <a:lnTo>
                    <a:pt x="810" y="1530"/>
                  </a:lnTo>
                  <a:lnTo>
                    <a:pt x="809" y="1530"/>
                  </a:lnTo>
                  <a:lnTo>
                    <a:pt x="807" y="1529"/>
                  </a:lnTo>
                  <a:lnTo>
                    <a:pt x="806" y="1529"/>
                  </a:lnTo>
                  <a:lnTo>
                    <a:pt x="805" y="1527"/>
                  </a:lnTo>
                  <a:lnTo>
                    <a:pt x="804" y="1526"/>
                  </a:lnTo>
                  <a:lnTo>
                    <a:pt x="803" y="1525"/>
                  </a:lnTo>
                  <a:lnTo>
                    <a:pt x="805" y="1521"/>
                  </a:lnTo>
                  <a:lnTo>
                    <a:pt x="805" y="1519"/>
                  </a:lnTo>
                  <a:lnTo>
                    <a:pt x="805" y="1516"/>
                  </a:lnTo>
                  <a:lnTo>
                    <a:pt x="804" y="1515"/>
                  </a:lnTo>
                  <a:lnTo>
                    <a:pt x="803" y="1513"/>
                  </a:lnTo>
                  <a:lnTo>
                    <a:pt x="800" y="1511"/>
                  </a:lnTo>
                  <a:lnTo>
                    <a:pt x="799" y="1509"/>
                  </a:lnTo>
                  <a:lnTo>
                    <a:pt x="798" y="1508"/>
                  </a:lnTo>
                  <a:lnTo>
                    <a:pt x="798" y="1504"/>
                  </a:lnTo>
                  <a:lnTo>
                    <a:pt x="799" y="1500"/>
                  </a:lnTo>
                  <a:lnTo>
                    <a:pt x="809" y="1500"/>
                  </a:lnTo>
                  <a:lnTo>
                    <a:pt x="805" y="1504"/>
                  </a:lnTo>
                  <a:lnTo>
                    <a:pt x="814" y="1506"/>
                  </a:lnTo>
                  <a:lnTo>
                    <a:pt x="812" y="1506"/>
                  </a:lnTo>
                  <a:lnTo>
                    <a:pt x="811" y="1506"/>
                  </a:lnTo>
                  <a:lnTo>
                    <a:pt x="810" y="1506"/>
                  </a:lnTo>
                  <a:lnTo>
                    <a:pt x="809" y="1506"/>
                  </a:lnTo>
                  <a:lnTo>
                    <a:pt x="809" y="1508"/>
                  </a:lnTo>
                  <a:lnTo>
                    <a:pt x="807" y="1508"/>
                  </a:lnTo>
                  <a:lnTo>
                    <a:pt x="806" y="1508"/>
                  </a:lnTo>
                  <a:lnTo>
                    <a:pt x="806" y="1509"/>
                  </a:lnTo>
                  <a:lnTo>
                    <a:pt x="805" y="1510"/>
                  </a:lnTo>
                  <a:lnTo>
                    <a:pt x="806" y="1513"/>
                  </a:lnTo>
                  <a:lnTo>
                    <a:pt x="809" y="1514"/>
                  </a:lnTo>
                  <a:lnTo>
                    <a:pt x="811" y="1515"/>
                  </a:lnTo>
                  <a:lnTo>
                    <a:pt x="814" y="1516"/>
                  </a:lnTo>
                  <a:lnTo>
                    <a:pt x="816" y="1517"/>
                  </a:lnTo>
                  <a:lnTo>
                    <a:pt x="819" y="1520"/>
                  </a:lnTo>
                  <a:lnTo>
                    <a:pt x="820" y="1521"/>
                  </a:lnTo>
                  <a:lnTo>
                    <a:pt x="820" y="1524"/>
                  </a:lnTo>
                  <a:lnTo>
                    <a:pt x="820" y="1526"/>
                  </a:lnTo>
                  <a:lnTo>
                    <a:pt x="817" y="1530"/>
                  </a:lnTo>
                  <a:close/>
                  <a:moveTo>
                    <a:pt x="796" y="1492"/>
                  </a:moveTo>
                  <a:lnTo>
                    <a:pt x="794" y="1489"/>
                  </a:lnTo>
                  <a:lnTo>
                    <a:pt x="794" y="1487"/>
                  </a:lnTo>
                  <a:lnTo>
                    <a:pt x="794" y="1483"/>
                  </a:lnTo>
                  <a:lnTo>
                    <a:pt x="794" y="1480"/>
                  </a:lnTo>
                  <a:lnTo>
                    <a:pt x="795" y="1478"/>
                  </a:lnTo>
                  <a:lnTo>
                    <a:pt x="796" y="1475"/>
                  </a:lnTo>
                  <a:lnTo>
                    <a:pt x="798" y="1473"/>
                  </a:lnTo>
                  <a:lnTo>
                    <a:pt x="799" y="1470"/>
                  </a:lnTo>
                  <a:lnTo>
                    <a:pt x="801" y="1468"/>
                  </a:lnTo>
                  <a:lnTo>
                    <a:pt x="803" y="1466"/>
                  </a:lnTo>
                  <a:lnTo>
                    <a:pt x="804" y="1466"/>
                  </a:lnTo>
                  <a:lnTo>
                    <a:pt x="805" y="1466"/>
                  </a:lnTo>
                  <a:lnTo>
                    <a:pt x="806" y="1466"/>
                  </a:lnTo>
                  <a:lnTo>
                    <a:pt x="807" y="1467"/>
                  </a:lnTo>
                  <a:lnTo>
                    <a:pt x="809" y="1468"/>
                  </a:lnTo>
                  <a:lnTo>
                    <a:pt x="810" y="1469"/>
                  </a:lnTo>
                  <a:lnTo>
                    <a:pt x="810" y="1472"/>
                  </a:lnTo>
                  <a:lnTo>
                    <a:pt x="811" y="1473"/>
                  </a:lnTo>
                  <a:lnTo>
                    <a:pt x="811" y="1474"/>
                  </a:lnTo>
                  <a:lnTo>
                    <a:pt x="812" y="1478"/>
                  </a:lnTo>
                  <a:lnTo>
                    <a:pt x="812" y="1482"/>
                  </a:lnTo>
                  <a:lnTo>
                    <a:pt x="811" y="1484"/>
                  </a:lnTo>
                  <a:lnTo>
                    <a:pt x="810" y="1485"/>
                  </a:lnTo>
                  <a:lnTo>
                    <a:pt x="809" y="1487"/>
                  </a:lnTo>
                  <a:lnTo>
                    <a:pt x="806" y="1488"/>
                  </a:lnTo>
                  <a:lnTo>
                    <a:pt x="805" y="1489"/>
                  </a:lnTo>
                  <a:lnTo>
                    <a:pt x="803" y="1489"/>
                  </a:lnTo>
                  <a:lnTo>
                    <a:pt x="799" y="1490"/>
                  </a:lnTo>
                  <a:lnTo>
                    <a:pt x="796" y="1492"/>
                  </a:lnTo>
                  <a:close/>
                  <a:moveTo>
                    <a:pt x="790" y="1451"/>
                  </a:moveTo>
                  <a:lnTo>
                    <a:pt x="799" y="1432"/>
                  </a:lnTo>
                  <a:lnTo>
                    <a:pt x="800" y="1433"/>
                  </a:lnTo>
                  <a:lnTo>
                    <a:pt x="801" y="1435"/>
                  </a:lnTo>
                  <a:lnTo>
                    <a:pt x="801" y="1437"/>
                  </a:lnTo>
                  <a:lnTo>
                    <a:pt x="801" y="1438"/>
                  </a:lnTo>
                  <a:lnTo>
                    <a:pt x="801" y="1441"/>
                  </a:lnTo>
                  <a:lnTo>
                    <a:pt x="800" y="1442"/>
                  </a:lnTo>
                  <a:lnTo>
                    <a:pt x="799" y="1444"/>
                  </a:lnTo>
                  <a:lnTo>
                    <a:pt x="798" y="1447"/>
                  </a:lnTo>
                  <a:lnTo>
                    <a:pt x="798" y="1448"/>
                  </a:lnTo>
                  <a:lnTo>
                    <a:pt x="796" y="1451"/>
                  </a:lnTo>
                  <a:lnTo>
                    <a:pt x="790" y="1451"/>
                  </a:lnTo>
                  <a:close/>
                  <a:moveTo>
                    <a:pt x="731" y="684"/>
                  </a:moveTo>
                  <a:lnTo>
                    <a:pt x="663" y="696"/>
                  </a:lnTo>
                  <a:lnTo>
                    <a:pt x="663" y="702"/>
                  </a:lnTo>
                  <a:lnTo>
                    <a:pt x="669" y="704"/>
                  </a:lnTo>
                  <a:lnTo>
                    <a:pt x="676" y="705"/>
                  </a:lnTo>
                  <a:lnTo>
                    <a:pt x="682" y="705"/>
                  </a:lnTo>
                  <a:lnTo>
                    <a:pt x="690" y="705"/>
                  </a:lnTo>
                  <a:lnTo>
                    <a:pt x="697" y="706"/>
                  </a:lnTo>
                  <a:lnTo>
                    <a:pt x="705" y="705"/>
                  </a:lnTo>
                  <a:lnTo>
                    <a:pt x="712" y="705"/>
                  </a:lnTo>
                  <a:lnTo>
                    <a:pt x="718" y="704"/>
                  </a:lnTo>
                  <a:lnTo>
                    <a:pt x="724" y="701"/>
                  </a:lnTo>
                  <a:lnTo>
                    <a:pt x="731" y="699"/>
                  </a:lnTo>
                  <a:lnTo>
                    <a:pt x="729" y="701"/>
                  </a:lnTo>
                  <a:lnTo>
                    <a:pt x="729" y="704"/>
                  </a:lnTo>
                  <a:lnTo>
                    <a:pt x="731" y="706"/>
                  </a:lnTo>
                  <a:lnTo>
                    <a:pt x="732" y="708"/>
                  </a:lnTo>
                  <a:lnTo>
                    <a:pt x="733" y="711"/>
                  </a:lnTo>
                  <a:lnTo>
                    <a:pt x="734" y="712"/>
                  </a:lnTo>
                  <a:lnTo>
                    <a:pt x="737" y="713"/>
                  </a:lnTo>
                  <a:lnTo>
                    <a:pt x="739" y="715"/>
                  </a:lnTo>
                  <a:lnTo>
                    <a:pt x="741" y="716"/>
                  </a:lnTo>
                  <a:lnTo>
                    <a:pt x="743" y="717"/>
                  </a:lnTo>
                  <a:lnTo>
                    <a:pt x="732" y="723"/>
                  </a:lnTo>
                  <a:lnTo>
                    <a:pt x="722" y="731"/>
                  </a:lnTo>
                  <a:lnTo>
                    <a:pt x="712" y="739"/>
                  </a:lnTo>
                  <a:lnTo>
                    <a:pt x="702" y="747"/>
                  </a:lnTo>
                  <a:lnTo>
                    <a:pt x="694" y="753"/>
                  </a:lnTo>
                  <a:lnTo>
                    <a:pt x="685" y="757"/>
                  </a:lnTo>
                  <a:lnTo>
                    <a:pt x="675" y="758"/>
                  </a:lnTo>
                  <a:lnTo>
                    <a:pt x="665" y="754"/>
                  </a:lnTo>
                  <a:lnTo>
                    <a:pt x="655" y="747"/>
                  </a:lnTo>
                  <a:lnTo>
                    <a:pt x="645" y="732"/>
                  </a:lnTo>
                  <a:lnTo>
                    <a:pt x="644" y="738"/>
                  </a:lnTo>
                  <a:lnTo>
                    <a:pt x="646" y="744"/>
                  </a:lnTo>
                  <a:lnTo>
                    <a:pt x="649" y="748"/>
                  </a:lnTo>
                  <a:lnTo>
                    <a:pt x="654" y="753"/>
                  </a:lnTo>
                  <a:lnTo>
                    <a:pt x="660" y="756"/>
                  </a:lnTo>
                  <a:lnTo>
                    <a:pt x="665" y="759"/>
                  </a:lnTo>
                  <a:lnTo>
                    <a:pt x="671" y="763"/>
                  </a:lnTo>
                  <a:lnTo>
                    <a:pt x="676" y="767"/>
                  </a:lnTo>
                  <a:lnTo>
                    <a:pt x="681" y="772"/>
                  </a:lnTo>
                  <a:lnTo>
                    <a:pt x="684" y="777"/>
                  </a:lnTo>
                  <a:lnTo>
                    <a:pt x="710" y="758"/>
                  </a:lnTo>
                  <a:lnTo>
                    <a:pt x="710" y="1284"/>
                  </a:lnTo>
                  <a:lnTo>
                    <a:pt x="689" y="1229"/>
                  </a:lnTo>
                  <a:lnTo>
                    <a:pt x="671" y="1174"/>
                  </a:lnTo>
                  <a:lnTo>
                    <a:pt x="658" y="1118"/>
                  </a:lnTo>
                  <a:lnTo>
                    <a:pt x="646" y="1061"/>
                  </a:lnTo>
                  <a:lnTo>
                    <a:pt x="639" y="1005"/>
                  </a:lnTo>
                  <a:lnTo>
                    <a:pt x="633" y="948"/>
                  </a:lnTo>
                  <a:lnTo>
                    <a:pt x="628" y="893"/>
                  </a:lnTo>
                  <a:lnTo>
                    <a:pt x="625" y="836"/>
                  </a:lnTo>
                  <a:lnTo>
                    <a:pt x="623" y="779"/>
                  </a:lnTo>
                  <a:lnTo>
                    <a:pt x="620" y="723"/>
                  </a:lnTo>
                  <a:lnTo>
                    <a:pt x="622" y="725"/>
                  </a:lnTo>
                  <a:lnTo>
                    <a:pt x="623" y="725"/>
                  </a:lnTo>
                  <a:lnTo>
                    <a:pt x="623" y="726"/>
                  </a:lnTo>
                  <a:lnTo>
                    <a:pt x="624" y="726"/>
                  </a:lnTo>
                  <a:lnTo>
                    <a:pt x="625" y="726"/>
                  </a:lnTo>
                  <a:lnTo>
                    <a:pt x="627" y="726"/>
                  </a:lnTo>
                  <a:lnTo>
                    <a:pt x="633" y="720"/>
                  </a:lnTo>
                  <a:lnTo>
                    <a:pt x="627" y="713"/>
                  </a:lnTo>
                  <a:lnTo>
                    <a:pt x="630" y="706"/>
                  </a:lnTo>
                  <a:lnTo>
                    <a:pt x="635" y="699"/>
                  </a:lnTo>
                  <a:lnTo>
                    <a:pt x="640" y="692"/>
                  </a:lnTo>
                  <a:lnTo>
                    <a:pt x="646" y="686"/>
                  </a:lnTo>
                  <a:lnTo>
                    <a:pt x="654" y="681"/>
                  </a:lnTo>
                  <a:lnTo>
                    <a:pt x="660" y="675"/>
                  </a:lnTo>
                  <a:lnTo>
                    <a:pt x="667" y="671"/>
                  </a:lnTo>
                  <a:lnTo>
                    <a:pt x="675" y="666"/>
                  </a:lnTo>
                  <a:lnTo>
                    <a:pt x="682" y="663"/>
                  </a:lnTo>
                  <a:lnTo>
                    <a:pt x="690" y="660"/>
                  </a:lnTo>
                  <a:lnTo>
                    <a:pt x="694" y="661"/>
                  </a:lnTo>
                  <a:lnTo>
                    <a:pt x="698" y="664"/>
                  </a:lnTo>
                  <a:lnTo>
                    <a:pt x="703" y="666"/>
                  </a:lnTo>
                  <a:lnTo>
                    <a:pt x="708" y="669"/>
                  </a:lnTo>
                  <a:lnTo>
                    <a:pt x="713" y="671"/>
                  </a:lnTo>
                  <a:lnTo>
                    <a:pt x="717" y="675"/>
                  </a:lnTo>
                  <a:lnTo>
                    <a:pt x="722" y="678"/>
                  </a:lnTo>
                  <a:lnTo>
                    <a:pt x="726" y="680"/>
                  </a:lnTo>
                  <a:lnTo>
                    <a:pt x="728" y="683"/>
                  </a:lnTo>
                  <a:lnTo>
                    <a:pt x="731" y="684"/>
                  </a:lnTo>
                  <a:close/>
                  <a:moveTo>
                    <a:pt x="618" y="705"/>
                  </a:moveTo>
                  <a:lnTo>
                    <a:pt x="612" y="634"/>
                  </a:lnTo>
                  <a:lnTo>
                    <a:pt x="614" y="640"/>
                  </a:lnTo>
                  <a:lnTo>
                    <a:pt x="617" y="645"/>
                  </a:lnTo>
                  <a:lnTo>
                    <a:pt x="619" y="649"/>
                  </a:lnTo>
                  <a:lnTo>
                    <a:pt x="622" y="653"/>
                  </a:lnTo>
                  <a:lnTo>
                    <a:pt x="624" y="657"/>
                  </a:lnTo>
                  <a:lnTo>
                    <a:pt x="628" y="659"/>
                  </a:lnTo>
                  <a:lnTo>
                    <a:pt x="632" y="661"/>
                  </a:lnTo>
                  <a:lnTo>
                    <a:pt x="635" y="665"/>
                  </a:lnTo>
                  <a:lnTo>
                    <a:pt x="640" y="669"/>
                  </a:lnTo>
                  <a:lnTo>
                    <a:pt x="645" y="673"/>
                  </a:lnTo>
                  <a:lnTo>
                    <a:pt x="643" y="675"/>
                  </a:lnTo>
                  <a:lnTo>
                    <a:pt x="641" y="678"/>
                  </a:lnTo>
                  <a:lnTo>
                    <a:pt x="639" y="679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4" y="681"/>
                  </a:lnTo>
                  <a:lnTo>
                    <a:pt x="632" y="681"/>
                  </a:lnTo>
                  <a:lnTo>
                    <a:pt x="629" y="681"/>
                  </a:lnTo>
                  <a:lnTo>
                    <a:pt x="627" y="681"/>
                  </a:lnTo>
                  <a:lnTo>
                    <a:pt x="624" y="681"/>
                  </a:lnTo>
                  <a:lnTo>
                    <a:pt x="628" y="683"/>
                  </a:lnTo>
                  <a:lnTo>
                    <a:pt x="629" y="685"/>
                  </a:lnTo>
                  <a:lnTo>
                    <a:pt x="630" y="687"/>
                  </a:lnTo>
                  <a:lnTo>
                    <a:pt x="629" y="690"/>
                  </a:lnTo>
                  <a:lnTo>
                    <a:pt x="628" y="692"/>
                  </a:lnTo>
                  <a:lnTo>
                    <a:pt x="625" y="695"/>
                  </a:lnTo>
                  <a:lnTo>
                    <a:pt x="623" y="697"/>
                  </a:lnTo>
                  <a:lnTo>
                    <a:pt x="620" y="700"/>
                  </a:lnTo>
                  <a:lnTo>
                    <a:pt x="619" y="702"/>
                  </a:lnTo>
                  <a:lnTo>
                    <a:pt x="618" y="705"/>
                  </a:lnTo>
                  <a:close/>
                  <a:moveTo>
                    <a:pt x="713" y="634"/>
                  </a:moveTo>
                  <a:lnTo>
                    <a:pt x="695" y="619"/>
                  </a:lnTo>
                  <a:lnTo>
                    <a:pt x="697" y="621"/>
                  </a:lnTo>
                  <a:lnTo>
                    <a:pt x="700" y="622"/>
                  </a:lnTo>
                  <a:lnTo>
                    <a:pt x="702" y="623"/>
                  </a:lnTo>
                  <a:lnTo>
                    <a:pt x="703" y="624"/>
                  </a:lnTo>
                  <a:lnTo>
                    <a:pt x="705" y="626"/>
                  </a:lnTo>
                  <a:lnTo>
                    <a:pt x="706" y="627"/>
                  </a:lnTo>
                  <a:lnTo>
                    <a:pt x="708" y="628"/>
                  </a:lnTo>
                  <a:lnTo>
                    <a:pt x="710" y="631"/>
                  </a:lnTo>
                  <a:lnTo>
                    <a:pt x="711" y="632"/>
                  </a:lnTo>
                  <a:lnTo>
                    <a:pt x="713" y="634"/>
                  </a:lnTo>
                  <a:close/>
                  <a:moveTo>
                    <a:pt x="713" y="645"/>
                  </a:moveTo>
                  <a:lnTo>
                    <a:pt x="710" y="647"/>
                  </a:lnTo>
                  <a:lnTo>
                    <a:pt x="706" y="647"/>
                  </a:lnTo>
                  <a:lnTo>
                    <a:pt x="701" y="648"/>
                  </a:lnTo>
                  <a:lnTo>
                    <a:pt x="697" y="649"/>
                  </a:lnTo>
                  <a:lnTo>
                    <a:pt x="694" y="650"/>
                  </a:lnTo>
                  <a:lnTo>
                    <a:pt x="690" y="652"/>
                  </a:lnTo>
                  <a:lnTo>
                    <a:pt x="686" y="652"/>
                  </a:lnTo>
                  <a:lnTo>
                    <a:pt x="682" y="652"/>
                  </a:lnTo>
                  <a:lnTo>
                    <a:pt x="679" y="652"/>
                  </a:lnTo>
                  <a:lnTo>
                    <a:pt x="675" y="652"/>
                  </a:lnTo>
                  <a:lnTo>
                    <a:pt x="680" y="652"/>
                  </a:lnTo>
                  <a:lnTo>
                    <a:pt x="624" y="565"/>
                  </a:lnTo>
                  <a:lnTo>
                    <a:pt x="713" y="645"/>
                  </a:lnTo>
                  <a:close/>
                  <a:moveTo>
                    <a:pt x="615" y="575"/>
                  </a:moveTo>
                  <a:lnTo>
                    <a:pt x="617" y="585"/>
                  </a:lnTo>
                  <a:lnTo>
                    <a:pt x="619" y="592"/>
                  </a:lnTo>
                  <a:lnTo>
                    <a:pt x="623" y="600"/>
                  </a:lnTo>
                  <a:lnTo>
                    <a:pt x="628" y="607"/>
                  </a:lnTo>
                  <a:lnTo>
                    <a:pt x="634" y="614"/>
                  </a:lnTo>
                  <a:lnTo>
                    <a:pt x="640" y="621"/>
                  </a:lnTo>
                  <a:lnTo>
                    <a:pt x="646" y="628"/>
                  </a:lnTo>
                  <a:lnTo>
                    <a:pt x="653" y="634"/>
                  </a:lnTo>
                  <a:lnTo>
                    <a:pt x="659" y="643"/>
                  </a:lnTo>
                  <a:lnTo>
                    <a:pt x="665" y="652"/>
                  </a:lnTo>
                  <a:lnTo>
                    <a:pt x="656" y="666"/>
                  </a:lnTo>
                  <a:lnTo>
                    <a:pt x="649" y="663"/>
                  </a:lnTo>
                  <a:lnTo>
                    <a:pt x="643" y="658"/>
                  </a:lnTo>
                  <a:lnTo>
                    <a:pt x="638" y="653"/>
                  </a:lnTo>
                  <a:lnTo>
                    <a:pt x="632" y="648"/>
                  </a:lnTo>
                  <a:lnTo>
                    <a:pt x="628" y="642"/>
                  </a:lnTo>
                  <a:lnTo>
                    <a:pt x="623" y="636"/>
                  </a:lnTo>
                  <a:lnTo>
                    <a:pt x="619" y="628"/>
                  </a:lnTo>
                  <a:lnTo>
                    <a:pt x="615" y="622"/>
                  </a:lnTo>
                  <a:lnTo>
                    <a:pt x="613" y="614"/>
                  </a:lnTo>
                  <a:lnTo>
                    <a:pt x="609" y="607"/>
                  </a:lnTo>
                  <a:lnTo>
                    <a:pt x="615" y="575"/>
                  </a:lnTo>
                  <a:close/>
                  <a:moveTo>
                    <a:pt x="505" y="660"/>
                  </a:moveTo>
                  <a:lnTo>
                    <a:pt x="508" y="649"/>
                  </a:lnTo>
                  <a:lnTo>
                    <a:pt x="513" y="640"/>
                  </a:lnTo>
                  <a:lnTo>
                    <a:pt x="519" y="633"/>
                  </a:lnTo>
                  <a:lnTo>
                    <a:pt x="527" y="628"/>
                  </a:lnTo>
                  <a:lnTo>
                    <a:pt x="537" y="624"/>
                  </a:lnTo>
                  <a:lnTo>
                    <a:pt x="549" y="621"/>
                  </a:lnTo>
                  <a:lnTo>
                    <a:pt x="560" y="618"/>
                  </a:lnTo>
                  <a:lnTo>
                    <a:pt x="570" y="614"/>
                  </a:lnTo>
                  <a:lnTo>
                    <a:pt x="580" y="611"/>
                  </a:lnTo>
                  <a:lnTo>
                    <a:pt x="588" y="605"/>
                  </a:lnTo>
                  <a:lnTo>
                    <a:pt x="591" y="608"/>
                  </a:lnTo>
                  <a:lnTo>
                    <a:pt x="593" y="612"/>
                  </a:lnTo>
                  <a:lnTo>
                    <a:pt x="596" y="614"/>
                  </a:lnTo>
                  <a:lnTo>
                    <a:pt x="598" y="617"/>
                  </a:lnTo>
                  <a:lnTo>
                    <a:pt x="599" y="619"/>
                  </a:lnTo>
                  <a:lnTo>
                    <a:pt x="599" y="622"/>
                  </a:lnTo>
                  <a:lnTo>
                    <a:pt x="601" y="626"/>
                  </a:lnTo>
                  <a:lnTo>
                    <a:pt x="599" y="629"/>
                  </a:lnTo>
                  <a:lnTo>
                    <a:pt x="598" y="633"/>
                  </a:lnTo>
                  <a:lnTo>
                    <a:pt x="597" y="639"/>
                  </a:lnTo>
                  <a:lnTo>
                    <a:pt x="588" y="631"/>
                  </a:lnTo>
                  <a:lnTo>
                    <a:pt x="587" y="632"/>
                  </a:lnTo>
                  <a:lnTo>
                    <a:pt x="586" y="633"/>
                  </a:lnTo>
                  <a:lnTo>
                    <a:pt x="584" y="634"/>
                  </a:lnTo>
                  <a:lnTo>
                    <a:pt x="584" y="636"/>
                  </a:lnTo>
                  <a:lnTo>
                    <a:pt x="583" y="636"/>
                  </a:lnTo>
                  <a:lnTo>
                    <a:pt x="582" y="637"/>
                  </a:lnTo>
                  <a:lnTo>
                    <a:pt x="581" y="637"/>
                  </a:lnTo>
                  <a:lnTo>
                    <a:pt x="580" y="637"/>
                  </a:lnTo>
                  <a:lnTo>
                    <a:pt x="586" y="619"/>
                  </a:lnTo>
                  <a:lnTo>
                    <a:pt x="582" y="618"/>
                  </a:lnTo>
                  <a:lnTo>
                    <a:pt x="580" y="618"/>
                  </a:lnTo>
                  <a:lnTo>
                    <a:pt x="577" y="621"/>
                  </a:lnTo>
                  <a:lnTo>
                    <a:pt x="575" y="623"/>
                  </a:lnTo>
                  <a:lnTo>
                    <a:pt x="573" y="627"/>
                  </a:lnTo>
                  <a:lnTo>
                    <a:pt x="571" y="629"/>
                  </a:lnTo>
                  <a:lnTo>
                    <a:pt x="570" y="632"/>
                  </a:lnTo>
                  <a:lnTo>
                    <a:pt x="568" y="632"/>
                  </a:lnTo>
                  <a:lnTo>
                    <a:pt x="566" y="631"/>
                  </a:lnTo>
                  <a:lnTo>
                    <a:pt x="565" y="628"/>
                  </a:lnTo>
                  <a:lnTo>
                    <a:pt x="552" y="649"/>
                  </a:lnTo>
                  <a:lnTo>
                    <a:pt x="552" y="647"/>
                  </a:lnTo>
                  <a:lnTo>
                    <a:pt x="552" y="645"/>
                  </a:lnTo>
                  <a:lnTo>
                    <a:pt x="552" y="643"/>
                  </a:lnTo>
                  <a:lnTo>
                    <a:pt x="553" y="640"/>
                  </a:lnTo>
                  <a:lnTo>
                    <a:pt x="555" y="639"/>
                  </a:lnTo>
                  <a:lnTo>
                    <a:pt x="555" y="638"/>
                  </a:lnTo>
                  <a:lnTo>
                    <a:pt x="556" y="636"/>
                  </a:lnTo>
                  <a:lnTo>
                    <a:pt x="555" y="634"/>
                  </a:lnTo>
                  <a:lnTo>
                    <a:pt x="555" y="632"/>
                  </a:lnTo>
                  <a:lnTo>
                    <a:pt x="552" y="631"/>
                  </a:lnTo>
                  <a:lnTo>
                    <a:pt x="545" y="637"/>
                  </a:lnTo>
                  <a:lnTo>
                    <a:pt x="537" y="644"/>
                  </a:lnTo>
                  <a:lnTo>
                    <a:pt x="532" y="653"/>
                  </a:lnTo>
                  <a:lnTo>
                    <a:pt x="527" y="661"/>
                  </a:lnTo>
                  <a:lnTo>
                    <a:pt x="524" y="670"/>
                  </a:lnTo>
                  <a:lnTo>
                    <a:pt x="520" y="681"/>
                  </a:lnTo>
                  <a:lnTo>
                    <a:pt x="519" y="691"/>
                  </a:lnTo>
                  <a:lnTo>
                    <a:pt x="519" y="702"/>
                  </a:lnTo>
                  <a:lnTo>
                    <a:pt x="520" y="713"/>
                  </a:lnTo>
                  <a:lnTo>
                    <a:pt x="523" y="726"/>
                  </a:lnTo>
                  <a:lnTo>
                    <a:pt x="524" y="730"/>
                  </a:lnTo>
                  <a:lnTo>
                    <a:pt x="526" y="731"/>
                  </a:lnTo>
                  <a:lnTo>
                    <a:pt x="529" y="732"/>
                  </a:lnTo>
                  <a:lnTo>
                    <a:pt x="530" y="732"/>
                  </a:lnTo>
                  <a:lnTo>
                    <a:pt x="532" y="731"/>
                  </a:lnTo>
                  <a:lnTo>
                    <a:pt x="535" y="730"/>
                  </a:lnTo>
                  <a:lnTo>
                    <a:pt x="537" y="728"/>
                  </a:lnTo>
                  <a:lnTo>
                    <a:pt x="540" y="727"/>
                  </a:lnTo>
                  <a:lnTo>
                    <a:pt x="542" y="727"/>
                  </a:lnTo>
                  <a:lnTo>
                    <a:pt x="544" y="728"/>
                  </a:lnTo>
                  <a:lnTo>
                    <a:pt x="544" y="732"/>
                  </a:lnTo>
                  <a:lnTo>
                    <a:pt x="546" y="732"/>
                  </a:lnTo>
                  <a:lnTo>
                    <a:pt x="547" y="732"/>
                  </a:lnTo>
                  <a:lnTo>
                    <a:pt x="550" y="732"/>
                  </a:lnTo>
                  <a:lnTo>
                    <a:pt x="551" y="730"/>
                  </a:lnTo>
                  <a:lnTo>
                    <a:pt x="553" y="728"/>
                  </a:lnTo>
                  <a:lnTo>
                    <a:pt x="555" y="727"/>
                  </a:lnTo>
                  <a:lnTo>
                    <a:pt x="557" y="726"/>
                  </a:lnTo>
                  <a:lnTo>
                    <a:pt x="558" y="725"/>
                  </a:lnTo>
                  <a:lnTo>
                    <a:pt x="561" y="723"/>
                  </a:lnTo>
                  <a:lnTo>
                    <a:pt x="565" y="723"/>
                  </a:lnTo>
                  <a:lnTo>
                    <a:pt x="562" y="725"/>
                  </a:lnTo>
                  <a:lnTo>
                    <a:pt x="562" y="727"/>
                  </a:lnTo>
                  <a:lnTo>
                    <a:pt x="562" y="728"/>
                  </a:lnTo>
                  <a:lnTo>
                    <a:pt x="562" y="730"/>
                  </a:lnTo>
                  <a:lnTo>
                    <a:pt x="562" y="732"/>
                  </a:lnTo>
                  <a:lnTo>
                    <a:pt x="563" y="733"/>
                  </a:lnTo>
                  <a:lnTo>
                    <a:pt x="565" y="736"/>
                  </a:lnTo>
                  <a:lnTo>
                    <a:pt x="565" y="737"/>
                  </a:lnTo>
                  <a:lnTo>
                    <a:pt x="565" y="739"/>
                  </a:lnTo>
                  <a:lnTo>
                    <a:pt x="565" y="741"/>
                  </a:lnTo>
                  <a:lnTo>
                    <a:pt x="566" y="741"/>
                  </a:lnTo>
                  <a:lnTo>
                    <a:pt x="567" y="741"/>
                  </a:lnTo>
                  <a:lnTo>
                    <a:pt x="568" y="739"/>
                  </a:lnTo>
                  <a:lnTo>
                    <a:pt x="570" y="739"/>
                  </a:lnTo>
                  <a:lnTo>
                    <a:pt x="570" y="738"/>
                  </a:lnTo>
                  <a:lnTo>
                    <a:pt x="571" y="737"/>
                  </a:lnTo>
                  <a:lnTo>
                    <a:pt x="571" y="736"/>
                  </a:lnTo>
                  <a:lnTo>
                    <a:pt x="571" y="734"/>
                  </a:lnTo>
                  <a:lnTo>
                    <a:pt x="571" y="723"/>
                  </a:lnTo>
                  <a:lnTo>
                    <a:pt x="573" y="726"/>
                  </a:lnTo>
                  <a:lnTo>
                    <a:pt x="576" y="723"/>
                  </a:lnTo>
                  <a:lnTo>
                    <a:pt x="580" y="721"/>
                  </a:lnTo>
                  <a:lnTo>
                    <a:pt x="583" y="717"/>
                  </a:lnTo>
                  <a:lnTo>
                    <a:pt x="588" y="713"/>
                  </a:lnTo>
                  <a:lnTo>
                    <a:pt x="592" y="708"/>
                  </a:lnTo>
                  <a:lnTo>
                    <a:pt x="596" y="704"/>
                  </a:lnTo>
                  <a:lnTo>
                    <a:pt x="598" y="699"/>
                  </a:lnTo>
                  <a:lnTo>
                    <a:pt x="601" y="692"/>
                  </a:lnTo>
                  <a:lnTo>
                    <a:pt x="603" y="687"/>
                  </a:lnTo>
                  <a:lnTo>
                    <a:pt x="603" y="681"/>
                  </a:lnTo>
                  <a:lnTo>
                    <a:pt x="603" y="680"/>
                  </a:lnTo>
                  <a:lnTo>
                    <a:pt x="603" y="679"/>
                  </a:lnTo>
                  <a:lnTo>
                    <a:pt x="603" y="678"/>
                  </a:lnTo>
                  <a:lnTo>
                    <a:pt x="603" y="676"/>
                  </a:lnTo>
                  <a:lnTo>
                    <a:pt x="603" y="675"/>
                  </a:lnTo>
                  <a:lnTo>
                    <a:pt x="603" y="674"/>
                  </a:lnTo>
                  <a:lnTo>
                    <a:pt x="603" y="673"/>
                  </a:lnTo>
                  <a:lnTo>
                    <a:pt x="603" y="674"/>
                  </a:lnTo>
                  <a:lnTo>
                    <a:pt x="603" y="675"/>
                  </a:lnTo>
                  <a:lnTo>
                    <a:pt x="603" y="676"/>
                  </a:lnTo>
                  <a:lnTo>
                    <a:pt x="603" y="678"/>
                  </a:lnTo>
                  <a:lnTo>
                    <a:pt x="603" y="679"/>
                  </a:lnTo>
                  <a:lnTo>
                    <a:pt x="603" y="680"/>
                  </a:lnTo>
                  <a:lnTo>
                    <a:pt x="603" y="681"/>
                  </a:lnTo>
                  <a:lnTo>
                    <a:pt x="609" y="767"/>
                  </a:lnTo>
                  <a:lnTo>
                    <a:pt x="614" y="851"/>
                  </a:lnTo>
                  <a:lnTo>
                    <a:pt x="619" y="935"/>
                  </a:lnTo>
                  <a:lnTo>
                    <a:pt x="624" y="1019"/>
                  </a:lnTo>
                  <a:lnTo>
                    <a:pt x="629" y="1103"/>
                  </a:lnTo>
                  <a:lnTo>
                    <a:pt x="633" y="1187"/>
                  </a:lnTo>
                  <a:lnTo>
                    <a:pt x="638" y="1271"/>
                  </a:lnTo>
                  <a:lnTo>
                    <a:pt x="643" y="1355"/>
                  </a:lnTo>
                  <a:lnTo>
                    <a:pt x="648" y="1441"/>
                  </a:lnTo>
                  <a:lnTo>
                    <a:pt x="654" y="1527"/>
                  </a:lnTo>
                  <a:lnTo>
                    <a:pt x="644" y="1511"/>
                  </a:lnTo>
                  <a:lnTo>
                    <a:pt x="633" y="1494"/>
                  </a:lnTo>
                  <a:lnTo>
                    <a:pt x="623" y="1477"/>
                  </a:lnTo>
                  <a:lnTo>
                    <a:pt x="612" y="1459"/>
                  </a:lnTo>
                  <a:lnTo>
                    <a:pt x="602" y="1441"/>
                  </a:lnTo>
                  <a:lnTo>
                    <a:pt x="592" y="1422"/>
                  </a:lnTo>
                  <a:lnTo>
                    <a:pt x="583" y="1402"/>
                  </a:lnTo>
                  <a:lnTo>
                    <a:pt x="576" y="1383"/>
                  </a:lnTo>
                  <a:lnTo>
                    <a:pt x="570" y="1362"/>
                  </a:lnTo>
                  <a:lnTo>
                    <a:pt x="565" y="1341"/>
                  </a:lnTo>
                  <a:lnTo>
                    <a:pt x="558" y="1322"/>
                  </a:lnTo>
                  <a:lnTo>
                    <a:pt x="552" y="1302"/>
                  </a:lnTo>
                  <a:lnTo>
                    <a:pt x="545" y="1282"/>
                  </a:lnTo>
                  <a:lnTo>
                    <a:pt x="539" y="1263"/>
                  </a:lnTo>
                  <a:lnTo>
                    <a:pt x="534" y="1242"/>
                  </a:lnTo>
                  <a:lnTo>
                    <a:pt x="529" y="1222"/>
                  </a:lnTo>
                  <a:lnTo>
                    <a:pt x="524" y="1202"/>
                  </a:lnTo>
                  <a:lnTo>
                    <a:pt x="520" y="1182"/>
                  </a:lnTo>
                  <a:lnTo>
                    <a:pt x="518" y="1162"/>
                  </a:lnTo>
                  <a:lnTo>
                    <a:pt x="516" y="1144"/>
                  </a:lnTo>
                  <a:lnTo>
                    <a:pt x="511" y="1124"/>
                  </a:lnTo>
                  <a:lnTo>
                    <a:pt x="513" y="1123"/>
                  </a:lnTo>
                  <a:lnTo>
                    <a:pt x="514" y="1124"/>
                  </a:lnTo>
                  <a:lnTo>
                    <a:pt x="515" y="1124"/>
                  </a:lnTo>
                  <a:lnTo>
                    <a:pt x="516" y="1124"/>
                  </a:lnTo>
                  <a:lnTo>
                    <a:pt x="519" y="1124"/>
                  </a:lnTo>
                  <a:lnTo>
                    <a:pt x="520" y="1124"/>
                  </a:lnTo>
                  <a:lnTo>
                    <a:pt x="521" y="1123"/>
                  </a:lnTo>
                  <a:lnTo>
                    <a:pt x="523" y="1120"/>
                  </a:lnTo>
                  <a:lnTo>
                    <a:pt x="523" y="1118"/>
                  </a:lnTo>
                  <a:lnTo>
                    <a:pt x="523" y="1115"/>
                  </a:lnTo>
                  <a:lnTo>
                    <a:pt x="523" y="1113"/>
                  </a:lnTo>
                  <a:lnTo>
                    <a:pt x="523" y="1112"/>
                  </a:lnTo>
                  <a:lnTo>
                    <a:pt x="523" y="1109"/>
                  </a:lnTo>
                  <a:lnTo>
                    <a:pt x="521" y="1108"/>
                  </a:lnTo>
                  <a:lnTo>
                    <a:pt x="520" y="1107"/>
                  </a:lnTo>
                  <a:lnTo>
                    <a:pt x="519" y="1106"/>
                  </a:lnTo>
                  <a:lnTo>
                    <a:pt x="518" y="1104"/>
                  </a:lnTo>
                  <a:lnTo>
                    <a:pt x="515" y="1103"/>
                  </a:lnTo>
                  <a:lnTo>
                    <a:pt x="514" y="1103"/>
                  </a:lnTo>
                  <a:lnTo>
                    <a:pt x="513" y="1104"/>
                  </a:lnTo>
                  <a:lnTo>
                    <a:pt x="511" y="1104"/>
                  </a:lnTo>
                  <a:lnTo>
                    <a:pt x="511" y="1106"/>
                  </a:lnTo>
                  <a:lnTo>
                    <a:pt x="510" y="1107"/>
                  </a:lnTo>
                  <a:lnTo>
                    <a:pt x="510" y="1108"/>
                  </a:lnTo>
                  <a:lnTo>
                    <a:pt x="510" y="1109"/>
                  </a:lnTo>
                  <a:lnTo>
                    <a:pt x="511" y="1111"/>
                  </a:lnTo>
                  <a:lnTo>
                    <a:pt x="511" y="1112"/>
                  </a:lnTo>
                  <a:lnTo>
                    <a:pt x="511" y="1113"/>
                  </a:lnTo>
                  <a:lnTo>
                    <a:pt x="511" y="1114"/>
                  </a:lnTo>
                  <a:lnTo>
                    <a:pt x="505" y="1068"/>
                  </a:lnTo>
                  <a:lnTo>
                    <a:pt x="500" y="1023"/>
                  </a:lnTo>
                  <a:lnTo>
                    <a:pt x="497" y="978"/>
                  </a:lnTo>
                  <a:lnTo>
                    <a:pt x="495" y="932"/>
                  </a:lnTo>
                  <a:lnTo>
                    <a:pt x="495" y="888"/>
                  </a:lnTo>
                  <a:lnTo>
                    <a:pt x="495" y="842"/>
                  </a:lnTo>
                  <a:lnTo>
                    <a:pt x="497" y="798"/>
                  </a:lnTo>
                  <a:lnTo>
                    <a:pt x="499" y="752"/>
                  </a:lnTo>
                  <a:lnTo>
                    <a:pt x="501" y="706"/>
                  </a:lnTo>
                  <a:lnTo>
                    <a:pt x="505" y="660"/>
                  </a:lnTo>
                  <a:close/>
                  <a:moveTo>
                    <a:pt x="223" y="1985"/>
                  </a:moveTo>
                  <a:lnTo>
                    <a:pt x="219" y="1981"/>
                  </a:lnTo>
                  <a:lnTo>
                    <a:pt x="218" y="1978"/>
                  </a:lnTo>
                  <a:lnTo>
                    <a:pt x="216" y="1974"/>
                  </a:lnTo>
                  <a:lnTo>
                    <a:pt x="218" y="1970"/>
                  </a:lnTo>
                  <a:lnTo>
                    <a:pt x="218" y="1967"/>
                  </a:lnTo>
                  <a:lnTo>
                    <a:pt x="219" y="1963"/>
                  </a:lnTo>
                  <a:lnTo>
                    <a:pt x="220" y="1958"/>
                  </a:lnTo>
                  <a:lnTo>
                    <a:pt x="220" y="1954"/>
                  </a:lnTo>
                  <a:lnTo>
                    <a:pt x="220" y="1949"/>
                  </a:lnTo>
                  <a:lnTo>
                    <a:pt x="219" y="1945"/>
                  </a:lnTo>
                  <a:lnTo>
                    <a:pt x="220" y="1948"/>
                  </a:lnTo>
                  <a:lnTo>
                    <a:pt x="223" y="1950"/>
                  </a:lnTo>
                  <a:lnTo>
                    <a:pt x="224" y="1953"/>
                  </a:lnTo>
                  <a:lnTo>
                    <a:pt x="226" y="1957"/>
                  </a:lnTo>
                  <a:lnTo>
                    <a:pt x="229" y="1959"/>
                  </a:lnTo>
                  <a:lnTo>
                    <a:pt x="230" y="1963"/>
                  </a:lnTo>
                  <a:lnTo>
                    <a:pt x="233" y="1965"/>
                  </a:lnTo>
                  <a:lnTo>
                    <a:pt x="235" y="1969"/>
                  </a:lnTo>
                  <a:lnTo>
                    <a:pt x="236" y="1971"/>
                  </a:lnTo>
                  <a:lnTo>
                    <a:pt x="238" y="1975"/>
                  </a:lnTo>
                  <a:lnTo>
                    <a:pt x="223" y="1985"/>
                  </a:lnTo>
                  <a:close/>
                  <a:moveTo>
                    <a:pt x="314" y="1886"/>
                  </a:moveTo>
                  <a:lnTo>
                    <a:pt x="314" y="1896"/>
                  </a:lnTo>
                  <a:lnTo>
                    <a:pt x="309" y="1900"/>
                  </a:lnTo>
                  <a:lnTo>
                    <a:pt x="307" y="1902"/>
                  </a:lnTo>
                  <a:lnTo>
                    <a:pt x="303" y="1906"/>
                  </a:lnTo>
                  <a:lnTo>
                    <a:pt x="301" y="1910"/>
                  </a:lnTo>
                  <a:lnTo>
                    <a:pt x="300" y="1912"/>
                  </a:lnTo>
                  <a:lnTo>
                    <a:pt x="297" y="1916"/>
                  </a:lnTo>
                  <a:lnTo>
                    <a:pt x="296" y="1919"/>
                  </a:lnTo>
                  <a:lnTo>
                    <a:pt x="295" y="1923"/>
                  </a:lnTo>
                  <a:lnTo>
                    <a:pt x="293" y="1928"/>
                  </a:lnTo>
                  <a:lnTo>
                    <a:pt x="291" y="1934"/>
                  </a:lnTo>
                  <a:lnTo>
                    <a:pt x="288" y="1931"/>
                  </a:lnTo>
                  <a:lnTo>
                    <a:pt x="287" y="1934"/>
                  </a:lnTo>
                  <a:lnTo>
                    <a:pt x="285" y="1939"/>
                  </a:lnTo>
                  <a:lnTo>
                    <a:pt x="282" y="1943"/>
                  </a:lnTo>
                  <a:lnTo>
                    <a:pt x="281" y="1948"/>
                  </a:lnTo>
                  <a:lnTo>
                    <a:pt x="278" y="1952"/>
                  </a:lnTo>
                  <a:lnTo>
                    <a:pt x="277" y="1955"/>
                  </a:lnTo>
                  <a:lnTo>
                    <a:pt x="277" y="1960"/>
                  </a:lnTo>
                  <a:lnTo>
                    <a:pt x="277" y="1964"/>
                  </a:lnTo>
                  <a:lnTo>
                    <a:pt x="278" y="1968"/>
                  </a:lnTo>
                  <a:lnTo>
                    <a:pt x="282" y="1973"/>
                  </a:lnTo>
                  <a:lnTo>
                    <a:pt x="285" y="1967"/>
                  </a:lnTo>
                  <a:lnTo>
                    <a:pt x="285" y="1965"/>
                  </a:lnTo>
                  <a:lnTo>
                    <a:pt x="286" y="1964"/>
                  </a:lnTo>
                  <a:lnTo>
                    <a:pt x="286" y="1963"/>
                  </a:lnTo>
                  <a:lnTo>
                    <a:pt x="286" y="1962"/>
                  </a:lnTo>
                  <a:lnTo>
                    <a:pt x="287" y="1962"/>
                  </a:lnTo>
                  <a:lnTo>
                    <a:pt x="287" y="1960"/>
                  </a:lnTo>
                  <a:lnTo>
                    <a:pt x="288" y="1959"/>
                  </a:lnTo>
                  <a:lnTo>
                    <a:pt x="290" y="1958"/>
                  </a:lnTo>
                  <a:lnTo>
                    <a:pt x="290" y="1957"/>
                  </a:lnTo>
                  <a:lnTo>
                    <a:pt x="291" y="1955"/>
                  </a:lnTo>
                  <a:lnTo>
                    <a:pt x="285" y="1967"/>
                  </a:lnTo>
                  <a:lnTo>
                    <a:pt x="283" y="1974"/>
                  </a:lnTo>
                  <a:lnTo>
                    <a:pt x="285" y="1981"/>
                  </a:lnTo>
                  <a:lnTo>
                    <a:pt x="286" y="1989"/>
                  </a:lnTo>
                  <a:lnTo>
                    <a:pt x="290" y="1997"/>
                  </a:lnTo>
                  <a:lnTo>
                    <a:pt x="292" y="2005"/>
                  </a:lnTo>
                  <a:lnTo>
                    <a:pt x="296" y="2014"/>
                  </a:lnTo>
                  <a:lnTo>
                    <a:pt x="300" y="2021"/>
                  </a:lnTo>
                  <a:lnTo>
                    <a:pt x="303" y="2028"/>
                  </a:lnTo>
                  <a:lnTo>
                    <a:pt x="306" y="2037"/>
                  </a:lnTo>
                  <a:lnTo>
                    <a:pt x="308" y="2044"/>
                  </a:lnTo>
                  <a:lnTo>
                    <a:pt x="314" y="2124"/>
                  </a:lnTo>
                  <a:lnTo>
                    <a:pt x="312" y="2108"/>
                  </a:lnTo>
                  <a:lnTo>
                    <a:pt x="309" y="2090"/>
                  </a:lnTo>
                  <a:lnTo>
                    <a:pt x="307" y="2073"/>
                  </a:lnTo>
                  <a:lnTo>
                    <a:pt x="303" y="2054"/>
                  </a:lnTo>
                  <a:lnTo>
                    <a:pt x="298" y="2036"/>
                  </a:lnTo>
                  <a:lnTo>
                    <a:pt x="293" y="2016"/>
                  </a:lnTo>
                  <a:lnTo>
                    <a:pt x="287" y="1997"/>
                  </a:lnTo>
                  <a:lnTo>
                    <a:pt x="280" y="1979"/>
                  </a:lnTo>
                  <a:lnTo>
                    <a:pt x="271" y="1960"/>
                  </a:lnTo>
                  <a:lnTo>
                    <a:pt x="261" y="1943"/>
                  </a:lnTo>
                  <a:lnTo>
                    <a:pt x="264" y="1928"/>
                  </a:lnTo>
                  <a:lnTo>
                    <a:pt x="267" y="1916"/>
                  </a:lnTo>
                  <a:lnTo>
                    <a:pt x="273" y="1902"/>
                  </a:lnTo>
                  <a:lnTo>
                    <a:pt x="281" y="1891"/>
                  </a:lnTo>
                  <a:lnTo>
                    <a:pt x="288" y="1880"/>
                  </a:lnTo>
                  <a:lnTo>
                    <a:pt x="298" y="1870"/>
                  </a:lnTo>
                  <a:lnTo>
                    <a:pt x="308" y="1861"/>
                  </a:lnTo>
                  <a:lnTo>
                    <a:pt x="319" y="1853"/>
                  </a:lnTo>
                  <a:lnTo>
                    <a:pt x="332" y="1847"/>
                  </a:lnTo>
                  <a:lnTo>
                    <a:pt x="344" y="1842"/>
                  </a:lnTo>
                  <a:lnTo>
                    <a:pt x="340" y="1845"/>
                  </a:lnTo>
                  <a:lnTo>
                    <a:pt x="338" y="1850"/>
                  </a:lnTo>
                  <a:lnTo>
                    <a:pt x="335" y="1855"/>
                  </a:lnTo>
                  <a:lnTo>
                    <a:pt x="333" y="1859"/>
                  </a:lnTo>
                  <a:lnTo>
                    <a:pt x="330" y="1864"/>
                  </a:lnTo>
                  <a:lnTo>
                    <a:pt x="328" y="1869"/>
                  </a:lnTo>
                  <a:lnTo>
                    <a:pt x="326" y="1874"/>
                  </a:lnTo>
                  <a:lnTo>
                    <a:pt x="322" y="1877"/>
                  </a:lnTo>
                  <a:lnTo>
                    <a:pt x="318" y="1882"/>
                  </a:lnTo>
                  <a:lnTo>
                    <a:pt x="314" y="1886"/>
                  </a:lnTo>
                  <a:close/>
                  <a:moveTo>
                    <a:pt x="327" y="2323"/>
                  </a:moveTo>
                  <a:lnTo>
                    <a:pt x="327" y="2308"/>
                  </a:lnTo>
                  <a:lnTo>
                    <a:pt x="329" y="2308"/>
                  </a:lnTo>
                  <a:lnTo>
                    <a:pt x="329" y="2323"/>
                  </a:lnTo>
                  <a:lnTo>
                    <a:pt x="327" y="2323"/>
                  </a:lnTo>
                  <a:close/>
                  <a:moveTo>
                    <a:pt x="329" y="2338"/>
                  </a:moveTo>
                  <a:lnTo>
                    <a:pt x="329" y="2356"/>
                  </a:lnTo>
                  <a:lnTo>
                    <a:pt x="327" y="2356"/>
                  </a:lnTo>
                  <a:lnTo>
                    <a:pt x="327" y="2338"/>
                  </a:lnTo>
                  <a:lnTo>
                    <a:pt x="329" y="2338"/>
                  </a:lnTo>
                  <a:close/>
                  <a:moveTo>
                    <a:pt x="327" y="2486"/>
                  </a:moveTo>
                  <a:lnTo>
                    <a:pt x="327" y="2486"/>
                  </a:lnTo>
                  <a:lnTo>
                    <a:pt x="327" y="2485"/>
                  </a:lnTo>
                  <a:lnTo>
                    <a:pt x="328" y="2484"/>
                  </a:lnTo>
                  <a:lnTo>
                    <a:pt x="328" y="2482"/>
                  </a:lnTo>
                  <a:lnTo>
                    <a:pt x="328" y="2481"/>
                  </a:lnTo>
                  <a:lnTo>
                    <a:pt x="328" y="2480"/>
                  </a:lnTo>
                  <a:lnTo>
                    <a:pt x="328" y="2479"/>
                  </a:lnTo>
                  <a:lnTo>
                    <a:pt x="328" y="2477"/>
                  </a:lnTo>
                  <a:lnTo>
                    <a:pt x="329" y="2476"/>
                  </a:lnTo>
                  <a:lnTo>
                    <a:pt x="329" y="2475"/>
                  </a:lnTo>
                  <a:lnTo>
                    <a:pt x="338" y="2486"/>
                  </a:lnTo>
                  <a:lnTo>
                    <a:pt x="338" y="2485"/>
                  </a:lnTo>
                  <a:lnTo>
                    <a:pt x="339" y="2482"/>
                  </a:lnTo>
                  <a:lnTo>
                    <a:pt x="340" y="2481"/>
                  </a:lnTo>
                  <a:lnTo>
                    <a:pt x="342" y="2480"/>
                  </a:lnTo>
                  <a:lnTo>
                    <a:pt x="343" y="2480"/>
                  </a:lnTo>
                  <a:lnTo>
                    <a:pt x="344" y="2480"/>
                  </a:lnTo>
                  <a:lnTo>
                    <a:pt x="345" y="2479"/>
                  </a:lnTo>
                  <a:lnTo>
                    <a:pt x="347" y="2479"/>
                  </a:lnTo>
                  <a:lnTo>
                    <a:pt x="348" y="2477"/>
                  </a:lnTo>
                  <a:lnTo>
                    <a:pt x="348" y="2476"/>
                  </a:lnTo>
                  <a:lnTo>
                    <a:pt x="348" y="2475"/>
                  </a:lnTo>
                  <a:lnTo>
                    <a:pt x="348" y="2474"/>
                  </a:lnTo>
                  <a:lnTo>
                    <a:pt x="348" y="2472"/>
                  </a:lnTo>
                  <a:lnTo>
                    <a:pt x="348" y="2471"/>
                  </a:lnTo>
                  <a:lnTo>
                    <a:pt x="342" y="2471"/>
                  </a:lnTo>
                  <a:lnTo>
                    <a:pt x="344" y="2469"/>
                  </a:lnTo>
                  <a:lnTo>
                    <a:pt x="344" y="2467"/>
                  </a:lnTo>
                  <a:lnTo>
                    <a:pt x="343" y="2466"/>
                  </a:lnTo>
                  <a:lnTo>
                    <a:pt x="342" y="2466"/>
                  </a:lnTo>
                  <a:lnTo>
                    <a:pt x="340" y="2465"/>
                  </a:lnTo>
                  <a:lnTo>
                    <a:pt x="339" y="2465"/>
                  </a:lnTo>
                  <a:lnTo>
                    <a:pt x="338" y="2465"/>
                  </a:lnTo>
                  <a:lnTo>
                    <a:pt x="337" y="2465"/>
                  </a:lnTo>
                  <a:lnTo>
                    <a:pt x="335" y="2465"/>
                  </a:lnTo>
                  <a:lnTo>
                    <a:pt x="338" y="2463"/>
                  </a:lnTo>
                  <a:lnTo>
                    <a:pt x="339" y="2459"/>
                  </a:lnTo>
                  <a:lnTo>
                    <a:pt x="339" y="2456"/>
                  </a:lnTo>
                  <a:lnTo>
                    <a:pt x="338" y="2454"/>
                  </a:lnTo>
                  <a:lnTo>
                    <a:pt x="337" y="2453"/>
                  </a:lnTo>
                  <a:lnTo>
                    <a:pt x="334" y="2450"/>
                  </a:lnTo>
                  <a:lnTo>
                    <a:pt x="332" y="2448"/>
                  </a:lnTo>
                  <a:lnTo>
                    <a:pt x="330" y="2446"/>
                  </a:lnTo>
                  <a:lnTo>
                    <a:pt x="328" y="2446"/>
                  </a:lnTo>
                  <a:lnTo>
                    <a:pt x="327" y="2445"/>
                  </a:lnTo>
                  <a:lnTo>
                    <a:pt x="328" y="2445"/>
                  </a:lnTo>
                  <a:lnTo>
                    <a:pt x="329" y="2445"/>
                  </a:lnTo>
                  <a:lnTo>
                    <a:pt x="330" y="2445"/>
                  </a:lnTo>
                  <a:lnTo>
                    <a:pt x="330" y="2444"/>
                  </a:lnTo>
                  <a:lnTo>
                    <a:pt x="332" y="2444"/>
                  </a:lnTo>
                  <a:lnTo>
                    <a:pt x="333" y="2443"/>
                  </a:lnTo>
                  <a:lnTo>
                    <a:pt x="334" y="2441"/>
                  </a:lnTo>
                  <a:lnTo>
                    <a:pt x="335" y="2440"/>
                  </a:lnTo>
                  <a:lnTo>
                    <a:pt x="335" y="2439"/>
                  </a:lnTo>
                  <a:lnTo>
                    <a:pt x="337" y="2438"/>
                  </a:lnTo>
                  <a:lnTo>
                    <a:pt x="333" y="2430"/>
                  </a:lnTo>
                  <a:lnTo>
                    <a:pt x="335" y="2433"/>
                  </a:lnTo>
                  <a:lnTo>
                    <a:pt x="335" y="2434"/>
                  </a:lnTo>
                  <a:lnTo>
                    <a:pt x="337" y="2435"/>
                  </a:lnTo>
                  <a:lnTo>
                    <a:pt x="337" y="2437"/>
                  </a:lnTo>
                  <a:lnTo>
                    <a:pt x="337" y="2438"/>
                  </a:lnTo>
                  <a:lnTo>
                    <a:pt x="338" y="2441"/>
                  </a:lnTo>
                  <a:lnTo>
                    <a:pt x="339" y="2440"/>
                  </a:lnTo>
                  <a:lnTo>
                    <a:pt x="342" y="2439"/>
                  </a:lnTo>
                  <a:lnTo>
                    <a:pt x="343" y="2439"/>
                  </a:lnTo>
                  <a:lnTo>
                    <a:pt x="344" y="2438"/>
                  </a:lnTo>
                  <a:lnTo>
                    <a:pt x="345" y="2437"/>
                  </a:lnTo>
                  <a:lnTo>
                    <a:pt x="345" y="2435"/>
                  </a:lnTo>
                  <a:lnTo>
                    <a:pt x="347" y="2435"/>
                  </a:lnTo>
                  <a:lnTo>
                    <a:pt x="347" y="2434"/>
                  </a:lnTo>
                  <a:lnTo>
                    <a:pt x="345" y="2432"/>
                  </a:lnTo>
                  <a:lnTo>
                    <a:pt x="345" y="2430"/>
                  </a:lnTo>
                  <a:lnTo>
                    <a:pt x="344" y="2429"/>
                  </a:lnTo>
                  <a:lnTo>
                    <a:pt x="343" y="2428"/>
                  </a:lnTo>
                  <a:lnTo>
                    <a:pt x="340" y="2427"/>
                  </a:lnTo>
                  <a:lnTo>
                    <a:pt x="339" y="2424"/>
                  </a:lnTo>
                  <a:lnTo>
                    <a:pt x="338" y="2423"/>
                  </a:lnTo>
                  <a:lnTo>
                    <a:pt x="338" y="2420"/>
                  </a:lnTo>
                  <a:lnTo>
                    <a:pt x="338" y="2418"/>
                  </a:lnTo>
                  <a:lnTo>
                    <a:pt x="338" y="2416"/>
                  </a:lnTo>
                  <a:lnTo>
                    <a:pt x="333" y="2416"/>
                  </a:lnTo>
                  <a:lnTo>
                    <a:pt x="333" y="2424"/>
                  </a:lnTo>
                  <a:lnTo>
                    <a:pt x="330" y="2419"/>
                  </a:lnTo>
                  <a:lnTo>
                    <a:pt x="328" y="2413"/>
                  </a:lnTo>
                  <a:lnTo>
                    <a:pt x="327" y="2407"/>
                  </a:lnTo>
                  <a:lnTo>
                    <a:pt x="327" y="2401"/>
                  </a:lnTo>
                  <a:lnTo>
                    <a:pt x="326" y="2394"/>
                  </a:lnTo>
                  <a:lnTo>
                    <a:pt x="326" y="2387"/>
                  </a:lnTo>
                  <a:lnTo>
                    <a:pt x="327" y="2382"/>
                  </a:lnTo>
                  <a:lnTo>
                    <a:pt x="327" y="2376"/>
                  </a:lnTo>
                  <a:lnTo>
                    <a:pt x="327" y="2371"/>
                  </a:lnTo>
                  <a:lnTo>
                    <a:pt x="327" y="2367"/>
                  </a:lnTo>
                  <a:lnTo>
                    <a:pt x="327" y="2366"/>
                  </a:lnTo>
                  <a:lnTo>
                    <a:pt x="327" y="2365"/>
                  </a:lnTo>
                  <a:lnTo>
                    <a:pt x="327" y="2366"/>
                  </a:lnTo>
                  <a:lnTo>
                    <a:pt x="327" y="2367"/>
                  </a:lnTo>
                  <a:lnTo>
                    <a:pt x="327" y="2369"/>
                  </a:lnTo>
                  <a:lnTo>
                    <a:pt x="328" y="2369"/>
                  </a:lnTo>
                  <a:lnTo>
                    <a:pt x="328" y="2370"/>
                  </a:lnTo>
                  <a:lnTo>
                    <a:pt x="329" y="2370"/>
                  </a:lnTo>
                  <a:lnTo>
                    <a:pt x="329" y="2371"/>
                  </a:lnTo>
                  <a:lnTo>
                    <a:pt x="332" y="2351"/>
                  </a:lnTo>
                  <a:lnTo>
                    <a:pt x="334" y="2333"/>
                  </a:lnTo>
                  <a:lnTo>
                    <a:pt x="334" y="2314"/>
                  </a:lnTo>
                  <a:lnTo>
                    <a:pt x="335" y="2296"/>
                  </a:lnTo>
                  <a:lnTo>
                    <a:pt x="334" y="2277"/>
                  </a:lnTo>
                  <a:lnTo>
                    <a:pt x="333" y="2258"/>
                  </a:lnTo>
                  <a:lnTo>
                    <a:pt x="332" y="2240"/>
                  </a:lnTo>
                  <a:lnTo>
                    <a:pt x="330" y="2221"/>
                  </a:lnTo>
                  <a:lnTo>
                    <a:pt x="328" y="2202"/>
                  </a:lnTo>
                  <a:lnTo>
                    <a:pt x="327" y="2183"/>
                  </a:lnTo>
                  <a:lnTo>
                    <a:pt x="330" y="2208"/>
                  </a:lnTo>
                  <a:lnTo>
                    <a:pt x="334" y="2232"/>
                  </a:lnTo>
                  <a:lnTo>
                    <a:pt x="337" y="2257"/>
                  </a:lnTo>
                  <a:lnTo>
                    <a:pt x="339" y="2282"/>
                  </a:lnTo>
                  <a:lnTo>
                    <a:pt x="340" y="2307"/>
                  </a:lnTo>
                  <a:lnTo>
                    <a:pt x="342" y="2331"/>
                  </a:lnTo>
                  <a:lnTo>
                    <a:pt x="344" y="2357"/>
                  </a:lnTo>
                  <a:lnTo>
                    <a:pt x="344" y="2382"/>
                  </a:lnTo>
                  <a:lnTo>
                    <a:pt x="345" y="2408"/>
                  </a:lnTo>
                  <a:lnTo>
                    <a:pt x="347" y="2434"/>
                  </a:lnTo>
                  <a:lnTo>
                    <a:pt x="347" y="2438"/>
                  </a:lnTo>
                  <a:lnTo>
                    <a:pt x="347" y="2441"/>
                  </a:lnTo>
                  <a:lnTo>
                    <a:pt x="347" y="2445"/>
                  </a:lnTo>
                  <a:lnTo>
                    <a:pt x="347" y="2449"/>
                  </a:lnTo>
                  <a:lnTo>
                    <a:pt x="347" y="2453"/>
                  </a:lnTo>
                  <a:lnTo>
                    <a:pt x="347" y="2456"/>
                  </a:lnTo>
                  <a:lnTo>
                    <a:pt x="347" y="2460"/>
                  </a:lnTo>
                  <a:lnTo>
                    <a:pt x="347" y="2464"/>
                  </a:lnTo>
                  <a:lnTo>
                    <a:pt x="348" y="2467"/>
                  </a:lnTo>
                  <a:lnTo>
                    <a:pt x="348" y="2471"/>
                  </a:lnTo>
                  <a:lnTo>
                    <a:pt x="348" y="2472"/>
                  </a:lnTo>
                  <a:lnTo>
                    <a:pt x="348" y="2474"/>
                  </a:lnTo>
                  <a:lnTo>
                    <a:pt x="348" y="2475"/>
                  </a:lnTo>
                  <a:lnTo>
                    <a:pt x="348" y="2476"/>
                  </a:lnTo>
                  <a:lnTo>
                    <a:pt x="348" y="2477"/>
                  </a:lnTo>
                  <a:lnTo>
                    <a:pt x="348" y="2479"/>
                  </a:lnTo>
                  <a:lnTo>
                    <a:pt x="348" y="2480"/>
                  </a:lnTo>
                  <a:lnTo>
                    <a:pt x="348" y="2481"/>
                  </a:lnTo>
                  <a:lnTo>
                    <a:pt x="348" y="2482"/>
                  </a:lnTo>
                  <a:lnTo>
                    <a:pt x="348" y="2484"/>
                  </a:lnTo>
                  <a:lnTo>
                    <a:pt x="348" y="2485"/>
                  </a:lnTo>
                  <a:lnTo>
                    <a:pt x="348" y="2486"/>
                  </a:lnTo>
                  <a:lnTo>
                    <a:pt x="344" y="2484"/>
                  </a:lnTo>
                  <a:lnTo>
                    <a:pt x="344" y="2485"/>
                  </a:lnTo>
                  <a:lnTo>
                    <a:pt x="343" y="2486"/>
                  </a:lnTo>
                  <a:lnTo>
                    <a:pt x="343" y="2487"/>
                  </a:lnTo>
                  <a:lnTo>
                    <a:pt x="342" y="2489"/>
                  </a:lnTo>
                  <a:lnTo>
                    <a:pt x="342" y="2490"/>
                  </a:lnTo>
                  <a:lnTo>
                    <a:pt x="342" y="2491"/>
                  </a:lnTo>
                  <a:lnTo>
                    <a:pt x="342" y="2492"/>
                  </a:lnTo>
                  <a:lnTo>
                    <a:pt x="342" y="2493"/>
                  </a:lnTo>
                  <a:lnTo>
                    <a:pt x="342" y="2495"/>
                  </a:lnTo>
                  <a:lnTo>
                    <a:pt x="342" y="2496"/>
                  </a:lnTo>
                  <a:lnTo>
                    <a:pt x="342" y="2498"/>
                  </a:lnTo>
                  <a:lnTo>
                    <a:pt x="342" y="2501"/>
                  </a:lnTo>
                  <a:lnTo>
                    <a:pt x="342" y="2503"/>
                  </a:lnTo>
                  <a:lnTo>
                    <a:pt x="342" y="2506"/>
                  </a:lnTo>
                  <a:lnTo>
                    <a:pt x="342" y="2508"/>
                  </a:lnTo>
                  <a:lnTo>
                    <a:pt x="342" y="2511"/>
                  </a:lnTo>
                  <a:lnTo>
                    <a:pt x="342" y="2512"/>
                  </a:lnTo>
                  <a:lnTo>
                    <a:pt x="342" y="2514"/>
                  </a:lnTo>
                  <a:lnTo>
                    <a:pt x="342" y="2517"/>
                  </a:lnTo>
                  <a:lnTo>
                    <a:pt x="342" y="2519"/>
                  </a:lnTo>
                  <a:lnTo>
                    <a:pt x="340" y="2519"/>
                  </a:lnTo>
                  <a:lnTo>
                    <a:pt x="339" y="2519"/>
                  </a:lnTo>
                  <a:lnTo>
                    <a:pt x="338" y="2519"/>
                  </a:lnTo>
                  <a:lnTo>
                    <a:pt x="337" y="2519"/>
                  </a:lnTo>
                  <a:lnTo>
                    <a:pt x="337" y="2518"/>
                  </a:lnTo>
                  <a:lnTo>
                    <a:pt x="335" y="2518"/>
                  </a:lnTo>
                  <a:lnTo>
                    <a:pt x="334" y="2518"/>
                  </a:lnTo>
                  <a:lnTo>
                    <a:pt x="334" y="2517"/>
                  </a:lnTo>
                  <a:lnTo>
                    <a:pt x="333" y="2517"/>
                  </a:lnTo>
                  <a:lnTo>
                    <a:pt x="333" y="2516"/>
                  </a:lnTo>
                  <a:lnTo>
                    <a:pt x="338" y="2519"/>
                  </a:lnTo>
                  <a:lnTo>
                    <a:pt x="339" y="2517"/>
                  </a:lnTo>
                  <a:lnTo>
                    <a:pt x="340" y="2516"/>
                  </a:lnTo>
                  <a:lnTo>
                    <a:pt x="340" y="2513"/>
                  </a:lnTo>
                  <a:lnTo>
                    <a:pt x="342" y="2511"/>
                  </a:lnTo>
                  <a:lnTo>
                    <a:pt x="342" y="2508"/>
                  </a:lnTo>
                  <a:lnTo>
                    <a:pt x="342" y="2506"/>
                  </a:lnTo>
                  <a:lnTo>
                    <a:pt x="342" y="2503"/>
                  </a:lnTo>
                  <a:lnTo>
                    <a:pt x="342" y="2501"/>
                  </a:lnTo>
                  <a:lnTo>
                    <a:pt x="342" y="2498"/>
                  </a:lnTo>
                  <a:lnTo>
                    <a:pt x="342" y="2496"/>
                  </a:lnTo>
                  <a:lnTo>
                    <a:pt x="342" y="2495"/>
                  </a:lnTo>
                  <a:lnTo>
                    <a:pt x="335" y="2495"/>
                  </a:lnTo>
                  <a:lnTo>
                    <a:pt x="335" y="2493"/>
                  </a:lnTo>
                  <a:lnTo>
                    <a:pt x="335" y="2492"/>
                  </a:lnTo>
                  <a:lnTo>
                    <a:pt x="335" y="2491"/>
                  </a:lnTo>
                  <a:lnTo>
                    <a:pt x="335" y="2490"/>
                  </a:lnTo>
                  <a:lnTo>
                    <a:pt x="334" y="2489"/>
                  </a:lnTo>
                  <a:lnTo>
                    <a:pt x="334" y="2487"/>
                  </a:lnTo>
                  <a:lnTo>
                    <a:pt x="333" y="2486"/>
                  </a:lnTo>
                  <a:lnTo>
                    <a:pt x="332" y="2486"/>
                  </a:lnTo>
                  <a:lnTo>
                    <a:pt x="330" y="2485"/>
                  </a:lnTo>
                  <a:lnTo>
                    <a:pt x="329" y="2484"/>
                  </a:lnTo>
                  <a:lnTo>
                    <a:pt x="327" y="2486"/>
                  </a:lnTo>
                  <a:lnTo>
                    <a:pt x="327" y="2487"/>
                  </a:lnTo>
                  <a:lnTo>
                    <a:pt x="327" y="2489"/>
                  </a:lnTo>
                  <a:lnTo>
                    <a:pt x="327" y="2490"/>
                  </a:lnTo>
                  <a:lnTo>
                    <a:pt x="327" y="2489"/>
                  </a:lnTo>
                  <a:lnTo>
                    <a:pt x="327" y="2487"/>
                  </a:lnTo>
                  <a:lnTo>
                    <a:pt x="327" y="2486"/>
                  </a:lnTo>
                  <a:close/>
                  <a:moveTo>
                    <a:pt x="371" y="2989"/>
                  </a:moveTo>
                  <a:lnTo>
                    <a:pt x="368" y="2988"/>
                  </a:lnTo>
                  <a:lnTo>
                    <a:pt x="378" y="2965"/>
                  </a:lnTo>
                  <a:lnTo>
                    <a:pt x="380" y="2965"/>
                  </a:lnTo>
                  <a:lnTo>
                    <a:pt x="371" y="2989"/>
                  </a:lnTo>
                  <a:close/>
                  <a:moveTo>
                    <a:pt x="383" y="3722"/>
                  </a:moveTo>
                  <a:lnTo>
                    <a:pt x="380" y="3748"/>
                  </a:lnTo>
                  <a:lnTo>
                    <a:pt x="380" y="3739"/>
                  </a:lnTo>
                  <a:lnTo>
                    <a:pt x="383" y="3722"/>
                  </a:lnTo>
                  <a:close/>
                  <a:moveTo>
                    <a:pt x="380" y="3754"/>
                  </a:moveTo>
                  <a:lnTo>
                    <a:pt x="378" y="3819"/>
                  </a:lnTo>
                  <a:lnTo>
                    <a:pt x="374" y="3819"/>
                  </a:lnTo>
                  <a:lnTo>
                    <a:pt x="378" y="3754"/>
                  </a:lnTo>
                  <a:lnTo>
                    <a:pt x="380" y="3754"/>
                  </a:lnTo>
                  <a:close/>
                  <a:moveTo>
                    <a:pt x="374" y="3831"/>
                  </a:moveTo>
                  <a:lnTo>
                    <a:pt x="374" y="3858"/>
                  </a:lnTo>
                  <a:lnTo>
                    <a:pt x="371" y="3858"/>
                  </a:lnTo>
                  <a:lnTo>
                    <a:pt x="371" y="3831"/>
                  </a:lnTo>
                  <a:lnTo>
                    <a:pt x="374" y="3831"/>
                  </a:lnTo>
                  <a:close/>
                  <a:moveTo>
                    <a:pt x="371" y="2994"/>
                  </a:moveTo>
                  <a:lnTo>
                    <a:pt x="344" y="3065"/>
                  </a:lnTo>
                  <a:lnTo>
                    <a:pt x="344" y="3064"/>
                  </a:lnTo>
                  <a:lnTo>
                    <a:pt x="345" y="3062"/>
                  </a:lnTo>
                  <a:lnTo>
                    <a:pt x="345" y="3060"/>
                  </a:lnTo>
                  <a:lnTo>
                    <a:pt x="345" y="3059"/>
                  </a:lnTo>
                  <a:lnTo>
                    <a:pt x="347" y="3058"/>
                  </a:lnTo>
                  <a:lnTo>
                    <a:pt x="347" y="3056"/>
                  </a:lnTo>
                  <a:lnTo>
                    <a:pt x="347" y="3055"/>
                  </a:lnTo>
                  <a:lnTo>
                    <a:pt x="348" y="3054"/>
                  </a:lnTo>
                  <a:lnTo>
                    <a:pt x="348" y="3051"/>
                  </a:lnTo>
                  <a:lnTo>
                    <a:pt x="348" y="3050"/>
                  </a:lnTo>
                  <a:lnTo>
                    <a:pt x="344" y="3048"/>
                  </a:lnTo>
                  <a:lnTo>
                    <a:pt x="340" y="3055"/>
                  </a:lnTo>
                  <a:lnTo>
                    <a:pt x="339" y="3056"/>
                  </a:lnTo>
                  <a:lnTo>
                    <a:pt x="339" y="3058"/>
                  </a:lnTo>
                  <a:lnTo>
                    <a:pt x="338" y="3059"/>
                  </a:lnTo>
                  <a:lnTo>
                    <a:pt x="338" y="3060"/>
                  </a:lnTo>
                  <a:lnTo>
                    <a:pt x="338" y="3061"/>
                  </a:lnTo>
                  <a:lnTo>
                    <a:pt x="337" y="3062"/>
                  </a:lnTo>
                  <a:lnTo>
                    <a:pt x="337" y="3064"/>
                  </a:lnTo>
                  <a:lnTo>
                    <a:pt x="335" y="3064"/>
                  </a:lnTo>
                  <a:lnTo>
                    <a:pt x="335" y="3065"/>
                  </a:lnTo>
                  <a:lnTo>
                    <a:pt x="340" y="3055"/>
                  </a:lnTo>
                  <a:lnTo>
                    <a:pt x="343" y="3050"/>
                  </a:lnTo>
                  <a:lnTo>
                    <a:pt x="344" y="3045"/>
                  </a:lnTo>
                  <a:lnTo>
                    <a:pt x="347" y="3039"/>
                  </a:lnTo>
                  <a:lnTo>
                    <a:pt x="349" y="3033"/>
                  </a:lnTo>
                  <a:lnTo>
                    <a:pt x="352" y="3027"/>
                  </a:lnTo>
                  <a:lnTo>
                    <a:pt x="354" y="3019"/>
                  </a:lnTo>
                  <a:lnTo>
                    <a:pt x="357" y="3013"/>
                  </a:lnTo>
                  <a:lnTo>
                    <a:pt x="359" y="3007"/>
                  </a:lnTo>
                  <a:lnTo>
                    <a:pt x="360" y="3001"/>
                  </a:lnTo>
                  <a:lnTo>
                    <a:pt x="363" y="2994"/>
                  </a:lnTo>
                  <a:lnTo>
                    <a:pt x="371" y="2994"/>
                  </a:lnTo>
                  <a:close/>
                  <a:moveTo>
                    <a:pt x="371" y="3866"/>
                  </a:moveTo>
                  <a:lnTo>
                    <a:pt x="371" y="3888"/>
                  </a:lnTo>
                  <a:lnTo>
                    <a:pt x="368" y="3888"/>
                  </a:lnTo>
                  <a:lnTo>
                    <a:pt x="368" y="3866"/>
                  </a:lnTo>
                  <a:lnTo>
                    <a:pt x="371" y="3866"/>
                  </a:lnTo>
                  <a:close/>
                  <a:moveTo>
                    <a:pt x="329" y="2840"/>
                  </a:moveTo>
                  <a:lnTo>
                    <a:pt x="333" y="2840"/>
                  </a:lnTo>
                  <a:lnTo>
                    <a:pt x="333" y="2857"/>
                  </a:lnTo>
                  <a:lnTo>
                    <a:pt x="329" y="2857"/>
                  </a:lnTo>
                  <a:lnTo>
                    <a:pt x="329" y="2840"/>
                  </a:lnTo>
                  <a:close/>
                  <a:moveTo>
                    <a:pt x="327" y="2819"/>
                  </a:moveTo>
                  <a:lnTo>
                    <a:pt x="327" y="2798"/>
                  </a:lnTo>
                  <a:lnTo>
                    <a:pt x="329" y="2798"/>
                  </a:lnTo>
                  <a:lnTo>
                    <a:pt x="329" y="2819"/>
                  </a:lnTo>
                  <a:lnTo>
                    <a:pt x="327" y="2819"/>
                  </a:lnTo>
                  <a:close/>
                  <a:moveTo>
                    <a:pt x="329" y="2587"/>
                  </a:moveTo>
                  <a:lnTo>
                    <a:pt x="329" y="2560"/>
                  </a:lnTo>
                  <a:lnTo>
                    <a:pt x="333" y="2560"/>
                  </a:lnTo>
                  <a:lnTo>
                    <a:pt x="332" y="2564"/>
                  </a:lnTo>
                  <a:lnTo>
                    <a:pt x="332" y="2566"/>
                  </a:lnTo>
                  <a:lnTo>
                    <a:pt x="332" y="2569"/>
                  </a:lnTo>
                  <a:lnTo>
                    <a:pt x="333" y="2569"/>
                  </a:lnTo>
                  <a:lnTo>
                    <a:pt x="334" y="2569"/>
                  </a:lnTo>
                  <a:lnTo>
                    <a:pt x="337" y="2569"/>
                  </a:lnTo>
                  <a:lnTo>
                    <a:pt x="338" y="2569"/>
                  </a:lnTo>
                  <a:lnTo>
                    <a:pt x="340" y="2570"/>
                  </a:lnTo>
                  <a:lnTo>
                    <a:pt x="342" y="2571"/>
                  </a:lnTo>
                  <a:lnTo>
                    <a:pt x="343" y="2573"/>
                  </a:lnTo>
                  <a:lnTo>
                    <a:pt x="345" y="2570"/>
                  </a:lnTo>
                  <a:lnTo>
                    <a:pt x="348" y="2573"/>
                  </a:lnTo>
                  <a:lnTo>
                    <a:pt x="344" y="2575"/>
                  </a:lnTo>
                  <a:lnTo>
                    <a:pt x="343" y="2578"/>
                  </a:lnTo>
                  <a:lnTo>
                    <a:pt x="343" y="2581"/>
                  </a:lnTo>
                  <a:lnTo>
                    <a:pt x="343" y="2585"/>
                  </a:lnTo>
                  <a:lnTo>
                    <a:pt x="344" y="2589"/>
                  </a:lnTo>
                  <a:lnTo>
                    <a:pt x="344" y="2591"/>
                  </a:lnTo>
                  <a:lnTo>
                    <a:pt x="345" y="2595"/>
                  </a:lnTo>
                  <a:lnTo>
                    <a:pt x="345" y="2597"/>
                  </a:lnTo>
                  <a:lnTo>
                    <a:pt x="345" y="2599"/>
                  </a:lnTo>
                  <a:lnTo>
                    <a:pt x="344" y="2599"/>
                  </a:lnTo>
                  <a:lnTo>
                    <a:pt x="344" y="2597"/>
                  </a:lnTo>
                  <a:lnTo>
                    <a:pt x="344" y="2596"/>
                  </a:lnTo>
                  <a:lnTo>
                    <a:pt x="344" y="2595"/>
                  </a:lnTo>
                  <a:lnTo>
                    <a:pt x="344" y="2594"/>
                  </a:lnTo>
                  <a:lnTo>
                    <a:pt x="344" y="2592"/>
                  </a:lnTo>
                  <a:lnTo>
                    <a:pt x="343" y="2591"/>
                  </a:lnTo>
                  <a:lnTo>
                    <a:pt x="342" y="2590"/>
                  </a:lnTo>
                  <a:lnTo>
                    <a:pt x="338" y="2594"/>
                  </a:lnTo>
                  <a:lnTo>
                    <a:pt x="338" y="2595"/>
                  </a:lnTo>
                  <a:lnTo>
                    <a:pt x="337" y="2595"/>
                  </a:lnTo>
                  <a:lnTo>
                    <a:pt x="338" y="2594"/>
                  </a:lnTo>
                  <a:lnTo>
                    <a:pt x="339" y="2591"/>
                  </a:lnTo>
                  <a:lnTo>
                    <a:pt x="339" y="2590"/>
                  </a:lnTo>
                  <a:lnTo>
                    <a:pt x="340" y="2587"/>
                  </a:lnTo>
                  <a:lnTo>
                    <a:pt x="340" y="2585"/>
                  </a:lnTo>
                  <a:lnTo>
                    <a:pt x="340" y="2583"/>
                  </a:lnTo>
                  <a:lnTo>
                    <a:pt x="340" y="2580"/>
                  </a:lnTo>
                  <a:lnTo>
                    <a:pt x="340" y="2578"/>
                  </a:lnTo>
                  <a:lnTo>
                    <a:pt x="339" y="2575"/>
                  </a:lnTo>
                  <a:lnTo>
                    <a:pt x="338" y="2574"/>
                  </a:lnTo>
                  <a:lnTo>
                    <a:pt x="335" y="2573"/>
                  </a:lnTo>
                  <a:lnTo>
                    <a:pt x="334" y="2574"/>
                  </a:lnTo>
                  <a:lnTo>
                    <a:pt x="333" y="2575"/>
                  </a:lnTo>
                  <a:lnTo>
                    <a:pt x="333" y="2576"/>
                  </a:lnTo>
                  <a:lnTo>
                    <a:pt x="332" y="2578"/>
                  </a:lnTo>
                  <a:lnTo>
                    <a:pt x="332" y="2579"/>
                  </a:lnTo>
                  <a:lnTo>
                    <a:pt x="332" y="2581"/>
                  </a:lnTo>
                  <a:lnTo>
                    <a:pt x="333" y="2583"/>
                  </a:lnTo>
                  <a:lnTo>
                    <a:pt x="333" y="2584"/>
                  </a:lnTo>
                  <a:lnTo>
                    <a:pt x="333" y="2586"/>
                  </a:lnTo>
                  <a:lnTo>
                    <a:pt x="333" y="2587"/>
                  </a:lnTo>
                  <a:lnTo>
                    <a:pt x="329" y="2587"/>
                  </a:lnTo>
                  <a:close/>
                  <a:moveTo>
                    <a:pt x="329" y="2549"/>
                  </a:moveTo>
                  <a:lnTo>
                    <a:pt x="335" y="2539"/>
                  </a:lnTo>
                  <a:lnTo>
                    <a:pt x="335" y="2538"/>
                  </a:lnTo>
                  <a:lnTo>
                    <a:pt x="337" y="2538"/>
                  </a:lnTo>
                  <a:lnTo>
                    <a:pt x="337" y="2537"/>
                  </a:lnTo>
                  <a:lnTo>
                    <a:pt x="338" y="2537"/>
                  </a:lnTo>
                  <a:lnTo>
                    <a:pt x="339" y="2537"/>
                  </a:lnTo>
                  <a:lnTo>
                    <a:pt x="342" y="2534"/>
                  </a:lnTo>
                  <a:lnTo>
                    <a:pt x="348" y="2539"/>
                  </a:lnTo>
                  <a:lnTo>
                    <a:pt x="347" y="2539"/>
                  </a:lnTo>
                  <a:lnTo>
                    <a:pt x="345" y="2539"/>
                  </a:lnTo>
                  <a:lnTo>
                    <a:pt x="344" y="2539"/>
                  </a:lnTo>
                  <a:lnTo>
                    <a:pt x="343" y="2538"/>
                  </a:lnTo>
                  <a:lnTo>
                    <a:pt x="342" y="2538"/>
                  </a:lnTo>
                  <a:lnTo>
                    <a:pt x="340" y="2537"/>
                  </a:lnTo>
                  <a:lnTo>
                    <a:pt x="339" y="2537"/>
                  </a:lnTo>
                  <a:lnTo>
                    <a:pt x="329" y="2549"/>
                  </a:lnTo>
                  <a:close/>
                  <a:moveTo>
                    <a:pt x="333" y="2602"/>
                  </a:moveTo>
                  <a:lnTo>
                    <a:pt x="335" y="2602"/>
                  </a:lnTo>
                  <a:lnTo>
                    <a:pt x="335" y="2641"/>
                  </a:lnTo>
                  <a:lnTo>
                    <a:pt x="333" y="2641"/>
                  </a:lnTo>
                  <a:lnTo>
                    <a:pt x="333" y="2602"/>
                  </a:lnTo>
                  <a:close/>
                  <a:moveTo>
                    <a:pt x="335" y="2655"/>
                  </a:moveTo>
                  <a:lnTo>
                    <a:pt x="338" y="2658"/>
                  </a:lnTo>
                  <a:lnTo>
                    <a:pt x="338" y="2657"/>
                  </a:lnTo>
                  <a:lnTo>
                    <a:pt x="338" y="2655"/>
                  </a:lnTo>
                  <a:lnTo>
                    <a:pt x="338" y="2654"/>
                  </a:lnTo>
                  <a:lnTo>
                    <a:pt x="338" y="2653"/>
                  </a:lnTo>
                  <a:lnTo>
                    <a:pt x="338" y="2652"/>
                  </a:lnTo>
                  <a:lnTo>
                    <a:pt x="338" y="2651"/>
                  </a:lnTo>
                  <a:lnTo>
                    <a:pt x="338" y="2649"/>
                  </a:lnTo>
                  <a:lnTo>
                    <a:pt x="335" y="2647"/>
                  </a:lnTo>
                  <a:lnTo>
                    <a:pt x="338" y="2643"/>
                  </a:lnTo>
                  <a:lnTo>
                    <a:pt x="338" y="2644"/>
                  </a:lnTo>
                  <a:lnTo>
                    <a:pt x="338" y="2646"/>
                  </a:lnTo>
                  <a:lnTo>
                    <a:pt x="338" y="2647"/>
                  </a:lnTo>
                  <a:lnTo>
                    <a:pt x="338" y="2648"/>
                  </a:lnTo>
                  <a:lnTo>
                    <a:pt x="338" y="2649"/>
                  </a:lnTo>
                  <a:lnTo>
                    <a:pt x="342" y="2653"/>
                  </a:lnTo>
                  <a:lnTo>
                    <a:pt x="343" y="2653"/>
                  </a:lnTo>
                  <a:lnTo>
                    <a:pt x="343" y="2654"/>
                  </a:lnTo>
                  <a:lnTo>
                    <a:pt x="344" y="2655"/>
                  </a:lnTo>
                  <a:lnTo>
                    <a:pt x="342" y="2653"/>
                  </a:lnTo>
                  <a:lnTo>
                    <a:pt x="340" y="2653"/>
                  </a:lnTo>
                  <a:lnTo>
                    <a:pt x="339" y="2653"/>
                  </a:lnTo>
                  <a:lnTo>
                    <a:pt x="338" y="2653"/>
                  </a:lnTo>
                  <a:lnTo>
                    <a:pt x="338" y="2658"/>
                  </a:lnTo>
                  <a:lnTo>
                    <a:pt x="338" y="2659"/>
                  </a:lnTo>
                  <a:lnTo>
                    <a:pt x="338" y="2662"/>
                  </a:lnTo>
                  <a:lnTo>
                    <a:pt x="338" y="2664"/>
                  </a:lnTo>
                  <a:lnTo>
                    <a:pt x="338" y="2667"/>
                  </a:lnTo>
                  <a:lnTo>
                    <a:pt x="338" y="2668"/>
                  </a:lnTo>
                  <a:lnTo>
                    <a:pt x="338" y="2670"/>
                  </a:lnTo>
                  <a:lnTo>
                    <a:pt x="338" y="2673"/>
                  </a:lnTo>
                  <a:lnTo>
                    <a:pt x="338" y="2674"/>
                  </a:lnTo>
                  <a:lnTo>
                    <a:pt x="338" y="2677"/>
                  </a:lnTo>
                  <a:lnTo>
                    <a:pt x="338" y="2679"/>
                  </a:lnTo>
                  <a:lnTo>
                    <a:pt x="338" y="2680"/>
                  </a:lnTo>
                  <a:lnTo>
                    <a:pt x="339" y="2683"/>
                  </a:lnTo>
                  <a:lnTo>
                    <a:pt x="339" y="2684"/>
                  </a:lnTo>
                  <a:lnTo>
                    <a:pt x="340" y="2685"/>
                  </a:lnTo>
                  <a:lnTo>
                    <a:pt x="340" y="2686"/>
                  </a:lnTo>
                  <a:lnTo>
                    <a:pt x="342" y="2688"/>
                  </a:lnTo>
                  <a:lnTo>
                    <a:pt x="342" y="2689"/>
                  </a:lnTo>
                  <a:lnTo>
                    <a:pt x="343" y="2690"/>
                  </a:lnTo>
                  <a:lnTo>
                    <a:pt x="344" y="2691"/>
                  </a:lnTo>
                  <a:lnTo>
                    <a:pt x="344" y="2698"/>
                  </a:lnTo>
                  <a:lnTo>
                    <a:pt x="345" y="2704"/>
                  </a:lnTo>
                  <a:lnTo>
                    <a:pt x="345" y="2710"/>
                  </a:lnTo>
                  <a:lnTo>
                    <a:pt x="344" y="2716"/>
                  </a:lnTo>
                  <a:lnTo>
                    <a:pt x="344" y="2721"/>
                  </a:lnTo>
                  <a:lnTo>
                    <a:pt x="344" y="2727"/>
                  </a:lnTo>
                  <a:lnTo>
                    <a:pt x="343" y="2735"/>
                  </a:lnTo>
                  <a:lnTo>
                    <a:pt x="343" y="2741"/>
                  </a:lnTo>
                  <a:lnTo>
                    <a:pt x="342" y="2747"/>
                  </a:lnTo>
                  <a:lnTo>
                    <a:pt x="342" y="2753"/>
                  </a:lnTo>
                  <a:lnTo>
                    <a:pt x="342" y="2757"/>
                  </a:lnTo>
                  <a:lnTo>
                    <a:pt x="342" y="2762"/>
                  </a:lnTo>
                  <a:lnTo>
                    <a:pt x="342" y="2766"/>
                  </a:lnTo>
                  <a:lnTo>
                    <a:pt x="342" y="2769"/>
                  </a:lnTo>
                  <a:lnTo>
                    <a:pt x="342" y="2773"/>
                  </a:lnTo>
                  <a:lnTo>
                    <a:pt x="342" y="2778"/>
                  </a:lnTo>
                  <a:lnTo>
                    <a:pt x="342" y="2782"/>
                  </a:lnTo>
                  <a:lnTo>
                    <a:pt x="342" y="2787"/>
                  </a:lnTo>
                  <a:lnTo>
                    <a:pt x="342" y="2790"/>
                  </a:lnTo>
                  <a:lnTo>
                    <a:pt x="342" y="2795"/>
                  </a:lnTo>
                  <a:lnTo>
                    <a:pt x="342" y="2790"/>
                  </a:lnTo>
                  <a:lnTo>
                    <a:pt x="340" y="2787"/>
                  </a:lnTo>
                  <a:lnTo>
                    <a:pt x="340" y="2782"/>
                  </a:lnTo>
                  <a:lnTo>
                    <a:pt x="340" y="2778"/>
                  </a:lnTo>
                  <a:lnTo>
                    <a:pt x="340" y="2773"/>
                  </a:lnTo>
                  <a:lnTo>
                    <a:pt x="340" y="2769"/>
                  </a:lnTo>
                  <a:lnTo>
                    <a:pt x="340" y="2766"/>
                  </a:lnTo>
                  <a:lnTo>
                    <a:pt x="342" y="2761"/>
                  </a:lnTo>
                  <a:lnTo>
                    <a:pt x="342" y="2757"/>
                  </a:lnTo>
                  <a:lnTo>
                    <a:pt x="342" y="2753"/>
                  </a:lnTo>
                  <a:lnTo>
                    <a:pt x="342" y="2746"/>
                  </a:lnTo>
                  <a:lnTo>
                    <a:pt x="340" y="2738"/>
                  </a:lnTo>
                  <a:lnTo>
                    <a:pt x="340" y="2730"/>
                  </a:lnTo>
                  <a:lnTo>
                    <a:pt x="340" y="2722"/>
                  </a:lnTo>
                  <a:lnTo>
                    <a:pt x="339" y="2715"/>
                  </a:lnTo>
                  <a:lnTo>
                    <a:pt x="339" y="2709"/>
                  </a:lnTo>
                  <a:lnTo>
                    <a:pt x="339" y="2701"/>
                  </a:lnTo>
                  <a:lnTo>
                    <a:pt x="338" y="2694"/>
                  </a:lnTo>
                  <a:lnTo>
                    <a:pt x="338" y="2686"/>
                  </a:lnTo>
                  <a:lnTo>
                    <a:pt x="338" y="2679"/>
                  </a:lnTo>
                  <a:lnTo>
                    <a:pt x="337" y="2677"/>
                  </a:lnTo>
                  <a:lnTo>
                    <a:pt x="337" y="2674"/>
                  </a:lnTo>
                  <a:lnTo>
                    <a:pt x="337" y="2672"/>
                  </a:lnTo>
                  <a:lnTo>
                    <a:pt x="335" y="2669"/>
                  </a:lnTo>
                  <a:lnTo>
                    <a:pt x="335" y="2667"/>
                  </a:lnTo>
                  <a:lnTo>
                    <a:pt x="335" y="2664"/>
                  </a:lnTo>
                  <a:lnTo>
                    <a:pt x="335" y="2662"/>
                  </a:lnTo>
                  <a:lnTo>
                    <a:pt x="335" y="2659"/>
                  </a:lnTo>
                  <a:lnTo>
                    <a:pt x="335" y="2657"/>
                  </a:lnTo>
                  <a:lnTo>
                    <a:pt x="335" y="2655"/>
                  </a:lnTo>
                  <a:close/>
                  <a:moveTo>
                    <a:pt x="318" y="4193"/>
                  </a:moveTo>
                  <a:lnTo>
                    <a:pt x="278" y="4231"/>
                  </a:lnTo>
                  <a:lnTo>
                    <a:pt x="282" y="4235"/>
                  </a:lnTo>
                  <a:lnTo>
                    <a:pt x="259" y="4246"/>
                  </a:lnTo>
                  <a:lnTo>
                    <a:pt x="265" y="4241"/>
                  </a:lnTo>
                  <a:lnTo>
                    <a:pt x="270" y="4234"/>
                  </a:lnTo>
                  <a:lnTo>
                    <a:pt x="275" y="4226"/>
                  </a:lnTo>
                  <a:lnTo>
                    <a:pt x="278" y="4217"/>
                  </a:lnTo>
                  <a:lnTo>
                    <a:pt x="282" y="4208"/>
                  </a:lnTo>
                  <a:lnTo>
                    <a:pt x="287" y="4200"/>
                  </a:lnTo>
                  <a:lnTo>
                    <a:pt x="292" y="4194"/>
                  </a:lnTo>
                  <a:lnTo>
                    <a:pt x="300" y="4191"/>
                  </a:lnTo>
                  <a:lnTo>
                    <a:pt x="308" y="4189"/>
                  </a:lnTo>
                  <a:lnTo>
                    <a:pt x="318" y="4193"/>
                  </a:lnTo>
                  <a:close/>
                  <a:moveTo>
                    <a:pt x="264" y="4301"/>
                  </a:moveTo>
                  <a:lnTo>
                    <a:pt x="269" y="4304"/>
                  </a:lnTo>
                  <a:lnTo>
                    <a:pt x="275" y="4307"/>
                  </a:lnTo>
                  <a:lnTo>
                    <a:pt x="281" y="4308"/>
                  </a:lnTo>
                  <a:lnTo>
                    <a:pt x="288" y="4308"/>
                  </a:lnTo>
                  <a:lnTo>
                    <a:pt x="296" y="4307"/>
                  </a:lnTo>
                  <a:lnTo>
                    <a:pt x="302" y="4306"/>
                  </a:lnTo>
                  <a:lnTo>
                    <a:pt x="309" y="4304"/>
                  </a:lnTo>
                  <a:lnTo>
                    <a:pt x="317" y="4303"/>
                  </a:lnTo>
                  <a:lnTo>
                    <a:pt x="323" y="4302"/>
                  </a:lnTo>
                  <a:lnTo>
                    <a:pt x="329" y="4303"/>
                  </a:lnTo>
                  <a:lnTo>
                    <a:pt x="326" y="4307"/>
                  </a:lnTo>
                  <a:lnTo>
                    <a:pt x="323" y="4309"/>
                  </a:lnTo>
                  <a:lnTo>
                    <a:pt x="319" y="4311"/>
                  </a:lnTo>
                  <a:lnTo>
                    <a:pt x="314" y="4312"/>
                  </a:lnTo>
                  <a:lnTo>
                    <a:pt x="311" y="4312"/>
                  </a:lnTo>
                  <a:lnTo>
                    <a:pt x="307" y="4313"/>
                  </a:lnTo>
                  <a:lnTo>
                    <a:pt x="302" y="4313"/>
                  </a:lnTo>
                  <a:lnTo>
                    <a:pt x="298" y="4313"/>
                  </a:lnTo>
                  <a:lnTo>
                    <a:pt x="293" y="4314"/>
                  </a:lnTo>
                  <a:lnTo>
                    <a:pt x="290" y="4316"/>
                  </a:lnTo>
                  <a:lnTo>
                    <a:pt x="288" y="4316"/>
                  </a:lnTo>
                  <a:lnTo>
                    <a:pt x="287" y="4316"/>
                  </a:lnTo>
                  <a:lnTo>
                    <a:pt x="286" y="4317"/>
                  </a:lnTo>
                  <a:lnTo>
                    <a:pt x="285" y="4317"/>
                  </a:lnTo>
                  <a:lnTo>
                    <a:pt x="283" y="4318"/>
                  </a:lnTo>
                  <a:lnTo>
                    <a:pt x="282" y="4318"/>
                  </a:lnTo>
                  <a:lnTo>
                    <a:pt x="283" y="4317"/>
                  </a:lnTo>
                  <a:lnTo>
                    <a:pt x="285" y="4317"/>
                  </a:lnTo>
                  <a:lnTo>
                    <a:pt x="286" y="4317"/>
                  </a:lnTo>
                  <a:lnTo>
                    <a:pt x="286" y="4316"/>
                  </a:lnTo>
                  <a:lnTo>
                    <a:pt x="287" y="4316"/>
                  </a:lnTo>
                  <a:lnTo>
                    <a:pt x="288" y="4316"/>
                  </a:lnTo>
                  <a:lnTo>
                    <a:pt x="290" y="4316"/>
                  </a:lnTo>
                  <a:lnTo>
                    <a:pt x="290" y="4314"/>
                  </a:lnTo>
                  <a:lnTo>
                    <a:pt x="291" y="4314"/>
                  </a:lnTo>
                  <a:lnTo>
                    <a:pt x="291" y="4313"/>
                  </a:lnTo>
                  <a:lnTo>
                    <a:pt x="292" y="4313"/>
                  </a:lnTo>
                  <a:lnTo>
                    <a:pt x="293" y="4312"/>
                  </a:lnTo>
                  <a:lnTo>
                    <a:pt x="291" y="4309"/>
                  </a:lnTo>
                  <a:lnTo>
                    <a:pt x="287" y="4309"/>
                  </a:lnTo>
                  <a:lnTo>
                    <a:pt x="283" y="4309"/>
                  </a:lnTo>
                  <a:lnTo>
                    <a:pt x="280" y="4309"/>
                  </a:lnTo>
                  <a:lnTo>
                    <a:pt x="276" y="4309"/>
                  </a:lnTo>
                  <a:lnTo>
                    <a:pt x="272" y="4309"/>
                  </a:lnTo>
                  <a:lnTo>
                    <a:pt x="270" y="4309"/>
                  </a:lnTo>
                  <a:lnTo>
                    <a:pt x="267" y="4308"/>
                  </a:lnTo>
                  <a:lnTo>
                    <a:pt x="265" y="4304"/>
                  </a:lnTo>
                  <a:lnTo>
                    <a:pt x="264" y="4301"/>
                  </a:lnTo>
                  <a:close/>
                  <a:moveTo>
                    <a:pt x="187" y="4363"/>
                  </a:moveTo>
                  <a:lnTo>
                    <a:pt x="181" y="4363"/>
                  </a:lnTo>
                  <a:lnTo>
                    <a:pt x="178" y="4358"/>
                  </a:lnTo>
                  <a:lnTo>
                    <a:pt x="177" y="4353"/>
                  </a:lnTo>
                  <a:lnTo>
                    <a:pt x="177" y="4348"/>
                  </a:lnTo>
                  <a:lnTo>
                    <a:pt x="177" y="4345"/>
                  </a:lnTo>
                  <a:lnTo>
                    <a:pt x="178" y="4341"/>
                  </a:lnTo>
                  <a:lnTo>
                    <a:pt x="181" y="4338"/>
                  </a:lnTo>
                  <a:lnTo>
                    <a:pt x="183" y="4335"/>
                  </a:lnTo>
                  <a:lnTo>
                    <a:pt x="187" y="4333"/>
                  </a:lnTo>
                  <a:lnTo>
                    <a:pt x="189" y="4330"/>
                  </a:lnTo>
                  <a:lnTo>
                    <a:pt x="192" y="4327"/>
                  </a:lnTo>
                  <a:lnTo>
                    <a:pt x="193" y="4327"/>
                  </a:lnTo>
                  <a:lnTo>
                    <a:pt x="193" y="4325"/>
                  </a:lnTo>
                  <a:lnTo>
                    <a:pt x="194" y="4325"/>
                  </a:lnTo>
                  <a:lnTo>
                    <a:pt x="194" y="4324"/>
                  </a:lnTo>
                  <a:lnTo>
                    <a:pt x="195" y="4323"/>
                  </a:lnTo>
                  <a:lnTo>
                    <a:pt x="197" y="4320"/>
                  </a:lnTo>
                  <a:lnTo>
                    <a:pt x="198" y="4319"/>
                  </a:lnTo>
                  <a:lnTo>
                    <a:pt x="199" y="4318"/>
                  </a:lnTo>
                  <a:lnTo>
                    <a:pt x="199" y="4316"/>
                  </a:lnTo>
                  <a:lnTo>
                    <a:pt x="200" y="4314"/>
                  </a:lnTo>
                  <a:lnTo>
                    <a:pt x="200" y="4312"/>
                  </a:lnTo>
                  <a:lnTo>
                    <a:pt x="202" y="4311"/>
                  </a:lnTo>
                  <a:lnTo>
                    <a:pt x="202" y="4308"/>
                  </a:lnTo>
                  <a:lnTo>
                    <a:pt x="202" y="4306"/>
                  </a:lnTo>
                  <a:lnTo>
                    <a:pt x="234" y="4273"/>
                  </a:lnTo>
                  <a:lnTo>
                    <a:pt x="233" y="4280"/>
                  </a:lnTo>
                  <a:lnTo>
                    <a:pt x="233" y="4285"/>
                  </a:lnTo>
                  <a:lnTo>
                    <a:pt x="235" y="4288"/>
                  </a:lnTo>
                  <a:lnTo>
                    <a:pt x="239" y="4291"/>
                  </a:lnTo>
                  <a:lnTo>
                    <a:pt x="243" y="4294"/>
                  </a:lnTo>
                  <a:lnTo>
                    <a:pt x="247" y="4297"/>
                  </a:lnTo>
                  <a:lnTo>
                    <a:pt x="251" y="4299"/>
                  </a:lnTo>
                  <a:lnTo>
                    <a:pt x="254" y="4302"/>
                  </a:lnTo>
                  <a:lnTo>
                    <a:pt x="255" y="4306"/>
                  </a:lnTo>
                  <a:lnTo>
                    <a:pt x="255" y="4309"/>
                  </a:lnTo>
                  <a:lnTo>
                    <a:pt x="247" y="4309"/>
                  </a:lnTo>
                  <a:lnTo>
                    <a:pt x="241" y="4309"/>
                  </a:lnTo>
                  <a:lnTo>
                    <a:pt x="234" y="4309"/>
                  </a:lnTo>
                  <a:lnTo>
                    <a:pt x="228" y="4309"/>
                  </a:lnTo>
                  <a:lnTo>
                    <a:pt x="221" y="4311"/>
                  </a:lnTo>
                  <a:lnTo>
                    <a:pt x="215" y="4312"/>
                  </a:lnTo>
                  <a:lnTo>
                    <a:pt x="210" y="4313"/>
                  </a:lnTo>
                  <a:lnTo>
                    <a:pt x="205" y="4316"/>
                  </a:lnTo>
                  <a:lnTo>
                    <a:pt x="199" y="4319"/>
                  </a:lnTo>
                  <a:lnTo>
                    <a:pt x="194" y="4324"/>
                  </a:lnTo>
                  <a:lnTo>
                    <a:pt x="194" y="4325"/>
                  </a:lnTo>
                  <a:lnTo>
                    <a:pt x="193" y="4325"/>
                  </a:lnTo>
                  <a:lnTo>
                    <a:pt x="193" y="4327"/>
                  </a:lnTo>
                  <a:lnTo>
                    <a:pt x="192" y="4327"/>
                  </a:lnTo>
                  <a:lnTo>
                    <a:pt x="192" y="4328"/>
                  </a:lnTo>
                  <a:lnTo>
                    <a:pt x="190" y="4329"/>
                  </a:lnTo>
                  <a:lnTo>
                    <a:pt x="190" y="4330"/>
                  </a:lnTo>
                  <a:lnTo>
                    <a:pt x="189" y="4330"/>
                  </a:lnTo>
                  <a:lnTo>
                    <a:pt x="189" y="4332"/>
                  </a:lnTo>
                  <a:lnTo>
                    <a:pt x="188" y="4333"/>
                  </a:lnTo>
                  <a:lnTo>
                    <a:pt x="187" y="4334"/>
                  </a:lnTo>
                  <a:lnTo>
                    <a:pt x="187" y="4335"/>
                  </a:lnTo>
                  <a:lnTo>
                    <a:pt x="188" y="4339"/>
                  </a:lnTo>
                  <a:lnTo>
                    <a:pt x="189" y="4343"/>
                  </a:lnTo>
                  <a:lnTo>
                    <a:pt x="189" y="4345"/>
                  </a:lnTo>
                  <a:lnTo>
                    <a:pt x="190" y="4349"/>
                  </a:lnTo>
                  <a:lnTo>
                    <a:pt x="190" y="4353"/>
                  </a:lnTo>
                  <a:lnTo>
                    <a:pt x="190" y="4355"/>
                  </a:lnTo>
                  <a:lnTo>
                    <a:pt x="190" y="4358"/>
                  </a:lnTo>
                  <a:lnTo>
                    <a:pt x="189" y="4359"/>
                  </a:lnTo>
                  <a:lnTo>
                    <a:pt x="188" y="4361"/>
                  </a:lnTo>
                  <a:lnTo>
                    <a:pt x="187" y="4363"/>
                  </a:lnTo>
                  <a:close/>
                  <a:moveTo>
                    <a:pt x="204" y="4380"/>
                  </a:moveTo>
                  <a:lnTo>
                    <a:pt x="204" y="4369"/>
                  </a:lnTo>
                  <a:lnTo>
                    <a:pt x="205" y="4370"/>
                  </a:lnTo>
                  <a:lnTo>
                    <a:pt x="207" y="4370"/>
                  </a:lnTo>
                  <a:lnTo>
                    <a:pt x="208" y="4370"/>
                  </a:lnTo>
                  <a:lnTo>
                    <a:pt x="209" y="4370"/>
                  </a:lnTo>
                  <a:lnTo>
                    <a:pt x="212" y="4370"/>
                  </a:lnTo>
                  <a:lnTo>
                    <a:pt x="213" y="4369"/>
                  </a:lnTo>
                  <a:lnTo>
                    <a:pt x="214" y="4370"/>
                  </a:lnTo>
                  <a:lnTo>
                    <a:pt x="215" y="4370"/>
                  </a:lnTo>
                  <a:lnTo>
                    <a:pt x="215" y="4372"/>
                  </a:lnTo>
                  <a:lnTo>
                    <a:pt x="216" y="4375"/>
                  </a:lnTo>
                  <a:lnTo>
                    <a:pt x="204" y="4380"/>
                  </a:lnTo>
                  <a:close/>
                  <a:moveTo>
                    <a:pt x="333" y="4371"/>
                  </a:moveTo>
                  <a:lnTo>
                    <a:pt x="323" y="4371"/>
                  </a:lnTo>
                  <a:lnTo>
                    <a:pt x="333" y="4365"/>
                  </a:lnTo>
                  <a:lnTo>
                    <a:pt x="333" y="4371"/>
                  </a:lnTo>
                  <a:close/>
                  <a:moveTo>
                    <a:pt x="327" y="4360"/>
                  </a:moveTo>
                  <a:lnTo>
                    <a:pt x="238" y="4371"/>
                  </a:lnTo>
                  <a:lnTo>
                    <a:pt x="244" y="4366"/>
                  </a:lnTo>
                  <a:lnTo>
                    <a:pt x="250" y="4363"/>
                  </a:lnTo>
                  <a:lnTo>
                    <a:pt x="257" y="4360"/>
                  </a:lnTo>
                  <a:lnTo>
                    <a:pt x="265" y="4359"/>
                  </a:lnTo>
                  <a:lnTo>
                    <a:pt x="272" y="4358"/>
                  </a:lnTo>
                  <a:lnTo>
                    <a:pt x="281" y="4358"/>
                  </a:lnTo>
                  <a:lnTo>
                    <a:pt x="288" y="4356"/>
                  </a:lnTo>
                  <a:lnTo>
                    <a:pt x="297" y="4355"/>
                  </a:lnTo>
                  <a:lnTo>
                    <a:pt x="304" y="4351"/>
                  </a:lnTo>
                  <a:lnTo>
                    <a:pt x="312" y="4348"/>
                  </a:lnTo>
                  <a:lnTo>
                    <a:pt x="318" y="4354"/>
                  </a:lnTo>
                  <a:lnTo>
                    <a:pt x="319" y="4350"/>
                  </a:lnTo>
                  <a:lnTo>
                    <a:pt x="322" y="4349"/>
                  </a:lnTo>
                  <a:lnTo>
                    <a:pt x="326" y="4348"/>
                  </a:lnTo>
                  <a:lnTo>
                    <a:pt x="329" y="4348"/>
                  </a:lnTo>
                  <a:lnTo>
                    <a:pt x="334" y="4348"/>
                  </a:lnTo>
                  <a:lnTo>
                    <a:pt x="338" y="4348"/>
                  </a:lnTo>
                  <a:lnTo>
                    <a:pt x="342" y="4348"/>
                  </a:lnTo>
                  <a:lnTo>
                    <a:pt x="345" y="4346"/>
                  </a:lnTo>
                  <a:lnTo>
                    <a:pt x="348" y="4344"/>
                  </a:lnTo>
                  <a:lnTo>
                    <a:pt x="350" y="4339"/>
                  </a:lnTo>
                  <a:lnTo>
                    <a:pt x="350" y="4341"/>
                  </a:lnTo>
                  <a:lnTo>
                    <a:pt x="368" y="4330"/>
                  </a:lnTo>
                  <a:lnTo>
                    <a:pt x="374" y="4345"/>
                  </a:lnTo>
                  <a:lnTo>
                    <a:pt x="371" y="4343"/>
                  </a:lnTo>
                  <a:lnTo>
                    <a:pt x="368" y="4343"/>
                  </a:lnTo>
                  <a:lnTo>
                    <a:pt x="364" y="4343"/>
                  </a:lnTo>
                  <a:lnTo>
                    <a:pt x="359" y="4345"/>
                  </a:lnTo>
                  <a:lnTo>
                    <a:pt x="354" y="4348"/>
                  </a:lnTo>
                  <a:lnTo>
                    <a:pt x="349" y="4351"/>
                  </a:lnTo>
                  <a:lnTo>
                    <a:pt x="344" y="4354"/>
                  </a:lnTo>
                  <a:lnTo>
                    <a:pt x="338" y="4356"/>
                  </a:lnTo>
                  <a:lnTo>
                    <a:pt x="332" y="4359"/>
                  </a:lnTo>
                  <a:lnTo>
                    <a:pt x="327" y="4360"/>
                  </a:lnTo>
                  <a:close/>
                  <a:moveTo>
                    <a:pt x="380" y="4341"/>
                  </a:moveTo>
                  <a:lnTo>
                    <a:pt x="378" y="4333"/>
                  </a:lnTo>
                  <a:lnTo>
                    <a:pt x="386" y="4330"/>
                  </a:lnTo>
                  <a:lnTo>
                    <a:pt x="380" y="4341"/>
                  </a:lnTo>
                  <a:close/>
                  <a:moveTo>
                    <a:pt x="344" y="4265"/>
                  </a:moveTo>
                  <a:lnTo>
                    <a:pt x="344" y="4265"/>
                  </a:lnTo>
                  <a:lnTo>
                    <a:pt x="343" y="4264"/>
                  </a:lnTo>
                  <a:lnTo>
                    <a:pt x="343" y="4262"/>
                  </a:lnTo>
                  <a:lnTo>
                    <a:pt x="342" y="4262"/>
                  </a:lnTo>
                  <a:lnTo>
                    <a:pt x="340" y="4261"/>
                  </a:lnTo>
                  <a:lnTo>
                    <a:pt x="339" y="4261"/>
                  </a:lnTo>
                  <a:lnTo>
                    <a:pt x="338" y="4261"/>
                  </a:lnTo>
                  <a:lnTo>
                    <a:pt x="338" y="4276"/>
                  </a:lnTo>
                  <a:lnTo>
                    <a:pt x="327" y="4273"/>
                  </a:lnTo>
                  <a:lnTo>
                    <a:pt x="323" y="4286"/>
                  </a:lnTo>
                  <a:lnTo>
                    <a:pt x="323" y="4285"/>
                  </a:lnTo>
                  <a:lnTo>
                    <a:pt x="323" y="4283"/>
                  </a:lnTo>
                  <a:lnTo>
                    <a:pt x="323" y="4282"/>
                  </a:lnTo>
                  <a:lnTo>
                    <a:pt x="323" y="4281"/>
                  </a:lnTo>
                  <a:lnTo>
                    <a:pt x="323" y="4280"/>
                  </a:lnTo>
                  <a:lnTo>
                    <a:pt x="323" y="4278"/>
                  </a:lnTo>
                  <a:lnTo>
                    <a:pt x="322" y="4277"/>
                  </a:lnTo>
                  <a:lnTo>
                    <a:pt x="321" y="4276"/>
                  </a:lnTo>
                  <a:lnTo>
                    <a:pt x="318" y="4294"/>
                  </a:lnTo>
                  <a:lnTo>
                    <a:pt x="308" y="4286"/>
                  </a:lnTo>
                  <a:lnTo>
                    <a:pt x="311" y="4282"/>
                  </a:lnTo>
                  <a:lnTo>
                    <a:pt x="314" y="4280"/>
                  </a:lnTo>
                  <a:lnTo>
                    <a:pt x="317" y="4277"/>
                  </a:lnTo>
                  <a:lnTo>
                    <a:pt x="319" y="4275"/>
                  </a:lnTo>
                  <a:lnTo>
                    <a:pt x="322" y="4273"/>
                  </a:lnTo>
                  <a:lnTo>
                    <a:pt x="324" y="4271"/>
                  </a:lnTo>
                  <a:lnTo>
                    <a:pt x="327" y="4270"/>
                  </a:lnTo>
                  <a:lnTo>
                    <a:pt x="329" y="4267"/>
                  </a:lnTo>
                  <a:lnTo>
                    <a:pt x="333" y="4265"/>
                  </a:lnTo>
                  <a:lnTo>
                    <a:pt x="335" y="4261"/>
                  </a:lnTo>
                  <a:lnTo>
                    <a:pt x="333" y="4261"/>
                  </a:lnTo>
                  <a:lnTo>
                    <a:pt x="330" y="4261"/>
                  </a:lnTo>
                  <a:lnTo>
                    <a:pt x="328" y="4260"/>
                  </a:lnTo>
                  <a:lnTo>
                    <a:pt x="326" y="4260"/>
                  </a:lnTo>
                  <a:lnTo>
                    <a:pt x="323" y="4259"/>
                  </a:lnTo>
                  <a:lnTo>
                    <a:pt x="321" y="4259"/>
                  </a:lnTo>
                  <a:lnTo>
                    <a:pt x="319" y="4257"/>
                  </a:lnTo>
                  <a:lnTo>
                    <a:pt x="317" y="4256"/>
                  </a:lnTo>
                  <a:lnTo>
                    <a:pt x="314" y="4254"/>
                  </a:lnTo>
                  <a:lnTo>
                    <a:pt x="312" y="4252"/>
                  </a:lnTo>
                  <a:lnTo>
                    <a:pt x="316" y="4254"/>
                  </a:lnTo>
                  <a:lnTo>
                    <a:pt x="318" y="4252"/>
                  </a:lnTo>
                  <a:lnTo>
                    <a:pt x="321" y="4252"/>
                  </a:lnTo>
                  <a:lnTo>
                    <a:pt x="323" y="4250"/>
                  </a:lnTo>
                  <a:lnTo>
                    <a:pt x="324" y="4247"/>
                  </a:lnTo>
                  <a:lnTo>
                    <a:pt x="326" y="4245"/>
                  </a:lnTo>
                  <a:lnTo>
                    <a:pt x="328" y="4243"/>
                  </a:lnTo>
                  <a:lnTo>
                    <a:pt x="329" y="4240"/>
                  </a:lnTo>
                  <a:lnTo>
                    <a:pt x="330" y="4238"/>
                  </a:lnTo>
                  <a:lnTo>
                    <a:pt x="333" y="4235"/>
                  </a:lnTo>
                  <a:lnTo>
                    <a:pt x="333" y="4234"/>
                  </a:lnTo>
                  <a:lnTo>
                    <a:pt x="333" y="4233"/>
                  </a:lnTo>
                  <a:lnTo>
                    <a:pt x="333" y="4231"/>
                  </a:lnTo>
                  <a:lnTo>
                    <a:pt x="333" y="4230"/>
                  </a:lnTo>
                  <a:lnTo>
                    <a:pt x="332" y="4229"/>
                  </a:lnTo>
                  <a:lnTo>
                    <a:pt x="332" y="4228"/>
                  </a:lnTo>
                  <a:lnTo>
                    <a:pt x="330" y="4228"/>
                  </a:lnTo>
                  <a:lnTo>
                    <a:pt x="330" y="4226"/>
                  </a:lnTo>
                  <a:lnTo>
                    <a:pt x="329" y="4226"/>
                  </a:lnTo>
                  <a:lnTo>
                    <a:pt x="334" y="4220"/>
                  </a:lnTo>
                  <a:lnTo>
                    <a:pt x="342" y="4214"/>
                  </a:lnTo>
                  <a:lnTo>
                    <a:pt x="349" y="4209"/>
                  </a:lnTo>
                  <a:lnTo>
                    <a:pt x="357" y="4204"/>
                  </a:lnTo>
                  <a:lnTo>
                    <a:pt x="364" y="4202"/>
                  </a:lnTo>
                  <a:lnTo>
                    <a:pt x="373" y="4199"/>
                  </a:lnTo>
                  <a:lnTo>
                    <a:pt x="381" y="4199"/>
                  </a:lnTo>
                  <a:lnTo>
                    <a:pt x="389" y="4202"/>
                  </a:lnTo>
                  <a:lnTo>
                    <a:pt x="396" y="4205"/>
                  </a:lnTo>
                  <a:lnTo>
                    <a:pt x="404" y="4212"/>
                  </a:lnTo>
                  <a:lnTo>
                    <a:pt x="407" y="4220"/>
                  </a:lnTo>
                  <a:lnTo>
                    <a:pt x="401" y="4224"/>
                  </a:lnTo>
                  <a:lnTo>
                    <a:pt x="394" y="4228"/>
                  </a:lnTo>
                  <a:lnTo>
                    <a:pt x="386" y="4231"/>
                  </a:lnTo>
                  <a:lnTo>
                    <a:pt x="378" y="4234"/>
                  </a:lnTo>
                  <a:lnTo>
                    <a:pt x="370" y="4238"/>
                  </a:lnTo>
                  <a:lnTo>
                    <a:pt x="364" y="4241"/>
                  </a:lnTo>
                  <a:lnTo>
                    <a:pt x="357" y="4245"/>
                  </a:lnTo>
                  <a:lnTo>
                    <a:pt x="352" y="4250"/>
                  </a:lnTo>
                  <a:lnTo>
                    <a:pt x="347" y="4257"/>
                  </a:lnTo>
                  <a:lnTo>
                    <a:pt x="344" y="4265"/>
                  </a:lnTo>
                  <a:close/>
                  <a:moveTo>
                    <a:pt x="386" y="3713"/>
                  </a:moveTo>
                  <a:lnTo>
                    <a:pt x="383" y="3712"/>
                  </a:lnTo>
                  <a:lnTo>
                    <a:pt x="412" y="3463"/>
                  </a:lnTo>
                  <a:lnTo>
                    <a:pt x="416" y="3463"/>
                  </a:lnTo>
                  <a:lnTo>
                    <a:pt x="386" y="3713"/>
                  </a:lnTo>
                  <a:close/>
                  <a:moveTo>
                    <a:pt x="431" y="3383"/>
                  </a:moveTo>
                  <a:lnTo>
                    <a:pt x="430" y="3383"/>
                  </a:lnTo>
                  <a:lnTo>
                    <a:pt x="428" y="3390"/>
                  </a:lnTo>
                  <a:lnTo>
                    <a:pt x="427" y="3398"/>
                  </a:lnTo>
                  <a:lnTo>
                    <a:pt x="426" y="3405"/>
                  </a:lnTo>
                  <a:lnTo>
                    <a:pt x="425" y="3413"/>
                  </a:lnTo>
                  <a:lnTo>
                    <a:pt x="423" y="3420"/>
                  </a:lnTo>
                  <a:lnTo>
                    <a:pt x="422" y="3427"/>
                  </a:lnTo>
                  <a:lnTo>
                    <a:pt x="421" y="3435"/>
                  </a:lnTo>
                  <a:lnTo>
                    <a:pt x="420" y="3442"/>
                  </a:lnTo>
                  <a:lnTo>
                    <a:pt x="417" y="3450"/>
                  </a:lnTo>
                  <a:lnTo>
                    <a:pt x="416" y="3457"/>
                  </a:lnTo>
                  <a:lnTo>
                    <a:pt x="416" y="3445"/>
                  </a:lnTo>
                  <a:lnTo>
                    <a:pt x="417" y="3432"/>
                  </a:lnTo>
                  <a:lnTo>
                    <a:pt x="418" y="3420"/>
                  </a:lnTo>
                  <a:lnTo>
                    <a:pt x="420" y="3408"/>
                  </a:lnTo>
                  <a:lnTo>
                    <a:pt x="421" y="3395"/>
                  </a:lnTo>
                  <a:lnTo>
                    <a:pt x="423" y="3383"/>
                  </a:lnTo>
                  <a:lnTo>
                    <a:pt x="426" y="3370"/>
                  </a:lnTo>
                  <a:lnTo>
                    <a:pt x="427" y="3359"/>
                  </a:lnTo>
                  <a:lnTo>
                    <a:pt x="431" y="3347"/>
                  </a:lnTo>
                  <a:lnTo>
                    <a:pt x="433" y="3336"/>
                  </a:lnTo>
                  <a:lnTo>
                    <a:pt x="433" y="3340"/>
                  </a:lnTo>
                  <a:lnTo>
                    <a:pt x="433" y="3342"/>
                  </a:lnTo>
                  <a:lnTo>
                    <a:pt x="433" y="3346"/>
                  </a:lnTo>
                  <a:lnTo>
                    <a:pt x="432" y="3349"/>
                  </a:lnTo>
                  <a:lnTo>
                    <a:pt x="432" y="3353"/>
                  </a:lnTo>
                  <a:lnTo>
                    <a:pt x="432" y="3357"/>
                  </a:lnTo>
                  <a:lnTo>
                    <a:pt x="432" y="3361"/>
                  </a:lnTo>
                  <a:lnTo>
                    <a:pt x="431" y="3364"/>
                  </a:lnTo>
                  <a:lnTo>
                    <a:pt x="431" y="3367"/>
                  </a:lnTo>
                  <a:lnTo>
                    <a:pt x="431" y="3370"/>
                  </a:lnTo>
                  <a:lnTo>
                    <a:pt x="431" y="3383"/>
                  </a:lnTo>
                  <a:close/>
                  <a:moveTo>
                    <a:pt x="437" y="3323"/>
                  </a:moveTo>
                  <a:lnTo>
                    <a:pt x="437" y="3316"/>
                  </a:lnTo>
                  <a:lnTo>
                    <a:pt x="438" y="3309"/>
                  </a:lnTo>
                  <a:lnTo>
                    <a:pt x="440" y="3300"/>
                  </a:lnTo>
                  <a:lnTo>
                    <a:pt x="441" y="3291"/>
                  </a:lnTo>
                  <a:lnTo>
                    <a:pt x="443" y="3281"/>
                  </a:lnTo>
                  <a:lnTo>
                    <a:pt x="444" y="3272"/>
                  </a:lnTo>
                  <a:lnTo>
                    <a:pt x="446" y="3263"/>
                  </a:lnTo>
                  <a:lnTo>
                    <a:pt x="447" y="3253"/>
                  </a:lnTo>
                  <a:lnTo>
                    <a:pt x="447" y="3243"/>
                  </a:lnTo>
                  <a:lnTo>
                    <a:pt x="446" y="3234"/>
                  </a:lnTo>
                  <a:lnTo>
                    <a:pt x="446" y="3233"/>
                  </a:lnTo>
                  <a:lnTo>
                    <a:pt x="446" y="3232"/>
                  </a:lnTo>
                  <a:lnTo>
                    <a:pt x="446" y="3233"/>
                  </a:lnTo>
                  <a:lnTo>
                    <a:pt x="446" y="3234"/>
                  </a:lnTo>
                  <a:lnTo>
                    <a:pt x="446" y="3236"/>
                  </a:lnTo>
                  <a:lnTo>
                    <a:pt x="447" y="3236"/>
                  </a:lnTo>
                  <a:lnTo>
                    <a:pt x="448" y="3237"/>
                  </a:lnTo>
                  <a:lnTo>
                    <a:pt x="448" y="3232"/>
                  </a:lnTo>
                  <a:lnTo>
                    <a:pt x="449" y="3227"/>
                  </a:lnTo>
                  <a:lnTo>
                    <a:pt x="451" y="3222"/>
                  </a:lnTo>
                  <a:lnTo>
                    <a:pt x="452" y="3216"/>
                  </a:lnTo>
                  <a:lnTo>
                    <a:pt x="453" y="3210"/>
                  </a:lnTo>
                  <a:lnTo>
                    <a:pt x="454" y="3203"/>
                  </a:lnTo>
                  <a:lnTo>
                    <a:pt x="454" y="3199"/>
                  </a:lnTo>
                  <a:lnTo>
                    <a:pt x="453" y="3192"/>
                  </a:lnTo>
                  <a:lnTo>
                    <a:pt x="452" y="3186"/>
                  </a:lnTo>
                  <a:lnTo>
                    <a:pt x="448" y="3181"/>
                  </a:lnTo>
                  <a:lnTo>
                    <a:pt x="451" y="3180"/>
                  </a:lnTo>
                  <a:lnTo>
                    <a:pt x="452" y="3177"/>
                  </a:lnTo>
                  <a:lnTo>
                    <a:pt x="453" y="3175"/>
                  </a:lnTo>
                  <a:lnTo>
                    <a:pt x="454" y="3173"/>
                  </a:lnTo>
                  <a:lnTo>
                    <a:pt x="454" y="3170"/>
                  </a:lnTo>
                  <a:lnTo>
                    <a:pt x="454" y="3168"/>
                  </a:lnTo>
                  <a:lnTo>
                    <a:pt x="454" y="3164"/>
                  </a:lnTo>
                  <a:lnTo>
                    <a:pt x="453" y="3161"/>
                  </a:lnTo>
                  <a:lnTo>
                    <a:pt x="453" y="3160"/>
                  </a:lnTo>
                  <a:lnTo>
                    <a:pt x="452" y="3158"/>
                  </a:lnTo>
                  <a:lnTo>
                    <a:pt x="454" y="3160"/>
                  </a:lnTo>
                  <a:lnTo>
                    <a:pt x="454" y="3128"/>
                  </a:lnTo>
                  <a:lnTo>
                    <a:pt x="457" y="3130"/>
                  </a:lnTo>
                  <a:lnTo>
                    <a:pt x="472" y="2991"/>
                  </a:lnTo>
                  <a:lnTo>
                    <a:pt x="473" y="3023"/>
                  </a:lnTo>
                  <a:lnTo>
                    <a:pt x="472" y="3056"/>
                  </a:lnTo>
                  <a:lnTo>
                    <a:pt x="470" y="3090"/>
                  </a:lnTo>
                  <a:lnTo>
                    <a:pt x="467" y="3123"/>
                  </a:lnTo>
                  <a:lnTo>
                    <a:pt x="463" y="3156"/>
                  </a:lnTo>
                  <a:lnTo>
                    <a:pt x="458" y="3190"/>
                  </a:lnTo>
                  <a:lnTo>
                    <a:pt x="453" y="3223"/>
                  </a:lnTo>
                  <a:lnTo>
                    <a:pt x="447" y="3257"/>
                  </a:lnTo>
                  <a:lnTo>
                    <a:pt x="442" y="3290"/>
                  </a:lnTo>
                  <a:lnTo>
                    <a:pt x="437" y="3323"/>
                  </a:lnTo>
                  <a:close/>
                  <a:moveTo>
                    <a:pt x="514" y="2709"/>
                  </a:moveTo>
                  <a:lnTo>
                    <a:pt x="511" y="2709"/>
                  </a:lnTo>
                  <a:lnTo>
                    <a:pt x="511" y="2694"/>
                  </a:lnTo>
                  <a:lnTo>
                    <a:pt x="514" y="2694"/>
                  </a:lnTo>
                  <a:lnTo>
                    <a:pt x="514" y="2709"/>
                  </a:lnTo>
                  <a:close/>
                  <a:moveTo>
                    <a:pt x="511" y="2688"/>
                  </a:moveTo>
                  <a:lnTo>
                    <a:pt x="508" y="2683"/>
                  </a:lnTo>
                  <a:lnTo>
                    <a:pt x="505" y="2679"/>
                  </a:lnTo>
                  <a:lnTo>
                    <a:pt x="508" y="2683"/>
                  </a:lnTo>
                  <a:lnTo>
                    <a:pt x="514" y="2655"/>
                  </a:lnTo>
                  <a:lnTo>
                    <a:pt x="511" y="2688"/>
                  </a:lnTo>
                  <a:close/>
                  <a:moveTo>
                    <a:pt x="531" y="2475"/>
                  </a:moveTo>
                  <a:lnTo>
                    <a:pt x="531" y="2475"/>
                  </a:lnTo>
                  <a:lnTo>
                    <a:pt x="529" y="2491"/>
                  </a:lnTo>
                  <a:lnTo>
                    <a:pt x="527" y="2507"/>
                  </a:lnTo>
                  <a:lnTo>
                    <a:pt x="525" y="2523"/>
                  </a:lnTo>
                  <a:lnTo>
                    <a:pt x="524" y="2539"/>
                  </a:lnTo>
                  <a:lnTo>
                    <a:pt x="523" y="2555"/>
                  </a:lnTo>
                  <a:lnTo>
                    <a:pt x="520" y="2571"/>
                  </a:lnTo>
                  <a:lnTo>
                    <a:pt x="519" y="2586"/>
                  </a:lnTo>
                  <a:lnTo>
                    <a:pt x="518" y="2602"/>
                  </a:lnTo>
                  <a:lnTo>
                    <a:pt x="518" y="2618"/>
                  </a:lnTo>
                  <a:lnTo>
                    <a:pt x="516" y="2634"/>
                  </a:lnTo>
                  <a:lnTo>
                    <a:pt x="515" y="2620"/>
                  </a:lnTo>
                  <a:lnTo>
                    <a:pt x="515" y="2606"/>
                  </a:lnTo>
                  <a:lnTo>
                    <a:pt x="516" y="2591"/>
                  </a:lnTo>
                  <a:lnTo>
                    <a:pt x="518" y="2575"/>
                  </a:lnTo>
                  <a:lnTo>
                    <a:pt x="519" y="2560"/>
                  </a:lnTo>
                  <a:lnTo>
                    <a:pt x="521" y="2545"/>
                  </a:lnTo>
                  <a:lnTo>
                    <a:pt x="524" y="2529"/>
                  </a:lnTo>
                  <a:lnTo>
                    <a:pt x="525" y="2514"/>
                  </a:lnTo>
                  <a:lnTo>
                    <a:pt x="527" y="2498"/>
                  </a:lnTo>
                  <a:lnTo>
                    <a:pt x="529" y="2484"/>
                  </a:lnTo>
                  <a:lnTo>
                    <a:pt x="523" y="2477"/>
                  </a:lnTo>
                  <a:lnTo>
                    <a:pt x="531" y="2475"/>
                  </a:lnTo>
                  <a:lnTo>
                    <a:pt x="531" y="2474"/>
                  </a:lnTo>
                  <a:lnTo>
                    <a:pt x="531" y="2472"/>
                  </a:lnTo>
                  <a:lnTo>
                    <a:pt x="531" y="2470"/>
                  </a:lnTo>
                  <a:lnTo>
                    <a:pt x="530" y="2469"/>
                  </a:lnTo>
                  <a:lnTo>
                    <a:pt x="530" y="2466"/>
                  </a:lnTo>
                  <a:lnTo>
                    <a:pt x="529" y="2464"/>
                  </a:lnTo>
                  <a:lnTo>
                    <a:pt x="527" y="2463"/>
                  </a:lnTo>
                  <a:lnTo>
                    <a:pt x="526" y="2460"/>
                  </a:lnTo>
                  <a:lnTo>
                    <a:pt x="526" y="2459"/>
                  </a:lnTo>
                  <a:lnTo>
                    <a:pt x="525" y="2458"/>
                  </a:lnTo>
                  <a:lnTo>
                    <a:pt x="524" y="2455"/>
                  </a:lnTo>
                  <a:lnTo>
                    <a:pt x="523" y="2454"/>
                  </a:lnTo>
                  <a:lnTo>
                    <a:pt x="525" y="2454"/>
                  </a:lnTo>
                  <a:lnTo>
                    <a:pt x="527" y="2454"/>
                  </a:lnTo>
                  <a:lnTo>
                    <a:pt x="529" y="2454"/>
                  </a:lnTo>
                  <a:lnTo>
                    <a:pt x="530" y="2451"/>
                  </a:lnTo>
                  <a:lnTo>
                    <a:pt x="531" y="2450"/>
                  </a:lnTo>
                  <a:lnTo>
                    <a:pt x="531" y="2448"/>
                  </a:lnTo>
                  <a:lnTo>
                    <a:pt x="531" y="2445"/>
                  </a:lnTo>
                  <a:lnTo>
                    <a:pt x="531" y="2443"/>
                  </a:lnTo>
                  <a:lnTo>
                    <a:pt x="531" y="2441"/>
                  </a:lnTo>
                  <a:lnTo>
                    <a:pt x="531" y="2439"/>
                  </a:lnTo>
                  <a:lnTo>
                    <a:pt x="531" y="2438"/>
                  </a:lnTo>
                  <a:lnTo>
                    <a:pt x="532" y="2435"/>
                  </a:lnTo>
                  <a:lnTo>
                    <a:pt x="532" y="2434"/>
                  </a:lnTo>
                  <a:lnTo>
                    <a:pt x="532" y="2433"/>
                  </a:lnTo>
                  <a:lnTo>
                    <a:pt x="532" y="2432"/>
                  </a:lnTo>
                  <a:lnTo>
                    <a:pt x="532" y="2430"/>
                  </a:lnTo>
                  <a:lnTo>
                    <a:pt x="531" y="2430"/>
                  </a:lnTo>
                  <a:lnTo>
                    <a:pt x="531" y="2429"/>
                  </a:lnTo>
                  <a:lnTo>
                    <a:pt x="531" y="2430"/>
                  </a:lnTo>
                  <a:lnTo>
                    <a:pt x="531" y="2429"/>
                  </a:lnTo>
                  <a:lnTo>
                    <a:pt x="530" y="2429"/>
                  </a:lnTo>
                  <a:lnTo>
                    <a:pt x="529" y="2428"/>
                  </a:lnTo>
                  <a:lnTo>
                    <a:pt x="527" y="2428"/>
                  </a:lnTo>
                  <a:lnTo>
                    <a:pt x="526" y="2428"/>
                  </a:lnTo>
                  <a:lnTo>
                    <a:pt x="525" y="2427"/>
                  </a:lnTo>
                  <a:lnTo>
                    <a:pt x="525" y="2425"/>
                  </a:lnTo>
                  <a:lnTo>
                    <a:pt x="525" y="2423"/>
                  </a:lnTo>
                  <a:lnTo>
                    <a:pt x="525" y="2420"/>
                  </a:lnTo>
                  <a:lnTo>
                    <a:pt x="526" y="2418"/>
                  </a:lnTo>
                  <a:lnTo>
                    <a:pt x="526" y="2419"/>
                  </a:lnTo>
                  <a:lnTo>
                    <a:pt x="526" y="2420"/>
                  </a:lnTo>
                  <a:lnTo>
                    <a:pt x="527" y="2420"/>
                  </a:lnTo>
                  <a:lnTo>
                    <a:pt x="527" y="2422"/>
                  </a:lnTo>
                  <a:lnTo>
                    <a:pt x="527" y="2423"/>
                  </a:lnTo>
                  <a:lnTo>
                    <a:pt x="527" y="2424"/>
                  </a:lnTo>
                  <a:lnTo>
                    <a:pt x="529" y="2425"/>
                  </a:lnTo>
                  <a:lnTo>
                    <a:pt x="529" y="2427"/>
                  </a:lnTo>
                  <a:lnTo>
                    <a:pt x="529" y="2428"/>
                  </a:lnTo>
                  <a:lnTo>
                    <a:pt x="530" y="2429"/>
                  </a:lnTo>
                  <a:lnTo>
                    <a:pt x="531" y="2429"/>
                  </a:lnTo>
                  <a:lnTo>
                    <a:pt x="534" y="2427"/>
                  </a:lnTo>
                  <a:lnTo>
                    <a:pt x="535" y="2423"/>
                  </a:lnTo>
                  <a:lnTo>
                    <a:pt x="535" y="2419"/>
                  </a:lnTo>
                  <a:lnTo>
                    <a:pt x="534" y="2417"/>
                  </a:lnTo>
                  <a:lnTo>
                    <a:pt x="532" y="2413"/>
                  </a:lnTo>
                  <a:lnTo>
                    <a:pt x="531" y="2411"/>
                  </a:lnTo>
                  <a:lnTo>
                    <a:pt x="530" y="2407"/>
                  </a:lnTo>
                  <a:lnTo>
                    <a:pt x="529" y="2403"/>
                  </a:lnTo>
                  <a:lnTo>
                    <a:pt x="529" y="2401"/>
                  </a:lnTo>
                  <a:lnTo>
                    <a:pt x="529" y="2397"/>
                  </a:lnTo>
                  <a:lnTo>
                    <a:pt x="535" y="2403"/>
                  </a:lnTo>
                  <a:lnTo>
                    <a:pt x="535" y="2398"/>
                  </a:lnTo>
                  <a:lnTo>
                    <a:pt x="535" y="2393"/>
                  </a:lnTo>
                  <a:lnTo>
                    <a:pt x="535" y="2388"/>
                  </a:lnTo>
                  <a:lnTo>
                    <a:pt x="535" y="2383"/>
                  </a:lnTo>
                  <a:lnTo>
                    <a:pt x="535" y="2378"/>
                  </a:lnTo>
                  <a:lnTo>
                    <a:pt x="534" y="2373"/>
                  </a:lnTo>
                  <a:lnTo>
                    <a:pt x="534" y="2370"/>
                  </a:lnTo>
                  <a:lnTo>
                    <a:pt x="535" y="2365"/>
                  </a:lnTo>
                  <a:lnTo>
                    <a:pt x="535" y="2360"/>
                  </a:lnTo>
                  <a:lnTo>
                    <a:pt x="535" y="2356"/>
                  </a:lnTo>
                  <a:lnTo>
                    <a:pt x="534" y="2345"/>
                  </a:lnTo>
                  <a:lnTo>
                    <a:pt x="534" y="2335"/>
                  </a:lnTo>
                  <a:lnTo>
                    <a:pt x="535" y="2324"/>
                  </a:lnTo>
                  <a:lnTo>
                    <a:pt x="535" y="2314"/>
                  </a:lnTo>
                  <a:lnTo>
                    <a:pt x="536" y="2304"/>
                  </a:lnTo>
                  <a:lnTo>
                    <a:pt x="537" y="2294"/>
                  </a:lnTo>
                  <a:lnTo>
                    <a:pt x="539" y="2284"/>
                  </a:lnTo>
                  <a:lnTo>
                    <a:pt x="540" y="2273"/>
                  </a:lnTo>
                  <a:lnTo>
                    <a:pt x="541" y="2263"/>
                  </a:lnTo>
                  <a:lnTo>
                    <a:pt x="544" y="2252"/>
                  </a:lnTo>
                  <a:lnTo>
                    <a:pt x="544" y="2275"/>
                  </a:lnTo>
                  <a:lnTo>
                    <a:pt x="545" y="2297"/>
                  </a:lnTo>
                  <a:lnTo>
                    <a:pt x="544" y="2319"/>
                  </a:lnTo>
                  <a:lnTo>
                    <a:pt x="542" y="2341"/>
                  </a:lnTo>
                  <a:lnTo>
                    <a:pt x="541" y="2362"/>
                  </a:lnTo>
                  <a:lnTo>
                    <a:pt x="540" y="2385"/>
                  </a:lnTo>
                  <a:lnTo>
                    <a:pt x="537" y="2407"/>
                  </a:lnTo>
                  <a:lnTo>
                    <a:pt x="536" y="2429"/>
                  </a:lnTo>
                  <a:lnTo>
                    <a:pt x="534" y="2450"/>
                  </a:lnTo>
                  <a:lnTo>
                    <a:pt x="531" y="2472"/>
                  </a:lnTo>
                  <a:lnTo>
                    <a:pt x="531" y="2474"/>
                  </a:lnTo>
                  <a:lnTo>
                    <a:pt x="531" y="2475"/>
                  </a:lnTo>
                  <a:close/>
                  <a:moveTo>
                    <a:pt x="734" y="2655"/>
                  </a:moveTo>
                  <a:lnTo>
                    <a:pt x="732" y="2659"/>
                  </a:lnTo>
                  <a:lnTo>
                    <a:pt x="729" y="2664"/>
                  </a:lnTo>
                  <a:lnTo>
                    <a:pt x="728" y="2669"/>
                  </a:lnTo>
                  <a:lnTo>
                    <a:pt x="727" y="2674"/>
                  </a:lnTo>
                  <a:lnTo>
                    <a:pt x="726" y="2680"/>
                  </a:lnTo>
                  <a:lnTo>
                    <a:pt x="724" y="2685"/>
                  </a:lnTo>
                  <a:lnTo>
                    <a:pt x="724" y="2690"/>
                  </a:lnTo>
                  <a:lnTo>
                    <a:pt x="726" y="2695"/>
                  </a:lnTo>
                  <a:lnTo>
                    <a:pt x="726" y="2699"/>
                  </a:lnTo>
                  <a:lnTo>
                    <a:pt x="728" y="2703"/>
                  </a:lnTo>
                  <a:lnTo>
                    <a:pt x="728" y="2705"/>
                  </a:lnTo>
                  <a:lnTo>
                    <a:pt x="728" y="2706"/>
                  </a:lnTo>
                  <a:lnTo>
                    <a:pt x="728" y="2705"/>
                  </a:lnTo>
                  <a:lnTo>
                    <a:pt x="727" y="2704"/>
                  </a:lnTo>
                  <a:lnTo>
                    <a:pt x="727" y="2703"/>
                  </a:lnTo>
                  <a:lnTo>
                    <a:pt x="726" y="2701"/>
                  </a:lnTo>
                  <a:lnTo>
                    <a:pt x="726" y="2700"/>
                  </a:lnTo>
                  <a:lnTo>
                    <a:pt x="724" y="2700"/>
                  </a:lnTo>
                  <a:lnTo>
                    <a:pt x="724" y="2703"/>
                  </a:lnTo>
                  <a:lnTo>
                    <a:pt x="723" y="2704"/>
                  </a:lnTo>
                  <a:lnTo>
                    <a:pt x="723" y="2706"/>
                  </a:lnTo>
                  <a:lnTo>
                    <a:pt x="722" y="2709"/>
                  </a:lnTo>
                  <a:lnTo>
                    <a:pt x="721" y="2710"/>
                  </a:lnTo>
                  <a:lnTo>
                    <a:pt x="720" y="2712"/>
                  </a:lnTo>
                  <a:lnTo>
                    <a:pt x="720" y="2715"/>
                  </a:lnTo>
                  <a:lnTo>
                    <a:pt x="720" y="2717"/>
                  </a:lnTo>
                  <a:lnTo>
                    <a:pt x="720" y="2719"/>
                  </a:lnTo>
                  <a:lnTo>
                    <a:pt x="721" y="2721"/>
                  </a:lnTo>
                  <a:lnTo>
                    <a:pt x="723" y="2719"/>
                  </a:lnTo>
                  <a:lnTo>
                    <a:pt x="724" y="2721"/>
                  </a:lnTo>
                  <a:lnTo>
                    <a:pt x="720" y="2726"/>
                  </a:lnTo>
                  <a:lnTo>
                    <a:pt x="716" y="2732"/>
                  </a:lnTo>
                  <a:lnTo>
                    <a:pt x="713" y="2740"/>
                  </a:lnTo>
                  <a:lnTo>
                    <a:pt x="712" y="2748"/>
                  </a:lnTo>
                  <a:lnTo>
                    <a:pt x="711" y="2757"/>
                  </a:lnTo>
                  <a:lnTo>
                    <a:pt x="710" y="2767"/>
                  </a:lnTo>
                  <a:lnTo>
                    <a:pt x="708" y="2775"/>
                  </a:lnTo>
                  <a:lnTo>
                    <a:pt x="706" y="2785"/>
                  </a:lnTo>
                  <a:lnTo>
                    <a:pt x="703" y="2794"/>
                  </a:lnTo>
                  <a:lnTo>
                    <a:pt x="701" y="2801"/>
                  </a:lnTo>
                  <a:lnTo>
                    <a:pt x="707" y="2804"/>
                  </a:lnTo>
                  <a:lnTo>
                    <a:pt x="706" y="2804"/>
                  </a:lnTo>
                  <a:lnTo>
                    <a:pt x="705" y="2805"/>
                  </a:lnTo>
                  <a:lnTo>
                    <a:pt x="702" y="2806"/>
                  </a:lnTo>
                  <a:lnTo>
                    <a:pt x="701" y="2809"/>
                  </a:lnTo>
                  <a:lnTo>
                    <a:pt x="701" y="2811"/>
                  </a:lnTo>
                  <a:lnTo>
                    <a:pt x="700" y="2815"/>
                  </a:lnTo>
                  <a:lnTo>
                    <a:pt x="698" y="2819"/>
                  </a:lnTo>
                  <a:lnTo>
                    <a:pt x="698" y="2821"/>
                  </a:lnTo>
                  <a:lnTo>
                    <a:pt x="698" y="2825"/>
                  </a:lnTo>
                  <a:lnTo>
                    <a:pt x="698" y="2827"/>
                  </a:lnTo>
                  <a:lnTo>
                    <a:pt x="698" y="2829"/>
                  </a:lnTo>
                  <a:lnTo>
                    <a:pt x="700" y="2829"/>
                  </a:lnTo>
                  <a:lnTo>
                    <a:pt x="700" y="2830"/>
                  </a:lnTo>
                  <a:lnTo>
                    <a:pt x="701" y="2831"/>
                  </a:lnTo>
                  <a:lnTo>
                    <a:pt x="701" y="2832"/>
                  </a:lnTo>
                  <a:lnTo>
                    <a:pt x="701" y="2834"/>
                  </a:lnTo>
                  <a:lnTo>
                    <a:pt x="700" y="2832"/>
                  </a:lnTo>
                  <a:lnTo>
                    <a:pt x="700" y="2831"/>
                  </a:lnTo>
                  <a:lnTo>
                    <a:pt x="700" y="2830"/>
                  </a:lnTo>
                  <a:lnTo>
                    <a:pt x="698" y="2830"/>
                  </a:lnTo>
                  <a:lnTo>
                    <a:pt x="698" y="2829"/>
                  </a:lnTo>
                  <a:lnTo>
                    <a:pt x="698" y="2827"/>
                  </a:lnTo>
                  <a:lnTo>
                    <a:pt x="697" y="2829"/>
                  </a:lnTo>
                  <a:lnTo>
                    <a:pt x="696" y="2831"/>
                  </a:lnTo>
                  <a:lnTo>
                    <a:pt x="696" y="2834"/>
                  </a:lnTo>
                  <a:lnTo>
                    <a:pt x="695" y="2835"/>
                  </a:lnTo>
                  <a:lnTo>
                    <a:pt x="695" y="2837"/>
                  </a:lnTo>
                  <a:lnTo>
                    <a:pt x="694" y="2840"/>
                  </a:lnTo>
                  <a:lnTo>
                    <a:pt x="694" y="2842"/>
                  </a:lnTo>
                  <a:lnTo>
                    <a:pt x="694" y="2844"/>
                  </a:lnTo>
                  <a:lnTo>
                    <a:pt x="692" y="2846"/>
                  </a:lnTo>
                  <a:lnTo>
                    <a:pt x="692" y="2848"/>
                  </a:lnTo>
                  <a:lnTo>
                    <a:pt x="698" y="2851"/>
                  </a:lnTo>
                  <a:lnTo>
                    <a:pt x="692" y="2852"/>
                  </a:lnTo>
                  <a:lnTo>
                    <a:pt x="690" y="2856"/>
                  </a:lnTo>
                  <a:lnTo>
                    <a:pt x="689" y="2860"/>
                  </a:lnTo>
                  <a:lnTo>
                    <a:pt x="690" y="2865"/>
                  </a:lnTo>
                  <a:lnTo>
                    <a:pt x="692" y="2869"/>
                  </a:lnTo>
                  <a:lnTo>
                    <a:pt x="695" y="2874"/>
                  </a:lnTo>
                  <a:lnTo>
                    <a:pt x="695" y="2881"/>
                  </a:lnTo>
                  <a:lnTo>
                    <a:pt x="695" y="2886"/>
                  </a:lnTo>
                  <a:lnTo>
                    <a:pt x="691" y="2889"/>
                  </a:lnTo>
                  <a:lnTo>
                    <a:pt x="684" y="2893"/>
                  </a:lnTo>
                  <a:lnTo>
                    <a:pt x="682" y="2905"/>
                  </a:lnTo>
                  <a:lnTo>
                    <a:pt x="680" y="2918"/>
                  </a:lnTo>
                  <a:lnTo>
                    <a:pt x="679" y="2930"/>
                  </a:lnTo>
                  <a:lnTo>
                    <a:pt x="677" y="2942"/>
                  </a:lnTo>
                  <a:lnTo>
                    <a:pt x="675" y="2955"/>
                  </a:lnTo>
                  <a:lnTo>
                    <a:pt x="674" y="2967"/>
                  </a:lnTo>
                  <a:lnTo>
                    <a:pt x="671" y="2978"/>
                  </a:lnTo>
                  <a:lnTo>
                    <a:pt x="667" y="2991"/>
                  </a:lnTo>
                  <a:lnTo>
                    <a:pt x="664" y="3002"/>
                  </a:lnTo>
                  <a:lnTo>
                    <a:pt x="660" y="3014"/>
                  </a:lnTo>
                  <a:lnTo>
                    <a:pt x="661" y="3006"/>
                  </a:lnTo>
                  <a:lnTo>
                    <a:pt x="663" y="2997"/>
                  </a:lnTo>
                  <a:lnTo>
                    <a:pt x="665" y="2987"/>
                  </a:lnTo>
                  <a:lnTo>
                    <a:pt x="666" y="2976"/>
                  </a:lnTo>
                  <a:lnTo>
                    <a:pt x="669" y="2965"/>
                  </a:lnTo>
                  <a:lnTo>
                    <a:pt x="670" y="2954"/>
                  </a:lnTo>
                  <a:lnTo>
                    <a:pt x="671" y="2942"/>
                  </a:lnTo>
                  <a:lnTo>
                    <a:pt x="674" y="2930"/>
                  </a:lnTo>
                  <a:lnTo>
                    <a:pt x="674" y="2919"/>
                  </a:lnTo>
                  <a:lnTo>
                    <a:pt x="675" y="2908"/>
                  </a:lnTo>
                  <a:lnTo>
                    <a:pt x="674" y="2909"/>
                  </a:lnTo>
                  <a:lnTo>
                    <a:pt x="674" y="2910"/>
                  </a:lnTo>
                  <a:lnTo>
                    <a:pt x="672" y="2912"/>
                  </a:lnTo>
                  <a:lnTo>
                    <a:pt x="672" y="2913"/>
                  </a:lnTo>
                  <a:lnTo>
                    <a:pt x="671" y="2914"/>
                  </a:lnTo>
                  <a:lnTo>
                    <a:pt x="671" y="2915"/>
                  </a:lnTo>
                  <a:lnTo>
                    <a:pt x="671" y="2916"/>
                  </a:lnTo>
                  <a:lnTo>
                    <a:pt x="670" y="2918"/>
                  </a:lnTo>
                  <a:lnTo>
                    <a:pt x="670" y="2920"/>
                  </a:lnTo>
                  <a:lnTo>
                    <a:pt x="670" y="2921"/>
                  </a:lnTo>
                  <a:lnTo>
                    <a:pt x="670" y="2923"/>
                  </a:lnTo>
                  <a:lnTo>
                    <a:pt x="669" y="2925"/>
                  </a:lnTo>
                  <a:lnTo>
                    <a:pt x="669" y="2926"/>
                  </a:lnTo>
                  <a:lnTo>
                    <a:pt x="669" y="2928"/>
                  </a:lnTo>
                  <a:lnTo>
                    <a:pt x="669" y="2930"/>
                  </a:lnTo>
                  <a:lnTo>
                    <a:pt x="669" y="2931"/>
                  </a:lnTo>
                  <a:lnTo>
                    <a:pt x="669" y="2934"/>
                  </a:lnTo>
                  <a:lnTo>
                    <a:pt x="669" y="2936"/>
                  </a:lnTo>
                  <a:lnTo>
                    <a:pt x="669" y="2938"/>
                  </a:lnTo>
                  <a:lnTo>
                    <a:pt x="669" y="2940"/>
                  </a:lnTo>
                  <a:lnTo>
                    <a:pt x="669" y="2938"/>
                  </a:lnTo>
                  <a:lnTo>
                    <a:pt x="669" y="2936"/>
                  </a:lnTo>
                  <a:lnTo>
                    <a:pt x="669" y="2934"/>
                  </a:lnTo>
                  <a:lnTo>
                    <a:pt x="669" y="2933"/>
                  </a:lnTo>
                  <a:lnTo>
                    <a:pt x="669" y="2930"/>
                  </a:lnTo>
                  <a:lnTo>
                    <a:pt x="669" y="2929"/>
                  </a:lnTo>
                  <a:lnTo>
                    <a:pt x="669" y="2926"/>
                  </a:lnTo>
                  <a:lnTo>
                    <a:pt x="669" y="2925"/>
                  </a:lnTo>
                  <a:lnTo>
                    <a:pt x="669" y="2923"/>
                  </a:lnTo>
                  <a:lnTo>
                    <a:pt x="670" y="2921"/>
                  </a:lnTo>
                  <a:lnTo>
                    <a:pt x="670" y="2912"/>
                  </a:lnTo>
                  <a:lnTo>
                    <a:pt x="671" y="2903"/>
                  </a:lnTo>
                  <a:lnTo>
                    <a:pt x="672" y="2895"/>
                  </a:lnTo>
                  <a:lnTo>
                    <a:pt x="674" y="2888"/>
                  </a:lnTo>
                  <a:lnTo>
                    <a:pt x="675" y="2879"/>
                  </a:lnTo>
                  <a:lnTo>
                    <a:pt x="677" y="2872"/>
                  </a:lnTo>
                  <a:lnTo>
                    <a:pt x="679" y="2863"/>
                  </a:lnTo>
                  <a:lnTo>
                    <a:pt x="681" y="2855"/>
                  </a:lnTo>
                  <a:lnTo>
                    <a:pt x="684" y="2845"/>
                  </a:lnTo>
                  <a:lnTo>
                    <a:pt x="686" y="2834"/>
                  </a:lnTo>
                  <a:lnTo>
                    <a:pt x="690" y="2836"/>
                  </a:lnTo>
                  <a:lnTo>
                    <a:pt x="689" y="2832"/>
                  </a:lnTo>
                  <a:lnTo>
                    <a:pt x="687" y="2830"/>
                  </a:lnTo>
                  <a:lnTo>
                    <a:pt x="689" y="2827"/>
                  </a:lnTo>
                  <a:lnTo>
                    <a:pt x="689" y="2825"/>
                  </a:lnTo>
                  <a:lnTo>
                    <a:pt x="690" y="2822"/>
                  </a:lnTo>
                  <a:lnTo>
                    <a:pt x="691" y="2820"/>
                  </a:lnTo>
                  <a:lnTo>
                    <a:pt x="692" y="2818"/>
                  </a:lnTo>
                  <a:lnTo>
                    <a:pt x="694" y="2814"/>
                  </a:lnTo>
                  <a:lnTo>
                    <a:pt x="695" y="2810"/>
                  </a:lnTo>
                  <a:lnTo>
                    <a:pt x="695" y="2806"/>
                  </a:lnTo>
                  <a:lnTo>
                    <a:pt x="697" y="2801"/>
                  </a:lnTo>
                  <a:lnTo>
                    <a:pt x="697" y="2797"/>
                  </a:lnTo>
                  <a:lnTo>
                    <a:pt x="697" y="2793"/>
                  </a:lnTo>
                  <a:lnTo>
                    <a:pt x="696" y="2789"/>
                  </a:lnTo>
                  <a:lnTo>
                    <a:pt x="695" y="2785"/>
                  </a:lnTo>
                  <a:lnTo>
                    <a:pt x="694" y="2782"/>
                  </a:lnTo>
                  <a:lnTo>
                    <a:pt x="692" y="2778"/>
                  </a:lnTo>
                  <a:lnTo>
                    <a:pt x="692" y="2774"/>
                  </a:lnTo>
                  <a:lnTo>
                    <a:pt x="692" y="2771"/>
                  </a:lnTo>
                  <a:lnTo>
                    <a:pt x="695" y="2766"/>
                  </a:lnTo>
                  <a:lnTo>
                    <a:pt x="695" y="2764"/>
                  </a:lnTo>
                  <a:lnTo>
                    <a:pt x="695" y="2763"/>
                  </a:lnTo>
                  <a:lnTo>
                    <a:pt x="695" y="2762"/>
                  </a:lnTo>
                  <a:lnTo>
                    <a:pt x="696" y="2761"/>
                  </a:lnTo>
                  <a:lnTo>
                    <a:pt x="697" y="2761"/>
                  </a:lnTo>
                  <a:lnTo>
                    <a:pt x="697" y="2759"/>
                  </a:lnTo>
                  <a:lnTo>
                    <a:pt x="698" y="2759"/>
                  </a:lnTo>
                  <a:lnTo>
                    <a:pt x="697" y="2761"/>
                  </a:lnTo>
                  <a:lnTo>
                    <a:pt x="697" y="2762"/>
                  </a:lnTo>
                  <a:lnTo>
                    <a:pt x="696" y="2762"/>
                  </a:lnTo>
                  <a:lnTo>
                    <a:pt x="696" y="2763"/>
                  </a:lnTo>
                  <a:lnTo>
                    <a:pt x="695" y="2764"/>
                  </a:lnTo>
                  <a:lnTo>
                    <a:pt x="695" y="2766"/>
                  </a:lnTo>
                  <a:lnTo>
                    <a:pt x="695" y="2767"/>
                  </a:lnTo>
                  <a:lnTo>
                    <a:pt x="695" y="2768"/>
                  </a:lnTo>
                  <a:lnTo>
                    <a:pt x="695" y="2769"/>
                  </a:lnTo>
                  <a:lnTo>
                    <a:pt x="695" y="2771"/>
                  </a:lnTo>
                  <a:lnTo>
                    <a:pt x="695" y="2772"/>
                  </a:lnTo>
                  <a:lnTo>
                    <a:pt x="698" y="2774"/>
                  </a:lnTo>
                  <a:lnTo>
                    <a:pt x="700" y="2772"/>
                  </a:lnTo>
                  <a:lnTo>
                    <a:pt x="702" y="2769"/>
                  </a:lnTo>
                  <a:lnTo>
                    <a:pt x="703" y="2766"/>
                  </a:lnTo>
                  <a:lnTo>
                    <a:pt x="705" y="2763"/>
                  </a:lnTo>
                  <a:lnTo>
                    <a:pt x="706" y="2759"/>
                  </a:lnTo>
                  <a:lnTo>
                    <a:pt x="707" y="2757"/>
                  </a:lnTo>
                  <a:lnTo>
                    <a:pt x="707" y="2753"/>
                  </a:lnTo>
                  <a:lnTo>
                    <a:pt x="706" y="2751"/>
                  </a:lnTo>
                  <a:lnTo>
                    <a:pt x="703" y="2748"/>
                  </a:lnTo>
                  <a:lnTo>
                    <a:pt x="701" y="2747"/>
                  </a:lnTo>
                  <a:lnTo>
                    <a:pt x="716" y="2685"/>
                  </a:lnTo>
                  <a:lnTo>
                    <a:pt x="720" y="2688"/>
                  </a:lnTo>
                  <a:lnTo>
                    <a:pt x="724" y="2649"/>
                  </a:lnTo>
                  <a:lnTo>
                    <a:pt x="726" y="2649"/>
                  </a:lnTo>
                  <a:lnTo>
                    <a:pt x="727" y="2649"/>
                  </a:lnTo>
                  <a:lnTo>
                    <a:pt x="728" y="2649"/>
                  </a:lnTo>
                  <a:lnTo>
                    <a:pt x="729" y="2648"/>
                  </a:lnTo>
                  <a:lnTo>
                    <a:pt x="731" y="2647"/>
                  </a:lnTo>
                  <a:lnTo>
                    <a:pt x="732" y="2646"/>
                  </a:lnTo>
                  <a:lnTo>
                    <a:pt x="732" y="2644"/>
                  </a:lnTo>
                  <a:lnTo>
                    <a:pt x="733" y="2644"/>
                  </a:lnTo>
                  <a:lnTo>
                    <a:pt x="734" y="2643"/>
                  </a:lnTo>
                  <a:lnTo>
                    <a:pt x="732" y="2637"/>
                  </a:lnTo>
                  <a:lnTo>
                    <a:pt x="731" y="2631"/>
                  </a:lnTo>
                  <a:lnTo>
                    <a:pt x="731" y="2625"/>
                  </a:lnTo>
                  <a:lnTo>
                    <a:pt x="732" y="2617"/>
                  </a:lnTo>
                  <a:lnTo>
                    <a:pt x="733" y="2610"/>
                  </a:lnTo>
                  <a:lnTo>
                    <a:pt x="736" y="2602"/>
                  </a:lnTo>
                  <a:lnTo>
                    <a:pt x="737" y="2595"/>
                  </a:lnTo>
                  <a:lnTo>
                    <a:pt x="739" y="2587"/>
                  </a:lnTo>
                  <a:lnTo>
                    <a:pt x="742" y="2580"/>
                  </a:lnTo>
                  <a:lnTo>
                    <a:pt x="743" y="2573"/>
                  </a:lnTo>
                  <a:lnTo>
                    <a:pt x="742" y="2580"/>
                  </a:lnTo>
                  <a:lnTo>
                    <a:pt x="742" y="2587"/>
                  </a:lnTo>
                  <a:lnTo>
                    <a:pt x="741" y="2595"/>
                  </a:lnTo>
                  <a:lnTo>
                    <a:pt x="741" y="2604"/>
                  </a:lnTo>
                  <a:lnTo>
                    <a:pt x="739" y="2612"/>
                  </a:lnTo>
                  <a:lnTo>
                    <a:pt x="739" y="2621"/>
                  </a:lnTo>
                  <a:lnTo>
                    <a:pt x="738" y="2631"/>
                  </a:lnTo>
                  <a:lnTo>
                    <a:pt x="737" y="2639"/>
                  </a:lnTo>
                  <a:lnTo>
                    <a:pt x="736" y="2647"/>
                  </a:lnTo>
                  <a:lnTo>
                    <a:pt x="734" y="2655"/>
                  </a:lnTo>
                  <a:close/>
                  <a:moveTo>
                    <a:pt x="660" y="2967"/>
                  </a:moveTo>
                  <a:lnTo>
                    <a:pt x="663" y="2952"/>
                  </a:lnTo>
                  <a:lnTo>
                    <a:pt x="665" y="2952"/>
                  </a:lnTo>
                  <a:lnTo>
                    <a:pt x="663" y="2967"/>
                  </a:lnTo>
                  <a:lnTo>
                    <a:pt x="660" y="2967"/>
                  </a:lnTo>
                  <a:close/>
                  <a:moveTo>
                    <a:pt x="752" y="2596"/>
                  </a:moveTo>
                  <a:lnTo>
                    <a:pt x="749" y="2596"/>
                  </a:lnTo>
                  <a:lnTo>
                    <a:pt x="752" y="2579"/>
                  </a:lnTo>
                  <a:lnTo>
                    <a:pt x="754" y="2579"/>
                  </a:lnTo>
                  <a:lnTo>
                    <a:pt x="752" y="2596"/>
                  </a:lnTo>
                  <a:close/>
                  <a:moveTo>
                    <a:pt x="781" y="2178"/>
                  </a:moveTo>
                  <a:lnTo>
                    <a:pt x="781" y="2177"/>
                  </a:lnTo>
                  <a:lnTo>
                    <a:pt x="781" y="2176"/>
                  </a:lnTo>
                  <a:lnTo>
                    <a:pt x="781" y="2174"/>
                  </a:lnTo>
                  <a:lnTo>
                    <a:pt x="781" y="2173"/>
                  </a:lnTo>
                  <a:lnTo>
                    <a:pt x="781" y="2172"/>
                  </a:lnTo>
                  <a:lnTo>
                    <a:pt x="781" y="2171"/>
                  </a:lnTo>
                  <a:lnTo>
                    <a:pt x="780" y="2169"/>
                  </a:lnTo>
                  <a:lnTo>
                    <a:pt x="779" y="2168"/>
                  </a:lnTo>
                  <a:lnTo>
                    <a:pt x="769" y="2317"/>
                  </a:lnTo>
                  <a:lnTo>
                    <a:pt x="770" y="2279"/>
                  </a:lnTo>
                  <a:lnTo>
                    <a:pt x="772" y="2242"/>
                  </a:lnTo>
                  <a:lnTo>
                    <a:pt x="773" y="2204"/>
                  </a:lnTo>
                  <a:lnTo>
                    <a:pt x="773" y="2166"/>
                  </a:lnTo>
                  <a:lnTo>
                    <a:pt x="774" y="2129"/>
                  </a:lnTo>
                  <a:lnTo>
                    <a:pt x="775" y="2090"/>
                  </a:lnTo>
                  <a:lnTo>
                    <a:pt x="775" y="2054"/>
                  </a:lnTo>
                  <a:lnTo>
                    <a:pt x="778" y="2017"/>
                  </a:lnTo>
                  <a:lnTo>
                    <a:pt x="779" y="1983"/>
                  </a:lnTo>
                  <a:lnTo>
                    <a:pt x="781" y="1949"/>
                  </a:lnTo>
                  <a:lnTo>
                    <a:pt x="781" y="1963"/>
                  </a:lnTo>
                  <a:lnTo>
                    <a:pt x="781" y="1975"/>
                  </a:lnTo>
                  <a:lnTo>
                    <a:pt x="781" y="1988"/>
                  </a:lnTo>
                  <a:lnTo>
                    <a:pt x="781" y="2000"/>
                  </a:lnTo>
                  <a:lnTo>
                    <a:pt x="781" y="2011"/>
                  </a:lnTo>
                  <a:lnTo>
                    <a:pt x="781" y="2023"/>
                  </a:lnTo>
                  <a:lnTo>
                    <a:pt x="781" y="2035"/>
                  </a:lnTo>
                  <a:lnTo>
                    <a:pt x="781" y="2046"/>
                  </a:lnTo>
                  <a:lnTo>
                    <a:pt x="781" y="2057"/>
                  </a:lnTo>
                  <a:lnTo>
                    <a:pt x="781" y="2068"/>
                  </a:lnTo>
                  <a:lnTo>
                    <a:pt x="781" y="2104"/>
                  </a:lnTo>
                  <a:lnTo>
                    <a:pt x="780" y="2104"/>
                  </a:lnTo>
                  <a:lnTo>
                    <a:pt x="780" y="2105"/>
                  </a:lnTo>
                  <a:lnTo>
                    <a:pt x="780" y="2108"/>
                  </a:lnTo>
                  <a:lnTo>
                    <a:pt x="780" y="2109"/>
                  </a:lnTo>
                  <a:lnTo>
                    <a:pt x="779" y="2110"/>
                  </a:lnTo>
                  <a:lnTo>
                    <a:pt x="779" y="2112"/>
                  </a:lnTo>
                  <a:lnTo>
                    <a:pt x="779" y="2114"/>
                  </a:lnTo>
                  <a:lnTo>
                    <a:pt x="779" y="2116"/>
                  </a:lnTo>
                  <a:lnTo>
                    <a:pt x="779" y="2117"/>
                  </a:lnTo>
                  <a:lnTo>
                    <a:pt x="779" y="2119"/>
                  </a:lnTo>
                  <a:lnTo>
                    <a:pt x="779" y="2121"/>
                  </a:lnTo>
                  <a:lnTo>
                    <a:pt x="778" y="2127"/>
                  </a:lnTo>
                  <a:lnTo>
                    <a:pt x="778" y="2133"/>
                  </a:lnTo>
                  <a:lnTo>
                    <a:pt x="779" y="2140"/>
                  </a:lnTo>
                  <a:lnTo>
                    <a:pt x="779" y="2147"/>
                  </a:lnTo>
                  <a:lnTo>
                    <a:pt x="780" y="2153"/>
                  </a:lnTo>
                  <a:lnTo>
                    <a:pt x="781" y="2158"/>
                  </a:lnTo>
                  <a:lnTo>
                    <a:pt x="781" y="2164"/>
                  </a:lnTo>
                  <a:lnTo>
                    <a:pt x="783" y="2169"/>
                  </a:lnTo>
                  <a:lnTo>
                    <a:pt x="781" y="2174"/>
                  </a:lnTo>
                  <a:lnTo>
                    <a:pt x="781" y="2178"/>
                  </a:lnTo>
                  <a:close/>
                  <a:moveTo>
                    <a:pt x="781" y="1932"/>
                  </a:moveTo>
                  <a:lnTo>
                    <a:pt x="781" y="1943"/>
                  </a:lnTo>
                  <a:lnTo>
                    <a:pt x="781" y="1942"/>
                  </a:lnTo>
                  <a:lnTo>
                    <a:pt x="781" y="1941"/>
                  </a:lnTo>
                  <a:lnTo>
                    <a:pt x="780" y="1939"/>
                  </a:lnTo>
                  <a:lnTo>
                    <a:pt x="780" y="1938"/>
                  </a:lnTo>
                  <a:lnTo>
                    <a:pt x="780" y="1937"/>
                  </a:lnTo>
                  <a:lnTo>
                    <a:pt x="780" y="1936"/>
                  </a:lnTo>
                  <a:lnTo>
                    <a:pt x="780" y="1934"/>
                  </a:lnTo>
                  <a:lnTo>
                    <a:pt x="781" y="1933"/>
                  </a:lnTo>
                  <a:lnTo>
                    <a:pt x="781" y="1932"/>
                  </a:lnTo>
                  <a:lnTo>
                    <a:pt x="781" y="1803"/>
                  </a:lnTo>
                  <a:lnTo>
                    <a:pt x="784" y="1803"/>
                  </a:lnTo>
                  <a:lnTo>
                    <a:pt x="785" y="1797"/>
                  </a:lnTo>
                  <a:lnTo>
                    <a:pt x="786" y="1790"/>
                  </a:lnTo>
                  <a:lnTo>
                    <a:pt x="788" y="1782"/>
                  </a:lnTo>
                  <a:lnTo>
                    <a:pt x="789" y="1775"/>
                  </a:lnTo>
                  <a:lnTo>
                    <a:pt x="789" y="1766"/>
                  </a:lnTo>
                  <a:lnTo>
                    <a:pt x="790" y="1759"/>
                  </a:lnTo>
                  <a:lnTo>
                    <a:pt x="791" y="1750"/>
                  </a:lnTo>
                  <a:lnTo>
                    <a:pt x="791" y="1741"/>
                  </a:lnTo>
                  <a:lnTo>
                    <a:pt x="793" y="1731"/>
                  </a:lnTo>
                  <a:lnTo>
                    <a:pt x="794" y="1723"/>
                  </a:lnTo>
                  <a:lnTo>
                    <a:pt x="798" y="1729"/>
                  </a:lnTo>
                  <a:lnTo>
                    <a:pt x="801" y="1735"/>
                  </a:lnTo>
                  <a:lnTo>
                    <a:pt x="803" y="1741"/>
                  </a:lnTo>
                  <a:lnTo>
                    <a:pt x="803" y="1748"/>
                  </a:lnTo>
                  <a:lnTo>
                    <a:pt x="801" y="1755"/>
                  </a:lnTo>
                  <a:lnTo>
                    <a:pt x="800" y="1761"/>
                  </a:lnTo>
                  <a:lnTo>
                    <a:pt x="798" y="1769"/>
                  </a:lnTo>
                  <a:lnTo>
                    <a:pt x="795" y="1775"/>
                  </a:lnTo>
                  <a:lnTo>
                    <a:pt x="793" y="1781"/>
                  </a:lnTo>
                  <a:lnTo>
                    <a:pt x="790" y="1788"/>
                  </a:lnTo>
                  <a:lnTo>
                    <a:pt x="794" y="1854"/>
                  </a:lnTo>
                  <a:lnTo>
                    <a:pt x="793" y="1854"/>
                  </a:lnTo>
                  <a:lnTo>
                    <a:pt x="791" y="1854"/>
                  </a:lnTo>
                  <a:lnTo>
                    <a:pt x="790" y="1854"/>
                  </a:lnTo>
                  <a:lnTo>
                    <a:pt x="789" y="1855"/>
                  </a:lnTo>
                  <a:lnTo>
                    <a:pt x="788" y="1856"/>
                  </a:lnTo>
                  <a:lnTo>
                    <a:pt x="788" y="1858"/>
                  </a:lnTo>
                  <a:lnTo>
                    <a:pt x="788" y="1859"/>
                  </a:lnTo>
                  <a:lnTo>
                    <a:pt x="788" y="1860"/>
                  </a:lnTo>
                  <a:lnTo>
                    <a:pt x="788" y="1861"/>
                  </a:lnTo>
                  <a:lnTo>
                    <a:pt x="788" y="1863"/>
                  </a:lnTo>
                  <a:lnTo>
                    <a:pt x="788" y="1864"/>
                  </a:lnTo>
                  <a:lnTo>
                    <a:pt x="788" y="1865"/>
                  </a:lnTo>
                  <a:lnTo>
                    <a:pt x="788" y="1866"/>
                  </a:lnTo>
                  <a:lnTo>
                    <a:pt x="788" y="1868"/>
                  </a:lnTo>
                  <a:lnTo>
                    <a:pt x="788" y="1869"/>
                  </a:lnTo>
                  <a:lnTo>
                    <a:pt x="788" y="1870"/>
                  </a:lnTo>
                  <a:lnTo>
                    <a:pt x="789" y="1870"/>
                  </a:lnTo>
                  <a:lnTo>
                    <a:pt x="790" y="1871"/>
                  </a:lnTo>
                  <a:lnTo>
                    <a:pt x="791" y="1871"/>
                  </a:lnTo>
                  <a:lnTo>
                    <a:pt x="791" y="1870"/>
                  </a:lnTo>
                  <a:lnTo>
                    <a:pt x="793" y="1870"/>
                  </a:lnTo>
                  <a:lnTo>
                    <a:pt x="793" y="1869"/>
                  </a:lnTo>
                  <a:lnTo>
                    <a:pt x="794" y="1868"/>
                  </a:lnTo>
                  <a:lnTo>
                    <a:pt x="794" y="1866"/>
                  </a:lnTo>
                  <a:lnTo>
                    <a:pt x="794" y="1865"/>
                  </a:lnTo>
                  <a:lnTo>
                    <a:pt x="794" y="1864"/>
                  </a:lnTo>
                  <a:lnTo>
                    <a:pt x="794" y="1863"/>
                  </a:lnTo>
                  <a:lnTo>
                    <a:pt x="794" y="1875"/>
                  </a:lnTo>
                  <a:lnTo>
                    <a:pt x="790" y="1871"/>
                  </a:lnTo>
                  <a:lnTo>
                    <a:pt x="789" y="1874"/>
                  </a:lnTo>
                  <a:lnTo>
                    <a:pt x="788" y="1877"/>
                  </a:lnTo>
                  <a:lnTo>
                    <a:pt x="788" y="1881"/>
                  </a:lnTo>
                  <a:lnTo>
                    <a:pt x="788" y="1885"/>
                  </a:lnTo>
                  <a:lnTo>
                    <a:pt x="788" y="1887"/>
                  </a:lnTo>
                  <a:lnTo>
                    <a:pt x="788" y="1891"/>
                  </a:lnTo>
                  <a:lnTo>
                    <a:pt x="788" y="1895"/>
                  </a:lnTo>
                  <a:lnTo>
                    <a:pt x="788" y="1898"/>
                  </a:lnTo>
                  <a:lnTo>
                    <a:pt x="789" y="1901"/>
                  </a:lnTo>
                  <a:lnTo>
                    <a:pt x="790" y="1905"/>
                  </a:lnTo>
                  <a:lnTo>
                    <a:pt x="791" y="1902"/>
                  </a:lnTo>
                  <a:lnTo>
                    <a:pt x="793" y="1901"/>
                  </a:lnTo>
                  <a:lnTo>
                    <a:pt x="794" y="1898"/>
                  </a:lnTo>
                  <a:lnTo>
                    <a:pt x="794" y="1897"/>
                  </a:lnTo>
                  <a:lnTo>
                    <a:pt x="794" y="1896"/>
                  </a:lnTo>
                  <a:lnTo>
                    <a:pt x="794" y="1894"/>
                  </a:lnTo>
                  <a:lnTo>
                    <a:pt x="794" y="1892"/>
                  </a:lnTo>
                  <a:lnTo>
                    <a:pt x="794" y="1891"/>
                  </a:lnTo>
                  <a:lnTo>
                    <a:pt x="794" y="1889"/>
                  </a:lnTo>
                  <a:lnTo>
                    <a:pt x="794" y="1886"/>
                  </a:lnTo>
                  <a:lnTo>
                    <a:pt x="795" y="1891"/>
                  </a:lnTo>
                  <a:lnTo>
                    <a:pt x="795" y="1895"/>
                  </a:lnTo>
                  <a:lnTo>
                    <a:pt x="795" y="1900"/>
                  </a:lnTo>
                  <a:lnTo>
                    <a:pt x="794" y="1903"/>
                  </a:lnTo>
                  <a:lnTo>
                    <a:pt x="791" y="1908"/>
                  </a:lnTo>
                  <a:lnTo>
                    <a:pt x="789" y="1912"/>
                  </a:lnTo>
                  <a:lnTo>
                    <a:pt x="786" y="1917"/>
                  </a:lnTo>
                  <a:lnTo>
                    <a:pt x="785" y="1922"/>
                  </a:lnTo>
                  <a:lnTo>
                    <a:pt x="783" y="1927"/>
                  </a:lnTo>
                  <a:lnTo>
                    <a:pt x="781" y="1932"/>
                  </a:lnTo>
                  <a:close/>
                  <a:moveTo>
                    <a:pt x="907" y="3083"/>
                  </a:moveTo>
                  <a:lnTo>
                    <a:pt x="902" y="3050"/>
                  </a:lnTo>
                  <a:lnTo>
                    <a:pt x="894" y="3018"/>
                  </a:lnTo>
                  <a:lnTo>
                    <a:pt x="888" y="2987"/>
                  </a:lnTo>
                  <a:lnTo>
                    <a:pt x="881" y="2955"/>
                  </a:lnTo>
                  <a:lnTo>
                    <a:pt x="873" y="2924"/>
                  </a:lnTo>
                  <a:lnTo>
                    <a:pt x="867" y="2893"/>
                  </a:lnTo>
                  <a:lnTo>
                    <a:pt x="860" y="2862"/>
                  </a:lnTo>
                  <a:lnTo>
                    <a:pt x="855" y="2831"/>
                  </a:lnTo>
                  <a:lnTo>
                    <a:pt x="850" y="2799"/>
                  </a:lnTo>
                  <a:lnTo>
                    <a:pt x="847" y="2766"/>
                  </a:lnTo>
                  <a:lnTo>
                    <a:pt x="841" y="2752"/>
                  </a:lnTo>
                  <a:lnTo>
                    <a:pt x="836" y="2736"/>
                  </a:lnTo>
                  <a:lnTo>
                    <a:pt x="832" y="2720"/>
                  </a:lnTo>
                  <a:lnTo>
                    <a:pt x="830" y="2703"/>
                  </a:lnTo>
                  <a:lnTo>
                    <a:pt x="829" y="2685"/>
                  </a:lnTo>
                  <a:lnTo>
                    <a:pt x="827" y="2667"/>
                  </a:lnTo>
                  <a:lnTo>
                    <a:pt x="825" y="2648"/>
                  </a:lnTo>
                  <a:lnTo>
                    <a:pt x="822" y="2630"/>
                  </a:lnTo>
                  <a:lnTo>
                    <a:pt x="819" y="2611"/>
                  </a:lnTo>
                  <a:lnTo>
                    <a:pt x="814" y="2594"/>
                  </a:lnTo>
                  <a:lnTo>
                    <a:pt x="796" y="2513"/>
                  </a:lnTo>
                  <a:lnTo>
                    <a:pt x="799" y="2516"/>
                  </a:lnTo>
                  <a:lnTo>
                    <a:pt x="800" y="2518"/>
                  </a:lnTo>
                  <a:lnTo>
                    <a:pt x="801" y="2521"/>
                  </a:lnTo>
                  <a:lnTo>
                    <a:pt x="803" y="2524"/>
                  </a:lnTo>
                  <a:lnTo>
                    <a:pt x="804" y="2527"/>
                  </a:lnTo>
                  <a:lnTo>
                    <a:pt x="804" y="2529"/>
                  </a:lnTo>
                  <a:lnTo>
                    <a:pt x="805" y="2533"/>
                  </a:lnTo>
                  <a:lnTo>
                    <a:pt x="805" y="2536"/>
                  </a:lnTo>
                  <a:lnTo>
                    <a:pt x="806" y="2539"/>
                  </a:lnTo>
                  <a:lnTo>
                    <a:pt x="807" y="2542"/>
                  </a:lnTo>
                  <a:lnTo>
                    <a:pt x="809" y="2540"/>
                  </a:lnTo>
                  <a:lnTo>
                    <a:pt x="811" y="2543"/>
                  </a:lnTo>
                  <a:lnTo>
                    <a:pt x="810" y="2543"/>
                  </a:lnTo>
                  <a:lnTo>
                    <a:pt x="810" y="2544"/>
                  </a:lnTo>
                  <a:lnTo>
                    <a:pt x="809" y="2544"/>
                  </a:lnTo>
                  <a:lnTo>
                    <a:pt x="809" y="2545"/>
                  </a:lnTo>
                  <a:lnTo>
                    <a:pt x="809" y="2547"/>
                  </a:lnTo>
                  <a:lnTo>
                    <a:pt x="807" y="2547"/>
                  </a:lnTo>
                  <a:lnTo>
                    <a:pt x="807" y="2548"/>
                  </a:lnTo>
                  <a:lnTo>
                    <a:pt x="807" y="2549"/>
                  </a:lnTo>
                  <a:lnTo>
                    <a:pt x="809" y="2549"/>
                  </a:lnTo>
                  <a:lnTo>
                    <a:pt x="809" y="2550"/>
                  </a:lnTo>
                  <a:lnTo>
                    <a:pt x="809" y="2552"/>
                  </a:lnTo>
                  <a:lnTo>
                    <a:pt x="809" y="2553"/>
                  </a:lnTo>
                  <a:lnTo>
                    <a:pt x="809" y="2554"/>
                  </a:lnTo>
                  <a:lnTo>
                    <a:pt x="810" y="2557"/>
                  </a:lnTo>
                  <a:lnTo>
                    <a:pt x="810" y="2555"/>
                  </a:lnTo>
                  <a:lnTo>
                    <a:pt x="811" y="2555"/>
                  </a:lnTo>
                  <a:lnTo>
                    <a:pt x="811" y="2554"/>
                  </a:lnTo>
                  <a:lnTo>
                    <a:pt x="811" y="2553"/>
                  </a:lnTo>
                  <a:lnTo>
                    <a:pt x="811" y="2552"/>
                  </a:lnTo>
                  <a:lnTo>
                    <a:pt x="812" y="2552"/>
                  </a:lnTo>
                  <a:lnTo>
                    <a:pt x="812" y="2550"/>
                  </a:lnTo>
                  <a:lnTo>
                    <a:pt x="814" y="2549"/>
                  </a:lnTo>
                  <a:lnTo>
                    <a:pt x="814" y="2550"/>
                  </a:lnTo>
                  <a:lnTo>
                    <a:pt x="814" y="2552"/>
                  </a:lnTo>
                  <a:lnTo>
                    <a:pt x="814" y="2553"/>
                  </a:lnTo>
                  <a:lnTo>
                    <a:pt x="814" y="2554"/>
                  </a:lnTo>
                  <a:lnTo>
                    <a:pt x="814" y="2555"/>
                  </a:lnTo>
                  <a:lnTo>
                    <a:pt x="812" y="2557"/>
                  </a:lnTo>
                  <a:lnTo>
                    <a:pt x="811" y="2558"/>
                  </a:lnTo>
                  <a:lnTo>
                    <a:pt x="810" y="2557"/>
                  </a:lnTo>
                  <a:lnTo>
                    <a:pt x="810" y="2559"/>
                  </a:lnTo>
                  <a:lnTo>
                    <a:pt x="810" y="2561"/>
                  </a:lnTo>
                  <a:lnTo>
                    <a:pt x="811" y="2564"/>
                  </a:lnTo>
                  <a:lnTo>
                    <a:pt x="812" y="2566"/>
                  </a:lnTo>
                  <a:lnTo>
                    <a:pt x="814" y="2568"/>
                  </a:lnTo>
                  <a:lnTo>
                    <a:pt x="815" y="2570"/>
                  </a:lnTo>
                  <a:lnTo>
                    <a:pt x="816" y="2573"/>
                  </a:lnTo>
                  <a:lnTo>
                    <a:pt x="817" y="2575"/>
                  </a:lnTo>
                  <a:lnTo>
                    <a:pt x="819" y="2576"/>
                  </a:lnTo>
                  <a:lnTo>
                    <a:pt x="820" y="2579"/>
                  </a:lnTo>
                  <a:lnTo>
                    <a:pt x="821" y="2580"/>
                  </a:lnTo>
                  <a:lnTo>
                    <a:pt x="822" y="2580"/>
                  </a:lnTo>
                  <a:lnTo>
                    <a:pt x="822" y="2581"/>
                  </a:lnTo>
                  <a:lnTo>
                    <a:pt x="824" y="2583"/>
                  </a:lnTo>
                  <a:lnTo>
                    <a:pt x="824" y="2584"/>
                  </a:lnTo>
                  <a:lnTo>
                    <a:pt x="824" y="2585"/>
                  </a:lnTo>
                  <a:lnTo>
                    <a:pt x="824" y="2586"/>
                  </a:lnTo>
                  <a:lnTo>
                    <a:pt x="824" y="2587"/>
                  </a:lnTo>
                  <a:lnTo>
                    <a:pt x="824" y="2586"/>
                  </a:lnTo>
                  <a:lnTo>
                    <a:pt x="822" y="2585"/>
                  </a:lnTo>
                  <a:lnTo>
                    <a:pt x="822" y="2584"/>
                  </a:lnTo>
                  <a:lnTo>
                    <a:pt x="822" y="2583"/>
                  </a:lnTo>
                  <a:lnTo>
                    <a:pt x="821" y="2581"/>
                  </a:lnTo>
                  <a:lnTo>
                    <a:pt x="821" y="2580"/>
                  </a:lnTo>
                  <a:lnTo>
                    <a:pt x="820" y="2579"/>
                  </a:lnTo>
                  <a:lnTo>
                    <a:pt x="819" y="2585"/>
                  </a:lnTo>
                  <a:lnTo>
                    <a:pt x="817" y="2592"/>
                  </a:lnTo>
                  <a:lnTo>
                    <a:pt x="817" y="2600"/>
                  </a:lnTo>
                  <a:lnTo>
                    <a:pt x="819" y="2606"/>
                  </a:lnTo>
                  <a:lnTo>
                    <a:pt x="820" y="2613"/>
                  </a:lnTo>
                  <a:lnTo>
                    <a:pt x="821" y="2621"/>
                  </a:lnTo>
                  <a:lnTo>
                    <a:pt x="824" y="2630"/>
                  </a:lnTo>
                  <a:lnTo>
                    <a:pt x="825" y="2637"/>
                  </a:lnTo>
                  <a:lnTo>
                    <a:pt x="827" y="2644"/>
                  </a:lnTo>
                  <a:lnTo>
                    <a:pt x="829" y="2653"/>
                  </a:lnTo>
                  <a:lnTo>
                    <a:pt x="832" y="2672"/>
                  </a:lnTo>
                  <a:lnTo>
                    <a:pt x="836" y="2691"/>
                  </a:lnTo>
                  <a:lnTo>
                    <a:pt x="840" y="2710"/>
                  </a:lnTo>
                  <a:lnTo>
                    <a:pt x="843" y="2731"/>
                  </a:lnTo>
                  <a:lnTo>
                    <a:pt x="847" y="2751"/>
                  </a:lnTo>
                  <a:lnTo>
                    <a:pt x="850" y="2771"/>
                  </a:lnTo>
                  <a:lnTo>
                    <a:pt x="853" y="2790"/>
                  </a:lnTo>
                  <a:lnTo>
                    <a:pt x="857" y="2810"/>
                  </a:lnTo>
                  <a:lnTo>
                    <a:pt x="861" y="2830"/>
                  </a:lnTo>
                  <a:lnTo>
                    <a:pt x="864" y="2848"/>
                  </a:lnTo>
                  <a:lnTo>
                    <a:pt x="866" y="2846"/>
                  </a:lnTo>
                  <a:lnTo>
                    <a:pt x="868" y="2848"/>
                  </a:lnTo>
                  <a:lnTo>
                    <a:pt x="867" y="2848"/>
                  </a:lnTo>
                  <a:lnTo>
                    <a:pt x="867" y="2850"/>
                  </a:lnTo>
                  <a:lnTo>
                    <a:pt x="866" y="2850"/>
                  </a:lnTo>
                  <a:lnTo>
                    <a:pt x="866" y="2851"/>
                  </a:lnTo>
                  <a:lnTo>
                    <a:pt x="864" y="2851"/>
                  </a:lnTo>
                  <a:lnTo>
                    <a:pt x="864" y="2852"/>
                  </a:lnTo>
                  <a:lnTo>
                    <a:pt x="864" y="2853"/>
                  </a:lnTo>
                  <a:lnTo>
                    <a:pt x="864" y="2855"/>
                  </a:lnTo>
                  <a:lnTo>
                    <a:pt x="866" y="2857"/>
                  </a:lnTo>
                  <a:lnTo>
                    <a:pt x="867" y="2861"/>
                  </a:lnTo>
                  <a:lnTo>
                    <a:pt x="867" y="2866"/>
                  </a:lnTo>
                  <a:lnTo>
                    <a:pt x="868" y="2871"/>
                  </a:lnTo>
                  <a:lnTo>
                    <a:pt x="868" y="2876"/>
                  </a:lnTo>
                  <a:lnTo>
                    <a:pt x="868" y="2879"/>
                  </a:lnTo>
                  <a:lnTo>
                    <a:pt x="869" y="2884"/>
                  </a:lnTo>
                  <a:lnTo>
                    <a:pt x="872" y="2888"/>
                  </a:lnTo>
                  <a:lnTo>
                    <a:pt x="874" y="2891"/>
                  </a:lnTo>
                  <a:lnTo>
                    <a:pt x="879" y="2893"/>
                  </a:lnTo>
                  <a:lnTo>
                    <a:pt x="883" y="2893"/>
                  </a:lnTo>
                  <a:lnTo>
                    <a:pt x="883" y="2902"/>
                  </a:lnTo>
                  <a:lnTo>
                    <a:pt x="879" y="2902"/>
                  </a:lnTo>
                  <a:lnTo>
                    <a:pt x="879" y="2900"/>
                  </a:lnTo>
                  <a:lnTo>
                    <a:pt x="879" y="2899"/>
                  </a:lnTo>
                  <a:lnTo>
                    <a:pt x="879" y="2898"/>
                  </a:lnTo>
                  <a:lnTo>
                    <a:pt x="879" y="2897"/>
                  </a:lnTo>
                  <a:lnTo>
                    <a:pt x="879" y="2895"/>
                  </a:lnTo>
                  <a:lnTo>
                    <a:pt x="879" y="2894"/>
                  </a:lnTo>
                  <a:lnTo>
                    <a:pt x="878" y="2894"/>
                  </a:lnTo>
                  <a:lnTo>
                    <a:pt x="878" y="2893"/>
                  </a:lnTo>
                  <a:lnTo>
                    <a:pt x="877" y="2893"/>
                  </a:lnTo>
                  <a:lnTo>
                    <a:pt x="876" y="2894"/>
                  </a:lnTo>
                  <a:lnTo>
                    <a:pt x="874" y="2895"/>
                  </a:lnTo>
                  <a:lnTo>
                    <a:pt x="873" y="2897"/>
                  </a:lnTo>
                  <a:lnTo>
                    <a:pt x="873" y="2898"/>
                  </a:lnTo>
                  <a:lnTo>
                    <a:pt x="873" y="2900"/>
                  </a:lnTo>
                  <a:lnTo>
                    <a:pt x="873" y="2902"/>
                  </a:lnTo>
                  <a:lnTo>
                    <a:pt x="873" y="2903"/>
                  </a:lnTo>
                  <a:lnTo>
                    <a:pt x="873" y="2904"/>
                  </a:lnTo>
                  <a:lnTo>
                    <a:pt x="873" y="2907"/>
                  </a:lnTo>
                  <a:lnTo>
                    <a:pt x="873" y="2908"/>
                  </a:lnTo>
                  <a:lnTo>
                    <a:pt x="874" y="2909"/>
                  </a:lnTo>
                  <a:lnTo>
                    <a:pt x="876" y="2910"/>
                  </a:lnTo>
                  <a:lnTo>
                    <a:pt x="877" y="2910"/>
                  </a:lnTo>
                  <a:lnTo>
                    <a:pt x="878" y="2910"/>
                  </a:lnTo>
                  <a:lnTo>
                    <a:pt x="879" y="2910"/>
                  </a:lnTo>
                  <a:lnTo>
                    <a:pt x="881" y="2910"/>
                  </a:lnTo>
                  <a:lnTo>
                    <a:pt x="882" y="2910"/>
                  </a:lnTo>
                  <a:lnTo>
                    <a:pt x="883" y="2910"/>
                  </a:lnTo>
                  <a:lnTo>
                    <a:pt x="882" y="2910"/>
                  </a:lnTo>
                  <a:lnTo>
                    <a:pt x="881" y="2910"/>
                  </a:lnTo>
                  <a:lnTo>
                    <a:pt x="879" y="2912"/>
                  </a:lnTo>
                  <a:lnTo>
                    <a:pt x="878" y="2912"/>
                  </a:lnTo>
                  <a:lnTo>
                    <a:pt x="878" y="2913"/>
                  </a:lnTo>
                  <a:lnTo>
                    <a:pt x="877" y="2914"/>
                  </a:lnTo>
                  <a:lnTo>
                    <a:pt x="877" y="2920"/>
                  </a:lnTo>
                  <a:lnTo>
                    <a:pt x="878" y="2921"/>
                  </a:lnTo>
                  <a:lnTo>
                    <a:pt x="879" y="2923"/>
                  </a:lnTo>
                  <a:lnTo>
                    <a:pt x="881" y="2921"/>
                  </a:lnTo>
                  <a:lnTo>
                    <a:pt x="882" y="2921"/>
                  </a:lnTo>
                  <a:lnTo>
                    <a:pt x="882" y="2920"/>
                  </a:lnTo>
                  <a:lnTo>
                    <a:pt x="882" y="2919"/>
                  </a:lnTo>
                  <a:lnTo>
                    <a:pt x="883" y="2918"/>
                  </a:lnTo>
                  <a:lnTo>
                    <a:pt x="884" y="2919"/>
                  </a:lnTo>
                  <a:lnTo>
                    <a:pt x="886" y="2921"/>
                  </a:lnTo>
                  <a:lnTo>
                    <a:pt x="886" y="2923"/>
                  </a:lnTo>
                  <a:lnTo>
                    <a:pt x="888" y="2923"/>
                  </a:lnTo>
                  <a:lnTo>
                    <a:pt x="888" y="2931"/>
                  </a:lnTo>
                  <a:lnTo>
                    <a:pt x="886" y="2931"/>
                  </a:lnTo>
                  <a:lnTo>
                    <a:pt x="886" y="2930"/>
                  </a:lnTo>
                  <a:lnTo>
                    <a:pt x="886" y="2929"/>
                  </a:lnTo>
                  <a:lnTo>
                    <a:pt x="886" y="2928"/>
                  </a:lnTo>
                  <a:lnTo>
                    <a:pt x="886" y="2926"/>
                  </a:lnTo>
                  <a:lnTo>
                    <a:pt x="886" y="2925"/>
                  </a:lnTo>
                  <a:lnTo>
                    <a:pt x="886" y="2924"/>
                  </a:lnTo>
                  <a:lnTo>
                    <a:pt x="886" y="2923"/>
                  </a:lnTo>
                  <a:lnTo>
                    <a:pt x="886" y="2921"/>
                  </a:lnTo>
                  <a:lnTo>
                    <a:pt x="884" y="2921"/>
                  </a:lnTo>
                  <a:lnTo>
                    <a:pt x="884" y="2920"/>
                  </a:lnTo>
                  <a:lnTo>
                    <a:pt x="883" y="2920"/>
                  </a:lnTo>
                  <a:lnTo>
                    <a:pt x="881" y="2928"/>
                  </a:lnTo>
                  <a:lnTo>
                    <a:pt x="881" y="2934"/>
                  </a:lnTo>
                  <a:lnTo>
                    <a:pt x="882" y="2939"/>
                  </a:lnTo>
                  <a:lnTo>
                    <a:pt x="886" y="2945"/>
                  </a:lnTo>
                  <a:lnTo>
                    <a:pt x="889" y="2950"/>
                  </a:lnTo>
                  <a:lnTo>
                    <a:pt x="892" y="2955"/>
                  </a:lnTo>
                  <a:lnTo>
                    <a:pt x="894" y="2960"/>
                  </a:lnTo>
                  <a:lnTo>
                    <a:pt x="895" y="2966"/>
                  </a:lnTo>
                  <a:lnTo>
                    <a:pt x="895" y="2972"/>
                  </a:lnTo>
                  <a:lnTo>
                    <a:pt x="892" y="2980"/>
                  </a:lnTo>
                  <a:lnTo>
                    <a:pt x="900" y="2980"/>
                  </a:lnTo>
                  <a:lnTo>
                    <a:pt x="897" y="2985"/>
                  </a:lnTo>
                  <a:lnTo>
                    <a:pt x="895" y="2987"/>
                  </a:lnTo>
                  <a:lnTo>
                    <a:pt x="895" y="2989"/>
                  </a:lnTo>
                  <a:lnTo>
                    <a:pt x="895" y="2991"/>
                  </a:lnTo>
                  <a:lnTo>
                    <a:pt x="898" y="2992"/>
                  </a:lnTo>
                  <a:lnTo>
                    <a:pt x="899" y="2993"/>
                  </a:lnTo>
                  <a:lnTo>
                    <a:pt x="900" y="2994"/>
                  </a:lnTo>
                  <a:lnTo>
                    <a:pt x="902" y="2997"/>
                  </a:lnTo>
                  <a:lnTo>
                    <a:pt x="903" y="3001"/>
                  </a:lnTo>
                  <a:lnTo>
                    <a:pt x="903" y="3006"/>
                  </a:lnTo>
                  <a:lnTo>
                    <a:pt x="903" y="3013"/>
                  </a:lnTo>
                  <a:lnTo>
                    <a:pt x="903" y="3020"/>
                  </a:lnTo>
                  <a:lnTo>
                    <a:pt x="903" y="3028"/>
                  </a:lnTo>
                  <a:lnTo>
                    <a:pt x="904" y="3035"/>
                  </a:lnTo>
                  <a:lnTo>
                    <a:pt x="905" y="3043"/>
                  </a:lnTo>
                  <a:lnTo>
                    <a:pt x="907" y="3051"/>
                  </a:lnTo>
                  <a:lnTo>
                    <a:pt x="907" y="3059"/>
                  </a:lnTo>
                  <a:lnTo>
                    <a:pt x="908" y="3066"/>
                  </a:lnTo>
                  <a:lnTo>
                    <a:pt x="907" y="3075"/>
                  </a:lnTo>
                  <a:lnTo>
                    <a:pt x="907" y="3083"/>
                  </a:lnTo>
                  <a:close/>
                  <a:moveTo>
                    <a:pt x="829" y="2617"/>
                  </a:moveTo>
                  <a:lnTo>
                    <a:pt x="832" y="2616"/>
                  </a:lnTo>
                  <a:lnTo>
                    <a:pt x="835" y="2625"/>
                  </a:lnTo>
                  <a:lnTo>
                    <a:pt x="832" y="2626"/>
                  </a:lnTo>
                  <a:lnTo>
                    <a:pt x="829" y="2617"/>
                  </a:lnTo>
                  <a:close/>
                  <a:moveTo>
                    <a:pt x="1117" y="2745"/>
                  </a:moveTo>
                  <a:lnTo>
                    <a:pt x="1115" y="2747"/>
                  </a:lnTo>
                  <a:lnTo>
                    <a:pt x="1114" y="2731"/>
                  </a:lnTo>
                  <a:lnTo>
                    <a:pt x="1111" y="2714"/>
                  </a:lnTo>
                  <a:lnTo>
                    <a:pt x="1110" y="2696"/>
                  </a:lnTo>
                  <a:lnTo>
                    <a:pt x="1107" y="2679"/>
                  </a:lnTo>
                  <a:lnTo>
                    <a:pt x="1105" y="2660"/>
                  </a:lnTo>
                  <a:lnTo>
                    <a:pt x="1101" y="2643"/>
                  </a:lnTo>
                  <a:lnTo>
                    <a:pt x="1099" y="2626"/>
                  </a:lnTo>
                  <a:lnTo>
                    <a:pt x="1096" y="2607"/>
                  </a:lnTo>
                  <a:lnTo>
                    <a:pt x="1094" y="2591"/>
                  </a:lnTo>
                  <a:lnTo>
                    <a:pt x="1091" y="2575"/>
                  </a:lnTo>
                  <a:lnTo>
                    <a:pt x="1090" y="2576"/>
                  </a:lnTo>
                  <a:lnTo>
                    <a:pt x="1089" y="2578"/>
                  </a:lnTo>
                  <a:lnTo>
                    <a:pt x="1088" y="2579"/>
                  </a:lnTo>
                  <a:lnTo>
                    <a:pt x="1088" y="2580"/>
                  </a:lnTo>
                  <a:lnTo>
                    <a:pt x="1088" y="2583"/>
                  </a:lnTo>
                  <a:lnTo>
                    <a:pt x="1088" y="2584"/>
                  </a:lnTo>
                  <a:lnTo>
                    <a:pt x="1088" y="2585"/>
                  </a:lnTo>
                  <a:lnTo>
                    <a:pt x="1088" y="2586"/>
                  </a:lnTo>
                  <a:lnTo>
                    <a:pt x="1088" y="2589"/>
                  </a:lnTo>
                  <a:lnTo>
                    <a:pt x="1088" y="2590"/>
                  </a:lnTo>
                  <a:lnTo>
                    <a:pt x="1086" y="2586"/>
                  </a:lnTo>
                  <a:lnTo>
                    <a:pt x="1086" y="2583"/>
                  </a:lnTo>
                  <a:lnTo>
                    <a:pt x="1088" y="2580"/>
                  </a:lnTo>
                  <a:lnTo>
                    <a:pt x="1089" y="2576"/>
                  </a:lnTo>
                  <a:lnTo>
                    <a:pt x="1089" y="2574"/>
                  </a:lnTo>
                  <a:lnTo>
                    <a:pt x="1090" y="2570"/>
                  </a:lnTo>
                  <a:lnTo>
                    <a:pt x="1090" y="2568"/>
                  </a:lnTo>
                  <a:lnTo>
                    <a:pt x="1090" y="2564"/>
                  </a:lnTo>
                  <a:lnTo>
                    <a:pt x="1090" y="2561"/>
                  </a:lnTo>
                  <a:lnTo>
                    <a:pt x="1088" y="2558"/>
                  </a:lnTo>
                  <a:lnTo>
                    <a:pt x="1086" y="2559"/>
                  </a:lnTo>
                  <a:lnTo>
                    <a:pt x="1085" y="2560"/>
                  </a:lnTo>
                  <a:lnTo>
                    <a:pt x="1085" y="2561"/>
                  </a:lnTo>
                  <a:lnTo>
                    <a:pt x="1085" y="2563"/>
                  </a:lnTo>
                  <a:lnTo>
                    <a:pt x="1085" y="2564"/>
                  </a:lnTo>
                  <a:lnTo>
                    <a:pt x="1085" y="2566"/>
                  </a:lnTo>
                  <a:lnTo>
                    <a:pt x="1085" y="2568"/>
                  </a:lnTo>
                  <a:lnTo>
                    <a:pt x="1085" y="2569"/>
                  </a:lnTo>
                  <a:lnTo>
                    <a:pt x="1085" y="2571"/>
                  </a:lnTo>
                  <a:lnTo>
                    <a:pt x="1085" y="2573"/>
                  </a:lnTo>
                  <a:lnTo>
                    <a:pt x="1084" y="2563"/>
                  </a:lnTo>
                  <a:lnTo>
                    <a:pt x="1083" y="2552"/>
                  </a:lnTo>
                  <a:lnTo>
                    <a:pt x="1080" y="2542"/>
                  </a:lnTo>
                  <a:lnTo>
                    <a:pt x="1079" y="2532"/>
                  </a:lnTo>
                  <a:lnTo>
                    <a:pt x="1078" y="2522"/>
                  </a:lnTo>
                  <a:lnTo>
                    <a:pt x="1076" y="2511"/>
                  </a:lnTo>
                  <a:lnTo>
                    <a:pt x="1075" y="2501"/>
                  </a:lnTo>
                  <a:lnTo>
                    <a:pt x="1074" y="2491"/>
                  </a:lnTo>
                  <a:lnTo>
                    <a:pt x="1071" y="2481"/>
                  </a:lnTo>
                  <a:lnTo>
                    <a:pt x="1070" y="2471"/>
                  </a:lnTo>
                  <a:lnTo>
                    <a:pt x="1066" y="2475"/>
                  </a:lnTo>
                  <a:lnTo>
                    <a:pt x="1070" y="2463"/>
                  </a:lnTo>
                  <a:lnTo>
                    <a:pt x="1070" y="2464"/>
                  </a:lnTo>
                  <a:lnTo>
                    <a:pt x="1070" y="2465"/>
                  </a:lnTo>
                  <a:lnTo>
                    <a:pt x="1070" y="2466"/>
                  </a:lnTo>
                  <a:lnTo>
                    <a:pt x="1070" y="2467"/>
                  </a:lnTo>
                  <a:lnTo>
                    <a:pt x="1070" y="2469"/>
                  </a:lnTo>
                  <a:lnTo>
                    <a:pt x="1070" y="2470"/>
                  </a:lnTo>
                  <a:lnTo>
                    <a:pt x="1071" y="2470"/>
                  </a:lnTo>
                  <a:lnTo>
                    <a:pt x="1071" y="2471"/>
                  </a:lnTo>
                  <a:lnTo>
                    <a:pt x="1073" y="2471"/>
                  </a:lnTo>
                  <a:lnTo>
                    <a:pt x="1073" y="2459"/>
                  </a:lnTo>
                  <a:lnTo>
                    <a:pt x="1074" y="2446"/>
                  </a:lnTo>
                  <a:lnTo>
                    <a:pt x="1073" y="2433"/>
                  </a:lnTo>
                  <a:lnTo>
                    <a:pt x="1071" y="2420"/>
                  </a:lnTo>
                  <a:lnTo>
                    <a:pt x="1070" y="2408"/>
                  </a:lnTo>
                  <a:lnTo>
                    <a:pt x="1069" y="2394"/>
                  </a:lnTo>
                  <a:lnTo>
                    <a:pt x="1066" y="2382"/>
                  </a:lnTo>
                  <a:lnTo>
                    <a:pt x="1065" y="2370"/>
                  </a:lnTo>
                  <a:lnTo>
                    <a:pt x="1063" y="2357"/>
                  </a:lnTo>
                  <a:lnTo>
                    <a:pt x="1061" y="2346"/>
                  </a:lnTo>
                  <a:lnTo>
                    <a:pt x="1064" y="2456"/>
                  </a:lnTo>
                  <a:lnTo>
                    <a:pt x="1061" y="2437"/>
                  </a:lnTo>
                  <a:lnTo>
                    <a:pt x="1059" y="2418"/>
                  </a:lnTo>
                  <a:lnTo>
                    <a:pt x="1057" y="2398"/>
                  </a:lnTo>
                  <a:lnTo>
                    <a:pt x="1054" y="2380"/>
                  </a:lnTo>
                  <a:lnTo>
                    <a:pt x="1050" y="2361"/>
                  </a:lnTo>
                  <a:lnTo>
                    <a:pt x="1048" y="2341"/>
                  </a:lnTo>
                  <a:lnTo>
                    <a:pt x="1045" y="2323"/>
                  </a:lnTo>
                  <a:lnTo>
                    <a:pt x="1043" y="2304"/>
                  </a:lnTo>
                  <a:lnTo>
                    <a:pt x="1042" y="2286"/>
                  </a:lnTo>
                  <a:lnTo>
                    <a:pt x="1040" y="2267"/>
                  </a:lnTo>
                  <a:lnTo>
                    <a:pt x="1037" y="2270"/>
                  </a:lnTo>
                  <a:lnTo>
                    <a:pt x="1038" y="2266"/>
                  </a:lnTo>
                  <a:lnTo>
                    <a:pt x="1038" y="2261"/>
                  </a:lnTo>
                  <a:lnTo>
                    <a:pt x="1038" y="2255"/>
                  </a:lnTo>
                  <a:lnTo>
                    <a:pt x="1037" y="2247"/>
                  </a:lnTo>
                  <a:lnTo>
                    <a:pt x="1035" y="2239"/>
                  </a:lnTo>
                  <a:lnTo>
                    <a:pt x="1034" y="2230"/>
                  </a:lnTo>
                  <a:lnTo>
                    <a:pt x="1033" y="2221"/>
                  </a:lnTo>
                  <a:lnTo>
                    <a:pt x="1031" y="2211"/>
                  </a:lnTo>
                  <a:lnTo>
                    <a:pt x="1029" y="2203"/>
                  </a:lnTo>
                  <a:lnTo>
                    <a:pt x="1028" y="2195"/>
                  </a:lnTo>
                  <a:lnTo>
                    <a:pt x="1042" y="2236"/>
                  </a:lnTo>
                  <a:lnTo>
                    <a:pt x="1053" y="2278"/>
                  </a:lnTo>
                  <a:lnTo>
                    <a:pt x="1061" y="2322"/>
                  </a:lnTo>
                  <a:lnTo>
                    <a:pt x="1069" y="2366"/>
                  </a:lnTo>
                  <a:lnTo>
                    <a:pt x="1074" y="2411"/>
                  </a:lnTo>
                  <a:lnTo>
                    <a:pt x="1079" y="2455"/>
                  </a:lnTo>
                  <a:lnTo>
                    <a:pt x="1084" y="2500"/>
                  </a:lnTo>
                  <a:lnTo>
                    <a:pt x="1089" y="2544"/>
                  </a:lnTo>
                  <a:lnTo>
                    <a:pt x="1095" y="2589"/>
                  </a:lnTo>
                  <a:lnTo>
                    <a:pt x="1102" y="2632"/>
                  </a:lnTo>
                  <a:lnTo>
                    <a:pt x="1106" y="2632"/>
                  </a:lnTo>
                  <a:lnTo>
                    <a:pt x="1106" y="2602"/>
                  </a:lnTo>
                  <a:lnTo>
                    <a:pt x="1130" y="2842"/>
                  </a:lnTo>
                  <a:lnTo>
                    <a:pt x="1127" y="2832"/>
                  </a:lnTo>
                  <a:lnTo>
                    <a:pt x="1126" y="2822"/>
                  </a:lnTo>
                  <a:lnTo>
                    <a:pt x="1123" y="2813"/>
                  </a:lnTo>
                  <a:lnTo>
                    <a:pt x="1123" y="2803"/>
                  </a:lnTo>
                  <a:lnTo>
                    <a:pt x="1122" y="2793"/>
                  </a:lnTo>
                  <a:lnTo>
                    <a:pt x="1121" y="2783"/>
                  </a:lnTo>
                  <a:lnTo>
                    <a:pt x="1121" y="2774"/>
                  </a:lnTo>
                  <a:lnTo>
                    <a:pt x="1120" y="2764"/>
                  </a:lnTo>
                  <a:lnTo>
                    <a:pt x="1118" y="2754"/>
                  </a:lnTo>
                  <a:lnTo>
                    <a:pt x="1117" y="2745"/>
                  </a:lnTo>
                  <a:close/>
                  <a:moveTo>
                    <a:pt x="1132" y="2848"/>
                  </a:moveTo>
                  <a:lnTo>
                    <a:pt x="1136" y="2848"/>
                  </a:lnTo>
                  <a:lnTo>
                    <a:pt x="1138" y="2881"/>
                  </a:lnTo>
                  <a:lnTo>
                    <a:pt x="1136" y="2881"/>
                  </a:lnTo>
                  <a:lnTo>
                    <a:pt x="1132" y="2848"/>
                  </a:lnTo>
                  <a:close/>
                  <a:moveTo>
                    <a:pt x="1138" y="2895"/>
                  </a:moveTo>
                  <a:lnTo>
                    <a:pt x="1141" y="2895"/>
                  </a:lnTo>
                  <a:lnTo>
                    <a:pt x="1141" y="2914"/>
                  </a:lnTo>
                  <a:lnTo>
                    <a:pt x="1138" y="2914"/>
                  </a:lnTo>
                  <a:lnTo>
                    <a:pt x="1138" y="2895"/>
                  </a:lnTo>
                  <a:close/>
                  <a:moveTo>
                    <a:pt x="1141" y="2925"/>
                  </a:moveTo>
                  <a:lnTo>
                    <a:pt x="1144" y="2925"/>
                  </a:lnTo>
                  <a:lnTo>
                    <a:pt x="1144" y="2938"/>
                  </a:lnTo>
                  <a:lnTo>
                    <a:pt x="1141" y="2938"/>
                  </a:lnTo>
                  <a:lnTo>
                    <a:pt x="1141" y="2925"/>
                  </a:lnTo>
                  <a:close/>
                  <a:moveTo>
                    <a:pt x="1147" y="2955"/>
                  </a:moveTo>
                  <a:lnTo>
                    <a:pt x="1144" y="2955"/>
                  </a:lnTo>
                  <a:lnTo>
                    <a:pt x="1144" y="2944"/>
                  </a:lnTo>
                  <a:lnTo>
                    <a:pt x="1147" y="2944"/>
                  </a:lnTo>
                  <a:lnTo>
                    <a:pt x="1147" y="2955"/>
                  </a:lnTo>
                  <a:close/>
                  <a:moveTo>
                    <a:pt x="1121" y="1901"/>
                  </a:moveTo>
                  <a:lnTo>
                    <a:pt x="1104" y="1905"/>
                  </a:lnTo>
                  <a:lnTo>
                    <a:pt x="1088" y="1910"/>
                  </a:lnTo>
                  <a:lnTo>
                    <a:pt x="1071" y="1915"/>
                  </a:lnTo>
                  <a:lnTo>
                    <a:pt x="1055" y="1919"/>
                  </a:lnTo>
                  <a:lnTo>
                    <a:pt x="1039" y="1924"/>
                  </a:lnTo>
                  <a:lnTo>
                    <a:pt x="1023" y="1931"/>
                  </a:lnTo>
                  <a:lnTo>
                    <a:pt x="1007" y="1937"/>
                  </a:lnTo>
                  <a:lnTo>
                    <a:pt x="991" y="1942"/>
                  </a:lnTo>
                  <a:lnTo>
                    <a:pt x="976" y="1949"/>
                  </a:lnTo>
                  <a:lnTo>
                    <a:pt x="960" y="1955"/>
                  </a:lnTo>
                  <a:lnTo>
                    <a:pt x="952" y="1948"/>
                  </a:lnTo>
                  <a:lnTo>
                    <a:pt x="947" y="1941"/>
                  </a:lnTo>
                  <a:lnTo>
                    <a:pt x="945" y="1932"/>
                  </a:lnTo>
                  <a:lnTo>
                    <a:pt x="944" y="1923"/>
                  </a:lnTo>
                  <a:lnTo>
                    <a:pt x="944" y="1913"/>
                  </a:lnTo>
                  <a:lnTo>
                    <a:pt x="945" y="1903"/>
                  </a:lnTo>
                  <a:lnTo>
                    <a:pt x="945" y="1895"/>
                  </a:lnTo>
                  <a:lnTo>
                    <a:pt x="944" y="1885"/>
                  </a:lnTo>
                  <a:lnTo>
                    <a:pt x="943" y="1875"/>
                  </a:lnTo>
                  <a:lnTo>
                    <a:pt x="939" y="1866"/>
                  </a:lnTo>
                  <a:lnTo>
                    <a:pt x="915" y="1771"/>
                  </a:lnTo>
                  <a:lnTo>
                    <a:pt x="912" y="1775"/>
                  </a:lnTo>
                  <a:lnTo>
                    <a:pt x="907" y="1778"/>
                  </a:lnTo>
                  <a:lnTo>
                    <a:pt x="902" y="1782"/>
                  </a:lnTo>
                  <a:lnTo>
                    <a:pt x="897" y="1783"/>
                  </a:lnTo>
                  <a:lnTo>
                    <a:pt x="891" y="1785"/>
                  </a:lnTo>
                  <a:lnTo>
                    <a:pt x="886" y="1786"/>
                  </a:lnTo>
                  <a:lnTo>
                    <a:pt x="879" y="1785"/>
                  </a:lnTo>
                  <a:lnTo>
                    <a:pt x="874" y="1783"/>
                  </a:lnTo>
                  <a:lnTo>
                    <a:pt x="869" y="1781"/>
                  </a:lnTo>
                  <a:lnTo>
                    <a:pt x="864" y="1777"/>
                  </a:lnTo>
                  <a:lnTo>
                    <a:pt x="805" y="1684"/>
                  </a:lnTo>
                  <a:lnTo>
                    <a:pt x="794" y="1694"/>
                  </a:lnTo>
                  <a:lnTo>
                    <a:pt x="784" y="1705"/>
                  </a:lnTo>
                  <a:lnTo>
                    <a:pt x="775" y="1717"/>
                  </a:lnTo>
                  <a:lnTo>
                    <a:pt x="767" y="1728"/>
                  </a:lnTo>
                  <a:lnTo>
                    <a:pt x="758" y="1740"/>
                  </a:lnTo>
                  <a:lnTo>
                    <a:pt x="750" y="1753"/>
                  </a:lnTo>
                  <a:lnTo>
                    <a:pt x="743" y="1765"/>
                  </a:lnTo>
                  <a:lnTo>
                    <a:pt x="736" y="1777"/>
                  </a:lnTo>
                  <a:lnTo>
                    <a:pt x="729" y="1788"/>
                  </a:lnTo>
                  <a:lnTo>
                    <a:pt x="722" y="1801"/>
                  </a:lnTo>
                  <a:lnTo>
                    <a:pt x="713" y="1798"/>
                  </a:lnTo>
                  <a:lnTo>
                    <a:pt x="705" y="1795"/>
                  </a:lnTo>
                  <a:lnTo>
                    <a:pt x="697" y="1790"/>
                  </a:lnTo>
                  <a:lnTo>
                    <a:pt x="689" y="1783"/>
                  </a:lnTo>
                  <a:lnTo>
                    <a:pt x="681" y="1777"/>
                  </a:lnTo>
                  <a:lnTo>
                    <a:pt x="674" y="1770"/>
                  </a:lnTo>
                  <a:lnTo>
                    <a:pt x="667" y="1764"/>
                  </a:lnTo>
                  <a:lnTo>
                    <a:pt x="660" y="1756"/>
                  </a:lnTo>
                  <a:lnTo>
                    <a:pt x="653" y="1750"/>
                  </a:lnTo>
                  <a:lnTo>
                    <a:pt x="645" y="1744"/>
                  </a:lnTo>
                  <a:lnTo>
                    <a:pt x="635" y="1761"/>
                  </a:lnTo>
                  <a:lnTo>
                    <a:pt x="625" y="1778"/>
                  </a:lnTo>
                  <a:lnTo>
                    <a:pt x="617" y="1796"/>
                  </a:lnTo>
                  <a:lnTo>
                    <a:pt x="607" y="1814"/>
                  </a:lnTo>
                  <a:lnTo>
                    <a:pt x="598" y="1833"/>
                  </a:lnTo>
                  <a:lnTo>
                    <a:pt x="588" y="1851"/>
                  </a:lnTo>
                  <a:lnTo>
                    <a:pt x="578" y="1869"/>
                  </a:lnTo>
                  <a:lnTo>
                    <a:pt x="567" y="1886"/>
                  </a:lnTo>
                  <a:lnTo>
                    <a:pt x="555" y="1903"/>
                  </a:lnTo>
                  <a:lnTo>
                    <a:pt x="541" y="1919"/>
                  </a:lnTo>
                  <a:lnTo>
                    <a:pt x="541" y="1921"/>
                  </a:lnTo>
                  <a:lnTo>
                    <a:pt x="541" y="1922"/>
                  </a:lnTo>
                  <a:lnTo>
                    <a:pt x="542" y="1923"/>
                  </a:lnTo>
                  <a:lnTo>
                    <a:pt x="542" y="1924"/>
                  </a:lnTo>
                  <a:lnTo>
                    <a:pt x="544" y="1926"/>
                  </a:lnTo>
                  <a:lnTo>
                    <a:pt x="544" y="1927"/>
                  </a:lnTo>
                  <a:lnTo>
                    <a:pt x="544" y="1928"/>
                  </a:lnTo>
                  <a:lnTo>
                    <a:pt x="544" y="1929"/>
                  </a:lnTo>
                  <a:lnTo>
                    <a:pt x="544" y="1931"/>
                  </a:lnTo>
                  <a:lnTo>
                    <a:pt x="524" y="1924"/>
                  </a:lnTo>
                  <a:lnTo>
                    <a:pt x="505" y="1917"/>
                  </a:lnTo>
                  <a:lnTo>
                    <a:pt x="487" y="1907"/>
                  </a:lnTo>
                  <a:lnTo>
                    <a:pt x="469" y="1896"/>
                  </a:lnTo>
                  <a:lnTo>
                    <a:pt x="452" y="1884"/>
                  </a:lnTo>
                  <a:lnTo>
                    <a:pt x="435" y="1871"/>
                  </a:lnTo>
                  <a:lnTo>
                    <a:pt x="417" y="1859"/>
                  </a:lnTo>
                  <a:lnTo>
                    <a:pt x="400" y="1847"/>
                  </a:lnTo>
                  <a:lnTo>
                    <a:pt x="383" y="1837"/>
                  </a:lnTo>
                  <a:lnTo>
                    <a:pt x="364" y="1827"/>
                  </a:lnTo>
                  <a:lnTo>
                    <a:pt x="363" y="1827"/>
                  </a:lnTo>
                  <a:lnTo>
                    <a:pt x="361" y="1827"/>
                  </a:lnTo>
                  <a:lnTo>
                    <a:pt x="360" y="1827"/>
                  </a:lnTo>
                  <a:lnTo>
                    <a:pt x="359" y="1827"/>
                  </a:lnTo>
                  <a:lnTo>
                    <a:pt x="358" y="1827"/>
                  </a:lnTo>
                  <a:lnTo>
                    <a:pt x="357" y="1827"/>
                  </a:lnTo>
                  <a:lnTo>
                    <a:pt x="355" y="1827"/>
                  </a:lnTo>
                  <a:lnTo>
                    <a:pt x="343" y="1830"/>
                  </a:lnTo>
                  <a:lnTo>
                    <a:pt x="330" y="1834"/>
                  </a:lnTo>
                  <a:lnTo>
                    <a:pt x="318" y="1840"/>
                  </a:lnTo>
                  <a:lnTo>
                    <a:pt x="307" y="1848"/>
                  </a:lnTo>
                  <a:lnTo>
                    <a:pt x="297" y="1856"/>
                  </a:lnTo>
                  <a:lnTo>
                    <a:pt x="287" y="1866"/>
                  </a:lnTo>
                  <a:lnTo>
                    <a:pt x="277" y="1876"/>
                  </a:lnTo>
                  <a:lnTo>
                    <a:pt x="269" y="1887"/>
                  </a:lnTo>
                  <a:lnTo>
                    <a:pt x="260" y="1900"/>
                  </a:lnTo>
                  <a:lnTo>
                    <a:pt x="252" y="1911"/>
                  </a:lnTo>
                  <a:lnTo>
                    <a:pt x="252" y="1916"/>
                  </a:lnTo>
                  <a:lnTo>
                    <a:pt x="252" y="1919"/>
                  </a:lnTo>
                  <a:lnTo>
                    <a:pt x="252" y="1924"/>
                  </a:lnTo>
                  <a:lnTo>
                    <a:pt x="251" y="1928"/>
                  </a:lnTo>
                  <a:lnTo>
                    <a:pt x="250" y="1932"/>
                  </a:lnTo>
                  <a:lnTo>
                    <a:pt x="247" y="1936"/>
                  </a:lnTo>
                  <a:lnTo>
                    <a:pt x="245" y="1939"/>
                  </a:lnTo>
                  <a:lnTo>
                    <a:pt x="244" y="1943"/>
                  </a:lnTo>
                  <a:lnTo>
                    <a:pt x="241" y="1945"/>
                  </a:lnTo>
                  <a:lnTo>
                    <a:pt x="240" y="1949"/>
                  </a:lnTo>
                  <a:lnTo>
                    <a:pt x="239" y="1945"/>
                  </a:lnTo>
                  <a:lnTo>
                    <a:pt x="238" y="1941"/>
                  </a:lnTo>
                  <a:lnTo>
                    <a:pt x="236" y="1936"/>
                  </a:lnTo>
                  <a:lnTo>
                    <a:pt x="235" y="1929"/>
                  </a:lnTo>
                  <a:lnTo>
                    <a:pt x="235" y="1922"/>
                  </a:lnTo>
                  <a:lnTo>
                    <a:pt x="235" y="1915"/>
                  </a:lnTo>
                  <a:lnTo>
                    <a:pt x="235" y="1908"/>
                  </a:lnTo>
                  <a:lnTo>
                    <a:pt x="236" y="1902"/>
                  </a:lnTo>
                  <a:lnTo>
                    <a:pt x="239" y="1896"/>
                  </a:lnTo>
                  <a:lnTo>
                    <a:pt x="244" y="1892"/>
                  </a:lnTo>
                  <a:lnTo>
                    <a:pt x="246" y="1889"/>
                  </a:lnTo>
                  <a:lnTo>
                    <a:pt x="249" y="1885"/>
                  </a:lnTo>
                  <a:lnTo>
                    <a:pt x="251" y="1881"/>
                  </a:lnTo>
                  <a:lnTo>
                    <a:pt x="254" y="1877"/>
                  </a:lnTo>
                  <a:lnTo>
                    <a:pt x="257" y="1874"/>
                  </a:lnTo>
                  <a:lnTo>
                    <a:pt x="261" y="1871"/>
                  </a:lnTo>
                  <a:lnTo>
                    <a:pt x="266" y="1868"/>
                  </a:lnTo>
                  <a:lnTo>
                    <a:pt x="270" y="1865"/>
                  </a:lnTo>
                  <a:lnTo>
                    <a:pt x="273" y="1863"/>
                  </a:lnTo>
                  <a:lnTo>
                    <a:pt x="278" y="1860"/>
                  </a:lnTo>
                  <a:lnTo>
                    <a:pt x="276" y="1856"/>
                  </a:lnTo>
                  <a:lnTo>
                    <a:pt x="282" y="1853"/>
                  </a:lnTo>
                  <a:lnTo>
                    <a:pt x="290" y="1849"/>
                  </a:lnTo>
                  <a:lnTo>
                    <a:pt x="296" y="1845"/>
                  </a:lnTo>
                  <a:lnTo>
                    <a:pt x="302" y="1840"/>
                  </a:lnTo>
                  <a:lnTo>
                    <a:pt x="308" y="1837"/>
                  </a:lnTo>
                  <a:lnTo>
                    <a:pt x="313" y="1833"/>
                  </a:lnTo>
                  <a:lnTo>
                    <a:pt x="319" y="1828"/>
                  </a:lnTo>
                  <a:lnTo>
                    <a:pt x="326" y="1824"/>
                  </a:lnTo>
                  <a:lnTo>
                    <a:pt x="332" y="1821"/>
                  </a:lnTo>
                  <a:lnTo>
                    <a:pt x="338" y="1818"/>
                  </a:lnTo>
                  <a:lnTo>
                    <a:pt x="339" y="1821"/>
                  </a:lnTo>
                  <a:lnTo>
                    <a:pt x="339" y="1822"/>
                  </a:lnTo>
                  <a:lnTo>
                    <a:pt x="342" y="1823"/>
                  </a:lnTo>
                  <a:lnTo>
                    <a:pt x="343" y="1824"/>
                  </a:lnTo>
                  <a:lnTo>
                    <a:pt x="344" y="1825"/>
                  </a:lnTo>
                  <a:lnTo>
                    <a:pt x="347" y="1825"/>
                  </a:lnTo>
                  <a:lnTo>
                    <a:pt x="348" y="1827"/>
                  </a:lnTo>
                  <a:lnTo>
                    <a:pt x="350" y="1827"/>
                  </a:lnTo>
                  <a:lnTo>
                    <a:pt x="353" y="1827"/>
                  </a:lnTo>
                  <a:lnTo>
                    <a:pt x="355" y="1827"/>
                  </a:lnTo>
                  <a:lnTo>
                    <a:pt x="357" y="1827"/>
                  </a:lnTo>
                  <a:lnTo>
                    <a:pt x="358" y="1827"/>
                  </a:lnTo>
                  <a:lnTo>
                    <a:pt x="359" y="1827"/>
                  </a:lnTo>
                  <a:lnTo>
                    <a:pt x="360" y="1827"/>
                  </a:lnTo>
                  <a:lnTo>
                    <a:pt x="361" y="1827"/>
                  </a:lnTo>
                  <a:lnTo>
                    <a:pt x="363" y="1827"/>
                  </a:lnTo>
                  <a:lnTo>
                    <a:pt x="364" y="1827"/>
                  </a:lnTo>
                  <a:lnTo>
                    <a:pt x="366" y="1827"/>
                  </a:lnTo>
                  <a:lnTo>
                    <a:pt x="369" y="1827"/>
                  </a:lnTo>
                  <a:lnTo>
                    <a:pt x="373" y="1827"/>
                  </a:lnTo>
                  <a:lnTo>
                    <a:pt x="375" y="1827"/>
                  </a:lnTo>
                  <a:lnTo>
                    <a:pt x="378" y="1828"/>
                  </a:lnTo>
                  <a:lnTo>
                    <a:pt x="380" y="1828"/>
                  </a:lnTo>
                  <a:lnTo>
                    <a:pt x="383" y="1829"/>
                  </a:lnTo>
                  <a:lnTo>
                    <a:pt x="385" y="1829"/>
                  </a:lnTo>
                  <a:lnTo>
                    <a:pt x="386" y="1832"/>
                  </a:lnTo>
                  <a:lnTo>
                    <a:pt x="389" y="1833"/>
                  </a:lnTo>
                  <a:lnTo>
                    <a:pt x="405" y="1837"/>
                  </a:lnTo>
                  <a:lnTo>
                    <a:pt x="420" y="1843"/>
                  </a:lnTo>
                  <a:lnTo>
                    <a:pt x="435" y="1851"/>
                  </a:lnTo>
                  <a:lnTo>
                    <a:pt x="448" y="1859"/>
                  </a:lnTo>
                  <a:lnTo>
                    <a:pt x="463" y="1869"/>
                  </a:lnTo>
                  <a:lnTo>
                    <a:pt x="477" y="1879"/>
                  </a:lnTo>
                  <a:lnTo>
                    <a:pt x="490" y="1889"/>
                  </a:lnTo>
                  <a:lnTo>
                    <a:pt x="504" y="1897"/>
                  </a:lnTo>
                  <a:lnTo>
                    <a:pt x="518" y="1906"/>
                  </a:lnTo>
                  <a:lnTo>
                    <a:pt x="531" y="1913"/>
                  </a:lnTo>
                  <a:lnTo>
                    <a:pt x="551" y="1881"/>
                  </a:lnTo>
                  <a:lnTo>
                    <a:pt x="570" y="1849"/>
                  </a:lnTo>
                  <a:lnTo>
                    <a:pt x="588" y="1818"/>
                  </a:lnTo>
                  <a:lnTo>
                    <a:pt x="607" y="1787"/>
                  </a:lnTo>
                  <a:lnTo>
                    <a:pt x="623" y="1756"/>
                  </a:lnTo>
                  <a:lnTo>
                    <a:pt x="638" y="1725"/>
                  </a:lnTo>
                  <a:lnTo>
                    <a:pt x="651" y="1692"/>
                  </a:lnTo>
                  <a:lnTo>
                    <a:pt x="663" y="1658"/>
                  </a:lnTo>
                  <a:lnTo>
                    <a:pt x="671" y="1624"/>
                  </a:lnTo>
                  <a:lnTo>
                    <a:pt x="677" y="1587"/>
                  </a:lnTo>
                  <a:lnTo>
                    <a:pt x="680" y="1589"/>
                  </a:lnTo>
                  <a:lnTo>
                    <a:pt x="681" y="1583"/>
                  </a:lnTo>
                  <a:lnTo>
                    <a:pt x="682" y="1576"/>
                  </a:lnTo>
                  <a:lnTo>
                    <a:pt x="682" y="1567"/>
                  </a:lnTo>
                  <a:lnTo>
                    <a:pt x="684" y="1560"/>
                  </a:lnTo>
                  <a:lnTo>
                    <a:pt x="682" y="1551"/>
                  </a:lnTo>
                  <a:lnTo>
                    <a:pt x="682" y="1542"/>
                  </a:lnTo>
                  <a:lnTo>
                    <a:pt x="681" y="1535"/>
                  </a:lnTo>
                  <a:lnTo>
                    <a:pt x="680" y="1526"/>
                  </a:lnTo>
                  <a:lnTo>
                    <a:pt x="680" y="1517"/>
                  </a:lnTo>
                  <a:lnTo>
                    <a:pt x="677" y="1510"/>
                  </a:lnTo>
                  <a:lnTo>
                    <a:pt x="677" y="1509"/>
                  </a:lnTo>
                  <a:lnTo>
                    <a:pt x="677" y="1508"/>
                  </a:lnTo>
                  <a:lnTo>
                    <a:pt x="677" y="1506"/>
                  </a:lnTo>
                  <a:lnTo>
                    <a:pt x="677" y="1508"/>
                  </a:lnTo>
                  <a:lnTo>
                    <a:pt x="677" y="1509"/>
                  </a:lnTo>
                  <a:lnTo>
                    <a:pt x="677" y="1510"/>
                  </a:lnTo>
                  <a:lnTo>
                    <a:pt x="679" y="1510"/>
                  </a:lnTo>
                  <a:lnTo>
                    <a:pt x="679" y="1511"/>
                  </a:lnTo>
                  <a:lnTo>
                    <a:pt x="680" y="1511"/>
                  </a:lnTo>
                  <a:lnTo>
                    <a:pt x="680" y="1513"/>
                  </a:lnTo>
                  <a:lnTo>
                    <a:pt x="681" y="1513"/>
                  </a:lnTo>
                  <a:lnTo>
                    <a:pt x="682" y="1514"/>
                  </a:lnTo>
                  <a:lnTo>
                    <a:pt x="682" y="1515"/>
                  </a:lnTo>
                  <a:lnTo>
                    <a:pt x="684" y="1515"/>
                  </a:lnTo>
                  <a:lnTo>
                    <a:pt x="689" y="1505"/>
                  </a:lnTo>
                  <a:lnTo>
                    <a:pt x="689" y="1504"/>
                  </a:lnTo>
                  <a:lnTo>
                    <a:pt x="690" y="1504"/>
                  </a:lnTo>
                  <a:lnTo>
                    <a:pt x="689" y="1505"/>
                  </a:lnTo>
                  <a:lnTo>
                    <a:pt x="690" y="1506"/>
                  </a:lnTo>
                  <a:lnTo>
                    <a:pt x="690" y="1508"/>
                  </a:lnTo>
                  <a:lnTo>
                    <a:pt x="690" y="1509"/>
                  </a:lnTo>
                  <a:lnTo>
                    <a:pt x="691" y="1511"/>
                  </a:lnTo>
                  <a:lnTo>
                    <a:pt x="691" y="1514"/>
                  </a:lnTo>
                  <a:lnTo>
                    <a:pt x="692" y="1516"/>
                  </a:lnTo>
                  <a:lnTo>
                    <a:pt x="694" y="1519"/>
                  </a:lnTo>
                  <a:lnTo>
                    <a:pt x="694" y="1520"/>
                  </a:lnTo>
                  <a:lnTo>
                    <a:pt x="695" y="1522"/>
                  </a:lnTo>
                  <a:lnTo>
                    <a:pt x="695" y="1525"/>
                  </a:lnTo>
                  <a:lnTo>
                    <a:pt x="696" y="1525"/>
                  </a:lnTo>
                  <a:lnTo>
                    <a:pt x="698" y="1525"/>
                  </a:lnTo>
                  <a:lnTo>
                    <a:pt x="700" y="1525"/>
                  </a:lnTo>
                  <a:lnTo>
                    <a:pt x="701" y="1524"/>
                  </a:lnTo>
                  <a:lnTo>
                    <a:pt x="702" y="1524"/>
                  </a:lnTo>
                  <a:lnTo>
                    <a:pt x="703" y="1522"/>
                  </a:lnTo>
                  <a:lnTo>
                    <a:pt x="703" y="1521"/>
                  </a:lnTo>
                  <a:lnTo>
                    <a:pt x="705" y="1520"/>
                  </a:lnTo>
                  <a:lnTo>
                    <a:pt x="706" y="1520"/>
                  </a:lnTo>
                  <a:lnTo>
                    <a:pt x="707" y="1519"/>
                  </a:lnTo>
                  <a:lnTo>
                    <a:pt x="703" y="1511"/>
                  </a:lnTo>
                  <a:lnTo>
                    <a:pt x="701" y="1505"/>
                  </a:lnTo>
                  <a:lnTo>
                    <a:pt x="700" y="1498"/>
                  </a:lnTo>
                  <a:lnTo>
                    <a:pt x="698" y="1490"/>
                  </a:lnTo>
                  <a:lnTo>
                    <a:pt x="697" y="1484"/>
                  </a:lnTo>
                  <a:lnTo>
                    <a:pt x="696" y="1477"/>
                  </a:lnTo>
                  <a:lnTo>
                    <a:pt x="695" y="1469"/>
                  </a:lnTo>
                  <a:lnTo>
                    <a:pt x="692" y="1462"/>
                  </a:lnTo>
                  <a:lnTo>
                    <a:pt x="690" y="1454"/>
                  </a:lnTo>
                  <a:lnTo>
                    <a:pt x="686" y="1447"/>
                  </a:lnTo>
                  <a:lnTo>
                    <a:pt x="686" y="1489"/>
                  </a:lnTo>
                  <a:lnTo>
                    <a:pt x="680" y="1453"/>
                  </a:lnTo>
                  <a:lnTo>
                    <a:pt x="674" y="1417"/>
                  </a:lnTo>
                  <a:lnTo>
                    <a:pt x="667" y="1383"/>
                  </a:lnTo>
                  <a:lnTo>
                    <a:pt x="661" y="1347"/>
                  </a:lnTo>
                  <a:lnTo>
                    <a:pt x="658" y="1312"/>
                  </a:lnTo>
                  <a:lnTo>
                    <a:pt x="653" y="1276"/>
                  </a:lnTo>
                  <a:lnTo>
                    <a:pt x="650" y="1240"/>
                  </a:lnTo>
                  <a:lnTo>
                    <a:pt x="648" y="1203"/>
                  </a:lnTo>
                  <a:lnTo>
                    <a:pt x="646" y="1165"/>
                  </a:lnTo>
                  <a:lnTo>
                    <a:pt x="648" y="1127"/>
                  </a:lnTo>
                  <a:lnTo>
                    <a:pt x="656" y="1175"/>
                  </a:lnTo>
                  <a:lnTo>
                    <a:pt x="671" y="1222"/>
                  </a:lnTo>
                  <a:lnTo>
                    <a:pt x="687" y="1268"/>
                  </a:lnTo>
                  <a:lnTo>
                    <a:pt x="706" y="1312"/>
                  </a:lnTo>
                  <a:lnTo>
                    <a:pt x="724" y="1357"/>
                  </a:lnTo>
                  <a:lnTo>
                    <a:pt x="742" y="1402"/>
                  </a:lnTo>
                  <a:lnTo>
                    <a:pt x="755" y="1448"/>
                  </a:lnTo>
                  <a:lnTo>
                    <a:pt x="767" y="1495"/>
                  </a:lnTo>
                  <a:lnTo>
                    <a:pt x="772" y="1545"/>
                  </a:lnTo>
                  <a:lnTo>
                    <a:pt x="769" y="1595"/>
                  </a:lnTo>
                  <a:lnTo>
                    <a:pt x="775" y="1595"/>
                  </a:lnTo>
                  <a:lnTo>
                    <a:pt x="774" y="1603"/>
                  </a:lnTo>
                  <a:lnTo>
                    <a:pt x="773" y="1609"/>
                  </a:lnTo>
                  <a:lnTo>
                    <a:pt x="773" y="1615"/>
                  </a:lnTo>
                  <a:lnTo>
                    <a:pt x="774" y="1621"/>
                  </a:lnTo>
                  <a:lnTo>
                    <a:pt x="775" y="1628"/>
                  </a:lnTo>
                  <a:lnTo>
                    <a:pt x="777" y="1634"/>
                  </a:lnTo>
                  <a:lnTo>
                    <a:pt x="779" y="1640"/>
                  </a:lnTo>
                  <a:lnTo>
                    <a:pt x="780" y="1646"/>
                  </a:lnTo>
                  <a:lnTo>
                    <a:pt x="783" y="1654"/>
                  </a:lnTo>
                  <a:lnTo>
                    <a:pt x="784" y="1661"/>
                  </a:lnTo>
                  <a:lnTo>
                    <a:pt x="790" y="1673"/>
                  </a:lnTo>
                  <a:lnTo>
                    <a:pt x="794" y="1649"/>
                  </a:lnTo>
                  <a:lnTo>
                    <a:pt x="795" y="1654"/>
                  </a:lnTo>
                  <a:lnTo>
                    <a:pt x="799" y="1657"/>
                  </a:lnTo>
                  <a:lnTo>
                    <a:pt x="801" y="1661"/>
                  </a:lnTo>
                  <a:lnTo>
                    <a:pt x="805" y="1663"/>
                  </a:lnTo>
                  <a:lnTo>
                    <a:pt x="809" y="1665"/>
                  </a:lnTo>
                  <a:lnTo>
                    <a:pt x="814" y="1666"/>
                  </a:lnTo>
                  <a:lnTo>
                    <a:pt x="819" y="1667"/>
                  </a:lnTo>
                  <a:lnTo>
                    <a:pt x="822" y="1667"/>
                  </a:lnTo>
                  <a:lnTo>
                    <a:pt x="827" y="1666"/>
                  </a:lnTo>
                  <a:lnTo>
                    <a:pt x="832" y="1663"/>
                  </a:lnTo>
                  <a:lnTo>
                    <a:pt x="836" y="1657"/>
                  </a:lnTo>
                  <a:lnTo>
                    <a:pt x="838" y="1652"/>
                  </a:lnTo>
                  <a:lnTo>
                    <a:pt x="838" y="1646"/>
                  </a:lnTo>
                  <a:lnTo>
                    <a:pt x="837" y="1640"/>
                  </a:lnTo>
                  <a:lnTo>
                    <a:pt x="835" y="1635"/>
                  </a:lnTo>
                  <a:lnTo>
                    <a:pt x="832" y="1629"/>
                  </a:lnTo>
                  <a:lnTo>
                    <a:pt x="829" y="1624"/>
                  </a:lnTo>
                  <a:lnTo>
                    <a:pt x="825" y="1619"/>
                  </a:lnTo>
                  <a:lnTo>
                    <a:pt x="822" y="1614"/>
                  </a:lnTo>
                  <a:lnTo>
                    <a:pt x="820" y="1610"/>
                  </a:lnTo>
                  <a:lnTo>
                    <a:pt x="819" y="1608"/>
                  </a:lnTo>
                  <a:lnTo>
                    <a:pt x="817" y="1607"/>
                  </a:lnTo>
                  <a:lnTo>
                    <a:pt x="815" y="1607"/>
                  </a:lnTo>
                  <a:lnTo>
                    <a:pt x="812" y="1608"/>
                  </a:lnTo>
                  <a:lnTo>
                    <a:pt x="811" y="1609"/>
                  </a:lnTo>
                  <a:lnTo>
                    <a:pt x="807" y="1609"/>
                  </a:lnTo>
                  <a:lnTo>
                    <a:pt x="805" y="1608"/>
                  </a:lnTo>
                  <a:lnTo>
                    <a:pt x="803" y="1605"/>
                  </a:lnTo>
                  <a:lnTo>
                    <a:pt x="801" y="1600"/>
                  </a:lnTo>
                  <a:lnTo>
                    <a:pt x="799" y="1593"/>
                  </a:lnTo>
                  <a:lnTo>
                    <a:pt x="803" y="1593"/>
                  </a:lnTo>
                  <a:lnTo>
                    <a:pt x="807" y="1594"/>
                  </a:lnTo>
                  <a:lnTo>
                    <a:pt x="811" y="1595"/>
                  </a:lnTo>
                  <a:lnTo>
                    <a:pt x="815" y="1597"/>
                  </a:lnTo>
                  <a:lnTo>
                    <a:pt x="820" y="1598"/>
                  </a:lnTo>
                  <a:lnTo>
                    <a:pt x="824" y="1600"/>
                  </a:lnTo>
                  <a:lnTo>
                    <a:pt x="827" y="1602"/>
                  </a:lnTo>
                  <a:lnTo>
                    <a:pt x="830" y="1603"/>
                  </a:lnTo>
                  <a:lnTo>
                    <a:pt x="832" y="1604"/>
                  </a:lnTo>
                  <a:lnTo>
                    <a:pt x="835" y="1604"/>
                  </a:lnTo>
                  <a:lnTo>
                    <a:pt x="831" y="1597"/>
                  </a:lnTo>
                  <a:lnTo>
                    <a:pt x="827" y="1590"/>
                  </a:lnTo>
                  <a:lnTo>
                    <a:pt x="824" y="1586"/>
                  </a:lnTo>
                  <a:lnTo>
                    <a:pt x="821" y="1582"/>
                  </a:lnTo>
                  <a:lnTo>
                    <a:pt x="817" y="1579"/>
                  </a:lnTo>
                  <a:lnTo>
                    <a:pt x="814" y="1577"/>
                  </a:lnTo>
                  <a:lnTo>
                    <a:pt x="809" y="1574"/>
                  </a:lnTo>
                  <a:lnTo>
                    <a:pt x="805" y="1573"/>
                  </a:lnTo>
                  <a:lnTo>
                    <a:pt x="799" y="1573"/>
                  </a:lnTo>
                  <a:lnTo>
                    <a:pt x="794" y="1572"/>
                  </a:lnTo>
                  <a:lnTo>
                    <a:pt x="794" y="1571"/>
                  </a:lnTo>
                  <a:lnTo>
                    <a:pt x="793" y="1569"/>
                  </a:lnTo>
                  <a:lnTo>
                    <a:pt x="793" y="1568"/>
                  </a:lnTo>
                  <a:lnTo>
                    <a:pt x="791" y="1568"/>
                  </a:lnTo>
                  <a:lnTo>
                    <a:pt x="791" y="1567"/>
                  </a:lnTo>
                  <a:lnTo>
                    <a:pt x="790" y="1566"/>
                  </a:lnTo>
                  <a:lnTo>
                    <a:pt x="786" y="1573"/>
                  </a:lnTo>
                  <a:lnTo>
                    <a:pt x="785" y="1582"/>
                  </a:lnTo>
                  <a:lnTo>
                    <a:pt x="786" y="1589"/>
                  </a:lnTo>
                  <a:lnTo>
                    <a:pt x="789" y="1598"/>
                  </a:lnTo>
                  <a:lnTo>
                    <a:pt x="793" y="1605"/>
                  </a:lnTo>
                  <a:lnTo>
                    <a:pt x="796" y="1613"/>
                  </a:lnTo>
                  <a:lnTo>
                    <a:pt x="798" y="1620"/>
                  </a:lnTo>
                  <a:lnTo>
                    <a:pt x="799" y="1628"/>
                  </a:lnTo>
                  <a:lnTo>
                    <a:pt x="796" y="1636"/>
                  </a:lnTo>
                  <a:lnTo>
                    <a:pt x="790" y="1644"/>
                  </a:lnTo>
                  <a:lnTo>
                    <a:pt x="784" y="1581"/>
                  </a:lnTo>
                  <a:lnTo>
                    <a:pt x="775" y="1584"/>
                  </a:lnTo>
                  <a:lnTo>
                    <a:pt x="779" y="1582"/>
                  </a:lnTo>
                  <a:lnTo>
                    <a:pt x="781" y="1579"/>
                  </a:lnTo>
                  <a:lnTo>
                    <a:pt x="783" y="1577"/>
                  </a:lnTo>
                  <a:lnTo>
                    <a:pt x="784" y="1573"/>
                  </a:lnTo>
                  <a:lnTo>
                    <a:pt x="784" y="1571"/>
                  </a:lnTo>
                  <a:lnTo>
                    <a:pt x="784" y="1568"/>
                  </a:lnTo>
                  <a:lnTo>
                    <a:pt x="784" y="1566"/>
                  </a:lnTo>
                  <a:lnTo>
                    <a:pt x="783" y="1563"/>
                  </a:lnTo>
                  <a:lnTo>
                    <a:pt x="781" y="1560"/>
                  </a:lnTo>
                  <a:lnTo>
                    <a:pt x="781" y="1557"/>
                  </a:lnTo>
                  <a:lnTo>
                    <a:pt x="783" y="1550"/>
                  </a:lnTo>
                  <a:lnTo>
                    <a:pt x="783" y="1541"/>
                  </a:lnTo>
                  <a:lnTo>
                    <a:pt x="781" y="1531"/>
                  </a:lnTo>
                  <a:lnTo>
                    <a:pt x="781" y="1520"/>
                  </a:lnTo>
                  <a:lnTo>
                    <a:pt x="780" y="1509"/>
                  </a:lnTo>
                  <a:lnTo>
                    <a:pt x="779" y="1498"/>
                  </a:lnTo>
                  <a:lnTo>
                    <a:pt x="779" y="1487"/>
                  </a:lnTo>
                  <a:lnTo>
                    <a:pt x="779" y="1475"/>
                  </a:lnTo>
                  <a:lnTo>
                    <a:pt x="779" y="1464"/>
                  </a:lnTo>
                  <a:lnTo>
                    <a:pt x="781" y="1453"/>
                  </a:lnTo>
                  <a:lnTo>
                    <a:pt x="790" y="1462"/>
                  </a:lnTo>
                  <a:lnTo>
                    <a:pt x="789" y="1463"/>
                  </a:lnTo>
                  <a:lnTo>
                    <a:pt x="788" y="1466"/>
                  </a:lnTo>
                  <a:lnTo>
                    <a:pt x="786" y="1469"/>
                  </a:lnTo>
                  <a:lnTo>
                    <a:pt x="784" y="1472"/>
                  </a:lnTo>
                  <a:lnTo>
                    <a:pt x="783" y="1475"/>
                  </a:lnTo>
                  <a:lnTo>
                    <a:pt x="781" y="1479"/>
                  </a:lnTo>
                  <a:lnTo>
                    <a:pt x="781" y="1483"/>
                  </a:lnTo>
                  <a:lnTo>
                    <a:pt x="781" y="1488"/>
                  </a:lnTo>
                  <a:lnTo>
                    <a:pt x="781" y="1492"/>
                  </a:lnTo>
                  <a:lnTo>
                    <a:pt x="784" y="1495"/>
                  </a:lnTo>
                  <a:lnTo>
                    <a:pt x="786" y="1499"/>
                  </a:lnTo>
                  <a:lnTo>
                    <a:pt x="788" y="1504"/>
                  </a:lnTo>
                  <a:lnTo>
                    <a:pt x="790" y="1511"/>
                  </a:lnTo>
                  <a:lnTo>
                    <a:pt x="791" y="1517"/>
                  </a:lnTo>
                  <a:lnTo>
                    <a:pt x="793" y="1525"/>
                  </a:lnTo>
                  <a:lnTo>
                    <a:pt x="795" y="1531"/>
                  </a:lnTo>
                  <a:lnTo>
                    <a:pt x="799" y="1536"/>
                  </a:lnTo>
                  <a:lnTo>
                    <a:pt x="804" y="1541"/>
                  </a:lnTo>
                  <a:lnTo>
                    <a:pt x="811" y="1542"/>
                  </a:lnTo>
                  <a:lnTo>
                    <a:pt x="820" y="1542"/>
                  </a:lnTo>
                  <a:lnTo>
                    <a:pt x="826" y="1534"/>
                  </a:lnTo>
                  <a:lnTo>
                    <a:pt x="829" y="1536"/>
                  </a:lnTo>
                  <a:lnTo>
                    <a:pt x="832" y="1532"/>
                  </a:lnTo>
                  <a:lnTo>
                    <a:pt x="835" y="1529"/>
                  </a:lnTo>
                  <a:lnTo>
                    <a:pt x="837" y="1525"/>
                  </a:lnTo>
                  <a:lnTo>
                    <a:pt x="838" y="1520"/>
                  </a:lnTo>
                  <a:lnTo>
                    <a:pt x="840" y="1515"/>
                  </a:lnTo>
                  <a:lnTo>
                    <a:pt x="840" y="1510"/>
                  </a:lnTo>
                  <a:lnTo>
                    <a:pt x="841" y="1504"/>
                  </a:lnTo>
                  <a:lnTo>
                    <a:pt x="841" y="1499"/>
                  </a:lnTo>
                  <a:lnTo>
                    <a:pt x="842" y="1494"/>
                  </a:lnTo>
                  <a:lnTo>
                    <a:pt x="843" y="1489"/>
                  </a:lnTo>
                  <a:lnTo>
                    <a:pt x="835" y="1557"/>
                  </a:lnTo>
                  <a:lnTo>
                    <a:pt x="837" y="1556"/>
                  </a:lnTo>
                  <a:lnTo>
                    <a:pt x="838" y="1555"/>
                  </a:lnTo>
                  <a:lnTo>
                    <a:pt x="841" y="1553"/>
                  </a:lnTo>
                  <a:lnTo>
                    <a:pt x="843" y="1552"/>
                  </a:lnTo>
                  <a:lnTo>
                    <a:pt x="845" y="1550"/>
                  </a:lnTo>
                  <a:lnTo>
                    <a:pt x="846" y="1547"/>
                  </a:lnTo>
                  <a:lnTo>
                    <a:pt x="847" y="1545"/>
                  </a:lnTo>
                  <a:lnTo>
                    <a:pt x="848" y="1542"/>
                  </a:lnTo>
                  <a:lnTo>
                    <a:pt x="850" y="1540"/>
                  </a:lnTo>
                  <a:lnTo>
                    <a:pt x="850" y="1536"/>
                  </a:lnTo>
                  <a:lnTo>
                    <a:pt x="851" y="1540"/>
                  </a:lnTo>
                  <a:lnTo>
                    <a:pt x="851" y="1545"/>
                  </a:lnTo>
                  <a:lnTo>
                    <a:pt x="851" y="1550"/>
                  </a:lnTo>
                  <a:lnTo>
                    <a:pt x="851" y="1556"/>
                  </a:lnTo>
                  <a:lnTo>
                    <a:pt x="851" y="1562"/>
                  </a:lnTo>
                  <a:lnTo>
                    <a:pt x="852" y="1568"/>
                  </a:lnTo>
                  <a:lnTo>
                    <a:pt x="853" y="1573"/>
                  </a:lnTo>
                  <a:lnTo>
                    <a:pt x="856" y="1578"/>
                  </a:lnTo>
                  <a:lnTo>
                    <a:pt x="860" y="1583"/>
                  </a:lnTo>
                  <a:lnTo>
                    <a:pt x="864" y="1587"/>
                  </a:lnTo>
                  <a:lnTo>
                    <a:pt x="879" y="1444"/>
                  </a:lnTo>
                  <a:lnTo>
                    <a:pt x="877" y="1443"/>
                  </a:lnTo>
                  <a:lnTo>
                    <a:pt x="876" y="1442"/>
                  </a:lnTo>
                  <a:lnTo>
                    <a:pt x="873" y="1442"/>
                  </a:lnTo>
                  <a:lnTo>
                    <a:pt x="871" y="1442"/>
                  </a:lnTo>
                  <a:lnTo>
                    <a:pt x="868" y="1443"/>
                  </a:lnTo>
                  <a:lnTo>
                    <a:pt x="866" y="1443"/>
                  </a:lnTo>
                  <a:lnTo>
                    <a:pt x="863" y="1444"/>
                  </a:lnTo>
                  <a:lnTo>
                    <a:pt x="861" y="1444"/>
                  </a:lnTo>
                  <a:lnTo>
                    <a:pt x="858" y="1444"/>
                  </a:lnTo>
                  <a:lnTo>
                    <a:pt x="856" y="1444"/>
                  </a:lnTo>
                  <a:lnTo>
                    <a:pt x="856" y="1446"/>
                  </a:lnTo>
                  <a:lnTo>
                    <a:pt x="856" y="1447"/>
                  </a:lnTo>
                  <a:lnTo>
                    <a:pt x="856" y="1448"/>
                  </a:lnTo>
                  <a:lnTo>
                    <a:pt x="857" y="1449"/>
                  </a:lnTo>
                  <a:lnTo>
                    <a:pt x="858" y="1449"/>
                  </a:lnTo>
                  <a:lnTo>
                    <a:pt x="858" y="1451"/>
                  </a:lnTo>
                  <a:lnTo>
                    <a:pt x="860" y="1451"/>
                  </a:lnTo>
                  <a:lnTo>
                    <a:pt x="861" y="1451"/>
                  </a:lnTo>
                  <a:lnTo>
                    <a:pt x="862" y="1451"/>
                  </a:lnTo>
                  <a:lnTo>
                    <a:pt x="871" y="1451"/>
                  </a:lnTo>
                  <a:lnTo>
                    <a:pt x="871" y="1452"/>
                  </a:lnTo>
                  <a:lnTo>
                    <a:pt x="869" y="1453"/>
                  </a:lnTo>
                  <a:lnTo>
                    <a:pt x="869" y="1454"/>
                  </a:lnTo>
                  <a:lnTo>
                    <a:pt x="868" y="1456"/>
                  </a:lnTo>
                  <a:lnTo>
                    <a:pt x="868" y="1457"/>
                  </a:lnTo>
                  <a:lnTo>
                    <a:pt x="868" y="1458"/>
                  </a:lnTo>
                  <a:lnTo>
                    <a:pt x="868" y="1461"/>
                  </a:lnTo>
                  <a:lnTo>
                    <a:pt x="868" y="1462"/>
                  </a:lnTo>
                  <a:lnTo>
                    <a:pt x="868" y="1463"/>
                  </a:lnTo>
                  <a:lnTo>
                    <a:pt x="868" y="1466"/>
                  </a:lnTo>
                  <a:lnTo>
                    <a:pt x="858" y="1466"/>
                  </a:lnTo>
                  <a:lnTo>
                    <a:pt x="858" y="1472"/>
                  </a:lnTo>
                  <a:lnTo>
                    <a:pt x="860" y="1478"/>
                  </a:lnTo>
                  <a:lnTo>
                    <a:pt x="858" y="1484"/>
                  </a:lnTo>
                  <a:lnTo>
                    <a:pt x="857" y="1490"/>
                  </a:lnTo>
                  <a:lnTo>
                    <a:pt x="857" y="1498"/>
                  </a:lnTo>
                  <a:lnTo>
                    <a:pt x="856" y="1504"/>
                  </a:lnTo>
                  <a:lnTo>
                    <a:pt x="855" y="1510"/>
                  </a:lnTo>
                  <a:lnTo>
                    <a:pt x="853" y="1517"/>
                  </a:lnTo>
                  <a:lnTo>
                    <a:pt x="853" y="1524"/>
                  </a:lnTo>
                  <a:lnTo>
                    <a:pt x="853" y="1530"/>
                  </a:lnTo>
                  <a:lnTo>
                    <a:pt x="852" y="1524"/>
                  </a:lnTo>
                  <a:lnTo>
                    <a:pt x="852" y="1517"/>
                  </a:lnTo>
                  <a:lnTo>
                    <a:pt x="853" y="1510"/>
                  </a:lnTo>
                  <a:lnTo>
                    <a:pt x="853" y="1504"/>
                  </a:lnTo>
                  <a:lnTo>
                    <a:pt x="855" y="1496"/>
                  </a:lnTo>
                  <a:lnTo>
                    <a:pt x="855" y="1488"/>
                  </a:lnTo>
                  <a:lnTo>
                    <a:pt x="856" y="1480"/>
                  </a:lnTo>
                  <a:lnTo>
                    <a:pt x="856" y="1473"/>
                  </a:lnTo>
                  <a:lnTo>
                    <a:pt x="855" y="1466"/>
                  </a:lnTo>
                  <a:lnTo>
                    <a:pt x="853" y="1459"/>
                  </a:lnTo>
                  <a:lnTo>
                    <a:pt x="852" y="1461"/>
                  </a:lnTo>
                  <a:lnTo>
                    <a:pt x="852" y="1462"/>
                  </a:lnTo>
                  <a:lnTo>
                    <a:pt x="851" y="1463"/>
                  </a:lnTo>
                  <a:lnTo>
                    <a:pt x="851" y="1464"/>
                  </a:lnTo>
                  <a:lnTo>
                    <a:pt x="850" y="1466"/>
                  </a:lnTo>
                  <a:lnTo>
                    <a:pt x="848" y="1468"/>
                  </a:lnTo>
                  <a:lnTo>
                    <a:pt x="848" y="1469"/>
                  </a:lnTo>
                  <a:lnTo>
                    <a:pt x="847" y="1470"/>
                  </a:lnTo>
                  <a:lnTo>
                    <a:pt x="847" y="1472"/>
                  </a:lnTo>
                  <a:lnTo>
                    <a:pt x="847" y="1473"/>
                  </a:lnTo>
                  <a:lnTo>
                    <a:pt x="847" y="1474"/>
                  </a:lnTo>
                  <a:lnTo>
                    <a:pt x="847" y="1475"/>
                  </a:lnTo>
                  <a:lnTo>
                    <a:pt x="847" y="1477"/>
                  </a:lnTo>
                  <a:lnTo>
                    <a:pt x="847" y="1478"/>
                  </a:lnTo>
                  <a:lnTo>
                    <a:pt x="847" y="1479"/>
                  </a:lnTo>
                  <a:lnTo>
                    <a:pt x="847" y="1480"/>
                  </a:lnTo>
                  <a:lnTo>
                    <a:pt x="847" y="1479"/>
                  </a:lnTo>
                  <a:lnTo>
                    <a:pt x="847" y="1478"/>
                  </a:lnTo>
                  <a:lnTo>
                    <a:pt x="846" y="1478"/>
                  </a:lnTo>
                  <a:lnTo>
                    <a:pt x="846" y="1477"/>
                  </a:lnTo>
                  <a:lnTo>
                    <a:pt x="846" y="1475"/>
                  </a:lnTo>
                  <a:lnTo>
                    <a:pt x="847" y="1474"/>
                  </a:lnTo>
                  <a:lnTo>
                    <a:pt x="847" y="1473"/>
                  </a:lnTo>
                  <a:lnTo>
                    <a:pt x="847" y="1470"/>
                  </a:lnTo>
                  <a:lnTo>
                    <a:pt x="847" y="1467"/>
                  </a:lnTo>
                  <a:lnTo>
                    <a:pt x="847" y="1463"/>
                  </a:lnTo>
                  <a:lnTo>
                    <a:pt x="847" y="1459"/>
                  </a:lnTo>
                  <a:lnTo>
                    <a:pt x="847" y="1456"/>
                  </a:lnTo>
                  <a:lnTo>
                    <a:pt x="847" y="1453"/>
                  </a:lnTo>
                  <a:lnTo>
                    <a:pt x="846" y="1449"/>
                  </a:lnTo>
                  <a:lnTo>
                    <a:pt x="846" y="1447"/>
                  </a:lnTo>
                  <a:lnTo>
                    <a:pt x="845" y="1443"/>
                  </a:lnTo>
                  <a:lnTo>
                    <a:pt x="843" y="1441"/>
                  </a:lnTo>
                  <a:lnTo>
                    <a:pt x="842" y="1448"/>
                  </a:lnTo>
                  <a:lnTo>
                    <a:pt x="841" y="1454"/>
                  </a:lnTo>
                  <a:lnTo>
                    <a:pt x="840" y="1462"/>
                  </a:lnTo>
                  <a:lnTo>
                    <a:pt x="838" y="1468"/>
                  </a:lnTo>
                  <a:lnTo>
                    <a:pt x="837" y="1475"/>
                  </a:lnTo>
                  <a:lnTo>
                    <a:pt x="836" y="1482"/>
                  </a:lnTo>
                  <a:lnTo>
                    <a:pt x="835" y="1489"/>
                  </a:lnTo>
                  <a:lnTo>
                    <a:pt x="834" y="1496"/>
                  </a:lnTo>
                  <a:lnTo>
                    <a:pt x="832" y="1503"/>
                  </a:lnTo>
                  <a:lnTo>
                    <a:pt x="832" y="1510"/>
                  </a:lnTo>
                  <a:lnTo>
                    <a:pt x="829" y="1501"/>
                  </a:lnTo>
                  <a:lnTo>
                    <a:pt x="829" y="1503"/>
                  </a:lnTo>
                  <a:lnTo>
                    <a:pt x="827" y="1503"/>
                  </a:lnTo>
                  <a:lnTo>
                    <a:pt x="826" y="1504"/>
                  </a:lnTo>
                  <a:lnTo>
                    <a:pt x="829" y="1500"/>
                  </a:lnTo>
                  <a:lnTo>
                    <a:pt x="829" y="1501"/>
                  </a:lnTo>
                  <a:lnTo>
                    <a:pt x="832" y="1496"/>
                  </a:lnTo>
                  <a:lnTo>
                    <a:pt x="834" y="1492"/>
                  </a:lnTo>
                  <a:lnTo>
                    <a:pt x="832" y="1487"/>
                  </a:lnTo>
                  <a:lnTo>
                    <a:pt x="830" y="1482"/>
                  </a:lnTo>
                  <a:lnTo>
                    <a:pt x="827" y="1477"/>
                  </a:lnTo>
                  <a:lnTo>
                    <a:pt x="822" y="1472"/>
                  </a:lnTo>
                  <a:lnTo>
                    <a:pt x="819" y="1467"/>
                  </a:lnTo>
                  <a:lnTo>
                    <a:pt x="815" y="1462"/>
                  </a:lnTo>
                  <a:lnTo>
                    <a:pt x="812" y="1457"/>
                  </a:lnTo>
                  <a:lnTo>
                    <a:pt x="811" y="1453"/>
                  </a:lnTo>
                  <a:lnTo>
                    <a:pt x="810" y="1454"/>
                  </a:lnTo>
                  <a:lnTo>
                    <a:pt x="810" y="1456"/>
                  </a:lnTo>
                  <a:lnTo>
                    <a:pt x="809" y="1456"/>
                  </a:lnTo>
                  <a:lnTo>
                    <a:pt x="810" y="1454"/>
                  </a:lnTo>
                  <a:lnTo>
                    <a:pt x="811" y="1453"/>
                  </a:lnTo>
                  <a:lnTo>
                    <a:pt x="812" y="1452"/>
                  </a:lnTo>
                  <a:lnTo>
                    <a:pt x="814" y="1449"/>
                  </a:lnTo>
                  <a:lnTo>
                    <a:pt x="815" y="1447"/>
                  </a:lnTo>
                  <a:lnTo>
                    <a:pt x="816" y="1444"/>
                  </a:lnTo>
                  <a:lnTo>
                    <a:pt x="817" y="1442"/>
                  </a:lnTo>
                  <a:lnTo>
                    <a:pt x="817" y="1438"/>
                  </a:lnTo>
                  <a:lnTo>
                    <a:pt x="817" y="1436"/>
                  </a:lnTo>
                  <a:lnTo>
                    <a:pt x="816" y="1433"/>
                  </a:lnTo>
                  <a:lnTo>
                    <a:pt x="814" y="1431"/>
                  </a:lnTo>
                  <a:lnTo>
                    <a:pt x="811" y="1430"/>
                  </a:lnTo>
                  <a:lnTo>
                    <a:pt x="805" y="1423"/>
                  </a:lnTo>
                  <a:lnTo>
                    <a:pt x="814" y="1406"/>
                  </a:lnTo>
                  <a:lnTo>
                    <a:pt x="821" y="1389"/>
                  </a:lnTo>
                  <a:lnTo>
                    <a:pt x="829" y="1370"/>
                  </a:lnTo>
                  <a:lnTo>
                    <a:pt x="836" y="1353"/>
                  </a:lnTo>
                  <a:lnTo>
                    <a:pt x="842" y="1334"/>
                  </a:lnTo>
                  <a:lnTo>
                    <a:pt x="848" y="1316"/>
                  </a:lnTo>
                  <a:lnTo>
                    <a:pt x="855" y="1299"/>
                  </a:lnTo>
                  <a:lnTo>
                    <a:pt x="861" y="1280"/>
                  </a:lnTo>
                  <a:lnTo>
                    <a:pt x="867" y="1263"/>
                  </a:lnTo>
                  <a:lnTo>
                    <a:pt x="873" y="1245"/>
                  </a:lnTo>
                  <a:lnTo>
                    <a:pt x="878" y="1244"/>
                  </a:lnTo>
                  <a:lnTo>
                    <a:pt x="881" y="1242"/>
                  </a:lnTo>
                  <a:lnTo>
                    <a:pt x="882" y="1239"/>
                  </a:lnTo>
                  <a:lnTo>
                    <a:pt x="882" y="1237"/>
                  </a:lnTo>
                  <a:lnTo>
                    <a:pt x="882" y="1234"/>
                  </a:lnTo>
                  <a:lnTo>
                    <a:pt x="882" y="1231"/>
                  </a:lnTo>
                  <a:lnTo>
                    <a:pt x="882" y="1228"/>
                  </a:lnTo>
                  <a:lnTo>
                    <a:pt x="882" y="1224"/>
                  </a:lnTo>
                  <a:lnTo>
                    <a:pt x="883" y="1221"/>
                  </a:lnTo>
                  <a:lnTo>
                    <a:pt x="886" y="1218"/>
                  </a:lnTo>
                  <a:lnTo>
                    <a:pt x="887" y="1253"/>
                  </a:lnTo>
                  <a:lnTo>
                    <a:pt x="887" y="1286"/>
                  </a:lnTo>
                  <a:lnTo>
                    <a:pt x="886" y="1320"/>
                  </a:lnTo>
                  <a:lnTo>
                    <a:pt x="884" y="1353"/>
                  </a:lnTo>
                  <a:lnTo>
                    <a:pt x="883" y="1385"/>
                  </a:lnTo>
                  <a:lnTo>
                    <a:pt x="881" y="1419"/>
                  </a:lnTo>
                  <a:lnTo>
                    <a:pt x="879" y="1451"/>
                  </a:lnTo>
                  <a:lnTo>
                    <a:pt x="877" y="1484"/>
                  </a:lnTo>
                  <a:lnTo>
                    <a:pt x="873" y="1517"/>
                  </a:lnTo>
                  <a:lnTo>
                    <a:pt x="871" y="1551"/>
                  </a:lnTo>
                  <a:lnTo>
                    <a:pt x="877" y="1583"/>
                  </a:lnTo>
                  <a:lnTo>
                    <a:pt x="884" y="1618"/>
                  </a:lnTo>
                  <a:lnTo>
                    <a:pt x="894" y="1652"/>
                  </a:lnTo>
                  <a:lnTo>
                    <a:pt x="904" y="1688"/>
                  </a:lnTo>
                  <a:lnTo>
                    <a:pt x="914" y="1724"/>
                  </a:lnTo>
                  <a:lnTo>
                    <a:pt x="924" y="1761"/>
                  </a:lnTo>
                  <a:lnTo>
                    <a:pt x="933" y="1798"/>
                  </a:lnTo>
                  <a:lnTo>
                    <a:pt x="941" y="1834"/>
                  </a:lnTo>
                  <a:lnTo>
                    <a:pt x="947" y="1871"/>
                  </a:lnTo>
                  <a:lnTo>
                    <a:pt x="951" y="1907"/>
                  </a:lnTo>
                  <a:lnTo>
                    <a:pt x="962" y="1931"/>
                  </a:lnTo>
                  <a:lnTo>
                    <a:pt x="982" y="1922"/>
                  </a:lnTo>
                  <a:lnTo>
                    <a:pt x="1003" y="1915"/>
                  </a:lnTo>
                  <a:lnTo>
                    <a:pt x="1023" y="1908"/>
                  </a:lnTo>
                  <a:lnTo>
                    <a:pt x="1044" y="1903"/>
                  </a:lnTo>
                  <a:lnTo>
                    <a:pt x="1066" y="1897"/>
                  </a:lnTo>
                  <a:lnTo>
                    <a:pt x="1088" y="1892"/>
                  </a:lnTo>
                  <a:lnTo>
                    <a:pt x="1109" y="1887"/>
                  </a:lnTo>
                  <a:lnTo>
                    <a:pt x="1130" y="1881"/>
                  </a:lnTo>
                  <a:lnTo>
                    <a:pt x="1151" y="1876"/>
                  </a:lnTo>
                  <a:lnTo>
                    <a:pt x="1171" y="1869"/>
                  </a:lnTo>
                  <a:lnTo>
                    <a:pt x="1169" y="1875"/>
                  </a:lnTo>
                  <a:lnTo>
                    <a:pt x="1167" y="1879"/>
                  </a:lnTo>
                  <a:lnTo>
                    <a:pt x="1163" y="1884"/>
                  </a:lnTo>
                  <a:lnTo>
                    <a:pt x="1158" y="1886"/>
                  </a:lnTo>
                  <a:lnTo>
                    <a:pt x="1152" y="1889"/>
                  </a:lnTo>
                  <a:lnTo>
                    <a:pt x="1146" y="1891"/>
                  </a:lnTo>
                  <a:lnTo>
                    <a:pt x="1138" y="1894"/>
                  </a:lnTo>
                  <a:lnTo>
                    <a:pt x="1132" y="1896"/>
                  </a:lnTo>
                  <a:lnTo>
                    <a:pt x="1126" y="1898"/>
                  </a:lnTo>
                  <a:lnTo>
                    <a:pt x="1121" y="1901"/>
                  </a:lnTo>
                  <a:close/>
                  <a:moveTo>
                    <a:pt x="809" y="1625"/>
                  </a:moveTo>
                  <a:lnTo>
                    <a:pt x="811" y="1625"/>
                  </a:lnTo>
                  <a:lnTo>
                    <a:pt x="814" y="1626"/>
                  </a:lnTo>
                  <a:lnTo>
                    <a:pt x="816" y="1626"/>
                  </a:lnTo>
                  <a:lnTo>
                    <a:pt x="817" y="1628"/>
                  </a:lnTo>
                  <a:lnTo>
                    <a:pt x="820" y="1629"/>
                  </a:lnTo>
                  <a:lnTo>
                    <a:pt x="822" y="1631"/>
                  </a:lnTo>
                  <a:lnTo>
                    <a:pt x="824" y="1633"/>
                  </a:lnTo>
                  <a:lnTo>
                    <a:pt x="825" y="1635"/>
                  </a:lnTo>
                  <a:lnTo>
                    <a:pt x="826" y="1637"/>
                  </a:lnTo>
                  <a:lnTo>
                    <a:pt x="826" y="1640"/>
                  </a:lnTo>
                  <a:lnTo>
                    <a:pt x="826" y="1644"/>
                  </a:lnTo>
                  <a:lnTo>
                    <a:pt x="826" y="1647"/>
                  </a:lnTo>
                  <a:lnTo>
                    <a:pt x="825" y="1650"/>
                  </a:lnTo>
                  <a:lnTo>
                    <a:pt x="824" y="1651"/>
                  </a:lnTo>
                  <a:lnTo>
                    <a:pt x="821" y="1654"/>
                  </a:lnTo>
                  <a:lnTo>
                    <a:pt x="819" y="1655"/>
                  </a:lnTo>
                  <a:lnTo>
                    <a:pt x="816" y="1655"/>
                  </a:lnTo>
                  <a:lnTo>
                    <a:pt x="812" y="1655"/>
                  </a:lnTo>
                  <a:lnTo>
                    <a:pt x="809" y="1655"/>
                  </a:lnTo>
                  <a:lnTo>
                    <a:pt x="805" y="1655"/>
                  </a:lnTo>
                  <a:lnTo>
                    <a:pt x="803" y="1652"/>
                  </a:lnTo>
                  <a:lnTo>
                    <a:pt x="801" y="1649"/>
                  </a:lnTo>
                  <a:lnTo>
                    <a:pt x="800" y="1645"/>
                  </a:lnTo>
                  <a:lnTo>
                    <a:pt x="800" y="1642"/>
                  </a:lnTo>
                  <a:lnTo>
                    <a:pt x="800" y="1639"/>
                  </a:lnTo>
                  <a:lnTo>
                    <a:pt x="800" y="1635"/>
                  </a:lnTo>
                  <a:lnTo>
                    <a:pt x="801" y="1633"/>
                  </a:lnTo>
                  <a:lnTo>
                    <a:pt x="803" y="1629"/>
                  </a:lnTo>
                  <a:lnTo>
                    <a:pt x="805" y="1626"/>
                  </a:lnTo>
                  <a:lnTo>
                    <a:pt x="809" y="1625"/>
                  </a:lnTo>
                  <a:close/>
                  <a:moveTo>
                    <a:pt x="1156" y="1945"/>
                  </a:moveTo>
                  <a:lnTo>
                    <a:pt x="1162" y="1955"/>
                  </a:lnTo>
                  <a:lnTo>
                    <a:pt x="1164" y="1953"/>
                  </a:lnTo>
                  <a:lnTo>
                    <a:pt x="1164" y="1949"/>
                  </a:lnTo>
                  <a:lnTo>
                    <a:pt x="1166" y="1947"/>
                  </a:lnTo>
                  <a:lnTo>
                    <a:pt x="1166" y="1944"/>
                  </a:lnTo>
                  <a:lnTo>
                    <a:pt x="1164" y="1942"/>
                  </a:lnTo>
                  <a:lnTo>
                    <a:pt x="1163" y="1938"/>
                  </a:lnTo>
                  <a:lnTo>
                    <a:pt x="1162" y="1936"/>
                  </a:lnTo>
                  <a:lnTo>
                    <a:pt x="1161" y="1933"/>
                  </a:lnTo>
                  <a:lnTo>
                    <a:pt x="1159" y="1931"/>
                  </a:lnTo>
                  <a:lnTo>
                    <a:pt x="1159" y="1928"/>
                  </a:lnTo>
                  <a:lnTo>
                    <a:pt x="1154" y="1934"/>
                  </a:lnTo>
                  <a:lnTo>
                    <a:pt x="1154" y="1936"/>
                  </a:lnTo>
                  <a:lnTo>
                    <a:pt x="1153" y="1936"/>
                  </a:lnTo>
                  <a:lnTo>
                    <a:pt x="1153" y="1937"/>
                  </a:lnTo>
                  <a:lnTo>
                    <a:pt x="1154" y="1934"/>
                  </a:lnTo>
                  <a:lnTo>
                    <a:pt x="1156" y="1933"/>
                  </a:lnTo>
                  <a:lnTo>
                    <a:pt x="1156" y="1932"/>
                  </a:lnTo>
                  <a:lnTo>
                    <a:pt x="1157" y="1929"/>
                  </a:lnTo>
                  <a:lnTo>
                    <a:pt x="1157" y="1928"/>
                  </a:lnTo>
                  <a:lnTo>
                    <a:pt x="1158" y="1926"/>
                  </a:lnTo>
                  <a:lnTo>
                    <a:pt x="1158" y="1923"/>
                  </a:lnTo>
                  <a:lnTo>
                    <a:pt x="1158" y="1921"/>
                  </a:lnTo>
                  <a:lnTo>
                    <a:pt x="1158" y="1918"/>
                  </a:lnTo>
                  <a:lnTo>
                    <a:pt x="1158" y="1916"/>
                  </a:lnTo>
                  <a:lnTo>
                    <a:pt x="1158" y="1913"/>
                  </a:lnTo>
                  <a:lnTo>
                    <a:pt x="1158" y="1912"/>
                  </a:lnTo>
                  <a:lnTo>
                    <a:pt x="1158" y="1911"/>
                  </a:lnTo>
                  <a:lnTo>
                    <a:pt x="1157" y="1910"/>
                  </a:lnTo>
                  <a:lnTo>
                    <a:pt x="1157" y="1908"/>
                  </a:lnTo>
                  <a:lnTo>
                    <a:pt x="1157" y="1907"/>
                  </a:lnTo>
                  <a:lnTo>
                    <a:pt x="1156" y="1906"/>
                  </a:lnTo>
                  <a:lnTo>
                    <a:pt x="1156" y="1905"/>
                  </a:lnTo>
                  <a:lnTo>
                    <a:pt x="1156" y="1906"/>
                  </a:lnTo>
                  <a:lnTo>
                    <a:pt x="1157" y="1906"/>
                  </a:lnTo>
                  <a:lnTo>
                    <a:pt x="1157" y="1907"/>
                  </a:lnTo>
                  <a:lnTo>
                    <a:pt x="1157" y="1908"/>
                  </a:lnTo>
                  <a:lnTo>
                    <a:pt x="1158" y="1908"/>
                  </a:lnTo>
                  <a:lnTo>
                    <a:pt x="1158" y="1910"/>
                  </a:lnTo>
                  <a:lnTo>
                    <a:pt x="1158" y="1911"/>
                  </a:lnTo>
                  <a:lnTo>
                    <a:pt x="1158" y="1912"/>
                  </a:lnTo>
                  <a:lnTo>
                    <a:pt x="1158" y="1913"/>
                  </a:lnTo>
                  <a:lnTo>
                    <a:pt x="1168" y="1944"/>
                  </a:lnTo>
                  <a:lnTo>
                    <a:pt x="1174" y="1974"/>
                  </a:lnTo>
                  <a:lnTo>
                    <a:pt x="1179" y="2004"/>
                  </a:lnTo>
                  <a:lnTo>
                    <a:pt x="1183" y="2035"/>
                  </a:lnTo>
                  <a:lnTo>
                    <a:pt x="1184" y="2065"/>
                  </a:lnTo>
                  <a:lnTo>
                    <a:pt x="1185" y="2096"/>
                  </a:lnTo>
                  <a:lnTo>
                    <a:pt x="1185" y="2127"/>
                  </a:lnTo>
                  <a:lnTo>
                    <a:pt x="1185" y="2159"/>
                  </a:lnTo>
                  <a:lnTo>
                    <a:pt x="1185" y="2192"/>
                  </a:lnTo>
                  <a:lnTo>
                    <a:pt x="1185" y="2225"/>
                  </a:lnTo>
                  <a:lnTo>
                    <a:pt x="1185" y="2195"/>
                  </a:lnTo>
                  <a:lnTo>
                    <a:pt x="1184" y="2166"/>
                  </a:lnTo>
                  <a:lnTo>
                    <a:pt x="1183" y="2137"/>
                  </a:lnTo>
                  <a:lnTo>
                    <a:pt x="1182" y="2110"/>
                  </a:lnTo>
                  <a:lnTo>
                    <a:pt x="1179" y="2082"/>
                  </a:lnTo>
                  <a:lnTo>
                    <a:pt x="1177" y="2054"/>
                  </a:lnTo>
                  <a:lnTo>
                    <a:pt x="1172" y="2027"/>
                  </a:lnTo>
                  <a:lnTo>
                    <a:pt x="1168" y="2000"/>
                  </a:lnTo>
                  <a:lnTo>
                    <a:pt x="1162" y="1973"/>
                  </a:lnTo>
                  <a:lnTo>
                    <a:pt x="1156" y="1945"/>
                  </a:lnTo>
                  <a:close/>
                  <a:moveTo>
                    <a:pt x="1168" y="3139"/>
                  </a:moveTo>
                  <a:lnTo>
                    <a:pt x="1173" y="3161"/>
                  </a:lnTo>
                  <a:lnTo>
                    <a:pt x="1179" y="3185"/>
                  </a:lnTo>
                  <a:lnTo>
                    <a:pt x="1184" y="3208"/>
                  </a:lnTo>
                  <a:lnTo>
                    <a:pt x="1189" y="3232"/>
                  </a:lnTo>
                  <a:lnTo>
                    <a:pt x="1193" y="3255"/>
                  </a:lnTo>
                  <a:lnTo>
                    <a:pt x="1195" y="3279"/>
                  </a:lnTo>
                  <a:lnTo>
                    <a:pt x="1198" y="3302"/>
                  </a:lnTo>
                  <a:lnTo>
                    <a:pt x="1199" y="3327"/>
                  </a:lnTo>
                  <a:lnTo>
                    <a:pt x="1199" y="3352"/>
                  </a:lnTo>
                  <a:lnTo>
                    <a:pt x="1198" y="3377"/>
                  </a:lnTo>
                  <a:lnTo>
                    <a:pt x="1168" y="3139"/>
                  </a:lnTo>
                  <a:close/>
                  <a:moveTo>
                    <a:pt x="1195" y="4350"/>
                  </a:moveTo>
                  <a:lnTo>
                    <a:pt x="1200" y="4345"/>
                  </a:lnTo>
                  <a:lnTo>
                    <a:pt x="1221" y="4363"/>
                  </a:lnTo>
                  <a:lnTo>
                    <a:pt x="1225" y="4360"/>
                  </a:lnTo>
                  <a:lnTo>
                    <a:pt x="1229" y="4359"/>
                  </a:lnTo>
                  <a:lnTo>
                    <a:pt x="1234" y="4359"/>
                  </a:lnTo>
                  <a:lnTo>
                    <a:pt x="1239" y="4360"/>
                  </a:lnTo>
                  <a:lnTo>
                    <a:pt x="1244" y="4361"/>
                  </a:lnTo>
                  <a:lnTo>
                    <a:pt x="1249" y="4364"/>
                  </a:lnTo>
                  <a:lnTo>
                    <a:pt x="1254" y="4366"/>
                  </a:lnTo>
                  <a:lnTo>
                    <a:pt x="1258" y="4369"/>
                  </a:lnTo>
                  <a:lnTo>
                    <a:pt x="1265" y="4370"/>
                  </a:lnTo>
                  <a:lnTo>
                    <a:pt x="1270" y="4371"/>
                  </a:lnTo>
                  <a:lnTo>
                    <a:pt x="1265" y="4372"/>
                  </a:lnTo>
                  <a:lnTo>
                    <a:pt x="1258" y="4372"/>
                  </a:lnTo>
                  <a:lnTo>
                    <a:pt x="1252" y="4371"/>
                  </a:lnTo>
                  <a:lnTo>
                    <a:pt x="1244" y="4370"/>
                  </a:lnTo>
                  <a:lnTo>
                    <a:pt x="1235" y="4367"/>
                  </a:lnTo>
                  <a:lnTo>
                    <a:pt x="1226" y="4365"/>
                  </a:lnTo>
                  <a:lnTo>
                    <a:pt x="1218" y="4361"/>
                  </a:lnTo>
                  <a:lnTo>
                    <a:pt x="1209" y="4358"/>
                  </a:lnTo>
                  <a:lnTo>
                    <a:pt x="1201" y="4354"/>
                  </a:lnTo>
                  <a:lnTo>
                    <a:pt x="1195" y="4350"/>
                  </a:lnTo>
                  <a:close/>
                  <a:moveTo>
                    <a:pt x="1379" y="4356"/>
                  </a:moveTo>
                  <a:lnTo>
                    <a:pt x="1370" y="4348"/>
                  </a:lnTo>
                  <a:lnTo>
                    <a:pt x="1366" y="4351"/>
                  </a:lnTo>
                  <a:lnTo>
                    <a:pt x="1363" y="4354"/>
                  </a:lnTo>
                  <a:lnTo>
                    <a:pt x="1358" y="4354"/>
                  </a:lnTo>
                  <a:lnTo>
                    <a:pt x="1354" y="4353"/>
                  </a:lnTo>
                  <a:lnTo>
                    <a:pt x="1349" y="4350"/>
                  </a:lnTo>
                  <a:lnTo>
                    <a:pt x="1345" y="4349"/>
                  </a:lnTo>
                  <a:lnTo>
                    <a:pt x="1340" y="4346"/>
                  </a:lnTo>
                  <a:lnTo>
                    <a:pt x="1335" y="4346"/>
                  </a:lnTo>
                  <a:lnTo>
                    <a:pt x="1330" y="4348"/>
                  </a:lnTo>
                  <a:lnTo>
                    <a:pt x="1325" y="4350"/>
                  </a:lnTo>
                  <a:lnTo>
                    <a:pt x="1353" y="4369"/>
                  </a:lnTo>
                  <a:lnTo>
                    <a:pt x="1346" y="4369"/>
                  </a:lnTo>
                  <a:lnTo>
                    <a:pt x="1340" y="4369"/>
                  </a:lnTo>
                  <a:lnTo>
                    <a:pt x="1335" y="4369"/>
                  </a:lnTo>
                  <a:lnTo>
                    <a:pt x="1329" y="4369"/>
                  </a:lnTo>
                  <a:lnTo>
                    <a:pt x="1324" y="4367"/>
                  </a:lnTo>
                  <a:lnTo>
                    <a:pt x="1319" y="4366"/>
                  </a:lnTo>
                  <a:lnTo>
                    <a:pt x="1313" y="4365"/>
                  </a:lnTo>
                  <a:lnTo>
                    <a:pt x="1308" y="4363"/>
                  </a:lnTo>
                  <a:lnTo>
                    <a:pt x="1304" y="4360"/>
                  </a:lnTo>
                  <a:lnTo>
                    <a:pt x="1299" y="4356"/>
                  </a:lnTo>
                  <a:lnTo>
                    <a:pt x="1298" y="4356"/>
                  </a:lnTo>
                  <a:lnTo>
                    <a:pt x="1298" y="4358"/>
                  </a:lnTo>
                  <a:lnTo>
                    <a:pt x="1297" y="4358"/>
                  </a:lnTo>
                  <a:lnTo>
                    <a:pt x="1297" y="4359"/>
                  </a:lnTo>
                  <a:lnTo>
                    <a:pt x="1296" y="4359"/>
                  </a:lnTo>
                  <a:lnTo>
                    <a:pt x="1296" y="4360"/>
                  </a:lnTo>
                  <a:lnTo>
                    <a:pt x="1296" y="4361"/>
                  </a:lnTo>
                  <a:lnTo>
                    <a:pt x="1296" y="4363"/>
                  </a:lnTo>
                  <a:lnTo>
                    <a:pt x="1293" y="4363"/>
                  </a:lnTo>
                  <a:lnTo>
                    <a:pt x="1291" y="4364"/>
                  </a:lnTo>
                  <a:lnTo>
                    <a:pt x="1289" y="4363"/>
                  </a:lnTo>
                  <a:lnTo>
                    <a:pt x="1289" y="4361"/>
                  </a:lnTo>
                  <a:lnTo>
                    <a:pt x="1289" y="4360"/>
                  </a:lnTo>
                  <a:lnTo>
                    <a:pt x="1288" y="4359"/>
                  </a:lnTo>
                  <a:lnTo>
                    <a:pt x="1288" y="4358"/>
                  </a:lnTo>
                  <a:lnTo>
                    <a:pt x="1288" y="4356"/>
                  </a:lnTo>
                  <a:lnTo>
                    <a:pt x="1288" y="4355"/>
                  </a:lnTo>
                  <a:lnTo>
                    <a:pt x="1287" y="4354"/>
                  </a:lnTo>
                  <a:lnTo>
                    <a:pt x="1278" y="4353"/>
                  </a:lnTo>
                  <a:lnTo>
                    <a:pt x="1271" y="4351"/>
                  </a:lnTo>
                  <a:lnTo>
                    <a:pt x="1262" y="4349"/>
                  </a:lnTo>
                  <a:lnTo>
                    <a:pt x="1254" y="4345"/>
                  </a:lnTo>
                  <a:lnTo>
                    <a:pt x="1245" y="4343"/>
                  </a:lnTo>
                  <a:lnTo>
                    <a:pt x="1237" y="4339"/>
                  </a:lnTo>
                  <a:lnTo>
                    <a:pt x="1229" y="4335"/>
                  </a:lnTo>
                  <a:lnTo>
                    <a:pt x="1220" y="4333"/>
                  </a:lnTo>
                  <a:lnTo>
                    <a:pt x="1213" y="4329"/>
                  </a:lnTo>
                  <a:lnTo>
                    <a:pt x="1204" y="4327"/>
                  </a:lnTo>
                  <a:lnTo>
                    <a:pt x="1203" y="4323"/>
                  </a:lnTo>
                  <a:lnTo>
                    <a:pt x="1203" y="4319"/>
                  </a:lnTo>
                  <a:lnTo>
                    <a:pt x="1201" y="4314"/>
                  </a:lnTo>
                  <a:lnTo>
                    <a:pt x="1200" y="4311"/>
                  </a:lnTo>
                  <a:lnTo>
                    <a:pt x="1198" y="4307"/>
                  </a:lnTo>
                  <a:lnTo>
                    <a:pt x="1197" y="4303"/>
                  </a:lnTo>
                  <a:lnTo>
                    <a:pt x="1194" y="4299"/>
                  </a:lnTo>
                  <a:lnTo>
                    <a:pt x="1192" y="4296"/>
                  </a:lnTo>
                  <a:lnTo>
                    <a:pt x="1188" y="4292"/>
                  </a:lnTo>
                  <a:lnTo>
                    <a:pt x="1185" y="4288"/>
                  </a:lnTo>
                  <a:lnTo>
                    <a:pt x="1204" y="4296"/>
                  </a:lnTo>
                  <a:lnTo>
                    <a:pt x="1223" y="4303"/>
                  </a:lnTo>
                  <a:lnTo>
                    <a:pt x="1241" y="4309"/>
                  </a:lnTo>
                  <a:lnTo>
                    <a:pt x="1261" y="4317"/>
                  </a:lnTo>
                  <a:lnTo>
                    <a:pt x="1280" y="4323"/>
                  </a:lnTo>
                  <a:lnTo>
                    <a:pt x="1299" y="4329"/>
                  </a:lnTo>
                  <a:lnTo>
                    <a:pt x="1318" y="4334"/>
                  </a:lnTo>
                  <a:lnTo>
                    <a:pt x="1337" y="4339"/>
                  </a:lnTo>
                  <a:lnTo>
                    <a:pt x="1355" y="4344"/>
                  </a:lnTo>
                  <a:lnTo>
                    <a:pt x="1374" y="4348"/>
                  </a:lnTo>
                  <a:lnTo>
                    <a:pt x="1377" y="4348"/>
                  </a:lnTo>
                  <a:lnTo>
                    <a:pt x="1380" y="4346"/>
                  </a:lnTo>
                  <a:lnTo>
                    <a:pt x="1382" y="4345"/>
                  </a:lnTo>
                  <a:lnTo>
                    <a:pt x="1386" y="4344"/>
                  </a:lnTo>
                  <a:lnTo>
                    <a:pt x="1389" y="4341"/>
                  </a:lnTo>
                  <a:lnTo>
                    <a:pt x="1391" y="4340"/>
                  </a:lnTo>
                  <a:lnTo>
                    <a:pt x="1394" y="4339"/>
                  </a:lnTo>
                  <a:lnTo>
                    <a:pt x="1397" y="4339"/>
                  </a:lnTo>
                  <a:lnTo>
                    <a:pt x="1400" y="4339"/>
                  </a:lnTo>
                  <a:lnTo>
                    <a:pt x="1403" y="4341"/>
                  </a:lnTo>
                  <a:lnTo>
                    <a:pt x="1403" y="4345"/>
                  </a:lnTo>
                  <a:lnTo>
                    <a:pt x="1402" y="4349"/>
                  </a:lnTo>
                  <a:lnTo>
                    <a:pt x="1400" y="4350"/>
                  </a:lnTo>
                  <a:lnTo>
                    <a:pt x="1397" y="4351"/>
                  </a:lnTo>
                  <a:lnTo>
                    <a:pt x="1395" y="4353"/>
                  </a:lnTo>
                  <a:lnTo>
                    <a:pt x="1391" y="4353"/>
                  </a:lnTo>
                  <a:lnTo>
                    <a:pt x="1387" y="4354"/>
                  </a:lnTo>
                  <a:lnTo>
                    <a:pt x="1384" y="4354"/>
                  </a:lnTo>
                  <a:lnTo>
                    <a:pt x="1381" y="4355"/>
                  </a:lnTo>
                  <a:lnTo>
                    <a:pt x="1379" y="4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01" name="Freeform 132"/>
            <p:cNvSpPr>
              <a:spLocks/>
            </p:cNvSpPr>
            <p:nvPr/>
          </p:nvSpPr>
          <p:spPr bwMode="auto">
            <a:xfrm>
              <a:off x="2422" y="3027"/>
              <a:ext cx="2" cy="4"/>
            </a:xfrm>
            <a:custGeom>
              <a:avLst/>
              <a:gdLst>
                <a:gd name="T0" fmla="*/ 1 w 4"/>
                <a:gd name="T1" fmla="*/ 0 h 6"/>
                <a:gd name="T2" fmla="*/ 1 w 4"/>
                <a:gd name="T3" fmla="*/ 1 h 6"/>
                <a:gd name="T4" fmla="*/ 1 w 4"/>
                <a:gd name="T5" fmla="*/ 1 h 6"/>
                <a:gd name="T6" fmla="*/ 1 w 4"/>
                <a:gd name="T7" fmla="*/ 1 h 6"/>
                <a:gd name="T8" fmla="*/ 1 w 4"/>
                <a:gd name="T9" fmla="*/ 1 h 6"/>
                <a:gd name="T10" fmla="*/ 1 w 4"/>
                <a:gd name="T11" fmla="*/ 3 h 6"/>
                <a:gd name="T12" fmla="*/ 1 w 4"/>
                <a:gd name="T13" fmla="*/ 3 h 6"/>
                <a:gd name="T14" fmla="*/ 1 w 4"/>
                <a:gd name="T15" fmla="*/ 3 h 6"/>
                <a:gd name="T16" fmla="*/ 1 w 4"/>
                <a:gd name="T17" fmla="*/ 3 h 6"/>
                <a:gd name="T18" fmla="*/ 1 w 4"/>
                <a:gd name="T19" fmla="*/ 3 h 6"/>
                <a:gd name="T20" fmla="*/ 0 w 4"/>
                <a:gd name="T21" fmla="*/ 4 h 6"/>
                <a:gd name="T22" fmla="*/ 1 w 4"/>
                <a:gd name="T23" fmla="*/ 4 h 6"/>
                <a:gd name="T24" fmla="*/ 1 w 4"/>
                <a:gd name="T25" fmla="*/ 3 h 6"/>
                <a:gd name="T26" fmla="*/ 1 w 4"/>
                <a:gd name="T27" fmla="*/ 3 h 6"/>
                <a:gd name="T28" fmla="*/ 1 w 4"/>
                <a:gd name="T29" fmla="*/ 3 h 6"/>
                <a:gd name="T30" fmla="*/ 1 w 4"/>
                <a:gd name="T31" fmla="*/ 3 h 6"/>
                <a:gd name="T32" fmla="*/ 1 w 4"/>
                <a:gd name="T33" fmla="*/ 1 h 6"/>
                <a:gd name="T34" fmla="*/ 1 w 4"/>
                <a:gd name="T35" fmla="*/ 1 h 6"/>
                <a:gd name="T36" fmla="*/ 2 w 4"/>
                <a:gd name="T37" fmla="*/ 1 h 6"/>
                <a:gd name="T38" fmla="*/ 2 w 4"/>
                <a:gd name="T39" fmla="*/ 1 h 6"/>
                <a:gd name="T40" fmla="*/ 1 w 4"/>
                <a:gd name="T41" fmla="*/ 0 h 6"/>
                <a:gd name="T42" fmla="*/ 1 w 4"/>
                <a:gd name="T43" fmla="*/ 0 h 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02" name="Freeform 133"/>
            <p:cNvSpPr>
              <a:spLocks/>
            </p:cNvSpPr>
            <p:nvPr/>
          </p:nvSpPr>
          <p:spPr bwMode="auto">
            <a:xfrm>
              <a:off x="2536" y="871"/>
              <a:ext cx="44" cy="13"/>
            </a:xfrm>
            <a:custGeom>
              <a:avLst/>
              <a:gdLst>
                <a:gd name="T0" fmla="*/ 0 w 89"/>
                <a:gd name="T1" fmla="*/ 13 h 26"/>
                <a:gd name="T2" fmla="*/ 26 w 89"/>
                <a:gd name="T3" fmla="*/ 9 h 26"/>
                <a:gd name="T4" fmla="*/ 28 w 89"/>
                <a:gd name="T5" fmla="*/ 10 h 26"/>
                <a:gd name="T6" fmla="*/ 30 w 89"/>
                <a:gd name="T7" fmla="*/ 11 h 26"/>
                <a:gd name="T8" fmla="*/ 32 w 89"/>
                <a:gd name="T9" fmla="*/ 12 h 26"/>
                <a:gd name="T10" fmla="*/ 34 w 89"/>
                <a:gd name="T11" fmla="*/ 12 h 26"/>
                <a:gd name="T12" fmla="*/ 36 w 89"/>
                <a:gd name="T13" fmla="*/ 12 h 26"/>
                <a:gd name="T14" fmla="*/ 38 w 89"/>
                <a:gd name="T15" fmla="*/ 12 h 26"/>
                <a:gd name="T16" fmla="*/ 40 w 89"/>
                <a:gd name="T17" fmla="*/ 12 h 26"/>
                <a:gd name="T18" fmla="*/ 42 w 89"/>
                <a:gd name="T19" fmla="*/ 11 h 26"/>
                <a:gd name="T20" fmla="*/ 43 w 89"/>
                <a:gd name="T21" fmla="*/ 12 h 26"/>
                <a:gd name="T22" fmla="*/ 44 w 89"/>
                <a:gd name="T23" fmla="*/ 12 h 26"/>
                <a:gd name="T24" fmla="*/ 38 w 89"/>
                <a:gd name="T25" fmla="*/ 9 h 26"/>
                <a:gd name="T26" fmla="*/ 39 w 89"/>
                <a:gd name="T27" fmla="*/ 7 h 26"/>
                <a:gd name="T28" fmla="*/ 39 w 89"/>
                <a:gd name="T29" fmla="*/ 5 h 26"/>
                <a:gd name="T30" fmla="*/ 37 w 89"/>
                <a:gd name="T31" fmla="*/ 3 h 26"/>
                <a:gd name="T32" fmla="*/ 36 w 89"/>
                <a:gd name="T33" fmla="*/ 2 h 26"/>
                <a:gd name="T34" fmla="*/ 33 w 89"/>
                <a:gd name="T35" fmla="*/ 1 h 26"/>
                <a:gd name="T36" fmla="*/ 30 w 89"/>
                <a:gd name="T37" fmla="*/ 0 h 26"/>
                <a:gd name="T38" fmla="*/ 27 w 89"/>
                <a:gd name="T39" fmla="*/ 0 h 26"/>
                <a:gd name="T40" fmla="*/ 24 w 89"/>
                <a:gd name="T41" fmla="*/ 0 h 26"/>
                <a:gd name="T42" fmla="*/ 21 w 89"/>
                <a:gd name="T43" fmla="*/ 1 h 26"/>
                <a:gd name="T44" fmla="*/ 19 w 89"/>
                <a:gd name="T45" fmla="*/ 3 h 26"/>
                <a:gd name="T46" fmla="*/ 21 w 89"/>
                <a:gd name="T47" fmla="*/ 3 h 26"/>
                <a:gd name="T48" fmla="*/ 23 w 89"/>
                <a:gd name="T49" fmla="*/ 3 h 26"/>
                <a:gd name="T50" fmla="*/ 24 w 89"/>
                <a:gd name="T51" fmla="*/ 3 h 26"/>
                <a:gd name="T52" fmla="*/ 27 w 89"/>
                <a:gd name="T53" fmla="*/ 3 h 26"/>
                <a:gd name="T54" fmla="*/ 29 w 89"/>
                <a:gd name="T55" fmla="*/ 3 h 26"/>
                <a:gd name="T56" fmla="*/ 30 w 89"/>
                <a:gd name="T57" fmla="*/ 4 h 26"/>
                <a:gd name="T58" fmla="*/ 32 w 89"/>
                <a:gd name="T59" fmla="*/ 5 h 26"/>
                <a:gd name="T60" fmla="*/ 33 w 89"/>
                <a:gd name="T61" fmla="*/ 6 h 26"/>
                <a:gd name="T62" fmla="*/ 34 w 89"/>
                <a:gd name="T63" fmla="*/ 7 h 26"/>
                <a:gd name="T64" fmla="*/ 35 w 89"/>
                <a:gd name="T65" fmla="*/ 9 h 26"/>
                <a:gd name="T66" fmla="*/ 32 w 89"/>
                <a:gd name="T67" fmla="*/ 8 h 26"/>
                <a:gd name="T68" fmla="*/ 28 w 89"/>
                <a:gd name="T69" fmla="*/ 8 h 26"/>
                <a:gd name="T70" fmla="*/ 25 w 89"/>
                <a:gd name="T71" fmla="*/ 8 h 26"/>
                <a:gd name="T72" fmla="*/ 21 w 89"/>
                <a:gd name="T73" fmla="*/ 8 h 26"/>
                <a:gd name="T74" fmla="*/ 17 w 89"/>
                <a:gd name="T75" fmla="*/ 8 h 26"/>
                <a:gd name="T76" fmla="*/ 13 w 89"/>
                <a:gd name="T77" fmla="*/ 8 h 26"/>
                <a:gd name="T78" fmla="*/ 10 w 89"/>
                <a:gd name="T79" fmla="*/ 9 h 26"/>
                <a:gd name="T80" fmla="*/ 6 w 89"/>
                <a:gd name="T81" fmla="*/ 10 h 26"/>
                <a:gd name="T82" fmla="*/ 3 w 89"/>
                <a:gd name="T83" fmla="*/ 11 h 26"/>
                <a:gd name="T84" fmla="*/ 0 w 89"/>
                <a:gd name="T85" fmla="*/ 13 h 26"/>
                <a:gd name="T86" fmla="*/ 0 w 89"/>
                <a:gd name="T87" fmla="*/ 13 h 26"/>
                <a:gd name="T88" fmla="*/ 0 w 89"/>
                <a:gd name="T89" fmla="*/ 13 h 2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9" h="26">
                  <a:moveTo>
                    <a:pt x="0" y="25"/>
                  </a:moveTo>
                  <a:lnTo>
                    <a:pt x="53" y="17"/>
                  </a:lnTo>
                  <a:lnTo>
                    <a:pt x="57" y="20"/>
                  </a:lnTo>
                  <a:lnTo>
                    <a:pt x="60" y="22"/>
                  </a:lnTo>
                  <a:lnTo>
                    <a:pt x="64" y="23"/>
                  </a:lnTo>
                  <a:lnTo>
                    <a:pt x="69" y="23"/>
                  </a:lnTo>
                  <a:lnTo>
                    <a:pt x="73" y="23"/>
                  </a:lnTo>
                  <a:lnTo>
                    <a:pt x="77" y="23"/>
                  </a:lnTo>
                  <a:lnTo>
                    <a:pt x="80" y="23"/>
                  </a:lnTo>
                  <a:lnTo>
                    <a:pt x="84" y="22"/>
                  </a:lnTo>
                  <a:lnTo>
                    <a:pt x="86" y="23"/>
                  </a:lnTo>
                  <a:lnTo>
                    <a:pt x="89" y="23"/>
                  </a:lnTo>
                  <a:lnTo>
                    <a:pt x="77" y="17"/>
                  </a:lnTo>
                  <a:lnTo>
                    <a:pt x="78" y="13"/>
                  </a:lnTo>
                  <a:lnTo>
                    <a:pt x="78" y="10"/>
                  </a:lnTo>
                  <a:lnTo>
                    <a:pt x="75" y="6"/>
                  </a:lnTo>
                  <a:lnTo>
                    <a:pt x="72" y="4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1"/>
                  </a:lnTo>
                  <a:lnTo>
                    <a:pt x="38" y="5"/>
                  </a:lnTo>
                  <a:lnTo>
                    <a:pt x="42" y="5"/>
                  </a:lnTo>
                  <a:lnTo>
                    <a:pt x="46" y="5"/>
                  </a:lnTo>
                  <a:lnTo>
                    <a:pt x="49" y="5"/>
                  </a:lnTo>
                  <a:lnTo>
                    <a:pt x="54" y="6"/>
                  </a:lnTo>
                  <a:lnTo>
                    <a:pt x="58" y="6"/>
                  </a:lnTo>
                  <a:lnTo>
                    <a:pt x="60" y="7"/>
                  </a:lnTo>
                  <a:lnTo>
                    <a:pt x="64" y="9"/>
                  </a:lnTo>
                  <a:lnTo>
                    <a:pt x="67" y="11"/>
                  </a:lnTo>
                  <a:lnTo>
                    <a:pt x="69" y="13"/>
                  </a:lnTo>
                  <a:lnTo>
                    <a:pt x="70" y="17"/>
                  </a:lnTo>
                  <a:lnTo>
                    <a:pt x="64" y="16"/>
                  </a:lnTo>
                  <a:lnTo>
                    <a:pt x="57" y="15"/>
                  </a:lnTo>
                  <a:lnTo>
                    <a:pt x="51" y="15"/>
                  </a:lnTo>
                  <a:lnTo>
                    <a:pt x="43" y="15"/>
                  </a:lnTo>
                  <a:lnTo>
                    <a:pt x="34" y="15"/>
                  </a:lnTo>
                  <a:lnTo>
                    <a:pt x="27" y="16"/>
                  </a:lnTo>
                  <a:lnTo>
                    <a:pt x="20" y="17"/>
                  </a:lnTo>
                  <a:lnTo>
                    <a:pt x="12" y="20"/>
                  </a:lnTo>
                  <a:lnTo>
                    <a:pt x="6" y="22"/>
                  </a:lnTo>
                  <a:lnTo>
                    <a:pt x="0" y="2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03" name="Freeform 134"/>
            <p:cNvSpPr>
              <a:spLocks/>
            </p:cNvSpPr>
            <p:nvPr/>
          </p:nvSpPr>
          <p:spPr bwMode="auto">
            <a:xfrm>
              <a:off x="2582" y="928"/>
              <a:ext cx="7" cy="2"/>
            </a:xfrm>
            <a:custGeom>
              <a:avLst/>
              <a:gdLst>
                <a:gd name="T0" fmla="*/ 7 w 14"/>
                <a:gd name="T1" fmla="*/ 0 h 2"/>
                <a:gd name="T2" fmla="*/ 7 w 14"/>
                <a:gd name="T3" fmla="*/ 0 h 2"/>
                <a:gd name="T4" fmla="*/ 6 w 14"/>
                <a:gd name="T5" fmla="*/ 0 h 2"/>
                <a:gd name="T6" fmla="*/ 5 w 14"/>
                <a:gd name="T7" fmla="*/ 0 h 2"/>
                <a:gd name="T8" fmla="*/ 5 w 14"/>
                <a:gd name="T9" fmla="*/ 1 h 2"/>
                <a:gd name="T10" fmla="*/ 4 w 14"/>
                <a:gd name="T11" fmla="*/ 1 h 2"/>
                <a:gd name="T12" fmla="*/ 3 w 14"/>
                <a:gd name="T13" fmla="*/ 1 h 2"/>
                <a:gd name="T14" fmla="*/ 2 w 14"/>
                <a:gd name="T15" fmla="*/ 1 h 2"/>
                <a:gd name="T16" fmla="*/ 2 w 14"/>
                <a:gd name="T17" fmla="*/ 1 h 2"/>
                <a:gd name="T18" fmla="*/ 1 w 14"/>
                <a:gd name="T19" fmla="*/ 1 h 2"/>
                <a:gd name="T20" fmla="*/ 0 w 14"/>
                <a:gd name="T21" fmla="*/ 1 h 2"/>
                <a:gd name="T22" fmla="*/ 0 w 14"/>
                <a:gd name="T23" fmla="*/ 1 h 2"/>
                <a:gd name="T24" fmla="*/ 1 w 14"/>
                <a:gd name="T25" fmla="*/ 2 h 2"/>
                <a:gd name="T26" fmla="*/ 2 w 14"/>
                <a:gd name="T27" fmla="*/ 2 h 2"/>
                <a:gd name="T28" fmla="*/ 2 w 14"/>
                <a:gd name="T29" fmla="*/ 2 h 2"/>
                <a:gd name="T30" fmla="*/ 3 w 14"/>
                <a:gd name="T31" fmla="*/ 2 h 2"/>
                <a:gd name="T32" fmla="*/ 4 w 14"/>
                <a:gd name="T33" fmla="*/ 2 h 2"/>
                <a:gd name="T34" fmla="*/ 4 w 14"/>
                <a:gd name="T35" fmla="*/ 1 h 2"/>
                <a:gd name="T36" fmla="*/ 5 w 14"/>
                <a:gd name="T37" fmla="*/ 1 h 2"/>
                <a:gd name="T38" fmla="*/ 7 w 14"/>
                <a:gd name="T39" fmla="*/ 1 h 2"/>
                <a:gd name="T40" fmla="*/ 7 w 14"/>
                <a:gd name="T41" fmla="*/ 0 h 2"/>
                <a:gd name="T42" fmla="*/ 7 w 14"/>
                <a:gd name="T43" fmla="*/ 0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2">
                  <a:moveTo>
                    <a:pt x="14" y="0"/>
                  </a:move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3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04" name="Freeform 135"/>
            <p:cNvSpPr>
              <a:spLocks/>
            </p:cNvSpPr>
            <p:nvPr/>
          </p:nvSpPr>
          <p:spPr bwMode="auto">
            <a:xfrm>
              <a:off x="2586" y="880"/>
              <a:ext cx="67" cy="70"/>
            </a:xfrm>
            <a:custGeom>
              <a:avLst/>
              <a:gdLst>
                <a:gd name="T0" fmla="*/ 30 w 134"/>
                <a:gd name="T1" fmla="*/ 23 h 140"/>
                <a:gd name="T2" fmla="*/ 31 w 134"/>
                <a:gd name="T3" fmla="*/ 26 h 140"/>
                <a:gd name="T4" fmla="*/ 31 w 134"/>
                <a:gd name="T5" fmla="*/ 29 h 140"/>
                <a:gd name="T6" fmla="*/ 29 w 134"/>
                <a:gd name="T7" fmla="*/ 32 h 140"/>
                <a:gd name="T8" fmla="*/ 35 w 134"/>
                <a:gd name="T9" fmla="*/ 33 h 140"/>
                <a:gd name="T10" fmla="*/ 41 w 134"/>
                <a:gd name="T11" fmla="*/ 34 h 140"/>
                <a:gd name="T12" fmla="*/ 44 w 134"/>
                <a:gd name="T13" fmla="*/ 39 h 140"/>
                <a:gd name="T14" fmla="*/ 30 w 134"/>
                <a:gd name="T15" fmla="*/ 37 h 140"/>
                <a:gd name="T16" fmla="*/ 15 w 134"/>
                <a:gd name="T17" fmla="*/ 37 h 140"/>
                <a:gd name="T18" fmla="*/ 3 w 134"/>
                <a:gd name="T19" fmla="*/ 38 h 140"/>
                <a:gd name="T20" fmla="*/ 5 w 134"/>
                <a:gd name="T21" fmla="*/ 39 h 140"/>
                <a:gd name="T22" fmla="*/ 12 w 134"/>
                <a:gd name="T23" fmla="*/ 41 h 140"/>
                <a:gd name="T24" fmla="*/ 18 w 134"/>
                <a:gd name="T25" fmla="*/ 44 h 140"/>
                <a:gd name="T26" fmla="*/ 19 w 134"/>
                <a:gd name="T27" fmla="*/ 45 h 140"/>
                <a:gd name="T28" fmla="*/ 14 w 134"/>
                <a:gd name="T29" fmla="*/ 45 h 140"/>
                <a:gd name="T30" fmla="*/ 8 w 134"/>
                <a:gd name="T31" fmla="*/ 47 h 140"/>
                <a:gd name="T32" fmla="*/ 3 w 134"/>
                <a:gd name="T33" fmla="*/ 49 h 140"/>
                <a:gd name="T34" fmla="*/ 17 w 134"/>
                <a:gd name="T35" fmla="*/ 47 h 140"/>
                <a:gd name="T36" fmla="*/ 31 w 134"/>
                <a:gd name="T37" fmla="*/ 46 h 140"/>
                <a:gd name="T38" fmla="*/ 44 w 134"/>
                <a:gd name="T39" fmla="*/ 47 h 140"/>
                <a:gd name="T40" fmla="*/ 46 w 134"/>
                <a:gd name="T41" fmla="*/ 49 h 140"/>
                <a:gd name="T42" fmla="*/ 44 w 134"/>
                <a:gd name="T43" fmla="*/ 50 h 140"/>
                <a:gd name="T44" fmla="*/ 41 w 134"/>
                <a:gd name="T45" fmla="*/ 51 h 140"/>
                <a:gd name="T46" fmla="*/ 41 w 134"/>
                <a:gd name="T47" fmla="*/ 53 h 140"/>
                <a:gd name="T48" fmla="*/ 44 w 134"/>
                <a:gd name="T49" fmla="*/ 55 h 140"/>
                <a:gd name="T50" fmla="*/ 48 w 134"/>
                <a:gd name="T51" fmla="*/ 55 h 140"/>
                <a:gd name="T52" fmla="*/ 52 w 134"/>
                <a:gd name="T53" fmla="*/ 58 h 140"/>
                <a:gd name="T54" fmla="*/ 49 w 134"/>
                <a:gd name="T55" fmla="*/ 60 h 140"/>
                <a:gd name="T56" fmla="*/ 46 w 134"/>
                <a:gd name="T57" fmla="*/ 61 h 140"/>
                <a:gd name="T58" fmla="*/ 42 w 134"/>
                <a:gd name="T59" fmla="*/ 62 h 140"/>
                <a:gd name="T60" fmla="*/ 55 w 134"/>
                <a:gd name="T61" fmla="*/ 70 h 140"/>
                <a:gd name="T62" fmla="*/ 54 w 134"/>
                <a:gd name="T63" fmla="*/ 67 h 140"/>
                <a:gd name="T64" fmla="*/ 51 w 134"/>
                <a:gd name="T65" fmla="*/ 66 h 140"/>
                <a:gd name="T66" fmla="*/ 51 w 134"/>
                <a:gd name="T67" fmla="*/ 64 h 140"/>
                <a:gd name="T68" fmla="*/ 55 w 134"/>
                <a:gd name="T69" fmla="*/ 63 h 140"/>
                <a:gd name="T70" fmla="*/ 60 w 134"/>
                <a:gd name="T71" fmla="*/ 65 h 140"/>
                <a:gd name="T72" fmla="*/ 65 w 134"/>
                <a:gd name="T73" fmla="*/ 67 h 140"/>
                <a:gd name="T74" fmla="*/ 52 w 134"/>
                <a:gd name="T75" fmla="*/ 48 h 140"/>
                <a:gd name="T76" fmla="*/ 52 w 134"/>
                <a:gd name="T77" fmla="*/ 35 h 140"/>
                <a:gd name="T78" fmla="*/ 37 w 134"/>
                <a:gd name="T79" fmla="*/ 18 h 140"/>
                <a:gd name="T80" fmla="*/ 18 w 134"/>
                <a:gd name="T81" fmla="*/ 5 h 140"/>
                <a:gd name="T82" fmla="*/ 6 w 134"/>
                <a:gd name="T83" fmla="*/ 2 h 140"/>
                <a:gd name="T84" fmla="*/ 15 w 134"/>
                <a:gd name="T85" fmla="*/ 6 h 140"/>
                <a:gd name="T86" fmla="*/ 23 w 134"/>
                <a:gd name="T87" fmla="*/ 11 h 140"/>
                <a:gd name="T88" fmla="*/ 29 w 134"/>
                <a:gd name="T89" fmla="*/ 18 h 140"/>
                <a:gd name="T90" fmla="*/ 7 w 134"/>
                <a:gd name="T91" fmla="*/ 15 h 140"/>
                <a:gd name="T92" fmla="*/ 16 w 134"/>
                <a:gd name="T93" fmla="*/ 18 h 140"/>
                <a:gd name="T94" fmla="*/ 26 w 134"/>
                <a:gd name="T95" fmla="*/ 21 h 140"/>
                <a:gd name="T96" fmla="*/ 32 w 134"/>
                <a:gd name="T97" fmla="*/ 21 h 14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34" h="140">
                  <a:moveTo>
                    <a:pt x="63" y="41"/>
                  </a:moveTo>
                  <a:lnTo>
                    <a:pt x="61" y="43"/>
                  </a:lnTo>
                  <a:lnTo>
                    <a:pt x="60" y="45"/>
                  </a:lnTo>
                  <a:lnTo>
                    <a:pt x="60" y="47"/>
                  </a:lnTo>
                  <a:lnTo>
                    <a:pt x="61" y="50"/>
                  </a:lnTo>
                  <a:lnTo>
                    <a:pt x="62" y="52"/>
                  </a:lnTo>
                  <a:lnTo>
                    <a:pt x="62" y="55"/>
                  </a:lnTo>
                  <a:lnTo>
                    <a:pt x="62" y="57"/>
                  </a:lnTo>
                  <a:lnTo>
                    <a:pt x="62" y="58"/>
                  </a:lnTo>
                  <a:lnTo>
                    <a:pt x="58" y="61"/>
                  </a:lnTo>
                  <a:lnTo>
                    <a:pt x="55" y="62"/>
                  </a:lnTo>
                  <a:lnTo>
                    <a:pt x="58" y="63"/>
                  </a:lnTo>
                  <a:lnTo>
                    <a:pt x="61" y="64"/>
                  </a:lnTo>
                  <a:lnTo>
                    <a:pt x="66" y="64"/>
                  </a:lnTo>
                  <a:lnTo>
                    <a:pt x="69" y="66"/>
                  </a:lnTo>
                  <a:lnTo>
                    <a:pt x="73" y="66"/>
                  </a:lnTo>
                  <a:lnTo>
                    <a:pt x="77" y="67"/>
                  </a:lnTo>
                  <a:lnTo>
                    <a:pt x="81" y="68"/>
                  </a:lnTo>
                  <a:lnTo>
                    <a:pt x="83" y="71"/>
                  </a:lnTo>
                  <a:lnTo>
                    <a:pt x="86" y="73"/>
                  </a:lnTo>
                  <a:lnTo>
                    <a:pt x="87" y="77"/>
                  </a:lnTo>
                  <a:lnTo>
                    <a:pt x="78" y="76"/>
                  </a:lnTo>
                  <a:lnTo>
                    <a:pt x="69" y="74"/>
                  </a:lnTo>
                  <a:lnTo>
                    <a:pt x="60" y="74"/>
                  </a:lnTo>
                  <a:lnTo>
                    <a:pt x="50" y="74"/>
                  </a:lnTo>
                  <a:lnTo>
                    <a:pt x="40" y="74"/>
                  </a:lnTo>
                  <a:lnTo>
                    <a:pt x="30" y="74"/>
                  </a:lnTo>
                  <a:lnTo>
                    <a:pt x="21" y="74"/>
                  </a:lnTo>
                  <a:lnTo>
                    <a:pt x="12" y="74"/>
                  </a:lnTo>
                  <a:lnTo>
                    <a:pt x="6" y="76"/>
                  </a:lnTo>
                  <a:lnTo>
                    <a:pt x="0" y="77"/>
                  </a:lnTo>
                  <a:lnTo>
                    <a:pt x="5" y="78"/>
                  </a:lnTo>
                  <a:lnTo>
                    <a:pt x="9" y="78"/>
                  </a:lnTo>
                  <a:lnTo>
                    <a:pt x="14" y="79"/>
                  </a:lnTo>
                  <a:lnTo>
                    <a:pt x="19" y="81"/>
                  </a:lnTo>
                  <a:lnTo>
                    <a:pt x="24" y="82"/>
                  </a:lnTo>
                  <a:lnTo>
                    <a:pt x="29" y="83"/>
                  </a:lnTo>
                  <a:lnTo>
                    <a:pt x="32" y="84"/>
                  </a:lnTo>
                  <a:lnTo>
                    <a:pt x="36" y="87"/>
                  </a:lnTo>
                  <a:lnTo>
                    <a:pt x="40" y="88"/>
                  </a:lnTo>
                  <a:lnTo>
                    <a:pt x="42" y="89"/>
                  </a:lnTo>
                  <a:lnTo>
                    <a:pt x="38" y="89"/>
                  </a:lnTo>
                  <a:lnTo>
                    <a:pt x="35" y="89"/>
                  </a:lnTo>
                  <a:lnTo>
                    <a:pt x="31" y="90"/>
                  </a:lnTo>
                  <a:lnTo>
                    <a:pt x="27" y="90"/>
                  </a:lnTo>
                  <a:lnTo>
                    <a:pt x="24" y="92"/>
                  </a:lnTo>
                  <a:lnTo>
                    <a:pt x="20" y="93"/>
                  </a:lnTo>
                  <a:lnTo>
                    <a:pt x="16" y="94"/>
                  </a:lnTo>
                  <a:lnTo>
                    <a:pt x="12" y="94"/>
                  </a:lnTo>
                  <a:lnTo>
                    <a:pt x="9" y="95"/>
                  </a:lnTo>
                  <a:lnTo>
                    <a:pt x="5" y="97"/>
                  </a:lnTo>
                  <a:lnTo>
                    <a:pt x="15" y="95"/>
                  </a:lnTo>
                  <a:lnTo>
                    <a:pt x="24" y="95"/>
                  </a:lnTo>
                  <a:lnTo>
                    <a:pt x="34" y="94"/>
                  </a:lnTo>
                  <a:lnTo>
                    <a:pt x="42" y="93"/>
                  </a:lnTo>
                  <a:lnTo>
                    <a:pt x="52" y="92"/>
                  </a:lnTo>
                  <a:lnTo>
                    <a:pt x="61" y="92"/>
                  </a:lnTo>
                  <a:lnTo>
                    <a:pt x="69" y="92"/>
                  </a:lnTo>
                  <a:lnTo>
                    <a:pt x="78" y="92"/>
                  </a:lnTo>
                  <a:lnTo>
                    <a:pt x="87" y="93"/>
                  </a:lnTo>
                  <a:lnTo>
                    <a:pt x="95" y="95"/>
                  </a:lnTo>
                  <a:lnTo>
                    <a:pt x="93" y="97"/>
                  </a:lnTo>
                  <a:lnTo>
                    <a:pt x="92" y="98"/>
                  </a:lnTo>
                  <a:lnTo>
                    <a:pt x="89" y="98"/>
                  </a:lnTo>
                  <a:lnTo>
                    <a:pt x="88" y="99"/>
                  </a:lnTo>
                  <a:lnTo>
                    <a:pt x="87" y="100"/>
                  </a:lnTo>
                  <a:lnTo>
                    <a:pt x="84" y="100"/>
                  </a:lnTo>
                  <a:lnTo>
                    <a:pt x="83" y="100"/>
                  </a:lnTo>
                  <a:lnTo>
                    <a:pt x="81" y="102"/>
                  </a:lnTo>
                  <a:lnTo>
                    <a:pt x="79" y="102"/>
                  </a:lnTo>
                  <a:lnTo>
                    <a:pt x="78" y="102"/>
                  </a:lnTo>
                  <a:lnTo>
                    <a:pt x="81" y="105"/>
                  </a:lnTo>
                  <a:lnTo>
                    <a:pt x="83" y="108"/>
                  </a:lnTo>
                  <a:lnTo>
                    <a:pt x="86" y="109"/>
                  </a:lnTo>
                  <a:lnTo>
                    <a:pt x="88" y="110"/>
                  </a:lnTo>
                  <a:lnTo>
                    <a:pt x="91" y="110"/>
                  </a:lnTo>
                  <a:lnTo>
                    <a:pt x="93" y="110"/>
                  </a:lnTo>
                  <a:lnTo>
                    <a:pt x="95" y="110"/>
                  </a:lnTo>
                  <a:lnTo>
                    <a:pt x="98" y="111"/>
                  </a:lnTo>
                  <a:lnTo>
                    <a:pt x="102" y="113"/>
                  </a:lnTo>
                  <a:lnTo>
                    <a:pt x="104" y="116"/>
                  </a:lnTo>
                  <a:lnTo>
                    <a:pt x="102" y="116"/>
                  </a:lnTo>
                  <a:lnTo>
                    <a:pt x="99" y="118"/>
                  </a:lnTo>
                  <a:lnTo>
                    <a:pt x="97" y="119"/>
                  </a:lnTo>
                  <a:lnTo>
                    <a:pt x="95" y="120"/>
                  </a:lnTo>
                  <a:lnTo>
                    <a:pt x="93" y="120"/>
                  </a:lnTo>
                  <a:lnTo>
                    <a:pt x="91" y="121"/>
                  </a:lnTo>
                  <a:lnTo>
                    <a:pt x="88" y="123"/>
                  </a:lnTo>
                  <a:lnTo>
                    <a:pt x="86" y="124"/>
                  </a:lnTo>
                  <a:lnTo>
                    <a:pt x="83" y="124"/>
                  </a:lnTo>
                  <a:lnTo>
                    <a:pt x="81" y="125"/>
                  </a:lnTo>
                  <a:lnTo>
                    <a:pt x="89" y="140"/>
                  </a:lnTo>
                  <a:lnTo>
                    <a:pt x="110" y="140"/>
                  </a:lnTo>
                  <a:lnTo>
                    <a:pt x="110" y="137"/>
                  </a:lnTo>
                  <a:lnTo>
                    <a:pt x="109" y="135"/>
                  </a:lnTo>
                  <a:lnTo>
                    <a:pt x="108" y="134"/>
                  </a:lnTo>
                  <a:lnTo>
                    <a:pt x="105" y="133"/>
                  </a:lnTo>
                  <a:lnTo>
                    <a:pt x="104" y="133"/>
                  </a:lnTo>
                  <a:lnTo>
                    <a:pt x="102" y="131"/>
                  </a:lnTo>
                  <a:lnTo>
                    <a:pt x="100" y="130"/>
                  </a:lnTo>
                  <a:lnTo>
                    <a:pt x="100" y="129"/>
                  </a:lnTo>
                  <a:lnTo>
                    <a:pt x="102" y="128"/>
                  </a:lnTo>
                  <a:lnTo>
                    <a:pt x="104" y="125"/>
                  </a:lnTo>
                  <a:lnTo>
                    <a:pt x="108" y="125"/>
                  </a:lnTo>
                  <a:lnTo>
                    <a:pt x="110" y="126"/>
                  </a:lnTo>
                  <a:lnTo>
                    <a:pt x="114" y="126"/>
                  </a:lnTo>
                  <a:lnTo>
                    <a:pt x="118" y="128"/>
                  </a:lnTo>
                  <a:lnTo>
                    <a:pt x="120" y="129"/>
                  </a:lnTo>
                  <a:lnTo>
                    <a:pt x="124" y="130"/>
                  </a:lnTo>
                  <a:lnTo>
                    <a:pt x="126" y="133"/>
                  </a:lnTo>
                  <a:lnTo>
                    <a:pt x="129" y="134"/>
                  </a:lnTo>
                  <a:lnTo>
                    <a:pt x="131" y="136"/>
                  </a:lnTo>
                  <a:lnTo>
                    <a:pt x="134" y="140"/>
                  </a:lnTo>
                  <a:lnTo>
                    <a:pt x="104" y="95"/>
                  </a:lnTo>
                  <a:lnTo>
                    <a:pt x="117" y="95"/>
                  </a:lnTo>
                  <a:lnTo>
                    <a:pt x="112" y="82"/>
                  </a:lnTo>
                  <a:lnTo>
                    <a:pt x="104" y="69"/>
                  </a:lnTo>
                  <a:lnTo>
                    <a:pt x="95" y="57"/>
                  </a:lnTo>
                  <a:lnTo>
                    <a:pt x="86" y="45"/>
                  </a:lnTo>
                  <a:lnTo>
                    <a:pt x="74" y="35"/>
                  </a:lnTo>
                  <a:lnTo>
                    <a:pt x="62" y="25"/>
                  </a:lnTo>
                  <a:lnTo>
                    <a:pt x="48" y="17"/>
                  </a:lnTo>
                  <a:lnTo>
                    <a:pt x="35" y="10"/>
                  </a:lnTo>
                  <a:lnTo>
                    <a:pt x="21" y="4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7" y="5"/>
                  </a:lnTo>
                  <a:lnTo>
                    <a:pt x="24" y="8"/>
                  </a:lnTo>
                  <a:lnTo>
                    <a:pt x="30" y="11"/>
                  </a:lnTo>
                  <a:lnTo>
                    <a:pt x="35" y="14"/>
                  </a:lnTo>
                  <a:lnTo>
                    <a:pt x="41" y="17"/>
                  </a:lnTo>
                  <a:lnTo>
                    <a:pt x="46" y="21"/>
                  </a:lnTo>
                  <a:lnTo>
                    <a:pt x="50" y="25"/>
                  </a:lnTo>
                  <a:lnTo>
                    <a:pt x="53" y="30"/>
                  </a:lnTo>
                  <a:lnTo>
                    <a:pt x="57" y="36"/>
                  </a:lnTo>
                  <a:lnTo>
                    <a:pt x="6" y="27"/>
                  </a:lnTo>
                  <a:lnTo>
                    <a:pt x="9" y="29"/>
                  </a:lnTo>
                  <a:lnTo>
                    <a:pt x="14" y="30"/>
                  </a:lnTo>
                  <a:lnTo>
                    <a:pt x="19" y="32"/>
                  </a:lnTo>
                  <a:lnTo>
                    <a:pt x="25" y="34"/>
                  </a:lnTo>
                  <a:lnTo>
                    <a:pt x="31" y="36"/>
                  </a:lnTo>
                  <a:lnTo>
                    <a:pt x="37" y="39"/>
                  </a:lnTo>
                  <a:lnTo>
                    <a:pt x="45" y="40"/>
                  </a:lnTo>
                  <a:lnTo>
                    <a:pt x="51" y="41"/>
                  </a:lnTo>
                  <a:lnTo>
                    <a:pt x="57" y="42"/>
                  </a:lnTo>
                  <a:lnTo>
                    <a:pt x="63" y="42"/>
                  </a:lnTo>
                  <a:lnTo>
                    <a:pt x="63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05" name="Freeform 136"/>
            <p:cNvSpPr>
              <a:spLocks/>
            </p:cNvSpPr>
            <p:nvPr/>
          </p:nvSpPr>
          <p:spPr bwMode="auto">
            <a:xfrm>
              <a:off x="2476" y="886"/>
              <a:ext cx="34" cy="45"/>
            </a:xfrm>
            <a:custGeom>
              <a:avLst/>
              <a:gdLst>
                <a:gd name="T0" fmla="*/ 6 w 68"/>
                <a:gd name="T1" fmla="*/ 40 h 89"/>
                <a:gd name="T2" fmla="*/ 6 w 68"/>
                <a:gd name="T3" fmla="*/ 37 h 89"/>
                <a:gd name="T4" fmla="*/ 6 w 68"/>
                <a:gd name="T5" fmla="*/ 34 h 89"/>
                <a:gd name="T6" fmla="*/ 6 w 68"/>
                <a:gd name="T7" fmla="*/ 32 h 89"/>
                <a:gd name="T8" fmla="*/ 6 w 68"/>
                <a:gd name="T9" fmla="*/ 30 h 89"/>
                <a:gd name="T10" fmla="*/ 4 w 68"/>
                <a:gd name="T11" fmla="*/ 27 h 89"/>
                <a:gd name="T12" fmla="*/ 6 w 68"/>
                <a:gd name="T13" fmla="*/ 26 h 89"/>
                <a:gd name="T14" fmla="*/ 8 w 68"/>
                <a:gd name="T15" fmla="*/ 25 h 89"/>
                <a:gd name="T16" fmla="*/ 10 w 68"/>
                <a:gd name="T17" fmla="*/ 24 h 89"/>
                <a:gd name="T18" fmla="*/ 11 w 68"/>
                <a:gd name="T19" fmla="*/ 24 h 89"/>
                <a:gd name="T20" fmla="*/ 13 w 68"/>
                <a:gd name="T21" fmla="*/ 25 h 89"/>
                <a:gd name="T22" fmla="*/ 14 w 68"/>
                <a:gd name="T23" fmla="*/ 29 h 89"/>
                <a:gd name="T24" fmla="*/ 13 w 68"/>
                <a:gd name="T25" fmla="*/ 33 h 89"/>
                <a:gd name="T26" fmla="*/ 11 w 68"/>
                <a:gd name="T27" fmla="*/ 37 h 89"/>
                <a:gd name="T28" fmla="*/ 11 w 68"/>
                <a:gd name="T29" fmla="*/ 40 h 89"/>
                <a:gd name="T30" fmla="*/ 11 w 68"/>
                <a:gd name="T31" fmla="*/ 45 h 89"/>
                <a:gd name="T32" fmla="*/ 13 w 68"/>
                <a:gd name="T33" fmla="*/ 40 h 89"/>
                <a:gd name="T34" fmla="*/ 16 w 68"/>
                <a:gd name="T35" fmla="*/ 36 h 89"/>
                <a:gd name="T36" fmla="*/ 21 w 68"/>
                <a:gd name="T37" fmla="*/ 34 h 89"/>
                <a:gd name="T38" fmla="*/ 26 w 68"/>
                <a:gd name="T39" fmla="*/ 33 h 89"/>
                <a:gd name="T40" fmla="*/ 31 w 68"/>
                <a:gd name="T41" fmla="*/ 32 h 89"/>
                <a:gd name="T42" fmla="*/ 29 w 68"/>
                <a:gd name="T43" fmla="*/ 32 h 89"/>
                <a:gd name="T44" fmla="*/ 28 w 68"/>
                <a:gd name="T45" fmla="*/ 32 h 89"/>
                <a:gd name="T46" fmla="*/ 26 w 68"/>
                <a:gd name="T47" fmla="*/ 32 h 89"/>
                <a:gd name="T48" fmla="*/ 25 w 68"/>
                <a:gd name="T49" fmla="*/ 32 h 89"/>
                <a:gd name="T50" fmla="*/ 24 w 68"/>
                <a:gd name="T51" fmla="*/ 31 h 89"/>
                <a:gd name="T52" fmla="*/ 34 w 68"/>
                <a:gd name="T53" fmla="*/ 17 h 89"/>
                <a:gd name="T54" fmla="*/ 32 w 68"/>
                <a:gd name="T55" fmla="*/ 15 h 89"/>
                <a:gd name="T56" fmla="*/ 30 w 68"/>
                <a:gd name="T57" fmla="*/ 14 h 89"/>
                <a:gd name="T58" fmla="*/ 29 w 68"/>
                <a:gd name="T59" fmla="*/ 14 h 89"/>
                <a:gd name="T60" fmla="*/ 27 w 68"/>
                <a:gd name="T61" fmla="*/ 14 h 89"/>
                <a:gd name="T62" fmla="*/ 24 w 68"/>
                <a:gd name="T63" fmla="*/ 13 h 89"/>
                <a:gd name="T64" fmla="*/ 23 w 68"/>
                <a:gd name="T65" fmla="*/ 11 h 89"/>
                <a:gd name="T66" fmla="*/ 23 w 68"/>
                <a:gd name="T67" fmla="*/ 7 h 89"/>
                <a:gd name="T68" fmla="*/ 23 w 68"/>
                <a:gd name="T69" fmla="*/ 4 h 89"/>
                <a:gd name="T70" fmla="*/ 24 w 68"/>
                <a:gd name="T71" fmla="*/ 1 h 89"/>
                <a:gd name="T72" fmla="*/ 13 w 68"/>
                <a:gd name="T73" fmla="*/ 10 h 89"/>
                <a:gd name="T74" fmla="*/ 0 w 68"/>
                <a:gd name="T75" fmla="*/ 30 h 89"/>
                <a:gd name="T76" fmla="*/ 4 w 68"/>
                <a:gd name="T77" fmla="*/ 30 h 8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8" h="89">
                  <a:moveTo>
                    <a:pt x="8" y="58"/>
                  </a:moveTo>
                  <a:lnTo>
                    <a:pt x="11" y="79"/>
                  </a:lnTo>
                  <a:lnTo>
                    <a:pt x="11" y="75"/>
                  </a:lnTo>
                  <a:lnTo>
                    <a:pt x="12" y="73"/>
                  </a:lnTo>
                  <a:lnTo>
                    <a:pt x="12" y="70"/>
                  </a:lnTo>
                  <a:lnTo>
                    <a:pt x="12" y="68"/>
                  </a:lnTo>
                  <a:lnTo>
                    <a:pt x="12" y="65"/>
                  </a:lnTo>
                  <a:lnTo>
                    <a:pt x="12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0" y="55"/>
                  </a:lnTo>
                  <a:lnTo>
                    <a:pt x="8" y="53"/>
                  </a:lnTo>
                  <a:lnTo>
                    <a:pt x="10" y="51"/>
                  </a:lnTo>
                  <a:lnTo>
                    <a:pt x="12" y="51"/>
                  </a:lnTo>
                  <a:lnTo>
                    <a:pt x="13" y="50"/>
                  </a:lnTo>
                  <a:lnTo>
                    <a:pt x="16" y="49"/>
                  </a:lnTo>
                  <a:lnTo>
                    <a:pt x="17" y="48"/>
                  </a:lnTo>
                  <a:lnTo>
                    <a:pt x="20" y="47"/>
                  </a:lnTo>
                  <a:lnTo>
                    <a:pt x="21" y="47"/>
                  </a:lnTo>
                  <a:lnTo>
                    <a:pt x="22" y="47"/>
                  </a:lnTo>
                  <a:lnTo>
                    <a:pt x="25" y="47"/>
                  </a:lnTo>
                  <a:lnTo>
                    <a:pt x="26" y="49"/>
                  </a:lnTo>
                  <a:lnTo>
                    <a:pt x="27" y="54"/>
                  </a:lnTo>
                  <a:lnTo>
                    <a:pt x="27" y="58"/>
                  </a:lnTo>
                  <a:lnTo>
                    <a:pt x="26" y="61"/>
                  </a:lnTo>
                  <a:lnTo>
                    <a:pt x="25" y="65"/>
                  </a:lnTo>
                  <a:lnTo>
                    <a:pt x="23" y="69"/>
                  </a:lnTo>
                  <a:lnTo>
                    <a:pt x="22" y="73"/>
                  </a:lnTo>
                  <a:lnTo>
                    <a:pt x="21" y="76"/>
                  </a:lnTo>
                  <a:lnTo>
                    <a:pt x="21" y="80"/>
                  </a:lnTo>
                  <a:lnTo>
                    <a:pt x="20" y="84"/>
                  </a:lnTo>
                  <a:lnTo>
                    <a:pt x="21" y="89"/>
                  </a:lnTo>
                  <a:lnTo>
                    <a:pt x="22" y="82"/>
                  </a:lnTo>
                  <a:lnTo>
                    <a:pt x="25" y="79"/>
                  </a:lnTo>
                  <a:lnTo>
                    <a:pt x="27" y="75"/>
                  </a:lnTo>
                  <a:lnTo>
                    <a:pt x="32" y="71"/>
                  </a:lnTo>
                  <a:lnTo>
                    <a:pt x="36" y="70"/>
                  </a:lnTo>
                  <a:lnTo>
                    <a:pt x="41" y="68"/>
                  </a:lnTo>
                  <a:lnTo>
                    <a:pt x="46" y="66"/>
                  </a:lnTo>
                  <a:lnTo>
                    <a:pt x="52" y="65"/>
                  </a:lnTo>
                  <a:lnTo>
                    <a:pt x="57" y="65"/>
                  </a:lnTo>
                  <a:lnTo>
                    <a:pt x="62" y="64"/>
                  </a:lnTo>
                  <a:lnTo>
                    <a:pt x="60" y="64"/>
                  </a:lnTo>
                  <a:lnTo>
                    <a:pt x="58" y="64"/>
                  </a:lnTo>
                  <a:lnTo>
                    <a:pt x="57" y="64"/>
                  </a:lnTo>
                  <a:lnTo>
                    <a:pt x="56" y="64"/>
                  </a:lnTo>
                  <a:lnTo>
                    <a:pt x="54" y="64"/>
                  </a:lnTo>
                  <a:lnTo>
                    <a:pt x="52" y="64"/>
                  </a:lnTo>
                  <a:lnTo>
                    <a:pt x="51" y="64"/>
                  </a:lnTo>
                  <a:lnTo>
                    <a:pt x="49" y="64"/>
                  </a:lnTo>
                  <a:lnTo>
                    <a:pt x="48" y="63"/>
                  </a:lnTo>
                  <a:lnTo>
                    <a:pt x="47" y="61"/>
                  </a:lnTo>
                  <a:lnTo>
                    <a:pt x="68" y="34"/>
                  </a:lnTo>
                  <a:lnTo>
                    <a:pt x="67" y="33"/>
                  </a:lnTo>
                  <a:lnTo>
                    <a:pt x="64" y="30"/>
                  </a:lnTo>
                  <a:lnTo>
                    <a:pt x="63" y="29"/>
                  </a:lnTo>
                  <a:lnTo>
                    <a:pt x="62" y="28"/>
                  </a:lnTo>
                  <a:lnTo>
                    <a:pt x="60" y="28"/>
                  </a:lnTo>
                  <a:lnTo>
                    <a:pt x="59" y="27"/>
                  </a:lnTo>
                  <a:lnTo>
                    <a:pt x="58" y="27"/>
                  </a:lnTo>
                  <a:lnTo>
                    <a:pt x="56" y="27"/>
                  </a:lnTo>
                  <a:lnTo>
                    <a:pt x="53" y="28"/>
                  </a:lnTo>
                  <a:lnTo>
                    <a:pt x="51" y="29"/>
                  </a:lnTo>
                  <a:lnTo>
                    <a:pt x="48" y="26"/>
                  </a:lnTo>
                  <a:lnTo>
                    <a:pt x="47" y="23"/>
                  </a:lnTo>
                  <a:lnTo>
                    <a:pt x="46" y="21"/>
                  </a:lnTo>
                  <a:lnTo>
                    <a:pt x="46" y="17"/>
                  </a:lnTo>
                  <a:lnTo>
                    <a:pt x="46" y="14"/>
                  </a:lnTo>
                  <a:lnTo>
                    <a:pt x="46" y="12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2"/>
                  </a:lnTo>
                  <a:lnTo>
                    <a:pt x="47" y="0"/>
                  </a:lnTo>
                  <a:lnTo>
                    <a:pt x="26" y="19"/>
                  </a:lnTo>
                  <a:lnTo>
                    <a:pt x="38" y="19"/>
                  </a:lnTo>
                  <a:lnTo>
                    <a:pt x="0" y="59"/>
                  </a:lnTo>
                  <a:lnTo>
                    <a:pt x="8" y="59"/>
                  </a:lnTo>
                  <a:lnTo>
                    <a:pt x="8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06" name="Freeform 137"/>
            <p:cNvSpPr>
              <a:spLocks/>
            </p:cNvSpPr>
            <p:nvPr/>
          </p:nvSpPr>
          <p:spPr bwMode="auto">
            <a:xfrm>
              <a:off x="2540" y="886"/>
              <a:ext cx="45" cy="10"/>
            </a:xfrm>
            <a:custGeom>
              <a:avLst/>
              <a:gdLst>
                <a:gd name="T0" fmla="*/ 0 w 90"/>
                <a:gd name="T1" fmla="*/ 10 h 21"/>
                <a:gd name="T2" fmla="*/ 23 w 90"/>
                <a:gd name="T3" fmla="*/ 8 h 21"/>
                <a:gd name="T4" fmla="*/ 22 w 90"/>
                <a:gd name="T5" fmla="*/ 6 h 21"/>
                <a:gd name="T6" fmla="*/ 45 w 90"/>
                <a:gd name="T7" fmla="*/ 6 h 21"/>
                <a:gd name="T8" fmla="*/ 29 w 90"/>
                <a:gd name="T9" fmla="*/ 5 h 21"/>
                <a:gd name="T10" fmla="*/ 26 w 90"/>
                <a:gd name="T11" fmla="*/ 2 h 21"/>
                <a:gd name="T12" fmla="*/ 23 w 90"/>
                <a:gd name="T13" fmla="*/ 0 h 21"/>
                <a:gd name="T14" fmla="*/ 21 w 90"/>
                <a:gd name="T15" fmla="*/ 0 h 21"/>
                <a:gd name="T16" fmla="*/ 18 w 90"/>
                <a:gd name="T17" fmla="*/ 1 h 21"/>
                <a:gd name="T18" fmla="*/ 15 w 90"/>
                <a:gd name="T19" fmla="*/ 2 h 21"/>
                <a:gd name="T20" fmla="*/ 12 w 90"/>
                <a:gd name="T21" fmla="*/ 4 h 21"/>
                <a:gd name="T22" fmla="*/ 9 w 90"/>
                <a:gd name="T23" fmla="*/ 6 h 21"/>
                <a:gd name="T24" fmla="*/ 6 w 90"/>
                <a:gd name="T25" fmla="*/ 8 h 21"/>
                <a:gd name="T26" fmla="*/ 3 w 90"/>
                <a:gd name="T27" fmla="*/ 9 h 21"/>
                <a:gd name="T28" fmla="*/ 0 w 90"/>
                <a:gd name="T29" fmla="*/ 10 h 21"/>
                <a:gd name="T30" fmla="*/ 0 w 90"/>
                <a:gd name="T31" fmla="*/ 10 h 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0" h="21">
                  <a:moveTo>
                    <a:pt x="0" y="21"/>
                  </a:moveTo>
                  <a:lnTo>
                    <a:pt x="45" y="16"/>
                  </a:lnTo>
                  <a:lnTo>
                    <a:pt x="43" y="13"/>
                  </a:lnTo>
                  <a:lnTo>
                    <a:pt x="90" y="13"/>
                  </a:lnTo>
                  <a:lnTo>
                    <a:pt x="57" y="10"/>
                  </a:lnTo>
                  <a:lnTo>
                    <a:pt x="52" y="4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5" y="2"/>
                  </a:lnTo>
                  <a:lnTo>
                    <a:pt x="29" y="4"/>
                  </a:lnTo>
                  <a:lnTo>
                    <a:pt x="24" y="8"/>
                  </a:lnTo>
                  <a:lnTo>
                    <a:pt x="18" y="13"/>
                  </a:lnTo>
                  <a:lnTo>
                    <a:pt x="12" y="16"/>
                  </a:lnTo>
                  <a:lnTo>
                    <a:pt x="5" y="19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07" name="Freeform 138"/>
            <p:cNvSpPr>
              <a:spLocks/>
            </p:cNvSpPr>
            <p:nvPr/>
          </p:nvSpPr>
          <p:spPr bwMode="auto">
            <a:xfrm>
              <a:off x="2530" y="896"/>
              <a:ext cx="7" cy="2"/>
            </a:xfrm>
            <a:custGeom>
              <a:avLst/>
              <a:gdLst>
                <a:gd name="T0" fmla="*/ 0 w 15"/>
                <a:gd name="T1" fmla="*/ 2 h 4"/>
                <a:gd name="T2" fmla="*/ 7 w 15"/>
                <a:gd name="T3" fmla="*/ 2 h 4"/>
                <a:gd name="T4" fmla="*/ 7 w 15"/>
                <a:gd name="T5" fmla="*/ 0 h 4"/>
                <a:gd name="T6" fmla="*/ 0 w 15"/>
                <a:gd name="T7" fmla="*/ 0 h 4"/>
                <a:gd name="T8" fmla="*/ 0 w 15"/>
                <a:gd name="T9" fmla="*/ 2 h 4"/>
                <a:gd name="T10" fmla="*/ 0 w 15"/>
                <a:gd name="T11" fmla="*/ 2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4">
                  <a:moveTo>
                    <a:pt x="0" y="4"/>
                  </a:moveTo>
                  <a:lnTo>
                    <a:pt x="15" y="4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08" name="Freeform 139"/>
            <p:cNvSpPr>
              <a:spLocks/>
            </p:cNvSpPr>
            <p:nvPr/>
          </p:nvSpPr>
          <p:spPr bwMode="auto">
            <a:xfrm>
              <a:off x="2475" y="904"/>
              <a:ext cx="7" cy="9"/>
            </a:xfrm>
            <a:custGeom>
              <a:avLst/>
              <a:gdLst>
                <a:gd name="T0" fmla="*/ 7 w 15"/>
                <a:gd name="T1" fmla="*/ 1 h 20"/>
                <a:gd name="T2" fmla="*/ 6 w 15"/>
                <a:gd name="T3" fmla="*/ 0 h 20"/>
                <a:gd name="T4" fmla="*/ 0 w 15"/>
                <a:gd name="T5" fmla="*/ 9 h 20"/>
                <a:gd name="T6" fmla="*/ 1 w 15"/>
                <a:gd name="T7" fmla="*/ 9 h 20"/>
                <a:gd name="T8" fmla="*/ 7 w 15"/>
                <a:gd name="T9" fmla="*/ 1 h 20"/>
                <a:gd name="T10" fmla="*/ 7 w 15"/>
                <a:gd name="T11" fmla="*/ 1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0">
                  <a:moveTo>
                    <a:pt x="15" y="3"/>
                  </a:moveTo>
                  <a:lnTo>
                    <a:pt x="12" y="0"/>
                  </a:lnTo>
                  <a:lnTo>
                    <a:pt x="0" y="19"/>
                  </a:lnTo>
                  <a:lnTo>
                    <a:pt x="3" y="20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09" name="Freeform 140"/>
            <p:cNvSpPr>
              <a:spLocks/>
            </p:cNvSpPr>
            <p:nvPr/>
          </p:nvSpPr>
          <p:spPr bwMode="auto">
            <a:xfrm>
              <a:off x="2603" y="904"/>
              <a:ext cx="10" cy="3"/>
            </a:xfrm>
            <a:custGeom>
              <a:avLst/>
              <a:gdLst>
                <a:gd name="T0" fmla="*/ 9 w 21"/>
                <a:gd name="T1" fmla="*/ 2 h 6"/>
                <a:gd name="T2" fmla="*/ 0 w 21"/>
                <a:gd name="T3" fmla="*/ 0 h 6"/>
                <a:gd name="T4" fmla="*/ 0 w 21"/>
                <a:gd name="T5" fmla="*/ 2 h 6"/>
                <a:gd name="T6" fmla="*/ 10 w 21"/>
                <a:gd name="T7" fmla="*/ 3 h 6"/>
                <a:gd name="T8" fmla="*/ 10 w 21"/>
                <a:gd name="T9" fmla="*/ 2 h 6"/>
                <a:gd name="T10" fmla="*/ 10 w 21"/>
                <a:gd name="T11" fmla="*/ 2 h 6"/>
                <a:gd name="T12" fmla="*/ 9 w 21"/>
                <a:gd name="T13" fmla="*/ 2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6">
                  <a:moveTo>
                    <a:pt x="19" y="4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10" name="Freeform 141"/>
            <p:cNvSpPr>
              <a:spLocks/>
            </p:cNvSpPr>
            <p:nvPr/>
          </p:nvSpPr>
          <p:spPr bwMode="auto">
            <a:xfrm>
              <a:off x="2518" y="907"/>
              <a:ext cx="14" cy="4"/>
            </a:xfrm>
            <a:custGeom>
              <a:avLst/>
              <a:gdLst>
                <a:gd name="T0" fmla="*/ 14 w 27"/>
                <a:gd name="T1" fmla="*/ 3 h 9"/>
                <a:gd name="T2" fmla="*/ 1 w 27"/>
                <a:gd name="T3" fmla="*/ 0 h 9"/>
                <a:gd name="T4" fmla="*/ 0 w 27"/>
                <a:gd name="T5" fmla="*/ 2 h 9"/>
                <a:gd name="T6" fmla="*/ 14 w 27"/>
                <a:gd name="T7" fmla="*/ 4 h 9"/>
                <a:gd name="T8" fmla="*/ 14 w 27"/>
                <a:gd name="T9" fmla="*/ 3 h 9"/>
                <a:gd name="T10" fmla="*/ 14 w 27"/>
                <a:gd name="T11" fmla="*/ 3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9">
                  <a:moveTo>
                    <a:pt x="27" y="7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27" y="9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11" name="Freeform 142"/>
            <p:cNvSpPr>
              <a:spLocks/>
            </p:cNvSpPr>
            <p:nvPr/>
          </p:nvSpPr>
          <p:spPr bwMode="auto">
            <a:xfrm>
              <a:off x="2567" y="909"/>
              <a:ext cx="9" cy="2"/>
            </a:xfrm>
            <a:custGeom>
              <a:avLst/>
              <a:gdLst>
                <a:gd name="T0" fmla="*/ 9 w 18"/>
                <a:gd name="T1" fmla="*/ 0 h 5"/>
                <a:gd name="T2" fmla="*/ 0 w 18"/>
                <a:gd name="T3" fmla="*/ 0 h 5"/>
                <a:gd name="T4" fmla="*/ 9 w 18"/>
                <a:gd name="T5" fmla="*/ 2 h 5"/>
                <a:gd name="T6" fmla="*/ 9 w 18"/>
                <a:gd name="T7" fmla="*/ 0 h 5"/>
                <a:gd name="T8" fmla="*/ 9 w 18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5">
                  <a:moveTo>
                    <a:pt x="18" y="0"/>
                  </a:moveTo>
                  <a:lnTo>
                    <a:pt x="0" y="0"/>
                  </a:lnTo>
                  <a:lnTo>
                    <a:pt x="18" y="5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12" name="Freeform 143"/>
            <p:cNvSpPr>
              <a:spLocks/>
            </p:cNvSpPr>
            <p:nvPr/>
          </p:nvSpPr>
          <p:spPr bwMode="auto">
            <a:xfrm>
              <a:off x="2579" y="909"/>
              <a:ext cx="16" cy="4"/>
            </a:xfrm>
            <a:custGeom>
              <a:avLst/>
              <a:gdLst>
                <a:gd name="T0" fmla="*/ 16 w 34"/>
                <a:gd name="T1" fmla="*/ 1 h 9"/>
                <a:gd name="T2" fmla="*/ 14 w 34"/>
                <a:gd name="T3" fmla="*/ 1 h 9"/>
                <a:gd name="T4" fmla="*/ 12 w 34"/>
                <a:gd name="T5" fmla="*/ 1 h 9"/>
                <a:gd name="T6" fmla="*/ 11 w 34"/>
                <a:gd name="T7" fmla="*/ 1 h 9"/>
                <a:gd name="T8" fmla="*/ 9 w 34"/>
                <a:gd name="T9" fmla="*/ 1 h 9"/>
                <a:gd name="T10" fmla="*/ 8 w 34"/>
                <a:gd name="T11" fmla="*/ 1 h 9"/>
                <a:gd name="T12" fmla="*/ 6 w 34"/>
                <a:gd name="T13" fmla="*/ 0 h 9"/>
                <a:gd name="T14" fmla="*/ 5 w 34"/>
                <a:gd name="T15" fmla="*/ 0 h 9"/>
                <a:gd name="T16" fmla="*/ 3 w 34"/>
                <a:gd name="T17" fmla="*/ 0 h 9"/>
                <a:gd name="T18" fmla="*/ 2 w 34"/>
                <a:gd name="T19" fmla="*/ 0 h 9"/>
                <a:gd name="T20" fmla="*/ 0 w 34"/>
                <a:gd name="T21" fmla="*/ 0 h 9"/>
                <a:gd name="T22" fmla="*/ 0 w 34"/>
                <a:gd name="T23" fmla="*/ 2 h 9"/>
                <a:gd name="T24" fmla="*/ 16 w 34"/>
                <a:gd name="T25" fmla="*/ 4 h 9"/>
                <a:gd name="T26" fmla="*/ 16 w 34"/>
                <a:gd name="T27" fmla="*/ 1 h 9"/>
                <a:gd name="T28" fmla="*/ 16 w 34"/>
                <a:gd name="T29" fmla="*/ 1 h 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4" h="9">
                  <a:moveTo>
                    <a:pt x="34" y="3"/>
                  </a:moveTo>
                  <a:lnTo>
                    <a:pt x="30" y="3"/>
                  </a:lnTo>
                  <a:lnTo>
                    <a:pt x="26" y="3"/>
                  </a:lnTo>
                  <a:lnTo>
                    <a:pt x="23" y="3"/>
                  </a:lnTo>
                  <a:lnTo>
                    <a:pt x="20" y="3"/>
                  </a:lnTo>
                  <a:lnTo>
                    <a:pt x="16" y="3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34" y="9"/>
                  </a:lnTo>
                  <a:lnTo>
                    <a:pt x="3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13" name="Freeform 144"/>
            <p:cNvSpPr>
              <a:spLocks/>
            </p:cNvSpPr>
            <p:nvPr/>
          </p:nvSpPr>
          <p:spPr bwMode="auto">
            <a:xfrm>
              <a:off x="2507" y="914"/>
              <a:ext cx="8" cy="4"/>
            </a:xfrm>
            <a:custGeom>
              <a:avLst/>
              <a:gdLst>
                <a:gd name="T0" fmla="*/ 8 w 15"/>
                <a:gd name="T1" fmla="*/ 4 h 9"/>
                <a:gd name="T2" fmla="*/ 6 w 15"/>
                <a:gd name="T3" fmla="*/ 0 h 9"/>
                <a:gd name="T4" fmla="*/ 0 w 15"/>
                <a:gd name="T5" fmla="*/ 0 h 9"/>
                <a:gd name="T6" fmla="*/ 8 w 15"/>
                <a:gd name="T7" fmla="*/ 4 h 9"/>
                <a:gd name="T8" fmla="*/ 8 w 15"/>
                <a:gd name="T9" fmla="*/ 4 h 9"/>
                <a:gd name="T10" fmla="*/ 8 w 15"/>
                <a:gd name="T11" fmla="*/ 4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9">
                  <a:moveTo>
                    <a:pt x="15" y="8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15" y="9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14" name="Freeform 145"/>
            <p:cNvSpPr>
              <a:spLocks/>
            </p:cNvSpPr>
            <p:nvPr/>
          </p:nvSpPr>
          <p:spPr bwMode="auto">
            <a:xfrm>
              <a:off x="2546" y="913"/>
              <a:ext cx="14" cy="4"/>
            </a:xfrm>
            <a:custGeom>
              <a:avLst/>
              <a:gdLst>
                <a:gd name="T0" fmla="*/ 14 w 27"/>
                <a:gd name="T1" fmla="*/ 3 h 8"/>
                <a:gd name="T2" fmla="*/ 0 w 27"/>
                <a:gd name="T3" fmla="*/ 0 h 8"/>
                <a:gd name="T4" fmla="*/ 0 w 27"/>
                <a:gd name="T5" fmla="*/ 1 h 8"/>
                <a:gd name="T6" fmla="*/ 13 w 27"/>
                <a:gd name="T7" fmla="*/ 4 h 8"/>
                <a:gd name="T8" fmla="*/ 14 w 27"/>
                <a:gd name="T9" fmla="*/ 3 h 8"/>
                <a:gd name="T10" fmla="*/ 14 w 27"/>
                <a:gd name="T11" fmla="*/ 3 h 8"/>
                <a:gd name="T12" fmla="*/ 14 w 27"/>
                <a:gd name="T13" fmla="*/ 3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8">
                  <a:moveTo>
                    <a:pt x="27" y="5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6" y="8"/>
                  </a:lnTo>
                  <a:lnTo>
                    <a:pt x="27" y="6"/>
                  </a:lnTo>
                  <a:lnTo>
                    <a:pt x="27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15" name="Freeform 146"/>
            <p:cNvSpPr>
              <a:spLocks/>
            </p:cNvSpPr>
            <p:nvPr/>
          </p:nvSpPr>
          <p:spPr bwMode="auto">
            <a:xfrm>
              <a:off x="2465" y="917"/>
              <a:ext cx="13" cy="8"/>
            </a:xfrm>
            <a:custGeom>
              <a:avLst/>
              <a:gdLst>
                <a:gd name="T0" fmla="*/ 8 w 26"/>
                <a:gd name="T1" fmla="*/ 0 h 15"/>
                <a:gd name="T2" fmla="*/ 0 w 26"/>
                <a:gd name="T3" fmla="*/ 0 h 15"/>
                <a:gd name="T4" fmla="*/ 13 w 26"/>
                <a:gd name="T5" fmla="*/ 8 h 15"/>
                <a:gd name="T6" fmla="*/ 8 w 26"/>
                <a:gd name="T7" fmla="*/ 0 h 15"/>
                <a:gd name="T8" fmla="*/ 8 w 26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5">
                  <a:moveTo>
                    <a:pt x="15" y="0"/>
                  </a:moveTo>
                  <a:lnTo>
                    <a:pt x="0" y="0"/>
                  </a:lnTo>
                  <a:lnTo>
                    <a:pt x="26" y="15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16" name="Freeform 147"/>
            <p:cNvSpPr>
              <a:spLocks/>
            </p:cNvSpPr>
            <p:nvPr/>
          </p:nvSpPr>
          <p:spPr bwMode="auto">
            <a:xfrm>
              <a:off x="2463" y="921"/>
              <a:ext cx="4" cy="7"/>
            </a:xfrm>
            <a:custGeom>
              <a:avLst/>
              <a:gdLst>
                <a:gd name="T0" fmla="*/ 0 w 8"/>
                <a:gd name="T1" fmla="*/ 0 h 13"/>
                <a:gd name="T2" fmla="*/ 0 w 8"/>
                <a:gd name="T3" fmla="*/ 7 h 13"/>
                <a:gd name="T4" fmla="*/ 4 w 8"/>
                <a:gd name="T5" fmla="*/ 7 h 13"/>
                <a:gd name="T6" fmla="*/ 0 w 8"/>
                <a:gd name="T7" fmla="*/ 1 h 13"/>
                <a:gd name="T8" fmla="*/ 0 w 8"/>
                <a:gd name="T9" fmla="*/ 1 h 13"/>
                <a:gd name="T10" fmla="*/ 0 w 8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13">
                  <a:moveTo>
                    <a:pt x="0" y="0"/>
                  </a:moveTo>
                  <a:lnTo>
                    <a:pt x="0" y="13"/>
                  </a:lnTo>
                  <a:lnTo>
                    <a:pt x="8" y="1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17" name="Freeform 148"/>
            <p:cNvSpPr>
              <a:spLocks/>
            </p:cNvSpPr>
            <p:nvPr/>
          </p:nvSpPr>
          <p:spPr bwMode="auto">
            <a:xfrm>
              <a:off x="2545" y="922"/>
              <a:ext cx="16" cy="3"/>
            </a:xfrm>
            <a:custGeom>
              <a:avLst/>
              <a:gdLst>
                <a:gd name="T0" fmla="*/ 16 w 34"/>
                <a:gd name="T1" fmla="*/ 3 h 6"/>
                <a:gd name="T2" fmla="*/ 14 w 34"/>
                <a:gd name="T3" fmla="*/ 2 h 6"/>
                <a:gd name="T4" fmla="*/ 0 w 34"/>
                <a:gd name="T5" fmla="*/ 0 h 6"/>
                <a:gd name="T6" fmla="*/ 16 w 34"/>
                <a:gd name="T7" fmla="*/ 3 h 6"/>
                <a:gd name="T8" fmla="*/ 16 w 34"/>
                <a:gd name="T9" fmla="*/ 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6">
                  <a:moveTo>
                    <a:pt x="34" y="6"/>
                  </a:moveTo>
                  <a:lnTo>
                    <a:pt x="30" y="4"/>
                  </a:lnTo>
                  <a:lnTo>
                    <a:pt x="0" y="0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18" name="Freeform 149"/>
            <p:cNvSpPr>
              <a:spLocks/>
            </p:cNvSpPr>
            <p:nvPr/>
          </p:nvSpPr>
          <p:spPr bwMode="auto">
            <a:xfrm>
              <a:off x="2585" y="923"/>
              <a:ext cx="6" cy="2"/>
            </a:xfrm>
            <a:custGeom>
              <a:avLst/>
              <a:gdLst>
                <a:gd name="T0" fmla="*/ 5 w 11"/>
                <a:gd name="T1" fmla="*/ 0 h 2"/>
                <a:gd name="T2" fmla="*/ 0 w 11"/>
                <a:gd name="T3" fmla="*/ 0 h 2"/>
                <a:gd name="T4" fmla="*/ 1 w 11"/>
                <a:gd name="T5" fmla="*/ 0 h 2"/>
                <a:gd name="T6" fmla="*/ 1 w 11"/>
                <a:gd name="T7" fmla="*/ 0 h 2"/>
                <a:gd name="T8" fmla="*/ 1 w 11"/>
                <a:gd name="T9" fmla="*/ 1 h 2"/>
                <a:gd name="T10" fmla="*/ 1 w 11"/>
                <a:gd name="T11" fmla="*/ 1 h 2"/>
                <a:gd name="T12" fmla="*/ 2 w 11"/>
                <a:gd name="T13" fmla="*/ 1 h 2"/>
                <a:gd name="T14" fmla="*/ 2 w 11"/>
                <a:gd name="T15" fmla="*/ 1 h 2"/>
                <a:gd name="T16" fmla="*/ 3 w 11"/>
                <a:gd name="T17" fmla="*/ 1 h 2"/>
                <a:gd name="T18" fmla="*/ 3 w 11"/>
                <a:gd name="T19" fmla="*/ 2 h 2"/>
                <a:gd name="T20" fmla="*/ 3 w 11"/>
                <a:gd name="T21" fmla="*/ 2 h 2"/>
                <a:gd name="T22" fmla="*/ 4 w 11"/>
                <a:gd name="T23" fmla="*/ 2 h 2"/>
                <a:gd name="T24" fmla="*/ 6 w 11"/>
                <a:gd name="T25" fmla="*/ 0 h 2"/>
                <a:gd name="T26" fmla="*/ 6 w 11"/>
                <a:gd name="T27" fmla="*/ 0 h 2"/>
                <a:gd name="T28" fmla="*/ 5 w 11"/>
                <a:gd name="T29" fmla="*/ 0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" h="2">
                  <a:moveTo>
                    <a:pt x="1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19" name="Freeform 150"/>
            <p:cNvSpPr>
              <a:spLocks/>
            </p:cNvSpPr>
            <p:nvPr/>
          </p:nvSpPr>
          <p:spPr bwMode="auto">
            <a:xfrm>
              <a:off x="2574" y="921"/>
              <a:ext cx="11" cy="2"/>
            </a:xfrm>
            <a:custGeom>
              <a:avLst/>
              <a:gdLst>
                <a:gd name="T0" fmla="*/ 0 w 22"/>
                <a:gd name="T1" fmla="*/ 0 h 5"/>
                <a:gd name="T2" fmla="*/ 0 w 22"/>
                <a:gd name="T3" fmla="*/ 2 h 5"/>
                <a:gd name="T4" fmla="*/ 11 w 22"/>
                <a:gd name="T5" fmla="*/ 2 h 5"/>
                <a:gd name="T6" fmla="*/ 10 w 22"/>
                <a:gd name="T7" fmla="*/ 2 h 5"/>
                <a:gd name="T8" fmla="*/ 9 w 22"/>
                <a:gd name="T9" fmla="*/ 2 h 5"/>
                <a:gd name="T10" fmla="*/ 8 w 22"/>
                <a:gd name="T11" fmla="*/ 1 h 5"/>
                <a:gd name="T12" fmla="*/ 7 w 22"/>
                <a:gd name="T13" fmla="*/ 0 h 5"/>
                <a:gd name="T14" fmla="*/ 6 w 22"/>
                <a:gd name="T15" fmla="*/ 0 h 5"/>
                <a:gd name="T16" fmla="*/ 5 w 22"/>
                <a:gd name="T17" fmla="*/ 0 h 5"/>
                <a:gd name="T18" fmla="*/ 4 w 22"/>
                <a:gd name="T19" fmla="*/ 0 h 5"/>
                <a:gd name="T20" fmla="*/ 2 w 22"/>
                <a:gd name="T21" fmla="*/ 0 h 5"/>
                <a:gd name="T22" fmla="*/ 1 w 22"/>
                <a:gd name="T23" fmla="*/ 0 h 5"/>
                <a:gd name="T24" fmla="*/ 0 w 22"/>
                <a:gd name="T25" fmla="*/ 0 h 5"/>
                <a:gd name="T26" fmla="*/ 0 w 22"/>
                <a:gd name="T27" fmla="*/ 0 h 5"/>
                <a:gd name="T28" fmla="*/ 0 w 22"/>
                <a:gd name="T29" fmla="*/ 0 h 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" h="5">
                  <a:moveTo>
                    <a:pt x="0" y="0"/>
                  </a:moveTo>
                  <a:lnTo>
                    <a:pt x="0" y="5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20" name="Freeform 151"/>
            <p:cNvSpPr>
              <a:spLocks/>
            </p:cNvSpPr>
            <p:nvPr/>
          </p:nvSpPr>
          <p:spPr bwMode="auto">
            <a:xfrm>
              <a:off x="2540" y="925"/>
              <a:ext cx="14" cy="3"/>
            </a:xfrm>
            <a:custGeom>
              <a:avLst/>
              <a:gdLst>
                <a:gd name="T0" fmla="*/ 0 w 28"/>
                <a:gd name="T1" fmla="*/ 2 h 6"/>
                <a:gd name="T2" fmla="*/ 14 w 28"/>
                <a:gd name="T3" fmla="*/ 3 h 6"/>
                <a:gd name="T4" fmla="*/ 14 w 28"/>
                <a:gd name="T5" fmla="*/ 2 h 6"/>
                <a:gd name="T6" fmla="*/ 0 w 28"/>
                <a:gd name="T7" fmla="*/ 0 h 6"/>
                <a:gd name="T8" fmla="*/ 0 w 28"/>
                <a:gd name="T9" fmla="*/ 2 h 6"/>
                <a:gd name="T10" fmla="*/ 0 w 28"/>
                <a:gd name="T11" fmla="*/ 2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6">
                  <a:moveTo>
                    <a:pt x="0" y="3"/>
                  </a:moveTo>
                  <a:lnTo>
                    <a:pt x="28" y="6"/>
                  </a:lnTo>
                  <a:lnTo>
                    <a:pt x="28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21" name="Freeform 152"/>
            <p:cNvSpPr>
              <a:spLocks/>
            </p:cNvSpPr>
            <p:nvPr/>
          </p:nvSpPr>
          <p:spPr bwMode="auto">
            <a:xfrm>
              <a:off x="2499" y="928"/>
              <a:ext cx="3" cy="5"/>
            </a:xfrm>
            <a:custGeom>
              <a:avLst/>
              <a:gdLst>
                <a:gd name="T0" fmla="*/ 1 w 7"/>
                <a:gd name="T1" fmla="*/ 5 h 12"/>
                <a:gd name="T2" fmla="*/ 3 w 7"/>
                <a:gd name="T3" fmla="*/ 0 h 12"/>
                <a:gd name="T4" fmla="*/ 0 w 7"/>
                <a:gd name="T5" fmla="*/ 5 h 12"/>
                <a:gd name="T6" fmla="*/ 1 w 7"/>
                <a:gd name="T7" fmla="*/ 5 h 12"/>
                <a:gd name="T8" fmla="*/ 1 w 7"/>
                <a:gd name="T9" fmla="*/ 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2">
                  <a:moveTo>
                    <a:pt x="3" y="12"/>
                  </a:moveTo>
                  <a:lnTo>
                    <a:pt x="7" y="0"/>
                  </a:lnTo>
                  <a:lnTo>
                    <a:pt x="0" y="12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22" name="Freeform 153"/>
            <p:cNvSpPr>
              <a:spLocks/>
            </p:cNvSpPr>
            <p:nvPr/>
          </p:nvSpPr>
          <p:spPr bwMode="auto">
            <a:xfrm>
              <a:off x="2475" y="928"/>
              <a:ext cx="6" cy="7"/>
            </a:xfrm>
            <a:custGeom>
              <a:avLst/>
              <a:gdLst>
                <a:gd name="T0" fmla="*/ 2 w 12"/>
                <a:gd name="T1" fmla="*/ 0 h 13"/>
                <a:gd name="T2" fmla="*/ 1 w 12"/>
                <a:gd name="T3" fmla="*/ 2 h 13"/>
                <a:gd name="T4" fmla="*/ 0 w 12"/>
                <a:gd name="T5" fmla="*/ 3 h 13"/>
                <a:gd name="T6" fmla="*/ 0 w 12"/>
                <a:gd name="T7" fmla="*/ 4 h 13"/>
                <a:gd name="T8" fmla="*/ 1 w 12"/>
                <a:gd name="T9" fmla="*/ 4 h 13"/>
                <a:gd name="T10" fmla="*/ 2 w 12"/>
                <a:gd name="T11" fmla="*/ 4 h 13"/>
                <a:gd name="T12" fmla="*/ 3 w 12"/>
                <a:gd name="T13" fmla="*/ 5 h 13"/>
                <a:gd name="T14" fmla="*/ 4 w 12"/>
                <a:gd name="T15" fmla="*/ 6 h 13"/>
                <a:gd name="T16" fmla="*/ 5 w 12"/>
                <a:gd name="T17" fmla="*/ 6 h 13"/>
                <a:gd name="T18" fmla="*/ 6 w 12"/>
                <a:gd name="T19" fmla="*/ 6 h 13"/>
                <a:gd name="T20" fmla="*/ 6 w 12"/>
                <a:gd name="T21" fmla="*/ 7 h 13"/>
                <a:gd name="T22" fmla="*/ 6 w 12"/>
                <a:gd name="T23" fmla="*/ 4 h 13"/>
                <a:gd name="T24" fmla="*/ 6 w 12"/>
                <a:gd name="T25" fmla="*/ 4 h 13"/>
                <a:gd name="T26" fmla="*/ 5 w 12"/>
                <a:gd name="T27" fmla="*/ 4 h 13"/>
                <a:gd name="T28" fmla="*/ 5 w 12"/>
                <a:gd name="T29" fmla="*/ 4 h 13"/>
                <a:gd name="T30" fmla="*/ 5 w 12"/>
                <a:gd name="T31" fmla="*/ 3 h 13"/>
                <a:gd name="T32" fmla="*/ 4 w 12"/>
                <a:gd name="T33" fmla="*/ 3 h 13"/>
                <a:gd name="T34" fmla="*/ 3 w 12"/>
                <a:gd name="T35" fmla="*/ 3 h 13"/>
                <a:gd name="T36" fmla="*/ 3 w 12"/>
                <a:gd name="T37" fmla="*/ 2 h 13"/>
                <a:gd name="T38" fmla="*/ 3 w 12"/>
                <a:gd name="T39" fmla="*/ 1 h 13"/>
                <a:gd name="T40" fmla="*/ 3 w 12"/>
                <a:gd name="T41" fmla="*/ 1 h 13"/>
                <a:gd name="T42" fmla="*/ 2 w 12"/>
                <a:gd name="T43" fmla="*/ 1 h 13"/>
                <a:gd name="T44" fmla="*/ 2 w 12"/>
                <a:gd name="T45" fmla="*/ 1 h 13"/>
                <a:gd name="T46" fmla="*/ 2 w 12"/>
                <a:gd name="T47" fmla="*/ 0 h 1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1"/>
                  </a:lnTo>
                  <a:lnTo>
                    <a:pt x="10" y="11"/>
                  </a:lnTo>
                  <a:lnTo>
                    <a:pt x="11" y="12"/>
                  </a:lnTo>
                  <a:lnTo>
                    <a:pt x="12" y="13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5"/>
                  </a:lnTo>
                  <a:lnTo>
                    <a:pt x="6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23" name="Freeform 154"/>
            <p:cNvSpPr>
              <a:spLocks/>
            </p:cNvSpPr>
            <p:nvPr/>
          </p:nvSpPr>
          <p:spPr bwMode="auto">
            <a:xfrm>
              <a:off x="2530" y="931"/>
              <a:ext cx="9" cy="7"/>
            </a:xfrm>
            <a:custGeom>
              <a:avLst/>
              <a:gdLst>
                <a:gd name="T0" fmla="*/ 9 w 19"/>
                <a:gd name="T1" fmla="*/ 7 h 14"/>
                <a:gd name="T2" fmla="*/ 9 w 19"/>
                <a:gd name="T3" fmla="*/ 6 h 14"/>
                <a:gd name="T4" fmla="*/ 0 w 19"/>
                <a:gd name="T5" fmla="*/ 0 h 14"/>
                <a:gd name="T6" fmla="*/ 9 w 19"/>
                <a:gd name="T7" fmla="*/ 7 h 14"/>
                <a:gd name="T8" fmla="*/ 9 w 19"/>
                <a:gd name="T9" fmla="*/ 7 h 14"/>
                <a:gd name="T10" fmla="*/ 9 w 19"/>
                <a:gd name="T11" fmla="*/ 7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4">
                  <a:moveTo>
                    <a:pt x="19" y="13"/>
                  </a:moveTo>
                  <a:lnTo>
                    <a:pt x="19" y="11"/>
                  </a:lnTo>
                  <a:lnTo>
                    <a:pt x="0" y="0"/>
                  </a:lnTo>
                  <a:lnTo>
                    <a:pt x="19" y="14"/>
                  </a:lnTo>
                  <a:lnTo>
                    <a:pt x="19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24" name="Freeform 155"/>
            <p:cNvSpPr>
              <a:spLocks/>
            </p:cNvSpPr>
            <p:nvPr/>
          </p:nvSpPr>
          <p:spPr bwMode="auto">
            <a:xfrm>
              <a:off x="2548" y="935"/>
              <a:ext cx="18" cy="8"/>
            </a:xfrm>
            <a:custGeom>
              <a:avLst/>
              <a:gdLst>
                <a:gd name="T0" fmla="*/ 18 w 36"/>
                <a:gd name="T1" fmla="*/ 3 h 16"/>
                <a:gd name="T2" fmla="*/ 17 w 36"/>
                <a:gd name="T3" fmla="*/ 2 h 16"/>
                <a:gd name="T4" fmla="*/ 16 w 36"/>
                <a:gd name="T5" fmla="*/ 1 h 16"/>
                <a:gd name="T6" fmla="*/ 15 w 36"/>
                <a:gd name="T7" fmla="*/ 0 h 16"/>
                <a:gd name="T8" fmla="*/ 13 w 36"/>
                <a:gd name="T9" fmla="*/ 0 h 16"/>
                <a:gd name="T10" fmla="*/ 12 w 36"/>
                <a:gd name="T11" fmla="*/ 0 h 16"/>
                <a:gd name="T12" fmla="*/ 10 w 36"/>
                <a:gd name="T13" fmla="*/ 1 h 16"/>
                <a:gd name="T14" fmla="*/ 8 w 36"/>
                <a:gd name="T15" fmla="*/ 1 h 16"/>
                <a:gd name="T16" fmla="*/ 7 w 36"/>
                <a:gd name="T17" fmla="*/ 2 h 16"/>
                <a:gd name="T18" fmla="*/ 5 w 36"/>
                <a:gd name="T19" fmla="*/ 3 h 16"/>
                <a:gd name="T20" fmla="*/ 5 w 36"/>
                <a:gd name="T21" fmla="*/ 3 h 16"/>
                <a:gd name="T22" fmla="*/ 5 w 36"/>
                <a:gd name="T23" fmla="*/ 3 h 16"/>
                <a:gd name="T24" fmla="*/ 6 w 36"/>
                <a:gd name="T25" fmla="*/ 3 h 16"/>
                <a:gd name="T26" fmla="*/ 7 w 36"/>
                <a:gd name="T27" fmla="*/ 3 h 16"/>
                <a:gd name="T28" fmla="*/ 8 w 36"/>
                <a:gd name="T29" fmla="*/ 3 h 16"/>
                <a:gd name="T30" fmla="*/ 9 w 36"/>
                <a:gd name="T31" fmla="*/ 3 h 16"/>
                <a:gd name="T32" fmla="*/ 10 w 36"/>
                <a:gd name="T33" fmla="*/ 3 h 16"/>
                <a:gd name="T34" fmla="*/ 10 w 36"/>
                <a:gd name="T35" fmla="*/ 3 h 16"/>
                <a:gd name="T36" fmla="*/ 11 w 36"/>
                <a:gd name="T37" fmla="*/ 3 h 16"/>
                <a:gd name="T38" fmla="*/ 12 w 36"/>
                <a:gd name="T39" fmla="*/ 4 h 16"/>
                <a:gd name="T40" fmla="*/ 12 w 36"/>
                <a:gd name="T41" fmla="*/ 5 h 16"/>
                <a:gd name="T42" fmla="*/ 11 w 36"/>
                <a:gd name="T43" fmla="*/ 7 h 16"/>
                <a:gd name="T44" fmla="*/ 10 w 36"/>
                <a:gd name="T45" fmla="*/ 7 h 16"/>
                <a:gd name="T46" fmla="*/ 8 w 36"/>
                <a:gd name="T47" fmla="*/ 8 h 16"/>
                <a:gd name="T48" fmla="*/ 7 w 36"/>
                <a:gd name="T49" fmla="*/ 7 h 16"/>
                <a:gd name="T50" fmla="*/ 6 w 36"/>
                <a:gd name="T51" fmla="*/ 7 h 16"/>
                <a:gd name="T52" fmla="*/ 4 w 36"/>
                <a:gd name="T53" fmla="*/ 7 h 16"/>
                <a:gd name="T54" fmla="*/ 3 w 36"/>
                <a:gd name="T55" fmla="*/ 6 h 16"/>
                <a:gd name="T56" fmla="*/ 2 w 36"/>
                <a:gd name="T57" fmla="*/ 6 h 16"/>
                <a:gd name="T58" fmla="*/ 1 w 36"/>
                <a:gd name="T59" fmla="*/ 5 h 16"/>
                <a:gd name="T60" fmla="*/ 0 w 36"/>
                <a:gd name="T61" fmla="*/ 6 h 16"/>
                <a:gd name="T62" fmla="*/ 2 w 36"/>
                <a:gd name="T63" fmla="*/ 8 h 16"/>
                <a:gd name="T64" fmla="*/ 4 w 36"/>
                <a:gd name="T65" fmla="*/ 8 h 16"/>
                <a:gd name="T66" fmla="*/ 7 w 36"/>
                <a:gd name="T67" fmla="*/ 8 h 16"/>
                <a:gd name="T68" fmla="*/ 8 w 36"/>
                <a:gd name="T69" fmla="*/ 8 h 16"/>
                <a:gd name="T70" fmla="*/ 11 w 36"/>
                <a:gd name="T71" fmla="*/ 8 h 16"/>
                <a:gd name="T72" fmla="*/ 13 w 36"/>
                <a:gd name="T73" fmla="*/ 8 h 16"/>
                <a:gd name="T74" fmla="*/ 15 w 36"/>
                <a:gd name="T75" fmla="*/ 8 h 16"/>
                <a:gd name="T76" fmla="*/ 16 w 36"/>
                <a:gd name="T77" fmla="*/ 8 h 16"/>
                <a:gd name="T78" fmla="*/ 18 w 36"/>
                <a:gd name="T79" fmla="*/ 7 h 16"/>
                <a:gd name="T80" fmla="*/ 18 w 36"/>
                <a:gd name="T81" fmla="*/ 5 h 16"/>
                <a:gd name="T82" fmla="*/ 18 w 36"/>
                <a:gd name="T83" fmla="*/ 3 h 16"/>
                <a:gd name="T84" fmla="*/ 18 w 36"/>
                <a:gd name="T85" fmla="*/ 3 h 16"/>
                <a:gd name="T86" fmla="*/ 18 w 36"/>
                <a:gd name="T87" fmla="*/ 3 h 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6" h="16">
                  <a:moveTo>
                    <a:pt x="36" y="5"/>
                  </a:moveTo>
                  <a:lnTo>
                    <a:pt x="34" y="4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5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4" y="6"/>
                  </a:lnTo>
                  <a:lnTo>
                    <a:pt x="15" y="5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20" y="6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4" y="9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6" y="15"/>
                  </a:lnTo>
                  <a:lnTo>
                    <a:pt x="14" y="14"/>
                  </a:lnTo>
                  <a:lnTo>
                    <a:pt x="11" y="14"/>
                  </a:lnTo>
                  <a:lnTo>
                    <a:pt x="8" y="13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2" y="10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8" y="15"/>
                  </a:lnTo>
                  <a:lnTo>
                    <a:pt x="13" y="15"/>
                  </a:lnTo>
                  <a:lnTo>
                    <a:pt x="16" y="15"/>
                  </a:lnTo>
                  <a:lnTo>
                    <a:pt x="21" y="15"/>
                  </a:lnTo>
                  <a:lnTo>
                    <a:pt x="26" y="16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5" y="13"/>
                  </a:lnTo>
                  <a:lnTo>
                    <a:pt x="36" y="10"/>
                  </a:lnTo>
                  <a:lnTo>
                    <a:pt x="36" y="6"/>
                  </a:lnTo>
                  <a:lnTo>
                    <a:pt x="36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25" name="Freeform 156"/>
            <p:cNvSpPr>
              <a:spLocks/>
            </p:cNvSpPr>
            <p:nvPr/>
          </p:nvSpPr>
          <p:spPr bwMode="auto">
            <a:xfrm>
              <a:off x="2477" y="941"/>
              <a:ext cx="2" cy="5"/>
            </a:xfrm>
            <a:custGeom>
              <a:avLst/>
              <a:gdLst>
                <a:gd name="T0" fmla="*/ 0 w 5"/>
                <a:gd name="T1" fmla="*/ 5 h 10"/>
                <a:gd name="T2" fmla="*/ 2 w 5"/>
                <a:gd name="T3" fmla="*/ 5 h 10"/>
                <a:gd name="T4" fmla="*/ 2 w 5"/>
                <a:gd name="T5" fmla="*/ 5 h 10"/>
                <a:gd name="T6" fmla="*/ 2 w 5"/>
                <a:gd name="T7" fmla="*/ 4 h 10"/>
                <a:gd name="T8" fmla="*/ 2 w 5"/>
                <a:gd name="T9" fmla="*/ 4 h 10"/>
                <a:gd name="T10" fmla="*/ 2 w 5"/>
                <a:gd name="T11" fmla="*/ 3 h 10"/>
                <a:gd name="T12" fmla="*/ 2 w 5"/>
                <a:gd name="T13" fmla="*/ 3 h 10"/>
                <a:gd name="T14" fmla="*/ 2 w 5"/>
                <a:gd name="T15" fmla="*/ 2 h 10"/>
                <a:gd name="T16" fmla="*/ 2 w 5"/>
                <a:gd name="T17" fmla="*/ 2 h 10"/>
                <a:gd name="T18" fmla="*/ 2 w 5"/>
                <a:gd name="T19" fmla="*/ 2 h 10"/>
                <a:gd name="T20" fmla="*/ 1 w 5"/>
                <a:gd name="T21" fmla="*/ 1 h 10"/>
                <a:gd name="T22" fmla="*/ 1 w 5"/>
                <a:gd name="T23" fmla="*/ 0 h 10"/>
                <a:gd name="T24" fmla="*/ 1 w 5"/>
                <a:gd name="T25" fmla="*/ 2 h 10"/>
                <a:gd name="T26" fmla="*/ 1 w 5"/>
                <a:gd name="T27" fmla="*/ 2 h 10"/>
                <a:gd name="T28" fmla="*/ 1 w 5"/>
                <a:gd name="T29" fmla="*/ 3 h 10"/>
                <a:gd name="T30" fmla="*/ 0 w 5"/>
                <a:gd name="T31" fmla="*/ 4 h 10"/>
                <a:gd name="T32" fmla="*/ 0 w 5"/>
                <a:gd name="T33" fmla="*/ 5 h 10"/>
                <a:gd name="T34" fmla="*/ 0 w 5"/>
                <a:gd name="T35" fmla="*/ 5 h 10"/>
                <a:gd name="T36" fmla="*/ 0 w 5"/>
                <a:gd name="T37" fmla="*/ 5 h 10"/>
                <a:gd name="T38" fmla="*/ 0 w 5"/>
                <a:gd name="T39" fmla="*/ 5 h 10"/>
                <a:gd name="T40" fmla="*/ 0 w 5"/>
                <a:gd name="T41" fmla="*/ 5 h 10"/>
                <a:gd name="T42" fmla="*/ 0 w 5"/>
                <a:gd name="T43" fmla="*/ 5 h 10"/>
                <a:gd name="T44" fmla="*/ 0 w 5"/>
                <a:gd name="T45" fmla="*/ 5 h 10"/>
                <a:gd name="T46" fmla="*/ 0 w 5"/>
                <a:gd name="T47" fmla="*/ 5 h 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" h="10">
                  <a:moveTo>
                    <a:pt x="0" y="10"/>
                  </a:moveTo>
                  <a:lnTo>
                    <a:pt x="5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26" name="Freeform 157"/>
            <p:cNvSpPr>
              <a:spLocks/>
            </p:cNvSpPr>
            <p:nvPr/>
          </p:nvSpPr>
          <p:spPr bwMode="auto">
            <a:xfrm>
              <a:off x="2476" y="938"/>
              <a:ext cx="2" cy="3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1 h 6"/>
                <a:gd name="T4" fmla="*/ 0 w 3"/>
                <a:gd name="T5" fmla="*/ 2 h 6"/>
                <a:gd name="T6" fmla="*/ 1 w 3"/>
                <a:gd name="T7" fmla="*/ 2 h 6"/>
                <a:gd name="T8" fmla="*/ 1 w 3"/>
                <a:gd name="T9" fmla="*/ 2 h 6"/>
                <a:gd name="T10" fmla="*/ 1 w 3"/>
                <a:gd name="T11" fmla="*/ 2 h 6"/>
                <a:gd name="T12" fmla="*/ 1 w 3"/>
                <a:gd name="T13" fmla="*/ 3 h 6"/>
                <a:gd name="T14" fmla="*/ 1 w 3"/>
                <a:gd name="T15" fmla="*/ 3 h 6"/>
                <a:gd name="T16" fmla="*/ 1 w 3"/>
                <a:gd name="T17" fmla="*/ 3 h 6"/>
                <a:gd name="T18" fmla="*/ 2 w 3"/>
                <a:gd name="T19" fmla="*/ 3 h 6"/>
                <a:gd name="T20" fmla="*/ 2 w 3"/>
                <a:gd name="T21" fmla="*/ 3 h 6"/>
                <a:gd name="T22" fmla="*/ 2 w 3"/>
                <a:gd name="T23" fmla="*/ 3 h 6"/>
                <a:gd name="T24" fmla="*/ 2 w 3"/>
                <a:gd name="T25" fmla="*/ 3 h 6"/>
                <a:gd name="T26" fmla="*/ 2 w 3"/>
                <a:gd name="T27" fmla="*/ 3 h 6"/>
                <a:gd name="T28" fmla="*/ 1 w 3"/>
                <a:gd name="T29" fmla="*/ 2 h 6"/>
                <a:gd name="T30" fmla="*/ 1 w 3"/>
                <a:gd name="T31" fmla="*/ 2 h 6"/>
                <a:gd name="T32" fmla="*/ 1 w 3"/>
                <a:gd name="T33" fmla="*/ 2 h 6"/>
                <a:gd name="T34" fmla="*/ 1 w 3"/>
                <a:gd name="T35" fmla="*/ 2 h 6"/>
                <a:gd name="T36" fmla="*/ 1 w 3"/>
                <a:gd name="T37" fmla="*/ 2 h 6"/>
                <a:gd name="T38" fmla="*/ 0 w 3"/>
                <a:gd name="T39" fmla="*/ 1 h 6"/>
                <a:gd name="T40" fmla="*/ 0 w 3"/>
                <a:gd name="T41" fmla="*/ 1 h 6"/>
                <a:gd name="T42" fmla="*/ 0 w 3"/>
                <a:gd name="T43" fmla="*/ 1 h 6"/>
                <a:gd name="T44" fmla="*/ 0 w 3"/>
                <a:gd name="T45" fmla="*/ 0 h 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27" name="Freeform 158"/>
            <p:cNvSpPr>
              <a:spLocks/>
            </p:cNvSpPr>
            <p:nvPr/>
          </p:nvSpPr>
          <p:spPr bwMode="auto">
            <a:xfrm>
              <a:off x="2644" y="1091"/>
              <a:ext cx="1" cy="17"/>
            </a:xfrm>
            <a:custGeom>
              <a:avLst/>
              <a:gdLst>
                <a:gd name="T0" fmla="*/ 0 w 3"/>
                <a:gd name="T1" fmla="*/ 16 h 33"/>
                <a:gd name="T2" fmla="*/ 1 w 3"/>
                <a:gd name="T3" fmla="*/ 15 h 33"/>
                <a:gd name="T4" fmla="*/ 1 w 3"/>
                <a:gd name="T5" fmla="*/ 14 h 33"/>
                <a:gd name="T6" fmla="*/ 1 w 3"/>
                <a:gd name="T7" fmla="*/ 12 h 33"/>
                <a:gd name="T8" fmla="*/ 1 w 3"/>
                <a:gd name="T9" fmla="*/ 10 h 33"/>
                <a:gd name="T10" fmla="*/ 1 w 3"/>
                <a:gd name="T11" fmla="*/ 9 h 33"/>
                <a:gd name="T12" fmla="*/ 1 w 3"/>
                <a:gd name="T13" fmla="*/ 7 h 33"/>
                <a:gd name="T14" fmla="*/ 1 w 3"/>
                <a:gd name="T15" fmla="*/ 5 h 33"/>
                <a:gd name="T16" fmla="*/ 1 w 3"/>
                <a:gd name="T17" fmla="*/ 4 h 33"/>
                <a:gd name="T18" fmla="*/ 1 w 3"/>
                <a:gd name="T19" fmla="*/ 2 h 33"/>
                <a:gd name="T20" fmla="*/ 1 w 3"/>
                <a:gd name="T21" fmla="*/ 0 h 33"/>
                <a:gd name="T22" fmla="*/ 1 w 3"/>
                <a:gd name="T23" fmla="*/ 2 h 33"/>
                <a:gd name="T24" fmla="*/ 1 w 3"/>
                <a:gd name="T25" fmla="*/ 4 h 33"/>
                <a:gd name="T26" fmla="*/ 1 w 3"/>
                <a:gd name="T27" fmla="*/ 5 h 33"/>
                <a:gd name="T28" fmla="*/ 1 w 3"/>
                <a:gd name="T29" fmla="*/ 7 h 33"/>
                <a:gd name="T30" fmla="*/ 1 w 3"/>
                <a:gd name="T31" fmla="*/ 9 h 33"/>
                <a:gd name="T32" fmla="*/ 1 w 3"/>
                <a:gd name="T33" fmla="*/ 10 h 33"/>
                <a:gd name="T34" fmla="*/ 0 w 3"/>
                <a:gd name="T35" fmla="*/ 12 h 33"/>
                <a:gd name="T36" fmla="*/ 0 w 3"/>
                <a:gd name="T37" fmla="*/ 14 h 33"/>
                <a:gd name="T38" fmla="*/ 0 w 3"/>
                <a:gd name="T39" fmla="*/ 15 h 33"/>
                <a:gd name="T40" fmla="*/ 0 w 3"/>
                <a:gd name="T41" fmla="*/ 17 h 33"/>
                <a:gd name="T42" fmla="*/ 0 w 3"/>
                <a:gd name="T43" fmla="*/ 17 h 33"/>
                <a:gd name="T44" fmla="*/ 0 w 3"/>
                <a:gd name="T45" fmla="*/ 16 h 3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" h="33">
                  <a:moveTo>
                    <a:pt x="0" y="32"/>
                  </a:moveTo>
                  <a:lnTo>
                    <a:pt x="2" y="30"/>
                  </a:lnTo>
                  <a:lnTo>
                    <a:pt x="2" y="27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3" y="10"/>
                  </a:lnTo>
                  <a:lnTo>
                    <a:pt x="3" y="7"/>
                  </a:lnTo>
                  <a:lnTo>
                    <a:pt x="2" y="4"/>
                  </a:lnTo>
                  <a:lnTo>
                    <a:pt x="2" y="0"/>
                  </a:lnTo>
                  <a:lnTo>
                    <a:pt x="2" y="4"/>
                  </a:lnTo>
                  <a:lnTo>
                    <a:pt x="2" y="7"/>
                  </a:lnTo>
                  <a:lnTo>
                    <a:pt x="2" y="10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28" name="Freeform 159"/>
            <p:cNvSpPr>
              <a:spLocks/>
            </p:cNvSpPr>
            <p:nvPr/>
          </p:nvSpPr>
          <p:spPr bwMode="auto">
            <a:xfrm>
              <a:off x="2649" y="996"/>
              <a:ext cx="14" cy="15"/>
            </a:xfrm>
            <a:custGeom>
              <a:avLst/>
              <a:gdLst>
                <a:gd name="T0" fmla="*/ 0 w 30"/>
                <a:gd name="T1" fmla="*/ 8 h 30"/>
                <a:gd name="T2" fmla="*/ 0 w 30"/>
                <a:gd name="T3" fmla="*/ 15 h 30"/>
                <a:gd name="T4" fmla="*/ 3 w 30"/>
                <a:gd name="T5" fmla="*/ 15 h 30"/>
                <a:gd name="T6" fmla="*/ 3 w 30"/>
                <a:gd name="T7" fmla="*/ 14 h 30"/>
                <a:gd name="T8" fmla="*/ 4 w 30"/>
                <a:gd name="T9" fmla="*/ 13 h 30"/>
                <a:gd name="T10" fmla="*/ 5 w 30"/>
                <a:gd name="T11" fmla="*/ 12 h 30"/>
                <a:gd name="T12" fmla="*/ 6 w 30"/>
                <a:gd name="T13" fmla="*/ 10 h 30"/>
                <a:gd name="T14" fmla="*/ 7 w 30"/>
                <a:gd name="T15" fmla="*/ 9 h 30"/>
                <a:gd name="T16" fmla="*/ 8 w 30"/>
                <a:gd name="T17" fmla="*/ 8 h 30"/>
                <a:gd name="T18" fmla="*/ 9 w 30"/>
                <a:gd name="T19" fmla="*/ 7 h 30"/>
                <a:gd name="T20" fmla="*/ 11 w 30"/>
                <a:gd name="T21" fmla="*/ 7 h 30"/>
                <a:gd name="T22" fmla="*/ 12 w 30"/>
                <a:gd name="T23" fmla="*/ 7 h 30"/>
                <a:gd name="T24" fmla="*/ 13 w 30"/>
                <a:gd name="T25" fmla="*/ 8 h 30"/>
                <a:gd name="T26" fmla="*/ 14 w 30"/>
                <a:gd name="T27" fmla="*/ 10 h 30"/>
                <a:gd name="T28" fmla="*/ 14 w 30"/>
                <a:gd name="T29" fmla="*/ 9 h 30"/>
                <a:gd name="T30" fmla="*/ 14 w 30"/>
                <a:gd name="T31" fmla="*/ 8 h 30"/>
                <a:gd name="T32" fmla="*/ 14 w 30"/>
                <a:gd name="T33" fmla="*/ 7 h 30"/>
                <a:gd name="T34" fmla="*/ 14 w 30"/>
                <a:gd name="T35" fmla="*/ 6 h 30"/>
                <a:gd name="T36" fmla="*/ 14 w 30"/>
                <a:gd name="T37" fmla="*/ 5 h 30"/>
                <a:gd name="T38" fmla="*/ 14 w 30"/>
                <a:gd name="T39" fmla="*/ 4 h 30"/>
                <a:gd name="T40" fmla="*/ 14 w 30"/>
                <a:gd name="T41" fmla="*/ 3 h 30"/>
                <a:gd name="T42" fmla="*/ 13 w 30"/>
                <a:gd name="T43" fmla="*/ 2 h 30"/>
                <a:gd name="T44" fmla="*/ 13 w 30"/>
                <a:gd name="T45" fmla="*/ 1 h 30"/>
                <a:gd name="T46" fmla="*/ 13 w 30"/>
                <a:gd name="T47" fmla="*/ 0 h 30"/>
                <a:gd name="T48" fmla="*/ 11 w 30"/>
                <a:gd name="T49" fmla="*/ 0 h 30"/>
                <a:gd name="T50" fmla="*/ 9 w 30"/>
                <a:gd name="T51" fmla="*/ 0 h 30"/>
                <a:gd name="T52" fmla="*/ 8 w 30"/>
                <a:gd name="T53" fmla="*/ 1 h 30"/>
                <a:gd name="T54" fmla="*/ 7 w 30"/>
                <a:gd name="T55" fmla="*/ 2 h 30"/>
                <a:gd name="T56" fmla="*/ 5 w 30"/>
                <a:gd name="T57" fmla="*/ 4 h 30"/>
                <a:gd name="T58" fmla="*/ 4 w 30"/>
                <a:gd name="T59" fmla="*/ 5 h 30"/>
                <a:gd name="T60" fmla="*/ 3 w 30"/>
                <a:gd name="T61" fmla="*/ 6 h 30"/>
                <a:gd name="T62" fmla="*/ 2 w 30"/>
                <a:gd name="T63" fmla="*/ 7 h 30"/>
                <a:gd name="T64" fmla="*/ 1 w 30"/>
                <a:gd name="T65" fmla="*/ 8 h 30"/>
                <a:gd name="T66" fmla="*/ 0 w 30"/>
                <a:gd name="T67" fmla="*/ 9 h 30"/>
                <a:gd name="T68" fmla="*/ 0 w 30"/>
                <a:gd name="T69" fmla="*/ 9 h 30"/>
                <a:gd name="T70" fmla="*/ 0 w 30"/>
                <a:gd name="T71" fmla="*/ 8 h 3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0" h="30">
                  <a:moveTo>
                    <a:pt x="0" y="15"/>
                  </a:moveTo>
                  <a:lnTo>
                    <a:pt x="0" y="30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9" y="25"/>
                  </a:lnTo>
                  <a:lnTo>
                    <a:pt x="10" y="23"/>
                  </a:lnTo>
                  <a:lnTo>
                    <a:pt x="13" y="20"/>
                  </a:lnTo>
                  <a:lnTo>
                    <a:pt x="15" y="18"/>
                  </a:lnTo>
                  <a:lnTo>
                    <a:pt x="18" y="15"/>
                  </a:lnTo>
                  <a:lnTo>
                    <a:pt x="20" y="14"/>
                  </a:lnTo>
                  <a:lnTo>
                    <a:pt x="23" y="13"/>
                  </a:lnTo>
                  <a:lnTo>
                    <a:pt x="25" y="13"/>
                  </a:lnTo>
                  <a:lnTo>
                    <a:pt x="27" y="15"/>
                  </a:lnTo>
                  <a:lnTo>
                    <a:pt x="30" y="19"/>
                  </a:lnTo>
                  <a:lnTo>
                    <a:pt x="30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9" y="5"/>
                  </a:lnTo>
                  <a:lnTo>
                    <a:pt x="27" y="4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5" y="4"/>
                  </a:lnTo>
                  <a:lnTo>
                    <a:pt x="11" y="7"/>
                  </a:lnTo>
                  <a:lnTo>
                    <a:pt x="9" y="9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0" y="1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29" name="Freeform 160"/>
            <p:cNvSpPr>
              <a:spLocks/>
            </p:cNvSpPr>
            <p:nvPr/>
          </p:nvSpPr>
          <p:spPr bwMode="auto">
            <a:xfrm>
              <a:off x="2663" y="1004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1 h 1"/>
                <a:gd name="T26" fmla="*/ 1 w 1"/>
                <a:gd name="T27" fmla="*/ 1 h 1"/>
                <a:gd name="T28" fmla="*/ 1 w 1"/>
                <a:gd name="T29" fmla="*/ 1 h 1"/>
                <a:gd name="T30" fmla="*/ 1 w 1"/>
                <a:gd name="T31" fmla="*/ 1 h 1"/>
                <a:gd name="T32" fmla="*/ 1 w 1"/>
                <a:gd name="T33" fmla="*/ 1 h 1"/>
                <a:gd name="T34" fmla="*/ 1 w 1"/>
                <a:gd name="T35" fmla="*/ 1 h 1"/>
                <a:gd name="T36" fmla="*/ 1 w 1"/>
                <a:gd name="T37" fmla="*/ 1 h 1"/>
                <a:gd name="T38" fmla="*/ 1 w 1"/>
                <a:gd name="T39" fmla="*/ 1 h 1"/>
                <a:gd name="T40" fmla="*/ 1 w 1"/>
                <a:gd name="T41" fmla="*/ 1 h 1"/>
                <a:gd name="T42" fmla="*/ 1 w 1"/>
                <a:gd name="T43" fmla="*/ 1 h 1"/>
                <a:gd name="T44" fmla="*/ 1 w 1"/>
                <a:gd name="T45" fmla="*/ 1 h 1"/>
                <a:gd name="T46" fmla="*/ 1 w 1"/>
                <a:gd name="T47" fmla="*/ 1 h 1"/>
                <a:gd name="T48" fmla="*/ 1 w 1"/>
                <a:gd name="T49" fmla="*/ 1 h 1"/>
                <a:gd name="T50" fmla="*/ 1 w 1"/>
                <a:gd name="T51" fmla="*/ 1 h 1"/>
                <a:gd name="T52" fmla="*/ 1 w 1"/>
                <a:gd name="T53" fmla="*/ 1 h 1"/>
                <a:gd name="T54" fmla="*/ 1 w 1"/>
                <a:gd name="T55" fmla="*/ 1 h 1"/>
                <a:gd name="T56" fmla="*/ 1 w 1"/>
                <a:gd name="T57" fmla="*/ 1 h 1"/>
                <a:gd name="T58" fmla="*/ 1 w 1"/>
                <a:gd name="T59" fmla="*/ 1 h 1"/>
                <a:gd name="T60" fmla="*/ 1 w 1"/>
                <a:gd name="T61" fmla="*/ 1 h 1"/>
                <a:gd name="T62" fmla="*/ 1 w 1"/>
                <a:gd name="T63" fmla="*/ 1 h 1"/>
                <a:gd name="T64" fmla="*/ 0 w 1"/>
                <a:gd name="T65" fmla="*/ 0 h 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30" name="Freeform 161"/>
            <p:cNvSpPr>
              <a:spLocks noEditPoints="1"/>
            </p:cNvSpPr>
            <p:nvPr/>
          </p:nvSpPr>
          <p:spPr bwMode="auto">
            <a:xfrm>
              <a:off x="2455" y="939"/>
              <a:ext cx="209" cy="282"/>
            </a:xfrm>
            <a:custGeom>
              <a:avLst/>
              <a:gdLst>
                <a:gd name="T0" fmla="*/ 196 w 417"/>
                <a:gd name="T1" fmla="*/ 87 h 564"/>
                <a:gd name="T2" fmla="*/ 188 w 417"/>
                <a:gd name="T3" fmla="*/ 100 h 564"/>
                <a:gd name="T4" fmla="*/ 167 w 417"/>
                <a:gd name="T5" fmla="*/ 31 h 564"/>
                <a:gd name="T6" fmla="*/ 167 w 417"/>
                <a:gd name="T7" fmla="*/ 24 h 564"/>
                <a:gd name="T8" fmla="*/ 181 w 417"/>
                <a:gd name="T9" fmla="*/ 14 h 564"/>
                <a:gd name="T10" fmla="*/ 164 w 417"/>
                <a:gd name="T11" fmla="*/ 16 h 564"/>
                <a:gd name="T12" fmla="*/ 158 w 417"/>
                <a:gd name="T13" fmla="*/ 24 h 564"/>
                <a:gd name="T14" fmla="*/ 117 w 417"/>
                <a:gd name="T15" fmla="*/ 29 h 564"/>
                <a:gd name="T16" fmla="*/ 129 w 417"/>
                <a:gd name="T17" fmla="*/ 26 h 564"/>
                <a:gd name="T18" fmla="*/ 66 w 417"/>
                <a:gd name="T19" fmla="*/ 14 h 564"/>
                <a:gd name="T20" fmla="*/ 48 w 417"/>
                <a:gd name="T21" fmla="*/ 20 h 564"/>
                <a:gd name="T22" fmla="*/ 43 w 417"/>
                <a:gd name="T23" fmla="*/ 30 h 564"/>
                <a:gd name="T24" fmla="*/ 21 w 417"/>
                <a:gd name="T25" fmla="*/ 24 h 564"/>
                <a:gd name="T26" fmla="*/ 22 w 417"/>
                <a:gd name="T27" fmla="*/ 74 h 564"/>
                <a:gd name="T28" fmla="*/ 17 w 417"/>
                <a:gd name="T29" fmla="*/ 110 h 564"/>
                <a:gd name="T30" fmla="*/ 8 w 417"/>
                <a:gd name="T31" fmla="*/ 87 h 564"/>
                <a:gd name="T32" fmla="*/ 6 w 417"/>
                <a:gd name="T33" fmla="*/ 73 h 564"/>
                <a:gd name="T34" fmla="*/ 31 w 417"/>
                <a:gd name="T35" fmla="*/ 146 h 564"/>
                <a:gd name="T36" fmla="*/ 128 w 417"/>
                <a:gd name="T37" fmla="*/ 229 h 564"/>
                <a:gd name="T38" fmla="*/ 152 w 417"/>
                <a:gd name="T39" fmla="*/ 207 h 564"/>
                <a:gd name="T40" fmla="*/ 180 w 417"/>
                <a:gd name="T41" fmla="*/ 180 h 564"/>
                <a:gd name="T42" fmla="*/ 115 w 417"/>
                <a:gd name="T43" fmla="*/ 254 h 564"/>
                <a:gd name="T44" fmla="*/ 111 w 417"/>
                <a:gd name="T45" fmla="*/ 261 h 564"/>
                <a:gd name="T46" fmla="*/ 126 w 417"/>
                <a:gd name="T47" fmla="*/ 282 h 564"/>
                <a:gd name="T48" fmla="*/ 128 w 417"/>
                <a:gd name="T49" fmla="*/ 258 h 564"/>
                <a:gd name="T50" fmla="*/ 188 w 417"/>
                <a:gd name="T51" fmla="*/ 165 h 564"/>
                <a:gd name="T52" fmla="*/ 192 w 417"/>
                <a:gd name="T53" fmla="*/ 130 h 564"/>
                <a:gd name="T54" fmla="*/ 108 w 417"/>
                <a:gd name="T55" fmla="*/ 159 h 564"/>
                <a:gd name="T56" fmla="*/ 103 w 417"/>
                <a:gd name="T57" fmla="*/ 168 h 564"/>
                <a:gd name="T58" fmla="*/ 84 w 417"/>
                <a:gd name="T59" fmla="*/ 158 h 564"/>
                <a:gd name="T60" fmla="*/ 120 w 417"/>
                <a:gd name="T61" fmla="*/ 107 h 564"/>
                <a:gd name="T62" fmla="*/ 136 w 417"/>
                <a:gd name="T63" fmla="*/ 110 h 564"/>
                <a:gd name="T64" fmla="*/ 116 w 417"/>
                <a:gd name="T65" fmla="*/ 108 h 564"/>
                <a:gd name="T66" fmla="*/ 86 w 417"/>
                <a:gd name="T67" fmla="*/ 143 h 564"/>
                <a:gd name="T68" fmla="*/ 76 w 417"/>
                <a:gd name="T69" fmla="*/ 126 h 564"/>
                <a:gd name="T70" fmla="*/ 84 w 417"/>
                <a:gd name="T71" fmla="*/ 116 h 564"/>
                <a:gd name="T72" fmla="*/ 58 w 417"/>
                <a:gd name="T73" fmla="*/ 89 h 564"/>
                <a:gd name="T74" fmla="*/ 50 w 417"/>
                <a:gd name="T75" fmla="*/ 90 h 564"/>
                <a:gd name="T76" fmla="*/ 74 w 417"/>
                <a:gd name="T77" fmla="*/ 103 h 564"/>
                <a:gd name="T78" fmla="*/ 82 w 417"/>
                <a:gd name="T79" fmla="*/ 103 h 564"/>
                <a:gd name="T80" fmla="*/ 57 w 417"/>
                <a:gd name="T81" fmla="*/ 170 h 564"/>
                <a:gd name="T82" fmla="*/ 45 w 417"/>
                <a:gd name="T83" fmla="*/ 168 h 564"/>
                <a:gd name="T84" fmla="*/ 66 w 417"/>
                <a:gd name="T85" fmla="*/ 112 h 564"/>
                <a:gd name="T86" fmla="*/ 115 w 417"/>
                <a:gd name="T87" fmla="*/ 200 h 564"/>
                <a:gd name="T88" fmla="*/ 107 w 417"/>
                <a:gd name="T89" fmla="*/ 180 h 564"/>
                <a:gd name="T90" fmla="*/ 97 w 417"/>
                <a:gd name="T91" fmla="*/ 180 h 564"/>
                <a:gd name="T92" fmla="*/ 96 w 417"/>
                <a:gd name="T93" fmla="*/ 187 h 564"/>
                <a:gd name="T94" fmla="*/ 121 w 417"/>
                <a:gd name="T95" fmla="*/ 181 h 564"/>
                <a:gd name="T96" fmla="*/ 97 w 417"/>
                <a:gd name="T97" fmla="*/ 188 h 564"/>
                <a:gd name="T98" fmla="*/ 91 w 417"/>
                <a:gd name="T99" fmla="*/ 187 h 564"/>
                <a:gd name="T100" fmla="*/ 75 w 417"/>
                <a:gd name="T101" fmla="*/ 174 h 564"/>
                <a:gd name="T102" fmla="*/ 104 w 417"/>
                <a:gd name="T103" fmla="*/ 181 h 564"/>
                <a:gd name="T104" fmla="*/ 118 w 417"/>
                <a:gd name="T105" fmla="*/ 174 h 564"/>
                <a:gd name="T106" fmla="*/ 141 w 417"/>
                <a:gd name="T107" fmla="*/ 167 h 564"/>
                <a:gd name="T108" fmla="*/ 122 w 417"/>
                <a:gd name="T109" fmla="*/ 97 h 564"/>
                <a:gd name="T110" fmla="*/ 119 w 417"/>
                <a:gd name="T111" fmla="*/ 93 h 564"/>
                <a:gd name="T112" fmla="*/ 118 w 417"/>
                <a:gd name="T113" fmla="*/ 92 h 564"/>
                <a:gd name="T114" fmla="*/ 112 w 417"/>
                <a:gd name="T115" fmla="*/ 92 h 564"/>
                <a:gd name="T116" fmla="*/ 135 w 417"/>
                <a:gd name="T117" fmla="*/ 87 h 564"/>
                <a:gd name="T118" fmla="*/ 132 w 417"/>
                <a:gd name="T119" fmla="*/ 94 h 564"/>
                <a:gd name="T120" fmla="*/ 155 w 417"/>
                <a:gd name="T121" fmla="*/ 167 h 564"/>
                <a:gd name="T122" fmla="*/ 153 w 417"/>
                <a:gd name="T123" fmla="*/ 155 h 5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17" h="564">
                  <a:moveTo>
                    <a:pt x="415" y="131"/>
                  </a:moveTo>
                  <a:lnTo>
                    <a:pt x="415" y="135"/>
                  </a:lnTo>
                  <a:lnTo>
                    <a:pt x="415" y="138"/>
                  </a:lnTo>
                  <a:lnTo>
                    <a:pt x="413" y="141"/>
                  </a:lnTo>
                  <a:lnTo>
                    <a:pt x="413" y="145"/>
                  </a:lnTo>
                  <a:lnTo>
                    <a:pt x="412" y="147"/>
                  </a:lnTo>
                  <a:lnTo>
                    <a:pt x="411" y="151"/>
                  </a:lnTo>
                  <a:lnTo>
                    <a:pt x="410" y="155"/>
                  </a:lnTo>
                  <a:lnTo>
                    <a:pt x="409" y="157"/>
                  </a:lnTo>
                  <a:lnTo>
                    <a:pt x="407" y="161"/>
                  </a:lnTo>
                  <a:lnTo>
                    <a:pt x="405" y="163"/>
                  </a:lnTo>
                  <a:lnTo>
                    <a:pt x="399" y="157"/>
                  </a:lnTo>
                  <a:lnTo>
                    <a:pt x="399" y="166"/>
                  </a:lnTo>
                  <a:lnTo>
                    <a:pt x="397" y="167"/>
                  </a:lnTo>
                  <a:lnTo>
                    <a:pt x="396" y="168"/>
                  </a:lnTo>
                  <a:lnTo>
                    <a:pt x="395" y="169"/>
                  </a:lnTo>
                  <a:lnTo>
                    <a:pt x="394" y="171"/>
                  </a:lnTo>
                  <a:lnTo>
                    <a:pt x="392" y="172"/>
                  </a:lnTo>
                  <a:lnTo>
                    <a:pt x="391" y="173"/>
                  </a:lnTo>
                  <a:lnTo>
                    <a:pt x="390" y="174"/>
                  </a:lnTo>
                  <a:lnTo>
                    <a:pt x="389" y="174"/>
                  </a:lnTo>
                  <a:lnTo>
                    <a:pt x="387" y="176"/>
                  </a:lnTo>
                  <a:lnTo>
                    <a:pt x="386" y="176"/>
                  </a:lnTo>
                  <a:lnTo>
                    <a:pt x="385" y="174"/>
                  </a:lnTo>
                  <a:lnTo>
                    <a:pt x="384" y="173"/>
                  </a:lnTo>
                  <a:lnTo>
                    <a:pt x="384" y="172"/>
                  </a:lnTo>
                  <a:lnTo>
                    <a:pt x="383" y="169"/>
                  </a:lnTo>
                  <a:lnTo>
                    <a:pt x="383" y="168"/>
                  </a:lnTo>
                  <a:lnTo>
                    <a:pt x="383" y="167"/>
                  </a:lnTo>
                  <a:lnTo>
                    <a:pt x="383" y="164"/>
                  </a:lnTo>
                  <a:lnTo>
                    <a:pt x="381" y="163"/>
                  </a:lnTo>
                  <a:lnTo>
                    <a:pt x="381" y="162"/>
                  </a:lnTo>
                  <a:lnTo>
                    <a:pt x="380" y="161"/>
                  </a:lnTo>
                  <a:lnTo>
                    <a:pt x="378" y="193"/>
                  </a:lnTo>
                  <a:lnTo>
                    <a:pt x="378" y="194"/>
                  </a:lnTo>
                  <a:lnTo>
                    <a:pt x="376" y="195"/>
                  </a:lnTo>
                  <a:lnTo>
                    <a:pt x="375" y="198"/>
                  </a:lnTo>
                  <a:lnTo>
                    <a:pt x="375" y="199"/>
                  </a:lnTo>
                  <a:lnTo>
                    <a:pt x="374" y="200"/>
                  </a:lnTo>
                  <a:lnTo>
                    <a:pt x="373" y="202"/>
                  </a:lnTo>
                  <a:lnTo>
                    <a:pt x="371" y="202"/>
                  </a:lnTo>
                  <a:lnTo>
                    <a:pt x="369" y="203"/>
                  </a:lnTo>
                  <a:lnTo>
                    <a:pt x="368" y="203"/>
                  </a:lnTo>
                  <a:lnTo>
                    <a:pt x="365" y="202"/>
                  </a:lnTo>
                  <a:lnTo>
                    <a:pt x="363" y="189"/>
                  </a:lnTo>
                  <a:lnTo>
                    <a:pt x="361" y="178"/>
                  </a:lnTo>
                  <a:lnTo>
                    <a:pt x="360" y="166"/>
                  </a:lnTo>
                  <a:lnTo>
                    <a:pt x="359" y="155"/>
                  </a:lnTo>
                  <a:lnTo>
                    <a:pt x="358" y="143"/>
                  </a:lnTo>
                  <a:lnTo>
                    <a:pt x="355" y="132"/>
                  </a:lnTo>
                  <a:lnTo>
                    <a:pt x="353" y="121"/>
                  </a:lnTo>
                  <a:lnTo>
                    <a:pt x="349" y="111"/>
                  </a:lnTo>
                  <a:lnTo>
                    <a:pt x="344" y="101"/>
                  </a:lnTo>
                  <a:lnTo>
                    <a:pt x="339" y="91"/>
                  </a:lnTo>
                  <a:lnTo>
                    <a:pt x="350" y="86"/>
                  </a:lnTo>
                  <a:lnTo>
                    <a:pt x="333" y="65"/>
                  </a:lnTo>
                  <a:lnTo>
                    <a:pt x="334" y="61"/>
                  </a:lnTo>
                  <a:lnTo>
                    <a:pt x="335" y="58"/>
                  </a:lnTo>
                  <a:lnTo>
                    <a:pt x="338" y="57"/>
                  </a:lnTo>
                  <a:lnTo>
                    <a:pt x="340" y="57"/>
                  </a:lnTo>
                  <a:lnTo>
                    <a:pt x="343" y="57"/>
                  </a:lnTo>
                  <a:lnTo>
                    <a:pt x="347" y="58"/>
                  </a:lnTo>
                  <a:lnTo>
                    <a:pt x="350" y="59"/>
                  </a:lnTo>
                  <a:lnTo>
                    <a:pt x="353" y="61"/>
                  </a:lnTo>
                  <a:lnTo>
                    <a:pt x="356" y="61"/>
                  </a:lnTo>
                  <a:lnTo>
                    <a:pt x="360" y="59"/>
                  </a:lnTo>
                  <a:lnTo>
                    <a:pt x="359" y="54"/>
                  </a:lnTo>
                  <a:lnTo>
                    <a:pt x="358" y="52"/>
                  </a:lnTo>
                  <a:lnTo>
                    <a:pt x="355" y="51"/>
                  </a:lnTo>
                  <a:lnTo>
                    <a:pt x="353" y="49"/>
                  </a:lnTo>
                  <a:lnTo>
                    <a:pt x="350" y="49"/>
                  </a:lnTo>
                  <a:lnTo>
                    <a:pt x="347" y="49"/>
                  </a:lnTo>
                  <a:lnTo>
                    <a:pt x="343" y="51"/>
                  </a:lnTo>
                  <a:lnTo>
                    <a:pt x="339" y="49"/>
                  </a:lnTo>
                  <a:lnTo>
                    <a:pt x="337" y="49"/>
                  </a:lnTo>
                  <a:lnTo>
                    <a:pt x="333" y="47"/>
                  </a:lnTo>
                  <a:lnTo>
                    <a:pt x="335" y="44"/>
                  </a:lnTo>
                  <a:lnTo>
                    <a:pt x="339" y="42"/>
                  </a:lnTo>
                  <a:lnTo>
                    <a:pt x="342" y="39"/>
                  </a:lnTo>
                  <a:lnTo>
                    <a:pt x="345" y="38"/>
                  </a:lnTo>
                  <a:lnTo>
                    <a:pt x="348" y="38"/>
                  </a:lnTo>
                  <a:lnTo>
                    <a:pt x="352" y="38"/>
                  </a:lnTo>
                  <a:lnTo>
                    <a:pt x="354" y="38"/>
                  </a:lnTo>
                  <a:lnTo>
                    <a:pt x="356" y="39"/>
                  </a:lnTo>
                  <a:lnTo>
                    <a:pt x="359" y="41"/>
                  </a:lnTo>
                  <a:lnTo>
                    <a:pt x="361" y="42"/>
                  </a:lnTo>
                  <a:lnTo>
                    <a:pt x="363" y="43"/>
                  </a:lnTo>
                  <a:lnTo>
                    <a:pt x="363" y="42"/>
                  </a:lnTo>
                  <a:lnTo>
                    <a:pt x="361" y="41"/>
                  </a:lnTo>
                  <a:lnTo>
                    <a:pt x="361" y="38"/>
                  </a:lnTo>
                  <a:lnTo>
                    <a:pt x="360" y="37"/>
                  </a:lnTo>
                  <a:lnTo>
                    <a:pt x="360" y="35"/>
                  </a:lnTo>
                  <a:lnTo>
                    <a:pt x="360" y="33"/>
                  </a:lnTo>
                  <a:lnTo>
                    <a:pt x="360" y="31"/>
                  </a:lnTo>
                  <a:lnTo>
                    <a:pt x="361" y="28"/>
                  </a:lnTo>
                  <a:lnTo>
                    <a:pt x="361" y="26"/>
                  </a:lnTo>
                  <a:lnTo>
                    <a:pt x="363" y="23"/>
                  </a:lnTo>
                  <a:lnTo>
                    <a:pt x="363" y="25"/>
                  </a:lnTo>
                  <a:lnTo>
                    <a:pt x="361" y="25"/>
                  </a:lnTo>
                  <a:lnTo>
                    <a:pt x="360" y="26"/>
                  </a:lnTo>
                  <a:lnTo>
                    <a:pt x="359" y="27"/>
                  </a:lnTo>
                  <a:lnTo>
                    <a:pt x="358" y="27"/>
                  </a:lnTo>
                  <a:lnTo>
                    <a:pt x="356" y="27"/>
                  </a:lnTo>
                  <a:lnTo>
                    <a:pt x="355" y="27"/>
                  </a:lnTo>
                  <a:lnTo>
                    <a:pt x="354" y="27"/>
                  </a:lnTo>
                  <a:lnTo>
                    <a:pt x="356" y="30"/>
                  </a:lnTo>
                  <a:lnTo>
                    <a:pt x="352" y="30"/>
                  </a:lnTo>
                  <a:lnTo>
                    <a:pt x="348" y="30"/>
                  </a:lnTo>
                  <a:lnTo>
                    <a:pt x="343" y="30"/>
                  </a:lnTo>
                  <a:lnTo>
                    <a:pt x="337" y="30"/>
                  </a:lnTo>
                  <a:lnTo>
                    <a:pt x="332" y="31"/>
                  </a:lnTo>
                  <a:lnTo>
                    <a:pt x="327" y="32"/>
                  </a:lnTo>
                  <a:lnTo>
                    <a:pt x="322" y="33"/>
                  </a:lnTo>
                  <a:lnTo>
                    <a:pt x="317" y="35"/>
                  </a:lnTo>
                  <a:lnTo>
                    <a:pt x="313" y="36"/>
                  </a:lnTo>
                  <a:lnTo>
                    <a:pt x="309" y="38"/>
                  </a:lnTo>
                  <a:lnTo>
                    <a:pt x="313" y="38"/>
                  </a:lnTo>
                  <a:lnTo>
                    <a:pt x="318" y="37"/>
                  </a:lnTo>
                  <a:lnTo>
                    <a:pt x="322" y="36"/>
                  </a:lnTo>
                  <a:lnTo>
                    <a:pt x="327" y="35"/>
                  </a:lnTo>
                  <a:lnTo>
                    <a:pt x="332" y="33"/>
                  </a:lnTo>
                  <a:lnTo>
                    <a:pt x="335" y="33"/>
                  </a:lnTo>
                  <a:lnTo>
                    <a:pt x="339" y="32"/>
                  </a:lnTo>
                  <a:lnTo>
                    <a:pt x="343" y="32"/>
                  </a:lnTo>
                  <a:lnTo>
                    <a:pt x="347" y="33"/>
                  </a:lnTo>
                  <a:lnTo>
                    <a:pt x="350" y="36"/>
                  </a:lnTo>
                  <a:lnTo>
                    <a:pt x="344" y="38"/>
                  </a:lnTo>
                  <a:lnTo>
                    <a:pt x="338" y="39"/>
                  </a:lnTo>
                  <a:lnTo>
                    <a:pt x="330" y="42"/>
                  </a:lnTo>
                  <a:lnTo>
                    <a:pt x="323" y="44"/>
                  </a:lnTo>
                  <a:lnTo>
                    <a:pt x="316" y="47"/>
                  </a:lnTo>
                  <a:lnTo>
                    <a:pt x="308" y="49"/>
                  </a:lnTo>
                  <a:lnTo>
                    <a:pt x="301" y="51"/>
                  </a:lnTo>
                  <a:lnTo>
                    <a:pt x="293" y="52"/>
                  </a:lnTo>
                  <a:lnTo>
                    <a:pt x="286" y="53"/>
                  </a:lnTo>
                  <a:lnTo>
                    <a:pt x="280" y="53"/>
                  </a:lnTo>
                  <a:lnTo>
                    <a:pt x="301" y="53"/>
                  </a:lnTo>
                  <a:lnTo>
                    <a:pt x="296" y="57"/>
                  </a:lnTo>
                  <a:lnTo>
                    <a:pt x="291" y="59"/>
                  </a:lnTo>
                  <a:lnTo>
                    <a:pt x="286" y="62"/>
                  </a:lnTo>
                  <a:lnTo>
                    <a:pt x="281" y="63"/>
                  </a:lnTo>
                  <a:lnTo>
                    <a:pt x="275" y="64"/>
                  </a:lnTo>
                  <a:lnTo>
                    <a:pt x="269" y="64"/>
                  </a:lnTo>
                  <a:lnTo>
                    <a:pt x="262" y="64"/>
                  </a:lnTo>
                  <a:lnTo>
                    <a:pt x="256" y="64"/>
                  </a:lnTo>
                  <a:lnTo>
                    <a:pt x="250" y="63"/>
                  </a:lnTo>
                  <a:lnTo>
                    <a:pt x="244" y="62"/>
                  </a:lnTo>
                  <a:lnTo>
                    <a:pt x="241" y="59"/>
                  </a:lnTo>
                  <a:lnTo>
                    <a:pt x="238" y="58"/>
                  </a:lnTo>
                  <a:lnTo>
                    <a:pt x="234" y="57"/>
                  </a:lnTo>
                  <a:lnTo>
                    <a:pt x="230" y="56"/>
                  </a:lnTo>
                  <a:lnTo>
                    <a:pt x="226" y="54"/>
                  </a:lnTo>
                  <a:lnTo>
                    <a:pt x="223" y="53"/>
                  </a:lnTo>
                  <a:lnTo>
                    <a:pt x="219" y="51"/>
                  </a:lnTo>
                  <a:lnTo>
                    <a:pt x="218" y="48"/>
                  </a:lnTo>
                  <a:lnTo>
                    <a:pt x="216" y="46"/>
                  </a:lnTo>
                  <a:lnTo>
                    <a:pt x="216" y="42"/>
                  </a:lnTo>
                  <a:lnTo>
                    <a:pt x="221" y="44"/>
                  </a:lnTo>
                  <a:lnTo>
                    <a:pt x="225" y="47"/>
                  </a:lnTo>
                  <a:lnTo>
                    <a:pt x="230" y="49"/>
                  </a:lnTo>
                  <a:lnTo>
                    <a:pt x="235" y="52"/>
                  </a:lnTo>
                  <a:lnTo>
                    <a:pt x="240" y="53"/>
                  </a:lnTo>
                  <a:lnTo>
                    <a:pt x="245" y="54"/>
                  </a:lnTo>
                  <a:lnTo>
                    <a:pt x="250" y="56"/>
                  </a:lnTo>
                  <a:lnTo>
                    <a:pt x="256" y="57"/>
                  </a:lnTo>
                  <a:lnTo>
                    <a:pt x="261" y="57"/>
                  </a:lnTo>
                  <a:lnTo>
                    <a:pt x="267" y="57"/>
                  </a:lnTo>
                  <a:lnTo>
                    <a:pt x="262" y="54"/>
                  </a:lnTo>
                  <a:lnTo>
                    <a:pt x="257" y="52"/>
                  </a:lnTo>
                  <a:lnTo>
                    <a:pt x="252" y="51"/>
                  </a:lnTo>
                  <a:lnTo>
                    <a:pt x="246" y="51"/>
                  </a:lnTo>
                  <a:lnTo>
                    <a:pt x="241" y="49"/>
                  </a:lnTo>
                  <a:lnTo>
                    <a:pt x="235" y="48"/>
                  </a:lnTo>
                  <a:lnTo>
                    <a:pt x="230" y="47"/>
                  </a:lnTo>
                  <a:lnTo>
                    <a:pt x="225" y="44"/>
                  </a:lnTo>
                  <a:lnTo>
                    <a:pt x="220" y="41"/>
                  </a:lnTo>
                  <a:lnTo>
                    <a:pt x="216" y="36"/>
                  </a:lnTo>
                  <a:lnTo>
                    <a:pt x="214" y="44"/>
                  </a:lnTo>
                  <a:lnTo>
                    <a:pt x="207" y="39"/>
                  </a:lnTo>
                  <a:lnTo>
                    <a:pt x="199" y="36"/>
                  </a:lnTo>
                  <a:lnTo>
                    <a:pt x="192" y="35"/>
                  </a:lnTo>
                  <a:lnTo>
                    <a:pt x="183" y="35"/>
                  </a:lnTo>
                  <a:lnTo>
                    <a:pt x="174" y="36"/>
                  </a:lnTo>
                  <a:lnTo>
                    <a:pt x="166" y="36"/>
                  </a:lnTo>
                  <a:lnTo>
                    <a:pt x="157" y="36"/>
                  </a:lnTo>
                  <a:lnTo>
                    <a:pt x="148" y="35"/>
                  </a:lnTo>
                  <a:lnTo>
                    <a:pt x="140" y="32"/>
                  </a:lnTo>
                  <a:lnTo>
                    <a:pt x="131" y="27"/>
                  </a:lnTo>
                  <a:lnTo>
                    <a:pt x="133" y="32"/>
                  </a:lnTo>
                  <a:lnTo>
                    <a:pt x="136" y="37"/>
                  </a:lnTo>
                  <a:lnTo>
                    <a:pt x="138" y="41"/>
                  </a:lnTo>
                  <a:lnTo>
                    <a:pt x="142" y="43"/>
                  </a:lnTo>
                  <a:lnTo>
                    <a:pt x="145" y="47"/>
                  </a:lnTo>
                  <a:lnTo>
                    <a:pt x="147" y="49"/>
                  </a:lnTo>
                  <a:lnTo>
                    <a:pt x="150" y="52"/>
                  </a:lnTo>
                  <a:lnTo>
                    <a:pt x="152" y="54"/>
                  </a:lnTo>
                  <a:lnTo>
                    <a:pt x="155" y="58"/>
                  </a:lnTo>
                  <a:lnTo>
                    <a:pt x="157" y="62"/>
                  </a:lnTo>
                  <a:lnTo>
                    <a:pt x="150" y="58"/>
                  </a:lnTo>
                  <a:lnTo>
                    <a:pt x="142" y="56"/>
                  </a:lnTo>
                  <a:lnTo>
                    <a:pt x="136" y="54"/>
                  </a:lnTo>
                  <a:lnTo>
                    <a:pt x="130" y="52"/>
                  </a:lnTo>
                  <a:lnTo>
                    <a:pt x="122" y="51"/>
                  </a:lnTo>
                  <a:lnTo>
                    <a:pt x="116" y="48"/>
                  </a:lnTo>
                  <a:lnTo>
                    <a:pt x="110" y="46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89" y="36"/>
                  </a:lnTo>
                  <a:lnTo>
                    <a:pt x="91" y="32"/>
                  </a:lnTo>
                  <a:lnTo>
                    <a:pt x="93" y="27"/>
                  </a:lnTo>
                  <a:lnTo>
                    <a:pt x="91" y="23"/>
                  </a:lnTo>
                  <a:lnTo>
                    <a:pt x="90" y="20"/>
                  </a:lnTo>
                  <a:lnTo>
                    <a:pt x="89" y="16"/>
                  </a:lnTo>
                  <a:lnTo>
                    <a:pt x="86" y="12"/>
                  </a:lnTo>
                  <a:lnTo>
                    <a:pt x="85" y="9"/>
                  </a:lnTo>
                  <a:lnTo>
                    <a:pt x="84" y="5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78" y="21"/>
                  </a:lnTo>
                  <a:lnTo>
                    <a:pt x="79" y="26"/>
                  </a:lnTo>
                  <a:lnTo>
                    <a:pt x="80" y="32"/>
                  </a:lnTo>
                  <a:lnTo>
                    <a:pt x="81" y="37"/>
                  </a:lnTo>
                  <a:lnTo>
                    <a:pt x="81" y="43"/>
                  </a:lnTo>
                  <a:lnTo>
                    <a:pt x="83" y="49"/>
                  </a:lnTo>
                  <a:lnTo>
                    <a:pt x="84" y="54"/>
                  </a:lnTo>
                  <a:lnTo>
                    <a:pt x="86" y="59"/>
                  </a:lnTo>
                  <a:lnTo>
                    <a:pt x="90" y="63"/>
                  </a:lnTo>
                  <a:lnTo>
                    <a:pt x="96" y="65"/>
                  </a:lnTo>
                  <a:lnTo>
                    <a:pt x="104" y="68"/>
                  </a:lnTo>
                  <a:lnTo>
                    <a:pt x="98" y="74"/>
                  </a:lnTo>
                  <a:lnTo>
                    <a:pt x="90" y="72"/>
                  </a:lnTo>
                  <a:lnTo>
                    <a:pt x="84" y="68"/>
                  </a:lnTo>
                  <a:lnTo>
                    <a:pt x="76" y="62"/>
                  </a:lnTo>
                  <a:lnTo>
                    <a:pt x="72" y="56"/>
                  </a:lnTo>
                  <a:lnTo>
                    <a:pt x="65" y="49"/>
                  </a:lnTo>
                  <a:lnTo>
                    <a:pt x="60" y="42"/>
                  </a:lnTo>
                  <a:lnTo>
                    <a:pt x="57" y="35"/>
                  </a:lnTo>
                  <a:lnTo>
                    <a:pt x="53" y="28"/>
                  </a:lnTo>
                  <a:lnTo>
                    <a:pt x="50" y="22"/>
                  </a:lnTo>
                  <a:lnTo>
                    <a:pt x="48" y="17"/>
                  </a:lnTo>
                  <a:lnTo>
                    <a:pt x="50" y="32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2" y="42"/>
                  </a:lnTo>
                  <a:lnTo>
                    <a:pt x="42" y="47"/>
                  </a:lnTo>
                  <a:lnTo>
                    <a:pt x="42" y="52"/>
                  </a:lnTo>
                  <a:lnTo>
                    <a:pt x="42" y="57"/>
                  </a:lnTo>
                  <a:lnTo>
                    <a:pt x="43" y="62"/>
                  </a:lnTo>
                  <a:lnTo>
                    <a:pt x="44" y="67"/>
                  </a:lnTo>
                  <a:lnTo>
                    <a:pt x="44" y="72"/>
                  </a:lnTo>
                  <a:lnTo>
                    <a:pt x="44" y="77"/>
                  </a:lnTo>
                  <a:lnTo>
                    <a:pt x="44" y="83"/>
                  </a:lnTo>
                  <a:lnTo>
                    <a:pt x="45" y="88"/>
                  </a:lnTo>
                  <a:lnTo>
                    <a:pt x="45" y="94"/>
                  </a:lnTo>
                  <a:lnTo>
                    <a:pt x="45" y="99"/>
                  </a:lnTo>
                  <a:lnTo>
                    <a:pt x="47" y="104"/>
                  </a:lnTo>
                  <a:lnTo>
                    <a:pt x="47" y="109"/>
                  </a:lnTo>
                  <a:lnTo>
                    <a:pt x="48" y="114"/>
                  </a:lnTo>
                  <a:lnTo>
                    <a:pt x="48" y="117"/>
                  </a:lnTo>
                  <a:lnTo>
                    <a:pt x="49" y="122"/>
                  </a:lnTo>
                  <a:lnTo>
                    <a:pt x="50" y="127"/>
                  </a:lnTo>
                  <a:lnTo>
                    <a:pt x="47" y="132"/>
                  </a:lnTo>
                  <a:lnTo>
                    <a:pt x="45" y="140"/>
                  </a:lnTo>
                  <a:lnTo>
                    <a:pt x="44" y="147"/>
                  </a:lnTo>
                  <a:lnTo>
                    <a:pt x="45" y="155"/>
                  </a:lnTo>
                  <a:lnTo>
                    <a:pt x="45" y="163"/>
                  </a:lnTo>
                  <a:lnTo>
                    <a:pt x="47" y="172"/>
                  </a:lnTo>
                  <a:lnTo>
                    <a:pt x="48" y="181"/>
                  </a:lnTo>
                  <a:lnTo>
                    <a:pt x="48" y="189"/>
                  </a:lnTo>
                  <a:lnTo>
                    <a:pt x="47" y="197"/>
                  </a:lnTo>
                  <a:lnTo>
                    <a:pt x="44" y="205"/>
                  </a:lnTo>
                  <a:lnTo>
                    <a:pt x="42" y="204"/>
                  </a:lnTo>
                  <a:lnTo>
                    <a:pt x="39" y="202"/>
                  </a:lnTo>
                  <a:lnTo>
                    <a:pt x="38" y="199"/>
                  </a:lnTo>
                  <a:lnTo>
                    <a:pt x="38" y="197"/>
                  </a:lnTo>
                  <a:lnTo>
                    <a:pt x="38" y="193"/>
                  </a:lnTo>
                  <a:lnTo>
                    <a:pt x="38" y="190"/>
                  </a:lnTo>
                  <a:lnTo>
                    <a:pt x="38" y="187"/>
                  </a:lnTo>
                  <a:lnTo>
                    <a:pt x="38" y="184"/>
                  </a:lnTo>
                  <a:lnTo>
                    <a:pt x="38" y="181"/>
                  </a:lnTo>
                  <a:lnTo>
                    <a:pt x="38" y="178"/>
                  </a:lnTo>
                  <a:lnTo>
                    <a:pt x="36" y="220"/>
                  </a:lnTo>
                  <a:lnTo>
                    <a:pt x="33" y="220"/>
                  </a:lnTo>
                  <a:lnTo>
                    <a:pt x="32" y="218"/>
                  </a:lnTo>
                  <a:lnTo>
                    <a:pt x="31" y="215"/>
                  </a:lnTo>
                  <a:lnTo>
                    <a:pt x="29" y="213"/>
                  </a:lnTo>
                  <a:lnTo>
                    <a:pt x="27" y="210"/>
                  </a:lnTo>
                  <a:lnTo>
                    <a:pt x="26" y="208"/>
                  </a:lnTo>
                  <a:lnTo>
                    <a:pt x="24" y="205"/>
                  </a:lnTo>
                  <a:lnTo>
                    <a:pt x="24" y="203"/>
                  </a:lnTo>
                  <a:lnTo>
                    <a:pt x="24" y="200"/>
                  </a:lnTo>
                  <a:lnTo>
                    <a:pt x="24" y="198"/>
                  </a:lnTo>
                  <a:lnTo>
                    <a:pt x="27" y="195"/>
                  </a:lnTo>
                  <a:lnTo>
                    <a:pt x="24" y="194"/>
                  </a:lnTo>
                  <a:lnTo>
                    <a:pt x="24" y="192"/>
                  </a:lnTo>
                  <a:lnTo>
                    <a:pt x="23" y="189"/>
                  </a:lnTo>
                  <a:lnTo>
                    <a:pt x="23" y="185"/>
                  </a:lnTo>
                  <a:lnTo>
                    <a:pt x="22" y="183"/>
                  </a:lnTo>
                  <a:lnTo>
                    <a:pt x="22" y="179"/>
                  </a:lnTo>
                  <a:lnTo>
                    <a:pt x="21" y="177"/>
                  </a:lnTo>
                  <a:lnTo>
                    <a:pt x="18" y="174"/>
                  </a:lnTo>
                  <a:lnTo>
                    <a:pt x="16" y="174"/>
                  </a:lnTo>
                  <a:lnTo>
                    <a:pt x="12" y="176"/>
                  </a:lnTo>
                  <a:lnTo>
                    <a:pt x="12" y="174"/>
                  </a:lnTo>
                  <a:lnTo>
                    <a:pt x="12" y="172"/>
                  </a:lnTo>
                  <a:lnTo>
                    <a:pt x="12" y="171"/>
                  </a:lnTo>
                  <a:lnTo>
                    <a:pt x="12" y="169"/>
                  </a:lnTo>
                  <a:lnTo>
                    <a:pt x="12" y="167"/>
                  </a:lnTo>
                  <a:lnTo>
                    <a:pt x="12" y="166"/>
                  </a:lnTo>
                  <a:lnTo>
                    <a:pt x="12" y="164"/>
                  </a:lnTo>
                  <a:lnTo>
                    <a:pt x="12" y="163"/>
                  </a:lnTo>
                  <a:lnTo>
                    <a:pt x="13" y="162"/>
                  </a:lnTo>
                  <a:lnTo>
                    <a:pt x="15" y="161"/>
                  </a:lnTo>
                  <a:lnTo>
                    <a:pt x="21" y="172"/>
                  </a:lnTo>
                  <a:lnTo>
                    <a:pt x="22" y="166"/>
                  </a:lnTo>
                  <a:lnTo>
                    <a:pt x="22" y="161"/>
                  </a:lnTo>
                  <a:lnTo>
                    <a:pt x="21" y="157"/>
                  </a:lnTo>
                  <a:lnTo>
                    <a:pt x="19" y="153"/>
                  </a:lnTo>
                  <a:lnTo>
                    <a:pt x="17" y="151"/>
                  </a:lnTo>
                  <a:lnTo>
                    <a:pt x="13" y="147"/>
                  </a:lnTo>
                  <a:lnTo>
                    <a:pt x="11" y="145"/>
                  </a:lnTo>
                  <a:lnTo>
                    <a:pt x="8" y="141"/>
                  </a:lnTo>
                  <a:lnTo>
                    <a:pt x="6" y="137"/>
                  </a:lnTo>
                  <a:lnTo>
                    <a:pt x="6" y="134"/>
                  </a:lnTo>
                  <a:lnTo>
                    <a:pt x="0" y="140"/>
                  </a:lnTo>
                  <a:lnTo>
                    <a:pt x="1" y="155"/>
                  </a:lnTo>
                  <a:lnTo>
                    <a:pt x="5" y="167"/>
                  </a:lnTo>
                  <a:lnTo>
                    <a:pt x="7" y="178"/>
                  </a:lnTo>
                  <a:lnTo>
                    <a:pt x="11" y="188"/>
                  </a:lnTo>
                  <a:lnTo>
                    <a:pt x="16" y="198"/>
                  </a:lnTo>
                  <a:lnTo>
                    <a:pt x="21" y="206"/>
                  </a:lnTo>
                  <a:lnTo>
                    <a:pt x="26" y="216"/>
                  </a:lnTo>
                  <a:lnTo>
                    <a:pt x="31" y="228"/>
                  </a:lnTo>
                  <a:lnTo>
                    <a:pt x="36" y="239"/>
                  </a:lnTo>
                  <a:lnTo>
                    <a:pt x="42" y="252"/>
                  </a:lnTo>
                  <a:lnTo>
                    <a:pt x="42" y="229"/>
                  </a:lnTo>
                  <a:lnTo>
                    <a:pt x="48" y="241"/>
                  </a:lnTo>
                  <a:lnTo>
                    <a:pt x="53" y="256"/>
                  </a:lnTo>
                  <a:lnTo>
                    <a:pt x="58" y="273"/>
                  </a:lnTo>
                  <a:lnTo>
                    <a:pt x="62" y="291"/>
                  </a:lnTo>
                  <a:lnTo>
                    <a:pt x="65" y="308"/>
                  </a:lnTo>
                  <a:lnTo>
                    <a:pt x="70" y="326"/>
                  </a:lnTo>
                  <a:lnTo>
                    <a:pt x="76" y="344"/>
                  </a:lnTo>
                  <a:lnTo>
                    <a:pt x="83" y="361"/>
                  </a:lnTo>
                  <a:lnTo>
                    <a:pt x="93" y="377"/>
                  </a:lnTo>
                  <a:lnTo>
                    <a:pt x="104" y="392"/>
                  </a:lnTo>
                  <a:lnTo>
                    <a:pt x="115" y="401"/>
                  </a:lnTo>
                  <a:lnTo>
                    <a:pt x="125" y="411"/>
                  </a:lnTo>
                  <a:lnTo>
                    <a:pt x="136" y="420"/>
                  </a:lnTo>
                  <a:lnTo>
                    <a:pt x="147" y="432"/>
                  </a:lnTo>
                  <a:lnTo>
                    <a:pt x="158" y="440"/>
                  </a:lnTo>
                  <a:lnTo>
                    <a:pt x="171" y="449"/>
                  </a:lnTo>
                  <a:lnTo>
                    <a:pt x="182" y="456"/>
                  </a:lnTo>
                  <a:lnTo>
                    <a:pt x="195" y="460"/>
                  </a:lnTo>
                  <a:lnTo>
                    <a:pt x="209" y="463"/>
                  </a:lnTo>
                  <a:lnTo>
                    <a:pt x="223" y="463"/>
                  </a:lnTo>
                  <a:lnTo>
                    <a:pt x="234" y="463"/>
                  </a:lnTo>
                  <a:lnTo>
                    <a:pt x="245" y="461"/>
                  </a:lnTo>
                  <a:lnTo>
                    <a:pt x="256" y="458"/>
                  </a:lnTo>
                  <a:lnTo>
                    <a:pt x="266" y="454"/>
                  </a:lnTo>
                  <a:lnTo>
                    <a:pt x="276" y="448"/>
                  </a:lnTo>
                  <a:lnTo>
                    <a:pt x="286" y="440"/>
                  </a:lnTo>
                  <a:lnTo>
                    <a:pt x="295" y="433"/>
                  </a:lnTo>
                  <a:lnTo>
                    <a:pt x="303" y="424"/>
                  </a:lnTo>
                  <a:lnTo>
                    <a:pt x="311" y="416"/>
                  </a:lnTo>
                  <a:lnTo>
                    <a:pt x="318" y="407"/>
                  </a:lnTo>
                  <a:lnTo>
                    <a:pt x="316" y="404"/>
                  </a:lnTo>
                  <a:lnTo>
                    <a:pt x="304" y="417"/>
                  </a:lnTo>
                  <a:lnTo>
                    <a:pt x="306" y="418"/>
                  </a:lnTo>
                  <a:lnTo>
                    <a:pt x="304" y="417"/>
                  </a:lnTo>
                  <a:lnTo>
                    <a:pt x="303" y="417"/>
                  </a:lnTo>
                  <a:lnTo>
                    <a:pt x="303" y="416"/>
                  </a:lnTo>
                  <a:lnTo>
                    <a:pt x="303" y="414"/>
                  </a:lnTo>
                  <a:lnTo>
                    <a:pt x="303" y="413"/>
                  </a:lnTo>
                  <a:lnTo>
                    <a:pt x="311" y="403"/>
                  </a:lnTo>
                  <a:lnTo>
                    <a:pt x="317" y="393"/>
                  </a:lnTo>
                  <a:lnTo>
                    <a:pt x="324" y="383"/>
                  </a:lnTo>
                  <a:lnTo>
                    <a:pt x="332" y="373"/>
                  </a:lnTo>
                  <a:lnTo>
                    <a:pt x="338" y="364"/>
                  </a:lnTo>
                  <a:lnTo>
                    <a:pt x="344" y="354"/>
                  </a:lnTo>
                  <a:lnTo>
                    <a:pt x="349" y="343"/>
                  </a:lnTo>
                  <a:lnTo>
                    <a:pt x="354" y="331"/>
                  </a:lnTo>
                  <a:lnTo>
                    <a:pt x="358" y="320"/>
                  </a:lnTo>
                  <a:lnTo>
                    <a:pt x="360" y="309"/>
                  </a:lnTo>
                  <a:lnTo>
                    <a:pt x="361" y="315"/>
                  </a:lnTo>
                  <a:lnTo>
                    <a:pt x="361" y="320"/>
                  </a:lnTo>
                  <a:lnTo>
                    <a:pt x="363" y="326"/>
                  </a:lnTo>
                  <a:lnTo>
                    <a:pt x="363" y="334"/>
                  </a:lnTo>
                  <a:lnTo>
                    <a:pt x="363" y="340"/>
                  </a:lnTo>
                  <a:lnTo>
                    <a:pt x="361" y="346"/>
                  </a:lnTo>
                  <a:lnTo>
                    <a:pt x="361" y="352"/>
                  </a:lnTo>
                  <a:lnTo>
                    <a:pt x="360" y="359"/>
                  </a:lnTo>
                  <a:lnTo>
                    <a:pt x="359" y="365"/>
                  </a:lnTo>
                  <a:lnTo>
                    <a:pt x="356" y="371"/>
                  </a:lnTo>
                  <a:lnTo>
                    <a:pt x="345" y="387"/>
                  </a:lnTo>
                  <a:lnTo>
                    <a:pt x="334" y="403"/>
                  </a:lnTo>
                  <a:lnTo>
                    <a:pt x="322" y="419"/>
                  </a:lnTo>
                  <a:lnTo>
                    <a:pt x="309" y="434"/>
                  </a:lnTo>
                  <a:lnTo>
                    <a:pt x="297" y="448"/>
                  </a:lnTo>
                  <a:lnTo>
                    <a:pt x="282" y="459"/>
                  </a:lnTo>
                  <a:lnTo>
                    <a:pt x="266" y="469"/>
                  </a:lnTo>
                  <a:lnTo>
                    <a:pt x="249" y="475"/>
                  </a:lnTo>
                  <a:lnTo>
                    <a:pt x="229" y="479"/>
                  </a:lnTo>
                  <a:lnTo>
                    <a:pt x="208" y="477"/>
                  </a:lnTo>
                  <a:lnTo>
                    <a:pt x="210" y="481"/>
                  </a:lnTo>
                  <a:lnTo>
                    <a:pt x="214" y="486"/>
                  </a:lnTo>
                  <a:lnTo>
                    <a:pt x="218" y="490"/>
                  </a:lnTo>
                  <a:lnTo>
                    <a:pt x="221" y="495"/>
                  </a:lnTo>
                  <a:lnTo>
                    <a:pt x="225" y="498"/>
                  </a:lnTo>
                  <a:lnTo>
                    <a:pt x="228" y="502"/>
                  </a:lnTo>
                  <a:lnTo>
                    <a:pt x="230" y="507"/>
                  </a:lnTo>
                  <a:lnTo>
                    <a:pt x="231" y="511"/>
                  </a:lnTo>
                  <a:lnTo>
                    <a:pt x="233" y="514"/>
                  </a:lnTo>
                  <a:lnTo>
                    <a:pt x="231" y="519"/>
                  </a:lnTo>
                  <a:lnTo>
                    <a:pt x="228" y="519"/>
                  </a:lnTo>
                  <a:lnTo>
                    <a:pt x="224" y="517"/>
                  </a:lnTo>
                  <a:lnTo>
                    <a:pt x="221" y="514"/>
                  </a:lnTo>
                  <a:lnTo>
                    <a:pt x="219" y="512"/>
                  </a:lnTo>
                  <a:lnTo>
                    <a:pt x="216" y="510"/>
                  </a:lnTo>
                  <a:lnTo>
                    <a:pt x="214" y="507"/>
                  </a:lnTo>
                  <a:lnTo>
                    <a:pt x="212" y="506"/>
                  </a:lnTo>
                  <a:lnTo>
                    <a:pt x="209" y="506"/>
                  </a:lnTo>
                  <a:lnTo>
                    <a:pt x="205" y="507"/>
                  </a:lnTo>
                  <a:lnTo>
                    <a:pt x="202" y="511"/>
                  </a:lnTo>
                  <a:lnTo>
                    <a:pt x="205" y="512"/>
                  </a:lnTo>
                  <a:lnTo>
                    <a:pt x="208" y="514"/>
                  </a:lnTo>
                  <a:lnTo>
                    <a:pt x="212" y="516"/>
                  </a:lnTo>
                  <a:lnTo>
                    <a:pt x="215" y="518"/>
                  </a:lnTo>
                  <a:lnTo>
                    <a:pt x="218" y="519"/>
                  </a:lnTo>
                  <a:lnTo>
                    <a:pt x="221" y="521"/>
                  </a:lnTo>
                  <a:lnTo>
                    <a:pt x="225" y="523"/>
                  </a:lnTo>
                  <a:lnTo>
                    <a:pt x="229" y="524"/>
                  </a:lnTo>
                  <a:lnTo>
                    <a:pt x="231" y="526"/>
                  </a:lnTo>
                  <a:lnTo>
                    <a:pt x="235" y="528"/>
                  </a:lnTo>
                  <a:lnTo>
                    <a:pt x="235" y="532"/>
                  </a:lnTo>
                  <a:lnTo>
                    <a:pt x="235" y="534"/>
                  </a:lnTo>
                  <a:lnTo>
                    <a:pt x="235" y="538"/>
                  </a:lnTo>
                  <a:lnTo>
                    <a:pt x="235" y="542"/>
                  </a:lnTo>
                  <a:lnTo>
                    <a:pt x="235" y="545"/>
                  </a:lnTo>
                  <a:lnTo>
                    <a:pt x="235" y="549"/>
                  </a:lnTo>
                  <a:lnTo>
                    <a:pt x="235" y="552"/>
                  </a:lnTo>
                  <a:lnTo>
                    <a:pt x="235" y="555"/>
                  </a:lnTo>
                  <a:lnTo>
                    <a:pt x="236" y="558"/>
                  </a:lnTo>
                  <a:lnTo>
                    <a:pt x="238" y="561"/>
                  </a:lnTo>
                  <a:lnTo>
                    <a:pt x="240" y="563"/>
                  </a:lnTo>
                  <a:lnTo>
                    <a:pt x="242" y="564"/>
                  </a:lnTo>
                  <a:lnTo>
                    <a:pt x="245" y="564"/>
                  </a:lnTo>
                  <a:lnTo>
                    <a:pt x="247" y="564"/>
                  </a:lnTo>
                  <a:lnTo>
                    <a:pt x="251" y="563"/>
                  </a:lnTo>
                  <a:lnTo>
                    <a:pt x="254" y="561"/>
                  </a:lnTo>
                  <a:lnTo>
                    <a:pt x="256" y="560"/>
                  </a:lnTo>
                  <a:lnTo>
                    <a:pt x="257" y="559"/>
                  </a:lnTo>
                  <a:lnTo>
                    <a:pt x="260" y="559"/>
                  </a:lnTo>
                  <a:lnTo>
                    <a:pt x="261" y="558"/>
                  </a:lnTo>
                  <a:lnTo>
                    <a:pt x="262" y="552"/>
                  </a:lnTo>
                  <a:lnTo>
                    <a:pt x="262" y="548"/>
                  </a:lnTo>
                  <a:lnTo>
                    <a:pt x="262" y="543"/>
                  </a:lnTo>
                  <a:lnTo>
                    <a:pt x="260" y="540"/>
                  </a:lnTo>
                  <a:lnTo>
                    <a:pt x="259" y="538"/>
                  </a:lnTo>
                  <a:lnTo>
                    <a:pt x="255" y="536"/>
                  </a:lnTo>
                  <a:lnTo>
                    <a:pt x="251" y="533"/>
                  </a:lnTo>
                  <a:lnTo>
                    <a:pt x="249" y="531"/>
                  </a:lnTo>
                  <a:lnTo>
                    <a:pt x="245" y="528"/>
                  </a:lnTo>
                  <a:lnTo>
                    <a:pt x="241" y="526"/>
                  </a:lnTo>
                  <a:lnTo>
                    <a:pt x="256" y="519"/>
                  </a:lnTo>
                  <a:lnTo>
                    <a:pt x="256" y="518"/>
                  </a:lnTo>
                  <a:lnTo>
                    <a:pt x="256" y="517"/>
                  </a:lnTo>
                  <a:lnTo>
                    <a:pt x="256" y="516"/>
                  </a:lnTo>
                  <a:lnTo>
                    <a:pt x="256" y="514"/>
                  </a:lnTo>
                  <a:lnTo>
                    <a:pt x="255" y="513"/>
                  </a:lnTo>
                  <a:lnTo>
                    <a:pt x="255" y="512"/>
                  </a:lnTo>
                  <a:lnTo>
                    <a:pt x="254" y="512"/>
                  </a:lnTo>
                  <a:lnTo>
                    <a:pt x="254" y="511"/>
                  </a:lnTo>
                  <a:lnTo>
                    <a:pt x="252" y="511"/>
                  </a:lnTo>
                  <a:lnTo>
                    <a:pt x="267" y="495"/>
                  </a:lnTo>
                  <a:lnTo>
                    <a:pt x="282" y="480"/>
                  </a:lnTo>
                  <a:lnTo>
                    <a:pt x="298" y="464"/>
                  </a:lnTo>
                  <a:lnTo>
                    <a:pt x="313" y="448"/>
                  </a:lnTo>
                  <a:lnTo>
                    <a:pt x="328" y="430"/>
                  </a:lnTo>
                  <a:lnTo>
                    <a:pt x="342" y="413"/>
                  </a:lnTo>
                  <a:lnTo>
                    <a:pt x="354" y="396"/>
                  </a:lnTo>
                  <a:lnTo>
                    <a:pt x="364" y="377"/>
                  </a:lnTo>
                  <a:lnTo>
                    <a:pt x="371" y="357"/>
                  </a:lnTo>
                  <a:lnTo>
                    <a:pt x="376" y="336"/>
                  </a:lnTo>
                  <a:lnTo>
                    <a:pt x="376" y="333"/>
                  </a:lnTo>
                  <a:lnTo>
                    <a:pt x="376" y="330"/>
                  </a:lnTo>
                  <a:lnTo>
                    <a:pt x="376" y="326"/>
                  </a:lnTo>
                  <a:lnTo>
                    <a:pt x="378" y="323"/>
                  </a:lnTo>
                  <a:lnTo>
                    <a:pt x="378" y="320"/>
                  </a:lnTo>
                  <a:lnTo>
                    <a:pt x="378" y="317"/>
                  </a:lnTo>
                  <a:lnTo>
                    <a:pt x="378" y="313"/>
                  </a:lnTo>
                  <a:lnTo>
                    <a:pt x="378" y="310"/>
                  </a:lnTo>
                  <a:lnTo>
                    <a:pt x="378" y="307"/>
                  </a:lnTo>
                  <a:lnTo>
                    <a:pt x="378" y="303"/>
                  </a:lnTo>
                  <a:lnTo>
                    <a:pt x="378" y="300"/>
                  </a:lnTo>
                  <a:lnTo>
                    <a:pt x="378" y="297"/>
                  </a:lnTo>
                  <a:lnTo>
                    <a:pt x="376" y="293"/>
                  </a:lnTo>
                  <a:lnTo>
                    <a:pt x="376" y="291"/>
                  </a:lnTo>
                  <a:lnTo>
                    <a:pt x="375" y="287"/>
                  </a:lnTo>
                  <a:lnTo>
                    <a:pt x="375" y="283"/>
                  </a:lnTo>
                  <a:lnTo>
                    <a:pt x="374" y="279"/>
                  </a:lnTo>
                  <a:lnTo>
                    <a:pt x="374" y="277"/>
                  </a:lnTo>
                  <a:lnTo>
                    <a:pt x="373" y="273"/>
                  </a:lnTo>
                  <a:lnTo>
                    <a:pt x="371" y="270"/>
                  </a:lnTo>
                  <a:lnTo>
                    <a:pt x="383" y="260"/>
                  </a:lnTo>
                  <a:lnTo>
                    <a:pt x="392" y="247"/>
                  </a:lnTo>
                  <a:lnTo>
                    <a:pt x="400" y="235"/>
                  </a:lnTo>
                  <a:lnTo>
                    <a:pt x="406" y="221"/>
                  </a:lnTo>
                  <a:lnTo>
                    <a:pt x="411" y="208"/>
                  </a:lnTo>
                  <a:lnTo>
                    <a:pt x="413" y="193"/>
                  </a:lnTo>
                  <a:lnTo>
                    <a:pt x="416" y="177"/>
                  </a:lnTo>
                  <a:lnTo>
                    <a:pt x="417" y="162"/>
                  </a:lnTo>
                  <a:lnTo>
                    <a:pt x="417" y="147"/>
                  </a:lnTo>
                  <a:lnTo>
                    <a:pt x="416" y="131"/>
                  </a:lnTo>
                  <a:lnTo>
                    <a:pt x="415" y="131"/>
                  </a:lnTo>
                  <a:close/>
                  <a:moveTo>
                    <a:pt x="390" y="184"/>
                  </a:moveTo>
                  <a:lnTo>
                    <a:pt x="392" y="176"/>
                  </a:lnTo>
                  <a:lnTo>
                    <a:pt x="390" y="193"/>
                  </a:lnTo>
                  <a:lnTo>
                    <a:pt x="390" y="184"/>
                  </a:lnTo>
                  <a:close/>
                  <a:moveTo>
                    <a:pt x="216" y="320"/>
                  </a:moveTo>
                  <a:lnTo>
                    <a:pt x="216" y="317"/>
                  </a:lnTo>
                  <a:lnTo>
                    <a:pt x="218" y="314"/>
                  </a:lnTo>
                  <a:lnTo>
                    <a:pt x="220" y="310"/>
                  </a:lnTo>
                  <a:lnTo>
                    <a:pt x="223" y="308"/>
                  </a:lnTo>
                  <a:lnTo>
                    <a:pt x="226" y="305"/>
                  </a:lnTo>
                  <a:lnTo>
                    <a:pt x="230" y="304"/>
                  </a:lnTo>
                  <a:lnTo>
                    <a:pt x="234" y="302"/>
                  </a:lnTo>
                  <a:lnTo>
                    <a:pt x="239" y="300"/>
                  </a:lnTo>
                  <a:lnTo>
                    <a:pt x="242" y="299"/>
                  </a:lnTo>
                  <a:lnTo>
                    <a:pt x="246" y="299"/>
                  </a:lnTo>
                  <a:lnTo>
                    <a:pt x="245" y="304"/>
                  </a:lnTo>
                  <a:lnTo>
                    <a:pt x="241" y="309"/>
                  </a:lnTo>
                  <a:lnTo>
                    <a:pt x="239" y="313"/>
                  </a:lnTo>
                  <a:lnTo>
                    <a:pt x="234" y="317"/>
                  </a:lnTo>
                  <a:lnTo>
                    <a:pt x="230" y="320"/>
                  </a:lnTo>
                  <a:lnTo>
                    <a:pt x="225" y="324"/>
                  </a:lnTo>
                  <a:lnTo>
                    <a:pt x="220" y="328"/>
                  </a:lnTo>
                  <a:lnTo>
                    <a:pt x="215" y="330"/>
                  </a:lnTo>
                  <a:lnTo>
                    <a:pt x="210" y="333"/>
                  </a:lnTo>
                  <a:lnTo>
                    <a:pt x="205" y="335"/>
                  </a:lnTo>
                  <a:lnTo>
                    <a:pt x="187" y="335"/>
                  </a:lnTo>
                  <a:lnTo>
                    <a:pt x="190" y="333"/>
                  </a:lnTo>
                  <a:lnTo>
                    <a:pt x="189" y="333"/>
                  </a:lnTo>
                  <a:lnTo>
                    <a:pt x="189" y="331"/>
                  </a:lnTo>
                  <a:lnTo>
                    <a:pt x="188" y="331"/>
                  </a:lnTo>
                  <a:lnTo>
                    <a:pt x="188" y="330"/>
                  </a:lnTo>
                  <a:lnTo>
                    <a:pt x="187" y="330"/>
                  </a:lnTo>
                  <a:lnTo>
                    <a:pt x="186" y="329"/>
                  </a:lnTo>
                  <a:lnTo>
                    <a:pt x="184" y="329"/>
                  </a:lnTo>
                  <a:lnTo>
                    <a:pt x="178" y="335"/>
                  </a:lnTo>
                  <a:lnTo>
                    <a:pt x="176" y="334"/>
                  </a:lnTo>
                  <a:lnTo>
                    <a:pt x="174" y="330"/>
                  </a:lnTo>
                  <a:lnTo>
                    <a:pt x="172" y="328"/>
                  </a:lnTo>
                  <a:lnTo>
                    <a:pt x="171" y="324"/>
                  </a:lnTo>
                  <a:lnTo>
                    <a:pt x="169" y="319"/>
                  </a:lnTo>
                  <a:lnTo>
                    <a:pt x="168" y="315"/>
                  </a:lnTo>
                  <a:lnTo>
                    <a:pt x="167" y="312"/>
                  </a:lnTo>
                  <a:lnTo>
                    <a:pt x="164" y="308"/>
                  </a:lnTo>
                  <a:lnTo>
                    <a:pt x="161" y="305"/>
                  </a:lnTo>
                  <a:lnTo>
                    <a:pt x="157" y="303"/>
                  </a:lnTo>
                  <a:lnTo>
                    <a:pt x="164" y="303"/>
                  </a:lnTo>
                  <a:lnTo>
                    <a:pt x="171" y="304"/>
                  </a:lnTo>
                  <a:lnTo>
                    <a:pt x="177" y="308"/>
                  </a:lnTo>
                  <a:lnTo>
                    <a:pt x="183" y="313"/>
                  </a:lnTo>
                  <a:lnTo>
                    <a:pt x="188" y="317"/>
                  </a:lnTo>
                  <a:lnTo>
                    <a:pt x="193" y="322"/>
                  </a:lnTo>
                  <a:lnTo>
                    <a:pt x="198" y="324"/>
                  </a:lnTo>
                  <a:lnTo>
                    <a:pt x="203" y="325"/>
                  </a:lnTo>
                  <a:lnTo>
                    <a:pt x="209" y="324"/>
                  </a:lnTo>
                  <a:lnTo>
                    <a:pt x="216" y="320"/>
                  </a:lnTo>
                  <a:close/>
                  <a:moveTo>
                    <a:pt x="231" y="216"/>
                  </a:moveTo>
                  <a:lnTo>
                    <a:pt x="235" y="215"/>
                  </a:lnTo>
                  <a:lnTo>
                    <a:pt x="239" y="214"/>
                  </a:lnTo>
                  <a:lnTo>
                    <a:pt x="242" y="214"/>
                  </a:lnTo>
                  <a:lnTo>
                    <a:pt x="246" y="214"/>
                  </a:lnTo>
                  <a:lnTo>
                    <a:pt x="250" y="214"/>
                  </a:lnTo>
                  <a:lnTo>
                    <a:pt x="254" y="215"/>
                  </a:lnTo>
                  <a:lnTo>
                    <a:pt x="257" y="216"/>
                  </a:lnTo>
                  <a:lnTo>
                    <a:pt x="260" y="218"/>
                  </a:lnTo>
                  <a:lnTo>
                    <a:pt x="264" y="218"/>
                  </a:lnTo>
                  <a:lnTo>
                    <a:pt x="267" y="219"/>
                  </a:lnTo>
                  <a:lnTo>
                    <a:pt x="269" y="219"/>
                  </a:lnTo>
                  <a:lnTo>
                    <a:pt x="270" y="219"/>
                  </a:lnTo>
                  <a:lnTo>
                    <a:pt x="271" y="219"/>
                  </a:lnTo>
                  <a:lnTo>
                    <a:pt x="271" y="220"/>
                  </a:lnTo>
                  <a:lnTo>
                    <a:pt x="272" y="220"/>
                  </a:lnTo>
                  <a:lnTo>
                    <a:pt x="273" y="220"/>
                  </a:lnTo>
                  <a:lnTo>
                    <a:pt x="272" y="220"/>
                  </a:lnTo>
                  <a:lnTo>
                    <a:pt x="271" y="220"/>
                  </a:lnTo>
                  <a:lnTo>
                    <a:pt x="270" y="219"/>
                  </a:lnTo>
                  <a:lnTo>
                    <a:pt x="269" y="219"/>
                  </a:lnTo>
                  <a:lnTo>
                    <a:pt x="267" y="219"/>
                  </a:lnTo>
                  <a:lnTo>
                    <a:pt x="264" y="219"/>
                  </a:lnTo>
                  <a:lnTo>
                    <a:pt x="260" y="220"/>
                  </a:lnTo>
                  <a:lnTo>
                    <a:pt x="256" y="220"/>
                  </a:lnTo>
                  <a:lnTo>
                    <a:pt x="252" y="221"/>
                  </a:lnTo>
                  <a:lnTo>
                    <a:pt x="249" y="221"/>
                  </a:lnTo>
                  <a:lnTo>
                    <a:pt x="245" y="223"/>
                  </a:lnTo>
                  <a:lnTo>
                    <a:pt x="241" y="223"/>
                  </a:lnTo>
                  <a:lnTo>
                    <a:pt x="238" y="221"/>
                  </a:lnTo>
                  <a:lnTo>
                    <a:pt x="235" y="219"/>
                  </a:lnTo>
                  <a:lnTo>
                    <a:pt x="231" y="216"/>
                  </a:lnTo>
                  <a:close/>
                  <a:moveTo>
                    <a:pt x="182" y="276"/>
                  </a:moveTo>
                  <a:lnTo>
                    <a:pt x="182" y="277"/>
                  </a:lnTo>
                  <a:lnTo>
                    <a:pt x="181" y="278"/>
                  </a:lnTo>
                  <a:lnTo>
                    <a:pt x="181" y="279"/>
                  </a:lnTo>
                  <a:lnTo>
                    <a:pt x="181" y="281"/>
                  </a:lnTo>
                  <a:lnTo>
                    <a:pt x="179" y="282"/>
                  </a:lnTo>
                  <a:lnTo>
                    <a:pt x="179" y="283"/>
                  </a:lnTo>
                  <a:lnTo>
                    <a:pt x="178" y="284"/>
                  </a:lnTo>
                  <a:lnTo>
                    <a:pt x="178" y="286"/>
                  </a:lnTo>
                  <a:lnTo>
                    <a:pt x="178" y="287"/>
                  </a:lnTo>
                  <a:lnTo>
                    <a:pt x="178" y="288"/>
                  </a:lnTo>
                  <a:lnTo>
                    <a:pt x="177" y="288"/>
                  </a:lnTo>
                  <a:lnTo>
                    <a:pt x="176" y="288"/>
                  </a:lnTo>
                  <a:lnTo>
                    <a:pt x="174" y="288"/>
                  </a:lnTo>
                  <a:lnTo>
                    <a:pt x="173" y="287"/>
                  </a:lnTo>
                  <a:lnTo>
                    <a:pt x="172" y="287"/>
                  </a:lnTo>
                  <a:lnTo>
                    <a:pt x="171" y="286"/>
                  </a:lnTo>
                  <a:lnTo>
                    <a:pt x="169" y="284"/>
                  </a:lnTo>
                  <a:lnTo>
                    <a:pt x="168" y="284"/>
                  </a:lnTo>
                  <a:lnTo>
                    <a:pt x="168" y="283"/>
                  </a:lnTo>
                  <a:lnTo>
                    <a:pt x="167" y="282"/>
                  </a:lnTo>
                  <a:lnTo>
                    <a:pt x="168" y="281"/>
                  </a:lnTo>
                  <a:lnTo>
                    <a:pt x="168" y="279"/>
                  </a:lnTo>
                  <a:lnTo>
                    <a:pt x="169" y="278"/>
                  </a:lnTo>
                  <a:lnTo>
                    <a:pt x="172" y="277"/>
                  </a:lnTo>
                  <a:lnTo>
                    <a:pt x="173" y="277"/>
                  </a:lnTo>
                  <a:lnTo>
                    <a:pt x="174" y="277"/>
                  </a:lnTo>
                  <a:lnTo>
                    <a:pt x="176" y="276"/>
                  </a:lnTo>
                  <a:lnTo>
                    <a:pt x="178" y="276"/>
                  </a:lnTo>
                  <a:lnTo>
                    <a:pt x="179" y="276"/>
                  </a:lnTo>
                  <a:lnTo>
                    <a:pt x="182" y="276"/>
                  </a:lnTo>
                  <a:close/>
                  <a:moveTo>
                    <a:pt x="155" y="252"/>
                  </a:moveTo>
                  <a:lnTo>
                    <a:pt x="153" y="252"/>
                  </a:lnTo>
                  <a:lnTo>
                    <a:pt x="152" y="252"/>
                  </a:lnTo>
                  <a:lnTo>
                    <a:pt x="151" y="252"/>
                  </a:lnTo>
                  <a:lnTo>
                    <a:pt x="150" y="252"/>
                  </a:lnTo>
                  <a:lnTo>
                    <a:pt x="148" y="252"/>
                  </a:lnTo>
                  <a:lnTo>
                    <a:pt x="146" y="252"/>
                  </a:lnTo>
                  <a:lnTo>
                    <a:pt x="145" y="252"/>
                  </a:lnTo>
                  <a:lnTo>
                    <a:pt x="143" y="252"/>
                  </a:lnTo>
                  <a:lnTo>
                    <a:pt x="143" y="253"/>
                  </a:lnTo>
                  <a:lnTo>
                    <a:pt x="142" y="255"/>
                  </a:lnTo>
                  <a:lnTo>
                    <a:pt x="142" y="251"/>
                  </a:lnTo>
                  <a:lnTo>
                    <a:pt x="142" y="247"/>
                  </a:lnTo>
                  <a:lnTo>
                    <a:pt x="145" y="244"/>
                  </a:lnTo>
                  <a:lnTo>
                    <a:pt x="147" y="241"/>
                  </a:lnTo>
                  <a:lnTo>
                    <a:pt x="150" y="240"/>
                  </a:lnTo>
                  <a:lnTo>
                    <a:pt x="153" y="237"/>
                  </a:lnTo>
                  <a:lnTo>
                    <a:pt x="157" y="235"/>
                  </a:lnTo>
                  <a:lnTo>
                    <a:pt x="161" y="234"/>
                  </a:lnTo>
                  <a:lnTo>
                    <a:pt x="164" y="231"/>
                  </a:lnTo>
                  <a:lnTo>
                    <a:pt x="167" y="229"/>
                  </a:lnTo>
                  <a:lnTo>
                    <a:pt x="168" y="231"/>
                  </a:lnTo>
                  <a:lnTo>
                    <a:pt x="168" y="234"/>
                  </a:lnTo>
                  <a:lnTo>
                    <a:pt x="168" y="236"/>
                  </a:lnTo>
                  <a:lnTo>
                    <a:pt x="167" y="239"/>
                  </a:lnTo>
                  <a:lnTo>
                    <a:pt x="166" y="241"/>
                  </a:lnTo>
                  <a:lnTo>
                    <a:pt x="163" y="244"/>
                  </a:lnTo>
                  <a:lnTo>
                    <a:pt x="161" y="246"/>
                  </a:lnTo>
                  <a:lnTo>
                    <a:pt x="159" y="249"/>
                  </a:lnTo>
                  <a:lnTo>
                    <a:pt x="157" y="250"/>
                  </a:lnTo>
                  <a:lnTo>
                    <a:pt x="155" y="252"/>
                  </a:lnTo>
                  <a:close/>
                  <a:moveTo>
                    <a:pt x="65" y="184"/>
                  </a:moveTo>
                  <a:lnTo>
                    <a:pt x="72" y="176"/>
                  </a:lnTo>
                  <a:lnTo>
                    <a:pt x="78" y="171"/>
                  </a:lnTo>
                  <a:lnTo>
                    <a:pt x="85" y="168"/>
                  </a:lnTo>
                  <a:lnTo>
                    <a:pt x="93" y="169"/>
                  </a:lnTo>
                  <a:lnTo>
                    <a:pt x="100" y="172"/>
                  </a:lnTo>
                  <a:lnTo>
                    <a:pt x="109" y="176"/>
                  </a:lnTo>
                  <a:lnTo>
                    <a:pt x="116" y="178"/>
                  </a:lnTo>
                  <a:lnTo>
                    <a:pt x="125" y="181"/>
                  </a:lnTo>
                  <a:lnTo>
                    <a:pt x="132" y="181"/>
                  </a:lnTo>
                  <a:lnTo>
                    <a:pt x="140" y="178"/>
                  </a:lnTo>
                  <a:lnTo>
                    <a:pt x="140" y="179"/>
                  </a:lnTo>
                  <a:lnTo>
                    <a:pt x="140" y="181"/>
                  </a:lnTo>
                  <a:lnTo>
                    <a:pt x="140" y="182"/>
                  </a:lnTo>
                  <a:lnTo>
                    <a:pt x="141" y="182"/>
                  </a:lnTo>
                  <a:lnTo>
                    <a:pt x="141" y="183"/>
                  </a:lnTo>
                  <a:lnTo>
                    <a:pt x="142" y="183"/>
                  </a:lnTo>
                  <a:lnTo>
                    <a:pt x="142" y="184"/>
                  </a:lnTo>
                  <a:lnTo>
                    <a:pt x="135" y="185"/>
                  </a:lnTo>
                  <a:lnTo>
                    <a:pt x="129" y="185"/>
                  </a:lnTo>
                  <a:lnTo>
                    <a:pt x="121" y="184"/>
                  </a:lnTo>
                  <a:lnTo>
                    <a:pt x="114" y="183"/>
                  </a:lnTo>
                  <a:lnTo>
                    <a:pt x="107" y="181"/>
                  </a:lnTo>
                  <a:lnTo>
                    <a:pt x="100" y="179"/>
                  </a:lnTo>
                  <a:lnTo>
                    <a:pt x="93" y="178"/>
                  </a:lnTo>
                  <a:lnTo>
                    <a:pt x="86" y="179"/>
                  </a:lnTo>
                  <a:lnTo>
                    <a:pt x="80" y="182"/>
                  </a:lnTo>
                  <a:lnTo>
                    <a:pt x="74" y="187"/>
                  </a:lnTo>
                  <a:lnTo>
                    <a:pt x="65" y="184"/>
                  </a:lnTo>
                  <a:close/>
                  <a:moveTo>
                    <a:pt x="163" y="205"/>
                  </a:moveTo>
                  <a:lnTo>
                    <a:pt x="166" y="208"/>
                  </a:lnTo>
                  <a:lnTo>
                    <a:pt x="167" y="209"/>
                  </a:lnTo>
                  <a:lnTo>
                    <a:pt x="166" y="209"/>
                  </a:lnTo>
                  <a:lnTo>
                    <a:pt x="164" y="208"/>
                  </a:lnTo>
                  <a:lnTo>
                    <a:pt x="163" y="206"/>
                  </a:lnTo>
                  <a:lnTo>
                    <a:pt x="161" y="204"/>
                  </a:lnTo>
                  <a:lnTo>
                    <a:pt x="158" y="203"/>
                  </a:lnTo>
                  <a:lnTo>
                    <a:pt x="156" y="203"/>
                  </a:lnTo>
                  <a:lnTo>
                    <a:pt x="153" y="203"/>
                  </a:lnTo>
                  <a:lnTo>
                    <a:pt x="152" y="205"/>
                  </a:lnTo>
                  <a:lnTo>
                    <a:pt x="147" y="206"/>
                  </a:lnTo>
                  <a:lnTo>
                    <a:pt x="142" y="206"/>
                  </a:lnTo>
                  <a:lnTo>
                    <a:pt x="135" y="208"/>
                  </a:lnTo>
                  <a:lnTo>
                    <a:pt x="127" y="208"/>
                  </a:lnTo>
                  <a:lnTo>
                    <a:pt x="120" y="208"/>
                  </a:lnTo>
                  <a:lnTo>
                    <a:pt x="112" y="206"/>
                  </a:lnTo>
                  <a:lnTo>
                    <a:pt x="104" y="206"/>
                  </a:lnTo>
                  <a:lnTo>
                    <a:pt x="96" y="206"/>
                  </a:lnTo>
                  <a:lnTo>
                    <a:pt x="88" y="206"/>
                  </a:lnTo>
                  <a:lnTo>
                    <a:pt x="80" y="208"/>
                  </a:lnTo>
                  <a:lnTo>
                    <a:pt x="86" y="203"/>
                  </a:lnTo>
                  <a:lnTo>
                    <a:pt x="94" y="199"/>
                  </a:lnTo>
                  <a:lnTo>
                    <a:pt x="102" y="197"/>
                  </a:lnTo>
                  <a:lnTo>
                    <a:pt x="112" y="194"/>
                  </a:lnTo>
                  <a:lnTo>
                    <a:pt x="121" y="193"/>
                  </a:lnTo>
                  <a:lnTo>
                    <a:pt x="131" y="192"/>
                  </a:lnTo>
                  <a:lnTo>
                    <a:pt x="140" y="193"/>
                  </a:lnTo>
                  <a:lnTo>
                    <a:pt x="148" y="195"/>
                  </a:lnTo>
                  <a:lnTo>
                    <a:pt x="157" y="199"/>
                  </a:lnTo>
                  <a:lnTo>
                    <a:pt x="163" y="205"/>
                  </a:lnTo>
                  <a:close/>
                  <a:moveTo>
                    <a:pt x="112" y="339"/>
                  </a:moveTo>
                  <a:lnTo>
                    <a:pt x="112" y="338"/>
                  </a:lnTo>
                  <a:lnTo>
                    <a:pt x="112" y="335"/>
                  </a:lnTo>
                  <a:lnTo>
                    <a:pt x="112" y="331"/>
                  </a:lnTo>
                  <a:lnTo>
                    <a:pt x="112" y="329"/>
                  </a:lnTo>
                  <a:lnTo>
                    <a:pt x="112" y="325"/>
                  </a:lnTo>
                  <a:lnTo>
                    <a:pt x="112" y="322"/>
                  </a:lnTo>
                  <a:lnTo>
                    <a:pt x="114" y="319"/>
                  </a:lnTo>
                  <a:lnTo>
                    <a:pt x="115" y="317"/>
                  </a:lnTo>
                  <a:lnTo>
                    <a:pt x="116" y="314"/>
                  </a:lnTo>
                  <a:lnTo>
                    <a:pt x="119" y="313"/>
                  </a:lnTo>
                  <a:lnTo>
                    <a:pt x="122" y="312"/>
                  </a:lnTo>
                  <a:lnTo>
                    <a:pt x="112" y="338"/>
                  </a:lnTo>
                  <a:lnTo>
                    <a:pt x="112" y="339"/>
                  </a:lnTo>
                  <a:lnTo>
                    <a:pt x="114" y="339"/>
                  </a:lnTo>
                  <a:lnTo>
                    <a:pt x="114" y="340"/>
                  </a:lnTo>
                  <a:lnTo>
                    <a:pt x="112" y="340"/>
                  </a:lnTo>
                  <a:lnTo>
                    <a:pt x="112" y="339"/>
                  </a:lnTo>
                  <a:close/>
                  <a:moveTo>
                    <a:pt x="98" y="365"/>
                  </a:moveTo>
                  <a:lnTo>
                    <a:pt x="95" y="369"/>
                  </a:lnTo>
                  <a:lnTo>
                    <a:pt x="98" y="365"/>
                  </a:lnTo>
                  <a:lnTo>
                    <a:pt x="99" y="361"/>
                  </a:lnTo>
                  <a:lnTo>
                    <a:pt x="99" y="357"/>
                  </a:lnTo>
                  <a:lnTo>
                    <a:pt x="98" y="354"/>
                  </a:lnTo>
                  <a:lnTo>
                    <a:pt x="95" y="350"/>
                  </a:lnTo>
                  <a:lnTo>
                    <a:pt x="94" y="348"/>
                  </a:lnTo>
                  <a:lnTo>
                    <a:pt x="91" y="344"/>
                  </a:lnTo>
                  <a:lnTo>
                    <a:pt x="90" y="340"/>
                  </a:lnTo>
                  <a:lnTo>
                    <a:pt x="89" y="336"/>
                  </a:lnTo>
                  <a:lnTo>
                    <a:pt x="89" y="333"/>
                  </a:lnTo>
                  <a:lnTo>
                    <a:pt x="125" y="398"/>
                  </a:lnTo>
                  <a:lnTo>
                    <a:pt x="98" y="365"/>
                  </a:lnTo>
                  <a:close/>
                  <a:moveTo>
                    <a:pt x="152" y="216"/>
                  </a:moveTo>
                  <a:lnTo>
                    <a:pt x="150" y="218"/>
                  </a:lnTo>
                  <a:lnTo>
                    <a:pt x="147" y="219"/>
                  </a:lnTo>
                  <a:lnTo>
                    <a:pt x="145" y="220"/>
                  </a:lnTo>
                  <a:lnTo>
                    <a:pt x="142" y="221"/>
                  </a:lnTo>
                  <a:lnTo>
                    <a:pt x="140" y="223"/>
                  </a:lnTo>
                  <a:lnTo>
                    <a:pt x="137" y="224"/>
                  </a:lnTo>
                  <a:lnTo>
                    <a:pt x="133" y="225"/>
                  </a:lnTo>
                  <a:lnTo>
                    <a:pt x="131" y="225"/>
                  </a:lnTo>
                  <a:lnTo>
                    <a:pt x="127" y="225"/>
                  </a:lnTo>
                  <a:lnTo>
                    <a:pt x="125" y="225"/>
                  </a:lnTo>
                  <a:lnTo>
                    <a:pt x="127" y="224"/>
                  </a:lnTo>
                  <a:lnTo>
                    <a:pt x="130" y="224"/>
                  </a:lnTo>
                  <a:lnTo>
                    <a:pt x="132" y="223"/>
                  </a:lnTo>
                  <a:lnTo>
                    <a:pt x="135" y="221"/>
                  </a:lnTo>
                  <a:lnTo>
                    <a:pt x="138" y="221"/>
                  </a:lnTo>
                  <a:lnTo>
                    <a:pt x="141" y="220"/>
                  </a:lnTo>
                  <a:lnTo>
                    <a:pt x="143" y="219"/>
                  </a:lnTo>
                  <a:lnTo>
                    <a:pt x="146" y="219"/>
                  </a:lnTo>
                  <a:lnTo>
                    <a:pt x="150" y="218"/>
                  </a:lnTo>
                  <a:lnTo>
                    <a:pt x="152" y="216"/>
                  </a:lnTo>
                  <a:close/>
                  <a:moveTo>
                    <a:pt x="187" y="407"/>
                  </a:moveTo>
                  <a:lnTo>
                    <a:pt x="176" y="398"/>
                  </a:lnTo>
                  <a:lnTo>
                    <a:pt x="182" y="402"/>
                  </a:lnTo>
                  <a:lnTo>
                    <a:pt x="188" y="403"/>
                  </a:lnTo>
                  <a:lnTo>
                    <a:pt x="194" y="403"/>
                  </a:lnTo>
                  <a:lnTo>
                    <a:pt x="202" y="403"/>
                  </a:lnTo>
                  <a:lnTo>
                    <a:pt x="208" y="403"/>
                  </a:lnTo>
                  <a:lnTo>
                    <a:pt x="215" y="402"/>
                  </a:lnTo>
                  <a:lnTo>
                    <a:pt x="221" y="401"/>
                  </a:lnTo>
                  <a:lnTo>
                    <a:pt x="229" y="399"/>
                  </a:lnTo>
                  <a:lnTo>
                    <a:pt x="236" y="399"/>
                  </a:lnTo>
                  <a:lnTo>
                    <a:pt x="244" y="401"/>
                  </a:lnTo>
                  <a:lnTo>
                    <a:pt x="239" y="404"/>
                  </a:lnTo>
                  <a:lnTo>
                    <a:pt x="233" y="408"/>
                  </a:lnTo>
                  <a:lnTo>
                    <a:pt x="228" y="411"/>
                  </a:lnTo>
                  <a:lnTo>
                    <a:pt x="223" y="412"/>
                  </a:lnTo>
                  <a:lnTo>
                    <a:pt x="216" y="413"/>
                  </a:lnTo>
                  <a:lnTo>
                    <a:pt x="212" y="413"/>
                  </a:lnTo>
                  <a:lnTo>
                    <a:pt x="205" y="413"/>
                  </a:lnTo>
                  <a:lnTo>
                    <a:pt x="199" y="412"/>
                  </a:lnTo>
                  <a:lnTo>
                    <a:pt x="193" y="409"/>
                  </a:lnTo>
                  <a:lnTo>
                    <a:pt x="187" y="407"/>
                  </a:lnTo>
                  <a:close/>
                  <a:moveTo>
                    <a:pt x="218" y="357"/>
                  </a:moveTo>
                  <a:lnTo>
                    <a:pt x="216" y="357"/>
                  </a:lnTo>
                  <a:lnTo>
                    <a:pt x="215" y="359"/>
                  </a:lnTo>
                  <a:lnTo>
                    <a:pt x="214" y="360"/>
                  </a:lnTo>
                  <a:lnTo>
                    <a:pt x="213" y="360"/>
                  </a:lnTo>
                  <a:lnTo>
                    <a:pt x="212" y="361"/>
                  </a:lnTo>
                  <a:lnTo>
                    <a:pt x="210" y="361"/>
                  </a:lnTo>
                  <a:lnTo>
                    <a:pt x="209" y="361"/>
                  </a:lnTo>
                  <a:lnTo>
                    <a:pt x="208" y="361"/>
                  </a:lnTo>
                  <a:lnTo>
                    <a:pt x="207" y="362"/>
                  </a:lnTo>
                  <a:lnTo>
                    <a:pt x="205" y="362"/>
                  </a:lnTo>
                  <a:lnTo>
                    <a:pt x="202" y="361"/>
                  </a:lnTo>
                  <a:lnTo>
                    <a:pt x="197" y="361"/>
                  </a:lnTo>
                  <a:lnTo>
                    <a:pt x="193" y="360"/>
                  </a:lnTo>
                  <a:lnTo>
                    <a:pt x="188" y="359"/>
                  </a:lnTo>
                  <a:lnTo>
                    <a:pt x="184" y="357"/>
                  </a:lnTo>
                  <a:lnTo>
                    <a:pt x="179" y="356"/>
                  </a:lnTo>
                  <a:lnTo>
                    <a:pt x="176" y="356"/>
                  </a:lnTo>
                  <a:lnTo>
                    <a:pt x="172" y="356"/>
                  </a:lnTo>
                  <a:lnTo>
                    <a:pt x="167" y="356"/>
                  </a:lnTo>
                  <a:lnTo>
                    <a:pt x="163" y="359"/>
                  </a:lnTo>
                  <a:lnTo>
                    <a:pt x="166" y="360"/>
                  </a:lnTo>
                  <a:lnTo>
                    <a:pt x="168" y="362"/>
                  </a:lnTo>
                  <a:lnTo>
                    <a:pt x="171" y="364"/>
                  </a:lnTo>
                  <a:lnTo>
                    <a:pt x="174" y="365"/>
                  </a:lnTo>
                  <a:lnTo>
                    <a:pt x="177" y="367"/>
                  </a:lnTo>
                  <a:lnTo>
                    <a:pt x="179" y="369"/>
                  </a:lnTo>
                  <a:lnTo>
                    <a:pt x="183" y="370"/>
                  </a:lnTo>
                  <a:lnTo>
                    <a:pt x="186" y="371"/>
                  </a:lnTo>
                  <a:lnTo>
                    <a:pt x="189" y="372"/>
                  </a:lnTo>
                  <a:lnTo>
                    <a:pt x="192" y="373"/>
                  </a:lnTo>
                  <a:lnTo>
                    <a:pt x="193" y="373"/>
                  </a:lnTo>
                  <a:lnTo>
                    <a:pt x="193" y="375"/>
                  </a:lnTo>
                  <a:lnTo>
                    <a:pt x="197" y="376"/>
                  </a:lnTo>
                  <a:lnTo>
                    <a:pt x="200" y="376"/>
                  </a:lnTo>
                  <a:lnTo>
                    <a:pt x="204" y="377"/>
                  </a:lnTo>
                  <a:lnTo>
                    <a:pt x="208" y="377"/>
                  </a:lnTo>
                  <a:lnTo>
                    <a:pt x="210" y="377"/>
                  </a:lnTo>
                  <a:lnTo>
                    <a:pt x="214" y="377"/>
                  </a:lnTo>
                  <a:lnTo>
                    <a:pt x="218" y="376"/>
                  </a:lnTo>
                  <a:lnTo>
                    <a:pt x="221" y="375"/>
                  </a:lnTo>
                  <a:lnTo>
                    <a:pt x="225" y="373"/>
                  </a:lnTo>
                  <a:lnTo>
                    <a:pt x="229" y="371"/>
                  </a:lnTo>
                  <a:lnTo>
                    <a:pt x="241" y="362"/>
                  </a:lnTo>
                  <a:lnTo>
                    <a:pt x="239" y="365"/>
                  </a:lnTo>
                  <a:lnTo>
                    <a:pt x="235" y="367"/>
                  </a:lnTo>
                  <a:lnTo>
                    <a:pt x="231" y="370"/>
                  </a:lnTo>
                  <a:lnTo>
                    <a:pt x="226" y="372"/>
                  </a:lnTo>
                  <a:lnTo>
                    <a:pt x="221" y="375"/>
                  </a:lnTo>
                  <a:lnTo>
                    <a:pt x="216" y="377"/>
                  </a:lnTo>
                  <a:lnTo>
                    <a:pt x="210" y="378"/>
                  </a:lnTo>
                  <a:lnTo>
                    <a:pt x="205" y="380"/>
                  </a:lnTo>
                  <a:lnTo>
                    <a:pt x="200" y="378"/>
                  </a:lnTo>
                  <a:lnTo>
                    <a:pt x="197" y="377"/>
                  </a:lnTo>
                  <a:lnTo>
                    <a:pt x="195" y="376"/>
                  </a:lnTo>
                  <a:lnTo>
                    <a:pt x="194" y="376"/>
                  </a:lnTo>
                  <a:lnTo>
                    <a:pt x="194" y="375"/>
                  </a:lnTo>
                  <a:lnTo>
                    <a:pt x="193" y="375"/>
                  </a:lnTo>
                  <a:lnTo>
                    <a:pt x="192" y="373"/>
                  </a:lnTo>
                  <a:lnTo>
                    <a:pt x="190" y="373"/>
                  </a:lnTo>
                  <a:lnTo>
                    <a:pt x="189" y="373"/>
                  </a:lnTo>
                  <a:lnTo>
                    <a:pt x="188" y="373"/>
                  </a:lnTo>
                  <a:lnTo>
                    <a:pt x="187" y="373"/>
                  </a:lnTo>
                  <a:lnTo>
                    <a:pt x="186" y="373"/>
                  </a:lnTo>
                  <a:lnTo>
                    <a:pt x="183" y="373"/>
                  </a:lnTo>
                  <a:lnTo>
                    <a:pt x="182" y="373"/>
                  </a:lnTo>
                  <a:lnTo>
                    <a:pt x="181" y="373"/>
                  </a:lnTo>
                  <a:lnTo>
                    <a:pt x="179" y="373"/>
                  </a:lnTo>
                  <a:lnTo>
                    <a:pt x="178" y="373"/>
                  </a:lnTo>
                  <a:lnTo>
                    <a:pt x="176" y="380"/>
                  </a:lnTo>
                  <a:lnTo>
                    <a:pt x="163" y="373"/>
                  </a:lnTo>
                  <a:lnTo>
                    <a:pt x="167" y="371"/>
                  </a:lnTo>
                  <a:lnTo>
                    <a:pt x="162" y="371"/>
                  </a:lnTo>
                  <a:lnTo>
                    <a:pt x="157" y="371"/>
                  </a:lnTo>
                  <a:lnTo>
                    <a:pt x="155" y="367"/>
                  </a:lnTo>
                  <a:lnTo>
                    <a:pt x="152" y="364"/>
                  </a:lnTo>
                  <a:lnTo>
                    <a:pt x="150" y="360"/>
                  </a:lnTo>
                  <a:lnTo>
                    <a:pt x="147" y="355"/>
                  </a:lnTo>
                  <a:lnTo>
                    <a:pt x="145" y="351"/>
                  </a:lnTo>
                  <a:lnTo>
                    <a:pt x="141" y="348"/>
                  </a:lnTo>
                  <a:lnTo>
                    <a:pt x="136" y="345"/>
                  </a:lnTo>
                  <a:lnTo>
                    <a:pt x="131" y="344"/>
                  </a:lnTo>
                  <a:lnTo>
                    <a:pt x="131" y="339"/>
                  </a:lnTo>
                  <a:lnTo>
                    <a:pt x="136" y="343"/>
                  </a:lnTo>
                  <a:lnTo>
                    <a:pt x="142" y="346"/>
                  </a:lnTo>
                  <a:lnTo>
                    <a:pt x="150" y="348"/>
                  </a:lnTo>
                  <a:lnTo>
                    <a:pt x="156" y="348"/>
                  </a:lnTo>
                  <a:lnTo>
                    <a:pt x="163" y="348"/>
                  </a:lnTo>
                  <a:lnTo>
                    <a:pt x="171" y="348"/>
                  </a:lnTo>
                  <a:lnTo>
                    <a:pt x="178" y="348"/>
                  </a:lnTo>
                  <a:lnTo>
                    <a:pt x="186" y="348"/>
                  </a:lnTo>
                  <a:lnTo>
                    <a:pt x="193" y="348"/>
                  </a:lnTo>
                  <a:lnTo>
                    <a:pt x="199" y="350"/>
                  </a:lnTo>
                  <a:lnTo>
                    <a:pt x="197" y="354"/>
                  </a:lnTo>
                  <a:lnTo>
                    <a:pt x="198" y="355"/>
                  </a:lnTo>
                  <a:lnTo>
                    <a:pt x="198" y="357"/>
                  </a:lnTo>
                  <a:lnTo>
                    <a:pt x="199" y="359"/>
                  </a:lnTo>
                  <a:lnTo>
                    <a:pt x="200" y="359"/>
                  </a:lnTo>
                  <a:lnTo>
                    <a:pt x="200" y="360"/>
                  </a:lnTo>
                  <a:lnTo>
                    <a:pt x="202" y="361"/>
                  </a:lnTo>
                  <a:lnTo>
                    <a:pt x="203" y="361"/>
                  </a:lnTo>
                  <a:lnTo>
                    <a:pt x="204" y="361"/>
                  </a:lnTo>
                  <a:lnTo>
                    <a:pt x="205" y="362"/>
                  </a:lnTo>
                  <a:lnTo>
                    <a:pt x="207" y="361"/>
                  </a:lnTo>
                  <a:lnTo>
                    <a:pt x="208" y="361"/>
                  </a:lnTo>
                  <a:lnTo>
                    <a:pt x="209" y="360"/>
                  </a:lnTo>
                  <a:lnTo>
                    <a:pt x="210" y="360"/>
                  </a:lnTo>
                  <a:lnTo>
                    <a:pt x="212" y="359"/>
                  </a:lnTo>
                  <a:lnTo>
                    <a:pt x="213" y="359"/>
                  </a:lnTo>
                  <a:lnTo>
                    <a:pt x="214" y="359"/>
                  </a:lnTo>
                  <a:lnTo>
                    <a:pt x="215" y="357"/>
                  </a:lnTo>
                  <a:lnTo>
                    <a:pt x="216" y="357"/>
                  </a:lnTo>
                  <a:lnTo>
                    <a:pt x="218" y="357"/>
                  </a:lnTo>
                  <a:lnTo>
                    <a:pt x="219" y="356"/>
                  </a:lnTo>
                  <a:lnTo>
                    <a:pt x="221" y="355"/>
                  </a:lnTo>
                  <a:lnTo>
                    <a:pt x="223" y="354"/>
                  </a:lnTo>
                  <a:lnTo>
                    <a:pt x="224" y="352"/>
                  </a:lnTo>
                  <a:lnTo>
                    <a:pt x="226" y="351"/>
                  </a:lnTo>
                  <a:lnTo>
                    <a:pt x="228" y="350"/>
                  </a:lnTo>
                  <a:lnTo>
                    <a:pt x="230" y="349"/>
                  </a:lnTo>
                  <a:lnTo>
                    <a:pt x="231" y="349"/>
                  </a:lnTo>
                  <a:lnTo>
                    <a:pt x="234" y="348"/>
                  </a:lnTo>
                  <a:lnTo>
                    <a:pt x="235" y="348"/>
                  </a:lnTo>
                  <a:lnTo>
                    <a:pt x="233" y="345"/>
                  </a:lnTo>
                  <a:lnTo>
                    <a:pt x="230" y="345"/>
                  </a:lnTo>
                  <a:lnTo>
                    <a:pt x="228" y="344"/>
                  </a:lnTo>
                  <a:lnTo>
                    <a:pt x="225" y="345"/>
                  </a:lnTo>
                  <a:lnTo>
                    <a:pt x="223" y="346"/>
                  </a:lnTo>
                  <a:lnTo>
                    <a:pt x="221" y="348"/>
                  </a:lnTo>
                  <a:lnTo>
                    <a:pt x="219" y="349"/>
                  </a:lnTo>
                  <a:lnTo>
                    <a:pt x="216" y="349"/>
                  </a:lnTo>
                  <a:lnTo>
                    <a:pt x="214" y="350"/>
                  </a:lnTo>
                  <a:lnTo>
                    <a:pt x="212" y="350"/>
                  </a:lnTo>
                  <a:lnTo>
                    <a:pt x="219" y="345"/>
                  </a:lnTo>
                  <a:lnTo>
                    <a:pt x="226" y="343"/>
                  </a:lnTo>
                  <a:lnTo>
                    <a:pt x="235" y="341"/>
                  </a:lnTo>
                  <a:lnTo>
                    <a:pt x="242" y="341"/>
                  </a:lnTo>
                  <a:lnTo>
                    <a:pt x="251" y="340"/>
                  </a:lnTo>
                  <a:lnTo>
                    <a:pt x="259" y="340"/>
                  </a:lnTo>
                  <a:lnTo>
                    <a:pt x="266" y="339"/>
                  </a:lnTo>
                  <a:lnTo>
                    <a:pt x="273" y="336"/>
                  </a:lnTo>
                  <a:lnTo>
                    <a:pt x="281" y="333"/>
                  </a:lnTo>
                  <a:lnTo>
                    <a:pt x="288" y="326"/>
                  </a:lnTo>
                  <a:lnTo>
                    <a:pt x="286" y="334"/>
                  </a:lnTo>
                  <a:lnTo>
                    <a:pt x="282" y="340"/>
                  </a:lnTo>
                  <a:lnTo>
                    <a:pt x="276" y="344"/>
                  </a:lnTo>
                  <a:lnTo>
                    <a:pt x="270" y="348"/>
                  </a:lnTo>
                  <a:lnTo>
                    <a:pt x="261" y="350"/>
                  </a:lnTo>
                  <a:lnTo>
                    <a:pt x="252" y="351"/>
                  </a:lnTo>
                  <a:lnTo>
                    <a:pt x="244" y="352"/>
                  </a:lnTo>
                  <a:lnTo>
                    <a:pt x="235" y="354"/>
                  </a:lnTo>
                  <a:lnTo>
                    <a:pt x="226" y="355"/>
                  </a:lnTo>
                  <a:lnTo>
                    <a:pt x="218" y="357"/>
                  </a:lnTo>
                  <a:close/>
                  <a:moveTo>
                    <a:pt x="241" y="202"/>
                  </a:moveTo>
                  <a:lnTo>
                    <a:pt x="240" y="203"/>
                  </a:lnTo>
                  <a:lnTo>
                    <a:pt x="240" y="202"/>
                  </a:lnTo>
                  <a:lnTo>
                    <a:pt x="241" y="199"/>
                  </a:lnTo>
                  <a:lnTo>
                    <a:pt x="242" y="197"/>
                  </a:lnTo>
                  <a:lnTo>
                    <a:pt x="244" y="194"/>
                  </a:lnTo>
                  <a:lnTo>
                    <a:pt x="244" y="192"/>
                  </a:lnTo>
                  <a:lnTo>
                    <a:pt x="244" y="189"/>
                  </a:lnTo>
                  <a:lnTo>
                    <a:pt x="242" y="189"/>
                  </a:lnTo>
                  <a:lnTo>
                    <a:pt x="240" y="192"/>
                  </a:lnTo>
                  <a:lnTo>
                    <a:pt x="235" y="195"/>
                  </a:lnTo>
                  <a:lnTo>
                    <a:pt x="226" y="205"/>
                  </a:lnTo>
                  <a:lnTo>
                    <a:pt x="225" y="204"/>
                  </a:lnTo>
                  <a:lnTo>
                    <a:pt x="225" y="203"/>
                  </a:lnTo>
                  <a:lnTo>
                    <a:pt x="224" y="203"/>
                  </a:lnTo>
                  <a:lnTo>
                    <a:pt x="223" y="203"/>
                  </a:lnTo>
                  <a:lnTo>
                    <a:pt x="221" y="202"/>
                  </a:lnTo>
                  <a:lnTo>
                    <a:pt x="220" y="202"/>
                  </a:lnTo>
                  <a:lnTo>
                    <a:pt x="219" y="202"/>
                  </a:lnTo>
                  <a:lnTo>
                    <a:pt x="218" y="202"/>
                  </a:lnTo>
                  <a:lnTo>
                    <a:pt x="216" y="202"/>
                  </a:lnTo>
                  <a:lnTo>
                    <a:pt x="238" y="187"/>
                  </a:lnTo>
                  <a:lnTo>
                    <a:pt x="238" y="185"/>
                  </a:lnTo>
                  <a:lnTo>
                    <a:pt x="236" y="185"/>
                  </a:lnTo>
                  <a:lnTo>
                    <a:pt x="236" y="184"/>
                  </a:lnTo>
                  <a:lnTo>
                    <a:pt x="235" y="184"/>
                  </a:lnTo>
                  <a:lnTo>
                    <a:pt x="234" y="183"/>
                  </a:lnTo>
                  <a:lnTo>
                    <a:pt x="233" y="183"/>
                  </a:lnTo>
                  <a:lnTo>
                    <a:pt x="231" y="182"/>
                  </a:lnTo>
                  <a:lnTo>
                    <a:pt x="230" y="182"/>
                  </a:lnTo>
                  <a:lnTo>
                    <a:pt x="229" y="182"/>
                  </a:lnTo>
                  <a:lnTo>
                    <a:pt x="228" y="182"/>
                  </a:lnTo>
                  <a:lnTo>
                    <a:pt x="226" y="182"/>
                  </a:lnTo>
                  <a:lnTo>
                    <a:pt x="225" y="183"/>
                  </a:lnTo>
                  <a:lnTo>
                    <a:pt x="224" y="183"/>
                  </a:lnTo>
                  <a:lnTo>
                    <a:pt x="223" y="184"/>
                  </a:lnTo>
                  <a:lnTo>
                    <a:pt x="229" y="181"/>
                  </a:lnTo>
                  <a:lnTo>
                    <a:pt x="236" y="177"/>
                  </a:lnTo>
                  <a:lnTo>
                    <a:pt x="244" y="173"/>
                  </a:lnTo>
                  <a:lnTo>
                    <a:pt x="251" y="171"/>
                  </a:lnTo>
                  <a:lnTo>
                    <a:pt x="259" y="168"/>
                  </a:lnTo>
                  <a:lnTo>
                    <a:pt x="266" y="166"/>
                  </a:lnTo>
                  <a:lnTo>
                    <a:pt x="275" y="163"/>
                  </a:lnTo>
                  <a:lnTo>
                    <a:pt x="282" y="161"/>
                  </a:lnTo>
                  <a:lnTo>
                    <a:pt x="290" y="158"/>
                  </a:lnTo>
                  <a:lnTo>
                    <a:pt x="297" y="155"/>
                  </a:lnTo>
                  <a:lnTo>
                    <a:pt x="295" y="157"/>
                  </a:lnTo>
                  <a:lnTo>
                    <a:pt x="306" y="161"/>
                  </a:lnTo>
                  <a:lnTo>
                    <a:pt x="303" y="161"/>
                  </a:lnTo>
                  <a:lnTo>
                    <a:pt x="306" y="172"/>
                  </a:lnTo>
                  <a:lnTo>
                    <a:pt x="298" y="171"/>
                  </a:lnTo>
                  <a:lnTo>
                    <a:pt x="292" y="171"/>
                  </a:lnTo>
                  <a:lnTo>
                    <a:pt x="285" y="172"/>
                  </a:lnTo>
                  <a:lnTo>
                    <a:pt x="277" y="173"/>
                  </a:lnTo>
                  <a:lnTo>
                    <a:pt x="270" y="174"/>
                  </a:lnTo>
                  <a:lnTo>
                    <a:pt x="264" y="177"/>
                  </a:lnTo>
                  <a:lnTo>
                    <a:pt x="256" y="179"/>
                  </a:lnTo>
                  <a:lnTo>
                    <a:pt x="249" y="181"/>
                  </a:lnTo>
                  <a:lnTo>
                    <a:pt x="242" y="183"/>
                  </a:lnTo>
                  <a:lnTo>
                    <a:pt x="235" y="184"/>
                  </a:lnTo>
                  <a:lnTo>
                    <a:pt x="242" y="185"/>
                  </a:lnTo>
                  <a:lnTo>
                    <a:pt x="249" y="187"/>
                  </a:lnTo>
                  <a:lnTo>
                    <a:pt x="256" y="187"/>
                  </a:lnTo>
                  <a:lnTo>
                    <a:pt x="264" y="187"/>
                  </a:lnTo>
                  <a:lnTo>
                    <a:pt x="271" y="187"/>
                  </a:lnTo>
                  <a:lnTo>
                    <a:pt x="278" y="187"/>
                  </a:lnTo>
                  <a:lnTo>
                    <a:pt x="286" y="187"/>
                  </a:lnTo>
                  <a:lnTo>
                    <a:pt x="293" y="188"/>
                  </a:lnTo>
                  <a:lnTo>
                    <a:pt x="299" y="189"/>
                  </a:lnTo>
                  <a:lnTo>
                    <a:pt x="306" y="193"/>
                  </a:lnTo>
                  <a:lnTo>
                    <a:pt x="301" y="195"/>
                  </a:lnTo>
                  <a:lnTo>
                    <a:pt x="296" y="197"/>
                  </a:lnTo>
                  <a:lnTo>
                    <a:pt x="290" y="198"/>
                  </a:lnTo>
                  <a:lnTo>
                    <a:pt x="283" y="199"/>
                  </a:lnTo>
                  <a:lnTo>
                    <a:pt x="277" y="200"/>
                  </a:lnTo>
                  <a:lnTo>
                    <a:pt x="270" y="202"/>
                  </a:lnTo>
                  <a:lnTo>
                    <a:pt x="262" y="202"/>
                  </a:lnTo>
                  <a:lnTo>
                    <a:pt x="256" y="202"/>
                  </a:lnTo>
                  <a:lnTo>
                    <a:pt x="249" y="202"/>
                  </a:lnTo>
                  <a:lnTo>
                    <a:pt x="241" y="202"/>
                  </a:lnTo>
                  <a:close/>
                  <a:moveTo>
                    <a:pt x="309" y="333"/>
                  </a:moveTo>
                  <a:lnTo>
                    <a:pt x="308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6" y="336"/>
                  </a:lnTo>
                  <a:lnTo>
                    <a:pt x="306" y="338"/>
                  </a:lnTo>
                  <a:lnTo>
                    <a:pt x="306" y="339"/>
                  </a:lnTo>
                  <a:lnTo>
                    <a:pt x="306" y="340"/>
                  </a:lnTo>
                  <a:lnTo>
                    <a:pt x="306" y="341"/>
                  </a:lnTo>
                  <a:lnTo>
                    <a:pt x="303" y="341"/>
                  </a:lnTo>
                  <a:lnTo>
                    <a:pt x="302" y="338"/>
                  </a:lnTo>
                  <a:lnTo>
                    <a:pt x="302" y="334"/>
                  </a:lnTo>
                  <a:lnTo>
                    <a:pt x="303" y="330"/>
                  </a:lnTo>
                  <a:lnTo>
                    <a:pt x="304" y="326"/>
                  </a:lnTo>
                  <a:lnTo>
                    <a:pt x="306" y="322"/>
                  </a:lnTo>
                  <a:lnTo>
                    <a:pt x="306" y="318"/>
                  </a:lnTo>
                  <a:lnTo>
                    <a:pt x="306" y="314"/>
                  </a:lnTo>
                  <a:lnTo>
                    <a:pt x="306" y="310"/>
                  </a:lnTo>
                  <a:lnTo>
                    <a:pt x="304" y="307"/>
                  </a:lnTo>
                  <a:lnTo>
                    <a:pt x="301" y="303"/>
                  </a:lnTo>
                  <a:lnTo>
                    <a:pt x="303" y="305"/>
                  </a:lnTo>
                  <a:lnTo>
                    <a:pt x="306" y="308"/>
                  </a:lnTo>
                  <a:lnTo>
                    <a:pt x="307" y="310"/>
                  </a:lnTo>
                  <a:lnTo>
                    <a:pt x="308" y="314"/>
                  </a:lnTo>
                  <a:lnTo>
                    <a:pt x="308" y="318"/>
                  </a:lnTo>
                  <a:lnTo>
                    <a:pt x="309" y="320"/>
                  </a:lnTo>
                  <a:lnTo>
                    <a:pt x="309" y="324"/>
                  </a:lnTo>
                  <a:lnTo>
                    <a:pt x="309" y="326"/>
                  </a:lnTo>
                  <a:lnTo>
                    <a:pt x="309" y="330"/>
                  </a:lnTo>
                  <a:lnTo>
                    <a:pt x="309" y="333"/>
                  </a:lnTo>
                  <a:close/>
                </a:path>
              </a:pathLst>
            </a:custGeom>
            <a:solidFill>
              <a:srgbClr val="FFE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31" name="Freeform 162"/>
            <p:cNvSpPr>
              <a:spLocks/>
            </p:cNvSpPr>
            <p:nvPr/>
          </p:nvSpPr>
          <p:spPr bwMode="auto">
            <a:xfrm>
              <a:off x="2469" y="1037"/>
              <a:ext cx="1" cy="1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0 w 2"/>
                <a:gd name="T13" fmla="*/ 0 h 1"/>
                <a:gd name="T14" fmla="*/ 0 w 2"/>
                <a:gd name="T15" fmla="*/ 0 h 1"/>
                <a:gd name="T16" fmla="*/ 0 w 2"/>
                <a:gd name="T17" fmla="*/ 0 h 1"/>
                <a:gd name="T18" fmla="*/ 0 w 2"/>
                <a:gd name="T19" fmla="*/ 0 h 1"/>
                <a:gd name="T20" fmla="*/ 0 w 2"/>
                <a:gd name="T21" fmla="*/ 0 h 1"/>
                <a:gd name="T22" fmla="*/ 0 w 2"/>
                <a:gd name="T23" fmla="*/ 0 h 1"/>
                <a:gd name="T24" fmla="*/ 0 w 2"/>
                <a:gd name="T25" fmla="*/ 0 h 1"/>
                <a:gd name="T26" fmla="*/ 0 w 2"/>
                <a:gd name="T27" fmla="*/ 0 h 1"/>
                <a:gd name="T28" fmla="*/ 0 w 2"/>
                <a:gd name="T29" fmla="*/ 0 h 1"/>
                <a:gd name="T30" fmla="*/ 0 w 2"/>
                <a:gd name="T31" fmla="*/ 0 h 1"/>
                <a:gd name="T32" fmla="*/ 1 w 2"/>
                <a:gd name="T33" fmla="*/ 0 h 1"/>
                <a:gd name="T34" fmla="*/ 1 w 2"/>
                <a:gd name="T35" fmla="*/ 0 h 1"/>
                <a:gd name="T36" fmla="*/ 1 w 2"/>
                <a:gd name="T37" fmla="*/ 0 h 1"/>
                <a:gd name="T38" fmla="*/ 1 w 2"/>
                <a:gd name="T39" fmla="*/ 0 h 1"/>
                <a:gd name="T40" fmla="*/ 1 w 2"/>
                <a:gd name="T41" fmla="*/ 0 h 1"/>
                <a:gd name="T42" fmla="*/ 1 w 2"/>
                <a:gd name="T43" fmla="*/ 0 h 1"/>
                <a:gd name="T44" fmla="*/ 1 w 2"/>
                <a:gd name="T45" fmla="*/ 0 h 1"/>
                <a:gd name="T46" fmla="*/ 1 w 2"/>
                <a:gd name="T47" fmla="*/ 0 h 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32" name="Freeform 163"/>
            <p:cNvSpPr>
              <a:spLocks/>
            </p:cNvSpPr>
            <p:nvPr/>
          </p:nvSpPr>
          <p:spPr bwMode="auto">
            <a:xfrm>
              <a:off x="2637" y="961"/>
              <a:ext cx="4" cy="4"/>
            </a:xfrm>
            <a:custGeom>
              <a:avLst/>
              <a:gdLst>
                <a:gd name="T0" fmla="*/ 4 w 7"/>
                <a:gd name="T1" fmla="*/ 4 h 9"/>
                <a:gd name="T2" fmla="*/ 4 w 7"/>
                <a:gd name="T3" fmla="*/ 4 h 9"/>
                <a:gd name="T4" fmla="*/ 3 w 7"/>
                <a:gd name="T5" fmla="*/ 3 h 9"/>
                <a:gd name="T6" fmla="*/ 3 w 7"/>
                <a:gd name="T7" fmla="*/ 3 h 9"/>
                <a:gd name="T8" fmla="*/ 3 w 7"/>
                <a:gd name="T9" fmla="*/ 2 h 9"/>
                <a:gd name="T10" fmla="*/ 2 w 7"/>
                <a:gd name="T11" fmla="*/ 2 h 9"/>
                <a:gd name="T12" fmla="*/ 2 w 7"/>
                <a:gd name="T13" fmla="*/ 2 h 9"/>
                <a:gd name="T14" fmla="*/ 1 w 7"/>
                <a:gd name="T15" fmla="*/ 1 h 9"/>
                <a:gd name="T16" fmla="*/ 1 w 7"/>
                <a:gd name="T17" fmla="*/ 1 h 9"/>
                <a:gd name="T18" fmla="*/ 1 w 7"/>
                <a:gd name="T19" fmla="*/ 0 h 9"/>
                <a:gd name="T20" fmla="*/ 0 w 7"/>
                <a:gd name="T21" fmla="*/ 0 h 9"/>
                <a:gd name="T22" fmla="*/ 1 w 7"/>
                <a:gd name="T23" fmla="*/ 0 h 9"/>
                <a:gd name="T24" fmla="*/ 1 w 7"/>
                <a:gd name="T25" fmla="*/ 1 h 9"/>
                <a:gd name="T26" fmla="*/ 1 w 7"/>
                <a:gd name="T27" fmla="*/ 2 h 9"/>
                <a:gd name="T28" fmla="*/ 1 w 7"/>
                <a:gd name="T29" fmla="*/ 2 h 9"/>
                <a:gd name="T30" fmla="*/ 2 w 7"/>
                <a:gd name="T31" fmla="*/ 2 h 9"/>
                <a:gd name="T32" fmla="*/ 3 w 7"/>
                <a:gd name="T33" fmla="*/ 2 h 9"/>
                <a:gd name="T34" fmla="*/ 3 w 7"/>
                <a:gd name="T35" fmla="*/ 3 h 9"/>
                <a:gd name="T36" fmla="*/ 3 w 7"/>
                <a:gd name="T37" fmla="*/ 4 h 9"/>
                <a:gd name="T38" fmla="*/ 4 w 7"/>
                <a:gd name="T39" fmla="*/ 4 h 9"/>
                <a:gd name="T40" fmla="*/ 4 w 7"/>
                <a:gd name="T41" fmla="*/ 4 h 9"/>
                <a:gd name="T42" fmla="*/ 4 w 7"/>
                <a:gd name="T43" fmla="*/ 4 h 9"/>
                <a:gd name="T44" fmla="*/ 4 w 7"/>
                <a:gd name="T45" fmla="*/ 4 h 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" h="9">
                  <a:moveTo>
                    <a:pt x="7" y="8"/>
                  </a:moveTo>
                  <a:lnTo>
                    <a:pt x="7" y="8"/>
                  </a:lnTo>
                  <a:lnTo>
                    <a:pt x="6" y="6"/>
                  </a:lnTo>
                  <a:lnTo>
                    <a:pt x="5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33" name="Freeform 164"/>
            <p:cNvSpPr>
              <a:spLocks/>
            </p:cNvSpPr>
            <p:nvPr/>
          </p:nvSpPr>
          <p:spPr bwMode="auto">
            <a:xfrm>
              <a:off x="2647" y="1003"/>
              <a:ext cx="2" cy="1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0 h 3"/>
                <a:gd name="T8" fmla="*/ 1 w 2"/>
                <a:gd name="T9" fmla="*/ 0 h 3"/>
                <a:gd name="T10" fmla="*/ 1 w 2"/>
                <a:gd name="T11" fmla="*/ 0 h 3"/>
                <a:gd name="T12" fmla="*/ 1 w 2"/>
                <a:gd name="T13" fmla="*/ 1 h 3"/>
                <a:gd name="T14" fmla="*/ 1 w 2"/>
                <a:gd name="T15" fmla="*/ 1 h 3"/>
                <a:gd name="T16" fmla="*/ 1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2 w 2"/>
                <a:gd name="T23" fmla="*/ 0 h 3"/>
                <a:gd name="T24" fmla="*/ 0 w 2"/>
                <a:gd name="T25" fmla="*/ 0 h 3"/>
                <a:gd name="T26" fmla="*/ 0 w 2"/>
                <a:gd name="T27" fmla="*/ 0 h 3"/>
                <a:gd name="T28" fmla="*/ 0 w 2"/>
                <a:gd name="T29" fmla="*/ 0 h 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34" name="Freeform 165"/>
            <p:cNvSpPr>
              <a:spLocks/>
            </p:cNvSpPr>
            <p:nvPr/>
          </p:nvSpPr>
          <p:spPr bwMode="auto">
            <a:xfrm>
              <a:off x="2641" y="965"/>
              <a:ext cx="11" cy="12"/>
            </a:xfrm>
            <a:custGeom>
              <a:avLst/>
              <a:gdLst>
                <a:gd name="T0" fmla="*/ 11 w 22"/>
                <a:gd name="T1" fmla="*/ 12 h 22"/>
                <a:gd name="T2" fmla="*/ 11 w 22"/>
                <a:gd name="T3" fmla="*/ 10 h 22"/>
                <a:gd name="T4" fmla="*/ 10 w 22"/>
                <a:gd name="T5" fmla="*/ 9 h 22"/>
                <a:gd name="T6" fmla="*/ 10 w 22"/>
                <a:gd name="T7" fmla="*/ 7 h 22"/>
                <a:gd name="T8" fmla="*/ 8 w 22"/>
                <a:gd name="T9" fmla="*/ 6 h 22"/>
                <a:gd name="T10" fmla="*/ 7 w 22"/>
                <a:gd name="T11" fmla="*/ 5 h 22"/>
                <a:gd name="T12" fmla="*/ 6 w 22"/>
                <a:gd name="T13" fmla="*/ 4 h 22"/>
                <a:gd name="T14" fmla="*/ 5 w 22"/>
                <a:gd name="T15" fmla="*/ 3 h 22"/>
                <a:gd name="T16" fmla="*/ 3 w 22"/>
                <a:gd name="T17" fmla="*/ 2 h 22"/>
                <a:gd name="T18" fmla="*/ 2 w 22"/>
                <a:gd name="T19" fmla="*/ 1 h 22"/>
                <a:gd name="T20" fmla="*/ 0 w 22"/>
                <a:gd name="T21" fmla="*/ 0 h 22"/>
                <a:gd name="T22" fmla="*/ 2 w 22"/>
                <a:gd name="T23" fmla="*/ 1 h 22"/>
                <a:gd name="T24" fmla="*/ 2 w 22"/>
                <a:gd name="T25" fmla="*/ 3 h 22"/>
                <a:gd name="T26" fmla="*/ 3 w 22"/>
                <a:gd name="T27" fmla="*/ 4 h 22"/>
                <a:gd name="T28" fmla="*/ 5 w 22"/>
                <a:gd name="T29" fmla="*/ 5 h 22"/>
                <a:gd name="T30" fmla="*/ 5 w 22"/>
                <a:gd name="T31" fmla="*/ 7 h 22"/>
                <a:gd name="T32" fmla="*/ 7 w 22"/>
                <a:gd name="T33" fmla="*/ 8 h 22"/>
                <a:gd name="T34" fmla="*/ 8 w 22"/>
                <a:gd name="T35" fmla="*/ 9 h 22"/>
                <a:gd name="T36" fmla="*/ 9 w 22"/>
                <a:gd name="T37" fmla="*/ 10 h 22"/>
                <a:gd name="T38" fmla="*/ 10 w 22"/>
                <a:gd name="T39" fmla="*/ 11 h 22"/>
                <a:gd name="T40" fmla="*/ 11 w 22"/>
                <a:gd name="T41" fmla="*/ 12 h 22"/>
                <a:gd name="T42" fmla="*/ 11 w 22"/>
                <a:gd name="T43" fmla="*/ 12 h 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2" h="22">
                  <a:moveTo>
                    <a:pt x="22" y="22"/>
                  </a:moveTo>
                  <a:lnTo>
                    <a:pt x="21" y="18"/>
                  </a:lnTo>
                  <a:lnTo>
                    <a:pt x="20" y="16"/>
                  </a:lnTo>
                  <a:lnTo>
                    <a:pt x="19" y="13"/>
                  </a:lnTo>
                  <a:lnTo>
                    <a:pt x="16" y="11"/>
                  </a:lnTo>
                  <a:lnTo>
                    <a:pt x="14" y="10"/>
                  </a:lnTo>
                  <a:lnTo>
                    <a:pt x="11" y="7"/>
                  </a:lnTo>
                  <a:lnTo>
                    <a:pt x="9" y="6"/>
                  </a:lnTo>
                  <a:lnTo>
                    <a:pt x="6" y="4"/>
                  </a:ln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lnTo>
                    <a:pt x="4" y="5"/>
                  </a:lnTo>
                  <a:lnTo>
                    <a:pt x="6" y="7"/>
                  </a:lnTo>
                  <a:lnTo>
                    <a:pt x="9" y="10"/>
                  </a:lnTo>
                  <a:lnTo>
                    <a:pt x="10" y="12"/>
                  </a:lnTo>
                  <a:lnTo>
                    <a:pt x="13" y="15"/>
                  </a:lnTo>
                  <a:lnTo>
                    <a:pt x="15" y="17"/>
                  </a:lnTo>
                  <a:lnTo>
                    <a:pt x="17" y="18"/>
                  </a:lnTo>
                  <a:lnTo>
                    <a:pt x="20" y="21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35" name="Freeform 166"/>
            <p:cNvSpPr>
              <a:spLocks/>
            </p:cNvSpPr>
            <p:nvPr/>
          </p:nvSpPr>
          <p:spPr bwMode="auto">
            <a:xfrm>
              <a:off x="2460" y="943"/>
              <a:ext cx="13" cy="3"/>
            </a:xfrm>
            <a:custGeom>
              <a:avLst/>
              <a:gdLst>
                <a:gd name="T0" fmla="*/ 12 w 28"/>
                <a:gd name="T1" fmla="*/ 3 h 6"/>
                <a:gd name="T2" fmla="*/ 13 w 28"/>
                <a:gd name="T3" fmla="*/ 2 h 6"/>
                <a:gd name="T4" fmla="*/ 0 w 28"/>
                <a:gd name="T5" fmla="*/ 0 h 6"/>
                <a:gd name="T6" fmla="*/ 1 w 28"/>
                <a:gd name="T7" fmla="*/ 2 h 6"/>
                <a:gd name="T8" fmla="*/ 2 w 28"/>
                <a:gd name="T9" fmla="*/ 2 h 6"/>
                <a:gd name="T10" fmla="*/ 3 w 28"/>
                <a:gd name="T11" fmla="*/ 3 h 6"/>
                <a:gd name="T12" fmla="*/ 5 w 28"/>
                <a:gd name="T13" fmla="*/ 3 h 6"/>
                <a:gd name="T14" fmla="*/ 7 w 28"/>
                <a:gd name="T15" fmla="*/ 3 h 6"/>
                <a:gd name="T16" fmla="*/ 7 w 28"/>
                <a:gd name="T17" fmla="*/ 3 h 6"/>
                <a:gd name="T18" fmla="*/ 9 w 28"/>
                <a:gd name="T19" fmla="*/ 3 h 6"/>
                <a:gd name="T20" fmla="*/ 11 w 28"/>
                <a:gd name="T21" fmla="*/ 3 h 6"/>
                <a:gd name="T22" fmla="*/ 12 w 28"/>
                <a:gd name="T23" fmla="*/ 3 h 6"/>
                <a:gd name="T24" fmla="*/ 13 w 28"/>
                <a:gd name="T25" fmla="*/ 3 h 6"/>
                <a:gd name="T26" fmla="*/ 13 w 28"/>
                <a:gd name="T27" fmla="*/ 3 h 6"/>
                <a:gd name="T28" fmla="*/ 12 w 28"/>
                <a:gd name="T29" fmla="*/ 3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" h="6">
                  <a:moveTo>
                    <a:pt x="26" y="6"/>
                  </a:moveTo>
                  <a:lnTo>
                    <a:pt x="28" y="3"/>
                  </a:lnTo>
                  <a:lnTo>
                    <a:pt x="0" y="0"/>
                  </a:lnTo>
                  <a:lnTo>
                    <a:pt x="2" y="3"/>
                  </a:lnTo>
                  <a:lnTo>
                    <a:pt x="4" y="4"/>
                  </a:lnTo>
                  <a:lnTo>
                    <a:pt x="7" y="5"/>
                  </a:lnTo>
                  <a:lnTo>
                    <a:pt x="10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5" y="5"/>
                  </a:lnTo>
                  <a:lnTo>
                    <a:pt x="28" y="6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36" name="Freeform 167"/>
            <p:cNvSpPr>
              <a:spLocks/>
            </p:cNvSpPr>
            <p:nvPr/>
          </p:nvSpPr>
          <p:spPr bwMode="auto">
            <a:xfrm>
              <a:off x="2554" y="946"/>
              <a:ext cx="7" cy="1"/>
            </a:xfrm>
            <a:custGeom>
              <a:avLst/>
              <a:gdLst>
                <a:gd name="T0" fmla="*/ 0 w 15"/>
                <a:gd name="T1" fmla="*/ 1 h 3"/>
                <a:gd name="T2" fmla="*/ 7 w 15"/>
                <a:gd name="T3" fmla="*/ 1 h 3"/>
                <a:gd name="T4" fmla="*/ 7 w 15"/>
                <a:gd name="T5" fmla="*/ 0 h 3"/>
                <a:gd name="T6" fmla="*/ 0 w 15"/>
                <a:gd name="T7" fmla="*/ 0 h 3"/>
                <a:gd name="T8" fmla="*/ 0 w 15"/>
                <a:gd name="T9" fmla="*/ 1 h 3"/>
                <a:gd name="T10" fmla="*/ 0 w 15"/>
                <a:gd name="T11" fmla="*/ 1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">
                  <a:moveTo>
                    <a:pt x="0" y="3"/>
                  </a:moveTo>
                  <a:lnTo>
                    <a:pt x="15" y="3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37" name="Freeform 168"/>
            <p:cNvSpPr>
              <a:spLocks/>
            </p:cNvSpPr>
            <p:nvPr/>
          </p:nvSpPr>
          <p:spPr bwMode="auto">
            <a:xfrm>
              <a:off x="2458" y="951"/>
              <a:ext cx="9" cy="2"/>
            </a:xfrm>
            <a:custGeom>
              <a:avLst/>
              <a:gdLst>
                <a:gd name="T0" fmla="*/ 8 w 17"/>
                <a:gd name="T1" fmla="*/ 0 h 4"/>
                <a:gd name="T2" fmla="*/ 0 w 17"/>
                <a:gd name="T3" fmla="*/ 0 h 4"/>
                <a:gd name="T4" fmla="*/ 9 w 17"/>
                <a:gd name="T5" fmla="*/ 2 h 4"/>
                <a:gd name="T6" fmla="*/ 8 w 17"/>
                <a:gd name="T7" fmla="*/ 0 h 4"/>
                <a:gd name="T8" fmla="*/ 8 w 17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4">
                  <a:moveTo>
                    <a:pt x="15" y="0"/>
                  </a:moveTo>
                  <a:lnTo>
                    <a:pt x="0" y="0"/>
                  </a:lnTo>
                  <a:lnTo>
                    <a:pt x="17" y="4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38" name="Freeform 169"/>
            <p:cNvSpPr>
              <a:spLocks/>
            </p:cNvSpPr>
            <p:nvPr/>
          </p:nvSpPr>
          <p:spPr bwMode="auto">
            <a:xfrm>
              <a:off x="2563" y="951"/>
              <a:ext cx="6" cy="5"/>
            </a:xfrm>
            <a:custGeom>
              <a:avLst/>
              <a:gdLst>
                <a:gd name="T0" fmla="*/ 3 w 12"/>
                <a:gd name="T1" fmla="*/ 0 h 9"/>
                <a:gd name="T2" fmla="*/ 0 w 12"/>
                <a:gd name="T3" fmla="*/ 0 h 9"/>
                <a:gd name="T4" fmla="*/ 6 w 12"/>
                <a:gd name="T5" fmla="*/ 5 h 9"/>
                <a:gd name="T6" fmla="*/ 6 w 12"/>
                <a:gd name="T7" fmla="*/ 4 h 9"/>
                <a:gd name="T8" fmla="*/ 6 w 12"/>
                <a:gd name="T9" fmla="*/ 4 h 9"/>
                <a:gd name="T10" fmla="*/ 5 w 12"/>
                <a:gd name="T11" fmla="*/ 4 h 9"/>
                <a:gd name="T12" fmla="*/ 5 w 12"/>
                <a:gd name="T13" fmla="*/ 4 h 9"/>
                <a:gd name="T14" fmla="*/ 4 w 12"/>
                <a:gd name="T15" fmla="*/ 3 h 9"/>
                <a:gd name="T16" fmla="*/ 4 w 12"/>
                <a:gd name="T17" fmla="*/ 3 h 9"/>
                <a:gd name="T18" fmla="*/ 3 w 12"/>
                <a:gd name="T19" fmla="*/ 2 h 9"/>
                <a:gd name="T20" fmla="*/ 3 w 12"/>
                <a:gd name="T21" fmla="*/ 2 h 9"/>
                <a:gd name="T22" fmla="*/ 3 w 12"/>
                <a:gd name="T23" fmla="*/ 1 h 9"/>
                <a:gd name="T24" fmla="*/ 3 w 12"/>
                <a:gd name="T25" fmla="*/ 0 h 9"/>
                <a:gd name="T26" fmla="*/ 3 w 12"/>
                <a:gd name="T27" fmla="*/ 0 h 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" h="9">
                  <a:moveTo>
                    <a:pt x="6" y="0"/>
                  </a:moveTo>
                  <a:lnTo>
                    <a:pt x="0" y="0"/>
                  </a:lnTo>
                  <a:lnTo>
                    <a:pt x="12" y="9"/>
                  </a:lnTo>
                  <a:lnTo>
                    <a:pt x="11" y="8"/>
                  </a:lnTo>
                  <a:lnTo>
                    <a:pt x="10" y="7"/>
                  </a:lnTo>
                  <a:lnTo>
                    <a:pt x="9" y="7"/>
                  </a:lnTo>
                  <a:lnTo>
                    <a:pt x="7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39" name="Freeform 170"/>
            <p:cNvSpPr>
              <a:spLocks/>
            </p:cNvSpPr>
            <p:nvPr/>
          </p:nvSpPr>
          <p:spPr bwMode="auto">
            <a:xfrm>
              <a:off x="2647" y="956"/>
              <a:ext cx="6" cy="3"/>
            </a:xfrm>
            <a:custGeom>
              <a:avLst/>
              <a:gdLst>
                <a:gd name="T0" fmla="*/ 6 w 11"/>
                <a:gd name="T1" fmla="*/ 3 h 6"/>
                <a:gd name="T2" fmla="*/ 6 w 11"/>
                <a:gd name="T3" fmla="*/ 0 h 6"/>
                <a:gd name="T4" fmla="*/ 0 w 11"/>
                <a:gd name="T5" fmla="*/ 0 h 6"/>
                <a:gd name="T6" fmla="*/ 6 w 11"/>
                <a:gd name="T7" fmla="*/ 3 h 6"/>
                <a:gd name="T8" fmla="*/ 6 w 11"/>
                <a:gd name="T9" fmla="*/ 3 h 6"/>
                <a:gd name="T10" fmla="*/ 6 w 11"/>
                <a:gd name="T11" fmla="*/ 3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6">
                  <a:moveTo>
                    <a:pt x="11" y="5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11" y="6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40" name="Freeform 171"/>
            <p:cNvSpPr>
              <a:spLocks/>
            </p:cNvSpPr>
            <p:nvPr/>
          </p:nvSpPr>
          <p:spPr bwMode="auto">
            <a:xfrm>
              <a:off x="2592" y="958"/>
              <a:ext cx="3" cy="1"/>
            </a:xfrm>
            <a:custGeom>
              <a:avLst/>
              <a:gdLst>
                <a:gd name="T0" fmla="*/ 2 w 7"/>
                <a:gd name="T1" fmla="*/ 0 h 2"/>
                <a:gd name="T2" fmla="*/ 0 w 7"/>
                <a:gd name="T3" fmla="*/ 1 h 2"/>
                <a:gd name="T4" fmla="*/ 0 w 7"/>
                <a:gd name="T5" fmla="*/ 1 h 2"/>
                <a:gd name="T6" fmla="*/ 1 w 7"/>
                <a:gd name="T7" fmla="*/ 1 h 2"/>
                <a:gd name="T8" fmla="*/ 1 w 7"/>
                <a:gd name="T9" fmla="*/ 1 h 2"/>
                <a:gd name="T10" fmla="*/ 1 w 7"/>
                <a:gd name="T11" fmla="*/ 1 h 2"/>
                <a:gd name="T12" fmla="*/ 1 w 7"/>
                <a:gd name="T13" fmla="*/ 1 h 2"/>
                <a:gd name="T14" fmla="*/ 2 w 7"/>
                <a:gd name="T15" fmla="*/ 1 h 2"/>
                <a:gd name="T16" fmla="*/ 2 w 7"/>
                <a:gd name="T17" fmla="*/ 1 h 2"/>
                <a:gd name="T18" fmla="*/ 2 w 7"/>
                <a:gd name="T19" fmla="*/ 1 h 2"/>
                <a:gd name="T20" fmla="*/ 2 w 7"/>
                <a:gd name="T21" fmla="*/ 1 h 2"/>
                <a:gd name="T22" fmla="*/ 3 w 7"/>
                <a:gd name="T23" fmla="*/ 1 h 2"/>
                <a:gd name="T24" fmla="*/ 3 w 7"/>
                <a:gd name="T25" fmla="*/ 1 h 2"/>
                <a:gd name="T26" fmla="*/ 2 w 7"/>
                <a:gd name="T27" fmla="*/ 0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" h="2">
                  <a:moveTo>
                    <a:pt x="5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41" name="Freeform 172"/>
            <p:cNvSpPr>
              <a:spLocks/>
            </p:cNvSpPr>
            <p:nvPr/>
          </p:nvSpPr>
          <p:spPr bwMode="auto">
            <a:xfrm>
              <a:off x="2595" y="957"/>
              <a:ext cx="5" cy="2"/>
            </a:xfrm>
            <a:custGeom>
              <a:avLst/>
              <a:gdLst>
                <a:gd name="T0" fmla="*/ 0 w 10"/>
                <a:gd name="T1" fmla="*/ 1 h 2"/>
                <a:gd name="T2" fmla="*/ 5 w 10"/>
                <a:gd name="T3" fmla="*/ 2 h 2"/>
                <a:gd name="T4" fmla="*/ 5 w 10"/>
                <a:gd name="T5" fmla="*/ 1 h 2"/>
                <a:gd name="T6" fmla="*/ 4 w 10"/>
                <a:gd name="T7" fmla="*/ 0 h 2"/>
                <a:gd name="T8" fmla="*/ 4 w 10"/>
                <a:gd name="T9" fmla="*/ 0 h 2"/>
                <a:gd name="T10" fmla="*/ 4 w 10"/>
                <a:gd name="T11" fmla="*/ 0 h 2"/>
                <a:gd name="T12" fmla="*/ 3 w 10"/>
                <a:gd name="T13" fmla="*/ 0 h 2"/>
                <a:gd name="T14" fmla="*/ 3 w 10"/>
                <a:gd name="T15" fmla="*/ 0 h 2"/>
                <a:gd name="T16" fmla="*/ 2 w 10"/>
                <a:gd name="T17" fmla="*/ 0 h 2"/>
                <a:gd name="T18" fmla="*/ 2 w 10"/>
                <a:gd name="T19" fmla="*/ 1 h 2"/>
                <a:gd name="T20" fmla="*/ 1 w 10"/>
                <a:gd name="T21" fmla="*/ 1 h 2"/>
                <a:gd name="T22" fmla="*/ 1 w 10"/>
                <a:gd name="T23" fmla="*/ 2 h 2"/>
                <a:gd name="T24" fmla="*/ 1 w 10"/>
                <a:gd name="T25" fmla="*/ 2 h 2"/>
                <a:gd name="T26" fmla="*/ 0 w 10"/>
                <a:gd name="T27" fmla="*/ 1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" h="2">
                  <a:moveTo>
                    <a:pt x="0" y="1"/>
                  </a:move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42" name="Freeform 173"/>
            <p:cNvSpPr>
              <a:spLocks/>
            </p:cNvSpPr>
            <p:nvPr/>
          </p:nvSpPr>
          <p:spPr bwMode="auto">
            <a:xfrm>
              <a:off x="2573" y="10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w 1"/>
                <a:gd name="T45" fmla="*/ 0 h 1"/>
                <a:gd name="T46" fmla="*/ 0 w 1"/>
                <a:gd name="T47" fmla="*/ 0 h 1"/>
                <a:gd name="T48" fmla="*/ 0 w 1"/>
                <a:gd name="T49" fmla="*/ 0 h 1"/>
                <a:gd name="T50" fmla="*/ 0 w 1"/>
                <a:gd name="T51" fmla="*/ 0 h 1"/>
                <a:gd name="T52" fmla="*/ 0 w 1"/>
                <a:gd name="T53" fmla="*/ 0 h 1"/>
                <a:gd name="T54" fmla="*/ 0 w 1"/>
                <a:gd name="T55" fmla="*/ 0 h 1"/>
                <a:gd name="T56" fmla="*/ 0 w 1"/>
                <a:gd name="T57" fmla="*/ 0 h 1"/>
                <a:gd name="T58" fmla="*/ 0 w 1"/>
                <a:gd name="T59" fmla="*/ 0 h 1"/>
                <a:gd name="T60" fmla="*/ 0 w 1"/>
                <a:gd name="T61" fmla="*/ 0 h 1"/>
                <a:gd name="T62" fmla="*/ 0 w 1"/>
                <a:gd name="T63" fmla="*/ 0 h 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43" name="Freeform 174"/>
            <p:cNvSpPr>
              <a:spLocks/>
            </p:cNvSpPr>
            <p:nvPr/>
          </p:nvSpPr>
          <p:spPr bwMode="auto">
            <a:xfrm>
              <a:off x="2567" y="1017"/>
              <a:ext cx="41" cy="15"/>
            </a:xfrm>
            <a:custGeom>
              <a:avLst/>
              <a:gdLst>
                <a:gd name="T0" fmla="*/ 41 w 83"/>
                <a:gd name="T1" fmla="*/ 9 h 29"/>
                <a:gd name="T2" fmla="*/ 40 w 83"/>
                <a:gd name="T3" fmla="*/ 3 h 29"/>
                <a:gd name="T4" fmla="*/ 41 w 83"/>
                <a:gd name="T5" fmla="*/ 3 h 29"/>
                <a:gd name="T6" fmla="*/ 36 w 83"/>
                <a:gd name="T7" fmla="*/ 1 h 29"/>
                <a:gd name="T8" fmla="*/ 37 w 83"/>
                <a:gd name="T9" fmla="*/ 0 h 29"/>
                <a:gd name="T10" fmla="*/ 33 w 83"/>
                <a:gd name="T11" fmla="*/ 2 h 29"/>
                <a:gd name="T12" fmla="*/ 29 w 83"/>
                <a:gd name="T13" fmla="*/ 3 h 29"/>
                <a:gd name="T14" fmla="*/ 26 w 83"/>
                <a:gd name="T15" fmla="*/ 4 h 29"/>
                <a:gd name="T16" fmla="*/ 21 w 83"/>
                <a:gd name="T17" fmla="*/ 6 h 29"/>
                <a:gd name="T18" fmla="*/ 18 w 83"/>
                <a:gd name="T19" fmla="*/ 7 h 29"/>
                <a:gd name="T20" fmla="*/ 14 w 83"/>
                <a:gd name="T21" fmla="*/ 8 h 29"/>
                <a:gd name="T22" fmla="*/ 10 w 83"/>
                <a:gd name="T23" fmla="*/ 9 h 29"/>
                <a:gd name="T24" fmla="*/ 6 w 83"/>
                <a:gd name="T25" fmla="*/ 11 h 29"/>
                <a:gd name="T26" fmla="*/ 3 w 83"/>
                <a:gd name="T27" fmla="*/ 13 h 29"/>
                <a:gd name="T28" fmla="*/ 0 w 83"/>
                <a:gd name="T29" fmla="*/ 15 h 29"/>
                <a:gd name="T30" fmla="*/ 0 w 83"/>
                <a:gd name="T31" fmla="*/ 14 h 29"/>
                <a:gd name="T32" fmla="*/ 1 w 83"/>
                <a:gd name="T33" fmla="*/ 14 h 29"/>
                <a:gd name="T34" fmla="*/ 1 w 83"/>
                <a:gd name="T35" fmla="*/ 14 h 29"/>
                <a:gd name="T36" fmla="*/ 2 w 83"/>
                <a:gd name="T37" fmla="*/ 14 h 29"/>
                <a:gd name="T38" fmla="*/ 3 w 83"/>
                <a:gd name="T39" fmla="*/ 14 h 29"/>
                <a:gd name="T40" fmla="*/ 3 w 83"/>
                <a:gd name="T41" fmla="*/ 14 h 29"/>
                <a:gd name="T42" fmla="*/ 4 w 83"/>
                <a:gd name="T43" fmla="*/ 14 h 29"/>
                <a:gd name="T44" fmla="*/ 5 w 83"/>
                <a:gd name="T45" fmla="*/ 14 h 29"/>
                <a:gd name="T46" fmla="*/ 5 w 83"/>
                <a:gd name="T47" fmla="*/ 14 h 29"/>
                <a:gd name="T48" fmla="*/ 6 w 83"/>
                <a:gd name="T49" fmla="*/ 15 h 29"/>
                <a:gd name="T50" fmla="*/ 9 w 83"/>
                <a:gd name="T51" fmla="*/ 14 h 29"/>
                <a:gd name="T52" fmla="*/ 13 w 83"/>
                <a:gd name="T53" fmla="*/ 13 h 29"/>
                <a:gd name="T54" fmla="*/ 16 w 83"/>
                <a:gd name="T55" fmla="*/ 12 h 29"/>
                <a:gd name="T56" fmla="*/ 20 w 83"/>
                <a:gd name="T57" fmla="*/ 11 h 29"/>
                <a:gd name="T58" fmla="*/ 23 w 83"/>
                <a:gd name="T59" fmla="*/ 10 h 29"/>
                <a:gd name="T60" fmla="*/ 27 w 83"/>
                <a:gd name="T61" fmla="*/ 9 h 29"/>
                <a:gd name="T62" fmla="*/ 31 w 83"/>
                <a:gd name="T63" fmla="*/ 9 h 29"/>
                <a:gd name="T64" fmla="*/ 34 w 83"/>
                <a:gd name="T65" fmla="*/ 8 h 29"/>
                <a:gd name="T66" fmla="*/ 37 w 83"/>
                <a:gd name="T67" fmla="*/ 8 h 29"/>
                <a:gd name="T68" fmla="*/ 41 w 83"/>
                <a:gd name="T69" fmla="*/ 9 h 29"/>
                <a:gd name="T70" fmla="*/ 41 w 83"/>
                <a:gd name="T71" fmla="*/ 9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3" h="29">
                  <a:moveTo>
                    <a:pt x="83" y="17"/>
                  </a:moveTo>
                  <a:lnTo>
                    <a:pt x="80" y="6"/>
                  </a:lnTo>
                  <a:lnTo>
                    <a:pt x="83" y="6"/>
                  </a:lnTo>
                  <a:lnTo>
                    <a:pt x="72" y="2"/>
                  </a:lnTo>
                  <a:lnTo>
                    <a:pt x="74" y="0"/>
                  </a:lnTo>
                  <a:lnTo>
                    <a:pt x="67" y="3"/>
                  </a:lnTo>
                  <a:lnTo>
                    <a:pt x="59" y="6"/>
                  </a:lnTo>
                  <a:lnTo>
                    <a:pt x="52" y="8"/>
                  </a:lnTo>
                  <a:lnTo>
                    <a:pt x="43" y="11"/>
                  </a:lnTo>
                  <a:lnTo>
                    <a:pt x="36" y="13"/>
                  </a:lnTo>
                  <a:lnTo>
                    <a:pt x="28" y="16"/>
                  </a:lnTo>
                  <a:lnTo>
                    <a:pt x="21" y="18"/>
                  </a:lnTo>
                  <a:lnTo>
                    <a:pt x="13" y="22"/>
                  </a:lnTo>
                  <a:lnTo>
                    <a:pt x="6" y="26"/>
                  </a:lnTo>
                  <a:lnTo>
                    <a:pt x="0" y="29"/>
                  </a:lnTo>
                  <a:lnTo>
                    <a:pt x="1" y="28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6" y="27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10" y="28"/>
                  </a:lnTo>
                  <a:lnTo>
                    <a:pt x="11" y="28"/>
                  </a:lnTo>
                  <a:lnTo>
                    <a:pt x="12" y="29"/>
                  </a:lnTo>
                  <a:lnTo>
                    <a:pt x="19" y="28"/>
                  </a:lnTo>
                  <a:lnTo>
                    <a:pt x="26" y="26"/>
                  </a:lnTo>
                  <a:lnTo>
                    <a:pt x="33" y="24"/>
                  </a:lnTo>
                  <a:lnTo>
                    <a:pt x="41" y="22"/>
                  </a:lnTo>
                  <a:lnTo>
                    <a:pt x="47" y="19"/>
                  </a:lnTo>
                  <a:lnTo>
                    <a:pt x="54" y="18"/>
                  </a:lnTo>
                  <a:lnTo>
                    <a:pt x="62" y="17"/>
                  </a:lnTo>
                  <a:lnTo>
                    <a:pt x="69" y="16"/>
                  </a:lnTo>
                  <a:lnTo>
                    <a:pt x="75" y="16"/>
                  </a:lnTo>
                  <a:lnTo>
                    <a:pt x="8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44" name="Freeform 175"/>
            <p:cNvSpPr>
              <a:spLocks noEditPoints="1"/>
            </p:cNvSpPr>
            <p:nvPr/>
          </p:nvSpPr>
          <p:spPr bwMode="auto">
            <a:xfrm>
              <a:off x="2564" y="1032"/>
              <a:ext cx="44" cy="10"/>
            </a:xfrm>
            <a:custGeom>
              <a:avLst/>
              <a:gdLst>
                <a:gd name="T0" fmla="*/ 9 w 90"/>
                <a:gd name="T1" fmla="*/ 0 h 21"/>
                <a:gd name="T2" fmla="*/ 9 w 90"/>
                <a:gd name="T3" fmla="*/ 0 h 21"/>
                <a:gd name="T4" fmla="*/ 10 w 90"/>
                <a:gd name="T5" fmla="*/ 0 h 21"/>
                <a:gd name="T6" fmla="*/ 10 w 90"/>
                <a:gd name="T7" fmla="*/ 0 h 21"/>
                <a:gd name="T8" fmla="*/ 10 w 90"/>
                <a:gd name="T9" fmla="*/ 0 h 21"/>
                <a:gd name="T10" fmla="*/ 10 w 90"/>
                <a:gd name="T11" fmla="*/ 0 h 21"/>
                <a:gd name="T12" fmla="*/ 10 w 90"/>
                <a:gd name="T13" fmla="*/ 0 h 21"/>
                <a:gd name="T14" fmla="*/ 10 w 90"/>
                <a:gd name="T15" fmla="*/ 0 h 21"/>
                <a:gd name="T16" fmla="*/ 11 w 90"/>
                <a:gd name="T17" fmla="*/ 0 h 21"/>
                <a:gd name="T18" fmla="*/ 11 w 90"/>
                <a:gd name="T19" fmla="*/ 1 h 21"/>
                <a:gd name="T20" fmla="*/ 11 w 90"/>
                <a:gd name="T21" fmla="*/ 1 h 21"/>
                <a:gd name="T22" fmla="*/ 0 w 90"/>
                <a:gd name="T23" fmla="*/ 9 h 21"/>
                <a:gd name="T24" fmla="*/ 1 w 90"/>
                <a:gd name="T25" fmla="*/ 9 h 21"/>
                <a:gd name="T26" fmla="*/ 1 w 90"/>
                <a:gd name="T27" fmla="*/ 9 h 21"/>
                <a:gd name="T28" fmla="*/ 2 w 90"/>
                <a:gd name="T29" fmla="*/ 9 h 21"/>
                <a:gd name="T30" fmla="*/ 2 w 90"/>
                <a:gd name="T31" fmla="*/ 9 h 21"/>
                <a:gd name="T32" fmla="*/ 2 w 90"/>
                <a:gd name="T33" fmla="*/ 9 h 21"/>
                <a:gd name="T34" fmla="*/ 3 w 90"/>
                <a:gd name="T35" fmla="*/ 9 h 21"/>
                <a:gd name="T36" fmla="*/ 4 w 90"/>
                <a:gd name="T37" fmla="*/ 9 h 21"/>
                <a:gd name="T38" fmla="*/ 4 w 90"/>
                <a:gd name="T39" fmla="*/ 9 h 21"/>
                <a:gd name="T40" fmla="*/ 4 w 90"/>
                <a:gd name="T41" fmla="*/ 10 h 21"/>
                <a:gd name="T42" fmla="*/ 5 w 90"/>
                <a:gd name="T43" fmla="*/ 10 h 21"/>
                <a:gd name="T44" fmla="*/ 9 w 90"/>
                <a:gd name="T45" fmla="*/ 5 h 21"/>
                <a:gd name="T46" fmla="*/ 12 w 90"/>
                <a:gd name="T47" fmla="*/ 4 h 21"/>
                <a:gd name="T48" fmla="*/ 13 w 90"/>
                <a:gd name="T49" fmla="*/ 2 h 21"/>
                <a:gd name="T50" fmla="*/ 14 w 90"/>
                <a:gd name="T51" fmla="*/ 2 h 21"/>
                <a:gd name="T52" fmla="*/ 14 w 90"/>
                <a:gd name="T53" fmla="*/ 4 h 21"/>
                <a:gd name="T54" fmla="*/ 14 w 90"/>
                <a:gd name="T55" fmla="*/ 5 h 21"/>
                <a:gd name="T56" fmla="*/ 13 w 90"/>
                <a:gd name="T57" fmla="*/ 6 h 21"/>
                <a:gd name="T58" fmla="*/ 12 w 90"/>
                <a:gd name="T59" fmla="*/ 7 h 21"/>
                <a:gd name="T60" fmla="*/ 12 w 90"/>
                <a:gd name="T61" fmla="*/ 9 h 21"/>
                <a:gd name="T62" fmla="*/ 12 w 90"/>
                <a:gd name="T63" fmla="*/ 9 h 21"/>
                <a:gd name="T64" fmla="*/ 12 w 90"/>
                <a:gd name="T65" fmla="*/ 9 h 21"/>
                <a:gd name="T66" fmla="*/ 16 w 90"/>
                <a:gd name="T67" fmla="*/ 9 h 21"/>
                <a:gd name="T68" fmla="*/ 20 w 90"/>
                <a:gd name="T69" fmla="*/ 9 h 21"/>
                <a:gd name="T70" fmla="*/ 22 w 90"/>
                <a:gd name="T71" fmla="*/ 9 h 21"/>
                <a:gd name="T72" fmla="*/ 26 w 90"/>
                <a:gd name="T73" fmla="*/ 9 h 21"/>
                <a:gd name="T74" fmla="*/ 30 w 90"/>
                <a:gd name="T75" fmla="*/ 8 h 21"/>
                <a:gd name="T76" fmla="*/ 33 w 90"/>
                <a:gd name="T77" fmla="*/ 7 h 21"/>
                <a:gd name="T78" fmla="*/ 36 w 90"/>
                <a:gd name="T79" fmla="*/ 7 h 21"/>
                <a:gd name="T80" fmla="*/ 39 w 90"/>
                <a:gd name="T81" fmla="*/ 6 h 21"/>
                <a:gd name="T82" fmla="*/ 42 w 90"/>
                <a:gd name="T83" fmla="*/ 5 h 21"/>
                <a:gd name="T84" fmla="*/ 44 w 90"/>
                <a:gd name="T85" fmla="*/ 4 h 21"/>
                <a:gd name="T86" fmla="*/ 41 w 90"/>
                <a:gd name="T87" fmla="*/ 2 h 21"/>
                <a:gd name="T88" fmla="*/ 38 w 90"/>
                <a:gd name="T89" fmla="*/ 2 h 21"/>
                <a:gd name="T90" fmla="*/ 34 w 90"/>
                <a:gd name="T91" fmla="*/ 1 h 21"/>
                <a:gd name="T92" fmla="*/ 30 w 90"/>
                <a:gd name="T93" fmla="*/ 1 h 21"/>
                <a:gd name="T94" fmla="*/ 27 w 90"/>
                <a:gd name="T95" fmla="*/ 1 h 21"/>
                <a:gd name="T96" fmla="*/ 23 w 90"/>
                <a:gd name="T97" fmla="*/ 1 h 21"/>
                <a:gd name="T98" fmla="*/ 20 w 90"/>
                <a:gd name="T99" fmla="*/ 1 h 21"/>
                <a:gd name="T100" fmla="*/ 16 w 90"/>
                <a:gd name="T101" fmla="*/ 1 h 21"/>
                <a:gd name="T102" fmla="*/ 13 w 90"/>
                <a:gd name="T103" fmla="*/ 0 h 21"/>
                <a:gd name="T104" fmla="*/ 9 w 90"/>
                <a:gd name="T105" fmla="*/ 0 h 21"/>
                <a:gd name="T106" fmla="*/ 9 w 90"/>
                <a:gd name="T107" fmla="*/ 0 h 21"/>
                <a:gd name="T108" fmla="*/ 9 w 90"/>
                <a:gd name="T109" fmla="*/ 0 h 21"/>
                <a:gd name="T110" fmla="*/ 20 w 90"/>
                <a:gd name="T111" fmla="*/ 7 h 21"/>
                <a:gd name="T112" fmla="*/ 15 w 90"/>
                <a:gd name="T113" fmla="*/ 7 h 21"/>
                <a:gd name="T114" fmla="*/ 20 w 90"/>
                <a:gd name="T115" fmla="*/ 4 h 21"/>
                <a:gd name="T116" fmla="*/ 20 w 90"/>
                <a:gd name="T117" fmla="*/ 7 h 21"/>
                <a:gd name="T118" fmla="*/ 20 w 90"/>
                <a:gd name="T119" fmla="*/ 7 h 21"/>
                <a:gd name="T120" fmla="*/ 20 w 90"/>
                <a:gd name="T121" fmla="*/ 7 h 2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0" h="21">
                  <a:moveTo>
                    <a:pt x="19" y="0"/>
                  </a:move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3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10" y="21"/>
                  </a:lnTo>
                  <a:lnTo>
                    <a:pt x="19" y="11"/>
                  </a:lnTo>
                  <a:lnTo>
                    <a:pt x="24" y="8"/>
                  </a:lnTo>
                  <a:lnTo>
                    <a:pt x="26" y="5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6" y="13"/>
                  </a:lnTo>
                  <a:lnTo>
                    <a:pt x="25" y="15"/>
                  </a:lnTo>
                  <a:lnTo>
                    <a:pt x="24" y="18"/>
                  </a:lnTo>
                  <a:lnTo>
                    <a:pt x="24" y="19"/>
                  </a:lnTo>
                  <a:lnTo>
                    <a:pt x="25" y="18"/>
                  </a:lnTo>
                  <a:lnTo>
                    <a:pt x="33" y="18"/>
                  </a:lnTo>
                  <a:lnTo>
                    <a:pt x="40" y="18"/>
                  </a:lnTo>
                  <a:lnTo>
                    <a:pt x="46" y="18"/>
                  </a:lnTo>
                  <a:lnTo>
                    <a:pt x="54" y="18"/>
                  </a:lnTo>
                  <a:lnTo>
                    <a:pt x="61" y="16"/>
                  </a:lnTo>
                  <a:lnTo>
                    <a:pt x="67" y="15"/>
                  </a:lnTo>
                  <a:lnTo>
                    <a:pt x="74" y="14"/>
                  </a:lnTo>
                  <a:lnTo>
                    <a:pt x="80" y="13"/>
                  </a:lnTo>
                  <a:lnTo>
                    <a:pt x="85" y="11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7" y="4"/>
                  </a:lnTo>
                  <a:lnTo>
                    <a:pt x="70" y="3"/>
                  </a:lnTo>
                  <a:lnTo>
                    <a:pt x="62" y="3"/>
                  </a:lnTo>
                  <a:lnTo>
                    <a:pt x="55" y="3"/>
                  </a:lnTo>
                  <a:lnTo>
                    <a:pt x="48" y="3"/>
                  </a:lnTo>
                  <a:lnTo>
                    <a:pt x="40" y="3"/>
                  </a:lnTo>
                  <a:lnTo>
                    <a:pt x="33" y="3"/>
                  </a:lnTo>
                  <a:lnTo>
                    <a:pt x="26" y="1"/>
                  </a:lnTo>
                  <a:lnTo>
                    <a:pt x="19" y="0"/>
                  </a:lnTo>
                  <a:close/>
                  <a:moveTo>
                    <a:pt x="40" y="15"/>
                  </a:moveTo>
                  <a:lnTo>
                    <a:pt x="30" y="15"/>
                  </a:lnTo>
                  <a:lnTo>
                    <a:pt x="40" y="9"/>
                  </a:lnTo>
                  <a:lnTo>
                    <a:pt x="4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45" name="Freeform 176"/>
            <p:cNvSpPr>
              <a:spLocks/>
            </p:cNvSpPr>
            <p:nvPr/>
          </p:nvSpPr>
          <p:spPr bwMode="auto">
            <a:xfrm>
              <a:off x="2488" y="1024"/>
              <a:ext cx="39" cy="9"/>
            </a:xfrm>
            <a:custGeom>
              <a:avLst/>
              <a:gdLst>
                <a:gd name="T0" fmla="*/ 39 w 77"/>
                <a:gd name="T1" fmla="*/ 8 h 19"/>
                <a:gd name="T2" fmla="*/ 39 w 77"/>
                <a:gd name="T3" fmla="*/ 7 h 19"/>
                <a:gd name="T4" fmla="*/ 38 w 77"/>
                <a:gd name="T5" fmla="*/ 7 h 19"/>
                <a:gd name="T6" fmla="*/ 38 w 77"/>
                <a:gd name="T7" fmla="*/ 7 h 19"/>
                <a:gd name="T8" fmla="*/ 38 w 77"/>
                <a:gd name="T9" fmla="*/ 7 h 19"/>
                <a:gd name="T10" fmla="*/ 38 w 77"/>
                <a:gd name="T11" fmla="*/ 6 h 19"/>
                <a:gd name="T12" fmla="*/ 38 w 77"/>
                <a:gd name="T13" fmla="*/ 6 h 19"/>
                <a:gd name="T14" fmla="*/ 38 w 77"/>
                <a:gd name="T15" fmla="*/ 5 h 19"/>
                <a:gd name="T16" fmla="*/ 38 w 77"/>
                <a:gd name="T17" fmla="*/ 5 h 19"/>
                <a:gd name="T18" fmla="*/ 38 w 77"/>
                <a:gd name="T19" fmla="*/ 5 h 19"/>
                <a:gd name="T20" fmla="*/ 38 w 77"/>
                <a:gd name="T21" fmla="*/ 5 h 19"/>
                <a:gd name="T22" fmla="*/ 34 w 77"/>
                <a:gd name="T23" fmla="*/ 6 h 19"/>
                <a:gd name="T24" fmla="*/ 30 w 77"/>
                <a:gd name="T25" fmla="*/ 6 h 19"/>
                <a:gd name="T26" fmla="*/ 26 w 77"/>
                <a:gd name="T27" fmla="*/ 5 h 19"/>
                <a:gd name="T28" fmla="*/ 22 w 77"/>
                <a:gd name="T29" fmla="*/ 4 h 19"/>
                <a:gd name="T30" fmla="*/ 18 w 77"/>
                <a:gd name="T31" fmla="*/ 2 h 19"/>
                <a:gd name="T32" fmla="*/ 14 w 77"/>
                <a:gd name="T33" fmla="*/ 0 h 19"/>
                <a:gd name="T34" fmla="*/ 10 w 77"/>
                <a:gd name="T35" fmla="*/ 0 h 19"/>
                <a:gd name="T36" fmla="*/ 7 w 77"/>
                <a:gd name="T37" fmla="*/ 1 h 19"/>
                <a:gd name="T38" fmla="*/ 4 w 77"/>
                <a:gd name="T39" fmla="*/ 4 h 19"/>
                <a:gd name="T40" fmla="*/ 0 w 77"/>
                <a:gd name="T41" fmla="*/ 8 h 19"/>
                <a:gd name="T42" fmla="*/ 5 w 77"/>
                <a:gd name="T43" fmla="*/ 9 h 19"/>
                <a:gd name="T44" fmla="*/ 8 w 77"/>
                <a:gd name="T45" fmla="*/ 7 h 19"/>
                <a:gd name="T46" fmla="*/ 11 w 77"/>
                <a:gd name="T47" fmla="*/ 5 h 19"/>
                <a:gd name="T48" fmla="*/ 14 w 77"/>
                <a:gd name="T49" fmla="*/ 5 h 19"/>
                <a:gd name="T50" fmla="*/ 18 w 77"/>
                <a:gd name="T51" fmla="*/ 5 h 19"/>
                <a:gd name="T52" fmla="*/ 21 w 77"/>
                <a:gd name="T53" fmla="*/ 6 h 19"/>
                <a:gd name="T54" fmla="*/ 25 w 77"/>
                <a:gd name="T55" fmla="*/ 7 h 19"/>
                <a:gd name="T56" fmla="*/ 28 w 77"/>
                <a:gd name="T57" fmla="*/ 8 h 19"/>
                <a:gd name="T58" fmla="*/ 32 w 77"/>
                <a:gd name="T59" fmla="*/ 8 h 19"/>
                <a:gd name="T60" fmla="*/ 35 w 77"/>
                <a:gd name="T61" fmla="*/ 8 h 19"/>
                <a:gd name="T62" fmla="*/ 39 w 77"/>
                <a:gd name="T63" fmla="*/ 8 h 19"/>
                <a:gd name="T64" fmla="*/ 39 w 77"/>
                <a:gd name="T65" fmla="*/ 8 h 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7" h="19">
                  <a:moveTo>
                    <a:pt x="77" y="16"/>
                  </a:moveTo>
                  <a:lnTo>
                    <a:pt x="77" y="15"/>
                  </a:lnTo>
                  <a:lnTo>
                    <a:pt x="76" y="15"/>
                  </a:lnTo>
                  <a:lnTo>
                    <a:pt x="76" y="14"/>
                  </a:lnTo>
                  <a:lnTo>
                    <a:pt x="75" y="14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5" y="10"/>
                  </a:lnTo>
                  <a:lnTo>
                    <a:pt x="67" y="13"/>
                  </a:lnTo>
                  <a:lnTo>
                    <a:pt x="60" y="13"/>
                  </a:lnTo>
                  <a:lnTo>
                    <a:pt x="51" y="10"/>
                  </a:lnTo>
                  <a:lnTo>
                    <a:pt x="44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7" y="8"/>
                  </a:lnTo>
                  <a:lnTo>
                    <a:pt x="0" y="16"/>
                  </a:lnTo>
                  <a:lnTo>
                    <a:pt x="9" y="19"/>
                  </a:lnTo>
                  <a:lnTo>
                    <a:pt x="15" y="14"/>
                  </a:lnTo>
                  <a:lnTo>
                    <a:pt x="21" y="11"/>
                  </a:lnTo>
                  <a:lnTo>
                    <a:pt x="28" y="10"/>
                  </a:lnTo>
                  <a:lnTo>
                    <a:pt x="35" y="11"/>
                  </a:lnTo>
                  <a:lnTo>
                    <a:pt x="42" y="13"/>
                  </a:lnTo>
                  <a:lnTo>
                    <a:pt x="49" y="15"/>
                  </a:lnTo>
                  <a:lnTo>
                    <a:pt x="56" y="16"/>
                  </a:lnTo>
                  <a:lnTo>
                    <a:pt x="64" y="17"/>
                  </a:lnTo>
                  <a:lnTo>
                    <a:pt x="70" y="17"/>
                  </a:lnTo>
                  <a:lnTo>
                    <a:pt x="77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46" name="Freeform 177"/>
            <p:cNvSpPr>
              <a:spLocks/>
            </p:cNvSpPr>
            <p:nvPr/>
          </p:nvSpPr>
          <p:spPr bwMode="auto">
            <a:xfrm>
              <a:off x="2650" y="1027"/>
              <a:ext cx="2" cy="9"/>
            </a:xfrm>
            <a:custGeom>
              <a:avLst/>
              <a:gdLst>
                <a:gd name="T0" fmla="*/ 0 w 3"/>
                <a:gd name="T1" fmla="*/ 4 h 17"/>
                <a:gd name="T2" fmla="*/ 1 w 3"/>
                <a:gd name="T3" fmla="*/ 9 h 17"/>
                <a:gd name="T4" fmla="*/ 2 w 3"/>
                <a:gd name="T5" fmla="*/ 0 h 17"/>
                <a:gd name="T6" fmla="*/ 1 w 3"/>
                <a:gd name="T7" fmla="*/ 4 h 17"/>
                <a:gd name="T8" fmla="*/ 1 w 3"/>
                <a:gd name="T9" fmla="*/ 4 h 17"/>
                <a:gd name="T10" fmla="*/ 0 w 3"/>
                <a:gd name="T11" fmla="*/ 4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7">
                  <a:moveTo>
                    <a:pt x="0" y="8"/>
                  </a:moveTo>
                  <a:lnTo>
                    <a:pt x="1" y="17"/>
                  </a:lnTo>
                  <a:lnTo>
                    <a:pt x="3" y="0"/>
                  </a:lnTo>
                  <a:lnTo>
                    <a:pt x="1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47" name="Freeform 178"/>
            <p:cNvSpPr>
              <a:spLocks/>
            </p:cNvSpPr>
            <p:nvPr/>
          </p:nvSpPr>
          <p:spPr bwMode="auto">
            <a:xfrm>
              <a:off x="2496" y="1035"/>
              <a:ext cx="43" cy="9"/>
            </a:xfrm>
            <a:custGeom>
              <a:avLst/>
              <a:gdLst>
                <a:gd name="T0" fmla="*/ 36 w 87"/>
                <a:gd name="T1" fmla="*/ 6 h 17"/>
                <a:gd name="T2" fmla="*/ 36 w 87"/>
                <a:gd name="T3" fmla="*/ 6 h 17"/>
                <a:gd name="T4" fmla="*/ 38 w 87"/>
                <a:gd name="T5" fmla="*/ 6 h 17"/>
                <a:gd name="T6" fmla="*/ 39 w 87"/>
                <a:gd name="T7" fmla="*/ 6 h 17"/>
                <a:gd name="T8" fmla="*/ 40 w 87"/>
                <a:gd name="T9" fmla="*/ 6 h 17"/>
                <a:gd name="T10" fmla="*/ 41 w 87"/>
                <a:gd name="T11" fmla="*/ 7 h 17"/>
                <a:gd name="T12" fmla="*/ 42 w 87"/>
                <a:gd name="T13" fmla="*/ 8 h 17"/>
                <a:gd name="T14" fmla="*/ 43 w 87"/>
                <a:gd name="T15" fmla="*/ 9 h 17"/>
                <a:gd name="T16" fmla="*/ 43 w 87"/>
                <a:gd name="T17" fmla="*/ 9 h 17"/>
                <a:gd name="T18" fmla="*/ 43 w 87"/>
                <a:gd name="T19" fmla="*/ 8 h 17"/>
                <a:gd name="T20" fmla="*/ 41 w 87"/>
                <a:gd name="T21" fmla="*/ 7 h 17"/>
                <a:gd name="T22" fmla="*/ 38 w 87"/>
                <a:gd name="T23" fmla="*/ 4 h 17"/>
                <a:gd name="T24" fmla="*/ 34 w 87"/>
                <a:gd name="T25" fmla="*/ 2 h 17"/>
                <a:gd name="T26" fmla="*/ 30 w 87"/>
                <a:gd name="T27" fmla="*/ 1 h 17"/>
                <a:gd name="T28" fmla="*/ 25 w 87"/>
                <a:gd name="T29" fmla="*/ 0 h 17"/>
                <a:gd name="T30" fmla="*/ 20 w 87"/>
                <a:gd name="T31" fmla="*/ 1 h 17"/>
                <a:gd name="T32" fmla="*/ 16 w 87"/>
                <a:gd name="T33" fmla="*/ 1 h 17"/>
                <a:gd name="T34" fmla="*/ 11 w 87"/>
                <a:gd name="T35" fmla="*/ 3 h 17"/>
                <a:gd name="T36" fmla="*/ 7 w 87"/>
                <a:gd name="T37" fmla="*/ 4 h 17"/>
                <a:gd name="T38" fmla="*/ 3 w 87"/>
                <a:gd name="T39" fmla="*/ 6 h 17"/>
                <a:gd name="T40" fmla="*/ 0 w 87"/>
                <a:gd name="T41" fmla="*/ 8 h 17"/>
                <a:gd name="T42" fmla="*/ 4 w 87"/>
                <a:gd name="T43" fmla="*/ 7 h 17"/>
                <a:gd name="T44" fmla="*/ 8 w 87"/>
                <a:gd name="T45" fmla="*/ 7 h 17"/>
                <a:gd name="T46" fmla="*/ 12 w 87"/>
                <a:gd name="T47" fmla="*/ 7 h 17"/>
                <a:gd name="T48" fmla="*/ 16 w 87"/>
                <a:gd name="T49" fmla="*/ 7 h 17"/>
                <a:gd name="T50" fmla="*/ 20 w 87"/>
                <a:gd name="T51" fmla="*/ 8 h 17"/>
                <a:gd name="T52" fmla="*/ 23 w 87"/>
                <a:gd name="T53" fmla="*/ 8 h 17"/>
                <a:gd name="T54" fmla="*/ 27 w 87"/>
                <a:gd name="T55" fmla="*/ 8 h 17"/>
                <a:gd name="T56" fmla="*/ 31 w 87"/>
                <a:gd name="T57" fmla="*/ 7 h 17"/>
                <a:gd name="T58" fmla="*/ 33 w 87"/>
                <a:gd name="T59" fmla="*/ 7 h 17"/>
                <a:gd name="T60" fmla="*/ 36 w 87"/>
                <a:gd name="T61" fmla="*/ 7 h 17"/>
                <a:gd name="T62" fmla="*/ 36 w 87"/>
                <a:gd name="T63" fmla="*/ 7 h 17"/>
                <a:gd name="T64" fmla="*/ 36 w 87"/>
                <a:gd name="T65" fmla="*/ 6 h 1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7" h="17">
                  <a:moveTo>
                    <a:pt x="72" y="12"/>
                  </a:move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81" y="12"/>
                  </a:lnTo>
                  <a:lnTo>
                    <a:pt x="83" y="14"/>
                  </a:lnTo>
                  <a:lnTo>
                    <a:pt x="84" y="16"/>
                  </a:lnTo>
                  <a:lnTo>
                    <a:pt x="86" y="17"/>
                  </a:lnTo>
                  <a:lnTo>
                    <a:pt x="87" y="17"/>
                  </a:lnTo>
                  <a:lnTo>
                    <a:pt x="86" y="16"/>
                  </a:lnTo>
                  <a:lnTo>
                    <a:pt x="83" y="13"/>
                  </a:lnTo>
                  <a:lnTo>
                    <a:pt x="77" y="7"/>
                  </a:lnTo>
                  <a:lnTo>
                    <a:pt x="68" y="3"/>
                  </a:lnTo>
                  <a:lnTo>
                    <a:pt x="60" y="1"/>
                  </a:lnTo>
                  <a:lnTo>
                    <a:pt x="51" y="0"/>
                  </a:lnTo>
                  <a:lnTo>
                    <a:pt x="41" y="1"/>
                  </a:lnTo>
                  <a:lnTo>
                    <a:pt x="32" y="2"/>
                  </a:lnTo>
                  <a:lnTo>
                    <a:pt x="22" y="5"/>
                  </a:lnTo>
                  <a:lnTo>
                    <a:pt x="14" y="7"/>
                  </a:lnTo>
                  <a:lnTo>
                    <a:pt x="6" y="11"/>
                  </a:lnTo>
                  <a:lnTo>
                    <a:pt x="0" y="16"/>
                  </a:lnTo>
                  <a:lnTo>
                    <a:pt x="8" y="14"/>
                  </a:lnTo>
                  <a:lnTo>
                    <a:pt x="16" y="14"/>
                  </a:lnTo>
                  <a:lnTo>
                    <a:pt x="24" y="14"/>
                  </a:lnTo>
                  <a:lnTo>
                    <a:pt x="32" y="14"/>
                  </a:lnTo>
                  <a:lnTo>
                    <a:pt x="40" y="16"/>
                  </a:lnTo>
                  <a:lnTo>
                    <a:pt x="47" y="16"/>
                  </a:lnTo>
                  <a:lnTo>
                    <a:pt x="55" y="16"/>
                  </a:lnTo>
                  <a:lnTo>
                    <a:pt x="62" y="14"/>
                  </a:lnTo>
                  <a:lnTo>
                    <a:pt x="67" y="14"/>
                  </a:lnTo>
                  <a:lnTo>
                    <a:pt x="72" y="13"/>
                  </a:lnTo>
                  <a:lnTo>
                    <a:pt x="72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48" name="Freeform 179"/>
            <p:cNvSpPr>
              <a:spLocks/>
            </p:cNvSpPr>
            <p:nvPr/>
          </p:nvSpPr>
          <p:spPr bwMode="auto">
            <a:xfrm>
              <a:off x="2579" y="1036"/>
              <a:ext cx="5" cy="3"/>
            </a:xfrm>
            <a:custGeom>
              <a:avLst/>
              <a:gdLst>
                <a:gd name="T0" fmla="*/ 5 w 10"/>
                <a:gd name="T1" fmla="*/ 3 h 6"/>
                <a:gd name="T2" fmla="*/ 5 w 10"/>
                <a:gd name="T3" fmla="*/ 0 h 6"/>
                <a:gd name="T4" fmla="*/ 0 w 10"/>
                <a:gd name="T5" fmla="*/ 3 h 6"/>
                <a:gd name="T6" fmla="*/ 5 w 10"/>
                <a:gd name="T7" fmla="*/ 3 h 6"/>
                <a:gd name="T8" fmla="*/ 5 w 10"/>
                <a:gd name="T9" fmla="*/ 3 h 6"/>
                <a:gd name="T10" fmla="*/ 5 w 10"/>
                <a:gd name="T11" fmla="*/ 3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6">
                  <a:moveTo>
                    <a:pt x="10" y="5"/>
                  </a:moveTo>
                  <a:lnTo>
                    <a:pt x="10" y="0"/>
                  </a:lnTo>
                  <a:lnTo>
                    <a:pt x="0" y="6"/>
                  </a:lnTo>
                  <a:lnTo>
                    <a:pt x="10" y="6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49" name="Freeform 180"/>
            <p:cNvSpPr>
              <a:spLocks/>
            </p:cNvSpPr>
            <p:nvPr/>
          </p:nvSpPr>
          <p:spPr bwMode="auto">
            <a:xfrm>
              <a:off x="2571" y="1046"/>
              <a:ext cx="18" cy="5"/>
            </a:xfrm>
            <a:custGeom>
              <a:avLst/>
              <a:gdLst>
                <a:gd name="T0" fmla="*/ 0 w 36"/>
                <a:gd name="T1" fmla="*/ 1 h 9"/>
                <a:gd name="T2" fmla="*/ 2 w 36"/>
                <a:gd name="T3" fmla="*/ 3 h 9"/>
                <a:gd name="T4" fmla="*/ 4 w 36"/>
                <a:gd name="T5" fmla="*/ 4 h 9"/>
                <a:gd name="T6" fmla="*/ 5 w 36"/>
                <a:gd name="T7" fmla="*/ 5 h 9"/>
                <a:gd name="T8" fmla="*/ 7 w 36"/>
                <a:gd name="T9" fmla="*/ 5 h 9"/>
                <a:gd name="T10" fmla="*/ 9 w 36"/>
                <a:gd name="T11" fmla="*/ 4 h 9"/>
                <a:gd name="T12" fmla="*/ 11 w 36"/>
                <a:gd name="T13" fmla="*/ 4 h 9"/>
                <a:gd name="T14" fmla="*/ 13 w 36"/>
                <a:gd name="T15" fmla="*/ 3 h 9"/>
                <a:gd name="T16" fmla="*/ 15 w 36"/>
                <a:gd name="T17" fmla="*/ 3 h 9"/>
                <a:gd name="T18" fmla="*/ 17 w 36"/>
                <a:gd name="T19" fmla="*/ 3 h 9"/>
                <a:gd name="T20" fmla="*/ 18 w 36"/>
                <a:gd name="T21" fmla="*/ 3 h 9"/>
                <a:gd name="T22" fmla="*/ 17 w 36"/>
                <a:gd name="T23" fmla="*/ 2 h 9"/>
                <a:gd name="T24" fmla="*/ 15 w 36"/>
                <a:gd name="T25" fmla="*/ 2 h 9"/>
                <a:gd name="T26" fmla="*/ 13 w 36"/>
                <a:gd name="T27" fmla="*/ 1 h 9"/>
                <a:gd name="T28" fmla="*/ 12 w 36"/>
                <a:gd name="T29" fmla="*/ 1 h 9"/>
                <a:gd name="T30" fmla="*/ 10 w 36"/>
                <a:gd name="T31" fmla="*/ 0 h 9"/>
                <a:gd name="T32" fmla="*/ 8 w 36"/>
                <a:gd name="T33" fmla="*/ 0 h 9"/>
                <a:gd name="T34" fmla="*/ 6 w 36"/>
                <a:gd name="T35" fmla="*/ 0 h 9"/>
                <a:gd name="T36" fmla="*/ 4 w 36"/>
                <a:gd name="T37" fmla="*/ 0 h 9"/>
                <a:gd name="T38" fmla="*/ 2 w 36"/>
                <a:gd name="T39" fmla="*/ 1 h 9"/>
                <a:gd name="T40" fmla="*/ 0 w 36"/>
                <a:gd name="T41" fmla="*/ 1 h 9"/>
                <a:gd name="T42" fmla="*/ 0 w 36"/>
                <a:gd name="T43" fmla="*/ 1 h 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6" h="9">
                  <a:moveTo>
                    <a:pt x="0" y="2"/>
                  </a:moveTo>
                  <a:lnTo>
                    <a:pt x="4" y="5"/>
                  </a:lnTo>
                  <a:lnTo>
                    <a:pt x="7" y="7"/>
                  </a:lnTo>
                  <a:lnTo>
                    <a:pt x="10" y="9"/>
                  </a:lnTo>
                  <a:lnTo>
                    <a:pt x="14" y="9"/>
                  </a:lnTo>
                  <a:lnTo>
                    <a:pt x="18" y="7"/>
                  </a:lnTo>
                  <a:lnTo>
                    <a:pt x="21" y="7"/>
                  </a:lnTo>
                  <a:lnTo>
                    <a:pt x="25" y="6"/>
                  </a:lnTo>
                  <a:lnTo>
                    <a:pt x="29" y="6"/>
                  </a:lnTo>
                  <a:lnTo>
                    <a:pt x="33" y="5"/>
                  </a:lnTo>
                  <a:lnTo>
                    <a:pt x="36" y="5"/>
                  </a:lnTo>
                  <a:lnTo>
                    <a:pt x="33" y="4"/>
                  </a:lnTo>
                  <a:lnTo>
                    <a:pt x="29" y="4"/>
                  </a:lnTo>
                  <a:lnTo>
                    <a:pt x="26" y="2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4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50" name="Freeform 181"/>
            <p:cNvSpPr>
              <a:spLocks/>
            </p:cNvSpPr>
            <p:nvPr/>
          </p:nvSpPr>
          <p:spPr bwMode="auto">
            <a:xfrm>
              <a:off x="2589" y="1049"/>
              <a:ext cx="3" cy="1"/>
            </a:xfrm>
            <a:custGeom>
              <a:avLst/>
              <a:gdLst>
                <a:gd name="T0" fmla="*/ 0 w 6"/>
                <a:gd name="T1" fmla="*/ 0 h 1"/>
                <a:gd name="T2" fmla="*/ 1 w 6"/>
                <a:gd name="T3" fmla="*/ 0 h 1"/>
                <a:gd name="T4" fmla="*/ 1 w 6"/>
                <a:gd name="T5" fmla="*/ 0 h 1"/>
                <a:gd name="T6" fmla="*/ 2 w 6"/>
                <a:gd name="T7" fmla="*/ 0 h 1"/>
                <a:gd name="T8" fmla="*/ 2 w 6"/>
                <a:gd name="T9" fmla="*/ 0 h 1"/>
                <a:gd name="T10" fmla="*/ 2 w 6"/>
                <a:gd name="T11" fmla="*/ 1 h 1"/>
                <a:gd name="T12" fmla="*/ 2 w 6"/>
                <a:gd name="T13" fmla="*/ 1 h 1"/>
                <a:gd name="T14" fmla="*/ 2 w 6"/>
                <a:gd name="T15" fmla="*/ 1 h 1"/>
                <a:gd name="T16" fmla="*/ 3 w 6"/>
                <a:gd name="T17" fmla="*/ 1 h 1"/>
                <a:gd name="T18" fmla="*/ 3 w 6"/>
                <a:gd name="T19" fmla="*/ 1 h 1"/>
                <a:gd name="T20" fmla="*/ 3 w 6"/>
                <a:gd name="T21" fmla="*/ 1 h 1"/>
                <a:gd name="T22" fmla="*/ 3 w 6"/>
                <a:gd name="T23" fmla="*/ 1 h 1"/>
                <a:gd name="T24" fmla="*/ 3 w 6"/>
                <a:gd name="T25" fmla="*/ 1 h 1"/>
                <a:gd name="T26" fmla="*/ 2 w 6"/>
                <a:gd name="T27" fmla="*/ 1 h 1"/>
                <a:gd name="T28" fmla="*/ 2 w 6"/>
                <a:gd name="T29" fmla="*/ 0 h 1"/>
                <a:gd name="T30" fmla="*/ 2 w 6"/>
                <a:gd name="T31" fmla="*/ 0 h 1"/>
                <a:gd name="T32" fmla="*/ 2 w 6"/>
                <a:gd name="T33" fmla="*/ 0 h 1"/>
                <a:gd name="T34" fmla="*/ 2 w 6"/>
                <a:gd name="T35" fmla="*/ 0 h 1"/>
                <a:gd name="T36" fmla="*/ 1 w 6"/>
                <a:gd name="T37" fmla="*/ 0 h 1"/>
                <a:gd name="T38" fmla="*/ 1 w 6"/>
                <a:gd name="T39" fmla="*/ 0 h 1"/>
                <a:gd name="T40" fmla="*/ 0 w 6"/>
                <a:gd name="T41" fmla="*/ 0 h 1"/>
                <a:gd name="T42" fmla="*/ 0 w 6"/>
                <a:gd name="T43" fmla="*/ 0 h 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51" name="Freeform 182"/>
            <p:cNvSpPr>
              <a:spLocks/>
            </p:cNvSpPr>
            <p:nvPr/>
          </p:nvSpPr>
          <p:spPr bwMode="auto">
            <a:xfrm>
              <a:off x="2518" y="1048"/>
              <a:ext cx="14" cy="4"/>
            </a:xfrm>
            <a:custGeom>
              <a:avLst/>
              <a:gdLst>
                <a:gd name="T0" fmla="*/ 0 w 27"/>
                <a:gd name="T1" fmla="*/ 4 h 9"/>
                <a:gd name="T2" fmla="*/ 1 w 27"/>
                <a:gd name="T3" fmla="*/ 4 h 9"/>
                <a:gd name="T4" fmla="*/ 3 w 27"/>
                <a:gd name="T5" fmla="*/ 4 h 9"/>
                <a:gd name="T6" fmla="*/ 4 w 27"/>
                <a:gd name="T7" fmla="*/ 4 h 9"/>
                <a:gd name="T8" fmla="*/ 6 w 27"/>
                <a:gd name="T9" fmla="*/ 4 h 9"/>
                <a:gd name="T10" fmla="*/ 8 w 27"/>
                <a:gd name="T11" fmla="*/ 3 h 9"/>
                <a:gd name="T12" fmla="*/ 9 w 27"/>
                <a:gd name="T13" fmla="*/ 2 h 9"/>
                <a:gd name="T14" fmla="*/ 10 w 27"/>
                <a:gd name="T15" fmla="*/ 2 h 9"/>
                <a:gd name="T16" fmla="*/ 11 w 27"/>
                <a:gd name="T17" fmla="*/ 1 h 9"/>
                <a:gd name="T18" fmla="*/ 13 w 27"/>
                <a:gd name="T19" fmla="*/ 1 h 9"/>
                <a:gd name="T20" fmla="*/ 14 w 27"/>
                <a:gd name="T21" fmla="*/ 0 h 9"/>
                <a:gd name="T22" fmla="*/ 13 w 27"/>
                <a:gd name="T23" fmla="*/ 1 h 9"/>
                <a:gd name="T24" fmla="*/ 11 w 27"/>
                <a:gd name="T25" fmla="*/ 1 h 9"/>
                <a:gd name="T26" fmla="*/ 9 w 27"/>
                <a:gd name="T27" fmla="*/ 1 h 9"/>
                <a:gd name="T28" fmla="*/ 8 w 27"/>
                <a:gd name="T29" fmla="*/ 2 h 9"/>
                <a:gd name="T30" fmla="*/ 7 w 27"/>
                <a:gd name="T31" fmla="*/ 2 h 9"/>
                <a:gd name="T32" fmla="*/ 5 w 27"/>
                <a:gd name="T33" fmla="*/ 2 h 9"/>
                <a:gd name="T34" fmla="*/ 4 w 27"/>
                <a:gd name="T35" fmla="*/ 3 h 9"/>
                <a:gd name="T36" fmla="*/ 3 w 27"/>
                <a:gd name="T37" fmla="*/ 4 h 9"/>
                <a:gd name="T38" fmla="*/ 1 w 27"/>
                <a:gd name="T39" fmla="*/ 4 h 9"/>
                <a:gd name="T40" fmla="*/ 0 w 27"/>
                <a:gd name="T41" fmla="*/ 4 h 9"/>
                <a:gd name="T42" fmla="*/ 0 w 27"/>
                <a:gd name="T43" fmla="*/ 4 h 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7" h="9">
                  <a:moveTo>
                    <a:pt x="0" y="9"/>
                  </a:moveTo>
                  <a:lnTo>
                    <a:pt x="2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12" y="8"/>
                  </a:lnTo>
                  <a:lnTo>
                    <a:pt x="15" y="7"/>
                  </a:lnTo>
                  <a:lnTo>
                    <a:pt x="17" y="5"/>
                  </a:lnTo>
                  <a:lnTo>
                    <a:pt x="20" y="4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3" y="5"/>
                  </a:lnTo>
                  <a:lnTo>
                    <a:pt x="10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2" y="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52" name="Freeform 183"/>
            <p:cNvSpPr>
              <a:spLocks/>
            </p:cNvSpPr>
            <p:nvPr/>
          </p:nvSpPr>
          <p:spPr bwMode="auto">
            <a:xfrm>
              <a:off x="2527" y="1054"/>
              <a:ext cx="13" cy="13"/>
            </a:xfrm>
            <a:custGeom>
              <a:avLst/>
              <a:gdLst>
                <a:gd name="T0" fmla="*/ 0 w 26"/>
                <a:gd name="T1" fmla="*/ 12 h 26"/>
                <a:gd name="T2" fmla="*/ 1 w 26"/>
                <a:gd name="T3" fmla="*/ 12 h 26"/>
                <a:gd name="T4" fmla="*/ 1 w 26"/>
                <a:gd name="T5" fmla="*/ 12 h 26"/>
                <a:gd name="T6" fmla="*/ 2 w 26"/>
                <a:gd name="T7" fmla="*/ 12 h 26"/>
                <a:gd name="T8" fmla="*/ 2 w 26"/>
                <a:gd name="T9" fmla="*/ 12 h 26"/>
                <a:gd name="T10" fmla="*/ 3 w 26"/>
                <a:gd name="T11" fmla="*/ 12 h 26"/>
                <a:gd name="T12" fmla="*/ 4 w 26"/>
                <a:gd name="T13" fmla="*/ 12 h 26"/>
                <a:gd name="T14" fmla="*/ 5 w 26"/>
                <a:gd name="T15" fmla="*/ 12 h 26"/>
                <a:gd name="T16" fmla="*/ 5 w 26"/>
                <a:gd name="T17" fmla="*/ 12 h 26"/>
                <a:gd name="T18" fmla="*/ 6 w 26"/>
                <a:gd name="T19" fmla="*/ 12 h 26"/>
                <a:gd name="T20" fmla="*/ 7 w 26"/>
                <a:gd name="T21" fmla="*/ 12 h 26"/>
                <a:gd name="T22" fmla="*/ 8 w 26"/>
                <a:gd name="T23" fmla="*/ 11 h 26"/>
                <a:gd name="T24" fmla="*/ 9 w 26"/>
                <a:gd name="T25" fmla="*/ 10 h 26"/>
                <a:gd name="T26" fmla="*/ 10 w 26"/>
                <a:gd name="T27" fmla="*/ 9 h 26"/>
                <a:gd name="T28" fmla="*/ 11 w 26"/>
                <a:gd name="T29" fmla="*/ 8 h 26"/>
                <a:gd name="T30" fmla="*/ 12 w 26"/>
                <a:gd name="T31" fmla="*/ 6 h 26"/>
                <a:gd name="T32" fmla="*/ 13 w 26"/>
                <a:gd name="T33" fmla="*/ 5 h 26"/>
                <a:gd name="T34" fmla="*/ 13 w 26"/>
                <a:gd name="T35" fmla="*/ 4 h 26"/>
                <a:gd name="T36" fmla="*/ 13 w 26"/>
                <a:gd name="T37" fmla="*/ 3 h 26"/>
                <a:gd name="T38" fmla="*/ 13 w 26"/>
                <a:gd name="T39" fmla="*/ 1 h 26"/>
                <a:gd name="T40" fmla="*/ 13 w 26"/>
                <a:gd name="T41" fmla="*/ 0 h 26"/>
                <a:gd name="T42" fmla="*/ 11 w 26"/>
                <a:gd name="T43" fmla="*/ 1 h 26"/>
                <a:gd name="T44" fmla="*/ 10 w 26"/>
                <a:gd name="T45" fmla="*/ 3 h 26"/>
                <a:gd name="T46" fmla="*/ 8 w 26"/>
                <a:gd name="T47" fmla="*/ 3 h 26"/>
                <a:gd name="T48" fmla="*/ 6 w 26"/>
                <a:gd name="T49" fmla="*/ 4 h 26"/>
                <a:gd name="T50" fmla="*/ 4 w 26"/>
                <a:gd name="T51" fmla="*/ 6 h 26"/>
                <a:gd name="T52" fmla="*/ 3 w 26"/>
                <a:gd name="T53" fmla="*/ 6 h 26"/>
                <a:gd name="T54" fmla="*/ 2 w 26"/>
                <a:gd name="T55" fmla="*/ 8 h 26"/>
                <a:gd name="T56" fmla="*/ 0 w 26"/>
                <a:gd name="T57" fmla="*/ 9 h 26"/>
                <a:gd name="T58" fmla="*/ 0 w 26"/>
                <a:gd name="T59" fmla="*/ 11 h 26"/>
                <a:gd name="T60" fmla="*/ 0 w 26"/>
                <a:gd name="T61" fmla="*/ 13 h 26"/>
                <a:gd name="T62" fmla="*/ 0 w 26"/>
                <a:gd name="T63" fmla="*/ 13 h 26"/>
                <a:gd name="T64" fmla="*/ 0 w 26"/>
                <a:gd name="T65" fmla="*/ 12 h 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6" h="26">
                  <a:moveTo>
                    <a:pt x="0" y="24"/>
                  </a:moveTo>
                  <a:lnTo>
                    <a:pt x="1" y="24"/>
                  </a:lnTo>
                  <a:lnTo>
                    <a:pt x="1" y="23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4" y="12"/>
                  </a:lnTo>
                  <a:lnTo>
                    <a:pt x="25" y="10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2" y="2"/>
                  </a:lnTo>
                  <a:lnTo>
                    <a:pt x="19" y="5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1"/>
                  </a:lnTo>
                  <a:lnTo>
                    <a:pt x="5" y="12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53" name="Freeform 184"/>
            <p:cNvSpPr>
              <a:spLocks/>
            </p:cNvSpPr>
            <p:nvPr/>
          </p:nvSpPr>
          <p:spPr bwMode="auto">
            <a:xfrm>
              <a:off x="2539" y="1077"/>
              <a:ext cx="7" cy="7"/>
            </a:xfrm>
            <a:custGeom>
              <a:avLst/>
              <a:gdLst>
                <a:gd name="T0" fmla="*/ 5 w 15"/>
                <a:gd name="T1" fmla="*/ 7 h 12"/>
                <a:gd name="T2" fmla="*/ 5 w 15"/>
                <a:gd name="T3" fmla="*/ 6 h 12"/>
                <a:gd name="T4" fmla="*/ 5 w 15"/>
                <a:gd name="T5" fmla="*/ 6 h 12"/>
                <a:gd name="T6" fmla="*/ 5 w 15"/>
                <a:gd name="T7" fmla="*/ 5 h 12"/>
                <a:gd name="T8" fmla="*/ 6 w 15"/>
                <a:gd name="T9" fmla="*/ 4 h 12"/>
                <a:gd name="T10" fmla="*/ 6 w 15"/>
                <a:gd name="T11" fmla="*/ 4 h 12"/>
                <a:gd name="T12" fmla="*/ 7 w 15"/>
                <a:gd name="T13" fmla="*/ 3 h 12"/>
                <a:gd name="T14" fmla="*/ 7 w 15"/>
                <a:gd name="T15" fmla="*/ 2 h 12"/>
                <a:gd name="T16" fmla="*/ 7 w 15"/>
                <a:gd name="T17" fmla="*/ 1 h 12"/>
                <a:gd name="T18" fmla="*/ 7 w 15"/>
                <a:gd name="T19" fmla="*/ 1 h 12"/>
                <a:gd name="T20" fmla="*/ 7 w 15"/>
                <a:gd name="T21" fmla="*/ 0 h 12"/>
                <a:gd name="T22" fmla="*/ 6 w 15"/>
                <a:gd name="T23" fmla="*/ 0 h 12"/>
                <a:gd name="T24" fmla="*/ 5 w 15"/>
                <a:gd name="T25" fmla="*/ 0 h 12"/>
                <a:gd name="T26" fmla="*/ 4 w 15"/>
                <a:gd name="T27" fmla="*/ 0 h 12"/>
                <a:gd name="T28" fmla="*/ 3 w 15"/>
                <a:gd name="T29" fmla="*/ 1 h 12"/>
                <a:gd name="T30" fmla="*/ 3 w 15"/>
                <a:gd name="T31" fmla="*/ 1 h 12"/>
                <a:gd name="T32" fmla="*/ 2 w 15"/>
                <a:gd name="T33" fmla="*/ 1 h 12"/>
                <a:gd name="T34" fmla="*/ 1 w 15"/>
                <a:gd name="T35" fmla="*/ 1 h 12"/>
                <a:gd name="T36" fmla="*/ 0 w 15"/>
                <a:gd name="T37" fmla="*/ 2 h 12"/>
                <a:gd name="T38" fmla="*/ 0 w 15"/>
                <a:gd name="T39" fmla="*/ 3 h 12"/>
                <a:gd name="T40" fmla="*/ 0 w 15"/>
                <a:gd name="T41" fmla="*/ 4 h 12"/>
                <a:gd name="T42" fmla="*/ 0 w 15"/>
                <a:gd name="T43" fmla="*/ 4 h 12"/>
                <a:gd name="T44" fmla="*/ 0 w 15"/>
                <a:gd name="T45" fmla="*/ 5 h 12"/>
                <a:gd name="T46" fmla="*/ 1 w 15"/>
                <a:gd name="T47" fmla="*/ 5 h 12"/>
                <a:gd name="T48" fmla="*/ 2 w 15"/>
                <a:gd name="T49" fmla="*/ 6 h 12"/>
                <a:gd name="T50" fmla="*/ 2 w 15"/>
                <a:gd name="T51" fmla="*/ 6 h 12"/>
                <a:gd name="T52" fmla="*/ 3 w 15"/>
                <a:gd name="T53" fmla="*/ 6 h 12"/>
                <a:gd name="T54" fmla="*/ 3 w 15"/>
                <a:gd name="T55" fmla="*/ 7 h 12"/>
                <a:gd name="T56" fmla="*/ 4 w 15"/>
                <a:gd name="T57" fmla="*/ 7 h 12"/>
                <a:gd name="T58" fmla="*/ 5 w 15"/>
                <a:gd name="T59" fmla="*/ 7 h 12"/>
                <a:gd name="T60" fmla="*/ 5 w 15"/>
                <a:gd name="T61" fmla="*/ 7 h 12"/>
                <a:gd name="T62" fmla="*/ 5 w 15"/>
                <a:gd name="T63" fmla="*/ 7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" h="12">
                  <a:moveTo>
                    <a:pt x="11" y="12"/>
                  </a:moveTo>
                  <a:lnTo>
                    <a:pt x="11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54" name="Freeform 185"/>
            <p:cNvSpPr>
              <a:spLocks/>
            </p:cNvSpPr>
            <p:nvPr/>
          </p:nvSpPr>
          <p:spPr bwMode="auto">
            <a:xfrm>
              <a:off x="2534" y="1089"/>
              <a:ext cx="45" cy="18"/>
            </a:xfrm>
            <a:custGeom>
              <a:avLst/>
              <a:gdLst>
                <a:gd name="T0" fmla="*/ 0 w 89"/>
                <a:gd name="T1" fmla="*/ 2 h 36"/>
                <a:gd name="T2" fmla="*/ 2 w 89"/>
                <a:gd name="T3" fmla="*/ 3 h 36"/>
                <a:gd name="T4" fmla="*/ 4 w 89"/>
                <a:gd name="T5" fmla="*/ 5 h 36"/>
                <a:gd name="T6" fmla="*/ 5 w 89"/>
                <a:gd name="T7" fmla="*/ 7 h 36"/>
                <a:gd name="T8" fmla="*/ 6 w 89"/>
                <a:gd name="T9" fmla="*/ 8 h 36"/>
                <a:gd name="T10" fmla="*/ 6 w 89"/>
                <a:gd name="T11" fmla="*/ 10 h 36"/>
                <a:gd name="T12" fmla="*/ 7 w 89"/>
                <a:gd name="T13" fmla="*/ 13 h 36"/>
                <a:gd name="T14" fmla="*/ 8 w 89"/>
                <a:gd name="T15" fmla="*/ 15 h 36"/>
                <a:gd name="T16" fmla="*/ 9 w 89"/>
                <a:gd name="T17" fmla="*/ 16 h 36"/>
                <a:gd name="T18" fmla="*/ 10 w 89"/>
                <a:gd name="T19" fmla="*/ 18 h 36"/>
                <a:gd name="T20" fmla="*/ 11 w 89"/>
                <a:gd name="T21" fmla="*/ 18 h 36"/>
                <a:gd name="T22" fmla="*/ 14 w 89"/>
                <a:gd name="T23" fmla="*/ 15 h 36"/>
                <a:gd name="T24" fmla="*/ 14 w 89"/>
                <a:gd name="T25" fmla="*/ 15 h 36"/>
                <a:gd name="T26" fmla="*/ 15 w 89"/>
                <a:gd name="T27" fmla="*/ 15 h 36"/>
                <a:gd name="T28" fmla="*/ 15 w 89"/>
                <a:gd name="T29" fmla="*/ 15 h 36"/>
                <a:gd name="T30" fmla="*/ 15 w 89"/>
                <a:gd name="T31" fmla="*/ 16 h 36"/>
                <a:gd name="T32" fmla="*/ 15 w 89"/>
                <a:gd name="T33" fmla="*/ 16 h 36"/>
                <a:gd name="T34" fmla="*/ 16 w 89"/>
                <a:gd name="T35" fmla="*/ 16 h 36"/>
                <a:gd name="T36" fmla="*/ 16 w 89"/>
                <a:gd name="T37" fmla="*/ 16 h 36"/>
                <a:gd name="T38" fmla="*/ 16 w 89"/>
                <a:gd name="T39" fmla="*/ 16 h 36"/>
                <a:gd name="T40" fmla="*/ 16 w 89"/>
                <a:gd name="T41" fmla="*/ 17 h 36"/>
                <a:gd name="T42" fmla="*/ 17 w 89"/>
                <a:gd name="T43" fmla="*/ 17 h 36"/>
                <a:gd name="T44" fmla="*/ 15 w 89"/>
                <a:gd name="T45" fmla="*/ 18 h 36"/>
                <a:gd name="T46" fmla="*/ 24 w 89"/>
                <a:gd name="T47" fmla="*/ 18 h 36"/>
                <a:gd name="T48" fmla="*/ 27 w 89"/>
                <a:gd name="T49" fmla="*/ 17 h 36"/>
                <a:gd name="T50" fmla="*/ 29 w 89"/>
                <a:gd name="T51" fmla="*/ 16 h 36"/>
                <a:gd name="T52" fmla="*/ 32 w 89"/>
                <a:gd name="T53" fmla="*/ 15 h 36"/>
                <a:gd name="T54" fmla="*/ 34 w 89"/>
                <a:gd name="T55" fmla="*/ 13 h 36"/>
                <a:gd name="T56" fmla="*/ 37 w 89"/>
                <a:gd name="T57" fmla="*/ 11 h 36"/>
                <a:gd name="T58" fmla="*/ 39 w 89"/>
                <a:gd name="T59" fmla="*/ 9 h 36"/>
                <a:gd name="T60" fmla="*/ 41 w 89"/>
                <a:gd name="T61" fmla="*/ 7 h 36"/>
                <a:gd name="T62" fmla="*/ 42 w 89"/>
                <a:gd name="T63" fmla="*/ 5 h 36"/>
                <a:gd name="T64" fmla="*/ 44 w 89"/>
                <a:gd name="T65" fmla="*/ 3 h 36"/>
                <a:gd name="T66" fmla="*/ 45 w 89"/>
                <a:gd name="T67" fmla="*/ 0 h 36"/>
                <a:gd name="T68" fmla="*/ 43 w 89"/>
                <a:gd name="T69" fmla="*/ 0 h 36"/>
                <a:gd name="T70" fmla="*/ 41 w 89"/>
                <a:gd name="T71" fmla="*/ 1 h 36"/>
                <a:gd name="T72" fmla="*/ 39 w 89"/>
                <a:gd name="T73" fmla="*/ 2 h 36"/>
                <a:gd name="T74" fmla="*/ 37 w 89"/>
                <a:gd name="T75" fmla="*/ 3 h 36"/>
                <a:gd name="T76" fmla="*/ 35 w 89"/>
                <a:gd name="T77" fmla="*/ 3 h 36"/>
                <a:gd name="T78" fmla="*/ 33 w 89"/>
                <a:gd name="T79" fmla="*/ 5 h 36"/>
                <a:gd name="T80" fmla="*/ 32 w 89"/>
                <a:gd name="T81" fmla="*/ 6 h 36"/>
                <a:gd name="T82" fmla="*/ 31 w 89"/>
                <a:gd name="T83" fmla="*/ 8 h 36"/>
                <a:gd name="T84" fmla="*/ 30 w 89"/>
                <a:gd name="T85" fmla="*/ 9 h 36"/>
                <a:gd name="T86" fmla="*/ 30 w 89"/>
                <a:gd name="T87" fmla="*/ 11 h 36"/>
                <a:gd name="T88" fmla="*/ 26 w 89"/>
                <a:gd name="T89" fmla="*/ 13 h 36"/>
                <a:gd name="T90" fmla="*/ 23 w 89"/>
                <a:gd name="T91" fmla="*/ 13 h 36"/>
                <a:gd name="T92" fmla="*/ 21 w 89"/>
                <a:gd name="T93" fmla="*/ 13 h 36"/>
                <a:gd name="T94" fmla="*/ 18 w 89"/>
                <a:gd name="T95" fmla="*/ 12 h 36"/>
                <a:gd name="T96" fmla="*/ 16 w 89"/>
                <a:gd name="T97" fmla="*/ 9 h 36"/>
                <a:gd name="T98" fmla="*/ 13 w 89"/>
                <a:gd name="T99" fmla="*/ 7 h 36"/>
                <a:gd name="T100" fmla="*/ 10 w 89"/>
                <a:gd name="T101" fmla="*/ 5 h 36"/>
                <a:gd name="T102" fmla="*/ 7 w 89"/>
                <a:gd name="T103" fmla="*/ 3 h 36"/>
                <a:gd name="T104" fmla="*/ 4 w 89"/>
                <a:gd name="T105" fmla="*/ 2 h 36"/>
                <a:gd name="T106" fmla="*/ 0 w 89"/>
                <a:gd name="T107" fmla="*/ 2 h 36"/>
                <a:gd name="T108" fmla="*/ 0 w 89"/>
                <a:gd name="T109" fmla="*/ 2 h 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9" h="36">
                  <a:moveTo>
                    <a:pt x="0" y="4"/>
                  </a:moveTo>
                  <a:lnTo>
                    <a:pt x="4" y="6"/>
                  </a:lnTo>
                  <a:lnTo>
                    <a:pt x="7" y="9"/>
                  </a:lnTo>
                  <a:lnTo>
                    <a:pt x="10" y="13"/>
                  </a:lnTo>
                  <a:lnTo>
                    <a:pt x="11" y="16"/>
                  </a:lnTo>
                  <a:lnTo>
                    <a:pt x="12" y="20"/>
                  </a:lnTo>
                  <a:lnTo>
                    <a:pt x="14" y="25"/>
                  </a:lnTo>
                  <a:lnTo>
                    <a:pt x="15" y="29"/>
                  </a:lnTo>
                  <a:lnTo>
                    <a:pt x="17" y="31"/>
                  </a:lnTo>
                  <a:lnTo>
                    <a:pt x="19" y="35"/>
                  </a:lnTo>
                  <a:lnTo>
                    <a:pt x="21" y="36"/>
                  </a:lnTo>
                  <a:lnTo>
                    <a:pt x="27" y="30"/>
                  </a:lnTo>
                  <a:lnTo>
                    <a:pt x="29" y="30"/>
                  </a:lnTo>
                  <a:lnTo>
                    <a:pt x="30" y="31"/>
                  </a:lnTo>
                  <a:lnTo>
                    <a:pt x="31" y="31"/>
                  </a:lnTo>
                  <a:lnTo>
                    <a:pt x="31" y="32"/>
                  </a:lnTo>
                  <a:lnTo>
                    <a:pt x="32" y="32"/>
                  </a:lnTo>
                  <a:lnTo>
                    <a:pt x="32" y="34"/>
                  </a:lnTo>
                  <a:lnTo>
                    <a:pt x="33" y="34"/>
                  </a:lnTo>
                  <a:lnTo>
                    <a:pt x="30" y="36"/>
                  </a:lnTo>
                  <a:lnTo>
                    <a:pt x="48" y="36"/>
                  </a:lnTo>
                  <a:lnTo>
                    <a:pt x="53" y="34"/>
                  </a:lnTo>
                  <a:lnTo>
                    <a:pt x="58" y="31"/>
                  </a:lnTo>
                  <a:lnTo>
                    <a:pt x="63" y="29"/>
                  </a:lnTo>
                  <a:lnTo>
                    <a:pt x="68" y="25"/>
                  </a:lnTo>
                  <a:lnTo>
                    <a:pt x="73" y="21"/>
                  </a:lnTo>
                  <a:lnTo>
                    <a:pt x="77" y="18"/>
                  </a:lnTo>
                  <a:lnTo>
                    <a:pt x="82" y="14"/>
                  </a:lnTo>
                  <a:lnTo>
                    <a:pt x="84" y="10"/>
                  </a:lnTo>
                  <a:lnTo>
                    <a:pt x="88" y="5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77" y="3"/>
                  </a:lnTo>
                  <a:lnTo>
                    <a:pt x="73" y="5"/>
                  </a:lnTo>
                  <a:lnTo>
                    <a:pt x="69" y="6"/>
                  </a:lnTo>
                  <a:lnTo>
                    <a:pt x="66" y="9"/>
                  </a:lnTo>
                  <a:lnTo>
                    <a:pt x="63" y="11"/>
                  </a:lnTo>
                  <a:lnTo>
                    <a:pt x="61" y="15"/>
                  </a:lnTo>
                  <a:lnTo>
                    <a:pt x="59" y="18"/>
                  </a:lnTo>
                  <a:lnTo>
                    <a:pt x="59" y="21"/>
                  </a:lnTo>
                  <a:lnTo>
                    <a:pt x="52" y="25"/>
                  </a:lnTo>
                  <a:lnTo>
                    <a:pt x="46" y="26"/>
                  </a:lnTo>
                  <a:lnTo>
                    <a:pt x="41" y="25"/>
                  </a:lnTo>
                  <a:lnTo>
                    <a:pt x="36" y="23"/>
                  </a:lnTo>
                  <a:lnTo>
                    <a:pt x="31" y="18"/>
                  </a:lnTo>
                  <a:lnTo>
                    <a:pt x="26" y="14"/>
                  </a:lnTo>
                  <a:lnTo>
                    <a:pt x="20" y="9"/>
                  </a:lnTo>
                  <a:lnTo>
                    <a:pt x="14" y="5"/>
                  </a:lnTo>
                  <a:lnTo>
                    <a:pt x="7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55" name="Freeform 186"/>
            <p:cNvSpPr>
              <a:spLocks/>
            </p:cNvSpPr>
            <p:nvPr/>
          </p:nvSpPr>
          <p:spPr bwMode="auto">
            <a:xfrm>
              <a:off x="2606" y="1091"/>
              <a:ext cx="4" cy="19"/>
            </a:xfrm>
            <a:custGeom>
              <a:avLst/>
              <a:gdLst>
                <a:gd name="T0" fmla="*/ 0 w 8"/>
                <a:gd name="T1" fmla="*/ 0 h 38"/>
                <a:gd name="T2" fmla="*/ 2 w 8"/>
                <a:gd name="T3" fmla="*/ 2 h 38"/>
                <a:gd name="T4" fmla="*/ 3 w 8"/>
                <a:gd name="T5" fmla="*/ 4 h 38"/>
                <a:gd name="T6" fmla="*/ 3 w 8"/>
                <a:gd name="T7" fmla="*/ 6 h 38"/>
                <a:gd name="T8" fmla="*/ 3 w 8"/>
                <a:gd name="T9" fmla="*/ 8 h 38"/>
                <a:gd name="T10" fmla="*/ 3 w 8"/>
                <a:gd name="T11" fmla="*/ 10 h 38"/>
                <a:gd name="T12" fmla="*/ 2 w 8"/>
                <a:gd name="T13" fmla="*/ 12 h 38"/>
                <a:gd name="T14" fmla="*/ 1 w 8"/>
                <a:gd name="T15" fmla="*/ 14 h 38"/>
                <a:gd name="T16" fmla="*/ 1 w 8"/>
                <a:gd name="T17" fmla="*/ 16 h 38"/>
                <a:gd name="T18" fmla="*/ 1 w 8"/>
                <a:gd name="T19" fmla="*/ 18 h 38"/>
                <a:gd name="T20" fmla="*/ 1 w 8"/>
                <a:gd name="T21" fmla="*/ 19 h 38"/>
                <a:gd name="T22" fmla="*/ 3 w 8"/>
                <a:gd name="T23" fmla="*/ 19 h 38"/>
                <a:gd name="T24" fmla="*/ 3 w 8"/>
                <a:gd name="T25" fmla="*/ 19 h 38"/>
                <a:gd name="T26" fmla="*/ 3 w 8"/>
                <a:gd name="T27" fmla="*/ 18 h 38"/>
                <a:gd name="T28" fmla="*/ 3 w 8"/>
                <a:gd name="T29" fmla="*/ 18 h 38"/>
                <a:gd name="T30" fmla="*/ 3 w 8"/>
                <a:gd name="T31" fmla="*/ 17 h 38"/>
                <a:gd name="T32" fmla="*/ 3 w 8"/>
                <a:gd name="T33" fmla="*/ 17 h 38"/>
                <a:gd name="T34" fmla="*/ 3 w 8"/>
                <a:gd name="T35" fmla="*/ 16 h 38"/>
                <a:gd name="T36" fmla="*/ 3 w 8"/>
                <a:gd name="T37" fmla="*/ 16 h 38"/>
                <a:gd name="T38" fmla="*/ 3 w 8"/>
                <a:gd name="T39" fmla="*/ 16 h 38"/>
                <a:gd name="T40" fmla="*/ 4 w 8"/>
                <a:gd name="T41" fmla="*/ 15 h 38"/>
                <a:gd name="T42" fmla="*/ 4 w 8"/>
                <a:gd name="T43" fmla="*/ 15 h 38"/>
                <a:gd name="T44" fmla="*/ 4 w 8"/>
                <a:gd name="T45" fmla="*/ 14 h 38"/>
                <a:gd name="T46" fmla="*/ 4 w 8"/>
                <a:gd name="T47" fmla="*/ 12 h 38"/>
                <a:gd name="T48" fmla="*/ 4 w 8"/>
                <a:gd name="T49" fmla="*/ 11 h 38"/>
                <a:gd name="T50" fmla="*/ 4 w 8"/>
                <a:gd name="T51" fmla="*/ 9 h 38"/>
                <a:gd name="T52" fmla="*/ 4 w 8"/>
                <a:gd name="T53" fmla="*/ 8 h 38"/>
                <a:gd name="T54" fmla="*/ 4 w 8"/>
                <a:gd name="T55" fmla="*/ 6 h 38"/>
                <a:gd name="T56" fmla="*/ 3 w 8"/>
                <a:gd name="T57" fmla="*/ 4 h 38"/>
                <a:gd name="T58" fmla="*/ 3 w 8"/>
                <a:gd name="T59" fmla="*/ 3 h 38"/>
                <a:gd name="T60" fmla="*/ 1 w 8"/>
                <a:gd name="T61" fmla="*/ 1 h 38"/>
                <a:gd name="T62" fmla="*/ 0 w 8"/>
                <a:gd name="T63" fmla="*/ 0 h 38"/>
                <a:gd name="T64" fmla="*/ 0 w 8"/>
                <a:gd name="T65" fmla="*/ 0 h 3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" h="38">
                  <a:moveTo>
                    <a:pt x="0" y="0"/>
                  </a:moveTo>
                  <a:lnTo>
                    <a:pt x="3" y="4"/>
                  </a:lnTo>
                  <a:lnTo>
                    <a:pt x="5" y="7"/>
                  </a:lnTo>
                  <a:lnTo>
                    <a:pt x="5" y="11"/>
                  </a:lnTo>
                  <a:lnTo>
                    <a:pt x="5" y="15"/>
                  </a:lnTo>
                  <a:lnTo>
                    <a:pt x="5" y="19"/>
                  </a:lnTo>
                  <a:lnTo>
                    <a:pt x="3" y="23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2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7" y="30"/>
                  </a:lnTo>
                  <a:lnTo>
                    <a:pt x="8" y="30"/>
                  </a:lnTo>
                  <a:lnTo>
                    <a:pt x="8" y="27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8" y="17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6" y="7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56" name="Freeform 187"/>
            <p:cNvSpPr>
              <a:spLocks/>
            </p:cNvSpPr>
            <p:nvPr/>
          </p:nvSpPr>
          <p:spPr bwMode="auto">
            <a:xfrm>
              <a:off x="2512" y="1095"/>
              <a:ext cx="5" cy="13"/>
            </a:xfrm>
            <a:custGeom>
              <a:avLst/>
              <a:gdLst>
                <a:gd name="T0" fmla="*/ 0 w 10"/>
                <a:gd name="T1" fmla="*/ 12 h 26"/>
                <a:gd name="T2" fmla="*/ 5 w 10"/>
                <a:gd name="T3" fmla="*/ 0 h 26"/>
                <a:gd name="T4" fmla="*/ 4 w 10"/>
                <a:gd name="T5" fmla="*/ 1 h 26"/>
                <a:gd name="T6" fmla="*/ 2 w 10"/>
                <a:gd name="T7" fmla="*/ 1 h 26"/>
                <a:gd name="T8" fmla="*/ 2 w 10"/>
                <a:gd name="T9" fmla="*/ 3 h 26"/>
                <a:gd name="T10" fmla="*/ 1 w 10"/>
                <a:gd name="T11" fmla="*/ 4 h 26"/>
                <a:gd name="T12" fmla="*/ 0 w 10"/>
                <a:gd name="T13" fmla="*/ 5 h 26"/>
                <a:gd name="T14" fmla="*/ 0 w 10"/>
                <a:gd name="T15" fmla="*/ 7 h 26"/>
                <a:gd name="T16" fmla="*/ 0 w 10"/>
                <a:gd name="T17" fmla="*/ 9 h 26"/>
                <a:gd name="T18" fmla="*/ 0 w 10"/>
                <a:gd name="T19" fmla="*/ 10 h 26"/>
                <a:gd name="T20" fmla="*/ 0 w 10"/>
                <a:gd name="T21" fmla="*/ 12 h 26"/>
                <a:gd name="T22" fmla="*/ 0 w 10"/>
                <a:gd name="T23" fmla="*/ 13 h 26"/>
                <a:gd name="T24" fmla="*/ 0 w 10"/>
                <a:gd name="T25" fmla="*/ 13 h 26"/>
                <a:gd name="T26" fmla="*/ 0 w 10"/>
                <a:gd name="T27" fmla="*/ 12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" h="26">
                  <a:moveTo>
                    <a:pt x="0" y="24"/>
                  </a:moveTo>
                  <a:lnTo>
                    <a:pt x="10" y="0"/>
                  </a:lnTo>
                  <a:lnTo>
                    <a:pt x="7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57" name="Freeform 188"/>
            <p:cNvSpPr>
              <a:spLocks/>
            </p:cNvSpPr>
            <p:nvPr/>
          </p:nvSpPr>
          <p:spPr bwMode="auto">
            <a:xfrm>
              <a:off x="2512" y="1108"/>
              <a:ext cx="1" cy="2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2 h 4"/>
                <a:gd name="T10" fmla="*/ 1 w 2"/>
                <a:gd name="T11" fmla="*/ 2 h 4"/>
                <a:gd name="T12" fmla="*/ 1 w 2"/>
                <a:gd name="T13" fmla="*/ 2 h 4"/>
                <a:gd name="T14" fmla="*/ 1 w 2"/>
                <a:gd name="T15" fmla="*/ 2 h 4"/>
                <a:gd name="T16" fmla="*/ 1 w 2"/>
                <a:gd name="T17" fmla="*/ 2 h 4"/>
                <a:gd name="T18" fmla="*/ 0 w 2"/>
                <a:gd name="T19" fmla="*/ 2 h 4"/>
                <a:gd name="T20" fmla="*/ 0 w 2"/>
                <a:gd name="T21" fmla="*/ 1 h 4"/>
                <a:gd name="T22" fmla="*/ 0 w 2"/>
                <a:gd name="T23" fmla="*/ 1 h 4"/>
                <a:gd name="T24" fmla="*/ 0 w 2"/>
                <a:gd name="T25" fmla="*/ 1 h 4"/>
                <a:gd name="T26" fmla="*/ 0 w 2"/>
                <a:gd name="T27" fmla="*/ 0 h 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58" name="Freeform 189"/>
            <p:cNvSpPr>
              <a:spLocks/>
            </p:cNvSpPr>
            <p:nvPr/>
          </p:nvSpPr>
          <p:spPr bwMode="auto">
            <a:xfrm>
              <a:off x="2561" y="1103"/>
              <a:ext cx="39" cy="15"/>
            </a:xfrm>
            <a:custGeom>
              <a:avLst/>
              <a:gdLst>
                <a:gd name="T0" fmla="*/ 12 w 76"/>
                <a:gd name="T1" fmla="*/ 10 h 31"/>
                <a:gd name="T2" fmla="*/ 11 w 76"/>
                <a:gd name="T3" fmla="*/ 11 h 31"/>
                <a:gd name="T4" fmla="*/ 10 w 76"/>
                <a:gd name="T5" fmla="*/ 11 h 31"/>
                <a:gd name="T6" fmla="*/ 9 w 76"/>
                <a:gd name="T7" fmla="*/ 11 h 31"/>
                <a:gd name="T8" fmla="*/ 8 w 76"/>
                <a:gd name="T9" fmla="*/ 12 h 31"/>
                <a:gd name="T10" fmla="*/ 7 w 76"/>
                <a:gd name="T11" fmla="*/ 12 h 31"/>
                <a:gd name="T12" fmla="*/ 6 w 76"/>
                <a:gd name="T13" fmla="*/ 13 h 31"/>
                <a:gd name="T14" fmla="*/ 6 w 76"/>
                <a:gd name="T15" fmla="*/ 14 h 31"/>
                <a:gd name="T16" fmla="*/ 5 w 76"/>
                <a:gd name="T17" fmla="*/ 14 h 31"/>
                <a:gd name="T18" fmla="*/ 4 w 76"/>
                <a:gd name="T19" fmla="*/ 15 h 31"/>
                <a:gd name="T20" fmla="*/ 3 w 76"/>
                <a:gd name="T21" fmla="*/ 15 h 31"/>
                <a:gd name="T22" fmla="*/ 7 w 76"/>
                <a:gd name="T23" fmla="*/ 14 h 31"/>
                <a:gd name="T24" fmla="*/ 12 w 76"/>
                <a:gd name="T25" fmla="*/ 14 h 31"/>
                <a:gd name="T26" fmla="*/ 16 w 76"/>
                <a:gd name="T27" fmla="*/ 13 h 31"/>
                <a:gd name="T28" fmla="*/ 21 w 76"/>
                <a:gd name="T29" fmla="*/ 12 h 31"/>
                <a:gd name="T30" fmla="*/ 25 w 76"/>
                <a:gd name="T31" fmla="*/ 12 h 31"/>
                <a:gd name="T32" fmla="*/ 30 w 76"/>
                <a:gd name="T33" fmla="*/ 11 h 31"/>
                <a:gd name="T34" fmla="*/ 33 w 76"/>
                <a:gd name="T35" fmla="*/ 9 h 31"/>
                <a:gd name="T36" fmla="*/ 36 w 76"/>
                <a:gd name="T37" fmla="*/ 7 h 31"/>
                <a:gd name="T38" fmla="*/ 38 w 76"/>
                <a:gd name="T39" fmla="*/ 4 h 31"/>
                <a:gd name="T40" fmla="*/ 39 w 76"/>
                <a:gd name="T41" fmla="*/ 0 h 31"/>
                <a:gd name="T42" fmla="*/ 35 w 76"/>
                <a:gd name="T43" fmla="*/ 3 h 31"/>
                <a:gd name="T44" fmla="*/ 31 w 76"/>
                <a:gd name="T45" fmla="*/ 5 h 31"/>
                <a:gd name="T46" fmla="*/ 28 w 76"/>
                <a:gd name="T47" fmla="*/ 6 h 31"/>
                <a:gd name="T48" fmla="*/ 24 w 76"/>
                <a:gd name="T49" fmla="*/ 7 h 31"/>
                <a:gd name="T50" fmla="*/ 20 w 76"/>
                <a:gd name="T51" fmla="*/ 7 h 31"/>
                <a:gd name="T52" fmla="*/ 15 w 76"/>
                <a:gd name="T53" fmla="*/ 7 h 31"/>
                <a:gd name="T54" fmla="*/ 12 w 76"/>
                <a:gd name="T55" fmla="*/ 7 h 31"/>
                <a:gd name="T56" fmla="*/ 7 w 76"/>
                <a:gd name="T57" fmla="*/ 8 h 31"/>
                <a:gd name="T58" fmla="*/ 4 w 76"/>
                <a:gd name="T59" fmla="*/ 9 h 31"/>
                <a:gd name="T60" fmla="*/ 0 w 76"/>
                <a:gd name="T61" fmla="*/ 12 h 31"/>
                <a:gd name="T62" fmla="*/ 1 w 76"/>
                <a:gd name="T63" fmla="*/ 12 h 31"/>
                <a:gd name="T64" fmla="*/ 2 w 76"/>
                <a:gd name="T65" fmla="*/ 11 h 31"/>
                <a:gd name="T66" fmla="*/ 4 w 76"/>
                <a:gd name="T67" fmla="*/ 11 h 31"/>
                <a:gd name="T68" fmla="*/ 5 w 76"/>
                <a:gd name="T69" fmla="*/ 11 h 31"/>
                <a:gd name="T70" fmla="*/ 6 w 76"/>
                <a:gd name="T71" fmla="*/ 10 h 31"/>
                <a:gd name="T72" fmla="*/ 7 w 76"/>
                <a:gd name="T73" fmla="*/ 9 h 31"/>
                <a:gd name="T74" fmla="*/ 8 w 76"/>
                <a:gd name="T75" fmla="*/ 9 h 31"/>
                <a:gd name="T76" fmla="*/ 9 w 76"/>
                <a:gd name="T77" fmla="*/ 9 h 31"/>
                <a:gd name="T78" fmla="*/ 11 w 76"/>
                <a:gd name="T79" fmla="*/ 9 h 31"/>
                <a:gd name="T80" fmla="*/ 12 w 76"/>
                <a:gd name="T81" fmla="*/ 11 h 31"/>
                <a:gd name="T82" fmla="*/ 12 w 76"/>
                <a:gd name="T83" fmla="*/ 11 h 31"/>
                <a:gd name="T84" fmla="*/ 12 w 76"/>
                <a:gd name="T85" fmla="*/ 10 h 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6" h="31">
                  <a:moveTo>
                    <a:pt x="23" y="20"/>
                  </a:moveTo>
                  <a:lnTo>
                    <a:pt x="22" y="22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6" y="24"/>
                  </a:lnTo>
                  <a:lnTo>
                    <a:pt x="14" y="25"/>
                  </a:lnTo>
                  <a:lnTo>
                    <a:pt x="12" y="26"/>
                  </a:lnTo>
                  <a:lnTo>
                    <a:pt x="11" y="28"/>
                  </a:lnTo>
                  <a:lnTo>
                    <a:pt x="9" y="29"/>
                  </a:lnTo>
                  <a:lnTo>
                    <a:pt x="7" y="30"/>
                  </a:lnTo>
                  <a:lnTo>
                    <a:pt x="6" y="31"/>
                  </a:lnTo>
                  <a:lnTo>
                    <a:pt x="14" y="29"/>
                  </a:lnTo>
                  <a:lnTo>
                    <a:pt x="23" y="28"/>
                  </a:lnTo>
                  <a:lnTo>
                    <a:pt x="32" y="26"/>
                  </a:lnTo>
                  <a:lnTo>
                    <a:pt x="40" y="25"/>
                  </a:lnTo>
                  <a:lnTo>
                    <a:pt x="49" y="24"/>
                  </a:lnTo>
                  <a:lnTo>
                    <a:pt x="58" y="22"/>
                  </a:lnTo>
                  <a:lnTo>
                    <a:pt x="64" y="18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6" y="0"/>
                  </a:lnTo>
                  <a:lnTo>
                    <a:pt x="69" y="7"/>
                  </a:lnTo>
                  <a:lnTo>
                    <a:pt x="61" y="10"/>
                  </a:lnTo>
                  <a:lnTo>
                    <a:pt x="54" y="13"/>
                  </a:lnTo>
                  <a:lnTo>
                    <a:pt x="47" y="14"/>
                  </a:lnTo>
                  <a:lnTo>
                    <a:pt x="39" y="14"/>
                  </a:lnTo>
                  <a:lnTo>
                    <a:pt x="30" y="15"/>
                  </a:lnTo>
                  <a:lnTo>
                    <a:pt x="23" y="15"/>
                  </a:lnTo>
                  <a:lnTo>
                    <a:pt x="14" y="17"/>
                  </a:lnTo>
                  <a:lnTo>
                    <a:pt x="7" y="19"/>
                  </a:lnTo>
                  <a:lnTo>
                    <a:pt x="0" y="24"/>
                  </a:lnTo>
                  <a:lnTo>
                    <a:pt x="2" y="24"/>
                  </a:lnTo>
                  <a:lnTo>
                    <a:pt x="4" y="23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1" y="20"/>
                  </a:lnTo>
                  <a:lnTo>
                    <a:pt x="13" y="19"/>
                  </a:lnTo>
                  <a:lnTo>
                    <a:pt x="16" y="18"/>
                  </a:lnTo>
                  <a:lnTo>
                    <a:pt x="18" y="19"/>
                  </a:lnTo>
                  <a:lnTo>
                    <a:pt x="21" y="19"/>
                  </a:lnTo>
                  <a:lnTo>
                    <a:pt x="23" y="22"/>
                  </a:lnTo>
                  <a:lnTo>
                    <a:pt x="23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59" name="Freeform 190"/>
            <p:cNvSpPr>
              <a:spLocks/>
            </p:cNvSpPr>
            <p:nvPr/>
          </p:nvSpPr>
          <p:spPr bwMode="auto">
            <a:xfrm>
              <a:off x="2551" y="1126"/>
              <a:ext cx="1" cy="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1 h 2"/>
                <a:gd name="T28" fmla="*/ 1 w 1"/>
                <a:gd name="T29" fmla="*/ 1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0 h 2"/>
                <a:gd name="T36" fmla="*/ 0 w 1"/>
                <a:gd name="T37" fmla="*/ 0 h 2"/>
                <a:gd name="T38" fmla="*/ 0 w 1"/>
                <a:gd name="T39" fmla="*/ 0 h 2"/>
                <a:gd name="T40" fmla="*/ 0 w 1"/>
                <a:gd name="T41" fmla="*/ 0 h 2"/>
                <a:gd name="T42" fmla="*/ 0 w 1"/>
                <a:gd name="T43" fmla="*/ 0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60" name="Freeform 191"/>
            <p:cNvSpPr>
              <a:spLocks/>
            </p:cNvSpPr>
            <p:nvPr/>
          </p:nvSpPr>
          <p:spPr bwMode="auto">
            <a:xfrm>
              <a:off x="2558" y="1118"/>
              <a:ext cx="6" cy="3"/>
            </a:xfrm>
            <a:custGeom>
              <a:avLst/>
              <a:gdLst>
                <a:gd name="T0" fmla="*/ 5 w 13"/>
                <a:gd name="T1" fmla="*/ 0 h 6"/>
                <a:gd name="T2" fmla="*/ 5 w 13"/>
                <a:gd name="T3" fmla="*/ 1 h 6"/>
                <a:gd name="T4" fmla="*/ 5 w 13"/>
                <a:gd name="T5" fmla="*/ 1 h 6"/>
                <a:gd name="T6" fmla="*/ 4 w 13"/>
                <a:gd name="T7" fmla="*/ 2 h 6"/>
                <a:gd name="T8" fmla="*/ 4 w 13"/>
                <a:gd name="T9" fmla="*/ 2 h 6"/>
                <a:gd name="T10" fmla="*/ 3 w 13"/>
                <a:gd name="T11" fmla="*/ 2 h 6"/>
                <a:gd name="T12" fmla="*/ 2 w 13"/>
                <a:gd name="T13" fmla="*/ 2 h 6"/>
                <a:gd name="T14" fmla="*/ 2 w 13"/>
                <a:gd name="T15" fmla="*/ 2 h 6"/>
                <a:gd name="T16" fmla="*/ 1 w 13"/>
                <a:gd name="T17" fmla="*/ 3 h 6"/>
                <a:gd name="T18" fmla="*/ 1 w 13"/>
                <a:gd name="T19" fmla="*/ 3 h 6"/>
                <a:gd name="T20" fmla="*/ 0 w 13"/>
                <a:gd name="T21" fmla="*/ 3 h 6"/>
                <a:gd name="T22" fmla="*/ 1 w 13"/>
                <a:gd name="T23" fmla="*/ 3 h 6"/>
                <a:gd name="T24" fmla="*/ 1 w 13"/>
                <a:gd name="T25" fmla="*/ 3 h 6"/>
                <a:gd name="T26" fmla="*/ 2 w 13"/>
                <a:gd name="T27" fmla="*/ 3 h 6"/>
                <a:gd name="T28" fmla="*/ 2 w 13"/>
                <a:gd name="T29" fmla="*/ 3 h 6"/>
                <a:gd name="T30" fmla="*/ 3 w 13"/>
                <a:gd name="T31" fmla="*/ 3 h 6"/>
                <a:gd name="T32" fmla="*/ 4 w 13"/>
                <a:gd name="T33" fmla="*/ 2 h 6"/>
                <a:gd name="T34" fmla="*/ 4 w 13"/>
                <a:gd name="T35" fmla="*/ 2 h 6"/>
                <a:gd name="T36" fmla="*/ 5 w 13"/>
                <a:gd name="T37" fmla="*/ 2 h 6"/>
                <a:gd name="T38" fmla="*/ 5 w 13"/>
                <a:gd name="T39" fmla="*/ 1 h 6"/>
                <a:gd name="T40" fmla="*/ 6 w 13"/>
                <a:gd name="T41" fmla="*/ 1 h 6"/>
                <a:gd name="T42" fmla="*/ 6 w 13"/>
                <a:gd name="T43" fmla="*/ 1 h 6"/>
                <a:gd name="T44" fmla="*/ 5 w 13"/>
                <a:gd name="T45" fmla="*/ 0 h 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" h="6">
                  <a:moveTo>
                    <a:pt x="11" y="0"/>
                  </a:moveTo>
                  <a:lnTo>
                    <a:pt x="11" y="1"/>
                  </a:lnTo>
                  <a:lnTo>
                    <a:pt x="10" y="1"/>
                  </a:lnTo>
                  <a:lnTo>
                    <a:pt x="9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61" name="Freeform 192"/>
            <p:cNvSpPr>
              <a:spLocks/>
            </p:cNvSpPr>
            <p:nvPr/>
          </p:nvSpPr>
          <p:spPr bwMode="auto">
            <a:xfrm>
              <a:off x="2521" y="1109"/>
              <a:ext cx="37" cy="20"/>
            </a:xfrm>
            <a:custGeom>
              <a:avLst/>
              <a:gdLst>
                <a:gd name="T0" fmla="*/ 34 w 74"/>
                <a:gd name="T1" fmla="*/ 5 h 41"/>
                <a:gd name="T2" fmla="*/ 28 w 74"/>
                <a:gd name="T3" fmla="*/ 4 h 41"/>
                <a:gd name="T4" fmla="*/ 20 w 74"/>
                <a:gd name="T5" fmla="*/ 4 h 41"/>
                <a:gd name="T6" fmla="*/ 13 w 74"/>
                <a:gd name="T7" fmla="*/ 4 h 41"/>
                <a:gd name="T8" fmla="*/ 6 w 74"/>
                <a:gd name="T9" fmla="*/ 3 h 41"/>
                <a:gd name="T10" fmla="*/ 0 w 74"/>
                <a:gd name="T11" fmla="*/ 0 h 41"/>
                <a:gd name="T12" fmla="*/ 3 w 74"/>
                <a:gd name="T13" fmla="*/ 3 h 41"/>
                <a:gd name="T14" fmla="*/ 7 w 74"/>
                <a:gd name="T15" fmla="*/ 6 h 41"/>
                <a:gd name="T16" fmla="*/ 10 w 74"/>
                <a:gd name="T17" fmla="*/ 10 h 41"/>
                <a:gd name="T18" fmla="*/ 12 w 74"/>
                <a:gd name="T19" fmla="*/ 14 h 41"/>
                <a:gd name="T20" fmla="*/ 16 w 74"/>
                <a:gd name="T21" fmla="*/ 16 h 41"/>
                <a:gd name="T22" fmla="*/ 16 w 74"/>
                <a:gd name="T23" fmla="*/ 17 h 41"/>
                <a:gd name="T24" fmla="*/ 24 w 74"/>
                <a:gd name="T25" fmla="*/ 17 h 41"/>
                <a:gd name="T26" fmla="*/ 25 w 74"/>
                <a:gd name="T27" fmla="*/ 17 h 41"/>
                <a:gd name="T28" fmla="*/ 26 w 74"/>
                <a:gd name="T29" fmla="*/ 17 h 41"/>
                <a:gd name="T30" fmla="*/ 28 w 74"/>
                <a:gd name="T31" fmla="*/ 17 h 41"/>
                <a:gd name="T32" fmla="*/ 29 w 74"/>
                <a:gd name="T33" fmla="*/ 17 h 41"/>
                <a:gd name="T34" fmla="*/ 31 w 74"/>
                <a:gd name="T35" fmla="*/ 17 h 41"/>
                <a:gd name="T36" fmla="*/ 28 w 74"/>
                <a:gd name="T37" fmla="*/ 16 h 41"/>
                <a:gd name="T38" fmla="*/ 24 w 74"/>
                <a:gd name="T39" fmla="*/ 15 h 41"/>
                <a:gd name="T40" fmla="*/ 22 w 74"/>
                <a:gd name="T41" fmla="*/ 13 h 41"/>
                <a:gd name="T42" fmla="*/ 19 w 74"/>
                <a:gd name="T43" fmla="*/ 11 h 41"/>
                <a:gd name="T44" fmla="*/ 16 w 74"/>
                <a:gd name="T45" fmla="*/ 10 h 41"/>
                <a:gd name="T46" fmla="*/ 21 w 74"/>
                <a:gd name="T47" fmla="*/ 8 h 41"/>
                <a:gd name="T48" fmla="*/ 24 w 74"/>
                <a:gd name="T49" fmla="*/ 8 h 41"/>
                <a:gd name="T50" fmla="*/ 29 w 74"/>
                <a:gd name="T51" fmla="*/ 10 h 41"/>
                <a:gd name="T52" fmla="*/ 33 w 74"/>
                <a:gd name="T53" fmla="*/ 11 h 41"/>
                <a:gd name="T54" fmla="*/ 37 w 74"/>
                <a:gd name="T55" fmla="*/ 11 h 41"/>
                <a:gd name="T56" fmla="*/ 37 w 74"/>
                <a:gd name="T57" fmla="*/ 11 h 41"/>
                <a:gd name="T58" fmla="*/ 37 w 74"/>
                <a:gd name="T59" fmla="*/ 11 h 41"/>
                <a:gd name="T60" fmla="*/ 37 w 74"/>
                <a:gd name="T61" fmla="*/ 11 h 41"/>
                <a:gd name="T62" fmla="*/ 37 w 74"/>
                <a:gd name="T63" fmla="*/ 11 h 41"/>
                <a:gd name="T64" fmla="*/ 37 w 74"/>
                <a:gd name="T65" fmla="*/ 11 h 41"/>
                <a:gd name="T66" fmla="*/ 37 w 74"/>
                <a:gd name="T67" fmla="*/ 11 h 41"/>
                <a:gd name="T68" fmla="*/ 36 w 74"/>
                <a:gd name="T69" fmla="*/ 11 h 41"/>
                <a:gd name="T70" fmla="*/ 35 w 74"/>
                <a:gd name="T71" fmla="*/ 10 h 41"/>
                <a:gd name="T72" fmla="*/ 34 w 74"/>
                <a:gd name="T73" fmla="*/ 9 h 41"/>
                <a:gd name="T74" fmla="*/ 33 w 74"/>
                <a:gd name="T75" fmla="*/ 7 h 41"/>
                <a:gd name="T76" fmla="*/ 33 w 74"/>
                <a:gd name="T77" fmla="*/ 6 h 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4" h="41">
                  <a:moveTo>
                    <a:pt x="66" y="13"/>
                  </a:moveTo>
                  <a:lnTo>
                    <a:pt x="68" y="11"/>
                  </a:lnTo>
                  <a:lnTo>
                    <a:pt x="62" y="9"/>
                  </a:lnTo>
                  <a:lnTo>
                    <a:pt x="55" y="9"/>
                  </a:lnTo>
                  <a:lnTo>
                    <a:pt x="47" y="9"/>
                  </a:lnTo>
                  <a:lnTo>
                    <a:pt x="40" y="9"/>
                  </a:lnTo>
                  <a:lnTo>
                    <a:pt x="32" y="9"/>
                  </a:lnTo>
                  <a:lnTo>
                    <a:pt x="25" y="9"/>
                  </a:lnTo>
                  <a:lnTo>
                    <a:pt x="19" y="9"/>
                  </a:lnTo>
                  <a:lnTo>
                    <a:pt x="11" y="7"/>
                  </a:lnTo>
                  <a:lnTo>
                    <a:pt x="5" y="4"/>
                  </a:lnTo>
                  <a:lnTo>
                    <a:pt x="0" y="0"/>
                  </a:lnTo>
                  <a:lnTo>
                    <a:pt x="0" y="5"/>
                  </a:lnTo>
                  <a:lnTo>
                    <a:pt x="5" y="6"/>
                  </a:lnTo>
                  <a:lnTo>
                    <a:pt x="10" y="9"/>
                  </a:lnTo>
                  <a:lnTo>
                    <a:pt x="14" y="12"/>
                  </a:lnTo>
                  <a:lnTo>
                    <a:pt x="16" y="16"/>
                  </a:lnTo>
                  <a:lnTo>
                    <a:pt x="19" y="21"/>
                  </a:lnTo>
                  <a:lnTo>
                    <a:pt x="21" y="25"/>
                  </a:lnTo>
                  <a:lnTo>
                    <a:pt x="24" y="28"/>
                  </a:lnTo>
                  <a:lnTo>
                    <a:pt x="26" y="32"/>
                  </a:lnTo>
                  <a:lnTo>
                    <a:pt x="31" y="32"/>
                  </a:lnTo>
                  <a:lnTo>
                    <a:pt x="36" y="32"/>
                  </a:lnTo>
                  <a:lnTo>
                    <a:pt x="32" y="34"/>
                  </a:lnTo>
                  <a:lnTo>
                    <a:pt x="45" y="41"/>
                  </a:lnTo>
                  <a:lnTo>
                    <a:pt x="47" y="34"/>
                  </a:lnTo>
                  <a:lnTo>
                    <a:pt x="48" y="34"/>
                  </a:lnTo>
                  <a:lnTo>
                    <a:pt x="50" y="34"/>
                  </a:lnTo>
                  <a:lnTo>
                    <a:pt x="51" y="34"/>
                  </a:lnTo>
                  <a:lnTo>
                    <a:pt x="52" y="34"/>
                  </a:lnTo>
                  <a:lnTo>
                    <a:pt x="55" y="34"/>
                  </a:lnTo>
                  <a:lnTo>
                    <a:pt x="56" y="34"/>
                  </a:lnTo>
                  <a:lnTo>
                    <a:pt x="57" y="34"/>
                  </a:lnTo>
                  <a:lnTo>
                    <a:pt x="58" y="34"/>
                  </a:lnTo>
                  <a:lnTo>
                    <a:pt x="59" y="34"/>
                  </a:lnTo>
                  <a:lnTo>
                    <a:pt x="61" y="34"/>
                  </a:lnTo>
                  <a:lnTo>
                    <a:pt x="58" y="33"/>
                  </a:lnTo>
                  <a:lnTo>
                    <a:pt x="55" y="32"/>
                  </a:lnTo>
                  <a:lnTo>
                    <a:pt x="52" y="31"/>
                  </a:lnTo>
                  <a:lnTo>
                    <a:pt x="48" y="30"/>
                  </a:lnTo>
                  <a:lnTo>
                    <a:pt x="46" y="28"/>
                  </a:lnTo>
                  <a:lnTo>
                    <a:pt x="43" y="26"/>
                  </a:lnTo>
                  <a:lnTo>
                    <a:pt x="40" y="25"/>
                  </a:lnTo>
                  <a:lnTo>
                    <a:pt x="37" y="23"/>
                  </a:lnTo>
                  <a:lnTo>
                    <a:pt x="35" y="21"/>
                  </a:lnTo>
                  <a:lnTo>
                    <a:pt x="32" y="20"/>
                  </a:lnTo>
                  <a:lnTo>
                    <a:pt x="36" y="17"/>
                  </a:lnTo>
                  <a:lnTo>
                    <a:pt x="41" y="17"/>
                  </a:lnTo>
                  <a:lnTo>
                    <a:pt x="45" y="17"/>
                  </a:lnTo>
                  <a:lnTo>
                    <a:pt x="48" y="17"/>
                  </a:lnTo>
                  <a:lnTo>
                    <a:pt x="53" y="18"/>
                  </a:lnTo>
                  <a:lnTo>
                    <a:pt x="57" y="20"/>
                  </a:lnTo>
                  <a:lnTo>
                    <a:pt x="62" y="21"/>
                  </a:lnTo>
                  <a:lnTo>
                    <a:pt x="66" y="22"/>
                  </a:lnTo>
                  <a:lnTo>
                    <a:pt x="71" y="22"/>
                  </a:lnTo>
                  <a:lnTo>
                    <a:pt x="74" y="23"/>
                  </a:lnTo>
                  <a:lnTo>
                    <a:pt x="73" y="22"/>
                  </a:lnTo>
                  <a:lnTo>
                    <a:pt x="72" y="22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0"/>
                  </a:lnTo>
                  <a:lnTo>
                    <a:pt x="68" y="20"/>
                  </a:lnTo>
                  <a:lnTo>
                    <a:pt x="67" y="18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62" name="Freeform 193"/>
            <p:cNvSpPr>
              <a:spLocks/>
            </p:cNvSpPr>
            <p:nvPr/>
          </p:nvSpPr>
          <p:spPr bwMode="auto">
            <a:xfrm>
              <a:off x="2552" y="1121"/>
              <a:ext cx="24" cy="8"/>
            </a:xfrm>
            <a:custGeom>
              <a:avLst/>
              <a:gdLst>
                <a:gd name="T0" fmla="*/ 24 w 48"/>
                <a:gd name="T1" fmla="*/ 0 h 18"/>
                <a:gd name="T2" fmla="*/ 18 w 48"/>
                <a:gd name="T3" fmla="*/ 4 h 18"/>
                <a:gd name="T4" fmla="*/ 16 w 48"/>
                <a:gd name="T5" fmla="*/ 5 h 18"/>
                <a:gd name="T6" fmla="*/ 14 w 48"/>
                <a:gd name="T7" fmla="*/ 6 h 18"/>
                <a:gd name="T8" fmla="*/ 13 w 48"/>
                <a:gd name="T9" fmla="*/ 6 h 18"/>
                <a:gd name="T10" fmla="*/ 11 w 48"/>
                <a:gd name="T11" fmla="*/ 7 h 18"/>
                <a:gd name="T12" fmla="*/ 9 w 48"/>
                <a:gd name="T13" fmla="*/ 7 h 18"/>
                <a:gd name="T14" fmla="*/ 8 w 48"/>
                <a:gd name="T15" fmla="*/ 7 h 18"/>
                <a:gd name="T16" fmla="*/ 6 w 48"/>
                <a:gd name="T17" fmla="*/ 7 h 18"/>
                <a:gd name="T18" fmla="*/ 4 w 48"/>
                <a:gd name="T19" fmla="*/ 6 h 18"/>
                <a:gd name="T20" fmla="*/ 2 w 48"/>
                <a:gd name="T21" fmla="*/ 6 h 18"/>
                <a:gd name="T22" fmla="*/ 0 w 48"/>
                <a:gd name="T23" fmla="*/ 6 h 18"/>
                <a:gd name="T24" fmla="*/ 0 w 48"/>
                <a:gd name="T25" fmla="*/ 6 h 18"/>
                <a:gd name="T26" fmla="*/ 1 w 48"/>
                <a:gd name="T27" fmla="*/ 6 h 18"/>
                <a:gd name="T28" fmla="*/ 1 w 48"/>
                <a:gd name="T29" fmla="*/ 6 h 18"/>
                <a:gd name="T30" fmla="*/ 1 w 48"/>
                <a:gd name="T31" fmla="*/ 6 h 18"/>
                <a:gd name="T32" fmla="*/ 1 w 48"/>
                <a:gd name="T33" fmla="*/ 6 h 18"/>
                <a:gd name="T34" fmla="*/ 1 w 48"/>
                <a:gd name="T35" fmla="*/ 6 h 18"/>
                <a:gd name="T36" fmla="*/ 1 w 48"/>
                <a:gd name="T37" fmla="*/ 6 h 18"/>
                <a:gd name="T38" fmla="*/ 1 w 48"/>
                <a:gd name="T39" fmla="*/ 6 h 18"/>
                <a:gd name="T40" fmla="*/ 2 w 48"/>
                <a:gd name="T41" fmla="*/ 7 h 18"/>
                <a:gd name="T42" fmla="*/ 2 w 48"/>
                <a:gd name="T43" fmla="*/ 7 h 18"/>
                <a:gd name="T44" fmla="*/ 4 w 48"/>
                <a:gd name="T45" fmla="*/ 7 h 18"/>
                <a:gd name="T46" fmla="*/ 6 w 48"/>
                <a:gd name="T47" fmla="*/ 8 h 18"/>
                <a:gd name="T48" fmla="*/ 9 w 48"/>
                <a:gd name="T49" fmla="*/ 7 h 18"/>
                <a:gd name="T50" fmla="*/ 12 w 48"/>
                <a:gd name="T51" fmla="*/ 7 h 18"/>
                <a:gd name="T52" fmla="*/ 14 w 48"/>
                <a:gd name="T53" fmla="*/ 6 h 18"/>
                <a:gd name="T54" fmla="*/ 17 w 48"/>
                <a:gd name="T55" fmla="*/ 4 h 18"/>
                <a:gd name="T56" fmla="*/ 19 w 48"/>
                <a:gd name="T57" fmla="*/ 4 h 18"/>
                <a:gd name="T58" fmla="*/ 21 w 48"/>
                <a:gd name="T59" fmla="*/ 2 h 18"/>
                <a:gd name="T60" fmla="*/ 23 w 48"/>
                <a:gd name="T61" fmla="*/ 1 h 18"/>
                <a:gd name="T62" fmla="*/ 24 w 48"/>
                <a:gd name="T63" fmla="*/ 0 h 18"/>
                <a:gd name="T64" fmla="*/ 24 w 48"/>
                <a:gd name="T65" fmla="*/ 0 h 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8" h="18">
                  <a:moveTo>
                    <a:pt x="48" y="0"/>
                  </a:moveTo>
                  <a:lnTo>
                    <a:pt x="36" y="9"/>
                  </a:lnTo>
                  <a:lnTo>
                    <a:pt x="32" y="11"/>
                  </a:lnTo>
                  <a:lnTo>
                    <a:pt x="28" y="13"/>
                  </a:lnTo>
                  <a:lnTo>
                    <a:pt x="25" y="14"/>
                  </a:lnTo>
                  <a:lnTo>
                    <a:pt x="21" y="15"/>
                  </a:lnTo>
                  <a:lnTo>
                    <a:pt x="17" y="15"/>
                  </a:lnTo>
                  <a:lnTo>
                    <a:pt x="15" y="15"/>
                  </a:lnTo>
                  <a:lnTo>
                    <a:pt x="11" y="15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7" y="16"/>
                  </a:lnTo>
                  <a:lnTo>
                    <a:pt x="12" y="18"/>
                  </a:lnTo>
                  <a:lnTo>
                    <a:pt x="17" y="16"/>
                  </a:lnTo>
                  <a:lnTo>
                    <a:pt x="23" y="15"/>
                  </a:lnTo>
                  <a:lnTo>
                    <a:pt x="28" y="13"/>
                  </a:lnTo>
                  <a:lnTo>
                    <a:pt x="33" y="10"/>
                  </a:lnTo>
                  <a:lnTo>
                    <a:pt x="38" y="8"/>
                  </a:lnTo>
                  <a:lnTo>
                    <a:pt x="42" y="5"/>
                  </a:lnTo>
                  <a:lnTo>
                    <a:pt x="46" y="3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63" name="Freeform 194"/>
            <p:cNvSpPr>
              <a:spLocks/>
            </p:cNvSpPr>
            <p:nvPr/>
          </p:nvSpPr>
          <p:spPr bwMode="auto">
            <a:xfrm>
              <a:off x="2500" y="1106"/>
              <a:ext cx="18" cy="33"/>
            </a:xfrm>
            <a:custGeom>
              <a:avLst/>
              <a:gdLst>
                <a:gd name="T0" fmla="*/ 3 w 36"/>
                <a:gd name="T1" fmla="*/ 17 h 65"/>
                <a:gd name="T2" fmla="*/ 5 w 36"/>
                <a:gd name="T3" fmla="*/ 16 h 65"/>
                <a:gd name="T4" fmla="*/ 18 w 36"/>
                <a:gd name="T5" fmla="*/ 33 h 65"/>
                <a:gd name="T6" fmla="*/ 0 w 36"/>
                <a:gd name="T7" fmla="*/ 0 h 65"/>
                <a:gd name="T8" fmla="*/ 0 w 36"/>
                <a:gd name="T9" fmla="*/ 2 h 65"/>
                <a:gd name="T10" fmla="*/ 1 w 36"/>
                <a:gd name="T11" fmla="*/ 4 h 65"/>
                <a:gd name="T12" fmla="*/ 1 w 36"/>
                <a:gd name="T13" fmla="*/ 6 h 65"/>
                <a:gd name="T14" fmla="*/ 3 w 36"/>
                <a:gd name="T15" fmla="*/ 8 h 65"/>
                <a:gd name="T16" fmla="*/ 3 w 36"/>
                <a:gd name="T17" fmla="*/ 9 h 65"/>
                <a:gd name="T18" fmla="*/ 5 w 36"/>
                <a:gd name="T19" fmla="*/ 11 h 65"/>
                <a:gd name="T20" fmla="*/ 5 w 36"/>
                <a:gd name="T21" fmla="*/ 12 h 65"/>
                <a:gd name="T22" fmla="*/ 5 w 36"/>
                <a:gd name="T23" fmla="*/ 14 h 65"/>
                <a:gd name="T24" fmla="*/ 5 w 36"/>
                <a:gd name="T25" fmla="*/ 16 h 65"/>
                <a:gd name="T26" fmla="*/ 3 w 36"/>
                <a:gd name="T27" fmla="*/ 18 h 65"/>
                <a:gd name="T28" fmla="*/ 3 w 36"/>
                <a:gd name="T29" fmla="*/ 18 h 65"/>
                <a:gd name="T30" fmla="*/ 3 w 36"/>
                <a:gd name="T31" fmla="*/ 17 h 6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6" h="65">
                  <a:moveTo>
                    <a:pt x="6" y="34"/>
                  </a:moveTo>
                  <a:lnTo>
                    <a:pt x="9" y="32"/>
                  </a:lnTo>
                  <a:lnTo>
                    <a:pt x="36" y="65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7"/>
                  </a:lnTo>
                  <a:lnTo>
                    <a:pt x="2" y="11"/>
                  </a:lnTo>
                  <a:lnTo>
                    <a:pt x="5" y="15"/>
                  </a:lnTo>
                  <a:lnTo>
                    <a:pt x="6" y="17"/>
                  </a:lnTo>
                  <a:lnTo>
                    <a:pt x="9" y="21"/>
                  </a:lnTo>
                  <a:lnTo>
                    <a:pt x="10" y="24"/>
                  </a:lnTo>
                  <a:lnTo>
                    <a:pt x="10" y="28"/>
                  </a:lnTo>
                  <a:lnTo>
                    <a:pt x="9" y="32"/>
                  </a:lnTo>
                  <a:lnTo>
                    <a:pt x="6" y="36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64" name="Freeform 195"/>
            <p:cNvSpPr>
              <a:spLocks/>
            </p:cNvSpPr>
            <p:nvPr/>
          </p:nvSpPr>
          <p:spPr bwMode="auto">
            <a:xfrm>
              <a:off x="2622" y="1137"/>
              <a:ext cx="21" cy="25"/>
            </a:xfrm>
            <a:custGeom>
              <a:avLst/>
              <a:gdLst>
                <a:gd name="T0" fmla="*/ 0 w 42"/>
                <a:gd name="T1" fmla="*/ 25 h 50"/>
                <a:gd name="T2" fmla="*/ 5 w 42"/>
                <a:gd name="T3" fmla="*/ 25 h 50"/>
                <a:gd name="T4" fmla="*/ 8 w 42"/>
                <a:gd name="T5" fmla="*/ 24 h 50"/>
                <a:gd name="T6" fmla="*/ 10 w 42"/>
                <a:gd name="T7" fmla="*/ 22 h 50"/>
                <a:gd name="T8" fmla="*/ 13 w 42"/>
                <a:gd name="T9" fmla="*/ 20 h 50"/>
                <a:gd name="T10" fmla="*/ 14 w 42"/>
                <a:gd name="T11" fmla="*/ 17 h 50"/>
                <a:gd name="T12" fmla="*/ 16 w 42"/>
                <a:gd name="T13" fmla="*/ 15 h 50"/>
                <a:gd name="T14" fmla="*/ 17 w 42"/>
                <a:gd name="T15" fmla="*/ 12 h 50"/>
                <a:gd name="T16" fmla="*/ 18 w 42"/>
                <a:gd name="T17" fmla="*/ 9 h 50"/>
                <a:gd name="T18" fmla="*/ 19 w 42"/>
                <a:gd name="T19" fmla="*/ 7 h 50"/>
                <a:gd name="T20" fmla="*/ 20 w 42"/>
                <a:gd name="T21" fmla="*/ 4 h 50"/>
                <a:gd name="T22" fmla="*/ 21 w 42"/>
                <a:gd name="T23" fmla="*/ 2 h 50"/>
                <a:gd name="T24" fmla="*/ 16 w 42"/>
                <a:gd name="T25" fmla="*/ 0 h 50"/>
                <a:gd name="T26" fmla="*/ 19 w 42"/>
                <a:gd name="T27" fmla="*/ 2 h 50"/>
                <a:gd name="T28" fmla="*/ 17 w 42"/>
                <a:gd name="T29" fmla="*/ 4 h 50"/>
                <a:gd name="T30" fmla="*/ 14 w 42"/>
                <a:gd name="T31" fmla="*/ 6 h 50"/>
                <a:gd name="T32" fmla="*/ 13 w 42"/>
                <a:gd name="T33" fmla="*/ 9 h 50"/>
                <a:gd name="T34" fmla="*/ 11 w 42"/>
                <a:gd name="T35" fmla="*/ 11 h 50"/>
                <a:gd name="T36" fmla="*/ 9 w 42"/>
                <a:gd name="T37" fmla="*/ 13 h 50"/>
                <a:gd name="T38" fmla="*/ 8 w 42"/>
                <a:gd name="T39" fmla="*/ 15 h 50"/>
                <a:gd name="T40" fmla="*/ 6 w 42"/>
                <a:gd name="T41" fmla="*/ 18 h 50"/>
                <a:gd name="T42" fmla="*/ 4 w 42"/>
                <a:gd name="T43" fmla="*/ 20 h 50"/>
                <a:gd name="T44" fmla="*/ 2 w 42"/>
                <a:gd name="T45" fmla="*/ 23 h 50"/>
                <a:gd name="T46" fmla="*/ 0 w 42"/>
                <a:gd name="T47" fmla="*/ 25 h 50"/>
                <a:gd name="T48" fmla="*/ 0 w 42"/>
                <a:gd name="T49" fmla="*/ 25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2" h="50">
                  <a:moveTo>
                    <a:pt x="0" y="50"/>
                  </a:moveTo>
                  <a:lnTo>
                    <a:pt x="9" y="50"/>
                  </a:lnTo>
                  <a:lnTo>
                    <a:pt x="15" y="48"/>
                  </a:lnTo>
                  <a:lnTo>
                    <a:pt x="20" y="44"/>
                  </a:lnTo>
                  <a:lnTo>
                    <a:pt x="25" y="39"/>
                  </a:lnTo>
                  <a:lnTo>
                    <a:pt x="27" y="34"/>
                  </a:lnTo>
                  <a:lnTo>
                    <a:pt x="31" y="29"/>
                  </a:lnTo>
                  <a:lnTo>
                    <a:pt x="33" y="24"/>
                  </a:lnTo>
                  <a:lnTo>
                    <a:pt x="36" y="18"/>
                  </a:lnTo>
                  <a:lnTo>
                    <a:pt x="38" y="13"/>
                  </a:lnTo>
                  <a:lnTo>
                    <a:pt x="40" y="8"/>
                  </a:lnTo>
                  <a:lnTo>
                    <a:pt x="42" y="3"/>
                  </a:lnTo>
                  <a:lnTo>
                    <a:pt x="32" y="0"/>
                  </a:lnTo>
                  <a:lnTo>
                    <a:pt x="38" y="3"/>
                  </a:lnTo>
                  <a:lnTo>
                    <a:pt x="33" y="7"/>
                  </a:lnTo>
                  <a:lnTo>
                    <a:pt x="28" y="12"/>
                  </a:lnTo>
                  <a:lnTo>
                    <a:pt x="25" y="17"/>
                  </a:lnTo>
                  <a:lnTo>
                    <a:pt x="21" y="21"/>
                  </a:lnTo>
                  <a:lnTo>
                    <a:pt x="17" y="25"/>
                  </a:lnTo>
                  <a:lnTo>
                    <a:pt x="15" y="30"/>
                  </a:lnTo>
                  <a:lnTo>
                    <a:pt x="11" y="35"/>
                  </a:lnTo>
                  <a:lnTo>
                    <a:pt x="7" y="40"/>
                  </a:lnTo>
                  <a:lnTo>
                    <a:pt x="4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65" name="Freeform 196"/>
            <p:cNvSpPr>
              <a:spLocks/>
            </p:cNvSpPr>
            <p:nvPr/>
          </p:nvSpPr>
          <p:spPr bwMode="auto">
            <a:xfrm>
              <a:off x="2543" y="1138"/>
              <a:ext cx="34" cy="8"/>
            </a:xfrm>
            <a:custGeom>
              <a:avLst/>
              <a:gdLst>
                <a:gd name="T0" fmla="*/ 0 w 68"/>
                <a:gd name="T1" fmla="*/ 0 h 16"/>
                <a:gd name="T2" fmla="*/ 6 w 68"/>
                <a:gd name="T3" fmla="*/ 5 h 16"/>
                <a:gd name="T4" fmla="*/ 9 w 68"/>
                <a:gd name="T5" fmla="*/ 6 h 16"/>
                <a:gd name="T6" fmla="*/ 12 w 68"/>
                <a:gd name="T7" fmla="*/ 8 h 16"/>
                <a:gd name="T8" fmla="*/ 15 w 68"/>
                <a:gd name="T9" fmla="*/ 8 h 16"/>
                <a:gd name="T10" fmla="*/ 18 w 68"/>
                <a:gd name="T11" fmla="*/ 8 h 16"/>
                <a:gd name="T12" fmla="*/ 20 w 68"/>
                <a:gd name="T13" fmla="*/ 8 h 16"/>
                <a:gd name="T14" fmla="*/ 24 w 68"/>
                <a:gd name="T15" fmla="*/ 8 h 16"/>
                <a:gd name="T16" fmla="*/ 26 w 68"/>
                <a:gd name="T17" fmla="*/ 7 h 16"/>
                <a:gd name="T18" fmla="*/ 29 w 68"/>
                <a:gd name="T19" fmla="*/ 6 h 16"/>
                <a:gd name="T20" fmla="*/ 32 w 68"/>
                <a:gd name="T21" fmla="*/ 4 h 16"/>
                <a:gd name="T22" fmla="*/ 34 w 68"/>
                <a:gd name="T23" fmla="*/ 2 h 16"/>
                <a:gd name="T24" fmla="*/ 30 w 68"/>
                <a:gd name="T25" fmla="*/ 1 h 16"/>
                <a:gd name="T26" fmla="*/ 27 w 68"/>
                <a:gd name="T27" fmla="*/ 1 h 16"/>
                <a:gd name="T28" fmla="*/ 23 w 68"/>
                <a:gd name="T29" fmla="*/ 2 h 16"/>
                <a:gd name="T30" fmla="*/ 20 w 68"/>
                <a:gd name="T31" fmla="*/ 3 h 16"/>
                <a:gd name="T32" fmla="*/ 16 w 68"/>
                <a:gd name="T33" fmla="*/ 3 h 16"/>
                <a:gd name="T34" fmla="*/ 13 w 68"/>
                <a:gd name="T35" fmla="*/ 3 h 16"/>
                <a:gd name="T36" fmla="*/ 9 w 68"/>
                <a:gd name="T37" fmla="*/ 3 h 16"/>
                <a:gd name="T38" fmla="*/ 6 w 68"/>
                <a:gd name="T39" fmla="*/ 3 h 16"/>
                <a:gd name="T40" fmla="*/ 3 w 68"/>
                <a:gd name="T41" fmla="*/ 3 h 16"/>
                <a:gd name="T42" fmla="*/ 0 w 68"/>
                <a:gd name="T43" fmla="*/ 1 h 16"/>
                <a:gd name="T44" fmla="*/ 0 w 68"/>
                <a:gd name="T45" fmla="*/ 1 h 16"/>
                <a:gd name="T46" fmla="*/ 0 w 68"/>
                <a:gd name="T47" fmla="*/ 0 h 1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8" h="16">
                  <a:moveTo>
                    <a:pt x="0" y="0"/>
                  </a:moveTo>
                  <a:lnTo>
                    <a:pt x="11" y="10"/>
                  </a:lnTo>
                  <a:lnTo>
                    <a:pt x="17" y="12"/>
                  </a:lnTo>
                  <a:lnTo>
                    <a:pt x="23" y="15"/>
                  </a:lnTo>
                  <a:lnTo>
                    <a:pt x="29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7" y="15"/>
                  </a:lnTo>
                  <a:lnTo>
                    <a:pt x="52" y="14"/>
                  </a:lnTo>
                  <a:lnTo>
                    <a:pt x="57" y="11"/>
                  </a:lnTo>
                  <a:lnTo>
                    <a:pt x="63" y="7"/>
                  </a:lnTo>
                  <a:lnTo>
                    <a:pt x="68" y="4"/>
                  </a:lnTo>
                  <a:lnTo>
                    <a:pt x="60" y="2"/>
                  </a:lnTo>
                  <a:lnTo>
                    <a:pt x="53" y="2"/>
                  </a:lnTo>
                  <a:lnTo>
                    <a:pt x="45" y="4"/>
                  </a:lnTo>
                  <a:lnTo>
                    <a:pt x="39" y="5"/>
                  </a:lnTo>
                  <a:lnTo>
                    <a:pt x="32" y="6"/>
                  </a:lnTo>
                  <a:lnTo>
                    <a:pt x="26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66" name="Freeform 197"/>
            <p:cNvSpPr>
              <a:spLocks/>
            </p:cNvSpPr>
            <p:nvPr/>
          </p:nvSpPr>
          <p:spPr bwMode="auto">
            <a:xfrm>
              <a:off x="2622" y="1144"/>
              <a:ext cx="28" cy="64"/>
            </a:xfrm>
            <a:custGeom>
              <a:avLst/>
              <a:gdLst>
                <a:gd name="T0" fmla="*/ 28 w 57"/>
                <a:gd name="T1" fmla="*/ 64 h 128"/>
                <a:gd name="T2" fmla="*/ 27 w 57"/>
                <a:gd name="T3" fmla="*/ 57 h 128"/>
                <a:gd name="T4" fmla="*/ 27 w 57"/>
                <a:gd name="T5" fmla="*/ 51 h 128"/>
                <a:gd name="T6" fmla="*/ 26 w 57"/>
                <a:gd name="T7" fmla="*/ 45 h 128"/>
                <a:gd name="T8" fmla="*/ 26 w 57"/>
                <a:gd name="T9" fmla="*/ 39 h 128"/>
                <a:gd name="T10" fmla="*/ 26 w 57"/>
                <a:gd name="T11" fmla="*/ 32 h 128"/>
                <a:gd name="T12" fmla="*/ 26 w 57"/>
                <a:gd name="T13" fmla="*/ 26 h 128"/>
                <a:gd name="T14" fmla="*/ 26 w 57"/>
                <a:gd name="T15" fmla="*/ 20 h 128"/>
                <a:gd name="T16" fmla="*/ 26 w 57"/>
                <a:gd name="T17" fmla="*/ 13 h 128"/>
                <a:gd name="T18" fmla="*/ 25 w 57"/>
                <a:gd name="T19" fmla="*/ 7 h 128"/>
                <a:gd name="T20" fmla="*/ 23 w 57"/>
                <a:gd name="T21" fmla="*/ 0 h 128"/>
                <a:gd name="T22" fmla="*/ 23 w 57"/>
                <a:gd name="T23" fmla="*/ 5 h 128"/>
                <a:gd name="T24" fmla="*/ 21 w 57"/>
                <a:gd name="T25" fmla="*/ 10 h 128"/>
                <a:gd name="T26" fmla="*/ 18 w 57"/>
                <a:gd name="T27" fmla="*/ 15 h 128"/>
                <a:gd name="T28" fmla="*/ 14 w 57"/>
                <a:gd name="T29" fmla="*/ 19 h 128"/>
                <a:gd name="T30" fmla="*/ 10 w 57"/>
                <a:gd name="T31" fmla="*/ 23 h 128"/>
                <a:gd name="T32" fmla="*/ 6 w 57"/>
                <a:gd name="T33" fmla="*/ 27 h 128"/>
                <a:gd name="T34" fmla="*/ 2 w 57"/>
                <a:gd name="T35" fmla="*/ 31 h 128"/>
                <a:gd name="T36" fmla="*/ 0 w 57"/>
                <a:gd name="T37" fmla="*/ 35 h 128"/>
                <a:gd name="T38" fmla="*/ 0 w 57"/>
                <a:gd name="T39" fmla="*/ 39 h 128"/>
                <a:gd name="T40" fmla="*/ 1 w 57"/>
                <a:gd name="T41" fmla="*/ 44 h 128"/>
                <a:gd name="T42" fmla="*/ 4 w 57"/>
                <a:gd name="T43" fmla="*/ 45 h 128"/>
                <a:gd name="T44" fmla="*/ 7 w 57"/>
                <a:gd name="T45" fmla="*/ 47 h 128"/>
                <a:gd name="T46" fmla="*/ 10 w 57"/>
                <a:gd name="T47" fmla="*/ 48 h 128"/>
                <a:gd name="T48" fmla="*/ 13 w 57"/>
                <a:gd name="T49" fmla="*/ 50 h 128"/>
                <a:gd name="T50" fmla="*/ 15 w 57"/>
                <a:gd name="T51" fmla="*/ 52 h 128"/>
                <a:gd name="T52" fmla="*/ 18 w 57"/>
                <a:gd name="T53" fmla="*/ 54 h 128"/>
                <a:gd name="T54" fmla="*/ 20 w 57"/>
                <a:gd name="T55" fmla="*/ 56 h 128"/>
                <a:gd name="T56" fmla="*/ 23 w 57"/>
                <a:gd name="T57" fmla="*/ 59 h 128"/>
                <a:gd name="T58" fmla="*/ 26 w 57"/>
                <a:gd name="T59" fmla="*/ 62 h 128"/>
                <a:gd name="T60" fmla="*/ 28 w 57"/>
                <a:gd name="T61" fmla="*/ 64 h 128"/>
                <a:gd name="T62" fmla="*/ 28 w 57"/>
                <a:gd name="T63" fmla="*/ 64 h 128"/>
                <a:gd name="T64" fmla="*/ 28 w 57"/>
                <a:gd name="T65" fmla="*/ 64 h 1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7" h="128">
                  <a:moveTo>
                    <a:pt x="56" y="128"/>
                  </a:moveTo>
                  <a:lnTo>
                    <a:pt x="54" y="114"/>
                  </a:lnTo>
                  <a:lnTo>
                    <a:pt x="54" y="102"/>
                  </a:lnTo>
                  <a:lnTo>
                    <a:pt x="53" y="89"/>
                  </a:lnTo>
                  <a:lnTo>
                    <a:pt x="53" y="77"/>
                  </a:lnTo>
                  <a:lnTo>
                    <a:pt x="53" y="63"/>
                  </a:lnTo>
                  <a:lnTo>
                    <a:pt x="53" y="51"/>
                  </a:lnTo>
                  <a:lnTo>
                    <a:pt x="53" y="39"/>
                  </a:lnTo>
                  <a:lnTo>
                    <a:pt x="52" y="26"/>
                  </a:lnTo>
                  <a:lnTo>
                    <a:pt x="50" y="13"/>
                  </a:lnTo>
                  <a:lnTo>
                    <a:pt x="47" y="0"/>
                  </a:lnTo>
                  <a:lnTo>
                    <a:pt x="46" y="10"/>
                  </a:lnTo>
                  <a:lnTo>
                    <a:pt x="42" y="20"/>
                  </a:lnTo>
                  <a:lnTo>
                    <a:pt x="36" y="29"/>
                  </a:lnTo>
                  <a:lnTo>
                    <a:pt x="28" y="37"/>
                  </a:lnTo>
                  <a:lnTo>
                    <a:pt x="20" y="45"/>
                  </a:lnTo>
                  <a:lnTo>
                    <a:pt x="12" y="54"/>
                  </a:lnTo>
                  <a:lnTo>
                    <a:pt x="5" y="61"/>
                  </a:lnTo>
                  <a:lnTo>
                    <a:pt x="1" y="70"/>
                  </a:lnTo>
                  <a:lnTo>
                    <a:pt x="0" y="77"/>
                  </a:lnTo>
                  <a:lnTo>
                    <a:pt x="2" y="87"/>
                  </a:lnTo>
                  <a:lnTo>
                    <a:pt x="9" y="89"/>
                  </a:lnTo>
                  <a:lnTo>
                    <a:pt x="15" y="93"/>
                  </a:lnTo>
                  <a:lnTo>
                    <a:pt x="21" y="96"/>
                  </a:lnTo>
                  <a:lnTo>
                    <a:pt x="26" y="99"/>
                  </a:lnTo>
                  <a:lnTo>
                    <a:pt x="31" y="103"/>
                  </a:lnTo>
                  <a:lnTo>
                    <a:pt x="36" y="108"/>
                  </a:lnTo>
                  <a:lnTo>
                    <a:pt x="41" y="112"/>
                  </a:lnTo>
                  <a:lnTo>
                    <a:pt x="46" y="117"/>
                  </a:lnTo>
                  <a:lnTo>
                    <a:pt x="52" y="123"/>
                  </a:lnTo>
                  <a:lnTo>
                    <a:pt x="57" y="128"/>
                  </a:lnTo>
                  <a:lnTo>
                    <a:pt x="56" y="1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67" name="Freeform 198"/>
            <p:cNvSpPr>
              <a:spLocks/>
            </p:cNvSpPr>
            <p:nvPr/>
          </p:nvSpPr>
          <p:spPr bwMode="auto">
            <a:xfrm>
              <a:off x="2685" y="1476"/>
              <a:ext cx="3" cy="1"/>
            </a:xfrm>
            <a:custGeom>
              <a:avLst/>
              <a:gdLst>
                <a:gd name="T0" fmla="*/ 3 w 5"/>
                <a:gd name="T1" fmla="*/ 1 h 1"/>
                <a:gd name="T2" fmla="*/ 3 w 5"/>
                <a:gd name="T3" fmla="*/ 1 h 1"/>
                <a:gd name="T4" fmla="*/ 2 w 5"/>
                <a:gd name="T5" fmla="*/ 1 h 1"/>
                <a:gd name="T6" fmla="*/ 1 w 5"/>
                <a:gd name="T7" fmla="*/ 1 h 1"/>
                <a:gd name="T8" fmla="*/ 1 w 5"/>
                <a:gd name="T9" fmla="*/ 0 h 1"/>
                <a:gd name="T10" fmla="*/ 0 w 5"/>
                <a:gd name="T11" fmla="*/ 0 h 1"/>
                <a:gd name="T12" fmla="*/ 1 w 5"/>
                <a:gd name="T13" fmla="*/ 1 h 1"/>
                <a:gd name="T14" fmla="*/ 1 w 5"/>
                <a:gd name="T15" fmla="*/ 1 h 1"/>
                <a:gd name="T16" fmla="*/ 1 w 5"/>
                <a:gd name="T17" fmla="*/ 1 h 1"/>
                <a:gd name="T18" fmla="*/ 2 w 5"/>
                <a:gd name="T19" fmla="*/ 1 h 1"/>
                <a:gd name="T20" fmla="*/ 2 w 5"/>
                <a:gd name="T21" fmla="*/ 1 h 1"/>
                <a:gd name="T22" fmla="*/ 3 w 5"/>
                <a:gd name="T23" fmla="*/ 1 h 1"/>
                <a:gd name="T24" fmla="*/ 3 w 5"/>
                <a:gd name="T25" fmla="*/ 1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68" name="Freeform 199"/>
            <p:cNvSpPr>
              <a:spLocks/>
            </p:cNvSpPr>
            <p:nvPr/>
          </p:nvSpPr>
          <p:spPr bwMode="auto">
            <a:xfrm>
              <a:off x="2689" y="14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69" name="Freeform 200"/>
            <p:cNvSpPr>
              <a:spLocks noEditPoints="1"/>
            </p:cNvSpPr>
            <p:nvPr/>
          </p:nvSpPr>
          <p:spPr bwMode="auto">
            <a:xfrm>
              <a:off x="2646" y="1147"/>
              <a:ext cx="68" cy="471"/>
            </a:xfrm>
            <a:custGeom>
              <a:avLst/>
              <a:gdLst>
                <a:gd name="T0" fmla="*/ 0 w 138"/>
                <a:gd name="T1" fmla="*/ 471 h 941"/>
                <a:gd name="T2" fmla="*/ 8 w 138"/>
                <a:gd name="T3" fmla="*/ 444 h 941"/>
                <a:gd name="T4" fmla="*/ 5 w 138"/>
                <a:gd name="T5" fmla="*/ 426 h 941"/>
                <a:gd name="T6" fmla="*/ 9 w 138"/>
                <a:gd name="T7" fmla="*/ 412 h 941"/>
                <a:gd name="T8" fmla="*/ 8 w 138"/>
                <a:gd name="T9" fmla="*/ 398 h 941"/>
                <a:gd name="T10" fmla="*/ 12 w 138"/>
                <a:gd name="T11" fmla="*/ 366 h 941"/>
                <a:gd name="T12" fmla="*/ 10 w 138"/>
                <a:gd name="T13" fmla="*/ 356 h 941"/>
                <a:gd name="T14" fmla="*/ 13 w 138"/>
                <a:gd name="T15" fmla="*/ 346 h 941"/>
                <a:gd name="T16" fmla="*/ 15 w 138"/>
                <a:gd name="T17" fmla="*/ 322 h 941"/>
                <a:gd name="T18" fmla="*/ 16 w 138"/>
                <a:gd name="T19" fmla="*/ 293 h 941"/>
                <a:gd name="T20" fmla="*/ 16 w 138"/>
                <a:gd name="T21" fmla="*/ 285 h 941"/>
                <a:gd name="T22" fmla="*/ 18 w 138"/>
                <a:gd name="T23" fmla="*/ 286 h 941"/>
                <a:gd name="T24" fmla="*/ 23 w 138"/>
                <a:gd name="T25" fmla="*/ 273 h 941"/>
                <a:gd name="T26" fmla="*/ 27 w 138"/>
                <a:gd name="T27" fmla="*/ 280 h 941"/>
                <a:gd name="T28" fmla="*/ 27 w 138"/>
                <a:gd name="T29" fmla="*/ 285 h 941"/>
                <a:gd name="T30" fmla="*/ 22 w 138"/>
                <a:gd name="T31" fmla="*/ 297 h 941"/>
                <a:gd name="T32" fmla="*/ 29 w 138"/>
                <a:gd name="T33" fmla="*/ 285 h 941"/>
                <a:gd name="T34" fmla="*/ 33 w 138"/>
                <a:gd name="T35" fmla="*/ 278 h 941"/>
                <a:gd name="T36" fmla="*/ 43 w 138"/>
                <a:gd name="T37" fmla="*/ 282 h 941"/>
                <a:gd name="T38" fmla="*/ 46 w 138"/>
                <a:gd name="T39" fmla="*/ 285 h 941"/>
                <a:gd name="T40" fmla="*/ 41 w 138"/>
                <a:gd name="T41" fmla="*/ 290 h 941"/>
                <a:gd name="T42" fmla="*/ 47 w 138"/>
                <a:gd name="T43" fmla="*/ 302 h 941"/>
                <a:gd name="T44" fmla="*/ 46 w 138"/>
                <a:gd name="T45" fmla="*/ 308 h 941"/>
                <a:gd name="T46" fmla="*/ 45 w 138"/>
                <a:gd name="T47" fmla="*/ 318 h 941"/>
                <a:gd name="T48" fmla="*/ 45 w 138"/>
                <a:gd name="T49" fmla="*/ 320 h 941"/>
                <a:gd name="T50" fmla="*/ 46 w 138"/>
                <a:gd name="T51" fmla="*/ 329 h 941"/>
                <a:gd name="T52" fmla="*/ 43 w 138"/>
                <a:gd name="T53" fmla="*/ 338 h 941"/>
                <a:gd name="T54" fmla="*/ 42 w 138"/>
                <a:gd name="T55" fmla="*/ 354 h 941"/>
                <a:gd name="T56" fmla="*/ 41 w 138"/>
                <a:gd name="T57" fmla="*/ 369 h 941"/>
                <a:gd name="T58" fmla="*/ 57 w 138"/>
                <a:gd name="T59" fmla="*/ 306 h 941"/>
                <a:gd name="T60" fmla="*/ 63 w 138"/>
                <a:gd name="T61" fmla="*/ 105 h 941"/>
                <a:gd name="T62" fmla="*/ 20 w 138"/>
                <a:gd name="T63" fmla="*/ 8 h 941"/>
                <a:gd name="T64" fmla="*/ 8 w 138"/>
                <a:gd name="T65" fmla="*/ 5 h 941"/>
                <a:gd name="T66" fmla="*/ 15 w 138"/>
                <a:gd name="T67" fmla="*/ 301 h 941"/>
                <a:gd name="T68" fmla="*/ 22 w 138"/>
                <a:gd name="T69" fmla="*/ 261 h 941"/>
                <a:gd name="T70" fmla="*/ 28 w 138"/>
                <a:gd name="T71" fmla="*/ 267 h 941"/>
                <a:gd name="T72" fmla="*/ 32 w 138"/>
                <a:gd name="T73" fmla="*/ 268 h 941"/>
                <a:gd name="T74" fmla="*/ 31 w 138"/>
                <a:gd name="T75" fmla="*/ 255 h 941"/>
                <a:gd name="T76" fmla="*/ 34 w 138"/>
                <a:gd name="T77" fmla="*/ 252 h 941"/>
                <a:gd name="T78" fmla="*/ 40 w 138"/>
                <a:gd name="T79" fmla="*/ 272 h 941"/>
                <a:gd name="T80" fmla="*/ 35 w 138"/>
                <a:gd name="T81" fmla="*/ 267 h 941"/>
                <a:gd name="T82" fmla="*/ 17 w 138"/>
                <a:gd name="T83" fmla="*/ 75 h 941"/>
                <a:gd name="T84" fmla="*/ 16 w 138"/>
                <a:gd name="T85" fmla="*/ 66 h 941"/>
                <a:gd name="T86" fmla="*/ 21 w 138"/>
                <a:gd name="T87" fmla="*/ 61 h 941"/>
                <a:gd name="T88" fmla="*/ 21 w 138"/>
                <a:gd name="T89" fmla="*/ 55 h 941"/>
                <a:gd name="T90" fmla="*/ 24 w 138"/>
                <a:gd name="T91" fmla="*/ 56 h 941"/>
                <a:gd name="T92" fmla="*/ 36 w 138"/>
                <a:gd name="T93" fmla="*/ 51 h 941"/>
                <a:gd name="T94" fmla="*/ 52 w 138"/>
                <a:gd name="T95" fmla="*/ 62 h 941"/>
                <a:gd name="T96" fmla="*/ 55 w 138"/>
                <a:gd name="T97" fmla="*/ 90 h 941"/>
                <a:gd name="T98" fmla="*/ 44 w 138"/>
                <a:gd name="T99" fmla="*/ 114 h 941"/>
                <a:gd name="T100" fmla="*/ 38 w 138"/>
                <a:gd name="T101" fmla="*/ 122 h 941"/>
                <a:gd name="T102" fmla="*/ 23 w 138"/>
                <a:gd name="T103" fmla="*/ 122 h 941"/>
                <a:gd name="T104" fmla="*/ 22 w 138"/>
                <a:gd name="T105" fmla="*/ 123 h 941"/>
                <a:gd name="T106" fmla="*/ 24 w 138"/>
                <a:gd name="T107" fmla="*/ 121 h 941"/>
                <a:gd name="T108" fmla="*/ 23 w 138"/>
                <a:gd name="T109" fmla="*/ 116 h 941"/>
                <a:gd name="T110" fmla="*/ 21 w 138"/>
                <a:gd name="T111" fmla="*/ 112 h 941"/>
                <a:gd name="T112" fmla="*/ 15 w 138"/>
                <a:gd name="T113" fmla="*/ 106 h 941"/>
                <a:gd name="T114" fmla="*/ 15 w 138"/>
                <a:gd name="T115" fmla="*/ 103 h 941"/>
                <a:gd name="T116" fmla="*/ 14 w 138"/>
                <a:gd name="T117" fmla="*/ 101 h 941"/>
                <a:gd name="T118" fmla="*/ 17 w 138"/>
                <a:gd name="T119" fmla="*/ 97 h 941"/>
                <a:gd name="T120" fmla="*/ 13 w 138"/>
                <a:gd name="T121" fmla="*/ 89 h 941"/>
                <a:gd name="T122" fmla="*/ 13 w 138"/>
                <a:gd name="T123" fmla="*/ 86 h 9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38" h="941">
                  <a:moveTo>
                    <a:pt x="19" y="11"/>
                  </a:moveTo>
                  <a:lnTo>
                    <a:pt x="20" y="110"/>
                  </a:lnTo>
                  <a:lnTo>
                    <a:pt x="21" y="206"/>
                  </a:lnTo>
                  <a:lnTo>
                    <a:pt x="21" y="303"/>
                  </a:lnTo>
                  <a:lnTo>
                    <a:pt x="21" y="398"/>
                  </a:lnTo>
                  <a:lnTo>
                    <a:pt x="20" y="492"/>
                  </a:lnTo>
                  <a:lnTo>
                    <a:pt x="17" y="585"/>
                  </a:lnTo>
                  <a:lnTo>
                    <a:pt x="14" y="676"/>
                  </a:lnTo>
                  <a:lnTo>
                    <a:pt x="10" y="766"/>
                  </a:lnTo>
                  <a:lnTo>
                    <a:pt x="5" y="854"/>
                  </a:lnTo>
                  <a:lnTo>
                    <a:pt x="0" y="941"/>
                  </a:lnTo>
                  <a:lnTo>
                    <a:pt x="4" y="937"/>
                  </a:lnTo>
                  <a:lnTo>
                    <a:pt x="6" y="932"/>
                  </a:lnTo>
                  <a:lnTo>
                    <a:pt x="9" y="927"/>
                  </a:lnTo>
                  <a:lnTo>
                    <a:pt x="10" y="922"/>
                  </a:lnTo>
                  <a:lnTo>
                    <a:pt x="12" y="917"/>
                  </a:lnTo>
                  <a:lnTo>
                    <a:pt x="14" y="912"/>
                  </a:lnTo>
                  <a:lnTo>
                    <a:pt x="16" y="906"/>
                  </a:lnTo>
                  <a:lnTo>
                    <a:pt x="19" y="901"/>
                  </a:lnTo>
                  <a:lnTo>
                    <a:pt x="21" y="895"/>
                  </a:lnTo>
                  <a:lnTo>
                    <a:pt x="25" y="890"/>
                  </a:lnTo>
                  <a:lnTo>
                    <a:pt x="17" y="888"/>
                  </a:lnTo>
                  <a:lnTo>
                    <a:pt x="15" y="885"/>
                  </a:lnTo>
                  <a:lnTo>
                    <a:pt x="14" y="883"/>
                  </a:lnTo>
                  <a:lnTo>
                    <a:pt x="15" y="879"/>
                  </a:lnTo>
                  <a:lnTo>
                    <a:pt x="17" y="875"/>
                  </a:lnTo>
                  <a:lnTo>
                    <a:pt x="20" y="872"/>
                  </a:lnTo>
                  <a:lnTo>
                    <a:pt x="22" y="868"/>
                  </a:lnTo>
                  <a:lnTo>
                    <a:pt x="25" y="863"/>
                  </a:lnTo>
                  <a:lnTo>
                    <a:pt x="26" y="859"/>
                  </a:lnTo>
                  <a:lnTo>
                    <a:pt x="25" y="854"/>
                  </a:lnTo>
                  <a:lnTo>
                    <a:pt x="10" y="854"/>
                  </a:lnTo>
                  <a:lnTo>
                    <a:pt x="10" y="852"/>
                  </a:lnTo>
                  <a:lnTo>
                    <a:pt x="11" y="849"/>
                  </a:lnTo>
                  <a:lnTo>
                    <a:pt x="11" y="847"/>
                  </a:lnTo>
                  <a:lnTo>
                    <a:pt x="12" y="843"/>
                  </a:lnTo>
                  <a:lnTo>
                    <a:pt x="12" y="841"/>
                  </a:lnTo>
                  <a:lnTo>
                    <a:pt x="14" y="837"/>
                  </a:lnTo>
                  <a:lnTo>
                    <a:pt x="14" y="833"/>
                  </a:lnTo>
                  <a:lnTo>
                    <a:pt x="15" y="831"/>
                  </a:lnTo>
                  <a:lnTo>
                    <a:pt x="15" y="828"/>
                  </a:lnTo>
                  <a:lnTo>
                    <a:pt x="17" y="826"/>
                  </a:lnTo>
                  <a:lnTo>
                    <a:pt x="19" y="825"/>
                  </a:lnTo>
                  <a:lnTo>
                    <a:pt x="19" y="823"/>
                  </a:lnTo>
                  <a:lnTo>
                    <a:pt x="19" y="821"/>
                  </a:lnTo>
                  <a:lnTo>
                    <a:pt x="19" y="818"/>
                  </a:lnTo>
                  <a:lnTo>
                    <a:pt x="19" y="817"/>
                  </a:lnTo>
                  <a:lnTo>
                    <a:pt x="19" y="815"/>
                  </a:lnTo>
                  <a:lnTo>
                    <a:pt x="19" y="813"/>
                  </a:lnTo>
                  <a:lnTo>
                    <a:pt x="17" y="812"/>
                  </a:lnTo>
                  <a:lnTo>
                    <a:pt x="16" y="811"/>
                  </a:lnTo>
                  <a:lnTo>
                    <a:pt x="15" y="810"/>
                  </a:lnTo>
                  <a:lnTo>
                    <a:pt x="12" y="810"/>
                  </a:lnTo>
                  <a:lnTo>
                    <a:pt x="19" y="804"/>
                  </a:lnTo>
                  <a:lnTo>
                    <a:pt x="17" y="796"/>
                  </a:lnTo>
                  <a:lnTo>
                    <a:pt x="16" y="790"/>
                  </a:lnTo>
                  <a:lnTo>
                    <a:pt x="16" y="783"/>
                  </a:lnTo>
                  <a:lnTo>
                    <a:pt x="16" y="775"/>
                  </a:lnTo>
                  <a:lnTo>
                    <a:pt x="16" y="769"/>
                  </a:lnTo>
                  <a:lnTo>
                    <a:pt x="17" y="762"/>
                  </a:lnTo>
                  <a:lnTo>
                    <a:pt x="19" y="754"/>
                  </a:lnTo>
                  <a:lnTo>
                    <a:pt x="19" y="748"/>
                  </a:lnTo>
                  <a:lnTo>
                    <a:pt x="20" y="740"/>
                  </a:lnTo>
                  <a:lnTo>
                    <a:pt x="21" y="733"/>
                  </a:lnTo>
                  <a:lnTo>
                    <a:pt x="25" y="733"/>
                  </a:lnTo>
                  <a:lnTo>
                    <a:pt x="24" y="732"/>
                  </a:lnTo>
                  <a:lnTo>
                    <a:pt x="22" y="731"/>
                  </a:lnTo>
                  <a:lnTo>
                    <a:pt x="21" y="729"/>
                  </a:lnTo>
                  <a:lnTo>
                    <a:pt x="20" y="728"/>
                  </a:lnTo>
                  <a:lnTo>
                    <a:pt x="19" y="726"/>
                  </a:lnTo>
                  <a:lnTo>
                    <a:pt x="19" y="724"/>
                  </a:lnTo>
                  <a:lnTo>
                    <a:pt x="20" y="722"/>
                  </a:lnTo>
                  <a:lnTo>
                    <a:pt x="20" y="721"/>
                  </a:lnTo>
                  <a:lnTo>
                    <a:pt x="22" y="719"/>
                  </a:lnTo>
                  <a:lnTo>
                    <a:pt x="25" y="718"/>
                  </a:lnTo>
                  <a:lnTo>
                    <a:pt x="19" y="712"/>
                  </a:lnTo>
                  <a:lnTo>
                    <a:pt x="20" y="712"/>
                  </a:lnTo>
                  <a:lnTo>
                    <a:pt x="22" y="711"/>
                  </a:lnTo>
                  <a:lnTo>
                    <a:pt x="24" y="710"/>
                  </a:lnTo>
                  <a:lnTo>
                    <a:pt x="24" y="707"/>
                  </a:lnTo>
                  <a:lnTo>
                    <a:pt x="25" y="706"/>
                  </a:lnTo>
                  <a:lnTo>
                    <a:pt x="25" y="705"/>
                  </a:lnTo>
                  <a:lnTo>
                    <a:pt x="26" y="703"/>
                  </a:lnTo>
                  <a:lnTo>
                    <a:pt x="27" y="703"/>
                  </a:lnTo>
                  <a:lnTo>
                    <a:pt x="29" y="705"/>
                  </a:lnTo>
                  <a:lnTo>
                    <a:pt x="30" y="706"/>
                  </a:lnTo>
                  <a:lnTo>
                    <a:pt x="21" y="697"/>
                  </a:lnTo>
                  <a:lnTo>
                    <a:pt x="27" y="691"/>
                  </a:lnTo>
                  <a:lnTo>
                    <a:pt x="29" y="687"/>
                  </a:lnTo>
                  <a:lnTo>
                    <a:pt x="30" y="682"/>
                  </a:lnTo>
                  <a:lnTo>
                    <a:pt x="30" y="679"/>
                  </a:lnTo>
                  <a:lnTo>
                    <a:pt x="29" y="674"/>
                  </a:lnTo>
                  <a:lnTo>
                    <a:pt x="29" y="669"/>
                  </a:lnTo>
                  <a:lnTo>
                    <a:pt x="27" y="664"/>
                  </a:lnTo>
                  <a:lnTo>
                    <a:pt x="27" y="659"/>
                  </a:lnTo>
                  <a:lnTo>
                    <a:pt x="26" y="654"/>
                  </a:lnTo>
                  <a:lnTo>
                    <a:pt x="26" y="649"/>
                  </a:lnTo>
                  <a:lnTo>
                    <a:pt x="27" y="644"/>
                  </a:lnTo>
                  <a:lnTo>
                    <a:pt x="30" y="644"/>
                  </a:lnTo>
                  <a:lnTo>
                    <a:pt x="30" y="629"/>
                  </a:lnTo>
                  <a:lnTo>
                    <a:pt x="33" y="629"/>
                  </a:lnTo>
                  <a:lnTo>
                    <a:pt x="32" y="625"/>
                  </a:lnTo>
                  <a:lnTo>
                    <a:pt x="32" y="620"/>
                  </a:lnTo>
                  <a:lnTo>
                    <a:pt x="33" y="616"/>
                  </a:lnTo>
                  <a:lnTo>
                    <a:pt x="35" y="611"/>
                  </a:lnTo>
                  <a:lnTo>
                    <a:pt x="36" y="606"/>
                  </a:lnTo>
                  <a:lnTo>
                    <a:pt x="36" y="599"/>
                  </a:lnTo>
                  <a:lnTo>
                    <a:pt x="36" y="595"/>
                  </a:lnTo>
                  <a:lnTo>
                    <a:pt x="35" y="590"/>
                  </a:lnTo>
                  <a:lnTo>
                    <a:pt x="32" y="585"/>
                  </a:lnTo>
                  <a:lnTo>
                    <a:pt x="27" y="581"/>
                  </a:lnTo>
                  <a:lnTo>
                    <a:pt x="29" y="580"/>
                  </a:lnTo>
                  <a:lnTo>
                    <a:pt x="29" y="578"/>
                  </a:lnTo>
                  <a:lnTo>
                    <a:pt x="29" y="577"/>
                  </a:lnTo>
                  <a:lnTo>
                    <a:pt x="29" y="576"/>
                  </a:lnTo>
                  <a:lnTo>
                    <a:pt x="29" y="573"/>
                  </a:lnTo>
                  <a:lnTo>
                    <a:pt x="29" y="572"/>
                  </a:lnTo>
                  <a:lnTo>
                    <a:pt x="29" y="571"/>
                  </a:lnTo>
                  <a:lnTo>
                    <a:pt x="29" y="570"/>
                  </a:lnTo>
                  <a:lnTo>
                    <a:pt x="31" y="570"/>
                  </a:lnTo>
                  <a:lnTo>
                    <a:pt x="33" y="570"/>
                  </a:lnTo>
                  <a:lnTo>
                    <a:pt x="35" y="571"/>
                  </a:lnTo>
                  <a:lnTo>
                    <a:pt x="36" y="572"/>
                  </a:lnTo>
                  <a:lnTo>
                    <a:pt x="36" y="573"/>
                  </a:lnTo>
                  <a:lnTo>
                    <a:pt x="36" y="575"/>
                  </a:lnTo>
                  <a:lnTo>
                    <a:pt x="36" y="576"/>
                  </a:lnTo>
                  <a:lnTo>
                    <a:pt x="37" y="572"/>
                  </a:lnTo>
                  <a:lnTo>
                    <a:pt x="37" y="567"/>
                  </a:lnTo>
                  <a:lnTo>
                    <a:pt x="36" y="564"/>
                  </a:lnTo>
                  <a:lnTo>
                    <a:pt x="35" y="560"/>
                  </a:lnTo>
                  <a:lnTo>
                    <a:pt x="35" y="556"/>
                  </a:lnTo>
                  <a:lnTo>
                    <a:pt x="33" y="552"/>
                  </a:lnTo>
                  <a:lnTo>
                    <a:pt x="33" y="549"/>
                  </a:lnTo>
                  <a:lnTo>
                    <a:pt x="35" y="545"/>
                  </a:lnTo>
                  <a:lnTo>
                    <a:pt x="37" y="543"/>
                  </a:lnTo>
                  <a:lnTo>
                    <a:pt x="42" y="540"/>
                  </a:lnTo>
                  <a:lnTo>
                    <a:pt x="45" y="543"/>
                  </a:lnTo>
                  <a:lnTo>
                    <a:pt x="46" y="545"/>
                  </a:lnTo>
                  <a:lnTo>
                    <a:pt x="46" y="549"/>
                  </a:lnTo>
                  <a:lnTo>
                    <a:pt x="46" y="551"/>
                  </a:lnTo>
                  <a:lnTo>
                    <a:pt x="46" y="554"/>
                  </a:lnTo>
                  <a:lnTo>
                    <a:pt x="46" y="556"/>
                  </a:lnTo>
                  <a:lnTo>
                    <a:pt x="46" y="559"/>
                  </a:lnTo>
                  <a:lnTo>
                    <a:pt x="47" y="560"/>
                  </a:lnTo>
                  <a:lnTo>
                    <a:pt x="50" y="562"/>
                  </a:lnTo>
                  <a:lnTo>
                    <a:pt x="55" y="564"/>
                  </a:lnTo>
                  <a:lnTo>
                    <a:pt x="53" y="562"/>
                  </a:lnTo>
                  <a:lnTo>
                    <a:pt x="53" y="560"/>
                  </a:lnTo>
                  <a:lnTo>
                    <a:pt x="55" y="560"/>
                  </a:lnTo>
                  <a:lnTo>
                    <a:pt x="56" y="559"/>
                  </a:lnTo>
                  <a:lnTo>
                    <a:pt x="58" y="559"/>
                  </a:lnTo>
                  <a:lnTo>
                    <a:pt x="61" y="559"/>
                  </a:lnTo>
                  <a:lnTo>
                    <a:pt x="63" y="560"/>
                  </a:lnTo>
                  <a:lnTo>
                    <a:pt x="66" y="561"/>
                  </a:lnTo>
                  <a:lnTo>
                    <a:pt x="67" y="562"/>
                  </a:lnTo>
                  <a:lnTo>
                    <a:pt x="69" y="564"/>
                  </a:lnTo>
                  <a:lnTo>
                    <a:pt x="66" y="566"/>
                  </a:lnTo>
                  <a:lnTo>
                    <a:pt x="61" y="566"/>
                  </a:lnTo>
                  <a:lnTo>
                    <a:pt x="57" y="567"/>
                  </a:lnTo>
                  <a:lnTo>
                    <a:pt x="55" y="569"/>
                  </a:lnTo>
                  <a:lnTo>
                    <a:pt x="52" y="571"/>
                  </a:lnTo>
                  <a:lnTo>
                    <a:pt x="50" y="573"/>
                  </a:lnTo>
                  <a:lnTo>
                    <a:pt x="48" y="576"/>
                  </a:lnTo>
                  <a:lnTo>
                    <a:pt x="48" y="580"/>
                  </a:lnTo>
                  <a:lnTo>
                    <a:pt x="48" y="582"/>
                  </a:lnTo>
                  <a:lnTo>
                    <a:pt x="50" y="585"/>
                  </a:lnTo>
                  <a:lnTo>
                    <a:pt x="51" y="587"/>
                  </a:lnTo>
                  <a:lnTo>
                    <a:pt x="45" y="587"/>
                  </a:lnTo>
                  <a:lnTo>
                    <a:pt x="45" y="590"/>
                  </a:lnTo>
                  <a:lnTo>
                    <a:pt x="45" y="591"/>
                  </a:lnTo>
                  <a:lnTo>
                    <a:pt x="45" y="593"/>
                  </a:lnTo>
                  <a:lnTo>
                    <a:pt x="46" y="595"/>
                  </a:lnTo>
                  <a:lnTo>
                    <a:pt x="47" y="597"/>
                  </a:lnTo>
                  <a:lnTo>
                    <a:pt x="48" y="598"/>
                  </a:lnTo>
                  <a:lnTo>
                    <a:pt x="50" y="599"/>
                  </a:lnTo>
                  <a:lnTo>
                    <a:pt x="51" y="601"/>
                  </a:lnTo>
                  <a:lnTo>
                    <a:pt x="52" y="601"/>
                  </a:lnTo>
                  <a:lnTo>
                    <a:pt x="55" y="602"/>
                  </a:lnTo>
                  <a:lnTo>
                    <a:pt x="55" y="585"/>
                  </a:lnTo>
                  <a:lnTo>
                    <a:pt x="57" y="585"/>
                  </a:lnTo>
                  <a:lnTo>
                    <a:pt x="55" y="572"/>
                  </a:lnTo>
                  <a:lnTo>
                    <a:pt x="58" y="570"/>
                  </a:lnTo>
                  <a:lnTo>
                    <a:pt x="62" y="567"/>
                  </a:lnTo>
                  <a:lnTo>
                    <a:pt x="66" y="567"/>
                  </a:lnTo>
                  <a:lnTo>
                    <a:pt x="68" y="567"/>
                  </a:lnTo>
                  <a:lnTo>
                    <a:pt x="69" y="567"/>
                  </a:lnTo>
                  <a:lnTo>
                    <a:pt x="71" y="566"/>
                  </a:lnTo>
                  <a:lnTo>
                    <a:pt x="72" y="566"/>
                  </a:lnTo>
                  <a:lnTo>
                    <a:pt x="72" y="564"/>
                  </a:lnTo>
                  <a:lnTo>
                    <a:pt x="72" y="560"/>
                  </a:lnTo>
                  <a:lnTo>
                    <a:pt x="72" y="555"/>
                  </a:lnTo>
                  <a:lnTo>
                    <a:pt x="69" y="557"/>
                  </a:lnTo>
                  <a:lnTo>
                    <a:pt x="66" y="555"/>
                  </a:lnTo>
                  <a:lnTo>
                    <a:pt x="74" y="543"/>
                  </a:lnTo>
                  <a:lnTo>
                    <a:pt x="77" y="544"/>
                  </a:lnTo>
                  <a:lnTo>
                    <a:pt x="79" y="546"/>
                  </a:lnTo>
                  <a:lnTo>
                    <a:pt x="81" y="549"/>
                  </a:lnTo>
                  <a:lnTo>
                    <a:pt x="82" y="551"/>
                  </a:lnTo>
                  <a:lnTo>
                    <a:pt x="83" y="554"/>
                  </a:lnTo>
                  <a:lnTo>
                    <a:pt x="83" y="556"/>
                  </a:lnTo>
                  <a:lnTo>
                    <a:pt x="84" y="559"/>
                  </a:lnTo>
                  <a:lnTo>
                    <a:pt x="84" y="560"/>
                  </a:lnTo>
                  <a:lnTo>
                    <a:pt x="86" y="562"/>
                  </a:lnTo>
                  <a:lnTo>
                    <a:pt x="87" y="564"/>
                  </a:lnTo>
                  <a:lnTo>
                    <a:pt x="78" y="564"/>
                  </a:lnTo>
                  <a:lnTo>
                    <a:pt x="79" y="566"/>
                  </a:lnTo>
                  <a:lnTo>
                    <a:pt x="81" y="567"/>
                  </a:lnTo>
                  <a:lnTo>
                    <a:pt x="82" y="569"/>
                  </a:lnTo>
                  <a:lnTo>
                    <a:pt x="83" y="569"/>
                  </a:lnTo>
                  <a:lnTo>
                    <a:pt x="86" y="567"/>
                  </a:lnTo>
                  <a:lnTo>
                    <a:pt x="87" y="567"/>
                  </a:lnTo>
                  <a:lnTo>
                    <a:pt x="88" y="566"/>
                  </a:lnTo>
                  <a:lnTo>
                    <a:pt x="89" y="567"/>
                  </a:lnTo>
                  <a:lnTo>
                    <a:pt x="90" y="567"/>
                  </a:lnTo>
                  <a:lnTo>
                    <a:pt x="93" y="570"/>
                  </a:lnTo>
                  <a:lnTo>
                    <a:pt x="92" y="570"/>
                  </a:lnTo>
                  <a:lnTo>
                    <a:pt x="90" y="571"/>
                  </a:lnTo>
                  <a:lnTo>
                    <a:pt x="90" y="572"/>
                  </a:lnTo>
                  <a:lnTo>
                    <a:pt x="89" y="572"/>
                  </a:lnTo>
                  <a:lnTo>
                    <a:pt x="88" y="573"/>
                  </a:lnTo>
                  <a:lnTo>
                    <a:pt x="88" y="575"/>
                  </a:lnTo>
                  <a:lnTo>
                    <a:pt x="87" y="575"/>
                  </a:lnTo>
                  <a:lnTo>
                    <a:pt x="86" y="576"/>
                  </a:lnTo>
                  <a:lnTo>
                    <a:pt x="84" y="576"/>
                  </a:lnTo>
                  <a:lnTo>
                    <a:pt x="84" y="580"/>
                  </a:lnTo>
                  <a:lnTo>
                    <a:pt x="86" y="582"/>
                  </a:lnTo>
                  <a:lnTo>
                    <a:pt x="86" y="585"/>
                  </a:lnTo>
                  <a:lnTo>
                    <a:pt x="86" y="587"/>
                  </a:lnTo>
                  <a:lnTo>
                    <a:pt x="86" y="590"/>
                  </a:lnTo>
                  <a:lnTo>
                    <a:pt x="87" y="592"/>
                  </a:lnTo>
                  <a:lnTo>
                    <a:pt x="87" y="593"/>
                  </a:lnTo>
                  <a:lnTo>
                    <a:pt x="89" y="596"/>
                  </a:lnTo>
                  <a:lnTo>
                    <a:pt x="92" y="597"/>
                  </a:lnTo>
                  <a:lnTo>
                    <a:pt x="95" y="599"/>
                  </a:lnTo>
                  <a:lnTo>
                    <a:pt x="95" y="601"/>
                  </a:lnTo>
                  <a:lnTo>
                    <a:pt x="95" y="603"/>
                  </a:lnTo>
                  <a:lnTo>
                    <a:pt x="94" y="604"/>
                  </a:lnTo>
                  <a:lnTo>
                    <a:pt x="94" y="606"/>
                  </a:lnTo>
                  <a:lnTo>
                    <a:pt x="93" y="607"/>
                  </a:lnTo>
                  <a:lnTo>
                    <a:pt x="93" y="608"/>
                  </a:lnTo>
                  <a:lnTo>
                    <a:pt x="92" y="609"/>
                  </a:lnTo>
                  <a:lnTo>
                    <a:pt x="90" y="611"/>
                  </a:lnTo>
                  <a:lnTo>
                    <a:pt x="89" y="611"/>
                  </a:lnTo>
                  <a:lnTo>
                    <a:pt x="89" y="612"/>
                  </a:lnTo>
                  <a:lnTo>
                    <a:pt x="92" y="612"/>
                  </a:lnTo>
                  <a:lnTo>
                    <a:pt x="93" y="614"/>
                  </a:lnTo>
                  <a:lnTo>
                    <a:pt x="94" y="616"/>
                  </a:lnTo>
                  <a:lnTo>
                    <a:pt x="94" y="618"/>
                  </a:lnTo>
                  <a:lnTo>
                    <a:pt x="94" y="620"/>
                  </a:lnTo>
                  <a:lnTo>
                    <a:pt x="94" y="622"/>
                  </a:lnTo>
                  <a:lnTo>
                    <a:pt x="94" y="624"/>
                  </a:lnTo>
                  <a:lnTo>
                    <a:pt x="95" y="627"/>
                  </a:lnTo>
                  <a:lnTo>
                    <a:pt x="97" y="628"/>
                  </a:lnTo>
                  <a:lnTo>
                    <a:pt x="99" y="629"/>
                  </a:lnTo>
                  <a:lnTo>
                    <a:pt x="93" y="635"/>
                  </a:lnTo>
                  <a:lnTo>
                    <a:pt x="92" y="635"/>
                  </a:lnTo>
                  <a:lnTo>
                    <a:pt x="90" y="635"/>
                  </a:lnTo>
                  <a:lnTo>
                    <a:pt x="90" y="634"/>
                  </a:lnTo>
                  <a:lnTo>
                    <a:pt x="89" y="634"/>
                  </a:lnTo>
                  <a:lnTo>
                    <a:pt x="89" y="633"/>
                  </a:lnTo>
                  <a:lnTo>
                    <a:pt x="88" y="633"/>
                  </a:lnTo>
                  <a:lnTo>
                    <a:pt x="89" y="634"/>
                  </a:lnTo>
                  <a:lnTo>
                    <a:pt x="90" y="635"/>
                  </a:lnTo>
                  <a:lnTo>
                    <a:pt x="90" y="638"/>
                  </a:lnTo>
                  <a:lnTo>
                    <a:pt x="92" y="639"/>
                  </a:lnTo>
                  <a:lnTo>
                    <a:pt x="92" y="642"/>
                  </a:lnTo>
                  <a:lnTo>
                    <a:pt x="92" y="643"/>
                  </a:lnTo>
                  <a:lnTo>
                    <a:pt x="92" y="645"/>
                  </a:lnTo>
                  <a:lnTo>
                    <a:pt x="90" y="646"/>
                  </a:lnTo>
                  <a:lnTo>
                    <a:pt x="89" y="649"/>
                  </a:lnTo>
                  <a:lnTo>
                    <a:pt x="87" y="650"/>
                  </a:lnTo>
                  <a:lnTo>
                    <a:pt x="95" y="653"/>
                  </a:lnTo>
                  <a:lnTo>
                    <a:pt x="95" y="654"/>
                  </a:lnTo>
                  <a:lnTo>
                    <a:pt x="95" y="655"/>
                  </a:lnTo>
                  <a:lnTo>
                    <a:pt x="94" y="656"/>
                  </a:lnTo>
                  <a:lnTo>
                    <a:pt x="94" y="658"/>
                  </a:lnTo>
                  <a:lnTo>
                    <a:pt x="93" y="658"/>
                  </a:lnTo>
                  <a:lnTo>
                    <a:pt x="90" y="659"/>
                  </a:lnTo>
                  <a:lnTo>
                    <a:pt x="89" y="659"/>
                  </a:lnTo>
                  <a:lnTo>
                    <a:pt x="88" y="659"/>
                  </a:lnTo>
                  <a:lnTo>
                    <a:pt x="87" y="659"/>
                  </a:lnTo>
                  <a:lnTo>
                    <a:pt x="84" y="659"/>
                  </a:lnTo>
                  <a:lnTo>
                    <a:pt x="95" y="661"/>
                  </a:lnTo>
                  <a:lnTo>
                    <a:pt x="92" y="665"/>
                  </a:lnTo>
                  <a:lnTo>
                    <a:pt x="89" y="669"/>
                  </a:lnTo>
                  <a:lnTo>
                    <a:pt x="88" y="672"/>
                  </a:lnTo>
                  <a:lnTo>
                    <a:pt x="88" y="676"/>
                  </a:lnTo>
                  <a:lnTo>
                    <a:pt x="89" y="681"/>
                  </a:lnTo>
                  <a:lnTo>
                    <a:pt x="89" y="685"/>
                  </a:lnTo>
                  <a:lnTo>
                    <a:pt x="89" y="689"/>
                  </a:lnTo>
                  <a:lnTo>
                    <a:pt x="89" y="692"/>
                  </a:lnTo>
                  <a:lnTo>
                    <a:pt x="88" y="695"/>
                  </a:lnTo>
                  <a:lnTo>
                    <a:pt x="84" y="697"/>
                  </a:lnTo>
                  <a:lnTo>
                    <a:pt x="87" y="697"/>
                  </a:lnTo>
                  <a:lnTo>
                    <a:pt x="87" y="700"/>
                  </a:lnTo>
                  <a:lnTo>
                    <a:pt x="87" y="702"/>
                  </a:lnTo>
                  <a:lnTo>
                    <a:pt x="87" y="705"/>
                  </a:lnTo>
                  <a:lnTo>
                    <a:pt x="86" y="707"/>
                  </a:lnTo>
                  <a:lnTo>
                    <a:pt x="86" y="708"/>
                  </a:lnTo>
                  <a:lnTo>
                    <a:pt x="84" y="711"/>
                  </a:lnTo>
                  <a:lnTo>
                    <a:pt x="84" y="713"/>
                  </a:lnTo>
                  <a:lnTo>
                    <a:pt x="83" y="716"/>
                  </a:lnTo>
                  <a:lnTo>
                    <a:pt x="83" y="719"/>
                  </a:lnTo>
                  <a:lnTo>
                    <a:pt x="84" y="724"/>
                  </a:lnTo>
                  <a:lnTo>
                    <a:pt x="81" y="721"/>
                  </a:lnTo>
                  <a:lnTo>
                    <a:pt x="82" y="724"/>
                  </a:lnTo>
                  <a:lnTo>
                    <a:pt x="83" y="728"/>
                  </a:lnTo>
                  <a:lnTo>
                    <a:pt x="83" y="733"/>
                  </a:lnTo>
                  <a:lnTo>
                    <a:pt x="83" y="738"/>
                  </a:lnTo>
                  <a:lnTo>
                    <a:pt x="83" y="743"/>
                  </a:lnTo>
                  <a:lnTo>
                    <a:pt x="83" y="747"/>
                  </a:lnTo>
                  <a:lnTo>
                    <a:pt x="84" y="752"/>
                  </a:lnTo>
                  <a:lnTo>
                    <a:pt x="84" y="754"/>
                  </a:lnTo>
                  <a:lnTo>
                    <a:pt x="86" y="758"/>
                  </a:lnTo>
                  <a:lnTo>
                    <a:pt x="87" y="759"/>
                  </a:lnTo>
                  <a:lnTo>
                    <a:pt x="93" y="731"/>
                  </a:lnTo>
                  <a:lnTo>
                    <a:pt x="99" y="701"/>
                  </a:lnTo>
                  <a:lnTo>
                    <a:pt x="105" y="671"/>
                  </a:lnTo>
                  <a:lnTo>
                    <a:pt x="112" y="642"/>
                  </a:lnTo>
                  <a:lnTo>
                    <a:pt x="116" y="611"/>
                  </a:lnTo>
                  <a:lnTo>
                    <a:pt x="121" y="578"/>
                  </a:lnTo>
                  <a:lnTo>
                    <a:pt x="126" y="546"/>
                  </a:lnTo>
                  <a:lnTo>
                    <a:pt x="131" y="515"/>
                  </a:lnTo>
                  <a:lnTo>
                    <a:pt x="135" y="483"/>
                  </a:lnTo>
                  <a:lnTo>
                    <a:pt x="138" y="451"/>
                  </a:lnTo>
                  <a:lnTo>
                    <a:pt x="135" y="408"/>
                  </a:lnTo>
                  <a:lnTo>
                    <a:pt x="134" y="366"/>
                  </a:lnTo>
                  <a:lnTo>
                    <a:pt x="133" y="325"/>
                  </a:lnTo>
                  <a:lnTo>
                    <a:pt x="131" y="287"/>
                  </a:lnTo>
                  <a:lnTo>
                    <a:pt x="130" y="248"/>
                  </a:lnTo>
                  <a:lnTo>
                    <a:pt x="128" y="210"/>
                  </a:lnTo>
                  <a:lnTo>
                    <a:pt x="124" y="171"/>
                  </a:lnTo>
                  <a:lnTo>
                    <a:pt x="119" y="133"/>
                  </a:lnTo>
                  <a:lnTo>
                    <a:pt x="113" y="92"/>
                  </a:lnTo>
                  <a:lnTo>
                    <a:pt x="104" y="50"/>
                  </a:lnTo>
                  <a:lnTo>
                    <a:pt x="98" y="43"/>
                  </a:lnTo>
                  <a:lnTo>
                    <a:pt x="90" y="37"/>
                  </a:lnTo>
                  <a:lnTo>
                    <a:pt x="82" y="32"/>
                  </a:lnTo>
                  <a:lnTo>
                    <a:pt x="72" y="27"/>
                  </a:lnTo>
                  <a:lnTo>
                    <a:pt x="61" y="23"/>
                  </a:lnTo>
                  <a:lnTo>
                    <a:pt x="51" y="19"/>
                  </a:lnTo>
                  <a:lnTo>
                    <a:pt x="41" y="16"/>
                  </a:lnTo>
                  <a:lnTo>
                    <a:pt x="31" y="11"/>
                  </a:lnTo>
                  <a:lnTo>
                    <a:pt x="22" y="6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4" y="7"/>
                  </a:lnTo>
                  <a:lnTo>
                    <a:pt x="15" y="8"/>
                  </a:lnTo>
                  <a:lnTo>
                    <a:pt x="16" y="9"/>
                  </a:lnTo>
                  <a:lnTo>
                    <a:pt x="17" y="11"/>
                  </a:lnTo>
                  <a:lnTo>
                    <a:pt x="19" y="12"/>
                  </a:lnTo>
                  <a:lnTo>
                    <a:pt x="19" y="11"/>
                  </a:lnTo>
                  <a:close/>
                  <a:moveTo>
                    <a:pt x="33" y="596"/>
                  </a:moveTo>
                  <a:lnTo>
                    <a:pt x="32" y="597"/>
                  </a:lnTo>
                  <a:lnTo>
                    <a:pt x="31" y="597"/>
                  </a:lnTo>
                  <a:lnTo>
                    <a:pt x="31" y="598"/>
                  </a:lnTo>
                  <a:lnTo>
                    <a:pt x="31" y="599"/>
                  </a:lnTo>
                  <a:lnTo>
                    <a:pt x="30" y="601"/>
                  </a:lnTo>
                  <a:lnTo>
                    <a:pt x="30" y="602"/>
                  </a:lnTo>
                  <a:lnTo>
                    <a:pt x="30" y="603"/>
                  </a:lnTo>
                  <a:lnTo>
                    <a:pt x="30" y="604"/>
                  </a:lnTo>
                  <a:lnTo>
                    <a:pt x="30" y="606"/>
                  </a:lnTo>
                  <a:lnTo>
                    <a:pt x="27" y="596"/>
                  </a:lnTo>
                  <a:lnTo>
                    <a:pt x="33" y="596"/>
                  </a:lnTo>
                  <a:close/>
                  <a:moveTo>
                    <a:pt x="45" y="531"/>
                  </a:moveTo>
                  <a:lnTo>
                    <a:pt x="40" y="522"/>
                  </a:lnTo>
                  <a:lnTo>
                    <a:pt x="45" y="522"/>
                  </a:lnTo>
                  <a:lnTo>
                    <a:pt x="45" y="531"/>
                  </a:lnTo>
                  <a:close/>
                  <a:moveTo>
                    <a:pt x="63" y="540"/>
                  </a:moveTo>
                  <a:lnTo>
                    <a:pt x="62" y="536"/>
                  </a:lnTo>
                  <a:lnTo>
                    <a:pt x="62" y="535"/>
                  </a:lnTo>
                  <a:lnTo>
                    <a:pt x="61" y="534"/>
                  </a:lnTo>
                  <a:lnTo>
                    <a:pt x="59" y="534"/>
                  </a:lnTo>
                  <a:lnTo>
                    <a:pt x="58" y="534"/>
                  </a:lnTo>
                  <a:lnTo>
                    <a:pt x="57" y="534"/>
                  </a:lnTo>
                  <a:lnTo>
                    <a:pt x="57" y="533"/>
                  </a:lnTo>
                  <a:lnTo>
                    <a:pt x="57" y="531"/>
                  </a:lnTo>
                  <a:lnTo>
                    <a:pt x="59" y="528"/>
                  </a:lnTo>
                  <a:lnTo>
                    <a:pt x="61" y="529"/>
                  </a:lnTo>
                  <a:lnTo>
                    <a:pt x="63" y="529"/>
                  </a:lnTo>
                  <a:lnTo>
                    <a:pt x="64" y="530"/>
                  </a:lnTo>
                  <a:lnTo>
                    <a:pt x="64" y="531"/>
                  </a:lnTo>
                  <a:lnTo>
                    <a:pt x="64" y="533"/>
                  </a:lnTo>
                  <a:lnTo>
                    <a:pt x="64" y="534"/>
                  </a:lnTo>
                  <a:lnTo>
                    <a:pt x="64" y="535"/>
                  </a:lnTo>
                  <a:lnTo>
                    <a:pt x="64" y="536"/>
                  </a:lnTo>
                  <a:lnTo>
                    <a:pt x="63" y="538"/>
                  </a:lnTo>
                  <a:lnTo>
                    <a:pt x="63" y="540"/>
                  </a:lnTo>
                  <a:close/>
                  <a:moveTo>
                    <a:pt x="57" y="519"/>
                  </a:moveTo>
                  <a:lnTo>
                    <a:pt x="66" y="519"/>
                  </a:lnTo>
                  <a:lnTo>
                    <a:pt x="72" y="525"/>
                  </a:lnTo>
                  <a:lnTo>
                    <a:pt x="57" y="519"/>
                  </a:lnTo>
                  <a:close/>
                  <a:moveTo>
                    <a:pt x="63" y="510"/>
                  </a:moveTo>
                  <a:lnTo>
                    <a:pt x="63" y="496"/>
                  </a:lnTo>
                  <a:lnTo>
                    <a:pt x="66" y="496"/>
                  </a:lnTo>
                  <a:lnTo>
                    <a:pt x="66" y="497"/>
                  </a:lnTo>
                  <a:lnTo>
                    <a:pt x="66" y="498"/>
                  </a:lnTo>
                  <a:lnTo>
                    <a:pt x="66" y="499"/>
                  </a:lnTo>
                  <a:lnTo>
                    <a:pt x="66" y="501"/>
                  </a:lnTo>
                  <a:lnTo>
                    <a:pt x="67" y="502"/>
                  </a:lnTo>
                  <a:lnTo>
                    <a:pt x="67" y="503"/>
                  </a:lnTo>
                  <a:lnTo>
                    <a:pt x="68" y="504"/>
                  </a:lnTo>
                  <a:lnTo>
                    <a:pt x="69" y="504"/>
                  </a:lnTo>
                  <a:lnTo>
                    <a:pt x="72" y="502"/>
                  </a:lnTo>
                  <a:lnTo>
                    <a:pt x="66" y="510"/>
                  </a:lnTo>
                  <a:lnTo>
                    <a:pt x="63" y="510"/>
                  </a:lnTo>
                  <a:close/>
                  <a:moveTo>
                    <a:pt x="72" y="534"/>
                  </a:moveTo>
                  <a:lnTo>
                    <a:pt x="78" y="531"/>
                  </a:lnTo>
                  <a:lnTo>
                    <a:pt x="74" y="536"/>
                  </a:lnTo>
                  <a:lnTo>
                    <a:pt x="84" y="543"/>
                  </a:lnTo>
                  <a:lnTo>
                    <a:pt x="82" y="543"/>
                  </a:lnTo>
                  <a:lnTo>
                    <a:pt x="81" y="543"/>
                  </a:lnTo>
                  <a:lnTo>
                    <a:pt x="78" y="543"/>
                  </a:lnTo>
                  <a:lnTo>
                    <a:pt x="76" y="543"/>
                  </a:lnTo>
                  <a:lnTo>
                    <a:pt x="74" y="541"/>
                  </a:lnTo>
                  <a:lnTo>
                    <a:pt x="73" y="540"/>
                  </a:lnTo>
                  <a:lnTo>
                    <a:pt x="72" y="539"/>
                  </a:lnTo>
                  <a:lnTo>
                    <a:pt x="71" y="538"/>
                  </a:lnTo>
                  <a:lnTo>
                    <a:pt x="71" y="536"/>
                  </a:lnTo>
                  <a:lnTo>
                    <a:pt x="72" y="534"/>
                  </a:lnTo>
                  <a:close/>
                  <a:moveTo>
                    <a:pt x="30" y="171"/>
                  </a:moveTo>
                  <a:lnTo>
                    <a:pt x="36" y="178"/>
                  </a:lnTo>
                  <a:lnTo>
                    <a:pt x="40" y="165"/>
                  </a:lnTo>
                  <a:lnTo>
                    <a:pt x="27" y="163"/>
                  </a:lnTo>
                  <a:lnTo>
                    <a:pt x="30" y="160"/>
                  </a:lnTo>
                  <a:lnTo>
                    <a:pt x="32" y="159"/>
                  </a:lnTo>
                  <a:lnTo>
                    <a:pt x="32" y="157"/>
                  </a:lnTo>
                  <a:lnTo>
                    <a:pt x="33" y="155"/>
                  </a:lnTo>
                  <a:lnTo>
                    <a:pt x="33" y="153"/>
                  </a:lnTo>
                  <a:lnTo>
                    <a:pt x="35" y="152"/>
                  </a:lnTo>
                  <a:lnTo>
                    <a:pt x="35" y="150"/>
                  </a:lnTo>
                  <a:lnTo>
                    <a:pt x="36" y="149"/>
                  </a:lnTo>
                  <a:lnTo>
                    <a:pt x="38" y="148"/>
                  </a:lnTo>
                  <a:lnTo>
                    <a:pt x="42" y="148"/>
                  </a:lnTo>
                  <a:lnTo>
                    <a:pt x="38" y="148"/>
                  </a:lnTo>
                  <a:lnTo>
                    <a:pt x="36" y="147"/>
                  </a:lnTo>
                  <a:lnTo>
                    <a:pt x="33" y="145"/>
                  </a:lnTo>
                  <a:lnTo>
                    <a:pt x="33" y="143"/>
                  </a:lnTo>
                  <a:lnTo>
                    <a:pt x="33" y="141"/>
                  </a:lnTo>
                  <a:lnTo>
                    <a:pt x="33" y="138"/>
                  </a:lnTo>
                  <a:lnTo>
                    <a:pt x="32" y="136"/>
                  </a:lnTo>
                  <a:lnTo>
                    <a:pt x="32" y="132"/>
                  </a:lnTo>
                  <a:lnTo>
                    <a:pt x="30" y="129"/>
                  </a:lnTo>
                  <a:lnTo>
                    <a:pt x="27" y="127"/>
                  </a:lnTo>
                  <a:lnTo>
                    <a:pt x="29" y="124"/>
                  </a:lnTo>
                  <a:lnTo>
                    <a:pt x="30" y="123"/>
                  </a:lnTo>
                  <a:lnTo>
                    <a:pt x="31" y="122"/>
                  </a:lnTo>
                  <a:lnTo>
                    <a:pt x="33" y="121"/>
                  </a:lnTo>
                  <a:lnTo>
                    <a:pt x="36" y="120"/>
                  </a:lnTo>
                  <a:lnTo>
                    <a:pt x="37" y="120"/>
                  </a:lnTo>
                  <a:lnTo>
                    <a:pt x="40" y="120"/>
                  </a:lnTo>
                  <a:lnTo>
                    <a:pt x="41" y="121"/>
                  </a:lnTo>
                  <a:lnTo>
                    <a:pt x="43" y="122"/>
                  </a:lnTo>
                  <a:lnTo>
                    <a:pt x="45" y="124"/>
                  </a:lnTo>
                  <a:lnTo>
                    <a:pt x="46" y="123"/>
                  </a:lnTo>
                  <a:lnTo>
                    <a:pt x="46" y="122"/>
                  </a:lnTo>
                  <a:lnTo>
                    <a:pt x="46" y="121"/>
                  </a:lnTo>
                  <a:lnTo>
                    <a:pt x="46" y="118"/>
                  </a:lnTo>
                  <a:lnTo>
                    <a:pt x="46" y="117"/>
                  </a:lnTo>
                  <a:lnTo>
                    <a:pt x="45" y="116"/>
                  </a:lnTo>
                  <a:lnTo>
                    <a:pt x="45" y="113"/>
                  </a:lnTo>
                  <a:lnTo>
                    <a:pt x="43" y="112"/>
                  </a:lnTo>
                  <a:lnTo>
                    <a:pt x="43" y="111"/>
                  </a:lnTo>
                  <a:lnTo>
                    <a:pt x="42" y="110"/>
                  </a:lnTo>
                  <a:lnTo>
                    <a:pt x="51" y="106"/>
                  </a:lnTo>
                  <a:lnTo>
                    <a:pt x="51" y="107"/>
                  </a:lnTo>
                  <a:lnTo>
                    <a:pt x="51" y="108"/>
                  </a:lnTo>
                  <a:lnTo>
                    <a:pt x="51" y="110"/>
                  </a:lnTo>
                  <a:lnTo>
                    <a:pt x="50" y="111"/>
                  </a:lnTo>
                  <a:lnTo>
                    <a:pt x="48" y="112"/>
                  </a:lnTo>
                  <a:lnTo>
                    <a:pt x="51" y="116"/>
                  </a:lnTo>
                  <a:lnTo>
                    <a:pt x="55" y="113"/>
                  </a:lnTo>
                  <a:lnTo>
                    <a:pt x="57" y="111"/>
                  </a:lnTo>
                  <a:lnTo>
                    <a:pt x="59" y="107"/>
                  </a:lnTo>
                  <a:lnTo>
                    <a:pt x="61" y="105"/>
                  </a:lnTo>
                  <a:lnTo>
                    <a:pt x="62" y="102"/>
                  </a:lnTo>
                  <a:lnTo>
                    <a:pt x="63" y="100"/>
                  </a:lnTo>
                  <a:lnTo>
                    <a:pt x="64" y="98"/>
                  </a:lnTo>
                  <a:lnTo>
                    <a:pt x="67" y="97"/>
                  </a:lnTo>
                  <a:lnTo>
                    <a:pt x="69" y="98"/>
                  </a:lnTo>
                  <a:lnTo>
                    <a:pt x="74" y="101"/>
                  </a:lnTo>
                  <a:lnTo>
                    <a:pt x="74" y="105"/>
                  </a:lnTo>
                  <a:lnTo>
                    <a:pt x="76" y="108"/>
                  </a:lnTo>
                  <a:lnTo>
                    <a:pt x="78" y="111"/>
                  </a:lnTo>
                  <a:lnTo>
                    <a:pt x="81" y="113"/>
                  </a:lnTo>
                  <a:lnTo>
                    <a:pt x="84" y="115"/>
                  </a:lnTo>
                  <a:lnTo>
                    <a:pt x="88" y="116"/>
                  </a:lnTo>
                  <a:lnTo>
                    <a:pt x="92" y="117"/>
                  </a:lnTo>
                  <a:lnTo>
                    <a:pt x="97" y="118"/>
                  </a:lnTo>
                  <a:lnTo>
                    <a:pt x="100" y="118"/>
                  </a:lnTo>
                  <a:lnTo>
                    <a:pt x="104" y="118"/>
                  </a:lnTo>
                  <a:lnTo>
                    <a:pt x="105" y="124"/>
                  </a:lnTo>
                  <a:lnTo>
                    <a:pt x="107" y="129"/>
                  </a:lnTo>
                  <a:lnTo>
                    <a:pt x="107" y="136"/>
                  </a:lnTo>
                  <a:lnTo>
                    <a:pt x="107" y="141"/>
                  </a:lnTo>
                  <a:lnTo>
                    <a:pt x="107" y="147"/>
                  </a:lnTo>
                  <a:lnTo>
                    <a:pt x="107" y="152"/>
                  </a:lnTo>
                  <a:lnTo>
                    <a:pt x="108" y="157"/>
                  </a:lnTo>
                  <a:lnTo>
                    <a:pt x="109" y="162"/>
                  </a:lnTo>
                  <a:lnTo>
                    <a:pt x="110" y="167"/>
                  </a:lnTo>
                  <a:lnTo>
                    <a:pt x="114" y="171"/>
                  </a:lnTo>
                  <a:lnTo>
                    <a:pt x="113" y="175"/>
                  </a:lnTo>
                  <a:lnTo>
                    <a:pt x="112" y="180"/>
                  </a:lnTo>
                  <a:lnTo>
                    <a:pt x="110" y="185"/>
                  </a:lnTo>
                  <a:lnTo>
                    <a:pt x="108" y="190"/>
                  </a:lnTo>
                  <a:lnTo>
                    <a:pt x="105" y="194"/>
                  </a:lnTo>
                  <a:lnTo>
                    <a:pt x="103" y="199"/>
                  </a:lnTo>
                  <a:lnTo>
                    <a:pt x="100" y="204"/>
                  </a:lnTo>
                  <a:lnTo>
                    <a:pt x="97" y="207"/>
                  </a:lnTo>
                  <a:lnTo>
                    <a:pt x="92" y="211"/>
                  </a:lnTo>
                  <a:lnTo>
                    <a:pt x="87" y="214"/>
                  </a:lnTo>
                  <a:lnTo>
                    <a:pt x="89" y="216"/>
                  </a:lnTo>
                  <a:lnTo>
                    <a:pt x="84" y="222"/>
                  </a:lnTo>
                  <a:lnTo>
                    <a:pt x="89" y="228"/>
                  </a:lnTo>
                  <a:lnTo>
                    <a:pt x="87" y="230"/>
                  </a:lnTo>
                  <a:lnTo>
                    <a:pt x="84" y="231"/>
                  </a:lnTo>
                  <a:lnTo>
                    <a:pt x="82" y="231"/>
                  </a:lnTo>
                  <a:lnTo>
                    <a:pt x="78" y="232"/>
                  </a:lnTo>
                  <a:lnTo>
                    <a:pt x="76" y="233"/>
                  </a:lnTo>
                  <a:lnTo>
                    <a:pt x="73" y="235"/>
                  </a:lnTo>
                  <a:lnTo>
                    <a:pt x="69" y="236"/>
                  </a:lnTo>
                  <a:lnTo>
                    <a:pt x="68" y="238"/>
                  </a:lnTo>
                  <a:lnTo>
                    <a:pt x="67" y="241"/>
                  </a:lnTo>
                  <a:lnTo>
                    <a:pt x="66" y="246"/>
                  </a:lnTo>
                  <a:lnTo>
                    <a:pt x="78" y="243"/>
                  </a:lnTo>
                  <a:lnTo>
                    <a:pt x="66" y="254"/>
                  </a:lnTo>
                  <a:lnTo>
                    <a:pt x="66" y="252"/>
                  </a:lnTo>
                  <a:lnTo>
                    <a:pt x="64" y="251"/>
                  </a:lnTo>
                  <a:lnTo>
                    <a:pt x="63" y="248"/>
                  </a:lnTo>
                  <a:lnTo>
                    <a:pt x="62" y="247"/>
                  </a:lnTo>
                  <a:lnTo>
                    <a:pt x="59" y="244"/>
                  </a:lnTo>
                  <a:lnTo>
                    <a:pt x="57" y="243"/>
                  </a:lnTo>
                  <a:lnTo>
                    <a:pt x="55" y="243"/>
                  </a:lnTo>
                  <a:lnTo>
                    <a:pt x="52" y="243"/>
                  </a:lnTo>
                  <a:lnTo>
                    <a:pt x="50" y="243"/>
                  </a:lnTo>
                  <a:lnTo>
                    <a:pt x="47" y="244"/>
                  </a:lnTo>
                  <a:lnTo>
                    <a:pt x="46" y="244"/>
                  </a:lnTo>
                  <a:lnTo>
                    <a:pt x="46" y="246"/>
                  </a:lnTo>
                  <a:lnTo>
                    <a:pt x="45" y="246"/>
                  </a:lnTo>
                  <a:lnTo>
                    <a:pt x="46" y="244"/>
                  </a:lnTo>
                  <a:lnTo>
                    <a:pt x="47" y="244"/>
                  </a:lnTo>
                  <a:lnTo>
                    <a:pt x="47" y="243"/>
                  </a:lnTo>
                  <a:lnTo>
                    <a:pt x="48" y="242"/>
                  </a:lnTo>
                  <a:lnTo>
                    <a:pt x="48" y="241"/>
                  </a:lnTo>
                  <a:lnTo>
                    <a:pt x="48" y="240"/>
                  </a:lnTo>
                  <a:lnTo>
                    <a:pt x="48" y="238"/>
                  </a:lnTo>
                  <a:lnTo>
                    <a:pt x="48" y="237"/>
                  </a:lnTo>
                  <a:lnTo>
                    <a:pt x="48" y="236"/>
                  </a:lnTo>
                  <a:lnTo>
                    <a:pt x="48" y="235"/>
                  </a:lnTo>
                  <a:lnTo>
                    <a:pt x="47" y="233"/>
                  </a:lnTo>
                  <a:lnTo>
                    <a:pt x="47" y="232"/>
                  </a:lnTo>
                  <a:lnTo>
                    <a:pt x="46" y="232"/>
                  </a:lnTo>
                  <a:lnTo>
                    <a:pt x="45" y="232"/>
                  </a:lnTo>
                  <a:lnTo>
                    <a:pt x="43" y="231"/>
                  </a:lnTo>
                  <a:lnTo>
                    <a:pt x="42" y="231"/>
                  </a:lnTo>
                  <a:lnTo>
                    <a:pt x="41" y="231"/>
                  </a:lnTo>
                  <a:lnTo>
                    <a:pt x="40" y="231"/>
                  </a:lnTo>
                  <a:lnTo>
                    <a:pt x="42" y="231"/>
                  </a:lnTo>
                  <a:lnTo>
                    <a:pt x="43" y="228"/>
                  </a:lnTo>
                  <a:lnTo>
                    <a:pt x="43" y="226"/>
                  </a:lnTo>
                  <a:lnTo>
                    <a:pt x="42" y="223"/>
                  </a:lnTo>
                  <a:lnTo>
                    <a:pt x="41" y="221"/>
                  </a:lnTo>
                  <a:lnTo>
                    <a:pt x="40" y="218"/>
                  </a:lnTo>
                  <a:lnTo>
                    <a:pt x="37" y="217"/>
                  </a:lnTo>
                  <a:lnTo>
                    <a:pt x="36" y="215"/>
                  </a:lnTo>
                  <a:lnTo>
                    <a:pt x="35" y="214"/>
                  </a:lnTo>
                  <a:lnTo>
                    <a:pt x="33" y="211"/>
                  </a:lnTo>
                  <a:lnTo>
                    <a:pt x="33" y="210"/>
                  </a:lnTo>
                  <a:lnTo>
                    <a:pt x="30" y="214"/>
                  </a:lnTo>
                  <a:lnTo>
                    <a:pt x="30" y="212"/>
                  </a:lnTo>
                  <a:lnTo>
                    <a:pt x="30" y="211"/>
                  </a:lnTo>
                  <a:lnTo>
                    <a:pt x="30" y="210"/>
                  </a:lnTo>
                  <a:lnTo>
                    <a:pt x="30" y="209"/>
                  </a:lnTo>
                  <a:lnTo>
                    <a:pt x="30" y="207"/>
                  </a:lnTo>
                  <a:lnTo>
                    <a:pt x="30" y="206"/>
                  </a:lnTo>
                  <a:lnTo>
                    <a:pt x="30" y="205"/>
                  </a:lnTo>
                  <a:lnTo>
                    <a:pt x="27" y="201"/>
                  </a:lnTo>
                  <a:lnTo>
                    <a:pt x="29" y="201"/>
                  </a:lnTo>
                  <a:lnTo>
                    <a:pt x="29" y="202"/>
                  </a:lnTo>
                  <a:lnTo>
                    <a:pt x="30" y="202"/>
                  </a:lnTo>
                  <a:lnTo>
                    <a:pt x="30" y="204"/>
                  </a:lnTo>
                  <a:lnTo>
                    <a:pt x="30" y="205"/>
                  </a:lnTo>
                  <a:lnTo>
                    <a:pt x="33" y="201"/>
                  </a:lnTo>
                  <a:lnTo>
                    <a:pt x="35" y="199"/>
                  </a:lnTo>
                  <a:lnTo>
                    <a:pt x="36" y="196"/>
                  </a:lnTo>
                  <a:lnTo>
                    <a:pt x="35" y="194"/>
                  </a:lnTo>
                  <a:lnTo>
                    <a:pt x="35" y="193"/>
                  </a:lnTo>
                  <a:lnTo>
                    <a:pt x="33" y="190"/>
                  </a:lnTo>
                  <a:lnTo>
                    <a:pt x="32" y="189"/>
                  </a:lnTo>
                  <a:lnTo>
                    <a:pt x="31" y="186"/>
                  </a:lnTo>
                  <a:lnTo>
                    <a:pt x="32" y="184"/>
                  </a:lnTo>
                  <a:lnTo>
                    <a:pt x="33" y="180"/>
                  </a:lnTo>
                  <a:lnTo>
                    <a:pt x="27" y="180"/>
                  </a:lnTo>
                  <a:lnTo>
                    <a:pt x="27" y="179"/>
                  </a:lnTo>
                  <a:lnTo>
                    <a:pt x="27" y="178"/>
                  </a:lnTo>
                  <a:lnTo>
                    <a:pt x="26" y="176"/>
                  </a:lnTo>
                  <a:lnTo>
                    <a:pt x="25" y="175"/>
                  </a:lnTo>
                  <a:lnTo>
                    <a:pt x="25" y="174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1"/>
                  </a:lnTo>
                  <a:lnTo>
                    <a:pt x="29" y="171"/>
                  </a:lnTo>
                  <a:lnTo>
                    <a:pt x="30" y="1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70" name="Freeform 201"/>
            <p:cNvSpPr>
              <a:spLocks/>
            </p:cNvSpPr>
            <p:nvPr/>
          </p:nvSpPr>
          <p:spPr bwMode="auto">
            <a:xfrm>
              <a:off x="2688" y="1453"/>
              <a:ext cx="2" cy="1"/>
            </a:xfrm>
            <a:custGeom>
              <a:avLst/>
              <a:gdLst>
                <a:gd name="T0" fmla="*/ 2 w 5"/>
                <a:gd name="T1" fmla="*/ 0 h 1"/>
                <a:gd name="T2" fmla="*/ 2 w 5"/>
                <a:gd name="T3" fmla="*/ 0 h 1"/>
                <a:gd name="T4" fmla="*/ 2 w 5"/>
                <a:gd name="T5" fmla="*/ 0 h 1"/>
                <a:gd name="T6" fmla="*/ 2 w 5"/>
                <a:gd name="T7" fmla="*/ 0 h 1"/>
                <a:gd name="T8" fmla="*/ 1 w 5"/>
                <a:gd name="T9" fmla="*/ 0 h 1"/>
                <a:gd name="T10" fmla="*/ 1 w 5"/>
                <a:gd name="T11" fmla="*/ 0 h 1"/>
                <a:gd name="T12" fmla="*/ 1 w 5"/>
                <a:gd name="T13" fmla="*/ 0 h 1"/>
                <a:gd name="T14" fmla="*/ 1 w 5"/>
                <a:gd name="T15" fmla="*/ 0 h 1"/>
                <a:gd name="T16" fmla="*/ 1 w 5"/>
                <a:gd name="T17" fmla="*/ 0 h 1"/>
                <a:gd name="T18" fmla="*/ 0 w 5"/>
                <a:gd name="T19" fmla="*/ 0 h 1"/>
                <a:gd name="T20" fmla="*/ 0 w 5"/>
                <a:gd name="T21" fmla="*/ 0 h 1"/>
                <a:gd name="T22" fmla="*/ 0 w 5"/>
                <a:gd name="T23" fmla="*/ 0 h 1"/>
                <a:gd name="T24" fmla="*/ 0 w 5"/>
                <a:gd name="T25" fmla="*/ 1 h 1"/>
                <a:gd name="T26" fmla="*/ 1 w 5"/>
                <a:gd name="T27" fmla="*/ 1 h 1"/>
                <a:gd name="T28" fmla="*/ 1 w 5"/>
                <a:gd name="T29" fmla="*/ 1 h 1"/>
                <a:gd name="T30" fmla="*/ 1 w 5"/>
                <a:gd name="T31" fmla="*/ 1 h 1"/>
                <a:gd name="T32" fmla="*/ 1 w 5"/>
                <a:gd name="T33" fmla="*/ 1 h 1"/>
                <a:gd name="T34" fmla="*/ 1 w 5"/>
                <a:gd name="T35" fmla="*/ 1 h 1"/>
                <a:gd name="T36" fmla="*/ 2 w 5"/>
                <a:gd name="T37" fmla="*/ 1 h 1"/>
                <a:gd name="T38" fmla="*/ 2 w 5"/>
                <a:gd name="T39" fmla="*/ 1 h 1"/>
                <a:gd name="T40" fmla="*/ 2 w 5"/>
                <a:gd name="T41" fmla="*/ 1 h 1"/>
                <a:gd name="T42" fmla="*/ 2 w 5"/>
                <a:gd name="T43" fmla="*/ 1 h 1"/>
                <a:gd name="T44" fmla="*/ 2 w 5"/>
                <a:gd name="T45" fmla="*/ 0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71" name="Freeform 202"/>
            <p:cNvSpPr>
              <a:spLocks/>
            </p:cNvSpPr>
            <p:nvPr/>
          </p:nvSpPr>
          <p:spPr bwMode="auto">
            <a:xfrm>
              <a:off x="2655" y="1560"/>
              <a:ext cx="3" cy="2"/>
            </a:xfrm>
            <a:custGeom>
              <a:avLst/>
              <a:gdLst>
                <a:gd name="T0" fmla="*/ 3 w 6"/>
                <a:gd name="T1" fmla="*/ 0 h 3"/>
                <a:gd name="T2" fmla="*/ 3 w 6"/>
                <a:gd name="T3" fmla="*/ 0 h 3"/>
                <a:gd name="T4" fmla="*/ 3 w 6"/>
                <a:gd name="T5" fmla="*/ 0 h 3"/>
                <a:gd name="T6" fmla="*/ 2 w 6"/>
                <a:gd name="T7" fmla="*/ 0 h 3"/>
                <a:gd name="T8" fmla="*/ 2 w 6"/>
                <a:gd name="T9" fmla="*/ 0 h 3"/>
                <a:gd name="T10" fmla="*/ 1 w 6"/>
                <a:gd name="T11" fmla="*/ 0 h 3"/>
                <a:gd name="T12" fmla="*/ 1 w 6"/>
                <a:gd name="T13" fmla="*/ 0 h 3"/>
                <a:gd name="T14" fmla="*/ 1 w 6"/>
                <a:gd name="T15" fmla="*/ 0 h 3"/>
                <a:gd name="T16" fmla="*/ 1 w 6"/>
                <a:gd name="T17" fmla="*/ 0 h 3"/>
                <a:gd name="T18" fmla="*/ 0 w 6"/>
                <a:gd name="T19" fmla="*/ 0 h 3"/>
                <a:gd name="T20" fmla="*/ 0 w 6"/>
                <a:gd name="T21" fmla="*/ 0 h 3"/>
                <a:gd name="T22" fmla="*/ 0 w 6"/>
                <a:gd name="T23" fmla="*/ 1 h 3"/>
                <a:gd name="T24" fmla="*/ 0 w 6"/>
                <a:gd name="T25" fmla="*/ 1 h 3"/>
                <a:gd name="T26" fmla="*/ 0 w 6"/>
                <a:gd name="T27" fmla="*/ 1 h 3"/>
                <a:gd name="T28" fmla="*/ 1 w 6"/>
                <a:gd name="T29" fmla="*/ 1 h 3"/>
                <a:gd name="T30" fmla="*/ 1 w 6"/>
                <a:gd name="T31" fmla="*/ 1 h 3"/>
                <a:gd name="T32" fmla="*/ 1 w 6"/>
                <a:gd name="T33" fmla="*/ 1 h 3"/>
                <a:gd name="T34" fmla="*/ 1 w 6"/>
                <a:gd name="T35" fmla="*/ 1 h 3"/>
                <a:gd name="T36" fmla="*/ 1 w 6"/>
                <a:gd name="T37" fmla="*/ 1 h 3"/>
                <a:gd name="T38" fmla="*/ 1 w 6"/>
                <a:gd name="T39" fmla="*/ 2 h 3"/>
                <a:gd name="T40" fmla="*/ 1 w 6"/>
                <a:gd name="T41" fmla="*/ 2 h 3"/>
                <a:gd name="T42" fmla="*/ 3 w 6"/>
                <a:gd name="T43" fmla="*/ 0 h 3"/>
                <a:gd name="T44" fmla="*/ 3 w 6"/>
                <a:gd name="T45" fmla="*/ 0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72" name="Freeform 203"/>
            <p:cNvSpPr>
              <a:spLocks/>
            </p:cNvSpPr>
            <p:nvPr/>
          </p:nvSpPr>
          <p:spPr bwMode="auto">
            <a:xfrm>
              <a:off x="2685" y="1471"/>
              <a:ext cx="4" cy="2"/>
            </a:xfrm>
            <a:custGeom>
              <a:avLst/>
              <a:gdLst>
                <a:gd name="T0" fmla="*/ 4 w 9"/>
                <a:gd name="T1" fmla="*/ 2 h 4"/>
                <a:gd name="T2" fmla="*/ 4 w 9"/>
                <a:gd name="T3" fmla="*/ 2 h 4"/>
                <a:gd name="T4" fmla="*/ 4 w 9"/>
                <a:gd name="T5" fmla="*/ 2 h 4"/>
                <a:gd name="T6" fmla="*/ 4 w 9"/>
                <a:gd name="T7" fmla="*/ 2 h 4"/>
                <a:gd name="T8" fmla="*/ 4 w 9"/>
                <a:gd name="T9" fmla="*/ 2 h 4"/>
                <a:gd name="T10" fmla="*/ 4 w 9"/>
                <a:gd name="T11" fmla="*/ 2 h 4"/>
                <a:gd name="T12" fmla="*/ 4 w 9"/>
                <a:gd name="T13" fmla="*/ 2 h 4"/>
                <a:gd name="T14" fmla="*/ 4 w 9"/>
                <a:gd name="T15" fmla="*/ 2 h 4"/>
                <a:gd name="T16" fmla="*/ 4 w 9"/>
                <a:gd name="T17" fmla="*/ 2 h 4"/>
                <a:gd name="T18" fmla="*/ 4 w 9"/>
                <a:gd name="T19" fmla="*/ 2 h 4"/>
                <a:gd name="T20" fmla="*/ 4 w 9"/>
                <a:gd name="T21" fmla="*/ 2 h 4"/>
                <a:gd name="T22" fmla="*/ 0 w 9"/>
                <a:gd name="T23" fmla="*/ 0 h 4"/>
                <a:gd name="T24" fmla="*/ 0 w 9"/>
                <a:gd name="T25" fmla="*/ 1 h 4"/>
                <a:gd name="T26" fmla="*/ 0 w 9"/>
                <a:gd name="T27" fmla="*/ 1 h 4"/>
                <a:gd name="T28" fmla="*/ 0 w 9"/>
                <a:gd name="T29" fmla="*/ 2 h 4"/>
                <a:gd name="T30" fmla="*/ 1 w 9"/>
                <a:gd name="T31" fmla="*/ 2 h 4"/>
                <a:gd name="T32" fmla="*/ 2 w 9"/>
                <a:gd name="T33" fmla="*/ 2 h 4"/>
                <a:gd name="T34" fmla="*/ 2 w 9"/>
                <a:gd name="T35" fmla="*/ 2 h 4"/>
                <a:gd name="T36" fmla="*/ 2 w 9"/>
                <a:gd name="T37" fmla="*/ 2 h 4"/>
                <a:gd name="T38" fmla="*/ 3 w 9"/>
                <a:gd name="T39" fmla="*/ 2 h 4"/>
                <a:gd name="T40" fmla="*/ 4 w 9"/>
                <a:gd name="T41" fmla="*/ 2 h 4"/>
                <a:gd name="T42" fmla="*/ 4 w 9"/>
                <a:gd name="T43" fmla="*/ 2 h 4"/>
                <a:gd name="T44" fmla="*/ 4 w 9"/>
                <a:gd name="T45" fmla="*/ 2 h 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" h="4">
                  <a:moveTo>
                    <a:pt x="9" y="4"/>
                  </a:moveTo>
                  <a:lnTo>
                    <a:pt x="9" y="4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73" name="Freeform 204"/>
            <p:cNvSpPr>
              <a:spLocks/>
            </p:cNvSpPr>
            <p:nvPr/>
          </p:nvSpPr>
          <p:spPr bwMode="auto">
            <a:xfrm>
              <a:off x="2514" y="1149"/>
              <a:ext cx="44" cy="43"/>
            </a:xfrm>
            <a:custGeom>
              <a:avLst/>
              <a:gdLst>
                <a:gd name="T0" fmla="*/ 25 w 89"/>
                <a:gd name="T1" fmla="*/ 43 h 87"/>
                <a:gd name="T2" fmla="*/ 27 w 89"/>
                <a:gd name="T3" fmla="*/ 43 h 87"/>
                <a:gd name="T4" fmla="*/ 29 w 89"/>
                <a:gd name="T5" fmla="*/ 43 h 87"/>
                <a:gd name="T6" fmla="*/ 31 w 89"/>
                <a:gd name="T7" fmla="*/ 43 h 87"/>
                <a:gd name="T8" fmla="*/ 33 w 89"/>
                <a:gd name="T9" fmla="*/ 43 h 87"/>
                <a:gd name="T10" fmla="*/ 35 w 89"/>
                <a:gd name="T11" fmla="*/ 42 h 87"/>
                <a:gd name="T12" fmla="*/ 36 w 89"/>
                <a:gd name="T13" fmla="*/ 42 h 87"/>
                <a:gd name="T14" fmla="*/ 38 w 89"/>
                <a:gd name="T15" fmla="*/ 41 h 87"/>
                <a:gd name="T16" fmla="*/ 41 w 89"/>
                <a:gd name="T17" fmla="*/ 41 h 87"/>
                <a:gd name="T18" fmla="*/ 43 w 89"/>
                <a:gd name="T19" fmla="*/ 41 h 87"/>
                <a:gd name="T20" fmla="*/ 44 w 89"/>
                <a:gd name="T21" fmla="*/ 40 h 87"/>
                <a:gd name="T22" fmla="*/ 0 w 89"/>
                <a:gd name="T23" fmla="*/ 0 h 87"/>
                <a:gd name="T24" fmla="*/ 28 w 89"/>
                <a:gd name="T25" fmla="*/ 43 h 87"/>
                <a:gd name="T26" fmla="*/ 25 w 89"/>
                <a:gd name="T27" fmla="*/ 43 h 87"/>
                <a:gd name="T28" fmla="*/ 25 w 89"/>
                <a:gd name="T29" fmla="*/ 43 h 8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9" h="87">
                  <a:moveTo>
                    <a:pt x="51" y="87"/>
                  </a:moveTo>
                  <a:lnTo>
                    <a:pt x="55" y="87"/>
                  </a:lnTo>
                  <a:lnTo>
                    <a:pt x="58" y="87"/>
                  </a:lnTo>
                  <a:lnTo>
                    <a:pt x="62" y="87"/>
                  </a:lnTo>
                  <a:lnTo>
                    <a:pt x="66" y="87"/>
                  </a:lnTo>
                  <a:lnTo>
                    <a:pt x="70" y="85"/>
                  </a:lnTo>
                  <a:lnTo>
                    <a:pt x="73" y="84"/>
                  </a:lnTo>
                  <a:lnTo>
                    <a:pt x="77" y="83"/>
                  </a:lnTo>
                  <a:lnTo>
                    <a:pt x="82" y="82"/>
                  </a:lnTo>
                  <a:lnTo>
                    <a:pt x="86" y="82"/>
                  </a:lnTo>
                  <a:lnTo>
                    <a:pt x="89" y="80"/>
                  </a:lnTo>
                  <a:lnTo>
                    <a:pt x="0" y="0"/>
                  </a:lnTo>
                  <a:lnTo>
                    <a:pt x="56" y="87"/>
                  </a:lnTo>
                  <a:lnTo>
                    <a:pt x="51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74" name="Freeform 205"/>
            <p:cNvSpPr>
              <a:spLocks/>
            </p:cNvSpPr>
            <p:nvPr/>
          </p:nvSpPr>
          <p:spPr bwMode="auto">
            <a:xfrm>
              <a:off x="2506" y="1153"/>
              <a:ext cx="28" cy="46"/>
            </a:xfrm>
            <a:custGeom>
              <a:avLst/>
              <a:gdLst>
                <a:gd name="T0" fmla="*/ 24 w 56"/>
                <a:gd name="T1" fmla="*/ 46 h 91"/>
                <a:gd name="T2" fmla="*/ 28 w 56"/>
                <a:gd name="T3" fmla="*/ 39 h 91"/>
                <a:gd name="T4" fmla="*/ 25 w 56"/>
                <a:gd name="T5" fmla="*/ 34 h 91"/>
                <a:gd name="T6" fmla="*/ 22 w 56"/>
                <a:gd name="T7" fmla="*/ 30 h 91"/>
                <a:gd name="T8" fmla="*/ 19 w 56"/>
                <a:gd name="T9" fmla="*/ 27 h 91"/>
                <a:gd name="T10" fmla="*/ 16 w 56"/>
                <a:gd name="T11" fmla="*/ 23 h 91"/>
                <a:gd name="T12" fmla="*/ 13 w 56"/>
                <a:gd name="T13" fmla="*/ 20 h 91"/>
                <a:gd name="T14" fmla="*/ 10 w 56"/>
                <a:gd name="T15" fmla="*/ 16 h 91"/>
                <a:gd name="T16" fmla="*/ 7 w 56"/>
                <a:gd name="T17" fmla="*/ 13 h 91"/>
                <a:gd name="T18" fmla="*/ 5 w 56"/>
                <a:gd name="T19" fmla="*/ 9 h 91"/>
                <a:gd name="T20" fmla="*/ 4 w 56"/>
                <a:gd name="T21" fmla="*/ 5 h 91"/>
                <a:gd name="T22" fmla="*/ 3 w 56"/>
                <a:gd name="T23" fmla="*/ 0 h 91"/>
                <a:gd name="T24" fmla="*/ 0 w 56"/>
                <a:gd name="T25" fmla="*/ 16 h 91"/>
                <a:gd name="T26" fmla="*/ 2 w 56"/>
                <a:gd name="T27" fmla="*/ 20 h 91"/>
                <a:gd name="T28" fmla="*/ 3 w 56"/>
                <a:gd name="T29" fmla="*/ 24 h 91"/>
                <a:gd name="T30" fmla="*/ 5 w 56"/>
                <a:gd name="T31" fmla="*/ 27 h 91"/>
                <a:gd name="T32" fmla="*/ 7 w 56"/>
                <a:gd name="T33" fmla="*/ 31 h 91"/>
                <a:gd name="T34" fmla="*/ 10 w 56"/>
                <a:gd name="T35" fmla="*/ 34 h 91"/>
                <a:gd name="T36" fmla="*/ 12 w 56"/>
                <a:gd name="T37" fmla="*/ 37 h 91"/>
                <a:gd name="T38" fmla="*/ 15 w 56"/>
                <a:gd name="T39" fmla="*/ 39 h 91"/>
                <a:gd name="T40" fmla="*/ 17 w 56"/>
                <a:gd name="T41" fmla="*/ 42 h 91"/>
                <a:gd name="T42" fmla="*/ 20 w 56"/>
                <a:gd name="T43" fmla="*/ 44 h 91"/>
                <a:gd name="T44" fmla="*/ 24 w 56"/>
                <a:gd name="T45" fmla="*/ 46 h 91"/>
                <a:gd name="T46" fmla="*/ 24 w 56"/>
                <a:gd name="T47" fmla="*/ 46 h 9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6" h="91">
                  <a:moveTo>
                    <a:pt x="47" y="91"/>
                  </a:moveTo>
                  <a:lnTo>
                    <a:pt x="56" y="77"/>
                  </a:lnTo>
                  <a:lnTo>
                    <a:pt x="50" y="68"/>
                  </a:lnTo>
                  <a:lnTo>
                    <a:pt x="44" y="59"/>
                  </a:lnTo>
                  <a:lnTo>
                    <a:pt x="37" y="53"/>
                  </a:lnTo>
                  <a:lnTo>
                    <a:pt x="31" y="46"/>
                  </a:lnTo>
                  <a:lnTo>
                    <a:pt x="25" y="39"/>
                  </a:lnTo>
                  <a:lnTo>
                    <a:pt x="19" y="32"/>
                  </a:lnTo>
                  <a:lnTo>
                    <a:pt x="14" y="25"/>
                  </a:lnTo>
                  <a:lnTo>
                    <a:pt x="10" y="17"/>
                  </a:lnTo>
                  <a:lnTo>
                    <a:pt x="8" y="10"/>
                  </a:lnTo>
                  <a:lnTo>
                    <a:pt x="6" y="0"/>
                  </a:lnTo>
                  <a:lnTo>
                    <a:pt x="0" y="32"/>
                  </a:lnTo>
                  <a:lnTo>
                    <a:pt x="4" y="39"/>
                  </a:lnTo>
                  <a:lnTo>
                    <a:pt x="6" y="47"/>
                  </a:lnTo>
                  <a:lnTo>
                    <a:pt x="10" y="53"/>
                  </a:lnTo>
                  <a:lnTo>
                    <a:pt x="14" y="61"/>
                  </a:lnTo>
                  <a:lnTo>
                    <a:pt x="19" y="67"/>
                  </a:lnTo>
                  <a:lnTo>
                    <a:pt x="23" y="73"/>
                  </a:lnTo>
                  <a:lnTo>
                    <a:pt x="29" y="78"/>
                  </a:lnTo>
                  <a:lnTo>
                    <a:pt x="34" y="83"/>
                  </a:lnTo>
                  <a:lnTo>
                    <a:pt x="40" y="88"/>
                  </a:lnTo>
                  <a:lnTo>
                    <a:pt x="47" y="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75" name="Freeform 206"/>
            <p:cNvSpPr>
              <a:spLocks noEditPoints="1"/>
            </p:cNvSpPr>
            <p:nvPr/>
          </p:nvSpPr>
          <p:spPr bwMode="auto">
            <a:xfrm>
              <a:off x="2449" y="1168"/>
              <a:ext cx="79" cy="462"/>
            </a:xfrm>
            <a:custGeom>
              <a:avLst/>
              <a:gdLst>
                <a:gd name="T0" fmla="*/ 10 w 159"/>
                <a:gd name="T1" fmla="*/ 260 h 922"/>
                <a:gd name="T2" fmla="*/ 40 w 159"/>
                <a:gd name="T3" fmla="*/ 390 h 922"/>
                <a:gd name="T4" fmla="*/ 57 w 159"/>
                <a:gd name="T5" fmla="*/ 81 h 922"/>
                <a:gd name="T6" fmla="*/ 37 w 159"/>
                <a:gd name="T7" fmla="*/ 67 h 922"/>
                <a:gd name="T8" fmla="*/ 33 w 159"/>
                <a:gd name="T9" fmla="*/ 59 h 922"/>
                <a:gd name="T10" fmla="*/ 17 w 159"/>
                <a:gd name="T11" fmla="*/ 64 h 922"/>
                <a:gd name="T12" fmla="*/ 30 w 159"/>
                <a:gd name="T13" fmla="*/ 17 h 922"/>
                <a:gd name="T14" fmla="*/ 45 w 159"/>
                <a:gd name="T15" fmla="*/ 7 h 922"/>
                <a:gd name="T16" fmla="*/ 52 w 159"/>
                <a:gd name="T17" fmla="*/ 7 h 922"/>
                <a:gd name="T18" fmla="*/ 2 w 159"/>
                <a:gd name="T19" fmla="*/ 74 h 922"/>
                <a:gd name="T20" fmla="*/ 9 w 159"/>
                <a:gd name="T21" fmla="*/ 250 h 922"/>
                <a:gd name="T22" fmla="*/ 37 w 159"/>
                <a:gd name="T23" fmla="*/ 322 h 922"/>
                <a:gd name="T24" fmla="*/ 9 w 159"/>
                <a:gd name="T25" fmla="*/ 158 h 922"/>
                <a:gd name="T26" fmla="*/ 10 w 159"/>
                <a:gd name="T27" fmla="*/ 174 h 922"/>
                <a:gd name="T28" fmla="*/ 8 w 159"/>
                <a:gd name="T29" fmla="*/ 178 h 922"/>
                <a:gd name="T30" fmla="*/ 12 w 159"/>
                <a:gd name="T31" fmla="*/ 187 h 922"/>
                <a:gd name="T32" fmla="*/ 15 w 159"/>
                <a:gd name="T33" fmla="*/ 193 h 922"/>
                <a:gd name="T34" fmla="*/ 10 w 159"/>
                <a:gd name="T35" fmla="*/ 194 h 922"/>
                <a:gd name="T36" fmla="*/ 10 w 159"/>
                <a:gd name="T37" fmla="*/ 185 h 922"/>
                <a:gd name="T38" fmla="*/ 11 w 159"/>
                <a:gd name="T39" fmla="*/ 205 h 922"/>
                <a:gd name="T40" fmla="*/ 7 w 159"/>
                <a:gd name="T41" fmla="*/ 210 h 922"/>
                <a:gd name="T42" fmla="*/ 15 w 159"/>
                <a:gd name="T43" fmla="*/ 221 h 922"/>
                <a:gd name="T44" fmla="*/ 12 w 159"/>
                <a:gd name="T45" fmla="*/ 230 h 922"/>
                <a:gd name="T46" fmla="*/ 22 w 159"/>
                <a:gd name="T47" fmla="*/ 220 h 922"/>
                <a:gd name="T48" fmla="*/ 17 w 159"/>
                <a:gd name="T49" fmla="*/ 215 h 922"/>
                <a:gd name="T50" fmla="*/ 22 w 159"/>
                <a:gd name="T51" fmla="*/ 204 h 922"/>
                <a:gd name="T52" fmla="*/ 19 w 159"/>
                <a:gd name="T53" fmla="*/ 181 h 922"/>
                <a:gd name="T54" fmla="*/ 18 w 159"/>
                <a:gd name="T55" fmla="*/ 150 h 922"/>
                <a:gd name="T56" fmla="*/ 17 w 159"/>
                <a:gd name="T57" fmla="*/ 152 h 922"/>
                <a:gd name="T58" fmla="*/ 19 w 159"/>
                <a:gd name="T59" fmla="*/ 148 h 922"/>
                <a:gd name="T60" fmla="*/ 38 w 159"/>
                <a:gd name="T61" fmla="*/ 163 h 922"/>
                <a:gd name="T62" fmla="*/ 42 w 159"/>
                <a:gd name="T63" fmla="*/ 182 h 922"/>
                <a:gd name="T64" fmla="*/ 40 w 159"/>
                <a:gd name="T65" fmla="*/ 191 h 922"/>
                <a:gd name="T66" fmla="*/ 38 w 159"/>
                <a:gd name="T67" fmla="*/ 210 h 922"/>
                <a:gd name="T68" fmla="*/ 38 w 159"/>
                <a:gd name="T69" fmla="*/ 232 h 922"/>
                <a:gd name="T70" fmla="*/ 35 w 159"/>
                <a:gd name="T71" fmla="*/ 214 h 922"/>
                <a:gd name="T72" fmla="*/ 25 w 159"/>
                <a:gd name="T73" fmla="*/ 224 h 922"/>
                <a:gd name="T74" fmla="*/ 31 w 159"/>
                <a:gd name="T75" fmla="*/ 220 h 922"/>
                <a:gd name="T76" fmla="*/ 30 w 159"/>
                <a:gd name="T77" fmla="*/ 230 h 922"/>
                <a:gd name="T78" fmla="*/ 38 w 159"/>
                <a:gd name="T79" fmla="*/ 250 h 922"/>
                <a:gd name="T80" fmla="*/ 38 w 159"/>
                <a:gd name="T81" fmla="*/ 257 h 922"/>
                <a:gd name="T82" fmla="*/ 44 w 159"/>
                <a:gd name="T83" fmla="*/ 267 h 922"/>
                <a:gd name="T84" fmla="*/ 33 w 159"/>
                <a:gd name="T85" fmla="*/ 269 h 922"/>
                <a:gd name="T86" fmla="*/ 38 w 159"/>
                <a:gd name="T87" fmla="*/ 271 h 922"/>
                <a:gd name="T88" fmla="*/ 38 w 159"/>
                <a:gd name="T89" fmla="*/ 279 h 922"/>
                <a:gd name="T90" fmla="*/ 44 w 159"/>
                <a:gd name="T91" fmla="*/ 291 h 922"/>
                <a:gd name="T92" fmla="*/ 45 w 159"/>
                <a:gd name="T93" fmla="*/ 291 h 922"/>
                <a:gd name="T94" fmla="*/ 40 w 159"/>
                <a:gd name="T95" fmla="*/ 296 h 922"/>
                <a:gd name="T96" fmla="*/ 45 w 159"/>
                <a:gd name="T97" fmla="*/ 297 h 922"/>
                <a:gd name="T98" fmla="*/ 43 w 159"/>
                <a:gd name="T99" fmla="*/ 315 h 922"/>
                <a:gd name="T100" fmla="*/ 27 w 159"/>
                <a:gd name="T101" fmla="*/ 309 h 922"/>
                <a:gd name="T102" fmla="*/ 20 w 159"/>
                <a:gd name="T103" fmla="*/ 297 h 922"/>
                <a:gd name="T104" fmla="*/ 17 w 159"/>
                <a:gd name="T105" fmla="*/ 263 h 922"/>
                <a:gd name="T106" fmla="*/ 14 w 159"/>
                <a:gd name="T107" fmla="*/ 269 h 922"/>
                <a:gd name="T108" fmla="*/ 14 w 159"/>
                <a:gd name="T109" fmla="*/ 260 h 922"/>
                <a:gd name="T110" fmla="*/ 8 w 159"/>
                <a:gd name="T111" fmla="*/ 245 h 922"/>
                <a:gd name="T112" fmla="*/ 9 w 159"/>
                <a:gd name="T113" fmla="*/ 247 h 922"/>
                <a:gd name="T114" fmla="*/ 17 w 159"/>
                <a:gd name="T115" fmla="*/ 249 h 922"/>
                <a:gd name="T116" fmla="*/ 7 w 159"/>
                <a:gd name="T117" fmla="*/ 239 h 922"/>
                <a:gd name="T118" fmla="*/ 41 w 159"/>
                <a:gd name="T119" fmla="*/ 243 h 922"/>
                <a:gd name="T120" fmla="*/ 42 w 159"/>
                <a:gd name="T121" fmla="*/ 233 h 922"/>
                <a:gd name="T122" fmla="*/ 49 w 159"/>
                <a:gd name="T123" fmla="*/ 283 h 9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59" h="922">
                  <a:moveTo>
                    <a:pt x="19" y="498"/>
                  </a:moveTo>
                  <a:lnTo>
                    <a:pt x="20" y="498"/>
                  </a:lnTo>
                  <a:lnTo>
                    <a:pt x="23" y="499"/>
                  </a:lnTo>
                  <a:lnTo>
                    <a:pt x="24" y="501"/>
                  </a:lnTo>
                  <a:lnTo>
                    <a:pt x="25" y="502"/>
                  </a:lnTo>
                  <a:lnTo>
                    <a:pt x="26" y="503"/>
                  </a:lnTo>
                  <a:lnTo>
                    <a:pt x="28" y="504"/>
                  </a:lnTo>
                  <a:lnTo>
                    <a:pt x="28" y="507"/>
                  </a:lnTo>
                  <a:lnTo>
                    <a:pt x="28" y="508"/>
                  </a:lnTo>
                  <a:lnTo>
                    <a:pt x="28" y="510"/>
                  </a:lnTo>
                  <a:lnTo>
                    <a:pt x="28" y="513"/>
                  </a:lnTo>
                  <a:lnTo>
                    <a:pt x="28" y="515"/>
                  </a:lnTo>
                  <a:lnTo>
                    <a:pt x="26" y="518"/>
                  </a:lnTo>
                  <a:lnTo>
                    <a:pt x="25" y="519"/>
                  </a:lnTo>
                  <a:lnTo>
                    <a:pt x="24" y="519"/>
                  </a:lnTo>
                  <a:lnTo>
                    <a:pt x="21" y="519"/>
                  </a:lnTo>
                  <a:lnTo>
                    <a:pt x="20" y="519"/>
                  </a:lnTo>
                  <a:lnTo>
                    <a:pt x="19" y="519"/>
                  </a:lnTo>
                  <a:lnTo>
                    <a:pt x="18" y="518"/>
                  </a:lnTo>
                  <a:lnTo>
                    <a:pt x="16" y="519"/>
                  </a:lnTo>
                  <a:lnTo>
                    <a:pt x="21" y="539"/>
                  </a:lnTo>
                  <a:lnTo>
                    <a:pt x="23" y="557"/>
                  </a:lnTo>
                  <a:lnTo>
                    <a:pt x="25" y="577"/>
                  </a:lnTo>
                  <a:lnTo>
                    <a:pt x="29" y="597"/>
                  </a:lnTo>
                  <a:lnTo>
                    <a:pt x="34" y="617"/>
                  </a:lnTo>
                  <a:lnTo>
                    <a:pt x="39" y="637"/>
                  </a:lnTo>
                  <a:lnTo>
                    <a:pt x="44" y="658"/>
                  </a:lnTo>
                  <a:lnTo>
                    <a:pt x="50" y="677"/>
                  </a:lnTo>
                  <a:lnTo>
                    <a:pt x="57" y="697"/>
                  </a:lnTo>
                  <a:lnTo>
                    <a:pt x="63" y="717"/>
                  </a:lnTo>
                  <a:lnTo>
                    <a:pt x="70" y="736"/>
                  </a:lnTo>
                  <a:lnTo>
                    <a:pt x="75" y="757"/>
                  </a:lnTo>
                  <a:lnTo>
                    <a:pt x="81" y="778"/>
                  </a:lnTo>
                  <a:lnTo>
                    <a:pt x="88" y="797"/>
                  </a:lnTo>
                  <a:lnTo>
                    <a:pt x="97" y="817"/>
                  </a:lnTo>
                  <a:lnTo>
                    <a:pt x="107" y="836"/>
                  </a:lnTo>
                  <a:lnTo>
                    <a:pt x="117" y="854"/>
                  </a:lnTo>
                  <a:lnTo>
                    <a:pt x="128" y="872"/>
                  </a:lnTo>
                  <a:lnTo>
                    <a:pt x="138" y="889"/>
                  </a:lnTo>
                  <a:lnTo>
                    <a:pt x="149" y="906"/>
                  </a:lnTo>
                  <a:lnTo>
                    <a:pt x="159" y="922"/>
                  </a:lnTo>
                  <a:lnTo>
                    <a:pt x="153" y="836"/>
                  </a:lnTo>
                  <a:lnTo>
                    <a:pt x="148" y="750"/>
                  </a:lnTo>
                  <a:lnTo>
                    <a:pt x="143" y="666"/>
                  </a:lnTo>
                  <a:lnTo>
                    <a:pt x="138" y="582"/>
                  </a:lnTo>
                  <a:lnTo>
                    <a:pt x="134" y="498"/>
                  </a:lnTo>
                  <a:lnTo>
                    <a:pt x="129" y="414"/>
                  </a:lnTo>
                  <a:lnTo>
                    <a:pt x="124" y="330"/>
                  </a:lnTo>
                  <a:lnTo>
                    <a:pt x="119" y="246"/>
                  </a:lnTo>
                  <a:lnTo>
                    <a:pt x="114" y="162"/>
                  </a:lnTo>
                  <a:lnTo>
                    <a:pt x="108" y="76"/>
                  </a:lnTo>
                  <a:lnTo>
                    <a:pt x="108" y="82"/>
                  </a:lnTo>
                  <a:lnTo>
                    <a:pt x="106" y="87"/>
                  </a:lnTo>
                  <a:lnTo>
                    <a:pt x="103" y="94"/>
                  </a:lnTo>
                  <a:lnTo>
                    <a:pt x="101" y="99"/>
                  </a:lnTo>
                  <a:lnTo>
                    <a:pt x="97" y="103"/>
                  </a:lnTo>
                  <a:lnTo>
                    <a:pt x="93" y="108"/>
                  </a:lnTo>
                  <a:lnTo>
                    <a:pt x="88" y="112"/>
                  </a:lnTo>
                  <a:lnTo>
                    <a:pt x="85" y="116"/>
                  </a:lnTo>
                  <a:lnTo>
                    <a:pt x="81" y="118"/>
                  </a:lnTo>
                  <a:lnTo>
                    <a:pt x="78" y="121"/>
                  </a:lnTo>
                  <a:lnTo>
                    <a:pt x="76" y="118"/>
                  </a:lnTo>
                  <a:lnTo>
                    <a:pt x="76" y="129"/>
                  </a:lnTo>
                  <a:lnTo>
                    <a:pt x="76" y="131"/>
                  </a:lnTo>
                  <a:lnTo>
                    <a:pt x="76" y="132"/>
                  </a:lnTo>
                  <a:lnTo>
                    <a:pt x="75" y="133"/>
                  </a:lnTo>
                  <a:lnTo>
                    <a:pt x="75" y="134"/>
                  </a:lnTo>
                  <a:lnTo>
                    <a:pt x="73" y="134"/>
                  </a:lnTo>
                  <a:lnTo>
                    <a:pt x="72" y="136"/>
                  </a:lnTo>
                  <a:lnTo>
                    <a:pt x="71" y="136"/>
                  </a:lnTo>
                  <a:lnTo>
                    <a:pt x="70" y="136"/>
                  </a:lnTo>
                  <a:lnTo>
                    <a:pt x="70" y="134"/>
                  </a:lnTo>
                  <a:lnTo>
                    <a:pt x="70" y="132"/>
                  </a:lnTo>
                  <a:lnTo>
                    <a:pt x="70" y="131"/>
                  </a:lnTo>
                  <a:lnTo>
                    <a:pt x="68" y="128"/>
                  </a:lnTo>
                  <a:lnTo>
                    <a:pt x="67" y="127"/>
                  </a:lnTo>
                  <a:lnTo>
                    <a:pt x="67" y="125"/>
                  </a:lnTo>
                  <a:lnTo>
                    <a:pt x="67" y="123"/>
                  </a:lnTo>
                  <a:lnTo>
                    <a:pt x="67" y="122"/>
                  </a:lnTo>
                  <a:lnTo>
                    <a:pt x="67" y="120"/>
                  </a:lnTo>
                  <a:lnTo>
                    <a:pt x="70" y="118"/>
                  </a:lnTo>
                  <a:lnTo>
                    <a:pt x="66" y="118"/>
                  </a:lnTo>
                  <a:lnTo>
                    <a:pt x="63" y="120"/>
                  </a:lnTo>
                  <a:lnTo>
                    <a:pt x="62" y="121"/>
                  </a:lnTo>
                  <a:lnTo>
                    <a:pt x="60" y="122"/>
                  </a:lnTo>
                  <a:lnTo>
                    <a:pt x="58" y="123"/>
                  </a:lnTo>
                  <a:lnTo>
                    <a:pt x="56" y="125"/>
                  </a:lnTo>
                  <a:lnTo>
                    <a:pt x="55" y="127"/>
                  </a:lnTo>
                  <a:lnTo>
                    <a:pt x="52" y="127"/>
                  </a:lnTo>
                  <a:lnTo>
                    <a:pt x="51" y="127"/>
                  </a:lnTo>
                  <a:lnTo>
                    <a:pt x="49" y="127"/>
                  </a:lnTo>
                  <a:lnTo>
                    <a:pt x="49" y="123"/>
                  </a:lnTo>
                  <a:lnTo>
                    <a:pt x="47" y="122"/>
                  </a:lnTo>
                  <a:lnTo>
                    <a:pt x="45" y="122"/>
                  </a:lnTo>
                  <a:lnTo>
                    <a:pt x="42" y="123"/>
                  </a:lnTo>
                  <a:lnTo>
                    <a:pt x="40" y="125"/>
                  </a:lnTo>
                  <a:lnTo>
                    <a:pt x="37" y="126"/>
                  </a:lnTo>
                  <a:lnTo>
                    <a:pt x="35" y="127"/>
                  </a:lnTo>
                  <a:lnTo>
                    <a:pt x="34" y="127"/>
                  </a:lnTo>
                  <a:lnTo>
                    <a:pt x="31" y="126"/>
                  </a:lnTo>
                  <a:lnTo>
                    <a:pt x="29" y="125"/>
                  </a:lnTo>
                  <a:lnTo>
                    <a:pt x="28" y="121"/>
                  </a:lnTo>
                  <a:lnTo>
                    <a:pt x="25" y="108"/>
                  </a:lnTo>
                  <a:lnTo>
                    <a:pt x="24" y="97"/>
                  </a:lnTo>
                  <a:lnTo>
                    <a:pt x="24" y="86"/>
                  </a:lnTo>
                  <a:lnTo>
                    <a:pt x="25" y="76"/>
                  </a:lnTo>
                  <a:lnTo>
                    <a:pt x="29" y="65"/>
                  </a:lnTo>
                  <a:lnTo>
                    <a:pt x="32" y="56"/>
                  </a:lnTo>
                  <a:lnTo>
                    <a:pt x="37" y="48"/>
                  </a:lnTo>
                  <a:lnTo>
                    <a:pt x="42" y="39"/>
                  </a:lnTo>
                  <a:lnTo>
                    <a:pt x="50" y="32"/>
                  </a:lnTo>
                  <a:lnTo>
                    <a:pt x="57" y="26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61" y="31"/>
                  </a:lnTo>
                  <a:lnTo>
                    <a:pt x="60" y="33"/>
                  </a:lnTo>
                  <a:lnTo>
                    <a:pt x="60" y="34"/>
                  </a:lnTo>
                  <a:lnTo>
                    <a:pt x="58" y="35"/>
                  </a:lnTo>
                  <a:lnTo>
                    <a:pt x="57" y="38"/>
                  </a:lnTo>
                  <a:lnTo>
                    <a:pt x="57" y="40"/>
                  </a:lnTo>
                  <a:lnTo>
                    <a:pt x="57" y="42"/>
                  </a:lnTo>
                  <a:lnTo>
                    <a:pt x="57" y="44"/>
                  </a:lnTo>
                  <a:lnTo>
                    <a:pt x="70" y="23"/>
                  </a:lnTo>
                  <a:lnTo>
                    <a:pt x="71" y="26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6" y="24"/>
                  </a:lnTo>
                  <a:lnTo>
                    <a:pt x="78" y="22"/>
                  </a:lnTo>
                  <a:lnTo>
                    <a:pt x="80" y="18"/>
                  </a:lnTo>
                  <a:lnTo>
                    <a:pt x="82" y="16"/>
                  </a:lnTo>
                  <a:lnTo>
                    <a:pt x="85" y="13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85" y="32"/>
                  </a:lnTo>
                  <a:lnTo>
                    <a:pt x="86" y="32"/>
                  </a:lnTo>
                  <a:lnTo>
                    <a:pt x="87" y="32"/>
                  </a:lnTo>
                  <a:lnTo>
                    <a:pt x="88" y="31"/>
                  </a:lnTo>
                  <a:lnTo>
                    <a:pt x="89" y="31"/>
                  </a:lnTo>
                  <a:lnTo>
                    <a:pt x="89" y="29"/>
                  </a:lnTo>
                  <a:lnTo>
                    <a:pt x="91" y="28"/>
                  </a:lnTo>
                  <a:lnTo>
                    <a:pt x="92" y="27"/>
                  </a:lnTo>
                  <a:lnTo>
                    <a:pt x="93" y="26"/>
                  </a:lnTo>
                  <a:lnTo>
                    <a:pt x="102" y="34"/>
                  </a:lnTo>
                  <a:lnTo>
                    <a:pt x="103" y="28"/>
                  </a:lnTo>
                  <a:lnTo>
                    <a:pt x="104" y="24"/>
                  </a:lnTo>
                  <a:lnTo>
                    <a:pt x="106" y="21"/>
                  </a:lnTo>
                  <a:lnTo>
                    <a:pt x="104" y="17"/>
                  </a:lnTo>
                  <a:lnTo>
                    <a:pt x="104" y="14"/>
                  </a:lnTo>
                  <a:lnTo>
                    <a:pt x="103" y="12"/>
                  </a:lnTo>
                  <a:lnTo>
                    <a:pt x="101" y="9"/>
                  </a:lnTo>
                  <a:lnTo>
                    <a:pt x="98" y="7"/>
                  </a:lnTo>
                  <a:lnTo>
                    <a:pt x="96" y="3"/>
                  </a:lnTo>
                  <a:lnTo>
                    <a:pt x="93" y="0"/>
                  </a:lnTo>
                  <a:lnTo>
                    <a:pt x="85" y="6"/>
                  </a:lnTo>
                  <a:lnTo>
                    <a:pt x="75" y="9"/>
                  </a:lnTo>
                  <a:lnTo>
                    <a:pt x="65" y="13"/>
                  </a:lnTo>
                  <a:lnTo>
                    <a:pt x="54" y="16"/>
                  </a:lnTo>
                  <a:lnTo>
                    <a:pt x="42" y="19"/>
                  </a:lnTo>
                  <a:lnTo>
                    <a:pt x="32" y="23"/>
                  </a:lnTo>
                  <a:lnTo>
                    <a:pt x="24" y="28"/>
                  </a:lnTo>
                  <a:lnTo>
                    <a:pt x="18" y="35"/>
                  </a:lnTo>
                  <a:lnTo>
                    <a:pt x="13" y="44"/>
                  </a:lnTo>
                  <a:lnTo>
                    <a:pt x="10" y="55"/>
                  </a:lnTo>
                  <a:lnTo>
                    <a:pt x="6" y="101"/>
                  </a:lnTo>
                  <a:lnTo>
                    <a:pt x="4" y="147"/>
                  </a:lnTo>
                  <a:lnTo>
                    <a:pt x="2" y="193"/>
                  </a:lnTo>
                  <a:lnTo>
                    <a:pt x="0" y="237"/>
                  </a:lnTo>
                  <a:lnTo>
                    <a:pt x="0" y="283"/>
                  </a:lnTo>
                  <a:lnTo>
                    <a:pt x="0" y="327"/>
                  </a:lnTo>
                  <a:lnTo>
                    <a:pt x="2" y="373"/>
                  </a:lnTo>
                  <a:lnTo>
                    <a:pt x="5" y="418"/>
                  </a:lnTo>
                  <a:lnTo>
                    <a:pt x="10" y="463"/>
                  </a:lnTo>
                  <a:lnTo>
                    <a:pt x="16" y="509"/>
                  </a:lnTo>
                  <a:lnTo>
                    <a:pt x="16" y="508"/>
                  </a:lnTo>
                  <a:lnTo>
                    <a:pt x="16" y="507"/>
                  </a:lnTo>
                  <a:lnTo>
                    <a:pt x="16" y="506"/>
                  </a:lnTo>
                  <a:lnTo>
                    <a:pt x="15" y="504"/>
                  </a:lnTo>
                  <a:lnTo>
                    <a:pt x="15" y="503"/>
                  </a:lnTo>
                  <a:lnTo>
                    <a:pt x="15" y="502"/>
                  </a:lnTo>
                  <a:lnTo>
                    <a:pt x="16" y="501"/>
                  </a:lnTo>
                  <a:lnTo>
                    <a:pt x="16" y="499"/>
                  </a:lnTo>
                  <a:lnTo>
                    <a:pt x="18" y="499"/>
                  </a:lnTo>
                  <a:lnTo>
                    <a:pt x="19" y="498"/>
                  </a:lnTo>
                  <a:close/>
                  <a:moveTo>
                    <a:pt x="51" y="632"/>
                  </a:moveTo>
                  <a:lnTo>
                    <a:pt x="49" y="626"/>
                  </a:lnTo>
                  <a:lnTo>
                    <a:pt x="57" y="628"/>
                  </a:lnTo>
                  <a:lnTo>
                    <a:pt x="51" y="632"/>
                  </a:lnTo>
                  <a:close/>
                  <a:moveTo>
                    <a:pt x="70" y="643"/>
                  </a:moveTo>
                  <a:lnTo>
                    <a:pt x="72" y="638"/>
                  </a:lnTo>
                  <a:lnTo>
                    <a:pt x="78" y="640"/>
                  </a:lnTo>
                  <a:lnTo>
                    <a:pt x="78" y="642"/>
                  </a:lnTo>
                  <a:lnTo>
                    <a:pt x="77" y="642"/>
                  </a:lnTo>
                  <a:lnTo>
                    <a:pt x="76" y="643"/>
                  </a:lnTo>
                  <a:lnTo>
                    <a:pt x="75" y="643"/>
                  </a:lnTo>
                  <a:lnTo>
                    <a:pt x="73" y="643"/>
                  </a:lnTo>
                  <a:lnTo>
                    <a:pt x="72" y="643"/>
                  </a:lnTo>
                  <a:lnTo>
                    <a:pt x="71" y="643"/>
                  </a:lnTo>
                  <a:lnTo>
                    <a:pt x="70" y="643"/>
                  </a:lnTo>
                  <a:close/>
                  <a:moveTo>
                    <a:pt x="10" y="371"/>
                  </a:moveTo>
                  <a:lnTo>
                    <a:pt x="13" y="371"/>
                  </a:lnTo>
                  <a:lnTo>
                    <a:pt x="10" y="272"/>
                  </a:lnTo>
                  <a:lnTo>
                    <a:pt x="15" y="277"/>
                  </a:lnTo>
                  <a:lnTo>
                    <a:pt x="18" y="283"/>
                  </a:lnTo>
                  <a:lnTo>
                    <a:pt x="20" y="289"/>
                  </a:lnTo>
                  <a:lnTo>
                    <a:pt x="20" y="295"/>
                  </a:lnTo>
                  <a:lnTo>
                    <a:pt x="20" y="303"/>
                  </a:lnTo>
                  <a:lnTo>
                    <a:pt x="20" y="309"/>
                  </a:lnTo>
                  <a:lnTo>
                    <a:pt x="19" y="316"/>
                  </a:lnTo>
                  <a:lnTo>
                    <a:pt x="19" y="322"/>
                  </a:lnTo>
                  <a:lnTo>
                    <a:pt x="20" y="329"/>
                  </a:lnTo>
                  <a:lnTo>
                    <a:pt x="21" y="335"/>
                  </a:lnTo>
                  <a:lnTo>
                    <a:pt x="20" y="336"/>
                  </a:lnTo>
                  <a:lnTo>
                    <a:pt x="19" y="336"/>
                  </a:lnTo>
                  <a:lnTo>
                    <a:pt x="19" y="337"/>
                  </a:lnTo>
                  <a:lnTo>
                    <a:pt x="19" y="339"/>
                  </a:lnTo>
                  <a:lnTo>
                    <a:pt x="19" y="340"/>
                  </a:lnTo>
                  <a:lnTo>
                    <a:pt x="19" y="341"/>
                  </a:lnTo>
                  <a:lnTo>
                    <a:pt x="19" y="342"/>
                  </a:lnTo>
                  <a:lnTo>
                    <a:pt x="19" y="343"/>
                  </a:lnTo>
                  <a:lnTo>
                    <a:pt x="19" y="345"/>
                  </a:lnTo>
                  <a:lnTo>
                    <a:pt x="19" y="346"/>
                  </a:lnTo>
                  <a:lnTo>
                    <a:pt x="19" y="347"/>
                  </a:lnTo>
                  <a:lnTo>
                    <a:pt x="20" y="347"/>
                  </a:lnTo>
                  <a:lnTo>
                    <a:pt x="20" y="348"/>
                  </a:lnTo>
                  <a:lnTo>
                    <a:pt x="21" y="348"/>
                  </a:lnTo>
                  <a:lnTo>
                    <a:pt x="23" y="350"/>
                  </a:lnTo>
                  <a:lnTo>
                    <a:pt x="24" y="350"/>
                  </a:lnTo>
                  <a:lnTo>
                    <a:pt x="25" y="350"/>
                  </a:lnTo>
                  <a:lnTo>
                    <a:pt x="26" y="350"/>
                  </a:lnTo>
                  <a:lnTo>
                    <a:pt x="28" y="350"/>
                  </a:lnTo>
                  <a:lnTo>
                    <a:pt x="26" y="350"/>
                  </a:lnTo>
                  <a:lnTo>
                    <a:pt x="25" y="350"/>
                  </a:lnTo>
                  <a:lnTo>
                    <a:pt x="24" y="350"/>
                  </a:lnTo>
                  <a:lnTo>
                    <a:pt x="23" y="348"/>
                  </a:lnTo>
                  <a:lnTo>
                    <a:pt x="20" y="348"/>
                  </a:lnTo>
                  <a:lnTo>
                    <a:pt x="18" y="348"/>
                  </a:lnTo>
                  <a:lnTo>
                    <a:pt x="16" y="348"/>
                  </a:lnTo>
                  <a:lnTo>
                    <a:pt x="14" y="350"/>
                  </a:lnTo>
                  <a:lnTo>
                    <a:pt x="13" y="352"/>
                  </a:lnTo>
                  <a:lnTo>
                    <a:pt x="13" y="356"/>
                  </a:lnTo>
                  <a:lnTo>
                    <a:pt x="16" y="355"/>
                  </a:lnTo>
                  <a:lnTo>
                    <a:pt x="19" y="355"/>
                  </a:lnTo>
                  <a:lnTo>
                    <a:pt x="21" y="355"/>
                  </a:lnTo>
                  <a:lnTo>
                    <a:pt x="23" y="357"/>
                  </a:lnTo>
                  <a:lnTo>
                    <a:pt x="24" y="360"/>
                  </a:lnTo>
                  <a:lnTo>
                    <a:pt x="24" y="362"/>
                  </a:lnTo>
                  <a:lnTo>
                    <a:pt x="25" y="364"/>
                  </a:lnTo>
                  <a:lnTo>
                    <a:pt x="25" y="367"/>
                  </a:lnTo>
                  <a:lnTo>
                    <a:pt x="26" y="369"/>
                  </a:lnTo>
                  <a:lnTo>
                    <a:pt x="28" y="371"/>
                  </a:lnTo>
                  <a:lnTo>
                    <a:pt x="25" y="373"/>
                  </a:lnTo>
                  <a:lnTo>
                    <a:pt x="24" y="373"/>
                  </a:lnTo>
                  <a:lnTo>
                    <a:pt x="21" y="376"/>
                  </a:lnTo>
                  <a:lnTo>
                    <a:pt x="31" y="386"/>
                  </a:lnTo>
                  <a:lnTo>
                    <a:pt x="31" y="384"/>
                  </a:lnTo>
                  <a:lnTo>
                    <a:pt x="31" y="386"/>
                  </a:lnTo>
                  <a:lnTo>
                    <a:pt x="30" y="386"/>
                  </a:lnTo>
                  <a:lnTo>
                    <a:pt x="29" y="386"/>
                  </a:lnTo>
                  <a:lnTo>
                    <a:pt x="29" y="387"/>
                  </a:lnTo>
                  <a:lnTo>
                    <a:pt x="28" y="387"/>
                  </a:lnTo>
                  <a:lnTo>
                    <a:pt x="26" y="388"/>
                  </a:lnTo>
                  <a:lnTo>
                    <a:pt x="25" y="388"/>
                  </a:lnTo>
                  <a:lnTo>
                    <a:pt x="23" y="388"/>
                  </a:lnTo>
                  <a:lnTo>
                    <a:pt x="21" y="388"/>
                  </a:lnTo>
                  <a:lnTo>
                    <a:pt x="20" y="388"/>
                  </a:lnTo>
                  <a:lnTo>
                    <a:pt x="19" y="388"/>
                  </a:lnTo>
                  <a:lnTo>
                    <a:pt x="21" y="386"/>
                  </a:lnTo>
                  <a:lnTo>
                    <a:pt x="23" y="384"/>
                  </a:lnTo>
                  <a:lnTo>
                    <a:pt x="24" y="382"/>
                  </a:lnTo>
                  <a:lnTo>
                    <a:pt x="23" y="381"/>
                  </a:lnTo>
                  <a:lnTo>
                    <a:pt x="23" y="379"/>
                  </a:lnTo>
                  <a:lnTo>
                    <a:pt x="21" y="377"/>
                  </a:lnTo>
                  <a:lnTo>
                    <a:pt x="20" y="376"/>
                  </a:lnTo>
                  <a:lnTo>
                    <a:pt x="21" y="374"/>
                  </a:lnTo>
                  <a:lnTo>
                    <a:pt x="24" y="373"/>
                  </a:lnTo>
                  <a:lnTo>
                    <a:pt x="25" y="373"/>
                  </a:lnTo>
                  <a:lnTo>
                    <a:pt x="24" y="372"/>
                  </a:lnTo>
                  <a:lnTo>
                    <a:pt x="23" y="371"/>
                  </a:lnTo>
                  <a:lnTo>
                    <a:pt x="21" y="369"/>
                  </a:lnTo>
                  <a:lnTo>
                    <a:pt x="20" y="368"/>
                  </a:lnTo>
                  <a:lnTo>
                    <a:pt x="19" y="367"/>
                  </a:lnTo>
                  <a:lnTo>
                    <a:pt x="18" y="367"/>
                  </a:lnTo>
                  <a:lnTo>
                    <a:pt x="16" y="367"/>
                  </a:lnTo>
                  <a:lnTo>
                    <a:pt x="10" y="382"/>
                  </a:lnTo>
                  <a:lnTo>
                    <a:pt x="10" y="371"/>
                  </a:lnTo>
                  <a:close/>
                  <a:moveTo>
                    <a:pt x="36" y="409"/>
                  </a:moveTo>
                  <a:lnTo>
                    <a:pt x="34" y="410"/>
                  </a:lnTo>
                  <a:lnTo>
                    <a:pt x="30" y="412"/>
                  </a:lnTo>
                  <a:lnTo>
                    <a:pt x="28" y="412"/>
                  </a:lnTo>
                  <a:lnTo>
                    <a:pt x="26" y="412"/>
                  </a:lnTo>
                  <a:lnTo>
                    <a:pt x="24" y="412"/>
                  </a:lnTo>
                  <a:lnTo>
                    <a:pt x="23" y="410"/>
                  </a:lnTo>
                  <a:lnTo>
                    <a:pt x="21" y="408"/>
                  </a:lnTo>
                  <a:lnTo>
                    <a:pt x="21" y="407"/>
                  </a:lnTo>
                  <a:lnTo>
                    <a:pt x="21" y="404"/>
                  </a:lnTo>
                  <a:lnTo>
                    <a:pt x="21" y="403"/>
                  </a:lnTo>
                  <a:lnTo>
                    <a:pt x="36" y="409"/>
                  </a:lnTo>
                  <a:close/>
                  <a:moveTo>
                    <a:pt x="13" y="421"/>
                  </a:moveTo>
                  <a:lnTo>
                    <a:pt x="10" y="415"/>
                  </a:lnTo>
                  <a:lnTo>
                    <a:pt x="11" y="415"/>
                  </a:lnTo>
                  <a:lnTo>
                    <a:pt x="11" y="416"/>
                  </a:lnTo>
                  <a:lnTo>
                    <a:pt x="13" y="416"/>
                  </a:lnTo>
                  <a:lnTo>
                    <a:pt x="13" y="418"/>
                  </a:lnTo>
                  <a:lnTo>
                    <a:pt x="14" y="418"/>
                  </a:lnTo>
                  <a:lnTo>
                    <a:pt x="14" y="419"/>
                  </a:lnTo>
                  <a:lnTo>
                    <a:pt x="14" y="420"/>
                  </a:lnTo>
                  <a:lnTo>
                    <a:pt x="13" y="421"/>
                  </a:lnTo>
                  <a:lnTo>
                    <a:pt x="16" y="430"/>
                  </a:lnTo>
                  <a:lnTo>
                    <a:pt x="14" y="430"/>
                  </a:lnTo>
                  <a:lnTo>
                    <a:pt x="11" y="429"/>
                  </a:lnTo>
                  <a:lnTo>
                    <a:pt x="10" y="429"/>
                  </a:lnTo>
                  <a:lnTo>
                    <a:pt x="10" y="428"/>
                  </a:lnTo>
                  <a:lnTo>
                    <a:pt x="10" y="426"/>
                  </a:lnTo>
                  <a:lnTo>
                    <a:pt x="10" y="425"/>
                  </a:lnTo>
                  <a:lnTo>
                    <a:pt x="11" y="424"/>
                  </a:lnTo>
                  <a:lnTo>
                    <a:pt x="13" y="423"/>
                  </a:lnTo>
                  <a:lnTo>
                    <a:pt x="13" y="421"/>
                  </a:lnTo>
                  <a:close/>
                  <a:moveTo>
                    <a:pt x="21" y="445"/>
                  </a:moveTo>
                  <a:lnTo>
                    <a:pt x="31" y="441"/>
                  </a:lnTo>
                  <a:lnTo>
                    <a:pt x="29" y="444"/>
                  </a:lnTo>
                  <a:lnTo>
                    <a:pt x="28" y="445"/>
                  </a:lnTo>
                  <a:lnTo>
                    <a:pt x="25" y="446"/>
                  </a:lnTo>
                  <a:lnTo>
                    <a:pt x="24" y="447"/>
                  </a:lnTo>
                  <a:lnTo>
                    <a:pt x="21" y="449"/>
                  </a:lnTo>
                  <a:lnTo>
                    <a:pt x="20" y="449"/>
                  </a:lnTo>
                  <a:lnTo>
                    <a:pt x="19" y="450"/>
                  </a:lnTo>
                  <a:lnTo>
                    <a:pt x="18" y="452"/>
                  </a:lnTo>
                  <a:lnTo>
                    <a:pt x="16" y="456"/>
                  </a:lnTo>
                  <a:lnTo>
                    <a:pt x="16" y="460"/>
                  </a:lnTo>
                  <a:lnTo>
                    <a:pt x="21" y="465"/>
                  </a:lnTo>
                  <a:lnTo>
                    <a:pt x="23" y="465"/>
                  </a:lnTo>
                  <a:lnTo>
                    <a:pt x="23" y="463"/>
                  </a:lnTo>
                  <a:lnTo>
                    <a:pt x="24" y="463"/>
                  </a:lnTo>
                  <a:lnTo>
                    <a:pt x="24" y="462"/>
                  </a:lnTo>
                  <a:lnTo>
                    <a:pt x="25" y="461"/>
                  </a:lnTo>
                  <a:lnTo>
                    <a:pt x="25" y="460"/>
                  </a:lnTo>
                  <a:lnTo>
                    <a:pt x="25" y="459"/>
                  </a:lnTo>
                  <a:lnTo>
                    <a:pt x="25" y="457"/>
                  </a:lnTo>
                  <a:lnTo>
                    <a:pt x="25" y="456"/>
                  </a:lnTo>
                  <a:lnTo>
                    <a:pt x="28" y="459"/>
                  </a:lnTo>
                  <a:lnTo>
                    <a:pt x="31" y="460"/>
                  </a:lnTo>
                  <a:lnTo>
                    <a:pt x="34" y="460"/>
                  </a:lnTo>
                  <a:lnTo>
                    <a:pt x="36" y="459"/>
                  </a:lnTo>
                  <a:lnTo>
                    <a:pt x="40" y="456"/>
                  </a:lnTo>
                  <a:lnTo>
                    <a:pt x="42" y="454"/>
                  </a:lnTo>
                  <a:lnTo>
                    <a:pt x="44" y="451"/>
                  </a:lnTo>
                  <a:lnTo>
                    <a:pt x="46" y="449"/>
                  </a:lnTo>
                  <a:lnTo>
                    <a:pt x="46" y="446"/>
                  </a:lnTo>
                  <a:lnTo>
                    <a:pt x="46" y="445"/>
                  </a:lnTo>
                  <a:lnTo>
                    <a:pt x="46" y="442"/>
                  </a:lnTo>
                  <a:lnTo>
                    <a:pt x="46" y="441"/>
                  </a:lnTo>
                  <a:lnTo>
                    <a:pt x="45" y="439"/>
                  </a:lnTo>
                  <a:lnTo>
                    <a:pt x="44" y="437"/>
                  </a:lnTo>
                  <a:lnTo>
                    <a:pt x="42" y="435"/>
                  </a:lnTo>
                  <a:lnTo>
                    <a:pt x="41" y="434"/>
                  </a:lnTo>
                  <a:lnTo>
                    <a:pt x="40" y="433"/>
                  </a:lnTo>
                  <a:lnTo>
                    <a:pt x="39" y="430"/>
                  </a:lnTo>
                  <a:lnTo>
                    <a:pt x="36" y="429"/>
                  </a:lnTo>
                  <a:lnTo>
                    <a:pt x="35" y="428"/>
                  </a:lnTo>
                  <a:lnTo>
                    <a:pt x="35" y="429"/>
                  </a:lnTo>
                  <a:lnTo>
                    <a:pt x="34" y="429"/>
                  </a:lnTo>
                  <a:lnTo>
                    <a:pt x="34" y="430"/>
                  </a:lnTo>
                  <a:lnTo>
                    <a:pt x="31" y="426"/>
                  </a:lnTo>
                  <a:lnTo>
                    <a:pt x="32" y="426"/>
                  </a:lnTo>
                  <a:lnTo>
                    <a:pt x="32" y="428"/>
                  </a:lnTo>
                  <a:lnTo>
                    <a:pt x="34" y="428"/>
                  </a:lnTo>
                  <a:lnTo>
                    <a:pt x="35" y="428"/>
                  </a:lnTo>
                  <a:lnTo>
                    <a:pt x="37" y="425"/>
                  </a:lnTo>
                  <a:lnTo>
                    <a:pt x="39" y="421"/>
                  </a:lnTo>
                  <a:lnTo>
                    <a:pt x="41" y="419"/>
                  </a:lnTo>
                  <a:lnTo>
                    <a:pt x="42" y="415"/>
                  </a:lnTo>
                  <a:lnTo>
                    <a:pt x="45" y="412"/>
                  </a:lnTo>
                  <a:lnTo>
                    <a:pt x="45" y="408"/>
                  </a:lnTo>
                  <a:lnTo>
                    <a:pt x="46" y="405"/>
                  </a:lnTo>
                  <a:lnTo>
                    <a:pt x="45" y="402"/>
                  </a:lnTo>
                  <a:lnTo>
                    <a:pt x="44" y="399"/>
                  </a:lnTo>
                  <a:lnTo>
                    <a:pt x="42" y="397"/>
                  </a:lnTo>
                  <a:lnTo>
                    <a:pt x="40" y="394"/>
                  </a:lnTo>
                  <a:lnTo>
                    <a:pt x="40" y="393"/>
                  </a:lnTo>
                  <a:lnTo>
                    <a:pt x="40" y="392"/>
                  </a:lnTo>
                  <a:lnTo>
                    <a:pt x="41" y="392"/>
                  </a:lnTo>
                  <a:lnTo>
                    <a:pt x="42" y="390"/>
                  </a:lnTo>
                  <a:lnTo>
                    <a:pt x="44" y="389"/>
                  </a:lnTo>
                  <a:lnTo>
                    <a:pt x="45" y="388"/>
                  </a:lnTo>
                  <a:lnTo>
                    <a:pt x="45" y="386"/>
                  </a:lnTo>
                  <a:lnTo>
                    <a:pt x="44" y="383"/>
                  </a:lnTo>
                  <a:lnTo>
                    <a:pt x="42" y="379"/>
                  </a:lnTo>
                  <a:lnTo>
                    <a:pt x="41" y="374"/>
                  </a:lnTo>
                  <a:lnTo>
                    <a:pt x="40" y="368"/>
                  </a:lnTo>
                  <a:lnTo>
                    <a:pt x="39" y="361"/>
                  </a:lnTo>
                  <a:lnTo>
                    <a:pt x="39" y="355"/>
                  </a:lnTo>
                  <a:lnTo>
                    <a:pt x="39" y="347"/>
                  </a:lnTo>
                  <a:lnTo>
                    <a:pt x="40" y="339"/>
                  </a:lnTo>
                  <a:lnTo>
                    <a:pt x="40" y="331"/>
                  </a:lnTo>
                  <a:lnTo>
                    <a:pt x="42" y="325"/>
                  </a:lnTo>
                  <a:lnTo>
                    <a:pt x="44" y="317"/>
                  </a:lnTo>
                  <a:lnTo>
                    <a:pt x="46" y="311"/>
                  </a:lnTo>
                  <a:lnTo>
                    <a:pt x="46" y="310"/>
                  </a:lnTo>
                  <a:lnTo>
                    <a:pt x="46" y="309"/>
                  </a:lnTo>
                  <a:lnTo>
                    <a:pt x="46" y="305"/>
                  </a:lnTo>
                  <a:lnTo>
                    <a:pt x="46" y="303"/>
                  </a:lnTo>
                  <a:lnTo>
                    <a:pt x="46" y="300"/>
                  </a:lnTo>
                  <a:lnTo>
                    <a:pt x="46" y="298"/>
                  </a:lnTo>
                  <a:lnTo>
                    <a:pt x="45" y="296"/>
                  </a:lnTo>
                  <a:lnTo>
                    <a:pt x="44" y="295"/>
                  </a:lnTo>
                  <a:lnTo>
                    <a:pt x="41" y="296"/>
                  </a:lnTo>
                  <a:lnTo>
                    <a:pt x="36" y="299"/>
                  </a:lnTo>
                  <a:lnTo>
                    <a:pt x="36" y="305"/>
                  </a:lnTo>
                  <a:lnTo>
                    <a:pt x="35" y="304"/>
                  </a:lnTo>
                  <a:lnTo>
                    <a:pt x="35" y="303"/>
                  </a:lnTo>
                  <a:lnTo>
                    <a:pt x="35" y="301"/>
                  </a:lnTo>
                  <a:lnTo>
                    <a:pt x="35" y="300"/>
                  </a:lnTo>
                  <a:lnTo>
                    <a:pt x="36" y="300"/>
                  </a:lnTo>
                  <a:lnTo>
                    <a:pt x="36" y="299"/>
                  </a:lnTo>
                  <a:lnTo>
                    <a:pt x="37" y="296"/>
                  </a:lnTo>
                  <a:lnTo>
                    <a:pt x="39" y="295"/>
                  </a:lnTo>
                  <a:lnTo>
                    <a:pt x="40" y="294"/>
                  </a:lnTo>
                  <a:lnTo>
                    <a:pt x="41" y="293"/>
                  </a:lnTo>
                  <a:lnTo>
                    <a:pt x="42" y="290"/>
                  </a:lnTo>
                  <a:lnTo>
                    <a:pt x="44" y="289"/>
                  </a:lnTo>
                  <a:lnTo>
                    <a:pt x="45" y="289"/>
                  </a:lnTo>
                  <a:lnTo>
                    <a:pt x="46" y="288"/>
                  </a:lnTo>
                  <a:lnTo>
                    <a:pt x="47" y="287"/>
                  </a:lnTo>
                  <a:lnTo>
                    <a:pt x="49" y="287"/>
                  </a:lnTo>
                  <a:lnTo>
                    <a:pt x="55" y="308"/>
                  </a:lnTo>
                  <a:lnTo>
                    <a:pt x="46" y="320"/>
                  </a:lnTo>
                  <a:lnTo>
                    <a:pt x="49" y="324"/>
                  </a:lnTo>
                  <a:lnTo>
                    <a:pt x="54" y="325"/>
                  </a:lnTo>
                  <a:lnTo>
                    <a:pt x="58" y="326"/>
                  </a:lnTo>
                  <a:lnTo>
                    <a:pt x="65" y="326"/>
                  </a:lnTo>
                  <a:lnTo>
                    <a:pt x="70" y="325"/>
                  </a:lnTo>
                  <a:lnTo>
                    <a:pt x="73" y="325"/>
                  </a:lnTo>
                  <a:lnTo>
                    <a:pt x="76" y="326"/>
                  </a:lnTo>
                  <a:lnTo>
                    <a:pt x="77" y="329"/>
                  </a:lnTo>
                  <a:lnTo>
                    <a:pt x="75" y="334"/>
                  </a:lnTo>
                  <a:lnTo>
                    <a:pt x="70" y="341"/>
                  </a:lnTo>
                  <a:lnTo>
                    <a:pt x="71" y="342"/>
                  </a:lnTo>
                  <a:lnTo>
                    <a:pt x="72" y="342"/>
                  </a:lnTo>
                  <a:lnTo>
                    <a:pt x="73" y="342"/>
                  </a:lnTo>
                  <a:lnTo>
                    <a:pt x="75" y="342"/>
                  </a:lnTo>
                  <a:lnTo>
                    <a:pt x="76" y="341"/>
                  </a:lnTo>
                  <a:lnTo>
                    <a:pt x="77" y="341"/>
                  </a:lnTo>
                  <a:lnTo>
                    <a:pt x="77" y="342"/>
                  </a:lnTo>
                  <a:lnTo>
                    <a:pt x="78" y="343"/>
                  </a:lnTo>
                  <a:lnTo>
                    <a:pt x="78" y="346"/>
                  </a:lnTo>
                  <a:lnTo>
                    <a:pt x="72" y="352"/>
                  </a:lnTo>
                  <a:lnTo>
                    <a:pt x="75" y="351"/>
                  </a:lnTo>
                  <a:lnTo>
                    <a:pt x="86" y="362"/>
                  </a:lnTo>
                  <a:lnTo>
                    <a:pt x="85" y="364"/>
                  </a:lnTo>
                  <a:lnTo>
                    <a:pt x="83" y="363"/>
                  </a:lnTo>
                  <a:lnTo>
                    <a:pt x="83" y="362"/>
                  </a:lnTo>
                  <a:lnTo>
                    <a:pt x="82" y="362"/>
                  </a:lnTo>
                  <a:lnTo>
                    <a:pt x="81" y="362"/>
                  </a:lnTo>
                  <a:lnTo>
                    <a:pt x="80" y="361"/>
                  </a:lnTo>
                  <a:lnTo>
                    <a:pt x="78" y="361"/>
                  </a:lnTo>
                  <a:lnTo>
                    <a:pt x="77" y="361"/>
                  </a:lnTo>
                  <a:lnTo>
                    <a:pt x="76" y="361"/>
                  </a:lnTo>
                  <a:lnTo>
                    <a:pt x="72" y="364"/>
                  </a:lnTo>
                  <a:lnTo>
                    <a:pt x="81" y="373"/>
                  </a:lnTo>
                  <a:lnTo>
                    <a:pt x="78" y="373"/>
                  </a:lnTo>
                  <a:lnTo>
                    <a:pt x="78" y="376"/>
                  </a:lnTo>
                  <a:lnTo>
                    <a:pt x="80" y="378"/>
                  </a:lnTo>
                  <a:lnTo>
                    <a:pt x="80" y="381"/>
                  </a:lnTo>
                  <a:lnTo>
                    <a:pt x="81" y="382"/>
                  </a:lnTo>
                  <a:lnTo>
                    <a:pt x="81" y="384"/>
                  </a:lnTo>
                  <a:lnTo>
                    <a:pt x="81" y="386"/>
                  </a:lnTo>
                  <a:lnTo>
                    <a:pt x="82" y="388"/>
                  </a:lnTo>
                  <a:lnTo>
                    <a:pt x="82" y="390"/>
                  </a:lnTo>
                  <a:lnTo>
                    <a:pt x="81" y="392"/>
                  </a:lnTo>
                  <a:lnTo>
                    <a:pt x="81" y="394"/>
                  </a:lnTo>
                  <a:lnTo>
                    <a:pt x="78" y="390"/>
                  </a:lnTo>
                  <a:lnTo>
                    <a:pt x="72" y="397"/>
                  </a:lnTo>
                  <a:lnTo>
                    <a:pt x="87" y="405"/>
                  </a:lnTo>
                  <a:lnTo>
                    <a:pt x="85" y="405"/>
                  </a:lnTo>
                  <a:lnTo>
                    <a:pt x="87" y="418"/>
                  </a:lnTo>
                  <a:lnTo>
                    <a:pt x="81" y="409"/>
                  </a:lnTo>
                  <a:lnTo>
                    <a:pt x="77" y="410"/>
                  </a:lnTo>
                  <a:lnTo>
                    <a:pt x="75" y="413"/>
                  </a:lnTo>
                  <a:lnTo>
                    <a:pt x="75" y="415"/>
                  </a:lnTo>
                  <a:lnTo>
                    <a:pt x="76" y="418"/>
                  </a:lnTo>
                  <a:lnTo>
                    <a:pt x="77" y="419"/>
                  </a:lnTo>
                  <a:lnTo>
                    <a:pt x="80" y="421"/>
                  </a:lnTo>
                  <a:lnTo>
                    <a:pt x="81" y="424"/>
                  </a:lnTo>
                  <a:lnTo>
                    <a:pt x="82" y="426"/>
                  </a:lnTo>
                  <a:lnTo>
                    <a:pt x="82" y="428"/>
                  </a:lnTo>
                  <a:lnTo>
                    <a:pt x="81" y="430"/>
                  </a:lnTo>
                  <a:lnTo>
                    <a:pt x="91" y="430"/>
                  </a:lnTo>
                  <a:lnTo>
                    <a:pt x="89" y="433"/>
                  </a:lnTo>
                  <a:lnTo>
                    <a:pt x="88" y="436"/>
                  </a:lnTo>
                  <a:lnTo>
                    <a:pt x="87" y="440"/>
                  </a:lnTo>
                  <a:lnTo>
                    <a:pt x="87" y="444"/>
                  </a:lnTo>
                  <a:lnTo>
                    <a:pt x="86" y="447"/>
                  </a:lnTo>
                  <a:lnTo>
                    <a:pt x="86" y="451"/>
                  </a:lnTo>
                  <a:lnTo>
                    <a:pt x="85" y="455"/>
                  </a:lnTo>
                  <a:lnTo>
                    <a:pt x="83" y="459"/>
                  </a:lnTo>
                  <a:lnTo>
                    <a:pt x="81" y="461"/>
                  </a:lnTo>
                  <a:lnTo>
                    <a:pt x="78" y="465"/>
                  </a:lnTo>
                  <a:lnTo>
                    <a:pt x="77" y="463"/>
                  </a:lnTo>
                  <a:lnTo>
                    <a:pt x="76" y="463"/>
                  </a:lnTo>
                  <a:lnTo>
                    <a:pt x="76" y="462"/>
                  </a:lnTo>
                  <a:lnTo>
                    <a:pt x="75" y="461"/>
                  </a:lnTo>
                  <a:lnTo>
                    <a:pt x="75" y="460"/>
                  </a:lnTo>
                  <a:lnTo>
                    <a:pt x="75" y="459"/>
                  </a:lnTo>
                  <a:lnTo>
                    <a:pt x="76" y="457"/>
                  </a:lnTo>
                  <a:lnTo>
                    <a:pt x="76" y="456"/>
                  </a:lnTo>
                  <a:lnTo>
                    <a:pt x="76" y="455"/>
                  </a:lnTo>
                  <a:lnTo>
                    <a:pt x="76" y="454"/>
                  </a:lnTo>
                  <a:lnTo>
                    <a:pt x="81" y="454"/>
                  </a:lnTo>
                  <a:lnTo>
                    <a:pt x="81" y="450"/>
                  </a:lnTo>
                  <a:lnTo>
                    <a:pt x="80" y="446"/>
                  </a:lnTo>
                  <a:lnTo>
                    <a:pt x="80" y="442"/>
                  </a:lnTo>
                  <a:lnTo>
                    <a:pt x="77" y="439"/>
                  </a:lnTo>
                  <a:lnTo>
                    <a:pt x="76" y="435"/>
                  </a:lnTo>
                  <a:lnTo>
                    <a:pt x="73" y="431"/>
                  </a:lnTo>
                  <a:lnTo>
                    <a:pt x="71" y="428"/>
                  </a:lnTo>
                  <a:lnTo>
                    <a:pt x="67" y="425"/>
                  </a:lnTo>
                  <a:lnTo>
                    <a:pt x="65" y="423"/>
                  </a:lnTo>
                  <a:lnTo>
                    <a:pt x="61" y="420"/>
                  </a:lnTo>
                  <a:lnTo>
                    <a:pt x="62" y="423"/>
                  </a:lnTo>
                  <a:lnTo>
                    <a:pt x="62" y="426"/>
                  </a:lnTo>
                  <a:lnTo>
                    <a:pt x="61" y="429"/>
                  </a:lnTo>
                  <a:lnTo>
                    <a:pt x="60" y="431"/>
                  </a:lnTo>
                  <a:lnTo>
                    <a:pt x="57" y="434"/>
                  </a:lnTo>
                  <a:lnTo>
                    <a:pt x="55" y="435"/>
                  </a:lnTo>
                  <a:lnTo>
                    <a:pt x="54" y="437"/>
                  </a:lnTo>
                  <a:lnTo>
                    <a:pt x="52" y="439"/>
                  </a:lnTo>
                  <a:lnTo>
                    <a:pt x="51" y="440"/>
                  </a:lnTo>
                  <a:lnTo>
                    <a:pt x="51" y="441"/>
                  </a:lnTo>
                  <a:lnTo>
                    <a:pt x="49" y="445"/>
                  </a:lnTo>
                  <a:lnTo>
                    <a:pt x="50" y="446"/>
                  </a:lnTo>
                  <a:lnTo>
                    <a:pt x="50" y="447"/>
                  </a:lnTo>
                  <a:lnTo>
                    <a:pt x="51" y="447"/>
                  </a:lnTo>
                  <a:lnTo>
                    <a:pt x="52" y="447"/>
                  </a:lnTo>
                  <a:lnTo>
                    <a:pt x="54" y="447"/>
                  </a:lnTo>
                  <a:lnTo>
                    <a:pt x="55" y="447"/>
                  </a:lnTo>
                  <a:lnTo>
                    <a:pt x="56" y="447"/>
                  </a:lnTo>
                  <a:lnTo>
                    <a:pt x="58" y="447"/>
                  </a:lnTo>
                  <a:lnTo>
                    <a:pt x="60" y="447"/>
                  </a:lnTo>
                  <a:lnTo>
                    <a:pt x="61" y="447"/>
                  </a:lnTo>
                  <a:lnTo>
                    <a:pt x="62" y="447"/>
                  </a:lnTo>
                  <a:lnTo>
                    <a:pt x="62" y="446"/>
                  </a:lnTo>
                  <a:lnTo>
                    <a:pt x="63" y="445"/>
                  </a:lnTo>
                  <a:lnTo>
                    <a:pt x="63" y="444"/>
                  </a:lnTo>
                  <a:lnTo>
                    <a:pt x="63" y="442"/>
                  </a:lnTo>
                  <a:lnTo>
                    <a:pt x="63" y="441"/>
                  </a:lnTo>
                  <a:lnTo>
                    <a:pt x="63" y="440"/>
                  </a:lnTo>
                  <a:lnTo>
                    <a:pt x="63" y="439"/>
                  </a:lnTo>
                  <a:lnTo>
                    <a:pt x="70" y="445"/>
                  </a:lnTo>
                  <a:lnTo>
                    <a:pt x="67" y="446"/>
                  </a:lnTo>
                  <a:lnTo>
                    <a:pt x="66" y="447"/>
                  </a:lnTo>
                  <a:lnTo>
                    <a:pt x="65" y="449"/>
                  </a:lnTo>
                  <a:lnTo>
                    <a:pt x="65" y="451"/>
                  </a:lnTo>
                  <a:lnTo>
                    <a:pt x="65" y="452"/>
                  </a:lnTo>
                  <a:lnTo>
                    <a:pt x="65" y="455"/>
                  </a:lnTo>
                  <a:lnTo>
                    <a:pt x="66" y="456"/>
                  </a:lnTo>
                  <a:lnTo>
                    <a:pt x="67" y="457"/>
                  </a:lnTo>
                  <a:lnTo>
                    <a:pt x="68" y="459"/>
                  </a:lnTo>
                  <a:lnTo>
                    <a:pt x="70" y="460"/>
                  </a:lnTo>
                  <a:lnTo>
                    <a:pt x="68" y="459"/>
                  </a:lnTo>
                  <a:lnTo>
                    <a:pt x="67" y="459"/>
                  </a:lnTo>
                  <a:lnTo>
                    <a:pt x="66" y="459"/>
                  </a:lnTo>
                  <a:lnTo>
                    <a:pt x="63" y="459"/>
                  </a:lnTo>
                  <a:lnTo>
                    <a:pt x="62" y="459"/>
                  </a:lnTo>
                  <a:lnTo>
                    <a:pt x="61" y="459"/>
                  </a:lnTo>
                  <a:lnTo>
                    <a:pt x="58" y="460"/>
                  </a:lnTo>
                  <a:lnTo>
                    <a:pt x="57" y="461"/>
                  </a:lnTo>
                  <a:lnTo>
                    <a:pt x="56" y="461"/>
                  </a:lnTo>
                  <a:lnTo>
                    <a:pt x="55" y="462"/>
                  </a:lnTo>
                  <a:lnTo>
                    <a:pt x="61" y="461"/>
                  </a:lnTo>
                  <a:lnTo>
                    <a:pt x="65" y="461"/>
                  </a:lnTo>
                  <a:lnTo>
                    <a:pt x="68" y="463"/>
                  </a:lnTo>
                  <a:lnTo>
                    <a:pt x="70" y="467"/>
                  </a:lnTo>
                  <a:lnTo>
                    <a:pt x="71" y="472"/>
                  </a:lnTo>
                  <a:lnTo>
                    <a:pt x="72" y="478"/>
                  </a:lnTo>
                  <a:lnTo>
                    <a:pt x="72" y="483"/>
                  </a:lnTo>
                  <a:lnTo>
                    <a:pt x="72" y="489"/>
                  </a:lnTo>
                  <a:lnTo>
                    <a:pt x="72" y="494"/>
                  </a:lnTo>
                  <a:lnTo>
                    <a:pt x="72" y="498"/>
                  </a:lnTo>
                  <a:lnTo>
                    <a:pt x="93" y="494"/>
                  </a:lnTo>
                  <a:lnTo>
                    <a:pt x="93" y="504"/>
                  </a:lnTo>
                  <a:lnTo>
                    <a:pt x="76" y="498"/>
                  </a:lnTo>
                  <a:lnTo>
                    <a:pt x="75" y="501"/>
                  </a:lnTo>
                  <a:lnTo>
                    <a:pt x="75" y="503"/>
                  </a:lnTo>
                  <a:lnTo>
                    <a:pt x="72" y="504"/>
                  </a:lnTo>
                  <a:lnTo>
                    <a:pt x="71" y="506"/>
                  </a:lnTo>
                  <a:lnTo>
                    <a:pt x="70" y="506"/>
                  </a:lnTo>
                  <a:lnTo>
                    <a:pt x="67" y="507"/>
                  </a:lnTo>
                  <a:lnTo>
                    <a:pt x="66" y="507"/>
                  </a:lnTo>
                  <a:lnTo>
                    <a:pt x="63" y="508"/>
                  </a:lnTo>
                  <a:lnTo>
                    <a:pt x="62" y="510"/>
                  </a:lnTo>
                  <a:lnTo>
                    <a:pt x="61" y="513"/>
                  </a:lnTo>
                  <a:lnTo>
                    <a:pt x="62" y="514"/>
                  </a:lnTo>
                  <a:lnTo>
                    <a:pt x="65" y="515"/>
                  </a:lnTo>
                  <a:lnTo>
                    <a:pt x="67" y="515"/>
                  </a:lnTo>
                  <a:lnTo>
                    <a:pt x="70" y="515"/>
                  </a:lnTo>
                  <a:lnTo>
                    <a:pt x="71" y="514"/>
                  </a:lnTo>
                  <a:lnTo>
                    <a:pt x="73" y="513"/>
                  </a:lnTo>
                  <a:lnTo>
                    <a:pt x="76" y="512"/>
                  </a:lnTo>
                  <a:lnTo>
                    <a:pt x="77" y="510"/>
                  </a:lnTo>
                  <a:lnTo>
                    <a:pt x="80" y="508"/>
                  </a:lnTo>
                  <a:lnTo>
                    <a:pt x="81" y="507"/>
                  </a:lnTo>
                  <a:lnTo>
                    <a:pt x="80" y="510"/>
                  </a:lnTo>
                  <a:lnTo>
                    <a:pt x="80" y="514"/>
                  </a:lnTo>
                  <a:lnTo>
                    <a:pt x="81" y="517"/>
                  </a:lnTo>
                  <a:lnTo>
                    <a:pt x="82" y="519"/>
                  </a:lnTo>
                  <a:lnTo>
                    <a:pt x="85" y="520"/>
                  </a:lnTo>
                  <a:lnTo>
                    <a:pt x="87" y="523"/>
                  </a:lnTo>
                  <a:lnTo>
                    <a:pt x="89" y="523"/>
                  </a:lnTo>
                  <a:lnTo>
                    <a:pt x="92" y="524"/>
                  </a:lnTo>
                  <a:lnTo>
                    <a:pt x="93" y="524"/>
                  </a:lnTo>
                  <a:lnTo>
                    <a:pt x="96" y="524"/>
                  </a:lnTo>
                  <a:lnTo>
                    <a:pt x="93" y="534"/>
                  </a:lnTo>
                  <a:lnTo>
                    <a:pt x="92" y="534"/>
                  </a:lnTo>
                  <a:lnTo>
                    <a:pt x="91" y="533"/>
                  </a:lnTo>
                  <a:lnTo>
                    <a:pt x="89" y="533"/>
                  </a:lnTo>
                  <a:lnTo>
                    <a:pt x="88" y="533"/>
                  </a:lnTo>
                  <a:lnTo>
                    <a:pt x="87" y="531"/>
                  </a:lnTo>
                  <a:lnTo>
                    <a:pt x="86" y="531"/>
                  </a:lnTo>
                  <a:lnTo>
                    <a:pt x="86" y="530"/>
                  </a:lnTo>
                  <a:lnTo>
                    <a:pt x="85" y="529"/>
                  </a:lnTo>
                  <a:lnTo>
                    <a:pt x="85" y="528"/>
                  </a:lnTo>
                  <a:lnTo>
                    <a:pt x="83" y="529"/>
                  </a:lnTo>
                  <a:lnTo>
                    <a:pt x="81" y="529"/>
                  </a:lnTo>
                  <a:lnTo>
                    <a:pt x="78" y="529"/>
                  </a:lnTo>
                  <a:lnTo>
                    <a:pt x="75" y="528"/>
                  </a:lnTo>
                  <a:lnTo>
                    <a:pt x="71" y="528"/>
                  </a:lnTo>
                  <a:lnTo>
                    <a:pt x="68" y="527"/>
                  </a:lnTo>
                  <a:lnTo>
                    <a:pt x="66" y="527"/>
                  </a:lnTo>
                  <a:lnTo>
                    <a:pt x="65" y="529"/>
                  </a:lnTo>
                  <a:lnTo>
                    <a:pt x="65" y="531"/>
                  </a:lnTo>
                  <a:lnTo>
                    <a:pt x="66" y="536"/>
                  </a:lnTo>
                  <a:lnTo>
                    <a:pt x="66" y="538"/>
                  </a:lnTo>
                  <a:lnTo>
                    <a:pt x="65" y="538"/>
                  </a:lnTo>
                  <a:lnTo>
                    <a:pt x="63" y="539"/>
                  </a:lnTo>
                  <a:lnTo>
                    <a:pt x="62" y="540"/>
                  </a:lnTo>
                  <a:lnTo>
                    <a:pt x="62" y="541"/>
                  </a:lnTo>
                  <a:lnTo>
                    <a:pt x="61" y="541"/>
                  </a:lnTo>
                  <a:lnTo>
                    <a:pt x="61" y="543"/>
                  </a:lnTo>
                  <a:lnTo>
                    <a:pt x="61" y="544"/>
                  </a:lnTo>
                  <a:lnTo>
                    <a:pt x="61" y="545"/>
                  </a:lnTo>
                  <a:lnTo>
                    <a:pt x="63" y="546"/>
                  </a:lnTo>
                  <a:lnTo>
                    <a:pt x="66" y="546"/>
                  </a:lnTo>
                  <a:lnTo>
                    <a:pt x="68" y="546"/>
                  </a:lnTo>
                  <a:lnTo>
                    <a:pt x="70" y="546"/>
                  </a:lnTo>
                  <a:lnTo>
                    <a:pt x="72" y="545"/>
                  </a:lnTo>
                  <a:lnTo>
                    <a:pt x="75" y="544"/>
                  </a:lnTo>
                  <a:lnTo>
                    <a:pt x="76" y="541"/>
                  </a:lnTo>
                  <a:lnTo>
                    <a:pt x="77" y="540"/>
                  </a:lnTo>
                  <a:lnTo>
                    <a:pt x="80" y="538"/>
                  </a:lnTo>
                  <a:lnTo>
                    <a:pt x="81" y="536"/>
                  </a:lnTo>
                  <a:lnTo>
                    <a:pt x="82" y="540"/>
                  </a:lnTo>
                  <a:lnTo>
                    <a:pt x="82" y="543"/>
                  </a:lnTo>
                  <a:lnTo>
                    <a:pt x="81" y="544"/>
                  </a:lnTo>
                  <a:lnTo>
                    <a:pt x="80" y="545"/>
                  </a:lnTo>
                  <a:lnTo>
                    <a:pt x="77" y="546"/>
                  </a:lnTo>
                  <a:lnTo>
                    <a:pt x="76" y="548"/>
                  </a:lnTo>
                  <a:lnTo>
                    <a:pt x="75" y="549"/>
                  </a:lnTo>
                  <a:lnTo>
                    <a:pt x="75" y="550"/>
                  </a:lnTo>
                  <a:lnTo>
                    <a:pt x="77" y="551"/>
                  </a:lnTo>
                  <a:lnTo>
                    <a:pt x="81" y="554"/>
                  </a:lnTo>
                  <a:lnTo>
                    <a:pt x="81" y="555"/>
                  </a:lnTo>
                  <a:lnTo>
                    <a:pt x="80" y="556"/>
                  </a:lnTo>
                  <a:lnTo>
                    <a:pt x="78" y="556"/>
                  </a:lnTo>
                  <a:lnTo>
                    <a:pt x="76" y="557"/>
                  </a:lnTo>
                  <a:lnTo>
                    <a:pt x="73" y="559"/>
                  </a:lnTo>
                  <a:lnTo>
                    <a:pt x="71" y="560"/>
                  </a:lnTo>
                  <a:lnTo>
                    <a:pt x="67" y="561"/>
                  </a:lnTo>
                  <a:lnTo>
                    <a:pt x="65" y="562"/>
                  </a:lnTo>
                  <a:lnTo>
                    <a:pt x="62" y="564"/>
                  </a:lnTo>
                  <a:lnTo>
                    <a:pt x="61" y="566"/>
                  </a:lnTo>
                  <a:lnTo>
                    <a:pt x="62" y="570"/>
                  </a:lnTo>
                  <a:lnTo>
                    <a:pt x="65" y="572"/>
                  </a:lnTo>
                  <a:lnTo>
                    <a:pt x="67" y="574"/>
                  </a:lnTo>
                  <a:lnTo>
                    <a:pt x="70" y="575"/>
                  </a:lnTo>
                  <a:lnTo>
                    <a:pt x="73" y="576"/>
                  </a:lnTo>
                  <a:lnTo>
                    <a:pt x="76" y="577"/>
                  </a:lnTo>
                  <a:lnTo>
                    <a:pt x="80" y="577"/>
                  </a:lnTo>
                  <a:lnTo>
                    <a:pt x="82" y="578"/>
                  </a:lnTo>
                  <a:lnTo>
                    <a:pt x="86" y="578"/>
                  </a:lnTo>
                  <a:lnTo>
                    <a:pt x="89" y="580"/>
                  </a:lnTo>
                  <a:lnTo>
                    <a:pt x="91" y="580"/>
                  </a:lnTo>
                  <a:lnTo>
                    <a:pt x="92" y="580"/>
                  </a:lnTo>
                  <a:lnTo>
                    <a:pt x="93" y="578"/>
                  </a:lnTo>
                  <a:lnTo>
                    <a:pt x="94" y="578"/>
                  </a:lnTo>
                  <a:lnTo>
                    <a:pt x="96" y="578"/>
                  </a:lnTo>
                  <a:lnTo>
                    <a:pt x="93" y="581"/>
                  </a:lnTo>
                  <a:lnTo>
                    <a:pt x="92" y="581"/>
                  </a:lnTo>
                  <a:lnTo>
                    <a:pt x="92" y="580"/>
                  </a:lnTo>
                  <a:lnTo>
                    <a:pt x="91" y="580"/>
                  </a:lnTo>
                  <a:lnTo>
                    <a:pt x="89" y="580"/>
                  </a:lnTo>
                  <a:lnTo>
                    <a:pt x="87" y="580"/>
                  </a:lnTo>
                  <a:lnTo>
                    <a:pt x="86" y="580"/>
                  </a:lnTo>
                  <a:lnTo>
                    <a:pt x="85" y="580"/>
                  </a:lnTo>
                  <a:lnTo>
                    <a:pt x="82" y="580"/>
                  </a:lnTo>
                  <a:lnTo>
                    <a:pt x="81" y="581"/>
                  </a:lnTo>
                  <a:lnTo>
                    <a:pt x="80" y="581"/>
                  </a:lnTo>
                  <a:lnTo>
                    <a:pt x="78" y="582"/>
                  </a:lnTo>
                  <a:lnTo>
                    <a:pt x="77" y="583"/>
                  </a:lnTo>
                  <a:lnTo>
                    <a:pt x="76" y="585"/>
                  </a:lnTo>
                  <a:lnTo>
                    <a:pt x="76" y="587"/>
                  </a:lnTo>
                  <a:lnTo>
                    <a:pt x="77" y="588"/>
                  </a:lnTo>
                  <a:lnTo>
                    <a:pt x="77" y="590"/>
                  </a:lnTo>
                  <a:lnTo>
                    <a:pt x="78" y="591"/>
                  </a:lnTo>
                  <a:lnTo>
                    <a:pt x="80" y="591"/>
                  </a:lnTo>
                  <a:lnTo>
                    <a:pt x="82" y="592"/>
                  </a:lnTo>
                  <a:lnTo>
                    <a:pt x="83" y="592"/>
                  </a:lnTo>
                  <a:lnTo>
                    <a:pt x="85" y="593"/>
                  </a:lnTo>
                  <a:lnTo>
                    <a:pt x="87" y="593"/>
                  </a:lnTo>
                  <a:lnTo>
                    <a:pt x="88" y="593"/>
                  </a:lnTo>
                  <a:lnTo>
                    <a:pt x="91" y="593"/>
                  </a:lnTo>
                  <a:lnTo>
                    <a:pt x="91" y="592"/>
                  </a:lnTo>
                  <a:lnTo>
                    <a:pt x="92" y="591"/>
                  </a:lnTo>
                  <a:lnTo>
                    <a:pt x="92" y="590"/>
                  </a:lnTo>
                  <a:lnTo>
                    <a:pt x="93" y="590"/>
                  </a:lnTo>
                  <a:lnTo>
                    <a:pt x="91" y="593"/>
                  </a:lnTo>
                  <a:lnTo>
                    <a:pt x="88" y="597"/>
                  </a:lnTo>
                  <a:lnTo>
                    <a:pt x="88" y="603"/>
                  </a:lnTo>
                  <a:lnTo>
                    <a:pt x="88" y="608"/>
                  </a:lnTo>
                  <a:lnTo>
                    <a:pt x="88" y="613"/>
                  </a:lnTo>
                  <a:lnTo>
                    <a:pt x="88" y="619"/>
                  </a:lnTo>
                  <a:lnTo>
                    <a:pt x="88" y="624"/>
                  </a:lnTo>
                  <a:lnTo>
                    <a:pt x="86" y="628"/>
                  </a:lnTo>
                  <a:lnTo>
                    <a:pt x="82" y="630"/>
                  </a:lnTo>
                  <a:lnTo>
                    <a:pt x="77" y="632"/>
                  </a:lnTo>
                  <a:lnTo>
                    <a:pt x="70" y="632"/>
                  </a:lnTo>
                  <a:lnTo>
                    <a:pt x="63" y="613"/>
                  </a:lnTo>
                  <a:lnTo>
                    <a:pt x="54" y="617"/>
                  </a:lnTo>
                  <a:lnTo>
                    <a:pt x="54" y="618"/>
                  </a:lnTo>
                  <a:lnTo>
                    <a:pt x="52" y="618"/>
                  </a:lnTo>
                  <a:lnTo>
                    <a:pt x="51" y="619"/>
                  </a:lnTo>
                  <a:lnTo>
                    <a:pt x="50" y="619"/>
                  </a:lnTo>
                  <a:lnTo>
                    <a:pt x="49" y="619"/>
                  </a:lnTo>
                  <a:lnTo>
                    <a:pt x="54" y="617"/>
                  </a:lnTo>
                  <a:lnTo>
                    <a:pt x="55" y="616"/>
                  </a:lnTo>
                  <a:lnTo>
                    <a:pt x="56" y="614"/>
                  </a:lnTo>
                  <a:lnTo>
                    <a:pt x="56" y="613"/>
                  </a:lnTo>
                  <a:lnTo>
                    <a:pt x="57" y="613"/>
                  </a:lnTo>
                  <a:lnTo>
                    <a:pt x="51" y="604"/>
                  </a:lnTo>
                  <a:lnTo>
                    <a:pt x="46" y="613"/>
                  </a:lnTo>
                  <a:lnTo>
                    <a:pt x="44" y="611"/>
                  </a:lnTo>
                  <a:lnTo>
                    <a:pt x="42" y="607"/>
                  </a:lnTo>
                  <a:lnTo>
                    <a:pt x="41" y="604"/>
                  </a:lnTo>
                  <a:lnTo>
                    <a:pt x="41" y="601"/>
                  </a:lnTo>
                  <a:lnTo>
                    <a:pt x="40" y="597"/>
                  </a:lnTo>
                  <a:lnTo>
                    <a:pt x="40" y="593"/>
                  </a:lnTo>
                  <a:lnTo>
                    <a:pt x="40" y="590"/>
                  </a:lnTo>
                  <a:lnTo>
                    <a:pt x="40" y="587"/>
                  </a:lnTo>
                  <a:lnTo>
                    <a:pt x="41" y="583"/>
                  </a:lnTo>
                  <a:lnTo>
                    <a:pt x="42" y="581"/>
                  </a:lnTo>
                  <a:lnTo>
                    <a:pt x="46" y="583"/>
                  </a:lnTo>
                  <a:lnTo>
                    <a:pt x="51" y="578"/>
                  </a:lnTo>
                  <a:lnTo>
                    <a:pt x="45" y="575"/>
                  </a:lnTo>
                  <a:lnTo>
                    <a:pt x="40" y="571"/>
                  </a:lnTo>
                  <a:lnTo>
                    <a:pt x="37" y="567"/>
                  </a:lnTo>
                  <a:lnTo>
                    <a:pt x="35" y="564"/>
                  </a:lnTo>
                  <a:lnTo>
                    <a:pt x="35" y="559"/>
                  </a:lnTo>
                  <a:lnTo>
                    <a:pt x="36" y="554"/>
                  </a:lnTo>
                  <a:lnTo>
                    <a:pt x="36" y="549"/>
                  </a:lnTo>
                  <a:lnTo>
                    <a:pt x="37" y="544"/>
                  </a:lnTo>
                  <a:lnTo>
                    <a:pt x="39" y="538"/>
                  </a:lnTo>
                  <a:lnTo>
                    <a:pt x="40" y="530"/>
                  </a:lnTo>
                  <a:lnTo>
                    <a:pt x="34" y="525"/>
                  </a:lnTo>
                  <a:lnTo>
                    <a:pt x="29" y="535"/>
                  </a:lnTo>
                  <a:lnTo>
                    <a:pt x="28" y="538"/>
                  </a:lnTo>
                  <a:lnTo>
                    <a:pt x="25" y="536"/>
                  </a:lnTo>
                  <a:lnTo>
                    <a:pt x="26" y="536"/>
                  </a:lnTo>
                  <a:lnTo>
                    <a:pt x="28" y="536"/>
                  </a:lnTo>
                  <a:lnTo>
                    <a:pt x="28" y="535"/>
                  </a:lnTo>
                  <a:lnTo>
                    <a:pt x="29" y="535"/>
                  </a:lnTo>
                  <a:lnTo>
                    <a:pt x="29" y="534"/>
                  </a:lnTo>
                  <a:lnTo>
                    <a:pt x="28" y="533"/>
                  </a:lnTo>
                  <a:lnTo>
                    <a:pt x="26" y="531"/>
                  </a:lnTo>
                  <a:lnTo>
                    <a:pt x="25" y="530"/>
                  </a:lnTo>
                  <a:lnTo>
                    <a:pt x="23" y="529"/>
                  </a:lnTo>
                  <a:lnTo>
                    <a:pt x="23" y="527"/>
                  </a:lnTo>
                  <a:lnTo>
                    <a:pt x="21" y="525"/>
                  </a:lnTo>
                  <a:lnTo>
                    <a:pt x="23" y="523"/>
                  </a:lnTo>
                  <a:lnTo>
                    <a:pt x="24" y="522"/>
                  </a:lnTo>
                  <a:lnTo>
                    <a:pt x="28" y="519"/>
                  </a:lnTo>
                  <a:lnTo>
                    <a:pt x="31" y="522"/>
                  </a:lnTo>
                  <a:lnTo>
                    <a:pt x="32" y="518"/>
                  </a:lnTo>
                  <a:lnTo>
                    <a:pt x="32" y="514"/>
                  </a:lnTo>
                  <a:lnTo>
                    <a:pt x="31" y="512"/>
                  </a:lnTo>
                  <a:lnTo>
                    <a:pt x="30" y="508"/>
                  </a:lnTo>
                  <a:lnTo>
                    <a:pt x="29" y="506"/>
                  </a:lnTo>
                  <a:lnTo>
                    <a:pt x="26" y="503"/>
                  </a:lnTo>
                  <a:lnTo>
                    <a:pt x="25" y="501"/>
                  </a:lnTo>
                  <a:lnTo>
                    <a:pt x="23" y="497"/>
                  </a:lnTo>
                  <a:lnTo>
                    <a:pt x="20" y="494"/>
                  </a:lnTo>
                  <a:lnTo>
                    <a:pt x="19" y="492"/>
                  </a:lnTo>
                  <a:lnTo>
                    <a:pt x="18" y="491"/>
                  </a:lnTo>
                  <a:lnTo>
                    <a:pt x="16" y="489"/>
                  </a:lnTo>
                  <a:lnTo>
                    <a:pt x="16" y="488"/>
                  </a:lnTo>
                  <a:lnTo>
                    <a:pt x="16" y="487"/>
                  </a:lnTo>
                  <a:lnTo>
                    <a:pt x="16" y="486"/>
                  </a:lnTo>
                  <a:lnTo>
                    <a:pt x="16" y="487"/>
                  </a:lnTo>
                  <a:lnTo>
                    <a:pt x="16" y="488"/>
                  </a:lnTo>
                  <a:lnTo>
                    <a:pt x="18" y="488"/>
                  </a:lnTo>
                  <a:lnTo>
                    <a:pt x="18" y="489"/>
                  </a:lnTo>
                  <a:lnTo>
                    <a:pt x="18" y="491"/>
                  </a:lnTo>
                  <a:lnTo>
                    <a:pt x="19" y="491"/>
                  </a:lnTo>
                  <a:lnTo>
                    <a:pt x="19" y="492"/>
                  </a:lnTo>
                  <a:lnTo>
                    <a:pt x="25" y="492"/>
                  </a:lnTo>
                  <a:lnTo>
                    <a:pt x="28" y="475"/>
                  </a:lnTo>
                  <a:lnTo>
                    <a:pt x="30" y="477"/>
                  </a:lnTo>
                  <a:lnTo>
                    <a:pt x="30" y="481"/>
                  </a:lnTo>
                  <a:lnTo>
                    <a:pt x="31" y="483"/>
                  </a:lnTo>
                  <a:lnTo>
                    <a:pt x="31" y="486"/>
                  </a:lnTo>
                  <a:lnTo>
                    <a:pt x="31" y="488"/>
                  </a:lnTo>
                  <a:lnTo>
                    <a:pt x="31" y="491"/>
                  </a:lnTo>
                  <a:lnTo>
                    <a:pt x="31" y="493"/>
                  </a:lnTo>
                  <a:lnTo>
                    <a:pt x="34" y="496"/>
                  </a:lnTo>
                  <a:lnTo>
                    <a:pt x="36" y="497"/>
                  </a:lnTo>
                  <a:lnTo>
                    <a:pt x="40" y="498"/>
                  </a:lnTo>
                  <a:lnTo>
                    <a:pt x="46" y="492"/>
                  </a:lnTo>
                  <a:lnTo>
                    <a:pt x="40" y="486"/>
                  </a:lnTo>
                  <a:lnTo>
                    <a:pt x="49" y="477"/>
                  </a:lnTo>
                  <a:lnTo>
                    <a:pt x="34" y="460"/>
                  </a:lnTo>
                  <a:lnTo>
                    <a:pt x="32" y="465"/>
                  </a:lnTo>
                  <a:lnTo>
                    <a:pt x="30" y="467"/>
                  </a:lnTo>
                  <a:lnTo>
                    <a:pt x="28" y="468"/>
                  </a:lnTo>
                  <a:lnTo>
                    <a:pt x="25" y="468"/>
                  </a:lnTo>
                  <a:lnTo>
                    <a:pt x="21" y="467"/>
                  </a:lnTo>
                  <a:lnTo>
                    <a:pt x="19" y="467"/>
                  </a:lnTo>
                  <a:lnTo>
                    <a:pt x="16" y="467"/>
                  </a:lnTo>
                  <a:lnTo>
                    <a:pt x="15" y="470"/>
                  </a:lnTo>
                  <a:lnTo>
                    <a:pt x="15" y="473"/>
                  </a:lnTo>
                  <a:lnTo>
                    <a:pt x="16" y="480"/>
                  </a:lnTo>
                  <a:lnTo>
                    <a:pt x="15" y="476"/>
                  </a:lnTo>
                  <a:lnTo>
                    <a:pt x="14" y="472"/>
                  </a:lnTo>
                  <a:lnTo>
                    <a:pt x="13" y="467"/>
                  </a:lnTo>
                  <a:lnTo>
                    <a:pt x="13" y="463"/>
                  </a:lnTo>
                  <a:lnTo>
                    <a:pt x="14" y="460"/>
                  </a:lnTo>
                  <a:lnTo>
                    <a:pt x="14" y="455"/>
                  </a:lnTo>
                  <a:lnTo>
                    <a:pt x="15" y="452"/>
                  </a:lnTo>
                  <a:lnTo>
                    <a:pt x="18" y="449"/>
                  </a:lnTo>
                  <a:lnTo>
                    <a:pt x="19" y="446"/>
                  </a:lnTo>
                  <a:lnTo>
                    <a:pt x="21" y="445"/>
                  </a:lnTo>
                  <a:close/>
                  <a:moveTo>
                    <a:pt x="91" y="486"/>
                  </a:moveTo>
                  <a:lnTo>
                    <a:pt x="89" y="486"/>
                  </a:lnTo>
                  <a:lnTo>
                    <a:pt x="87" y="486"/>
                  </a:lnTo>
                  <a:lnTo>
                    <a:pt x="86" y="484"/>
                  </a:lnTo>
                  <a:lnTo>
                    <a:pt x="85" y="484"/>
                  </a:lnTo>
                  <a:lnTo>
                    <a:pt x="83" y="484"/>
                  </a:lnTo>
                  <a:lnTo>
                    <a:pt x="82" y="484"/>
                  </a:lnTo>
                  <a:lnTo>
                    <a:pt x="81" y="484"/>
                  </a:lnTo>
                  <a:lnTo>
                    <a:pt x="80" y="484"/>
                  </a:lnTo>
                  <a:lnTo>
                    <a:pt x="78" y="484"/>
                  </a:lnTo>
                  <a:lnTo>
                    <a:pt x="78" y="486"/>
                  </a:lnTo>
                  <a:lnTo>
                    <a:pt x="78" y="484"/>
                  </a:lnTo>
                  <a:lnTo>
                    <a:pt x="85" y="465"/>
                  </a:lnTo>
                  <a:lnTo>
                    <a:pt x="87" y="466"/>
                  </a:lnTo>
                  <a:lnTo>
                    <a:pt x="88" y="467"/>
                  </a:lnTo>
                  <a:lnTo>
                    <a:pt x="89" y="470"/>
                  </a:lnTo>
                  <a:lnTo>
                    <a:pt x="91" y="472"/>
                  </a:lnTo>
                  <a:lnTo>
                    <a:pt x="91" y="475"/>
                  </a:lnTo>
                  <a:lnTo>
                    <a:pt x="92" y="477"/>
                  </a:lnTo>
                  <a:lnTo>
                    <a:pt x="92" y="480"/>
                  </a:lnTo>
                  <a:lnTo>
                    <a:pt x="91" y="482"/>
                  </a:lnTo>
                  <a:lnTo>
                    <a:pt x="91" y="484"/>
                  </a:lnTo>
                  <a:lnTo>
                    <a:pt x="91" y="486"/>
                  </a:lnTo>
                  <a:close/>
                  <a:moveTo>
                    <a:pt x="99" y="564"/>
                  </a:moveTo>
                  <a:lnTo>
                    <a:pt x="91" y="566"/>
                  </a:lnTo>
                  <a:lnTo>
                    <a:pt x="93" y="557"/>
                  </a:lnTo>
                  <a:lnTo>
                    <a:pt x="99" y="5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76" name="Freeform 207"/>
            <p:cNvSpPr>
              <a:spLocks/>
            </p:cNvSpPr>
            <p:nvPr/>
          </p:nvSpPr>
          <p:spPr bwMode="auto">
            <a:xfrm>
              <a:off x="2503" y="1202"/>
              <a:ext cx="1" cy="5"/>
            </a:xfrm>
            <a:custGeom>
              <a:avLst/>
              <a:gdLst>
                <a:gd name="T0" fmla="*/ 0 w 1"/>
                <a:gd name="T1" fmla="*/ 0 h 8"/>
                <a:gd name="T2" fmla="*/ 0 w 1"/>
                <a:gd name="T3" fmla="*/ 1 h 8"/>
                <a:gd name="T4" fmla="*/ 0 w 1"/>
                <a:gd name="T5" fmla="*/ 1 h 8"/>
                <a:gd name="T6" fmla="*/ 0 w 1"/>
                <a:gd name="T7" fmla="*/ 1 h 8"/>
                <a:gd name="T8" fmla="*/ 0 w 1"/>
                <a:gd name="T9" fmla="*/ 2 h 8"/>
                <a:gd name="T10" fmla="*/ 0 w 1"/>
                <a:gd name="T11" fmla="*/ 2 h 8"/>
                <a:gd name="T12" fmla="*/ 0 w 1"/>
                <a:gd name="T13" fmla="*/ 3 h 8"/>
                <a:gd name="T14" fmla="*/ 0 w 1"/>
                <a:gd name="T15" fmla="*/ 4 h 8"/>
                <a:gd name="T16" fmla="*/ 0 w 1"/>
                <a:gd name="T17" fmla="*/ 4 h 8"/>
                <a:gd name="T18" fmla="*/ 0 w 1"/>
                <a:gd name="T19" fmla="*/ 4 h 8"/>
                <a:gd name="T20" fmla="*/ 0 w 1"/>
                <a:gd name="T21" fmla="*/ 5 h 8"/>
                <a:gd name="T22" fmla="*/ 0 w 1"/>
                <a:gd name="T23" fmla="*/ 4 h 8"/>
                <a:gd name="T24" fmla="*/ 0 w 1"/>
                <a:gd name="T25" fmla="*/ 4 h 8"/>
                <a:gd name="T26" fmla="*/ 0 w 1"/>
                <a:gd name="T27" fmla="*/ 4 h 8"/>
                <a:gd name="T28" fmla="*/ 0 w 1"/>
                <a:gd name="T29" fmla="*/ 3 h 8"/>
                <a:gd name="T30" fmla="*/ 0 w 1"/>
                <a:gd name="T31" fmla="*/ 2 h 8"/>
                <a:gd name="T32" fmla="*/ 0 w 1"/>
                <a:gd name="T33" fmla="*/ 2 h 8"/>
                <a:gd name="T34" fmla="*/ 0 w 1"/>
                <a:gd name="T35" fmla="*/ 1 h 8"/>
                <a:gd name="T36" fmla="*/ 0 w 1"/>
                <a:gd name="T37" fmla="*/ 1 h 8"/>
                <a:gd name="T38" fmla="*/ 0 w 1"/>
                <a:gd name="T39" fmla="*/ 1 h 8"/>
                <a:gd name="T40" fmla="*/ 0 w 1"/>
                <a:gd name="T41" fmla="*/ 0 h 8"/>
                <a:gd name="T42" fmla="*/ 0 w 1"/>
                <a:gd name="T43" fmla="*/ 0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8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77" name="Freeform 208"/>
            <p:cNvSpPr>
              <a:spLocks noEditPoints="1"/>
            </p:cNvSpPr>
            <p:nvPr/>
          </p:nvSpPr>
          <p:spPr bwMode="auto">
            <a:xfrm>
              <a:off x="2586" y="1168"/>
              <a:ext cx="61" cy="70"/>
            </a:xfrm>
            <a:custGeom>
              <a:avLst/>
              <a:gdLst>
                <a:gd name="T0" fmla="*/ 26 w 123"/>
                <a:gd name="T1" fmla="*/ 70 h 139"/>
                <a:gd name="T2" fmla="*/ 36 w 123"/>
                <a:gd name="T3" fmla="*/ 69 h 139"/>
                <a:gd name="T4" fmla="*/ 45 w 123"/>
                <a:gd name="T5" fmla="*/ 62 h 139"/>
                <a:gd name="T6" fmla="*/ 52 w 123"/>
                <a:gd name="T7" fmla="*/ 53 h 139"/>
                <a:gd name="T8" fmla="*/ 58 w 123"/>
                <a:gd name="T9" fmla="*/ 46 h 139"/>
                <a:gd name="T10" fmla="*/ 49 w 123"/>
                <a:gd name="T11" fmla="*/ 32 h 139"/>
                <a:gd name="T12" fmla="*/ 41 w 123"/>
                <a:gd name="T13" fmla="*/ 25 h 139"/>
                <a:gd name="T14" fmla="*/ 31 w 123"/>
                <a:gd name="T15" fmla="*/ 25 h 139"/>
                <a:gd name="T16" fmla="*/ 23 w 123"/>
                <a:gd name="T17" fmla="*/ 28 h 139"/>
                <a:gd name="T18" fmla="*/ 14 w 123"/>
                <a:gd name="T19" fmla="*/ 31 h 139"/>
                <a:gd name="T20" fmla="*/ 5 w 123"/>
                <a:gd name="T21" fmla="*/ 32 h 139"/>
                <a:gd name="T22" fmla="*/ 10 w 123"/>
                <a:gd name="T23" fmla="*/ 28 h 139"/>
                <a:gd name="T24" fmla="*/ 18 w 123"/>
                <a:gd name="T25" fmla="*/ 25 h 139"/>
                <a:gd name="T26" fmla="*/ 25 w 123"/>
                <a:gd name="T27" fmla="*/ 23 h 139"/>
                <a:gd name="T28" fmla="*/ 30 w 123"/>
                <a:gd name="T29" fmla="*/ 19 h 139"/>
                <a:gd name="T30" fmla="*/ 31 w 123"/>
                <a:gd name="T31" fmla="*/ 12 h 139"/>
                <a:gd name="T32" fmla="*/ 30 w 123"/>
                <a:gd name="T33" fmla="*/ 12 h 139"/>
                <a:gd name="T34" fmla="*/ 28 w 123"/>
                <a:gd name="T35" fmla="*/ 14 h 139"/>
                <a:gd name="T36" fmla="*/ 26 w 123"/>
                <a:gd name="T37" fmla="*/ 15 h 139"/>
                <a:gd name="T38" fmla="*/ 24 w 123"/>
                <a:gd name="T39" fmla="*/ 14 h 139"/>
                <a:gd name="T40" fmla="*/ 22 w 123"/>
                <a:gd name="T41" fmla="*/ 13 h 139"/>
                <a:gd name="T42" fmla="*/ 25 w 123"/>
                <a:gd name="T43" fmla="*/ 11 h 139"/>
                <a:gd name="T44" fmla="*/ 28 w 123"/>
                <a:gd name="T45" fmla="*/ 9 h 139"/>
                <a:gd name="T46" fmla="*/ 31 w 123"/>
                <a:gd name="T47" fmla="*/ 7 h 139"/>
                <a:gd name="T48" fmla="*/ 32 w 123"/>
                <a:gd name="T49" fmla="*/ 4 h 139"/>
                <a:gd name="T50" fmla="*/ 31 w 123"/>
                <a:gd name="T51" fmla="*/ 0 h 139"/>
                <a:gd name="T52" fmla="*/ 4 w 123"/>
                <a:gd name="T53" fmla="*/ 37 h 139"/>
                <a:gd name="T54" fmla="*/ 7 w 123"/>
                <a:gd name="T55" fmla="*/ 42 h 139"/>
                <a:gd name="T56" fmla="*/ 8 w 123"/>
                <a:gd name="T57" fmla="*/ 50 h 139"/>
                <a:gd name="T58" fmla="*/ 10 w 123"/>
                <a:gd name="T59" fmla="*/ 58 h 139"/>
                <a:gd name="T60" fmla="*/ 15 w 123"/>
                <a:gd name="T61" fmla="*/ 64 h 139"/>
                <a:gd name="T62" fmla="*/ 20 w 123"/>
                <a:gd name="T63" fmla="*/ 67 h 139"/>
                <a:gd name="T64" fmla="*/ 47 w 123"/>
                <a:gd name="T65" fmla="*/ 38 h 139"/>
                <a:gd name="T66" fmla="*/ 44 w 123"/>
                <a:gd name="T67" fmla="*/ 45 h 139"/>
                <a:gd name="T68" fmla="*/ 44 w 123"/>
                <a:gd name="T69" fmla="*/ 43 h 139"/>
                <a:gd name="T70" fmla="*/ 43 w 123"/>
                <a:gd name="T71" fmla="*/ 42 h 139"/>
                <a:gd name="T72" fmla="*/ 41 w 123"/>
                <a:gd name="T73" fmla="*/ 41 h 139"/>
                <a:gd name="T74" fmla="*/ 40 w 123"/>
                <a:gd name="T75" fmla="*/ 41 h 139"/>
                <a:gd name="T76" fmla="*/ 39 w 123"/>
                <a:gd name="T77" fmla="*/ 41 h 139"/>
                <a:gd name="T78" fmla="*/ 36 w 123"/>
                <a:gd name="T79" fmla="*/ 47 h 139"/>
                <a:gd name="T80" fmla="*/ 30 w 123"/>
                <a:gd name="T81" fmla="*/ 49 h 139"/>
                <a:gd name="T82" fmla="*/ 24 w 123"/>
                <a:gd name="T83" fmla="*/ 49 h 139"/>
                <a:gd name="T84" fmla="*/ 17 w 123"/>
                <a:gd name="T85" fmla="*/ 48 h 139"/>
                <a:gd name="T86" fmla="*/ 12 w 123"/>
                <a:gd name="T87" fmla="*/ 49 h 139"/>
                <a:gd name="T88" fmla="*/ 12 w 123"/>
                <a:gd name="T89" fmla="*/ 48 h 139"/>
                <a:gd name="T90" fmla="*/ 12 w 123"/>
                <a:gd name="T91" fmla="*/ 48 h 139"/>
                <a:gd name="T92" fmla="*/ 11 w 123"/>
                <a:gd name="T93" fmla="*/ 47 h 139"/>
                <a:gd name="T94" fmla="*/ 11 w 123"/>
                <a:gd name="T95" fmla="*/ 46 h 139"/>
                <a:gd name="T96" fmla="*/ 10 w 123"/>
                <a:gd name="T97" fmla="*/ 46 h 139"/>
                <a:gd name="T98" fmla="*/ 16 w 123"/>
                <a:gd name="T99" fmla="*/ 43 h 139"/>
                <a:gd name="T100" fmla="*/ 23 w 123"/>
                <a:gd name="T101" fmla="*/ 40 h 139"/>
                <a:gd name="T102" fmla="*/ 30 w 123"/>
                <a:gd name="T103" fmla="*/ 39 h 139"/>
                <a:gd name="T104" fmla="*/ 39 w 123"/>
                <a:gd name="T105" fmla="*/ 38 h 139"/>
                <a:gd name="T106" fmla="*/ 47 w 123"/>
                <a:gd name="T107" fmla="*/ 38 h 139"/>
                <a:gd name="T108" fmla="*/ 47 w 123"/>
                <a:gd name="T109" fmla="*/ 38 h 1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3" h="139">
                  <a:moveTo>
                    <a:pt x="40" y="133"/>
                  </a:moveTo>
                  <a:lnTo>
                    <a:pt x="52" y="139"/>
                  </a:lnTo>
                  <a:lnTo>
                    <a:pt x="62" y="139"/>
                  </a:lnTo>
                  <a:lnTo>
                    <a:pt x="73" y="137"/>
                  </a:lnTo>
                  <a:lnTo>
                    <a:pt x="82" y="131"/>
                  </a:lnTo>
                  <a:lnTo>
                    <a:pt x="91" y="123"/>
                  </a:lnTo>
                  <a:lnTo>
                    <a:pt x="98" y="115"/>
                  </a:lnTo>
                  <a:lnTo>
                    <a:pt x="104" y="106"/>
                  </a:lnTo>
                  <a:lnTo>
                    <a:pt x="110" y="97"/>
                  </a:lnTo>
                  <a:lnTo>
                    <a:pt x="117" y="92"/>
                  </a:lnTo>
                  <a:lnTo>
                    <a:pt x="123" y="89"/>
                  </a:lnTo>
                  <a:lnTo>
                    <a:pt x="99" y="64"/>
                  </a:lnTo>
                  <a:lnTo>
                    <a:pt x="91" y="55"/>
                  </a:lnTo>
                  <a:lnTo>
                    <a:pt x="82" y="50"/>
                  </a:lnTo>
                  <a:lnTo>
                    <a:pt x="72" y="49"/>
                  </a:lnTo>
                  <a:lnTo>
                    <a:pt x="63" y="50"/>
                  </a:lnTo>
                  <a:lnTo>
                    <a:pt x="55" y="53"/>
                  </a:lnTo>
                  <a:lnTo>
                    <a:pt x="46" y="55"/>
                  </a:lnTo>
                  <a:lnTo>
                    <a:pt x="37" y="59"/>
                  </a:lnTo>
                  <a:lnTo>
                    <a:pt x="29" y="61"/>
                  </a:lnTo>
                  <a:lnTo>
                    <a:pt x="19" y="64"/>
                  </a:lnTo>
                  <a:lnTo>
                    <a:pt x="10" y="64"/>
                  </a:lnTo>
                  <a:lnTo>
                    <a:pt x="15" y="59"/>
                  </a:lnTo>
                  <a:lnTo>
                    <a:pt x="21" y="55"/>
                  </a:lnTo>
                  <a:lnTo>
                    <a:pt x="29" y="53"/>
                  </a:lnTo>
                  <a:lnTo>
                    <a:pt x="36" y="50"/>
                  </a:lnTo>
                  <a:lnTo>
                    <a:pt x="43" y="48"/>
                  </a:lnTo>
                  <a:lnTo>
                    <a:pt x="50" y="45"/>
                  </a:lnTo>
                  <a:lnTo>
                    <a:pt x="56" y="42"/>
                  </a:lnTo>
                  <a:lnTo>
                    <a:pt x="60" y="38"/>
                  </a:lnTo>
                  <a:lnTo>
                    <a:pt x="63" y="32"/>
                  </a:lnTo>
                  <a:lnTo>
                    <a:pt x="63" y="23"/>
                  </a:lnTo>
                  <a:lnTo>
                    <a:pt x="61" y="23"/>
                  </a:lnTo>
                  <a:lnTo>
                    <a:pt x="60" y="24"/>
                  </a:lnTo>
                  <a:lnTo>
                    <a:pt x="57" y="26"/>
                  </a:lnTo>
                  <a:lnTo>
                    <a:pt x="56" y="27"/>
                  </a:lnTo>
                  <a:lnTo>
                    <a:pt x="53" y="28"/>
                  </a:lnTo>
                  <a:lnTo>
                    <a:pt x="52" y="29"/>
                  </a:lnTo>
                  <a:lnTo>
                    <a:pt x="50" y="29"/>
                  </a:lnTo>
                  <a:lnTo>
                    <a:pt x="48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7" y="24"/>
                  </a:lnTo>
                  <a:lnTo>
                    <a:pt x="50" y="22"/>
                  </a:lnTo>
                  <a:lnTo>
                    <a:pt x="53" y="21"/>
                  </a:lnTo>
                  <a:lnTo>
                    <a:pt x="56" y="18"/>
                  </a:lnTo>
                  <a:lnTo>
                    <a:pt x="60" y="16"/>
                  </a:lnTo>
                  <a:lnTo>
                    <a:pt x="62" y="13"/>
                  </a:lnTo>
                  <a:lnTo>
                    <a:pt x="63" y="11"/>
                  </a:lnTo>
                  <a:lnTo>
                    <a:pt x="65" y="7"/>
                  </a:lnTo>
                  <a:lnTo>
                    <a:pt x="65" y="3"/>
                  </a:lnTo>
                  <a:lnTo>
                    <a:pt x="63" y="0"/>
                  </a:lnTo>
                  <a:lnTo>
                    <a:pt x="0" y="70"/>
                  </a:lnTo>
                  <a:lnTo>
                    <a:pt x="8" y="73"/>
                  </a:lnTo>
                  <a:lnTo>
                    <a:pt x="12" y="78"/>
                  </a:lnTo>
                  <a:lnTo>
                    <a:pt x="15" y="84"/>
                  </a:lnTo>
                  <a:lnTo>
                    <a:pt x="16" y="91"/>
                  </a:lnTo>
                  <a:lnTo>
                    <a:pt x="16" y="100"/>
                  </a:lnTo>
                  <a:lnTo>
                    <a:pt x="17" y="108"/>
                  </a:lnTo>
                  <a:lnTo>
                    <a:pt x="20" y="116"/>
                  </a:lnTo>
                  <a:lnTo>
                    <a:pt x="24" y="123"/>
                  </a:lnTo>
                  <a:lnTo>
                    <a:pt x="30" y="128"/>
                  </a:lnTo>
                  <a:lnTo>
                    <a:pt x="40" y="133"/>
                  </a:lnTo>
                  <a:close/>
                  <a:moveTo>
                    <a:pt x="95" y="76"/>
                  </a:moveTo>
                  <a:lnTo>
                    <a:pt x="87" y="79"/>
                  </a:lnTo>
                  <a:lnTo>
                    <a:pt x="89" y="89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7" y="85"/>
                  </a:lnTo>
                  <a:lnTo>
                    <a:pt x="86" y="84"/>
                  </a:lnTo>
                  <a:lnTo>
                    <a:pt x="84" y="84"/>
                  </a:lnTo>
                  <a:lnTo>
                    <a:pt x="83" y="82"/>
                  </a:lnTo>
                  <a:lnTo>
                    <a:pt x="82" y="82"/>
                  </a:lnTo>
                  <a:lnTo>
                    <a:pt x="81" y="81"/>
                  </a:lnTo>
                  <a:lnTo>
                    <a:pt x="79" y="81"/>
                  </a:lnTo>
                  <a:lnTo>
                    <a:pt x="78" y="82"/>
                  </a:lnTo>
                  <a:lnTo>
                    <a:pt x="76" y="89"/>
                  </a:lnTo>
                  <a:lnTo>
                    <a:pt x="72" y="94"/>
                  </a:lnTo>
                  <a:lnTo>
                    <a:pt x="67" y="96"/>
                  </a:lnTo>
                  <a:lnTo>
                    <a:pt x="61" y="97"/>
                  </a:lnTo>
                  <a:lnTo>
                    <a:pt x="55" y="99"/>
                  </a:lnTo>
                  <a:lnTo>
                    <a:pt x="48" y="97"/>
                  </a:lnTo>
                  <a:lnTo>
                    <a:pt x="41" y="97"/>
                  </a:lnTo>
                  <a:lnTo>
                    <a:pt x="35" y="96"/>
                  </a:lnTo>
                  <a:lnTo>
                    <a:pt x="30" y="96"/>
                  </a:lnTo>
                  <a:lnTo>
                    <a:pt x="25" y="97"/>
                  </a:lnTo>
                  <a:lnTo>
                    <a:pt x="25" y="96"/>
                  </a:lnTo>
                  <a:lnTo>
                    <a:pt x="24" y="95"/>
                  </a:lnTo>
                  <a:lnTo>
                    <a:pt x="24" y="94"/>
                  </a:lnTo>
                  <a:lnTo>
                    <a:pt x="22" y="94"/>
                  </a:lnTo>
                  <a:lnTo>
                    <a:pt x="22" y="92"/>
                  </a:lnTo>
                  <a:lnTo>
                    <a:pt x="21" y="91"/>
                  </a:lnTo>
                  <a:lnTo>
                    <a:pt x="26" y="89"/>
                  </a:lnTo>
                  <a:lnTo>
                    <a:pt x="32" y="85"/>
                  </a:lnTo>
                  <a:lnTo>
                    <a:pt x="38" y="82"/>
                  </a:lnTo>
                  <a:lnTo>
                    <a:pt x="46" y="80"/>
                  </a:lnTo>
                  <a:lnTo>
                    <a:pt x="53" y="79"/>
                  </a:lnTo>
                  <a:lnTo>
                    <a:pt x="61" y="78"/>
                  </a:lnTo>
                  <a:lnTo>
                    <a:pt x="69" y="76"/>
                  </a:lnTo>
                  <a:lnTo>
                    <a:pt x="78" y="75"/>
                  </a:lnTo>
                  <a:lnTo>
                    <a:pt x="87" y="75"/>
                  </a:lnTo>
                  <a:lnTo>
                    <a:pt x="95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78" name="Freeform 209"/>
            <p:cNvSpPr>
              <a:spLocks/>
            </p:cNvSpPr>
            <p:nvPr/>
          </p:nvSpPr>
          <p:spPr bwMode="auto">
            <a:xfrm>
              <a:off x="2549" y="1176"/>
              <a:ext cx="9" cy="7"/>
            </a:xfrm>
            <a:custGeom>
              <a:avLst/>
              <a:gdLst>
                <a:gd name="T0" fmla="*/ 0 w 18"/>
                <a:gd name="T1" fmla="*/ 0 h 15"/>
                <a:gd name="T2" fmla="*/ 9 w 18"/>
                <a:gd name="T3" fmla="*/ 7 h 15"/>
                <a:gd name="T4" fmla="*/ 8 w 18"/>
                <a:gd name="T5" fmla="*/ 6 h 15"/>
                <a:gd name="T6" fmla="*/ 8 w 18"/>
                <a:gd name="T7" fmla="*/ 6 h 15"/>
                <a:gd name="T8" fmla="*/ 7 w 18"/>
                <a:gd name="T9" fmla="*/ 4 h 15"/>
                <a:gd name="T10" fmla="*/ 6 w 18"/>
                <a:gd name="T11" fmla="*/ 4 h 15"/>
                <a:gd name="T12" fmla="*/ 5 w 18"/>
                <a:gd name="T13" fmla="*/ 3 h 15"/>
                <a:gd name="T14" fmla="*/ 4 w 18"/>
                <a:gd name="T15" fmla="*/ 2 h 15"/>
                <a:gd name="T16" fmla="*/ 4 w 18"/>
                <a:gd name="T17" fmla="*/ 2 h 15"/>
                <a:gd name="T18" fmla="*/ 3 w 18"/>
                <a:gd name="T19" fmla="*/ 1 h 15"/>
                <a:gd name="T20" fmla="*/ 1 w 18"/>
                <a:gd name="T21" fmla="*/ 1 h 15"/>
                <a:gd name="T22" fmla="*/ 0 w 18"/>
                <a:gd name="T23" fmla="*/ 0 h 15"/>
                <a:gd name="T24" fmla="*/ 0 w 18"/>
                <a:gd name="T25" fmla="*/ 0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5">
                  <a:moveTo>
                    <a:pt x="0" y="0"/>
                  </a:moveTo>
                  <a:lnTo>
                    <a:pt x="18" y="15"/>
                  </a:lnTo>
                  <a:lnTo>
                    <a:pt x="16" y="13"/>
                  </a:lnTo>
                  <a:lnTo>
                    <a:pt x="15" y="12"/>
                  </a:lnTo>
                  <a:lnTo>
                    <a:pt x="13" y="9"/>
                  </a:lnTo>
                  <a:lnTo>
                    <a:pt x="11" y="8"/>
                  </a:lnTo>
                  <a:lnTo>
                    <a:pt x="10" y="7"/>
                  </a:lnTo>
                  <a:lnTo>
                    <a:pt x="8" y="5"/>
                  </a:lnTo>
                  <a:lnTo>
                    <a:pt x="7" y="4"/>
                  </a:lnTo>
                  <a:lnTo>
                    <a:pt x="5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79" name="Freeform 210"/>
            <p:cNvSpPr>
              <a:spLocks/>
            </p:cNvSpPr>
            <p:nvPr/>
          </p:nvSpPr>
          <p:spPr bwMode="auto">
            <a:xfrm>
              <a:off x="2507" y="1183"/>
              <a:ext cx="17" cy="35"/>
            </a:xfrm>
            <a:custGeom>
              <a:avLst/>
              <a:gdLst>
                <a:gd name="T0" fmla="*/ 17 w 33"/>
                <a:gd name="T1" fmla="*/ 19 h 71"/>
                <a:gd name="T2" fmla="*/ 14 w 33"/>
                <a:gd name="T3" fmla="*/ 17 h 71"/>
                <a:gd name="T4" fmla="*/ 12 w 33"/>
                <a:gd name="T5" fmla="*/ 15 h 71"/>
                <a:gd name="T6" fmla="*/ 10 w 33"/>
                <a:gd name="T7" fmla="*/ 13 h 71"/>
                <a:gd name="T8" fmla="*/ 8 w 33"/>
                <a:gd name="T9" fmla="*/ 12 h 71"/>
                <a:gd name="T10" fmla="*/ 6 w 33"/>
                <a:gd name="T11" fmla="*/ 11 h 71"/>
                <a:gd name="T12" fmla="*/ 5 w 33"/>
                <a:gd name="T13" fmla="*/ 9 h 71"/>
                <a:gd name="T14" fmla="*/ 4 w 33"/>
                <a:gd name="T15" fmla="*/ 7 h 71"/>
                <a:gd name="T16" fmla="*/ 3 w 33"/>
                <a:gd name="T17" fmla="*/ 5 h 71"/>
                <a:gd name="T18" fmla="*/ 1 w 33"/>
                <a:gd name="T19" fmla="*/ 3 h 71"/>
                <a:gd name="T20" fmla="*/ 0 w 33"/>
                <a:gd name="T21" fmla="*/ 0 h 71"/>
                <a:gd name="T22" fmla="*/ 3 w 33"/>
                <a:gd name="T23" fmla="*/ 35 h 71"/>
                <a:gd name="T24" fmla="*/ 4 w 33"/>
                <a:gd name="T25" fmla="*/ 34 h 71"/>
                <a:gd name="T26" fmla="*/ 4 w 33"/>
                <a:gd name="T27" fmla="*/ 33 h 71"/>
                <a:gd name="T28" fmla="*/ 6 w 33"/>
                <a:gd name="T29" fmla="*/ 31 h 71"/>
                <a:gd name="T30" fmla="*/ 7 w 33"/>
                <a:gd name="T31" fmla="*/ 30 h 71"/>
                <a:gd name="T32" fmla="*/ 8 w 33"/>
                <a:gd name="T33" fmla="*/ 29 h 71"/>
                <a:gd name="T34" fmla="*/ 9 w 33"/>
                <a:gd name="T35" fmla="*/ 28 h 71"/>
                <a:gd name="T36" fmla="*/ 9 w 33"/>
                <a:gd name="T37" fmla="*/ 26 h 71"/>
                <a:gd name="T38" fmla="*/ 9 w 33"/>
                <a:gd name="T39" fmla="*/ 25 h 71"/>
                <a:gd name="T40" fmla="*/ 8 w 33"/>
                <a:gd name="T41" fmla="*/ 24 h 71"/>
                <a:gd name="T42" fmla="*/ 6 w 33"/>
                <a:gd name="T43" fmla="*/ 23 h 71"/>
                <a:gd name="T44" fmla="*/ 8 w 33"/>
                <a:gd name="T45" fmla="*/ 23 h 71"/>
                <a:gd name="T46" fmla="*/ 9 w 33"/>
                <a:gd name="T47" fmla="*/ 23 h 71"/>
                <a:gd name="T48" fmla="*/ 10 w 33"/>
                <a:gd name="T49" fmla="*/ 23 h 71"/>
                <a:gd name="T50" fmla="*/ 11 w 33"/>
                <a:gd name="T51" fmla="*/ 23 h 71"/>
                <a:gd name="T52" fmla="*/ 12 w 33"/>
                <a:gd name="T53" fmla="*/ 23 h 71"/>
                <a:gd name="T54" fmla="*/ 13 w 33"/>
                <a:gd name="T55" fmla="*/ 23 h 71"/>
                <a:gd name="T56" fmla="*/ 14 w 33"/>
                <a:gd name="T57" fmla="*/ 22 h 71"/>
                <a:gd name="T58" fmla="*/ 15 w 33"/>
                <a:gd name="T59" fmla="*/ 22 h 71"/>
                <a:gd name="T60" fmla="*/ 16 w 33"/>
                <a:gd name="T61" fmla="*/ 20 h 71"/>
                <a:gd name="T62" fmla="*/ 17 w 33"/>
                <a:gd name="T63" fmla="*/ 19 h 71"/>
                <a:gd name="T64" fmla="*/ 17 w 33"/>
                <a:gd name="T65" fmla="*/ 19 h 7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" h="71">
                  <a:moveTo>
                    <a:pt x="33" y="39"/>
                  </a:moveTo>
                  <a:lnTo>
                    <a:pt x="28" y="35"/>
                  </a:lnTo>
                  <a:lnTo>
                    <a:pt x="23" y="31"/>
                  </a:lnTo>
                  <a:lnTo>
                    <a:pt x="20" y="27"/>
                  </a:lnTo>
                  <a:lnTo>
                    <a:pt x="16" y="25"/>
                  </a:lnTo>
                  <a:lnTo>
                    <a:pt x="12" y="23"/>
                  </a:lnTo>
                  <a:lnTo>
                    <a:pt x="10" y="19"/>
                  </a:lnTo>
                  <a:lnTo>
                    <a:pt x="7" y="15"/>
                  </a:lnTo>
                  <a:lnTo>
                    <a:pt x="5" y="11"/>
                  </a:lnTo>
                  <a:lnTo>
                    <a:pt x="2" y="6"/>
                  </a:lnTo>
                  <a:lnTo>
                    <a:pt x="0" y="0"/>
                  </a:lnTo>
                  <a:lnTo>
                    <a:pt x="6" y="71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11" y="63"/>
                  </a:lnTo>
                  <a:lnTo>
                    <a:pt x="13" y="61"/>
                  </a:lnTo>
                  <a:lnTo>
                    <a:pt x="16" y="58"/>
                  </a:lnTo>
                  <a:lnTo>
                    <a:pt x="17" y="56"/>
                  </a:lnTo>
                  <a:lnTo>
                    <a:pt x="18" y="53"/>
                  </a:lnTo>
                  <a:lnTo>
                    <a:pt x="17" y="51"/>
                  </a:lnTo>
                  <a:lnTo>
                    <a:pt x="16" y="49"/>
                  </a:lnTo>
                  <a:lnTo>
                    <a:pt x="12" y="47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20" y="47"/>
                  </a:lnTo>
                  <a:lnTo>
                    <a:pt x="22" y="47"/>
                  </a:lnTo>
                  <a:lnTo>
                    <a:pt x="23" y="46"/>
                  </a:lnTo>
                  <a:lnTo>
                    <a:pt x="26" y="46"/>
                  </a:lnTo>
                  <a:lnTo>
                    <a:pt x="27" y="45"/>
                  </a:lnTo>
                  <a:lnTo>
                    <a:pt x="29" y="44"/>
                  </a:lnTo>
                  <a:lnTo>
                    <a:pt x="31" y="41"/>
                  </a:lnTo>
                  <a:lnTo>
                    <a:pt x="33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80" name="Freeform 211"/>
            <p:cNvSpPr>
              <a:spLocks/>
            </p:cNvSpPr>
            <p:nvPr/>
          </p:nvSpPr>
          <p:spPr bwMode="auto">
            <a:xfrm>
              <a:off x="2512" y="1196"/>
              <a:ext cx="61" cy="312"/>
            </a:xfrm>
            <a:custGeom>
              <a:avLst/>
              <a:gdLst>
                <a:gd name="T0" fmla="*/ 6 w 123"/>
                <a:gd name="T1" fmla="*/ 30 h 624"/>
                <a:gd name="T2" fmla="*/ 2 w 123"/>
                <a:gd name="T3" fmla="*/ 33 h 624"/>
                <a:gd name="T4" fmla="*/ 2 w 123"/>
                <a:gd name="T5" fmla="*/ 33 h 624"/>
                <a:gd name="T6" fmla="*/ 1 w 123"/>
                <a:gd name="T7" fmla="*/ 33 h 624"/>
                <a:gd name="T8" fmla="*/ 1 w 123"/>
                <a:gd name="T9" fmla="*/ 33 h 624"/>
                <a:gd name="T10" fmla="*/ 0 w 123"/>
                <a:gd name="T11" fmla="*/ 32 h 624"/>
                <a:gd name="T12" fmla="*/ 1 w 123"/>
                <a:gd name="T13" fmla="*/ 60 h 624"/>
                <a:gd name="T14" fmla="*/ 4 w 123"/>
                <a:gd name="T15" fmla="*/ 117 h 624"/>
                <a:gd name="T16" fmla="*/ 9 w 123"/>
                <a:gd name="T17" fmla="*/ 173 h 624"/>
                <a:gd name="T18" fmla="*/ 19 w 123"/>
                <a:gd name="T19" fmla="*/ 229 h 624"/>
                <a:gd name="T20" fmla="*/ 34 w 123"/>
                <a:gd name="T21" fmla="*/ 285 h 624"/>
                <a:gd name="T22" fmla="*/ 45 w 123"/>
                <a:gd name="T23" fmla="*/ 49 h 624"/>
                <a:gd name="T24" fmla="*/ 30 w 123"/>
                <a:gd name="T25" fmla="*/ 56 h 624"/>
                <a:gd name="T26" fmla="*/ 25 w 123"/>
                <a:gd name="T27" fmla="*/ 52 h 624"/>
                <a:gd name="T28" fmla="*/ 20 w 123"/>
                <a:gd name="T29" fmla="*/ 48 h 624"/>
                <a:gd name="T30" fmla="*/ 14 w 123"/>
                <a:gd name="T31" fmla="*/ 44 h 624"/>
                <a:gd name="T32" fmla="*/ 12 w 123"/>
                <a:gd name="T33" fmla="*/ 39 h 624"/>
                <a:gd name="T34" fmla="*/ 17 w 123"/>
                <a:gd name="T35" fmla="*/ 44 h 624"/>
                <a:gd name="T36" fmla="*/ 27 w 123"/>
                <a:gd name="T37" fmla="*/ 49 h 624"/>
                <a:gd name="T38" fmla="*/ 37 w 123"/>
                <a:gd name="T39" fmla="*/ 47 h 624"/>
                <a:gd name="T40" fmla="*/ 46 w 123"/>
                <a:gd name="T41" fmla="*/ 40 h 624"/>
                <a:gd name="T42" fmla="*/ 56 w 123"/>
                <a:gd name="T43" fmla="*/ 32 h 624"/>
                <a:gd name="T44" fmla="*/ 60 w 123"/>
                <a:gd name="T45" fmla="*/ 28 h 624"/>
                <a:gd name="T46" fmla="*/ 58 w 123"/>
                <a:gd name="T47" fmla="*/ 27 h 624"/>
                <a:gd name="T48" fmla="*/ 56 w 123"/>
                <a:gd name="T49" fmla="*/ 26 h 624"/>
                <a:gd name="T50" fmla="*/ 55 w 123"/>
                <a:gd name="T51" fmla="*/ 23 h 624"/>
                <a:gd name="T52" fmla="*/ 54 w 123"/>
                <a:gd name="T53" fmla="*/ 21 h 624"/>
                <a:gd name="T54" fmla="*/ 52 w 123"/>
                <a:gd name="T55" fmla="*/ 21 h 624"/>
                <a:gd name="T56" fmla="*/ 46 w 123"/>
                <a:gd name="T57" fmla="*/ 23 h 624"/>
                <a:gd name="T58" fmla="*/ 38 w 123"/>
                <a:gd name="T59" fmla="*/ 23 h 624"/>
                <a:gd name="T60" fmla="*/ 31 w 123"/>
                <a:gd name="T61" fmla="*/ 23 h 624"/>
                <a:gd name="T62" fmla="*/ 24 w 123"/>
                <a:gd name="T63" fmla="*/ 22 h 624"/>
                <a:gd name="T64" fmla="*/ 21 w 123"/>
                <a:gd name="T65" fmla="*/ 18 h 624"/>
                <a:gd name="T66" fmla="*/ 54 w 123"/>
                <a:gd name="T67" fmla="*/ 12 h 624"/>
                <a:gd name="T68" fmla="*/ 51 w 123"/>
                <a:gd name="T69" fmla="*/ 9 h 624"/>
                <a:gd name="T70" fmla="*/ 46 w 123"/>
                <a:gd name="T71" fmla="*/ 6 h 624"/>
                <a:gd name="T72" fmla="*/ 41 w 123"/>
                <a:gd name="T73" fmla="*/ 3 h 624"/>
                <a:gd name="T74" fmla="*/ 37 w 123"/>
                <a:gd name="T75" fmla="*/ 1 h 624"/>
                <a:gd name="T76" fmla="*/ 31 w 123"/>
                <a:gd name="T77" fmla="*/ 2 h 624"/>
                <a:gd name="T78" fmla="*/ 23 w 123"/>
                <a:gd name="T79" fmla="*/ 6 h 624"/>
                <a:gd name="T80" fmla="*/ 17 w 123"/>
                <a:gd name="T81" fmla="*/ 11 h 624"/>
                <a:gd name="T82" fmla="*/ 10 w 123"/>
                <a:gd name="T83" fmla="*/ 16 h 624"/>
                <a:gd name="T84" fmla="*/ 5 w 123"/>
                <a:gd name="T85" fmla="*/ 23 h 624"/>
                <a:gd name="T86" fmla="*/ 3 w 123"/>
                <a:gd name="T87" fmla="*/ 27 h 6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3" h="624">
                  <a:moveTo>
                    <a:pt x="7" y="53"/>
                  </a:moveTo>
                  <a:lnTo>
                    <a:pt x="13" y="60"/>
                  </a:lnTo>
                  <a:lnTo>
                    <a:pt x="7" y="66"/>
                  </a:lnTo>
                  <a:lnTo>
                    <a:pt x="5" y="66"/>
                  </a:lnTo>
                  <a:lnTo>
                    <a:pt x="4" y="66"/>
                  </a:lnTo>
                  <a:lnTo>
                    <a:pt x="3" y="66"/>
                  </a:lnTo>
                  <a:lnTo>
                    <a:pt x="3" y="65"/>
                  </a:lnTo>
                  <a:lnTo>
                    <a:pt x="2" y="65"/>
                  </a:lnTo>
                  <a:lnTo>
                    <a:pt x="0" y="63"/>
                  </a:lnTo>
                  <a:lnTo>
                    <a:pt x="3" y="119"/>
                  </a:lnTo>
                  <a:lnTo>
                    <a:pt x="5" y="176"/>
                  </a:lnTo>
                  <a:lnTo>
                    <a:pt x="8" y="233"/>
                  </a:lnTo>
                  <a:lnTo>
                    <a:pt x="13" y="288"/>
                  </a:lnTo>
                  <a:lnTo>
                    <a:pt x="19" y="345"/>
                  </a:lnTo>
                  <a:lnTo>
                    <a:pt x="26" y="401"/>
                  </a:lnTo>
                  <a:lnTo>
                    <a:pt x="38" y="458"/>
                  </a:lnTo>
                  <a:lnTo>
                    <a:pt x="51" y="514"/>
                  </a:lnTo>
                  <a:lnTo>
                    <a:pt x="69" y="569"/>
                  </a:lnTo>
                  <a:lnTo>
                    <a:pt x="90" y="624"/>
                  </a:lnTo>
                  <a:lnTo>
                    <a:pt x="90" y="98"/>
                  </a:lnTo>
                  <a:lnTo>
                    <a:pt x="64" y="117"/>
                  </a:lnTo>
                  <a:lnTo>
                    <a:pt x="61" y="112"/>
                  </a:lnTo>
                  <a:lnTo>
                    <a:pt x="56" y="107"/>
                  </a:lnTo>
                  <a:lnTo>
                    <a:pt x="51" y="103"/>
                  </a:lnTo>
                  <a:lnTo>
                    <a:pt x="45" y="99"/>
                  </a:lnTo>
                  <a:lnTo>
                    <a:pt x="40" y="96"/>
                  </a:lnTo>
                  <a:lnTo>
                    <a:pt x="34" y="93"/>
                  </a:lnTo>
                  <a:lnTo>
                    <a:pt x="29" y="88"/>
                  </a:lnTo>
                  <a:lnTo>
                    <a:pt x="26" y="84"/>
                  </a:lnTo>
                  <a:lnTo>
                    <a:pt x="24" y="78"/>
                  </a:lnTo>
                  <a:lnTo>
                    <a:pt x="25" y="72"/>
                  </a:lnTo>
                  <a:lnTo>
                    <a:pt x="35" y="87"/>
                  </a:lnTo>
                  <a:lnTo>
                    <a:pt x="45" y="94"/>
                  </a:lnTo>
                  <a:lnTo>
                    <a:pt x="55" y="98"/>
                  </a:lnTo>
                  <a:lnTo>
                    <a:pt x="65" y="97"/>
                  </a:lnTo>
                  <a:lnTo>
                    <a:pt x="74" y="93"/>
                  </a:lnTo>
                  <a:lnTo>
                    <a:pt x="82" y="87"/>
                  </a:lnTo>
                  <a:lnTo>
                    <a:pt x="92" y="79"/>
                  </a:lnTo>
                  <a:lnTo>
                    <a:pt x="102" y="71"/>
                  </a:lnTo>
                  <a:lnTo>
                    <a:pt x="112" y="63"/>
                  </a:lnTo>
                  <a:lnTo>
                    <a:pt x="123" y="57"/>
                  </a:lnTo>
                  <a:lnTo>
                    <a:pt x="121" y="56"/>
                  </a:lnTo>
                  <a:lnTo>
                    <a:pt x="119" y="55"/>
                  </a:lnTo>
                  <a:lnTo>
                    <a:pt x="117" y="53"/>
                  </a:lnTo>
                  <a:lnTo>
                    <a:pt x="114" y="52"/>
                  </a:lnTo>
                  <a:lnTo>
                    <a:pt x="113" y="51"/>
                  </a:lnTo>
                  <a:lnTo>
                    <a:pt x="112" y="48"/>
                  </a:lnTo>
                  <a:lnTo>
                    <a:pt x="111" y="46"/>
                  </a:lnTo>
                  <a:lnTo>
                    <a:pt x="109" y="44"/>
                  </a:lnTo>
                  <a:lnTo>
                    <a:pt x="109" y="41"/>
                  </a:lnTo>
                  <a:lnTo>
                    <a:pt x="111" y="39"/>
                  </a:lnTo>
                  <a:lnTo>
                    <a:pt x="104" y="41"/>
                  </a:lnTo>
                  <a:lnTo>
                    <a:pt x="98" y="44"/>
                  </a:lnTo>
                  <a:lnTo>
                    <a:pt x="92" y="45"/>
                  </a:lnTo>
                  <a:lnTo>
                    <a:pt x="85" y="45"/>
                  </a:lnTo>
                  <a:lnTo>
                    <a:pt x="77" y="46"/>
                  </a:lnTo>
                  <a:lnTo>
                    <a:pt x="70" y="45"/>
                  </a:lnTo>
                  <a:lnTo>
                    <a:pt x="62" y="45"/>
                  </a:lnTo>
                  <a:lnTo>
                    <a:pt x="56" y="45"/>
                  </a:lnTo>
                  <a:lnTo>
                    <a:pt x="49" y="44"/>
                  </a:lnTo>
                  <a:lnTo>
                    <a:pt x="43" y="42"/>
                  </a:lnTo>
                  <a:lnTo>
                    <a:pt x="43" y="36"/>
                  </a:lnTo>
                  <a:lnTo>
                    <a:pt x="111" y="24"/>
                  </a:lnTo>
                  <a:lnTo>
                    <a:pt x="108" y="23"/>
                  </a:lnTo>
                  <a:lnTo>
                    <a:pt x="106" y="20"/>
                  </a:lnTo>
                  <a:lnTo>
                    <a:pt x="102" y="18"/>
                  </a:lnTo>
                  <a:lnTo>
                    <a:pt x="97" y="15"/>
                  </a:lnTo>
                  <a:lnTo>
                    <a:pt x="93" y="11"/>
                  </a:lnTo>
                  <a:lnTo>
                    <a:pt x="88" y="9"/>
                  </a:lnTo>
                  <a:lnTo>
                    <a:pt x="83" y="6"/>
                  </a:lnTo>
                  <a:lnTo>
                    <a:pt x="78" y="4"/>
                  </a:lnTo>
                  <a:lnTo>
                    <a:pt x="74" y="1"/>
                  </a:lnTo>
                  <a:lnTo>
                    <a:pt x="70" y="0"/>
                  </a:lnTo>
                  <a:lnTo>
                    <a:pt x="62" y="3"/>
                  </a:lnTo>
                  <a:lnTo>
                    <a:pt x="55" y="6"/>
                  </a:lnTo>
                  <a:lnTo>
                    <a:pt x="47" y="11"/>
                  </a:lnTo>
                  <a:lnTo>
                    <a:pt x="40" y="15"/>
                  </a:lnTo>
                  <a:lnTo>
                    <a:pt x="34" y="21"/>
                  </a:lnTo>
                  <a:lnTo>
                    <a:pt x="26" y="26"/>
                  </a:lnTo>
                  <a:lnTo>
                    <a:pt x="20" y="32"/>
                  </a:lnTo>
                  <a:lnTo>
                    <a:pt x="15" y="39"/>
                  </a:lnTo>
                  <a:lnTo>
                    <a:pt x="10" y="46"/>
                  </a:lnTo>
                  <a:lnTo>
                    <a:pt x="7" y="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81" name="Freeform 212"/>
            <p:cNvSpPr>
              <a:spLocks/>
            </p:cNvSpPr>
            <p:nvPr/>
          </p:nvSpPr>
          <p:spPr bwMode="auto">
            <a:xfrm>
              <a:off x="2659" y="1248"/>
              <a:ext cx="1" cy="2"/>
            </a:xfrm>
            <a:custGeom>
              <a:avLst/>
              <a:gdLst>
                <a:gd name="T0" fmla="*/ 0 w 3"/>
                <a:gd name="T1" fmla="*/ 0 h 4"/>
                <a:gd name="T2" fmla="*/ 1 w 3"/>
                <a:gd name="T3" fmla="*/ 2 h 4"/>
                <a:gd name="T4" fmla="*/ 1 w 3"/>
                <a:gd name="T5" fmla="*/ 2 h 4"/>
                <a:gd name="T6" fmla="*/ 1 w 3"/>
                <a:gd name="T7" fmla="*/ 2 h 4"/>
                <a:gd name="T8" fmla="*/ 1 w 3"/>
                <a:gd name="T9" fmla="*/ 2 h 4"/>
                <a:gd name="T10" fmla="*/ 1 w 3"/>
                <a:gd name="T11" fmla="*/ 2 h 4"/>
                <a:gd name="T12" fmla="*/ 1 w 3"/>
                <a:gd name="T13" fmla="*/ 2 h 4"/>
                <a:gd name="T14" fmla="*/ 1 w 3"/>
                <a:gd name="T15" fmla="*/ 2 h 4"/>
                <a:gd name="T16" fmla="*/ 1 w 3"/>
                <a:gd name="T17" fmla="*/ 2 h 4"/>
                <a:gd name="T18" fmla="*/ 1 w 3"/>
                <a:gd name="T19" fmla="*/ 2 h 4"/>
                <a:gd name="T20" fmla="*/ 1 w 3"/>
                <a:gd name="T21" fmla="*/ 2 h 4"/>
                <a:gd name="T22" fmla="*/ 1 w 3"/>
                <a:gd name="T23" fmla="*/ 2 h 4"/>
                <a:gd name="T24" fmla="*/ 1 w 3"/>
                <a:gd name="T25" fmla="*/ 2 h 4"/>
                <a:gd name="T26" fmla="*/ 1 w 3"/>
                <a:gd name="T27" fmla="*/ 2 h 4"/>
                <a:gd name="T28" fmla="*/ 1 w 3"/>
                <a:gd name="T29" fmla="*/ 2 h 4"/>
                <a:gd name="T30" fmla="*/ 1 w 3"/>
                <a:gd name="T31" fmla="*/ 1 h 4"/>
                <a:gd name="T32" fmla="*/ 1 w 3"/>
                <a:gd name="T33" fmla="*/ 1 h 4"/>
                <a:gd name="T34" fmla="*/ 1 w 3"/>
                <a:gd name="T35" fmla="*/ 1 h 4"/>
                <a:gd name="T36" fmla="*/ 1 w 3"/>
                <a:gd name="T37" fmla="*/ 1 h 4"/>
                <a:gd name="T38" fmla="*/ 1 w 3"/>
                <a:gd name="T39" fmla="*/ 0 h 4"/>
                <a:gd name="T40" fmla="*/ 0 w 3"/>
                <a:gd name="T41" fmla="*/ 0 h 4"/>
                <a:gd name="T42" fmla="*/ 0 w 3"/>
                <a:gd name="T43" fmla="*/ 0 h 4"/>
                <a:gd name="T44" fmla="*/ 0 w 3"/>
                <a:gd name="T45" fmla="*/ 0 h 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3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82" name="Freeform 213"/>
            <p:cNvSpPr>
              <a:spLocks/>
            </p:cNvSpPr>
            <p:nvPr/>
          </p:nvSpPr>
          <p:spPr bwMode="auto">
            <a:xfrm>
              <a:off x="2668" y="1269"/>
              <a:ext cx="1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1 w 2"/>
                <a:gd name="T9" fmla="*/ 0 h 3"/>
                <a:gd name="T10" fmla="*/ 1 w 2"/>
                <a:gd name="T11" fmla="*/ 0 h 3"/>
                <a:gd name="T12" fmla="*/ 1 w 2"/>
                <a:gd name="T13" fmla="*/ 0 h 3"/>
                <a:gd name="T14" fmla="*/ 0 w 2"/>
                <a:gd name="T15" fmla="*/ 1 h 3"/>
                <a:gd name="T16" fmla="*/ 0 w 2"/>
                <a:gd name="T17" fmla="*/ 1 h 3"/>
                <a:gd name="T18" fmla="*/ 0 w 2"/>
                <a:gd name="T19" fmla="*/ 1 h 3"/>
                <a:gd name="T20" fmla="*/ 0 w 2"/>
                <a:gd name="T21" fmla="*/ 1 h 3"/>
                <a:gd name="T22" fmla="*/ 0 w 2"/>
                <a:gd name="T23" fmla="*/ 1 h 3"/>
                <a:gd name="T24" fmla="*/ 0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1 w 2"/>
                <a:gd name="T33" fmla="*/ 0 h 3"/>
                <a:gd name="T34" fmla="*/ 1 w 2"/>
                <a:gd name="T35" fmla="*/ 0 h 3"/>
                <a:gd name="T36" fmla="*/ 1 w 2"/>
                <a:gd name="T37" fmla="*/ 0 h 3"/>
                <a:gd name="T38" fmla="*/ 1 w 2"/>
                <a:gd name="T39" fmla="*/ 0 h 3"/>
                <a:gd name="T40" fmla="*/ 1 w 2"/>
                <a:gd name="T41" fmla="*/ 0 h 3"/>
                <a:gd name="T42" fmla="*/ 1 w 2"/>
                <a:gd name="T43" fmla="*/ 0 h 3"/>
                <a:gd name="T44" fmla="*/ 1 w 2"/>
                <a:gd name="T45" fmla="*/ 0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83" name="Freeform 214"/>
            <p:cNvSpPr>
              <a:spLocks/>
            </p:cNvSpPr>
            <p:nvPr/>
          </p:nvSpPr>
          <p:spPr bwMode="auto">
            <a:xfrm>
              <a:off x="2658" y="1196"/>
              <a:ext cx="45" cy="79"/>
            </a:xfrm>
            <a:custGeom>
              <a:avLst/>
              <a:gdLst>
                <a:gd name="T0" fmla="*/ 3 w 89"/>
                <a:gd name="T1" fmla="*/ 45 h 157"/>
                <a:gd name="T2" fmla="*/ 5 w 89"/>
                <a:gd name="T3" fmla="*/ 49 h 157"/>
                <a:gd name="T4" fmla="*/ 3 w 89"/>
                <a:gd name="T5" fmla="*/ 54 h 157"/>
                <a:gd name="T6" fmla="*/ 3 w 89"/>
                <a:gd name="T7" fmla="*/ 56 h 157"/>
                <a:gd name="T8" fmla="*/ 3 w 89"/>
                <a:gd name="T9" fmla="*/ 58 h 157"/>
                <a:gd name="T10" fmla="*/ 4 w 89"/>
                <a:gd name="T11" fmla="*/ 57 h 157"/>
                <a:gd name="T12" fmla="*/ 8 w 89"/>
                <a:gd name="T13" fmla="*/ 61 h 157"/>
                <a:gd name="T14" fmla="*/ 9 w 89"/>
                <a:gd name="T15" fmla="*/ 66 h 157"/>
                <a:gd name="T16" fmla="*/ 8 w 89"/>
                <a:gd name="T17" fmla="*/ 67 h 157"/>
                <a:gd name="T18" fmla="*/ 10 w 89"/>
                <a:gd name="T19" fmla="*/ 68 h 157"/>
                <a:gd name="T20" fmla="*/ 12 w 89"/>
                <a:gd name="T21" fmla="*/ 69 h 157"/>
                <a:gd name="T22" fmla="*/ 12 w 89"/>
                <a:gd name="T23" fmla="*/ 71 h 157"/>
                <a:gd name="T24" fmla="*/ 12 w 89"/>
                <a:gd name="T25" fmla="*/ 73 h 157"/>
                <a:gd name="T26" fmla="*/ 14 w 89"/>
                <a:gd name="T27" fmla="*/ 73 h 157"/>
                <a:gd name="T28" fmla="*/ 19 w 89"/>
                <a:gd name="T29" fmla="*/ 75 h 157"/>
                <a:gd name="T30" fmla="*/ 21 w 89"/>
                <a:gd name="T31" fmla="*/ 79 h 157"/>
                <a:gd name="T32" fmla="*/ 22 w 89"/>
                <a:gd name="T33" fmla="*/ 71 h 157"/>
                <a:gd name="T34" fmla="*/ 27 w 89"/>
                <a:gd name="T35" fmla="*/ 68 h 157"/>
                <a:gd name="T36" fmla="*/ 32 w 89"/>
                <a:gd name="T37" fmla="*/ 66 h 157"/>
                <a:gd name="T38" fmla="*/ 34 w 89"/>
                <a:gd name="T39" fmla="*/ 57 h 157"/>
                <a:gd name="T40" fmla="*/ 40 w 89"/>
                <a:gd name="T41" fmla="*/ 49 h 157"/>
                <a:gd name="T42" fmla="*/ 44 w 89"/>
                <a:gd name="T43" fmla="*/ 39 h 157"/>
                <a:gd name="T44" fmla="*/ 42 w 89"/>
                <a:gd name="T45" fmla="*/ 30 h 157"/>
                <a:gd name="T46" fmla="*/ 41 w 89"/>
                <a:gd name="T47" fmla="*/ 20 h 157"/>
                <a:gd name="T48" fmla="*/ 38 w 89"/>
                <a:gd name="T49" fmla="*/ 11 h 157"/>
                <a:gd name="T50" fmla="*/ 30 w 89"/>
                <a:gd name="T51" fmla="*/ 9 h 157"/>
                <a:gd name="T52" fmla="*/ 25 w 89"/>
                <a:gd name="T53" fmla="*/ 4 h 157"/>
                <a:gd name="T54" fmla="*/ 20 w 89"/>
                <a:gd name="T55" fmla="*/ 1 h 157"/>
                <a:gd name="T56" fmla="*/ 17 w 89"/>
                <a:gd name="T57" fmla="*/ 5 h 157"/>
                <a:gd name="T58" fmla="*/ 12 w 89"/>
                <a:gd name="T59" fmla="*/ 8 h 157"/>
                <a:gd name="T60" fmla="*/ 13 w 89"/>
                <a:gd name="T61" fmla="*/ 7 h 157"/>
                <a:gd name="T62" fmla="*/ 13 w 89"/>
                <a:gd name="T63" fmla="*/ 5 h 157"/>
                <a:gd name="T64" fmla="*/ 9 w 89"/>
                <a:gd name="T65" fmla="*/ 7 h 157"/>
                <a:gd name="T66" fmla="*/ 11 w 89"/>
                <a:gd name="T67" fmla="*/ 10 h 157"/>
                <a:gd name="T68" fmla="*/ 11 w 89"/>
                <a:gd name="T69" fmla="*/ 13 h 157"/>
                <a:gd name="T70" fmla="*/ 8 w 89"/>
                <a:gd name="T71" fmla="*/ 12 h 157"/>
                <a:gd name="T72" fmla="*/ 3 w 89"/>
                <a:gd name="T73" fmla="*/ 13 h 157"/>
                <a:gd name="T74" fmla="*/ 3 w 89"/>
                <a:gd name="T75" fmla="*/ 16 h 157"/>
                <a:gd name="T76" fmla="*/ 4 w 89"/>
                <a:gd name="T77" fmla="*/ 22 h 157"/>
                <a:gd name="T78" fmla="*/ 7 w 89"/>
                <a:gd name="T79" fmla="*/ 26 h 157"/>
                <a:gd name="T80" fmla="*/ 5 w 89"/>
                <a:gd name="T81" fmla="*/ 27 h 157"/>
                <a:gd name="T82" fmla="*/ 4 w 89"/>
                <a:gd name="T83" fmla="*/ 30 h 157"/>
                <a:gd name="T84" fmla="*/ 8 w 89"/>
                <a:gd name="T85" fmla="*/ 34 h 157"/>
                <a:gd name="T86" fmla="*/ 2 w 89"/>
                <a:gd name="T87" fmla="*/ 37 h 157"/>
                <a:gd name="T88" fmla="*/ 1 w 89"/>
                <a:gd name="T89" fmla="*/ 38 h 157"/>
                <a:gd name="T90" fmla="*/ 0 w 89"/>
                <a:gd name="T91" fmla="*/ 39 h 157"/>
                <a:gd name="T92" fmla="*/ 1 w 89"/>
                <a:gd name="T93" fmla="*/ 40 h 157"/>
                <a:gd name="T94" fmla="*/ 1 w 89"/>
                <a:gd name="T95" fmla="*/ 41 h 15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89" h="157">
                  <a:moveTo>
                    <a:pt x="2" y="83"/>
                  </a:moveTo>
                  <a:lnTo>
                    <a:pt x="8" y="83"/>
                  </a:lnTo>
                  <a:lnTo>
                    <a:pt x="7" y="87"/>
                  </a:lnTo>
                  <a:lnTo>
                    <a:pt x="6" y="89"/>
                  </a:lnTo>
                  <a:lnTo>
                    <a:pt x="7" y="92"/>
                  </a:lnTo>
                  <a:lnTo>
                    <a:pt x="8" y="93"/>
                  </a:lnTo>
                  <a:lnTo>
                    <a:pt x="10" y="96"/>
                  </a:lnTo>
                  <a:lnTo>
                    <a:pt x="10" y="97"/>
                  </a:lnTo>
                  <a:lnTo>
                    <a:pt x="11" y="99"/>
                  </a:lnTo>
                  <a:lnTo>
                    <a:pt x="10" y="102"/>
                  </a:lnTo>
                  <a:lnTo>
                    <a:pt x="8" y="104"/>
                  </a:lnTo>
                  <a:lnTo>
                    <a:pt x="5" y="108"/>
                  </a:lnTo>
                  <a:lnTo>
                    <a:pt x="5" y="109"/>
                  </a:lnTo>
                  <a:lnTo>
                    <a:pt x="5" y="110"/>
                  </a:lnTo>
                  <a:lnTo>
                    <a:pt x="5" y="112"/>
                  </a:lnTo>
                  <a:lnTo>
                    <a:pt x="5" y="113"/>
                  </a:lnTo>
                  <a:lnTo>
                    <a:pt x="5" y="114"/>
                  </a:lnTo>
                  <a:lnTo>
                    <a:pt x="5" y="115"/>
                  </a:lnTo>
                  <a:lnTo>
                    <a:pt x="5" y="117"/>
                  </a:lnTo>
                  <a:lnTo>
                    <a:pt x="8" y="113"/>
                  </a:lnTo>
                  <a:lnTo>
                    <a:pt x="8" y="114"/>
                  </a:lnTo>
                  <a:lnTo>
                    <a:pt x="10" y="117"/>
                  </a:lnTo>
                  <a:lnTo>
                    <a:pt x="11" y="118"/>
                  </a:lnTo>
                  <a:lnTo>
                    <a:pt x="12" y="120"/>
                  </a:lnTo>
                  <a:lnTo>
                    <a:pt x="15" y="121"/>
                  </a:lnTo>
                  <a:lnTo>
                    <a:pt x="16" y="124"/>
                  </a:lnTo>
                  <a:lnTo>
                    <a:pt x="17" y="126"/>
                  </a:lnTo>
                  <a:lnTo>
                    <a:pt x="18" y="129"/>
                  </a:lnTo>
                  <a:lnTo>
                    <a:pt x="18" y="131"/>
                  </a:lnTo>
                  <a:lnTo>
                    <a:pt x="17" y="134"/>
                  </a:lnTo>
                  <a:lnTo>
                    <a:pt x="15" y="134"/>
                  </a:lnTo>
                  <a:lnTo>
                    <a:pt x="16" y="134"/>
                  </a:lnTo>
                  <a:lnTo>
                    <a:pt x="17" y="134"/>
                  </a:lnTo>
                  <a:lnTo>
                    <a:pt x="18" y="134"/>
                  </a:lnTo>
                  <a:lnTo>
                    <a:pt x="20" y="135"/>
                  </a:lnTo>
                  <a:lnTo>
                    <a:pt x="21" y="135"/>
                  </a:lnTo>
                  <a:lnTo>
                    <a:pt x="22" y="135"/>
                  </a:lnTo>
                  <a:lnTo>
                    <a:pt x="22" y="136"/>
                  </a:lnTo>
                  <a:lnTo>
                    <a:pt x="23" y="138"/>
                  </a:lnTo>
                  <a:lnTo>
                    <a:pt x="23" y="139"/>
                  </a:lnTo>
                  <a:lnTo>
                    <a:pt x="23" y="140"/>
                  </a:lnTo>
                  <a:lnTo>
                    <a:pt x="23" y="141"/>
                  </a:lnTo>
                  <a:lnTo>
                    <a:pt x="23" y="143"/>
                  </a:lnTo>
                  <a:lnTo>
                    <a:pt x="23" y="144"/>
                  </a:lnTo>
                  <a:lnTo>
                    <a:pt x="23" y="145"/>
                  </a:lnTo>
                  <a:lnTo>
                    <a:pt x="22" y="146"/>
                  </a:lnTo>
                  <a:lnTo>
                    <a:pt x="22" y="147"/>
                  </a:lnTo>
                  <a:lnTo>
                    <a:pt x="25" y="146"/>
                  </a:lnTo>
                  <a:lnTo>
                    <a:pt x="27" y="146"/>
                  </a:lnTo>
                  <a:lnTo>
                    <a:pt x="30" y="146"/>
                  </a:lnTo>
                  <a:lnTo>
                    <a:pt x="32" y="146"/>
                  </a:lnTo>
                  <a:lnTo>
                    <a:pt x="34" y="147"/>
                  </a:lnTo>
                  <a:lnTo>
                    <a:pt x="37" y="150"/>
                  </a:lnTo>
                  <a:lnTo>
                    <a:pt x="38" y="151"/>
                  </a:lnTo>
                  <a:lnTo>
                    <a:pt x="39" y="154"/>
                  </a:lnTo>
                  <a:lnTo>
                    <a:pt x="41" y="155"/>
                  </a:lnTo>
                  <a:lnTo>
                    <a:pt x="41" y="157"/>
                  </a:lnTo>
                  <a:lnTo>
                    <a:pt x="53" y="146"/>
                  </a:lnTo>
                  <a:lnTo>
                    <a:pt x="41" y="149"/>
                  </a:lnTo>
                  <a:lnTo>
                    <a:pt x="42" y="144"/>
                  </a:lnTo>
                  <a:lnTo>
                    <a:pt x="43" y="141"/>
                  </a:lnTo>
                  <a:lnTo>
                    <a:pt x="44" y="139"/>
                  </a:lnTo>
                  <a:lnTo>
                    <a:pt x="48" y="138"/>
                  </a:lnTo>
                  <a:lnTo>
                    <a:pt x="51" y="136"/>
                  </a:lnTo>
                  <a:lnTo>
                    <a:pt x="53" y="135"/>
                  </a:lnTo>
                  <a:lnTo>
                    <a:pt x="57" y="134"/>
                  </a:lnTo>
                  <a:lnTo>
                    <a:pt x="59" y="134"/>
                  </a:lnTo>
                  <a:lnTo>
                    <a:pt x="62" y="133"/>
                  </a:lnTo>
                  <a:lnTo>
                    <a:pt x="64" y="131"/>
                  </a:lnTo>
                  <a:lnTo>
                    <a:pt x="59" y="125"/>
                  </a:lnTo>
                  <a:lnTo>
                    <a:pt x="64" y="119"/>
                  </a:lnTo>
                  <a:lnTo>
                    <a:pt x="62" y="117"/>
                  </a:lnTo>
                  <a:lnTo>
                    <a:pt x="67" y="114"/>
                  </a:lnTo>
                  <a:lnTo>
                    <a:pt x="72" y="110"/>
                  </a:lnTo>
                  <a:lnTo>
                    <a:pt x="75" y="107"/>
                  </a:lnTo>
                  <a:lnTo>
                    <a:pt x="78" y="102"/>
                  </a:lnTo>
                  <a:lnTo>
                    <a:pt x="80" y="97"/>
                  </a:lnTo>
                  <a:lnTo>
                    <a:pt x="83" y="93"/>
                  </a:lnTo>
                  <a:lnTo>
                    <a:pt x="85" y="88"/>
                  </a:lnTo>
                  <a:lnTo>
                    <a:pt x="87" y="83"/>
                  </a:lnTo>
                  <a:lnTo>
                    <a:pt x="88" y="78"/>
                  </a:lnTo>
                  <a:lnTo>
                    <a:pt x="89" y="74"/>
                  </a:lnTo>
                  <a:lnTo>
                    <a:pt x="85" y="70"/>
                  </a:lnTo>
                  <a:lnTo>
                    <a:pt x="84" y="65"/>
                  </a:lnTo>
                  <a:lnTo>
                    <a:pt x="83" y="60"/>
                  </a:lnTo>
                  <a:lnTo>
                    <a:pt x="82" y="55"/>
                  </a:lnTo>
                  <a:lnTo>
                    <a:pt x="82" y="50"/>
                  </a:lnTo>
                  <a:lnTo>
                    <a:pt x="82" y="44"/>
                  </a:lnTo>
                  <a:lnTo>
                    <a:pt x="82" y="39"/>
                  </a:lnTo>
                  <a:lnTo>
                    <a:pt x="82" y="32"/>
                  </a:lnTo>
                  <a:lnTo>
                    <a:pt x="80" y="27"/>
                  </a:lnTo>
                  <a:lnTo>
                    <a:pt x="79" y="21"/>
                  </a:lnTo>
                  <a:lnTo>
                    <a:pt x="75" y="21"/>
                  </a:lnTo>
                  <a:lnTo>
                    <a:pt x="72" y="20"/>
                  </a:lnTo>
                  <a:lnTo>
                    <a:pt x="67" y="20"/>
                  </a:lnTo>
                  <a:lnTo>
                    <a:pt x="63" y="19"/>
                  </a:lnTo>
                  <a:lnTo>
                    <a:pt x="59" y="18"/>
                  </a:lnTo>
                  <a:lnTo>
                    <a:pt x="56" y="16"/>
                  </a:lnTo>
                  <a:lnTo>
                    <a:pt x="53" y="14"/>
                  </a:lnTo>
                  <a:lnTo>
                    <a:pt x="51" y="11"/>
                  </a:lnTo>
                  <a:lnTo>
                    <a:pt x="49" y="8"/>
                  </a:lnTo>
                  <a:lnTo>
                    <a:pt x="49" y="4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6" y="8"/>
                  </a:lnTo>
                  <a:lnTo>
                    <a:pt x="34" y="10"/>
                  </a:lnTo>
                  <a:lnTo>
                    <a:pt x="32" y="14"/>
                  </a:lnTo>
                  <a:lnTo>
                    <a:pt x="30" y="16"/>
                  </a:lnTo>
                  <a:lnTo>
                    <a:pt x="26" y="19"/>
                  </a:lnTo>
                  <a:lnTo>
                    <a:pt x="23" y="15"/>
                  </a:lnTo>
                  <a:lnTo>
                    <a:pt x="25" y="14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17" y="13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20" y="16"/>
                  </a:lnTo>
                  <a:lnTo>
                    <a:pt x="20" y="19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1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18" y="25"/>
                  </a:lnTo>
                  <a:lnTo>
                    <a:pt x="16" y="24"/>
                  </a:lnTo>
                  <a:lnTo>
                    <a:pt x="15" y="23"/>
                  </a:lnTo>
                  <a:lnTo>
                    <a:pt x="12" y="23"/>
                  </a:lnTo>
                  <a:lnTo>
                    <a:pt x="11" y="23"/>
                  </a:lnTo>
                  <a:lnTo>
                    <a:pt x="8" y="24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27"/>
                  </a:lnTo>
                  <a:lnTo>
                    <a:pt x="2" y="30"/>
                  </a:lnTo>
                  <a:lnTo>
                    <a:pt x="5" y="32"/>
                  </a:lnTo>
                  <a:lnTo>
                    <a:pt x="7" y="35"/>
                  </a:lnTo>
                  <a:lnTo>
                    <a:pt x="7" y="39"/>
                  </a:lnTo>
                  <a:lnTo>
                    <a:pt x="8" y="41"/>
                  </a:lnTo>
                  <a:lnTo>
                    <a:pt x="8" y="44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11" y="50"/>
                  </a:lnTo>
                  <a:lnTo>
                    <a:pt x="13" y="51"/>
                  </a:lnTo>
                  <a:lnTo>
                    <a:pt x="17" y="51"/>
                  </a:lnTo>
                  <a:lnTo>
                    <a:pt x="13" y="51"/>
                  </a:lnTo>
                  <a:lnTo>
                    <a:pt x="11" y="52"/>
                  </a:lnTo>
                  <a:lnTo>
                    <a:pt x="10" y="53"/>
                  </a:lnTo>
                  <a:lnTo>
                    <a:pt x="10" y="55"/>
                  </a:lnTo>
                  <a:lnTo>
                    <a:pt x="8" y="56"/>
                  </a:lnTo>
                  <a:lnTo>
                    <a:pt x="8" y="58"/>
                  </a:lnTo>
                  <a:lnTo>
                    <a:pt x="7" y="60"/>
                  </a:lnTo>
                  <a:lnTo>
                    <a:pt x="7" y="62"/>
                  </a:lnTo>
                  <a:lnTo>
                    <a:pt x="5" y="63"/>
                  </a:lnTo>
                  <a:lnTo>
                    <a:pt x="2" y="66"/>
                  </a:lnTo>
                  <a:lnTo>
                    <a:pt x="15" y="68"/>
                  </a:lnTo>
                  <a:lnTo>
                    <a:pt x="11" y="81"/>
                  </a:lnTo>
                  <a:lnTo>
                    <a:pt x="5" y="74"/>
                  </a:lnTo>
                  <a:lnTo>
                    <a:pt x="4" y="74"/>
                  </a:lnTo>
                  <a:lnTo>
                    <a:pt x="2" y="74"/>
                  </a:lnTo>
                  <a:lnTo>
                    <a:pt x="1" y="76"/>
                  </a:lnTo>
                  <a:lnTo>
                    <a:pt x="1" y="77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2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84" name="Freeform 215"/>
            <p:cNvSpPr>
              <a:spLocks/>
            </p:cNvSpPr>
            <p:nvPr/>
          </p:nvSpPr>
          <p:spPr bwMode="auto">
            <a:xfrm>
              <a:off x="2597" y="1206"/>
              <a:ext cx="37" cy="12"/>
            </a:xfrm>
            <a:custGeom>
              <a:avLst/>
              <a:gdLst>
                <a:gd name="T0" fmla="*/ 29 w 74"/>
                <a:gd name="T1" fmla="*/ 4 h 24"/>
                <a:gd name="T2" fmla="*/ 29 w 74"/>
                <a:gd name="T3" fmla="*/ 3 h 24"/>
                <a:gd name="T4" fmla="*/ 30 w 74"/>
                <a:gd name="T5" fmla="*/ 3 h 24"/>
                <a:gd name="T6" fmla="*/ 31 w 74"/>
                <a:gd name="T7" fmla="*/ 4 h 24"/>
                <a:gd name="T8" fmla="*/ 31 w 74"/>
                <a:gd name="T9" fmla="*/ 4 h 24"/>
                <a:gd name="T10" fmla="*/ 32 w 74"/>
                <a:gd name="T11" fmla="*/ 5 h 24"/>
                <a:gd name="T12" fmla="*/ 33 w 74"/>
                <a:gd name="T13" fmla="*/ 5 h 24"/>
                <a:gd name="T14" fmla="*/ 33 w 74"/>
                <a:gd name="T15" fmla="*/ 5 h 24"/>
                <a:gd name="T16" fmla="*/ 34 w 74"/>
                <a:gd name="T17" fmla="*/ 6 h 24"/>
                <a:gd name="T18" fmla="*/ 34 w 74"/>
                <a:gd name="T19" fmla="*/ 6 h 24"/>
                <a:gd name="T20" fmla="*/ 34 w 74"/>
                <a:gd name="T21" fmla="*/ 7 h 24"/>
                <a:gd name="T22" fmla="*/ 33 w 74"/>
                <a:gd name="T23" fmla="*/ 2 h 24"/>
                <a:gd name="T24" fmla="*/ 37 w 74"/>
                <a:gd name="T25" fmla="*/ 1 h 24"/>
                <a:gd name="T26" fmla="*/ 33 w 74"/>
                <a:gd name="T27" fmla="*/ 0 h 24"/>
                <a:gd name="T28" fmla="*/ 29 w 74"/>
                <a:gd name="T29" fmla="*/ 0 h 24"/>
                <a:gd name="T30" fmla="*/ 24 w 74"/>
                <a:gd name="T31" fmla="*/ 1 h 24"/>
                <a:gd name="T32" fmla="*/ 20 w 74"/>
                <a:gd name="T33" fmla="*/ 2 h 24"/>
                <a:gd name="T34" fmla="*/ 16 w 74"/>
                <a:gd name="T35" fmla="*/ 2 h 24"/>
                <a:gd name="T36" fmla="*/ 13 w 74"/>
                <a:gd name="T37" fmla="*/ 3 h 24"/>
                <a:gd name="T38" fmla="*/ 9 w 74"/>
                <a:gd name="T39" fmla="*/ 4 h 24"/>
                <a:gd name="T40" fmla="*/ 6 w 74"/>
                <a:gd name="T41" fmla="*/ 5 h 24"/>
                <a:gd name="T42" fmla="*/ 3 w 74"/>
                <a:gd name="T43" fmla="*/ 7 h 24"/>
                <a:gd name="T44" fmla="*/ 0 w 74"/>
                <a:gd name="T45" fmla="*/ 8 h 24"/>
                <a:gd name="T46" fmla="*/ 0 w 74"/>
                <a:gd name="T47" fmla="*/ 8 h 24"/>
                <a:gd name="T48" fmla="*/ 1 w 74"/>
                <a:gd name="T49" fmla="*/ 9 h 24"/>
                <a:gd name="T50" fmla="*/ 1 w 74"/>
                <a:gd name="T51" fmla="*/ 9 h 24"/>
                <a:gd name="T52" fmla="*/ 1 w 74"/>
                <a:gd name="T53" fmla="*/ 10 h 24"/>
                <a:gd name="T54" fmla="*/ 2 w 74"/>
                <a:gd name="T55" fmla="*/ 10 h 24"/>
                <a:gd name="T56" fmla="*/ 2 w 74"/>
                <a:gd name="T57" fmla="*/ 10 h 24"/>
                <a:gd name="T58" fmla="*/ 2 w 74"/>
                <a:gd name="T59" fmla="*/ 10 h 24"/>
                <a:gd name="T60" fmla="*/ 2 w 74"/>
                <a:gd name="T61" fmla="*/ 11 h 24"/>
                <a:gd name="T62" fmla="*/ 2 w 74"/>
                <a:gd name="T63" fmla="*/ 11 h 24"/>
                <a:gd name="T64" fmla="*/ 2 w 74"/>
                <a:gd name="T65" fmla="*/ 11 h 24"/>
                <a:gd name="T66" fmla="*/ 5 w 74"/>
                <a:gd name="T67" fmla="*/ 11 h 24"/>
                <a:gd name="T68" fmla="*/ 7 w 74"/>
                <a:gd name="T69" fmla="*/ 11 h 24"/>
                <a:gd name="T70" fmla="*/ 10 w 74"/>
                <a:gd name="T71" fmla="*/ 11 h 24"/>
                <a:gd name="T72" fmla="*/ 14 w 74"/>
                <a:gd name="T73" fmla="*/ 11 h 24"/>
                <a:gd name="T74" fmla="*/ 17 w 74"/>
                <a:gd name="T75" fmla="*/ 12 h 24"/>
                <a:gd name="T76" fmla="*/ 20 w 74"/>
                <a:gd name="T77" fmla="*/ 11 h 24"/>
                <a:gd name="T78" fmla="*/ 23 w 74"/>
                <a:gd name="T79" fmla="*/ 11 h 24"/>
                <a:gd name="T80" fmla="*/ 26 w 74"/>
                <a:gd name="T81" fmla="*/ 10 h 24"/>
                <a:gd name="T82" fmla="*/ 28 w 74"/>
                <a:gd name="T83" fmla="*/ 7 h 24"/>
                <a:gd name="T84" fmla="*/ 29 w 74"/>
                <a:gd name="T85" fmla="*/ 4 h 24"/>
                <a:gd name="T86" fmla="*/ 29 w 74"/>
                <a:gd name="T87" fmla="*/ 4 h 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4" h="24">
                  <a:moveTo>
                    <a:pt x="57" y="7"/>
                  </a:moveTo>
                  <a:lnTo>
                    <a:pt x="58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7"/>
                  </a:lnTo>
                  <a:lnTo>
                    <a:pt x="63" y="9"/>
                  </a:lnTo>
                  <a:lnTo>
                    <a:pt x="65" y="9"/>
                  </a:lnTo>
                  <a:lnTo>
                    <a:pt x="66" y="10"/>
                  </a:lnTo>
                  <a:lnTo>
                    <a:pt x="67" y="11"/>
                  </a:lnTo>
                  <a:lnTo>
                    <a:pt x="67" y="12"/>
                  </a:lnTo>
                  <a:lnTo>
                    <a:pt x="68" y="14"/>
                  </a:lnTo>
                  <a:lnTo>
                    <a:pt x="66" y="4"/>
                  </a:lnTo>
                  <a:lnTo>
                    <a:pt x="74" y="1"/>
                  </a:lnTo>
                  <a:lnTo>
                    <a:pt x="66" y="0"/>
                  </a:lnTo>
                  <a:lnTo>
                    <a:pt x="57" y="0"/>
                  </a:lnTo>
                  <a:lnTo>
                    <a:pt x="48" y="1"/>
                  </a:lnTo>
                  <a:lnTo>
                    <a:pt x="40" y="3"/>
                  </a:lnTo>
                  <a:lnTo>
                    <a:pt x="32" y="4"/>
                  </a:lnTo>
                  <a:lnTo>
                    <a:pt x="25" y="5"/>
                  </a:lnTo>
                  <a:lnTo>
                    <a:pt x="17" y="7"/>
                  </a:lnTo>
                  <a:lnTo>
                    <a:pt x="11" y="10"/>
                  </a:lnTo>
                  <a:lnTo>
                    <a:pt x="5" y="14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9" y="21"/>
                  </a:lnTo>
                  <a:lnTo>
                    <a:pt x="14" y="21"/>
                  </a:lnTo>
                  <a:lnTo>
                    <a:pt x="20" y="22"/>
                  </a:lnTo>
                  <a:lnTo>
                    <a:pt x="27" y="22"/>
                  </a:lnTo>
                  <a:lnTo>
                    <a:pt x="34" y="24"/>
                  </a:lnTo>
                  <a:lnTo>
                    <a:pt x="40" y="22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5" y="14"/>
                  </a:lnTo>
                  <a:lnTo>
                    <a:pt x="57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85" name="Freeform 216"/>
            <p:cNvSpPr>
              <a:spLocks noEditPoints="1"/>
            </p:cNvSpPr>
            <p:nvPr/>
          </p:nvSpPr>
          <p:spPr bwMode="auto">
            <a:xfrm>
              <a:off x="2561" y="1215"/>
              <a:ext cx="89" cy="376"/>
            </a:xfrm>
            <a:custGeom>
              <a:avLst/>
              <a:gdLst>
                <a:gd name="T0" fmla="*/ 46 w 178"/>
                <a:gd name="T1" fmla="*/ 335 h 752"/>
                <a:gd name="T2" fmla="*/ 79 w 178"/>
                <a:gd name="T3" fmla="*/ 246 h 752"/>
                <a:gd name="T4" fmla="*/ 88 w 178"/>
                <a:gd name="T5" fmla="*/ 117 h 752"/>
                <a:gd name="T6" fmla="*/ 76 w 178"/>
                <a:gd name="T7" fmla="*/ 18 h 752"/>
                <a:gd name="T8" fmla="*/ 74 w 178"/>
                <a:gd name="T9" fmla="*/ 17 h 752"/>
                <a:gd name="T10" fmla="*/ 72 w 178"/>
                <a:gd name="T11" fmla="*/ 22 h 752"/>
                <a:gd name="T12" fmla="*/ 63 w 178"/>
                <a:gd name="T13" fmla="*/ 25 h 752"/>
                <a:gd name="T14" fmla="*/ 55 w 178"/>
                <a:gd name="T15" fmla="*/ 33 h 752"/>
                <a:gd name="T16" fmla="*/ 34 w 178"/>
                <a:gd name="T17" fmla="*/ 18 h 752"/>
                <a:gd name="T18" fmla="*/ 17 w 178"/>
                <a:gd name="T19" fmla="*/ 13 h 752"/>
                <a:gd name="T20" fmla="*/ 3 w 178"/>
                <a:gd name="T21" fmla="*/ 27 h 752"/>
                <a:gd name="T22" fmla="*/ 46 w 178"/>
                <a:gd name="T23" fmla="*/ 260 h 752"/>
                <a:gd name="T24" fmla="*/ 48 w 178"/>
                <a:gd name="T25" fmla="*/ 108 h 752"/>
                <a:gd name="T26" fmla="*/ 40 w 178"/>
                <a:gd name="T27" fmla="*/ 277 h 752"/>
                <a:gd name="T28" fmla="*/ 37 w 178"/>
                <a:gd name="T29" fmla="*/ 278 h 752"/>
                <a:gd name="T30" fmla="*/ 33 w 178"/>
                <a:gd name="T31" fmla="*/ 278 h 752"/>
                <a:gd name="T32" fmla="*/ 31 w 178"/>
                <a:gd name="T33" fmla="*/ 280 h 752"/>
                <a:gd name="T34" fmla="*/ 30 w 178"/>
                <a:gd name="T35" fmla="*/ 280 h 752"/>
                <a:gd name="T36" fmla="*/ 30 w 178"/>
                <a:gd name="T37" fmla="*/ 281 h 752"/>
                <a:gd name="T38" fmla="*/ 27 w 178"/>
                <a:gd name="T39" fmla="*/ 283 h 752"/>
                <a:gd name="T40" fmla="*/ 27 w 178"/>
                <a:gd name="T41" fmla="*/ 286 h 752"/>
                <a:gd name="T42" fmla="*/ 27 w 178"/>
                <a:gd name="T43" fmla="*/ 287 h 752"/>
                <a:gd name="T44" fmla="*/ 31 w 178"/>
                <a:gd name="T45" fmla="*/ 288 h 752"/>
                <a:gd name="T46" fmla="*/ 38 w 178"/>
                <a:gd name="T47" fmla="*/ 286 h 752"/>
                <a:gd name="T48" fmla="*/ 37 w 178"/>
                <a:gd name="T49" fmla="*/ 288 h 752"/>
                <a:gd name="T50" fmla="*/ 30 w 178"/>
                <a:gd name="T51" fmla="*/ 291 h 752"/>
                <a:gd name="T52" fmla="*/ 28 w 178"/>
                <a:gd name="T53" fmla="*/ 289 h 752"/>
                <a:gd name="T54" fmla="*/ 27 w 178"/>
                <a:gd name="T55" fmla="*/ 287 h 752"/>
                <a:gd name="T56" fmla="*/ 27 w 178"/>
                <a:gd name="T57" fmla="*/ 287 h 752"/>
                <a:gd name="T58" fmla="*/ 27 w 178"/>
                <a:gd name="T59" fmla="*/ 286 h 752"/>
                <a:gd name="T60" fmla="*/ 27 w 178"/>
                <a:gd name="T61" fmla="*/ 286 h 752"/>
                <a:gd name="T62" fmla="*/ 27 w 178"/>
                <a:gd name="T63" fmla="*/ 282 h 752"/>
                <a:gd name="T64" fmla="*/ 30 w 178"/>
                <a:gd name="T65" fmla="*/ 280 h 752"/>
                <a:gd name="T66" fmla="*/ 32 w 178"/>
                <a:gd name="T67" fmla="*/ 278 h 752"/>
                <a:gd name="T68" fmla="*/ 34 w 178"/>
                <a:gd name="T69" fmla="*/ 277 h 752"/>
                <a:gd name="T70" fmla="*/ 35 w 178"/>
                <a:gd name="T71" fmla="*/ 275 h 752"/>
                <a:gd name="T72" fmla="*/ 38 w 178"/>
                <a:gd name="T73" fmla="*/ 277 h 752"/>
                <a:gd name="T74" fmla="*/ 40 w 178"/>
                <a:gd name="T75" fmla="*/ 277 h 752"/>
                <a:gd name="T76" fmla="*/ 29 w 178"/>
                <a:gd name="T77" fmla="*/ 186 h 752"/>
                <a:gd name="T78" fmla="*/ 24 w 178"/>
                <a:gd name="T79" fmla="*/ 184 h 752"/>
                <a:gd name="T80" fmla="*/ 24 w 178"/>
                <a:gd name="T81" fmla="*/ 181 h 752"/>
                <a:gd name="T82" fmla="*/ 33 w 178"/>
                <a:gd name="T83" fmla="*/ 174 h 752"/>
                <a:gd name="T84" fmla="*/ 33 w 178"/>
                <a:gd name="T85" fmla="*/ 181 h 752"/>
                <a:gd name="T86" fmla="*/ 18 w 178"/>
                <a:gd name="T87" fmla="*/ 82 h 752"/>
                <a:gd name="T88" fmla="*/ 17 w 178"/>
                <a:gd name="T89" fmla="*/ 85 h 752"/>
                <a:gd name="T90" fmla="*/ 19 w 178"/>
                <a:gd name="T91" fmla="*/ 89 h 752"/>
                <a:gd name="T92" fmla="*/ 23 w 178"/>
                <a:gd name="T93" fmla="*/ 89 h 752"/>
                <a:gd name="T94" fmla="*/ 29 w 178"/>
                <a:gd name="T95" fmla="*/ 84 h 752"/>
                <a:gd name="T96" fmla="*/ 29 w 178"/>
                <a:gd name="T97" fmla="*/ 84 h 752"/>
                <a:gd name="T98" fmla="*/ 30 w 178"/>
                <a:gd name="T99" fmla="*/ 79 h 752"/>
                <a:gd name="T100" fmla="*/ 30 w 178"/>
                <a:gd name="T101" fmla="*/ 83 h 752"/>
                <a:gd name="T102" fmla="*/ 29 w 178"/>
                <a:gd name="T103" fmla="*/ 87 h 752"/>
                <a:gd name="T104" fmla="*/ 25 w 178"/>
                <a:gd name="T105" fmla="*/ 90 h 752"/>
                <a:gd name="T106" fmla="*/ 19 w 178"/>
                <a:gd name="T107" fmla="*/ 90 h 752"/>
                <a:gd name="T108" fmla="*/ 18 w 178"/>
                <a:gd name="T109" fmla="*/ 82 h 752"/>
                <a:gd name="T110" fmla="*/ 20 w 178"/>
                <a:gd name="T111" fmla="*/ 79 h 752"/>
                <a:gd name="T112" fmla="*/ 20 w 178"/>
                <a:gd name="T113" fmla="*/ 77 h 7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78" h="752">
                  <a:moveTo>
                    <a:pt x="0" y="57"/>
                  </a:moveTo>
                  <a:lnTo>
                    <a:pt x="0" y="603"/>
                  </a:lnTo>
                  <a:lnTo>
                    <a:pt x="49" y="752"/>
                  </a:lnTo>
                  <a:lnTo>
                    <a:pt x="65" y="724"/>
                  </a:lnTo>
                  <a:lnTo>
                    <a:pt x="80" y="697"/>
                  </a:lnTo>
                  <a:lnTo>
                    <a:pt x="92" y="669"/>
                  </a:lnTo>
                  <a:lnTo>
                    <a:pt x="105" y="640"/>
                  </a:lnTo>
                  <a:lnTo>
                    <a:pt x="116" y="611"/>
                  </a:lnTo>
                  <a:lnTo>
                    <a:pt x="126" y="581"/>
                  </a:lnTo>
                  <a:lnTo>
                    <a:pt x="136" y="551"/>
                  </a:lnTo>
                  <a:lnTo>
                    <a:pt x="146" y="522"/>
                  </a:lnTo>
                  <a:lnTo>
                    <a:pt x="157" y="492"/>
                  </a:lnTo>
                  <a:lnTo>
                    <a:pt x="168" y="463"/>
                  </a:lnTo>
                  <a:lnTo>
                    <a:pt x="169" y="415"/>
                  </a:lnTo>
                  <a:lnTo>
                    <a:pt x="171" y="368"/>
                  </a:lnTo>
                  <a:lnTo>
                    <a:pt x="173" y="322"/>
                  </a:lnTo>
                  <a:lnTo>
                    <a:pt x="174" y="278"/>
                  </a:lnTo>
                  <a:lnTo>
                    <a:pt x="175" y="233"/>
                  </a:lnTo>
                  <a:lnTo>
                    <a:pt x="177" y="188"/>
                  </a:lnTo>
                  <a:lnTo>
                    <a:pt x="177" y="143"/>
                  </a:lnTo>
                  <a:lnTo>
                    <a:pt x="178" y="96"/>
                  </a:lnTo>
                  <a:lnTo>
                    <a:pt x="178" y="49"/>
                  </a:lnTo>
                  <a:lnTo>
                    <a:pt x="178" y="0"/>
                  </a:lnTo>
                  <a:lnTo>
                    <a:pt x="151" y="35"/>
                  </a:lnTo>
                  <a:lnTo>
                    <a:pt x="149" y="34"/>
                  </a:lnTo>
                  <a:lnTo>
                    <a:pt x="148" y="34"/>
                  </a:lnTo>
                  <a:lnTo>
                    <a:pt x="148" y="33"/>
                  </a:lnTo>
                  <a:lnTo>
                    <a:pt x="148" y="32"/>
                  </a:lnTo>
                  <a:lnTo>
                    <a:pt x="148" y="31"/>
                  </a:lnTo>
                  <a:lnTo>
                    <a:pt x="148" y="29"/>
                  </a:lnTo>
                  <a:lnTo>
                    <a:pt x="142" y="39"/>
                  </a:lnTo>
                  <a:lnTo>
                    <a:pt x="143" y="44"/>
                  </a:lnTo>
                  <a:lnTo>
                    <a:pt x="142" y="48"/>
                  </a:lnTo>
                  <a:lnTo>
                    <a:pt x="140" y="49"/>
                  </a:lnTo>
                  <a:lnTo>
                    <a:pt x="137" y="50"/>
                  </a:lnTo>
                  <a:lnTo>
                    <a:pt x="133" y="50"/>
                  </a:lnTo>
                  <a:lnTo>
                    <a:pt x="130" y="50"/>
                  </a:lnTo>
                  <a:lnTo>
                    <a:pt x="126" y="50"/>
                  </a:lnTo>
                  <a:lnTo>
                    <a:pt x="122" y="52"/>
                  </a:lnTo>
                  <a:lnTo>
                    <a:pt x="121" y="53"/>
                  </a:lnTo>
                  <a:lnTo>
                    <a:pt x="121" y="57"/>
                  </a:lnTo>
                  <a:lnTo>
                    <a:pt x="123" y="59"/>
                  </a:lnTo>
                  <a:lnTo>
                    <a:pt x="118" y="65"/>
                  </a:lnTo>
                  <a:lnTo>
                    <a:pt x="110" y="65"/>
                  </a:lnTo>
                  <a:lnTo>
                    <a:pt x="101" y="64"/>
                  </a:lnTo>
                  <a:lnTo>
                    <a:pt x="94" y="60"/>
                  </a:lnTo>
                  <a:lnTo>
                    <a:pt x="86" y="55"/>
                  </a:lnTo>
                  <a:lnTo>
                    <a:pt x="80" y="49"/>
                  </a:lnTo>
                  <a:lnTo>
                    <a:pt x="74" y="43"/>
                  </a:lnTo>
                  <a:lnTo>
                    <a:pt x="68" y="35"/>
                  </a:lnTo>
                  <a:lnTo>
                    <a:pt x="63" y="29"/>
                  </a:lnTo>
                  <a:lnTo>
                    <a:pt x="58" y="23"/>
                  </a:lnTo>
                  <a:lnTo>
                    <a:pt x="53" y="18"/>
                  </a:lnTo>
                  <a:lnTo>
                    <a:pt x="45" y="19"/>
                  </a:lnTo>
                  <a:lnTo>
                    <a:pt x="39" y="22"/>
                  </a:lnTo>
                  <a:lnTo>
                    <a:pt x="33" y="26"/>
                  </a:lnTo>
                  <a:lnTo>
                    <a:pt x="29" y="31"/>
                  </a:lnTo>
                  <a:lnTo>
                    <a:pt x="24" y="35"/>
                  </a:lnTo>
                  <a:lnTo>
                    <a:pt x="21" y="40"/>
                  </a:lnTo>
                  <a:lnTo>
                    <a:pt x="17" y="45"/>
                  </a:lnTo>
                  <a:lnTo>
                    <a:pt x="12" y="49"/>
                  </a:lnTo>
                  <a:lnTo>
                    <a:pt x="6" y="54"/>
                  </a:lnTo>
                  <a:lnTo>
                    <a:pt x="0" y="57"/>
                  </a:lnTo>
                  <a:close/>
                  <a:moveTo>
                    <a:pt x="100" y="65"/>
                  </a:moveTo>
                  <a:lnTo>
                    <a:pt x="91" y="574"/>
                  </a:lnTo>
                  <a:lnTo>
                    <a:pt x="91" y="520"/>
                  </a:lnTo>
                  <a:lnTo>
                    <a:pt x="91" y="468"/>
                  </a:lnTo>
                  <a:lnTo>
                    <a:pt x="91" y="416"/>
                  </a:lnTo>
                  <a:lnTo>
                    <a:pt x="91" y="366"/>
                  </a:lnTo>
                  <a:lnTo>
                    <a:pt x="92" y="316"/>
                  </a:lnTo>
                  <a:lnTo>
                    <a:pt x="94" y="266"/>
                  </a:lnTo>
                  <a:lnTo>
                    <a:pt x="95" y="216"/>
                  </a:lnTo>
                  <a:lnTo>
                    <a:pt x="96" y="167"/>
                  </a:lnTo>
                  <a:lnTo>
                    <a:pt x="97" y="116"/>
                  </a:lnTo>
                  <a:lnTo>
                    <a:pt x="100" y="65"/>
                  </a:lnTo>
                  <a:close/>
                  <a:moveTo>
                    <a:pt x="79" y="553"/>
                  </a:moveTo>
                  <a:lnTo>
                    <a:pt x="79" y="561"/>
                  </a:lnTo>
                  <a:lnTo>
                    <a:pt x="78" y="560"/>
                  </a:lnTo>
                  <a:lnTo>
                    <a:pt x="76" y="557"/>
                  </a:lnTo>
                  <a:lnTo>
                    <a:pt x="74" y="556"/>
                  </a:lnTo>
                  <a:lnTo>
                    <a:pt x="73" y="555"/>
                  </a:lnTo>
                  <a:lnTo>
                    <a:pt x="71" y="555"/>
                  </a:lnTo>
                  <a:lnTo>
                    <a:pt x="70" y="555"/>
                  </a:lnTo>
                  <a:lnTo>
                    <a:pt x="69" y="555"/>
                  </a:lnTo>
                  <a:lnTo>
                    <a:pt x="66" y="555"/>
                  </a:lnTo>
                  <a:lnTo>
                    <a:pt x="65" y="555"/>
                  </a:lnTo>
                  <a:lnTo>
                    <a:pt x="65" y="556"/>
                  </a:lnTo>
                  <a:lnTo>
                    <a:pt x="64" y="556"/>
                  </a:lnTo>
                  <a:lnTo>
                    <a:pt x="63" y="557"/>
                  </a:lnTo>
                  <a:lnTo>
                    <a:pt x="61" y="559"/>
                  </a:lnTo>
                  <a:lnTo>
                    <a:pt x="60" y="559"/>
                  </a:lnTo>
                  <a:lnTo>
                    <a:pt x="60" y="560"/>
                  </a:lnTo>
                  <a:lnTo>
                    <a:pt x="59" y="560"/>
                  </a:lnTo>
                  <a:lnTo>
                    <a:pt x="59" y="561"/>
                  </a:lnTo>
                  <a:lnTo>
                    <a:pt x="58" y="562"/>
                  </a:lnTo>
                  <a:lnTo>
                    <a:pt x="57" y="564"/>
                  </a:lnTo>
                  <a:lnTo>
                    <a:pt x="55" y="564"/>
                  </a:lnTo>
                  <a:lnTo>
                    <a:pt x="55" y="565"/>
                  </a:lnTo>
                  <a:lnTo>
                    <a:pt x="54" y="566"/>
                  </a:lnTo>
                  <a:lnTo>
                    <a:pt x="54" y="567"/>
                  </a:lnTo>
                  <a:lnTo>
                    <a:pt x="54" y="569"/>
                  </a:lnTo>
                  <a:lnTo>
                    <a:pt x="54" y="570"/>
                  </a:lnTo>
                  <a:lnTo>
                    <a:pt x="53" y="571"/>
                  </a:lnTo>
                  <a:lnTo>
                    <a:pt x="53" y="572"/>
                  </a:lnTo>
                  <a:lnTo>
                    <a:pt x="54" y="574"/>
                  </a:lnTo>
                  <a:lnTo>
                    <a:pt x="57" y="575"/>
                  </a:lnTo>
                  <a:lnTo>
                    <a:pt x="59" y="576"/>
                  </a:lnTo>
                  <a:lnTo>
                    <a:pt x="61" y="576"/>
                  </a:lnTo>
                  <a:lnTo>
                    <a:pt x="64" y="576"/>
                  </a:lnTo>
                  <a:lnTo>
                    <a:pt x="66" y="576"/>
                  </a:lnTo>
                  <a:lnTo>
                    <a:pt x="69" y="576"/>
                  </a:lnTo>
                  <a:lnTo>
                    <a:pt x="71" y="575"/>
                  </a:lnTo>
                  <a:lnTo>
                    <a:pt x="74" y="574"/>
                  </a:lnTo>
                  <a:lnTo>
                    <a:pt x="75" y="572"/>
                  </a:lnTo>
                  <a:lnTo>
                    <a:pt x="76" y="570"/>
                  </a:lnTo>
                  <a:lnTo>
                    <a:pt x="79" y="567"/>
                  </a:lnTo>
                  <a:lnTo>
                    <a:pt x="78" y="570"/>
                  </a:lnTo>
                  <a:lnTo>
                    <a:pt x="76" y="572"/>
                  </a:lnTo>
                  <a:lnTo>
                    <a:pt x="75" y="574"/>
                  </a:lnTo>
                  <a:lnTo>
                    <a:pt x="74" y="576"/>
                  </a:lnTo>
                  <a:lnTo>
                    <a:pt x="71" y="577"/>
                  </a:lnTo>
                  <a:lnTo>
                    <a:pt x="69" y="579"/>
                  </a:lnTo>
                  <a:lnTo>
                    <a:pt x="66" y="579"/>
                  </a:lnTo>
                  <a:lnTo>
                    <a:pt x="64" y="580"/>
                  </a:lnTo>
                  <a:lnTo>
                    <a:pt x="61" y="581"/>
                  </a:lnTo>
                  <a:lnTo>
                    <a:pt x="59" y="582"/>
                  </a:lnTo>
                  <a:lnTo>
                    <a:pt x="58" y="581"/>
                  </a:lnTo>
                  <a:lnTo>
                    <a:pt x="58" y="580"/>
                  </a:lnTo>
                  <a:lnTo>
                    <a:pt x="57" y="580"/>
                  </a:lnTo>
                  <a:lnTo>
                    <a:pt x="57" y="579"/>
                  </a:lnTo>
                  <a:lnTo>
                    <a:pt x="55" y="577"/>
                  </a:lnTo>
                  <a:lnTo>
                    <a:pt x="55" y="576"/>
                  </a:lnTo>
                  <a:lnTo>
                    <a:pt x="54" y="575"/>
                  </a:lnTo>
                  <a:lnTo>
                    <a:pt x="54" y="574"/>
                  </a:lnTo>
                  <a:lnTo>
                    <a:pt x="53" y="574"/>
                  </a:lnTo>
                  <a:lnTo>
                    <a:pt x="53" y="572"/>
                  </a:lnTo>
                  <a:lnTo>
                    <a:pt x="53" y="570"/>
                  </a:lnTo>
                  <a:lnTo>
                    <a:pt x="53" y="569"/>
                  </a:lnTo>
                  <a:lnTo>
                    <a:pt x="53" y="567"/>
                  </a:lnTo>
                  <a:lnTo>
                    <a:pt x="53" y="566"/>
                  </a:lnTo>
                  <a:lnTo>
                    <a:pt x="54" y="565"/>
                  </a:lnTo>
                  <a:lnTo>
                    <a:pt x="54" y="564"/>
                  </a:lnTo>
                  <a:lnTo>
                    <a:pt x="55" y="564"/>
                  </a:lnTo>
                  <a:lnTo>
                    <a:pt x="57" y="562"/>
                  </a:lnTo>
                  <a:lnTo>
                    <a:pt x="58" y="561"/>
                  </a:lnTo>
                  <a:lnTo>
                    <a:pt x="59" y="560"/>
                  </a:lnTo>
                  <a:lnTo>
                    <a:pt x="60" y="559"/>
                  </a:lnTo>
                  <a:lnTo>
                    <a:pt x="61" y="557"/>
                  </a:lnTo>
                  <a:lnTo>
                    <a:pt x="63" y="556"/>
                  </a:lnTo>
                  <a:lnTo>
                    <a:pt x="64" y="556"/>
                  </a:lnTo>
                  <a:lnTo>
                    <a:pt x="64" y="555"/>
                  </a:lnTo>
                  <a:lnTo>
                    <a:pt x="65" y="555"/>
                  </a:lnTo>
                  <a:lnTo>
                    <a:pt x="66" y="554"/>
                  </a:lnTo>
                  <a:lnTo>
                    <a:pt x="68" y="553"/>
                  </a:lnTo>
                  <a:lnTo>
                    <a:pt x="68" y="551"/>
                  </a:lnTo>
                  <a:lnTo>
                    <a:pt x="69" y="551"/>
                  </a:lnTo>
                  <a:lnTo>
                    <a:pt x="69" y="550"/>
                  </a:lnTo>
                  <a:lnTo>
                    <a:pt x="70" y="550"/>
                  </a:lnTo>
                  <a:lnTo>
                    <a:pt x="70" y="549"/>
                  </a:lnTo>
                  <a:lnTo>
                    <a:pt x="71" y="550"/>
                  </a:lnTo>
                  <a:lnTo>
                    <a:pt x="73" y="551"/>
                  </a:lnTo>
                  <a:lnTo>
                    <a:pt x="74" y="551"/>
                  </a:lnTo>
                  <a:lnTo>
                    <a:pt x="74" y="553"/>
                  </a:lnTo>
                  <a:lnTo>
                    <a:pt x="75" y="553"/>
                  </a:lnTo>
                  <a:lnTo>
                    <a:pt x="76" y="553"/>
                  </a:lnTo>
                  <a:lnTo>
                    <a:pt x="78" y="553"/>
                  </a:lnTo>
                  <a:lnTo>
                    <a:pt x="79" y="553"/>
                  </a:lnTo>
                  <a:close/>
                  <a:moveTo>
                    <a:pt x="64" y="366"/>
                  </a:moveTo>
                  <a:lnTo>
                    <a:pt x="63" y="367"/>
                  </a:lnTo>
                  <a:lnTo>
                    <a:pt x="61" y="368"/>
                  </a:lnTo>
                  <a:lnTo>
                    <a:pt x="60" y="369"/>
                  </a:lnTo>
                  <a:lnTo>
                    <a:pt x="59" y="371"/>
                  </a:lnTo>
                  <a:lnTo>
                    <a:pt x="57" y="371"/>
                  </a:lnTo>
                  <a:lnTo>
                    <a:pt x="55" y="371"/>
                  </a:lnTo>
                  <a:lnTo>
                    <a:pt x="54" y="371"/>
                  </a:lnTo>
                  <a:lnTo>
                    <a:pt x="52" y="369"/>
                  </a:lnTo>
                  <a:lnTo>
                    <a:pt x="50" y="369"/>
                  </a:lnTo>
                  <a:lnTo>
                    <a:pt x="49" y="368"/>
                  </a:lnTo>
                  <a:lnTo>
                    <a:pt x="48" y="368"/>
                  </a:lnTo>
                  <a:lnTo>
                    <a:pt x="47" y="367"/>
                  </a:lnTo>
                  <a:lnTo>
                    <a:pt x="47" y="366"/>
                  </a:lnTo>
                  <a:lnTo>
                    <a:pt x="47" y="363"/>
                  </a:lnTo>
                  <a:lnTo>
                    <a:pt x="47" y="362"/>
                  </a:lnTo>
                  <a:lnTo>
                    <a:pt x="47" y="361"/>
                  </a:lnTo>
                  <a:lnTo>
                    <a:pt x="47" y="358"/>
                  </a:lnTo>
                  <a:lnTo>
                    <a:pt x="47" y="357"/>
                  </a:lnTo>
                  <a:lnTo>
                    <a:pt x="47" y="356"/>
                  </a:lnTo>
                  <a:lnTo>
                    <a:pt x="61" y="345"/>
                  </a:lnTo>
                  <a:lnTo>
                    <a:pt x="64" y="346"/>
                  </a:lnTo>
                  <a:lnTo>
                    <a:pt x="65" y="347"/>
                  </a:lnTo>
                  <a:lnTo>
                    <a:pt x="66" y="350"/>
                  </a:lnTo>
                  <a:lnTo>
                    <a:pt x="68" y="351"/>
                  </a:lnTo>
                  <a:lnTo>
                    <a:pt x="68" y="353"/>
                  </a:lnTo>
                  <a:lnTo>
                    <a:pt x="68" y="356"/>
                  </a:lnTo>
                  <a:lnTo>
                    <a:pt x="66" y="358"/>
                  </a:lnTo>
                  <a:lnTo>
                    <a:pt x="66" y="361"/>
                  </a:lnTo>
                  <a:lnTo>
                    <a:pt x="65" y="363"/>
                  </a:lnTo>
                  <a:lnTo>
                    <a:pt x="64" y="366"/>
                  </a:lnTo>
                  <a:close/>
                  <a:moveTo>
                    <a:pt x="40" y="154"/>
                  </a:moveTo>
                  <a:lnTo>
                    <a:pt x="35" y="164"/>
                  </a:lnTo>
                  <a:lnTo>
                    <a:pt x="35" y="165"/>
                  </a:lnTo>
                  <a:lnTo>
                    <a:pt x="34" y="167"/>
                  </a:lnTo>
                  <a:lnTo>
                    <a:pt x="34" y="168"/>
                  </a:lnTo>
                  <a:lnTo>
                    <a:pt x="34" y="169"/>
                  </a:lnTo>
                  <a:lnTo>
                    <a:pt x="34" y="170"/>
                  </a:lnTo>
                  <a:lnTo>
                    <a:pt x="34" y="172"/>
                  </a:lnTo>
                  <a:lnTo>
                    <a:pt x="34" y="173"/>
                  </a:lnTo>
                  <a:lnTo>
                    <a:pt x="34" y="174"/>
                  </a:lnTo>
                  <a:lnTo>
                    <a:pt x="34" y="175"/>
                  </a:lnTo>
                  <a:lnTo>
                    <a:pt x="35" y="176"/>
                  </a:lnTo>
                  <a:lnTo>
                    <a:pt x="37" y="178"/>
                  </a:lnTo>
                  <a:lnTo>
                    <a:pt x="38" y="178"/>
                  </a:lnTo>
                  <a:lnTo>
                    <a:pt x="39" y="178"/>
                  </a:lnTo>
                  <a:lnTo>
                    <a:pt x="42" y="178"/>
                  </a:lnTo>
                  <a:lnTo>
                    <a:pt x="43" y="178"/>
                  </a:lnTo>
                  <a:lnTo>
                    <a:pt x="44" y="178"/>
                  </a:lnTo>
                  <a:lnTo>
                    <a:pt x="45" y="178"/>
                  </a:lnTo>
                  <a:lnTo>
                    <a:pt x="48" y="178"/>
                  </a:lnTo>
                  <a:lnTo>
                    <a:pt x="49" y="178"/>
                  </a:lnTo>
                  <a:lnTo>
                    <a:pt x="58" y="168"/>
                  </a:lnTo>
                  <a:lnTo>
                    <a:pt x="58" y="167"/>
                  </a:lnTo>
                  <a:lnTo>
                    <a:pt x="58" y="165"/>
                  </a:lnTo>
                  <a:lnTo>
                    <a:pt x="47" y="154"/>
                  </a:lnTo>
                  <a:lnTo>
                    <a:pt x="59" y="154"/>
                  </a:lnTo>
                  <a:lnTo>
                    <a:pt x="59" y="155"/>
                  </a:lnTo>
                  <a:lnTo>
                    <a:pt x="59" y="157"/>
                  </a:lnTo>
                  <a:lnTo>
                    <a:pt x="59" y="158"/>
                  </a:lnTo>
                  <a:lnTo>
                    <a:pt x="59" y="159"/>
                  </a:lnTo>
                  <a:lnTo>
                    <a:pt x="59" y="160"/>
                  </a:lnTo>
                  <a:lnTo>
                    <a:pt x="59" y="162"/>
                  </a:lnTo>
                  <a:lnTo>
                    <a:pt x="59" y="163"/>
                  </a:lnTo>
                  <a:lnTo>
                    <a:pt x="59" y="164"/>
                  </a:lnTo>
                  <a:lnTo>
                    <a:pt x="59" y="165"/>
                  </a:lnTo>
                  <a:lnTo>
                    <a:pt x="58" y="165"/>
                  </a:lnTo>
                  <a:lnTo>
                    <a:pt x="59" y="167"/>
                  </a:lnTo>
                  <a:lnTo>
                    <a:pt x="58" y="168"/>
                  </a:lnTo>
                  <a:lnTo>
                    <a:pt x="58" y="169"/>
                  </a:lnTo>
                  <a:lnTo>
                    <a:pt x="58" y="172"/>
                  </a:lnTo>
                  <a:lnTo>
                    <a:pt x="57" y="173"/>
                  </a:lnTo>
                  <a:lnTo>
                    <a:pt x="55" y="175"/>
                  </a:lnTo>
                  <a:lnTo>
                    <a:pt x="55" y="176"/>
                  </a:lnTo>
                  <a:lnTo>
                    <a:pt x="54" y="178"/>
                  </a:lnTo>
                  <a:lnTo>
                    <a:pt x="52" y="179"/>
                  </a:lnTo>
                  <a:lnTo>
                    <a:pt x="50" y="180"/>
                  </a:lnTo>
                  <a:lnTo>
                    <a:pt x="49" y="180"/>
                  </a:lnTo>
                  <a:lnTo>
                    <a:pt x="47" y="181"/>
                  </a:lnTo>
                  <a:lnTo>
                    <a:pt x="44" y="181"/>
                  </a:lnTo>
                  <a:lnTo>
                    <a:pt x="42" y="181"/>
                  </a:lnTo>
                  <a:lnTo>
                    <a:pt x="40" y="181"/>
                  </a:lnTo>
                  <a:lnTo>
                    <a:pt x="38" y="180"/>
                  </a:lnTo>
                  <a:lnTo>
                    <a:pt x="37" y="180"/>
                  </a:lnTo>
                  <a:lnTo>
                    <a:pt x="35" y="179"/>
                  </a:lnTo>
                  <a:lnTo>
                    <a:pt x="34" y="178"/>
                  </a:lnTo>
                  <a:lnTo>
                    <a:pt x="33" y="176"/>
                  </a:lnTo>
                  <a:lnTo>
                    <a:pt x="32" y="174"/>
                  </a:lnTo>
                  <a:lnTo>
                    <a:pt x="32" y="173"/>
                  </a:lnTo>
                  <a:lnTo>
                    <a:pt x="35" y="164"/>
                  </a:lnTo>
                  <a:lnTo>
                    <a:pt x="37" y="163"/>
                  </a:lnTo>
                  <a:lnTo>
                    <a:pt x="37" y="162"/>
                  </a:lnTo>
                  <a:lnTo>
                    <a:pt x="37" y="160"/>
                  </a:lnTo>
                  <a:lnTo>
                    <a:pt x="38" y="159"/>
                  </a:lnTo>
                  <a:lnTo>
                    <a:pt x="39" y="158"/>
                  </a:lnTo>
                  <a:lnTo>
                    <a:pt x="39" y="157"/>
                  </a:lnTo>
                  <a:lnTo>
                    <a:pt x="39" y="155"/>
                  </a:lnTo>
                  <a:lnTo>
                    <a:pt x="40" y="155"/>
                  </a:lnTo>
                  <a:lnTo>
                    <a:pt x="40" y="1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86" name="Freeform 217"/>
            <p:cNvSpPr>
              <a:spLocks/>
            </p:cNvSpPr>
            <p:nvPr/>
          </p:nvSpPr>
          <p:spPr bwMode="auto">
            <a:xfrm>
              <a:off x="2812" y="1330"/>
              <a:ext cx="4" cy="13"/>
            </a:xfrm>
            <a:custGeom>
              <a:avLst/>
              <a:gdLst>
                <a:gd name="T0" fmla="*/ 4 w 8"/>
                <a:gd name="T1" fmla="*/ 0 h 26"/>
                <a:gd name="T2" fmla="*/ 4 w 8"/>
                <a:gd name="T3" fmla="*/ 1 h 26"/>
                <a:gd name="T4" fmla="*/ 4 w 8"/>
                <a:gd name="T5" fmla="*/ 3 h 26"/>
                <a:gd name="T6" fmla="*/ 3 w 8"/>
                <a:gd name="T7" fmla="*/ 4 h 26"/>
                <a:gd name="T8" fmla="*/ 2 w 8"/>
                <a:gd name="T9" fmla="*/ 6 h 26"/>
                <a:gd name="T10" fmla="*/ 2 w 8"/>
                <a:gd name="T11" fmla="*/ 7 h 26"/>
                <a:gd name="T12" fmla="*/ 2 w 8"/>
                <a:gd name="T13" fmla="*/ 8 h 26"/>
                <a:gd name="T14" fmla="*/ 2 w 8"/>
                <a:gd name="T15" fmla="*/ 9 h 26"/>
                <a:gd name="T16" fmla="*/ 1 w 8"/>
                <a:gd name="T17" fmla="*/ 11 h 26"/>
                <a:gd name="T18" fmla="*/ 0 w 8"/>
                <a:gd name="T19" fmla="*/ 12 h 26"/>
                <a:gd name="T20" fmla="*/ 0 w 8"/>
                <a:gd name="T21" fmla="*/ 13 h 26"/>
                <a:gd name="T22" fmla="*/ 1 w 8"/>
                <a:gd name="T23" fmla="*/ 12 h 26"/>
                <a:gd name="T24" fmla="*/ 2 w 8"/>
                <a:gd name="T25" fmla="*/ 11 h 26"/>
                <a:gd name="T26" fmla="*/ 2 w 8"/>
                <a:gd name="T27" fmla="*/ 9 h 26"/>
                <a:gd name="T28" fmla="*/ 3 w 8"/>
                <a:gd name="T29" fmla="*/ 8 h 26"/>
                <a:gd name="T30" fmla="*/ 4 w 8"/>
                <a:gd name="T31" fmla="*/ 6 h 26"/>
                <a:gd name="T32" fmla="*/ 4 w 8"/>
                <a:gd name="T33" fmla="*/ 5 h 26"/>
                <a:gd name="T34" fmla="*/ 4 w 8"/>
                <a:gd name="T35" fmla="*/ 4 h 26"/>
                <a:gd name="T36" fmla="*/ 4 w 8"/>
                <a:gd name="T37" fmla="*/ 3 h 26"/>
                <a:gd name="T38" fmla="*/ 4 w 8"/>
                <a:gd name="T39" fmla="*/ 1 h 26"/>
                <a:gd name="T40" fmla="*/ 4 w 8"/>
                <a:gd name="T41" fmla="*/ 0 h 26"/>
                <a:gd name="T42" fmla="*/ 4 w 8"/>
                <a:gd name="T43" fmla="*/ 0 h 26"/>
                <a:gd name="T44" fmla="*/ 4 w 8"/>
                <a:gd name="T45" fmla="*/ 0 h 2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" h="26">
                  <a:moveTo>
                    <a:pt x="7" y="0"/>
                  </a:moveTo>
                  <a:lnTo>
                    <a:pt x="7" y="2"/>
                  </a:lnTo>
                  <a:lnTo>
                    <a:pt x="7" y="5"/>
                  </a:lnTo>
                  <a:lnTo>
                    <a:pt x="5" y="7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2" y="21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5" y="16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7"/>
                  </a:lnTo>
                  <a:lnTo>
                    <a:pt x="7" y="5"/>
                  </a:lnTo>
                  <a:lnTo>
                    <a:pt x="8" y="2"/>
                  </a:lnTo>
                  <a:lnTo>
                    <a:pt x="8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87" name="Freeform 218"/>
            <p:cNvSpPr>
              <a:spLocks/>
            </p:cNvSpPr>
            <p:nvPr/>
          </p:nvSpPr>
          <p:spPr bwMode="auto">
            <a:xfrm>
              <a:off x="2827" y="1243"/>
              <a:ext cx="11" cy="51"/>
            </a:xfrm>
            <a:custGeom>
              <a:avLst/>
              <a:gdLst>
                <a:gd name="T0" fmla="*/ 11 w 21"/>
                <a:gd name="T1" fmla="*/ 0 h 104"/>
                <a:gd name="T2" fmla="*/ 3 w 21"/>
                <a:gd name="T3" fmla="*/ 35 h 104"/>
                <a:gd name="T4" fmla="*/ 2 w 21"/>
                <a:gd name="T5" fmla="*/ 36 h 104"/>
                <a:gd name="T6" fmla="*/ 2 w 21"/>
                <a:gd name="T7" fmla="*/ 38 h 104"/>
                <a:gd name="T8" fmla="*/ 2 w 21"/>
                <a:gd name="T9" fmla="*/ 40 h 104"/>
                <a:gd name="T10" fmla="*/ 2 w 21"/>
                <a:gd name="T11" fmla="*/ 42 h 104"/>
                <a:gd name="T12" fmla="*/ 3 w 21"/>
                <a:gd name="T13" fmla="*/ 44 h 104"/>
                <a:gd name="T14" fmla="*/ 3 w 21"/>
                <a:gd name="T15" fmla="*/ 46 h 104"/>
                <a:gd name="T16" fmla="*/ 3 w 21"/>
                <a:gd name="T17" fmla="*/ 47 h 104"/>
                <a:gd name="T18" fmla="*/ 3 w 21"/>
                <a:gd name="T19" fmla="*/ 48 h 104"/>
                <a:gd name="T20" fmla="*/ 2 w 21"/>
                <a:gd name="T21" fmla="*/ 49 h 104"/>
                <a:gd name="T22" fmla="*/ 0 w 21"/>
                <a:gd name="T23" fmla="*/ 49 h 104"/>
                <a:gd name="T24" fmla="*/ 2 w 21"/>
                <a:gd name="T25" fmla="*/ 51 h 104"/>
                <a:gd name="T26" fmla="*/ 3 w 21"/>
                <a:gd name="T27" fmla="*/ 46 h 104"/>
                <a:gd name="T28" fmla="*/ 5 w 21"/>
                <a:gd name="T29" fmla="*/ 41 h 104"/>
                <a:gd name="T30" fmla="*/ 6 w 21"/>
                <a:gd name="T31" fmla="*/ 36 h 104"/>
                <a:gd name="T32" fmla="*/ 8 w 21"/>
                <a:gd name="T33" fmla="*/ 31 h 104"/>
                <a:gd name="T34" fmla="*/ 9 w 21"/>
                <a:gd name="T35" fmla="*/ 26 h 104"/>
                <a:gd name="T36" fmla="*/ 10 w 21"/>
                <a:gd name="T37" fmla="*/ 21 h 104"/>
                <a:gd name="T38" fmla="*/ 10 w 21"/>
                <a:gd name="T39" fmla="*/ 16 h 104"/>
                <a:gd name="T40" fmla="*/ 11 w 21"/>
                <a:gd name="T41" fmla="*/ 10 h 104"/>
                <a:gd name="T42" fmla="*/ 11 w 21"/>
                <a:gd name="T43" fmla="*/ 5 h 104"/>
                <a:gd name="T44" fmla="*/ 11 w 21"/>
                <a:gd name="T45" fmla="*/ 0 h 104"/>
                <a:gd name="T46" fmla="*/ 11 w 21"/>
                <a:gd name="T47" fmla="*/ 0 h 1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" h="104">
                  <a:moveTo>
                    <a:pt x="21" y="0"/>
                  </a:moveTo>
                  <a:lnTo>
                    <a:pt x="6" y="71"/>
                  </a:lnTo>
                  <a:lnTo>
                    <a:pt x="4" y="74"/>
                  </a:lnTo>
                  <a:lnTo>
                    <a:pt x="3" y="77"/>
                  </a:lnTo>
                  <a:lnTo>
                    <a:pt x="3" y="82"/>
                  </a:lnTo>
                  <a:lnTo>
                    <a:pt x="4" y="85"/>
                  </a:lnTo>
                  <a:lnTo>
                    <a:pt x="5" y="89"/>
                  </a:lnTo>
                  <a:lnTo>
                    <a:pt x="5" y="93"/>
                  </a:lnTo>
                  <a:lnTo>
                    <a:pt x="5" y="95"/>
                  </a:lnTo>
                  <a:lnTo>
                    <a:pt x="5" y="98"/>
                  </a:lnTo>
                  <a:lnTo>
                    <a:pt x="3" y="99"/>
                  </a:lnTo>
                  <a:lnTo>
                    <a:pt x="0" y="100"/>
                  </a:lnTo>
                  <a:lnTo>
                    <a:pt x="4" y="104"/>
                  </a:lnTo>
                  <a:lnTo>
                    <a:pt x="6" y="94"/>
                  </a:lnTo>
                  <a:lnTo>
                    <a:pt x="10" y="83"/>
                  </a:lnTo>
                  <a:lnTo>
                    <a:pt x="12" y="73"/>
                  </a:lnTo>
                  <a:lnTo>
                    <a:pt x="15" y="63"/>
                  </a:lnTo>
                  <a:lnTo>
                    <a:pt x="17" y="53"/>
                  </a:lnTo>
                  <a:lnTo>
                    <a:pt x="19" y="42"/>
                  </a:lnTo>
                  <a:lnTo>
                    <a:pt x="20" y="32"/>
                  </a:lnTo>
                  <a:lnTo>
                    <a:pt x="21" y="21"/>
                  </a:lnTo>
                  <a:lnTo>
                    <a:pt x="21" y="1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88" name="Freeform 219"/>
            <p:cNvSpPr>
              <a:spLocks/>
            </p:cNvSpPr>
            <p:nvPr/>
          </p:nvSpPr>
          <p:spPr bwMode="auto">
            <a:xfrm>
              <a:off x="2828" y="1294"/>
              <a:ext cx="1" cy="2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1 h 3"/>
                <a:gd name="T4" fmla="*/ 1 w 1"/>
                <a:gd name="T5" fmla="*/ 1 h 3"/>
                <a:gd name="T6" fmla="*/ 0 w 1"/>
                <a:gd name="T7" fmla="*/ 1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1 h 3"/>
                <a:gd name="T14" fmla="*/ 0 w 1"/>
                <a:gd name="T15" fmla="*/ 1 h 3"/>
                <a:gd name="T16" fmla="*/ 0 w 1"/>
                <a:gd name="T17" fmla="*/ 2 h 3"/>
                <a:gd name="T18" fmla="*/ 0 w 1"/>
                <a:gd name="T19" fmla="*/ 2 h 3"/>
                <a:gd name="T20" fmla="*/ 0 w 1"/>
                <a:gd name="T21" fmla="*/ 2 h 3"/>
                <a:gd name="T22" fmla="*/ 0 w 1"/>
                <a:gd name="T23" fmla="*/ 2 h 3"/>
                <a:gd name="T24" fmla="*/ 0 w 1"/>
                <a:gd name="T25" fmla="*/ 2 h 3"/>
                <a:gd name="T26" fmla="*/ 0 w 1"/>
                <a:gd name="T27" fmla="*/ 2 h 3"/>
                <a:gd name="T28" fmla="*/ 0 w 1"/>
                <a:gd name="T29" fmla="*/ 1 h 3"/>
                <a:gd name="T30" fmla="*/ 1 w 1"/>
                <a:gd name="T31" fmla="*/ 1 h 3"/>
                <a:gd name="T32" fmla="*/ 1 w 1"/>
                <a:gd name="T33" fmla="*/ 1 h 3"/>
                <a:gd name="T34" fmla="*/ 1 w 1"/>
                <a:gd name="T35" fmla="*/ 1 h 3"/>
                <a:gd name="T36" fmla="*/ 1 w 1"/>
                <a:gd name="T37" fmla="*/ 1 h 3"/>
                <a:gd name="T38" fmla="*/ 1 w 1"/>
                <a:gd name="T39" fmla="*/ 1 h 3"/>
                <a:gd name="T40" fmla="*/ 1 w 1"/>
                <a:gd name="T41" fmla="*/ 1 h 3"/>
                <a:gd name="T42" fmla="*/ 1 w 1"/>
                <a:gd name="T43" fmla="*/ 1 h 3"/>
                <a:gd name="T44" fmla="*/ 1 w 1"/>
                <a:gd name="T45" fmla="*/ 1 h 3"/>
                <a:gd name="T46" fmla="*/ 0 w 1"/>
                <a:gd name="T47" fmla="*/ 0 h 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89" name="Freeform 220"/>
            <p:cNvSpPr>
              <a:spLocks/>
            </p:cNvSpPr>
            <p:nvPr/>
          </p:nvSpPr>
          <p:spPr bwMode="auto">
            <a:xfrm>
              <a:off x="2818" y="1296"/>
              <a:ext cx="10" cy="25"/>
            </a:xfrm>
            <a:custGeom>
              <a:avLst/>
              <a:gdLst>
                <a:gd name="T0" fmla="*/ 8 w 20"/>
                <a:gd name="T1" fmla="*/ 1 h 51"/>
                <a:gd name="T2" fmla="*/ 8 w 20"/>
                <a:gd name="T3" fmla="*/ 0 h 51"/>
                <a:gd name="T4" fmla="*/ 8 w 20"/>
                <a:gd name="T5" fmla="*/ 2 h 51"/>
                <a:gd name="T6" fmla="*/ 7 w 20"/>
                <a:gd name="T7" fmla="*/ 4 h 51"/>
                <a:gd name="T8" fmla="*/ 7 w 20"/>
                <a:gd name="T9" fmla="*/ 6 h 51"/>
                <a:gd name="T10" fmla="*/ 6 w 20"/>
                <a:gd name="T11" fmla="*/ 8 h 51"/>
                <a:gd name="T12" fmla="*/ 6 w 20"/>
                <a:gd name="T13" fmla="*/ 10 h 51"/>
                <a:gd name="T14" fmla="*/ 6 w 20"/>
                <a:gd name="T15" fmla="*/ 12 h 51"/>
                <a:gd name="T16" fmla="*/ 5 w 20"/>
                <a:gd name="T17" fmla="*/ 13 h 51"/>
                <a:gd name="T18" fmla="*/ 4 w 20"/>
                <a:gd name="T19" fmla="*/ 14 h 51"/>
                <a:gd name="T20" fmla="*/ 4 w 20"/>
                <a:gd name="T21" fmla="*/ 14 h 51"/>
                <a:gd name="T22" fmla="*/ 3 w 20"/>
                <a:gd name="T23" fmla="*/ 14 h 51"/>
                <a:gd name="T24" fmla="*/ 4 w 20"/>
                <a:gd name="T25" fmla="*/ 15 h 51"/>
                <a:gd name="T26" fmla="*/ 4 w 20"/>
                <a:gd name="T27" fmla="*/ 16 h 51"/>
                <a:gd name="T28" fmla="*/ 3 w 20"/>
                <a:gd name="T29" fmla="*/ 17 h 51"/>
                <a:gd name="T30" fmla="*/ 3 w 20"/>
                <a:gd name="T31" fmla="*/ 19 h 51"/>
                <a:gd name="T32" fmla="*/ 2 w 20"/>
                <a:gd name="T33" fmla="*/ 20 h 51"/>
                <a:gd name="T34" fmla="*/ 1 w 20"/>
                <a:gd name="T35" fmla="*/ 21 h 51"/>
                <a:gd name="T36" fmla="*/ 1 w 20"/>
                <a:gd name="T37" fmla="*/ 22 h 51"/>
                <a:gd name="T38" fmla="*/ 1 w 20"/>
                <a:gd name="T39" fmla="*/ 23 h 51"/>
                <a:gd name="T40" fmla="*/ 0 w 20"/>
                <a:gd name="T41" fmla="*/ 24 h 51"/>
                <a:gd name="T42" fmla="*/ 1 w 20"/>
                <a:gd name="T43" fmla="*/ 25 h 51"/>
                <a:gd name="T44" fmla="*/ 2 w 20"/>
                <a:gd name="T45" fmla="*/ 23 h 51"/>
                <a:gd name="T46" fmla="*/ 3 w 20"/>
                <a:gd name="T47" fmla="*/ 20 h 51"/>
                <a:gd name="T48" fmla="*/ 4 w 20"/>
                <a:gd name="T49" fmla="*/ 18 h 51"/>
                <a:gd name="T50" fmla="*/ 4 w 20"/>
                <a:gd name="T51" fmla="*/ 15 h 51"/>
                <a:gd name="T52" fmla="*/ 6 w 20"/>
                <a:gd name="T53" fmla="*/ 13 h 51"/>
                <a:gd name="T54" fmla="*/ 6 w 20"/>
                <a:gd name="T55" fmla="*/ 10 h 51"/>
                <a:gd name="T56" fmla="*/ 8 w 20"/>
                <a:gd name="T57" fmla="*/ 7 h 51"/>
                <a:gd name="T58" fmla="*/ 8 w 20"/>
                <a:gd name="T59" fmla="*/ 5 h 51"/>
                <a:gd name="T60" fmla="*/ 9 w 20"/>
                <a:gd name="T61" fmla="*/ 2 h 51"/>
                <a:gd name="T62" fmla="*/ 10 w 20"/>
                <a:gd name="T63" fmla="*/ 0 h 51"/>
                <a:gd name="T64" fmla="*/ 10 w 20"/>
                <a:gd name="T65" fmla="*/ 0 h 51"/>
                <a:gd name="T66" fmla="*/ 9 w 20"/>
                <a:gd name="T67" fmla="*/ 1 h 51"/>
                <a:gd name="T68" fmla="*/ 9 w 20"/>
                <a:gd name="T69" fmla="*/ 1 h 51"/>
                <a:gd name="T70" fmla="*/ 9 w 20"/>
                <a:gd name="T71" fmla="*/ 1 h 51"/>
                <a:gd name="T72" fmla="*/ 9 w 20"/>
                <a:gd name="T73" fmla="*/ 1 h 51"/>
                <a:gd name="T74" fmla="*/ 9 w 20"/>
                <a:gd name="T75" fmla="*/ 1 h 51"/>
                <a:gd name="T76" fmla="*/ 9 w 20"/>
                <a:gd name="T77" fmla="*/ 1 h 51"/>
                <a:gd name="T78" fmla="*/ 9 w 20"/>
                <a:gd name="T79" fmla="*/ 1 h 51"/>
                <a:gd name="T80" fmla="*/ 9 w 20"/>
                <a:gd name="T81" fmla="*/ 1 h 51"/>
                <a:gd name="T82" fmla="*/ 9 w 20"/>
                <a:gd name="T83" fmla="*/ 1 h 51"/>
                <a:gd name="T84" fmla="*/ 9 w 20"/>
                <a:gd name="T85" fmla="*/ 1 h 51"/>
                <a:gd name="T86" fmla="*/ 8 w 20"/>
                <a:gd name="T87" fmla="*/ 1 h 5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0" h="51">
                  <a:moveTo>
                    <a:pt x="16" y="3"/>
                  </a:moveTo>
                  <a:lnTo>
                    <a:pt x="15" y="0"/>
                  </a:lnTo>
                  <a:lnTo>
                    <a:pt x="15" y="4"/>
                  </a:lnTo>
                  <a:lnTo>
                    <a:pt x="13" y="8"/>
                  </a:lnTo>
                  <a:lnTo>
                    <a:pt x="13" y="12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1" y="24"/>
                  </a:lnTo>
                  <a:lnTo>
                    <a:pt x="10" y="26"/>
                  </a:lnTo>
                  <a:lnTo>
                    <a:pt x="8" y="28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7" y="33"/>
                  </a:lnTo>
                  <a:lnTo>
                    <a:pt x="6" y="35"/>
                  </a:lnTo>
                  <a:lnTo>
                    <a:pt x="5" y="38"/>
                  </a:lnTo>
                  <a:lnTo>
                    <a:pt x="3" y="40"/>
                  </a:lnTo>
                  <a:lnTo>
                    <a:pt x="2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46"/>
                  </a:lnTo>
                  <a:lnTo>
                    <a:pt x="5" y="41"/>
                  </a:lnTo>
                  <a:lnTo>
                    <a:pt x="7" y="36"/>
                  </a:lnTo>
                  <a:lnTo>
                    <a:pt x="8" y="31"/>
                  </a:lnTo>
                  <a:lnTo>
                    <a:pt x="11" y="26"/>
                  </a:lnTo>
                  <a:lnTo>
                    <a:pt x="12" y="21"/>
                  </a:lnTo>
                  <a:lnTo>
                    <a:pt x="15" y="15"/>
                  </a:lnTo>
                  <a:lnTo>
                    <a:pt x="16" y="10"/>
                  </a:lnTo>
                  <a:lnTo>
                    <a:pt x="17" y="5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90" name="Freeform 221"/>
            <p:cNvSpPr>
              <a:spLocks/>
            </p:cNvSpPr>
            <p:nvPr/>
          </p:nvSpPr>
          <p:spPr bwMode="auto">
            <a:xfrm>
              <a:off x="2818" y="1321"/>
              <a:ext cx="2" cy="3"/>
            </a:xfrm>
            <a:custGeom>
              <a:avLst/>
              <a:gdLst>
                <a:gd name="T0" fmla="*/ 2 w 4"/>
                <a:gd name="T1" fmla="*/ 2 h 6"/>
                <a:gd name="T2" fmla="*/ 2 w 4"/>
                <a:gd name="T3" fmla="*/ 2 h 6"/>
                <a:gd name="T4" fmla="*/ 2 w 4"/>
                <a:gd name="T5" fmla="*/ 2 h 6"/>
                <a:gd name="T6" fmla="*/ 2 w 4"/>
                <a:gd name="T7" fmla="*/ 1 h 6"/>
                <a:gd name="T8" fmla="*/ 2 w 4"/>
                <a:gd name="T9" fmla="*/ 1 h 6"/>
                <a:gd name="T10" fmla="*/ 2 w 4"/>
                <a:gd name="T11" fmla="*/ 1 h 6"/>
                <a:gd name="T12" fmla="*/ 2 w 4"/>
                <a:gd name="T13" fmla="*/ 1 h 6"/>
                <a:gd name="T14" fmla="*/ 2 w 4"/>
                <a:gd name="T15" fmla="*/ 1 h 6"/>
                <a:gd name="T16" fmla="*/ 2 w 4"/>
                <a:gd name="T17" fmla="*/ 1 h 6"/>
                <a:gd name="T18" fmla="*/ 2 w 4"/>
                <a:gd name="T19" fmla="*/ 0 h 6"/>
                <a:gd name="T20" fmla="*/ 2 w 4"/>
                <a:gd name="T21" fmla="*/ 0 h 6"/>
                <a:gd name="T22" fmla="*/ 2 w 4"/>
                <a:gd name="T23" fmla="*/ 1 h 6"/>
                <a:gd name="T24" fmla="*/ 2 w 4"/>
                <a:gd name="T25" fmla="*/ 1 h 6"/>
                <a:gd name="T26" fmla="*/ 2 w 4"/>
                <a:gd name="T27" fmla="*/ 2 h 6"/>
                <a:gd name="T28" fmla="*/ 1 w 4"/>
                <a:gd name="T29" fmla="*/ 2 h 6"/>
                <a:gd name="T30" fmla="*/ 1 w 4"/>
                <a:gd name="T31" fmla="*/ 2 h 6"/>
                <a:gd name="T32" fmla="*/ 1 w 4"/>
                <a:gd name="T33" fmla="*/ 2 h 6"/>
                <a:gd name="T34" fmla="*/ 1 w 4"/>
                <a:gd name="T35" fmla="*/ 3 h 6"/>
                <a:gd name="T36" fmla="*/ 1 w 4"/>
                <a:gd name="T37" fmla="*/ 3 h 6"/>
                <a:gd name="T38" fmla="*/ 0 w 4"/>
                <a:gd name="T39" fmla="*/ 3 h 6"/>
                <a:gd name="T40" fmla="*/ 0 w 4"/>
                <a:gd name="T41" fmla="*/ 3 h 6"/>
                <a:gd name="T42" fmla="*/ 1 w 4"/>
                <a:gd name="T43" fmla="*/ 3 h 6"/>
                <a:gd name="T44" fmla="*/ 1 w 4"/>
                <a:gd name="T45" fmla="*/ 3 h 6"/>
                <a:gd name="T46" fmla="*/ 1 w 4"/>
                <a:gd name="T47" fmla="*/ 3 h 6"/>
                <a:gd name="T48" fmla="*/ 1 w 4"/>
                <a:gd name="T49" fmla="*/ 3 h 6"/>
                <a:gd name="T50" fmla="*/ 1 w 4"/>
                <a:gd name="T51" fmla="*/ 3 h 6"/>
                <a:gd name="T52" fmla="*/ 2 w 4"/>
                <a:gd name="T53" fmla="*/ 2 h 6"/>
                <a:gd name="T54" fmla="*/ 2 w 4"/>
                <a:gd name="T55" fmla="*/ 2 h 6"/>
                <a:gd name="T56" fmla="*/ 2 w 4"/>
                <a:gd name="T57" fmla="*/ 2 h 6"/>
                <a:gd name="T58" fmla="*/ 2 w 4"/>
                <a:gd name="T59" fmla="*/ 2 h 6"/>
                <a:gd name="T60" fmla="*/ 2 w 4"/>
                <a:gd name="T61" fmla="*/ 2 h 6"/>
                <a:gd name="T62" fmla="*/ 2 w 4"/>
                <a:gd name="T63" fmla="*/ 2 h 6"/>
                <a:gd name="T64" fmla="*/ 2 w 4"/>
                <a:gd name="T65" fmla="*/ 2 h 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" h="6">
                  <a:moveTo>
                    <a:pt x="3" y="3"/>
                  </a:move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4"/>
                  </a:lnTo>
                  <a:lnTo>
                    <a:pt x="4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91" name="Freeform 222"/>
            <p:cNvSpPr>
              <a:spLocks/>
            </p:cNvSpPr>
            <p:nvPr/>
          </p:nvSpPr>
          <p:spPr bwMode="auto">
            <a:xfrm>
              <a:off x="2816" y="1324"/>
              <a:ext cx="2" cy="6"/>
            </a:xfrm>
            <a:custGeom>
              <a:avLst/>
              <a:gdLst>
                <a:gd name="T0" fmla="*/ 2 w 3"/>
                <a:gd name="T1" fmla="*/ 0 h 13"/>
                <a:gd name="T2" fmla="*/ 2 w 3"/>
                <a:gd name="T3" fmla="*/ 1 h 13"/>
                <a:gd name="T4" fmla="*/ 1 w 3"/>
                <a:gd name="T5" fmla="*/ 1 h 13"/>
                <a:gd name="T6" fmla="*/ 1 w 3"/>
                <a:gd name="T7" fmla="*/ 2 h 13"/>
                <a:gd name="T8" fmla="*/ 1 w 3"/>
                <a:gd name="T9" fmla="*/ 2 h 13"/>
                <a:gd name="T10" fmla="*/ 1 w 3"/>
                <a:gd name="T11" fmla="*/ 3 h 13"/>
                <a:gd name="T12" fmla="*/ 1 w 3"/>
                <a:gd name="T13" fmla="*/ 4 h 13"/>
                <a:gd name="T14" fmla="*/ 0 w 3"/>
                <a:gd name="T15" fmla="*/ 4 h 13"/>
                <a:gd name="T16" fmla="*/ 0 w 3"/>
                <a:gd name="T17" fmla="*/ 5 h 13"/>
                <a:gd name="T18" fmla="*/ 0 w 3"/>
                <a:gd name="T19" fmla="*/ 5 h 13"/>
                <a:gd name="T20" fmla="*/ 0 w 3"/>
                <a:gd name="T21" fmla="*/ 6 h 13"/>
                <a:gd name="T22" fmla="*/ 0 w 3"/>
                <a:gd name="T23" fmla="*/ 5 h 13"/>
                <a:gd name="T24" fmla="*/ 1 w 3"/>
                <a:gd name="T25" fmla="*/ 5 h 13"/>
                <a:gd name="T26" fmla="*/ 1 w 3"/>
                <a:gd name="T27" fmla="*/ 4 h 13"/>
                <a:gd name="T28" fmla="*/ 1 w 3"/>
                <a:gd name="T29" fmla="*/ 4 h 13"/>
                <a:gd name="T30" fmla="*/ 1 w 3"/>
                <a:gd name="T31" fmla="*/ 3 h 13"/>
                <a:gd name="T32" fmla="*/ 1 w 3"/>
                <a:gd name="T33" fmla="*/ 2 h 13"/>
                <a:gd name="T34" fmla="*/ 1 w 3"/>
                <a:gd name="T35" fmla="*/ 2 h 13"/>
                <a:gd name="T36" fmla="*/ 2 w 3"/>
                <a:gd name="T37" fmla="*/ 1 h 13"/>
                <a:gd name="T38" fmla="*/ 2 w 3"/>
                <a:gd name="T39" fmla="*/ 1 h 13"/>
                <a:gd name="T40" fmla="*/ 2 w 3"/>
                <a:gd name="T41" fmla="*/ 0 h 13"/>
                <a:gd name="T42" fmla="*/ 2 w 3"/>
                <a:gd name="T43" fmla="*/ 0 h 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lnTo>
                    <a:pt x="3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92" name="Freeform 223"/>
            <p:cNvSpPr>
              <a:spLocks/>
            </p:cNvSpPr>
            <p:nvPr/>
          </p:nvSpPr>
          <p:spPr bwMode="auto">
            <a:xfrm>
              <a:off x="2607" y="1248"/>
              <a:ext cx="4" cy="254"/>
            </a:xfrm>
            <a:custGeom>
              <a:avLst/>
              <a:gdLst>
                <a:gd name="T0" fmla="*/ 4 w 9"/>
                <a:gd name="T1" fmla="*/ 0 h 509"/>
                <a:gd name="T2" fmla="*/ 3 w 9"/>
                <a:gd name="T3" fmla="*/ 25 h 509"/>
                <a:gd name="T4" fmla="*/ 2 w 9"/>
                <a:gd name="T5" fmla="*/ 51 h 509"/>
                <a:gd name="T6" fmla="*/ 2 w 9"/>
                <a:gd name="T7" fmla="*/ 75 h 509"/>
                <a:gd name="T8" fmla="*/ 1 w 9"/>
                <a:gd name="T9" fmla="*/ 100 h 509"/>
                <a:gd name="T10" fmla="*/ 0 w 9"/>
                <a:gd name="T11" fmla="*/ 125 h 509"/>
                <a:gd name="T12" fmla="*/ 0 w 9"/>
                <a:gd name="T13" fmla="*/ 150 h 509"/>
                <a:gd name="T14" fmla="*/ 0 w 9"/>
                <a:gd name="T15" fmla="*/ 175 h 509"/>
                <a:gd name="T16" fmla="*/ 0 w 9"/>
                <a:gd name="T17" fmla="*/ 201 h 509"/>
                <a:gd name="T18" fmla="*/ 0 w 9"/>
                <a:gd name="T19" fmla="*/ 227 h 509"/>
                <a:gd name="T20" fmla="*/ 0 w 9"/>
                <a:gd name="T21" fmla="*/ 254 h 509"/>
                <a:gd name="T22" fmla="*/ 4 w 9"/>
                <a:gd name="T23" fmla="*/ 0 h 509"/>
                <a:gd name="T24" fmla="*/ 4 w 9"/>
                <a:gd name="T25" fmla="*/ 0 h 5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09">
                  <a:moveTo>
                    <a:pt x="9" y="0"/>
                  </a:moveTo>
                  <a:lnTo>
                    <a:pt x="6" y="51"/>
                  </a:lnTo>
                  <a:lnTo>
                    <a:pt x="5" y="102"/>
                  </a:lnTo>
                  <a:lnTo>
                    <a:pt x="4" y="151"/>
                  </a:lnTo>
                  <a:lnTo>
                    <a:pt x="3" y="201"/>
                  </a:lnTo>
                  <a:lnTo>
                    <a:pt x="1" y="251"/>
                  </a:lnTo>
                  <a:lnTo>
                    <a:pt x="0" y="301"/>
                  </a:lnTo>
                  <a:lnTo>
                    <a:pt x="0" y="351"/>
                  </a:lnTo>
                  <a:lnTo>
                    <a:pt x="0" y="403"/>
                  </a:lnTo>
                  <a:lnTo>
                    <a:pt x="0" y="455"/>
                  </a:lnTo>
                  <a:lnTo>
                    <a:pt x="0" y="50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93" name="Freeform 224"/>
            <p:cNvSpPr>
              <a:spLocks/>
            </p:cNvSpPr>
            <p:nvPr/>
          </p:nvSpPr>
          <p:spPr bwMode="auto">
            <a:xfrm>
              <a:off x="2326" y="1272"/>
              <a:ext cx="10" cy="45"/>
            </a:xfrm>
            <a:custGeom>
              <a:avLst/>
              <a:gdLst>
                <a:gd name="T0" fmla="*/ 10 w 21"/>
                <a:gd name="T1" fmla="*/ 45 h 89"/>
                <a:gd name="T2" fmla="*/ 0 w 21"/>
                <a:gd name="T3" fmla="*/ 0 h 89"/>
                <a:gd name="T4" fmla="*/ 1 w 21"/>
                <a:gd name="T5" fmla="*/ 5 h 89"/>
                <a:gd name="T6" fmla="*/ 1 w 21"/>
                <a:gd name="T7" fmla="*/ 9 h 89"/>
                <a:gd name="T8" fmla="*/ 3 w 21"/>
                <a:gd name="T9" fmla="*/ 14 h 89"/>
                <a:gd name="T10" fmla="*/ 3 w 21"/>
                <a:gd name="T11" fmla="*/ 18 h 89"/>
                <a:gd name="T12" fmla="*/ 4 w 21"/>
                <a:gd name="T13" fmla="*/ 23 h 89"/>
                <a:gd name="T14" fmla="*/ 5 w 21"/>
                <a:gd name="T15" fmla="*/ 28 h 89"/>
                <a:gd name="T16" fmla="*/ 6 w 21"/>
                <a:gd name="T17" fmla="*/ 32 h 89"/>
                <a:gd name="T18" fmla="*/ 7 w 21"/>
                <a:gd name="T19" fmla="*/ 36 h 89"/>
                <a:gd name="T20" fmla="*/ 8 w 21"/>
                <a:gd name="T21" fmla="*/ 41 h 89"/>
                <a:gd name="T22" fmla="*/ 10 w 21"/>
                <a:gd name="T23" fmla="*/ 45 h 89"/>
                <a:gd name="T24" fmla="*/ 10 w 21"/>
                <a:gd name="T25" fmla="*/ 45 h 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89">
                  <a:moveTo>
                    <a:pt x="21" y="89"/>
                  </a:moveTo>
                  <a:lnTo>
                    <a:pt x="0" y="0"/>
                  </a:lnTo>
                  <a:lnTo>
                    <a:pt x="2" y="9"/>
                  </a:lnTo>
                  <a:lnTo>
                    <a:pt x="3" y="18"/>
                  </a:lnTo>
                  <a:lnTo>
                    <a:pt x="6" y="28"/>
                  </a:lnTo>
                  <a:lnTo>
                    <a:pt x="7" y="36"/>
                  </a:lnTo>
                  <a:lnTo>
                    <a:pt x="8" y="45"/>
                  </a:lnTo>
                  <a:lnTo>
                    <a:pt x="11" y="55"/>
                  </a:lnTo>
                  <a:lnTo>
                    <a:pt x="12" y="63"/>
                  </a:lnTo>
                  <a:lnTo>
                    <a:pt x="15" y="72"/>
                  </a:lnTo>
                  <a:lnTo>
                    <a:pt x="17" y="81"/>
                  </a:lnTo>
                  <a:lnTo>
                    <a:pt x="21" y="8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94" name="Freeform 225"/>
            <p:cNvSpPr>
              <a:spLocks/>
            </p:cNvSpPr>
            <p:nvPr/>
          </p:nvSpPr>
          <p:spPr bwMode="auto">
            <a:xfrm>
              <a:off x="2590" y="1298"/>
              <a:ext cx="1" cy="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0 w 1"/>
                <a:gd name="T5" fmla="*/ 1 h 3"/>
                <a:gd name="T6" fmla="*/ 0 w 1"/>
                <a:gd name="T7" fmla="*/ 1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1 h 3"/>
                <a:gd name="T14" fmla="*/ 0 w 1"/>
                <a:gd name="T15" fmla="*/ 1 h 3"/>
                <a:gd name="T16" fmla="*/ 0 w 1"/>
                <a:gd name="T17" fmla="*/ 1 h 3"/>
                <a:gd name="T18" fmla="*/ 0 w 1"/>
                <a:gd name="T19" fmla="*/ 1 h 3"/>
                <a:gd name="T20" fmla="*/ 0 w 1"/>
                <a:gd name="T21" fmla="*/ 1 h 3"/>
                <a:gd name="T22" fmla="*/ 1 w 1"/>
                <a:gd name="T23" fmla="*/ 1 h 3"/>
                <a:gd name="T24" fmla="*/ 0 w 1"/>
                <a:gd name="T25" fmla="*/ 0 h 3"/>
                <a:gd name="T26" fmla="*/ 0 w 1"/>
                <a:gd name="T27" fmla="*/ 0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95" name="Freeform 226"/>
            <p:cNvSpPr>
              <a:spLocks/>
            </p:cNvSpPr>
            <p:nvPr/>
          </p:nvSpPr>
          <p:spPr bwMode="auto">
            <a:xfrm>
              <a:off x="2577" y="1298"/>
              <a:ext cx="13" cy="8"/>
            </a:xfrm>
            <a:custGeom>
              <a:avLst/>
              <a:gdLst>
                <a:gd name="T0" fmla="*/ 8 w 26"/>
                <a:gd name="T1" fmla="*/ 8 h 17"/>
                <a:gd name="T2" fmla="*/ 9 w 26"/>
                <a:gd name="T3" fmla="*/ 8 h 17"/>
                <a:gd name="T4" fmla="*/ 9 w 26"/>
                <a:gd name="T5" fmla="*/ 8 h 17"/>
                <a:gd name="T6" fmla="*/ 10 w 26"/>
                <a:gd name="T7" fmla="*/ 7 h 17"/>
                <a:gd name="T8" fmla="*/ 11 w 26"/>
                <a:gd name="T9" fmla="*/ 7 h 17"/>
                <a:gd name="T10" fmla="*/ 12 w 26"/>
                <a:gd name="T11" fmla="*/ 6 h 17"/>
                <a:gd name="T12" fmla="*/ 12 w 26"/>
                <a:gd name="T13" fmla="*/ 5 h 17"/>
                <a:gd name="T14" fmla="*/ 13 w 26"/>
                <a:gd name="T15" fmla="*/ 4 h 17"/>
                <a:gd name="T16" fmla="*/ 13 w 26"/>
                <a:gd name="T17" fmla="*/ 4 h 17"/>
                <a:gd name="T18" fmla="*/ 13 w 26"/>
                <a:gd name="T19" fmla="*/ 2 h 17"/>
                <a:gd name="T20" fmla="*/ 13 w 26"/>
                <a:gd name="T21" fmla="*/ 2 h 17"/>
                <a:gd name="T22" fmla="*/ 9 w 26"/>
                <a:gd name="T23" fmla="*/ 7 h 17"/>
                <a:gd name="T24" fmla="*/ 8 w 26"/>
                <a:gd name="T25" fmla="*/ 7 h 17"/>
                <a:gd name="T26" fmla="*/ 7 w 26"/>
                <a:gd name="T27" fmla="*/ 7 h 17"/>
                <a:gd name="T28" fmla="*/ 6 w 26"/>
                <a:gd name="T29" fmla="*/ 7 h 17"/>
                <a:gd name="T30" fmla="*/ 6 w 26"/>
                <a:gd name="T31" fmla="*/ 7 h 17"/>
                <a:gd name="T32" fmla="*/ 5 w 26"/>
                <a:gd name="T33" fmla="*/ 7 h 17"/>
                <a:gd name="T34" fmla="*/ 4 w 26"/>
                <a:gd name="T35" fmla="*/ 7 h 17"/>
                <a:gd name="T36" fmla="*/ 3 w 26"/>
                <a:gd name="T37" fmla="*/ 7 h 17"/>
                <a:gd name="T38" fmla="*/ 3 w 26"/>
                <a:gd name="T39" fmla="*/ 7 h 17"/>
                <a:gd name="T40" fmla="*/ 2 w 26"/>
                <a:gd name="T41" fmla="*/ 6 h 17"/>
                <a:gd name="T42" fmla="*/ 1 w 26"/>
                <a:gd name="T43" fmla="*/ 5 h 17"/>
                <a:gd name="T44" fmla="*/ 1 w 26"/>
                <a:gd name="T45" fmla="*/ 5 h 17"/>
                <a:gd name="T46" fmla="*/ 1 w 26"/>
                <a:gd name="T47" fmla="*/ 4 h 17"/>
                <a:gd name="T48" fmla="*/ 1 w 26"/>
                <a:gd name="T49" fmla="*/ 4 h 17"/>
                <a:gd name="T50" fmla="*/ 1 w 26"/>
                <a:gd name="T51" fmla="*/ 3 h 17"/>
                <a:gd name="T52" fmla="*/ 1 w 26"/>
                <a:gd name="T53" fmla="*/ 2 h 17"/>
                <a:gd name="T54" fmla="*/ 1 w 26"/>
                <a:gd name="T55" fmla="*/ 2 h 17"/>
                <a:gd name="T56" fmla="*/ 1 w 26"/>
                <a:gd name="T57" fmla="*/ 1 h 17"/>
                <a:gd name="T58" fmla="*/ 2 w 26"/>
                <a:gd name="T59" fmla="*/ 0 h 17"/>
                <a:gd name="T60" fmla="*/ 2 w 26"/>
                <a:gd name="T61" fmla="*/ 0 h 17"/>
                <a:gd name="T62" fmla="*/ 2 w 26"/>
                <a:gd name="T63" fmla="*/ 0 h 17"/>
                <a:gd name="T64" fmla="*/ 0 w 26"/>
                <a:gd name="T65" fmla="*/ 4 h 17"/>
                <a:gd name="T66" fmla="*/ 0 w 26"/>
                <a:gd name="T67" fmla="*/ 5 h 17"/>
                <a:gd name="T68" fmla="*/ 1 w 26"/>
                <a:gd name="T69" fmla="*/ 6 h 17"/>
                <a:gd name="T70" fmla="*/ 1 w 26"/>
                <a:gd name="T71" fmla="*/ 7 h 17"/>
                <a:gd name="T72" fmla="*/ 2 w 26"/>
                <a:gd name="T73" fmla="*/ 7 h 17"/>
                <a:gd name="T74" fmla="*/ 3 w 26"/>
                <a:gd name="T75" fmla="*/ 8 h 17"/>
                <a:gd name="T76" fmla="*/ 3 w 26"/>
                <a:gd name="T77" fmla="*/ 8 h 17"/>
                <a:gd name="T78" fmla="*/ 4 w 26"/>
                <a:gd name="T79" fmla="*/ 8 h 17"/>
                <a:gd name="T80" fmla="*/ 5 w 26"/>
                <a:gd name="T81" fmla="*/ 8 h 17"/>
                <a:gd name="T82" fmla="*/ 6 w 26"/>
                <a:gd name="T83" fmla="*/ 8 h 17"/>
                <a:gd name="T84" fmla="*/ 8 w 26"/>
                <a:gd name="T85" fmla="*/ 8 h 17"/>
                <a:gd name="T86" fmla="*/ 8 w 26"/>
                <a:gd name="T87" fmla="*/ 8 h 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6" h="17">
                  <a:moveTo>
                    <a:pt x="15" y="17"/>
                  </a:moveTo>
                  <a:lnTo>
                    <a:pt x="17" y="16"/>
                  </a:lnTo>
                  <a:lnTo>
                    <a:pt x="18" y="16"/>
                  </a:lnTo>
                  <a:lnTo>
                    <a:pt x="20" y="15"/>
                  </a:lnTo>
                  <a:lnTo>
                    <a:pt x="22" y="14"/>
                  </a:lnTo>
                  <a:lnTo>
                    <a:pt x="23" y="12"/>
                  </a:lnTo>
                  <a:lnTo>
                    <a:pt x="23" y="11"/>
                  </a:lnTo>
                  <a:lnTo>
                    <a:pt x="25" y="9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17" y="14"/>
                  </a:lnTo>
                  <a:lnTo>
                    <a:pt x="16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4"/>
                  </a:lnTo>
                  <a:lnTo>
                    <a:pt x="3" y="15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96" name="Freeform 227"/>
            <p:cNvSpPr>
              <a:spLocks/>
            </p:cNvSpPr>
            <p:nvPr/>
          </p:nvSpPr>
          <p:spPr bwMode="auto">
            <a:xfrm>
              <a:off x="2585" y="1293"/>
              <a:ext cx="6" cy="5"/>
            </a:xfrm>
            <a:custGeom>
              <a:avLst/>
              <a:gdLst>
                <a:gd name="T0" fmla="*/ 0 w 12"/>
                <a:gd name="T1" fmla="*/ 0 h 11"/>
                <a:gd name="T2" fmla="*/ 6 w 12"/>
                <a:gd name="T3" fmla="*/ 5 h 11"/>
                <a:gd name="T4" fmla="*/ 6 w 12"/>
                <a:gd name="T5" fmla="*/ 5 h 11"/>
                <a:gd name="T6" fmla="*/ 6 w 12"/>
                <a:gd name="T7" fmla="*/ 5 h 11"/>
                <a:gd name="T8" fmla="*/ 6 w 12"/>
                <a:gd name="T9" fmla="*/ 4 h 11"/>
                <a:gd name="T10" fmla="*/ 6 w 12"/>
                <a:gd name="T11" fmla="*/ 4 h 11"/>
                <a:gd name="T12" fmla="*/ 6 w 12"/>
                <a:gd name="T13" fmla="*/ 3 h 11"/>
                <a:gd name="T14" fmla="*/ 6 w 12"/>
                <a:gd name="T15" fmla="*/ 2 h 11"/>
                <a:gd name="T16" fmla="*/ 6 w 12"/>
                <a:gd name="T17" fmla="*/ 2 h 11"/>
                <a:gd name="T18" fmla="*/ 6 w 12"/>
                <a:gd name="T19" fmla="*/ 1 h 11"/>
                <a:gd name="T20" fmla="*/ 6 w 12"/>
                <a:gd name="T21" fmla="*/ 0 h 11"/>
                <a:gd name="T22" fmla="*/ 6 w 12"/>
                <a:gd name="T23" fmla="*/ 0 h 11"/>
                <a:gd name="T24" fmla="*/ 0 w 12"/>
                <a:gd name="T25" fmla="*/ 0 h 11"/>
                <a:gd name="T26" fmla="*/ 0 w 12"/>
                <a:gd name="T27" fmla="*/ 0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" h="11">
                  <a:moveTo>
                    <a:pt x="0" y="0"/>
                  </a:moveTo>
                  <a:lnTo>
                    <a:pt x="11" y="11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97" name="Freeform 228"/>
            <p:cNvSpPr>
              <a:spLocks/>
            </p:cNvSpPr>
            <p:nvPr/>
          </p:nvSpPr>
          <p:spPr bwMode="auto">
            <a:xfrm>
              <a:off x="2579" y="1293"/>
              <a:ext cx="3" cy="5"/>
            </a:xfrm>
            <a:custGeom>
              <a:avLst/>
              <a:gdLst>
                <a:gd name="T0" fmla="*/ 0 w 5"/>
                <a:gd name="T1" fmla="*/ 5 h 10"/>
                <a:gd name="T2" fmla="*/ 3 w 5"/>
                <a:gd name="T3" fmla="*/ 0 h 10"/>
                <a:gd name="T4" fmla="*/ 3 w 5"/>
                <a:gd name="T5" fmla="*/ 1 h 10"/>
                <a:gd name="T6" fmla="*/ 2 w 5"/>
                <a:gd name="T7" fmla="*/ 1 h 10"/>
                <a:gd name="T8" fmla="*/ 2 w 5"/>
                <a:gd name="T9" fmla="*/ 2 h 10"/>
                <a:gd name="T10" fmla="*/ 2 w 5"/>
                <a:gd name="T11" fmla="*/ 2 h 10"/>
                <a:gd name="T12" fmla="*/ 2 w 5"/>
                <a:gd name="T13" fmla="*/ 3 h 10"/>
                <a:gd name="T14" fmla="*/ 2 w 5"/>
                <a:gd name="T15" fmla="*/ 3 h 10"/>
                <a:gd name="T16" fmla="*/ 1 w 5"/>
                <a:gd name="T17" fmla="*/ 3 h 10"/>
                <a:gd name="T18" fmla="*/ 1 w 5"/>
                <a:gd name="T19" fmla="*/ 4 h 10"/>
                <a:gd name="T20" fmla="*/ 1 w 5"/>
                <a:gd name="T21" fmla="*/ 5 h 10"/>
                <a:gd name="T22" fmla="*/ 0 w 5"/>
                <a:gd name="T23" fmla="*/ 5 h 10"/>
                <a:gd name="T24" fmla="*/ 0 w 5"/>
                <a:gd name="T25" fmla="*/ 5 h 10"/>
                <a:gd name="T26" fmla="*/ 0 w 5"/>
                <a:gd name="T27" fmla="*/ 5 h 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" h="10">
                  <a:moveTo>
                    <a:pt x="0" y="9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98" name="Freeform 229"/>
            <p:cNvSpPr>
              <a:spLocks/>
            </p:cNvSpPr>
            <p:nvPr/>
          </p:nvSpPr>
          <p:spPr bwMode="auto">
            <a:xfrm>
              <a:off x="2458" y="1355"/>
              <a:ext cx="7" cy="8"/>
            </a:xfrm>
            <a:custGeom>
              <a:avLst/>
              <a:gdLst>
                <a:gd name="T0" fmla="*/ 0 w 12"/>
                <a:gd name="T1" fmla="*/ 8 h 15"/>
                <a:gd name="T2" fmla="*/ 1 w 12"/>
                <a:gd name="T3" fmla="*/ 8 h 15"/>
                <a:gd name="T4" fmla="*/ 1 w 12"/>
                <a:gd name="T5" fmla="*/ 8 h 15"/>
                <a:gd name="T6" fmla="*/ 2 w 12"/>
                <a:gd name="T7" fmla="*/ 8 h 15"/>
                <a:gd name="T8" fmla="*/ 4 w 12"/>
                <a:gd name="T9" fmla="*/ 8 h 15"/>
                <a:gd name="T10" fmla="*/ 4 w 12"/>
                <a:gd name="T11" fmla="*/ 8 h 15"/>
                <a:gd name="T12" fmla="*/ 5 w 12"/>
                <a:gd name="T13" fmla="*/ 7 h 15"/>
                <a:gd name="T14" fmla="*/ 6 w 12"/>
                <a:gd name="T15" fmla="*/ 7 h 15"/>
                <a:gd name="T16" fmla="*/ 6 w 12"/>
                <a:gd name="T17" fmla="*/ 7 h 15"/>
                <a:gd name="T18" fmla="*/ 6 w 12"/>
                <a:gd name="T19" fmla="*/ 7 h 15"/>
                <a:gd name="T20" fmla="*/ 7 w 12"/>
                <a:gd name="T21" fmla="*/ 7 h 15"/>
                <a:gd name="T22" fmla="*/ 1 w 12"/>
                <a:gd name="T23" fmla="*/ 2 h 15"/>
                <a:gd name="T24" fmla="*/ 3 w 12"/>
                <a:gd name="T25" fmla="*/ 0 h 15"/>
                <a:gd name="T26" fmla="*/ 1 w 12"/>
                <a:gd name="T27" fmla="*/ 1 h 15"/>
                <a:gd name="T28" fmla="*/ 1 w 12"/>
                <a:gd name="T29" fmla="*/ 2 h 15"/>
                <a:gd name="T30" fmla="*/ 1 w 12"/>
                <a:gd name="T31" fmla="*/ 2 h 15"/>
                <a:gd name="T32" fmla="*/ 1 w 12"/>
                <a:gd name="T33" fmla="*/ 2 h 15"/>
                <a:gd name="T34" fmla="*/ 2 w 12"/>
                <a:gd name="T35" fmla="*/ 3 h 15"/>
                <a:gd name="T36" fmla="*/ 2 w 12"/>
                <a:gd name="T37" fmla="*/ 4 h 15"/>
                <a:gd name="T38" fmla="*/ 3 w 12"/>
                <a:gd name="T39" fmla="*/ 5 h 15"/>
                <a:gd name="T40" fmla="*/ 2 w 12"/>
                <a:gd name="T41" fmla="*/ 6 h 15"/>
                <a:gd name="T42" fmla="*/ 1 w 12"/>
                <a:gd name="T43" fmla="*/ 7 h 15"/>
                <a:gd name="T44" fmla="*/ 0 w 12"/>
                <a:gd name="T45" fmla="*/ 8 h 15"/>
                <a:gd name="T46" fmla="*/ 0 w 12"/>
                <a:gd name="T47" fmla="*/ 8 h 1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" h="15">
                  <a:moveTo>
                    <a:pt x="0" y="15"/>
                  </a:moveTo>
                  <a:lnTo>
                    <a:pt x="1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2" y="3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5" y="9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499" name="Freeform 230"/>
            <p:cNvSpPr>
              <a:spLocks/>
            </p:cNvSpPr>
            <p:nvPr/>
          </p:nvSpPr>
          <p:spPr bwMode="auto">
            <a:xfrm>
              <a:off x="2464" y="1361"/>
              <a:ext cx="1" cy="1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1 h 2"/>
                <a:gd name="T4" fmla="*/ 1 w 1"/>
                <a:gd name="T5" fmla="*/ 1 h 2"/>
                <a:gd name="T6" fmla="*/ 1 w 1"/>
                <a:gd name="T7" fmla="*/ 1 h 2"/>
                <a:gd name="T8" fmla="*/ 1 w 1"/>
                <a:gd name="T9" fmla="*/ 1 h 2"/>
                <a:gd name="T10" fmla="*/ 1 w 1"/>
                <a:gd name="T11" fmla="*/ 1 h 2"/>
                <a:gd name="T12" fmla="*/ 1 w 1"/>
                <a:gd name="T13" fmla="*/ 0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00" name="Freeform 231"/>
            <p:cNvSpPr>
              <a:spLocks/>
            </p:cNvSpPr>
            <p:nvPr/>
          </p:nvSpPr>
          <p:spPr bwMode="auto">
            <a:xfrm>
              <a:off x="2454" y="1304"/>
              <a:ext cx="9" cy="55"/>
            </a:xfrm>
            <a:custGeom>
              <a:avLst/>
              <a:gdLst>
                <a:gd name="T0" fmla="*/ 9 w 18"/>
                <a:gd name="T1" fmla="*/ 50 h 110"/>
                <a:gd name="T2" fmla="*/ 8 w 18"/>
                <a:gd name="T3" fmla="*/ 48 h 110"/>
                <a:gd name="T4" fmla="*/ 7 w 18"/>
                <a:gd name="T5" fmla="*/ 45 h 110"/>
                <a:gd name="T6" fmla="*/ 7 w 18"/>
                <a:gd name="T7" fmla="*/ 43 h 110"/>
                <a:gd name="T8" fmla="*/ 5 w 18"/>
                <a:gd name="T9" fmla="*/ 42 h 110"/>
                <a:gd name="T10" fmla="*/ 2 w 18"/>
                <a:gd name="T11" fmla="*/ 42 h 110"/>
                <a:gd name="T12" fmla="*/ 2 w 18"/>
                <a:gd name="T13" fmla="*/ 39 h 110"/>
                <a:gd name="T14" fmla="*/ 4 w 18"/>
                <a:gd name="T15" fmla="*/ 38 h 110"/>
                <a:gd name="T16" fmla="*/ 7 w 18"/>
                <a:gd name="T17" fmla="*/ 38 h 110"/>
                <a:gd name="T18" fmla="*/ 8 w 18"/>
                <a:gd name="T19" fmla="*/ 39 h 110"/>
                <a:gd name="T20" fmla="*/ 9 w 18"/>
                <a:gd name="T21" fmla="*/ 39 h 110"/>
                <a:gd name="T22" fmla="*/ 8 w 18"/>
                <a:gd name="T23" fmla="*/ 39 h 110"/>
                <a:gd name="T24" fmla="*/ 7 w 18"/>
                <a:gd name="T25" fmla="*/ 39 h 110"/>
                <a:gd name="T26" fmla="*/ 6 w 18"/>
                <a:gd name="T27" fmla="*/ 38 h 110"/>
                <a:gd name="T28" fmla="*/ 5 w 18"/>
                <a:gd name="T29" fmla="*/ 38 h 110"/>
                <a:gd name="T30" fmla="*/ 5 w 18"/>
                <a:gd name="T31" fmla="*/ 37 h 110"/>
                <a:gd name="T32" fmla="*/ 5 w 18"/>
                <a:gd name="T33" fmla="*/ 36 h 110"/>
                <a:gd name="T34" fmla="*/ 5 w 18"/>
                <a:gd name="T35" fmla="*/ 35 h 110"/>
                <a:gd name="T36" fmla="*/ 5 w 18"/>
                <a:gd name="T37" fmla="*/ 34 h 110"/>
                <a:gd name="T38" fmla="*/ 5 w 18"/>
                <a:gd name="T39" fmla="*/ 32 h 110"/>
                <a:gd name="T40" fmla="*/ 6 w 18"/>
                <a:gd name="T41" fmla="*/ 32 h 110"/>
                <a:gd name="T42" fmla="*/ 5 w 18"/>
                <a:gd name="T43" fmla="*/ 25 h 110"/>
                <a:gd name="T44" fmla="*/ 5 w 18"/>
                <a:gd name="T45" fmla="*/ 19 h 110"/>
                <a:gd name="T46" fmla="*/ 5 w 18"/>
                <a:gd name="T47" fmla="*/ 12 h 110"/>
                <a:gd name="T48" fmla="*/ 4 w 18"/>
                <a:gd name="T49" fmla="*/ 6 h 110"/>
                <a:gd name="T50" fmla="*/ 0 w 18"/>
                <a:gd name="T51" fmla="*/ 0 h 110"/>
                <a:gd name="T52" fmla="*/ 0 w 18"/>
                <a:gd name="T53" fmla="*/ 50 h 110"/>
                <a:gd name="T54" fmla="*/ 3 w 18"/>
                <a:gd name="T55" fmla="*/ 48 h 110"/>
                <a:gd name="T56" fmla="*/ 4 w 18"/>
                <a:gd name="T57" fmla="*/ 48 h 110"/>
                <a:gd name="T58" fmla="*/ 5 w 18"/>
                <a:gd name="T59" fmla="*/ 48 h 110"/>
                <a:gd name="T60" fmla="*/ 6 w 18"/>
                <a:gd name="T61" fmla="*/ 49 h 110"/>
                <a:gd name="T62" fmla="*/ 7 w 18"/>
                <a:gd name="T63" fmla="*/ 50 h 110"/>
                <a:gd name="T64" fmla="*/ 8 w 18"/>
                <a:gd name="T65" fmla="*/ 51 h 110"/>
                <a:gd name="T66" fmla="*/ 7 w 18"/>
                <a:gd name="T67" fmla="*/ 50 h 1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8" h="110">
                  <a:moveTo>
                    <a:pt x="14" y="100"/>
                  </a:moveTo>
                  <a:lnTo>
                    <a:pt x="18" y="99"/>
                  </a:lnTo>
                  <a:lnTo>
                    <a:pt x="16" y="97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0"/>
                  </a:lnTo>
                  <a:lnTo>
                    <a:pt x="14" y="88"/>
                  </a:lnTo>
                  <a:lnTo>
                    <a:pt x="13" y="85"/>
                  </a:lnTo>
                  <a:lnTo>
                    <a:pt x="11" y="83"/>
                  </a:lnTo>
                  <a:lnTo>
                    <a:pt x="9" y="83"/>
                  </a:lnTo>
                  <a:lnTo>
                    <a:pt x="6" y="83"/>
                  </a:lnTo>
                  <a:lnTo>
                    <a:pt x="3" y="84"/>
                  </a:lnTo>
                  <a:lnTo>
                    <a:pt x="3" y="80"/>
                  </a:lnTo>
                  <a:lnTo>
                    <a:pt x="4" y="78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10" y="76"/>
                  </a:lnTo>
                  <a:lnTo>
                    <a:pt x="13" y="76"/>
                  </a:lnTo>
                  <a:lnTo>
                    <a:pt x="14" y="78"/>
                  </a:lnTo>
                  <a:lnTo>
                    <a:pt x="15" y="78"/>
                  </a:lnTo>
                  <a:lnTo>
                    <a:pt x="16" y="78"/>
                  </a:lnTo>
                  <a:lnTo>
                    <a:pt x="18" y="78"/>
                  </a:lnTo>
                  <a:lnTo>
                    <a:pt x="16" y="78"/>
                  </a:lnTo>
                  <a:lnTo>
                    <a:pt x="15" y="78"/>
                  </a:lnTo>
                  <a:lnTo>
                    <a:pt x="14" y="78"/>
                  </a:lnTo>
                  <a:lnTo>
                    <a:pt x="13" y="78"/>
                  </a:lnTo>
                  <a:lnTo>
                    <a:pt x="11" y="76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9" y="75"/>
                  </a:lnTo>
                  <a:lnTo>
                    <a:pt x="9" y="74"/>
                  </a:lnTo>
                  <a:lnTo>
                    <a:pt x="9" y="73"/>
                  </a:lnTo>
                  <a:lnTo>
                    <a:pt x="9" y="71"/>
                  </a:lnTo>
                  <a:lnTo>
                    <a:pt x="9" y="70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0" y="57"/>
                  </a:lnTo>
                  <a:lnTo>
                    <a:pt x="9" y="50"/>
                  </a:lnTo>
                  <a:lnTo>
                    <a:pt x="9" y="44"/>
                  </a:lnTo>
                  <a:lnTo>
                    <a:pt x="10" y="37"/>
                  </a:lnTo>
                  <a:lnTo>
                    <a:pt x="10" y="31"/>
                  </a:lnTo>
                  <a:lnTo>
                    <a:pt x="10" y="23"/>
                  </a:lnTo>
                  <a:lnTo>
                    <a:pt x="10" y="17"/>
                  </a:lnTo>
                  <a:lnTo>
                    <a:pt x="8" y="11"/>
                  </a:lnTo>
                  <a:lnTo>
                    <a:pt x="5" y="5"/>
                  </a:lnTo>
                  <a:lnTo>
                    <a:pt x="0" y="0"/>
                  </a:lnTo>
                  <a:lnTo>
                    <a:pt x="3" y="99"/>
                  </a:lnTo>
                  <a:lnTo>
                    <a:pt x="0" y="99"/>
                  </a:lnTo>
                  <a:lnTo>
                    <a:pt x="0" y="110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0" y="96"/>
                  </a:lnTo>
                  <a:lnTo>
                    <a:pt x="11" y="97"/>
                  </a:lnTo>
                  <a:lnTo>
                    <a:pt x="13" y="99"/>
                  </a:lnTo>
                  <a:lnTo>
                    <a:pt x="14" y="100"/>
                  </a:lnTo>
                  <a:lnTo>
                    <a:pt x="15" y="101"/>
                  </a:lnTo>
                  <a:lnTo>
                    <a:pt x="14" y="1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01" name="Freeform 232"/>
            <p:cNvSpPr>
              <a:spLocks/>
            </p:cNvSpPr>
            <p:nvPr/>
          </p:nvSpPr>
          <p:spPr bwMode="auto">
            <a:xfrm>
              <a:off x="2494" y="1463"/>
              <a:ext cx="2" cy="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1 w 2"/>
                <a:gd name="T5" fmla="*/ 0 h 3"/>
                <a:gd name="T6" fmla="*/ 1 w 2"/>
                <a:gd name="T7" fmla="*/ 1 h 3"/>
                <a:gd name="T8" fmla="*/ 1 w 2"/>
                <a:gd name="T9" fmla="*/ 1 h 3"/>
                <a:gd name="T10" fmla="*/ 1 w 2"/>
                <a:gd name="T11" fmla="*/ 1 h 3"/>
                <a:gd name="T12" fmla="*/ 0 w 2"/>
                <a:gd name="T13" fmla="*/ 1 h 3"/>
                <a:gd name="T14" fmla="*/ 0 w 2"/>
                <a:gd name="T15" fmla="*/ 1 h 3"/>
                <a:gd name="T16" fmla="*/ 0 w 2"/>
                <a:gd name="T17" fmla="*/ 1 h 3"/>
                <a:gd name="T18" fmla="*/ 0 w 2"/>
                <a:gd name="T19" fmla="*/ 2 h 3"/>
                <a:gd name="T20" fmla="*/ 0 w 2"/>
                <a:gd name="T21" fmla="*/ 2 h 3"/>
                <a:gd name="T22" fmla="*/ 0 w 2"/>
                <a:gd name="T23" fmla="*/ 2 h 3"/>
                <a:gd name="T24" fmla="*/ 0 w 2"/>
                <a:gd name="T25" fmla="*/ 2 h 3"/>
                <a:gd name="T26" fmla="*/ 0 w 2"/>
                <a:gd name="T27" fmla="*/ 2 h 3"/>
                <a:gd name="T28" fmla="*/ 0 w 2"/>
                <a:gd name="T29" fmla="*/ 2 h 3"/>
                <a:gd name="T30" fmla="*/ 0 w 2"/>
                <a:gd name="T31" fmla="*/ 2 h 3"/>
                <a:gd name="T32" fmla="*/ 0 w 2"/>
                <a:gd name="T33" fmla="*/ 2 h 3"/>
                <a:gd name="T34" fmla="*/ 0 w 2"/>
                <a:gd name="T35" fmla="*/ 2 h 3"/>
                <a:gd name="T36" fmla="*/ 0 w 2"/>
                <a:gd name="T37" fmla="*/ 2 h 3"/>
                <a:gd name="T38" fmla="*/ 0 w 2"/>
                <a:gd name="T39" fmla="*/ 2 h 3"/>
                <a:gd name="T40" fmla="*/ 0 w 2"/>
                <a:gd name="T41" fmla="*/ 2 h 3"/>
                <a:gd name="T42" fmla="*/ 2 w 2"/>
                <a:gd name="T43" fmla="*/ 0 h 3"/>
                <a:gd name="T44" fmla="*/ 2 w 2"/>
                <a:gd name="T45" fmla="*/ 0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02" name="Freeform 233"/>
            <p:cNvSpPr>
              <a:spLocks/>
            </p:cNvSpPr>
            <p:nvPr/>
          </p:nvSpPr>
          <p:spPr bwMode="auto">
            <a:xfrm>
              <a:off x="2467" y="131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w 1"/>
                <a:gd name="T45" fmla="*/ 0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03" name="Freeform 234"/>
            <p:cNvSpPr>
              <a:spLocks/>
            </p:cNvSpPr>
            <p:nvPr/>
          </p:nvSpPr>
          <p:spPr bwMode="auto">
            <a:xfrm>
              <a:off x="2494" y="1458"/>
              <a:ext cx="3" cy="1"/>
            </a:xfrm>
            <a:custGeom>
              <a:avLst/>
              <a:gdLst>
                <a:gd name="T0" fmla="*/ 3 w 7"/>
                <a:gd name="T1" fmla="*/ 0 h 3"/>
                <a:gd name="T2" fmla="*/ 2 w 7"/>
                <a:gd name="T3" fmla="*/ 0 h 3"/>
                <a:gd name="T4" fmla="*/ 2 w 7"/>
                <a:gd name="T5" fmla="*/ 0 h 3"/>
                <a:gd name="T6" fmla="*/ 2 w 7"/>
                <a:gd name="T7" fmla="*/ 0 h 3"/>
                <a:gd name="T8" fmla="*/ 2 w 7"/>
                <a:gd name="T9" fmla="*/ 0 h 3"/>
                <a:gd name="T10" fmla="*/ 1 w 7"/>
                <a:gd name="T11" fmla="*/ 1 h 3"/>
                <a:gd name="T12" fmla="*/ 1 w 7"/>
                <a:gd name="T13" fmla="*/ 1 h 3"/>
                <a:gd name="T14" fmla="*/ 1 w 7"/>
                <a:gd name="T15" fmla="*/ 1 h 3"/>
                <a:gd name="T16" fmla="*/ 1 w 7"/>
                <a:gd name="T17" fmla="*/ 1 h 3"/>
                <a:gd name="T18" fmla="*/ 0 w 7"/>
                <a:gd name="T19" fmla="*/ 1 h 3"/>
                <a:gd name="T20" fmla="*/ 0 w 7"/>
                <a:gd name="T21" fmla="*/ 1 h 3"/>
                <a:gd name="T22" fmla="*/ 0 w 7"/>
                <a:gd name="T23" fmla="*/ 1 h 3"/>
                <a:gd name="T24" fmla="*/ 0 w 7"/>
                <a:gd name="T25" fmla="*/ 1 h 3"/>
                <a:gd name="T26" fmla="*/ 1 w 7"/>
                <a:gd name="T27" fmla="*/ 1 h 3"/>
                <a:gd name="T28" fmla="*/ 1 w 7"/>
                <a:gd name="T29" fmla="*/ 1 h 3"/>
                <a:gd name="T30" fmla="*/ 1 w 7"/>
                <a:gd name="T31" fmla="*/ 1 h 3"/>
                <a:gd name="T32" fmla="*/ 1 w 7"/>
                <a:gd name="T33" fmla="*/ 1 h 3"/>
                <a:gd name="T34" fmla="*/ 1 w 7"/>
                <a:gd name="T35" fmla="*/ 1 h 3"/>
                <a:gd name="T36" fmla="*/ 1 w 7"/>
                <a:gd name="T37" fmla="*/ 1 h 3"/>
                <a:gd name="T38" fmla="*/ 2 w 7"/>
                <a:gd name="T39" fmla="*/ 1 h 3"/>
                <a:gd name="T40" fmla="*/ 2 w 7"/>
                <a:gd name="T41" fmla="*/ 1 h 3"/>
                <a:gd name="T42" fmla="*/ 3 w 7"/>
                <a:gd name="T43" fmla="*/ 0 h 3"/>
                <a:gd name="T44" fmla="*/ 3 w 7"/>
                <a:gd name="T45" fmla="*/ 0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04" name="Freeform 235"/>
            <p:cNvSpPr>
              <a:spLocks noEditPoints="1"/>
            </p:cNvSpPr>
            <p:nvPr/>
          </p:nvSpPr>
          <p:spPr bwMode="auto">
            <a:xfrm>
              <a:off x="2455" y="1312"/>
              <a:ext cx="42" cy="172"/>
            </a:xfrm>
            <a:custGeom>
              <a:avLst/>
              <a:gdLst>
                <a:gd name="T0" fmla="*/ 9 w 83"/>
                <a:gd name="T1" fmla="*/ 98 h 345"/>
                <a:gd name="T2" fmla="*/ 3 w 83"/>
                <a:gd name="T3" fmla="*/ 102 h 345"/>
                <a:gd name="T4" fmla="*/ 10 w 83"/>
                <a:gd name="T5" fmla="*/ 115 h 345"/>
                <a:gd name="T6" fmla="*/ 8 w 83"/>
                <a:gd name="T7" fmla="*/ 124 h 345"/>
                <a:gd name="T8" fmla="*/ 12 w 83"/>
                <a:gd name="T9" fmla="*/ 140 h 345"/>
                <a:gd name="T10" fmla="*/ 14 w 83"/>
                <a:gd name="T11" fmla="*/ 158 h 345"/>
                <a:gd name="T12" fmla="*/ 21 w 83"/>
                <a:gd name="T13" fmla="*/ 164 h 345"/>
                <a:gd name="T14" fmla="*/ 38 w 83"/>
                <a:gd name="T15" fmla="*/ 160 h 345"/>
                <a:gd name="T16" fmla="*/ 32 w 83"/>
                <a:gd name="T17" fmla="*/ 150 h 345"/>
                <a:gd name="T18" fmla="*/ 37 w 83"/>
                <a:gd name="T19" fmla="*/ 145 h 345"/>
                <a:gd name="T20" fmla="*/ 27 w 83"/>
                <a:gd name="T21" fmla="*/ 137 h 345"/>
                <a:gd name="T22" fmla="*/ 32 w 83"/>
                <a:gd name="T23" fmla="*/ 129 h 345"/>
                <a:gd name="T24" fmla="*/ 28 w 83"/>
                <a:gd name="T25" fmla="*/ 129 h 345"/>
                <a:gd name="T26" fmla="*/ 27 w 83"/>
                <a:gd name="T27" fmla="*/ 125 h 345"/>
                <a:gd name="T28" fmla="*/ 36 w 83"/>
                <a:gd name="T29" fmla="*/ 121 h 345"/>
                <a:gd name="T30" fmla="*/ 40 w 83"/>
                <a:gd name="T31" fmla="*/ 118 h 345"/>
                <a:gd name="T32" fmla="*/ 30 w 83"/>
                <a:gd name="T33" fmla="*/ 113 h 345"/>
                <a:gd name="T34" fmla="*/ 29 w 83"/>
                <a:gd name="T35" fmla="*/ 109 h 345"/>
                <a:gd name="T36" fmla="*/ 29 w 83"/>
                <a:gd name="T37" fmla="*/ 92 h 345"/>
                <a:gd name="T38" fmla="*/ 27 w 83"/>
                <a:gd name="T39" fmla="*/ 86 h 345"/>
                <a:gd name="T40" fmla="*/ 27 w 83"/>
                <a:gd name="T41" fmla="*/ 79 h 345"/>
                <a:gd name="T42" fmla="*/ 24 w 83"/>
                <a:gd name="T43" fmla="*/ 80 h 345"/>
                <a:gd name="T44" fmla="*/ 19 w 83"/>
                <a:gd name="T45" fmla="*/ 76 h 345"/>
                <a:gd name="T46" fmla="*/ 29 w 83"/>
                <a:gd name="T47" fmla="*/ 70 h 345"/>
                <a:gd name="T48" fmla="*/ 31 w 83"/>
                <a:gd name="T49" fmla="*/ 86 h 345"/>
                <a:gd name="T50" fmla="*/ 37 w 83"/>
                <a:gd name="T51" fmla="*/ 78 h 345"/>
                <a:gd name="T52" fmla="*/ 31 w 83"/>
                <a:gd name="T53" fmla="*/ 64 h 345"/>
                <a:gd name="T54" fmla="*/ 35 w 83"/>
                <a:gd name="T55" fmla="*/ 50 h 345"/>
                <a:gd name="T56" fmla="*/ 32 w 83"/>
                <a:gd name="T57" fmla="*/ 37 h 345"/>
                <a:gd name="T58" fmla="*/ 33 w 83"/>
                <a:gd name="T59" fmla="*/ 29 h 345"/>
                <a:gd name="T60" fmla="*/ 32 w 83"/>
                <a:gd name="T61" fmla="*/ 21 h 345"/>
                <a:gd name="T62" fmla="*/ 17 w 83"/>
                <a:gd name="T63" fmla="*/ 0 h 345"/>
                <a:gd name="T64" fmla="*/ 17 w 83"/>
                <a:gd name="T65" fmla="*/ 5 h 345"/>
                <a:gd name="T66" fmla="*/ 13 w 83"/>
                <a:gd name="T67" fmla="*/ 34 h 345"/>
                <a:gd name="T68" fmla="*/ 14 w 83"/>
                <a:gd name="T69" fmla="*/ 53 h 345"/>
                <a:gd name="T70" fmla="*/ 11 w 83"/>
                <a:gd name="T71" fmla="*/ 70 h 345"/>
                <a:gd name="T72" fmla="*/ 17 w 83"/>
                <a:gd name="T73" fmla="*/ 81 h 345"/>
                <a:gd name="T74" fmla="*/ 6 w 83"/>
                <a:gd name="T75" fmla="*/ 86 h 345"/>
                <a:gd name="T76" fmla="*/ 4 w 83"/>
                <a:gd name="T77" fmla="*/ 81 h 345"/>
                <a:gd name="T78" fmla="*/ 0 w 83"/>
                <a:gd name="T79" fmla="*/ 88 h 345"/>
                <a:gd name="T80" fmla="*/ 9 w 83"/>
                <a:gd name="T81" fmla="*/ 90 h 345"/>
                <a:gd name="T82" fmla="*/ 30 w 83"/>
                <a:gd name="T83" fmla="*/ 129 h 345"/>
                <a:gd name="T84" fmla="*/ 28 w 83"/>
                <a:gd name="T85" fmla="*/ 156 h 345"/>
                <a:gd name="T86" fmla="*/ 27 w 83"/>
                <a:gd name="T87" fmla="*/ 151 h 345"/>
                <a:gd name="T88" fmla="*/ 25 w 83"/>
                <a:gd name="T89" fmla="*/ 104 h 345"/>
                <a:gd name="T90" fmla="*/ 23 w 83"/>
                <a:gd name="T91" fmla="*/ 106 h 345"/>
                <a:gd name="T92" fmla="*/ 24 w 83"/>
                <a:gd name="T93" fmla="*/ 61 h 345"/>
                <a:gd name="T94" fmla="*/ 25 w 83"/>
                <a:gd name="T95" fmla="*/ 58 h 345"/>
                <a:gd name="T96" fmla="*/ 29 w 83"/>
                <a:gd name="T97" fmla="*/ 61 h 345"/>
                <a:gd name="T98" fmla="*/ 27 w 83"/>
                <a:gd name="T99" fmla="*/ 28 h 345"/>
                <a:gd name="T100" fmla="*/ 26 w 83"/>
                <a:gd name="T101" fmla="*/ 31 h 345"/>
                <a:gd name="T102" fmla="*/ 24 w 83"/>
                <a:gd name="T103" fmla="*/ 38 h 345"/>
                <a:gd name="T104" fmla="*/ 25 w 83"/>
                <a:gd name="T105" fmla="*/ 41 h 345"/>
                <a:gd name="T106" fmla="*/ 25 w 83"/>
                <a:gd name="T107" fmla="*/ 43 h 345"/>
                <a:gd name="T108" fmla="*/ 25 w 83"/>
                <a:gd name="T109" fmla="*/ 39 h 345"/>
                <a:gd name="T110" fmla="*/ 22 w 83"/>
                <a:gd name="T111" fmla="*/ 38 h 345"/>
                <a:gd name="T112" fmla="*/ 26 w 83"/>
                <a:gd name="T113" fmla="*/ 31 h 345"/>
                <a:gd name="T114" fmla="*/ 22 w 83"/>
                <a:gd name="T115" fmla="*/ 22 h 3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83" h="345">
                  <a:moveTo>
                    <a:pt x="21" y="173"/>
                  </a:moveTo>
                  <a:lnTo>
                    <a:pt x="36" y="190"/>
                  </a:lnTo>
                  <a:lnTo>
                    <a:pt x="27" y="199"/>
                  </a:lnTo>
                  <a:lnTo>
                    <a:pt x="33" y="205"/>
                  </a:lnTo>
                  <a:lnTo>
                    <a:pt x="27" y="211"/>
                  </a:lnTo>
                  <a:lnTo>
                    <a:pt x="23" y="210"/>
                  </a:lnTo>
                  <a:lnTo>
                    <a:pt x="21" y="209"/>
                  </a:lnTo>
                  <a:lnTo>
                    <a:pt x="18" y="206"/>
                  </a:lnTo>
                  <a:lnTo>
                    <a:pt x="18" y="204"/>
                  </a:lnTo>
                  <a:lnTo>
                    <a:pt x="18" y="201"/>
                  </a:lnTo>
                  <a:lnTo>
                    <a:pt x="18" y="199"/>
                  </a:lnTo>
                  <a:lnTo>
                    <a:pt x="18" y="196"/>
                  </a:lnTo>
                  <a:lnTo>
                    <a:pt x="17" y="194"/>
                  </a:lnTo>
                  <a:lnTo>
                    <a:pt x="17" y="190"/>
                  </a:lnTo>
                  <a:lnTo>
                    <a:pt x="15" y="188"/>
                  </a:lnTo>
                  <a:lnTo>
                    <a:pt x="12" y="205"/>
                  </a:lnTo>
                  <a:lnTo>
                    <a:pt x="6" y="205"/>
                  </a:lnTo>
                  <a:lnTo>
                    <a:pt x="7" y="207"/>
                  </a:lnTo>
                  <a:lnTo>
                    <a:pt x="10" y="210"/>
                  </a:lnTo>
                  <a:lnTo>
                    <a:pt x="12" y="214"/>
                  </a:lnTo>
                  <a:lnTo>
                    <a:pt x="13" y="216"/>
                  </a:lnTo>
                  <a:lnTo>
                    <a:pt x="16" y="219"/>
                  </a:lnTo>
                  <a:lnTo>
                    <a:pt x="17" y="221"/>
                  </a:lnTo>
                  <a:lnTo>
                    <a:pt x="18" y="225"/>
                  </a:lnTo>
                  <a:lnTo>
                    <a:pt x="19" y="227"/>
                  </a:lnTo>
                  <a:lnTo>
                    <a:pt x="19" y="231"/>
                  </a:lnTo>
                  <a:lnTo>
                    <a:pt x="18" y="235"/>
                  </a:lnTo>
                  <a:lnTo>
                    <a:pt x="15" y="232"/>
                  </a:lnTo>
                  <a:lnTo>
                    <a:pt x="11" y="235"/>
                  </a:lnTo>
                  <a:lnTo>
                    <a:pt x="10" y="236"/>
                  </a:lnTo>
                  <a:lnTo>
                    <a:pt x="8" y="238"/>
                  </a:lnTo>
                  <a:lnTo>
                    <a:pt x="10" y="240"/>
                  </a:lnTo>
                  <a:lnTo>
                    <a:pt x="10" y="242"/>
                  </a:lnTo>
                  <a:lnTo>
                    <a:pt x="12" y="243"/>
                  </a:lnTo>
                  <a:lnTo>
                    <a:pt x="13" y="244"/>
                  </a:lnTo>
                  <a:lnTo>
                    <a:pt x="15" y="246"/>
                  </a:lnTo>
                  <a:lnTo>
                    <a:pt x="16" y="247"/>
                  </a:lnTo>
                  <a:lnTo>
                    <a:pt x="16" y="248"/>
                  </a:lnTo>
                  <a:lnTo>
                    <a:pt x="21" y="238"/>
                  </a:lnTo>
                  <a:lnTo>
                    <a:pt x="18" y="237"/>
                  </a:lnTo>
                  <a:lnTo>
                    <a:pt x="21" y="238"/>
                  </a:lnTo>
                  <a:lnTo>
                    <a:pt x="27" y="243"/>
                  </a:lnTo>
                  <a:lnTo>
                    <a:pt x="26" y="251"/>
                  </a:lnTo>
                  <a:lnTo>
                    <a:pt x="24" y="257"/>
                  </a:lnTo>
                  <a:lnTo>
                    <a:pt x="23" y="262"/>
                  </a:lnTo>
                  <a:lnTo>
                    <a:pt x="23" y="267"/>
                  </a:lnTo>
                  <a:lnTo>
                    <a:pt x="22" y="272"/>
                  </a:lnTo>
                  <a:lnTo>
                    <a:pt x="22" y="277"/>
                  </a:lnTo>
                  <a:lnTo>
                    <a:pt x="24" y="280"/>
                  </a:lnTo>
                  <a:lnTo>
                    <a:pt x="27" y="284"/>
                  </a:lnTo>
                  <a:lnTo>
                    <a:pt x="32" y="288"/>
                  </a:lnTo>
                  <a:lnTo>
                    <a:pt x="38" y="291"/>
                  </a:lnTo>
                  <a:lnTo>
                    <a:pt x="33" y="296"/>
                  </a:lnTo>
                  <a:lnTo>
                    <a:pt x="29" y="294"/>
                  </a:lnTo>
                  <a:lnTo>
                    <a:pt x="28" y="296"/>
                  </a:lnTo>
                  <a:lnTo>
                    <a:pt x="27" y="300"/>
                  </a:lnTo>
                  <a:lnTo>
                    <a:pt x="27" y="303"/>
                  </a:lnTo>
                  <a:lnTo>
                    <a:pt x="27" y="306"/>
                  </a:lnTo>
                  <a:lnTo>
                    <a:pt x="27" y="310"/>
                  </a:lnTo>
                  <a:lnTo>
                    <a:pt x="28" y="314"/>
                  </a:lnTo>
                  <a:lnTo>
                    <a:pt x="28" y="317"/>
                  </a:lnTo>
                  <a:lnTo>
                    <a:pt x="29" y="320"/>
                  </a:lnTo>
                  <a:lnTo>
                    <a:pt x="31" y="324"/>
                  </a:lnTo>
                  <a:lnTo>
                    <a:pt x="33" y="326"/>
                  </a:lnTo>
                  <a:lnTo>
                    <a:pt x="38" y="317"/>
                  </a:lnTo>
                  <a:lnTo>
                    <a:pt x="44" y="326"/>
                  </a:lnTo>
                  <a:lnTo>
                    <a:pt x="43" y="326"/>
                  </a:lnTo>
                  <a:lnTo>
                    <a:pt x="43" y="327"/>
                  </a:lnTo>
                  <a:lnTo>
                    <a:pt x="42" y="329"/>
                  </a:lnTo>
                  <a:lnTo>
                    <a:pt x="41" y="330"/>
                  </a:lnTo>
                  <a:lnTo>
                    <a:pt x="50" y="326"/>
                  </a:lnTo>
                  <a:lnTo>
                    <a:pt x="57" y="345"/>
                  </a:lnTo>
                  <a:lnTo>
                    <a:pt x="64" y="345"/>
                  </a:lnTo>
                  <a:lnTo>
                    <a:pt x="69" y="343"/>
                  </a:lnTo>
                  <a:lnTo>
                    <a:pt x="73" y="341"/>
                  </a:lnTo>
                  <a:lnTo>
                    <a:pt x="75" y="337"/>
                  </a:lnTo>
                  <a:lnTo>
                    <a:pt x="75" y="332"/>
                  </a:lnTo>
                  <a:lnTo>
                    <a:pt x="75" y="326"/>
                  </a:lnTo>
                  <a:lnTo>
                    <a:pt x="75" y="321"/>
                  </a:lnTo>
                  <a:lnTo>
                    <a:pt x="75" y="316"/>
                  </a:lnTo>
                  <a:lnTo>
                    <a:pt x="75" y="310"/>
                  </a:lnTo>
                  <a:lnTo>
                    <a:pt x="78" y="306"/>
                  </a:lnTo>
                  <a:lnTo>
                    <a:pt x="75" y="306"/>
                  </a:lnTo>
                  <a:lnTo>
                    <a:pt x="74" y="306"/>
                  </a:lnTo>
                  <a:lnTo>
                    <a:pt x="72" y="306"/>
                  </a:lnTo>
                  <a:lnTo>
                    <a:pt x="70" y="305"/>
                  </a:lnTo>
                  <a:lnTo>
                    <a:pt x="69" y="305"/>
                  </a:lnTo>
                  <a:lnTo>
                    <a:pt x="67" y="304"/>
                  </a:lnTo>
                  <a:lnTo>
                    <a:pt x="65" y="304"/>
                  </a:lnTo>
                  <a:lnTo>
                    <a:pt x="64" y="303"/>
                  </a:lnTo>
                  <a:lnTo>
                    <a:pt x="64" y="301"/>
                  </a:lnTo>
                  <a:lnTo>
                    <a:pt x="63" y="300"/>
                  </a:lnTo>
                  <a:lnTo>
                    <a:pt x="63" y="298"/>
                  </a:lnTo>
                  <a:lnTo>
                    <a:pt x="64" y="296"/>
                  </a:lnTo>
                  <a:lnTo>
                    <a:pt x="65" y="295"/>
                  </a:lnTo>
                  <a:lnTo>
                    <a:pt x="67" y="294"/>
                  </a:lnTo>
                  <a:lnTo>
                    <a:pt x="68" y="294"/>
                  </a:lnTo>
                  <a:lnTo>
                    <a:pt x="69" y="293"/>
                  </a:lnTo>
                  <a:lnTo>
                    <a:pt x="72" y="293"/>
                  </a:lnTo>
                  <a:lnTo>
                    <a:pt x="73" y="293"/>
                  </a:lnTo>
                  <a:lnTo>
                    <a:pt x="74" y="293"/>
                  </a:lnTo>
                  <a:lnTo>
                    <a:pt x="76" y="293"/>
                  </a:lnTo>
                  <a:lnTo>
                    <a:pt x="73" y="291"/>
                  </a:lnTo>
                  <a:lnTo>
                    <a:pt x="69" y="291"/>
                  </a:lnTo>
                  <a:lnTo>
                    <a:pt x="67" y="290"/>
                  </a:lnTo>
                  <a:lnTo>
                    <a:pt x="63" y="290"/>
                  </a:lnTo>
                  <a:lnTo>
                    <a:pt x="60" y="289"/>
                  </a:lnTo>
                  <a:lnTo>
                    <a:pt x="57" y="288"/>
                  </a:lnTo>
                  <a:lnTo>
                    <a:pt x="54" y="287"/>
                  </a:lnTo>
                  <a:lnTo>
                    <a:pt x="52" y="285"/>
                  </a:lnTo>
                  <a:lnTo>
                    <a:pt x="49" y="283"/>
                  </a:lnTo>
                  <a:lnTo>
                    <a:pt x="48" y="279"/>
                  </a:lnTo>
                  <a:lnTo>
                    <a:pt x="49" y="277"/>
                  </a:lnTo>
                  <a:lnTo>
                    <a:pt x="52" y="275"/>
                  </a:lnTo>
                  <a:lnTo>
                    <a:pt x="54" y="274"/>
                  </a:lnTo>
                  <a:lnTo>
                    <a:pt x="58" y="273"/>
                  </a:lnTo>
                  <a:lnTo>
                    <a:pt x="60" y="272"/>
                  </a:lnTo>
                  <a:lnTo>
                    <a:pt x="63" y="270"/>
                  </a:lnTo>
                  <a:lnTo>
                    <a:pt x="65" y="269"/>
                  </a:lnTo>
                  <a:lnTo>
                    <a:pt x="67" y="269"/>
                  </a:lnTo>
                  <a:lnTo>
                    <a:pt x="68" y="268"/>
                  </a:lnTo>
                  <a:lnTo>
                    <a:pt x="68" y="267"/>
                  </a:lnTo>
                  <a:lnTo>
                    <a:pt x="64" y="264"/>
                  </a:lnTo>
                  <a:lnTo>
                    <a:pt x="62" y="263"/>
                  </a:lnTo>
                  <a:lnTo>
                    <a:pt x="62" y="262"/>
                  </a:lnTo>
                  <a:lnTo>
                    <a:pt x="63" y="261"/>
                  </a:lnTo>
                  <a:lnTo>
                    <a:pt x="64" y="259"/>
                  </a:lnTo>
                  <a:lnTo>
                    <a:pt x="67" y="258"/>
                  </a:lnTo>
                  <a:lnTo>
                    <a:pt x="68" y="257"/>
                  </a:lnTo>
                  <a:lnTo>
                    <a:pt x="69" y="256"/>
                  </a:lnTo>
                  <a:lnTo>
                    <a:pt x="69" y="253"/>
                  </a:lnTo>
                  <a:lnTo>
                    <a:pt x="68" y="249"/>
                  </a:lnTo>
                  <a:lnTo>
                    <a:pt x="67" y="251"/>
                  </a:lnTo>
                  <a:lnTo>
                    <a:pt x="64" y="253"/>
                  </a:lnTo>
                  <a:lnTo>
                    <a:pt x="63" y="254"/>
                  </a:lnTo>
                  <a:lnTo>
                    <a:pt x="62" y="257"/>
                  </a:lnTo>
                  <a:lnTo>
                    <a:pt x="59" y="258"/>
                  </a:lnTo>
                  <a:lnTo>
                    <a:pt x="57" y="259"/>
                  </a:lnTo>
                  <a:lnTo>
                    <a:pt x="55" y="259"/>
                  </a:lnTo>
                  <a:lnTo>
                    <a:pt x="53" y="259"/>
                  </a:lnTo>
                  <a:lnTo>
                    <a:pt x="50" y="259"/>
                  </a:lnTo>
                  <a:lnTo>
                    <a:pt x="48" y="258"/>
                  </a:lnTo>
                  <a:lnTo>
                    <a:pt x="48" y="257"/>
                  </a:lnTo>
                  <a:lnTo>
                    <a:pt x="48" y="256"/>
                  </a:lnTo>
                  <a:lnTo>
                    <a:pt x="48" y="254"/>
                  </a:lnTo>
                  <a:lnTo>
                    <a:pt x="49" y="254"/>
                  </a:lnTo>
                  <a:lnTo>
                    <a:pt x="49" y="253"/>
                  </a:lnTo>
                  <a:lnTo>
                    <a:pt x="50" y="252"/>
                  </a:lnTo>
                  <a:lnTo>
                    <a:pt x="52" y="251"/>
                  </a:lnTo>
                  <a:lnTo>
                    <a:pt x="53" y="251"/>
                  </a:lnTo>
                  <a:lnTo>
                    <a:pt x="53" y="249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3" y="240"/>
                  </a:lnTo>
                  <a:lnTo>
                    <a:pt x="55" y="240"/>
                  </a:lnTo>
                  <a:lnTo>
                    <a:pt x="58" y="241"/>
                  </a:lnTo>
                  <a:lnTo>
                    <a:pt x="62" y="241"/>
                  </a:lnTo>
                  <a:lnTo>
                    <a:pt x="65" y="242"/>
                  </a:lnTo>
                  <a:lnTo>
                    <a:pt x="68" y="242"/>
                  </a:lnTo>
                  <a:lnTo>
                    <a:pt x="70" y="242"/>
                  </a:lnTo>
                  <a:lnTo>
                    <a:pt x="72" y="241"/>
                  </a:lnTo>
                  <a:lnTo>
                    <a:pt x="72" y="242"/>
                  </a:lnTo>
                  <a:lnTo>
                    <a:pt x="73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6" y="246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0" y="247"/>
                  </a:lnTo>
                  <a:lnTo>
                    <a:pt x="83" y="237"/>
                  </a:lnTo>
                  <a:lnTo>
                    <a:pt x="80" y="237"/>
                  </a:lnTo>
                  <a:lnTo>
                    <a:pt x="79" y="237"/>
                  </a:lnTo>
                  <a:lnTo>
                    <a:pt x="76" y="236"/>
                  </a:lnTo>
                  <a:lnTo>
                    <a:pt x="74" y="236"/>
                  </a:lnTo>
                  <a:lnTo>
                    <a:pt x="72" y="233"/>
                  </a:lnTo>
                  <a:lnTo>
                    <a:pt x="69" y="232"/>
                  </a:lnTo>
                  <a:lnTo>
                    <a:pt x="68" y="230"/>
                  </a:lnTo>
                  <a:lnTo>
                    <a:pt x="67" y="227"/>
                  </a:lnTo>
                  <a:lnTo>
                    <a:pt x="67" y="223"/>
                  </a:lnTo>
                  <a:lnTo>
                    <a:pt x="68" y="220"/>
                  </a:lnTo>
                  <a:lnTo>
                    <a:pt x="67" y="221"/>
                  </a:lnTo>
                  <a:lnTo>
                    <a:pt x="64" y="223"/>
                  </a:lnTo>
                  <a:lnTo>
                    <a:pt x="63" y="225"/>
                  </a:lnTo>
                  <a:lnTo>
                    <a:pt x="60" y="226"/>
                  </a:lnTo>
                  <a:lnTo>
                    <a:pt x="58" y="227"/>
                  </a:lnTo>
                  <a:lnTo>
                    <a:pt x="57" y="228"/>
                  </a:lnTo>
                  <a:lnTo>
                    <a:pt x="54" y="228"/>
                  </a:lnTo>
                  <a:lnTo>
                    <a:pt x="52" y="228"/>
                  </a:lnTo>
                  <a:lnTo>
                    <a:pt x="49" y="227"/>
                  </a:lnTo>
                  <a:lnTo>
                    <a:pt x="48" y="226"/>
                  </a:lnTo>
                  <a:lnTo>
                    <a:pt x="49" y="223"/>
                  </a:lnTo>
                  <a:lnTo>
                    <a:pt x="50" y="221"/>
                  </a:lnTo>
                  <a:lnTo>
                    <a:pt x="53" y="220"/>
                  </a:lnTo>
                  <a:lnTo>
                    <a:pt x="54" y="220"/>
                  </a:lnTo>
                  <a:lnTo>
                    <a:pt x="57" y="219"/>
                  </a:lnTo>
                  <a:lnTo>
                    <a:pt x="58" y="219"/>
                  </a:lnTo>
                  <a:lnTo>
                    <a:pt x="59" y="217"/>
                  </a:lnTo>
                  <a:lnTo>
                    <a:pt x="62" y="216"/>
                  </a:lnTo>
                  <a:lnTo>
                    <a:pt x="62" y="214"/>
                  </a:lnTo>
                  <a:lnTo>
                    <a:pt x="63" y="211"/>
                  </a:lnTo>
                  <a:lnTo>
                    <a:pt x="80" y="217"/>
                  </a:lnTo>
                  <a:lnTo>
                    <a:pt x="80" y="207"/>
                  </a:lnTo>
                  <a:lnTo>
                    <a:pt x="59" y="211"/>
                  </a:lnTo>
                  <a:lnTo>
                    <a:pt x="59" y="207"/>
                  </a:lnTo>
                  <a:lnTo>
                    <a:pt x="59" y="202"/>
                  </a:lnTo>
                  <a:lnTo>
                    <a:pt x="59" y="196"/>
                  </a:lnTo>
                  <a:lnTo>
                    <a:pt x="59" y="191"/>
                  </a:lnTo>
                  <a:lnTo>
                    <a:pt x="58" y="185"/>
                  </a:lnTo>
                  <a:lnTo>
                    <a:pt x="57" y="180"/>
                  </a:lnTo>
                  <a:lnTo>
                    <a:pt x="55" y="176"/>
                  </a:lnTo>
                  <a:lnTo>
                    <a:pt x="52" y="174"/>
                  </a:lnTo>
                  <a:lnTo>
                    <a:pt x="48" y="174"/>
                  </a:lnTo>
                  <a:lnTo>
                    <a:pt x="42" y="175"/>
                  </a:lnTo>
                  <a:lnTo>
                    <a:pt x="43" y="174"/>
                  </a:lnTo>
                  <a:lnTo>
                    <a:pt x="44" y="174"/>
                  </a:lnTo>
                  <a:lnTo>
                    <a:pt x="45" y="173"/>
                  </a:lnTo>
                  <a:lnTo>
                    <a:pt x="48" y="172"/>
                  </a:lnTo>
                  <a:lnTo>
                    <a:pt x="49" y="172"/>
                  </a:lnTo>
                  <a:lnTo>
                    <a:pt x="50" y="172"/>
                  </a:lnTo>
                  <a:lnTo>
                    <a:pt x="53" y="172"/>
                  </a:lnTo>
                  <a:lnTo>
                    <a:pt x="54" y="172"/>
                  </a:lnTo>
                  <a:lnTo>
                    <a:pt x="55" y="172"/>
                  </a:lnTo>
                  <a:lnTo>
                    <a:pt x="57" y="173"/>
                  </a:lnTo>
                  <a:lnTo>
                    <a:pt x="55" y="172"/>
                  </a:lnTo>
                  <a:lnTo>
                    <a:pt x="54" y="170"/>
                  </a:lnTo>
                  <a:lnTo>
                    <a:pt x="53" y="169"/>
                  </a:lnTo>
                  <a:lnTo>
                    <a:pt x="52" y="168"/>
                  </a:lnTo>
                  <a:lnTo>
                    <a:pt x="52" y="165"/>
                  </a:lnTo>
                  <a:lnTo>
                    <a:pt x="52" y="164"/>
                  </a:lnTo>
                  <a:lnTo>
                    <a:pt x="52" y="162"/>
                  </a:lnTo>
                  <a:lnTo>
                    <a:pt x="53" y="160"/>
                  </a:lnTo>
                  <a:lnTo>
                    <a:pt x="54" y="159"/>
                  </a:lnTo>
                  <a:lnTo>
                    <a:pt x="57" y="158"/>
                  </a:lnTo>
                  <a:lnTo>
                    <a:pt x="50" y="152"/>
                  </a:lnTo>
                  <a:lnTo>
                    <a:pt x="50" y="153"/>
                  </a:lnTo>
                  <a:lnTo>
                    <a:pt x="50" y="154"/>
                  </a:lnTo>
                  <a:lnTo>
                    <a:pt x="50" y="155"/>
                  </a:lnTo>
                  <a:lnTo>
                    <a:pt x="50" y="157"/>
                  </a:lnTo>
                  <a:lnTo>
                    <a:pt x="50" y="158"/>
                  </a:lnTo>
                  <a:lnTo>
                    <a:pt x="49" y="159"/>
                  </a:lnTo>
                  <a:lnTo>
                    <a:pt x="49" y="160"/>
                  </a:lnTo>
                  <a:lnTo>
                    <a:pt x="48" y="160"/>
                  </a:lnTo>
                  <a:lnTo>
                    <a:pt x="47" y="160"/>
                  </a:lnTo>
                  <a:lnTo>
                    <a:pt x="45" y="160"/>
                  </a:lnTo>
                  <a:lnTo>
                    <a:pt x="43" y="160"/>
                  </a:lnTo>
                  <a:lnTo>
                    <a:pt x="42" y="160"/>
                  </a:lnTo>
                  <a:lnTo>
                    <a:pt x="41" y="160"/>
                  </a:lnTo>
                  <a:lnTo>
                    <a:pt x="39" y="160"/>
                  </a:lnTo>
                  <a:lnTo>
                    <a:pt x="38" y="160"/>
                  </a:lnTo>
                  <a:lnTo>
                    <a:pt x="37" y="160"/>
                  </a:lnTo>
                  <a:lnTo>
                    <a:pt x="37" y="159"/>
                  </a:lnTo>
                  <a:lnTo>
                    <a:pt x="36" y="158"/>
                  </a:lnTo>
                  <a:lnTo>
                    <a:pt x="38" y="154"/>
                  </a:lnTo>
                  <a:lnTo>
                    <a:pt x="38" y="153"/>
                  </a:lnTo>
                  <a:lnTo>
                    <a:pt x="39" y="152"/>
                  </a:lnTo>
                  <a:lnTo>
                    <a:pt x="41" y="150"/>
                  </a:lnTo>
                  <a:lnTo>
                    <a:pt x="42" y="148"/>
                  </a:lnTo>
                  <a:lnTo>
                    <a:pt x="44" y="147"/>
                  </a:lnTo>
                  <a:lnTo>
                    <a:pt x="47" y="144"/>
                  </a:lnTo>
                  <a:lnTo>
                    <a:pt x="48" y="142"/>
                  </a:lnTo>
                  <a:lnTo>
                    <a:pt x="49" y="139"/>
                  </a:lnTo>
                  <a:lnTo>
                    <a:pt x="49" y="136"/>
                  </a:lnTo>
                  <a:lnTo>
                    <a:pt x="48" y="133"/>
                  </a:lnTo>
                  <a:lnTo>
                    <a:pt x="52" y="136"/>
                  </a:lnTo>
                  <a:lnTo>
                    <a:pt x="54" y="138"/>
                  </a:lnTo>
                  <a:lnTo>
                    <a:pt x="58" y="141"/>
                  </a:lnTo>
                  <a:lnTo>
                    <a:pt x="60" y="144"/>
                  </a:lnTo>
                  <a:lnTo>
                    <a:pt x="63" y="148"/>
                  </a:lnTo>
                  <a:lnTo>
                    <a:pt x="64" y="152"/>
                  </a:lnTo>
                  <a:lnTo>
                    <a:pt x="67" y="155"/>
                  </a:lnTo>
                  <a:lnTo>
                    <a:pt x="67" y="159"/>
                  </a:lnTo>
                  <a:lnTo>
                    <a:pt x="68" y="163"/>
                  </a:lnTo>
                  <a:lnTo>
                    <a:pt x="68" y="167"/>
                  </a:lnTo>
                  <a:lnTo>
                    <a:pt x="63" y="167"/>
                  </a:lnTo>
                  <a:lnTo>
                    <a:pt x="63" y="168"/>
                  </a:lnTo>
                  <a:lnTo>
                    <a:pt x="63" y="169"/>
                  </a:lnTo>
                  <a:lnTo>
                    <a:pt x="63" y="170"/>
                  </a:lnTo>
                  <a:lnTo>
                    <a:pt x="62" y="172"/>
                  </a:lnTo>
                  <a:lnTo>
                    <a:pt x="62" y="173"/>
                  </a:lnTo>
                  <a:lnTo>
                    <a:pt x="62" y="174"/>
                  </a:lnTo>
                  <a:lnTo>
                    <a:pt x="63" y="175"/>
                  </a:lnTo>
                  <a:lnTo>
                    <a:pt x="63" y="176"/>
                  </a:lnTo>
                  <a:lnTo>
                    <a:pt x="64" y="176"/>
                  </a:lnTo>
                  <a:lnTo>
                    <a:pt x="65" y="178"/>
                  </a:lnTo>
                  <a:lnTo>
                    <a:pt x="68" y="174"/>
                  </a:lnTo>
                  <a:lnTo>
                    <a:pt x="70" y="172"/>
                  </a:lnTo>
                  <a:lnTo>
                    <a:pt x="72" y="168"/>
                  </a:lnTo>
                  <a:lnTo>
                    <a:pt x="73" y="164"/>
                  </a:lnTo>
                  <a:lnTo>
                    <a:pt x="73" y="160"/>
                  </a:lnTo>
                  <a:lnTo>
                    <a:pt x="74" y="157"/>
                  </a:lnTo>
                  <a:lnTo>
                    <a:pt x="74" y="153"/>
                  </a:lnTo>
                  <a:lnTo>
                    <a:pt x="75" y="149"/>
                  </a:lnTo>
                  <a:lnTo>
                    <a:pt x="76" y="146"/>
                  </a:lnTo>
                  <a:lnTo>
                    <a:pt x="78" y="143"/>
                  </a:lnTo>
                  <a:lnTo>
                    <a:pt x="68" y="143"/>
                  </a:lnTo>
                  <a:lnTo>
                    <a:pt x="69" y="141"/>
                  </a:lnTo>
                  <a:lnTo>
                    <a:pt x="69" y="139"/>
                  </a:lnTo>
                  <a:lnTo>
                    <a:pt x="68" y="137"/>
                  </a:lnTo>
                  <a:lnTo>
                    <a:pt x="67" y="134"/>
                  </a:lnTo>
                  <a:lnTo>
                    <a:pt x="64" y="132"/>
                  </a:lnTo>
                  <a:lnTo>
                    <a:pt x="63" y="131"/>
                  </a:lnTo>
                  <a:lnTo>
                    <a:pt x="62" y="128"/>
                  </a:lnTo>
                  <a:lnTo>
                    <a:pt x="62" y="126"/>
                  </a:lnTo>
                  <a:lnTo>
                    <a:pt x="64" y="123"/>
                  </a:lnTo>
                  <a:lnTo>
                    <a:pt x="68" y="122"/>
                  </a:lnTo>
                  <a:lnTo>
                    <a:pt x="74" y="131"/>
                  </a:lnTo>
                  <a:lnTo>
                    <a:pt x="72" y="118"/>
                  </a:lnTo>
                  <a:lnTo>
                    <a:pt x="74" y="118"/>
                  </a:lnTo>
                  <a:lnTo>
                    <a:pt x="59" y="110"/>
                  </a:lnTo>
                  <a:lnTo>
                    <a:pt x="65" y="103"/>
                  </a:lnTo>
                  <a:lnTo>
                    <a:pt x="68" y="107"/>
                  </a:lnTo>
                  <a:lnTo>
                    <a:pt x="68" y="105"/>
                  </a:lnTo>
                  <a:lnTo>
                    <a:pt x="69" y="103"/>
                  </a:lnTo>
                  <a:lnTo>
                    <a:pt x="69" y="101"/>
                  </a:lnTo>
                  <a:lnTo>
                    <a:pt x="68" y="99"/>
                  </a:lnTo>
                  <a:lnTo>
                    <a:pt x="68" y="97"/>
                  </a:lnTo>
                  <a:lnTo>
                    <a:pt x="68" y="95"/>
                  </a:lnTo>
                  <a:lnTo>
                    <a:pt x="67" y="94"/>
                  </a:lnTo>
                  <a:lnTo>
                    <a:pt x="67" y="91"/>
                  </a:lnTo>
                  <a:lnTo>
                    <a:pt x="65" y="89"/>
                  </a:lnTo>
                  <a:lnTo>
                    <a:pt x="65" y="86"/>
                  </a:lnTo>
                  <a:lnTo>
                    <a:pt x="68" y="86"/>
                  </a:lnTo>
                  <a:lnTo>
                    <a:pt x="59" y="77"/>
                  </a:lnTo>
                  <a:lnTo>
                    <a:pt x="63" y="74"/>
                  </a:lnTo>
                  <a:lnTo>
                    <a:pt x="64" y="74"/>
                  </a:lnTo>
                  <a:lnTo>
                    <a:pt x="65" y="74"/>
                  </a:lnTo>
                  <a:lnTo>
                    <a:pt x="67" y="74"/>
                  </a:lnTo>
                  <a:lnTo>
                    <a:pt x="68" y="75"/>
                  </a:lnTo>
                  <a:lnTo>
                    <a:pt x="69" y="75"/>
                  </a:lnTo>
                  <a:lnTo>
                    <a:pt x="70" y="75"/>
                  </a:lnTo>
                  <a:lnTo>
                    <a:pt x="70" y="76"/>
                  </a:lnTo>
                  <a:lnTo>
                    <a:pt x="72" y="77"/>
                  </a:lnTo>
                  <a:lnTo>
                    <a:pt x="73" y="75"/>
                  </a:lnTo>
                  <a:lnTo>
                    <a:pt x="62" y="64"/>
                  </a:lnTo>
                  <a:lnTo>
                    <a:pt x="59" y="65"/>
                  </a:lnTo>
                  <a:lnTo>
                    <a:pt x="65" y="59"/>
                  </a:lnTo>
                  <a:lnTo>
                    <a:pt x="65" y="56"/>
                  </a:lnTo>
                  <a:lnTo>
                    <a:pt x="64" y="55"/>
                  </a:lnTo>
                  <a:lnTo>
                    <a:pt x="64" y="54"/>
                  </a:lnTo>
                  <a:lnTo>
                    <a:pt x="63" y="54"/>
                  </a:lnTo>
                  <a:lnTo>
                    <a:pt x="62" y="55"/>
                  </a:lnTo>
                  <a:lnTo>
                    <a:pt x="60" y="55"/>
                  </a:lnTo>
                  <a:lnTo>
                    <a:pt x="59" y="55"/>
                  </a:lnTo>
                  <a:lnTo>
                    <a:pt x="58" y="55"/>
                  </a:lnTo>
                  <a:lnTo>
                    <a:pt x="57" y="54"/>
                  </a:lnTo>
                  <a:lnTo>
                    <a:pt x="62" y="47"/>
                  </a:lnTo>
                  <a:lnTo>
                    <a:pt x="64" y="42"/>
                  </a:lnTo>
                  <a:lnTo>
                    <a:pt x="63" y="39"/>
                  </a:lnTo>
                  <a:lnTo>
                    <a:pt x="60" y="38"/>
                  </a:lnTo>
                  <a:lnTo>
                    <a:pt x="57" y="38"/>
                  </a:lnTo>
                  <a:lnTo>
                    <a:pt x="52" y="39"/>
                  </a:lnTo>
                  <a:lnTo>
                    <a:pt x="45" y="39"/>
                  </a:lnTo>
                  <a:lnTo>
                    <a:pt x="41" y="38"/>
                  </a:lnTo>
                  <a:lnTo>
                    <a:pt x="36" y="37"/>
                  </a:lnTo>
                  <a:lnTo>
                    <a:pt x="33" y="33"/>
                  </a:lnTo>
                  <a:lnTo>
                    <a:pt x="42" y="2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8" y="6"/>
                  </a:lnTo>
                  <a:lnTo>
                    <a:pt x="27" y="7"/>
                  </a:lnTo>
                  <a:lnTo>
                    <a:pt x="26" y="8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8" y="9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3" y="11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3" y="18"/>
                  </a:lnTo>
                  <a:lnTo>
                    <a:pt x="33" y="22"/>
                  </a:lnTo>
                  <a:lnTo>
                    <a:pt x="33" y="23"/>
                  </a:lnTo>
                  <a:lnTo>
                    <a:pt x="33" y="24"/>
                  </a:lnTo>
                  <a:lnTo>
                    <a:pt x="31" y="30"/>
                  </a:lnTo>
                  <a:lnTo>
                    <a:pt x="29" y="38"/>
                  </a:lnTo>
                  <a:lnTo>
                    <a:pt x="27" y="44"/>
                  </a:lnTo>
                  <a:lnTo>
                    <a:pt x="27" y="52"/>
                  </a:lnTo>
                  <a:lnTo>
                    <a:pt x="26" y="60"/>
                  </a:lnTo>
                  <a:lnTo>
                    <a:pt x="26" y="68"/>
                  </a:lnTo>
                  <a:lnTo>
                    <a:pt x="26" y="74"/>
                  </a:lnTo>
                  <a:lnTo>
                    <a:pt x="27" y="81"/>
                  </a:lnTo>
                  <a:lnTo>
                    <a:pt x="28" y="87"/>
                  </a:lnTo>
                  <a:lnTo>
                    <a:pt x="29" y="92"/>
                  </a:lnTo>
                  <a:lnTo>
                    <a:pt x="31" y="96"/>
                  </a:lnTo>
                  <a:lnTo>
                    <a:pt x="32" y="99"/>
                  </a:lnTo>
                  <a:lnTo>
                    <a:pt x="32" y="101"/>
                  </a:lnTo>
                  <a:lnTo>
                    <a:pt x="31" y="102"/>
                  </a:lnTo>
                  <a:lnTo>
                    <a:pt x="29" y="103"/>
                  </a:lnTo>
                  <a:lnTo>
                    <a:pt x="28" y="105"/>
                  </a:lnTo>
                  <a:lnTo>
                    <a:pt x="27" y="105"/>
                  </a:lnTo>
                  <a:lnTo>
                    <a:pt x="27" y="106"/>
                  </a:lnTo>
                  <a:lnTo>
                    <a:pt x="27" y="107"/>
                  </a:lnTo>
                  <a:lnTo>
                    <a:pt x="29" y="110"/>
                  </a:lnTo>
                  <a:lnTo>
                    <a:pt x="31" y="112"/>
                  </a:lnTo>
                  <a:lnTo>
                    <a:pt x="32" y="115"/>
                  </a:lnTo>
                  <a:lnTo>
                    <a:pt x="33" y="118"/>
                  </a:lnTo>
                  <a:lnTo>
                    <a:pt x="32" y="121"/>
                  </a:lnTo>
                  <a:lnTo>
                    <a:pt x="32" y="125"/>
                  </a:lnTo>
                  <a:lnTo>
                    <a:pt x="29" y="128"/>
                  </a:lnTo>
                  <a:lnTo>
                    <a:pt x="28" y="132"/>
                  </a:lnTo>
                  <a:lnTo>
                    <a:pt x="26" y="134"/>
                  </a:lnTo>
                  <a:lnTo>
                    <a:pt x="24" y="138"/>
                  </a:lnTo>
                  <a:lnTo>
                    <a:pt x="22" y="141"/>
                  </a:lnTo>
                  <a:lnTo>
                    <a:pt x="23" y="142"/>
                  </a:lnTo>
                  <a:lnTo>
                    <a:pt x="26" y="143"/>
                  </a:lnTo>
                  <a:lnTo>
                    <a:pt x="27" y="146"/>
                  </a:lnTo>
                  <a:lnTo>
                    <a:pt x="28" y="147"/>
                  </a:lnTo>
                  <a:lnTo>
                    <a:pt x="29" y="148"/>
                  </a:lnTo>
                  <a:lnTo>
                    <a:pt x="31" y="150"/>
                  </a:lnTo>
                  <a:lnTo>
                    <a:pt x="32" y="152"/>
                  </a:lnTo>
                  <a:lnTo>
                    <a:pt x="33" y="154"/>
                  </a:lnTo>
                  <a:lnTo>
                    <a:pt x="33" y="155"/>
                  </a:lnTo>
                  <a:lnTo>
                    <a:pt x="33" y="158"/>
                  </a:lnTo>
                  <a:lnTo>
                    <a:pt x="33" y="159"/>
                  </a:lnTo>
                  <a:lnTo>
                    <a:pt x="33" y="162"/>
                  </a:lnTo>
                  <a:lnTo>
                    <a:pt x="31" y="164"/>
                  </a:lnTo>
                  <a:lnTo>
                    <a:pt x="29" y="167"/>
                  </a:lnTo>
                  <a:lnTo>
                    <a:pt x="27" y="169"/>
                  </a:lnTo>
                  <a:lnTo>
                    <a:pt x="23" y="172"/>
                  </a:lnTo>
                  <a:lnTo>
                    <a:pt x="21" y="173"/>
                  </a:lnTo>
                  <a:lnTo>
                    <a:pt x="18" y="173"/>
                  </a:lnTo>
                  <a:lnTo>
                    <a:pt x="15" y="172"/>
                  </a:lnTo>
                  <a:lnTo>
                    <a:pt x="12" y="169"/>
                  </a:lnTo>
                  <a:lnTo>
                    <a:pt x="12" y="170"/>
                  </a:lnTo>
                  <a:lnTo>
                    <a:pt x="12" y="172"/>
                  </a:lnTo>
                  <a:lnTo>
                    <a:pt x="12" y="173"/>
                  </a:lnTo>
                  <a:lnTo>
                    <a:pt x="12" y="174"/>
                  </a:lnTo>
                  <a:lnTo>
                    <a:pt x="11" y="175"/>
                  </a:lnTo>
                  <a:lnTo>
                    <a:pt x="11" y="176"/>
                  </a:lnTo>
                  <a:lnTo>
                    <a:pt x="10" y="176"/>
                  </a:lnTo>
                  <a:lnTo>
                    <a:pt x="10" y="178"/>
                  </a:lnTo>
                  <a:lnTo>
                    <a:pt x="8" y="178"/>
                  </a:lnTo>
                  <a:lnTo>
                    <a:pt x="3" y="173"/>
                  </a:lnTo>
                  <a:lnTo>
                    <a:pt x="3" y="169"/>
                  </a:lnTo>
                  <a:lnTo>
                    <a:pt x="5" y="165"/>
                  </a:lnTo>
                  <a:lnTo>
                    <a:pt x="6" y="163"/>
                  </a:lnTo>
                  <a:lnTo>
                    <a:pt x="7" y="162"/>
                  </a:lnTo>
                  <a:lnTo>
                    <a:pt x="8" y="162"/>
                  </a:lnTo>
                  <a:lnTo>
                    <a:pt x="11" y="160"/>
                  </a:lnTo>
                  <a:lnTo>
                    <a:pt x="12" y="159"/>
                  </a:lnTo>
                  <a:lnTo>
                    <a:pt x="15" y="158"/>
                  </a:lnTo>
                  <a:lnTo>
                    <a:pt x="16" y="157"/>
                  </a:lnTo>
                  <a:lnTo>
                    <a:pt x="18" y="154"/>
                  </a:lnTo>
                  <a:lnTo>
                    <a:pt x="8" y="158"/>
                  </a:lnTo>
                  <a:lnTo>
                    <a:pt x="6" y="159"/>
                  </a:lnTo>
                  <a:lnTo>
                    <a:pt x="5" y="162"/>
                  </a:lnTo>
                  <a:lnTo>
                    <a:pt x="2" y="165"/>
                  </a:lnTo>
                  <a:lnTo>
                    <a:pt x="1" y="168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0" y="180"/>
                  </a:lnTo>
                  <a:lnTo>
                    <a:pt x="1" y="185"/>
                  </a:lnTo>
                  <a:lnTo>
                    <a:pt x="2" y="189"/>
                  </a:lnTo>
                  <a:lnTo>
                    <a:pt x="3" y="193"/>
                  </a:lnTo>
                  <a:lnTo>
                    <a:pt x="2" y="186"/>
                  </a:lnTo>
                  <a:lnTo>
                    <a:pt x="2" y="183"/>
                  </a:lnTo>
                  <a:lnTo>
                    <a:pt x="3" y="180"/>
                  </a:lnTo>
                  <a:lnTo>
                    <a:pt x="6" y="180"/>
                  </a:lnTo>
                  <a:lnTo>
                    <a:pt x="8" y="180"/>
                  </a:lnTo>
                  <a:lnTo>
                    <a:pt x="12" y="181"/>
                  </a:lnTo>
                  <a:lnTo>
                    <a:pt x="15" y="181"/>
                  </a:lnTo>
                  <a:lnTo>
                    <a:pt x="17" y="180"/>
                  </a:lnTo>
                  <a:lnTo>
                    <a:pt x="19" y="178"/>
                  </a:lnTo>
                  <a:lnTo>
                    <a:pt x="21" y="173"/>
                  </a:lnTo>
                  <a:close/>
                  <a:moveTo>
                    <a:pt x="68" y="330"/>
                  </a:moveTo>
                  <a:lnTo>
                    <a:pt x="68" y="317"/>
                  </a:lnTo>
                  <a:lnTo>
                    <a:pt x="74" y="336"/>
                  </a:lnTo>
                  <a:lnTo>
                    <a:pt x="63" y="330"/>
                  </a:lnTo>
                  <a:lnTo>
                    <a:pt x="68" y="330"/>
                  </a:lnTo>
                  <a:close/>
                  <a:moveTo>
                    <a:pt x="59" y="258"/>
                  </a:moveTo>
                  <a:lnTo>
                    <a:pt x="57" y="270"/>
                  </a:lnTo>
                  <a:lnTo>
                    <a:pt x="53" y="273"/>
                  </a:lnTo>
                  <a:lnTo>
                    <a:pt x="59" y="258"/>
                  </a:lnTo>
                  <a:close/>
                  <a:moveTo>
                    <a:pt x="50" y="296"/>
                  </a:moveTo>
                  <a:lnTo>
                    <a:pt x="59" y="300"/>
                  </a:lnTo>
                  <a:lnTo>
                    <a:pt x="58" y="303"/>
                  </a:lnTo>
                  <a:lnTo>
                    <a:pt x="57" y="304"/>
                  </a:lnTo>
                  <a:lnTo>
                    <a:pt x="57" y="306"/>
                  </a:lnTo>
                  <a:lnTo>
                    <a:pt x="55" y="309"/>
                  </a:lnTo>
                  <a:lnTo>
                    <a:pt x="55" y="313"/>
                  </a:lnTo>
                  <a:lnTo>
                    <a:pt x="54" y="314"/>
                  </a:lnTo>
                  <a:lnTo>
                    <a:pt x="53" y="316"/>
                  </a:lnTo>
                  <a:lnTo>
                    <a:pt x="52" y="319"/>
                  </a:lnTo>
                  <a:lnTo>
                    <a:pt x="50" y="320"/>
                  </a:lnTo>
                  <a:lnTo>
                    <a:pt x="48" y="321"/>
                  </a:lnTo>
                  <a:lnTo>
                    <a:pt x="50" y="319"/>
                  </a:lnTo>
                  <a:lnTo>
                    <a:pt x="52" y="316"/>
                  </a:lnTo>
                  <a:lnTo>
                    <a:pt x="53" y="314"/>
                  </a:lnTo>
                  <a:lnTo>
                    <a:pt x="54" y="311"/>
                  </a:lnTo>
                  <a:lnTo>
                    <a:pt x="54" y="309"/>
                  </a:lnTo>
                  <a:lnTo>
                    <a:pt x="55" y="305"/>
                  </a:lnTo>
                  <a:lnTo>
                    <a:pt x="54" y="303"/>
                  </a:lnTo>
                  <a:lnTo>
                    <a:pt x="54" y="300"/>
                  </a:lnTo>
                  <a:lnTo>
                    <a:pt x="52" y="299"/>
                  </a:lnTo>
                  <a:lnTo>
                    <a:pt x="50" y="296"/>
                  </a:lnTo>
                  <a:close/>
                  <a:moveTo>
                    <a:pt x="44" y="207"/>
                  </a:moveTo>
                  <a:lnTo>
                    <a:pt x="45" y="207"/>
                  </a:lnTo>
                  <a:lnTo>
                    <a:pt x="47" y="207"/>
                  </a:lnTo>
                  <a:lnTo>
                    <a:pt x="48" y="207"/>
                  </a:lnTo>
                  <a:lnTo>
                    <a:pt x="49" y="207"/>
                  </a:lnTo>
                  <a:lnTo>
                    <a:pt x="50" y="209"/>
                  </a:lnTo>
                  <a:lnTo>
                    <a:pt x="52" y="209"/>
                  </a:lnTo>
                  <a:lnTo>
                    <a:pt x="53" y="210"/>
                  </a:lnTo>
                  <a:lnTo>
                    <a:pt x="53" y="211"/>
                  </a:lnTo>
                  <a:lnTo>
                    <a:pt x="52" y="211"/>
                  </a:lnTo>
                  <a:lnTo>
                    <a:pt x="50" y="211"/>
                  </a:lnTo>
                  <a:lnTo>
                    <a:pt x="49" y="211"/>
                  </a:lnTo>
                  <a:lnTo>
                    <a:pt x="48" y="211"/>
                  </a:lnTo>
                  <a:lnTo>
                    <a:pt x="47" y="211"/>
                  </a:lnTo>
                  <a:lnTo>
                    <a:pt x="45" y="212"/>
                  </a:lnTo>
                  <a:lnTo>
                    <a:pt x="44" y="214"/>
                  </a:lnTo>
                  <a:lnTo>
                    <a:pt x="44" y="207"/>
                  </a:lnTo>
                  <a:close/>
                  <a:moveTo>
                    <a:pt x="59" y="122"/>
                  </a:moveTo>
                  <a:lnTo>
                    <a:pt x="48" y="131"/>
                  </a:lnTo>
                  <a:lnTo>
                    <a:pt x="50" y="128"/>
                  </a:lnTo>
                  <a:lnTo>
                    <a:pt x="50" y="126"/>
                  </a:lnTo>
                  <a:lnTo>
                    <a:pt x="49" y="125"/>
                  </a:lnTo>
                  <a:lnTo>
                    <a:pt x="48" y="123"/>
                  </a:lnTo>
                  <a:lnTo>
                    <a:pt x="47" y="122"/>
                  </a:lnTo>
                  <a:lnTo>
                    <a:pt x="45" y="120"/>
                  </a:lnTo>
                  <a:lnTo>
                    <a:pt x="44" y="118"/>
                  </a:lnTo>
                  <a:lnTo>
                    <a:pt x="44" y="116"/>
                  </a:lnTo>
                  <a:lnTo>
                    <a:pt x="47" y="113"/>
                  </a:lnTo>
                  <a:lnTo>
                    <a:pt x="50" y="110"/>
                  </a:lnTo>
                  <a:lnTo>
                    <a:pt x="57" y="116"/>
                  </a:lnTo>
                  <a:lnTo>
                    <a:pt x="55" y="116"/>
                  </a:lnTo>
                  <a:lnTo>
                    <a:pt x="54" y="116"/>
                  </a:lnTo>
                  <a:lnTo>
                    <a:pt x="53" y="116"/>
                  </a:lnTo>
                  <a:lnTo>
                    <a:pt x="52" y="116"/>
                  </a:lnTo>
                  <a:lnTo>
                    <a:pt x="50" y="116"/>
                  </a:lnTo>
                  <a:lnTo>
                    <a:pt x="49" y="116"/>
                  </a:lnTo>
                  <a:lnTo>
                    <a:pt x="49" y="117"/>
                  </a:lnTo>
                  <a:lnTo>
                    <a:pt x="48" y="117"/>
                  </a:lnTo>
                  <a:lnTo>
                    <a:pt x="48" y="118"/>
                  </a:lnTo>
                  <a:lnTo>
                    <a:pt x="48" y="120"/>
                  </a:lnTo>
                  <a:lnTo>
                    <a:pt x="49" y="121"/>
                  </a:lnTo>
                  <a:lnTo>
                    <a:pt x="50" y="122"/>
                  </a:lnTo>
                  <a:lnTo>
                    <a:pt x="52" y="122"/>
                  </a:lnTo>
                  <a:lnTo>
                    <a:pt x="53" y="122"/>
                  </a:lnTo>
                  <a:lnTo>
                    <a:pt x="54" y="122"/>
                  </a:lnTo>
                  <a:lnTo>
                    <a:pt x="55" y="122"/>
                  </a:lnTo>
                  <a:lnTo>
                    <a:pt x="57" y="122"/>
                  </a:lnTo>
                  <a:lnTo>
                    <a:pt x="58" y="122"/>
                  </a:lnTo>
                  <a:lnTo>
                    <a:pt x="59" y="122"/>
                  </a:lnTo>
                  <a:close/>
                  <a:moveTo>
                    <a:pt x="44" y="44"/>
                  </a:moveTo>
                  <a:lnTo>
                    <a:pt x="47" y="47"/>
                  </a:lnTo>
                  <a:lnTo>
                    <a:pt x="49" y="48"/>
                  </a:lnTo>
                  <a:lnTo>
                    <a:pt x="50" y="50"/>
                  </a:lnTo>
                  <a:lnTo>
                    <a:pt x="52" y="52"/>
                  </a:lnTo>
                  <a:lnTo>
                    <a:pt x="53" y="54"/>
                  </a:lnTo>
                  <a:lnTo>
                    <a:pt x="53" y="55"/>
                  </a:lnTo>
                  <a:lnTo>
                    <a:pt x="53" y="56"/>
                  </a:lnTo>
                  <a:lnTo>
                    <a:pt x="53" y="59"/>
                  </a:lnTo>
                  <a:lnTo>
                    <a:pt x="53" y="60"/>
                  </a:lnTo>
                  <a:lnTo>
                    <a:pt x="53" y="61"/>
                  </a:lnTo>
                  <a:lnTo>
                    <a:pt x="53" y="63"/>
                  </a:lnTo>
                  <a:lnTo>
                    <a:pt x="52" y="63"/>
                  </a:lnTo>
                  <a:lnTo>
                    <a:pt x="52" y="64"/>
                  </a:lnTo>
                  <a:lnTo>
                    <a:pt x="50" y="65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9" y="70"/>
                  </a:lnTo>
                  <a:lnTo>
                    <a:pt x="49" y="71"/>
                  </a:lnTo>
                  <a:lnTo>
                    <a:pt x="48" y="73"/>
                  </a:lnTo>
                  <a:lnTo>
                    <a:pt x="48" y="74"/>
                  </a:lnTo>
                  <a:lnTo>
                    <a:pt x="48" y="76"/>
                  </a:lnTo>
                  <a:lnTo>
                    <a:pt x="48" y="77"/>
                  </a:lnTo>
                  <a:lnTo>
                    <a:pt x="49" y="77"/>
                  </a:lnTo>
                  <a:lnTo>
                    <a:pt x="49" y="79"/>
                  </a:lnTo>
                  <a:lnTo>
                    <a:pt x="50" y="79"/>
                  </a:lnTo>
                  <a:lnTo>
                    <a:pt x="50" y="80"/>
                  </a:lnTo>
                  <a:lnTo>
                    <a:pt x="49" y="81"/>
                  </a:lnTo>
                  <a:lnTo>
                    <a:pt x="50" y="81"/>
                  </a:lnTo>
                  <a:lnTo>
                    <a:pt x="50" y="82"/>
                  </a:lnTo>
                  <a:lnTo>
                    <a:pt x="52" y="82"/>
                  </a:lnTo>
                  <a:lnTo>
                    <a:pt x="52" y="84"/>
                  </a:lnTo>
                  <a:lnTo>
                    <a:pt x="53" y="85"/>
                  </a:lnTo>
                  <a:lnTo>
                    <a:pt x="54" y="86"/>
                  </a:lnTo>
                  <a:lnTo>
                    <a:pt x="54" y="87"/>
                  </a:lnTo>
                  <a:lnTo>
                    <a:pt x="55" y="87"/>
                  </a:lnTo>
                  <a:lnTo>
                    <a:pt x="57" y="89"/>
                  </a:lnTo>
                  <a:lnTo>
                    <a:pt x="53" y="89"/>
                  </a:lnTo>
                  <a:lnTo>
                    <a:pt x="52" y="89"/>
                  </a:lnTo>
                  <a:lnTo>
                    <a:pt x="49" y="89"/>
                  </a:lnTo>
                  <a:lnTo>
                    <a:pt x="49" y="87"/>
                  </a:lnTo>
                  <a:lnTo>
                    <a:pt x="48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9" y="84"/>
                  </a:lnTo>
                  <a:lnTo>
                    <a:pt x="49" y="82"/>
                  </a:lnTo>
                  <a:lnTo>
                    <a:pt x="49" y="81"/>
                  </a:lnTo>
                  <a:lnTo>
                    <a:pt x="49" y="80"/>
                  </a:lnTo>
                  <a:lnTo>
                    <a:pt x="49" y="79"/>
                  </a:lnTo>
                  <a:lnTo>
                    <a:pt x="49" y="77"/>
                  </a:lnTo>
                  <a:lnTo>
                    <a:pt x="48" y="77"/>
                  </a:lnTo>
                  <a:lnTo>
                    <a:pt x="47" y="77"/>
                  </a:lnTo>
                  <a:lnTo>
                    <a:pt x="45" y="77"/>
                  </a:lnTo>
                  <a:lnTo>
                    <a:pt x="44" y="77"/>
                  </a:lnTo>
                  <a:lnTo>
                    <a:pt x="43" y="77"/>
                  </a:lnTo>
                  <a:lnTo>
                    <a:pt x="42" y="77"/>
                  </a:lnTo>
                  <a:lnTo>
                    <a:pt x="42" y="75"/>
                  </a:lnTo>
                  <a:lnTo>
                    <a:pt x="42" y="74"/>
                  </a:lnTo>
                  <a:lnTo>
                    <a:pt x="42" y="71"/>
                  </a:lnTo>
                  <a:lnTo>
                    <a:pt x="43" y="70"/>
                  </a:lnTo>
                  <a:lnTo>
                    <a:pt x="44" y="68"/>
                  </a:lnTo>
                  <a:lnTo>
                    <a:pt x="45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2" y="63"/>
                  </a:lnTo>
                  <a:lnTo>
                    <a:pt x="52" y="61"/>
                  </a:lnTo>
                  <a:lnTo>
                    <a:pt x="53" y="61"/>
                  </a:lnTo>
                  <a:lnTo>
                    <a:pt x="44" y="44"/>
                  </a:lnTo>
                  <a:close/>
                  <a:moveTo>
                    <a:pt x="38" y="273"/>
                  </a:moveTo>
                  <a:lnTo>
                    <a:pt x="36" y="273"/>
                  </a:lnTo>
                  <a:lnTo>
                    <a:pt x="36" y="269"/>
                  </a:lnTo>
                  <a:lnTo>
                    <a:pt x="33" y="267"/>
                  </a:lnTo>
                  <a:lnTo>
                    <a:pt x="36" y="264"/>
                  </a:lnTo>
                  <a:lnTo>
                    <a:pt x="36" y="269"/>
                  </a:lnTo>
                  <a:lnTo>
                    <a:pt x="38" y="2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05" name="Freeform 236"/>
            <p:cNvSpPr>
              <a:spLocks/>
            </p:cNvSpPr>
            <p:nvPr/>
          </p:nvSpPr>
          <p:spPr bwMode="auto">
            <a:xfrm>
              <a:off x="2465" y="1382"/>
              <a:ext cx="1" cy="2"/>
            </a:xfrm>
            <a:custGeom>
              <a:avLst/>
              <a:gdLst>
                <a:gd name="T0" fmla="*/ 1 w 4"/>
                <a:gd name="T1" fmla="*/ 2 h 4"/>
                <a:gd name="T2" fmla="*/ 1 w 4"/>
                <a:gd name="T3" fmla="*/ 2 h 4"/>
                <a:gd name="T4" fmla="*/ 1 w 4"/>
                <a:gd name="T5" fmla="*/ 2 h 4"/>
                <a:gd name="T6" fmla="*/ 1 w 4"/>
                <a:gd name="T7" fmla="*/ 2 h 4"/>
                <a:gd name="T8" fmla="*/ 1 w 4"/>
                <a:gd name="T9" fmla="*/ 2 h 4"/>
                <a:gd name="T10" fmla="*/ 1 w 4"/>
                <a:gd name="T11" fmla="*/ 2 h 4"/>
                <a:gd name="T12" fmla="*/ 1 w 4"/>
                <a:gd name="T13" fmla="*/ 2 h 4"/>
                <a:gd name="T14" fmla="*/ 1 w 4"/>
                <a:gd name="T15" fmla="*/ 2 h 4"/>
                <a:gd name="T16" fmla="*/ 1 w 4"/>
                <a:gd name="T17" fmla="*/ 2 h 4"/>
                <a:gd name="T18" fmla="*/ 1 w 4"/>
                <a:gd name="T19" fmla="*/ 2 h 4"/>
                <a:gd name="T20" fmla="*/ 1 w 4"/>
                <a:gd name="T21" fmla="*/ 1 h 4"/>
                <a:gd name="T22" fmla="*/ 1 w 4"/>
                <a:gd name="T23" fmla="*/ 1 h 4"/>
                <a:gd name="T24" fmla="*/ 1 w 4"/>
                <a:gd name="T25" fmla="*/ 1 h 4"/>
                <a:gd name="T26" fmla="*/ 1 w 4"/>
                <a:gd name="T27" fmla="*/ 1 h 4"/>
                <a:gd name="T28" fmla="*/ 1 w 4"/>
                <a:gd name="T29" fmla="*/ 1 h 4"/>
                <a:gd name="T30" fmla="*/ 0 w 4"/>
                <a:gd name="T31" fmla="*/ 1 h 4"/>
                <a:gd name="T32" fmla="*/ 0 w 4"/>
                <a:gd name="T33" fmla="*/ 0 h 4"/>
                <a:gd name="T34" fmla="*/ 0 w 4"/>
                <a:gd name="T35" fmla="*/ 0 h 4"/>
                <a:gd name="T36" fmla="*/ 0 w 4"/>
                <a:gd name="T37" fmla="*/ 0 h 4"/>
                <a:gd name="T38" fmla="*/ 0 w 4"/>
                <a:gd name="T39" fmla="*/ 0 h 4"/>
                <a:gd name="T40" fmla="*/ 0 w 4"/>
                <a:gd name="T41" fmla="*/ 0 h 4"/>
                <a:gd name="T42" fmla="*/ 1 w 4"/>
                <a:gd name="T43" fmla="*/ 2 h 4"/>
                <a:gd name="T44" fmla="*/ 1 w 4"/>
                <a:gd name="T45" fmla="*/ 2 h 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06" name="Freeform 237"/>
            <p:cNvSpPr>
              <a:spLocks/>
            </p:cNvSpPr>
            <p:nvPr/>
          </p:nvSpPr>
          <p:spPr bwMode="auto">
            <a:xfrm>
              <a:off x="2473" y="1477"/>
              <a:ext cx="3" cy="1"/>
            </a:xfrm>
            <a:custGeom>
              <a:avLst/>
              <a:gdLst>
                <a:gd name="T0" fmla="*/ 3 w 5"/>
                <a:gd name="T1" fmla="*/ 0 h 2"/>
                <a:gd name="T2" fmla="*/ 0 w 5"/>
                <a:gd name="T3" fmla="*/ 1 h 2"/>
                <a:gd name="T4" fmla="*/ 0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2 w 5"/>
                <a:gd name="T15" fmla="*/ 1 h 2"/>
                <a:gd name="T16" fmla="*/ 2 w 5"/>
                <a:gd name="T17" fmla="*/ 1 h 2"/>
                <a:gd name="T18" fmla="*/ 2 w 5"/>
                <a:gd name="T19" fmla="*/ 1 h 2"/>
                <a:gd name="T20" fmla="*/ 3 w 5"/>
                <a:gd name="T21" fmla="*/ 1 h 2"/>
                <a:gd name="T22" fmla="*/ 3 w 5"/>
                <a:gd name="T23" fmla="*/ 0 h 2"/>
                <a:gd name="T24" fmla="*/ 3 w 5"/>
                <a:gd name="T25" fmla="*/ 0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07" name="Freeform 238"/>
            <p:cNvSpPr>
              <a:spLocks/>
            </p:cNvSpPr>
            <p:nvPr/>
          </p:nvSpPr>
          <p:spPr bwMode="auto">
            <a:xfrm>
              <a:off x="2466" y="1318"/>
              <a:ext cx="1" cy="3"/>
            </a:xfrm>
            <a:custGeom>
              <a:avLst/>
              <a:gdLst>
                <a:gd name="T0" fmla="*/ 1 w 1"/>
                <a:gd name="T1" fmla="*/ 3 h 6"/>
                <a:gd name="T2" fmla="*/ 1 w 1"/>
                <a:gd name="T3" fmla="*/ 0 h 6"/>
                <a:gd name="T4" fmla="*/ 1 w 1"/>
                <a:gd name="T5" fmla="*/ 1 h 6"/>
                <a:gd name="T6" fmla="*/ 0 w 1"/>
                <a:gd name="T7" fmla="*/ 1 h 6"/>
                <a:gd name="T8" fmla="*/ 0 w 1"/>
                <a:gd name="T9" fmla="*/ 1 h 6"/>
                <a:gd name="T10" fmla="*/ 0 w 1"/>
                <a:gd name="T11" fmla="*/ 2 h 6"/>
                <a:gd name="T12" fmla="*/ 0 w 1"/>
                <a:gd name="T13" fmla="*/ 2 h 6"/>
                <a:gd name="T14" fmla="*/ 0 w 1"/>
                <a:gd name="T15" fmla="*/ 2 h 6"/>
                <a:gd name="T16" fmla="*/ 0 w 1"/>
                <a:gd name="T17" fmla="*/ 3 h 6"/>
                <a:gd name="T18" fmla="*/ 0 w 1"/>
                <a:gd name="T19" fmla="*/ 3 h 6"/>
                <a:gd name="T20" fmla="*/ 1 w 1"/>
                <a:gd name="T21" fmla="*/ 3 h 6"/>
                <a:gd name="T22" fmla="*/ 1 w 1"/>
                <a:gd name="T23" fmla="*/ 3 h 6"/>
                <a:gd name="T24" fmla="*/ 1 w 1"/>
                <a:gd name="T25" fmla="*/ 3 h 6"/>
                <a:gd name="T26" fmla="*/ 1 w 1"/>
                <a:gd name="T27" fmla="*/ 3 h 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6">
                  <a:moveTo>
                    <a:pt x="1" y="5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08" name="Freeform 239"/>
            <p:cNvSpPr>
              <a:spLocks/>
            </p:cNvSpPr>
            <p:nvPr/>
          </p:nvSpPr>
          <p:spPr bwMode="auto">
            <a:xfrm>
              <a:off x="2465" y="1431"/>
              <a:ext cx="1" cy="1"/>
            </a:xfrm>
            <a:custGeom>
              <a:avLst/>
              <a:gdLst>
                <a:gd name="T0" fmla="*/ 0 w 3"/>
                <a:gd name="T1" fmla="*/ 0 h 1"/>
                <a:gd name="T2" fmla="*/ 1 w 3"/>
                <a:gd name="T3" fmla="*/ 1 h 1"/>
                <a:gd name="T4" fmla="*/ 1 w 3"/>
                <a:gd name="T5" fmla="*/ 1 h 1"/>
                <a:gd name="T6" fmla="*/ 0 w 3"/>
                <a:gd name="T7" fmla="*/ 0 h 1"/>
                <a:gd name="T8" fmla="*/ 0 w 3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09" name="Freeform 240"/>
            <p:cNvSpPr>
              <a:spLocks/>
            </p:cNvSpPr>
            <p:nvPr/>
          </p:nvSpPr>
          <p:spPr bwMode="auto">
            <a:xfrm>
              <a:off x="2463" y="143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1 h 1"/>
                <a:gd name="T14" fmla="*/ 0 w 1"/>
                <a:gd name="T15" fmla="*/ 1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0 w 1"/>
                <a:gd name="T27" fmla="*/ 0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10" name="Freeform 241"/>
            <p:cNvSpPr>
              <a:spLocks/>
            </p:cNvSpPr>
            <p:nvPr/>
          </p:nvSpPr>
          <p:spPr bwMode="auto">
            <a:xfrm>
              <a:off x="2457" y="1411"/>
              <a:ext cx="1" cy="3"/>
            </a:xfrm>
            <a:custGeom>
              <a:avLst/>
              <a:gdLst>
                <a:gd name="T0" fmla="*/ 1 w 3"/>
                <a:gd name="T1" fmla="*/ 3 h 6"/>
                <a:gd name="T2" fmla="*/ 1 w 3"/>
                <a:gd name="T3" fmla="*/ 3 h 6"/>
                <a:gd name="T4" fmla="*/ 1 w 3"/>
                <a:gd name="T5" fmla="*/ 3 h 6"/>
                <a:gd name="T6" fmla="*/ 1 w 3"/>
                <a:gd name="T7" fmla="*/ 2 h 6"/>
                <a:gd name="T8" fmla="*/ 1 w 3"/>
                <a:gd name="T9" fmla="*/ 2 h 6"/>
                <a:gd name="T10" fmla="*/ 1 w 3"/>
                <a:gd name="T11" fmla="*/ 1 h 6"/>
                <a:gd name="T12" fmla="*/ 0 w 3"/>
                <a:gd name="T13" fmla="*/ 1 h 6"/>
                <a:gd name="T14" fmla="*/ 0 w 3"/>
                <a:gd name="T15" fmla="*/ 1 h 6"/>
                <a:gd name="T16" fmla="*/ 0 w 3"/>
                <a:gd name="T17" fmla="*/ 1 h 6"/>
                <a:gd name="T18" fmla="*/ 0 w 3"/>
                <a:gd name="T19" fmla="*/ 0 h 6"/>
                <a:gd name="T20" fmla="*/ 0 w 3"/>
                <a:gd name="T21" fmla="*/ 0 h 6"/>
                <a:gd name="T22" fmla="*/ 0 w 3"/>
                <a:gd name="T23" fmla="*/ 0 h 6"/>
                <a:gd name="T24" fmla="*/ 0 w 3"/>
                <a:gd name="T25" fmla="*/ 1 h 6"/>
                <a:gd name="T26" fmla="*/ 0 w 3"/>
                <a:gd name="T27" fmla="*/ 1 h 6"/>
                <a:gd name="T28" fmla="*/ 0 w 3"/>
                <a:gd name="T29" fmla="*/ 1 h 6"/>
                <a:gd name="T30" fmla="*/ 0 w 3"/>
                <a:gd name="T31" fmla="*/ 2 h 6"/>
                <a:gd name="T32" fmla="*/ 0 w 3"/>
                <a:gd name="T33" fmla="*/ 2 h 6"/>
                <a:gd name="T34" fmla="*/ 1 w 3"/>
                <a:gd name="T35" fmla="*/ 3 h 6"/>
                <a:gd name="T36" fmla="*/ 1 w 3"/>
                <a:gd name="T37" fmla="*/ 3 h 6"/>
                <a:gd name="T38" fmla="*/ 1 w 3"/>
                <a:gd name="T39" fmla="*/ 3 h 6"/>
                <a:gd name="T40" fmla="*/ 1 w 3"/>
                <a:gd name="T41" fmla="*/ 3 h 6"/>
                <a:gd name="T42" fmla="*/ 1 w 3"/>
                <a:gd name="T43" fmla="*/ 3 h 6"/>
                <a:gd name="T44" fmla="*/ 1 w 3"/>
                <a:gd name="T45" fmla="*/ 3 h 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" h="6">
                  <a:moveTo>
                    <a:pt x="2" y="5"/>
                  </a:moveTo>
                  <a:lnTo>
                    <a:pt x="3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6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11" name="Freeform 242"/>
            <p:cNvSpPr>
              <a:spLocks/>
            </p:cNvSpPr>
            <p:nvPr/>
          </p:nvSpPr>
          <p:spPr bwMode="auto">
            <a:xfrm>
              <a:off x="2462" y="1436"/>
              <a:ext cx="1" cy="1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1 h 3"/>
                <a:gd name="T4" fmla="*/ 1 w 4"/>
                <a:gd name="T5" fmla="*/ 0 h 3"/>
                <a:gd name="T6" fmla="*/ 1 w 4"/>
                <a:gd name="T7" fmla="*/ 0 h 3"/>
                <a:gd name="T8" fmla="*/ 1 w 4"/>
                <a:gd name="T9" fmla="*/ 0 h 3"/>
                <a:gd name="T10" fmla="*/ 1 w 4"/>
                <a:gd name="T11" fmla="*/ 0 h 3"/>
                <a:gd name="T12" fmla="*/ 1 w 4"/>
                <a:gd name="T13" fmla="*/ 0 h 3"/>
                <a:gd name="T14" fmla="*/ 1 w 4"/>
                <a:gd name="T15" fmla="*/ 0 h 3"/>
                <a:gd name="T16" fmla="*/ 1 w 4"/>
                <a:gd name="T17" fmla="*/ 0 h 3"/>
                <a:gd name="T18" fmla="*/ 0 w 4"/>
                <a:gd name="T19" fmla="*/ 0 h 3"/>
                <a:gd name="T20" fmla="*/ 0 w 4"/>
                <a:gd name="T21" fmla="*/ 0 h 3"/>
                <a:gd name="T22" fmla="*/ 0 w 4"/>
                <a:gd name="T23" fmla="*/ 0 h 3"/>
                <a:gd name="T24" fmla="*/ 0 w 4"/>
                <a:gd name="T25" fmla="*/ 0 h 3"/>
                <a:gd name="T26" fmla="*/ 0 w 4"/>
                <a:gd name="T27" fmla="*/ 0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3" y="3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12" name="Freeform 243"/>
            <p:cNvSpPr>
              <a:spLocks/>
            </p:cNvSpPr>
            <p:nvPr/>
          </p:nvSpPr>
          <p:spPr bwMode="auto">
            <a:xfrm>
              <a:off x="2481" y="1343"/>
              <a:ext cx="1" cy="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1 h 2"/>
                <a:gd name="T16" fmla="*/ 0 w 1"/>
                <a:gd name="T17" fmla="*/ 1 h 2"/>
                <a:gd name="T18" fmla="*/ 0 w 1"/>
                <a:gd name="T19" fmla="*/ 1 h 2"/>
                <a:gd name="T20" fmla="*/ 0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1 h 2"/>
                <a:gd name="T28" fmla="*/ 0 w 1"/>
                <a:gd name="T29" fmla="*/ 1 h 2"/>
                <a:gd name="T30" fmla="*/ 0 w 1"/>
                <a:gd name="T31" fmla="*/ 1 h 2"/>
                <a:gd name="T32" fmla="*/ 1 w 1"/>
                <a:gd name="T33" fmla="*/ 1 h 2"/>
                <a:gd name="T34" fmla="*/ 1 w 1"/>
                <a:gd name="T35" fmla="*/ 1 h 2"/>
                <a:gd name="T36" fmla="*/ 1 w 1"/>
                <a:gd name="T37" fmla="*/ 1 h 2"/>
                <a:gd name="T38" fmla="*/ 1 w 1"/>
                <a:gd name="T39" fmla="*/ 1 h 2"/>
                <a:gd name="T40" fmla="*/ 1 w 1"/>
                <a:gd name="T41" fmla="*/ 1 h 2"/>
                <a:gd name="T42" fmla="*/ 1 w 1"/>
                <a:gd name="T43" fmla="*/ 1 h 2"/>
                <a:gd name="T44" fmla="*/ 1 w 1"/>
                <a:gd name="T45" fmla="*/ 1 h 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13" name="Freeform 244"/>
            <p:cNvSpPr>
              <a:spLocks/>
            </p:cNvSpPr>
            <p:nvPr/>
          </p:nvSpPr>
          <p:spPr bwMode="auto">
            <a:xfrm>
              <a:off x="2476" y="1343"/>
              <a:ext cx="5" cy="8"/>
            </a:xfrm>
            <a:custGeom>
              <a:avLst/>
              <a:gdLst>
                <a:gd name="T0" fmla="*/ 0 w 10"/>
                <a:gd name="T1" fmla="*/ 8 h 14"/>
                <a:gd name="T2" fmla="*/ 1 w 10"/>
                <a:gd name="T3" fmla="*/ 8 h 14"/>
                <a:gd name="T4" fmla="*/ 1 w 10"/>
                <a:gd name="T5" fmla="*/ 8 h 14"/>
                <a:gd name="T6" fmla="*/ 1 w 10"/>
                <a:gd name="T7" fmla="*/ 8 h 14"/>
                <a:gd name="T8" fmla="*/ 2 w 10"/>
                <a:gd name="T9" fmla="*/ 8 h 14"/>
                <a:gd name="T10" fmla="*/ 2 w 10"/>
                <a:gd name="T11" fmla="*/ 8 h 14"/>
                <a:gd name="T12" fmla="*/ 3 w 10"/>
                <a:gd name="T13" fmla="*/ 8 h 14"/>
                <a:gd name="T14" fmla="*/ 3 w 10"/>
                <a:gd name="T15" fmla="*/ 8 h 14"/>
                <a:gd name="T16" fmla="*/ 3 w 10"/>
                <a:gd name="T17" fmla="*/ 8 h 14"/>
                <a:gd name="T18" fmla="*/ 3 w 10"/>
                <a:gd name="T19" fmla="*/ 8 h 14"/>
                <a:gd name="T20" fmla="*/ 3 w 10"/>
                <a:gd name="T21" fmla="*/ 8 h 14"/>
                <a:gd name="T22" fmla="*/ 3 w 10"/>
                <a:gd name="T23" fmla="*/ 7 h 14"/>
                <a:gd name="T24" fmla="*/ 3 w 10"/>
                <a:gd name="T25" fmla="*/ 6 h 14"/>
                <a:gd name="T26" fmla="*/ 3 w 10"/>
                <a:gd name="T27" fmla="*/ 6 h 14"/>
                <a:gd name="T28" fmla="*/ 4 w 10"/>
                <a:gd name="T29" fmla="*/ 5 h 14"/>
                <a:gd name="T30" fmla="*/ 4 w 10"/>
                <a:gd name="T31" fmla="*/ 4 h 14"/>
                <a:gd name="T32" fmla="*/ 4 w 10"/>
                <a:gd name="T33" fmla="*/ 3 h 14"/>
                <a:gd name="T34" fmla="*/ 4 w 10"/>
                <a:gd name="T35" fmla="*/ 2 h 14"/>
                <a:gd name="T36" fmla="*/ 4 w 10"/>
                <a:gd name="T37" fmla="*/ 1 h 14"/>
                <a:gd name="T38" fmla="*/ 5 w 10"/>
                <a:gd name="T39" fmla="*/ 1 h 14"/>
                <a:gd name="T40" fmla="*/ 5 w 10"/>
                <a:gd name="T41" fmla="*/ 0 h 14"/>
                <a:gd name="T42" fmla="*/ 4 w 10"/>
                <a:gd name="T43" fmla="*/ 1 h 14"/>
                <a:gd name="T44" fmla="*/ 4 w 10"/>
                <a:gd name="T45" fmla="*/ 1 h 14"/>
                <a:gd name="T46" fmla="*/ 3 w 10"/>
                <a:gd name="T47" fmla="*/ 1 h 14"/>
                <a:gd name="T48" fmla="*/ 2 w 10"/>
                <a:gd name="T49" fmla="*/ 2 h 14"/>
                <a:gd name="T50" fmla="*/ 1 w 10"/>
                <a:gd name="T51" fmla="*/ 3 h 14"/>
                <a:gd name="T52" fmla="*/ 1 w 10"/>
                <a:gd name="T53" fmla="*/ 4 h 14"/>
                <a:gd name="T54" fmla="*/ 0 w 10"/>
                <a:gd name="T55" fmla="*/ 5 h 14"/>
                <a:gd name="T56" fmla="*/ 0 w 10"/>
                <a:gd name="T57" fmla="*/ 6 h 14"/>
                <a:gd name="T58" fmla="*/ 0 w 10"/>
                <a:gd name="T59" fmla="*/ 7 h 14"/>
                <a:gd name="T60" fmla="*/ 0 w 10"/>
                <a:gd name="T61" fmla="*/ 8 h 14"/>
                <a:gd name="T62" fmla="*/ 0 w 10"/>
                <a:gd name="T63" fmla="*/ 8 h 1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0" h="14">
                  <a:moveTo>
                    <a:pt x="0" y="14"/>
                  </a:moveTo>
                  <a:lnTo>
                    <a:pt x="1" y="14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8" y="3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14" name="Freeform 245"/>
            <p:cNvSpPr>
              <a:spLocks/>
            </p:cNvSpPr>
            <p:nvPr/>
          </p:nvSpPr>
          <p:spPr bwMode="auto">
            <a:xfrm>
              <a:off x="2479" y="1350"/>
              <a:ext cx="2" cy="3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1 h 5"/>
                <a:gd name="T4" fmla="*/ 1 w 2"/>
                <a:gd name="T5" fmla="*/ 1 h 5"/>
                <a:gd name="T6" fmla="*/ 1 w 2"/>
                <a:gd name="T7" fmla="*/ 2 h 5"/>
                <a:gd name="T8" fmla="*/ 1 w 2"/>
                <a:gd name="T9" fmla="*/ 2 h 5"/>
                <a:gd name="T10" fmla="*/ 1 w 2"/>
                <a:gd name="T11" fmla="*/ 2 h 5"/>
                <a:gd name="T12" fmla="*/ 1 w 2"/>
                <a:gd name="T13" fmla="*/ 2 h 5"/>
                <a:gd name="T14" fmla="*/ 1 w 2"/>
                <a:gd name="T15" fmla="*/ 2 h 5"/>
                <a:gd name="T16" fmla="*/ 1 w 2"/>
                <a:gd name="T17" fmla="*/ 2 h 5"/>
                <a:gd name="T18" fmla="*/ 1 w 2"/>
                <a:gd name="T19" fmla="*/ 2 h 5"/>
                <a:gd name="T20" fmla="*/ 1 w 2"/>
                <a:gd name="T21" fmla="*/ 3 h 5"/>
                <a:gd name="T22" fmla="*/ 2 w 2"/>
                <a:gd name="T23" fmla="*/ 2 h 5"/>
                <a:gd name="T24" fmla="*/ 2 w 2"/>
                <a:gd name="T25" fmla="*/ 2 h 5"/>
                <a:gd name="T26" fmla="*/ 2 w 2"/>
                <a:gd name="T27" fmla="*/ 2 h 5"/>
                <a:gd name="T28" fmla="*/ 2 w 2"/>
                <a:gd name="T29" fmla="*/ 2 h 5"/>
                <a:gd name="T30" fmla="*/ 1 w 2"/>
                <a:gd name="T31" fmla="*/ 2 h 5"/>
                <a:gd name="T32" fmla="*/ 1 w 2"/>
                <a:gd name="T33" fmla="*/ 2 h 5"/>
                <a:gd name="T34" fmla="*/ 1 w 2"/>
                <a:gd name="T35" fmla="*/ 1 h 5"/>
                <a:gd name="T36" fmla="*/ 1 w 2"/>
                <a:gd name="T37" fmla="*/ 1 h 5"/>
                <a:gd name="T38" fmla="*/ 1 w 2"/>
                <a:gd name="T39" fmla="*/ 1 h 5"/>
                <a:gd name="T40" fmla="*/ 0 w 2"/>
                <a:gd name="T41" fmla="*/ 1 h 5"/>
                <a:gd name="T42" fmla="*/ 0 w 2"/>
                <a:gd name="T43" fmla="*/ 1 h 5"/>
                <a:gd name="T44" fmla="*/ 0 w 2"/>
                <a:gd name="T45" fmla="*/ 0 h 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15" name="Freeform 246"/>
            <p:cNvSpPr>
              <a:spLocks/>
            </p:cNvSpPr>
            <p:nvPr/>
          </p:nvSpPr>
          <p:spPr bwMode="auto">
            <a:xfrm>
              <a:off x="2477" y="1334"/>
              <a:ext cx="5" cy="9"/>
            </a:xfrm>
            <a:custGeom>
              <a:avLst/>
              <a:gdLst>
                <a:gd name="T0" fmla="*/ 0 w 10"/>
                <a:gd name="T1" fmla="*/ 0 h 17"/>
                <a:gd name="T2" fmla="*/ 5 w 10"/>
                <a:gd name="T3" fmla="*/ 9 h 17"/>
                <a:gd name="T4" fmla="*/ 5 w 10"/>
                <a:gd name="T5" fmla="*/ 8 h 17"/>
                <a:gd name="T6" fmla="*/ 5 w 10"/>
                <a:gd name="T7" fmla="*/ 8 h 17"/>
                <a:gd name="T8" fmla="*/ 5 w 10"/>
                <a:gd name="T9" fmla="*/ 6 h 17"/>
                <a:gd name="T10" fmla="*/ 5 w 10"/>
                <a:gd name="T11" fmla="*/ 6 h 17"/>
                <a:gd name="T12" fmla="*/ 5 w 10"/>
                <a:gd name="T13" fmla="*/ 5 h 17"/>
                <a:gd name="T14" fmla="*/ 5 w 10"/>
                <a:gd name="T15" fmla="*/ 4 h 17"/>
                <a:gd name="T16" fmla="*/ 4 w 10"/>
                <a:gd name="T17" fmla="*/ 3 h 17"/>
                <a:gd name="T18" fmla="*/ 3 w 10"/>
                <a:gd name="T19" fmla="*/ 2 h 17"/>
                <a:gd name="T20" fmla="*/ 2 w 10"/>
                <a:gd name="T21" fmla="*/ 2 h 17"/>
                <a:gd name="T22" fmla="*/ 1 w 10"/>
                <a:gd name="T23" fmla="*/ 0 h 17"/>
                <a:gd name="T24" fmla="*/ 1 w 10"/>
                <a:gd name="T25" fmla="*/ 0 h 17"/>
                <a:gd name="T26" fmla="*/ 0 w 10"/>
                <a:gd name="T27" fmla="*/ 0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" h="17">
                  <a:moveTo>
                    <a:pt x="0" y="0"/>
                  </a:moveTo>
                  <a:lnTo>
                    <a:pt x="10" y="17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9" y="8"/>
                  </a:lnTo>
                  <a:lnTo>
                    <a:pt x="7" y="6"/>
                  </a:lnTo>
                  <a:lnTo>
                    <a:pt x="6" y="4"/>
                  </a:lnTo>
                  <a:lnTo>
                    <a:pt x="4" y="3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16" name="Freeform 247"/>
            <p:cNvSpPr>
              <a:spLocks/>
            </p:cNvSpPr>
            <p:nvPr/>
          </p:nvSpPr>
          <p:spPr bwMode="auto">
            <a:xfrm>
              <a:off x="2479" y="1353"/>
              <a:ext cx="5" cy="3"/>
            </a:xfrm>
            <a:custGeom>
              <a:avLst/>
              <a:gdLst>
                <a:gd name="T0" fmla="*/ 5 w 9"/>
                <a:gd name="T1" fmla="*/ 3 h 8"/>
                <a:gd name="T2" fmla="*/ 4 w 9"/>
                <a:gd name="T3" fmla="*/ 2 h 8"/>
                <a:gd name="T4" fmla="*/ 3 w 9"/>
                <a:gd name="T5" fmla="*/ 2 h 8"/>
                <a:gd name="T6" fmla="*/ 3 w 9"/>
                <a:gd name="T7" fmla="*/ 2 h 8"/>
                <a:gd name="T8" fmla="*/ 3 w 9"/>
                <a:gd name="T9" fmla="*/ 2 h 8"/>
                <a:gd name="T10" fmla="*/ 3 w 9"/>
                <a:gd name="T11" fmla="*/ 2 h 8"/>
                <a:gd name="T12" fmla="*/ 2 w 9"/>
                <a:gd name="T13" fmla="*/ 1 h 8"/>
                <a:gd name="T14" fmla="*/ 2 w 9"/>
                <a:gd name="T15" fmla="*/ 0 h 8"/>
                <a:gd name="T16" fmla="*/ 1 w 9"/>
                <a:gd name="T17" fmla="*/ 0 h 8"/>
                <a:gd name="T18" fmla="*/ 1 w 9"/>
                <a:gd name="T19" fmla="*/ 0 h 8"/>
                <a:gd name="T20" fmla="*/ 1 w 9"/>
                <a:gd name="T21" fmla="*/ 0 h 8"/>
                <a:gd name="T22" fmla="*/ 1 w 9"/>
                <a:gd name="T23" fmla="*/ 0 h 8"/>
                <a:gd name="T24" fmla="*/ 1 w 9"/>
                <a:gd name="T25" fmla="*/ 1 h 8"/>
                <a:gd name="T26" fmla="*/ 0 w 9"/>
                <a:gd name="T27" fmla="*/ 2 h 8"/>
                <a:gd name="T28" fmla="*/ 0 w 9"/>
                <a:gd name="T29" fmla="*/ 2 h 8"/>
                <a:gd name="T30" fmla="*/ 0 w 9"/>
                <a:gd name="T31" fmla="*/ 2 h 8"/>
                <a:gd name="T32" fmla="*/ 1 w 9"/>
                <a:gd name="T33" fmla="*/ 2 h 8"/>
                <a:gd name="T34" fmla="*/ 1 w 9"/>
                <a:gd name="T35" fmla="*/ 3 h 8"/>
                <a:gd name="T36" fmla="*/ 2 w 9"/>
                <a:gd name="T37" fmla="*/ 3 h 8"/>
                <a:gd name="T38" fmla="*/ 3 w 9"/>
                <a:gd name="T39" fmla="*/ 3 h 8"/>
                <a:gd name="T40" fmla="*/ 5 w 9"/>
                <a:gd name="T41" fmla="*/ 3 h 8"/>
                <a:gd name="T42" fmla="*/ 5 w 9"/>
                <a:gd name="T43" fmla="*/ 3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" h="8">
                  <a:moveTo>
                    <a:pt x="9" y="8"/>
                  </a:move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5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9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17" name="Freeform 248"/>
            <p:cNvSpPr>
              <a:spLocks/>
            </p:cNvSpPr>
            <p:nvPr/>
          </p:nvSpPr>
          <p:spPr bwMode="auto">
            <a:xfrm>
              <a:off x="2344" y="1346"/>
              <a:ext cx="10" cy="57"/>
            </a:xfrm>
            <a:custGeom>
              <a:avLst/>
              <a:gdLst>
                <a:gd name="T0" fmla="*/ 6 w 21"/>
                <a:gd name="T1" fmla="*/ 26 h 112"/>
                <a:gd name="T2" fmla="*/ 6 w 21"/>
                <a:gd name="T3" fmla="*/ 26 h 112"/>
                <a:gd name="T4" fmla="*/ 5 w 21"/>
                <a:gd name="T5" fmla="*/ 24 h 112"/>
                <a:gd name="T6" fmla="*/ 5 w 21"/>
                <a:gd name="T7" fmla="*/ 22 h 112"/>
                <a:gd name="T8" fmla="*/ 4 w 21"/>
                <a:gd name="T9" fmla="*/ 19 h 112"/>
                <a:gd name="T10" fmla="*/ 3 w 21"/>
                <a:gd name="T11" fmla="*/ 16 h 112"/>
                <a:gd name="T12" fmla="*/ 3 w 21"/>
                <a:gd name="T13" fmla="*/ 13 h 112"/>
                <a:gd name="T14" fmla="*/ 3 w 21"/>
                <a:gd name="T15" fmla="*/ 9 h 112"/>
                <a:gd name="T16" fmla="*/ 2 w 21"/>
                <a:gd name="T17" fmla="*/ 6 h 112"/>
                <a:gd name="T18" fmla="*/ 1 w 21"/>
                <a:gd name="T19" fmla="*/ 3 h 112"/>
                <a:gd name="T20" fmla="*/ 0 w 21"/>
                <a:gd name="T21" fmla="*/ 0 h 112"/>
                <a:gd name="T22" fmla="*/ 10 w 21"/>
                <a:gd name="T23" fmla="*/ 57 h 112"/>
                <a:gd name="T24" fmla="*/ 9 w 21"/>
                <a:gd name="T25" fmla="*/ 54 h 112"/>
                <a:gd name="T26" fmla="*/ 9 w 21"/>
                <a:gd name="T27" fmla="*/ 51 h 112"/>
                <a:gd name="T28" fmla="*/ 9 w 21"/>
                <a:gd name="T29" fmla="*/ 48 h 112"/>
                <a:gd name="T30" fmla="*/ 8 w 21"/>
                <a:gd name="T31" fmla="*/ 45 h 112"/>
                <a:gd name="T32" fmla="*/ 8 w 21"/>
                <a:gd name="T33" fmla="*/ 41 h 112"/>
                <a:gd name="T34" fmla="*/ 7 w 21"/>
                <a:gd name="T35" fmla="*/ 38 h 112"/>
                <a:gd name="T36" fmla="*/ 7 w 21"/>
                <a:gd name="T37" fmla="*/ 35 h 112"/>
                <a:gd name="T38" fmla="*/ 6 w 21"/>
                <a:gd name="T39" fmla="*/ 33 h 112"/>
                <a:gd name="T40" fmla="*/ 6 w 21"/>
                <a:gd name="T41" fmla="*/ 30 h 112"/>
                <a:gd name="T42" fmla="*/ 7 w 21"/>
                <a:gd name="T43" fmla="*/ 27 h 112"/>
                <a:gd name="T44" fmla="*/ 7 w 21"/>
                <a:gd name="T45" fmla="*/ 27 h 112"/>
                <a:gd name="T46" fmla="*/ 6 w 21"/>
                <a:gd name="T47" fmla="*/ 26 h 11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" h="112">
                  <a:moveTo>
                    <a:pt x="13" y="52"/>
                  </a:moveTo>
                  <a:lnTo>
                    <a:pt x="12" y="51"/>
                  </a:lnTo>
                  <a:lnTo>
                    <a:pt x="11" y="48"/>
                  </a:lnTo>
                  <a:lnTo>
                    <a:pt x="10" y="43"/>
                  </a:lnTo>
                  <a:lnTo>
                    <a:pt x="8" y="37"/>
                  </a:lnTo>
                  <a:lnTo>
                    <a:pt x="7" y="31"/>
                  </a:lnTo>
                  <a:lnTo>
                    <a:pt x="7" y="25"/>
                  </a:lnTo>
                  <a:lnTo>
                    <a:pt x="6" y="17"/>
                  </a:lnTo>
                  <a:lnTo>
                    <a:pt x="5" y="11"/>
                  </a:lnTo>
                  <a:lnTo>
                    <a:pt x="2" y="5"/>
                  </a:lnTo>
                  <a:lnTo>
                    <a:pt x="0" y="0"/>
                  </a:lnTo>
                  <a:lnTo>
                    <a:pt x="21" y="112"/>
                  </a:lnTo>
                  <a:lnTo>
                    <a:pt x="19" y="106"/>
                  </a:lnTo>
                  <a:lnTo>
                    <a:pt x="18" y="100"/>
                  </a:lnTo>
                  <a:lnTo>
                    <a:pt x="18" y="94"/>
                  </a:lnTo>
                  <a:lnTo>
                    <a:pt x="17" y="88"/>
                  </a:lnTo>
                  <a:lnTo>
                    <a:pt x="16" y="81"/>
                  </a:lnTo>
                  <a:lnTo>
                    <a:pt x="15" y="75"/>
                  </a:lnTo>
                  <a:lnTo>
                    <a:pt x="15" y="69"/>
                  </a:lnTo>
                  <a:lnTo>
                    <a:pt x="13" y="64"/>
                  </a:lnTo>
                  <a:lnTo>
                    <a:pt x="13" y="58"/>
                  </a:lnTo>
                  <a:lnTo>
                    <a:pt x="15" y="53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18" name="Freeform 249"/>
            <p:cNvSpPr>
              <a:spLocks/>
            </p:cNvSpPr>
            <p:nvPr/>
          </p:nvSpPr>
          <p:spPr bwMode="auto">
            <a:xfrm>
              <a:off x="2805" y="1360"/>
              <a:ext cx="3" cy="10"/>
            </a:xfrm>
            <a:custGeom>
              <a:avLst/>
              <a:gdLst>
                <a:gd name="T0" fmla="*/ 2 w 8"/>
                <a:gd name="T1" fmla="*/ 10 h 20"/>
                <a:gd name="T2" fmla="*/ 3 w 8"/>
                <a:gd name="T3" fmla="*/ 0 h 20"/>
                <a:gd name="T4" fmla="*/ 3 w 8"/>
                <a:gd name="T5" fmla="*/ 1 h 20"/>
                <a:gd name="T6" fmla="*/ 2 w 8"/>
                <a:gd name="T7" fmla="*/ 2 h 20"/>
                <a:gd name="T8" fmla="*/ 2 w 8"/>
                <a:gd name="T9" fmla="*/ 3 h 20"/>
                <a:gd name="T10" fmla="*/ 1 w 8"/>
                <a:gd name="T11" fmla="*/ 3 h 20"/>
                <a:gd name="T12" fmla="*/ 1 w 8"/>
                <a:gd name="T13" fmla="*/ 4 h 20"/>
                <a:gd name="T14" fmla="*/ 1 w 8"/>
                <a:gd name="T15" fmla="*/ 5 h 20"/>
                <a:gd name="T16" fmla="*/ 0 w 8"/>
                <a:gd name="T17" fmla="*/ 6 h 20"/>
                <a:gd name="T18" fmla="*/ 1 w 8"/>
                <a:gd name="T19" fmla="*/ 7 h 20"/>
                <a:gd name="T20" fmla="*/ 1 w 8"/>
                <a:gd name="T21" fmla="*/ 8 h 20"/>
                <a:gd name="T22" fmla="*/ 2 w 8"/>
                <a:gd name="T23" fmla="*/ 10 h 20"/>
                <a:gd name="T24" fmla="*/ 2 w 8"/>
                <a:gd name="T25" fmla="*/ 10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" h="20">
                  <a:moveTo>
                    <a:pt x="4" y="20"/>
                  </a:moveTo>
                  <a:lnTo>
                    <a:pt x="8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19" name="Freeform 250"/>
            <p:cNvSpPr>
              <a:spLocks/>
            </p:cNvSpPr>
            <p:nvPr/>
          </p:nvSpPr>
          <p:spPr bwMode="auto">
            <a:xfrm>
              <a:off x="2808" y="1355"/>
              <a:ext cx="1" cy="5"/>
            </a:xfrm>
            <a:custGeom>
              <a:avLst/>
              <a:gdLst>
                <a:gd name="T0" fmla="*/ 1 w 1"/>
                <a:gd name="T1" fmla="*/ 0 h 10"/>
                <a:gd name="T2" fmla="*/ 0 w 1"/>
                <a:gd name="T3" fmla="*/ 5 h 10"/>
                <a:gd name="T4" fmla="*/ 0 w 1"/>
                <a:gd name="T5" fmla="*/ 5 h 10"/>
                <a:gd name="T6" fmla="*/ 0 w 1"/>
                <a:gd name="T7" fmla="*/ 4 h 10"/>
                <a:gd name="T8" fmla="*/ 0 w 1"/>
                <a:gd name="T9" fmla="*/ 4 h 10"/>
                <a:gd name="T10" fmla="*/ 1 w 1"/>
                <a:gd name="T11" fmla="*/ 3 h 10"/>
                <a:gd name="T12" fmla="*/ 1 w 1"/>
                <a:gd name="T13" fmla="*/ 3 h 10"/>
                <a:gd name="T14" fmla="*/ 1 w 1"/>
                <a:gd name="T15" fmla="*/ 3 h 10"/>
                <a:gd name="T16" fmla="*/ 1 w 1"/>
                <a:gd name="T17" fmla="*/ 2 h 10"/>
                <a:gd name="T18" fmla="*/ 1 w 1"/>
                <a:gd name="T19" fmla="*/ 2 h 10"/>
                <a:gd name="T20" fmla="*/ 1 w 1"/>
                <a:gd name="T21" fmla="*/ 1 h 10"/>
                <a:gd name="T22" fmla="*/ 1 w 1"/>
                <a:gd name="T23" fmla="*/ 0 h 10"/>
                <a:gd name="T24" fmla="*/ 1 w 1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" h="10">
                  <a:moveTo>
                    <a:pt x="1" y="0"/>
                  </a:move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20" name="Freeform 251"/>
            <p:cNvSpPr>
              <a:spLocks/>
            </p:cNvSpPr>
            <p:nvPr/>
          </p:nvSpPr>
          <p:spPr bwMode="auto">
            <a:xfrm>
              <a:off x="2478" y="1367"/>
              <a:ext cx="7" cy="10"/>
            </a:xfrm>
            <a:custGeom>
              <a:avLst/>
              <a:gdLst>
                <a:gd name="T0" fmla="*/ 1 w 15"/>
                <a:gd name="T1" fmla="*/ 4 h 21"/>
                <a:gd name="T2" fmla="*/ 2 w 15"/>
                <a:gd name="T3" fmla="*/ 3 h 21"/>
                <a:gd name="T4" fmla="*/ 2 w 15"/>
                <a:gd name="T5" fmla="*/ 3 h 21"/>
                <a:gd name="T6" fmla="*/ 2 w 15"/>
                <a:gd name="T7" fmla="*/ 3 h 21"/>
                <a:gd name="T8" fmla="*/ 3 w 15"/>
                <a:gd name="T9" fmla="*/ 3 h 21"/>
                <a:gd name="T10" fmla="*/ 4 w 15"/>
                <a:gd name="T11" fmla="*/ 3 h 21"/>
                <a:gd name="T12" fmla="*/ 4 w 15"/>
                <a:gd name="T13" fmla="*/ 3 h 21"/>
                <a:gd name="T14" fmla="*/ 4 w 15"/>
                <a:gd name="T15" fmla="*/ 3 h 21"/>
                <a:gd name="T16" fmla="*/ 5 w 15"/>
                <a:gd name="T17" fmla="*/ 3 h 21"/>
                <a:gd name="T18" fmla="*/ 5 w 15"/>
                <a:gd name="T19" fmla="*/ 3 h 21"/>
                <a:gd name="T20" fmla="*/ 6 w 15"/>
                <a:gd name="T21" fmla="*/ 3 h 21"/>
                <a:gd name="T22" fmla="*/ 3 w 15"/>
                <a:gd name="T23" fmla="*/ 0 h 21"/>
                <a:gd name="T24" fmla="*/ 1 w 15"/>
                <a:gd name="T25" fmla="*/ 1 h 21"/>
                <a:gd name="T26" fmla="*/ 0 w 15"/>
                <a:gd name="T27" fmla="*/ 3 h 21"/>
                <a:gd name="T28" fmla="*/ 0 w 15"/>
                <a:gd name="T29" fmla="*/ 4 h 21"/>
                <a:gd name="T30" fmla="*/ 0 w 15"/>
                <a:gd name="T31" fmla="*/ 5 h 21"/>
                <a:gd name="T32" fmla="*/ 1 w 15"/>
                <a:gd name="T33" fmla="*/ 6 h 21"/>
                <a:gd name="T34" fmla="*/ 2 w 15"/>
                <a:gd name="T35" fmla="*/ 6 h 21"/>
                <a:gd name="T36" fmla="*/ 2 w 15"/>
                <a:gd name="T37" fmla="*/ 7 h 21"/>
                <a:gd name="T38" fmla="*/ 3 w 15"/>
                <a:gd name="T39" fmla="*/ 8 h 21"/>
                <a:gd name="T40" fmla="*/ 3 w 15"/>
                <a:gd name="T41" fmla="*/ 9 h 21"/>
                <a:gd name="T42" fmla="*/ 2 w 15"/>
                <a:gd name="T43" fmla="*/ 10 h 21"/>
                <a:gd name="T44" fmla="*/ 7 w 15"/>
                <a:gd name="T45" fmla="*/ 6 h 21"/>
                <a:gd name="T46" fmla="*/ 7 w 15"/>
                <a:gd name="T47" fmla="*/ 6 h 21"/>
                <a:gd name="T48" fmla="*/ 6 w 15"/>
                <a:gd name="T49" fmla="*/ 6 h 21"/>
                <a:gd name="T50" fmla="*/ 5 w 15"/>
                <a:gd name="T51" fmla="*/ 6 h 21"/>
                <a:gd name="T52" fmla="*/ 5 w 15"/>
                <a:gd name="T53" fmla="*/ 6 h 21"/>
                <a:gd name="T54" fmla="*/ 4 w 15"/>
                <a:gd name="T55" fmla="*/ 6 h 21"/>
                <a:gd name="T56" fmla="*/ 4 w 15"/>
                <a:gd name="T57" fmla="*/ 6 h 21"/>
                <a:gd name="T58" fmla="*/ 3 w 15"/>
                <a:gd name="T59" fmla="*/ 6 h 21"/>
                <a:gd name="T60" fmla="*/ 2 w 15"/>
                <a:gd name="T61" fmla="*/ 5 h 21"/>
                <a:gd name="T62" fmla="*/ 2 w 15"/>
                <a:gd name="T63" fmla="*/ 5 h 21"/>
                <a:gd name="T64" fmla="*/ 2 w 15"/>
                <a:gd name="T65" fmla="*/ 4 h 21"/>
                <a:gd name="T66" fmla="*/ 2 w 15"/>
                <a:gd name="T67" fmla="*/ 4 h 21"/>
                <a:gd name="T68" fmla="*/ 1 w 15"/>
                <a:gd name="T69" fmla="*/ 4 h 2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5" h="21">
                  <a:moveTo>
                    <a:pt x="3" y="8"/>
                  </a:move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5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21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21" name="Freeform 252"/>
            <p:cNvSpPr>
              <a:spLocks/>
            </p:cNvSpPr>
            <p:nvPr/>
          </p:nvSpPr>
          <p:spPr bwMode="auto">
            <a:xfrm>
              <a:off x="2460" y="1370"/>
              <a:ext cx="7" cy="4"/>
            </a:xfrm>
            <a:custGeom>
              <a:avLst/>
              <a:gdLst>
                <a:gd name="T0" fmla="*/ 7 w 15"/>
                <a:gd name="T1" fmla="*/ 2 h 9"/>
                <a:gd name="T2" fmla="*/ 0 w 15"/>
                <a:gd name="T3" fmla="*/ 0 h 9"/>
                <a:gd name="T4" fmla="*/ 0 w 15"/>
                <a:gd name="T5" fmla="*/ 0 h 9"/>
                <a:gd name="T6" fmla="*/ 0 w 15"/>
                <a:gd name="T7" fmla="*/ 2 h 9"/>
                <a:gd name="T8" fmla="*/ 0 w 15"/>
                <a:gd name="T9" fmla="*/ 2 h 9"/>
                <a:gd name="T10" fmla="*/ 1 w 15"/>
                <a:gd name="T11" fmla="*/ 3 h 9"/>
                <a:gd name="T12" fmla="*/ 1 w 15"/>
                <a:gd name="T13" fmla="*/ 4 h 9"/>
                <a:gd name="T14" fmla="*/ 2 w 15"/>
                <a:gd name="T15" fmla="*/ 4 h 9"/>
                <a:gd name="T16" fmla="*/ 3 w 15"/>
                <a:gd name="T17" fmla="*/ 4 h 9"/>
                <a:gd name="T18" fmla="*/ 4 w 15"/>
                <a:gd name="T19" fmla="*/ 4 h 9"/>
                <a:gd name="T20" fmla="*/ 6 w 15"/>
                <a:gd name="T21" fmla="*/ 3 h 9"/>
                <a:gd name="T22" fmla="*/ 7 w 15"/>
                <a:gd name="T23" fmla="*/ 3 h 9"/>
                <a:gd name="T24" fmla="*/ 7 w 15"/>
                <a:gd name="T25" fmla="*/ 3 h 9"/>
                <a:gd name="T26" fmla="*/ 7 w 15"/>
                <a:gd name="T27" fmla="*/ 2 h 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" h="9">
                  <a:moveTo>
                    <a:pt x="15" y="5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22" name="Freeform 253"/>
            <p:cNvSpPr>
              <a:spLocks/>
            </p:cNvSpPr>
            <p:nvPr/>
          </p:nvSpPr>
          <p:spPr bwMode="auto">
            <a:xfrm>
              <a:off x="2723" y="1370"/>
              <a:ext cx="56" cy="33"/>
            </a:xfrm>
            <a:custGeom>
              <a:avLst/>
              <a:gdLst>
                <a:gd name="T0" fmla="*/ 55 w 113"/>
                <a:gd name="T1" fmla="*/ 27 h 65"/>
                <a:gd name="T2" fmla="*/ 55 w 113"/>
                <a:gd name="T3" fmla="*/ 24 h 65"/>
                <a:gd name="T4" fmla="*/ 56 w 113"/>
                <a:gd name="T5" fmla="*/ 22 h 65"/>
                <a:gd name="T6" fmla="*/ 56 w 113"/>
                <a:gd name="T7" fmla="*/ 21 h 65"/>
                <a:gd name="T8" fmla="*/ 56 w 113"/>
                <a:gd name="T9" fmla="*/ 19 h 65"/>
                <a:gd name="T10" fmla="*/ 55 w 113"/>
                <a:gd name="T11" fmla="*/ 17 h 65"/>
                <a:gd name="T12" fmla="*/ 55 w 113"/>
                <a:gd name="T13" fmla="*/ 15 h 65"/>
                <a:gd name="T14" fmla="*/ 54 w 113"/>
                <a:gd name="T15" fmla="*/ 13 h 65"/>
                <a:gd name="T16" fmla="*/ 54 w 113"/>
                <a:gd name="T17" fmla="*/ 11 h 65"/>
                <a:gd name="T18" fmla="*/ 54 w 113"/>
                <a:gd name="T19" fmla="*/ 9 h 65"/>
                <a:gd name="T20" fmla="*/ 54 w 113"/>
                <a:gd name="T21" fmla="*/ 8 h 65"/>
                <a:gd name="T22" fmla="*/ 50 w 113"/>
                <a:gd name="T23" fmla="*/ 9 h 65"/>
                <a:gd name="T24" fmla="*/ 47 w 113"/>
                <a:gd name="T25" fmla="*/ 10 h 65"/>
                <a:gd name="T26" fmla="*/ 46 w 113"/>
                <a:gd name="T27" fmla="*/ 13 h 65"/>
                <a:gd name="T28" fmla="*/ 44 w 113"/>
                <a:gd name="T29" fmla="*/ 15 h 65"/>
                <a:gd name="T30" fmla="*/ 42 w 113"/>
                <a:gd name="T31" fmla="*/ 18 h 65"/>
                <a:gd name="T32" fmla="*/ 41 w 113"/>
                <a:gd name="T33" fmla="*/ 21 h 65"/>
                <a:gd name="T34" fmla="*/ 39 w 113"/>
                <a:gd name="T35" fmla="*/ 24 h 65"/>
                <a:gd name="T36" fmla="*/ 37 w 113"/>
                <a:gd name="T37" fmla="*/ 26 h 65"/>
                <a:gd name="T38" fmla="*/ 35 w 113"/>
                <a:gd name="T39" fmla="*/ 27 h 65"/>
                <a:gd name="T40" fmla="*/ 33 w 113"/>
                <a:gd name="T41" fmla="*/ 29 h 65"/>
                <a:gd name="T42" fmla="*/ 32 w 113"/>
                <a:gd name="T43" fmla="*/ 28 h 65"/>
                <a:gd name="T44" fmla="*/ 31 w 113"/>
                <a:gd name="T45" fmla="*/ 27 h 65"/>
                <a:gd name="T46" fmla="*/ 31 w 113"/>
                <a:gd name="T47" fmla="*/ 27 h 65"/>
                <a:gd name="T48" fmla="*/ 31 w 113"/>
                <a:gd name="T49" fmla="*/ 26 h 65"/>
                <a:gd name="T50" fmla="*/ 30 w 113"/>
                <a:gd name="T51" fmla="*/ 26 h 65"/>
                <a:gd name="T52" fmla="*/ 30 w 113"/>
                <a:gd name="T53" fmla="*/ 24 h 65"/>
                <a:gd name="T54" fmla="*/ 30 w 113"/>
                <a:gd name="T55" fmla="*/ 24 h 65"/>
                <a:gd name="T56" fmla="*/ 30 w 113"/>
                <a:gd name="T57" fmla="*/ 23 h 65"/>
                <a:gd name="T58" fmla="*/ 31 w 113"/>
                <a:gd name="T59" fmla="*/ 23 h 65"/>
                <a:gd name="T60" fmla="*/ 31 w 113"/>
                <a:gd name="T61" fmla="*/ 22 h 65"/>
                <a:gd name="T62" fmla="*/ 33 w 113"/>
                <a:gd name="T63" fmla="*/ 22 h 65"/>
                <a:gd name="T64" fmla="*/ 33 w 113"/>
                <a:gd name="T65" fmla="*/ 19 h 65"/>
                <a:gd name="T66" fmla="*/ 31 w 113"/>
                <a:gd name="T67" fmla="*/ 16 h 65"/>
                <a:gd name="T68" fmla="*/ 29 w 113"/>
                <a:gd name="T69" fmla="*/ 13 h 65"/>
                <a:gd name="T70" fmla="*/ 26 w 113"/>
                <a:gd name="T71" fmla="*/ 10 h 65"/>
                <a:gd name="T72" fmla="*/ 23 w 113"/>
                <a:gd name="T73" fmla="*/ 8 h 65"/>
                <a:gd name="T74" fmla="*/ 20 w 113"/>
                <a:gd name="T75" fmla="*/ 6 h 65"/>
                <a:gd name="T76" fmla="*/ 16 w 113"/>
                <a:gd name="T77" fmla="*/ 4 h 65"/>
                <a:gd name="T78" fmla="*/ 13 w 113"/>
                <a:gd name="T79" fmla="*/ 3 h 65"/>
                <a:gd name="T80" fmla="*/ 9 w 113"/>
                <a:gd name="T81" fmla="*/ 1 h 65"/>
                <a:gd name="T82" fmla="*/ 5 w 113"/>
                <a:gd name="T83" fmla="*/ 1 h 65"/>
                <a:gd name="T84" fmla="*/ 2 w 113"/>
                <a:gd name="T85" fmla="*/ 0 h 65"/>
                <a:gd name="T86" fmla="*/ 0 w 113"/>
                <a:gd name="T87" fmla="*/ 33 h 65"/>
                <a:gd name="T88" fmla="*/ 5 w 113"/>
                <a:gd name="T89" fmla="*/ 33 h 65"/>
                <a:gd name="T90" fmla="*/ 10 w 113"/>
                <a:gd name="T91" fmla="*/ 33 h 65"/>
                <a:gd name="T92" fmla="*/ 16 w 113"/>
                <a:gd name="T93" fmla="*/ 33 h 65"/>
                <a:gd name="T94" fmla="*/ 22 w 113"/>
                <a:gd name="T95" fmla="*/ 33 h 65"/>
                <a:gd name="T96" fmla="*/ 28 w 113"/>
                <a:gd name="T97" fmla="*/ 32 h 65"/>
                <a:gd name="T98" fmla="*/ 33 w 113"/>
                <a:gd name="T99" fmla="*/ 32 h 65"/>
                <a:gd name="T100" fmla="*/ 39 w 113"/>
                <a:gd name="T101" fmla="*/ 31 h 65"/>
                <a:gd name="T102" fmla="*/ 44 w 113"/>
                <a:gd name="T103" fmla="*/ 30 h 65"/>
                <a:gd name="T104" fmla="*/ 50 w 113"/>
                <a:gd name="T105" fmla="*/ 29 h 65"/>
                <a:gd name="T106" fmla="*/ 55 w 113"/>
                <a:gd name="T107" fmla="*/ 27 h 65"/>
                <a:gd name="T108" fmla="*/ 55 w 113"/>
                <a:gd name="T109" fmla="*/ 27 h 6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3" h="65">
                  <a:moveTo>
                    <a:pt x="110" y="53"/>
                  </a:moveTo>
                  <a:lnTo>
                    <a:pt x="111" y="48"/>
                  </a:lnTo>
                  <a:lnTo>
                    <a:pt x="113" y="44"/>
                  </a:lnTo>
                  <a:lnTo>
                    <a:pt x="113" y="41"/>
                  </a:lnTo>
                  <a:lnTo>
                    <a:pt x="113" y="37"/>
                  </a:lnTo>
                  <a:lnTo>
                    <a:pt x="111" y="33"/>
                  </a:lnTo>
                  <a:lnTo>
                    <a:pt x="110" y="30"/>
                  </a:lnTo>
                  <a:lnTo>
                    <a:pt x="109" y="26"/>
                  </a:lnTo>
                  <a:lnTo>
                    <a:pt x="109" y="22"/>
                  </a:lnTo>
                  <a:lnTo>
                    <a:pt x="108" y="18"/>
                  </a:lnTo>
                  <a:lnTo>
                    <a:pt x="108" y="15"/>
                  </a:lnTo>
                  <a:lnTo>
                    <a:pt x="100" y="17"/>
                  </a:lnTo>
                  <a:lnTo>
                    <a:pt x="95" y="20"/>
                  </a:lnTo>
                  <a:lnTo>
                    <a:pt x="92" y="25"/>
                  </a:lnTo>
                  <a:lnTo>
                    <a:pt x="88" y="30"/>
                  </a:lnTo>
                  <a:lnTo>
                    <a:pt x="84" y="36"/>
                  </a:lnTo>
                  <a:lnTo>
                    <a:pt x="82" y="42"/>
                  </a:lnTo>
                  <a:lnTo>
                    <a:pt x="79" y="47"/>
                  </a:lnTo>
                  <a:lnTo>
                    <a:pt x="75" y="52"/>
                  </a:lnTo>
                  <a:lnTo>
                    <a:pt x="71" y="54"/>
                  </a:lnTo>
                  <a:lnTo>
                    <a:pt x="66" y="57"/>
                  </a:lnTo>
                  <a:lnTo>
                    <a:pt x="64" y="56"/>
                  </a:lnTo>
                  <a:lnTo>
                    <a:pt x="63" y="54"/>
                  </a:lnTo>
                  <a:lnTo>
                    <a:pt x="63" y="53"/>
                  </a:lnTo>
                  <a:lnTo>
                    <a:pt x="62" y="52"/>
                  </a:lnTo>
                  <a:lnTo>
                    <a:pt x="61" y="51"/>
                  </a:lnTo>
                  <a:lnTo>
                    <a:pt x="61" y="48"/>
                  </a:lnTo>
                  <a:lnTo>
                    <a:pt x="61" y="47"/>
                  </a:lnTo>
                  <a:lnTo>
                    <a:pt x="61" y="46"/>
                  </a:lnTo>
                  <a:lnTo>
                    <a:pt x="62" y="46"/>
                  </a:lnTo>
                  <a:lnTo>
                    <a:pt x="63" y="44"/>
                  </a:lnTo>
                  <a:lnTo>
                    <a:pt x="66" y="44"/>
                  </a:lnTo>
                  <a:lnTo>
                    <a:pt x="66" y="38"/>
                  </a:lnTo>
                  <a:lnTo>
                    <a:pt x="62" y="31"/>
                  </a:lnTo>
                  <a:lnTo>
                    <a:pt x="58" y="25"/>
                  </a:lnTo>
                  <a:lnTo>
                    <a:pt x="53" y="20"/>
                  </a:lnTo>
                  <a:lnTo>
                    <a:pt x="47" y="15"/>
                  </a:lnTo>
                  <a:lnTo>
                    <a:pt x="41" y="11"/>
                  </a:lnTo>
                  <a:lnTo>
                    <a:pt x="33" y="7"/>
                  </a:lnTo>
                  <a:lnTo>
                    <a:pt x="26" y="5"/>
                  </a:lnTo>
                  <a:lnTo>
                    <a:pt x="18" y="2"/>
                  </a:lnTo>
                  <a:lnTo>
                    <a:pt x="11" y="1"/>
                  </a:lnTo>
                  <a:lnTo>
                    <a:pt x="4" y="0"/>
                  </a:lnTo>
                  <a:lnTo>
                    <a:pt x="0" y="65"/>
                  </a:lnTo>
                  <a:lnTo>
                    <a:pt x="10" y="65"/>
                  </a:lnTo>
                  <a:lnTo>
                    <a:pt x="21" y="65"/>
                  </a:lnTo>
                  <a:lnTo>
                    <a:pt x="32" y="65"/>
                  </a:lnTo>
                  <a:lnTo>
                    <a:pt x="45" y="65"/>
                  </a:lnTo>
                  <a:lnTo>
                    <a:pt x="56" y="64"/>
                  </a:lnTo>
                  <a:lnTo>
                    <a:pt x="67" y="63"/>
                  </a:lnTo>
                  <a:lnTo>
                    <a:pt x="78" y="62"/>
                  </a:lnTo>
                  <a:lnTo>
                    <a:pt x="89" y="59"/>
                  </a:lnTo>
                  <a:lnTo>
                    <a:pt x="100" y="57"/>
                  </a:lnTo>
                  <a:lnTo>
                    <a:pt x="110" y="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23" name="Freeform 254"/>
            <p:cNvSpPr>
              <a:spLocks/>
            </p:cNvSpPr>
            <p:nvPr/>
          </p:nvSpPr>
          <p:spPr bwMode="auto">
            <a:xfrm>
              <a:off x="2803" y="1372"/>
              <a:ext cx="4" cy="12"/>
            </a:xfrm>
            <a:custGeom>
              <a:avLst/>
              <a:gdLst>
                <a:gd name="T0" fmla="*/ 4 w 6"/>
                <a:gd name="T1" fmla="*/ 0 h 22"/>
                <a:gd name="T2" fmla="*/ 1 w 6"/>
                <a:gd name="T3" fmla="*/ 1 h 22"/>
                <a:gd name="T4" fmla="*/ 0 w 6"/>
                <a:gd name="T5" fmla="*/ 12 h 22"/>
                <a:gd name="T6" fmla="*/ 1 w 6"/>
                <a:gd name="T7" fmla="*/ 12 h 22"/>
                <a:gd name="T8" fmla="*/ 4 w 6"/>
                <a:gd name="T9" fmla="*/ 1 h 22"/>
                <a:gd name="T10" fmla="*/ 4 w 6"/>
                <a:gd name="T11" fmla="*/ 1 h 22"/>
                <a:gd name="T12" fmla="*/ 4 w 6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22">
                  <a:moveTo>
                    <a:pt x="6" y="0"/>
                  </a:moveTo>
                  <a:lnTo>
                    <a:pt x="2" y="1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6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24" name="Freeform 255"/>
            <p:cNvSpPr>
              <a:spLocks/>
            </p:cNvSpPr>
            <p:nvPr/>
          </p:nvSpPr>
          <p:spPr bwMode="auto">
            <a:xfrm>
              <a:off x="2454" y="1379"/>
              <a:ext cx="3" cy="5"/>
            </a:xfrm>
            <a:custGeom>
              <a:avLst/>
              <a:gdLst>
                <a:gd name="T0" fmla="*/ 2 w 6"/>
                <a:gd name="T1" fmla="*/ 0 h 9"/>
                <a:gd name="T2" fmla="*/ 2 w 6"/>
                <a:gd name="T3" fmla="*/ 1 h 9"/>
                <a:gd name="T4" fmla="*/ 1 w 6"/>
                <a:gd name="T5" fmla="*/ 2 h 9"/>
                <a:gd name="T6" fmla="*/ 0 w 6"/>
                <a:gd name="T7" fmla="*/ 2 h 9"/>
                <a:gd name="T8" fmla="*/ 0 w 6"/>
                <a:gd name="T9" fmla="*/ 3 h 9"/>
                <a:gd name="T10" fmla="*/ 0 w 6"/>
                <a:gd name="T11" fmla="*/ 3 h 9"/>
                <a:gd name="T12" fmla="*/ 0 w 6"/>
                <a:gd name="T13" fmla="*/ 4 h 9"/>
                <a:gd name="T14" fmla="*/ 0 w 6"/>
                <a:gd name="T15" fmla="*/ 4 h 9"/>
                <a:gd name="T16" fmla="*/ 1 w 6"/>
                <a:gd name="T17" fmla="*/ 4 h 9"/>
                <a:gd name="T18" fmla="*/ 2 w 6"/>
                <a:gd name="T19" fmla="*/ 5 h 9"/>
                <a:gd name="T20" fmla="*/ 3 w 6"/>
                <a:gd name="T21" fmla="*/ 5 h 9"/>
                <a:gd name="T22" fmla="*/ 2 w 6"/>
                <a:gd name="T23" fmla="*/ 0 h 9"/>
                <a:gd name="T24" fmla="*/ 2 w 6"/>
                <a:gd name="T25" fmla="*/ 0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lnTo>
                    <a:pt x="3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4" y="9"/>
                  </a:lnTo>
                  <a:lnTo>
                    <a:pt x="6" y="9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25" name="Freeform 256"/>
            <p:cNvSpPr>
              <a:spLocks/>
            </p:cNvSpPr>
            <p:nvPr/>
          </p:nvSpPr>
          <p:spPr bwMode="auto">
            <a:xfrm>
              <a:off x="2454" y="1376"/>
              <a:ext cx="2" cy="3"/>
            </a:xfrm>
            <a:custGeom>
              <a:avLst/>
              <a:gdLst>
                <a:gd name="T0" fmla="*/ 0 w 4"/>
                <a:gd name="T1" fmla="*/ 0 h 6"/>
                <a:gd name="T2" fmla="*/ 2 w 4"/>
                <a:gd name="T3" fmla="*/ 3 h 6"/>
                <a:gd name="T4" fmla="*/ 2 w 4"/>
                <a:gd name="T5" fmla="*/ 3 h 6"/>
                <a:gd name="T6" fmla="*/ 2 w 4"/>
                <a:gd name="T7" fmla="*/ 3 h 6"/>
                <a:gd name="T8" fmla="*/ 2 w 4"/>
                <a:gd name="T9" fmla="*/ 2 h 6"/>
                <a:gd name="T10" fmla="*/ 2 w 4"/>
                <a:gd name="T11" fmla="*/ 2 h 6"/>
                <a:gd name="T12" fmla="*/ 2 w 4"/>
                <a:gd name="T13" fmla="*/ 2 h 6"/>
                <a:gd name="T14" fmla="*/ 2 w 4"/>
                <a:gd name="T15" fmla="*/ 2 h 6"/>
                <a:gd name="T16" fmla="*/ 2 w 4"/>
                <a:gd name="T17" fmla="*/ 1 h 6"/>
                <a:gd name="T18" fmla="*/ 1 w 4"/>
                <a:gd name="T19" fmla="*/ 1 h 6"/>
                <a:gd name="T20" fmla="*/ 1 w 4"/>
                <a:gd name="T21" fmla="*/ 0 h 6"/>
                <a:gd name="T22" fmla="*/ 0 w 4"/>
                <a:gd name="T23" fmla="*/ 0 h 6"/>
                <a:gd name="T24" fmla="*/ 0 w 4"/>
                <a:gd name="T25" fmla="*/ 0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26" name="Freeform 257"/>
            <p:cNvSpPr>
              <a:spLocks noEditPoints="1"/>
            </p:cNvSpPr>
            <p:nvPr/>
          </p:nvSpPr>
          <p:spPr bwMode="auto">
            <a:xfrm>
              <a:off x="2585" y="1388"/>
              <a:ext cx="10" cy="13"/>
            </a:xfrm>
            <a:custGeom>
              <a:avLst/>
              <a:gdLst>
                <a:gd name="T0" fmla="*/ 1 w 21"/>
                <a:gd name="T1" fmla="*/ 12 h 26"/>
                <a:gd name="T2" fmla="*/ 1 w 21"/>
                <a:gd name="T3" fmla="*/ 12 h 26"/>
                <a:gd name="T4" fmla="*/ 2 w 21"/>
                <a:gd name="T5" fmla="*/ 12 h 26"/>
                <a:gd name="T6" fmla="*/ 3 w 21"/>
                <a:gd name="T7" fmla="*/ 13 h 26"/>
                <a:gd name="T8" fmla="*/ 4 w 21"/>
                <a:gd name="T9" fmla="*/ 13 h 26"/>
                <a:gd name="T10" fmla="*/ 5 w 21"/>
                <a:gd name="T11" fmla="*/ 13 h 26"/>
                <a:gd name="T12" fmla="*/ 6 w 21"/>
                <a:gd name="T13" fmla="*/ 13 h 26"/>
                <a:gd name="T14" fmla="*/ 6 w 21"/>
                <a:gd name="T15" fmla="*/ 12 h 26"/>
                <a:gd name="T16" fmla="*/ 7 w 21"/>
                <a:gd name="T17" fmla="*/ 12 h 26"/>
                <a:gd name="T18" fmla="*/ 8 w 21"/>
                <a:gd name="T19" fmla="*/ 11 h 26"/>
                <a:gd name="T20" fmla="*/ 8 w 21"/>
                <a:gd name="T21" fmla="*/ 11 h 26"/>
                <a:gd name="T22" fmla="*/ 9 w 21"/>
                <a:gd name="T23" fmla="*/ 9 h 26"/>
                <a:gd name="T24" fmla="*/ 9 w 21"/>
                <a:gd name="T25" fmla="*/ 8 h 26"/>
                <a:gd name="T26" fmla="*/ 9 w 21"/>
                <a:gd name="T27" fmla="*/ 7 h 26"/>
                <a:gd name="T28" fmla="*/ 10 w 21"/>
                <a:gd name="T29" fmla="*/ 6 h 26"/>
                <a:gd name="T30" fmla="*/ 10 w 21"/>
                <a:gd name="T31" fmla="*/ 4 h 26"/>
                <a:gd name="T32" fmla="*/ 10 w 21"/>
                <a:gd name="T33" fmla="*/ 3 h 26"/>
                <a:gd name="T34" fmla="*/ 9 w 21"/>
                <a:gd name="T35" fmla="*/ 3 h 26"/>
                <a:gd name="T36" fmla="*/ 9 w 21"/>
                <a:gd name="T37" fmla="*/ 1 h 26"/>
                <a:gd name="T38" fmla="*/ 8 w 21"/>
                <a:gd name="T39" fmla="*/ 1 h 26"/>
                <a:gd name="T40" fmla="*/ 7 w 21"/>
                <a:gd name="T41" fmla="*/ 0 h 26"/>
                <a:gd name="T42" fmla="*/ 0 w 21"/>
                <a:gd name="T43" fmla="*/ 6 h 26"/>
                <a:gd name="T44" fmla="*/ 0 w 21"/>
                <a:gd name="T45" fmla="*/ 6 h 26"/>
                <a:gd name="T46" fmla="*/ 0 w 21"/>
                <a:gd name="T47" fmla="*/ 7 h 26"/>
                <a:gd name="T48" fmla="*/ 0 w 21"/>
                <a:gd name="T49" fmla="*/ 8 h 26"/>
                <a:gd name="T50" fmla="*/ 0 w 21"/>
                <a:gd name="T51" fmla="*/ 9 h 26"/>
                <a:gd name="T52" fmla="*/ 0 w 21"/>
                <a:gd name="T53" fmla="*/ 9 h 26"/>
                <a:gd name="T54" fmla="*/ 0 w 21"/>
                <a:gd name="T55" fmla="*/ 11 h 26"/>
                <a:gd name="T56" fmla="*/ 0 w 21"/>
                <a:gd name="T57" fmla="*/ 11 h 26"/>
                <a:gd name="T58" fmla="*/ 0 w 21"/>
                <a:gd name="T59" fmla="*/ 11 h 26"/>
                <a:gd name="T60" fmla="*/ 0 w 21"/>
                <a:gd name="T61" fmla="*/ 12 h 26"/>
                <a:gd name="T62" fmla="*/ 1 w 21"/>
                <a:gd name="T63" fmla="*/ 12 h 26"/>
                <a:gd name="T64" fmla="*/ 1 w 21"/>
                <a:gd name="T65" fmla="*/ 12 h 26"/>
                <a:gd name="T66" fmla="*/ 1 w 21"/>
                <a:gd name="T67" fmla="*/ 12 h 26"/>
                <a:gd name="T68" fmla="*/ 8 w 21"/>
                <a:gd name="T69" fmla="*/ 4 h 26"/>
                <a:gd name="T70" fmla="*/ 6 w 21"/>
                <a:gd name="T71" fmla="*/ 11 h 26"/>
                <a:gd name="T72" fmla="*/ 3 w 21"/>
                <a:gd name="T73" fmla="*/ 8 h 26"/>
                <a:gd name="T74" fmla="*/ 3 w 21"/>
                <a:gd name="T75" fmla="*/ 7 h 26"/>
                <a:gd name="T76" fmla="*/ 4 w 21"/>
                <a:gd name="T77" fmla="*/ 6 h 26"/>
                <a:gd name="T78" fmla="*/ 4 w 21"/>
                <a:gd name="T79" fmla="*/ 6 h 26"/>
                <a:gd name="T80" fmla="*/ 5 w 21"/>
                <a:gd name="T81" fmla="*/ 5 h 26"/>
                <a:gd name="T82" fmla="*/ 5 w 21"/>
                <a:gd name="T83" fmla="*/ 5 h 26"/>
                <a:gd name="T84" fmla="*/ 6 w 21"/>
                <a:gd name="T85" fmla="*/ 4 h 26"/>
                <a:gd name="T86" fmla="*/ 6 w 21"/>
                <a:gd name="T87" fmla="*/ 4 h 26"/>
                <a:gd name="T88" fmla="*/ 7 w 21"/>
                <a:gd name="T89" fmla="*/ 4 h 26"/>
                <a:gd name="T90" fmla="*/ 8 w 21"/>
                <a:gd name="T91" fmla="*/ 4 h 26"/>
                <a:gd name="T92" fmla="*/ 8 w 21"/>
                <a:gd name="T93" fmla="*/ 4 h 26"/>
                <a:gd name="T94" fmla="*/ 8 w 21"/>
                <a:gd name="T95" fmla="*/ 4 h 26"/>
                <a:gd name="T96" fmla="*/ 8 w 21"/>
                <a:gd name="T97" fmla="*/ 4 h 2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1" h="26">
                  <a:moveTo>
                    <a:pt x="2" y="23"/>
                  </a:moveTo>
                  <a:lnTo>
                    <a:pt x="3" y="24"/>
                  </a:lnTo>
                  <a:lnTo>
                    <a:pt x="5" y="24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10" y="26"/>
                  </a:lnTo>
                  <a:lnTo>
                    <a:pt x="12" y="26"/>
                  </a:lnTo>
                  <a:lnTo>
                    <a:pt x="13" y="24"/>
                  </a:lnTo>
                  <a:lnTo>
                    <a:pt x="14" y="23"/>
                  </a:lnTo>
                  <a:lnTo>
                    <a:pt x="16" y="22"/>
                  </a:lnTo>
                  <a:lnTo>
                    <a:pt x="17" y="21"/>
                  </a:lnTo>
                  <a:lnTo>
                    <a:pt x="18" y="18"/>
                  </a:lnTo>
                  <a:lnTo>
                    <a:pt x="19" y="16"/>
                  </a:lnTo>
                  <a:lnTo>
                    <a:pt x="19" y="13"/>
                  </a:lnTo>
                  <a:lnTo>
                    <a:pt x="21" y="11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5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1" y="23"/>
                  </a:lnTo>
                  <a:lnTo>
                    <a:pt x="2" y="23"/>
                  </a:lnTo>
                  <a:close/>
                  <a:moveTo>
                    <a:pt x="17" y="8"/>
                  </a:moveTo>
                  <a:lnTo>
                    <a:pt x="12" y="21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4" y="7"/>
                  </a:lnTo>
                  <a:lnTo>
                    <a:pt x="16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27" name="Freeform 258"/>
            <p:cNvSpPr>
              <a:spLocks/>
            </p:cNvSpPr>
            <p:nvPr/>
          </p:nvSpPr>
          <p:spPr bwMode="auto">
            <a:xfrm>
              <a:off x="2588" y="1392"/>
              <a:ext cx="5" cy="6"/>
            </a:xfrm>
            <a:custGeom>
              <a:avLst/>
              <a:gdLst>
                <a:gd name="T0" fmla="*/ 5 w 11"/>
                <a:gd name="T1" fmla="*/ 0 h 14"/>
                <a:gd name="T2" fmla="*/ 5 w 11"/>
                <a:gd name="T3" fmla="*/ 0 h 14"/>
                <a:gd name="T4" fmla="*/ 4 w 11"/>
                <a:gd name="T5" fmla="*/ 0 h 14"/>
                <a:gd name="T6" fmla="*/ 3 w 11"/>
                <a:gd name="T7" fmla="*/ 0 h 14"/>
                <a:gd name="T8" fmla="*/ 3 w 11"/>
                <a:gd name="T9" fmla="*/ 0 h 14"/>
                <a:gd name="T10" fmla="*/ 2 w 11"/>
                <a:gd name="T11" fmla="*/ 1 h 14"/>
                <a:gd name="T12" fmla="*/ 2 w 11"/>
                <a:gd name="T13" fmla="*/ 1 h 14"/>
                <a:gd name="T14" fmla="*/ 1 w 11"/>
                <a:gd name="T15" fmla="*/ 2 h 14"/>
                <a:gd name="T16" fmla="*/ 1 w 11"/>
                <a:gd name="T17" fmla="*/ 2 h 14"/>
                <a:gd name="T18" fmla="*/ 0 w 11"/>
                <a:gd name="T19" fmla="*/ 3 h 14"/>
                <a:gd name="T20" fmla="*/ 0 w 11"/>
                <a:gd name="T21" fmla="*/ 3 h 14"/>
                <a:gd name="T22" fmla="*/ 3 w 11"/>
                <a:gd name="T23" fmla="*/ 6 h 14"/>
                <a:gd name="T24" fmla="*/ 5 w 11"/>
                <a:gd name="T25" fmla="*/ 0 h 14"/>
                <a:gd name="T26" fmla="*/ 5 w 11"/>
                <a:gd name="T27" fmla="*/ 0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" h="14">
                  <a:moveTo>
                    <a:pt x="11" y="1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6" y="1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28" name="Freeform 259"/>
            <p:cNvSpPr>
              <a:spLocks/>
            </p:cNvSpPr>
            <p:nvPr/>
          </p:nvSpPr>
          <p:spPr bwMode="auto">
            <a:xfrm>
              <a:off x="2677" y="1395"/>
              <a:ext cx="4" cy="8"/>
            </a:xfrm>
            <a:custGeom>
              <a:avLst/>
              <a:gdLst>
                <a:gd name="T0" fmla="*/ 4 w 9"/>
                <a:gd name="T1" fmla="*/ 3 h 14"/>
                <a:gd name="T2" fmla="*/ 3 w 9"/>
                <a:gd name="T3" fmla="*/ 5 h 14"/>
                <a:gd name="T4" fmla="*/ 2 w 9"/>
                <a:gd name="T5" fmla="*/ 5 h 14"/>
                <a:gd name="T6" fmla="*/ 2 w 9"/>
                <a:gd name="T7" fmla="*/ 4 h 14"/>
                <a:gd name="T8" fmla="*/ 2 w 9"/>
                <a:gd name="T9" fmla="*/ 3 h 14"/>
                <a:gd name="T10" fmla="*/ 2 w 9"/>
                <a:gd name="T11" fmla="*/ 3 h 14"/>
                <a:gd name="T12" fmla="*/ 1 w 9"/>
                <a:gd name="T13" fmla="*/ 3 h 14"/>
                <a:gd name="T14" fmla="*/ 1 w 9"/>
                <a:gd name="T15" fmla="*/ 2 h 14"/>
                <a:gd name="T16" fmla="*/ 1 w 9"/>
                <a:gd name="T17" fmla="*/ 1 h 14"/>
                <a:gd name="T18" fmla="*/ 1 w 9"/>
                <a:gd name="T19" fmla="*/ 1 h 14"/>
                <a:gd name="T20" fmla="*/ 1 w 9"/>
                <a:gd name="T21" fmla="*/ 1 h 14"/>
                <a:gd name="T22" fmla="*/ 1 w 9"/>
                <a:gd name="T23" fmla="*/ 0 h 14"/>
                <a:gd name="T24" fmla="*/ 0 w 9"/>
                <a:gd name="T25" fmla="*/ 0 h 14"/>
                <a:gd name="T26" fmla="*/ 0 w 9"/>
                <a:gd name="T27" fmla="*/ 8 h 14"/>
                <a:gd name="T28" fmla="*/ 1 w 9"/>
                <a:gd name="T29" fmla="*/ 8 h 14"/>
                <a:gd name="T30" fmla="*/ 4 w 9"/>
                <a:gd name="T31" fmla="*/ 3 h 14"/>
                <a:gd name="T32" fmla="*/ 4 w 9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" h="14">
                  <a:moveTo>
                    <a:pt x="9" y="6"/>
                  </a:moveTo>
                  <a:lnTo>
                    <a:pt x="6" y="8"/>
                  </a:lnTo>
                  <a:lnTo>
                    <a:pt x="5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29" name="Freeform 260"/>
            <p:cNvSpPr>
              <a:spLocks/>
            </p:cNvSpPr>
            <p:nvPr/>
          </p:nvSpPr>
          <p:spPr bwMode="auto">
            <a:xfrm>
              <a:off x="2488" y="1400"/>
              <a:ext cx="7" cy="11"/>
            </a:xfrm>
            <a:custGeom>
              <a:avLst/>
              <a:gdLst>
                <a:gd name="T0" fmla="*/ 4 w 14"/>
                <a:gd name="T1" fmla="*/ 0 h 23"/>
                <a:gd name="T2" fmla="*/ 0 w 14"/>
                <a:gd name="T3" fmla="*/ 10 h 23"/>
                <a:gd name="T4" fmla="*/ 1 w 14"/>
                <a:gd name="T5" fmla="*/ 10 h 23"/>
                <a:gd name="T6" fmla="*/ 1 w 14"/>
                <a:gd name="T7" fmla="*/ 10 h 23"/>
                <a:gd name="T8" fmla="*/ 2 w 14"/>
                <a:gd name="T9" fmla="*/ 10 h 23"/>
                <a:gd name="T10" fmla="*/ 2 w 14"/>
                <a:gd name="T11" fmla="*/ 10 h 23"/>
                <a:gd name="T12" fmla="*/ 3 w 14"/>
                <a:gd name="T13" fmla="*/ 10 h 23"/>
                <a:gd name="T14" fmla="*/ 4 w 14"/>
                <a:gd name="T15" fmla="*/ 10 h 23"/>
                <a:gd name="T16" fmla="*/ 4 w 14"/>
                <a:gd name="T17" fmla="*/ 10 h 23"/>
                <a:gd name="T18" fmla="*/ 5 w 14"/>
                <a:gd name="T19" fmla="*/ 11 h 23"/>
                <a:gd name="T20" fmla="*/ 6 w 14"/>
                <a:gd name="T21" fmla="*/ 11 h 23"/>
                <a:gd name="T22" fmla="*/ 7 w 14"/>
                <a:gd name="T23" fmla="*/ 11 h 23"/>
                <a:gd name="T24" fmla="*/ 7 w 14"/>
                <a:gd name="T25" fmla="*/ 10 h 23"/>
                <a:gd name="T26" fmla="*/ 7 w 14"/>
                <a:gd name="T27" fmla="*/ 9 h 23"/>
                <a:gd name="T28" fmla="*/ 7 w 14"/>
                <a:gd name="T29" fmla="*/ 8 h 23"/>
                <a:gd name="T30" fmla="*/ 7 w 14"/>
                <a:gd name="T31" fmla="*/ 7 h 23"/>
                <a:gd name="T32" fmla="*/ 7 w 14"/>
                <a:gd name="T33" fmla="*/ 6 h 23"/>
                <a:gd name="T34" fmla="*/ 7 w 14"/>
                <a:gd name="T35" fmla="*/ 4 h 23"/>
                <a:gd name="T36" fmla="*/ 6 w 14"/>
                <a:gd name="T37" fmla="*/ 3 h 23"/>
                <a:gd name="T38" fmla="*/ 5 w 14"/>
                <a:gd name="T39" fmla="*/ 2 h 23"/>
                <a:gd name="T40" fmla="*/ 5 w 14"/>
                <a:gd name="T41" fmla="*/ 1 h 23"/>
                <a:gd name="T42" fmla="*/ 4 w 14"/>
                <a:gd name="T43" fmla="*/ 1 h 23"/>
                <a:gd name="T44" fmla="*/ 4 w 14"/>
                <a:gd name="T45" fmla="*/ 1 h 23"/>
                <a:gd name="T46" fmla="*/ 4 w 14"/>
                <a:gd name="T47" fmla="*/ 0 h 2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" h="23">
                  <a:moveTo>
                    <a:pt x="7" y="0"/>
                  </a:moveTo>
                  <a:lnTo>
                    <a:pt x="0" y="21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4" y="17"/>
                  </a:lnTo>
                  <a:lnTo>
                    <a:pt x="14" y="14"/>
                  </a:lnTo>
                  <a:lnTo>
                    <a:pt x="13" y="12"/>
                  </a:lnTo>
                  <a:lnTo>
                    <a:pt x="13" y="9"/>
                  </a:lnTo>
                  <a:lnTo>
                    <a:pt x="11" y="7"/>
                  </a:lnTo>
                  <a:lnTo>
                    <a:pt x="10" y="4"/>
                  </a:lnTo>
                  <a:lnTo>
                    <a:pt x="9" y="3"/>
                  </a:lnTo>
                  <a:lnTo>
                    <a:pt x="7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30" name="Freeform 261"/>
            <p:cNvSpPr>
              <a:spLocks/>
            </p:cNvSpPr>
            <p:nvPr/>
          </p:nvSpPr>
          <p:spPr bwMode="auto">
            <a:xfrm>
              <a:off x="2488" y="1411"/>
              <a:ext cx="1" cy="1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1 h 2"/>
                <a:gd name="T14" fmla="*/ 0 w 1"/>
                <a:gd name="T15" fmla="*/ 1 h 2"/>
                <a:gd name="T16" fmla="*/ 0 w 1"/>
                <a:gd name="T17" fmla="*/ 1 h 2"/>
                <a:gd name="T18" fmla="*/ 0 w 1"/>
                <a:gd name="T19" fmla="*/ 1 h 2"/>
                <a:gd name="T20" fmla="*/ 0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31" name="Freeform 262"/>
            <p:cNvSpPr>
              <a:spLocks/>
            </p:cNvSpPr>
            <p:nvPr/>
          </p:nvSpPr>
          <p:spPr bwMode="auto">
            <a:xfrm>
              <a:off x="2674" y="1407"/>
              <a:ext cx="7" cy="3"/>
            </a:xfrm>
            <a:custGeom>
              <a:avLst/>
              <a:gdLst>
                <a:gd name="T0" fmla="*/ 3 w 15"/>
                <a:gd name="T1" fmla="*/ 0 h 6"/>
                <a:gd name="T2" fmla="*/ 0 w 15"/>
                <a:gd name="T3" fmla="*/ 0 h 6"/>
                <a:gd name="T4" fmla="*/ 7 w 15"/>
                <a:gd name="T5" fmla="*/ 3 h 6"/>
                <a:gd name="T6" fmla="*/ 4 w 15"/>
                <a:gd name="T7" fmla="*/ 0 h 6"/>
                <a:gd name="T8" fmla="*/ 4 w 15"/>
                <a:gd name="T9" fmla="*/ 0 h 6"/>
                <a:gd name="T10" fmla="*/ 3 w 15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6">
                  <a:moveTo>
                    <a:pt x="7" y="0"/>
                  </a:moveTo>
                  <a:lnTo>
                    <a:pt x="0" y="0"/>
                  </a:lnTo>
                  <a:lnTo>
                    <a:pt x="15" y="6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32" name="Freeform 263"/>
            <p:cNvSpPr>
              <a:spLocks/>
            </p:cNvSpPr>
            <p:nvPr/>
          </p:nvSpPr>
          <p:spPr bwMode="auto">
            <a:xfrm>
              <a:off x="2674" y="1411"/>
              <a:ext cx="4" cy="7"/>
            </a:xfrm>
            <a:custGeom>
              <a:avLst/>
              <a:gdLst>
                <a:gd name="T0" fmla="*/ 1 w 7"/>
                <a:gd name="T1" fmla="*/ 0 h 12"/>
                <a:gd name="T2" fmla="*/ 0 w 7"/>
                <a:gd name="T3" fmla="*/ 2 h 12"/>
                <a:gd name="T4" fmla="*/ 0 w 7"/>
                <a:gd name="T5" fmla="*/ 3 h 12"/>
                <a:gd name="T6" fmla="*/ 0 w 7"/>
                <a:gd name="T7" fmla="*/ 4 h 12"/>
                <a:gd name="T8" fmla="*/ 0 w 7"/>
                <a:gd name="T9" fmla="*/ 4 h 12"/>
                <a:gd name="T10" fmla="*/ 1 w 7"/>
                <a:gd name="T11" fmla="*/ 4 h 12"/>
                <a:gd name="T12" fmla="*/ 1 w 7"/>
                <a:gd name="T13" fmla="*/ 4 h 12"/>
                <a:gd name="T14" fmla="*/ 2 w 7"/>
                <a:gd name="T15" fmla="*/ 4 h 12"/>
                <a:gd name="T16" fmla="*/ 3 w 7"/>
                <a:gd name="T17" fmla="*/ 4 h 12"/>
                <a:gd name="T18" fmla="*/ 3 w 7"/>
                <a:gd name="T19" fmla="*/ 5 h 12"/>
                <a:gd name="T20" fmla="*/ 3 w 7"/>
                <a:gd name="T21" fmla="*/ 7 h 12"/>
                <a:gd name="T22" fmla="*/ 3 w 7"/>
                <a:gd name="T23" fmla="*/ 6 h 12"/>
                <a:gd name="T24" fmla="*/ 4 w 7"/>
                <a:gd name="T25" fmla="*/ 5 h 12"/>
                <a:gd name="T26" fmla="*/ 4 w 7"/>
                <a:gd name="T27" fmla="*/ 4 h 12"/>
                <a:gd name="T28" fmla="*/ 4 w 7"/>
                <a:gd name="T29" fmla="*/ 4 h 12"/>
                <a:gd name="T30" fmla="*/ 4 w 7"/>
                <a:gd name="T31" fmla="*/ 3 h 12"/>
                <a:gd name="T32" fmla="*/ 4 w 7"/>
                <a:gd name="T33" fmla="*/ 2 h 12"/>
                <a:gd name="T34" fmla="*/ 4 w 7"/>
                <a:gd name="T35" fmla="*/ 1 h 12"/>
                <a:gd name="T36" fmla="*/ 3 w 7"/>
                <a:gd name="T37" fmla="*/ 1 h 12"/>
                <a:gd name="T38" fmla="*/ 2 w 7"/>
                <a:gd name="T39" fmla="*/ 1 h 12"/>
                <a:gd name="T40" fmla="*/ 1 w 7"/>
                <a:gd name="T41" fmla="*/ 0 h 12"/>
                <a:gd name="T42" fmla="*/ 1 w 7"/>
                <a:gd name="T43" fmla="*/ 0 h 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" h="12">
                  <a:moveTo>
                    <a:pt x="2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33" name="Freeform 264"/>
            <p:cNvSpPr>
              <a:spLocks/>
            </p:cNvSpPr>
            <p:nvPr/>
          </p:nvSpPr>
          <p:spPr bwMode="auto">
            <a:xfrm>
              <a:off x="2681" y="1413"/>
              <a:ext cx="7" cy="6"/>
            </a:xfrm>
            <a:custGeom>
              <a:avLst/>
              <a:gdLst>
                <a:gd name="T0" fmla="*/ 4 w 13"/>
                <a:gd name="T1" fmla="*/ 0 h 12"/>
                <a:gd name="T2" fmla="*/ 1 w 13"/>
                <a:gd name="T3" fmla="*/ 2 h 12"/>
                <a:gd name="T4" fmla="*/ 0 w 13"/>
                <a:gd name="T5" fmla="*/ 3 h 12"/>
                <a:gd name="T6" fmla="*/ 0 w 13"/>
                <a:gd name="T7" fmla="*/ 4 h 12"/>
                <a:gd name="T8" fmla="*/ 1 w 13"/>
                <a:gd name="T9" fmla="*/ 4 h 12"/>
                <a:gd name="T10" fmla="*/ 1 w 13"/>
                <a:gd name="T11" fmla="*/ 5 h 12"/>
                <a:gd name="T12" fmla="*/ 2 w 13"/>
                <a:gd name="T13" fmla="*/ 5 h 12"/>
                <a:gd name="T14" fmla="*/ 3 w 13"/>
                <a:gd name="T15" fmla="*/ 6 h 12"/>
                <a:gd name="T16" fmla="*/ 4 w 13"/>
                <a:gd name="T17" fmla="*/ 6 h 12"/>
                <a:gd name="T18" fmla="*/ 5 w 13"/>
                <a:gd name="T19" fmla="*/ 6 h 12"/>
                <a:gd name="T20" fmla="*/ 6 w 13"/>
                <a:gd name="T21" fmla="*/ 6 h 12"/>
                <a:gd name="T22" fmla="*/ 7 w 13"/>
                <a:gd name="T23" fmla="*/ 6 h 12"/>
                <a:gd name="T24" fmla="*/ 2 w 13"/>
                <a:gd name="T25" fmla="*/ 3 h 12"/>
                <a:gd name="T26" fmla="*/ 4 w 13"/>
                <a:gd name="T27" fmla="*/ 0 h 12"/>
                <a:gd name="T28" fmla="*/ 4 w 13"/>
                <a:gd name="T29" fmla="*/ 0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" h="12">
                  <a:moveTo>
                    <a:pt x="7" y="0"/>
                  </a:move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3" y="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34" name="Freeform 265"/>
            <p:cNvSpPr>
              <a:spLocks/>
            </p:cNvSpPr>
            <p:nvPr/>
          </p:nvSpPr>
          <p:spPr bwMode="auto">
            <a:xfrm>
              <a:off x="2478" y="1416"/>
              <a:ext cx="4" cy="3"/>
            </a:xfrm>
            <a:custGeom>
              <a:avLst/>
              <a:gdLst>
                <a:gd name="T0" fmla="*/ 4 w 9"/>
                <a:gd name="T1" fmla="*/ 2 h 7"/>
                <a:gd name="T2" fmla="*/ 4 w 9"/>
                <a:gd name="T3" fmla="*/ 1 h 7"/>
                <a:gd name="T4" fmla="*/ 4 w 9"/>
                <a:gd name="T5" fmla="*/ 1 h 7"/>
                <a:gd name="T6" fmla="*/ 4 w 9"/>
                <a:gd name="T7" fmla="*/ 1 h 7"/>
                <a:gd name="T8" fmla="*/ 3 w 9"/>
                <a:gd name="T9" fmla="*/ 1 h 7"/>
                <a:gd name="T10" fmla="*/ 2 w 9"/>
                <a:gd name="T11" fmla="*/ 0 h 7"/>
                <a:gd name="T12" fmla="*/ 2 w 9"/>
                <a:gd name="T13" fmla="*/ 0 h 7"/>
                <a:gd name="T14" fmla="*/ 2 w 9"/>
                <a:gd name="T15" fmla="*/ 0 h 7"/>
                <a:gd name="T16" fmla="*/ 1 w 9"/>
                <a:gd name="T17" fmla="*/ 0 h 7"/>
                <a:gd name="T18" fmla="*/ 0 w 9"/>
                <a:gd name="T19" fmla="*/ 0 h 7"/>
                <a:gd name="T20" fmla="*/ 0 w 9"/>
                <a:gd name="T21" fmla="*/ 0 h 7"/>
                <a:gd name="T22" fmla="*/ 0 w 9"/>
                <a:gd name="T23" fmla="*/ 3 h 7"/>
                <a:gd name="T24" fmla="*/ 0 w 9"/>
                <a:gd name="T25" fmla="*/ 2 h 7"/>
                <a:gd name="T26" fmla="*/ 0 w 9"/>
                <a:gd name="T27" fmla="*/ 2 h 7"/>
                <a:gd name="T28" fmla="*/ 1 w 9"/>
                <a:gd name="T29" fmla="*/ 2 h 7"/>
                <a:gd name="T30" fmla="*/ 2 w 9"/>
                <a:gd name="T31" fmla="*/ 2 h 7"/>
                <a:gd name="T32" fmla="*/ 2 w 9"/>
                <a:gd name="T33" fmla="*/ 2 h 7"/>
                <a:gd name="T34" fmla="*/ 2 w 9"/>
                <a:gd name="T35" fmla="*/ 2 h 7"/>
                <a:gd name="T36" fmla="*/ 3 w 9"/>
                <a:gd name="T37" fmla="*/ 2 h 7"/>
                <a:gd name="T38" fmla="*/ 4 w 9"/>
                <a:gd name="T39" fmla="*/ 2 h 7"/>
                <a:gd name="T40" fmla="*/ 4 w 9"/>
                <a:gd name="T41" fmla="*/ 2 h 7"/>
                <a:gd name="T42" fmla="*/ 4 w 9"/>
                <a:gd name="T43" fmla="*/ 2 h 7"/>
                <a:gd name="T44" fmla="*/ 4 w 9"/>
                <a:gd name="T45" fmla="*/ 2 h 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" h="7">
                  <a:moveTo>
                    <a:pt x="9" y="4"/>
                  </a:moveTo>
                  <a:lnTo>
                    <a:pt x="9" y="3"/>
                  </a:lnTo>
                  <a:lnTo>
                    <a:pt x="8" y="2"/>
                  </a:lnTo>
                  <a:lnTo>
                    <a:pt x="6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35" name="Freeform 266"/>
            <p:cNvSpPr>
              <a:spLocks/>
            </p:cNvSpPr>
            <p:nvPr/>
          </p:nvSpPr>
          <p:spPr bwMode="auto">
            <a:xfrm>
              <a:off x="2624" y="1602"/>
              <a:ext cx="1" cy="4"/>
            </a:xfrm>
            <a:custGeom>
              <a:avLst/>
              <a:gdLst>
                <a:gd name="T0" fmla="*/ 1 w 1"/>
                <a:gd name="T1" fmla="*/ 4 h 7"/>
                <a:gd name="T2" fmla="*/ 1 w 1"/>
                <a:gd name="T3" fmla="*/ 3 h 7"/>
                <a:gd name="T4" fmla="*/ 1 w 1"/>
                <a:gd name="T5" fmla="*/ 3 h 7"/>
                <a:gd name="T6" fmla="*/ 1 w 1"/>
                <a:gd name="T7" fmla="*/ 3 h 7"/>
                <a:gd name="T8" fmla="*/ 1 w 1"/>
                <a:gd name="T9" fmla="*/ 3 h 7"/>
                <a:gd name="T10" fmla="*/ 1 w 1"/>
                <a:gd name="T11" fmla="*/ 2 h 7"/>
                <a:gd name="T12" fmla="*/ 1 w 1"/>
                <a:gd name="T13" fmla="*/ 2 h 7"/>
                <a:gd name="T14" fmla="*/ 1 w 1"/>
                <a:gd name="T15" fmla="*/ 1 h 7"/>
                <a:gd name="T16" fmla="*/ 1 w 1"/>
                <a:gd name="T17" fmla="*/ 1 h 7"/>
                <a:gd name="T18" fmla="*/ 1 w 1"/>
                <a:gd name="T19" fmla="*/ 1 h 7"/>
                <a:gd name="T20" fmla="*/ 1 w 1"/>
                <a:gd name="T21" fmla="*/ 0 h 7"/>
                <a:gd name="T22" fmla="*/ 1 w 1"/>
                <a:gd name="T23" fmla="*/ 1 h 7"/>
                <a:gd name="T24" fmla="*/ 1 w 1"/>
                <a:gd name="T25" fmla="*/ 1 h 7"/>
                <a:gd name="T26" fmla="*/ 0 w 1"/>
                <a:gd name="T27" fmla="*/ 1 h 7"/>
                <a:gd name="T28" fmla="*/ 0 w 1"/>
                <a:gd name="T29" fmla="*/ 1 h 7"/>
                <a:gd name="T30" fmla="*/ 0 w 1"/>
                <a:gd name="T31" fmla="*/ 2 h 7"/>
                <a:gd name="T32" fmla="*/ 0 w 1"/>
                <a:gd name="T33" fmla="*/ 3 h 7"/>
                <a:gd name="T34" fmla="*/ 1 w 1"/>
                <a:gd name="T35" fmla="*/ 3 h 7"/>
                <a:gd name="T36" fmla="*/ 1 w 1"/>
                <a:gd name="T37" fmla="*/ 3 h 7"/>
                <a:gd name="T38" fmla="*/ 1 w 1"/>
                <a:gd name="T39" fmla="*/ 3 h 7"/>
                <a:gd name="T40" fmla="*/ 1 w 1"/>
                <a:gd name="T41" fmla="*/ 4 h 7"/>
                <a:gd name="T42" fmla="*/ 1 w 1"/>
                <a:gd name="T43" fmla="*/ 4 h 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7">
                  <a:moveTo>
                    <a:pt x="1" y="7"/>
                  </a:move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36" name="Freeform 267"/>
            <p:cNvSpPr>
              <a:spLocks/>
            </p:cNvSpPr>
            <p:nvPr/>
          </p:nvSpPr>
          <p:spPr bwMode="auto">
            <a:xfrm>
              <a:off x="2540" y="1619"/>
              <a:ext cx="1" cy="2"/>
            </a:xfrm>
            <a:custGeom>
              <a:avLst/>
              <a:gdLst>
                <a:gd name="T0" fmla="*/ 0 w 1"/>
                <a:gd name="T1" fmla="*/ 2 h 4"/>
                <a:gd name="T2" fmla="*/ 0 w 1"/>
                <a:gd name="T3" fmla="*/ 2 h 4"/>
                <a:gd name="T4" fmla="*/ 0 w 1"/>
                <a:gd name="T5" fmla="*/ 2 h 4"/>
                <a:gd name="T6" fmla="*/ 0 w 1"/>
                <a:gd name="T7" fmla="*/ 2 h 4"/>
                <a:gd name="T8" fmla="*/ 0 w 1"/>
                <a:gd name="T9" fmla="*/ 2 h 4"/>
                <a:gd name="T10" fmla="*/ 0 w 1"/>
                <a:gd name="T11" fmla="*/ 1 h 4"/>
                <a:gd name="T12" fmla="*/ 0 w 1"/>
                <a:gd name="T13" fmla="*/ 1 h 4"/>
                <a:gd name="T14" fmla="*/ 0 w 1"/>
                <a:gd name="T15" fmla="*/ 1 h 4"/>
                <a:gd name="T16" fmla="*/ 0 w 1"/>
                <a:gd name="T17" fmla="*/ 1 h 4"/>
                <a:gd name="T18" fmla="*/ 0 w 1"/>
                <a:gd name="T19" fmla="*/ 0 h 4"/>
                <a:gd name="T20" fmla="*/ 0 w 1"/>
                <a:gd name="T21" fmla="*/ 0 h 4"/>
                <a:gd name="T22" fmla="*/ 0 w 1"/>
                <a:gd name="T23" fmla="*/ 0 h 4"/>
                <a:gd name="T24" fmla="*/ 0 w 1"/>
                <a:gd name="T25" fmla="*/ 1 h 4"/>
                <a:gd name="T26" fmla="*/ 0 w 1"/>
                <a:gd name="T27" fmla="*/ 1 h 4"/>
                <a:gd name="T28" fmla="*/ 0 w 1"/>
                <a:gd name="T29" fmla="*/ 1 h 4"/>
                <a:gd name="T30" fmla="*/ 0 w 1"/>
                <a:gd name="T31" fmla="*/ 2 h 4"/>
                <a:gd name="T32" fmla="*/ 0 w 1"/>
                <a:gd name="T33" fmla="*/ 2 h 4"/>
                <a:gd name="T34" fmla="*/ 0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2 h 4"/>
                <a:gd name="T42" fmla="*/ 0 w 1"/>
                <a:gd name="T43" fmla="*/ 2 h 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37" name="Freeform 268"/>
            <p:cNvSpPr>
              <a:spLocks/>
            </p:cNvSpPr>
            <p:nvPr/>
          </p:nvSpPr>
          <p:spPr bwMode="auto">
            <a:xfrm>
              <a:off x="2546" y="1618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0 w 1"/>
                <a:gd name="T19" fmla="*/ 0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0 w 1"/>
                <a:gd name="T27" fmla="*/ 0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38" name="Freeform 269"/>
            <p:cNvSpPr>
              <a:spLocks/>
            </p:cNvSpPr>
            <p:nvPr/>
          </p:nvSpPr>
          <p:spPr bwMode="auto">
            <a:xfrm>
              <a:off x="2615" y="1616"/>
              <a:ext cx="1" cy="2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0 w 3"/>
                <a:gd name="T5" fmla="*/ 2 h 4"/>
                <a:gd name="T6" fmla="*/ 0 w 3"/>
                <a:gd name="T7" fmla="*/ 2 h 4"/>
                <a:gd name="T8" fmla="*/ 0 w 3"/>
                <a:gd name="T9" fmla="*/ 2 h 4"/>
                <a:gd name="T10" fmla="*/ 0 w 3"/>
                <a:gd name="T11" fmla="*/ 2 h 4"/>
                <a:gd name="T12" fmla="*/ 0 w 3"/>
                <a:gd name="T13" fmla="*/ 2 h 4"/>
                <a:gd name="T14" fmla="*/ 1 w 3"/>
                <a:gd name="T15" fmla="*/ 2 h 4"/>
                <a:gd name="T16" fmla="*/ 1 w 3"/>
                <a:gd name="T17" fmla="*/ 1 h 4"/>
                <a:gd name="T18" fmla="*/ 1 w 3"/>
                <a:gd name="T19" fmla="*/ 1 h 4"/>
                <a:gd name="T20" fmla="*/ 1 w 3"/>
                <a:gd name="T21" fmla="*/ 1 h 4"/>
                <a:gd name="T22" fmla="*/ 1 w 3"/>
                <a:gd name="T23" fmla="*/ 0 h 4"/>
                <a:gd name="T24" fmla="*/ 0 w 3"/>
                <a:gd name="T25" fmla="*/ 2 h 4"/>
                <a:gd name="T26" fmla="*/ 0 w 3"/>
                <a:gd name="T27" fmla="*/ 2 h 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0" y="4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39" name="Freeform 270"/>
            <p:cNvSpPr>
              <a:spLocks/>
            </p:cNvSpPr>
            <p:nvPr/>
          </p:nvSpPr>
          <p:spPr bwMode="auto">
            <a:xfrm>
              <a:off x="2606" y="1593"/>
              <a:ext cx="1" cy="1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0 w 2"/>
                <a:gd name="T9" fmla="*/ 1 h 3"/>
                <a:gd name="T10" fmla="*/ 0 w 2"/>
                <a:gd name="T11" fmla="*/ 1 h 3"/>
                <a:gd name="T12" fmla="*/ 1 w 2"/>
                <a:gd name="T13" fmla="*/ 1 h 3"/>
                <a:gd name="T14" fmla="*/ 1 w 2"/>
                <a:gd name="T15" fmla="*/ 0 h 3"/>
                <a:gd name="T16" fmla="*/ 1 w 2"/>
                <a:gd name="T17" fmla="*/ 0 h 3"/>
                <a:gd name="T18" fmla="*/ 1 w 2"/>
                <a:gd name="T19" fmla="*/ 0 h 3"/>
                <a:gd name="T20" fmla="*/ 1 w 2"/>
                <a:gd name="T21" fmla="*/ 0 h 3"/>
                <a:gd name="T22" fmla="*/ 1 w 2"/>
                <a:gd name="T23" fmla="*/ 0 h 3"/>
                <a:gd name="T24" fmla="*/ 1 w 2"/>
                <a:gd name="T25" fmla="*/ 0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40" name="Freeform 271"/>
            <p:cNvSpPr>
              <a:spLocks/>
            </p:cNvSpPr>
            <p:nvPr/>
          </p:nvSpPr>
          <p:spPr bwMode="auto">
            <a:xfrm>
              <a:off x="2379" y="1779"/>
              <a:ext cx="4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0 h 1"/>
                <a:gd name="T4" fmla="*/ 1 w 10"/>
                <a:gd name="T5" fmla="*/ 0 h 1"/>
                <a:gd name="T6" fmla="*/ 2 w 10"/>
                <a:gd name="T7" fmla="*/ 0 h 1"/>
                <a:gd name="T8" fmla="*/ 2 w 10"/>
                <a:gd name="T9" fmla="*/ 0 h 1"/>
                <a:gd name="T10" fmla="*/ 2 w 10"/>
                <a:gd name="T11" fmla="*/ 0 h 1"/>
                <a:gd name="T12" fmla="*/ 2 w 10"/>
                <a:gd name="T13" fmla="*/ 0 h 1"/>
                <a:gd name="T14" fmla="*/ 3 w 10"/>
                <a:gd name="T15" fmla="*/ 0 h 1"/>
                <a:gd name="T16" fmla="*/ 3 w 10"/>
                <a:gd name="T17" fmla="*/ 0 h 1"/>
                <a:gd name="T18" fmla="*/ 4 w 10"/>
                <a:gd name="T19" fmla="*/ 0 h 1"/>
                <a:gd name="T20" fmla="*/ 4 w 10"/>
                <a:gd name="T21" fmla="*/ 0 h 1"/>
                <a:gd name="T22" fmla="*/ 4 w 10"/>
                <a:gd name="T23" fmla="*/ 0 h 1"/>
                <a:gd name="T24" fmla="*/ 4 w 10"/>
                <a:gd name="T25" fmla="*/ 0 h 1"/>
                <a:gd name="T26" fmla="*/ 4 w 10"/>
                <a:gd name="T27" fmla="*/ 0 h 1"/>
                <a:gd name="T28" fmla="*/ 4 w 10"/>
                <a:gd name="T29" fmla="*/ 0 h 1"/>
                <a:gd name="T30" fmla="*/ 4 w 10"/>
                <a:gd name="T31" fmla="*/ 0 h 1"/>
                <a:gd name="T32" fmla="*/ 4 w 10"/>
                <a:gd name="T33" fmla="*/ 0 h 1"/>
                <a:gd name="T34" fmla="*/ 4 w 10"/>
                <a:gd name="T35" fmla="*/ 0 h 1"/>
                <a:gd name="T36" fmla="*/ 4 w 10"/>
                <a:gd name="T37" fmla="*/ 0 h 1"/>
                <a:gd name="T38" fmla="*/ 4 w 10"/>
                <a:gd name="T39" fmla="*/ 0 h 1"/>
                <a:gd name="T40" fmla="*/ 4 w 10"/>
                <a:gd name="T41" fmla="*/ 0 h 1"/>
                <a:gd name="T42" fmla="*/ 3 w 10"/>
                <a:gd name="T43" fmla="*/ 0 h 1"/>
                <a:gd name="T44" fmla="*/ 3 w 10"/>
                <a:gd name="T45" fmla="*/ 0 h 1"/>
                <a:gd name="T46" fmla="*/ 2 w 10"/>
                <a:gd name="T47" fmla="*/ 0 h 1"/>
                <a:gd name="T48" fmla="*/ 2 w 10"/>
                <a:gd name="T49" fmla="*/ 0 h 1"/>
                <a:gd name="T50" fmla="*/ 2 w 10"/>
                <a:gd name="T51" fmla="*/ 0 h 1"/>
                <a:gd name="T52" fmla="*/ 2 w 10"/>
                <a:gd name="T53" fmla="*/ 0 h 1"/>
                <a:gd name="T54" fmla="*/ 2 w 10"/>
                <a:gd name="T55" fmla="*/ 0 h 1"/>
                <a:gd name="T56" fmla="*/ 1 w 10"/>
                <a:gd name="T57" fmla="*/ 0 h 1"/>
                <a:gd name="T58" fmla="*/ 0 w 10"/>
                <a:gd name="T59" fmla="*/ 0 h 1"/>
                <a:gd name="T60" fmla="*/ 0 w 10"/>
                <a:gd name="T61" fmla="*/ 0 h 1"/>
                <a:gd name="T62" fmla="*/ 0 w 10"/>
                <a:gd name="T63" fmla="*/ 0 h 1"/>
                <a:gd name="T64" fmla="*/ 0 w 10"/>
                <a:gd name="T65" fmla="*/ 0 h 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" h="1">
                  <a:moveTo>
                    <a:pt x="0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41" name="Freeform 272"/>
            <p:cNvSpPr>
              <a:spLocks/>
            </p:cNvSpPr>
            <p:nvPr/>
          </p:nvSpPr>
          <p:spPr bwMode="auto">
            <a:xfrm>
              <a:off x="2319" y="1775"/>
              <a:ext cx="60" cy="66"/>
            </a:xfrm>
            <a:custGeom>
              <a:avLst/>
              <a:gdLst>
                <a:gd name="T0" fmla="*/ 52 w 120"/>
                <a:gd name="T1" fmla="*/ 0 h 131"/>
                <a:gd name="T2" fmla="*/ 49 w 120"/>
                <a:gd name="T3" fmla="*/ 2 h 131"/>
                <a:gd name="T4" fmla="*/ 46 w 120"/>
                <a:gd name="T5" fmla="*/ 3 h 131"/>
                <a:gd name="T6" fmla="*/ 42 w 120"/>
                <a:gd name="T7" fmla="*/ 5 h 131"/>
                <a:gd name="T8" fmla="*/ 39 w 120"/>
                <a:gd name="T9" fmla="*/ 8 h 131"/>
                <a:gd name="T10" fmla="*/ 37 w 120"/>
                <a:gd name="T11" fmla="*/ 10 h 131"/>
                <a:gd name="T12" fmla="*/ 34 w 120"/>
                <a:gd name="T13" fmla="*/ 11 h 131"/>
                <a:gd name="T14" fmla="*/ 31 w 120"/>
                <a:gd name="T15" fmla="*/ 14 h 131"/>
                <a:gd name="T16" fmla="*/ 28 w 120"/>
                <a:gd name="T17" fmla="*/ 16 h 131"/>
                <a:gd name="T18" fmla="*/ 24 w 120"/>
                <a:gd name="T19" fmla="*/ 18 h 131"/>
                <a:gd name="T20" fmla="*/ 21 w 120"/>
                <a:gd name="T21" fmla="*/ 19 h 131"/>
                <a:gd name="T22" fmla="*/ 22 w 120"/>
                <a:gd name="T23" fmla="*/ 21 h 131"/>
                <a:gd name="T24" fmla="*/ 19 w 120"/>
                <a:gd name="T25" fmla="*/ 23 h 131"/>
                <a:gd name="T26" fmla="*/ 18 w 120"/>
                <a:gd name="T27" fmla="*/ 24 h 131"/>
                <a:gd name="T28" fmla="*/ 16 w 120"/>
                <a:gd name="T29" fmla="*/ 25 h 131"/>
                <a:gd name="T30" fmla="*/ 13 w 120"/>
                <a:gd name="T31" fmla="*/ 27 h 131"/>
                <a:gd name="T32" fmla="*/ 11 w 120"/>
                <a:gd name="T33" fmla="*/ 28 h 131"/>
                <a:gd name="T34" fmla="*/ 10 w 120"/>
                <a:gd name="T35" fmla="*/ 30 h 131"/>
                <a:gd name="T36" fmla="*/ 8 w 120"/>
                <a:gd name="T37" fmla="*/ 32 h 131"/>
                <a:gd name="T38" fmla="*/ 7 w 120"/>
                <a:gd name="T39" fmla="*/ 34 h 131"/>
                <a:gd name="T40" fmla="*/ 6 w 120"/>
                <a:gd name="T41" fmla="*/ 36 h 131"/>
                <a:gd name="T42" fmla="*/ 5 w 120"/>
                <a:gd name="T43" fmla="*/ 37 h 131"/>
                <a:gd name="T44" fmla="*/ 2 w 120"/>
                <a:gd name="T45" fmla="*/ 39 h 131"/>
                <a:gd name="T46" fmla="*/ 1 w 120"/>
                <a:gd name="T47" fmla="*/ 42 h 131"/>
                <a:gd name="T48" fmla="*/ 0 w 120"/>
                <a:gd name="T49" fmla="*/ 45 h 131"/>
                <a:gd name="T50" fmla="*/ 0 w 120"/>
                <a:gd name="T51" fmla="*/ 49 h 131"/>
                <a:gd name="T52" fmla="*/ 0 w 120"/>
                <a:gd name="T53" fmla="*/ 52 h 131"/>
                <a:gd name="T54" fmla="*/ 0 w 120"/>
                <a:gd name="T55" fmla="*/ 56 h 131"/>
                <a:gd name="T56" fmla="*/ 1 w 120"/>
                <a:gd name="T57" fmla="*/ 59 h 131"/>
                <a:gd name="T58" fmla="*/ 2 w 120"/>
                <a:gd name="T59" fmla="*/ 62 h 131"/>
                <a:gd name="T60" fmla="*/ 2 w 120"/>
                <a:gd name="T61" fmla="*/ 64 h 131"/>
                <a:gd name="T62" fmla="*/ 3 w 120"/>
                <a:gd name="T63" fmla="*/ 66 h 131"/>
                <a:gd name="T64" fmla="*/ 3 w 120"/>
                <a:gd name="T65" fmla="*/ 64 h 131"/>
                <a:gd name="T66" fmla="*/ 5 w 120"/>
                <a:gd name="T67" fmla="*/ 63 h 131"/>
                <a:gd name="T68" fmla="*/ 5 w 120"/>
                <a:gd name="T69" fmla="*/ 61 h 131"/>
                <a:gd name="T70" fmla="*/ 6 w 120"/>
                <a:gd name="T71" fmla="*/ 59 h 131"/>
                <a:gd name="T72" fmla="*/ 8 w 120"/>
                <a:gd name="T73" fmla="*/ 57 h 131"/>
                <a:gd name="T74" fmla="*/ 8 w 120"/>
                <a:gd name="T75" fmla="*/ 55 h 131"/>
                <a:gd name="T76" fmla="*/ 9 w 120"/>
                <a:gd name="T77" fmla="*/ 53 h 131"/>
                <a:gd name="T78" fmla="*/ 9 w 120"/>
                <a:gd name="T79" fmla="*/ 51 h 131"/>
                <a:gd name="T80" fmla="*/ 9 w 120"/>
                <a:gd name="T81" fmla="*/ 49 h 131"/>
                <a:gd name="T82" fmla="*/ 9 w 120"/>
                <a:gd name="T83" fmla="*/ 47 h 131"/>
                <a:gd name="T84" fmla="*/ 13 w 120"/>
                <a:gd name="T85" fmla="*/ 41 h 131"/>
                <a:gd name="T86" fmla="*/ 17 w 120"/>
                <a:gd name="T87" fmla="*/ 35 h 131"/>
                <a:gd name="T88" fmla="*/ 21 w 120"/>
                <a:gd name="T89" fmla="*/ 29 h 131"/>
                <a:gd name="T90" fmla="*/ 26 w 120"/>
                <a:gd name="T91" fmla="*/ 24 h 131"/>
                <a:gd name="T92" fmla="*/ 31 w 120"/>
                <a:gd name="T93" fmla="*/ 19 h 131"/>
                <a:gd name="T94" fmla="*/ 36 w 120"/>
                <a:gd name="T95" fmla="*/ 15 h 131"/>
                <a:gd name="T96" fmla="*/ 42 w 120"/>
                <a:gd name="T97" fmla="*/ 11 h 131"/>
                <a:gd name="T98" fmla="*/ 48 w 120"/>
                <a:gd name="T99" fmla="*/ 8 h 131"/>
                <a:gd name="T100" fmla="*/ 54 w 120"/>
                <a:gd name="T101" fmla="*/ 6 h 131"/>
                <a:gd name="T102" fmla="*/ 60 w 120"/>
                <a:gd name="T103" fmla="*/ 5 h 131"/>
                <a:gd name="T104" fmla="*/ 59 w 120"/>
                <a:gd name="T105" fmla="*/ 5 h 131"/>
                <a:gd name="T106" fmla="*/ 58 w 120"/>
                <a:gd name="T107" fmla="*/ 5 h 131"/>
                <a:gd name="T108" fmla="*/ 57 w 120"/>
                <a:gd name="T109" fmla="*/ 5 h 131"/>
                <a:gd name="T110" fmla="*/ 56 w 120"/>
                <a:gd name="T111" fmla="*/ 4 h 131"/>
                <a:gd name="T112" fmla="*/ 55 w 120"/>
                <a:gd name="T113" fmla="*/ 4 h 131"/>
                <a:gd name="T114" fmla="*/ 54 w 120"/>
                <a:gd name="T115" fmla="*/ 3 h 131"/>
                <a:gd name="T116" fmla="*/ 54 w 120"/>
                <a:gd name="T117" fmla="*/ 3 h 131"/>
                <a:gd name="T118" fmla="*/ 52 w 120"/>
                <a:gd name="T119" fmla="*/ 2 h 131"/>
                <a:gd name="T120" fmla="*/ 52 w 120"/>
                <a:gd name="T121" fmla="*/ 2 h 131"/>
                <a:gd name="T122" fmla="*/ 52 w 120"/>
                <a:gd name="T123" fmla="*/ 0 h 131"/>
                <a:gd name="T124" fmla="*/ 52 w 120"/>
                <a:gd name="T125" fmla="*/ 0 h 13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0" h="131">
                  <a:moveTo>
                    <a:pt x="103" y="0"/>
                  </a:moveTo>
                  <a:lnTo>
                    <a:pt x="97" y="3"/>
                  </a:lnTo>
                  <a:lnTo>
                    <a:pt x="91" y="6"/>
                  </a:lnTo>
                  <a:lnTo>
                    <a:pt x="84" y="10"/>
                  </a:lnTo>
                  <a:lnTo>
                    <a:pt x="78" y="15"/>
                  </a:lnTo>
                  <a:lnTo>
                    <a:pt x="73" y="19"/>
                  </a:lnTo>
                  <a:lnTo>
                    <a:pt x="67" y="22"/>
                  </a:lnTo>
                  <a:lnTo>
                    <a:pt x="61" y="27"/>
                  </a:lnTo>
                  <a:lnTo>
                    <a:pt x="55" y="31"/>
                  </a:lnTo>
                  <a:lnTo>
                    <a:pt x="47" y="35"/>
                  </a:lnTo>
                  <a:lnTo>
                    <a:pt x="41" y="38"/>
                  </a:lnTo>
                  <a:lnTo>
                    <a:pt x="43" y="42"/>
                  </a:lnTo>
                  <a:lnTo>
                    <a:pt x="38" y="45"/>
                  </a:lnTo>
                  <a:lnTo>
                    <a:pt x="35" y="47"/>
                  </a:lnTo>
                  <a:lnTo>
                    <a:pt x="31" y="50"/>
                  </a:lnTo>
                  <a:lnTo>
                    <a:pt x="26" y="53"/>
                  </a:lnTo>
                  <a:lnTo>
                    <a:pt x="22" y="56"/>
                  </a:lnTo>
                  <a:lnTo>
                    <a:pt x="19" y="59"/>
                  </a:lnTo>
                  <a:lnTo>
                    <a:pt x="16" y="63"/>
                  </a:lnTo>
                  <a:lnTo>
                    <a:pt x="14" y="67"/>
                  </a:lnTo>
                  <a:lnTo>
                    <a:pt x="11" y="71"/>
                  </a:lnTo>
                  <a:lnTo>
                    <a:pt x="9" y="74"/>
                  </a:lnTo>
                  <a:lnTo>
                    <a:pt x="4" y="78"/>
                  </a:lnTo>
                  <a:lnTo>
                    <a:pt x="1" y="84"/>
                  </a:lnTo>
                  <a:lnTo>
                    <a:pt x="0" y="90"/>
                  </a:lnTo>
                  <a:lnTo>
                    <a:pt x="0" y="97"/>
                  </a:lnTo>
                  <a:lnTo>
                    <a:pt x="0" y="104"/>
                  </a:lnTo>
                  <a:lnTo>
                    <a:pt x="0" y="111"/>
                  </a:lnTo>
                  <a:lnTo>
                    <a:pt x="1" y="118"/>
                  </a:lnTo>
                  <a:lnTo>
                    <a:pt x="3" y="123"/>
                  </a:lnTo>
                  <a:lnTo>
                    <a:pt x="4" y="127"/>
                  </a:lnTo>
                  <a:lnTo>
                    <a:pt x="5" y="131"/>
                  </a:lnTo>
                  <a:lnTo>
                    <a:pt x="6" y="127"/>
                  </a:lnTo>
                  <a:lnTo>
                    <a:pt x="9" y="125"/>
                  </a:lnTo>
                  <a:lnTo>
                    <a:pt x="10" y="121"/>
                  </a:lnTo>
                  <a:lnTo>
                    <a:pt x="12" y="118"/>
                  </a:lnTo>
                  <a:lnTo>
                    <a:pt x="15" y="114"/>
                  </a:lnTo>
                  <a:lnTo>
                    <a:pt x="16" y="110"/>
                  </a:lnTo>
                  <a:lnTo>
                    <a:pt x="17" y="106"/>
                  </a:lnTo>
                  <a:lnTo>
                    <a:pt x="17" y="101"/>
                  </a:lnTo>
                  <a:lnTo>
                    <a:pt x="17" y="98"/>
                  </a:lnTo>
                  <a:lnTo>
                    <a:pt x="17" y="93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2" y="58"/>
                  </a:lnTo>
                  <a:lnTo>
                    <a:pt x="52" y="48"/>
                  </a:lnTo>
                  <a:lnTo>
                    <a:pt x="62" y="38"/>
                  </a:lnTo>
                  <a:lnTo>
                    <a:pt x="72" y="30"/>
                  </a:lnTo>
                  <a:lnTo>
                    <a:pt x="83" y="22"/>
                  </a:lnTo>
                  <a:lnTo>
                    <a:pt x="95" y="16"/>
                  </a:lnTo>
                  <a:lnTo>
                    <a:pt x="108" y="12"/>
                  </a:lnTo>
                  <a:lnTo>
                    <a:pt x="120" y="9"/>
                  </a:lnTo>
                  <a:lnTo>
                    <a:pt x="118" y="9"/>
                  </a:lnTo>
                  <a:lnTo>
                    <a:pt x="115" y="9"/>
                  </a:lnTo>
                  <a:lnTo>
                    <a:pt x="113" y="9"/>
                  </a:lnTo>
                  <a:lnTo>
                    <a:pt x="112" y="7"/>
                  </a:lnTo>
                  <a:lnTo>
                    <a:pt x="109" y="7"/>
                  </a:lnTo>
                  <a:lnTo>
                    <a:pt x="108" y="6"/>
                  </a:lnTo>
                  <a:lnTo>
                    <a:pt x="107" y="5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42" name="Freeform 273"/>
            <p:cNvSpPr>
              <a:spLocks noEditPoints="1"/>
            </p:cNvSpPr>
            <p:nvPr/>
          </p:nvSpPr>
          <p:spPr bwMode="auto">
            <a:xfrm>
              <a:off x="2383" y="1429"/>
              <a:ext cx="404" cy="415"/>
            </a:xfrm>
            <a:custGeom>
              <a:avLst/>
              <a:gdLst>
                <a:gd name="T0" fmla="*/ 309 w 807"/>
                <a:gd name="T1" fmla="*/ 398 h 828"/>
                <a:gd name="T2" fmla="*/ 260 w 807"/>
                <a:gd name="T3" fmla="*/ 246 h 828"/>
                <a:gd name="T4" fmla="*/ 262 w 807"/>
                <a:gd name="T5" fmla="*/ 80 h 828"/>
                <a:gd name="T6" fmla="*/ 259 w 807"/>
                <a:gd name="T7" fmla="*/ 58 h 828"/>
                <a:gd name="T8" fmla="*/ 229 w 807"/>
                <a:gd name="T9" fmla="*/ 131 h 828"/>
                <a:gd name="T10" fmla="*/ 226 w 807"/>
                <a:gd name="T11" fmla="*/ 160 h 828"/>
                <a:gd name="T12" fmla="*/ 224 w 807"/>
                <a:gd name="T13" fmla="*/ 163 h 828"/>
                <a:gd name="T14" fmla="*/ 234 w 807"/>
                <a:gd name="T15" fmla="*/ 180 h 828"/>
                <a:gd name="T16" fmla="*/ 237 w 807"/>
                <a:gd name="T17" fmla="*/ 171 h 828"/>
                <a:gd name="T18" fmla="*/ 242 w 807"/>
                <a:gd name="T19" fmla="*/ 166 h 828"/>
                <a:gd name="T20" fmla="*/ 244 w 807"/>
                <a:gd name="T21" fmla="*/ 169 h 828"/>
                <a:gd name="T22" fmla="*/ 245 w 807"/>
                <a:gd name="T23" fmla="*/ 189 h 828"/>
                <a:gd name="T24" fmla="*/ 247 w 807"/>
                <a:gd name="T25" fmla="*/ 182 h 828"/>
                <a:gd name="T26" fmla="*/ 252 w 807"/>
                <a:gd name="T27" fmla="*/ 165 h 828"/>
                <a:gd name="T28" fmla="*/ 247 w 807"/>
                <a:gd name="T29" fmla="*/ 161 h 828"/>
                <a:gd name="T30" fmla="*/ 251 w 807"/>
                <a:gd name="T31" fmla="*/ 158 h 828"/>
                <a:gd name="T32" fmla="*/ 245 w 807"/>
                <a:gd name="T33" fmla="*/ 224 h 828"/>
                <a:gd name="T34" fmla="*/ 242 w 807"/>
                <a:gd name="T35" fmla="*/ 210 h 828"/>
                <a:gd name="T36" fmla="*/ 239 w 807"/>
                <a:gd name="T37" fmla="*/ 186 h 828"/>
                <a:gd name="T38" fmla="*/ 228 w 807"/>
                <a:gd name="T39" fmla="*/ 208 h 828"/>
                <a:gd name="T40" fmla="*/ 210 w 807"/>
                <a:gd name="T41" fmla="*/ 184 h 828"/>
                <a:gd name="T42" fmla="*/ 213 w 807"/>
                <a:gd name="T43" fmla="*/ 168 h 828"/>
                <a:gd name="T44" fmla="*/ 210 w 807"/>
                <a:gd name="T45" fmla="*/ 212 h 828"/>
                <a:gd name="T46" fmla="*/ 208 w 807"/>
                <a:gd name="T47" fmla="*/ 228 h 828"/>
                <a:gd name="T48" fmla="*/ 211 w 807"/>
                <a:gd name="T49" fmla="*/ 232 h 828"/>
                <a:gd name="T50" fmla="*/ 215 w 807"/>
                <a:gd name="T51" fmla="*/ 222 h 828"/>
                <a:gd name="T52" fmla="*/ 230 w 807"/>
                <a:gd name="T53" fmla="*/ 230 h 828"/>
                <a:gd name="T54" fmla="*/ 224 w 807"/>
                <a:gd name="T55" fmla="*/ 235 h 828"/>
                <a:gd name="T56" fmla="*/ 226 w 807"/>
                <a:gd name="T57" fmla="*/ 241 h 828"/>
                <a:gd name="T58" fmla="*/ 237 w 807"/>
                <a:gd name="T59" fmla="*/ 260 h 828"/>
                <a:gd name="T60" fmla="*/ 219 w 807"/>
                <a:gd name="T61" fmla="*/ 268 h 828"/>
                <a:gd name="T62" fmla="*/ 206 w 807"/>
                <a:gd name="T63" fmla="*/ 251 h 828"/>
                <a:gd name="T64" fmla="*/ 189 w 807"/>
                <a:gd name="T65" fmla="*/ 138 h 828"/>
                <a:gd name="T66" fmla="*/ 145 w 807"/>
                <a:gd name="T67" fmla="*/ 75 h 828"/>
                <a:gd name="T68" fmla="*/ 166 w 807"/>
                <a:gd name="T69" fmla="*/ 171 h 828"/>
                <a:gd name="T70" fmla="*/ 170 w 807"/>
                <a:gd name="T71" fmla="*/ 197 h 828"/>
                <a:gd name="T72" fmla="*/ 165 w 807"/>
                <a:gd name="T73" fmla="*/ 196 h 828"/>
                <a:gd name="T74" fmla="*/ 159 w 807"/>
                <a:gd name="T75" fmla="*/ 194 h 828"/>
                <a:gd name="T76" fmla="*/ 158 w 807"/>
                <a:gd name="T77" fmla="*/ 200 h 828"/>
                <a:gd name="T78" fmla="*/ 154 w 807"/>
                <a:gd name="T79" fmla="*/ 249 h 828"/>
                <a:gd name="T80" fmla="*/ 77 w 807"/>
                <a:gd name="T81" fmla="*/ 390 h 828"/>
                <a:gd name="T82" fmla="*/ 11 w 807"/>
                <a:gd name="T83" fmla="*/ 353 h 828"/>
                <a:gd name="T84" fmla="*/ 10 w 807"/>
                <a:gd name="T85" fmla="*/ 356 h 828"/>
                <a:gd name="T86" fmla="*/ 90 w 807"/>
                <a:gd name="T87" fmla="*/ 402 h 828"/>
                <a:gd name="T88" fmla="*/ 96 w 807"/>
                <a:gd name="T89" fmla="*/ 389 h 828"/>
                <a:gd name="T90" fmla="*/ 145 w 807"/>
                <a:gd name="T91" fmla="*/ 312 h 828"/>
                <a:gd name="T92" fmla="*/ 183 w 807"/>
                <a:gd name="T93" fmla="*/ 331 h 828"/>
                <a:gd name="T94" fmla="*/ 250 w 807"/>
                <a:gd name="T95" fmla="*/ 326 h 828"/>
                <a:gd name="T96" fmla="*/ 276 w 807"/>
                <a:gd name="T97" fmla="*/ 323 h 828"/>
                <a:gd name="T98" fmla="*/ 294 w 807"/>
                <a:gd name="T99" fmla="*/ 411 h 828"/>
                <a:gd name="T100" fmla="*/ 370 w 807"/>
                <a:gd name="T101" fmla="*/ 390 h 828"/>
                <a:gd name="T102" fmla="*/ 403 w 807"/>
                <a:gd name="T103" fmla="*/ 375 h 828"/>
                <a:gd name="T104" fmla="*/ 250 w 807"/>
                <a:gd name="T105" fmla="*/ 155 h 828"/>
                <a:gd name="T106" fmla="*/ 256 w 807"/>
                <a:gd name="T107" fmla="*/ 152 h 828"/>
                <a:gd name="T108" fmla="*/ 254 w 807"/>
                <a:gd name="T109" fmla="*/ 156 h 828"/>
                <a:gd name="T110" fmla="*/ 229 w 807"/>
                <a:gd name="T111" fmla="*/ 223 h 828"/>
                <a:gd name="T112" fmla="*/ 224 w 807"/>
                <a:gd name="T113" fmla="*/ 212 h 828"/>
                <a:gd name="T114" fmla="*/ 215 w 807"/>
                <a:gd name="T115" fmla="*/ 219 h 828"/>
                <a:gd name="T116" fmla="*/ 217 w 807"/>
                <a:gd name="T117" fmla="*/ 214 h 828"/>
                <a:gd name="T118" fmla="*/ 229 w 807"/>
                <a:gd name="T119" fmla="*/ 211 h 828"/>
                <a:gd name="T120" fmla="*/ 230 w 807"/>
                <a:gd name="T121" fmla="*/ 223 h 82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07" h="828">
                  <a:moveTo>
                    <a:pt x="805" y="741"/>
                  </a:moveTo>
                  <a:lnTo>
                    <a:pt x="787" y="749"/>
                  </a:lnTo>
                  <a:lnTo>
                    <a:pt x="766" y="754"/>
                  </a:lnTo>
                  <a:lnTo>
                    <a:pt x="745" y="760"/>
                  </a:lnTo>
                  <a:lnTo>
                    <a:pt x="724" y="765"/>
                  </a:lnTo>
                  <a:lnTo>
                    <a:pt x="702" y="770"/>
                  </a:lnTo>
                  <a:lnTo>
                    <a:pt x="680" y="776"/>
                  </a:lnTo>
                  <a:lnTo>
                    <a:pt x="659" y="781"/>
                  </a:lnTo>
                  <a:lnTo>
                    <a:pt x="639" y="788"/>
                  </a:lnTo>
                  <a:lnTo>
                    <a:pt x="618" y="795"/>
                  </a:lnTo>
                  <a:lnTo>
                    <a:pt x="598" y="804"/>
                  </a:lnTo>
                  <a:lnTo>
                    <a:pt x="587" y="780"/>
                  </a:lnTo>
                  <a:lnTo>
                    <a:pt x="583" y="744"/>
                  </a:lnTo>
                  <a:lnTo>
                    <a:pt x="577" y="707"/>
                  </a:lnTo>
                  <a:lnTo>
                    <a:pt x="569" y="671"/>
                  </a:lnTo>
                  <a:lnTo>
                    <a:pt x="560" y="634"/>
                  </a:lnTo>
                  <a:lnTo>
                    <a:pt x="550" y="597"/>
                  </a:lnTo>
                  <a:lnTo>
                    <a:pt x="540" y="561"/>
                  </a:lnTo>
                  <a:lnTo>
                    <a:pt x="530" y="525"/>
                  </a:lnTo>
                  <a:lnTo>
                    <a:pt x="520" y="491"/>
                  </a:lnTo>
                  <a:lnTo>
                    <a:pt x="513" y="456"/>
                  </a:lnTo>
                  <a:lnTo>
                    <a:pt x="507" y="424"/>
                  </a:lnTo>
                  <a:lnTo>
                    <a:pt x="509" y="390"/>
                  </a:lnTo>
                  <a:lnTo>
                    <a:pt x="513" y="357"/>
                  </a:lnTo>
                  <a:lnTo>
                    <a:pt x="515" y="324"/>
                  </a:lnTo>
                  <a:lnTo>
                    <a:pt x="517" y="292"/>
                  </a:lnTo>
                  <a:lnTo>
                    <a:pt x="519" y="258"/>
                  </a:lnTo>
                  <a:lnTo>
                    <a:pt x="520" y="226"/>
                  </a:lnTo>
                  <a:lnTo>
                    <a:pt x="522" y="193"/>
                  </a:lnTo>
                  <a:lnTo>
                    <a:pt x="523" y="159"/>
                  </a:lnTo>
                  <a:lnTo>
                    <a:pt x="523" y="126"/>
                  </a:lnTo>
                  <a:lnTo>
                    <a:pt x="522" y="91"/>
                  </a:lnTo>
                  <a:lnTo>
                    <a:pt x="519" y="94"/>
                  </a:lnTo>
                  <a:lnTo>
                    <a:pt x="518" y="97"/>
                  </a:lnTo>
                  <a:lnTo>
                    <a:pt x="518" y="101"/>
                  </a:lnTo>
                  <a:lnTo>
                    <a:pt x="518" y="104"/>
                  </a:lnTo>
                  <a:lnTo>
                    <a:pt x="518" y="107"/>
                  </a:lnTo>
                  <a:lnTo>
                    <a:pt x="518" y="110"/>
                  </a:lnTo>
                  <a:lnTo>
                    <a:pt x="518" y="112"/>
                  </a:lnTo>
                  <a:lnTo>
                    <a:pt x="517" y="115"/>
                  </a:lnTo>
                  <a:lnTo>
                    <a:pt x="514" y="117"/>
                  </a:lnTo>
                  <a:lnTo>
                    <a:pt x="509" y="118"/>
                  </a:lnTo>
                  <a:lnTo>
                    <a:pt x="503" y="136"/>
                  </a:lnTo>
                  <a:lnTo>
                    <a:pt x="497" y="153"/>
                  </a:lnTo>
                  <a:lnTo>
                    <a:pt x="491" y="172"/>
                  </a:lnTo>
                  <a:lnTo>
                    <a:pt x="484" y="189"/>
                  </a:lnTo>
                  <a:lnTo>
                    <a:pt x="478" y="207"/>
                  </a:lnTo>
                  <a:lnTo>
                    <a:pt x="472" y="226"/>
                  </a:lnTo>
                  <a:lnTo>
                    <a:pt x="465" y="243"/>
                  </a:lnTo>
                  <a:lnTo>
                    <a:pt x="457" y="262"/>
                  </a:lnTo>
                  <a:lnTo>
                    <a:pt x="450" y="279"/>
                  </a:lnTo>
                  <a:lnTo>
                    <a:pt x="441" y="296"/>
                  </a:lnTo>
                  <a:lnTo>
                    <a:pt x="447" y="303"/>
                  </a:lnTo>
                  <a:lnTo>
                    <a:pt x="450" y="304"/>
                  </a:lnTo>
                  <a:lnTo>
                    <a:pt x="452" y="306"/>
                  </a:lnTo>
                  <a:lnTo>
                    <a:pt x="453" y="309"/>
                  </a:lnTo>
                  <a:lnTo>
                    <a:pt x="453" y="311"/>
                  </a:lnTo>
                  <a:lnTo>
                    <a:pt x="453" y="315"/>
                  </a:lnTo>
                  <a:lnTo>
                    <a:pt x="452" y="317"/>
                  </a:lnTo>
                  <a:lnTo>
                    <a:pt x="451" y="320"/>
                  </a:lnTo>
                  <a:lnTo>
                    <a:pt x="450" y="322"/>
                  </a:lnTo>
                  <a:lnTo>
                    <a:pt x="448" y="325"/>
                  </a:lnTo>
                  <a:lnTo>
                    <a:pt x="447" y="326"/>
                  </a:lnTo>
                  <a:lnTo>
                    <a:pt x="448" y="330"/>
                  </a:lnTo>
                  <a:lnTo>
                    <a:pt x="451" y="335"/>
                  </a:lnTo>
                  <a:lnTo>
                    <a:pt x="455" y="340"/>
                  </a:lnTo>
                  <a:lnTo>
                    <a:pt x="458" y="345"/>
                  </a:lnTo>
                  <a:lnTo>
                    <a:pt x="463" y="350"/>
                  </a:lnTo>
                  <a:lnTo>
                    <a:pt x="466" y="355"/>
                  </a:lnTo>
                  <a:lnTo>
                    <a:pt x="468" y="360"/>
                  </a:lnTo>
                  <a:lnTo>
                    <a:pt x="470" y="365"/>
                  </a:lnTo>
                  <a:lnTo>
                    <a:pt x="468" y="369"/>
                  </a:lnTo>
                  <a:lnTo>
                    <a:pt x="465" y="374"/>
                  </a:lnTo>
                  <a:lnTo>
                    <a:pt x="468" y="383"/>
                  </a:lnTo>
                  <a:lnTo>
                    <a:pt x="468" y="376"/>
                  </a:lnTo>
                  <a:lnTo>
                    <a:pt x="470" y="369"/>
                  </a:lnTo>
                  <a:lnTo>
                    <a:pt x="471" y="362"/>
                  </a:lnTo>
                  <a:lnTo>
                    <a:pt x="472" y="355"/>
                  </a:lnTo>
                  <a:lnTo>
                    <a:pt x="473" y="348"/>
                  </a:lnTo>
                  <a:lnTo>
                    <a:pt x="474" y="341"/>
                  </a:lnTo>
                  <a:lnTo>
                    <a:pt x="476" y="335"/>
                  </a:lnTo>
                  <a:lnTo>
                    <a:pt x="477" y="327"/>
                  </a:lnTo>
                  <a:lnTo>
                    <a:pt x="478" y="321"/>
                  </a:lnTo>
                  <a:lnTo>
                    <a:pt x="479" y="314"/>
                  </a:lnTo>
                  <a:lnTo>
                    <a:pt x="481" y="316"/>
                  </a:lnTo>
                  <a:lnTo>
                    <a:pt x="482" y="320"/>
                  </a:lnTo>
                  <a:lnTo>
                    <a:pt x="482" y="322"/>
                  </a:lnTo>
                  <a:lnTo>
                    <a:pt x="483" y="326"/>
                  </a:lnTo>
                  <a:lnTo>
                    <a:pt x="483" y="329"/>
                  </a:lnTo>
                  <a:lnTo>
                    <a:pt x="483" y="332"/>
                  </a:lnTo>
                  <a:lnTo>
                    <a:pt x="483" y="336"/>
                  </a:lnTo>
                  <a:lnTo>
                    <a:pt x="483" y="340"/>
                  </a:lnTo>
                  <a:lnTo>
                    <a:pt x="483" y="343"/>
                  </a:lnTo>
                  <a:lnTo>
                    <a:pt x="483" y="346"/>
                  </a:lnTo>
                  <a:lnTo>
                    <a:pt x="483" y="345"/>
                  </a:lnTo>
                  <a:lnTo>
                    <a:pt x="483" y="343"/>
                  </a:lnTo>
                  <a:lnTo>
                    <a:pt x="484" y="342"/>
                  </a:lnTo>
                  <a:lnTo>
                    <a:pt x="484" y="341"/>
                  </a:lnTo>
                  <a:lnTo>
                    <a:pt x="486" y="339"/>
                  </a:lnTo>
                  <a:lnTo>
                    <a:pt x="487" y="337"/>
                  </a:lnTo>
                  <a:lnTo>
                    <a:pt x="487" y="336"/>
                  </a:lnTo>
                  <a:lnTo>
                    <a:pt x="488" y="335"/>
                  </a:lnTo>
                  <a:lnTo>
                    <a:pt x="488" y="334"/>
                  </a:lnTo>
                  <a:lnTo>
                    <a:pt x="489" y="332"/>
                  </a:lnTo>
                  <a:lnTo>
                    <a:pt x="491" y="339"/>
                  </a:lnTo>
                  <a:lnTo>
                    <a:pt x="492" y="346"/>
                  </a:lnTo>
                  <a:lnTo>
                    <a:pt x="492" y="353"/>
                  </a:lnTo>
                  <a:lnTo>
                    <a:pt x="491" y="361"/>
                  </a:lnTo>
                  <a:lnTo>
                    <a:pt x="491" y="369"/>
                  </a:lnTo>
                  <a:lnTo>
                    <a:pt x="489" y="377"/>
                  </a:lnTo>
                  <a:lnTo>
                    <a:pt x="489" y="383"/>
                  </a:lnTo>
                  <a:lnTo>
                    <a:pt x="488" y="390"/>
                  </a:lnTo>
                  <a:lnTo>
                    <a:pt x="488" y="397"/>
                  </a:lnTo>
                  <a:lnTo>
                    <a:pt x="489" y="403"/>
                  </a:lnTo>
                  <a:lnTo>
                    <a:pt x="489" y="397"/>
                  </a:lnTo>
                  <a:lnTo>
                    <a:pt x="489" y="389"/>
                  </a:lnTo>
                  <a:lnTo>
                    <a:pt x="491" y="383"/>
                  </a:lnTo>
                  <a:lnTo>
                    <a:pt x="492" y="377"/>
                  </a:lnTo>
                  <a:lnTo>
                    <a:pt x="493" y="371"/>
                  </a:lnTo>
                  <a:lnTo>
                    <a:pt x="493" y="363"/>
                  </a:lnTo>
                  <a:lnTo>
                    <a:pt x="494" y="357"/>
                  </a:lnTo>
                  <a:lnTo>
                    <a:pt x="496" y="351"/>
                  </a:lnTo>
                  <a:lnTo>
                    <a:pt x="494" y="345"/>
                  </a:lnTo>
                  <a:lnTo>
                    <a:pt x="494" y="339"/>
                  </a:lnTo>
                  <a:lnTo>
                    <a:pt x="504" y="339"/>
                  </a:lnTo>
                  <a:lnTo>
                    <a:pt x="504" y="336"/>
                  </a:lnTo>
                  <a:lnTo>
                    <a:pt x="504" y="335"/>
                  </a:lnTo>
                  <a:lnTo>
                    <a:pt x="504" y="334"/>
                  </a:lnTo>
                  <a:lnTo>
                    <a:pt x="504" y="331"/>
                  </a:lnTo>
                  <a:lnTo>
                    <a:pt x="504" y="330"/>
                  </a:lnTo>
                  <a:lnTo>
                    <a:pt x="504" y="329"/>
                  </a:lnTo>
                  <a:lnTo>
                    <a:pt x="505" y="327"/>
                  </a:lnTo>
                  <a:lnTo>
                    <a:pt x="505" y="326"/>
                  </a:lnTo>
                  <a:lnTo>
                    <a:pt x="507" y="325"/>
                  </a:lnTo>
                  <a:lnTo>
                    <a:pt x="507" y="324"/>
                  </a:lnTo>
                  <a:lnTo>
                    <a:pt x="498" y="324"/>
                  </a:lnTo>
                  <a:lnTo>
                    <a:pt x="497" y="324"/>
                  </a:lnTo>
                  <a:lnTo>
                    <a:pt x="496" y="324"/>
                  </a:lnTo>
                  <a:lnTo>
                    <a:pt x="494" y="324"/>
                  </a:lnTo>
                  <a:lnTo>
                    <a:pt x="494" y="322"/>
                  </a:lnTo>
                  <a:lnTo>
                    <a:pt x="493" y="322"/>
                  </a:lnTo>
                  <a:lnTo>
                    <a:pt x="492" y="321"/>
                  </a:lnTo>
                  <a:lnTo>
                    <a:pt x="492" y="320"/>
                  </a:lnTo>
                  <a:lnTo>
                    <a:pt x="492" y="319"/>
                  </a:lnTo>
                  <a:lnTo>
                    <a:pt x="492" y="317"/>
                  </a:lnTo>
                  <a:lnTo>
                    <a:pt x="494" y="317"/>
                  </a:lnTo>
                  <a:lnTo>
                    <a:pt x="497" y="317"/>
                  </a:lnTo>
                  <a:lnTo>
                    <a:pt x="499" y="317"/>
                  </a:lnTo>
                  <a:lnTo>
                    <a:pt x="502" y="316"/>
                  </a:lnTo>
                  <a:lnTo>
                    <a:pt x="504" y="316"/>
                  </a:lnTo>
                  <a:lnTo>
                    <a:pt x="507" y="315"/>
                  </a:lnTo>
                  <a:lnTo>
                    <a:pt x="509" y="315"/>
                  </a:lnTo>
                  <a:lnTo>
                    <a:pt x="512" y="315"/>
                  </a:lnTo>
                  <a:lnTo>
                    <a:pt x="513" y="316"/>
                  </a:lnTo>
                  <a:lnTo>
                    <a:pt x="515" y="317"/>
                  </a:lnTo>
                  <a:lnTo>
                    <a:pt x="500" y="460"/>
                  </a:lnTo>
                  <a:lnTo>
                    <a:pt x="496" y="456"/>
                  </a:lnTo>
                  <a:lnTo>
                    <a:pt x="492" y="451"/>
                  </a:lnTo>
                  <a:lnTo>
                    <a:pt x="489" y="446"/>
                  </a:lnTo>
                  <a:lnTo>
                    <a:pt x="488" y="441"/>
                  </a:lnTo>
                  <a:lnTo>
                    <a:pt x="487" y="435"/>
                  </a:lnTo>
                  <a:lnTo>
                    <a:pt x="487" y="429"/>
                  </a:lnTo>
                  <a:lnTo>
                    <a:pt x="487" y="423"/>
                  </a:lnTo>
                  <a:lnTo>
                    <a:pt x="487" y="418"/>
                  </a:lnTo>
                  <a:lnTo>
                    <a:pt x="487" y="413"/>
                  </a:lnTo>
                  <a:lnTo>
                    <a:pt x="486" y="409"/>
                  </a:lnTo>
                  <a:lnTo>
                    <a:pt x="486" y="413"/>
                  </a:lnTo>
                  <a:lnTo>
                    <a:pt x="484" y="415"/>
                  </a:lnTo>
                  <a:lnTo>
                    <a:pt x="483" y="418"/>
                  </a:lnTo>
                  <a:lnTo>
                    <a:pt x="482" y="420"/>
                  </a:lnTo>
                  <a:lnTo>
                    <a:pt x="481" y="423"/>
                  </a:lnTo>
                  <a:lnTo>
                    <a:pt x="479" y="425"/>
                  </a:lnTo>
                  <a:lnTo>
                    <a:pt x="477" y="426"/>
                  </a:lnTo>
                  <a:lnTo>
                    <a:pt x="474" y="428"/>
                  </a:lnTo>
                  <a:lnTo>
                    <a:pt x="473" y="429"/>
                  </a:lnTo>
                  <a:lnTo>
                    <a:pt x="471" y="430"/>
                  </a:lnTo>
                  <a:lnTo>
                    <a:pt x="479" y="362"/>
                  </a:lnTo>
                  <a:lnTo>
                    <a:pt x="478" y="367"/>
                  </a:lnTo>
                  <a:lnTo>
                    <a:pt x="477" y="372"/>
                  </a:lnTo>
                  <a:lnTo>
                    <a:pt x="477" y="377"/>
                  </a:lnTo>
                  <a:lnTo>
                    <a:pt x="476" y="383"/>
                  </a:lnTo>
                  <a:lnTo>
                    <a:pt x="476" y="388"/>
                  </a:lnTo>
                  <a:lnTo>
                    <a:pt x="474" y="393"/>
                  </a:lnTo>
                  <a:lnTo>
                    <a:pt x="473" y="398"/>
                  </a:lnTo>
                  <a:lnTo>
                    <a:pt x="471" y="402"/>
                  </a:lnTo>
                  <a:lnTo>
                    <a:pt x="468" y="405"/>
                  </a:lnTo>
                  <a:lnTo>
                    <a:pt x="465" y="409"/>
                  </a:lnTo>
                  <a:lnTo>
                    <a:pt x="462" y="407"/>
                  </a:lnTo>
                  <a:lnTo>
                    <a:pt x="456" y="415"/>
                  </a:lnTo>
                  <a:lnTo>
                    <a:pt x="447" y="415"/>
                  </a:lnTo>
                  <a:lnTo>
                    <a:pt x="440" y="414"/>
                  </a:lnTo>
                  <a:lnTo>
                    <a:pt x="435" y="409"/>
                  </a:lnTo>
                  <a:lnTo>
                    <a:pt x="431" y="404"/>
                  </a:lnTo>
                  <a:lnTo>
                    <a:pt x="429" y="398"/>
                  </a:lnTo>
                  <a:lnTo>
                    <a:pt x="427" y="390"/>
                  </a:lnTo>
                  <a:lnTo>
                    <a:pt x="426" y="384"/>
                  </a:lnTo>
                  <a:lnTo>
                    <a:pt x="424" y="377"/>
                  </a:lnTo>
                  <a:lnTo>
                    <a:pt x="422" y="372"/>
                  </a:lnTo>
                  <a:lnTo>
                    <a:pt x="420" y="368"/>
                  </a:lnTo>
                  <a:lnTo>
                    <a:pt x="417" y="365"/>
                  </a:lnTo>
                  <a:lnTo>
                    <a:pt x="417" y="361"/>
                  </a:lnTo>
                  <a:lnTo>
                    <a:pt x="417" y="356"/>
                  </a:lnTo>
                  <a:lnTo>
                    <a:pt x="417" y="352"/>
                  </a:lnTo>
                  <a:lnTo>
                    <a:pt x="419" y="348"/>
                  </a:lnTo>
                  <a:lnTo>
                    <a:pt x="420" y="345"/>
                  </a:lnTo>
                  <a:lnTo>
                    <a:pt x="422" y="342"/>
                  </a:lnTo>
                  <a:lnTo>
                    <a:pt x="424" y="339"/>
                  </a:lnTo>
                  <a:lnTo>
                    <a:pt x="425" y="336"/>
                  </a:lnTo>
                  <a:lnTo>
                    <a:pt x="426" y="335"/>
                  </a:lnTo>
                  <a:lnTo>
                    <a:pt x="417" y="326"/>
                  </a:lnTo>
                  <a:lnTo>
                    <a:pt x="415" y="337"/>
                  </a:lnTo>
                  <a:lnTo>
                    <a:pt x="415" y="348"/>
                  </a:lnTo>
                  <a:lnTo>
                    <a:pt x="415" y="360"/>
                  </a:lnTo>
                  <a:lnTo>
                    <a:pt x="415" y="371"/>
                  </a:lnTo>
                  <a:lnTo>
                    <a:pt x="416" y="382"/>
                  </a:lnTo>
                  <a:lnTo>
                    <a:pt x="417" y="393"/>
                  </a:lnTo>
                  <a:lnTo>
                    <a:pt x="417" y="404"/>
                  </a:lnTo>
                  <a:lnTo>
                    <a:pt x="419" y="414"/>
                  </a:lnTo>
                  <a:lnTo>
                    <a:pt x="419" y="423"/>
                  </a:lnTo>
                  <a:lnTo>
                    <a:pt x="417" y="430"/>
                  </a:lnTo>
                  <a:lnTo>
                    <a:pt x="417" y="433"/>
                  </a:lnTo>
                  <a:lnTo>
                    <a:pt x="419" y="436"/>
                  </a:lnTo>
                  <a:lnTo>
                    <a:pt x="420" y="439"/>
                  </a:lnTo>
                  <a:lnTo>
                    <a:pt x="420" y="441"/>
                  </a:lnTo>
                  <a:lnTo>
                    <a:pt x="420" y="444"/>
                  </a:lnTo>
                  <a:lnTo>
                    <a:pt x="420" y="446"/>
                  </a:lnTo>
                  <a:lnTo>
                    <a:pt x="419" y="450"/>
                  </a:lnTo>
                  <a:lnTo>
                    <a:pt x="417" y="452"/>
                  </a:lnTo>
                  <a:lnTo>
                    <a:pt x="415" y="455"/>
                  </a:lnTo>
                  <a:lnTo>
                    <a:pt x="411" y="457"/>
                  </a:lnTo>
                  <a:lnTo>
                    <a:pt x="420" y="454"/>
                  </a:lnTo>
                  <a:lnTo>
                    <a:pt x="426" y="517"/>
                  </a:lnTo>
                  <a:lnTo>
                    <a:pt x="432" y="509"/>
                  </a:lnTo>
                  <a:lnTo>
                    <a:pt x="435" y="501"/>
                  </a:lnTo>
                  <a:lnTo>
                    <a:pt x="434" y="493"/>
                  </a:lnTo>
                  <a:lnTo>
                    <a:pt x="432" y="486"/>
                  </a:lnTo>
                  <a:lnTo>
                    <a:pt x="429" y="478"/>
                  </a:lnTo>
                  <a:lnTo>
                    <a:pt x="425" y="471"/>
                  </a:lnTo>
                  <a:lnTo>
                    <a:pt x="422" y="462"/>
                  </a:lnTo>
                  <a:lnTo>
                    <a:pt x="421" y="455"/>
                  </a:lnTo>
                  <a:lnTo>
                    <a:pt x="422" y="446"/>
                  </a:lnTo>
                  <a:lnTo>
                    <a:pt x="426" y="439"/>
                  </a:lnTo>
                  <a:lnTo>
                    <a:pt x="427" y="440"/>
                  </a:lnTo>
                  <a:lnTo>
                    <a:pt x="427" y="441"/>
                  </a:lnTo>
                  <a:lnTo>
                    <a:pt x="429" y="441"/>
                  </a:lnTo>
                  <a:lnTo>
                    <a:pt x="429" y="442"/>
                  </a:lnTo>
                  <a:lnTo>
                    <a:pt x="430" y="444"/>
                  </a:lnTo>
                  <a:lnTo>
                    <a:pt x="430" y="445"/>
                  </a:lnTo>
                  <a:lnTo>
                    <a:pt x="435" y="446"/>
                  </a:lnTo>
                  <a:lnTo>
                    <a:pt x="441" y="446"/>
                  </a:lnTo>
                  <a:lnTo>
                    <a:pt x="445" y="447"/>
                  </a:lnTo>
                  <a:lnTo>
                    <a:pt x="450" y="450"/>
                  </a:lnTo>
                  <a:lnTo>
                    <a:pt x="453" y="452"/>
                  </a:lnTo>
                  <a:lnTo>
                    <a:pt x="457" y="455"/>
                  </a:lnTo>
                  <a:lnTo>
                    <a:pt x="460" y="459"/>
                  </a:lnTo>
                  <a:lnTo>
                    <a:pt x="463" y="463"/>
                  </a:lnTo>
                  <a:lnTo>
                    <a:pt x="467" y="470"/>
                  </a:lnTo>
                  <a:lnTo>
                    <a:pt x="471" y="477"/>
                  </a:lnTo>
                  <a:lnTo>
                    <a:pt x="468" y="477"/>
                  </a:lnTo>
                  <a:lnTo>
                    <a:pt x="466" y="476"/>
                  </a:lnTo>
                  <a:lnTo>
                    <a:pt x="463" y="475"/>
                  </a:lnTo>
                  <a:lnTo>
                    <a:pt x="460" y="473"/>
                  </a:lnTo>
                  <a:lnTo>
                    <a:pt x="456" y="471"/>
                  </a:lnTo>
                  <a:lnTo>
                    <a:pt x="451" y="470"/>
                  </a:lnTo>
                  <a:lnTo>
                    <a:pt x="447" y="468"/>
                  </a:lnTo>
                  <a:lnTo>
                    <a:pt x="443" y="467"/>
                  </a:lnTo>
                  <a:lnTo>
                    <a:pt x="439" y="466"/>
                  </a:lnTo>
                  <a:lnTo>
                    <a:pt x="435" y="466"/>
                  </a:lnTo>
                  <a:lnTo>
                    <a:pt x="437" y="473"/>
                  </a:lnTo>
                  <a:lnTo>
                    <a:pt x="439" y="478"/>
                  </a:lnTo>
                  <a:lnTo>
                    <a:pt x="441" y="481"/>
                  </a:lnTo>
                  <a:lnTo>
                    <a:pt x="443" y="482"/>
                  </a:lnTo>
                  <a:lnTo>
                    <a:pt x="447" y="482"/>
                  </a:lnTo>
                  <a:lnTo>
                    <a:pt x="448" y="481"/>
                  </a:lnTo>
                  <a:lnTo>
                    <a:pt x="451" y="480"/>
                  </a:lnTo>
                  <a:lnTo>
                    <a:pt x="453" y="480"/>
                  </a:lnTo>
                  <a:lnTo>
                    <a:pt x="455" y="481"/>
                  </a:lnTo>
                  <a:lnTo>
                    <a:pt x="456" y="483"/>
                  </a:lnTo>
                  <a:lnTo>
                    <a:pt x="458" y="487"/>
                  </a:lnTo>
                  <a:lnTo>
                    <a:pt x="461" y="492"/>
                  </a:lnTo>
                  <a:lnTo>
                    <a:pt x="465" y="497"/>
                  </a:lnTo>
                  <a:lnTo>
                    <a:pt x="468" y="502"/>
                  </a:lnTo>
                  <a:lnTo>
                    <a:pt x="471" y="508"/>
                  </a:lnTo>
                  <a:lnTo>
                    <a:pt x="473" y="513"/>
                  </a:lnTo>
                  <a:lnTo>
                    <a:pt x="474" y="519"/>
                  </a:lnTo>
                  <a:lnTo>
                    <a:pt x="474" y="525"/>
                  </a:lnTo>
                  <a:lnTo>
                    <a:pt x="472" y="530"/>
                  </a:lnTo>
                  <a:lnTo>
                    <a:pt x="468" y="536"/>
                  </a:lnTo>
                  <a:lnTo>
                    <a:pt x="463" y="539"/>
                  </a:lnTo>
                  <a:lnTo>
                    <a:pt x="458" y="540"/>
                  </a:lnTo>
                  <a:lnTo>
                    <a:pt x="455" y="540"/>
                  </a:lnTo>
                  <a:lnTo>
                    <a:pt x="450" y="539"/>
                  </a:lnTo>
                  <a:lnTo>
                    <a:pt x="445" y="538"/>
                  </a:lnTo>
                  <a:lnTo>
                    <a:pt x="441" y="536"/>
                  </a:lnTo>
                  <a:lnTo>
                    <a:pt x="437" y="534"/>
                  </a:lnTo>
                  <a:lnTo>
                    <a:pt x="435" y="530"/>
                  </a:lnTo>
                  <a:lnTo>
                    <a:pt x="431" y="527"/>
                  </a:lnTo>
                  <a:lnTo>
                    <a:pt x="430" y="522"/>
                  </a:lnTo>
                  <a:lnTo>
                    <a:pt x="426" y="546"/>
                  </a:lnTo>
                  <a:lnTo>
                    <a:pt x="420" y="534"/>
                  </a:lnTo>
                  <a:lnTo>
                    <a:pt x="419" y="527"/>
                  </a:lnTo>
                  <a:lnTo>
                    <a:pt x="416" y="519"/>
                  </a:lnTo>
                  <a:lnTo>
                    <a:pt x="415" y="513"/>
                  </a:lnTo>
                  <a:lnTo>
                    <a:pt x="413" y="506"/>
                  </a:lnTo>
                  <a:lnTo>
                    <a:pt x="411" y="501"/>
                  </a:lnTo>
                  <a:lnTo>
                    <a:pt x="410" y="494"/>
                  </a:lnTo>
                  <a:lnTo>
                    <a:pt x="409" y="488"/>
                  </a:lnTo>
                  <a:lnTo>
                    <a:pt x="409" y="482"/>
                  </a:lnTo>
                  <a:lnTo>
                    <a:pt x="410" y="476"/>
                  </a:lnTo>
                  <a:lnTo>
                    <a:pt x="411" y="468"/>
                  </a:lnTo>
                  <a:lnTo>
                    <a:pt x="405" y="468"/>
                  </a:lnTo>
                  <a:lnTo>
                    <a:pt x="408" y="418"/>
                  </a:lnTo>
                  <a:lnTo>
                    <a:pt x="403" y="368"/>
                  </a:lnTo>
                  <a:lnTo>
                    <a:pt x="391" y="321"/>
                  </a:lnTo>
                  <a:lnTo>
                    <a:pt x="378" y="275"/>
                  </a:lnTo>
                  <a:lnTo>
                    <a:pt x="360" y="230"/>
                  </a:lnTo>
                  <a:lnTo>
                    <a:pt x="342" y="185"/>
                  </a:lnTo>
                  <a:lnTo>
                    <a:pt x="323" y="141"/>
                  </a:lnTo>
                  <a:lnTo>
                    <a:pt x="307" y="95"/>
                  </a:lnTo>
                  <a:lnTo>
                    <a:pt x="292" y="48"/>
                  </a:lnTo>
                  <a:lnTo>
                    <a:pt x="284" y="0"/>
                  </a:lnTo>
                  <a:lnTo>
                    <a:pt x="282" y="38"/>
                  </a:lnTo>
                  <a:lnTo>
                    <a:pt x="284" y="76"/>
                  </a:lnTo>
                  <a:lnTo>
                    <a:pt x="286" y="113"/>
                  </a:lnTo>
                  <a:lnTo>
                    <a:pt x="289" y="149"/>
                  </a:lnTo>
                  <a:lnTo>
                    <a:pt x="294" y="185"/>
                  </a:lnTo>
                  <a:lnTo>
                    <a:pt x="297" y="220"/>
                  </a:lnTo>
                  <a:lnTo>
                    <a:pt x="303" y="256"/>
                  </a:lnTo>
                  <a:lnTo>
                    <a:pt x="310" y="290"/>
                  </a:lnTo>
                  <a:lnTo>
                    <a:pt x="316" y="326"/>
                  </a:lnTo>
                  <a:lnTo>
                    <a:pt x="322" y="362"/>
                  </a:lnTo>
                  <a:lnTo>
                    <a:pt x="322" y="320"/>
                  </a:lnTo>
                  <a:lnTo>
                    <a:pt x="326" y="327"/>
                  </a:lnTo>
                  <a:lnTo>
                    <a:pt x="328" y="335"/>
                  </a:lnTo>
                  <a:lnTo>
                    <a:pt x="331" y="342"/>
                  </a:lnTo>
                  <a:lnTo>
                    <a:pt x="332" y="350"/>
                  </a:lnTo>
                  <a:lnTo>
                    <a:pt x="333" y="357"/>
                  </a:lnTo>
                  <a:lnTo>
                    <a:pt x="334" y="363"/>
                  </a:lnTo>
                  <a:lnTo>
                    <a:pt x="336" y="371"/>
                  </a:lnTo>
                  <a:lnTo>
                    <a:pt x="337" y="378"/>
                  </a:lnTo>
                  <a:lnTo>
                    <a:pt x="339" y="384"/>
                  </a:lnTo>
                  <a:lnTo>
                    <a:pt x="343" y="392"/>
                  </a:lnTo>
                  <a:lnTo>
                    <a:pt x="342" y="393"/>
                  </a:lnTo>
                  <a:lnTo>
                    <a:pt x="341" y="393"/>
                  </a:lnTo>
                  <a:lnTo>
                    <a:pt x="339" y="394"/>
                  </a:lnTo>
                  <a:lnTo>
                    <a:pt x="339" y="395"/>
                  </a:lnTo>
                  <a:lnTo>
                    <a:pt x="338" y="397"/>
                  </a:lnTo>
                  <a:lnTo>
                    <a:pt x="337" y="397"/>
                  </a:lnTo>
                  <a:lnTo>
                    <a:pt x="336" y="398"/>
                  </a:lnTo>
                  <a:lnTo>
                    <a:pt x="334" y="398"/>
                  </a:lnTo>
                  <a:lnTo>
                    <a:pt x="332" y="398"/>
                  </a:lnTo>
                  <a:lnTo>
                    <a:pt x="331" y="398"/>
                  </a:lnTo>
                  <a:lnTo>
                    <a:pt x="331" y="395"/>
                  </a:lnTo>
                  <a:lnTo>
                    <a:pt x="330" y="393"/>
                  </a:lnTo>
                  <a:lnTo>
                    <a:pt x="330" y="392"/>
                  </a:lnTo>
                  <a:lnTo>
                    <a:pt x="328" y="389"/>
                  </a:lnTo>
                  <a:lnTo>
                    <a:pt x="327" y="387"/>
                  </a:lnTo>
                  <a:lnTo>
                    <a:pt x="327" y="384"/>
                  </a:lnTo>
                  <a:lnTo>
                    <a:pt x="326" y="382"/>
                  </a:lnTo>
                  <a:lnTo>
                    <a:pt x="326" y="381"/>
                  </a:lnTo>
                  <a:lnTo>
                    <a:pt x="326" y="379"/>
                  </a:lnTo>
                  <a:lnTo>
                    <a:pt x="325" y="378"/>
                  </a:lnTo>
                  <a:lnTo>
                    <a:pt x="320" y="388"/>
                  </a:lnTo>
                  <a:lnTo>
                    <a:pt x="318" y="388"/>
                  </a:lnTo>
                  <a:lnTo>
                    <a:pt x="318" y="387"/>
                  </a:lnTo>
                  <a:lnTo>
                    <a:pt x="317" y="386"/>
                  </a:lnTo>
                  <a:lnTo>
                    <a:pt x="316" y="386"/>
                  </a:lnTo>
                  <a:lnTo>
                    <a:pt x="316" y="384"/>
                  </a:lnTo>
                  <a:lnTo>
                    <a:pt x="315" y="384"/>
                  </a:lnTo>
                  <a:lnTo>
                    <a:pt x="315" y="383"/>
                  </a:lnTo>
                  <a:lnTo>
                    <a:pt x="313" y="383"/>
                  </a:lnTo>
                  <a:lnTo>
                    <a:pt x="316" y="390"/>
                  </a:lnTo>
                  <a:lnTo>
                    <a:pt x="316" y="399"/>
                  </a:lnTo>
                  <a:lnTo>
                    <a:pt x="317" y="408"/>
                  </a:lnTo>
                  <a:lnTo>
                    <a:pt x="318" y="415"/>
                  </a:lnTo>
                  <a:lnTo>
                    <a:pt x="318" y="424"/>
                  </a:lnTo>
                  <a:lnTo>
                    <a:pt x="320" y="433"/>
                  </a:lnTo>
                  <a:lnTo>
                    <a:pt x="318" y="440"/>
                  </a:lnTo>
                  <a:lnTo>
                    <a:pt x="318" y="449"/>
                  </a:lnTo>
                  <a:lnTo>
                    <a:pt x="317" y="456"/>
                  </a:lnTo>
                  <a:lnTo>
                    <a:pt x="316" y="462"/>
                  </a:lnTo>
                  <a:lnTo>
                    <a:pt x="313" y="460"/>
                  </a:lnTo>
                  <a:lnTo>
                    <a:pt x="307" y="497"/>
                  </a:lnTo>
                  <a:lnTo>
                    <a:pt x="299" y="531"/>
                  </a:lnTo>
                  <a:lnTo>
                    <a:pt x="287" y="565"/>
                  </a:lnTo>
                  <a:lnTo>
                    <a:pt x="274" y="598"/>
                  </a:lnTo>
                  <a:lnTo>
                    <a:pt x="259" y="629"/>
                  </a:lnTo>
                  <a:lnTo>
                    <a:pt x="243" y="660"/>
                  </a:lnTo>
                  <a:lnTo>
                    <a:pt x="224" y="691"/>
                  </a:lnTo>
                  <a:lnTo>
                    <a:pt x="206" y="722"/>
                  </a:lnTo>
                  <a:lnTo>
                    <a:pt x="187" y="754"/>
                  </a:lnTo>
                  <a:lnTo>
                    <a:pt x="167" y="786"/>
                  </a:lnTo>
                  <a:lnTo>
                    <a:pt x="154" y="779"/>
                  </a:lnTo>
                  <a:lnTo>
                    <a:pt x="140" y="770"/>
                  </a:lnTo>
                  <a:lnTo>
                    <a:pt x="126" y="762"/>
                  </a:lnTo>
                  <a:lnTo>
                    <a:pt x="113" y="752"/>
                  </a:lnTo>
                  <a:lnTo>
                    <a:pt x="99" y="742"/>
                  </a:lnTo>
                  <a:lnTo>
                    <a:pt x="84" y="732"/>
                  </a:lnTo>
                  <a:lnTo>
                    <a:pt x="71" y="724"/>
                  </a:lnTo>
                  <a:lnTo>
                    <a:pt x="56" y="716"/>
                  </a:lnTo>
                  <a:lnTo>
                    <a:pt x="41" y="710"/>
                  </a:lnTo>
                  <a:lnTo>
                    <a:pt x="25" y="706"/>
                  </a:lnTo>
                  <a:lnTo>
                    <a:pt x="22" y="705"/>
                  </a:lnTo>
                  <a:lnTo>
                    <a:pt x="21" y="702"/>
                  </a:lnTo>
                  <a:lnTo>
                    <a:pt x="19" y="702"/>
                  </a:lnTo>
                  <a:lnTo>
                    <a:pt x="16" y="701"/>
                  </a:lnTo>
                  <a:lnTo>
                    <a:pt x="14" y="701"/>
                  </a:lnTo>
                  <a:lnTo>
                    <a:pt x="11" y="700"/>
                  </a:lnTo>
                  <a:lnTo>
                    <a:pt x="9" y="700"/>
                  </a:lnTo>
                  <a:lnTo>
                    <a:pt x="5" y="700"/>
                  </a:lnTo>
                  <a:lnTo>
                    <a:pt x="2" y="700"/>
                  </a:lnTo>
                  <a:lnTo>
                    <a:pt x="0" y="700"/>
                  </a:lnTo>
                  <a:lnTo>
                    <a:pt x="19" y="710"/>
                  </a:lnTo>
                  <a:lnTo>
                    <a:pt x="36" y="720"/>
                  </a:lnTo>
                  <a:lnTo>
                    <a:pt x="53" y="732"/>
                  </a:lnTo>
                  <a:lnTo>
                    <a:pt x="71" y="744"/>
                  </a:lnTo>
                  <a:lnTo>
                    <a:pt x="88" y="757"/>
                  </a:lnTo>
                  <a:lnTo>
                    <a:pt x="105" y="769"/>
                  </a:lnTo>
                  <a:lnTo>
                    <a:pt x="123" y="780"/>
                  </a:lnTo>
                  <a:lnTo>
                    <a:pt x="141" y="790"/>
                  </a:lnTo>
                  <a:lnTo>
                    <a:pt x="160" y="797"/>
                  </a:lnTo>
                  <a:lnTo>
                    <a:pt x="180" y="804"/>
                  </a:lnTo>
                  <a:lnTo>
                    <a:pt x="180" y="802"/>
                  </a:lnTo>
                  <a:lnTo>
                    <a:pt x="180" y="801"/>
                  </a:lnTo>
                  <a:lnTo>
                    <a:pt x="180" y="800"/>
                  </a:lnTo>
                  <a:lnTo>
                    <a:pt x="180" y="799"/>
                  </a:lnTo>
                  <a:lnTo>
                    <a:pt x="178" y="797"/>
                  </a:lnTo>
                  <a:lnTo>
                    <a:pt x="178" y="796"/>
                  </a:lnTo>
                  <a:lnTo>
                    <a:pt x="177" y="795"/>
                  </a:lnTo>
                  <a:lnTo>
                    <a:pt x="177" y="794"/>
                  </a:lnTo>
                  <a:lnTo>
                    <a:pt x="177" y="792"/>
                  </a:lnTo>
                  <a:lnTo>
                    <a:pt x="191" y="776"/>
                  </a:lnTo>
                  <a:lnTo>
                    <a:pt x="203" y="759"/>
                  </a:lnTo>
                  <a:lnTo>
                    <a:pt x="214" y="742"/>
                  </a:lnTo>
                  <a:lnTo>
                    <a:pt x="224" y="724"/>
                  </a:lnTo>
                  <a:lnTo>
                    <a:pt x="234" y="706"/>
                  </a:lnTo>
                  <a:lnTo>
                    <a:pt x="243" y="687"/>
                  </a:lnTo>
                  <a:lnTo>
                    <a:pt x="253" y="669"/>
                  </a:lnTo>
                  <a:lnTo>
                    <a:pt x="261" y="651"/>
                  </a:lnTo>
                  <a:lnTo>
                    <a:pt x="271" y="634"/>
                  </a:lnTo>
                  <a:lnTo>
                    <a:pt x="281" y="617"/>
                  </a:lnTo>
                  <a:lnTo>
                    <a:pt x="289" y="623"/>
                  </a:lnTo>
                  <a:lnTo>
                    <a:pt x="296" y="629"/>
                  </a:lnTo>
                  <a:lnTo>
                    <a:pt x="303" y="637"/>
                  </a:lnTo>
                  <a:lnTo>
                    <a:pt x="310" y="643"/>
                  </a:lnTo>
                  <a:lnTo>
                    <a:pt x="317" y="650"/>
                  </a:lnTo>
                  <a:lnTo>
                    <a:pt x="325" y="656"/>
                  </a:lnTo>
                  <a:lnTo>
                    <a:pt x="333" y="663"/>
                  </a:lnTo>
                  <a:lnTo>
                    <a:pt x="341" y="668"/>
                  </a:lnTo>
                  <a:lnTo>
                    <a:pt x="349" y="671"/>
                  </a:lnTo>
                  <a:lnTo>
                    <a:pt x="358" y="674"/>
                  </a:lnTo>
                  <a:lnTo>
                    <a:pt x="365" y="661"/>
                  </a:lnTo>
                  <a:lnTo>
                    <a:pt x="372" y="650"/>
                  </a:lnTo>
                  <a:lnTo>
                    <a:pt x="379" y="638"/>
                  </a:lnTo>
                  <a:lnTo>
                    <a:pt x="386" y="626"/>
                  </a:lnTo>
                  <a:lnTo>
                    <a:pt x="394" y="613"/>
                  </a:lnTo>
                  <a:lnTo>
                    <a:pt x="403" y="601"/>
                  </a:lnTo>
                  <a:lnTo>
                    <a:pt x="411" y="590"/>
                  </a:lnTo>
                  <a:lnTo>
                    <a:pt x="420" y="578"/>
                  </a:lnTo>
                  <a:lnTo>
                    <a:pt x="430" y="567"/>
                  </a:lnTo>
                  <a:lnTo>
                    <a:pt x="441" y="557"/>
                  </a:lnTo>
                  <a:lnTo>
                    <a:pt x="500" y="650"/>
                  </a:lnTo>
                  <a:lnTo>
                    <a:pt x="505" y="654"/>
                  </a:lnTo>
                  <a:lnTo>
                    <a:pt x="510" y="656"/>
                  </a:lnTo>
                  <a:lnTo>
                    <a:pt x="515" y="658"/>
                  </a:lnTo>
                  <a:lnTo>
                    <a:pt x="522" y="659"/>
                  </a:lnTo>
                  <a:lnTo>
                    <a:pt x="527" y="658"/>
                  </a:lnTo>
                  <a:lnTo>
                    <a:pt x="533" y="656"/>
                  </a:lnTo>
                  <a:lnTo>
                    <a:pt x="538" y="655"/>
                  </a:lnTo>
                  <a:lnTo>
                    <a:pt x="543" y="651"/>
                  </a:lnTo>
                  <a:lnTo>
                    <a:pt x="548" y="648"/>
                  </a:lnTo>
                  <a:lnTo>
                    <a:pt x="551" y="644"/>
                  </a:lnTo>
                  <a:lnTo>
                    <a:pt x="575" y="739"/>
                  </a:lnTo>
                  <a:lnTo>
                    <a:pt x="579" y="748"/>
                  </a:lnTo>
                  <a:lnTo>
                    <a:pt x="580" y="758"/>
                  </a:lnTo>
                  <a:lnTo>
                    <a:pt x="581" y="768"/>
                  </a:lnTo>
                  <a:lnTo>
                    <a:pt x="581" y="776"/>
                  </a:lnTo>
                  <a:lnTo>
                    <a:pt x="580" y="786"/>
                  </a:lnTo>
                  <a:lnTo>
                    <a:pt x="580" y="796"/>
                  </a:lnTo>
                  <a:lnTo>
                    <a:pt x="581" y="805"/>
                  </a:lnTo>
                  <a:lnTo>
                    <a:pt x="583" y="814"/>
                  </a:lnTo>
                  <a:lnTo>
                    <a:pt x="588" y="821"/>
                  </a:lnTo>
                  <a:lnTo>
                    <a:pt x="596" y="828"/>
                  </a:lnTo>
                  <a:lnTo>
                    <a:pt x="612" y="822"/>
                  </a:lnTo>
                  <a:lnTo>
                    <a:pt x="627" y="815"/>
                  </a:lnTo>
                  <a:lnTo>
                    <a:pt x="643" y="810"/>
                  </a:lnTo>
                  <a:lnTo>
                    <a:pt x="659" y="804"/>
                  </a:lnTo>
                  <a:lnTo>
                    <a:pt x="675" y="797"/>
                  </a:lnTo>
                  <a:lnTo>
                    <a:pt x="691" y="792"/>
                  </a:lnTo>
                  <a:lnTo>
                    <a:pt x="707" y="788"/>
                  </a:lnTo>
                  <a:lnTo>
                    <a:pt x="724" y="783"/>
                  </a:lnTo>
                  <a:lnTo>
                    <a:pt x="740" y="778"/>
                  </a:lnTo>
                  <a:lnTo>
                    <a:pt x="757" y="774"/>
                  </a:lnTo>
                  <a:lnTo>
                    <a:pt x="762" y="771"/>
                  </a:lnTo>
                  <a:lnTo>
                    <a:pt x="768" y="769"/>
                  </a:lnTo>
                  <a:lnTo>
                    <a:pt x="774" y="767"/>
                  </a:lnTo>
                  <a:lnTo>
                    <a:pt x="782" y="764"/>
                  </a:lnTo>
                  <a:lnTo>
                    <a:pt x="788" y="762"/>
                  </a:lnTo>
                  <a:lnTo>
                    <a:pt x="794" y="759"/>
                  </a:lnTo>
                  <a:lnTo>
                    <a:pt x="799" y="757"/>
                  </a:lnTo>
                  <a:lnTo>
                    <a:pt x="803" y="752"/>
                  </a:lnTo>
                  <a:lnTo>
                    <a:pt x="805" y="748"/>
                  </a:lnTo>
                  <a:lnTo>
                    <a:pt x="807" y="742"/>
                  </a:lnTo>
                  <a:lnTo>
                    <a:pt x="805" y="741"/>
                  </a:lnTo>
                  <a:close/>
                  <a:moveTo>
                    <a:pt x="498" y="314"/>
                  </a:moveTo>
                  <a:lnTo>
                    <a:pt x="498" y="309"/>
                  </a:lnTo>
                  <a:lnTo>
                    <a:pt x="499" y="309"/>
                  </a:lnTo>
                  <a:lnTo>
                    <a:pt x="500" y="309"/>
                  </a:lnTo>
                  <a:lnTo>
                    <a:pt x="502" y="309"/>
                  </a:lnTo>
                  <a:lnTo>
                    <a:pt x="502" y="310"/>
                  </a:lnTo>
                  <a:lnTo>
                    <a:pt x="503" y="310"/>
                  </a:lnTo>
                  <a:lnTo>
                    <a:pt x="503" y="311"/>
                  </a:lnTo>
                  <a:lnTo>
                    <a:pt x="504" y="311"/>
                  </a:lnTo>
                  <a:lnTo>
                    <a:pt x="509" y="299"/>
                  </a:lnTo>
                  <a:lnTo>
                    <a:pt x="510" y="300"/>
                  </a:lnTo>
                  <a:lnTo>
                    <a:pt x="512" y="301"/>
                  </a:lnTo>
                  <a:lnTo>
                    <a:pt x="512" y="303"/>
                  </a:lnTo>
                  <a:lnTo>
                    <a:pt x="513" y="304"/>
                  </a:lnTo>
                  <a:lnTo>
                    <a:pt x="513" y="305"/>
                  </a:lnTo>
                  <a:lnTo>
                    <a:pt x="513" y="306"/>
                  </a:lnTo>
                  <a:lnTo>
                    <a:pt x="513" y="308"/>
                  </a:lnTo>
                  <a:lnTo>
                    <a:pt x="513" y="309"/>
                  </a:lnTo>
                  <a:lnTo>
                    <a:pt x="512" y="309"/>
                  </a:lnTo>
                  <a:lnTo>
                    <a:pt x="509" y="309"/>
                  </a:lnTo>
                  <a:lnTo>
                    <a:pt x="508" y="310"/>
                  </a:lnTo>
                  <a:lnTo>
                    <a:pt x="507" y="311"/>
                  </a:lnTo>
                  <a:lnTo>
                    <a:pt x="505" y="313"/>
                  </a:lnTo>
                  <a:lnTo>
                    <a:pt x="504" y="314"/>
                  </a:lnTo>
                  <a:lnTo>
                    <a:pt x="503" y="315"/>
                  </a:lnTo>
                  <a:lnTo>
                    <a:pt x="502" y="315"/>
                  </a:lnTo>
                  <a:lnTo>
                    <a:pt x="500" y="315"/>
                  </a:lnTo>
                  <a:lnTo>
                    <a:pt x="498" y="314"/>
                  </a:lnTo>
                  <a:close/>
                  <a:moveTo>
                    <a:pt x="456" y="447"/>
                  </a:moveTo>
                  <a:lnTo>
                    <a:pt x="457" y="445"/>
                  </a:lnTo>
                  <a:lnTo>
                    <a:pt x="458" y="442"/>
                  </a:lnTo>
                  <a:lnTo>
                    <a:pt x="460" y="439"/>
                  </a:lnTo>
                  <a:lnTo>
                    <a:pt x="458" y="436"/>
                  </a:lnTo>
                  <a:lnTo>
                    <a:pt x="458" y="434"/>
                  </a:lnTo>
                  <a:lnTo>
                    <a:pt x="457" y="431"/>
                  </a:lnTo>
                  <a:lnTo>
                    <a:pt x="456" y="429"/>
                  </a:lnTo>
                  <a:lnTo>
                    <a:pt x="453" y="426"/>
                  </a:lnTo>
                  <a:lnTo>
                    <a:pt x="452" y="424"/>
                  </a:lnTo>
                  <a:lnTo>
                    <a:pt x="450" y="421"/>
                  </a:lnTo>
                  <a:lnTo>
                    <a:pt x="448" y="423"/>
                  </a:lnTo>
                  <a:lnTo>
                    <a:pt x="447" y="423"/>
                  </a:lnTo>
                  <a:lnTo>
                    <a:pt x="445" y="424"/>
                  </a:lnTo>
                  <a:lnTo>
                    <a:pt x="443" y="424"/>
                  </a:lnTo>
                  <a:lnTo>
                    <a:pt x="442" y="424"/>
                  </a:lnTo>
                  <a:lnTo>
                    <a:pt x="440" y="425"/>
                  </a:lnTo>
                  <a:lnTo>
                    <a:pt x="439" y="425"/>
                  </a:lnTo>
                  <a:lnTo>
                    <a:pt x="437" y="425"/>
                  </a:lnTo>
                  <a:lnTo>
                    <a:pt x="435" y="426"/>
                  </a:lnTo>
                  <a:lnTo>
                    <a:pt x="434" y="426"/>
                  </a:lnTo>
                  <a:lnTo>
                    <a:pt x="430" y="436"/>
                  </a:lnTo>
                  <a:lnTo>
                    <a:pt x="430" y="435"/>
                  </a:lnTo>
                  <a:lnTo>
                    <a:pt x="430" y="434"/>
                  </a:lnTo>
                  <a:lnTo>
                    <a:pt x="430" y="433"/>
                  </a:lnTo>
                  <a:lnTo>
                    <a:pt x="430" y="431"/>
                  </a:lnTo>
                  <a:lnTo>
                    <a:pt x="430" y="430"/>
                  </a:lnTo>
                  <a:lnTo>
                    <a:pt x="431" y="429"/>
                  </a:lnTo>
                  <a:lnTo>
                    <a:pt x="432" y="428"/>
                  </a:lnTo>
                  <a:lnTo>
                    <a:pt x="434" y="426"/>
                  </a:lnTo>
                  <a:lnTo>
                    <a:pt x="439" y="415"/>
                  </a:lnTo>
                  <a:lnTo>
                    <a:pt x="440" y="416"/>
                  </a:lnTo>
                  <a:lnTo>
                    <a:pt x="442" y="416"/>
                  </a:lnTo>
                  <a:lnTo>
                    <a:pt x="445" y="418"/>
                  </a:lnTo>
                  <a:lnTo>
                    <a:pt x="446" y="419"/>
                  </a:lnTo>
                  <a:lnTo>
                    <a:pt x="448" y="419"/>
                  </a:lnTo>
                  <a:lnTo>
                    <a:pt x="451" y="420"/>
                  </a:lnTo>
                  <a:lnTo>
                    <a:pt x="453" y="420"/>
                  </a:lnTo>
                  <a:lnTo>
                    <a:pt x="455" y="420"/>
                  </a:lnTo>
                  <a:lnTo>
                    <a:pt x="457" y="421"/>
                  </a:lnTo>
                  <a:lnTo>
                    <a:pt x="460" y="421"/>
                  </a:lnTo>
                  <a:lnTo>
                    <a:pt x="458" y="424"/>
                  </a:lnTo>
                  <a:lnTo>
                    <a:pt x="458" y="426"/>
                  </a:lnTo>
                  <a:lnTo>
                    <a:pt x="458" y="429"/>
                  </a:lnTo>
                  <a:lnTo>
                    <a:pt x="460" y="431"/>
                  </a:lnTo>
                  <a:lnTo>
                    <a:pt x="461" y="435"/>
                  </a:lnTo>
                  <a:lnTo>
                    <a:pt x="462" y="437"/>
                  </a:lnTo>
                  <a:lnTo>
                    <a:pt x="462" y="440"/>
                  </a:lnTo>
                  <a:lnTo>
                    <a:pt x="461" y="442"/>
                  </a:lnTo>
                  <a:lnTo>
                    <a:pt x="460" y="445"/>
                  </a:lnTo>
                  <a:lnTo>
                    <a:pt x="456" y="447"/>
                  </a:lnTo>
                  <a:close/>
                  <a:moveTo>
                    <a:pt x="432" y="555"/>
                  </a:moveTo>
                  <a:lnTo>
                    <a:pt x="430" y="546"/>
                  </a:lnTo>
                  <a:lnTo>
                    <a:pt x="435" y="551"/>
                  </a:lnTo>
                  <a:lnTo>
                    <a:pt x="432" y="5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43" name="Freeform 274"/>
            <p:cNvSpPr>
              <a:spLocks/>
            </p:cNvSpPr>
            <p:nvPr/>
          </p:nvSpPr>
          <p:spPr bwMode="auto">
            <a:xfrm>
              <a:off x="2482" y="1441"/>
              <a:ext cx="3" cy="7"/>
            </a:xfrm>
            <a:custGeom>
              <a:avLst/>
              <a:gdLst>
                <a:gd name="T0" fmla="*/ 3 w 6"/>
                <a:gd name="T1" fmla="*/ 0 h 15"/>
                <a:gd name="T2" fmla="*/ 0 w 6"/>
                <a:gd name="T3" fmla="*/ 7 h 15"/>
                <a:gd name="T4" fmla="*/ 2 w 6"/>
                <a:gd name="T5" fmla="*/ 6 h 15"/>
                <a:gd name="T6" fmla="*/ 3 w 6"/>
                <a:gd name="T7" fmla="*/ 0 h 15"/>
                <a:gd name="T8" fmla="*/ 3 w 6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5">
                  <a:moveTo>
                    <a:pt x="6" y="0"/>
                  </a:moveTo>
                  <a:lnTo>
                    <a:pt x="0" y="15"/>
                  </a:lnTo>
                  <a:lnTo>
                    <a:pt x="4" y="1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44" name="Freeform 275"/>
            <p:cNvSpPr>
              <a:spLocks/>
            </p:cNvSpPr>
            <p:nvPr/>
          </p:nvSpPr>
          <p:spPr bwMode="auto">
            <a:xfrm>
              <a:off x="2791" y="146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0 h 1"/>
                <a:gd name="T22" fmla="*/ 1 w 1"/>
                <a:gd name="T23" fmla="*/ 0 h 1"/>
                <a:gd name="T24" fmla="*/ 1 w 1"/>
                <a:gd name="T25" fmla="*/ 0 h 1"/>
                <a:gd name="T26" fmla="*/ 1 w 1"/>
                <a:gd name="T27" fmla="*/ 0 h 1"/>
                <a:gd name="T28" fmla="*/ 1 w 1"/>
                <a:gd name="T29" fmla="*/ 1 h 1"/>
                <a:gd name="T30" fmla="*/ 1 w 1"/>
                <a:gd name="T31" fmla="*/ 1 h 1"/>
                <a:gd name="T32" fmla="*/ 1 w 1"/>
                <a:gd name="T33" fmla="*/ 1 h 1"/>
                <a:gd name="T34" fmla="*/ 1 w 1"/>
                <a:gd name="T35" fmla="*/ 1 h 1"/>
                <a:gd name="T36" fmla="*/ 1 w 1"/>
                <a:gd name="T37" fmla="*/ 1 h 1"/>
                <a:gd name="T38" fmla="*/ 1 w 1"/>
                <a:gd name="T39" fmla="*/ 1 h 1"/>
                <a:gd name="T40" fmla="*/ 1 w 1"/>
                <a:gd name="T41" fmla="*/ 1 h 1"/>
                <a:gd name="T42" fmla="*/ 1 w 1"/>
                <a:gd name="T43" fmla="*/ 1 h 1"/>
                <a:gd name="T44" fmla="*/ 0 w 1"/>
                <a:gd name="T45" fmla="*/ 1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45" name="Freeform 276"/>
            <p:cNvSpPr>
              <a:spLocks/>
            </p:cNvSpPr>
            <p:nvPr/>
          </p:nvSpPr>
          <p:spPr bwMode="auto">
            <a:xfrm>
              <a:off x="2787" y="1441"/>
              <a:ext cx="10" cy="92"/>
            </a:xfrm>
            <a:custGeom>
              <a:avLst/>
              <a:gdLst>
                <a:gd name="T0" fmla="*/ 1 w 21"/>
                <a:gd name="T1" fmla="*/ 92 h 184"/>
                <a:gd name="T2" fmla="*/ 1 w 21"/>
                <a:gd name="T3" fmla="*/ 83 h 184"/>
                <a:gd name="T4" fmla="*/ 1 w 21"/>
                <a:gd name="T5" fmla="*/ 74 h 184"/>
                <a:gd name="T6" fmla="*/ 3 w 21"/>
                <a:gd name="T7" fmla="*/ 64 h 184"/>
                <a:gd name="T8" fmla="*/ 4 w 21"/>
                <a:gd name="T9" fmla="*/ 55 h 184"/>
                <a:gd name="T10" fmla="*/ 5 w 21"/>
                <a:gd name="T11" fmla="*/ 45 h 184"/>
                <a:gd name="T12" fmla="*/ 6 w 21"/>
                <a:gd name="T13" fmla="*/ 36 h 184"/>
                <a:gd name="T14" fmla="*/ 8 w 21"/>
                <a:gd name="T15" fmla="*/ 27 h 184"/>
                <a:gd name="T16" fmla="*/ 9 w 21"/>
                <a:gd name="T17" fmla="*/ 18 h 184"/>
                <a:gd name="T18" fmla="*/ 9 w 21"/>
                <a:gd name="T19" fmla="*/ 9 h 184"/>
                <a:gd name="T20" fmla="*/ 10 w 21"/>
                <a:gd name="T21" fmla="*/ 0 h 184"/>
                <a:gd name="T22" fmla="*/ 6 w 21"/>
                <a:gd name="T23" fmla="*/ 32 h 184"/>
                <a:gd name="T24" fmla="*/ 6 w 21"/>
                <a:gd name="T25" fmla="*/ 31 h 184"/>
                <a:gd name="T26" fmla="*/ 5 w 21"/>
                <a:gd name="T27" fmla="*/ 31 h 184"/>
                <a:gd name="T28" fmla="*/ 5 w 21"/>
                <a:gd name="T29" fmla="*/ 31 h 184"/>
                <a:gd name="T30" fmla="*/ 5 w 21"/>
                <a:gd name="T31" fmla="*/ 31 h 184"/>
                <a:gd name="T32" fmla="*/ 5 w 21"/>
                <a:gd name="T33" fmla="*/ 31 h 184"/>
                <a:gd name="T34" fmla="*/ 4 w 21"/>
                <a:gd name="T35" fmla="*/ 31 h 184"/>
                <a:gd name="T36" fmla="*/ 4 w 21"/>
                <a:gd name="T37" fmla="*/ 30 h 184"/>
                <a:gd name="T38" fmla="*/ 4 w 21"/>
                <a:gd name="T39" fmla="*/ 30 h 184"/>
                <a:gd name="T40" fmla="*/ 4 w 21"/>
                <a:gd name="T41" fmla="*/ 30 h 184"/>
                <a:gd name="T42" fmla="*/ 4 w 21"/>
                <a:gd name="T43" fmla="*/ 29 h 184"/>
                <a:gd name="T44" fmla="*/ 4 w 21"/>
                <a:gd name="T45" fmla="*/ 34 h 184"/>
                <a:gd name="T46" fmla="*/ 3 w 21"/>
                <a:gd name="T47" fmla="*/ 39 h 184"/>
                <a:gd name="T48" fmla="*/ 3 w 21"/>
                <a:gd name="T49" fmla="*/ 44 h 184"/>
                <a:gd name="T50" fmla="*/ 3 w 21"/>
                <a:gd name="T51" fmla="*/ 48 h 184"/>
                <a:gd name="T52" fmla="*/ 3 w 21"/>
                <a:gd name="T53" fmla="*/ 52 h 184"/>
                <a:gd name="T54" fmla="*/ 3 w 21"/>
                <a:gd name="T55" fmla="*/ 56 h 184"/>
                <a:gd name="T56" fmla="*/ 3 w 21"/>
                <a:gd name="T57" fmla="*/ 60 h 184"/>
                <a:gd name="T58" fmla="*/ 2 w 21"/>
                <a:gd name="T59" fmla="*/ 64 h 184"/>
                <a:gd name="T60" fmla="*/ 2 w 21"/>
                <a:gd name="T61" fmla="*/ 68 h 184"/>
                <a:gd name="T62" fmla="*/ 1 w 21"/>
                <a:gd name="T63" fmla="*/ 73 h 184"/>
                <a:gd name="T64" fmla="*/ 0 w 21"/>
                <a:gd name="T65" fmla="*/ 73 h 184"/>
                <a:gd name="T66" fmla="*/ 1 w 21"/>
                <a:gd name="T67" fmla="*/ 75 h 184"/>
                <a:gd name="T68" fmla="*/ 1 w 21"/>
                <a:gd name="T69" fmla="*/ 77 h 184"/>
                <a:gd name="T70" fmla="*/ 1 w 21"/>
                <a:gd name="T71" fmla="*/ 79 h 184"/>
                <a:gd name="T72" fmla="*/ 1 w 21"/>
                <a:gd name="T73" fmla="*/ 82 h 184"/>
                <a:gd name="T74" fmla="*/ 0 w 21"/>
                <a:gd name="T75" fmla="*/ 84 h 184"/>
                <a:gd name="T76" fmla="*/ 0 w 21"/>
                <a:gd name="T77" fmla="*/ 86 h 184"/>
                <a:gd name="T78" fmla="*/ 0 w 21"/>
                <a:gd name="T79" fmla="*/ 88 h 184"/>
                <a:gd name="T80" fmla="*/ 0 w 21"/>
                <a:gd name="T81" fmla="*/ 90 h 184"/>
                <a:gd name="T82" fmla="*/ 0 w 21"/>
                <a:gd name="T83" fmla="*/ 91 h 184"/>
                <a:gd name="T84" fmla="*/ 1 w 21"/>
                <a:gd name="T85" fmla="*/ 92 h 184"/>
                <a:gd name="T86" fmla="*/ 1 w 21"/>
                <a:gd name="T87" fmla="*/ 92 h 18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1" h="184">
                  <a:moveTo>
                    <a:pt x="3" y="184"/>
                  </a:moveTo>
                  <a:lnTo>
                    <a:pt x="3" y="166"/>
                  </a:lnTo>
                  <a:lnTo>
                    <a:pt x="3" y="147"/>
                  </a:lnTo>
                  <a:lnTo>
                    <a:pt x="6" y="128"/>
                  </a:lnTo>
                  <a:lnTo>
                    <a:pt x="8" y="109"/>
                  </a:lnTo>
                  <a:lnTo>
                    <a:pt x="11" y="90"/>
                  </a:lnTo>
                  <a:lnTo>
                    <a:pt x="13" y="72"/>
                  </a:lnTo>
                  <a:lnTo>
                    <a:pt x="16" y="53"/>
                  </a:lnTo>
                  <a:lnTo>
                    <a:pt x="18" y="35"/>
                  </a:lnTo>
                  <a:lnTo>
                    <a:pt x="19" y="17"/>
                  </a:lnTo>
                  <a:lnTo>
                    <a:pt x="21" y="0"/>
                  </a:lnTo>
                  <a:lnTo>
                    <a:pt x="12" y="63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1"/>
                  </a:lnTo>
                  <a:lnTo>
                    <a:pt x="9" y="61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8" y="68"/>
                  </a:lnTo>
                  <a:lnTo>
                    <a:pt x="7" y="78"/>
                  </a:lnTo>
                  <a:lnTo>
                    <a:pt x="6" y="87"/>
                  </a:lnTo>
                  <a:lnTo>
                    <a:pt x="6" y="95"/>
                  </a:lnTo>
                  <a:lnTo>
                    <a:pt x="6" y="103"/>
                  </a:lnTo>
                  <a:lnTo>
                    <a:pt x="6" y="111"/>
                  </a:lnTo>
                  <a:lnTo>
                    <a:pt x="6" y="120"/>
                  </a:lnTo>
                  <a:lnTo>
                    <a:pt x="4" y="128"/>
                  </a:lnTo>
                  <a:lnTo>
                    <a:pt x="4" y="136"/>
                  </a:lnTo>
                  <a:lnTo>
                    <a:pt x="3" y="146"/>
                  </a:lnTo>
                  <a:lnTo>
                    <a:pt x="0" y="146"/>
                  </a:lnTo>
                  <a:lnTo>
                    <a:pt x="2" y="150"/>
                  </a:lnTo>
                  <a:lnTo>
                    <a:pt x="3" y="153"/>
                  </a:lnTo>
                  <a:lnTo>
                    <a:pt x="3" y="158"/>
                  </a:lnTo>
                  <a:lnTo>
                    <a:pt x="2" y="163"/>
                  </a:lnTo>
                  <a:lnTo>
                    <a:pt x="1" y="167"/>
                  </a:lnTo>
                  <a:lnTo>
                    <a:pt x="1" y="172"/>
                  </a:lnTo>
                  <a:lnTo>
                    <a:pt x="0" y="176"/>
                  </a:lnTo>
                  <a:lnTo>
                    <a:pt x="0" y="179"/>
                  </a:lnTo>
                  <a:lnTo>
                    <a:pt x="1" y="182"/>
                  </a:lnTo>
                  <a:lnTo>
                    <a:pt x="3" y="1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46" name="Freeform 277"/>
            <p:cNvSpPr>
              <a:spLocks/>
            </p:cNvSpPr>
            <p:nvPr/>
          </p:nvSpPr>
          <p:spPr bwMode="auto">
            <a:xfrm>
              <a:off x="2473" y="1447"/>
              <a:ext cx="2" cy="1"/>
            </a:xfrm>
            <a:custGeom>
              <a:avLst/>
              <a:gdLst>
                <a:gd name="T0" fmla="*/ 0 w 4"/>
                <a:gd name="T1" fmla="*/ 1 h 4"/>
                <a:gd name="T2" fmla="*/ 2 w 4"/>
                <a:gd name="T3" fmla="*/ 1 h 4"/>
                <a:gd name="T4" fmla="*/ 1 w 4"/>
                <a:gd name="T5" fmla="*/ 0 h 4"/>
                <a:gd name="T6" fmla="*/ 1 w 4"/>
                <a:gd name="T7" fmla="*/ 1 h 4"/>
                <a:gd name="T8" fmla="*/ 1 w 4"/>
                <a:gd name="T9" fmla="*/ 1 h 4"/>
                <a:gd name="T10" fmla="*/ 0 w 4"/>
                <a:gd name="T11" fmla="*/ 1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4" y="4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47" name="Freeform 278"/>
            <p:cNvSpPr>
              <a:spLocks/>
            </p:cNvSpPr>
            <p:nvPr/>
          </p:nvSpPr>
          <p:spPr bwMode="auto">
            <a:xfrm>
              <a:off x="2659" y="1445"/>
              <a:ext cx="3" cy="5"/>
            </a:xfrm>
            <a:custGeom>
              <a:avLst/>
              <a:gdLst>
                <a:gd name="T0" fmla="*/ 2 w 6"/>
                <a:gd name="T1" fmla="*/ 5 h 10"/>
                <a:gd name="T2" fmla="*/ 2 w 6"/>
                <a:gd name="T3" fmla="*/ 4 h 10"/>
                <a:gd name="T4" fmla="*/ 2 w 6"/>
                <a:gd name="T5" fmla="*/ 4 h 10"/>
                <a:gd name="T6" fmla="*/ 2 w 6"/>
                <a:gd name="T7" fmla="*/ 3 h 10"/>
                <a:gd name="T8" fmla="*/ 2 w 6"/>
                <a:gd name="T9" fmla="*/ 3 h 10"/>
                <a:gd name="T10" fmla="*/ 2 w 6"/>
                <a:gd name="T11" fmla="*/ 3 h 10"/>
                <a:gd name="T12" fmla="*/ 2 w 6"/>
                <a:gd name="T13" fmla="*/ 2 h 10"/>
                <a:gd name="T14" fmla="*/ 2 w 6"/>
                <a:gd name="T15" fmla="*/ 1 h 10"/>
                <a:gd name="T16" fmla="*/ 2 w 6"/>
                <a:gd name="T17" fmla="*/ 1 h 10"/>
                <a:gd name="T18" fmla="*/ 3 w 6"/>
                <a:gd name="T19" fmla="*/ 1 h 10"/>
                <a:gd name="T20" fmla="*/ 3 w 6"/>
                <a:gd name="T21" fmla="*/ 0 h 10"/>
                <a:gd name="T22" fmla="*/ 0 w 6"/>
                <a:gd name="T23" fmla="*/ 0 h 10"/>
                <a:gd name="T24" fmla="*/ 2 w 6"/>
                <a:gd name="T25" fmla="*/ 5 h 10"/>
                <a:gd name="T26" fmla="*/ 2 w 6"/>
                <a:gd name="T27" fmla="*/ 5 h 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" h="10">
                  <a:moveTo>
                    <a:pt x="3" y="10"/>
                  </a:move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0" y="0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48" name="Freeform 279"/>
            <p:cNvSpPr>
              <a:spLocks/>
            </p:cNvSpPr>
            <p:nvPr/>
          </p:nvSpPr>
          <p:spPr bwMode="auto">
            <a:xfrm>
              <a:off x="2479" y="1460"/>
              <a:ext cx="6" cy="13"/>
            </a:xfrm>
            <a:custGeom>
              <a:avLst/>
              <a:gdLst>
                <a:gd name="T0" fmla="*/ 6 w 11"/>
                <a:gd name="T1" fmla="*/ 2 h 25"/>
                <a:gd name="T2" fmla="*/ 1 w 11"/>
                <a:gd name="T3" fmla="*/ 0 h 25"/>
                <a:gd name="T4" fmla="*/ 2 w 11"/>
                <a:gd name="T5" fmla="*/ 2 h 25"/>
                <a:gd name="T6" fmla="*/ 3 w 11"/>
                <a:gd name="T7" fmla="*/ 2 h 25"/>
                <a:gd name="T8" fmla="*/ 3 w 11"/>
                <a:gd name="T9" fmla="*/ 4 h 25"/>
                <a:gd name="T10" fmla="*/ 4 w 11"/>
                <a:gd name="T11" fmla="*/ 5 h 25"/>
                <a:gd name="T12" fmla="*/ 3 w 11"/>
                <a:gd name="T13" fmla="*/ 7 h 25"/>
                <a:gd name="T14" fmla="*/ 3 w 11"/>
                <a:gd name="T15" fmla="*/ 8 h 25"/>
                <a:gd name="T16" fmla="*/ 3 w 11"/>
                <a:gd name="T17" fmla="*/ 9 h 25"/>
                <a:gd name="T18" fmla="*/ 2 w 11"/>
                <a:gd name="T19" fmla="*/ 10 h 25"/>
                <a:gd name="T20" fmla="*/ 1 w 11"/>
                <a:gd name="T21" fmla="*/ 12 h 25"/>
                <a:gd name="T22" fmla="*/ 0 w 11"/>
                <a:gd name="T23" fmla="*/ 13 h 25"/>
                <a:gd name="T24" fmla="*/ 1 w 11"/>
                <a:gd name="T25" fmla="*/ 12 h 25"/>
                <a:gd name="T26" fmla="*/ 2 w 11"/>
                <a:gd name="T27" fmla="*/ 12 h 25"/>
                <a:gd name="T28" fmla="*/ 3 w 11"/>
                <a:gd name="T29" fmla="*/ 10 h 25"/>
                <a:gd name="T30" fmla="*/ 3 w 11"/>
                <a:gd name="T31" fmla="*/ 9 h 25"/>
                <a:gd name="T32" fmla="*/ 4 w 11"/>
                <a:gd name="T33" fmla="*/ 9 h 25"/>
                <a:gd name="T34" fmla="*/ 4 w 11"/>
                <a:gd name="T35" fmla="*/ 7 h 25"/>
                <a:gd name="T36" fmla="*/ 5 w 11"/>
                <a:gd name="T37" fmla="*/ 5 h 25"/>
                <a:gd name="T38" fmla="*/ 5 w 11"/>
                <a:gd name="T39" fmla="*/ 4 h 25"/>
                <a:gd name="T40" fmla="*/ 5 w 11"/>
                <a:gd name="T41" fmla="*/ 4 h 25"/>
                <a:gd name="T42" fmla="*/ 6 w 11"/>
                <a:gd name="T43" fmla="*/ 2 h 25"/>
                <a:gd name="T44" fmla="*/ 6 w 11"/>
                <a:gd name="T45" fmla="*/ 2 h 2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1" h="25">
                  <a:moveTo>
                    <a:pt x="11" y="4"/>
                  </a:moveTo>
                  <a:lnTo>
                    <a:pt x="2" y="0"/>
                  </a:lnTo>
                  <a:lnTo>
                    <a:pt x="4" y="3"/>
                  </a:lnTo>
                  <a:lnTo>
                    <a:pt x="6" y="4"/>
                  </a:lnTo>
                  <a:lnTo>
                    <a:pt x="6" y="7"/>
                  </a:lnTo>
                  <a:lnTo>
                    <a:pt x="7" y="9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5" y="18"/>
                  </a:lnTo>
                  <a:lnTo>
                    <a:pt x="4" y="20"/>
                  </a:lnTo>
                  <a:lnTo>
                    <a:pt x="2" y="23"/>
                  </a:lnTo>
                  <a:lnTo>
                    <a:pt x="0" y="25"/>
                  </a:lnTo>
                  <a:lnTo>
                    <a:pt x="2" y="24"/>
                  </a:lnTo>
                  <a:lnTo>
                    <a:pt x="4" y="23"/>
                  </a:lnTo>
                  <a:lnTo>
                    <a:pt x="5" y="20"/>
                  </a:lnTo>
                  <a:lnTo>
                    <a:pt x="6" y="18"/>
                  </a:lnTo>
                  <a:lnTo>
                    <a:pt x="7" y="17"/>
                  </a:lnTo>
                  <a:lnTo>
                    <a:pt x="7" y="13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49" name="Freeform 280"/>
            <p:cNvSpPr>
              <a:spLocks/>
            </p:cNvSpPr>
            <p:nvPr/>
          </p:nvSpPr>
          <p:spPr bwMode="auto">
            <a:xfrm>
              <a:off x="2487" y="1471"/>
              <a:ext cx="5" cy="9"/>
            </a:xfrm>
            <a:custGeom>
              <a:avLst/>
              <a:gdLst>
                <a:gd name="T0" fmla="*/ 2 w 11"/>
                <a:gd name="T1" fmla="*/ 0 h 19"/>
                <a:gd name="T2" fmla="*/ 2 w 11"/>
                <a:gd name="T3" fmla="*/ 6 h 19"/>
                <a:gd name="T4" fmla="*/ 0 w 11"/>
                <a:gd name="T5" fmla="*/ 6 h 19"/>
                <a:gd name="T6" fmla="*/ 5 w 11"/>
                <a:gd name="T7" fmla="*/ 9 h 19"/>
                <a:gd name="T8" fmla="*/ 2 w 11"/>
                <a:gd name="T9" fmla="*/ 0 h 19"/>
                <a:gd name="T10" fmla="*/ 2 w 11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9">
                  <a:moveTo>
                    <a:pt x="5" y="0"/>
                  </a:moveTo>
                  <a:lnTo>
                    <a:pt x="5" y="13"/>
                  </a:lnTo>
                  <a:lnTo>
                    <a:pt x="0" y="13"/>
                  </a:lnTo>
                  <a:lnTo>
                    <a:pt x="11" y="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50" name="Freeform 281"/>
            <p:cNvSpPr>
              <a:spLocks/>
            </p:cNvSpPr>
            <p:nvPr/>
          </p:nvSpPr>
          <p:spPr bwMode="auto">
            <a:xfrm>
              <a:off x="2473" y="1481"/>
              <a:ext cx="5" cy="3"/>
            </a:xfrm>
            <a:custGeom>
              <a:avLst/>
              <a:gdLst>
                <a:gd name="T0" fmla="*/ 1 w 8"/>
                <a:gd name="T1" fmla="*/ 2 h 6"/>
                <a:gd name="T2" fmla="*/ 5 w 8"/>
                <a:gd name="T3" fmla="*/ 1 h 6"/>
                <a:gd name="T4" fmla="*/ 0 w 8"/>
                <a:gd name="T5" fmla="*/ 0 h 6"/>
                <a:gd name="T6" fmla="*/ 1 w 8"/>
                <a:gd name="T7" fmla="*/ 3 h 6"/>
                <a:gd name="T8" fmla="*/ 1 w 8"/>
                <a:gd name="T9" fmla="*/ 3 h 6"/>
                <a:gd name="T10" fmla="*/ 1 w 8"/>
                <a:gd name="T11" fmla="*/ 2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6">
                  <a:moveTo>
                    <a:pt x="2" y="4"/>
                  </a:moveTo>
                  <a:lnTo>
                    <a:pt x="8" y="2"/>
                  </a:lnTo>
                  <a:lnTo>
                    <a:pt x="0" y="0"/>
                  </a:lnTo>
                  <a:lnTo>
                    <a:pt x="2" y="6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51" name="Freeform 282"/>
            <p:cNvSpPr>
              <a:spLocks/>
            </p:cNvSpPr>
            <p:nvPr/>
          </p:nvSpPr>
          <p:spPr bwMode="auto">
            <a:xfrm>
              <a:off x="2484" y="1487"/>
              <a:ext cx="4" cy="3"/>
            </a:xfrm>
            <a:custGeom>
              <a:avLst/>
              <a:gdLst>
                <a:gd name="T0" fmla="*/ 0 w 8"/>
                <a:gd name="T1" fmla="*/ 3 h 5"/>
                <a:gd name="T2" fmla="*/ 1 w 8"/>
                <a:gd name="T3" fmla="*/ 3 h 5"/>
                <a:gd name="T4" fmla="*/ 1 w 8"/>
                <a:gd name="T5" fmla="*/ 3 h 5"/>
                <a:gd name="T6" fmla="*/ 1 w 8"/>
                <a:gd name="T7" fmla="*/ 3 h 5"/>
                <a:gd name="T8" fmla="*/ 2 w 8"/>
                <a:gd name="T9" fmla="*/ 3 h 5"/>
                <a:gd name="T10" fmla="*/ 3 w 8"/>
                <a:gd name="T11" fmla="*/ 3 h 5"/>
                <a:gd name="T12" fmla="*/ 3 w 8"/>
                <a:gd name="T13" fmla="*/ 3 h 5"/>
                <a:gd name="T14" fmla="*/ 3 w 8"/>
                <a:gd name="T15" fmla="*/ 3 h 5"/>
                <a:gd name="T16" fmla="*/ 4 w 8"/>
                <a:gd name="T17" fmla="*/ 2 h 5"/>
                <a:gd name="T18" fmla="*/ 4 w 8"/>
                <a:gd name="T19" fmla="*/ 2 h 5"/>
                <a:gd name="T20" fmla="*/ 4 w 8"/>
                <a:gd name="T21" fmla="*/ 1 h 5"/>
                <a:gd name="T22" fmla="*/ 1 w 8"/>
                <a:gd name="T23" fmla="*/ 0 h 5"/>
                <a:gd name="T24" fmla="*/ 0 w 8"/>
                <a:gd name="T25" fmla="*/ 3 h 5"/>
                <a:gd name="T26" fmla="*/ 0 w 8"/>
                <a:gd name="T27" fmla="*/ 3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1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52" name="Freeform 283"/>
            <p:cNvSpPr>
              <a:spLocks/>
            </p:cNvSpPr>
            <p:nvPr/>
          </p:nvSpPr>
          <p:spPr bwMode="auto">
            <a:xfrm>
              <a:off x="2591" y="1493"/>
              <a:ext cx="3" cy="2"/>
            </a:xfrm>
            <a:custGeom>
              <a:avLst/>
              <a:gdLst>
                <a:gd name="T0" fmla="*/ 0 w 6"/>
                <a:gd name="T1" fmla="*/ 2 h 5"/>
                <a:gd name="T2" fmla="*/ 1 w 6"/>
                <a:gd name="T3" fmla="*/ 2 h 5"/>
                <a:gd name="T4" fmla="*/ 1 w 6"/>
                <a:gd name="T5" fmla="*/ 2 h 5"/>
                <a:gd name="T6" fmla="*/ 1 w 6"/>
                <a:gd name="T7" fmla="*/ 2 h 5"/>
                <a:gd name="T8" fmla="*/ 1 w 6"/>
                <a:gd name="T9" fmla="*/ 2 h 5"/>
                <a:gd name="T10" fmla="*/ 2 w 6"/>
                <a:gd name="T11" fmla="*/ 1 h 5"/>
                <a:gd name="T12" fmla="*/ 2 w 6"/>
                <a:gd name="T13" fmla="*/ 1 h 5"/>
                <a:gd name="T14" fmla="*/ 3 w 6"/>
                <a:gd name="T15" fmla="*/ 0 h 5"/>
                <a:gd name="T16" fmla="*/ 3 w 6"/>
                <a:gd name="T17" fmla="*/ 0 h 5"/>
                <a:gd name="T18" fmla="*/ 3 w 6"/>
                <a:gd name="T19" fmla="*/ 0 h 5"/>
                <a:gd name="T20" fmla="*/ 3 w 6"/>
                <a:gd name="T21" fmla="*/ 0 h 5"/>
                <a:gd name="T22" fmla="*/ 3 w 6"/>
                <a:gd name="T23" fmla="*/ 0 h 5"/>
                <a:gd name="T24" fmla="*/ 3 w 6"/>
                <a:gd name="T25" fmla="*/ 0 h 5"/>
                <a:gd name="T26" fmla="*/ 2 w 6"/>
                <a:gd name="T27" fmla="*/ 0 h 5"/>
                <a:gd name="T28" fmla="*/ 2 w 6"/>
                <a:gd name="T29" fmla="*/ 0 h 5"/>
                <a:gd name="T30" fmla="*/ 1 w 6"/>
                <a:gd name="T31" fmla="*/ 1 h 5"/>
                <a:gd name="T32" fmla="*/ 1 w 6"/>
                <a:gd name="T33" fmla="*/ 1 h 5"/>
                <a:gd name="T34" fmla="*/ 1 w 6"/>
                <a:gd name="T35" fmla="*/ 2 h 5"/>
                <a:gd name="T36" fmla="*/ 1 w 6"/>
                <a:gd name="T37" fmla="*/ 2 h 5"/>
                <a:gd name="T38" fmla="*/ 0 w 6"/>
                <a:gd name="T39" fmla="*/ 2 h 5"/>
                <a:gd name="T40" fmla="*/ 0 w 6"/>
                <a:gd name="T41" fmla="*/ 2 h 5"/>
                <a:gd name="T42" fmla="*/ 0 w 6"/>
                <a:gd name="T43" fmla="*/ 2 h 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53" name="Freeform 284"/>
            <p:cNvSpPr>
              <a:spLocks/>
            </p:cNvSpPr>
            <p:nvPr/>
          </p:nvSpPr>
          <p:spPr bwMode="auto">
            <a:xfrm>
              <a:off x="2588" y="1502"/>
              <a:ext cx="1" cy="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1 w 1"/>
                <a:gd name="T5" fmla="*/ 1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0 h 2"/>
                <a:gd name="T18" fmla="*/ 0 w 1"/>
                <a:gd name="T19" fmla="*/ 0 h 2"/>
                <a:gd name="T20" fmla="*/ 0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1 h 2"/>
                <a:gd name="T36" fmla="*/ 0 w 1"/>
                <a:gd name="T37" fmla="*/ 1 h 2"/>
                <a:gd name="T38" fmla="*/ 0 w 1"/>
                <a:gd name="T39" fmla="*/ 1 h 2"/>
                <a:gd name="T40" fmla="*/ 0 w 1"/>
                <a:gd name="T41" fmla="*/ 1 h 2"/>
                <a:gd name="T42" fmla="*/ 0 w 1"/>
                <a:gd name="T43" fmla="*/ 1 h 2"/>
                <a:gd name="T44" fmla="*/ 0 w 1"/>
                <a:gd name="T45" fmla="*/ 1 h 2"/>
                <a:gd name="T46" fmla="*/ 0 w 1"/>
                <a:gd name="T47" fmla="*/ 1 h 2"/>
                <a:gd name="T48" fmla="*/ 0 w 1"/>
                <a:gd name="T49" fmla="*/ 1 h 2"/>
                <a:gd name="T50" fmla="*/ 0 w 1"/>
                <a:gd name="T51" fmla="*/ 1 h 2"/>
                <a:gd name="T52" fmla="*/ 0 w 1"/>
                <a:gd name="T53" fmla="*/ 1 h 2"/>
                <a:gd name="T54" fmla="*/ 1 w 1"/>
                <a:gd name="T55" fmla="*/ 1 h 2"/>
                <a:gd name="T56" fmla="*/ 1 w 1"/>
                <a:gd name="T57" fmla="*/ 1 h 2"/>
                <a:gd name="T58" fmla="*/ 1 w 1"/>
                <a:gd name="T59" fmla="*/ 1 h 2"/>
                <a:gd name="T60" fmla="*/ 1 w 1"/>
                <a:gd name="T61" fmla="*/ 1 h 2"/>
                <a:gd name="T62" fmla="*/ 1 w 1"/>
                <a:gd name="T63" fmla="*/ 1 h 2"/>
                <a:gd name="T64" fmla="*/ 0 w 1"/>
                <a:gd name="T65" fmla="*/ 1 h 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54" name="Freeform 285"/>
            <p:cNvSpPr>
              <a:spLocks/>
            </p:cNvSpPr>
            <p:nvPr/>
          </p:nvSpPr>
          <p:spPr bwMode="auto">
            <a:xfrm>
              <a:off x="2588" y="1495"/>
              <a:ext cx="3" cy="7"/>
            </a:xfrm>
            <a:custGeom>
              <a:avLst/>
              <a:gdLst>
                <a:gd name="T0" fmla="*/ 0 w 6"/>
                <a:gd name="T1" fmla="*/ 6 h 12"/>
                <a:gd name="T2" fmla="*/ 0 w 6"/>
                <a:gd name="T3" fmla="*/ 6 h 12"/>
                <a:gd name="T4" fmla="*/ 1 w 6"/>
                <a:gd name="T5" fmla="*/ 6 h 12"/>
                <a:gd name="T6" fmla="*/ 1 w 6"/>
                <a:gd name="T7" fmla="*/ 5 h 12"/>
                <a:gd name="T8" fmla="*/ 1 w 6"/>
                <a:gd name="T9" fmla="*/ 4 h 12"/>
                <a:gd name="T10" fmla="*/ 1 w 6"/>
                <a:gd name="T11" fmla="*/ 4 h 12"/>
                <a:gd name="T12" fmla="*/ 1 w 6"/>
                <a:gd name="T13" fmla="*/ 3 h 12"/>
                <a:gd name="T14" fmla="*/ 1 w 6"/>
                <a:gd name="T15" fmla="*/ 2 h 12"/>
                <a:gd name="T16" fmla="*/ 2 w 6"/>
                <a:gd name="T17" fmla="*/ 2 h 12"/>
                <a:gd name="T18" fmla="*/ 3 w 6"/>
                <a:gd name="T19" fmla="*/ 1 h 12"/>
                <a:gd name="T20" fmla="*/ 3 w 6"/>
                <a:gd name="T21" fmla="*/ 1 h 12"/>
                <a:gd name="T22" fmla="*/ 3 w 6"/>
                <a:gd name="T23" fmla="*/ 1 h 12"/>
                <a:gd name="T24" fmla="*/ 3 w 6"/>
                <a:gd name="T25" fmla="*/ 1 h 12"/>
                <a:gd name="T26" fmla="*/ 3 w 6"/>
                <a:gd name="T27" fmla="*/ 1 h 12"/>
                <a:gd name="T28" fmla="*/ 3 w 6"/>
                <a:gd name="T29" fmla="*/ 1 h 12"/>
                <a:gd name="T30" fmla="*/ 3 w 6"/>
                <a:gd name="T31" fmla="*/ 1 h 12"/>
                <a:gd name="T32" fmla="*/ 3 w 6"/>
                <a:gd name="T33" fmla="*/ 0 h 12"/>
                <a:gd name="T34" fmla="*/ 3 w 6"/>
                <a:gd name="T35" fmla="*/ 0 h 12"/>
                <a:gd name="T36" fmla="*/ 3 w 6"/>
                <a:gd name="T37" fmla="*/ 0 h 12"/>
                <a:gd name="T38" fmla="*/ 3 w 6"/>
                <a:gd name="T39" fmla="*/ 0 h 12"/>
                <a:gd name="T40" fmla="*/ 3 w 6"/>
                <a:gd name="T41" fmla="*/ 0 h 12"/>
                <a:gd name="T42" fmla="*/ 3 w 6"/>
                <a:gd name="T43" fmla="*/ 1 h 12"/>
                <a:gd name="T44" fmla="*/ 2 w 6"/>
                <a:gd name="T45" fmla="*/ 1 h 12"/>
                <a:gd name="T46" fmla="*/ 1 w 6"/>
                <a:gd name="T47" fmla="*/ 2 h 12"/>
                <a:gd name="T48" fmla="*/ 1 w 6"/>
                <a:gd name="T49" fmla="*/ 2 h 12"/>
                <a:gd name="T50" fmla="*/ 1 w 6"/>
                <a:gd name="T51" fmla="*/ 3 h 12"/>
                <a:gd name="T52" fmla="*/ 0 w 6"/>
                <a:gd name="T53" fmla="*/ 4 h 12"/>
                <a:gd name="T54" fmla="*/ 0 w 6"/>
                <a:gd name="T55" fmla="*/ 4 h 12"/>
                <a:gd name="T56" fmla="*/ 0 w 6"/>
                <a:gd name="T57" fmla="*/ 5 h 12"/>
                <a:gd name="T58" fmla="*/ 0 w 6"/>
                <a:gd name="T59" fmla="*/ 6 h 12"/>
                <a:gd name="T60" fmla="*/ 0 w 6"/>
                <a:gd name="T61" fmla="*/ 7 h 12"/>
                <a:gd name="T62" fmla="*/ 0 w 6"/>
                <a:gd name="T63" fmla="*/ 7 h 12"/>
                <a:gd name="T64" fmla="*/ 0 w 6"/>
                <a:gd name="T65" fmla="*/ 6 h 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" h="12">
                  <a:moveTo>
                    <a:pt x="0" y="11"/>
                  </a:move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55" name="Freeform 286"/>
            <p:cNvSpPr>
              <a:spLocks/>
            </p:cNvSpPr>
            <p:nvPr/>
          </p:nvSpPr>
          <p:spPr bwMode="auto">
            <a:xfrm>
              <a:off x="2589" y="1499"/>
              <a:ext cx="12" cy="8"/>
            </a:xfrm>
            <a:custGeom>
              <a:avLst/>
              <a:gdLst>
                <a:gd name="T0" fmla="*/ 12 w 25"/>
                <a:gd name="T1" fmla="*/ 0 h 15"/>
                <a:gd name="T2" fmla="*/ 11 w 25"/>
                <a:gd name="T3" fmla="*/ 2 h 15"/>
                <a:gd name="T4" fmla="*/ 10 w 25"/>
                <a:gd name="T5" fmla="*/ 3 h 15"/>
                <a:gd name="T6" fmla="*/ 10 w 25"/>
                <a:gd name="T7" fmla="*/ 4 h 15"/>
                <a:gd name="T8" fmla="*/ 8 w 25"/>
                <a:gd name="T9" fmla="*/ 4 h 15"/>
                <a:gd name="T10" fmla="*/ 7 w 25"/>
                <a:gd name="T11" fmla="*/ 5 h 15"/>
                <a:gd name="T12" fmla="*/ 6 w 25"/>
                <a:gd name="T13" fmla="*/ 5 h 15"/>
                <a:gd name="T14" fmla="*/ 5 w 25"/>
                <a:gd name="T15" fmla="*/ 5 h 15"/>
                <a:gd name="T16" fmla="*/ 3 w 25"/>
                <a:gd name="T17" fmla="*/ 5 h 15"/>
                <a:gd name="T18" fmla="*/ 2 w 25"/>
                <a:gd name="T19" fmla="*/ 5 h 15"/>
                <a:gd name="T20" fmla="*/ 1 w 25"/>
                <a:gd name="T21" fmla="*/ 4 h 15"/>
                <a:gd name="T22" fmla="*/ 0 w 25"/>
                <a:gd name="T23" fmla="*/ 4 h 15"/>
                <a:gd name="T24" fmla="*/ 0 w 25"/>
                <a:gd name="T25" fmla="*/ 4 h 15"/>
                <a:gd name="T26" fmla="*/ 0 w 25"/>
                <a:gd name="T27" fmla="*/ 4 h 15"/>
                <a:gd name="T28" fmla="*/ 0 w 25"/>
                <a:gd name="T29" fmla="*/ 5 h 15"/>
                <a:gd name="T30" fmla="*/ 0 w 25"/>
                <a:gd name="T31" fmla="*/ 5 h 15"/>
                <a:gd name="T32" fmla="*/ 0 w 25"/>
                <a:gd name="T33" fmla="*/ 5 h 15"/>
                <a:gd name="T34" fmla="*/ 1 w 25"/>
                <a:gd name="T35" fmla="*/ 6 h 15"/>
                <a:gd name="T36" fmla="*/ 1 w 25"/>
                <a:gd name="T37" fmla="*/ 7 h 15"/>
                <a:gd name="T38" fmla="*/ 2 w 25"/>
                <a:gd name="T39" fmla="*/ 7 h 15"/>
                <a:gd name="T40" fmla="*/ 2 w 25"/>
                <a:gd name="T41" fmla="*/ 7 h 15"/>
                <a:gd name="T42" fmla="*/ 2 w 25"/>
                <a:gd name="T43" fmla="*/ 8 h 15"/>
                <a:gd name="T44" fmla="*/ 3 w 25"/>
                <a:gd name="T45" fmla="*/ 7 h 15"/>
                <a:gd name="T46" fmla="*/ 5 w 25"/>
                <a:gd name="T47" fmla="*/ 7 h 15"/>
                <a:gd name="T48" fmla="*/ 6 w 25"/>
                <a:gd name="T49" fmla="*/ 6 h 15"/>
                <a:gd name="T50" fmla="*/ 7 w 25"/>
                <a:gd name="T51" fmla="*/ 6 h 15"/>
                <a:gd name="T52" fmla="*/ 8 w 25"/>
                <a:gd name="T53" fmla="*/ 5 h 15"/>
                <a:gd name="T54" fmla="*/ 10 w 25"/>
                <a:gd name="T55" fmla="*/ 5 h 15"/>
                <a:gd name="T56" fmla="*/ 10 w 25"/>
                <a:gd name="T57" fmla="*/ 4 h 15"/>
                <a:gd name="T58" fmla="*/ 11 w 25"/>
                <a:gd name="T59" fmla="*/ 3 h 15"/>
                <a:gd name="T60" fmla="*/ 12 w 25"/>
                <a:gd name="T61" fmla="*/ 2 h 15"/>
                <a:gd name="T62" fmla="*/ 12 w 25"/>
                <a:gd name="T63" fmla="*/ 0 h 15"/>
                <a:gd name="T64" fmla="*/ 12 w 25"/>
                <a:gd name="T65" fmla="*/ 0 h 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" h="15">
                  <a:moveTo>
                    <a:pt x="25" y="0"/>
                  </a:moveTo>
                  <a:lnTo>
                    <a:pt x="22" y="3"/>
                  </a:lnTo>
                  <a:lnTo>
                    <a:pt x="21" y="5"/>
                  </a:lnTo>
                  <a:lnTo>
                    <a:pt x="20" y="7"/>
                  </a:lnTo>
                  <a:lnTo>
                    <a:pt x="17" y="8"/>
                  </a:lnTo>
                  <a:lnTo>
                    <a:pt x="15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7" y="9"/>
                  </a:lnTo>
                  <a:lnTo>
                    <a:pt x="5" y="9"/>
                  </a:lnTo>
                  <a:lnTo>
                    <a:pt x="3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5" y="15"/>
                  </a:lnTo>
                  <a:lnTo>
                    <a:pt x="7" y="14"/>
                  </a:lnTo>
                  <a:lnTo>
                    <a:pt x="10" y="13"/>
                  </a:lnTo>
                  <a:lnTo>
                    <a:pt x="12" y="12"/>
                  </a:lnTo>
                  <a:lnTo>
                    <a:pt x="15" y="12"/>
                  </a:lnTo>
                  <a:lnTo>
                    <a:pt x="17" y="10"/>
                  </a:lnTo>
                  <a:lnTo>
                    <a:pt x="20" y="9"/>
                  </a:lnTo>
                  <a:lnTo>
                    <a:pt x="21" y="7"/>
                  </a:lnTo>
                  <a:lnTo>
                    <a:pt x="22" y="5"/>
                  </a:lnTo>
                  <a:lnTo>
                    <a:pt x="24" y="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56" name="Freeform 287"/>
            <p:cNvSpPr>
              <a:spLocks/>
            </p:cNvSpPr>
            <p:nvPr/>
          </p:nvSpPr>
          <p:spPr bwMode="auto">
            <a:xfrm>
              <a:off x="2594" y="1490"/>
              <a:ext cx="7" cy="6"/>
            </a:xfrm>
            <a:custGeom>
              <a:avLst/>
              <a:gdLst>
                <a:gd name="T0" fmla="*/ 7 w 14"/>
                <a:gd name="T1" fmla="*/ 6 h 12"/>
                <a:gd name="T2" fmla="*/ 7 w 14"/>
                <a:gd name="T3" fmla="*/ 2 h 12"/>
                <a:gd name="T4" fmla="*/ 7 w 14"/>
                <a:gd name="T5" fmla="*/ 2 h 12"/>
                <a:gd name="T6" fmla="*/ 7 w 14"/>
                <a:gd name="T7" fmla="*/ 2 h 12"/>
                <a:gd name="T8" fmla="*/ 6 w 14"/>
                <a:gd name="T9" fmla="*/ 2 h 12"/>
                <a:gd name="T10" fmla="*/ 5 w 14"/>
                <a:gd name="T11" fmla="*/ 2 h 12"/>
                <a:gd name="T12" fmla="*/ 5 w 14"/>
                <a:gd name="T13" fmla="*/ 2 h 12"/>
                <a:gd name="T14" fmla="*/ 5 w 14"/>
                <a:gd name="T15" fmla="*/ 1 h 12"/>
                <a:gd name="T16" fmla="*/ 4 w 14"/>
                <a:gd name="T17" fmla="*/ 1 h 12"/>
                <a:gd name="T18" fmla="*/ 3 w 14"/>
                <a:gd name="T19" fmla="*/ 1 h 12"/>
                <a:gd name="T20" fmla="*/ 3 w 14"/>
                <a:gd name="T21" fmla="*/ 1 h 12"/>
                <a:gd name="T22" fmla="*/ 3 w 14"/>
                <a:gd name="T23" fmla="*/ 0 h 12"/>
                <a:gd name="T24" fmla="*/ 3 w 14"/>
                <a:gd name="T25" fmla="*/ 1 h 12"/>
                <a:gd name="T26" fmla="*/ 2 w 14"/>
                <a:gd name="T27" fmla="*/ 1 h 12"/>
                <a:gd name="T28" fmla="*/ 2 w 14"/>
                <a:gd name="T29" fmla="*/ 1 h 12"/>
                <a:gd name="T30" fmla="*/ 2 w 14"/>
                <a:gd name="T31" fmla="*/ 1 h 12"/>
                <a:gd name="T32" fmla="*/ 2 w 14"/>
                <a:gd name="T33" fmla="*/ 2 h 12"/>
                <a:gd name="T34" fmla="*/ 2 w 14"/>
                <a:gd name="T35" fmla="*/ 2 h 12"/>
                <a:gd name="T36" fmla="*/ 1 w 14"/>
                <a:gd name="T37" fmla="*/ 3 h 12"/>
                <a:gd name="T38" fmla="*/ 1 w 14"/>
                <a:gd name="T39" fmla="*/ 3 h 12"/>
                <a:gd name="T40" fmla="*/ 0 w 14"/>
                <a:gd name="T41" fmla="*/ 3 h 12"/>
                <a:gd name="T42" fmla="*/ 0 w 14"/>
                <a:gd name="T43" fmla="*/ 3 h 12"/>
                <a:gd name="T44" fmla="*/ 1 w 14"/>
                <a:gd name="T45" fmla="*/ 3 h 12"/>
                <a:gd name="T46" fmla="*/ 2 w 14"/>
                <a:gd name="T47" fmla="*/ 3 h 12"/>
                <a:gd name="T48" fmla="*/ 3 w 14"/>
                <a:gd name="T49" fmla="*/ 3 h 12"/>
                <a:gd name="T50" fmla="*/ 3 w 14"/>
                <a:gd name="T51" fmla="*/ 3 h 12"/>
                <a:gd name="T52" fmla="*/ 4 w 14"/>
                <a:gd name="T53" fmla="*/ 3 h 12"/>
                <a:gd name="T54" fmla="*/ 5 w 14"/>
                <a:gd name="T55" fmla="*/ 4 h 12"/>
                <a:gd name="T56" fmla="*/ 6 w 14"/>
                <a:gd name="T57" fmla="*/ 4 h 12"/>
                <a:gd name="T58" fmla="*/ 6 w 14"/>
                <a:gd name="T59" fmla="*/ 4 h 12"/>
                <a:gd name="T60" fmla="*/ 7 w 14"/>
                <a:gd name="T61" fmla="*/ 6 h 12"/>
                <a:gd name="T62" fmla="*/ 7 w 14"/>
                <a:gd name="T63" fmla="*/ 6 h 12"/>
                <a:gd name="T64" fmla="*/ 7 w 14"/>
                <a:gd name="T65" fmla="*/ 6 h 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" h="12">
                  <a:moveTo>
                    <a:pt x="14" y="12"/>
                  </a:moveTo>
                  <a:lnTo>
                    <a:pt x="14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9" y="7"/>
                  </a:lnTo>
                  <a:lnTo>
                    <a:pt x="11" y="8"/>
                  </a:lnTo>
                  <a:lnTo>
                    <a:pt x="13" y="11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57" name="Freeform 288"/>
            <p:cNvSpPr>
              <a:spLocks/>
            </p:cNvSpPr>
            <p:nvPr/>
          </p:nvSpPr>
          <p:spPr bwMode="auto">
            <a:xfrm>
              <a:off x="2667" y="1534"/>
              <a:ext cx="19" cy="30"/>
            </a:xfrm>
            <a:custGeom>
              <a:avLst/>
              <a:gdLst>
                <a:gd name="T0" fmla="*/ 11 w 39"/>
                <a:gd name="T1" fmla="*/ 0 h 59"/>
                <a:gd name="T2" fmla="*/ 10 w 39"/>
                <a:gd name="T3" fmla="*/ 13 h 59"/>
                <a:gd name="T4" fmla="*/ 8 w 39"/>
                <a:gd name="T5" fmla="*/ 13 h 59"/>
                <a:gd name="T6" fmla="*/ 7 w 39"/>
                <a:gd name="T7" fmla="*/ 13 h 59"/>
                <a:gd name="T8" fmla="*/ 6 w 39"/>
                <a:gd name="T9" fmla="*/ 14 h 59"/>
                <a:gd name="T10" fmla="*/ 5 w 39"/>
                <a:gd name="T11" fmla="*/ 15 h 59"/>
                <a:gd name="T12" fmla="*/ 5 w 39"/>
                <a:gd name="T13" fmla="*/ 16 h 59"/>
                <a:gd name="T14" fmla="*/ 5 w 39"/>
                <a:gd name="T15" fmla="*/ 18 h 59"/>
                <a:gd name="T16" fmla="*/ 4 w 39"/>
                <a:gd name="T17" fmla="*/ 19 h 59"/>
                <a:gd name="T18" fmla="*/ 4 w 39"/>
                <a:gd name="T19" fmla="*/ 20 h 59"/>
                <a:gd name="T20" fmla="*/ 4 w 39"/>
                <a:gd name="T21" fmla="*/ 22 h 59"/>
                <a:gd name="T22" fmla="*/ 3 w 39"/>
                <a:gd name="T23" fmla="*/ 23 h 59"/>
                <a:gd name="T24" fmla="*/ 1 w 39"/>
                <a:gd name="T25" fmla="*/ 22 h 59"/>
                <a:gd name="T26" fmla="*/ 6 w 39"/>
                <a:gd name="T27" fmla="*/ 26 h 59"/>
                <a:gd name="T28" fmla="*/ 0 w 39"/>
                <a:gd name="T29" fmla="*/ 29 h 59"/>
                <a:gd name="T30" fmla="*/ 0 w 39"/>
                <a:gd name="T31" fmla="*/ 29 h 59"/>
                <a:gd name="T32" fmla="*/ 1 w 39"/>
                <a:gd name="T33" fmla="*/ 29 h 59"/>
                <a:gd name="T34" fmla="*/ 2 w 39"/>
                <a:gd name="T35" fmla="*/ 29 h 59"/>
                <a:gd name="T36" fmla="*/ 2 w 39"/>
                <a:gd name="T37" fmla="*/ 29 h 59"/>
                <a:gd name="T38" fmla="*/ 3 w 39"/>
                <a:gd name="T39" fmla="*/ 29 h 59"/>
                <a:gd name="T40" fmla="*/ 4 w 39"/>
                <a:gd name="T41" fmla="*/ 29 h 59"/>
                <a:gd name="T42" fmla="*/ 4 w 39"/>
                <a:gd name="T43" fmla="*/ 29 h 59"/>
                <a:gd name="T44" fmla="*/ 5 w 39"/>
                <a:gd name="T45" fmla="*/ 29 h 59"/>
                <a:gd name="T46" fmla="*/ 5 w 39"/>
                <a:gd name="T47" fmla="*/ 30 h 59"/>
                <a:gd name="T48" fmla="*/ 6 w 39"/>
                <a:gd name="T49" fmla="*/ 30 h 59"/>
                <a:gd name="T50" fmla="*/ 7 w 39"/>
                <a:gd name="T51" fmla="*/ 27 h 59"/>
                <a:gd name="T52" fmla="*/ 8 w 39"/>
                <a:gd name="T53" fmla="*/ 24 h 59"/>
                <a:gd name="T54" fmla="*/ 10 w 39"/>
                <a:gd name="T55" fmla="*/ 21 h 59"/>
                <a:gd name="T56" fmla="*/ 12 w 39"/>
                <a:gd name="T57" fmla="*/ 19 h 59"/>
                <a:gd name="T58" fmla="*/ 13 w 39"/>
                <a:gd name="T59" fmla="*/ 16 h 59"/>
                <a:gd name="T60" fmla="*/ 15 w 39"/>
                <a:gd name="T61" fmla="*/ 13 h 59"/>
                <a:gd name="T62" fmla="*/ 16 w 39"/>
                <a:gd name="T63" fmla="*/ 10 h 59"/>
                <a:gd name="T64" fmla="*/ 17 w 39"/>
                <a:gd name="T65" fmla="*/ 7 h 59"/>
                <a:gd name="T66" fmla="*/ 18 w 39"/>
                <a:gd name="T67" fmla="*/ 4 h 59"/>
                <a:gd name="T68" fmla="*/ 19 w 39"/>
                <a:gd name="T69" fmla="*/ 1 h 59"/>
                <a:gd name="T70" fmla="*/ 12 w 39"/>
                <a:gd name="T71" fmla="*/ 1 h 59"/>
                <a:gd name="T72" fmla="*/ 12 w 39"/>
                <a:gd name="T73" fmla="*/ 1 h 59"/>
                <a:gd name="T74" fmla="*/ 11 w 39"/>
                <a:gd name="T75" fmla="*/ 0 h 5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" h="59">
                  <a:moveTo>
                    <a:pt x="22" y="0"/>
                  </a:moveTo>
                  <a:lnTo>
                    <a:pt x="21" y="26"/>
                  </a:lnTo>
                  <a:lnTo>
                    <a:pt x="17" y="26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1" y="29"/>
                  </a:lnTo>
                  <a:lnTo>
                    <a:pt x="10" y="32"/>
                  </a:lnTo>
                  <a:lnTo>
                    <a:pt x="10" y="36"/>
                  </a:lnTo>
                  <a:lnTo>
                    <a:pt x="9" y="38"/>
                  </a:lnTo>
                  <a:lnTo>
                    <a:pt x="9" y="40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3" y="43"/>
                  </a:lnTo>
                  <a:lnTo>
                    <a:pt x="13" y="52"/>
                  </a:lnTo>
                  <a:lnTo>
                    <a:pt x="0" y="58"/>
                  </a:lnTo>
                  <a:lnTo>
                    <a:pt x="1" y="58"/>
                  </a:lnTo>
                  <a:lnTo>
                    <a:pt x="3" y="58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5" y="53"/>
                  </a:lnTo>
                  <a:lnTo>
                    <a:pt x="17" y="48"/>
                  </a:lnTo>
                  <a:lnTo>
                    <a:pt x="20" y="42"/>
                  </a:lnTo>
                  <a:lnTo>
                    <a:pt x="24" y="37"/>
                  </a:lnTo>
                  <a:lnTo>
                    <a:pt x="26" y="31"/>
                  </a:lnTo>
                  <a:lnTo>
                    <a:pt x="30" y="26"/>
                  </a:lnTo>
                  <a:lnTo>
                    <a:pt x="32" y="19"/>
                  </a:lnTo>
                  <a:lnTo>
                    <a:pt x="35" y="13"/>
                  </a:lnTo>
                  <a:lnTo>
                    <a:pt x="37" y="7"/>
                  </a:lnTo>
                  <a:lnTo>
                    <a:pt x="39" y="1"/>
                  </a:lnTo>
                  <a:lnTo>
                    <a:pt x="24" y="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58" name="Freeform 289"/>
            <p:cNvSpPr>
              <a:spLocks/>
            </p:cNvSpPr>
            <p:nvPr/>
          </p:nvSpPr>
          <p:spPr bwMode="auto">
            <a:xfrm>
              <a:off x="2668" y="1565"/>
              <a:ext cx="4" cy="4"/>
            </a:xfrm>
            <a:custGeom>
              <a:avLst/>
              <a:gdLst>
                <a:gd name="T0" fmla="*/ 0 w 8"/>
                <a:gd name="T1" fmla="*/ 1 h 9"/>
                <a:gd name="T2" fmla="*/ 3 w 8"/>
                <a:gd name="T3" fmla="*/ 4 h 9"/>
                <a:gd name="T4" fmla="*/ 3 w 8"/>
                <a:gd name="T5" fmla="*/ 4 h 9"/>
                <a:gd name="T6" fmla="*/ 3 w 8"/>
                <a:gd name="T7" fmla="*/ 3 h 9"/>
                <a:gd name="T8" fmla="*/ 3 w 8"/>
                <a:gd name="T9" fmla="*/ 3 h 9"/>
                <a:gd name="T10" fmla="*/ 4 w 8"/>
                <a:gd name="T11" fmla="*/ 2 h 9"/>
                <a:gd name="T12" fmla="*/ 4 w 8"/>
                <a:gd name="T13" fmla="*/ 2 h 9"/>
                <a:gd name="T14" fmla="*/ 4 w 8"/>
                <a:gd name="T15" fmla="*/ 2 h 9"/>
                <a:gd name="T16" fmla="*/ 4 w 8"/>
                <a:gd name="T17" fmla="*/ 1 h 9"/>
                <a:gd name="T18" fmla="*/ 4 w 8"/>
                <a:gd name="T19" fmla="*/ 1 h 9"/>
                <a:gd name="T20" fmla="*/ 4 w 8"/>
                <a:gd name="T21" fmla="*/ 1 h 9"/>
                <a:gd name="T22" fmla="*/ 4 w 8"/>
                <a:gd name="T23" fmla="*/ 0 h 9"/>
                <a:gd name="T24" fmla="*/ 4 w 8"/>
                <a:gd name="T25" fmla="*/ 0 h 9"/>
                <a:gd name="T26" fmla="*/ 4 w 8"/>
                <a:gd name="T27" fmla="*/ 1 h 9"/>
                <a:gd name="T28" fmla="*/ 3 w 8"/>
                <a:gd name="T29" fmla="*/ 1 h 9"/>
                <a:gd name="T30" fmla="*/ 3 w 8"/>
                <a:gd name="T31" fmla="*/ 1 h 9"/>
                <a:gd name="T32" fmla="*/ 3 w 8"/>
                <a:gd name="T33" fmla="*/ 1 h 9"/>
                <a:gd name="T34" fmla="*/ 2 w 8"/>
                <a:gd name="T35" fmla="*/ 1 h 9"/>
                <a:gd name="T36" fmla="*/ 1 w 8"/>
                <a:gd name="T37" fmla="*/ 1 h 9"/>
                <a:gd name="T38" fmla="*/ 1 w 8"/>
                <a:gd name="T39" fmla="*/ 1 h 9"/>
                <a:gd name="T40" fmla="*/ 1 w 8"/>
                <a:gd name="T41" fmla="*/ 1 h 9"/>
                <a:gd name="T42" fmla="*/ 0 w 8"/>
                <a:gd name="T43" fmla="*/ 1 h 9"/>
                <a:gd name="T44" fmla="*/ 0 w 8"/>
                <a:gd name="T45" fmla="*/ 1 h 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" h="9">
                  <a:moveTo>
                    <a:pt x="0" y="3"/>
                  </a:moveTo>
                  <a:lnTo>
                    <a:pt x="6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8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59" name="Freeform 290"/>
            <p:cNvSpPr>
              <a:spLocks/>
            </p:cNvSpPr>
            <p:nvPr/>
          </p:nvSpPr>
          <p:spPr bwMode="auto">
            <a:xfrm>
              <a:off x="2672" y="1564"/>
              <a:ext cx="1" cy="1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1 w 2"/>
                <a:gd name="T7" fmla="*/ 1 h 2"/>
                <a:gd name="T8" fmla="*/ 1 w 2"/>
                <a:gd name="T9" fmla="*/ 1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1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0 w 2"/>
                <a:gd name="T23" fmla="*/ 1 h 2"/>
                <a:gd name="T24" fmla="*/ 0 w 2"/>
                <a:gd name="T25" fmla="*/ 1 h 2"/>
                <a:gd name="T26" fmla="*/ 0 w 2"/>
                <a:gd name="T27" fmla="*/ 1 h 2"/>
                <a:gd name="T28" fmla="*/ 0 w 2"/>
                <a:gd name="T29" fmla="*/ 1 h 2"/>
                <a:gd name="T30" fmla="*/ 0 w 2"/>
                <a:gd name="T31" fmla="*/ 1 h 2"/>
                <a:gd name="T32" fmla="*/ 0 w 2"/>
                <a:gd name="T33" fmla="*/ 1 h 2"/>
                <a:gd name="T34" fmla="*/ 0 w 2"/>
                <a:gd name="T35" fmla="*/ 1 h 2"/>
                <a:gd name="T36" fmla="*/ 0 w 2"/>
                <a:gd name="T37" fmla="*/ 1 h 2"/>
                <a:gd name="T38" fmla="*/ 0 w 2"/>
                <a:gd name="T39" fmla="*/ 1 h 2"/>
                <a:gd name="T40" fmla="*/ 0 w 2"/>
                <a:gd name="T41" fmla="*/ 1 h 2"/>
                <a:gd name="T42" fmla="*/ 0 w 2"/>
                <a:gd name="T43" fmla="*/ 1 h 2"/>
                <a:gd name="T44" fmla="*/ 0 w 2"/>
                <a:gd name="T45" fmla="*/ 1 h 2"/>
                <a:gd name="T46" fmla="*/ 0 w 2"/>
                <a:gd name="T47" fmla="*/ 1 h 2"/>
                <a:gd name="T48" fmla="*/ 0 w 2"/>
                <a:gd name="T49" fmla="*/ 1 h 2"/>
                <a:gd name="T50" fmla="*/ 0 w 2"/>
                <a:gd name="T51" fmla="*/ 1 h 2"/>
                <a:gd name="T52" fmla="*/ 1 w 2"/>
                <a:gd name="T53" fmla="*/ 1 h 2"/>
                <a:gd name="T54" fmla="*/ 1 w 2"/>
                <a:gd name="T55" fmla="*/ 1 h 2"/>
                <a:gd name="T56" fmla="*/ 1 w 2"/>
                <a:gd name="T57" fmla="*/ 1 h 2"/>
                <a:gd name="T58" fmla="*/ 1 w 2"/>
                <a:gd name="T59" fmla="*/ 1 h 2"/>
                <a:gd name="T60" fmla="*/ 1 w 2"/>
                <a:gd name="T61" fmla="*/ 1 h 2"/>
                <a:gd name="T62" fmla="*/ 1 w 2"/>
                <a:gd name="T63" fmla="*/ 1 h 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60" name="Freeform 291"/>
            <p:cNvSpPr>
              <a:spLocks/>
            </p:cNvSpPr>
            <p:nvPr/>
          </p:nvSpPr>
          <p:spPr bwMode="auto">
            <a:xfrm>
              <a:off x="2784" y="1536"/>
              <a:ext cx="3" cy="9"/>
            </a:xfrm>
            <a:custGeom>
              <a:avLst/>
              <a:gdLst>
                <a:gd name="T0" fmla="*/ 2 w 5"/>
                <a:gd name="T1" fmla="*/ 0 h 17"/>
                <a:gd name="T2" fmla="*/ 0 w 5"/>
                <a:gd name="T3" fmla="*/ 9 h 17"/>
                <a:gd name="T4" fmla="*/ 3 w 5"/>
                <a:gd name="T5" fmla="*/ 9 h 17"/>
                <a:gd name="T6" fmla="*/ 3 w 5"/>
                <a:gd name="T7" fmla="*/ 0 h 17"/>
                <a:gd name="T8" fmla="*/ 3 w 5"/>
                <a:gd name="T9" fmla="*/ 0 h 17"/>
                <a:gd name="T10" fmla="*/ 2 w 5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7">
                  <a:moveTo>
                    <a:pt x="3" y="0"/>
                  </a:moveTo>
                  <a:lnTo>
                    <a:pt x="0" y="17"/>
                  </a:lnTo>
                  <a:lnTo>
                    <a:pt x="5" y="17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61" name="Freeform 292"/>
            <p:cNvSpPr>
              <a:spLocks/>
            </p:cNvSpPr>
            <p:nvPr/>
          </p:nvSpPr>
          <p:spPr bwMode="auto">
            <a:xfrm>
              <a:off x="2784" y="1569"/>
              <a:ext cx="2" cy="10"/>
            </a:xfrm>
            <a:custGeom>
              <a:avLst/>
              <a:gdLst>
                <a:gd name="T0" fmla="*/ 2 w 2"/>
                <a:gd name="T1" fmla="*/ 0 h 20"/>
                <a:gd name="T2" fmla="*/ 0 w 2"/>
                <a:gd name="T3" fmla="*/ 0 h 20"/>
                <a:gd name="T4" fmla="*/ 0 w 2"/>
                <a:gd name="T5" fmla="*/ 10 h 20"/>
                <a:gd name="T6" fmla="*/ 2 w 2"/>
                <a:gd name="T7" fmla="*/ 10 h 20"/>
                <a:gd name="T8" fmla="*/ 2 w 2"/>
                <a:gd name="T9" fmla="*/ 0 h 20"/>
                <a:gd name="T10" fmla="*/ 2 w 2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20">
                  <a:moveTo>
                    <a:pt x="2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62" name="Freeform 293"/>
            <p:cNvSpPr>
              <a:spLocks/>
            </p:cNvSpPr>
            <p:nvPr/>
          </p:nvSpPr>
          <p:spPr bwMode="auto">
            <a:xfrm>
              <a:off x="2659" y="1576"/>
              <a:ext cx="5" cy="10"/>
            </a:xfrm>
            <a:custGeom>
              <a:avLst/>
              <a:gdLst>
                <a:gd name="T0" fmla="*/ 0 w 10"/>
                <a:gd name="T1" fmla="*/ 10 h 21"/>
                <a:gd name="T2" fmla="*/ 2 w 10"/>
                <a:gd name="T3" fmla="*/ 9 h 21"/>
                <a:gd name="T4" fmla="*/ 3 w 10"/>
                <a:gd name="T5" fmla="*/ 8 h 21"/>
                <a:gd name="T6" fmla="*/ 3 w 10"/>
                <a:gd name="T7" fmla="*/ 6 h 21"/>
                <a:gd name="T8" fmla="*/ 4 w 10"/>
                <a:gd name="T9" fmla="*/ 5 h 21"/>
                <a:gd name="T10" fmla="*/ 4 w 10"/>
                <a:gd name="T11" fmla="*/ 5 h 21"/>
                <a:gd name="T12" fmla="*/ 5 w 10"/>
                <a:gd name="T13" fmla="*/ 3 h 21"/>
                <a:gd name="T14" fmla="*/ 5 w 10"/>
                <a:gd name="T15" fmla="*/ 2 h 21"/>
                <a:gd name="T16" fmla="*/ 5 w 10"/>
                <a:gd name="T17" fmla="*/ 1 h 21"/>
                <a:gd name="T18" fmla="*/ 5 w 10"/>
                <a:gd name="T19" fmla="*/ 0 h 21"/>
                <a:gd name="T20" fmla="*/ 5 w 10"/>
                <a:gd name="T21" fmla="*/ 0 h 21"/>
                <a:gd name="T22" fmla="*/ 4 w 10"/>
                <a:gd name="T23" fmla="*/ 0 h 21"/>
                <a:gd name="T24" fmla="*/ 3 w 10"/>
                <a:gd name="T25" fmla="*/ 1 h 21"/>
                <a:gd name="T26" fmla="*/ 3 w 10"/>
                <a:gd name="T27" fmla="*/ 1 h 21"/>
                <a:gd name="T28" fmla="*/ 2 w 10"/>
                <a:gd name="T29" fmla="*/ 2 h 21"/>
                <a:gd name="T30" fmla="*/ 2 w 10"/>
                <a:gd name="T31" fmla="*/ 3 h 21"/>
                <a:gd name="T32" fmla="*/ 2 w 10"/>
                <a:gd name="T33" fmla="*/ 3 h 21"/>
                <a:gd name="T34" fmla="*/ 2 w 10"/>
                <a:gd name="T35" fmla="*/ 5 h 21"/>
                <a:gd name="T36" fmla="*/ 1 w 10"/>
                <a:gd name="T37" fmla="*/ 6 h 21"/>
                <a:gd name="T38" fmla="*/ 1 w 10"/>
                <a:gd name="T39" fmla="*/ 8 h 21"/>
                <a:gd name="T40" fmla="*/ 0 w 10"/>
                <a:gd name="T41" fmla="*/ 10 h 21"/>
                <a:gd name="T42" fmla="*/ 0 w 10"/>
                <a:gd name="T43" fmla="*/ 10 h 2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0" h="21">
                  <a:moveTo>
                    <a:pt x="0" y="21"/>
                  </a:moveTo>
                  <a:lnTo>
                    <a:pt x="3" y="18"/>
                  </a:lnTo>
                  <a:lnTo>
                    <a:pt x="5" y="16"/>
                  </a:lnTo>
                  <a:lnTo>
                    <a:pt x="6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7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63" name="Freeform 294"/>
            <p:cNvSpPr>
              <a:spLocks/>
            </p:cNvSpPr>
            <p:nvPr/>
          </p:nvSpPr>
          <p:spPr bwMode="auto">
            <a:xfrm>
              <a:off x="2664" y="1573"/>
              <a:ext cx="4" cy="3"/>
            </a:xfrm>
            <a:custGeom>
              <a:avLst/>
              <a:gdLst>
                <a:gd name="T0" fmla="*/ 0 w 8"/>
                <a:gd name="T1" fmla="*/ 3 h 5"/>
                <a:gd name="T2" fmla="*/ 1 w 8"/>
                <a:gd name="T3" fmla="*/ 3 h 5"/>
                <a:gd name="T4" fmla="*/ 1 w 8"/>
                <a:gd name="T5" fmla="*/ 2 h 5"/>
                <a:gd name="T6" fmla="*/ 2 w 8"/>
                <a:gd name="T7" fmla="*/ 2 h 5"/>
                <a:gd name="T8" fmla="*/ 2 w 8"/>
                <a:gd name="T9" fmla="*/ 2 h 5"/>
                <a:gd name="T10" fmla="*/ 2 w 8"/>
                <a:gd name="T11" fmla="*/ 1 h 5"/>
                <a:gd name="T12" fmla="*/ 2 w 8"/>
                <a:gd name="T13" fmla="*/ 1 h 5"/>
                <a:gd name="T14" fmla="*/ 3 w 8"/>
                <a:gd name="T15" fmla="*/ 1 h 5"/>
                <a:gd name="T16" fmla="*/ 3 w 8"/>
                <a:gd name="T17" fmla="*/ 1 h 5"/>
                <a:gd name="T18" fmla="*/ 3 w 8"/>
                <a:gd name="T19" fmla="*/ 0 h 5"/>
                <a:gd name="T20" fmla="*/ 4 w 8"/>
                <a:gd name="T21" fmla="*/ 0 h 5"/>
                <a:gd name="T22" fmla="*/ 3 w 8"/>
                <a:gd name="T23" fmla="*/ 0 h 5"/>
                <a:gd name="T24" fmla="*/ 3 w 8"/>
                <a:gd name="T25" fmla="*/ 1 h 5"/>
                <a:gd name="T26" fmla="*/ 3 w 8"/>
                <a:gd name="T27" fmla="*/ 1 h 5"/>
                <a:gd name="T28" fmla="*/ 2 w 8"/>
                <a:gd name="T29" fmla="*/ 1 h 5"/>
                <a:gd name="T30" fmla="*/ 2 w 8"/>
                <a:gd name="T31" fmla="*/ 1 h 5"/>
                <a:gd name="T32" fmla="*/ 2 w 8"/>
                <a:gd name="T33" fmla="*/ 1 h 5"/>
                <a:gd name="T34" fmla="*/ 1 w 8"/>
                <a:gd name="T35" fmla="*/ 2 h 5"/>
                <a:gd name="T36" fmla="*/ 1 w 8"/>
                <a:gd name="T37" fmla="*/ 2 h 5"/>
                <a:gd name="T38" fmla="*/ 1 w 8"/>
                <a:gd name="T39" fmla="*/ 3 h 5"/>
                <a:gd name="T40" fmla="*/ 0 w 8"/>
                <a:gd name="T41" fmla="*/ 3 h 5"/>
                <a:gd name="T42" fmla="*/ 0 w 8"/>
                <a:gd name="T43" fmla="*/ 3 h 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1" y="5"/>
                  </a:lnTo>
                  <a:lnTo>
                    <a:pt x="1" y="4"/>
                  </a:lnTo>
                  <a:lnTo>
                    <a:pt x="3" y="4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64" name="Freeform 295"/>
            <p:cNvSpPr>
              <a:spLocks/>
            </p:cNvSpPr>
            <p:nvPr/>
          </p:nvSpPr>
          <p:spPr bwMode="auto">
            <a:xfrm>
              <a:off x="2633" y="1579"/>
              <a:ext cx="7" cy="8"/>
            </a:xfrm>
            <a:custGeom>
              <a:avLst/>
              <a:gdLst>
                <a:gd name="T0" fmla="*/ 5 w 15"/>
                <a:gd name="T1" fmla="*/ 0 h 16"/>
                <a:gd name="T2" fmla="*/ 3 w 15"/>
                <a:gd name="T3" fmla="*/ 6 h 16"/>
                <a:gd name="T4" fmla="*/ 2 w 15"/>
                <a:gd name="T5" fmla="*/ 6 h 16"/>
                <a:gd name="T6" fmla="*/ 2 w 15"/>
                <a:gd name="T7" fmla="*/ 6 h 16"/>
                <a:gd name="T8" fmla="*/ 2 w 15"/>
                <a:gd name="T9" fmla="*/ 6 h 16"/>
                <a:gd name="T10" fmla="*/ 2 w 15"/>
                <a:gd name="T11" fmla="*/ 5 h 16"/>
                <a:gd name="T12" fmla="*/ 1 w 15"/>
                <a:gd name="T13" fmla="*/ 5 h 16"/>
                <a:gd name="T14" fmla="*/ 1 w 15"/>
                <a:gd name="T15" fmla="*/ 5 h 16"/>
                <a:gd name="T16" fmla="*/ 0 w 15"/>
                <a:gd name="T17" fmla="*/ 5 h 16"/>
                <a:gd name="T18" fmla="*/ 0 w 15"/>
                <a:gd name="T19" fmla="*/ 5 h 16"/>
                <a:gd name="T20" fmla="*/ 0 w 15"/>
                <a:gd name="T21" fmla="*/ 5 h 16"/>
                <a:gd name="T22" fmla="*/ 0 w 15"/>
                <a:gd name="T23" fmla="*/ 5 h 16"/>
                <a:gd name="T24" fmla="*/ 0 w 15"/>
                <a:gd name="T25" fmla="*/ 8 h 16"/>
                <a:gd name="T26" fmla="*/ 1 w 15"/>
                <a:gd name="T27" fmla="*/ 8 h 16"/>
                <a:gd name="T28" fmla="*/ 2 w 15"/>
                <a:gd name="T29" fmla="*/ 8 h 16"/>
                <a:gd name="T30" fmla="*/ 2 w 15"/>
                <a:gd name="T31" fmla="*/ 8 h 16"/>
                <a:gd name="T32" fmla="*/ 3 w 15"/>
                <a:gd name="T33" fmla="*/ 8 h 16"/>
                <a:gd name="T34" fmla="*/ 3 w 15"/>
                <a:gd name="T35" fmla="*/ 7 h 16"/>
                <a:gd name="T36" fmla="*/ 4 w 15"/>
                <a:gd name="T37" fmla="*/ 6 h 16"/>
                <a:gd name="T38" fmla="*/ 5 w 15"/>
                <a:gd name="T39" fmla="*/ 6 h 16"/>
                <a:gd name="T40" fmla="*/ 5 w 15"/>
                <a:gd name="T41" fmla="*/ 5 h 16"/>
                <a:gd name="T42" fmla="*/ 7 w 15"/>
                <a:gd name="T43" fmla="*/ 5 h 16"/>
                <a:gd name="T44" fmla="*/ 7 w 15"/>
                <a:gd name="T45" fmla="*/ 5 h 16"/>
                <a:gd name="T46" fmla="*/ 7 w 15"/>
                <a:gd name="T47" fmla="*/ 5 h 16"/>
                <a:gd name="T48" fmla="*/ 7 w 15"/>
                <a:gd name="T49" fmla="*/ 4 h 16"/>
                <a:gd name="T50" fmla="*/ 7 w 15"/>
                <a:gd name="T51" fmla="*/ 3 h 16"/>
                <a:gd name="T52" fmla="*/ 7 w 15"/>
                <a:gd name="T53" fmla="*/ 3 h 16"/>
                <a:gd name="T54" fmla="*/ 7 w 15"/>
                <a:gd name="T55" fmla="*/ 3 h 16"/>
                <a:gd name="T56" fmla="*/ 7 w 15"/>
                <a:gd name="T57" fmla="*/ 2 h 16"/>
                <a:gd name="T58" fmla="*/ 7 w 15"/>
                <a:gd name="T59" fmla="*/ 1 h 16"/>
                <a:gd name="T60" fmla="*/ 6 w 15"/>
                <a:gd name="T61" fmla="*/ 1 h 16"/>
                <a:gd name="T62" fmla="*/ 6 w 15"/>
                <a:gd name="T63" fmla="*/ 1 h 16"/>
                <a:gd name="T64" fmla="*/ 5 w 15"/>
                <a:gd name="T65" fmla="*/ 0 h 16"/>
                <a:gd name="T66" fmla="*/ 5 w 15"/>
                <a:gd name="T67" fmla="*/ 0 h 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5" h="16">
                  <a:moveTo>
                    <a:pt x="11" y="0"/>
                  </a:moveTo>
                  <a:lnTo>
                    <a:pt x="6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6" y="15"/>
                  </a:lnTo>
                  <a:lnTo>
                    <a:pt x="7" y="14"/>
                  </a:lnTo>
                  <a:lnTo>
                    <a:pt x="9" y="12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65" name="Freeform 296"/>
            <p:cNvSpPr>
              <a:spLocks/>
            </p:cNvSpPr>
            <p:nvPr/>
          </p:nvSpPr>
          <p:spPr bwMode="auto">
            <a:xfrm>
              <a:off x="2597" y="1582"/>
              <a:ext cx="5" cy="9"/>
            </a:xfrm>
            <a:custGeom>
              <a:avLst/>
              <a:gdLst>
                <a:gd name="T0" fmla="*/ 4 w 11"/>
                <a:gd name="T1" fmla="*/ 0 h 19"/>
                <a:gd name="T2" fmla="*/ 0 w 11"/>
                <a:gd name="T3" fmla="*/ 9 h 19"/>
                <a:gd name="T4" fmla="*/ 3 w 11"/>
                <a:gd name="T5" fmla="*/ 9 h 19"/>
                <a:gd name="T6" fmla="*/ 4 w 11"/>
                <a:gd name="T7" fmla="*/ 8 h 19"/>
                <a:gd name="T8" fmla="*/ 4 w 11"/>
                <a:gd name="T9" fmla="*/ 7 h 19"/>
                <a:gd name="T10" fmla="*/ 4 w 11"/>
                <a:gd name="T11" fmla="*/ 6 h 19"/>
                <a:gd name="T12" fmla="*/ 5 w 11"/>
                <a:gd name="T13" fmla="*/ 5 h 19"/>
                <a:gd name="T14" fmla="*/ 5 w 11"/>
                <a:gd name="T15" fmla="*/ 4 h 19"/>
                <a:gd name="T16" fmla="*/ 5 w 11"/>
                <a:gd name="T17" fmla="*/ 3 h 19"/>
                <a:gd name="T18" fmla="*/ 5 w 11"/>
                <a:gd name="T19" fmla="*/ 2 h 19"/>
                <a:gd name="T20" fmla="*/ 5 w 11"/>
                <a:gd name="T21" fmla="*/ 1 h 19"/>
                <a:gd name="T22" fmla="*/ 5 w 11"/>
                <a:gd name="T23" fmla="*/ 0 h 19"/>
                <a:gd name="T24" fmla="*/ 4 w 11"/>
                <a:gd name="T25" fmla="*/ 0 h 19"/>
                <a:gd name="T26" fmla="*/ 4 w 11"/>
                <a:gd name="T27" fmla="*/ 0 h 1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" h="19">
                  <a:moveTo>
                    <a:pt x="9" y="0"/>
                  </a:moveTo>
                  <a:lnTo>
                    <a:pt x="0" y="19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66" name="Freeform 297"/>
            <p:cNvSpPr>
              <a:spLocks/>
            </p:cNvSpPr>
            <p:nvPr/>
          </p:nvSpPr>
          <p:spPr bwMode="auto">
            <a:xfrm>
              <a:off x="2598" y="1599"/>
              <a:ext cx="10" cy="13"/>
            </a:xfrm>
            <a:custGeom>
              <a:avLst/>
              <a:gdLst>
                <a:gd name="T0" fmla="*/ 5 w 18"/>
                <a:gd name="T1" fmla="*/ 0 h 26"/>
                <a:gd name="T2" fmla="*/ 4 w 18"/>
                <a:gd name="T3" fmla="*/ 1 h 26"/>
                <a:gd name="T4" fmla="*/ 3 w 18"/>
                <a:gd name="T5" fmla="*/ 2 h 26"/>
                <a:gd name="T6" fmla="*/ 2 w 18"/>
                <a:gd name="T7" fmla="*/ 4 h 26"/>
                <a:gd name="T8" fmla="*/ 1 w 18"/>
                <a:gd name="T9" fmla="*/ 5 h 26"/>
                <a:gd name="T10" fmla="*/ 1 w 18"/>
                <a:gd name="T11" fmla="*/ 6 h 26"/>
                <a:gd name="T12" fmla="*/ 0 w 18"/>
                <a:gd name="T13" fmla="*/ 7 h 26"/>
                <a:gd name="T14" fmla="*/ 0 w 18"/>
                <a:gd name="T15" fmla="*/ 9 h 26"/>
                <a:gd name="T16" fmla="*/ 0 w 18"/>
                <a:gd name="T17" fmla="*/ 11 h 26"/>
                <a:gd name="T18" fmla="*/ 0 w 18"/>
                <a:gd name="T19" fmla="*/ 12 h 26"/>
                <a:gd name="T20" fmla="*/ 1 w 18"/>
                <a:gd name="T21" fmla="*/ 13 h 26"/>
                <a:gd name="T22" fmla="*/ 3 w 18"/>
                <a:gd name="T23" fmla="*/ 12 h 26"/>
                <a:gd name="T24" fmla="*/ 5 w 18"/>
                <a:gd name="T25" fmla="*/ 12 h 26"/>
                <a:gd name="T26" fmla="*/ 6 w 18"/>
                <a:gd name="T27" fmla="*/ 12 h 26"/>
                <a:gd name="T28" fmla="*/ 7 w 18"/>
                <a:gd name="T29" fmla="*/ 11 h 26"/>
                <a:gd name="T30" fmla="*/ 8 w 18"/>
                <a:gd name="T31" fmla="*/ 11 h 26"/>
                <a:gd name="T32" fmla="*/ 9 w 18"/>
                <a:gd name="T33" fmla="*/ 10 h 26"/>
                <a:gd name="T34" fmla="*/ 9 w 18"/>
                <a:gd name="T35" fmla="*/ 9 h 26"/>
                <a:gd name="T36" fmla="*/ 10 w 18"/>
                <a:gd name="T37" fmla="*/ 8 h 26"/>
                <a:gd name="T38" fmla="*/ 10 w 18"/>
                <a:gd name="T39" fmla="*/ 6 h 26"/>
                <a:gd name="T40" fmla="*/ 9 w 18"/>
                <a:gd name="T41" fmla="*/ 4 h 26"/>
                <a:gd name="T42" fmla="*/ 9 w 18"/>
                <a:gd name="T43" fmla="*/ 4 h 26"/>
                <a:gd name="T44" fmla="*/ 9 w 18"/>
                <a:gd name="T45" fmla="*/ 3 h 26"/>
                <a:gd name="T46" fmla="*/ 9 w 18"/>
                <a:gd name="T47" fmla="*/ 2 h 26"/>
                <a:gd name="T48" fmla="*/ 8 w 18"/>
                <a:gd name="T49" fmla="*/ 1 h 26"/>
                <a:gd name="T50" fmla="*/ 8 w 18"/>
                <a:gd name="T51" fmla="*/ 1 h 26"/>
                <a:gd name="T52" fmla="*/ 7 w 18"/>
                <a:gd name="T53" fmla="*/ 1 h 26"/>
                <a:gd name="T54" fmla="*/ 7 w 18"/>
                <a:gd name="T55" fmla="*/ 0 h 26"/>
                <a:gd name="T56" fmla="*/ 6 w 18"/>
                <a:gd name="T57" fmla="*/ 0 h 26"/>
                <a:gd name="T58" fmla="*/ 6 w 18"/>
                <a:gd name="T59" fmla="*/ 0 h 26"/>
                <a:gd name="T60" fmla="*/ 5 w 18"/>
                <a:gd name="T61" fmla="*/ 0 h 26"/>
                <a:gd name="T62" fmla="*/ 5 w 18"/>
                <a:gd name="T63" fmla="*/ 0 h 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" h="26">
                  <a:moveTo>
                    <a:pt x="9" y="0"/>
                  </a:moveTo>
                  <a:lnTo>
                    <a:pt x="7" y="2"/>
                  </a:lnTo>
                  <a:lnTo>
                    <a:pt x="5" y="4"/>
                  </a:lnTo>
                  <a:lnTo>
                    <a:pt x="4" y="7"/>
                  </a:lnTo>
                  <a:lnTo>
                    <a:pt x="2" y="9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5" y="24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2" y="22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7" y="18"/>
                  </a:lnTo>
                  <a:lnTo>
                    <a:pt x="18" y="16"/>
                  </a:lnTo>
                  <a:lnTo>
                    <a:pt x="18" y="12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67" name="Freeform 298"/>
            <p:cNvSpPr>
              <a:spLocks/>
            </p:cNvSpPr>
            <p:nvPr/>
          </p:nvSpPr>
          <p:spPr bwMode="auto">
            <a:xfrm>
              <a:off x="2780" y="1599"/>
              <a:ext cx="2" cy="50"/>
            </a:xfrm>
            <a:custGeom>
              <a:avLst/>
              <a:gdLst>
                <a:gd name="T0" fmla="*/ 2 w 5"/>
                <a:gd name="T1" fmla="*/ 0 h 100"/>
                <a:gd name="T2" fmla="*/ 2 w 5"/>
                <a:gd name="T3" fmla="*/ 5 h 100"/>
                <a:gd name="T4" fmla="*/ 1 w 5"/>
                <a:gd name="T5" fmla="*/ 10 h 100"/>
                <a:gd name="T6" fmla="*/ 0 w 5"/>
                <a:gd name="T7" fmla="*/ 15 h 100"/>
                <a:gd name="T8" fmla="*/ 0 w 5"/>
                <a:gd name="T9" fmla="*/ 20 h 100"/>
                <a:gd name="T10" fmla="*/ 0 w 5"/>
                <a:gd name="T11" fmla="*/ 25 h 100"/>
                <a:gd name="T12" fmla="*/ 0 w 5"/>
                <a:gd name="T13" fmla="*/ 30 h 100"/>
                <a:gd name="T14" fmla="*/ 0 w 5"/>
                <a:gd name="T15" fmla="*/ 35 h 100"/>
                <a:gd name="T16" fmla="*/ 0 w 5"/>
                <a:gd name="T17" fmla="*/ 40 h 100"/>
                <a:gd name="T18" fmla="*/ 0 w 5"/>
                <a:gd name="T19" fmla="*/ 45 h 100"/>
                <a:gd name="T20" fmla="*/ 1 w 5"/>
                <a:gd name="T21" fmla="*/ 50 h 100"/>
                <a:gd name="T22" fmla="*/ 2 w 5"/>
                <a:gd name="T23" fmla="*/ 0 h 100"/>
                <a:gd name="T24" fmla="*/ 2 w 5"/>
                <a:gd name="T25" fmla="*/ 0 h 1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" h="100">
                  <a:moveTo>
                    <a:pt x="5" y="0"/>
                  </a:moveTo>
                  <a:lnTo>
                    <a:pt x="4" y="9"/>
                  </a:lnTo>
                  <a:lnTo>
                    <a:pt x="2" y="19"/>
                  </a:lnTo>
                  <a:lnTo>
                    <a:pt x="1" y="29"/>
                  </a:lnTo>
                  <a:lnTo>
                    <a:pt x="1" y="39"/>
                  </a:lnTo>
                  <a:lnTo>
                    <a:pt x="0" y="49"/>
                  </a:lnTo>
                  <a:lnTo>
                    <a:pt x="0" y="60"/>
                  </a:lnTo>
                  <a:lnTo>
                    <a:pt x="0" y="70"/>
                  </a:lnTo>
                  <a:lnTo>
                    <a:pt x="0" y="80"/>
                  </a:lnTo>
                  <a:lnTo>
                    <a:pt x="1" y="90"/>
                  </a:lnTo>
                  <a:lnTo>
                    <a:pt x="2" y="10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68" name="Freeform 299"/>
            <p:cNvSpPr>
              <a:spLocks/>
            </p:cNvSpPr>
            <p:nvPr/>
          </p:nvSpPr>
          <p:spPr bwMode="auto">
            <a:xfrm>
              <a:off x="2600" y="1616"/>
              <a:ext cx="11" cy="15"/>
            </a:xfrm>
            <a:custGeom>
              <a:avLst/>
              <a:gdLst>
                <a:gd name="T0" fmla="*/ 8 w 22"/>
                <a:gd name="T1" fmla="*/ 3 h 30"/>
                <a:gd name="T2" fmla="*/ 4 w 22"/>
                <a:gd name="T3" fmla="*/ 2 h 30"/>
                <a:gd name="T4" fmla="*/ 6 w 22"/>
                <a:gd name="T5" fmla="*/ 0 h 30"/>
                <a:gd name="T6" fmla="*/ 1 w 22"/>
                <a:gd name="T7" fmla="*/ 0 h 30"/>
                <a:gd name="T8" fmla="*/ 0 w 22"/>
                <a:gd name="T9" fmla="*/ 2 h 30"/>
                <a:gd name="T10" fmla="*/ 0 w 22"/>
                <a:gd name="T11" fmla="*/ 4 h 30"/>
                <a:gd name="T12" fmla="*/ 1 w 22"/>
                <a:gd name="T13" fmla="*/ 5 h 30"/>
                <a:gd name="T14" fmla="*/ 1 w 22"/>
                <a:gd name="T15" fmla="*/ 6 h 30"/>
                <a:gd name="T16" fmla="*/ 3 w 22"/>
                <a:gd name="T17" fmla="*/ 7 h 30"/>
                <a:gd name="T18" fmla="*/ 3 w 22"/>
                <a:gd name="T19" fmla="*/ 8 h 30"/>
                <a:gd name="T20" fmla="*/ 4 w 22"/>
                <a:gd name="T21" fmla="*/ 8 h 30"/>
                <a:gd name="T22" fmla="*/ 4 w 22"/>
                <a:gd name="T23" fmla="*/ 10 h 30"/>
                <a:gd name="T24" fmla="*/ 4 w 22"/>
                <a:gd name="T25" fmla="*/ 11 h 30"/>
                <a:gd name="T26" fmla="*/ 3 w 22"/>
                <a:gd name="T27" fmla="*/ 13 h 30"/>
                <a:gd name="T28" fmla="*/ 3 w 22"/>
                <a:gd name="T29" fmla="*/ 13 h 30"/>
                <a:gd name="T30" fmla="*/ 4 w 22"/>
                <a:gd name="T31" fmla="*/ 14 h 30"/>
                <a:gd name="T32" fmla="*/ 4 w 22"/>
                <a:gd name="T33" fmla="*/ 15 h 30"/>
                <a:gd name="T34" fmla="*/ 5 w 22"/>
                <a:gd name="T35" fmla="*/ 15 h 30"/>
                <a:gd name="T36" fmla="*/ 6 w 22"/>
                <a:gd name="T37" fmla="*/ 15 h 30"/>
                <a:gd name="T38" fmla="*/ 6 w 22"/>
                <a:gd name="T39" fmla="*/ 15 h 30"/>
                <a:gd name="T40" fmla="*/ 7 w 22"/>
                <a:gd name="T41" fmla="*/ 15 h 30"/>
                <a:gd name="T42" fmla="*/ 8 w 22"/>
                <a:gd name="T43" fmla="*/ 15 h 30"/>
                <a:gd name="T44" fmla="*/ 9 w 22"/>
                <a:gd name="T45" fmla="*/ 15 h 30"/>
                <a:gd name="T46" fmla="*/ 10 w 22"/>
                <a:gd name="T47" fmla="*/ 15 h 30"/>
                <a:gd name="T48" fmla="*/ 11 w 22"/>
                <a:gd name="T49" fmla="*/ 13 h 30"/>
                <a:gd name="T50" fmla="*/ 11 w 22"/>
                <a:gd name="T51" fmla="*/ 12 h 30"/>
                <a:gd name="T52" fmla="*/ 11 w 22"/>
                <a:gd name="T53" fmla="*/ 11 h 30"/>
                <a:gd name="T54" fmla="*/ 11 w 22"/>
                <a:gd name="T55" fmla="*/ 10 h 30"/>
                <a:gd name="T56" fmla="*/ 9 w 22"/>
                <a:gd name="T57" fmla="*/ 9 h 30"/>
                <a:gd name="T58" fmla="*/ 8 w 22"/>
                <a:gd name="T59" fmla="*/ 8 h 30"/>
                <a:gd name="T60" fmla="*/ 7 w 22"/>
                <a:gd name="T61" fmla="*/ 8 h 30"/>
                <a:gd name="T62" fmla="*/ 6 w 22"/>
                <a:gd name="T63" fmla="*/ 7 h 30"/>
                <a:gd name="T64" fmla="*/ 4 w 22"/>
                <a:gd name="T65" fmla="*/ 7 h 30"/>
                <a:gd name="T66" fmla="*/ 4 w 22"/>
                <a:gd name="T67" fmla="*/ 5 h 30"/>
                <a:gd name="T68" fmla="*/ 4 w 22"/>
                <a:gd name="T69" fmla="*/ 5 h 30"/>
                <a:gd name="T70" fmla="*/ 4 w 22"/>
                <a:gd name="T71" fmla="*/ 4 h 30"/>
                <a:gd name="T72" fmla="*/ 5 w 22"/>
                <a:gd name="T73" fmla="*/ 4 h 30"/>
                <a:gd name="T74" fmla="*/ 6 w 22"/>
                <a:gd name="T75" fmla="*/ 4 h 30"/>
                <a:gd name="T76" fmla="*/ 6 w 22"/>
                <a:gd name="T77" fmla="*/ 3 h 30"/>
                <a:gd name="T78" fmla="*/ 6 w 22"/>
                <a:gd name="T79" fmla="*/ 3 h 30"/>
                <a:gd name="T80" fmla="*/ 7 w 22"/>
                <a:gd name="T81" fmla="*/ 3 h 30"/>
                <a:gd name="T82" fmla="*/ 7 w 22"/>
                <a:gd name="T83" fmla="*/ 3 h 30"/>
                <a:gd name="T84" fmla="*/ 7 w 22"/>
                <a:gd name="T85" fmla="*/ 3 h 30"/>
                <a:gd name="T86" fmla="*/ 8 w 22"/>
                <a:gd name="T87" fmla="*/ 3 h 30"/>
                <a:gd name="T88" fmla="*/ 8 w 22"/>
                <a:gd name="T89" fmla="*/ 3 h 3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2" h="30">
                  <a:moveTo>
                    <a:pt x="16" y="6"/>
                  </a:moveTo>
                  <a:lnTo>
                    <a:pt x="7" y="4"/>
                  </a:lnTo>
                  <a:lnTo>
                    <a:pt x="11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5" y="13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5" y="25"/>
                  </a:lnTo>
                  <a:lnTo>
                    <a:pt x="6" y="26"/>
                  </a:lnTo>
                  <a:lnTo>
                    <a:pt x="7" y="27"/>
                  </a:lnTo>
                  <a:lnTo>
                    <a:pt x="8" y="29"/>
                  </a:lnTo>
                  <a:lnTo>
                    <a:pt x="9" y="29"/>
                  </a:lnTo>
                  <a:lnTo>
                    <a:pt x="11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2" y="26"/>
                  </a:lnTo>
                  <a:lnTo>
                    <a:pt x="22" y="24"/>
                  </a:lnTo>
                  <a:lnTo>
                    <a:pt x="22" y="21"/>
                  </a:lnTo>
                  <a:lnTo>
                    <a:pt x="21" y="20"/>
                  </a:lnTo>
                  <a:lnTo>
                    <a:pt x="18" y="17"/>
                  </a:lnTo>
                  <a:lnTo>
                    <a:pt x="16" y="16"/>
                  </a:lnTo>
                  <a:lnTo>
                    <a:pt x="13" y="15"/>
                  </a:lnTo>
                  <a:lnTo>
                    <a:pt x="11" y="14"/>
                  </a:lnTo>
                  <a:lnTo>
                    <a:pt x="8" y="13"/>
                  </a:lnTo>
                  <a:lnTo>
                    <a:pt x="7" y="10"/>
                  </a:lnTo>
                  <a:lnTo>
                    <a:pt x="8" y="9"/>
                  </a:lnTo>
                  <a:lnTo>
                    <a:pt x="8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69" name="Freeform 300"/>
            <p:cNvSpPr>
              <a:spLocks/>
            </p:cNvSpPr>
            <p:nvPr/>
          </p:nvSpPr>
          <p:spPr bwMode="auto">
            <a:xfrm>
              <a:off x="2598" y="1643"/>
              <a:ext cx="2" cy="5"/>
            </a:xfrm>
            <a:custGeom>
              <a:avLst/>
              <a:gdLst>
                <a:gd name="T0" fmla="*/ 0 w 4"/>
                <a:gd name="T1" fmla="*/ 5 h 10"/>
                <a:gd name="T2" fmla="*/ 2 w 4"/>
                <a:gd name="T3" fmla="*/ 0 h 10"/>
                <a:gd name="T4" fmla="*/ 1 w 4"/>
                <a:gd name="T5" fmla="*/ 1 h 10"/>
                <a:gd name="T6" fmla="*/ 1 w 4"/>
                <a:gd name="T7" fmla="*/ 1 h 10"/>
                <a:gd name="T8" fmla="*/ 1 w 4"/>
                <a:gd name="T9" fmla="*/ 2 h 10"/>
                <a:gd name="T10" fmla="*/ 1 w 4"/>
                <a:gd name="T11" fmla="*/ 2 h 10"/>
                <a:gd name="T12" fmla="*/ 0 w 4"/>
                <a:gd name="T13" fmla="*/ 2 h 10"/>
                <a:gd name="T14" fmla="*/ 0 w 4"/>
                <a:gd name="T15" fmla="*/ 3 h 10"/>
                <a:gd name="T16" fmla="*/ 0 w 4"/>
                <a:gd name="T17" fmla="*/ 4 h 10"/>
                <a:gd name="T18" fmla="*/ 0 w 4"/>
                <a:gd name="T19" fmla="*/ 4 h 10"/>
                <a:gd name="T20" fmla="*/ 0 w 4"/>
                <a:gd name="T21" fmla="*/ 5 h 10"/>
                <a:gd name="T22" fmla="*/ 0 w 4"/>
                <a:gd name="T23" fmla="*/ 5 h 10"/>
                <a:gd name="T24" fmla="*/ 0 w 4"/>
                <a:gd name="T25" fmla="*/ 5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10">
                  <a:moveTo>
                    <a:pt x="0" y="1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70" name="Freeform 301"/>
            <p:cNvSpPr>
              <a:spLocks/>
            </p:cNvSpPr>
            <p:nvPr/>
          </p:nvSpPr>
          <p:spPr bwMode="auto">
            <a:xfrm>
              <a:off x="2600" y="1637"/>
              <a:ext cx="15" cy="16"/>
            </a:xfrm>
            <a:custGeom>
              <a:avLst/>
              <a:gdLst>
                <a:gd name="T0" fmla="*/ 13 w 28"/>
                <a:gd name="T1" fmla="*/ 3 h 32"/>
                <a:gd name="T2" fmla="*/ 12 w 28"/>
                <a:gd name="T3" fmla="*/ 3 h 32"/>
                <a:gd name="T4" fmla="*/ 11 w 28"/>
                <a:gd name="T5" fmla="*/ 3 h 32"/>
                <a:gd name="T6" fmla="*/ 10 w 28"/>
                <a:gd name="T7" fmla="*/ 3 h 32"/>
                <a:gd name="T8" fmla="*/ 9 w 28"/>
                <a:gd name="T9" fmla="*/ 3 h 32"/>
                <a:gd name="T10" fmla="*/ 8 w 28"/>
                <a:gd name="T11" fmla="*/ 2 h 32"/>
                <a:gd name="T12" fmla="*/ 6 w 28"/>
                <a:gd name="T13" fmla="*/ 2 h 32"/>
                <a:gd name="T14" fmla="*/ 6 w 28"/>
                <a:gd name="T15" fmla="*/ 2 h 32"/>
                <a:gd name="T16" fmla="*/ 4 w 28"/>
                <a:gd name="T17" fmla="*/ 1 h 32"/>
                <a:gd name="T18" fmla="*/ 3 w 28"/>
                <a:gd name="T19" fmla="*/ 1 h 32"/>
                <a:gd name="T20" fmla="*/ 3 w 28"/>
                <a:gd name="T21" fmla="*/ 0 h 32"/>
                <a:gd name="T22" fmla="*/ 0 w 28"/>
                <a:gd name="T23" fmla="*/ 6 h 32"/>
                <a:gd name="T24" fmla="*/ 1 w 28"/>
                <a:gd name="T25" fmla="*/ 6 h 32"/>
                <a:gd name="T26" fmla="*/ 2 w 28"/>
                <a:gd name="T27" fmla="*/ 5 h 32"/>
                <a:gd name="T28" fmla="*/ 3 w 28"/>
                <a:gd name="T29" fmla="*/ 5 h 32"/>
                <a:gd name="T30" fmla="*/ 3 w 28"/>
                <a:gd name="T31" fmla="*/ 5 h 32"/>
                <a:gd name="T32" fmla="*/ 4 w 28"/>
                <a:gd name="T33" fmla="*/ 5 h 32"/>
                <a:gd name="T34" fmla="*/ 5 w 28"/>
                <a:gd name="T35" fmla="*/ 5 h 32"/>
                <a:gd name="T36" fmla="*/ 6 w 28"/>
                <a:gd name="T37" fmla="*/ 5 h 32"/>
                <a:gd name="T38" fmla="*/ 7 w 28"/>
                <a:gd name="T39" fmla="*/ 4 h 32"/>
                <a:gd name="T40" fmla="*/ 8 w 28"/>
                <a:gd name="T41" fmla="*/ 4 h 32"/>
                <a:gd name="T42" fmla="*/ 9 w 28"/>
                <a:gd name="T43" fmla="*/ 3 h 32"/>
                <a:gd name="T44" fmla="*/ 10 w 28"/>
                <a:gd name="T45" fmla="*/ 5 h 32"/>
                <a:gd name="T46" fmla="*/ 10 w 28"/>
                <a:gd name="T47" fmla="*/ 6 h 32"/>
                <a:gd name="T48" fmla="*/ 12 w 28"/>
                <a:gd name="T49" fmla="*/ 7 h 32"/>
                <a:gd name="T50" fmla="*/ 12 w 28"/>
                <a:gd name="T51" fmla="*/ 8 h 32"/>
                <a:gd name="T52" fmla="*/ 13 w 28"/>
                <a:gd name="T53" fmla="*/ 10 h 32"/>
                <a:gd name="T54" fmla="*/ 13 w 28"/>
                <a:gd name="T55" fmla="*/ 11 h 32"/>
                <a:gd name="T56" fmla="*/ 14 w 28"/>
                <a:gd name="T57" fmla="*/ 12 h 32"/>
                <a:gd name="T58" fmla="*/ 13 w 28"/>
                <a:gd name="T59" fmla="*/ 14 h 32"/>
                <a:gd name="T60" fmla="*/ 12 w 28"/>
                <a:gd name="T61" fmla="*/ 15 h 32"/>
                <a:gd name="T62" fmla="*/ 12 w 28"/>
                <a:gd name="T63" fmla="*/ 16 h 32"/>
                <a:gd name="T64" fmla="*/ 14 w 28"/>
                <a:gd name="T65" fmla="*/ 15 h 32"/>
                <a:gd name="T66" fmla="*/ 14 w 28"/>
                <a:gd name="T67" fmla="*/ 14 h 32"/>
                <a:gd name="T68" fmla="*/ 15 w 28"/>
                <a:gd name="T69" fmla="*/ 13 h 32"/>
                <a:gd name="T70" fmla="*/ 15 w 28"/>
                <a:gd name="T71" fmla="*/ 11 h 32"/>
                <a:gd name="T72" fmla="*/ 14 w 28"/>
                <a:gd name="T73" fmla="*/ 10 h 32"/>
                <a:gd name="T74" fmla="*/ 14 w 28"/>
                <a:gd name="T75" fmla="*/ 8 h 32"/>
                <a:gd name="T76" fmla="*/ 13 w 28"/>
                <a:gd name="T77" fmla="*/ 7 h 32"/>
                <a:gd name="T78" fmla="*/ 13 w 28"/>
                <a:gd name="T79" fmla="*/ 6 h 32"/>
                <a:gd name="T80" fmla="*/ 13 w 28"/>
                <a:gd name="T81" fmla="*/ 5 h 32"/>
                <a:gd name="T82" fmla="*/ 14 w 28"/>
                <a:gd name="T83" fmla="*/ 3 h 32"/>
                <a:gd name="T84" fmla="*/ 14 w 28"/>
                <a:gd name="T85" fmla="*/ 3 h 32"/>
                <a:gd name="T86" fmla="*/ 13 w 28"/>
                <a:gd name="T87" fmla="*/ 3 h 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8" h="32">
                  <a:moveTo>
                    <a:pt x="24" y="6"/>
                  </a:moveTo>
                  <a:lnTo>
                    <a:pt x="23" y="6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8" y="9"/>
                  </a:lnTo>
                  <a:lnTo>
                    <a:pt x="9" y="9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18" y="9"/>
                  </a:lnTo>
                  <a:lnTo>
                    <a:pt x="19" y="11"/>
                  </a:lnTo>
                  <a:lnTo>
                    <a:pt x="22" y="14"/>
                  </a:lnTo>
                  <a:lnTo>
                    <a:pt x="23" y="16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6" y="24"/>
                  </a:lnTo>
                  <a:lnTo>
                    <a:pt x="24" y="27"/>
                  </a:lnTo>
                  <a:lnTo>
                    <a:pt x="23" y="30"/>
                  </a:lnTo>
                  <a:lnTo>
                    <a:pt x="22" y="32"/>
                  </a:lnTo>
                  <a:lnTo>
                    <a:pt x="26" y="30"/>
                  </a:lnTo>
                  <a:lnTo>
                    <a:pt x="27" y="27"/>
                  </a:lnTo>
                  <a:lnTo>
                    <a:pt x="28" y="25"/>
                  </a:lnTo>
                  <a:lnTo>
                    <a:pt x="28" y="22"/>
                  </a:lnTo>
                  <a:lnTo>
                    <a:pt x="27" y="20"/>
                  </a:lnTo>
                  <a:lnTo>
                    <a:pt x="26" y="16"/>
                  </a:lnTo>
                  <a:lnTo>
                    <a:pt x="24" y="14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6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71" name="Freeform 302"/>
            <p:cNvSpPr>
              <a:spLocks/>
            </p:cNvSpPr>
            <p:nvPr/>
          </p:nvSpPr>
          <p:spPr bwMode="auto">
            <a:xfrm>
              <a:off x="2779" y="1653"/>
              <a:ext cx="3" cy="51"/>
            </a:xfrm>
            <a:custGeom>
              <a:avLst/>
              <a:gdLst>
                <a:gd name="T0" fmla="*/ 2 w 6"/>
                <a:gd name="T1" fmla="*/ 0 h 102"/>
                <a:gd name="T2" fmla="*/ 1 w 6"/>
                <a:gd name="T3" fmla="*/ 4 h 102"/>
                <a:gd name="T4" fmla="*/ 0 w 6"/>
                <a:gd name="T5" fmla="*/ 8 h 102"/>
                <a:gd name="T6" fmla="*/ 0 w 6"/>
                <a:gd name="T7" fmla="*/ 13 h 102"/>
                <a:gd name="T8" fmla="*/ 0 w 6"/>
                <a:gd name="T9" fmla="*/ 18 h 102"/>
                <a:gd name="T10" fmla="*/ 1 w 6"/>
                <a:gd name="T11" fmla="*/ 23 h 102"/>
                <a:gd name="T12" fmla="*/ 1 w 6"/>
                <a:gd name="T13" fmla="*/ 29 h 102"/>
                <a:gd name="T14" fmla="*/ 2 w 6"/>
                <a:gd name="T15" fmla="*/ 34 h 102"/>
                <a:gd name="T16" fmla="*/ 3 w 6"/>
                <a:gd name="T17" fmla="*/ 40 h 102"/>
                <a:gd name="T18" fmla="*/ 3 w 6"/>
                <a:gd name="T19" fmla="*/ 46 h 102"/>
                <a:gd name="T20" fmla="*/ 3 w 6"/>
                <a:gd name="T21" fmla="*/ 51 h 102"/>
                <a:gd name="T22" fmla="*/ 3 w 6"/>
                <a:gd name="T23" fmla="*/ 46 h 102"/>
                <a:gd name="T24" fmla="*/ 3 w 6"/>
                <a:gd name="T25" fmla="*/ 41 h 102"/>
                <a:gd name="T26" fmla="*/ 3 w 6"/>
                <a:gd name="T27" fmla="*/ 36 h 102"/>
                <a:gd name="T28" fmla="*/ 3 w 6"/>
                <a:gd name="T29" fmla="*/ 31 h 102"/>
                <a:gd name="T30" fmla="*/ 3 w 6"/>
                <a:gd name="T31" fmla="*/ 26 h 102"/>
                <a:gd name="T32" fmla="*/ 3 w 6"/>
                <a:gd name="T33" fmla="*/ 21 h 102"/>
                <a:gd name="T34" fmla="*/ 3 w 6"/>
                <a:gd name="T35" fmla="*/ 16 h 102"/>
                <a:gd name="T36" fmla="*/ 3 w 6"/>
                <a:gd name="T37" fmla="*/ 11 h 102"/>
                <a:gd name="T38" fmla="*/ 3 w 6"/>
                <a:gd name="T39" fmla="*/ 6 h 102"/>
                <a:gd name="T40" fmla="*/ 2 w 6"/>
                <a:gd name="T41" fmla="*/ 0 h 102"/>
                <a:gd name="T42" fmla="*/ 2 w 6"/>
                <a:gd name="T43" fmla="*/ 0 h 10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" h="102">
                  <a:moveTo>
                    <a:pt x="3" y="0"/>
                  </a:moveTo>
                  <a:lnTo>
                    <a:pt x="1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36"/>
                  </a:lnTo>
                  <a:lnTo>
                    <a:pt x="1" y="46"/>
                  </a:lnTo>
                  <a:lnTo>
                    <a:pt x="2" y="57"/>
                  </a:lnTo>
                  <a:lnTo>
                    <a:pt x="3" y="68"/>
                  </a:lnTo>
                  <a:lnTo>
                    <a:pt x="5" y="80"/>
                  </a:lnTo>
                  <a:lnTo>
                    <a:pt x="5" y="91"/>
                  </a:lnTo>
                  <a:lnTo>
                    <a:pt x="6" y="102"/>
                  </a:lnTo>
                  <a:lnTo>
                    <a:pt x="6" y="92"/>
                  </a:lnTo>
                  <a:lnTo>
                    <a:pt x="6" y="82"/>
                  </a:lnTo>
                  <a:lnTo>
                    <a:pt x="6" y="72"/>
                  </a:lnTo>
                  <a:lnTo>
                    <a:pt x="6" y="62"/>
                  </a:lnTo>
                  <a:lnTo>
                    <a:pt x="6" y="52"/>
                  </a:lnTo>
                  <a:lnTo>
                    <a:pt x="6" y="42"/>
                  </a:lnTo>
                  <a:lnTo>
                    <a:pt x="6" y="31"/>
                  </a:lnTo>
                  <a:lnTo>
                    <a:pt x="6" y="21"/>
                  </a:lnTo>
                  <a:lnTo>
                    <a:pt x="5" y="1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72" name="Freeform 303"/>
            <p:cNvSpPr>
              <a:spLocks/>
            </p:cNvSpPr>
            <p:nvPr/>
          </p:nvSpPr>
          <p:spPr bwMode="auto">
            <a:xfrm>
              <a:off x="2602" y="1679"/>
              <a:ext cx="13" cy="14"/>
            </a:xfrm>
            <a:custGeom>
              <a:avLst/>
              <a:gdLst>
                <a:gd name="T0" fmla="*/ 13 w 26"/>
                <a:gd name="T1" fmla="*/ 7 h 30"/>
                <a:gd name="T2" fmla="*/ 13 w 26"/>
                <a:gd name="T3" fmla="*/ 6 h 30"/>
                <a:gd name="T4" fmla="*/ 13 w 26"/>
                <a:gd name="T5" fmla="*/ 5 h 30"/>
                <a:gd name="T6" fmla="*/ 12 w 26"/>
                <a:gd name="T7" fmla="*/ 4 h 30"/>
                <a:gd name="T8" fmla="*/ 11 w 26"/>
                <a:gd name="T9" fmla="*/ 3 h 30"/>
                <a:gd name="T10" fmla="*/ 10 w 26"/>
                <a:gd name="T11" fmla="*/ 2 h 30"/>
                <a:gd name="T12" fmla="*/ 9 w 26"/>
                <a:gd name="T13" fmla="*/ 1 h 30"/>
                <a:gd name="T14" fmla="*/ 8 w 26"/>
                <a:gd name="T15" fmla="*/ 0 h 30"/>
                <a:gd name="T16" fmla="*/ 7 w 26"/>
                <a:gd name="T17" fmla="*/ 0 h 30"/>
                <a:gd name="T18" fmla="*/ 6 w 26"/>
                <a:gd name="T19" fmla="*/ 0 h 30"/>
                <a:gd name="T20" fmla="*/ 5 w 26"/>
                <a:gd name="T21" fmla="*/ 0 h 30"/>
                <a:gd name="T22" fmla="*/ 3 w 26"/>
                <a:gd name="T23" fmla="*/ 0 h 30"/>
                <a:gd name="T24" fmla="*/ 2 w 26"/>
                <a:gd name="T25" fmla="*/ 2 h 30"/>
                <a:gd name="T26" fmla="*/ 1 w 26"/>
                <a:gd name="T27" fmla="*/ 4 h 30"/>
                <a:gd name="T28" fmla="*/ 0 w 26"/>
                <a:gd name="T29" fmla="*/ 5 h 30"/>
                <a:gd name="T30" fmla="*/ 0 w 26"/>
                <a:gd name="T31" fmla="*/ 7 h 30"/>
                <a:gd name="T32" fmla="*/ 0 w 26"/>
                <a:gd name="T33" fmla="*/ 8 h 30"/>
                <a:gd name="T34" fmla="*/ 0 w 26"/>
                <a:gd name="T35" fmla="*/ 9 h 30"/>
                <a:gd name="T36" fmla="*/ 1 w 26"/>
                <a:gd name="T37" fmla="*/ 11 h 30"/>
                <a:gd name="T38" fmla="*/ 2 w 26"/>
                <a:gd name="T39" fmla="*/ 13 h 30"/>
                <a:gd name="T40" fmla="*/ 3 w 26"/>
                <a:gd name="T41" fmla="*/ 14 h 30"/>
                <a:gd name="T42" fmla="*/ 5 w 26"/>
                <a:gd name="T43" fmla="*/ 14 h 30"/>
                <a:gd name="T44" fmla="*/ 6 w 26"/>
                <a:gd name="T45" fmla="*/ 14 h 30"/>
                <a:gd name="T46" fmla="*/ 8 w 26"/>
                <a:gd name="T47" fmla="*/ 14 h 30"/>
                <a:gd name="T48" fmla="*/ 10 w 26"/>
                <a:gd name="T49" fmla="*/ 14 h 30"/>
                <a:gd name="T50" fmla="*/ 11 w 26"/>
                <a:gd name="T51" fmla="*/ 14 h 30"/>
                <a:gd name="T52" fmla="*/ 12 w 26"/>
                <a:gd name="T53" fmla="*/ 12 h 30"/>
                <a:gd name="T54" fmla="*/ 13 w 26"/>
                <a:gd name="T55" fmla="*/ 12 h 30"/>
                <a:gd name="T56" fmla="*/ 13 w 26"/>
                <a:gd name="T57" fmla="*/ 10 h 30"/>
                <a:gd name="T58" fmla="*/ 13 w 26"/>
                <a:gd name="T59" fmla="*/ 9 h 30"/>
                <a:gd name="T60" fmla="*/ 13 w 26"/>
                <a:gd name="T61" fmla="*/ 7 h 30"/>
                <a:gd name="T62" fmla="*/ 13 w 26"/>
                <a:gd name="T63" fmla="*/ 7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6" h="30">
                  <a:moveTo>
                    <a:pt x="26" y="15"/>
                  </a:moveTo>
                  <a:lnTo>
                    <a:pt x="26" y="12"/>
                  </a:lnTo>
                  <a:lnTo>
                    <a:pt x="25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9" y="30"/>
                  </a:lnTo>
                  <a:lnTo>
                    <a:pt x="12" y="30"/>
                  </a:lnTo>
                  <a:lnTo>
                    <a:pt x="16" y="30"/>
                  </a:lnTo>
                  <a:lnTo>
                    <a:pt x="19" y="30"/>
                  </a:lnTo>
                  <a:lnTo>
                    <a:pt x="21" y="29"/>
                  </a:lnTo>
                  <a:lnTo>
                    <a:pt x="24" y="26"/>
                  </a:lnTo>
                  <a:lnTo>
                    <a:pt x="25" y="25"/>
                  </a:lnTo>
                  <a:lnTo>
                    <a:pt x="26" y="22"/>
                  </a:lnTo>
                  <a:lnTo>
                    <a:pt x="26" y="19"/>
                  </a:lnTo>
                  <a:lnTo>
                    <a:pt x="26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73" name="Freeform 304"/>
            <p:cNvSpPr>
              <a:spLocks/>
            </p:cNvSpPr>
            <p:nvPr/>
          </p:nvSpPr>
          <p:spPr bwMode="auto">
            <a:xfrm>
              <a:off x="2782" y="1707"/>
              <a:ext cx="2" cy="16"/>
            </a:xfrm>
            <a:custGeom>
              <a:avLst/>
              <a:gdLst>
                <a:gd name="T0" fmla="*/ 2 w 4"/>
                <a:gd name="T1" fmla="*/ 16 h 32"/>
                <a:gd name="T2" fmla="*/ 2 w 4"/>
                <a:gd name="T3" fmla="*/ 12 h 32"/>
                <a:gd name="T4" fmla="*/ 0 w 4"/>
                <a:gd name="T5" fmla="*/ 0 h 32"/>
                <a:gd name="T6" fmla="*/ 2 w 4"/>
                <a:gd name="T7" fmla="*/ 16 h 32"/>
                <a:gd name="T8" fmla="*/ 2 w 4"/>
                <a:gd name="T9" fmla="*/ 1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2">
                  <a:moveTo>
                    <a:pt x="4" y="32"/>
                  </a:moveTo>
                  <a:lnTo>
                    <a:pt x="4" y="23"/>
                  </a:lnTo>
                  <a:lnTo>
                    <a:pt x="0" y="0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74" name="Freeform 305"/>
            <p:cNvSpPr>
              <a:spLocks/>
            </p:cNvSpPr>
            <p:nvPr/>
          </p:nvSpPr>
          <p:spPr bwMode="auto">
            <a:xfrm>
              <a:off x="2784" y="1726"/>
              <a:ext cx="5" cy="27"/>
            </a:xfrm>
            <a:custGeom>
              <a:avLst/>
              <a:gdLst>
                <a:gd name="T0" fmla="*/ 5 w 10"/>
                <a:gd name="T1" fmla="*/ 27 h 54"/>
                <a:gd name="T2" fmla="*/ 5 w 10"/>
                <a:gd name="T3" fmla="*/ 25 h 54"/>
                <a:gd name="T4" fmla="*/ 4 w 10"/>
                <a:gd name="T5" fmla="*/ 21 h 54"/>
                <a:gd name="T6" fmla="*/ 4 w 10"/>
                <a:gd name="T7" fmla="*/ 18 h 54"/>
                <a:gd name="T8" fmla="*/ 4 w 10"/>
                <a:gd name="T9" fmla="*/ 15 h 54"/>
                <a:gd name="T10" fmla="*/ 3 w 10"/>
                <a:gd name="T11" fmla="*/ 13 h 54"/>
                <a:gd name="T12" fmla="*/ 2 w 10"/>
                <a:gd name="T13" fmla="*/ 10 h 54"/>
                <a:gd name="T14" fmla="*/ 2 w 10"/>
                <a:gd name="T15" fmla="*/ 7 h 54"/>
                <a:gd name="T16" fmla="*/ 2 w 10"/>
                <a:gd name="T17" fmla="*/ 4 h 54"/>
                <a:gd name="T18" fmla="*/ 2 w 10"/>
                <a:gd name="T19" fmla="*/ 2 h 54"/>
                <a:gd name="T20" fmla="*/ 1 w 10"/>
                <a:gd name="T21" fmla="*/ 0 h 54"/>
                <a:gd name="T22" fmla="*/ 0 w 10"/>
                <a:gd name="T23" fmla="*/ 3 h 54"/>
                <a:gd name="T24" fmla="*/ 0 w 10"/>
                <a:gd name="T25" fmla="*/ 5 h 54"/>
                <a:gd name="T26" fmla="*/ 1 w 10"/>
                <a:gd name="T27" fmla="*/ 8 h 54"/>
                <a:gd name="T28" fmla="*/ 1 w 10"/>
                <a:gd name="T29" fmla="*/ 11 h 54"/>
                <a:gd name="T30" fmla="*/ 2 w 10"/>
                <a:gd name="T31" fmla="*/ 13 h 54"/>
                <a:gd name="T32" fmla="*/ 2 w 10"/>
                <a:gd name="T33" fmla="*/ 17 h 54"/>
                <a:gd name="T34" fmla="*/ 3 w 10"/>
                <a:gd name="T35" fmla="*/ 19 h 54"/>
                <a:gd name="T36" fmla="*/ 4 w 10"/>
                <a:gd name="T37" fmla="*/ 22 h 54"/>
                <a:gd name="T38" fmla="*/ 4 w 10"/>
                <a:gd name="T39" fmla="*/ 25 h 54"/>
                <a:gd name="T40" fmla="*/ 5 w 10"/>
                <a:gd name="T41" fmla="*/ 27 h 54"/>
                <a:gd name="T42" fmla="*/ 5 w 10"/>
                <a:gd name="T43" fmla="*/ 27 h 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0" h="54">
                  <a:moveTo>
                    <a:pt x="10" y="54"/>
                  </a:moveTo>
                  <a:lnTo>
                    <a:pt x="9" y="49"/>
                  </a:lnTo>
                  <a:lnTo>
                    <a:pt x="8" y="42"/>
                  </a:lnTo>
                  <a:lnTo>
                    <a:pt x="7" y="36"/>
                  </a:lnTo>
                  <a:lnTo>
                    <a:pt x="7" y="30"/>
                  </a:lnTo>
                  <a:lnTo>
                    <a:pt x="5" y="25"/>
                  </a:lnTo>
                  <a:lnTo>
                    <a:pt x="4" y="19"/>
                  </a:lnTo>
                  <a:lnTo>
                    <a:pt x="4" y="14"/>
                  </a:lnTo>
                  <a:lnTo>
                    <a:pt x="3" y="8"/>
                  </a:lnTo>
                  <a:lnTo>
                    <a:pt x="3" y="4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10"/>
                  </a:lnTo>
                  <a:lnTo>
                    <a:pt x="2" y="15"/>
                  </a:lnTo>
                  <a:lnTo>
                    <a:pt x="2" y="21"/>
                  </a:lnTo>
                  <a:lnTo>
                    <a:pt x="3" y="26"/>
                  </a:lnTo>
                  <a:lnTo>
                    <a:pt x="4" y="33"/>
                  </a:lnTo>
                  <a:lnTo>
                    <a:pt x="5" y="37"/>
                  </a:lnTo>
                  <a:lnTo>
                    <a:pt x="7" y="44"/>
                  </a:lnTo>
                  <a:lnTo>
                    <a:pt x="8" y="49"/>
                  </a:lnTo>
                  <a:lnTo>
                    <a:pt x="10" y="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75" name="Freeform 306"/>
            <p:cNvSpPr>
              <a:spLocks/>
            </p:cNvSpPr>
            <p:nvPr/>
          </p:nvSpPr>
          <p:spPr bwMode="auto">
            <a:xfrm>
              <a:off x="2592" y="1832"/>
              <a:ext cx="1" cy="5"/>
            </a:xfrm>
            <a:custGeom>
              <a:avLst/>
              <a:gdLst>
                <a:gd name="T0" fmla="*/ 1 w 1"/>
                <a:gd name="T1" fmla="*/ 5 h 11"/>
                <a:gd name="T2" fmla="*/ 1 w 1"/>
                <a:gd name="T3" fmla="*/ 0 h 11"/>
                <a:gd name="T4" fmla="*/ 1 w 1"/>
                <a:gd name="T5" fmla="*/ 0 h 11"/>
                <a:gd name="T6" fmla="*/ 1 w 1"/>
                <a:gd name="T7" fmla="*/ 0 h 11"/>
                <a:gd name="T8" fmla="*/ 0 w 1"/>
                <a:gd name="T9" fmla="*/ 1 h 11"/>
                <a:gd name="T10" fmla="*/ 0 w 1"/>
                <a:gd name="T11" fmla="*/ 2 h 11"/>
                <a:gd name="T12" fmla="*/ 0 w 1"/>
                <a:gd name="T13" fmla="*/ 2 h 11"/>
                <a:gd name="T14" fmla="*/ 0 w 1"/>
                <a:gd name="T15" fmla="*/ 3 h 11"/>
                <a:gd name="T16" fmla="*/ 0 w 1"/>
                <a:gd name="T17" fmla="*/ 3 h 11"/>
                <a:gd name="T18" fmla="*/ 1 w 1"/>
                <a:gd name="T19" fmla="*/ 4 h 11"/>
                <a:gd name="T20" fmla="*/ 1 w 1"/>
                <a:gd name="T21" fmla="*/ 5 h 11"/>
                <a:gd name="T22" fmla="*/ 1 w 1"/>
                <a:gd name="T23" fmla="*/ 5 h 11"/>
                <a:gd name="T24" fmla="*/ 1 w 1"/>
                <a:gd name="T25" fmla="*/ 5 h 11"/>
                <a:gd name="T26" fmla="*/ 1 w 1"/>
                <a:gd name="T27" fmla="*/ 5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11">
                  <a:moveTo>
                    <a:pt x="1" y="1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76" name="Freeform 307"/>
            <p:cNvSpPr>
              <a:spLocks/>
            </p:cNvSpPr>
            <p:nvPr/>
          </p:nvSpPr>
          <p:spPr bwMode="auto">
            <a:xfrm>
              <a:off x="2597" y="1797"/>
              <a:ext cx="1" cy="6"/>
            </a:xfrm>
            <a:custGeom>
              <a:avLst/>
              <a:gdLst>
                <a:gd name="T0" fmla="*/ 1 w 4"/>
                <a:gd name="T1" fmla="*/ 0 h 12"/>
                <a:gd name="T2" fmla="*/ 1 w 4"/>
                <a:gd name="T3" fmla="*/ 1 h 12"/>
                <a:gd name="T4" fmla="*/ 1 w 4"/>
                <a:gd name="T5" fmla="*/ 1 h 12"/>
                <a:gd name="T6" fmla="*/ 1 w 4"/>
                <a:gd name="T7" fmla="*/ 2 h 12"/>
                <a:gd name="T8" fmla="*/ 1 w 4"/>
                <a:gd name="T9" fmla="*/ 2 h 12"/>
                <a:gd name="T10" fmla="*/ 1 w 4"/>
                <a:gd name="T11" fmla="*/ 3 h 12"/>
                <a:gd name="T12" fmla="*/ 1 w 4"/>
                <a:gd name="T13" fmla="*/ 3 h 12"/>
                <a:gd name="T14" fmla="*/ 1 w 4"/>
                <a:gd name="T15" fmla="*/ 4 h 12"/>
                <a:gd name="T16" fmla="*/ 0 w 4"/>
                <a:gd name="T17" fmla="*/ 4 h 12"/>
                <a:gd name="T18" fmla="*/ 0 w 4"/>
                <a:gd name="T19" fmla="*/ 4 h 12"/>
                <a:gd name="T20" fmla="*/ 0 w 4"/>
                <a:gd name="T21" fmla="*/ 4 h 12"/>
                <a:gd name="T22" fmla="*/ 1 w 4"/>
                <a:gd name="T23" fmla="*/ 6 h 12"/>
                <a:gd name="T24" fmla="*/ 1 w 4"/>
                <a:gd name="T25" fmla="*/ 0 h 12"/>
                <a:gd name="T26" fmla="*/ 1 w 4"/>
                <a:gd name="T27" fmla="*/ 0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77" name="Freeform 308"/>
            <p:cNvSpPr>
              <a:spLocks/>
            </p:cNvSpPr>
            <p:nvPr/>
          </p:nvSpPr>
          <p:spPr bwMode="auto">
            <a:xfrm>
              <a:off x="2592" y="1727"/>
              <a:ext cx="11" cy="105"/>
            </a:xfrm>
            <a:custGeom>
              <a:avLst/>
              <a:gdLst>
                <a:gd name="T0" fmla="*/ 4 w 22"/>
                <a:gd name="T1" fmla="*/ 89 h 209"/>
                <a:gd name="T2" fmla="*/ 4 w 22"/>
                <a:gd name="T3" fmla="*/ 86 h 209"/>
                <a:gd name="T4" fmla="*/ 4 w 22"/>
                <a:gd name="T5" fmla="*/ 82 h 209"/>
                <a:gd name="T6" fmla="*/ 4 w 22"/>
                <a:gd name="T7" fmla="*/ 79 h 209"/>
                <a:gd name="T8" fmla="*/ 4 w 22"/>
                <a:gd name="T9" fmla="*/ 76 h 209"/>
                <a:gd name="T10" fmla="*/ 4 w 22"/>
                <a:gd name="T11" fmla="*/ 74 h 209"/>
                <a:gd name="T12" fmla="*/ 4 w 22"/>
                <a:gd name="T13" fmla="*/ 73 h 209"/>
                <a:gd name="T14" fmla="*/ 4 w 22"/>
                <a:gd name="T15" fmla="*/ 72 h 209"/>
                <a:gd name="T16" fmla="*/ 4 w 22"/>
                <a:gd name="T17" fmla="*/ 71 h 209"/>
                <a:gd name="T18" fmla="*/ 4 w 22"/>
                <a:gd name="T19" fmla="*/ 69 h 209"/>
                <a:gd name="T20" fmla="*/ 4 w 22"/>
                <a:gd name="T21" fmla="*/ 68 h 209"/>
                <a:gd name="T22" fmla="*/ 4 w 22"/>
                <a:gd name="T23" fmla="*/ 67 h 209"/>
                <a:gd name="T24" fmla="*/ 4 w 22"/>
                <a:gd name="T25" fmla="*/ 66 h 209"/>
                <a:gd name="T26" fmla="*/ 5 w 22"/>
                <a:gd name="T27" fmla="*/ 66 h 209"/>
                <a:gd name="T28" fmla="*/ 6 w 22"/>
                <a:gd name="T29" fmla="*/ 66 h 209"/>
                <a:gd name="T30" fmla="*/ 5 w 22"/>
                <a:gd name="T31" fmla="*/ 33 h 209"/>
                <a:gd name="T32" fmla="*/ 7 w 22"/>
                <a:gd name="T33" fmla="*/ 26 h 209"/>
                <a:gd name="T34" fmla="*/ 10 w 22"/>
                <a:gd name="T35" fmla="*/ 19 h 209"/>
                <a:gd name="T36" fmla="*/ 11 w 22"/>
                <a:gd name="T37" fmla="*/ 13 h 209"/>
                <a:gd name="T38" fmla="*/ 10 w 22"/>
                <a:gd name="T39" fmla="*/ 6 h 209"/>
                <a:gd name="T40" fmla="*/ 7 w 22"/>
                <a:gd name="T41" fmla="*/ 0 h 209"/>
                <a:gd name="T42" fmla="*/ 5 w 22"/>
                <a:gd name="T43" fmla="*/ 9 h 209"/>
                <a:gd name="T44" fmla="*/ 5 w 22"/>
                <a:gd name="T45" fmla="*/ 18 h 209"/>
                <a:gd name="T46" fmla="*/ 4 w 22"/>
                <a:gd name="T47" fmla="*/ 26 h 209"/>
                <a:gd name="T48" fmla="*/ 3 w 22"/>
                <a:gd name="T49" fmla="*/ 34 h 209"/>
                <a:gd name="T50" fmla="*/ 2 w 22"/>
                <a:gd name="T51" fmla="*/ 40 h 209"/>
                <a:gd name="T52" fmla="*/ 0 w 22"/>
                <a:gd name="T53" fmla="*/ 105 h 209"/>
                <a:gd name="T54" fmla="*/ 2 w 22"/>
                <a:gd name="T55" fmla="*/ 100 h 209"/>
                <a:gd name="T56" fmla="*/ 4 w 22"/>
                <a:gd name="T57" fmla="*/ 95 h 209"/>
                <a:gd name="T58" fmla="*/ 7 w 22"/>
                <a:gd name="T59" fmla="*/ 90 h 209"/>
                <a:gd name="T60" fmla="*/ 7 w 22"/>
                <a:gd name="T61" fmla="*/ 86 h 209"/>
                <a:gd name="T62" fmla="*/ 7 w 22"/>
                <a:gd name="T63" fmla="*/ 82 h 209"/>
                <a:gd name="T64" fmla="*/ 7 w 22"/>
                <a:gd name="T65" fmla="*/ 84 h 209"/>
                <a:gd name="T66" fmla="*/ 7 w 22"/>
                <a:gd name="T67" fmla="*/ 86 h 209"/>
                <a:gd name="T68" fmla="*/ 7 w 22"/>
                <a:gd name="T69" fmla="*/ 87 h 209"/>
                <a:gd name="T70" fmla="*/ 6 w 22"/>
                <a:gd name="T71" fmla="*/ 89 h 209"/>
                <a:gd name="T72" fmla="*/ 5 w 22"/>
                <a:gd name="T73" fmla="*/ 91 h 20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2" h="209">
                  <a:moveTo>
                    <a:pt x="9" y="182"/>
                  </a:moveTo>
                  <a:lnTo>
                    <a:pt x="8" y="178"/>
                  </a:lnTo>
                  <a:lnTo>
                    <a:pt x="7" y="175"/>
                  </a:lnTo>
                  <a:lnTo>
                    <a:pt x="7" y="172"/>
                  </a:lnTo>
                  <a:lnTo>
                    <a:pt x="7" y="168"/>
                  </a:lnTo>
                  <a:lnTo>
                    <a:pt x="7" y="164"/>
                  </a:lnTo>
                  <a:lnTo>
                    <a:pt x="7" y="162"/>
                  </a:lnTo>
                  <a:lnTo>
                    <a:pt x="7" y="158"/>
                  </a:lnTo>
                  <a:lnTo>
                    <a:pt x="7" y="154"/>
                  </a:lnTo>
                  <a:lnTo>
                    <a:pt x="8" y="151"/>
                  </a:lnTo>
                  <a:lnTo>
                    <a:pt x="9" y="148"/>
                  </a:lnTo>
                  <a:lnTo>
                    <a:pt x="8" y="147"/>
                  </a:lnTo>
                  <a:lnTo>
                    <a:pt x="7" y="147"/>
                  </a:lnTo>
                  <a:lnTo>
                    <a:pt x="7" y="146"/>
                  </a:lnTo>
                  <a:lnTo>
                    <a:pt x="7" y="145"/>
                  </a:lnTo>
                  <a:lnTo>
                    <a:pt x="7" y="143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7" y="140"/>
                  </a:lnTo>
                  <a:lnTo>
                    <a:pt x="7" y="138"/>
                  </a:lnTo>
                  <a:lnTo>
                    <a:pt x="7" y="137"/>
                  </a:lnTo>
                  <a:lnTo>
                    <a:pt x="7" y="136"/>
                  </a:lnTo>
                  <a:lnTo>
                    <a:pt x="7" y="135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3" y="131"/>
                  </a:lnTo>
                  <a:lnTo>
                    <a:pt x="9" y="65"/>
                  </a:lnTo>
                  <a:lnTo>
                    <a:pt x="12" y="58"/>
                  </a:lnTo>
                  <a:lnTo>
                    <a:pt x="14" y="52"/>
                  </a:lnTo>
                  <a:lnTo>
                    <a:pt x="17" y="46"/>
                  </a:lnTo>
                  <a:lnTo>
                    <a:pt x="19" y="38"/>
                  </a:lnTo>
                  <a:lnTo>
                    <a:pt x="20" y="32"/>
                  </a:lnTo>
                  <a:lnTo>
                    <a:pt x="22" y="25"/>
                  </a:lnTo>
                  <a:lnTo>
                    <a:pt x="22" y="18"/>
                  </a:lnTo>
                  <a:lnTo>
                    <a:pt x="20" y="12"/>
                  </a:lnTo>
                  <a:lnTo>
                    <a:pt x="17" y="6"/>
                  </a:lnTo>
                  <a:lnTo>
                    <a:pt x="13" y="0"/>
                  </a:lnTo>
                  <a:lnTo>
                    <a:pt x="12" y="8"/>
                  </a:lnTo>
                  <a:lnTo>
                    <a:pt x="10" y="18"/>
                  </a:lnTo>
                  <a:lnTo>
                    <a:pt x="10" y="27"/>
                  </a:lnTo>
                  <a:lnTo>
                    <a:pt x="9" y="36"/>
                  </a:lnTo>
                  <a:lnTo>
                    <a:pt x="8" y="43"/>
                  </a:lnTo>
                  <a:lnTo>
                    <a:pt x="8" y="52"/>
                  </a:lnTo>
                  <a:lnTo>
                    <a:pt x="7" y="59"/>
                  </a:lnTo>
                  <a:lnTo>
                    <a:pt x="5" y="67"/>
                  </a:lnTo>
                  <a:lnTo>
                    <a:pt x="4" y="74"/>
                  </a:lnTo>
                  <a:lnTo>
                    <a:pt x="3" y="80"/>
                  </a:lnTo>
                  <a:lnTo>
                    <a:pt x="0" y="80"/>
                  </a:lnTo>
                  <a:lnTo>
                    <a:pt x="0" y="209"/>
                  </a:lnTo>
                  <a:lnTo>
                    <a:pt x="2" y="204"/>
                  </a:lnTo>
                  <a:lnTo>
                    <a:pt x="4" y="199"/>
                  </a:lnTo>
                  <a:lnTo>
                    <a:pt x="5" y="194"/>
                  </a:lnTo>
                  <a:lnTo>
                    <a:pt x="8" y="189"/>
                  </a:lnTo>
                  <a:lnTo>
                    <a:pt x="10" y="185"/>
                  </a:lnTo>
                  <a:lnTo>
                    <a:pt x="13" y="180"/>
                  </a:lnTo>
                  <a:lnTo>
                    <a:pt x="14" y="177"/>
                  </a:lnTo>
                  <a:lnTo>
                    <a:pt x="14" y="172"/>
                  </a:lnTo>
                  <a:lnTo>
                    <a:pt x="14" y="168"/>
                  </a:lnTo>
                  <a:lnTo>
                    <a:pt x="13" y="163"/>
                  </a:lnTo>
                  <a:lnTo>
                    <a:pt x="13" y="166"/>
                  </a:lnTo>
                  <a:lnTo>
                    <a:pt x="13" y="168"/>
                  </a:lnTo>
                  <a:lnTo>
                    <a:pt x="13" y="169"/>
                  </a:lnTo>
                  <a:lnTo>
                    <a:pt x="13" y="171"/>
                  </a:lnTo>
                  <a:lnTo>
                    <a:pt x="13" y="173"/>
                  </a:lnTo>
                  <a:lnTo>
                    <a:pt x="13" y="174"/>
                  </a:lnTo>
                  <a:lnTo>
                    <a:pt x="13" y="175"/>
                  </a:lnTo>
                  <a:lnTo>
                    <a:pt x="12" y="178"/>
                  </a:lnTo>
                  <a:lnTo>
                    <a:pt x="10" y="179"/>
                  </a:lnTo>
                  <a:lnTo>
                    <a:pt x="9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78" name="Freeform 309"/>
            <p:cNvSpPr>
              <a:spLocks/>
            </p:cNvSpPr>
            <p:nvPr/>
          </p:nvSpPr>
          <p:spPr bwMode="auto">
            <a:xfrm>
              <a:off x="2344" y="1844"/>
              <a:ext cx="3" cy="5"/>
            </a:xfrm>
            <a:custGeom>
              <a:avLst/>
              <a:gdLst>
                <a:gd name="T0" fmla="*/ 0 w 6"/>
                <a:gd name="T1" fmla="*/ 5 h 12"/>
                <a:gd name="T2" fmla="*/ 3 w 6"/>
                <a:gd name="T3" fmla="*/ 0 h 12"/>
                <a:gd name="T4" fmla="*/ 3 w 6"/>
                <a:gd name="T5" fmla="*/ 1 h 12"/>
                <a:gd name="T6" fmla="*/ 3 w 6"/>
                <a:gd name="T7" fmla="*/ 1 h 12"/>
                <a:gd name="T8" fmla="*/ 2 w 6"/>
                <a:gd name="T9" fmla="*/ 2 h 12"/>
                <a:gd name="T10" fmla="*/ 1 w 6"/>
                <a:gd name="T11" fmla="*/ 2 h 12"/>
                <a:gd name="T12" fmla="*/ 1 w 6"/>
                <a:gd name="T13" fmla="*/ 3 h 12"/>
                <a:gd name="T14" fmla="*/ 1 w 6"/>
                <a:gd name="T15" fmla="*/ 3 h 12"/>
                <a:gd name="T16" fmla="*/ 1 w 6"/>
                <a:gd name="T17" fmla="*/ 3 h 12"/>
                <a:gd name="T18" fmla="*/ 1 w 6"/>
                <a:gd name="T19" fmla="*/ 4 h 12"/>
                <a:gd name="T20" fmla="*/ 0 w 6"/>
                <a:gd name="T21" fmla="*/ 4 h 12"/>
                <a:gd name="T22" fmla="*/ 0 w 6"/>
                <a:gd name="T23" fmla="*/ 5 h 12"/>
                <a:gd name="T24" fmla="*/ 0 w 6"/>
                <a:gd name="T25" fmla="*/ 5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2">
                  <a:moveTo>
                    <a:pt x="0" y="12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79" name="Freeform 310"/>
            <p:cNvSpPr>
              <a:spLocks/>
            </p:cNvSpPr>
            <p:nvPr/>
          </p:nvSpPr>
          <p:spPr bwMode="auto">
            <a:xfrm>
              <a:off x="2332" y="1787"/>
              <a:ext cx="42" cy="141"/>
            </a:xfrm>
            <a:custGeom>
              <a:avLst/>
              <a:gdLst>
                <a:gd name="T0" fmla="*/ 5 w 83"/>
                <a:gd name="T1" fmla="*/ 59 h 282"/>
                <a:gd name="T2" fmla="*/ 13 w 83"/>
                <a:gd name="T3" fmla="*/ 78 h 282"/>
                <a:gd name="T4" fmla="*/ 19 w 83"/>
                <a:gd name="T5" fmla="*/ 97 h 282"/>
                <a:gd name="T6" fmla="*/ 23 w 83"/>
                <a:gd name="T7" fmla="*/ 116 h 282"/>
                <a:gd name="T8" fmla="*/ 26 w 83"/>
                <a:gd name="T9" fmla="*/ 133 h 282"/>
                <a:gd name="T10" fmla="*/ 24 w 83"/>
                <a:gd name="T11" fmla="*/ 101 h 282"/>
                <a:gd name="T12" fmla="*/ 21 w 83"/>
                <a:gd name="T13" fmla="*/ 93 h 282"/>
                <a:gd name="T14" fmla="*/ 18 w 83"/>
                <a:gd name="T15" fmla="*/ 86 h 282"/>
                <a:gd name="T16" fmla="*/ 15 w 83"/>
                <a:gd name="T17" fmla="*/ 78 h 282"/>
                <a:gd name="T18" fmla="*/ 12 w 83"/>
                <a:gd name="T19" fmla="*/ 70 h 282"/>
                <a:gd name="T20" fmla="*/ 12 w 83"/>
                <a:gd name="T21" fmla="*/ 63 h 282"/>
                <a:gd name="T22" fmla="*/ 9 w 83"/>
                <a:gd name="T23" fmla="*/ 63 h 282"/>
                <a:gd name="T24" fmla="*/ 8 w 83"/>
                <a:gd name="T25" fmla="*/ 59 h 282"/>
                <a:gd name="T26" fmla="*/ 9 w 83"/>
                <a:gd name="T27" fmla="*/ 55 h 282"/>
                <a:gd name="T28" fmla="*/ 11 w 83"/>
                <a:gd name="T29" fmla="*/ 51 h 282"/>
                <a:gd name="T30" fmla="*/ 13 w 83"/>
                <a:gd name="T31" fmla="*/ 46 h 282"/>
                <a:gd name="T32" fmla="*/ 15 w 83"/>
                <a:gd name="T33" fmla="*/ 46 h 282"/>
                <a:gd name="T34" fmla="*/ 17 w 83"/>
                <a:gd name="T35" fmla="*/ 41 h 282"/>
                <a:gd name="T36" fmla="*/ 18 w 83"/>
                <a:gd name="T37" fmla="*/ 37 h 282"/>
                <a:gd name="T38" fmla="*/ 20 w 83"/>
                <a:gd name="T39" fmla="*/ 34 h 282"/>
                <a:gd name="T40" fmla="*/ 23 w 83"/>
                <a:gd name="T41" fmla="*/ 30 h 282"/>
                <a:gd name="T42" fmla="*/ 27 w 83"/>
                <a:gd name="T43" fmla="*/ 27 h 282"/>
                <a:gd name="T44" fmla="*/ 29 w 83"/>
                <a:gd name="T45" fmla="*/ 20 h 282"/>
                <a:gd name="T46" fmla="*/ 33 w 83"/>
                <a:gd name="T47" fmla="*/ 16 h 282"/>
                <a:gd name="T48" fmla="*/ 35 w 83"/>
                <a:gd name="T49" fmla="*/ 11 h 282"/>
                <a:gd name="T50" fmla="*/ 37 w 83"/>
                <a:gd name="T51" fmla="*/ 7 h 282"/>
                <a:gd name="T52" fmla="*/ 40 w 83"/>
                <a:gd name="T53" fmla="*/ 2 h 282"/>
                <a:gd name="T54" fmla="*/ 36 w 83"/>
                <a:gd name="T55" fmla="*/ 3 h 282"/>
                <a:gd name="T56" fmla="*/ 24 w 83"/>
                <a:gd name="T57" fmla="*/ 10 h 282"/>
                <a:gd name="T58" fmla="*/ 14 w 83"/>
                <a:gd name="T59" fmla="*/ 19 h 282"/>
                <a:gd name="T60" fmla="*/ 6 w 83"/>
                <a:gd name="T61" fmla="*/ 30 h 282"/>
                <a:gd name="T62" fmla="*/ 2 w 83"/>
                <a:gd name="T63" fmla="*/ 43 h 282"/>
                <a:gd name="T64" fmla="*/ 0 w 83"/>
                <a:gd name="T65" fmla="*/ 51 h 2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3" h="282">
                  <a:moveTo>
                    <a:pt x="0" y="100"/>
                  </a:moveTo>
                  <a:lnTo>
                    <a:pt x="10" y="118"/>
                  </a:lnTo>
                  <a:lnTo>
                    <a:pt x="19" y="137"/>
                  </a:lnTo>
                  <a:lnTo>
                    <a:pt x="26" y="155"/>
                  </a:lnTo>
                  <a:lnTo>
                    <a:pt x="32" y="174"/>
                  </a:lnTo>
                  <a:lnTo>
                    <a:pt x="37" y="194"/>
                  </a:lnTo>
                  <a:lnTo>
                    <a:pt x="42" y="212"/>
                  </a:lnTo>
                  <a:lnTo>
                    <a:pt x="46" y="231"/>
                  </a:lnTo>
                  <a:lnTo>
                    <a:pt x="48" y="248"/>
                  </a:lnTo>
                  <a:lnTo>
                    <a:pt x="51" y="266"/>
                  </a:lnTo>
                  <a:lnTo>
                    <a:pt x="53" y="282"/>
                  </a:lnTo>
                  <a:lnTo>
                    <a:pt x="47" y="202"/>
                  </a:lnTo>
                  <a:lnTo>
                    <a:pt x="45" y="195"/>
                  </a:lnTo>
                  <a:lnTo>
                    <a:pt x="42" y="186"/>
                  </a:lnTo>
                  <a:lnTo>
                    <a:pt x="39" y="179"/>
                  </a:lnTo>
                  <a:lnTo>
                    <a:pt x="35" y="172"/>
                  </a:lnTo>
                  <a:lnTo>
                    <a:pt x="31" y="163"/>
                  </a:lnTo>
                  <a:lnTo>
                    <a:pt x="29" y="155"/>
                  </a:lnTo>
                  <a:lnTo>
                    <a:pt x="25" y="147"/>
                  </a:lnTo>
                  <a:lnTo>
                    <a:pt x="24" y="139"/>
                  </a:lnTo>
                  <a:lnTo>
                    <a:pt x="22" y="132"/>
                  </a:lnTo>
                  <a:lnTo>
                    <a:pt x="24" y="125"/>
                  </a:lnTo>
                  <a:lnTo>
                    <a:pt x="21" y="131"/>
                  </a:lnTo>
                  <a:lnTo>
                    <a:pt x="17" y="126"/>
                  </a:lnTo>
                  <a:lnTo>
                    <a:pt x="16" y="122"/>
                  </a:lnTo>
                  <a:lnTo>
                    <a:pt x="16" y="118"/>
                  </a:lnTo>
                  <a:lnTo>
                    <a:pt x="16" y="113"/>
                  </a:lnTo>
                  <a:lnTo>
                    <a:pt x="17" y="110"/>
                  </a:lnTo>
                  <a:lnTo>
                    <a:pt x="20" y="106"/>
                  </a:lnTo>
                  <a:lnTo>
                    <a:pt x="21" y="101"/>
                  </a:lnTo>
                  <a:lnTo>
                    <a:pt x="24" y="97"/>
                  </a:lnTo>
                  <a:lnTo>
                    <a:pt x="26" y="92"/>
                  </a:lnTo>
                  <a:lnTo>
                    <a:pt x="27" y="89"/>
                  </a:lnTo>
                  <a:lnTo>
                    <a:pt x="30" y="92"/>
                  </a:lnTo>
                  <a:lnTo>
                    <a:pt x="32" y="86"/>
                  </a:lnTo>
                  <a:lnTo>
                    <a:pt x="34" y="81"/>
                  </a:lnTo>
                  <a:lnTo>
                    <a:pt x="35" y="77"/>
                  </a:lnTo>
                  <a:lnTo>
                    <a:pt x="36" y="74"/>
                  </a:lnTo>
                  <a:lnTo>
                    <a:pt x="39" y="70"/>
                  </a:lnTo>
                  <a:lnTo>
                    <a:pt x="40" y="68"/>
                  </a:lnTo>
                  <a:lnTo>
                    <a:pt x="42" y="64"/>
                  </a:lnTo>
                  <a:lnTo>
                    <a:pt x="46" y="60"/>
                  </a:lnTo>
                  <a:lnTo>
                    <a:pt x="48" y="58"/>
                  </a:lnTo>
                  <a:lnTo>
                    <a:pt x="53" y="54"/>
                  </a:lnTo>
                  <a:lnTo>
                    <a:pt x="53" y="44"/>
                  </a:lnTo>
                  <a:lnTo>
                    <a:pt x="57" y="40"/>
                  </a:lnTo>
                  <a:lnTo>
                    <a:pt x="61" y="35"/>
                  </a:lnTo>
                  <a:lnTo>
                    <a:pt x="65" y="32"/>
                  </a:lnTo>
                  <a:lnTo>
                    <a:pt x="67" y="27"/>
                  </a:lnTo>
                  <a:lnTo>
                    <a:pt x="69" y="22"/>
                  </a:lnTo>
                  <a:lnTo>
                    <a:pt x="72" y="17"/>
                  </a:lnTo>
                  <a:lnTo>
                    <a:pt x="74" y="13"/>
                  </a:lnTo>
                  <a:lnTo>
                    <a:pt x="77" y="8"/>
                  </a:lnTo>
                  <a:lnTo>
                    <a:pt x="79" y="3"/>
                  </a:lnTo>
                  <a:lnTo>
                    <a:pt x="83" y="0"/>
                  </a:lnTo>
                  <a:lnTo>
                    <a:pt x="71" y="5"/>
                  </a:lnTo>
                  <a:lnTo>
                    <a:pt x="58" y="11"/>
                  </a:lnTo>
                  <a:lnTo>
                    <a:pt x="47" y="19"/>
                  </a:lnTo>
                  <a:lnTo>
                    <a:pt x="37" y="28"/>
                  </a:lnTo>
                  <a:lnTo>
                    <a:pt x="27" y="38"/>
                  </a:lnTo>
                  <a:lnTo>
                    <a:pt x="20" y="49"/>
                  </a:lnTo>
                  <a:lnTo>
                    <a:pt x="12" y="60"/>
                  </a:lnTo>
                  <a:lnTo>
                    <a:pt x="6" y="74"/>
                  </a:lnTo>
                  <a:lnTo>
                    <a:pt x="3" y="86"/>
                  </a:lnTo>
                  <a:lnTo>
                    <a:pt x="0" y="101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80" name="Freeform 311"/>
            <p:cNvSpPr>
              <a:spLocks/>
            </p:cNvSpPr>
            <p:nvPr/>
          </p:nvSpPr>
          <p:spPr bwMode="auto">
            <a:xfrm>
              <a:off x="2778" y="1833"/>
              <a:ext cx="1" cy="1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1 h 3"/>
                <a:gd name="T4" fmla="*/ 0 w 1"/>
                <a:gd name="T5" fmla="*/ 1 h 3"/>
                <a:gd name="T6" fmla="*/ 0 w 1"/>
                <a:gd name="T7" fmla="*/ 1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1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0 h 3"/>
                <a:gd name="T22" fmla="*/ 1 w 1"/>
                <a:gd name="T23" fmla="*/ 0 h 3"/>
                <a:gd name="T24" fmla="*/ 1 w 1"/>
                <a:gd name="T25" fmla="*/ 0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81" name="Freeform 312"/>
            <p:cNvSpPr>
              <a:spLocks/>
            </p:cNvSpPr>
            <p:nvPr/>
          </p:nvSpPr>
          <p:spPr bwMode="auto">
            <a:xfrm>
              <a:off x="2779" y="1823"/>
              <a:ext cx="15" cy="156"/>
            </a:xfrm>
            <a:custGeom>
              <a:avLst/>
              <a:gdLst>
                <a:gd name="T0" fmla="*/ 2 w 31"/>
                <a:gd name="T1" fmla="*/ 0 h 312"/>
                <a:gd name="T2" fmla="*/ 2 w 31"/>
                <a:gd name="T3" fmla="*/ 2 h 312"/>
                <a:gd name="T4" fmla="*/ 2 w 31"/>
                <a:gd name="T5" fmla="*/ 3 h 312"/>
                <a:gd name="T6" fmla="*/ 2 w 31"/>
                <a:gd name="T7" fmla="*/ 4 h 312"/>
                <a:gd name="T8" fmla="*/ 2 w 31"/>
                <a:gd name="T9" fmla="*/ 5 h 312"/>
                <a:gd name="T10" fmla="*/ 2 w 31"/>
                <a:gd name="T11" fmla="*/ 7 h 312"/>
                <a:gd name="T12" fmla="*/ 1 w 31"/>
                <a:gd name="T13" fmla="*/ 8 h 312"/>
                <a:gd name="T14" fmla="*/ 1 w 31"/>
                <a:gd name="T15" fmla="*/ 8 h 312"/>
                <a:gd name="T16" fmla="*/ 1 w 31"/>
                <a:gd name="T17" fmla="*/ 10 h 312"/>
                <a:gd name="T18" fmla="*/ 1 w 31"/>
                <a:gd name="T19" fmla="*/ 10 h 312"/>
                <a:gd name="T20" fmla="*/ 0 w 31"/>
                <a:gd name="T21" fmla="*/ 11 h 312"/>
                <a:gd name="T22" fmla="*/ 2 w 31"/>
                <a:gd name="T23" fmla="*/ 8 h 312"/>
                <a:gd name="T24" fmla="*/ 2 w 31"/>
                <a:gd name="T25" fmla="*/ 9 h 312"/>
                <a:gd name="T26" fmla="*/ 3 w 31"/>
                <a:gd name="T27" fmla="*/ 10 h 312"/>
                <a:gd name="T28" fmla="*/ 4 w 31"/>
                <a:gd name="T29" fmla="*/ 12 h 312"/>
                <a:gd name="T30" fmla="*/ 4 w 31"/>
                <a:gd name="T31" fmla="*/ 13 h 312"/>
                <a:gd name="T32" fmla="*/ 5 w 31"/>
                <a:gd name="T33" fmla="*/ 15 h 312"/>
                <a:gd name="T34" fmla="*/ 6 w 31"/>
                <a:gd name="T35" fmla="*/ 16 h 312"/>
                <a:gd name="T36" fmla="*/ 6 w 31"/>
                <a:gd name="T37" fmla="*/ 17 h 312"/>
                <a:gd name="T38" fmla="*/ 5 w 31"/>
                <a:gd name="T39" fmla="*/ 18 h 312"/>
                <a:gd name="T40" fmla="*/ 5 w 31"/>
                <a:gd name="T41" fmla="*/ 20 h 312"/>
                <a:gd name="T42" fmla="*/ 4 w 31"/>
                <a:gd name="T43" fmla="*/ 21 h 312"/>
                <a:gd name="T44" fmla="*/ 1 w 31"/>
                <a:gd name="T45" fmla="*/ 16 h 312"/>
                <a:gd name="T46" fmla="*/ 4 w 31"/>
                <a:gd name="T47" fmla="*/ 30 h 312"/>
                <a:gd name="T48" fmla="*/ 7 w 31"/>
                <a:gd name="T49" fmla="*/ 44 h 312"/>
                <a:gd name="T50" fmla="*/ 9 w 31"/>
                <a:gd name="T51" fmla="*/ 57 h 312"/>
                <a:gd name="T52" fmla="*/ 11 w 31"/>
                <a:gd name="T53" fmla="*/ 71 h 312"/>
                <a:gd name="T54" fmla="*/ 12 w 31"/>
                <a:gd name="T55" fmla="*/ 85 h 312"/>
                <a:gd name="T56" fmla="*/ 14 w 31"/>
                <a:gd name="T57" fmla="*/ 99 h 312"/>
                <a:gd name="T58" fmla="*/ 14 w 31"/>
                <a:gd name="T59" fmla="*/ 112 h 312"/>
                <a:gd name="T60" fmla="*/ 15 w 31"/>
                <a:gd name="T61" fmla="*/ 127 h 312"/>
                <a:gd name="T62" fmla="*/ 15 w 31"/>
                <a:gd name="T63" fmla="*/ 141 h 312"/>
                <a:gd name="T64" fmla="*/ 15 w 31"/>
                <a:gd name="T65" fmla="*/ 156 h 312"/>
                <a:gd name="T66" fmla="*/ 15 w 31"/>
                <a:gd name="T67" fmla="*/ 140 h 312"/>
                <a:gd name="T68" fmla="*/ 15 w 31"/>
                <a:gd name="T69" fmla="*/ 123 h 312"/>
                <a:gd name="T70" fmla="*/ 15 w 31"/>
                <a:gd name="T71" fmla="*/ 107 h 312"/>
                <a:gd name="T72" fmla="*/ 15 w 31"/>
                <a:gd name="T73" fmla="*/ 92 h 312"/>
                <a:gd name="T74" fmla="*/ 15 w 31"/>
                <a:gd name="T75" fmla="*/ 76 h 312"/>
                <a:gd name="T76" fmla="*/ 14 w 31"/>
                <a:gd name="T77" fmla="*/ 61 h 312"/>
                <a:gd name="T78" fmla="*/ 12 w 31"/>
                <a:gd name="T79" fmla="*/ 46 h 312"/>
                <a:gd name="T80" fmla="*/ 10 w 31"/>
                <a:gd name="T81" fmla="*/ 31 h 312"/>
                <a:gd name="T82" fmla="*/ 7 w 31"/>
                <a:gd name="T83" fmla="*/ 16 h 312"/>
                <a:gd name="T84" fmla="*/ 2 w 31"/>
                <a:gd name="T85" fmla="*/ 0 h 312"/>
                <a:gd name="T86" fmla="*/ 2 w 31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1" h="312">
                  <a:moveTo>
                    <a:pt x="4" y="0"/>
                  </a:moveTo>
                  <a:lnTo>
                    <a:pt x="4" y="3"/>
                  </a:lnTo>
                  <a:lnTo>
                    <a:pt x="4" y="5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3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1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8" y="23"/>
                  </a:lnTo>
                  <a:lnTo>
                    <a:pt x="9" y="25"/>
                  </a:lnTo>
                  <a:lnTo>
                    <a:pt x="10" y="29"/>
                  </a:lnTo>
                  <a:lnTo>
                    <a:pt x="12" y="31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10" y="40"/>
                  </a:lnTo>
                  <a:lnTo>
                    <a:pt x="8" y="42"/>
                  </a:lnTo>
                  <a:lnTo>
                    <a:pt x="2" y="32"/>
                  </a:lnTo>
                  <a:lnTo>
                    <a:pt x="8" y="60"/>
                  </a:lnTo>
                  <a:lnTo>
                    <a:pt x="14" y="87"/>
                  </a:lnTo>
                  <a:lnTo>
                    <a:pt x="18" y="114"/>
                  </a:lnTo>
                  <a:lnTo>
                    <a:pt x="23" y="141"/>
                  </a:lnTo>
                  <a:lnTo>
                    <a:pt x="25" y="169"/>
                  </a:lnTo>
                  <a:lnTo>
                    <a:pt x="28" y="197"/>
                  </a:lnTo>
                  <a:lnTo>
                    <a:pt x="29" y="224"/>
                  </a:lnTo>
                  <a:lnTo>
                    <a:pt x="30" y="253"/>
                  </a:lnTo>
                  <a:lnTo>
                    <a:pt x="31" y="282"/>
                  </a:lnTo>
                  <a:lnTo>
                    <a:pt x="31" y="312"/>
                  </a:lnTo>
                  <a:lnTo>
                    <a:pt x="31" y="279"/>
                  </a:lnTo>
                  <a:lnTo>
                    <a:pt x="31" y="246"/>
                  </a:lnTo>
                  <a:lnTo>
                    <a:pt x="31" y="214"/>
                  </a:lnTo>
                  <a:lnTo>
                    <a:pt x="31" y="183"/>
                  </a:lnTo>
                  <a:lnTo>
                    <a:pt x="30" y="152"/>
                  </a:lnTo>
                  <a:lnTo>
                    <a:pt x="29" y="122"/>
                  </a:lnTo>
                  <a:lnTo>
                    <a:pt x="25" y="91"/>
                  </a:lnTo>
                  <a:lnTo>
                    <a:pt x="20" y="61"/>
                  </a:lnTo>
                  <a:lnTo>
                    <a:pt x="14" y="3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82" name="Freeform 313"/>
            <p:cNvSpPr>
              <a:spLocks/>
            </p:cNvSpPr>
            <p:nvPr/>
          </p:nvSpPr>
          <p:spPr bwMode="auto">
            <a:xfrm>
              <a:off x="2779" y="1818"/>
              <a:ext cx="2" cy="5"/>
            </a:xfrm>
            <a:custGeom>
              <a:avLst/>
              <a:gdLst>
                <a:gd name="T0" fmla="*/ 2 w 2"/>
                <a:gd name="T1" fmla="*/ 5 h 8"/>
                <a:gd name="T2" fmla="*/ 2 w 2"/>
                <a:gd name="T3" fmla="*/ 5 h 8"/>
                <a:gd name="T4" fmla="*/ 2 w 2"/>
                <a:gd name="T5" fmla="*/ 4 h 8"/>
                <a:gd name="T6" fmla="*/ 2 w 2"/>
                <a:gd name="T7" fmla="*/ 4 h 8"/>
                <a:gd name="T8" fmla="*/ 2 w 2"/>
                <a:gd name="T9" fmla="*/ 3 h 8"/>
                <a:gd name="T10" fmla="*/ 2 w 2"/>
                <a:gd name="T11" fmla="*/ 2 h 8"/>
                <a:gd name="T12" fmla="*/ 1 w 2"/>
                <a:gd name="T13" fmla="*/ 2 h 8"/>
                <a:gd name="T14" fmla="*/ 1 w 2"/>
                <a:gd name="T15" fmla="*/ 1 h 8"/>
                <a:gd name="T16" fmla="*/ 1 w 2"/>
                <a:gd name="T17" fmla="*/ 1 h 8"/>
                <a:gd name="T18" fmla="*/ 0 w 2"/>
                <a:gd name="T19" fmla="*/ 1 h 8"/>
                <a:gd name="T20" fmla="*/ 0 w 2"/>
                <a:gd name="T21" fmla="*/ 0 h 8"/>
                <a:gd name="T22" fmla="*/ 0 w 2"/>
                <a:gd name="T23" fmla="*/ 1 h 8"/>
                <a:gd name="T24" fmla="*/ 0 w 2"/>
                <a:gd name="T25" fmla="*/ 1 h 8"/>
                <a:gd name="T26" fmla="*/ 1 w 2"/>
                <a:gd name="T27" fmla="*/ 1 h 8"/>
                <a:gd name="T28" fmla="*/ 1 w 2"/>
                <a:gd name="T29" fmla="*/ 2 h 8"/>
                <a:gd name="T30" fmla="*/ 1 w 2"/>
                <a:gd name="T31" fmla="*/ 3 h 8"/>
                <a:gd name="T32" fmla="*/ 1 w 2"/>
                <a:gd name="T33" fmla="*/ 3 h 8"/>
                <a:gd name="T34" fmla="*/ 2 w 2"/>
                <a:gd name="T35" fmla="*/ 4 h 8"/>
                <a:gd name="T36" fmla="*/ 2 w 2"/>
                <a:gd name="T37" fmla="*/ 4 h 8"/>
                <a:gd name="T38" fmla="*/ 2 w 2"/>
                <a:gd name="T39" fmla="*/ 5 h 8"/>
                <a:gd name="T40" fmla="*/ 2 w 2"/>
                <a:gd name="T41" fmla="*/ 5 h 8"/>
                <a:gd name="T42" fmla="*/ 2 w 2"/>
                <a:gd name="T43" fmla="*/ 5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83" name="Freeform 314"/>
            <p:cNvSpPr>
              <a:spLocks/>
            </p:cNvSpPr>
            <p:nvPr/>
          </p:nvSpPr>
          <p:spPr bwMode="auto">
            <a:xfrm>
              <a:off x="2310" y="1839"/>
              <a:ext cx="10" cy="20"/>
            </a:xfrm>
            <a:custGeom>
              <a:avLst/>
              <a:gdLst>
                <a:gd name="T0" fmla="*/ 3 w 22"/>
                <a:gd name="T1" fmla="*/ 20 h 40"/>
                <a:gd name="T2" fmla="*/ 10 w 22"/>
                <a:gd name="T3" fmla="*/ 15 h 40"/>
                <a:gd name="T4" fmla="*/ 9 w 22"/>
                <a:gd name="T5" fmla="*/ 13 h 40"/>
                <a:gd name="T6" fmla="*/ 9 w 22"/>
                <a:gd name="T7" fmla="*/ 12 h 40"/>
                <a:gd name="T8" fmla="*/ 8 w 22"/>
                <a:gd name="T9" fmla="*/ 10 h 40"/>
                <a:gd name="T10" fmla="*/ 6 w 22"/>
                <a:gd name="T11" fmla="*/ 9 h 40"/>
                <a:gd name="T12" fmla="*/ 6 w 22"/>
                <a:gd name="T13" fmla="*/ 7 h 40"/>
                <a:gd name="T14" fmla="*/ 5 w 22"/>
                <a:gd name="T15" fmla="*/ 6 h 40"/>
                <a:gd name="T16" fmla="*/ 4 w 22"/>
                <a:gd name="T17" fmla="*/ 4 h 40"/>
                <a:gd name="T18" fmla="*/ 3 w 22"/>
                <a:gd name="T19" fmla="*/ 3 h 40"/>
                <a:gd name="T20" fmla="*/ 2 w 22"/>
                <a:gd name="T21" fmla="*/ 2 h 40"/>
                <a:gd name="T22" fmla="*/ 1 w 22"/>
                <a:gd name="T23" fmla="*/ 0 h 40"/>
                <a:gd name="T24" fmla="*/ 2 w 22"/>
                <a:gd name="T25" fmla="*/ 2 h 40"/>
                <a:gd name="T26" fmla="*/ 2 w 22"/>
                <a:gd name="T27" fmla="*/ 5 h 40"/>
                <a:gd name="T28" fmla="*/ 2 w 22"/>
                <a:gd name="T29" fmla="*/ 7 h 40"/>
                <a:gd name="T30" fmla="*/ 1 w 22"/>
                <a:gd name="T31" fmla="*/ 9 h 40"/>
                <a:gd name="T32" fmla="*/ 1 w 22"/>
                <a:gd name="T33" fmla="*/ 11 h 40"/>
                <a:gd name="T34" fmla="*/ 1 w 22"/>
                <a:gd name="T35" fmla="*/ 13 h 40"/>
                <a:gd name="T36" fmla="*/ 0 w 22"/>
                <a:gd name="T37" fmla="*/ 15 h 40"/>
                <a:gd name="T38" fmla="*/ 1 w 22"/>
                <a:gd name="T39" fmla="*/ 17 h 40"/>
                <a:gd name="T40" fmla="*/ 1 w 22"/>
                <a:gd name="T41" fmla="*/ 18 h 40"/>
                <a:gd name="T42" fmla="*/ 3 w 22"/>
                <a:gd name="T43" fmla="*/ 20 h 40"/>
                <a:gd name="T44" fmla="*/ 3 w 22"/>
                <a:gd name="T45" fmla="*/ 20 h 4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2" h="40">
                  <a:moveTo>
                    <a:pt x="7" y="40"/>
                  </a:moveTo>
                  <a:lnTo>
                    <a:pt x="22" y="30"/>
                  </a:lnTo>
                  <a:lnTo>
                    <a:pt x="20" y="26"/>
                  </a:lnTo>
                  <a:lnTo>
                    <a:pt x="19" y="24"/>
                  </a:lnTo>
                  <a:lnTo>
                    <a:pt x="17" y="20"/>
                  </a:lnTo>
                  <a:lnTo>
                    <a:pt x="14" y="18"/>
                  </a:lnTo>
                  <a:lnTo>
                    <a:pt x="13" y="14"/>
                  </a:lnTo>
                  <a:lnTo>
                    <a:pt x="10" y="12"/>
                  </a:lnTo>
                  <a:lnTo>
                    <a:pt x="8" y="8"/>
                  </a:lnTo>
                  <a:lnTo>
                    <a:pt x="7" y="5"/>
                  </a:lnTo>
                  <a:lnTo>
                    <a:pt x="4" y="3"/>
                  </a:lnTo>
                  <a:lnTo>
                    <a:pt x="3" y="0"/>
                  </a:lnTo>
                  <a:lnTo>
                    <a:pt x="4" y="4"/>
                  </a:lnTo>
                  <a:lnTo>
                    <a:pt x="4" y="9"/>
                  </a:lnTo>
                  <a:lnTo>
                    <a:pt x="4" y="13"/>
                  </a:lnTo>
                  <a:lnTo>
                    <a:pt x="3" y="18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3" y="36"/>
                  </a:lnTo>
                  <a:lnTo>
                    <a:pt x="7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84" name="Freeform 315"/>
            <p:cNvSpPr>
              <a:spLocks/>
            </p:cNvSpPr>
            <p:nvPr/>
          </p:nvSpPr>
          <p:spPr bwMode="auto">
            <a:xfrm>
              <a:off x="2586" y="1841"/>
              <a:ext cx="7" cy="183"/>
            </a:xfrm>
            <a:custGeom>
              <a:avLst/>
              <a:gdLst>
                <a:gd name="T0" fmla="*/ 5 w 14"/>
                <a:gd name="T1" fmla="*/ 86 h 368"/>
                <a:gd name="T2" fmla="*/ 5 w 14"/>
                <a:gd name="T3" fmla="*/ 85 h 368"/>
                <a:gd name="T4" fmla="*/ 5 w 14"/>
                <a:gd name="T5" fmla="*/ 84 h 368"/>
                <a:gd name="T6" fmla="*/ 5 w 14"/>
                <a:gd name="T7" fmla="*/ 83 h 368"/>
                <a:gd name="T8" fmla="*/ 5 w 14"/>
                <a:gd name="T9" fmla="*/ 82 h 368"/>
                <a:gd name="T10" fmla="*/ 5 w 14"/>
                <a:gd name="T11" fmla="*/ 81 h 368"/>
                <a:gd name="T12" fmla="*/ 5 w 14"/>
                <a:gd name="T13" fmla="*/ 80 h 368"/>
                <a:gd name="T14" fmla="*/ 6 w 14"/>
                <a:gd name="T15" fmla="*/ 80 h 368"/>
                <a:gd name="T16" fmla="*/ 6 w 14"/>
                <a:gd name="T17" fmla="*/ 79 h 368"/>
                <a:gd name="T18" fmla="*/ 6 w 14"/>
                <a:gd name="T19" fmla="*/ 78 h 368"/>
                <a:gd name="T20" fmla="*/ 6 w 14"/>
                <a:gd name="T21" fmla="*/ 77 h 368"/>
                <a:gd name="T22" fmla="*/ 5 w 14"/>
                <a:gd name="T23" fmla="*/ 77 h 368"/>
                <a:gd name="T24" fmla="*/ 5 w 14"/>
                <a:gd name="T25" fmla="*/ 59 h 368"/>
                <a:gd name="T26" fmla="*/ 6 w 14"/>
                <a:gd name="T27" fmla="*/ 59 h 368"/>
                <a:gd name="T28" fmla="*/ 6 w 14"/>
                <a:gd name="T29" fmla="*/ 54 h 368"/>
                <a:gd name="T30" fmla="*/ 6 w 14"/>
                <a:gd name="T31" fmla="*/ 48 h 368"/>
                <a:gd name="T32" fmla="*/ 6 w 14"/>
                <a:gd name="T33" fmla="*/ 43 h 368"/>
                <a:gd name="T34" fmla="*/ 6 w 14"/>
                <a:gd name="T35" fmla="*/ 37 h 368"/>
                <a:gd name="T36" fmla="*/ 6 w 14"/>
                <a:gd name="T37" fmla="*/ 31 h 368"/>
                <a:gd name="T38" fmla="*/ 6 w 14"/>
                <a:gd name="T39" fmla="*/ 25 h 368"/>
                <a:gd name="T40" fmla="*/ 6 w 14"/>
                <a:gd name="T41" fmla="*/ 19 h 368"/>
                <a:gd name="T42" fmla="*/ 6 w 14"/>
                <a:gd name="T43" fmla="*/ 13 h 368"/>
                <a:gd name="T44" fmla="*/ 6 w 14"/>
                <a:gd name="T45" fmla="*/ 7 h 368"/>
                <a:gd name="T46" fmla="*/ 6 w 14"/>
                <a:gd name="T47" fmla="*/ 0 h 368"/>
                <a:gd name="T48" fmla="*/ 5 w 14"/>
                <a:gd name="T49" fmla="*/ 17 h 368"/>
                <a:gd name="T50" fmla="*/ 5 w 14"/>
                <a:gd name="T51" fmla="*/ 34 h 368"/>
                <a:gd name="T52" fmla="*/ 3 w 14"/>
                <a:gd name="T53" fmla="*/ 52 h 368"/>
                <a:gd name="T54" fmla="*/ 3 w 14"/>
                <a:gd name="T55" fmla="*/ 70 h 368"/>
                <a:gd name="T56" fmla="*/ 3 w 14"/>
                <a:gd name="T57" fmla="*/ 90 h 368"/>
                <a:gd name="T58" fmla="*/ 2 w 14"/>
                <a:gd name="T59" fmla="*/ 108 h 368"/>
                <a:gd name="T60" fmla="*/ 2 w 14"/>
                <a:gd name="T61" fmla="*/ 127 h 368"/>
                <a:gd name="T62" fmla="*/ 2 w 14"/>
                <a:gd name="T63" fmla="*/ 146 h 368"/>
                <a:gd name="T64" fmla="*/ 1 w 14"/>
                <a:gd name="T65" fmla="*/ 164 h 368"/>
                <a:gd name="T66" fmla="*/ 0 w 14"/>
                <a:gd name="T67" fmla="*/ 183 h 368"/>
                <a:gd name="T68" fmla="*/ 5 w 14"/>
                <a:gd name="T69" fmla="*/ 109 h 368"/>
                <a:gd name="T70" fmla="*/ 6 w 14"/>
                <a:gd name="T71" fmla="*/ 109 h 368"/>
                <a:gd name="T72" fmla="*/ 6 w 14"/>
                <a:gd name="T73" fmla="*/ 109 h 368"/>
                <a:gd name="T74" fmla="*/ 6 w 14"/>
                <a:gd name="T75" fmla="*/ 110 h 368"/>
                <a:gd name="T76" fmla="*/ 6 w 14"/>
                <a:gd name="T77" fmla="*/ 111 h 368"/>
                <a:gd name="T78" fmla="*/ 6 w 14"/>
                <a:gd name="T79" fmla="*/ 111 h 368"/>
                <a:gd name="T80" fmla="*/ 6 w 14"/>
                <a:gd name="T81" fmla="*/ 111 h 368"/>
                <a:gd name="T82" fmla="*/ 6 w 14"/>
                <a:gd name="T83" fmla="*/ 112 h 368"/>
                <a:gd name="T84" fmla="*/ 6 w 14"/>
                <a:gd name="T85" fmla="*/ 113 h 368"/>
                <a:gd name="T86" fmla="*/ 6 w 14"/>
                <a:gd name="T87" fmla="*/ 113 h 368"/>
                <a:gd name="T88" fmla="*/ 6 w 14"/>
                <a:gd name="T89" fmla="*/ 114 h 368"/>
                <a:gd name="T90" fmla="*/ 6 w 14"/>
                <a:gd name="T91" fmla="*/ 112 h 368"/>
                <a:gd name="T92" fmla="*/ 7 w 14"/>
                <a:gd name="T93" fmla="*/ 109 h 368"/>
                <a:gd name="T94" fmla="*/ 6 w 14"/>
                <a:gd name="T95" fmla="*/ 107 h 368"/>
                <a:gd name="T96" fmla="*/ 6 w 14"/>
                <a:gd name="T97" fmla="*/ 104 h 368"/>
                <a:gd name="T98" fmla="*/ 6 w 14"/>
                <a:gd name="T99" fmla="*/ 101 h 368"/>
                <a:gd name="T100" fmla="*/ 5 w 14"/>
                <a:gd name="T101" fmla="*/ 98 h 368"/>
                <a:gd name="T102" fmla="*/ 5 w 14"/>
                <a:gd name="T103" fmla="*/ 95 h 368"/>
                <a:gd name="T104" fmla="*/ 5 w 14"/>
                <a:gd name="T105" fmla="*/ 92 h 368"/>
                <a:gd name="T106" fmla="*/ 5 w 14"/>
                <a:gd name="T107" fmla="*/ 89 h 368"/>
                <a:gd name="T108" fmla="*/ 5 w 14"/>
                <a:gd name="T109" fmla="*/ 86 h 368"/>
                <a:gd name="T110" fmla="*/ 5 w 14"/>
                <a:gd name="T111" fmla="*/ 86 h 368"/>
                <a:gd name="T112" fmla="*/ 5 w 14"/>
                <a:gd name="T113" fmla="*/ 86 h 36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4" h="368">
                  <a:moveTo>
                    <a:pt x="9" y="172"/>
                  </a:moveTo>
                  <a:lnTo>
                    <a:pt x="10" y="170"/>
                  </a:lnTo>
                  <a:lnTo>
                    <a:pt x="10" y="168"/>
                  </a:lnTo>
                  <a:lnTo>
                    <a:pt x="10" y="167"/>
                  </a:lnTo>
                  <a:lnTo>
                    <a:pt x="10" y="165"/>
                  </a:lnTo>
                  <a:lnTo>
                    <a:pt x="10" y="163"/>
                  </a:lnTo>
                  <a:lnTo>
                    <a:pt x="10" y="161"/>
                  </a:lnTo>
                  <a:lnTo>
                    <a:pt x="11" y="160"/>
                  </a:lnTo>
                  <a:lnTo>
                    <a:pt x="11" y="159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0" y="155"/>
                  </a:lnTo>
                  <a:lnTo>
                    <a:pt x="10" y="119"/>
                  </a:lnTo>
                  <a:lnTo>
                    <a:pt x="12" y="119"/>
                  </a:lnTo>
                  <a:lnTo>
                    <a:pt x="12" y="108"/>
                  </a:lnTo>
                  <a:lnTo>
                    <a:pt x="12" y="97"/>
                  </a:lnTo>
                  <a:lnTo>
                    <a:pt x="12" y="86"/>
                  </a:lnTo>
                  <a:lnTo>
                    <a:pt x="12" y="74"/>
                  </a:lnTo>
                  <a:lnTo>
                    <a:pt x="12" y="62"/>
                  </a:lnTo>
                  <a:lnTo>
                    <a:pt x="12" y="51"/>
                  </a:lnTo>
                  <a:lnTo>
                    <a:pt x="12" y="39"/>
                  </a:lnTo>
                  <a:lnTo>
                    <a:pt x="12" y="26"/>
                  </a:lnTo>
                  <a:lnTo>
                    <a:pt x="12" y="14"/>
                  </a:lnTo>
                  <a:lnTo>
                    <a:pt x="12" y="0"/>
                  </a:lnTo>
                  <a:lnTo>
                    <a:pt x="10" y="34"/>
                  </a:lnTo>
                  <a:lnTo>
                    <a:pt x="9" y="68"/>
                  </a:lnTo>
                  <a:lnTo>
                    <a:pt x="6" y="105"/>
                  </a:lnTo>
                  <a:lnTo>
                    <a:pt x="6" y="141"/>
                  </a:lnTo>
                  <a:lnTo>
                    <a:pt x="5" y="180"/>
                  </a:lnTo>
                  <a:lnTo>
                    <a:pt x="4" y="217"/>
                  </a:lnTo>
                  <a:lnTo>
                    <a:pt x="4" y="255"/>
                  </a:lnTo>
                  <a:lnTo>
                    <a:pt x="3" y="293"/>
                  </a:lnTo>
                  <a:lnTo>
                    <a:pt x="1" y="330"/>
                  </a:lnTo>
                  <a:lnTo>
                    <a:pt x="0" y="368"/>
                  </a:lnTo>
                  <a:lnTo>
                    <a:pt x="10" y="219"/>
                  </a:lnTo>
                  <a:lnTo>
                    <a:pt x="11" y="220"/>
                  </a:lnTo>
                  <a:lnTo>
                    <a:pt x="12" y="222"/>
                  </a:lnTo>
                  <a:lnTo>
                    <a:pt x="12" y="223"/>
                  </a:lnTo>
                  <a:lnTo>
                    <a:pt x="12" y="224"/>
                  </a:lnTo>
                  <a:lnTo>
                    <a:pt x="12" y="225"/>
                  </a:lnTo>
                  <a:lnTo>
                    <a:pt x="12" y="227"/>
                  </a:lnTo>
                  <a:lnTo>
                    <a:pt x="12" y="228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4" y="220"/>
                  </a:lnTo>
                  <a:lnTo>
                    <a:pt x="12" y="215"/>
                  </a:lnTo>
                  <a:lnTo>
                    <a:pt x="12" y="209"/>
                  </a:lnTo>
                  <a:lnTo>
                    <a:pt x="11" y="204"/>
                  </a:lnTo>
                  <a:lnTo>
                    <a:pt x="10" y="198"/>
                  </a:lnTo>
                  <a:lnTo>
                    <a:pt x="10" y="191"/>
                  </a:lnTo>
                  <a:lnTo>
                    <a:pt x="9" y="184"/>
                  </a:lnTo>
                  <a:lnTo>
                    <a:pt x="9" y="178"/>
                  </a:lnTo>
                  <a:lnTo>
                    <a:pt x="10" y="172"/>
                  </a:lnTo>
                  <a:lnTo>
                    <a:pt x="9" y="1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85" name="Freeform 316"/>
            <p:cNvSpPr>
              <a:spLocks/>
            </p:cNvSpPr>
            <p:nvPr/>
          </p:nvSpPr>
          <p:spPr bwMode="auto">
            <a:xfrm>
              <a:off x="2592" y="1900"/>
              <a:ext cx="1" cy="18"/>
            </a:xfrm>
            <a:custGeom>
              <a:avLst/>
              <a:gdLst>
                <a:gd name="T0" fmla="*/ 1 w 1"/>
                <a:gd name="T1" fmla="*/ 18 h 36"/>
                <a:gd name="T2" fmla="*/ 1 w 1"/>
                <a:gd name="T3" fmla="*/ 0 h 36"/>
                <a:gd name="T4" fmla="*/ 1 w 1"/>
                <a:gd name="T5" fmla="*/ 0 h 36"/>
                <a:gd name="T6" fmla="*/ 1 w 1"/>
                <a:gd name="T7" fmla="*/ 2 h 36"/>
                <a:gd name="T8" fmla="*/ 1 w 1"/>
                <a:gd name="T9" fmla="*/ 4 h 36"/>
                <a:gd name="T10" fmla="*/ 1 w 1"/>
                <a:gd name="T11" fmla="*/ 5 h 36"/>
                <a:gd name="T12" fmla="*/ 1 w 1"/>
                <a:gd name="T13" fmla="*/ 7 h 36"/>
                <a:gd name="T14" fmla="*/ 1 w 1"/>
                <a:gd name="T15" fmla="*/ 9 h 36"/>
                <a:gd name="T16" fmla="*/ 0 w 1"/>
                <a:gd name="T17" fmla="*/ 11 h 36"/>
                <a:gd name="T18" fmla="*/ 0 w 1"/>
                <a:gd name="T19" fmla="*/ 13 h 36"/>
                <a:gd name="T20" fmla="*/ 0 w 1"/>
                <a:gd name="T21" fmla="*/ 14 h 36"/>
                <a:gd name="T22" fmla="*/ 0 w 1"/>
                <a:gd name="T23" fmla="*/ 16 h 36"/>
                <a:gd name="T24" fmla="*/ 0 w 1"/>
                <a:gd name="T25" fmla="*/ 18 h 36"/>
                <a:gd name="T26" fmla="*/ 1 w 1"/>
                <a:gd name="T27" fmla="*/ 18 h 36"/>
                <a:gd name="T28" fmla="*/ 1 w 1"/>
                <a:gd name="T29" fmla="*/ 18 h 36"/>
                <a:gd name="T30" fmla="*/ 1 w 1"/>
                <a:gd name="T31" fmla="*/ 18 h 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" h="36">
                  <a:moveTo>
                    <a:pt x="1" y="35"/>
                  </a:moveTo>
                  <a:lnTo>
                    <a:pt x="1" y="0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1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1" y="35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86" name="Freeform 317"/>
            <p:cNvSpPr>
              <a:spLocks/>
            </p:cNvSpPr>
            <p:nvPr/>
          </p:nvSpPr>
          <p:spPr bwMode="auto">
            <a:xfrm>
              <a:off x="2590" y="1900"/>
              <a:ext cx="2" cy="18"/>
            </a:xfrm>
            <a:custGeom>
              <a:avLst/>
              <a:gdLst>
                <a:gd name="T0" fmla="*/ 0 w 3"/>
                <a:gd name="T1" fmla="*/ 18 h 36"/>
                <a:gd name="T2" fmla="*/ 1 w 3"/>
                <a:gd name="T3" fmla="*/ 18 h 36"/>
                <a:gd name="T4" fmla="*/ 1 w 3"/>
                <a:gd name="T5" fmla="*/ 16 h 36"/>
                <a:gd name="T6" fmla="*/ 1 w 3"/>
                <a:gd name="T7" fmla="*/ 14 h 36"/>
                <a:gd name="T8" fmla="*/ 1 w 3"/>
                <a:gd name="T9" fmla="*/ 13 h 36"/>
                <a:gd name="T10" fmla="*/ 1 w 3"/>
                <a:gd name="T11" fmla="*/ 11 h 36"/>
                <a:gd name="T12" fmla="*/ 2 w 3"/>
                <a:gd name="T13" fmla="*/ 9 h 36"/>
                <a:gd name="T14" fmla="*/ 2 w 3"/>
                <a:gd name="T15" fmla="*/ 7 h 36"/>
                <a:gd name="T16" fmla="*/ 2 w 3"/>
                <a:gd name="T17" fmla="*/ 5 h 36"/>
                <a:gd name="T18" fmla="*/ 2 w 3"/>
                <a:gd name="T19" fmla="*/ 4 h 36"/>
                <a:gd name="T20" fmla="*/ 2 w 3"/>
                <a:gd name="T21" fmla="*/ 2 h 36"/>
                <a:gd name="T22" fmla="*/ 2 w 3"/>
                <a:gd name="T23" fmla="*/ 0 h 36"/>
                <a:gd name="T24" fmla="*/ 1 w 3"/>
                <a:gd name="T25" fmla="*/ 0 h 36"/>
                <a:gd name="T26" fmla="*/ 1 w 3"/>
                <a:gd name="T27" fmla="*/ 18 h 36"/>
                <a:gd name="T28" fmla="*/ 1 w 3"/>
                <a:gd name="T29" fmla="*/ 18 h 36"/>
                <a:gd name="T30" fmla="*/ 0 w 3"/>
                <a:gd name="T31" fmla="*/ 18 h 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" h="36">
                  <a:moveTo>
                    <a:pt x="0" y="35"/>
                  </a:moveTo>
                  <a:lnTo>
                    <a:pt x="2" y="36"/>
                  </a:lnTo>
                  <a:lnTo>
                    <a:pt x="2" y="32"/>
                  </a:lnTo>
                  <a:lnTo>
                    <a:pt x="2" y="28"/>
                  </a:lnTo>
                  <a:lnTo>
                    <a:pt x="2" y="25"/>
                  </a:lnTo>
                  <a:lnTo>
                    <a:pt x="2" y="21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3" y="10"/>
                  </a:lnTo>
                  <a:lnTo>
                    <a:pt x="3" y="7"/>
                  </a:lnTo>
                  <a:lnTo>
                    <a:pt x="3" y="4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36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87" name="Freeform 318"/>
            <p:cNvSpPr>
              <a:spLocks/>
            </p:cNvSpPr>
            <p:nvPr/>
          </p:nvSpPr>
          <p:spPr bwMode="auto">
            <a:xfrm>
              <a:off x="2813" y="1932"/>
              <a:ext cx="84" cy="25"/>
            </a:xfrm>
            <a:custGeom>
              <a:avLst/>
              <a:gdLst>
                <a:gd name="T0" fmla="*/ 0 w 167"/>
                <a:gd name="T1" fmla="*/ 5 h 51"/>
                <a:gd name="T2" fmla="*/ 0 w 167"/>
                <a:gd name="T3" fmla="*/ 5 h 51"/>
                <a:gd name="T4" fmla="*/ 0 w 167"/>
                <a:gd name="T5" fmla="*/ 7 h 51"/>
                <a:gd name="T6" fmla="*/ 1 w 167"/>
                <a:gd name="T7" fmla="*/ 7 h 51"/>
                <a:gd name="T8" fmla="*/ 1 w 167"/>
                <a:gd name="T9" fmla="*/ 8 h 51"/>
                <a:gd name="T10" fmla="*/ 1 w 167"/>
                <a:gd name="T11" fmla="*/ 9 h 51"/>
                <a:gd name="T12" fmla="*/ 1 w 167"/>
                <a:gd name="T13" fmla="*/ 9 h 51"/>
                <a:gd name="T14" fmla="*/ 2 w 167"/>
                <a:gd name="T15" fmla="*/ 10 h 51"/>
                <a:gd name="T16" fmla="*/ 3 w 167"/>
                <a:gd name="T17" fmla="*/ 11 h 51"/>
                <a:gd name="T18" fmla="*/ 3 w 167"/>
                <a:gd name="T19" fmla="*/ 12 h 51"/>
                <a:gd name="T20" fmla="*/ 3 w 167"/>
                <a:gd name="T21" fmla="*/ 12 h 51"/>
                <a:gd name="T22" fmla="*/ 11 w 167"/>
                <a:gd name="T23" fmla="*/ 13 h 51"/>
                <a:gd name="T24" fmla="*/ 19 w 167"/>
                <a:gd name="T25" fmla="*/ 13 h 51"/>
                <a:gd name="T26" fmla="*/ 27 w 167"/>
                <a:gd name="T27" fmla="*/ 15 h 51"/>
                <a:gd name="T28" fmla="*/ 35 w 167"/>
                <a:gd name="T29" fmla="*/ 16 h 51"/>
                <a:gd name="T30" fmla="*/ 44 w 167"/>
                <a:gd name="T31" fmla="*/ 17 h 51"/>
                <a:gd name="T32" fmla="*/ 51 w 167"/>
                <a:gd name="T33" fmla="*/ 19 h 51"/>
                <a:gd name="T34" fmla="*/ 59 w 167"/>
                <a:gd name="T35" fmla="*/ 20 h 51"/>
                <a:gd name="T36" fmla="*/ 66 w 167"/>
                <a:gd name="T37" fmla="*/ 22 h 51"/>
                <a:gd name="T38" fmla="*/ 74 w 167"/>
                <a:gd name="T39" fmla="*/ 24 h 51"/>
                <a:gd name="T40" fmla="*/ 83 w 167"/>
                <a:gd name="T41" fmla="*/ 25 h 51"/>
                <a:gd name="T42" fmla="*/ 84 w 167"/>
                <a:gd name="T43" fmla="*/ 12 h 51"/>
                <a:gd name="T44" fmla="*/ 76 w 167"/>
                <a:gd name="T45" fmla="*/ 10 h 51"/>
                <a:gd name="T46" fmla="*/ 67 w 167"/>
                <a:gd name="T47" fmla="*/ 8 h 51"/>
                <a:gd name="T48" fmla="*/ 58 w 167"/>
                <a:gd name="T49" fmla="*/ 5 h 51"/>
                <a:gd name="T50" fmla="*/ 50 w 167"/>
                <a:gd name="T51" fmla="*/ 4 h 51"/>
                <a:gd name="T52" fmla="*/ 40 w 167"/>
                <a:gd name="T53" fmla="*/ 2 h 51"/>
                <a:gd name="T54" fmla="*/ 32 w 167"/>
                <a:gd name="T55" fmla="*/ 0 h 51"/>
                <a:gd name="T56" fmla="*/ 23 w 167"/>
                <a:gd name="T57" fmla="*/ 0 h 51"/>
                <a:gd name="T58" fmla="*/ 15 w 167"/>
                <a:gd name="T59" fmla="*/ 0 h 51"/>
                <a:gd name="T60" fmla="*/ 8 w 167"/>
                <a:gd name="T61" fmla="*/ 2 h 51"/>
                <a:gd name="T62" fmla="*/ 1 w 167"/>
                <a:gd name="T63" fmla="*/ 5 h 51"/>
                <a:gd name="T64" fmla="*/ 1 w 167"/>
                <a:gd name="T65" fmla="*/ 5 h 51"/>
                <a:gd name="T66" fmla="*/ 0 w 167"/>
                <a:gd name="T67" fmla="*/ 5 h 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67" h="51">
                  <a:moveTo>
                    <a:pt x="0" y="10"/>
                  </a:moveTo>
                  <a:lnTo>
                    <a:pt x="0" y="11"/>
                  </a:lnTo>
                  <a:lnTo>
                    <a:pt x="0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6" y="25"/>
                  </a:lnTo>
                  <a:lnTo>
                    <a:pt x="22" y="26"/>
                  </a:lnTo>
                  <a:lnTo>
                    <a:pt x="38" y="27"/>
                  </a:lnTo>
                  <a:lnTo>
                    <a:pt x="54" y="30"/>
                  </a:lnTo>
                  <a:lnTo>
                    <a:pt x="70" y="32"/>
                  </a:lnTo>
                  <a:lnTo>
                    <a:pt x="87" y="35"/>
                  </a:lnTo>
                  <a:lnTo>
                    <a:pt x="101" y="39"/>
                  </a:lnTo>
                  <a:lnTo>
                    <a:pt x="117" y="41"/>
                  </a:lnTo>
                  <a:lnTo>
                    <a:pt x="132" y="45"/>
                  </a:lnTo>
                  <a:lnTo>
                    <a:pt x="148" y="48"/>
                  </a:lnTo>
                  <a:lnTo>
                    <a:pt x="165" y="51"/>
                  </a:lnTo>
                  <a:lnTo>
                    <a:pt x="167" y="25"/>
                  </a:lnTo>
                  <a:lnTo>
                    <a:pt x="151" y="20"/>
                  </a:lnTo>
                  <a:lnTo>
                    <a:pt x="134" y="16"/>
                  </a:lnTo>
                  <a:lnTo>
                    <a:pt x="116" y="11"/>
                  </a:lnTo>
                  <a:lnTo>
                    <a:pt x="99" y="8"/>
                  </a:lnTo>
                  <a:lnTo>
                    <a:pt x="80" y="4"/>
                  </a:lnTo>
                  <a:lnTo>
                    <a:pt x="63" y="1"/>
                  </a:lnTo>
                  <a:lnTo>
                    <a:pt x="46" y="0"/>
                  </a:lnTo>
                  <a:lnTo>
                    <a:pt x="30" y="1"/>
                  </a:lnTo>
                  <a:lnTo>
                    <a:pt x="15" y="5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88" name="Freeform 319"/>
            <p:cNvSpPr>
              <a:spLocks/>
            </p:cNvSpPr>
            <p:nvPr/>
          </p:nvSpPr>
          <p:spPr bwMode="auto">
            <a:xfrm>
              <a:off x="2799" y="2107"/>
              <a:ext cx="1" cy="4"/>
            </a:xfrm>
            <a:custGeom>
              <a:avLst/>
              <a:gdLst>
                <a:gd name="T0" fmla="*/ 0 w 1"/>
                <a:gd name="T1" fmla="*/ 4 h 8"/>
                <a:gd name="T2" fmla="*/ 1 w 1"/>
                <a:gd name="T3" fmla="*/ 0 h 8"/>
                <a:gd name="T4" fmla="*/ 0 w 1"/>
                <a:gd name="T5" fmla="*/ 0 h 8"/>
                <a:gd name="T6" fmla="*/ 1 w 1"/>
                <a:gd name="T7" fmla="*/ 1 h 8"/>
                <a:gd name="T8" fmla="*/ 1 w 1"/>
                <a:gd name="T9" fmla="*/ 1 h 8"/>
                <a:gd name="T10" fmla="*/ 1 w 1"/>
                <a:gd name="T11" fmla="*/ 2 h 8"/>
                <a:gd name="T12" fmla="*/ 1 w 1"/>
                <a:gd name="T13" fmla="*/ 2 h 8"/>
                <a:gd name="T14" fmla="*/ 1 w 1"/>
                <a:gd name="T15" fmla="*/ 2 h 8"/>
                <a:gd name="T16" fmla="*/ 1 w 1"/>
                <a:gd name="T17" fmla="*/ 3 h 8"/>
                <a:gd name="T18" fmla="*/ 1 w 1"/>
                <a:gd name="T19" fmla="*/ 4 h 8"/>
                <a:gd name="T20" fmla="*/ 1 w 1"/>
                <a:gd name="T21" fmla="*/ 4 h 8"/>
                <a:gd name="T22" fmla="*/ 1 w 1"/>
                <a:gd name="T23" fmla="*/ 4 h 8"/>
                <a:gd name="T24" fmla="*/ 1 w 1"/>
                <a:gd name="T25" fmla="*/ 4 h 8"/>
                <a:gd name="T26" fmla="*/ 0 w 1"/>
                <a:gd name="T27" fmla="*/ 4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89" name="Freeform 320"/>
            <p:cNvSpPr>
              <a:spLocks noEditPoints="1"/>
            </p:cNvSpPr>
            <p:nvPr/>
          </p:nvSpPr>
          <p:spPr bwMode="auto">
            <a:xfrm>
              <a:off x="2786" y="1949"/>
              <a:ext cx="109" cy="408"/>
            </a:xfrm>
            <a:custGeom>
              <a:avLst/>
              <a:gdLst>
                <a:gd name="T0" fmla="*/ 73 w 219"/>
                <a:gd name="T1" fmla="*/ 6 h 816"/>
                <a:gd name="T2" fmla="*/ 30 w 219"/>
                <a:gd name="T3" fmla="*/ 8 h 816"/>
                <a:gd name="T4" fmla="*/ 5 w 219"/>
                <a:gd name="T5" fmla="*/ 66 h 816"/>
                <a:gd name="T6" fmla="*/ 5 w 219"/>
                <a:gd name="T7" fmla="*/ 97 h 816"/>
                <a:gd name="T8" fmla="*/ 9 w 219"/>
                <a:gd name="T9" fmla="*/ 100 h 816"/>
                <a:gd name="T10" fmla="*/ 3 w 219"/>
                <a:gd name="T11" fmla="*/ 111 h 816"/>
                <a:gd name="T12" fmla="*/ 12 w 219"/>
                <a:gd name="T13" fmla="*/ 108 h 816"/>
                <a:gd name="T14" fmla="*/ 13 w 219"/>
                <a:gd name="T15" fmla="*/ 133 h 816"/>
                <a:gd name="T16" fmla="*/ 12 w 219"/>
                <a:gd name="T17" fmla="*/ 132 h 816"/>
                <a:gd name="T18" fmla="*/ 13 w 219"/>
                <a:gd name="T19" fmla="*/ 157 h 816"/>
                <a:gd name="T20" fmla="*/ 15 w 219"/>
                <a:gd name="T21" fmla="*/ 156 h 816"/>
                <a:gd name="T22" fmla="*/ 15 w 219"/>
                <a:gd name="T23" fmla="*/ 307 h 816"/>
                <a:gd name="T24" fmla="*/ 21 w 219"/>
                <a:gd name="T25" fmla="*/ 359 h 816"/>
                <a:gd name="T26" fmla="*/ 16 w 219"/>
                <a:gd name="T27" fmla="*/ 212 h 816"/>
                <a:gd name="T28" fmla="*/ 20 w 219"/>
                <a:gd name="T29" fmla="*/ 163 h 816"/>
                <a:gd name="T30" fmla="*/ 22 w 219"/>
                <a:gd name="T31" fmla="*/ 165 h 816"/>
                <a:gd name="T32" fmla="*/ 41 w 219"/>
                <a:gd name="T33" fmla="*/ 144 h 816"/>
                <a:gd name="T34" fmla="*/ 56 w 219"/>
                <a:gd name="T35" fmla="*/ 137 h 816"/>
                <a:gd name="T36" fmla="*/ 39 w 219"/>
                <a:gd name="T37" fmla="*/ 155 h 816"/>
                <a:gd name="T38" fmla="*/ 40 w 219"/>
                <a:gd name="T39" fmla="*/ 162 h 816"/>
                <a:gd name="T40" fmla="*/ 47 w 219"/>
                <a:gd name="T41" fmla="*/ 153 h 816"/>
                <a:gd name="T42" fmla="*/ 56 w 219"/>
                <a:gd name="T43" fmla="*/ 146 h 816"/>
                <a:gd name="T44" fmla="*/ 56 w 219"/>
                <a:gd name="T45" fmla="*/ 152 h 816"/>
                <a:gd name="T46" fmla="*/ 61 w 219"/>
                <a:gd name="T47" fmla="*/ 150 h 816"/>
                <a:gd name="T48" fmla="*/ 67 w 219"/>
                <a:gd name="T49" fmla="*/ 149 h 816"/>
                <a:gd name="T50" fmla="*/ 69 w 219"/>
                <a:gd name="T51" fmla="*/ 145 h 816"/>
                <a:gd name="T52" fmla="*/ 101 w 219"/>
                <a:gd name="T53" fmla="*/ 91 h 816"/>
                <a:gd name="T54" fmla="*/ 109 w 219"/>
                <a:gd name="T55" fmla="*/ 35 h 816"/>
                <a:gd name="T56" fmla="*/ 26 w 219"/>
                <a:gd name="T57" fmla="*/ 136 h 816"/>
                <a:gd name="T58" fmla="*/ 22 w 219"/>
                <a:gd name="T59" fmla="*/ 147 h 816"/>
                <a:gd name="T60" fmla="*/ 16 w 219"/>
                <a:gd name="T61" fmla="*/ 100 h 816"/>
                <a:gd name="T62" fmla="*/ 17 w 219"/>
                <a:gd name="T63" fmla="*/ 102 h 816"/>
                <a:gd name="T64" fmla="*/ 21 w 219"/>
                <a:gd name="T65" fmla="*/ 89 h 816"/>
                <a:gd name="T66" fmla="*/ 26 w 219"/>
                <a:gd name="T67" fmla="*/ 63 h 816"/>
                <a:gd name="T68" fmla="*/ 30 w 219"/>
                <a:gd name="T69" fmla="*/ 64 h 816"/>
                <a:gd name="T70" fmla="*/ 36 w 219"/>
                <a:gd name="T71" fmla="*/ 58 h 816"/>
                <a:gd name="T72" fmla="*/ 38 w 219"/>
                <a:gd name="T73" fmla="*/ 69 h 816"/>
                <a:gd name="T74" fmla="*/ 37 w 219"/>
                <a:gd name="T75" fmla="*/ 88 h 816"/>
                <a:gd name="T76" fmla="*/ 33 w 219"/>
                <a:gd name="T77" fmla="*/ 124 h 816"/>
                <a:gd name="T78" fmla="*/ 73 w 219"/>
                <a:gd name="T79" fmla="*/ 18 h 816"/>
                <a:gd name="T80" fmla="*/ 55 w 219"/>
                <a:gd name="T81" fmla="*/ 131 h 816"/>
                <a:gd name="T82" fmla="*/ 65 w 219"/>
                <a:gd name="T83" fmla="*/ 93 h 816"/>
                <a:gd name="T84" fmla="*/ 75 w 219"/>
                <a:gd name="T85" fmla="*/ 64 h 816"/>
                <a:gd name="T86" fmla="*/ 66 w 219"/>
                <a:gd name="T87" fmla="*/ 110 h 816"/>
                <a:gd name="T88" fmla="*/ 95 w 219"/>
                <a:gd name="T89" fmla="*/ 88 h 816"/>
                <a:gd name="T90" fmla="*/ 82 w 219"/>
                <a:gd name="T91" fmla="*/ 123 h 816"/>
                <a:gd name="T92" fmla="*/ 75 w 219"/>
                <a:gd name="T93" fmla="*/ 129 h 816"/>
                <a:gd name="T94" fmla="*/ 88 w 219"/>
                <a:gd name="T95" fmla="*/ 86 h 816"/>
                <a:gd name="T96" fmla="*/ 92 w 219"/>
                <a:gd name="T97" fmla="*/ 61 h 816"/>
                <a:gd name="T98" fmla="*/ 92 w 219"/>
                <a:gd name="T99" fmla="*/ 59 h 816"/>
                <a:gd name="T100" fmla="*/ 93 w 219"/>
                <a:gd name="T101" fmla="*/ 62 h 816"/>
                <a:gd name="T102" fmla="*/ 93 w 219"/>
                <a:gd name="T103" fmla="*/ 63 h 816"/>
                <a:gd name="T104" fmla="*/ 96 w 219"/>
                <a:gd name="T105" fmla="*/ 58 h 816"/>
                <a:gd name="T106" fmla="*/ 95 w 219"/>
                <a:gd name="T107" fmla="*/ 61 h 816"/>
                <a:gd name="T108" fmla="*/ 100 w 219"/>
                <a:gd name="T109" fmla="*/ 77 h 816"/>
                <a:gd name="T110" fmla="*/ 95 w 219"/>
                <a:gd name="T111" fmla="*/ 88 h 81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19" h="816">
                  <a:moveTo>
                    <a:pt x="217" y="29"/>
                  </a:moveTo>
                  <a:lnTo>
                    <a:pt x="203" y="26"/>
                  </a:lnTo>
                  <a:lnTo>
                    <a:pt x="188" y="22"/>
                  </a:lnTo>
                  <a:lnTo>
                    <a:pt x="175" y="18"/>
                  </a:lnTo>
                  <a:lnTo>
                    <a:pt x="160" y="16"/>
                  </a:lnTo>
                  <a:lnTo>
                    <a:pt x="146" y="12"/>
                  </a:lnTo>
                  <a:lnTo>
                    <a:pt x="131" y="10"/>
                  </a:lnTo>
                  <a:lnTo>
                    <a:pt x="118" y="7"/>
                  </a:lnTo>
                  <a:lnTo>
                    <a:pt x="103" y="5"/>
                  </a:lnTo>
                  <a:lnTo>
                    <a:pt x="88" y="2"/>
                  </a:lnTo>
                  <a:lnTo>
                    <a:pt x="74" y="0"/>
                  </a:lnTo>
                  <a:lnTo>
                    <a:pt x="60" y="16"/>
                  </a:lnTo>
                  <a:lnTo>
                    <a:pt x="48" y="33"/>
                  </a:lnTo>
                  <a:lnTo>
                    <a:pt x="37" y="52"/>
                  </a:lnTo>
                  <a:lnTo>
                    <a:pt x="29" y="70"/>
                  </a:lnTo>
                  <a:lnTo>
                    <a:pt x="21" y="90"/>
                  </a:lnTo>
                  <a:lnTo>
                    <a:pt x="15" y="111"/>
                  </a:lnTo>
                  <a:lnTo>
                    <a:pt x="10" y="132"/>
                  </a:lnTo>
                  <a:lnTo>
                    <a:pt x="7" y="152"/>
                  </a:lnTo>
                  <a:lnTo>
                    <a:pt x="4" y="173"/>
                  </a:lnTo>
                  <a:lnTo>
                    <a:pt x="3" y="193"/>
                  </a:lnTo>
                  <a:lnTo>
                    <a:pt x="9" y="193"/>
                  </a:lnTo>
                  <a:lnTo>
                    <a:pt x="10" y="194"/>
                  </a:lnTo>
                  <a:lnTo>
                    <a:pt x="11" y="194"/>
                  </a:lnTo>
                  <a:lnTo>
                    <a:pt x="12" y="195"/>
                  </a:lnTo>
                  <a:lnTo>
                    <a:pt x="15" y="196"/>
                  </a:lnTo>
                  <a:lnTo>
                    <a:pt x="16" y="196"/>
                  </a:lnTo>
                  <a:lnTo>
                    <a:pt x="17" y="198"/>
                  </a:lnTo>
                  <a:lnTo>
                    <a:pt x="17" y="199"/>
                  </a:lnTo>
                  <a:lnTo>
                    <a:pt x="19" y="200"/>
                  </a:lnTo>
                  <a:lnTo>
                    <a:pt x="19" y="203"/>
                  </a:lnTo>
                  <a:lnTo>
                    <a:pt x="17" y="205"/>
                  </a:lnTo>
                  <a:lnTo>
                    <a:pt x="0" y="205"/>
                  </a:lnTo>
                  <a:lnTo>
                    <a:pt x="0" y="220"/>
                  </a:lnTo>
                  <a:lnTo>
                    <a:pt x="3" y="221"/>
                  </a:lnTo>
                  <a:lnTo>
                    <a:pt x="6" y="221"/>
                  </a:lnTo>
                  <a:lnTo>
                    <a:pt x="9" y="221"/>
                  </a:lnTo>
                  <a:lnTo>
                    <a:pt x="12" y="220"/>
                  </a:lnTo>
                  <a:lnTo>
                    <a:pt x="15" y="219"/>
                  </a:lnTo>
                  <a:lnTo>
                    <a:pt x="19" y="217"/>
                  </a:lnTo>
                  <a:lnTo>
                    <a:pt x="21" y="215"/>
                  </a:lnTo>
                  <a:lnTo>
                    <a:pt x="24" y="215"/>
                  </a:lnTo>
                  <a:lnTo>
                    <a:pt x="27" y="215"/>
                  </a:lnTo>
                  <a:lnTo>
                    <a:pt x="30" y="216"/>
                  </a:lnTo>
                  <a:lnTo>
                    <a:pt x="27" y="267"/>
                  </a:lnTo>
                  <a:lnTo>
                    <a:pt x="26" y="266"/>
                  </a:lnTo>
                  <a:lnTo>
                    <a:pt x="25" y="266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4" y="263"/>
                  </a:lnTo>
                  <a:lnTo>
                    <a:pt x="27" y="316"/>
                  </a:lnTo>
                  <a:lnTo>
                    <a:pt x="27" y="315"/>
                  </a:lnTo>
                  <a:lnTo>
                    <a:pt x="27" y="314"/>
                  </a:lnTo>
                  <a:lnTo>
                    <a:pt x="27" y="313"/>
                  </a:lnTo>
                  <a:lnTo>
                    <a:pt x="29" y="313"/>
                  </a:lnTo>
                  <a:lnTo>
                    <a:pt x="29" y="311"/>
                  </a:lnTo>
                  <a:lnTo>
                    <a:pt x="30" y="311"/>
                  </a:lnTo>
                  <a:lnTo>
                    <a:pt x="29" y="361"/>
                  </a:lnTo>
                  <a:lnTo>
                    <a:pt x="27" y="412"/>
                  </a:lnTo>
                  <a:lnTo>
                    <a:pt x="27" y="462"/>
                  </a:lnTo>
                  <a:lnTo>
                    <a:pt x="27" y="512"/>
                  </a:lnTo>
                  <a:lnTo>
                    <a:pt x="29" y="562"/>
                  </a:lnTo>
                  <a:lnTo>
                    <a:pt x="31" y="613"/>
                  </a:lnTo>
                  <a:lnTo>
                    <a:pt x="33" y="664"/>
                  </a:lnTo>
                  <a:lnTo>
                    <a:pt x="38" y="715"/>
                  </a:lnTo>
                  <a:lnTo>
                    <a:pt x="45" y="765"/>
                  </a:lnTo>
                  <a:lnTo>
                    <a:pt x="53" y="816"/>
                  </a:lnTo>
                  <a:lnTo>
                    <a:pt x="48" y="767"/>
                  </a:lnTo>
                  <a:lnTo>
                    <a:pt x="43" y="717"/>
                  </a:lnTo>
                  <a:lnTo>
                    <a:pt x="40" y="669"/>
                  </a:lnTo>
                  <a:lnTo>
                    <a:pt x="36" y="619"/>
                  </a:lnTo>
                  <a:lnTo>
                    <a:pt x="35" y="571"/>
                  </a:lnTo>
                  <a:lnTo>
                    <a:pt x="32" y="522"/>
                  </a:lnTo>
                  <a:lnTo>
                    <a:pt x="32" y="473"/>
                  </a:lnTo>
                  <a:lnTo>
                    <a:pt x="33" y="424"/>
                  </a:lnTo>
                  <a:lnTo>
                    <a:pt x="35" y="374"/>
                  </a:lnTo>
                  <a:lnTo>
                    <a:pt x="38" y="326"/>
                  </a:lnTo>
                  <a:lnTo>
                    <a:pt x="40" y="326"/>
                  </a:lnTo>
                  <a:lnTo>
                    <a:pt x="41" y="326"/>
                  </a:lnTo>
                  <a:lnTo>
                    <a:pt x="42" y="326"/>
                  </a:lnTo>
                  <a:lnTo>
                    <a:pt x="43" y="327"/>
                  </a:lnTo>
                  <a:lnTo>
                    <a:pt x="45" y="329"/>
                  </a:lnTo>
                  <a:lnTo>
                    <a:pt x="51" y="323"/>
                  </a:lnTo>
                  <a:lnTo>
                    <a:pt x="57" y="316"/>
                  </a:lnTo>
                  <a:lnTo>
                    <a:pt x="63" y="309"/>
                  </a:lnTo>
                  <a:lnTo>
                    <a:pt x="69" y="303"/>
                  </a:lnTo>
                  <a:lnTo>
                    <a:pt x="76" y="295"/>
                  </a:lnTo>
                  <a:lnTo>
                    <a:pt x="83" y="288"/>
                  </a:lnTo>
                  <a:lnTo>
                    <a:pt x="89" y="282"/>
                  </a:lnTo>
                  <a:lnTo>
                    <a:pt x="95" y="274"/>
                  </a:lnTo>
                  <a:lnTo>
                    <a:pt x="102" y="267"/>
                  </a:lnTo>
                  <a:lnTo>
                    <a:pt x="107" y="261"/>
                  </a:lnTo>
                  <a:lnTo>
                    <a:pt x="116" y="267"/>
                  </a:lnTo>
                  <a:lnTo>
                    <a:pt x="112" y="273"/>
                  </a:lnTo>
                  <a:lnTo>
                    <a:pt x="107" y="279"/>
                  </a:lnTo>
                  <a:lnTo>
                    <a:pt x="102" y="285"/>
                  </a:lnTo>
                  <a:lnTo>
                    <a:pt x="95" y="292"/>
                  </a:lnTo>
                  <a:lnTo>
                    <a:pt x="90" y="298"/>
                  </a:lnTo>
                  <a:lnTo>
                    <a:pt x="84" y="303"/>
                  </a:lnTo>
                  <a:lnTo>
                    <a:pt x="79" y="309"/>
                  </a:lnTo>
                  <a:lnTo>
                    <a:pt x="74" y="315"/>
                  </a:lnTo>
                  <a:lnTo>
                    <a:pt x="71" y="320"/>
                  </a:lnTo>
                  <a:lnTo>
                    <a:pt x="68" y="326"/>
                  </a:lnTo>
                  <a:lnTo>
                    <a:pt x="73" y="326"/>
                  </a:lnTo>
                  <a:lnTo>
                    <a:pt x="77" y="325"/>
                  </a:lnTo>
                  <a:lnTo>
                    <a:pt x="81" y="324"/>
                  </a:lnTo>
                  <a:lnTo>
                    <a:pt x="83" y="321"/>
                  </a:lnTo>
                  <a:lnTo>
                    <a:pt x="84" y="320"/>
                  </a:lnTo>
                  <a:lnTo>
                    <a:pt x="87" y="316"/>
                  </a:lnTo>
                  <a:lnTo>
                    <a:pt x="89" y="314"/>
                  </a:lnTo>
                  <a:lnTo>
                    <a:pt x="92" y="310"/>
                  </a:lnTo>
                  <a:lnTo>
                    <a:pt x="94" y="306"/>
                  </a:lnTo>
                  <a:lnTo>
                    <a:pt x="98" y="303"/>
                  </a:lnTo>
                  <a:lnTo>
                    <a:pt x="102" y="300"/>
                  </a:lnTo>
                  <a:lnTo>
                    <a:pt x="104" y="298"/>
                  </a:lnTo>
                  <a:lnTo>
                    <a:pt x="107" y="295"/>
                  </a:lnTo>
                  <a:lnTo>
                    <a:pt x="110" y="293"/>
                  </a:lnTo>
                  <a:lnTo>
                    <a:pt x="113" y="292"/>
                  </a:lnTo>
                  <a:lnTo>
                    <a:pt x="116" y="289"/>
                  </a:lnTo>
                  <a:lnTo>
                    <a:pt x="119" y="287"/>
                  </a:lnTo>
                  <a:lnTo>
                    <a:pt x="123" y="285"/>
                  </a:lnTo>
                  <a:lnTo>
                    <a:pt x="126" y="284"/>
                  </a:lnTo>
                  <a:lnTo>
                    <a:pt x="131" y="284"/>
                  </a:lnTo>
                  <a:lnTo>
                    <a:pt x="113" y="303"/>
                  </a:lnTo>
                  <a:lnTo>
                    <a:pt x="114" y="301"/>
                  </a:lnTo>
                  <a:lnTo>
                    <a:pt x="116" y="300"/>
                  </a:lnTo>
                  <a:lnTo>
                    <a:pt x="118" y="300"/>
                  </a:lnTo>
                  <a:lnTo>
                    <a:pt x="120" y="299"/>
                  </a:lnTo>
                  <a:lnTo>
                    <a:pt x="121" y="299"/>
                  </a:lnTo>
                  <a:lnTo>
                    <a:pt x="123" y="299"/>
                  </a:lnTo>
                  <a:lnTo>
                    <a:pt x="124" y="299"/>
                  </a:lnTo>
                  <a:lnTo>
                    <a:pt x="125" y="298"/>
                  </a:lnTo>
                  <a:lnTo>
                    <a:pt x="125" y="297"/>
                  </a:lnTo>
                  <a:lnTo>
                    <a:pt x="125" y="294"/>
                  </a:lnTo>
                  <a:lnTo>
                    <a:pt x="134" y="299"/>
                  </a:lnTo>
                  <a:lnTo>
                    <a:pt x="135" y="298"/>
                  </a:lnTo>
                  <a:lnTo>
                    <a:pt x="135" y="297"/>
                  </a:lnTo>
                  <a:lnTo>
                    <a:pt x="136" y="295"/>
                  </a:lnTo>
                  <a:lnTo>
                    <a:pt x="138" y="294"/>
                  </a:lnTo>
                  <a:lnTo>
                    <a:pt x="139" y="293"/>
                  </a:lnTo>
                  <a:lnTo>
                    <a:pt x="139" y="292"/>
                  </a:lnTo>
                  <a:lnTo>
                    <a:pt x="139" y="290"/>
                  </a:lnTo>
                  <a:lnTo>
                    <a:pt x="139" y="289"/>
                  </a:lnTo>
                  <a:lnTo>
                    <a:pt x="138" y="289"/>
                  </a:lnTo>
                  <a:lnTo>
                    <a:pt x="136" y="288"/>
                  </a:lnTo>
                  <a:lnTo>
                    <a:pt x="208" y="216"/>
                  </a:lnTo>
                  <a:lnTo>
                    <a:pt x="204" y="199"/>
                  </a:lnTo>
                  <a:lnTo>
                    <a:pt x="203" y="181"/>
                  </a:lnTo>
                  <a:lnTo>
                    <a:pt x="204" y="163"/>
                  </a:lnTo>
                  <a:lnTo>
                    <a:pt x="207" y="144"/>
                  </a:lnTo>
                  <a:lnTo>
                    <a:pt x="211" y="126"/>
                  </a:lnTo>
                  <a:lnTo>
                    <a:pt x="214" y="107"/>
                  </a:lnTo>
                  <a:lnTo>
                    <a:pt x="218" y="87"/>
                  </a:lnTo>
                  <a:lnTo>
                    <a:pt x="219" y="69"/>
                  </a:lnTo>
                  <a:lnTo>
                    <a:pt x="219" y="49"/>
                  </a:lnTo>
                  <a:lnTo>
                    <a:pt x="217" y="29"/>
                  </a:lnTo>
                  <a:close/>
                  <a:moveTo>
                    <a:pt x="53" y="267"/>
                  </a:moveTo>
                  <a:lnTo>
                    <a:pt x="52" y="271"/>
                  </a:lnTo>
                  <a:lnTo>
                    <a:pt x="52" y="275"/>
                  </a:lnTo>
                  <a:lnTo>
                    <a:pt x="51" y="279"/>
                  </a:lnTo>
                  <a:lnTo>
                    <a:pt x="50" y="283"/>
                  </a:lnTo>
                  <a:lnTo>
                    <a:pt x="47" y="287"/>
                  </a:lnTo>
                  <a:lnTo>
                    <a:pt x="46" y="290"/>
                  </a:lnTo>
                  <a:lnTo>
                    <a:pt x="45" y="294"/>
                  </a:lnTo>
                  <a:lnTo>
                    <a:pt x="42" y="298"/>
                  </a:lnTo>
                  <a:lnTo>
                    <a:pt x="40" y="301"/>
                  </a:lnTo>
                  <a:lnTo>
                    <a:pt x="38" y="305"/>
                  </a:lnTo>
                  <a:lnTo>
                    <a:pt x="32" y="199"/>
                  </a:lnTo>
                  <a:lnTo>
                    <a:pt x="32" y="200"/>
                  </a:lnTo>
                  <a:lnTo>
                    <a:pt x="33" y="201"/>
                  </a:lnTo>
                  <a:lnTo>
                    <a:pt x="33" y="203"/>
                  </a:lnTo>
                  <a:lnTo>
                    <a:pt x="35" y="203"/>
                  </a:lnTo>
                  <a:lnTo>
                    <a:pt x="35" y="204"/>
                  </a:lnTo>
                  <a:lnTo>
                    <a:pt x="36" y="204"/>
                  </a:lnTo>
                  <a:lnTo>
                    <a:pt x="36" y="205"/>
                  </a:lnTo>
                  <a:lnTo>
                    <a:pt x="37" y="199"/>
                  </a:lnTo>
                  <a:lnTo>
                    <a:pt x="40" y="193"/>
                  </a:lnTo>
                  <a:lnTo>
                    <a:pt x="41" y="185"/>
                  </a:lnTo>
                  <a:lnTo>
                    <a:pt x="43" y="177"/>
                  </a:lnTo>
                  <a:lnTo>
                    <a:pt x="45" y="168"/>
                  </a:lnTo>
                  <a:lnTo>
                    <a:pt x="47" y="159"/>
                  </a:lnTo>
                  <a:lnTo>
                    <a:pt x="48" y="151"/>
                  </a:lnTo>
                  <a:lnTo>
                    <a:pt x="51" y="142"/>
                  </a:lnTo>
                  <a:lnTo>
                    <a:pt x="52" y="133"/>
                  </a:lnTo>
                  <a:lnTo>
                    <a:pt x="53" y="125"/>
                  </a:lnTo>
                  <a:lnTo>
                    <a:pt x="57" y="110"/>
                  </a:lnTo>
                  <a:lnTo>
                    <a:pt x="58" y="111"/>
                  </a:lnTo>
                  <a:lnTo>
                    <a:pt x="58" y="113"/>
                  </a:lnTo>
                  <a:lnTo>
                    <a:pt x="60" y="117"/>
                  </a:lnTo>
                  <a:lnTo>
                    <a:pt x="61" y="122"/>
                  </a:lnTo>
                  <a:lnTo>
                    <a:pt x="61" y="127"/>
                  </a:lnTo>
                  <a:lnTo>
                    <a:pt x="62" y="131"/>
                  </a:lnTo>
                  <a:lnTo>
                    <a:pt x="63" y="133"/>
                  </a:lnTo>
                  <a:lnTo>
                    <a:pt x="66" y="133"/>
                  </a:lnTo>
                  <a:lnTo>
                    <a:pt x="68" y="131"/>
                  </a:lnTo>
                  <a:lnTo>
                    <a:pt x="72" y="125"/>
                  </a:lnTo>
                  <a:lnTo>
                    <a:pt x="72" y="116"/>
                  </a:lnTo>
                  <a:lnTo>
                    <a:pt x="72" y="121"/>
                  </a:lnTo>
                  <a:lnTo>
                    <a:pt x="73" y="125"/>
                  </a:lnTo>
                  <a:lnTo>
                    <a:pt x="73" y="128"/>
                  </a:lnTo>
                  <a:lnTo>
                    <a:pt x="74" y="132"/>
                  </a:lnTo>
                  <a:lnTo>
                    <a:pt x="76" y="134"/>
                  </a:lnTo>
                  <a:lnTo>
                    <a:pt x="77" y="138"/>
                  </a:lnTo>
                  <a:lnTo>
                    <a:pt x="77" y="142"/>
                  </a:lnTo>
                  <a:lnTo>
                    <a:pt x="77" y="146"/>
                  </a:lnTo>
                  <a:lnTo>
                    <a:pt x="76" y="149"/>
                  </a:lnTo>
                  <a:lnTo>
                    <a:pt x="74" y="154"/>
                  </a:lnTo>
                  <a:lnTo>
                    <a:pt x="74" y="164"/>
                  </a:lnTo>
                  <a:lnTo>
                    <a:pt x="74" y="175"/>
                  </a:lnTo>
                  <a:lnTo>
                    <a:pt x="74" y="188"/>
                  </a:lnTo>
                  <a:lnTo>
                    <a:pt x="74" y="200"/>
                  </a:lnTo>
                  <a:lnTo>
                    <a:pt x="74" y="212"/>
                  </a:lnTo>
                  <a:lnTo>
                    <a:pt x="73" y="225"/>
                  </a:lnTo>
                  <a:lnTo>
                    <a:pt x="71" y="237"/>
                  </a:lnTo>
                  <a:lnTo>
                    <a:pt x="67" y="248"/>
                  </a:lnTo>
                  <a:lnTo>
                    <a:pt x="61" y="258"/>
                  </a:lnTo>
                  <a:lnTo>
                    <a:pt x="53" y="267"/>
                  </a:lnTo>
                  <a:close/>
                  <a:moveTo>
                    <a:pt x="143" y="36"/>
                  </a:moveTo>
                  <a:lnTo>
                    <a:pt x="146" y="36"/>
                  </a:lnTo>
                  <a:lnTo>
                    <a:pt x="146" y="44"/>
                  </a:lnTo>
                  <a:lnTo>
                    <a:pt x="143" y="44"/>
                  </a:lnTo>
                  <a:lnTo>
                    <a:pt x="143" y="36"/>
                  </a:lnTo>
                  <a:close/>
                  <a:moveTo>
                    <a:pt x="110" y="261"/>
                  </a:moveTo>
                  <a:lnTo>
                    <a:pt x="116" y="250"/>
                  </a:lnTo>
                  <a:lnTo>
                    <a:pt x="120" y="237"/>
                  </a:lnTo>
                  <a:lnTo>
                    <a:pt x="124" y="225"/>
                  </a:lnTo>
                  <a:lnTo>
                    <a:pt x="126" y="212"/>
                  </a:lnTo>
                  <a:lnTo>
                    <a:pt x="129" y="200"/>
                  </a:lnTo>
                  <a:lnTo>
                    <a:pt x="131" y="186"/>
                  </a:lnTo>
                  <a:lnTo>
                    <a:pt x="134" y="174"/>
                  </a:lnTo>
                  <a:lnTo>
                    <a:pt x="139" y="162"/>
                  </a:lnTo>
                  <a:lnTo>
                    <a:pt x="144" y="151"/>
                  </a:lnTo>
                  <a:lnTo>
                    <a:pt x="151" y="139"/>
                  </a:lnTo>
                  <a:lnTo>
                    <a:pt x="149" y="112"/>
                  </a:lnTo>
                  <a:lnTo>
                    <a:pt x="151" y="128"/>
                  </a:lnTo>
                  <a:lnTo>
                    <a:pt x="151" y="143"/>
                  </a:lnTo>
                  <a:lnTo>
                    <a:pt x="150" y="159"/>
                  </a:lnTo>
                  <a:lnTo>
                    <a:pt x="147" y="175"/>
                  </a:lnTo>
                  <a:lnTo>
                    <a:pt x="144" y="190"/>
                  </a:lnTo>
                  <a:lnTo>
                    <a:pt x="138" y="205"/>
                  </a:lnTo>
                  <a:lnTo>
                    <a:pt x="133" y="220"/>
                  </a:lnTo>
                  <a:lnTo>
                    <a:pt x="125" y="235"/>
                  </a:lnTo>
                  <a:lnTo>
                    <a:pt x="118" y="248"/>
                  </a:lnTo>
                  <a:lnTo>
                    <a:pt x="110" y="261"/>
                  </a:lnTo>
                  <a:close/>
                  <a:moveTo>
                    <a:pt x="191" y="175"/>
                  </a:moveTo>
                  <a:lnTo>
                    <a:pt x="183" y="185"/>
                  </a:lnTo>
                  <a:lnTo>
                    <a:pt x="177" y="195"/>
                  </a:lnTo>
                  <a:lnTo>
                    <a:pt x="173" y="207"/>
                  </a:lnTo>
                  <a:lnTo>
                    <a:pt x="170" y="220"/>
                  </a:lnTo>
                  <a:lnTo>
                    <a:pt x="167" y="232"/>
                  </a:lnTo>
                  <a:lnTo>
                    <a:pt x="164" y="245"/>
                  </a:lnTo>
                  <a:lnTo>
                    <a:pt x="159" y="256"/>
                  </a:lnTo>
                  <a:lnTo>
                    <a:pt x="152" y="267"/>
                  </a:lnTo>
                  <a:lnTo>
                    <a:pt x="144" y="275"/>
                  </a:lnTo>
                  <a:lnTo>
                    <a:pt x="131" y="282"/>
                  </a:lnTo>
                  <a:lnTo>
                    <a:pt x="143" y="271"/>
                  </a:lnTo>
                  <a:lnTo>
                    <a:pt x="150" y="258"/>
                  </a:lnTo>
                  <a:lnTo>
                    <a:pt x="156" y="245"/>
                  </a:lnTo>
                  <a:lnTo>
                    <a:pt x="161" y="231"/>
                  </a:lnTo>
                  <a:lnTo>
                    <a:pt x="165" y="216"/>
                  </a:lnTo>
                  <a:lnTo>
                    <a:pt x="167" y="201"/>
                  </a:lnTo>
                  <a:lnTo>
                    <a:pt x="171" y="186"/>
                  </a:lnTo>
                  <a:lnTo>
                    <a:pt x="176" y="172"/>
                  </a:lnTo>
                  <a:lnTo>
                    <a:pt x="182" y="158"/>
                  </a:lnTo>
                  <a:lnTo>
                    <a:pt x="191" y="146"/>
                  </a:lnTo>
                  <a:lnTo>
                    <a:pt x="186" y="122"/>
                  </a:lnTo>
                  <a:lnTo>
                    <a:pt x="185" y="122"/>
                  </a:lnTo>
                  <a:lnTo>
                    <a:pt x="185" y="121"/>
                  </a:lnTo>
                  <a:lnTo>
                    <a:pt x="185" y="120"/>
                  </a:lnTo>
                  <a:lnTo>
                    <a:pt x="185" y="118"/>
                  </a:lnTo>
                  <a:lnTo>
                    <a:pt x="186" y="122"/>
                  </a:lnTo>
                  <a:lnTo>
                    <a:pt x="186" y="123"/>
                  </a:lnTo>
                  <a:lnTo>
                    <a:pt x="187" y="123"/>
                  </a:lnTo>
                  <a:lnTo>
                    <a:pt x="187" y="125"/>
                  </a:lnTo>
                  <a:lnTo>
                    <a:pt x="190" y="121"/>
                  </a:lnTo>
                  <a:lnTo>
                    <a:pt x="190" y="120"/>
                  </a:lnTo>
                  <a:lnTo>
                    <a:pt x="190" y="118"/>
                  </a:lnTo>
                  <a:lnTo>
                    <a:pt x="191" y="117"/>
                  </a:lnTo>
                  <a:lnTo>
                    <a:pt x="191" y="116"/>
                  </a:lnTo>
                  <a:lnTo>
                    <a:pt x="192" y="115"/>
                  </a:lnTo>
                  <a:lnTo>
                    <a:pt x="192" y="113"/>
                  </a:lnTo>
                  <a:lnTo>
                    <a:pt x="193" y="112"/>
                  </a:lnTo>
                  <a:lnTo>
                    <a:pt x="195" y="111"/>
                  </a:lnTo>
                  <a:lnTo>
                    <a:pt x="196" y="110"/>
                  </a:lnTo>
                  <a:lnTo>
                    <a:pt x="190" y="121"/>
                  </a:lnTo>
                  <a:lnTo>
                    <a:pt x="190" y="126"/>
                  </a:lnTo>
                  <a:lnTo>
                    <a:pt x="190" y="132"/>
                  </a:lnTo>
                  <a:lnTo>
                    <a:pt x="192" y="138"/>
                  </a:lnTo>
                  <a:lnTo>
                    <a:pt x="195" y="143"/>
                  </a:lnTo>
                  <a:lnTo>
                    <a:pt x="197" y="149"/>
                  </a:lnTo>
                  <a:lnTo>
                    <a:pt x="200" y="154"/>
                  </a:lnTo>
                  <a:lnTo>
                    <a:pt x="201" y="159"/>
                  </a:lnTo>
                  <a:lnTo>
                    <a:pt x="200" y="165"/>
                  </a:lnTo>
                  <a:lnTo>
                    <a:pt x="197" y="170"/>
                  </a:lnTo>
                  <a:lnTo>
                    <a:pt x="191" y="175"/>
                  </a:lnTo>
                  <a:close/>
                </a:path>
              </a:pathLst>
            </a:custGeom>
            <a:solidFill>
              <a:srgbClr val="FFE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90" name="Freeform 321"/>
            <p:cNvSpPr>
              <a:spLocks/>
            </p:cNvSpPr>
            <p:nvPr/>
          </p:nvSpPr>
          <p:spPr bwMode="auto">
            <a:xfrm>
              <a:off x="2365" y="2089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91" name="Freeform 322"/>
            <p:cNvSpPr>
              <a:spLocks/>
            </p:cNvSpPr>
            <p:nvPr/>
          </p:nvSpPr>
          <p:spPr bwMode="auto">
            <a:xfrm>
              <a:off x="2365" y="2109"/>
              <a:ext cx="1" cy="2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1 h 4"/>
                <a:gd name="T4" fmla="*/ 0 w 1"/>
                <a:gd name="T5" fmla="*/ 2 h 4"/>
                <a:gd name="T6" fmla="*/ 0 w 1"/>
                <a:gd name="T7" fmla="*/ 2 h 4"/>
                <a:gd name="T8" fmla="*/ 0 w 1"/>
                <a:gd name="T9" fmla="*/ 2 h 4"/>
                <a:gd name="T10" fmla="*/ 0 w 1"/>
                <a:gd name="T11" fmla="*/ 2 h 4"/>
                <a:gd name="T12" fmla="*/ 0 w 1"/>
                <a:gd name="T13" fmla="*/ 2 h 4"/>
                <a:gd name="T14" fmla="*/ 0 w 1"/>
                <a:gd name="T15" fmla="*/ 2 h 4"/>
                <a:gd name="T16" fmla="*/ 0 w 1"/>
                <a:gd name="T17" fmla="*/ 1 h 4"/>
                <a:gd name="T18" fmla="*/ 0 w 1"/>
                <a:gd name="T19" fmla="*/ 1 h 4"/>
                <a:gd name="T20" fmla="*/ 0 w 1"/>
                <a:gd name="T21" fmla="*/ 0 h 4"/>
                <a:gd name="T22" fmla="*/ 0 w 1"/>
                <a:gd name="T23" fmla="*/ 0 h 4"/>
                <a:gd name="T24" fmla="*/ 0 w 1"/>
                <a:gd name="T25" fmla="*/ 0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92" name="Freeform 323"/>
            <p:cNvSpPr>
              <a:spLocks/>
            </p:cNvSpPr>
            <p:nvPr/>
          </p:nvSpPr>
          <p:spPr bwMode="auto">
            <a:xfrm>
              <a:off x="2368" y="2081"/>
              <a:ext cx="2" cy="4"/>
            </a:xfrm>
            <a:custGeom>
              <a:avLst/>
              <a:gdLst>
                <a:gd name="T0" fmla="*/ 1 w 4"/>
                <a:gd name="T1" fmla="*/ 2 h 8"/>
                <a:gd name="T2" fmla="*/ 0 w 4"/>
                <a:gd name="T3" fmla="*/ 0 h 8"/>
                <a:gd name="T4" fmla="*/ 2 w 4"/>
                <a:gd name="T5" fmla="*/ 4 h 8"/>
                <a:gd name="T6" fmla="*/ 2 w 4"/>
                <a:gd name="T7" fmla="*/ 4 h 8"/>
                <a:gd name="T8" fmla="*/ 2 w 4"/>
                <a:gd name="T9" fmla="*/ 4 h 8"/>
                <a:gd name="T10" fmla="*/ 2 w 4"/>
                <a:gd name="T11" fmla="*/ 4 h 8"/>
                <a:gd name="T12" fmla="*/ 2 w 4"/>
                <a:gd name="T13" fmla="*/ 3 h 8"/>
                <a:gd name="T14" fmla="*/ 2 w 4"/>
                <a:gd name="T15" fmla="*/ 3 h 8"/>
                <a:gd name="T16" fmla="*/ 2 w 4"/>
                <a:gd name="T17" fmla="*/ 3 h 8"/>
                <a:gd name="T18" fmla="*/ 1 w 4"/>
                <a:gd name="T19" fmla="*/ 2 h 8"/>
                <a:gd name="T20" fmla="*/ 1 w 4"/>
                <a:gd name="T21" fmla="*/ 2 h 8"/>
                <a:gd name="T22" fmla="*/ 1 w 4"/>
                <a:gd name="T23" fmla="*/ 2 h 8"/>
                <a:gd name="T24" fmla="*/ 1 w 4"/>
                <a:gd name="T25" fmla="*/ 2 h 8"/>
                <a:gd name="T26" fmla="*/ 1 w 4"/>
                <a:gd name="T27" fmla="*/ 2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" h="8">
                  <a:moveTo>
                    <a:pt x="2" y="3"/>
                  </a:moveTo>
                  <a:lnTo>
                    <a:pt x="0" y="0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5"/>
                  </a:lnTo>
                  <a:lnTo>
                    <a:pt x="2" y="4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93" name="Freeform 324"/>
            <p:cNvSpPr>
              <a:spLocks noEditPoints="1"/>
            </p:cNvSpPr>
            <p:nvPr/>
          </p:nvSpPr>
          <p:spPr bwMode="auto">
            <a:xfrm>
              <a:off x="2364" y="1957"/>
              <a:ext cx="11" cy="126"/>
            </a:xfrm>
            <a:custGeom>
              <a:avLst/>
              <a:gdLst>
                <a:gd name="T0" fmla="*/ 2 w 21"/>
                <a:gd name="T1" fmla="*/ 94 h 251"/>
                <a:gd name="T2" fmla="*/ 1 w 21"/>
                <a:gd name="T3" fmla="*/ 94 h 251"/>
                <a:gd name="T4" fmla="*/ 1 w 21"/>
                <a:gd name="T5" fmla="*/ 93 h 251"/>
                <a:gd name="T6" fmla="*/ 1 w 21"/>
                <a:gd name="T7" fmla="*/ 93 h 251"/>
                <a:gd name="T8" fmla="*/ 1 w 21"/>
                <a:gd name="T9" fmla="*/ 92 h 251"/>
                <a:gd name="T10" fmla="*/ 1 w 21"/>
                <a:gd name="T11" fmla="*/ 94 h 251"/>
                <a:gd name="T12" fmla="*/ 1 w 21"/>
                <a:gd name="T13" fmla="*/ 100 h 251"/>
                <a:gd name="T14" fmla="*/ 0 w 21"/>
                <a:gd name="T15" fmla="*/ 106 h 251"/>
                <a:gd name="T16" fmla="*/ 1 w 21"/>
                <a:gd name="T17" fmla="*/ 112 h 251"/>
                <a:gd name="T18" fmla="*/ 2 w 21"/>
                <a:gd name="T19" fmla="*/ 118 h 251"/>
                <a:gd name="T20" fmla="*/ 4 w 21"/>
                <a:gd name="T21" fmla="*/ 117 h 251"/>
                <a:gd name="T22" fmla="*/ 6 w 21"/>
                <a:gd name="T23" fmla="*/ 118 h 251"/>
                <a:gd name="T24" fmla="*/ 6 w 21"/>
                <a:gd name="T25" fmla="*/ 120 h 251"/>
                <a:gd name="T26" fmla="*/ 7 w 21"/>
                <a:gd name="T27" fmla="*/ 122 h 251"/>
                <a:gd name="T28" fmla="*/ 9 w 21"/>
                <a:gd name="T29" fmla="*/ 123 h 251"/>
                <a:gd name="T30" fmla="*/ 10 w 21"/>
                <a:gd name="T31" fmla="*/ 125 h 251"/>
                <a:gd name="T32" fmla="*/ 10 w 21"/>
                <a:gd name="T33" fmla="*/ 113 h 251"/>
                <a:gd name="T34" fmla="*/ 9 w 21"/>
                <a:gd name="T35" fmla="*/ 87 h 251"/>
                <a:gd name="T36" fmla="*/ 7 w 21"/>
                <a:gd name="T37" fmla="*/ 62 h 251"/>
                <a:gd name="T38" fmla="*/ 6 w 21"/>
                <a:gd name="T39" fmla="*/ 37 h 251"/>
                <a:gd name="T40" fmla="*/ 2 w 21"/>
                <a:gd name="T41" fmla="*/ 13 h 251"/>
                <a:gd name="T42" fmla="*/ 1 w 21"/>
                <a:gd name="T43" fmla="*/ 10 h 251"/>
                <a:gd name="T44" fmla="*/ 3 w 21"/>
                <a:gd name="T45" fmla="*/ 29 h 251"/>
                <a:gd name="T46" fmla="*/ 4 w 21"/>
                <a:gd name="T47" fmla="*/ 47 h 251"/>
                <a:gd name="T48" fmla="*/ 4 w 21"/>
                <a:gd name="T49" fmla="*/ 66 h 251"/>
                <a:gd name="T50" fmla="*/ 3 w 21"/>
                <a:gd name="T51" fmla="*/ 84 h 251"/>
                <a:gd name="T52" fmla="*/ 2 w 21"/>
                <a:gd name="T53" fmla="*/ 94 h 251"/>
                <a:gd name="T54" fmla="*/ 5 w 21"/>
                <a:gd name="T55" fmla="*/ 107 h 251"/>
                <a:gd name="T56" fmla="*/ 6 w 21"/>
                <a:gd name="T57" fmla="*/ 102 h 251"/>
                <a:gd name="T58" fmla="*/ 5 w 21"/>
                <a:gd name="T59" fmla="*/ 102 h 251"/>
                <a:gd name="T60" fmla="*/ 5 w 21"/>
                <a:gd name="T61" fmla="*/ 104 h 251"/>
                <a:gd name="T62" fmla="*/ 5 w 21"/>
                <a:gd name="T63" fmla="*/ 105 h 251"/>
                <a:gd name="T64" fmla="*/ 5 w 21"/>
                <a:gd name="T65" fmla="*/ 106 h 251"/>
                <a:gd name="T66" fmla="*/ 5 w 21"/>
                <a:gd name="T67" fmla="*/ 107 h 251"/>
                <a:gd name="T68" fmla="*/ 5 w 21"/>
                <a:gd name="T69" fmla="*/ 107 h 25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1" h="251">
                  <a:moveTo>
                    <a:pt x="3" y="187"/>
                  </a:moveTo>
                  <a:lnTo>
                    <a:pt x="3" y="188"/>
                  </a:lnTo>
                  <a:lnTo>
                    <a:pt x="3" y="187"/>
                  </a:lnTo>
                  <a:lnTo>
                    <a:pt x="2" y="187"/>
                  </a:lnTo>
                  <a:lnTo>
                    <a:pt x="2" y="186"/>
                  </a:lnTo>
                  <a:lnTo>
                    <a:pt x="1" y="186"/>
                  </a:lnTo>
                  <a:lnTo>
                    <a:pt x="1" y="184"/>
                  </a:lnTo>
                  <a:lnTo>
                    <a:pt x="1" y="188"/>
                  </a:lnTo>
                  <a:lnTo>
                    <a:pt x="1" y="193"/>
                  </a:lnTo>
                  <a:lnTo>
                    <a:pt x="1" y="199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1" y="218"/>
                  </a:lnTo>
                  <a:lnTo>
                    <a:pt x="1" y="224"/>
                  </a:lnTo>
                  <a:lnTo>
                    <a:pt x="2" y="230"/>
                  </a:lnTo>
                  <a:lnTo>
                    <a:pt x="4" y="236"/>
                  </a:lnTo>
                  <a:lnTo>
                    <a:pt x="7" y="241"/>
                  </a:lnTo>
                  <a:lnTo>
                    <a:pt x="7" y="233"/>
                  </a:lnTo>
                  <a:lnTo>
                    <a:pt x="12" y="233"/>
                  </a:lnTo>
                  <a:lnTo>
                    <a:pt x="12" y="235"/>
                  </a:lnTo>
                  <a:lnTo>
                    <a:pt x="12" y="237"/>
                  </a:lnTo>
                  <a:lnTo>
                    <a:pt x="12" y="240"/>
                  </a:lnTo>
                  <a:lnTo>
                    <a:pt x="13" y="241"/>
                  </a:lnTo>
                  <a:lnTo>
                    <a:pt x="14" y="244"/>
                  </a:lnTo>
                  <a:lnTo>
                    <a:pt x="17" y="245"/>
                  </a:lnTo>
                  <a:lnTo>
                    <a:pt x="18" y="246"/>
                  </a:lnTo>
                  <a:lnTo>
                    <a:pt x="19" y="247"/>
                  </a:lnTo>
                  <a:lnTo>
                    <a:pt x="19" y="249"/>
                  </a:lnTo>
                  <a:lnTo>
                    <a:pt x="21" y="251"/>
                  </a:lnTo>
                  <a:lnTo>
                    <a:pt x="19" y="225"/>
                  </a:lnTo>
                  <a:lnTo>
                    <a:pt x="18" y="199"/>
                  </a:lnTo>
                  <a:lnTo>
                    <a:pt x="18" y="174"/>
                  </a:lnTo>
                  <a:lnTo>
                    <a:pt x="16" y="148"/>
                  </a:lnTo>
                  <a:lnTo>
                    <a:pt x="14" y="124"/>
                  </a:lnTo>
                  <a:lnTo>
                    <a:pt x="13" y="99"/>
                  </a:lnTo>
                  <a:lnTo>
                    <a:pt x="11" y="74"/>
                  </a:lnTo>
                  <a:lnTo>
                    <a:pt x="8" y="49"/>
                  </a:lnTo>
                  <a:lnTo>
                    <a:pt x="4" y="25"/>
                  </a:lnTo>
                  <a:lnTo>
                    <a:pt x="1" y="0"/>
                  </a:lnTo>
                  <a:lnTo>
                    <a:pt x="2" y="19"/>
                  </a:lnTo>
                  <a:lnTo>
                    <a:pt x="4" y="38"/>
                  </a:lnTo>
                  <a:lnTo>
                    <a:pt x="6" y="57"/>
                  </a:lnTo>
                  <a:lnTo>
                    <a:pt x="7" y="75"/>
                  </a:lnTo>
                  <a:lnTo>
                    <a:pt x="8" y="94"/>
                  </a:lnTo>
                  <a:lnTo>
                    <a:pt x="9" y="113"/>
                  </a:lnTo>
                  <a:lnTo>
                    <a:pt x="8" y="131"/>
                  </a:lnTo>
                  <a:lnTo>
                    <a:pt x="8" y="150"/>
                  </a:lnTo>
                  <a:lnTo>
                    <a:pt x="6" y="168"/>
                  </a:lnTo>
                  <a:lnTo>
                    <a:pt x="3" y="188"/>
                  </a:lnTo>
                  <a:lnTo>
                    <a:pt x="3" y="187"/>
                  </a:lnTo>
                  <a:close/>
                  <a:moveTo>
                    <a:pt x="9" y="214"/>
                  </a:moveTo>
                  <a:lnTo>
                    <a:pt x="7" y="203"/>
                  </a:lnTo>
                  <a:lnTo>
                    <a:pt x="12" y="203"/>
                  </a:lnTo>
                  <a:lnTo>
                    <a:pt x="11" y="203"/>
                  </a:lnTo>
                  <a:lnTo>
                    <a:pt x="9" y="204"/>
                  </a:lnTo>
                  <a:lnTo>
                    <a:pt x="9" y="205"/>
                  </a:lnTo>
                  <a:lnTo>
                    <a:pt x="9" y="207"/>
                  </a:lnTo>
                  <a:lnTo>
                    <a:pt x="9" y="208"/>
                  </a:lnTo>
                  <a:lnTo>
                    <a:pt x="9" y="209"/>
                  </a:lnTo>
                  <a:lnTo>
                    <a:pt x="9" y="210"/>
                  </a:lnTo>
                  <a:lnTo>
                    <a:pt x="9" y="211"/>
                  </a:lnTo>
                  <a:lnTo>
                    <a:pt x="9" y="213"/>
                  </a:lnTo>
                  <a:lnTo>
                    <a:pt x="9" y="2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94" name="Freeform 325"/>
            <p:cNvSpPr>
              <a:spLocks/>
            </p:cNvSpPr>
            <p:nvPr/>
          </p:nvSpPr>
          <p:spPr bwMode="auto">
            <a:xfrm>
              <a:off x="2372" y="2113"/>
              <a:ext cx="1" cy="1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1 w 2"/>
                <a:gd name="T9" fmla="*/ 1 h 1"/>
                <a:gd name="T10" fmla="*/ 1 w 2"/>
                <a:gd name="T11" fmla="*/ 1 h 1"/>
                <a:gd name="T12" fmla="*/ 1 w 2"/>
                <a:gd name="T13" fmla="*/ 1 h 1"/>
                <a:gd name="T14" fmla="*/ 1 w 2"/>
                <a:gd name="T15" fmla="*/ 0 h 1"/>
                <a:gd name="T16" fmla="*/ 1 w 2"/>
                <a:gd name="T17" fmla="*/ 0 h 1"/>
                <a:gd name="T18" fmla="*/ 1 w 2"/>
                <a:gd name="T19" fmla="*/ 0 h 1"/>
                <a:gd name="T20" fmla="*/ 1 w 2"/>
                <a:gd name="T21" fmla="*/ 0 h 1"/>
                <a:gd name="T22" fmla="*/ 1 w 2"/>
                <a:gd name="T23" fmla="*/ 0 h 1"/>
                <a:gd name="T24" fmla="*/ 1 w 2"/>
                <a:gd name="T25" fmla="*/ 0 h 1"/>
                <a:gd name="T26" fmla="*/ 1 w 2"/>
                <a:gd name="T27" fmla="*/ 0 h 1"/>
                <a:gd name="T28" fmla="*/ 1 w 2"/>
                <a:gd name="T29" fmla="*/ 0 h 1"/>
                <a:gd name="T30" fmla="*/ 1 w 2"/>
                <a:gd name="T31" fmla="*/ 1 h 1"/>
                <a:gd name="T32" fmla="*/ 1 w 2"/>
                <a:gd name="T33" fmla="*/ 1 h 1"/>
                <a:gd name="T34" fmla="*/ 1 w 2"/>
                <a:gd name="T35" fmla="*/ 1 h 1"/>
                <a:gd name="T36" fmla="*/ 1 w 2"/>
                <a:gd name="T37" fmla="*/ 1 h 1"/>
                <a:gd name="T38" fmla="*/ 1 w 2"/>
                <a:gd name="T39" fmla="*/ 1 h 1"/>
                <a:gd name="T40" fmla="*/ 1 w 2"/>
                <a:gd name="T41" fmla="*/ 1 h 1"/>
                <a:gd name="T42" fmla="*/ 1 w 2"/>
                <a:gd name="T43" fmla="*/ 1 h 1"/>
                <a:gd name="T44" fmla="*/ 1 w 2"/>
                <a:gd name="T45" fmla="*/ 1 h 1"/>
                <a:gd name="T46" fmla="*/ 0 w 2"/>
                <a:gd name="T47" fmla="*/ 1 h 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95" name="Freeform 326"/>
            <p:cNvSpPr>
              <a:spLocks/>
            </p:cNvSpPr>
            <p:nvPr/>
          </p:nvSpPr>
          <p:spPr bwMode="auto">
            <a:xfrm>
              <a:off x="2365" y="2103"/>
              <a:ext cx="10" cy="10"/>
            </a:xfrm>
            <a:custGeom>
              <a:avLst/>
              <a:gdLst>
                <a:gd name="T0" fmla="*/ 4 w 21"/>
                <a:gd name="T1" fmla="*/ 10 h 20"/>
                <a:gd name="T2" fmla="*/ 7 w 21"/>
                <a:gd name="T3" fmla="*/ 10 h 20"/>
                <a:gd name="T4" fmla="*/ 7 w 21"/>
                <a:gd name="T5" fmla="*/ 9 h 20"/>
                <a:gd name="T6" fmla="*/ 7 w 21"/>
                <a:gd name="T7" fmla="*/ 9 h 20"/>
                <a:gd name="T8" fmla="*/ 7 w 21"/>
                <a:gd name="T9" fmla="*/ 8 h 20"/>
                <a:gd name="T10" fmla="*/ 7 w 21"/>
                <a:gd name="T11" fmla="*/ 8 h 20"/>
                <a:gd name="T12" fmla="*/ 7 w 21"/>
                <a:gd name="T13" fmla="*/ 7 h 20"/>
                <a:gd name="T14" fmla="*/ 8 w 21"/>
                <a:gd name="T15" fmla="*/ 6 h 20"/>
                <a:gd name="T16" fmla="*/ 8 w 21"/>
                <a:gd name="T17" fmla="*/ 6 h 20"/>
                <a:gd name="T18" fmla="*/ 8 w 21"/>
                <a:gd name="T19" fmla="*/ 6 h 20"/>
                <a:gd name="T20" fmla="*/ 8 w 21"/>
                <a:gd name="T21" fmla="*/ 5 h 20"/>
                <a:gd name="T22" fmla="*/ 8 w 21"/>
                <a:gd name="T23" fmla="*/ 5 h 20"/>
                <a:gd name="T24" fmla="*/ 10 w 21"/>
                <a:gd name="T25" fmla="*/ 6 h 20"/>
                <a:gd name="T26" fmla="*/ 10 w 21"/>
                <a:gd name="T27" fmla="*/ 5 h 20"/>
                <a:gd name="T28" fmla="*/ 10 w 21"/>
                <a:gd name="T29" fmla="*/ 5 h 20"/>
                <a:gd name="T30" fmla="*/ 10 w 21"/>
                <a:gd name="T31" fmla="*/ 5 h 20"/>
                <a:gd name="T32" fmla="*/ 10 w 21"/>
                <a:gd name="T33" fmla="*/ 4 h 20"/>
                <a:gd name="T34" fmla="*/ 10 w 21"/>
                <a:gd name="T35" fmla="*/ 3 h 20"/>
                <a:gd name="T36" fmla="*/ 10 w 21"/>
                <a:gd name="T37" fmla="*/ 3 h 20"/>
                <a:gd name="T38" fmla="*/ 10 w 21"/>
                <a:gd name="T39" fmla="*/ 3 h 20"/>
                <a:gd name="T40" fmla="*/ 10 w 21"/>
                <a:gd name="T41" fmla="*/ 2 h 20"/>
                <a:gd name="T42" fmla="*/ 10 w 21"/>
                <a:gd name="T43" fmla="*/ 1 h 20"/>
                <a:gd name="T44" fmla="*/ 10 w 21"/>
                <a:gd name="T45" fmla="*/ 1 h 20"/>
                <a:gd name="T46" fmla="*/ 10 w 21"/>
                <a:gd name="T47" fmla="*/ 2 h 20"/>
                <a:gd name="T48" fmla="*/ 9 w 21"/>
                <a:gd name="T49" fmla="*/ 2 h 20"/>
                <a:gd name="T50" fmla="*/ 8 w 21"/>
                <a:gd name="T51" fmla="*/ 3 h 20"/>
                <a:gd name="T52" fmla="*/ 8 w 21"/>
                <a:gd name="T53" fmla="*/ 3 h 20"/>
                <a:gd name="T54" fmla="*/ 7 w 21"/>
                <a:gd name="T55" fmla="*/ 3 h 20"/>
                <a:gd name="T56" fmla="*/ 6 w 21"/>
                <a:gd name="T57" fmla="*/ 3 h 20"/>
                <a:gd name="T58" fmla="*/ 6 w 21"/>
                <a:gd name="T59" fmla="*/ 4 h 20"/>
                <a:gd name="T60" fmla="*/ 6 w 21"/>
                <a:gd name="T61" fmla="*/ 4 h 20"/>
                <a:gd name="T62" fmla="*/ 5 w 21"/>
                <a:gd name="T63" fmla="*/ 5 h 20"/>
                <a:gd name="T64" fmla="*/ 5 w 21"/>
                <a:gd name="T65" fmla="*/ 6 h 20"/>
                <a:gd name="T66" fmla="*/ 1 w 21"/>
                <a:gd name="T67" fmla="*/ 0 h 20"/>
                <a:gd name="T68" fmla="*/ 1 w 21"/>
                <a:gd name="T69" fmla="*/ 0 h 20"/>
                <a:gd name="T70" fmla="*/ 1 w 21"/>
                <a:gd name="T71" fmla="*/ 1 h 20"/>
                <a:gd name="T72" fmla="*/ 0 w 21"/>
                <a:gd name="T73" fmla="*/ 1 h 20"/>
                <a:gd name="T74" fmla="*/ 0 w 21"/>
                <a:gd name="T75" fmla="*/ 2 h 20"/>
                <a:gd name="T76" fmla="*/ 0 w 21"/>
                <a:gd name="T77" fmla="*/ 3 h 20"/>
                <a:gd name="T78" fmla="*/ 0 w 21"/>
                <a:gd name="T79" fmla="*/ 3 h 20"/>
                <a:gd name="T80" fmla="*/ 0 w 21"/>
                <a:gd name="T81" fmla="*/ 4 h 20"/>
                <a:gd name="T82" fmla="*/ 0 w 21"/>
                <a:gd name="T83" fmla="*/ 5 h 20"/>
                <a:gd name="T84" fmla="*/ 0 w 21"/>
                <a:gd name="T85" fmla="*/ 5 h 20"/>
                <a:gd name="T86" fmla="*/ 0 w 21"/>
                <a:gd name="T87" fmla="*/ 6 h 20"/>
                <a:gd name="T88" fmla="*/ 1 w 21"/>
                <a:gd name="T89" fmla="*/ 5 h 20"/>
                <a:gd name="T90" fmla="*/ 1 w 21"/>
                <a:gd name="T91" fmla="*/ 5 h 20"/>
                <a:gd name="T92" fmla="*/ 2 w 21"/>
                <a:gd name="T93" fmla="*/ 6 h 20"/>
                <a:gd name="T94" fmla="*/ 3 w 21"/>
                <a:gd name="T95" fmla="*/ 6 h 20"/>
                <a:gd name="T96" fmla="*/ 3 w 21"/>
                <a:gd name="T97" fmla="*/ 6 h 20"/>
                <a:gd name="T98" fmla="*/ 3 w 21"/>
                <a:gd name="T99" fmla="*/ 7 h 20"/>
                <a:gd name="T100" fmla="*/ 4 w 21"/>
                <a:gd name="T101" fmla="*/ 8 h 20"/>
                <a:gd name="T102" fmla="*/ 4 w 21"/>
                <a:gd name="T103" fmla="*/ 8 h 20"/>
                <a:gd name="T104" fmla="*/ 4 w 21"/>
                <a:gd name="T105" fmla="*/ 9 h 20"/>
                <a:gd name="T106" fmla="*/ 4 w 21"/>
                <a:gd name="T107" fmla="*/ 9 h 20"/>
                <a:gd name="T108" fmla="*/ 4 w 21"/>
                <a:gd name="T109" fmla="*/ 10 h 20"/>
                <a:gd name="T110" fmla="*/ 4 w 21"/>
                <a:gd name="T111" fmla="*/ 10 h 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1" h="20">
                  <a:moveTo>
                    <a:pt x="8" y="20"/>
                  </a:moveTo>
                  <a:lnTo>
                    <a:pt x="15" y="20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5" y="16"/>
                  </a:lnTo>
                  <a:lnTo>
                    <a:pt x="15" y="15"/>
                  </a:lnTo>
                  <a:lnTo>
                    <a:pt x="15" y="14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21" y="11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1" y="5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3" y="6"/>
                  </a:lnTo>
                  <a:lnTo>
                    <a:pt x="12" y="7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96" name="Freeform 327"/>
            <p:cNvSpPr>
              <a:spLocks/>
            </p:cNvSpPr>
            <p:nvPr/>
          </p:nvSpPr>
          <p:spPr bwMode="auto">
            <a:xfrm>
              <a:off x="2375" y="2102"/>
              <a:ext cx="1" cy="3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0 h 6"/>
                <a:gd name="T4" fmla="*/ 0 w 1"/>
                <a:gd name="T5" fmla="*/ 0 h 6"/>
                <a:gd name="T6" fmla="*/ 0 w 1"/>
                <a:gd name="T7" fmla="*/ 1 h 6"/>
                <a:gd name="T8" fmla="*/ 0 w 1"/>
                <a:gd name="T9" fmla="*/ 1 h 6"/>
                <a:gd name="T10" fmla="*/ 0 w 1"/>
                <a:gd name="T11" fmla="*/ 2 h 6"/>
                <a:gd name="T12" fmla="*/ 0 w 1"/>
                <a:gd name="T13" fmla="*/ 2 h 6"/>
                <a:gd name="T14" fmla="*/ 0 w 1"/>
                <a:gd name="T15" fmla="*/ 2 h 6"/>
                <a:gd name="T16" fmla="*/ 0 w 1"/>
                <a:gd name="T17" fmla="*/ 2 h 6"/>
                <a:gd name="T18" fmla="*/ 0 w 1"/>
                <a:gd name="T19" fmla="*/ 3 h 6"/>
                <a:gd name="T20" fmla="*/ 0 w 1"/>
                <a:gd name="T21" fmla="*/ 3 h 6"/>
                <a:gd name="T22" fmla="*/ 0 w 1"/>
                <a:gd name="T23" fmla="*/ 3 h 6"/>
                <a:gd name="T24" fmla="*/ 0 w 1"/>
                <a:gd name="T25" fmla="*/ 3 h 6"/>
                <a:gd name="T26" fmla="*/ 0 w 1"/>
                <a:gd name="T27" fmla="*/ 3 h 6"/>
                <a:gd name="T28" fmla="*/ 0 w 1"/>
                <a:gd name="T29" fmla="*/ 3 h 6"/>
                <a:gd name="T30" fmla="*/ 0 w 1"/>
                <a:gd name="T31" fmla="*/ 2 h 6"/>
                <a:gd name="T32" fmla="*/ 0 w 1"/>
                <a:gd name="T33" fmla="*/ 2 h 6"/>
                <a:gd name="T34" fmla="*/ 0 w 1"/>
                <a:gd name="T35" fmla="*/ 2 h 6"/>
                <a:gd name="T36" fmla="*/ 0 w 1"/>
                <a:gd name="T37" fmla="*/ 2 h 6"/>
                <a:gd name="T38" fmla="*/ 0 w 1"/>
                <a:gd name="T39" fmla="*/ 1 h 6"/>
                <a:gd name="T40" fmla="*/ 0 w 1"/>
                <a:gd name="T41" fmla="*/ 1 h 6"/>
                <a:gd name="T42" fmla="*/ 0 w 1"/>
                <a:gd name="T43" fmla="*/ 0 h 6"/>
                <a:gd name="T44" fmla="*/ 0 w 1"/>
                <a:gd name="T45" fmla="*/ 0 h 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97" name="Freeform 328"/>
            <p:cNvSpPr>
              <a:spLocks/>
            </p:cNvSpPr>
            <p:nvPr/>
          </p:nvSpPr>
          <p:spPr bwMode="auto">
            <a:xfrm>
              <a:off x="2374" y="2082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1 w 2"/>
                <a:gd name="T9" fmla="*/ 1 h 1"/>
                <a:gd name="T10" fmla="*/ 1 w 2"/>
                <a:gd name="T11" fmla="*/ 1 h 1"/>
                <a:gd name="T12" fmla="*/ 1 w 2"/>
                <a:gd name="T13" fmla="*/ 1 h 1"/>
                <a:gd name="T14" fmla="*/ 1 w 2"/>
                <a:gd name="T15" fmla="*/ 1 h 1"/>
                <a:gd name="T16" fmla="*/ 1 w 2"/>
                <a:gd name="T17" fmla="*/ 1 h 1"/>
                <a:gd name="T18" fmla="*/ 1 w 2"/>
                <a:gd name="T19" fmla="*/ 1 h 1"/>
                <a:gd name="T20" fmla="*/ 1 w 2"/>
                <a:gd name="T21" fmla="*/ 1 h 1"/>
                <a:gd name="T22" fmla="*/ 1 w 2"/>
                <a:gd name="T23" fmla="*/ 1 h 1"/>
                <a:gd name="T24" fmla="*/ 1 w 2"/>
                <a:gd name="T25" fmla="*/ 1 h 1"/>
                <a:gd name="T26" fmla="*/ 1 w 2"/>
                <a:gd name="T27" fmla="*/ 1 h 1"/>
                <a:gd name="T28" fmla="*/ 1 w 2"/>
                <a:gd name="T29" fmla="*/ 1 h 1"/>
                <a:gd name="T30" fmla="*/ 1 w 2"/>
                <a:gd name="T31" fmla="*/ 1 h 1"/>
                <a:gd name="T32" fmla="*/ 1 w 2"/>
                <a:gd name="T33" fmla="*/ 1 h 1"/>
                <a:gd name="T34" fmla="*/ 1 w 2"/>
                <a:gd name="T35" fmla="*/ 1 h 1"/>
                <a:gd name="T36" fmla="*/ 1 w 2"/>
                <a:gd name="T37" fmla="*/ 1 h 1"/>
                <a:gd name="T38" fmla="*/ 1 w 2"/>
                <a:gd name="T39" fmla="*/ 1 h 1"/>
                <a:gd name="T40" fmla="*/ 1 w 2"/>
                <a:gd name="T41" fmla="*/ 1 h 1"/>
                <a:gd name="T42" fmla="*/ 1 w 2"/>
                <a:gd name="T43" fmla="*/ 1 h 1"/>
                <a:gd name="T44" fmla="*/ 0 w 2"/>
                <a:gd name="T45" fmla="*/ 0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98" name="Freeform 329"/>
            <p:cNvSpPr>
              <a:spLocks/>
            </p:cNvSpPr>
            <p:nvPr/>
          </p:nvSpPr>
          <p:spPr bwMode="auto">
            <a:xfrm>
              <a:off x="2370" y="2114"/>
              <a:ext cx="2" cy="12"/>
            </a:xfrm>
            <a:custGeom>
              <a:avLst/>
              <a:gdLst>
                <a:gd name="T0" fmla="*/ 0 w 4"/>
                <a:gd name="T1" fmla="*/ 11 h 23"/>
                <a:gd name="T2" fmla="*/ 0 w 4"/>
                <a:gd name="T3" fmla="*/ 12 h 23"/>
                <a:gd name="T4" fmla="*/ 1 w 4"/>
                <a:gd name="T5" fmla="*/ 12 h 23"/>
                <a:gd name="T6" fmla="*/ 1 w 4"/>
                <a:gd name="T7" fmla="*/ 12 h 23"/>
                <a:gd name="T8" fmla="*/ 1 w 4"/>
                <a:gd name="T9" fmla="*/ 12 h 23"/>
                <a:gd name="T10" fmla="*/ 1 w 4"/>
                <a:gd name="T11" fmla="*/ 12 h 23"/>
                <a:gd name="T12" fmla="*/ 1 w 4"/>
                <a:gd name="T13" fmla="*/ 12 h 23"/>
                <a:gd name="T14" fmla="*/ 1 w 4"/>
                <a:gd name="T15" fmla="*/ 12 h 23"/>
                <a:gd name="T16" fmla="*/ 1 w 4"/>
                <a:gd name="T17" fmla="*/ 12 h 23"/>
                <a:gd name="T18" fmla="*/ 2 w 4"/>
                <a:gd name="T19" fmla="*/ 12 h 23"/>
                <a:gd name="T20" fmla="*/ 2 w 4"/>
                <a:gd name="T21" fmla="*/ 12 h 23"/>
                <a:gd name="T22" fmla="*/ 2 w 4"/>
                <a:gd name="T23" fmla="*/ 11 h 23"/>
                <a:gd name="T24" fmla="*/ 2 w 4"/>
                <a:gd name="T25" fmla="*/ 9 h 23"/>
                <a:gd name="T26" fmla="*/ 2 w 4"/>
                <a:gd name="T27" fmla="*/ 8 h 23"/>
                <a:gd name="T28" fmla="*/ 2 w 4"/>
                <a:gd name="T29" fmla="*/ 8 h 23"/>
                <a:gd name="T30" fmla="*/ 2 w 4"/>
                <a:gd name="T31" fmla="*/ 6 h 23"/>
                <a:gd name="T32" fmla="*/ 2 w 4"/>
                <a:gd name="T33" fmla="*/ 5 h 23"/>
                <a:gd name="T34" fmla="*/ 2 w 4"/>
                <a:gd name="T35" fmla="*/ 4 h 23"/>
                <a:gd name="T36" fmla="*/ 2 w 4"/>
                <a:gd name="T37" fmla="*/ 3 h 23"/>
                <a:gd name="T38" fmla="*/ 2 w 4"/>
                <a:gd name="T39" fmla="*/ 1 h 23"/>
                <a:gd name="T40" fmla="*/ 2 w 4"/>
                <a:gd name="T41" fmla="*/ 0 h 23"/>
                <a:gd name="T42" fmla="*/ 2 w 4"/>
                <a:gd name="T43" fmla="*/ 1 h 23"/>
                <a:gd name="T44" fmla="*/ 2 w 4"/>
                <a:gd name="T45" fmla="*/ 3 h 23"/>
                <a:gd name="T46" fmla="*/ 2 w 4"/>
                <a:gd name="T47" fmla="*/ 4 h 23"/>
                <a:gd name="T48" fmla="*/ 2 w 4"/>
                <a:gd name="T49" fmla="*/ 5 h 23"/>
                <a:gd name="T50" fmla="*/ 2 w 4"/>
                <a:gd name="T51" fmla="*/ 6 h 23"/>
                <a:gd name="T52" fmla="*/ 2 w 4"/>
                <a:gd name="T53" fmla="*/ 8 h 23"/>
                <a:gd name="T54" fmla="*/ 1 w 4"/>
                <a:gd name="T55" fmla="*/ 9 h 23"/>
                <a:gd name="T56" fmla="*/ 1 w 4"/>
                <a:gd name="T57" fmla="*/ 10 h 23"/>
                <a:gd name="T58" fmla="*/ 1 w 4"/>
                <a:gd name="T59" fmla="*/ 11 h 23"/>
                <a:gd name="T60" fmla="*/ 0 w 4"/>
                <a:gd name="T61" fmla="*/ 12 h 23"/>
                <a:gd name="T62" fmla="*/ 0 w 4"/>
                <a:gd name="T63" fmla="*/ 12 h 23"/>
                <a:gd name="T64" fmla="*/ 0 w 4"/>
                <a:gd name="T65" fmla="*/ 11 h 2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" h="23">
                  <a:moveTo>
                    <a:pt x="0" y="22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7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5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599" name="Freeform 330"/>
            <p:cNvSpPr>
              <a:spLocks/>
            </p:cNvSpPr>
            <p:nvPr/>
          </p:nvSpPr>
          <p:spPr bwMode="auto">
            <a:xfrm>
              <a:off x="2365" y="2048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0 h 2"/>
                <a:gd name="T16" fmla="*/ 0 w 1"/>
                <a:gd name="T17" fmla="*/ 0 h 2"/>
                <a:gd name="T18" fmla="*/ 0 w 1"/>
                <a:gd name="T19" fmla="*/ 0 h 2"/>
                <a:gd name="T20" fmla="*/ 0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1 h 2"/>
                <a:gd name="T28" fmla="*/ 0 w 1"/>
                <a:gd name="T29" fmla="*/ 1 h 2"/>
                <a:gd name="T30" fmla="*/ 0 w 1"/>
                <a:gd name="T31" fmla="*/ 1 h 2"/>
                <a:gd name="T32" fmla="*/ 0 w 1"/>
                <a:gd name="T33" fmla="*/ 1 h 2"/>
                <a:gd name="T34" fmla="*/ 0 w 1"/>
                <a:gd name="T35" fmla="*/ 1 h 2"/>
                <a:gd name="T36" fmla="*/ 0 w 1"/>
                <a:gd name="T37" fmla="*/ 2 h 2"/>
                <a:gd name="T38" fmla="*/ 0 w 1"/>
                <a:gd name="T39" fmla="*/ 2 h 2"/>
                <a:gd name="T40" fmla="*/ 0 w 1"/>
                <a:gd name="T41" fmla="*/ 2 h 2"/>
                <a:gd name="T42" fmla="*/ 0 w 1"/>
                <a:gd name="T43" fmla="*/ 2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00" name="Freeform 331"/>
            <p:cNvSpPr>
              <a:spLocks/>
            </p:cNvSpPr>
            <p:nvPr/>
          </p:nvSpPr>
          <p:spPr bwMode="auto">
            <a:xfrm>
              <a:off x="2368" y="2124"/>
              <a:ext cx="2" cy="2"/>
            </a:xfrm>
            <a:custGeom>
              <a:avLst/>
              <a:gdLst>
                <a:gd name="T0" fmla="*/ 2 w 5"/>
                <a:gd name="T1" fmla="*/ 1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1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1 w 5"/>
                <a:gd name="T15" fmla="*/ 1 h 3"/>
                <a:gd name="T16" fmla="*/ 1 w 5"/>
                <a:gd name="T17" fmla="*/ 1 h 3"/>
                <a:gd name="T18" fmla="*/ 2 w 5"/>
                <a:gd name="T19" fmla="*/ 1 h 3"/>
                <a:gd name="T20" fmla="*/ 2 w 5"/>
                <a:gd name="T21" fmla="*/ 2 h 3"/>
                <a:gd name="T22" fmla="*/ 2 w 5"/>
                <a:gd name="T23" fmla="*/ 2 h 3"/>
                <a:gd name="T24" fmla="*/ 2 w 5"/>
                <a:gd name="T25" fmla="*/ 2 h 3"/>
                <a:gd name="T26" fmla="*/ 2 w 5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01" name="Freeform 332"/>
            <p:cNvSpPr>
              <a:spLocks/>
            </p:cNvSpPr>
            <p:nvPr/>
          </p:nvSpPr>
          <p:spPr bwMode="auto">
            <a:xfrm>
              <a:off x="2370" y="2126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w 1"/>
                <a:gd name="T45" fmla="*/ 0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02" name="Freeform 333"/>
            <p:cNvSpPr>
              <a:spLocks noEditPoints="1"/>
            </p:cNvSpPr>
            <p:nvPr/>
          </p:nvSpPr>
          <p:spPr bwMode="auto">
            <a:xfrm>
              <a:off x="2365" y="2083"/>
              <a:ext cx="10" cy="19"/>
            </a:xfrm>
            <a:custGeom>
              <a:avLst/>
              <a:gdLst>
                <a:gd name="T0" fmla="*/ 5 w 21"/>
                <a:gd name="T1" fmla="*/ 2 h 37"/>
                <a:gd name="T2" fmla="*/ 4 w 21"/>
                <a:gd name="T3" fmla="*/ 3 h 37"/>
                <a:gd name="T4" fmla="*/ 3 w 21"/>
                <a:gd name="T5" fmla="*/ 5 h 37"/>
                <a:gd name="T6" fmla="*/ 1 w 21"/>
                <a:gd name="T7" fmla="*/ 5 h 37"/>
                <a:gd name="T8" fmla="*/ 1 w 21"/>
                <a:gd name="T9" fmla="*/ 6 h 37"/>
                <a:gd name="T10" fmla="*/ 0 w 21"/>
                <a:gd name="T11" fmla="*/ 6 h 37"/>
                <a:gd name="T12" fmla="*/ 1 w 21"/>
                <a:gd name="T13" fmla="*/ 6 h 37"/>
                <a:gd name="T14" fmla="*/ 3 w 21"/>
                <a:gd name="T15" fmla="*/ 8 h 37"/>
                <a:gd name="T16" fmla="*/ 5 w 21"/>
                <a:gd name="T17" fmla="*/ 10 h 37"/>
                <a:gd name="T18" fmla="*/ 6 w 21"/>
                <a:gd name="T19" fmla="*/ 13 h 37"/>
                <a:gd name="T20" fmla="*/ 4 w 21"/>
                <a:gd name="T21" fmla="*/ 16 h 37"/>
                <a:gd name="T22" fmla="*/ 5 w 21"/>
                <a:gd name="T23" fmla="*/ 16 h 37"/>
                <a:gd name="T24" fmla="*/ 6 w 21"/>
                <a:gd name="T25" fmla="*/ 16 h 37"/>
                <a:gd name="T26" fmla="*/ 7 w 21"/>
                <a:gd name="T27" fmla="*/ 16 h 37"/>
                <a:gd name="T28" fmla="*/ 8 w 21"/>
                <a:gd name="T29" fmla="*/ 16 h 37"/>
                <a:gd name="T30" fmla="*/ 8 w 21"/>
                <a:gd name="T31" fmla="*/ 18 h 37"/>
                <a:gd name="T32" fmla="*/ 10 w 21"/>
                <a:gd name="T33" fmla="*/ 19 h 37"/>
                <a:gd name="T34" fmla="*/ 10 w 21"/>
                <a:gd name="T35" fmla="*/ 15 h 37"/>
                <a:gd name="T36" fmla="*/ 10 w 21"/>
                <a:gd name="T37" fmla="*/ 11 h 37"/>
                <a:gd name="T38" fmla="*/ 10 w 21"/>
                <a:gd name="T39" fmla="*/ 8 h 37"/>
                <a:gd name="T40" fmla="*/ 10 w 21"/>
                <a:gd name="T41" fmla="*/ 4 h 37"/>
                <a:gd name="T42" fmla="*/ 10 w 21"/>
                <a:gd name="T43" fmla="*/ 0 h 37"/>
                <a:gd name="T44" fmla="*/ 10 w 21"/>
                <a:gd name="T45" fmla="*/ 1 h 37"/>
                <a:gd name="T46" fmla="*/ 9 w 21"/>
                <a:gd name="T47" fmla="*/ 2 h 37"/>
                <a:gd name="T48" fmla="*/ 8 w 21"/>
                <a:gd name="T49" fmla="*/ 2 h 37"/>
                <a:gd name="T50" fmla="*/ 7 w 21"/>
                <a:gd name="T51" fmla="*/ 3 h 37"/>
                <a:gd name="T52" fmla="*/ 5 w 21"/>
                <a:gd name="T53" fmla="*/ 4 h 37"/>
                <a:gd name="T54" fmla="*/ 5 w 21"/>
                <a:gd name="T55" fmla="*/ 3 h 37"/>
                <a:gd name="T56" fmla="*/ 8 w 21"/>
                <a:gd name="T57" fmla="*/ 13 h 37"/>
                <a:gd name="T58" fmla="*/ 8 w 21"/>
                <a:gd name="T59" fmla="*/ 14 h 37"/>
                <a:gd name="T60" fmla="*/ 7 w 21"/>
                <a:gd name="T61" fmla="*/ 13 h 37"/>
                <a:gd name="T62" fmla="*/ 7 w 21"/>
                <a:gd name="T63" fmla="*/ 12 h 37"/>
                <a:gd name="T64" fmla="*/ 7 w 21"/>
                <a:gd name="T65" fmla="*/ 10 h 37"/>
                <a:gd name="T66" fmla="*/ 7 w 21"/>
                <a:gd name="T67" fmla="*/ 8 h 37"/>
                <a:gd name="T68" fmla="*/ 7 w 21"/>
                <a:gd name="T69" fmla="*/ 8 h 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1" h="37">
                  <a:moveTo>
                    <a:pt x="11" y="6"/>
                  </a:moveTo>
                  <a:lnTo>
                    <a:pt x="10" y="4"/>
                  </a:lnTo>
                  <a:lnTo>
                    <a:pt x="8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7" y="16"/>
                  </a:lnTo>
                  <a:lnTo>
                    <a:pt x="10" y="19"/>
                  </a:lnTo>
                  <a:lnTo>
                    <a:pt x="11" y="20"/>
                  </a:lnTo>
                  <a:lnTo>
                    <a:pt x="12" y="22"/>
                  </a:lnTo>
                  <a:lnTo>
                    <a:pt x="12" y="25"/>
                  </a:lnTo>
                  <a:lnTo>
                    <a:pt x="11" y="29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2" y="31"/>
                  </a:lnTo>
                  <a:lnTo>
                    <a:pt x="13" y="31"/>
                  </a:lnTo>
                  <a:lnTo>
                    <a:pt x="15" y="32"/>
                  </a:lnTo>
                  <a:lnTo>
                    <a:pt x="16" y="32"/>
                  </a:lnTo>
                  <a:lnTo>
                    <a:pt x="17" y="33"/>
                  </a:lnTo>
                  <a:lnTo>
                    <a:pt x="17" y="35"/>
                  </a:lnTo>
                  <a:lnTo>
                    <a:pt x="15" y="37"/>
                  </a:lnTo>
                  <a:lnTo>
                    <a:pt x="21" y="37"/>
                  </a:lnTo>
                  <a:lnTo>
                    <a:pt x="21" y="33"/>
                  </a:lnTo>
                  <a:lnTo>
                    <a:pt x="20" y="30"/>
                  </a:lnTo>
                  <a:lnTo>
                    <a:pt x="20" y="26"/>
                  </a:lnTo>
                  <a:lnTo>
                    <a:pt x="20" y="22"/>
                  </a:lnTo>
                  <a:lnTo>
                    <a:pt x="20" y="19"/>
                  </a:lnTo>
                  <a:lnTo>
                    <a:pt x="20" y="15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1" y="6"/>
                  </a:lnTo>
                  <a:close/>
                  <a:moveTo>
                    <a:pt x="15" y="16"/>
                  </a:moveTo>
                  <a:lnTo>
                    <a:pt x="17" y="26"/>
                  </a:lnTo>
                  <a:lnTo>
                    <a:pt x="17" y="27"/>
                  </a:lnTo>
                  <a:lnTo>
                    <a:pt x="16" y="27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5" y="20"/>
                  </a:lnTo>
                  <a:lnTo>
                    <a:pt x="15" y="17"/>
                  </a:lnTo>
                  <a:lnTo>
                    <a:pt x="15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03" name="Freeform 334"/>
            <p:cNvSpPr>
              <a:spLocks noEditPoints="1"/>
            </p:cNvSpPr>
            <p:nvPr/>
          </p:nvSpPr>
          <p:spPr bwMode="auto">
            <a:xfrm>
              <a:off x="2716" y="1964"/>
              <a:ext cx="50" cy="323"/>
            </a:xfrm>
            <a:custGeom>
              <a:avLst/>
              <a:gdLst>
                <a:gd name="T0" fmla="*/ 33 w 102"/>
                <a:gd name="T1" fmla="*/ 197 h 647"/>
                <a:gd name="T2" fmla="*/ 25 w 102"/>
                <a:gd name="T3" fmla="*/ 130 h 647"/>
                <a:gd name="T4" fmla="*/ 16 w 102"/>
                <a:gd name="T5" fmla="*/ 63 h 647"/>
                <a:gd name="T6" fmla="*/ 0 w 102"/>
                <a:gd name="T7" fmla="*/ 0 h 647"/>
                <a:gd name="T8" fmla="*/ 2 w 102"/>
                <a:gd name="T9" fmla="*/ 13 h 647"/>
                <a:gd name="T10" fmla="*/ 4 w 102"/>
                <a:gd name="T11" fmla="*/ 26 h 647"/>
                <a:gd name="T12" fmla="*/ 5 w 102"/>
                <a:gd name="T13" fmla="*/ 35 h 647"/>
                <a:gd name="T14" fmla="*/ 7 w 102"/>
                <a:gd name="T15" fmla="*/ 45 h 647"/>
                <a:gd name="T16" fmla="*/ 10 w 102"/>
                <a:gd name="T17" fmla="*/ 73 h 647"/>
                <a:gd name="T18" fmla="*/ 14 w 102"/>
                <a:gd name="T19" fmla="*/ 101 h 647"/>
                <a:gd name="T20" fmla="*/ 18 w 102"/>
                <a:gd name="T21" fmla="*/ 130 h 647"/>
                <a:gd name="T22" fmla="*/ 18 w 102"/>
                <a:gd name="T23" fmla="*/ 87 h 647"/>
                <a:gd name="T24" fmla="*/ 21 w 102"/>
                <a:gd name="T25" fmla="*/ 106 h 647"/>
                <a:gd name="T26" fmla="*/ 23 w 102"/>
                <a:gd name="T27" fmla="*/ 125 h 647"/>
                <a:gd name="T28" fmla="*/ 21 w 102"/>
                <a:gd name="T29" fmla="*/ 138 h 647"/>
                <a:gd name="T30" fmla="*/ 21 w 102"/>
                <a:gd name="T31" fmla="*/ 137 h 647"/>
                <a:gd name="T32" fmla="*/ 21 w 102"/>
                <a:gd name="T33" fmla="*/ 135 h 647"/>
                <a:gd name="T34" fmla="*/ 21 w 102"/>
                <a:gd name="T35" fmla="*/ 134 h 647"/>
                <a:gd name="T36" fmla="*/ 21 w 102"/>
                <a:gd name="T37" fmla="*/ 143 h 647"/>
                <a:gd name="T38" fmla="*/ 24 w 102"/>
                <a:gd name="T39" fmla="*/ 158 h 647"/>
                <a:gd name="T40" fmla="*/ 25 w 102"/>
                <a:gd name="T41" fmla="*/ 173 h 647"/>
                <a:gd name="T42" fmla="*/ 28 w 102"/>
                <a:gd name="T43" fmla="*/ 189 h 647"/>
                <a:gd name="T44" fmla="*/ 28 w 102"/>
                <a:gd name="T45" fmla="*/ 186 h 647"/>
                <a:gd name="T46" fmla="*/ 28 w 102"/>
                <a:gd name="T47" fmla="*/ 184 h 647"/>
                <a:gd name="T48" fmla="*/ 28 w 102"/>
                <a:gd name="T49" fmla="*/ 182 h 647"/>
                <a:gd name="T50" fmla="*/ 30 w 102"/>
                <a:gd name="T51" fmla="*/ 184 h 647"/>
                <a:gd name="T52" fmla="*/ 30 w 102"/>
                <a:gd name="T53" fmla="*/ 189 h 647"/>
                <a:gd name="T54" fmla="*/ 28 w 102"/>
                <a:gd name="T55" fmla="*/ 194 h 647"/>
                <a:gd name="T56" fmla="*/ 29 w 102"/>
                <a:gd name="T57" fmla="*/ 197 h 647"/>
                <a:gd name="T58" fmla="*/ 29 w 102"/>
                <a:gd name="T59" fmla="*/ 194 h 647"/>
                <a:gd name="T60" fmla="*/ 29 w 102"/>
                <a:gd name="T61" fmla="*/ 192 h 647"/>
                <a:gd name="T62" fmla="*/ 31 w 102"/>
                <a:gd name="T63" fmla="*/ 190 h 647"/>
                <a:gd name="T64" fmla="*/ 35 w 102"/>
                <a:gd name="T65" fmla="*/ 215 h 647"/>
                <a:gd name="T66" fmla="*/ 39 w 102"/>
                <a:gd name="T67" fmla="*/ 242 h 647"/>
                <a:gd name="T68" fmla="*/ 42 w 102"/>
                <a:gd name="T69" fmla="*/ 268 h 647"/>
                <a:gd name="T70" fmla="*/ 44 w 102"/>
                <a:gd name="T71" fmla="*/ 279 h 647"/>
                <a:gd name="T72" fmla="*/ 46 w 102"/>
                <a:gd name="T73" fmla="*/ 294 h 647"/>
                <a:gd name="T74" fmla="*/ 47 w 102"/>
                <a:gd name="T75" fmla="*/ 309 h 647"/>
                <a:gd name="T76" fmla="*/ 50 w 102"/>
                <a:gd name="T77" fmla="*/ 323 h 647"/>
                <a:gd name="T78" fmla="*/ 38 w 102"/>
                <a:gd name="T79" fmla="*/ 218 h 647"/>
                <a:gd name="T80" fmla="*/ 24 w 102"/>
                <a:gd name="T81" fmla="*/ 145 h 647"/>
                <a:gd name="T82" fmla="*/ 25 w 102"/>
                <a:gd name="T83" fmla="*/ 145 h 647"/>
                <a:gd name="T84" fmla="*/ 40 w 102"/>
                <a:gd name="T85" fmla="*/ 226 h 647"/>
                <a:gd name="T86" fmla="*/ 40 w 102"/>
                <a:gd name="T87" fmla="*/ 219 h 647"/>
                <a:gd name="T88" fmla="*/ 40 w 102"/>
                <a:gd name="T89" fmla="*/ 226 h 6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02" h="647">
                  <a:moveTo>
                    <a:pt x="78" y="437"/>
                  </a:moveTo>
                  <a:lnTo>
                    <a:pt x="74" y="437"/>
                  </a:lnTo>
                  <a:lnTo>
                    <a:pt x="67" y="394"/>
                  </a:lnTo>
                  <a:lnTo>
                    <a:pt x="61" y="349"/>
                  </a:lnTo>
                  <a:lnTo>
                    <a:pt x="56" y="305"/>
                  </a:lnTo>
                  <a:lnTo>
                    <a:pt x="51" y="260"/>
                  </a:lnTo>
                  <a:lnTo>
                    <a:pt x="46" y="216"/>
                  </a:lnTo>
                  <a:lnTo>
                    <a:pt x="41" y="171"/>
                  </a:lnTo>
                  <a:lnTo>
                    <a:pt x="33" y="127"/>
                  </a:lnTo>
                  <a:lnTo>
                    <a:pt x="25" y="83"/>
                  </a:lnTo>
                  <a:lnTo>
                    <a:pt x="14" y="41"/>
                  </a:lnTo>
                  <a:lnTo>
                    <a:pt x="0" y="0"/>
                  </a:lnTo>
                  <a:lnTo>
                    <a:pt x="1" y="8"/>
                  </a:lnTo>
                  <a:lnTo>
                    <a:pt x="3" y="16"/>
                  </a:lnTo>
                  <a:lnTo>
                    <a:pt x="5" y="26"/>
                  </a:lnTo>
                  <a:lnTo>
                    <a:pt x="6" y="35"/>
                  </a:lnTo>
                  <a:lnTo>
                    <a:pt x="7" y="44"/>
                  </a:lnTo>
                  <a:lnTo>
                    <a:pt x="9" y="52"/>
                  </a:lnTo>
                  <a:lnTo>
                    <a:pt x="10" y="60"/>
                  </a:lnTo>
                  <a:lnTo>
                    <a:pt x="10" y="66"/>
                  </a:lnTo>
                  <a:lnTo>
                    <a:pt x="10" y="71"/>
                  </a:lnTo>
                  <a:lnTo>
                    <a:pt x="9" y="75"/>
                  </a:lnTo>
                  <a:lnTo>
                    <a:pt x="12" y="72"/>
                  </a:lnTo>
                  <a:lnTo>
                    <a:pt x="14" y="91"/>
                  </a:lnTo>
                  <a:lnTo>
                    <a:pt x="15" y="109"/>
                  </a:lnTo>
                  <a:lnTo>
                    <a:pt x="17" y="128"/>
                  </a:lnTo>
                  <a:lnTo>
                    <a:pt x="20" y="146"/>
                  </a:lnTo>
                  <a:lnTo>
                    <a:pt x="22" y="166"/>
                  </a:lnTo>
                  <a:lnTo>
                    <a:pt x="26" y="185"/>
                  </a:lnTo>
                  <a:lnTo>
                    <a:pt x="29" y="203"/>
                  </a:lnTo>
                  <a:lnTo>
                    <a:pt x="31" y="223"/>
                  </a:lnTo>
                  <a:lnTo>
                    <a:pt x="33" y="242"/>
                  </a:lnTo>
                  <a:lnTo>
                    <a:pt x="36" y="261"/>
                  </a:lnTo>
                  <a:lnTo>
                    <a:pt x="33" y="151"/>
                  </a:lnTo>
                  <a:lnTo>
                    <a:pt x="35" y="162"/>
                  </a:lnTo>
                  <a:lnTo>
                    <a:pt x="37" y="175"/>
                  </a:lnTo>
                  <a:lnTo>
                    <a:pt x="38" y="187"/>
                  </a:lnTo>
                  <a:lnTo>
                    <a:pt x="41" y="199"/>
                  </a:lnTo>
                  <a:lnTo>
                    <a:pt x="42" y="213"/>
                  </a:lnTo>
                  <a:lnTo>
                    <a:pt x="43" y="225"/>
                  </a:lnTo>
                  <a:lnTo>
                    <a:pt x="45" y="238"/>
                  </a:lnTo>
                  <a:lnTo>
                    <a:pt x="46" y="251"/>
                  </a:lnTo>
                  <a:lnTo>
                    <a:pt x="45" y="264"/>
                  </a:lnTo>
                  <a:lnTo>
                    <a:pt x="45" y="276"/>
                  </a:lnTo>
                  <a:lnTo>
                    <a:pt x="43" y="276"/>
                  </a:lnTo>
                  <a:lnTo>
                    <a:pt x="43" y="275"/>
                  </a:lnTo>
                  <a:lnTo>
                    <a:pt x="42" y="275"/>
                  </a:lnTo>
                  <a:lnTo>
                    <a:pt x="42" y="274"/>
                  </a:lnTo>
                  <a:lnTo>
                    <a:pt x="42" y="272"/>
                  </a:lnTo>
                  <a:lnTo>
                    <a:pt x="42" y="271"/>
                  </a:lnTo>
                  <a:lnTo>
                    <a:pt x="42" y="270"/>
                  </a:lnTo>
                  <a:lnTo>
                    <a:pt x="42" y="269"/>
                  </a:lnTo>
                  <a:lnTo>
                    <a:pt x="42" y="268"/>
                  </a:lnTo>
                  <a:lnTo>
                    <a:pt x="38" y="280"/>
                  </a:lnTo>
                  <a:lnTo>
                    <a:pt x="42" y="276"/>
                  </a:lnTo>
                  <a:lnTo>
                    <a:pt x="43" y="286"/>
                  </a:lnTo>
                  <a:lnTo>
                    <a:pt x="46" y="296"/>
                  </a:lnTo>
                  <a:lnTo>
                    <a:pt x="47" y="306"/>
                  </a:lnTo>
                  <a:lnTo>
                    <a:pt x="48" y="316"/>
                  </a:lnTo>
                  <a:lnTo>
                    <a:pt x="50" y="327"/>
                  </a:lnTo>
                  <a:lnTo>
                    <a:pt x="51" y="337"/>
                  </a:lnTo>
                  <a:lnTo>
                    <a:pt x="52" y="347"/>
                  </a:lnTo>
                  <a:lnTo>
                    <a:pt x="55" y="357"/>
                  </a:lnTo>
                  <a:lnTo>
                    <a:pt x="56" y="368"/>
                  </a:lnTo>
                  <a:lnTo>
                    <a:pt x="57" y="378"/>
                  </a:lnTo>
                  <a:lnTo>
                    <a:pt x="57" y="376"/>
                  </a:lnTo>
                  <a:lnTo>
                    <a:pt x="57" y="374"/>
                  </a:lnTo>
                  <a:lnTo>
                    <a:pt x="57" y="373"/>
                  </a:lnTo>
                  <a:lnTo>
                    <a:pt x="57" y="371"/>
                  </a:lnTo>
                  <a:lnTo>
                    <a:pt x="57" y="369"/>
                  </a:lnTo>
                  <a:lnTo>
                    <a:pt x="57" y="368"/>
                  </a:lnTo>
                  <a:lnTo>
                    <a:pt x="57" y="366"/>
                  </a:lnTo>
                  <a:lnTo>
                    <a:pt x="57" y="365"/>
                  </a:lnTo>
                  <a:lnTo>
                    <a:pt x="58" y="364"/>
                  </a:lnTo>
                  <a:lnTo>
                    <a:pt x="60" y="363"/>
                  </a:lnTo>
                  <a:lnTo>
                    <a:pt x="62" y="366"/>
                  </a:lnTo>
                  <a:lnTo>
                    <a:pt x="62" y="369"/>
                  </a:lnTo>
                  <a:lnTo>
                    <a:pt x="62" y="373"/>
                  </a:lnTo>
                  <a:lnTo>
                    <a:pt x="62" y="375"/>
                  </a:lnTo>
                  <a:lnTo>
                    <a:pt x="61" y="379"/>
                  </a:lnTo>
                  <a:lnTo>
                    <a:pt x="61" y="381"/>
                  </a:lnTo>
                  <a:lnTo>
                    <a:pt x="60" y="385"/>
                  </a:lnTo>
                  <a:lnTo>
                    <a:pt x="58" y="388"/>
                  </a:lnTo>
                  <a:lnTo>
                    <a:pt x="58" y="391"/>
                  </a:lnTo>
                  <a:lnTo>
                    <a:pt x="60" y="395"/>
                  </a:lnTo>
                  <a:lnTo>
                    <a:pt x="60" y="394"/>
                  </a:lnTo>
                  <a:lnTo>
                    <a:pt x="60" y="391"/>
                  </a:lnTo>
                  <a:lnTo>
                    <a:pt x="60" y="390"/>
                  </a:lnTo>
                  <a:lnTo>
                    <a:pt x="60" y="389"/>
                  </a:lnTo>
                  <a:lnTo>
                    <a:pt x="60" y="388"/>
                  </a:lnTo>
                  <a:lnTo>
                    <a:pt x="60" y="385"/>
                  </a:lnTo>
                  <a:lnTo>
                    <a:pt x="60" y="384"/>
                  </a:lnTo>
                  <a:lnTo>
                    <a:pt x="61" y="383"/>
                  </a:lnTo>
                  <a:lnTo>
                    <a:pt x="62" y="381"/>
                  </a:lnTo>
                  <a:lnTo>
                    <a:pt x="63" y="380"/>
                  </a:lnTo>
                  <a:lnTo>
                    <a:pt x="66" y="396"/>
                  </a:lnTo>
                  <a:lnTo>
                    <a:pt x="68" y="412"/>
                  </a:lnTo>
                  <a:lnTo>
                    <a:pt x="71" y="431"/>
                  </a:lnTo>
                  <a:lnTo>
                    <a:pt x="73" y="448"/>
                  </a:lnTo>
                  <a:lnTo>
                    <a:pt x="77" y="465"/>
                  </a:lnTo>
                  <a:lnTo>
                    <a:pt x="79" y="484"/>
                  </a:lnTo>
                  <a:lnTo>
                    <a:pt x="82" y="501"/>
                  </a:lnTo>
                  <a:lnTo>
                    <a:pt x="83" y="519"/>
                  </a:lnTo>
                  <a:lnTo>
                    <a:pt x="86" y="536"/>
                  </a:lnTo>
                  <a:lnTo>
                    <a:pt x="87" y="552"/>
                  </a:lnTo>
                  <a:lnTo>
                    <a:pt x="89" y="550"/>
                  </a:lnTo>
                  <a:lnTo>
                    <a:pt x="90" y="559"/>
                  </a:lnTo>
                  <a:lnTo>
                    <a:pt x="92" y="569"/>
                  </a:lnTo>
                  <a:lnTo>
                    <a:pt x="93" y="579"/>
                  </a:lnTo>
                  <a:lnTo>
                    <a:pt x="93" y="588"/>
                  </a:lnTo>
                  <a:lnTo>
                    <a:pt x="94" y="598"/>
                  </a:lnTo>
                  <a:lnTo>
                    <a:pt x="95" y="608"/>
                  </a:lnTo>
                  <a:lnTo>
                    <a:pt x="95" y="618"/>
                  </a:lnTo>
                  <a:lnTo>
                    <a:pt x="98" y="627"/>
                  </a:lnTo>
                  <a:lnTo>
                    <a:pt x="99" y="637"/>
                  </a:lnTo>
                  <a:lnTo>
                    <a:pt x="102" y="647"/>
                  </a:lnTo>
                  <a:lnTo>
                    <a:pt x="78" y="407"/>
                  </a:lnTo>
                  <a:lnTo>
                    <a:pt x="78" y="437"/>
                  </a:lnTo>
                  <a:close/>
                  <a:moveTo>
                    <a:pt x="51" y="291"/>
                  </a:moveTo>
                  <a:lnTo>
                    <a:pt x="48" y="291"/>
                  </a:lnTo>
                  <a:lnTo>
                    <a:pt x="48" y="280"/>
                  </a:lnTo>
                  <a:lnTo>
                    <a:pt x="51" y="280"/>
                  </a:lnTo>
                  <a:lnTo>
                    <a:pt x="51" y="291"/>
                  </a:lnTo>
                  <a:close/>
                  <a:moveTo>
                    <a:pt x="81" y="452"/>
                  </a:moveTo>
                  <a:lnTo>
                    <a:pt x="78" y="452"/>
                  </a:lnTo>
                  <a:lnTo>
                    <a:pt x="78" y="439"/>
                  </a:lnTo>
                  <a:lnTo>
                    <a:pt x="81" y="439"/>
                  </a:lnTo>
                  <a:lnTo>
                    <a:pt x="81" y="4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04" name="Freeform 335"/>
            <p:cNvSpPr>
              <a:spLocks/>
            </p:cNvSpPr>
            <p:nvPr/>
          </p:nvSpPr>
          <p:spPr bwMode="auto">
            <a:xfrm>
              <a:off x="2857" y="1967"/>
              <a:ext cx="2" cy="4"/>
            </a:xfrm>
            <a:custGeom>
              <a:avLst/>
              <a:gdLst>
                <a:gd name="T0" fmla="*/ 2 w 3"/>
                <a:gd name="T1" fmla="*/ 0 h 8"/>
                <a:gd name="T2" fmla="*/ 0 w 3"/>
                <a:gd name="T3" fmla="*/ 0 h 8"/>
                <a:gd name="T4" fmla="*/ 0 w 3"/>
                <a:gd name="T5" fmla="*/ 4 h 8"/>
                <a:gd name="T6" fmla="*/ 2 w 3"/>
                <a:gd name="T7" fmla="*/ 4 h 8"/>
                <a:gd name="T8" fmla="*/ 2 w 3"/>
                <a:gd name="T9" fmla="*/ 0 h 8"/>
                <a:gd name="T10" fmla="*/ 2 w 3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05" name="Freeform 336"/>
            <p:cNvSpPr>
              <a:spLocks/>
            </p:cNvSpPr>
            <p:nvPr/>
          </p:nvSpPr>
          <p:spPr bwMode="auto">
            <a:xfrm>
              <a:off x="2464" y="2075"/>
              <a:ext cx="2" cy="6"/>
            </a:xfrm>
            <a:custGeom>
              <a:avLst/>
              <a:gdLst>
                <a:gd name="T0" fmla="*/ 2 w 5"/>
                <a:gd name="T1" fmla="*/ 5 h 11"/>
                <a:gd name="T2" fmla="*/ 2 w 5"/>
                <a:gd name="T3" fmla="*/ 5 h 11"/>
                <a:gd name="T4" fmla="*/ 2 w 5"/>
                <a:gd name="T5" fmla="*/ 5 h 11"/>
                <a:gd name="T6" fmla="*/ 2 w 5"/>
                <a:gd name="T7" fmla="*/ 4 h 11"/>
                <a:gd name="T8" fmla="*/ 1 w 5"/>
                <a:gd name="T9" fmla="*/ 3 h 11"/>
                <a:gd name="T10" fmla="*/ 1 w 5"/>
                <a:gd name="T11" fmla="*/ 3 h 11"/>
                <a:gd name="T12" fmla="*/ 1 w 5"/>
                <a:gd name="T13" fmla="*/ 2 h 11"/>
                <a:gd name="T14" fmla="*/ 1 w 5"/>
                <a:gd name="T15" fmla="*/ 1 h 11"/>
                <a:gd name="T16" fmla="*/ 0 w 5"/>
                <a:gd name="T17" fmla="*/ 1 h 11"/>
                <a:gd name="T18" fmla="*/ 0 w 5"/>
                <a:gd name="T19" fmla="*/ 1 h 11"/>
                <a:gd name="T20" fmla="*/ 0 w 5"/>
                <a:gd name="T21" fmla="*/ 0 h 11"/>
                <a:gd name="T22" fmla="*/ 0 w 5"/>
                <a:gd name="T23" fmla="*/ 1 h 11"/>
                <a:gd name="T24" fmla="*/ 0 w 5"/>
                <a:gd name="T25" fmla="*/ 3 h 11"/>
                <a:gd name="T26" fmla="*/ 0 w 5"/>
                <a:gd name="T27" fmla="*/ 4 h 11"/>
                <a:gd name="T28" fmla="*/ 0 w 5"/>
                <a:gd name="T29" fmla="*/ 5 h 11"/>
                <a:gd name="T30" fmla="*/ 0 w 5"/>
                <a:gd name="T31" fmla="*/ 5 h 11"/>
                <a:gd name="T32" fmla="*/ 0 w 5"/>
                <a:gd name="T33" fmla="*/ 5 h 11"/>
                <a:gd name="T34" fmla="*/ 1 w 5"/>
                <a:gd name="T35" fmla="*/ 5 h 11"/>
                <a:gd name="T36" fmla="*/ 1 w 5"/>
                <a:gd name="T37" fmla="*/ 5 h 11"/>
                <a:gd name="T38" fmla="*/ 2 w 5"/>
                <a:gd name="T39" fmla="*/ 5 h 11"/>
                <a:gd name="T40" fmla="*/ 2 w 5"/>
                <a:gd name="T41" fmla="*/ 6 h 11"/>
                <a:gd name="T42" fmla="*/ 2 w 5"/>
                <a:gd name="T43" fmla="*/ 6 h 11"/>
                <a:gd name="T44" fmla="*/ 2 w 5"/>
                <a:gd name="T45" fmla="*/ 5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lnTo>
                    <a:pt x="4" y="10"/>
                  </a:lnTo>
                  <a:lnTo>
                    <a:pt x="4" y="9"/>
                  </a:lnTo>
                  <a:lnTo>
                    <a:pt x="4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06" name="Freeform 337"/>
            <p:cNvSpPr>
              <a:spLocks/>
            </p:cNvSpPr>
            <p:nvPr/>
          </p:nvSpPr>
          <p:spPr bwMode="auto">
            <a:xfrm>
              <a:off x="2467" y="2102"/>
              <a:ext cx="1" cy="1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1 h 3"/>
                <a:gd name="T4" fmla="*/ 0 w 1"/>
                <a:gd name="T5" fmla="*/ 1 h 3"/>
                <a:gd name="T6" fmla="*/ 0 w 1"/>
                <a:gd name="T7" fmla="*/ 1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1 h 3"/>
                <a:gd name="T14" fmla="*/ 0 w 1"/>
                <a:gd name="T15" fmla="*/ 1 h 3"/>
                <a:gd name="T16" fmla="*/ 0 w 1"/>
                <a:gd name="T17" fmla="*/ 0 h 3"/>
                <a:gd name="T18" fmla="*/ 0 w 1"/>
                <a:gd name="T19" fmla="*/ 0 h 3"/>
                <a:gd name="T20" fmla="*/ 0 w 1"/>
                <a:gd name="T21" fmla="*/ 0 h 3"/>
                <a:gd name="T22" fmla="*/ 0 w 1"/>
                <a:gd name="T23" fmla="*/ 0 h 3"/>
                <a:gd name="T24" fmla="*/ 0 w 1"/>
                <a:gd name="T25" fmla="*/ 0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1 h 3"/>
                <a:gd name="T32" fmla="*/ 0 w 1"/>
                <a:gd name="T33" fmla="*/ 1 h 3"/>
                <a:gd name="T34" fmla="*/ 0 w 1"/>
                <a:gd name="T35" fmla="*/ 1 h 3"/>
                <a:gd name="T36" fmla="*/ 0 w 1"/>
                <a:gd name="T37" fmla="*/ 1 h 3"/>
                <a:gd name="T38" fmla="*/ 0 w 1"/>
                <a:gd name="T39" fmla="*/ 1 h 3"/>
                <a:gd name="T40" fmla="*/ 0 w 1"/>
                <a:gd name="T41" fmla="*/ 1 h 3"/>
                <a:gd name="T42" fmla="*/ 0 w 1"/>
                <a:gd name="T43" fmla="*/ 1 h 3"/>
                <a:gd name="T44" fmla="*/ 0 w 1"/>
                <a:gd name="T45" fmla="*/ 1 h 3"/>
                <a:gd name="T46" fmla="*/ 0 w 1"/>
                <a:gd name="T47" fmla="*/ 1 h 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07" name="Freeform 338"/>
            <p:cNvSpPr>
              <a:spLocks/>
            </p:cNvSpPr>
            <p:nvPr/>
          </p:nvSpPr>
          <p:spPr bwMode="auto">
            <a:xfrm>
              <a:off x="2459" y="2103"/>
              <a:ext cx="8" cy="80"/>
            </a:xfrm>
            <a:custGeom>
              <a:avLst/>
              <a:gdLst>
                <a:gd name="T0" fmla="*/ 7 w 16"/>
                <a:gd name="T1" fmla="*/ 5 h 159"/>
                <a:gd name="T2" fmla="*/ 6 w 16"/>
                <a:gd name="T3" fmla="*/ 12 h 159"/>
                <a:gd name="T4" fmla="*/ 5 w 16"/>
                <a:gd name="T5" fmla="*/ 20 h 159"/>
                <a:gd name="T6" fmla="*/ 5 w 16"/>
                <a:gd name="T7" fmla="*/ 27 h 159"/>
                <a:gd name="T8" fmla="*/ 3 w 16"/>
                <a:gd name="T9" fmla="*/ 35 h 159"/>
                <a:gd name="T10" fmla="*/ 2 w 16"/>
                <a:gd name="T11" fmla="*/ 43 h 159"/>
                <a:gd name="T12" fmla="*/ 2 w 16"/>
                <a:gd name="T13" fmla="*/ 50 h 159"/>
                <a:gd name="T14" fmla="*/ 1 w 16"/>
                <a:gd name="T15" fmla="*/ 58 h 159"/>
                <a:gd name="T16" fmla="*/ 0 w 16"/>
                <a:gd name="T17" fmla="*/ 66 h 159"/>
                <a:gd name="T18" fmla="*/ 0 w 16"/>
                <a:gd name="T19" fmla="*/ 73 h 159"/>
                <a:gd name="T20" fmla="*/ 1 w 16"/>
                <a:gd name="T21" fmla="*/ 80 h 159"/>
                <a:gd name="T22" fmla="*/ 2 w 16"/>
                <a:gd name="T23" fmla="*/ 72 h 159"/>
                <a:gd name="T24" fmla="*/ 2 w 16"/>
                <a:gd name="T25" fmla="*/ 64 h 159"/>
                <a:gd name="T26" fmla="*/ 2 w 16"/>
                <a:gd name="T27" fmla="*/ 56 h 159"/>
                <a:gd name="T28" fmla="*/ 3 w 16"/>
                <a:gd name="T29" fmla="*/ 48 h 159"/>
                <a:gd name="T30" fmla="*/ 4 w 16"/>
                <a:gd name="T31" fmla="*/ 40 h 159"/>
                <a:gd name="T32" fmla="*/ 5 w 16"/>
                <a:gd name="T33" fmla="*/ 32 h 159"/>
                <a:gd name="T34" fmla="*/ 5 w 16"/>
                <a:gd name="T35" fmla="*/ 24 h 159"/>
                <a:gd name="T36" fmla="*/ 6 w 16"/>
                <a:gd name="T37" fmla="*/ 16 h 159"/>
                <a:gd name="T38" fmla="*/ 7 w 16"/>
                <a:gd name="T39" fmla="*/ 8 h 159"/>
                <a:gd name="T40" fmla="*/ 8 w 16"/>
                <a:gd name="T41" fmla="*/ 0 h 159"/>
                <a:gd name="T42" fmla="*/ 4 w 16"/>
                <a:gd name="T43" fmla="*/ 1 h 159"/>
                <a:gd name="T44" fmla="*/ 7 w 16"/>
                <a:gd name="T45" fmla="*/ 5 h 159"/>
                <a:gd name="T46" fmla="*/ 7 w 16"/>
                <a:gd name="T47" fmla="*/ 5 h 1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6" h="159">
                  <a:moveTo>
                    <a:pt x="14" y="9"/>
                  </a:moveTo>
                  <a:lnTo>
                    <a:pt x="12" y="23"/>
                  </a:lnTo>
                  <a:lnTo>
                    <a:pt x="10" y="39"/>
                  </a:lnTo>
                  <a:lnTo>
                    <a:pt x="9" y="54"/>
                  </a:lnTo>
                  <a:lnTo>
                    <a:pt x="6" y="70"/>
                  </a:lnTo>
                  <a:lnTo>
                    <a:pt x="4" y="85"/>
                  </a:lnTo>
                  <a:lnTo>
                    <a:pt x="3" y="100"/>
                  </a:lnTo>
                  <a:lnTo>
                    <a:pt x="1" y="116"/>
                  </a:lnTo>
                  <a:lnTo>
                    <a:pt x="0" y="131"/>
                  </a:lnTo>
                  <a:lnTo>
                    <a:pt x="0" y="145"/>
                  </a:lnTo>
                  <a:lnTo>
                    <a:pt x="1" y="159"/>
                  </a:lnTo>
                  <a:lnTo>
                    <a:pt x="3" y="143"/>
                  </a:lnTo>
                  <a:lnTo>
                    <a:pt x="3" y="127"/>
                  </a:lnTo>
                  <a:lnTo>
                    <a:pt x="4" y="111"/>
                  </a:lnTo>
                  <a:lnTo>
                    <a:pt x="5" y="96"/>
                  </a:lnTo>
                  <a:lnTo>
                    <a:pt x="8" y="80"/>
                  </a:lnTo>
                  <a:lnTo>
                    <a:pt x="9" y="64"/>
                  </a:lnTo>
                  <a:lnTo>
                    <a:pt x="10" y="48"/>
                  </a:lnTo>
                  <a:lnTo>
                    <a:pt x="12" y="32"/>
                  </a:lnTo>
                  <a:lnTo>
                    <a:pt x="14" y="16"/>
                  </a:lnTo>
                  <a:lnTo>
                    <a:pt x="16" y="0"/>
                  </a:lnTo>
                  <a:lnTo>
                    <a:pt x="8" y="2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08" name="Freeform 339"/>
            <p:cNvSpPr>
              <a:spLocks/>
            </p:cNvSpPr>
            <p:nvPr/>
          </p:nvSpPr>
          <p:spPr bwMode="auto">
            <a:xfrm>
              <a:off x="2463" y="1992"/>
              <a:ext cx="11" cy="110"/>
            </a:xfrm>
            <a:custGeom>
              <a:avLst/>
              <a:gdLst>
                <a:gd name="T0" fmla="*/ 9 w 22"/>
                <a:gd name="T1" fmla="*/ 6 h 221"/>
                <a:gd name="T2" fmla="*/ 8 w 22"/>
                <a:gd name="T3" fmla="*/ 16 h 221"/>
                <a:gd name="T4" fmla="*/ 7 w 22"/>
                <a:gd name="T5" fmla="*/ 26 h 221"/>
                <a:gd name="T6" fmla="*/ 6 w 22"/>
                <a:gd name="T7" fmla="*/ 36 h 221"/>
                <a:gd name="T8" fmla="*/ 6 w 22"/>
                <a:gd name="T9" fmla="*/ 47 h 221"/>
                <a:gd name="T10" fmla="*/ 6 w 22"/>
                <a:gd name="T11" fmla="*/ 54 h 221"/>
                <a:gd name="T12" fmla="*/ 6 w 22"/>
                <a:gd name="T13" fmla="*/ 59 h 221"/>
                <a:gd name="T14" fmla="*/ 6 w 22"/>
                <a:gd name="T15" fmla="*/ 63 h 221"/>
                <a:gd name="T16" fmla="*/ 6 w 22"/>
                <a:gd name="T17" fmla="*/ 68 h 221"/>
                <a:gd name="T18" fmla="*/ 6 w 22"/>
                <a:gd name="T19" fmla="*/ 73 h 221"/>
                <a:gd name="T20" fmla="*/ 3 w 22"/>
                <a:gd name="T21" fmla="*/ 73 h 221"/>
                <a:gd name="T22" fmla="*/ 3 w 22"/>
                <a:gd name="T23" fmla="*/ 76 h 221"/>
                <a:gd name="T24" fmla="*/ 4 w 22"/>
                <a:gd name="T25" fmla="*/ 80 h 221"/>
                <a:gd name="T26" fmla="*/ 6 w 22"/>
                <a:gd name="T27" fmla="*/ 83 h 221"/>
                <a:gd name="T28" fmla="*/ 6 w 22"/>
                <a:gd name="T29" fmla="*/ 86 h 221"/>
                <a:gd name="T30" fmla="*/ 4 w 22"/>
                <a:gd name="T31" fmla="*/ 89 h 221"/>
                <a:gd name="T32" fmla="*/ 5 w 22"/>
                <a:gd name="T33" fmla="*/ 89 h 221"/>
                <a:gd name="T34" fmla="*/ 5 w 22"/>
                <a:gd name="T35" fmla="*/ 90 h 221"/>
                <a:gd name="T36" fmla="*/ 5 w 22"/>
                <a:gd name="T37" fmla="*/ 91 h 221"/>
                <a:gd name="T38" fmla="*/ 5 w 22"/>
                <a:gd name="T39" fmla="*/ 92 h 221"/>
                <a:gd name="T40" fmla="*/ 4 w 22"/>
                <a:gd name="T41" fmla="*/ 94 h 221"/>
                <a:gd name="T42" fmla="*/ 4 w 22"/>
                <a:gd name="T43" fmla="*/ 96 h 221"/>
                <a:gd name="T44" fmla="*/ 4 w 22"/>
                <a:gd name="T45" fmla="*/ 98 h 221"/>
                <a:gd name="T46" fmla="*/ 4 w 22"/>
                <a:gd name="T47" fmla="*/ 100 h 221"/>
                <a:gd name="T48" fmla="*/ 2 w 22"/>
                <a:gd name="T49" fmla="*/ 101 h 221"/>
                <a:gd name="T50" fmla="*/ 0 w 22"/>
                <a:gd name="T51" fmla="*/ 101 h 221"/>
                <a:gd name="T52" fmla="*/ 1 w 22"/>
                <a:gd name="T53" fmla="*/ 103 h 221"/>
                <a:gd name="T54" fmla="*/ 2 w 22"/>
                <a:gd name="T55" fmla="*/ 104 h 221"/>
                <a:gd name="T56" fmla="*/ 3 w 22"/>
                <a:gd name="T57" fmla="*/ 106 h 221"/>
                <a:gd name="T58" fmla="*/ 4 w 22"/>
                <a:gd name="T59" fmla="*/ 109 h 221"/>
                <a:gd name="T60" fmla="*/ 4 w 22"/>
                <a:gd name="T61" fmla="*/ 110 h 221"/>
                <a:gd name="T62" fmla="*/ 7 w 22"/>
                <a:gd name="T63" fmla="*/ 89 h 221"/>
                <a:gd name="T64" fmla="*/ 9 w 22"/>
                <a:gd name="T65" fmla="*/ 67 h 221"/>
                <a:gd name="T66" fmla="*/ 10 w 22"/>
                <a:gd name="T67" fmla="*/ 45 h 221"/>
                <a:gd name="T68" fmla="*/ 11 w 22"/>
                <a:gd name="T69" fmla="*/ 23 h 221"/>
                <a:gd name="T70" fmla="*/ 11 w 22"/>
                <a:gd name="T71" fmla="*/ 0 h 221"/>
                <a:gd name="T72" fmla="*/ 10 w 22"/>
                <a:gd name="T73" fmla="*/ 0 h 22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2" h="221">
                  <a:moveTo>
                    <a:pt x="19" y="0"/>
                  </a:moveTo>
                  <a:lnTo>
                    <a:pt x="18" y="12"/>
                  </a:lnTo>
                  <a:lnTo>
                    <a:pt x="17" y="22"/>
                  </a:lnTo>
                  <a:lnTo>
                    <a:pt x="16" y="33"/>
                  </a:lnTo>
                  <a:lnTo>
                    <a:pt x="14" y="43"/>
                  </a:lnTo>
                  <a:lnTo>
                    <a:pt x="13" y="53"/>
                  </a:lnTo>
                  <a:lnTo>
                    <a:pt x="12" y="63"/>
                  </a:lnTo>
                  <a:lnTo>
                    <a:pt x="12" y="73"/>
                  </a:lnTo>
                  <a:lnTo>
                    <a:pt x="11" y="84"/>
                  </a:lnTo>
                  <a:lnTo>
                    <a:pt x="11" y="94"/>
                  </a:lnTo>
                  <a:lnTo>
                    <a:pt x="12" y="105"/>
                  </a:lnTo>
                  <a:lnTo>
                    <a:pt x="12" y="109"/>
                  </a:lnTo>
                  <a:lnTo>
                    <a:pt x="12" y="114"/>
                  </a:lnTo>
                  <a:lnTo>
                    <a:pt x="11" y="119"/>
                  </a:lnTo>
                  <a:lnTo>
                    <a:pt x="11" y="122"/>
                  </a:lnTo>
                  <a:lnTo>
                    <a:pt x="12" y="127"/>
                  </a:lnTo>
                  <a:lnTo>
                    <a:pt x="12" y="132"/>
                  </a:lnTo>
                  <a:lnTo>
                    <a:pt x="12" y="137"/>
                  </a:lnTo>
                  <a:lnTo>
                    <a:pt x="12" y="142"/>
                  </a:lnTo>
                  <a:lnTo>
                    <a:pt x="12" y="147"/>
                  </a:lnTo>
                  <a:lnTo>
                    <a:pt x="12" y="152"/>
                  </a:lnTo>
                  <a:lnTo>
                    <a:pt x="6" y="146"/>
                  </a:lnTo>
                  <a:lnTo>
                    <a:pt x="6" y="150"/>
                  </a:lnTo>
                  <a:lnTo>
                    <a:pt x="6" y="152"/>
                  </a:lnTo>
                  <a:lnTo>
                    <a:pt x="7" y="156"/>
                  </a:lnTo>
                  <a:lnTo>
                    <a:pt x="8" y="160"/>
                  </a:lnTo>
                  <a:lnTo>
                    <a:pt x="9" y="162"/>
                  </a:lnTo>
                  <a:lnTo>
                    <a:pt x="11" y="166"/>
                  </a:lnTo>
                  <a:lnTo>
                    <a:pt x="12" y="168"/>
                  </a:lnTo>
                  <a:lnTo>
                    <a:pt x="12" y="172"/>
                  </a:lnTo>
                  <a:lnTo>
                    <a:pt x="11" y="176"/>
                  </a:lnTo>
                  <a:lnTo>
                    <a:pt x="8" y="178"/>
                  </a:lnTo>
                  <a:lnTo>
                    <a:pt x="8" y="179"/>
                  </a:lnTo>
                  <a:lnTo>
                    <a:pt x="9" y="179"/>
                  </a:lnTo>
                  <a:lnTo>
                    <a:pt x="9" y="181"/>
                  </a:lnTo>
                  <a:lnTo>
                    <a:pt x="9" y="182"/>
                  </a:lnTo>
                  <a:lnTo>
                    <a:pt x="9" y="183"/>
                  </a:lnTo>
                  <a:lnTo>
                    <a:pt x="9" y="184"/>
                  </a:lnTo>
                  <a:lnTo>
                    <a:pt x="8" y="187"/>
                  </a:lnTo>
                  <a:lnTo>
                    <a:pt x="8" y="188"/>
                  </a:lnTo>
                  <a:lnTo>
                    <a:pt x="8" y="190"/>
                  </a:lnTo>
                  <a:lnTo>
                    <a:pt x="8" y="192"/>
                  </a:lnTo>
                  <a:lnTo>
                    <a:pt x="8" y="194"/>
                  </a:lnTo>
                  <a:lnTo>
                    <a:pt x="8" y="197"/>
                  </a:lnTo>
                  <a:lnTo>
                    <a:pt x="8" y="199"/>
                  </a:lnTo>
                  <a:lnTo>
                    <a:pt x="7" y="200"/>
                  </a:lnTo>
                  <a:lnTo>
                    <a:pt x="6" y="203"/>
                  </a:lnTo>
                  <a:lnTo>
                    <a:pt x="4" y="203"/>
                  </a:lnTo>
                  <a:lnTo>
                    <a:pt x="2" y="203"/>
                  </a:lnTo>
                  <a:lnTo>
                    <a:pt x="0" y="203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3" y="208"/>
                  </a:lnTo>
                  <a:lnTo>
                    <a:pt x="3" y="209"/>
                  </a:lnTo>
                  <a:lnTo>
                    <a:pt x="4" y="212"/>
                  </a:lnTo>
                  <a:lnTo>
                    <a:pt x="6" y="213"/>
                  </a:lnTo>
                  <a:lnTo>
                    <a:pt x="7" y="215"/>
                  </a:lnTo>
                  <a:lnTo>
                    <a:pt x="7" y="218"/>
                  </a:lnTo>
                  <a:lnTo>
                    <a:pt x="8" y="219"/>
                  </a:lnTo>
                  <a:lnTo>
                    <a:pt x="8" y="221"/>
                  </a:lnTo>
                  <a:lnTo>
                    <a:pt x="11" y="199"/>
                  </a:lnTo>
                  <a:lnTo>
                    <a:pt x="13" y="178"/>
                  </a:lnTo>
                  <a:lnTo>
                    <a:pt x="14" y="156"/>
                  </a:lnTo>
                  <a:lnTo>
                    <a:pt x="17" y="134"/>
                  </a:lnTo>
                  <a:lnTo>
                    <a:pt x="18" y="111"/>
                  </a:lnTo>
                  <a:lnTo>
                    <a:pt x="19" y="90"/>
                  </a:lnTo>
                  <a:lnTo>
                    <a:pt x="21" y="68"/>
                  </a:lnTo>
                  <a:lnTo>
                    <a:pt x="22" y="46"/>
                  </a:lnTo>
                  <a:lnTo>
                    <a:pt x="21" y="24"/>
                  </a:lnTo>
                  <a:lnTo>
                    <a:pt x="21" y="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09" name="Freeform 340"/>
            <p:cNvSpPr>
              <a:spLocks/>
            </p:cNvSpPr>
            <p:nvPr/>
          </p:nvSpPr>
          <p:spPr bwMode="auto">
            <a:xfrm>
              <a:off x="2466" y="2080"/>
              <a:ext cx="1" cy="1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1 h 2"/>
                <a:gd name="T28" fmla="*/ 1 w 1"/>
                <a:gd name="T29" fmla="*/ 1 h 2"/>
                <a:gd name="T30" fmla="*/ 1 w 1"/>
                <a:gd name="T31" fmla="*/ 1 h 2"/>
                <a:gd name="T32" fmla="*/ 1 w 1"/>
                <a:gd name="T33" fmla="*/ 1 h 2"/>
                <a:gd name="T34" fmla="*/ 1 w 1"/>
                <a:gd name="T35" fmla="*/ 1 h 2"/>
                <a:gd name="T36" fmla="*/ 1 w 1"/>
                <a:gd name="T37" fmla="*/ 1 h 2"/>
                <a:gd name="T38" fmla="*/ 1 w 1"/>
                <a:gd name="T39" fmla="*/ 1 h 2"/>
                <a:gd name="T40" fmla="*/ 1 w 1"/>
                <a:gd name="T41" fmla="*/ 1 h 2"/>
                <a:gd name="T42" fmla="*/ 1 w 1"/>
                <a:gd name="T43" fmla="*/ 1 h 2"/>
                <a:gd name="T44" fmla="*/ 1 w 1"/>
                <a:gd name="T45" fmla="*/ 1 h 2"/>
                <a:gd name="T46" fmla="*/ 1 w 1"/>
                <a:gd name="T47" fmla="*/ 1 h 2"/>
                <a:gd name="T48" fmla="*/ 1 w 1"/>
                <a:gd name="T49" fmla="*/ 1 h 2"/>
                <a:gd name="T50" fmla="*/ 1 w 1"/>
                <a:gd name="T51" fmla="*/ 1 h 2"/>
                <a:gd name="T52" fmla="*/ 1 w 1"/>
                <a:gd name="T53" fmla="*/ 1 h 2"/>
                <a:gd name="T54" fmla="*/ 0 w 1"/>
                <a:gd name="T55" fmla="*/ 1 h 2"/>
                <a:gd name="T56" fmla="*/ 0 w 1"/>
                <a:gd name="T57" fmla="*/ 1 h 2"/>
                <a:gd name="T58" fmla="*/ 0 w 1"/>
                <a:gd name="T59" fmla="*/ 1 h 2"/>
                <a:gd name="T60" fmla="*/ 0 w 1"/>
                <a:gd name="T61" fmla="*/ 1 h 2"/>
                <a:gd name="T62" fmla="*/ 0 w 1"/>
                <a:gd name="T63" fmla="*/ 1 h 2"/>
                <a:gd name="T64" fmla="*/ 0 w 1"/>
                <a:gd name="T65" fmla="*/ 0 h 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10" name="Freeform 341"/>
            <p:cNvSpPr>
              <a:spLocks/>
            </p:cNvSpPr>
            <p:nvPr/>
          </p:nvSpPr>
          <p:spPr bwMode="auto">
            <a:xfrm>
              <a:off x="2802" y="2004"/>
              <a:ext cx="22" cy="98"/>
            </a:xfrm>
            <a:custGeom>
              <a:avLst/>
              <a:gdLst>
                <a:gd name="T0" fmla="*/ 20 w 45"/>
                <a:gd name="T1" fmla="*/ 8 h 195"/>
                <a:gd name="T2" fmla="*/ 17 w 45"/>
                <a:gd name="T3" fmla="*/ 12 h 195"/>
                <a:gd name="T4" fmla="*/ 15 w 45"/>
                <a:gd name="T5" fmla="*/ 11 h 195"/>
                <a:gd name="T6" fmla="*/ 14 w 45"/>
                <a:gd name="T7" fmla="*/ 6 h 195"/>
                <a:gd name="T8" fmla="*/ 13 w 45"/>
                <a:gd name="T9" fmla="*/ 2 h 195"/>
                <a:gd name="T10" fmla="*/ 12 w 45"/>
                <a:gd name="T11" fmla="*/ 0 h 195"/>
                <a:gd name="T12" fmla="*/ 10 w 45"/>
                <a:gd name="T13" fmla="*/ 12 h 195"/>
                <a:gd name="T14" fmla="*/ 8 w 45"/>
                <a:gd name="T15" fmla="*/ 21 h 195"/>
                <a:gd name="T16" fmla="*/ 6 w 45"/>
                <a:gd name="T17" fmla="*/ 29 h 195"/>
                <a:gd name="T18" fmla="*/ 4 w 45"/>
                <a:gd name="T19" fmla="*/ 38 h 195"/>
                <a:gd name="T20" fmla="*/ 2 w 45"/>
                <a:gd name="T21" fmla="*/ 45 h 195"/>
                <a:gd name="T22" fmla="*/ 2 w 45"/>
                <a:gd name="T23" fmla="*/ 47 h 195"/>
                <a:gd name="T24" fmla="*/ 1 w 45"/>
                <a:gd name="T25" fmla="*/ 47 h 195"/>
                <a:gd name="T26" fmla="*/ 0 w 45"/>
                <a:gd name="T27" fmla="*/ 46 h 195"/>
                <a:gd name="T28" fmla="*/ 0 w 45"/>
                <a:gd name="T29" fmla="*/ 45 h 195"/>
                <a:gd name="T30" fmla="*/ 0 w 45"/>
                <a:gd name="T31" fmla="*/ 45 h 195"/>
                <a:gd name="T32" fmla="*/ 3 w 45"/>
                <a:gd name="T33" fmla="*/ 98 h 195"/>
                <a:gd name="T34" fmla="*/ 5 w 45"/>
                <a:gd name="T35" fmla="*/ 94 h 195"/>
                <a:gd name="T36" fmla="*/ 7 w 45"/>
                <a:gd name="T37" fmla="*/ 90 h 195"/>
                <a:gd name="T38" fmla="*/ 9 w 45"/>
                <a:gd name="T39" fmla="*/ 87 h 195"/>
                <a:gd name="T40" fmla="*/ 10 w 45"/>
                <a:gd name="T41" fmla="*/ 83 h 195"/>
                <a:gd name="T42" fmla="*/ 10 w 45"/>
                <a:gd name="T43" fmla="*/ 79 h 195"/>
                <a:gd name="T44" fmla="*/ 17 w 45"/>
                <a:gd name="T45" fmla="*/ 69 h 195"/>
                <a:gd name="T46" fmla="*/ 20 w 45"/>
                <a:gd name="T47" fmla="*/ 58 h 195"/>
                <a:gd name="T48" fmla="*/ 21 w 45"/>
                <a:gd name="T49" fmla="*/ 45 h 195"/>
                <a:gd name="T50" fmla="*/ 21 w 45"/>
                <a:gd name="T51" fmla="*/ 33 h 195"/>
                <a:gd name="T52" fmla="*/ 21 w 45"/>
                <a:gd name="T53" fmla="*/ 22 h 195"/>
                <a:gd name="T54" fmla="*/ 22 w 45"/>
                <a:gd name="T55" fmla="*/ 18 h 195"/>
                <a:gd name="T56" fmla="*/ 22 w 45"/>
                <a:gd name="T57" fmla="*/ 14 h 195"/>
                <a:gd name="T58" fmla="*/ 21 w 45"/>
                <a:gd name="T59" fmla="*/ 11 h 195"/>
                <a:gd name="T60" fmla="*/ 20 w 45"/>
                <a:gd name="T61" fmla="*/ 8 h 195"/>
                <a:gd name="T62" fmla="*/ 20 w 45"/>
                <a:gd name="T63" fmla="*/ 3 h 19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5" h="195">
                  <a:moveTo>
                    <a:pt x="40" y="6"/>
                  </a:moveTo>
                  <a:lnTo>
                    <a:pt x="40" y="15"/>
                  </a:lnTo>
                  <a:lnTo>
                    <a:pt x="36" y="21"/>
                  </a:lnTo>
                  <a:lnTo>
                    <a:pt x="34" y="23"/>
                  </a:lnTo>
                  <a:lnTo>
                    <a:pt x="31" y="23"/>
                  </a:lnTo>
                  <a:lnTo>
                    <a:pt x="30" y="21"/>
                  </a:lnTo>
                  <a:lnTo>
                    <a:pt x="29" y="17"/>
                  </a:lnTo>
                  <a:lnTo>
                    <a:pt x="29" y="12"/>
                  </a:lnTo>
                  <a:lnTo>
                    <a:pt x="28" y="7"/>
                  </a:lnTo>
                  <a:lnTo>
                    <a:pt x="26" y="3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1" y="15"/>
                  </a:lnTo>
                  <a:lnTo>
                    <a:pt x="20" y="23"/>
                  </a:lnTo>
                  <a:lnTo>
                    <a:pt x="19" y="32"/>
                  </a:lnTo>
                  <a:lnTo>
                    <a:pt x="16" y="41"/>
                  </a:lnTo>
                  <a:lnTo>
                    <a:pt x="15" y="49"/>
                  </a:lnTo>
                  <a:lnTo>
                    <a:pt x="13" y="58"/>
                  </a:lnTo>
                  <a:lnTo>
                    <a:pt x="11" y="67"/>
                  </a:lnTo>
                  <a:lnTo>
                    <a:pt x="9" y="75"/>
                  </a:lnTo>
                  <a:lnTo>
                    <a:pt x="8" y="83"/>
                  </a:lnTo>
                  <a:lnTo>
                    <a:pt x="5" y="89"/>
                  </a:lnTo>
                  <a:lnTo>
                    <a:pt x="4" y="95"/>
                  </a:lnTo>
                  <a:lnTo>
                    <a:pt x="4" y="94"/>
                  </a:lnTo>
                  <a:lnTo>
                    <a:pt x="3" y="94"/>
                  </a:lnTo>
                  <a:lnTo>
                    <a:pt x="3" y="93"/>
                  </a:lnTo>
                  <a:lnTo>
                    <a:pt x="1" y="93"/>
                  </a:lnTo>
                  <a:lnTo>
                    <a:pt x="1" y="91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6" y="195"/>
                  </a:lnTo>
                  <a:lnTo>
                    <a:pt x="8" y="191"/>
                  </a:lnTo>
                  <a:lnTo>
                    <a:pt x="10" y="188"/>
                  </a:lnTo>
                  <a:lnTo>
                    <a:pt x="13" y="184"/>
                  </a:lnTo>
                  <a:lnTo>
                    <a:pt x="14" y="180"/>
                  </a:lnTo>
                  <a:lnTo>
                    <a:pt x="15" y="177"/>
                  </a:lnTo>
                  <a:lnTo>
                    <a:pt x="18" y="173"/>
                  </a:lnTo>
                  <a:lnTo>
                    <a:pt x="19" y="169"/>
                  </a:lnTo>
                  <a:lnTo>
                    <a:pt x="20" y="165"/>
                  </a:lnTo>
                  <a:lnTo>
                    <a:pt x="20" y="161"/>
                  </a:lnTo>
                  <a:lnTo>
                    <a:pt x="21" y="157"/>
                  </a:lnTo>
                  <a:lnTo>
                    <a:pt x="29" y="148"/>
                  </a:lnTo>
                  <a:lnTo>
                    <a:pt x="35" y="138"/>
                  </a:lnTo>
                  <a:lnTo>
                    <a:pt x="39" y="127"/>
                  </a:lnTo>
                  <a:lnTo>
                    <a:pt x="41" y="115"/>
                  </a:lnTo>
                  <a:lnTo>
                    <a:pt x="42" y="102"/>
                  </a:lnTo>
                  <a:lnTo>
                    <a:pt x="42" y="90"/>
                  </a:lnTo>
                  <a:lnTo>
                    <a:pt x="42" y="78"/>
                  </a:lnTo>
                  <a:lnTo>
                    <a:pt x="42" y="65"/>
                  </a:lnTo>
                  <a:lnTo>
                    <a:pt x="42" y="54"/>
                  </a:lnTo>
                  <a:lnTo>
                    <a:pt x="42" y="44"/>
                  </a:lnTo>
                  <a:lnTo>
                    <a:pt x="44" y="39"/>
                  </a:lnTo>
                  <a:lnTo>
                    <a:pt x="45" y="36"/>
                  </a:lnTo>
                  <a:lnTo>
                    <a:pt x="45" y="32"/>
                  </a:lnTo>
                  <a:lnTo>
                    <a:pt x="45" y="28"/>
                  </a:lnTo>
                  <a:lnTo>
                    <a:pt x="44" y="24"/>
                  </a:lnTo>
                  <a:lnTo>
                    <a:pt x="42" y="22"/>
                  </a:lnTo>
                  <a:lnTo>
                    <a:pt x="41" y="18"/>
                  </a:lnTo>
                  <a:lnTo>
                    <a:pt x="41" y="15"/>
                  </a:lnTo>
                  <a:lnTo>
                    <a:pt x="40" y="11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11" name="Freeform 342"/>
            <p:cNvSpPr>
              <a:spLocks/>
            </p:cNvSpPr>
            <p:nvPr/>
          </p:nvSpPr>
          <p:spPr bwMode="auto">
            <a:xfrm>
              <a:off x="2878" y="2008"/>
              <a:ext cx="1" cy="2"/>
            </a:xfrm>
            <a:custGeom>
              <a:avLst/>
              <a:gdLst>
                <a:gd name="T0" fmla="*/ 0 w 1"/>
                <a:gd name="T1" fmla="*/ 2 h 4"/>
                <a:gd name="T2" fmla="*/ 0 w 1"/>
                <a:gd name="T3" fmla="*/ 0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1 h 4"/>
                <a:gd name="T10" fmla="*/ 0 w 1"/>
                <a:gd name="T11" fmla="*/ 1 h 4"/>
                <a:gd name="T12" fmla="*/ 0 w 1"/>
                <a:gd name="T13" fmla="*/ 2 h 4"/>
                <a:gd name="T14" fmla="*/ 0 w 1"/>
                <a:gd name="T15" fmla="*/ 2 h 4"/>
                <a:gd name="T16" fmla="*/ 0 w 1"/>
                <a:gd name="T17" fmla="*/ 2 h 4"/>
                <a:gd name="T18" fmla="*/ 0 w 1"/>
                <a:gd name="T19" fmla="*/ 2 h 4"/>
                <a:gd name="T20" fmla="*/ 0 w 1"/>
                <a:gd name="T21" fmla="*/ 2 h 4"/>
                <a:gd name="T22" fmla="*/ 1 w 1"/>
                <a:gd name="T23" fmla="*/ 2 h 4"/>
                <a:gd name="T24" fmla="*/ 1 w 1"/>
                <a:gd name="T25" fmla="*/ 2 h 4"/>
                <a:gd name="T26" fmla="*/ 0 w 1"/>
                <a:gd name="T27" fmla="*/ 2 h 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12" name="Freeform 343"/>
            <p:cNvSpPr>
              <a:spLocks/>
            </p:cNvSpPr>
            <p:nvPr/>
          </p:nvSpPr>
          <p:spPr bwMode="auto">
            <a:xfrm>
              <a:off x="2851" y="2009"/>
              <a:ext cx="35" cy="81"/>
            </a:xfrm>
            <a:custGeom>
              <a:avLst/>
              <a:gdLst>
                <a:gd name="T0" fmla="*/ 29 w 70"/>
                <a:gd name="T1" fmla="*/ 0 h 162"/>
                <a:gd name="T2" fmla="*/ 28 w 70"/>
                <a:gd name="T3" fmla="*/ 3 h 162"/>
                <a:gd name="T4" fmla="*/ 28 w 70"/>
                <a:gd name="T5" fmla="*/ 3 h 162"/>
                <a:gd name="T6" fmla="*/ 28 w 70"/>
                <a:gd name="T7" fmla="*/ 2 h 162"/>
                <a:gd name="T8" fmla="*/ 28 w 70"/>
                <a:gd name="T9" fmla="*/ 2 h 162"/>
                <a:gd name="T10" fmla="*/ 28 w 70"/>
                <a:gd name="T11" fmla="*/ 2 h 162"/>
                <a:gd name="T12" fmla="*/ 28 w 70"/>
                <a:gd name="T13" fmla="*/ 2 h 162"/>
                <a:gd name="T14" fmla="*/ 28 w 70"/>
                <a:gd name="T15" fmla="*/ 2 h 162"/>
                <a:gd name="T16" fmla="*/ 28 w 70"/>
                <a:gd name="T17" fmla="*/ 2 h 162"/>
                <a:gd name="T18" fmla="*/ 28 w 70"/>
                <a:gd name="T19" fmla="*/ 1 h 162"/>
                <a:gd name="T20" fmla="*/ 28 w 70"/>
                <a:gd name="T21" fmla="*/ 1 h 162"/>
                <a:gd name="T22" fmla="*/ 28 w 70"/>
                <a:gd name="T23" fmla="*/ 1 h 162"/>
                <a:gd name="T24" fmla="*/ 30 w 70"/>
                <a:gd name="T25" fmla="*/ 13 h 162"/>
                <a:gd name="T26" fmla="*/ 26 w 70"/>
                <a:gd name="T27" fmla="*/ 19 h 162"/>
                <a:gd name="T28" fmla="*/ 23 w 70"/>
                <a:gd name="T29" fmla="*/ 26 h 162"/>
                <a:gd name="T30" fmla="*/ 20 w 70"/>
                <a:gd name="T31" fmla="*/ 33 h 162"/>
                <a:gd name="T32" fmla="*/ 18 w 70"/>
                <a:gd name="T33" fmla="*/ 41 h 162"/>
                <a:gd name="T34" fmla="*/ 17 w 70"/>
                <a:gd name="T35" fmla="*/ 48 h 162"/>
                <a:gd name="T36" fmla="*/ 15 w 70"/>
                <a:gd name="T37" fmla="*/ 56 h 162"/>
                <a:gd name="T38" fmla="*/ 13 w 70"/>
                <a:gd name="T39" fmla="*/ 63 h 162"/>
                <a:gd name="T40" fmla="*/ 10 w 70"/>
                <a:gd name="T41" fmla="*/ 69 h 162"/>
                <a:gd name="T42" fmla="*/ 6 w 70"/>
                <a:gd name="T43" fmla="*/ 76 h 162"/>
                <a:gd name="T44" fmla="*/ 0 w 70"/>
                <a:gd name="T45" fmla="*/ 81 h 162"/>
                <a:gd name="T46" fmla="*/ 7 w 70"/>
                <a:gd name="T47" fmla="*/ 78 h 162"/>
                <a:gd name="T48" fmla="*/ 11 w 70"/>
                <a:gd name="T49" fmla="*/ 74 h 162"/>
                <a:gd name="T50" fmla="*/ 14 w 70"/>
                <a:gd name="T51" fmla="*/ 68 h 162"/>
                <a:gd name="T52" fmla="*/ 17 w 70"/>
                <a:gd name="T53" fmla="*/ 63 h 162"/>
                <a:gd name="T54" fmla="*/ 18 w 70"/>
                <a:gd name="T55" fmla="*/ 56 h 162"/>
                <a:gd name="T56" fmla="*/ 20 w 70"/>
                <a:gd name="T57" fmla="*/ 50 h 162"/>
                <a:gd name="T58" fmla="*/ 21 w 70"/>
                <a:gd name="T59" fmla="*/ 44 h 162"/>
                <a:gd name="T60" fmla="*/ 23 w 70"/>
                <a:gd name="T61" fmla="*/ 38 h 162"/>
                <a:gd name="T62" fmla="*/ 26 w 70"/>
                <a:gd name="T63" fmla="*/ 33 h 162"/>
                <a:gd name="T64" fmla="*/ 30 w 70"/>
                <a:gd name="T65" fmla="*/ 28 h 162"/>
                <a:gd name="T66" fmla="*/ 33 w 70"/>
                <a:gd name="T67" fmla="*/ 25 h 162"/>
                <a:gd name="T68" fmla="*/ 35 w 70"/>
                <a:gd name="T69" fmla="*/ 23 h 162"/>
                <a:gd name="T70" fmla="*/ 35 w 70"/>
                <a:gd name="T71" fmla="*/ 20 h 162"/>
                <a:gd name="T72" fmla="*/ 35 w 70"/>
                <a:gd name="T73" fmla="*/ 17 h 162"/>
                <a:gd name="T74" fmla="*/ 33 w 70"/>
                <a:gd name="T75" fmla="*/ 15 h 162"/>
                <a:gd name="T76" fmla="*/ 32 w 70"/>
                <a:gd name="T77" fmla="*/ 12 h 162"/>
                <a:gd name="T78" fmla="*/ 31 w 70"/>
                <a:gd name="T79" fmla="*/ 9 h 162"/>
                <a:gd name="T80" fmla="*/ 30 w 70"/>
                <a:gd name="T81" fmla="*/ 6 h 162"/>
                <a:gd name="T82" fmla="*/ 30 w 70"/>
                <a:gd name="T83" fmla="*/ 3 h 162"/>
                <a:gd name="T84" fmla="*/ 30 w 70"/>
                <a:gd name="T85" fmla="*/ 1 h 162"/>
                <a:gd name="T86" fmla="*/ 30 w 70"/>
                <a:gd name="T87" fmla="*/ 1 h 162"/>
                <a:gd name="T88" fmla="*/ 29 w 70"/>
                <a:gd name="T89" fmla="*/ 0 h 1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0" h="162">
                  <a:moveTo>
                    <a:pt x="57" y="0"/>
                  </a:moveTo>
                  <a:lnTo>
                    <a:pt x="56" y="5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5" y="2"/>
                  </a:lnTo>
                  <a:lnTo>
                    <a:pt x="60" y="26"/>
                  </a:lnTo>
                  <a:lnTo>
                    <a:pt x="51" y="38"/>
                  </a:lnTo>
                  <a:lnTo>
                    <a:pt x="45" y="52"/>
                  </a:lnTo>
                  <a:lnTo>
                    <a:pt x="40" y="66"/>
                  </a:lnTo>
                  <a:lnTo>
                    <a:pt x="36" y="81"/>
                  </a:lnTo>
                  <a:lnTo>
                    <a:pt x="34" y="96"/>
                  </a:lnTo>
                  <a:lnTo>
                    <a:pt x="30" y="111"/>
                  </a:lnTo>
                  <a:lnTo>
                    <a:pt x="25" y="125"/>
                  </a:lnTo>
                  <a:lnTo>
                    <a:pt x="19" y="138"/>
                  </a:lnTo>
                  <a:lnTo>
                    <a:pt x="12" y="151"/>
                  </a:lnTo>
                  <a:lnTo>
                    <a:pt x="0" y="162"/>
                  </a:lnTo>
                  <a:lnTo>
                    <a:pt x="13" y="155"/>
                  </a:lnTo>
                  <a:lnTo>
                    <a:pt x="21" y="147"/>
                  </a:lnTo>
                  <a:lnTo>
                    <a:pt x="28" y="136"/>
                  </a:lnTo>
                  <a:lnTo>
                    <a:pt x="33" y="125"/>
                  </a:lnTo>
                  <a:lnTo>
                    <a:pt x="36" y="112"/>
                  </a:lnTo>
                  <a:lnTo>
                    <a:pt x="39" y="100"/>
                  </a:lnTo>
                  <a:lnTo>
                    <a:pt x="42" y="87"/>
                  </a:lnTo>
                  <a:lnTo>
                    <a:pt x="46" y="75"/>
                  </a:lnTo>
                  <a:lnTo>
                    <a:pt x="52" y="65"/>
                  </a:lnTo>
                  <a:lnTo>
                    <a:pt x="60" y="55"/>
                  </a:lnTo>
                  <a:lnTo>
                    <a:pt x="66" y="50"/>
                  </a:lnTo>
                  <a:lnTo>
                    <a:pt x="69" y="45"/>
                  </a:lnTo>
                  <a:lnTo>
                    <a:pt x="70" y="39"/>
                  </a:lnTo>
                  <a:lnTo>
                    <a:pt x="69" y="34"/>
                  </a:lnTo>
                  <a:lnTo>
                    <a:pt x="66" y="29"/>
                  </a:lnTo>
                  <a:lnTo>
                    <a:pt x="64" y="23"/>
                  </a:lnTo>
                  <a:lnTo>
                    <a:pt x="61" y="18"/>
                  </a:lnTo>
                  <a:lnTo>
                    <a:pt x="59" y="12"/>
                  </a:lnTo>
                  <a:lnTo>
                    <a:pt x="59" y="6"/>
                  </a:lnTo>
                  <a:lnTo>
                    <a:pt x="59" y="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13" name="Freeform 344"/>
            <p:cNvSpPr>
              <a:spLocks/>
            </p:cNvSpPr>
            <p:nvPr/>
          </p:nvSpPr>
          <p:spPr bwMode="auto">
            <a:xfrm>
              <a:off x="2880" y="2004"/>
              <a:ext cx="3" cy="5"/>
            </a:xfrm>
            <a:custGeom>
              <a:avLst/>
              <a:gdLst>
                <a:gd name="T0" fmla="*/ 0 w 8"/>
                <a:gd name="T1" fmla="*/ 5 h 11"/>
                <a:gd name="T2" fmla="*/ 3 w 8"/>
                <a:gd name="T3" fmla="*/ 0 h 11"/>
                <a:gd name="T4" fmla="*/ 3 w 8"/>
                <a:gd name="T5" fmla="*/ 0 h 11"/>
                <a:gd name="T6" fmla="*/ 2 w 8"/>
                <a:gd name="T7" fmla="*/ 1 h 11"/>
                <a:gd name="T8" fmla="*/ 2 w 8"/>
                <a:gd name="T9" fmla="*/ 1 h 11"/>
                <a:gd name="T10" fmla="*/ 2 w 8"/>
                <a:gd name="T11" fmla="*/ 1 h 11"/>
                <a:gd name="T12" fmla="*/ 2 w 8"/>
                <a:gd name="T13" fmla="*/ 2 h 11"/>
                <a:gd name="T14" fmla="*/ 1 w 8"/>
                <a:gd name="T15" fmla="*/ 3 h 11"/>
                <a:gd name="T16" fmla="*/ 1 w 8"/>
                <a:gd name="T17" fmla="*/ 3 h 11"/>
                <a:gd name="T18" fmla="*/ 1 w 8"/>
                <a:gd name="T19" fmla="*/ 4 h 11"/>
                <a:gd name="T20" fmla="*/ 1 w 8"/>
                <a:gd name="T21" fmla="*/ 5 h 11"/>
                <a:gd name="T22" fmla="*/ 1 w 8"/>
                <a:gd name="T23" fmla="*/ 5 h 11"/>
                <a:gd name="T24" fmla="*/ 1 w 8"/>
                <a:gd name="T25" fmla="*/ 5 h 11"/>
                <a:gd name="T26" fmla="*/ 0 w 8"/>
                <a:gd name="T27" fmla="*/ 5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" h="11">
                  <a:moveTo>
                    <a:pt x="0" y="10"/>
                  </a:move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14" name="Freeform 345"/>
            <p:cNvSpPr>
              <a:spLocks/>
            </p:cNvSpPr>
            <p:nvPr/>
          </p:nvSpPr>
          <p:spPr bwMode="auto">
            <a:xfrm>
              <a:off x="2841" y="2004"/>
              <a:ext cx="20" cy="75"/>
            </a:xfrm>
            <a:custGeom>
              <a:avLst/>
              <a:gdLst>
                <a:gd name="T0" fmla="*/ 19 w 41"/>
                <a:gd name="T1" fmla="*/ 0 h 150"/>
                <a:gd name="T2" fmla="*/ 20 w 41"/>
                <a:gd name="T3" fmla="*/ 14 h 150"/>
                <a:gd name="T4" fmla="*/ 17 w 41"/>
                <a:gd name="T5" fmla="*/ 20 h 150"/>
                <a:gd name="T6" fmla="*/ 14 w 41"/>
                <a:gd name="T7" fmla="*/ 26 h 150"/>
                <a:gd name="T8" fmla="*/ 12 w 41"/>
                <a:gd name="T9" fmla="*/ 32 h 150"/>
                <a:gd name="T10" fmla="*/ 10 w 41"/>
                <a:gd name="T11" fmla="*/ 38 h 150"/>
                <a:gd name="T12" fmla="*/ 9 w 41"/>
                <a:gd name="T13" fmla="*/ 45 h 150"/>
                <a:gd name="T14" fmla="*/ 8 w 41"/>
                <a:gd name="T15" fmla="*/ 51 h 150"/>
                <a:gd name="T16" fmla="*/ 7 w 41"/>
                <a:gd name="T17" fmla="*/ 57 h 150"/>
                <a:gd name="T18" fmla="*/ 5 w 41"/>
                <a:gd name="T19" fmla="*/ 63 h 150"/>
                <a:gd name="T20" fmla="*/ 3 w 41"/>
                <a:gd name="T21" fmla="*/ 70 h 150"/>
                <a:gd name="T22" fmla="*/ 0 w 41"/>
                <a:gd name="T23" fmla="*/ 75 h 150"/>
                <a:gd name="T24" fmla="*/ 4 w 41"/>
                <a:gd name="T25" fmla="*/ 69 h 150"/>
                <a:gd name="T26" fmla="*/ 7 w 41"/>
                <a:gd name="T27" fmla="*/ 62 h 150"/>
                <a:gd name="T28" fmla="*/ 11 w 41"/>
                <a:gd name="T29" fmla="*/ 55 h 150"/>
                <a:gd name="T30" fmla="*/ 14 w 41"/>
                <a:gd name="T31" fmla="*/ 47 h 150"/>
                <a:gd name="T32" fmla="*/ 17 w 41"/>
                <a:gd name="T33" fmla="*/ 40 h 150"/>
                <a:gd name="T34" fmla="*/ 18 w 41"/>
                <a:gd name="T35" fmla="*/ 32 h 150"/>
                <a:gd name="T36" fmla="*/ 20 w 41"/>
                <a:gd name="T37" fmla="*/ 24 h 150"/>
                <a:gd name="T38" fmla="*/ 20 w 41"/>
                <a:gd name="T39" fmla="*/ 16 h 150"/>
                <a:gd name="T40" fmla="*/ 20 w 41"/>
                <a:gd name="T41" fmla="*/ 9 h 150"/>
                <a:gd name="T42" fmla="*/ 19 w 41"/>
                <a:gd name="T43" fmla="*/ 1 h 150"/>
                <a:gd name="T44" fmla="*/ 19 w 41"/>
                <a:gd name="T45" fmla="*/ 1 h 150"/>
                <a:gd name="T46" fmla="*/ 19 w 41"/>
                <a:gd name="T47" fmla="*/ 0 h 15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1" h="150">
                  <a:moveTo>
                    <a:pt x="39" y="0"/>
                  </a:moveTo>
                  <a:lnTo>
                    <a:pt x="41" y="28"/>
                  </a:lnTo>
                  <a:lnTo>
                    <a:pt x="34" y="40"/>
                  </a:lnTo>
                  <a:lnTo>
                    <a:pt x="29" y="51"/>
                  </a:lnTo>
                  <a:lnTo>
                    <a:pt x="24" y="63"/>
                  </a:lnTo>
                  <a:lnTo>
                    <a:pt x="21" y="75"/>
                  </a:lnTo>
                  <a:lnTo>
                    <a:pt x="19" y="89"/>
                  </a:lnTo>
                  <a:lnTo>
                    <a:pt x="16" y="101"/>
                  </a:lnTo>
                  <a:lnTo>
                    <a:pt x="14" y="114"/>
                  </a:lnTo>
                  <a:lnTo>
                    <a:pt x="10" y="126"/>
                  </a:lnTo>
                  <a:lnTo>
                    <a:pt x="6" y="139"/>
                  </a:lnTo>
                  <a:lnTo>
                    <a:pt x="0" y="150"/>
                  </a:lnTo>
                  <a:lnTo>
                    <a:pt x="8" y="137"/>
                  </a:lnTo>
                  <a:lnTo>
                    <a:pt x="15" y="124"/>
                  </a:lnTo>
                  <a:lnTo>
                    <a:pt x="23" y="109"/>
                  </a:lnTo>
                  <a:lnTo>
                    <a:pt x="28" y="94"/>
                  </a:lnTo>
                  <a:lnTo>
                    <a:pt x="34" y="79"/>
                  </a:lnTo>
                  <a:lnTo>
                    <a:pt x="37" y="64"/>
                  </a:lnTo>
                  <a:lnTo>
                    <a:pt x="40" y="48"/>
                  </a:lnTo>
                  <a:lnTo>
                    <a:pt x="41" y="32"/>
                  </a:lnTo>
                  <a:lnTo>
                    <a:pt x="41" y="17"/>
                  </a:lnTo>
                  <a:lnTo>
                    <a:pt x="39" y="1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15" name="Freeform 346"/>
            <p:cNvSpPr>
              <a:spLocks/>
            </p:cNvSpPr>
            <p:nvPr/>
          </p:nvSpPr>
          <p:spPr bwMode="auto">
            <a:xfrm>
              <a:off x="2365" y="2019"/>
              <a:ext cx="1" cy="8"/>
            </a:xfrm>
            <a:custGeom>
              <a:avLst/>
              <a:gdLst>
                <a:gd name="T0" fmla="*/ 1 w 2"/>
                <a:gd name="T1" fmla="*/ 0 h 16"/>
                <a:gd name="T2" fmla="*/ 0 w 2"/>
                <a:gd name="T3" fmla="*/ 1 h 16"/>
                <a:gd name="T4" fmla="*/ 0 w 2"/>
                <a:gd name="T5" fmla="*/ 8 h 16"/>
                <a:gd name="T6" fmla="*/ 1 w 2"/>
                <a:gd name="T7" fmla="*/ 8 h 16"/>
                <a:gd name="T8" fmla="*/ 1 w 2"/>
                <a:gd name="T9" fmla="*/ 1 h 16"/>
                <a:gd name="T10" fmla="*/ 1 w 2"/>
                <a:gd name="T11" fmla="*/ 1 h 16"/>
                <a:gd name="T12" fmla="*/ 1 w 2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16">
                  <a:moveTo>
                    <a:pt x="2" y="0"/>
                  </a:moveTo>
                  <a:lnTo>
                    <a:pt x="0" y="1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16" name="Freeform 347"/>
            <p:cNvSpPr>
              <a:spLocks/>
            </p:cNvSpPr>
            <p:nvPr/>
          </p:nvSpPr>
          <p:spPr bwMode="auto">
            <a:xfrm>
              <a:off x="2365" y="2035"/>
              <a:ext cx="1" cy="9"/>
            </a:xfrm>
            <a:custGeom>
              <a:avLst/>
              <a:gdLst>
                <a:gd name="T0" fmla="*/ 0 w 2"/>
                <a:gd name="T1" fmla="*/ 9 h 18"/>
                <a:gd name="T2" fmla="*/ 1 w 2"/>
                <a:gd name="T3" fmla="*/ 9 h 18"/>
                <a:gd name="T4" fmla="*/ 1 w 2"/>
                <a:gd name="T5" fmla="*/ 0 h 18"/>
                <a:gd name="T6" fmla="*/ 0 w 2"/>
                <a:gd name="T7" fmla="*/ 0 h 18"/>
                <a:gd name="T8" fmla="*/ 0 w 2"/>
                <a:gd name="T9" fmla="*/ 9 h 18"/>
                <a:gd name="T10" fmla="*/ 0 w 2"/>
                <a:gd name="T11" fmla="*/ 9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18">
                  <a:moveTo>
                    <a:pt x="0" y="18"/>
                  </a:moveTo>
                  <a:lnTo>
                    <a:pt x="2" y="1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17" name="Freeform 348"/>
            <p:cNvSpPr>
              <a:spLocks/>
            </p:cNvSpPr>
            <p:nvPr/>
          </p:nvSpPr>
          <p:spPr bwMode="auto">
            <a:xfrm>
              <a:off x="2368" y="2059"/>
              <a:ext cx="2" cy="5"/>
            </a:xfrm>
            <a:custGeom>
              <a:avLst/>
              <a:gdLst>
                <a:gd name="T0" fmla="*/ 1 w 5"/>
                <a:gd name="T1" fmla="*/ 5 h 11"/>
                <a:gd name="T2" fmla="*/ 1 w 5"/>
                <a:gd name="T3" fmla="*/ 5 h 11"/>
                <a:gd name="T4" fmla="*/ 1 w 5"/>
                <a:gd name="T5" fmla="*/ 4 h 11"/>
                <a:gd name="T6" fmla="*/ 1 w 5"/>
                <a:gd name="T7" fmla="*/ 3 h 11"/>
                <a:gd name="T8" fmla="*/ 1 w 5"/>
                <a:gd name="T9" fmla="*/ 3 h 11"/>
                <a:gd name="T10" fmla="*/ 1 w 5"/>
                <a:gd name="T11" fmla="*/ 2 h 11"/>
                <a:gd name="T12" fmla="*/ 1 w 5"/>
                <a:gd name="T13" fmla="*/ 2 h 11"/>
                <a:gd name="T14" fmla="*/ 1 w 5"/>
                <a:gd name="T15" fmla="*/ 1 h 11"/>
                <a:gd name="T16" fmla="*/ 1 w 5"/>
                <a:gd name="T17" fmla="*/ 0 h 11"/>
                <a:gd name="T18" fmla="*/ 2 w 5"/>
                <a:gd name="T19" fmla="*/ 0 h 11"/>
                <a:gd name="T20" fmla="*/ 2 w 5"/>
                <a:gd name="T21" fmla="*/ 0 h 11"/>
                <a:gd name="T22" fmla="*/ 0 w 5"/>
                <a:gd name="T23" fmla="*/ 0 h 11"/>
                <a:gd name="T24" fmla="*/ 1 w 5"/>
                <a:gd name="T25" fmla="*/ 5 h 11"/>
                <a:gd name="T26" fmla="*/ 1 w 5"/>
                <a:gd name="T27" fmla="*/ 5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" h="11">
                  <a:moveTo>
                    <a:pt x="2" y="11"/>
                  </a:moveTo>
                  <a:lnTo>
                    <a:pt x="2" y="10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18" name="Freeform 349"/>
            <p:cNvSpPr>
              <a:spLocks/>
            </p:cNvSpPr>
            <p:nvPr/>
          </p:nvSpPr>
          <p:spPr bwMode="auto">
            <a:xfrm>
              <a:off x="2372" y="2091"/>
              <a:ext cx="2" cy="6"/>
            </a:xfrm>
            <a:custGeom>
              <a:avLst/>
              <a:gdLst>
                <a:gd name="T0" fmla="*/ 2 w 2"/>
                <a:gd name="T1" fmla="*/ 5 h 11"/>
                <a:gd name="T2" fmla="*/ 0 w 2"/>
                <a:gd name="T3" fmla="*/ 0 h 11"/>
                <a:gd name="T4" fmla="*/ 0 w 2"/>
                <a:gd name="T5" fmla="*/ 1 h 11"/>
                <a:gd name="T6" fmla="*/ 0 w 2"/>
                <a:gd name="T7" fmla="*/ 2 h 11"/>
                <a:gd name="T8" fmla="*/ 0 w 2"/>
                <a:gd name="T9" fmla="*/ 3 h 11"/>
                <a:gd name="T10" fmla="*/ 0 w 2"/>
                <a:gd name="T11" fmla="*/ 4 h 11"/>
                <a:gd name="T12" fmla="*/ 0 w 2"/>
                <a:gd name="T13" fmla="*/ 5 h 11"/>
                <a:gd name="T14" fmla="*/ 0 w 2"/>
                <a:gd name="T15" fmla="*/ 5 h 11"/>
                <a:gd name="T16" fmla="*/ 1 w 2"/>
                <a:gd name="T17" fmla="*/ 6 h 11"/>
                <a:gd name="T18" fmla="*/ 1 w 2"/>
                <a:gd name="T19" fmla="*/ 6 h 11"/>
                <a:gd name="T20" fmla="*/ 2 w 2"/>
                <a:gd name="T21" fmla="*/ 6 h 11"/>
                <a:gd name="T22" fmla="*/ 2 w 2"/>
                <a:gd name="T23" fmla="*/ 5 h 11"/>
                <a:gd name="T24" fmla="*/ 2 w 2"/>
                <a:gd name="T25" fmla="*/ 5 h 11"/>
                <a:gd name="T26" fmla="*/ 2 w 2"/>
                <a:gd name="T27" fmla="*/ 5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" h="11">
                  <a:moveTo>
                    <a:pt x="2" y="9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19" name="Freeform 350"/>
            <p:cNvSpPr>
              <a:spLocks/>
            </p:cNvSpPr>
            <p:nvPr/>
          </p:nvSpPr>
          <p:spPr bwMode="auto">
            <a:xfrm>
              <a:off x="2739" y="2103"/>
              <a:ext cx="2" cy="6"/>
            </a:xfrm>
            <a:custGeom>
              <a:avLst/>
              <a:gdLst>
                <a:gd name="T0" fmla="*/ 0 w 4"/>
                <a:gd name="T1" fmla="*/ 6 h 11"/>
                <a:gd name="T2" fmla="*/ 2 w 4"/>
                <a:gd name="T3" fmla="*/ 6 h 11"/>
                <a:gd name="T4" fmla="*/ 2 w 4"/>
                <a:gd name="T5" fmla="*/ 0 h 11"/>
                <a:gd name="T6" fmla="*/ 1 w 4"/>
                <a:gd name="T7" fmla="*/ 0 h 11"/>
                <a:gd name="T8" fmla="*/ 1 w 4"/>
                <a:gd name="T9" fmla="*/ 6 h 11"/>
                <a:gd name="T10" fmla="*/ 1 w 4"/>
                <a:gd name="T11" fmla="*/ 6 h 11"/>
                <a:gd name="T12" fmla="*/ 0 w 4"/>
                <a:gd name="T13" fmla="*/ 6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4" y="11"/>
                  </a:lnTo>
                  <a:lnTo>
                    <a:pt x="4" y="0"/>
                  </a:lnTo>
                  <a:lnTo>
                    <a:pt x="1" y="0"/>
                  </a:lnTo>
                  <a:lnTo>
                    <a:pt x="1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20" name="Freeform 351"/>
            <p:cNvSpPr>
              <a:spLocks/>
            </p:cNvSpPr>
            <p:nvPr/>
          </p:nvSpPr>
          <p:spPr bwMode="auto">
            <a:xfrm>
              <a:off x="2633" y="2290"/>
              <a:ext cx="1" cy="1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1 h 3"/>
                <a:gd name="T4" fmla="*/ 1 w 1"/>
                <a:gd name="T5" fmla="*/ 1 h 3"/>
                <a:gd name="T6" fmla="*/ 1 w 1"/>
                <a:gd name="T7" fmla="*/ 1 h 3"/>
                <a:gd name="T8" fmla="*/ 1 w 1"/>
                <a:gd name="T9" fmla="*/ 1 h 3"/>
                <a:gd name="T10" fmla="*/ 1 w 1"/>
                <a:gd name="T11" fmla="*/ 1 h 3"/>
                <a:gd name="T12" fmla="*/ 1 w 1"/>
                <a:gd name="T13" fmla="*/ 1 h 3"/>
                <a:gd name="T14" fmla="*/ 1 w 1"/>
                <a:gd name="T15" fmla="*/ 1 h 3"/>
                <a:gd name="T16" fmla="*/ 1 w 1"/>
                <a:gd name="T17" fmla="*/ 0 h 3"/>
                <a:gd name="T18" fmla="*/ 1 w 1"/>
                <a:gd name="T19" fmla="*/ 0 h 3"/>
                <a:gd name="T20" fmla="*/ 1 w 1"/>
                <a:gd name="T21" fmla="*/ 0 h 3"/>
                <a:gd name="T22" fmla="*/ 0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21" name="Freeform 352"/>
            <p:cNvSpPr>
              <a:spLocks/>
            </p:cNvSpPr>
            <p:nvPr/>
          </p:nvSpPr>
          <p:spPr bwMode="auto">
            <a:xfrm>
              <a:off x="2605" y="2137"/>
              <a:ext cx="1" cy="2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2 h 3"/>
                <a:gd name="T4" fmla="*/ 1 w 3"/>
                <a:gd name="T5" fmla="*/ 2 h 3"/>
                <a:gd name="T6" fmla="*/ 1 w 3"/>
                <a:gd name="T7" fmla="*/ 2 h 3"/>
                <a:gd name="T8" fmla="*/ 1 w 3"/>
                <a:gd name="T9" fmla="*/ 2 h 3"/>
                <a:gd name="T10" fmla="*/ 1 w 3"/>
                <a:gd name="T11" fmla="*/ 2 h 3"/>
                <a:gd name="T12" fmla="*/ 1 w 3"/>
                <a:gd name="T13" fmla="*/ 2 h 3"/>
                <a:gd name="T14" fmla="*/ 1 w 3"/>
                <a:gd name="T15" fmla="*/ 2 h 3"/>
                <a:gd name="T16" fmla="*/ 1 w 3"/>
                <a:gd name="T17" fmla="*/ 2 h 3"/>
                <a:gd name="T18" fmla="*/ 1 w 3"/>
                <a:gd name="T19" fmla="*/ 2 h 3"/>
                <a:gd name="T20" fmla="*/ 1 w 3"/>
                <a:gd name="T21" fmla="*/ 2 h 3"/>
                <a:gd name="T22" fmla="*/ 1 w 3"/>
                <a:gd name="T23" fmla="*/ 2 h 3"/>
                <a:gd name="T24" fmla="*/ 1 w 3"/>
                <a:gd name="T25" fmla="*/ 1 h 3"/>
                <a:gd name="T26" fmla="*/ 1 w 3"/>
                <a:gd name="T27" fmla="*/ 1 h 3"/>
                <a:gd name="T28" fmla="*/ 0 w 3"/>
                <a:gd name="T29" fmla="*/ 1 h 3"/>
                <a:gd name="T30" fmla="*/ 0 w 3"/>
                <a:gd name="T31" fmla="*/ 1 h 3"/>
                <a:gd name="T32" fmla="*/ 0 w 3"/>
                <a:gd name="T33" fmla="*/ 1 h 3"/>
                <a:gd name="T34" fmla="*/ 0 w 3"/>
                <a:gd name="T35" fmla="*/ 1 h 3"/>
                <a:gd name="T36" fmla="*/ 0 w 3"/>
                <a:gd name="T37" fmla="*/ 1 h 3"/>
                <a:gd name="T38" fmla="*/ 0 w 3"/>
                <a:gd name="T39" fmla="*/ 1 h 3"/>
                <a:gd name="T40" fmla="*/ 0 w 3"/>
                <a:gd name="T41" fmla="*/ 0 h 3"/>
                <a:gd name="T42" fmla="*/ 0 w 3"/>
                <a:gd name="T43" fmla="*/ 1 h 3"/>
                <a:gd name="T44" fmla="*/ 1 w 3"/>
                <a:gd name="T45" fmla="*/ 2 h 3"/>
                <a:gd name="T46" fmla="*/ 1 w 3"/>
                <a:gd name="T47" fmla="*/ 2 h 3"/>
                <a:gd name="T48" fmla="*/ 0 w 3"/>
                <a:gd name="T49" fmla="*/ 1 h 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lnTo>
                    <a:pt x="3" y="3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3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22" name="Freeform 353"/>
            <p:cNvSpPr>
              <a:spLocks/>
            </p:cNvSpPr>
            <p:nvPr/>
          </p:nvSpPr>
          <p:spPr bwMode="auto">
            <a:xfrm>
              <a:off x="2600" y="2123"/>
              <a:ext cx="55" cy="285"/>
            </a:xfrm>
            <a:custGeom>
              <a:avLst/>
              <a:gdLst>
                <a:gd name="T0" fmla="*/ 51 w 112"/>
                <a:gd name="T1" fmla="*/ 241 h 570"/>
                <a:gd name="T2" fmla="*/ 49 w 112"/>
                <a:gd name="T3" fmla="*/ 238 h 570"/>
                <a:gd name="T4" fmla="*/ 47 w 112"/>
                <a:gd name="T5" fmla="*/ 234 h 570"/>
                <a:gd name="T6" fmla="*/ 47 w 112"/>
                <a:gd name="T7" fmla="*/ 221 h 570"/>
                <a:gd name="T8" fmla="*/ 42 w 112"/>
                <a:gd name="T9" fmla="*/ 211 h 570"/>
                <a:gd name="T10" fmla="*/ 43 w 112"/>
                <a:gd name="T11" fmla="*/ 204 h 570"/>
                <a:gd name="T12" fmla="*/ 43 w 112"/>
                <a:gd name="T13" fmla="*/ 204 h 570"/>
                <a:gd name="T14" fmla="*/ 44 w 112"/>
                <a:gd name="T15" fmla="*/ 204 h 570"/>
                <a:gd name="T16" fmla="*/ 42 w 112"/>
                <a:gd name="T17" fmla="*/ 203 h 570"/>
                <a:gd name="T18" fmla="*/ 41 w 112"/>
                <a:gd name="T19" fmla="*/ 205 h 570"/>
                <a:gd name="T20" fmla="*/ 40 w 112"/>
                <a:gd name="T21" fmla="*/ 201 h 570"/>
                <a:gd name="T22" fmla="*/ 41 w 112"/>
                <a:gd name="T23" fmla="*/ 200 h 570"/>
                <a:gd name="T24" fmla="*/ 42 w 112"/>
                <a:gd name="T25" fmla="*/ 199 h 570"/>
                <a:gd name="T26" fmla="*/ 41 w 112"/>
                <a:gd name="T27" fmla="*/ 199 h 570"/>
                <a:gd name="T28" fmla="*/ 39 w 112"/>
                <a:gd name="T29" fmla="*/ 199 h 570"/>
                <a:gd name="T30" fmla="*/ 38 w 112"/>
                <a:gd name="T31" fmla="*/ 197 h 570"/>
                <a:gd name="T32" fmla="*/ 38 w 112"/>
                <a:gd name="T33" fmla="*/ 194 h 570"/>
                <a:gd name="T34" fmla="*/ 39 w 112"/>
                <a:gd name="T35" fmla="*/ 191 h 570"/>
                <a:gd name="T36" fmla="*/ 41 w 112"/>
                <a:gd name="T37" fmla="*/ 191 h 570"/>
                <a:gd name="T38" fmla="*/ 41 w 112"/>
                <a:gd name="T39" fmla="*/ 193 h 570"/>
                <a:gd name="T40" fmla="*/ 43 w 112"/>
                <a:gd name="T41" fmla="*/ 195 h 570"/>
                <a:gd name="T42" fmla="*/ 37 w 112"/>
                <a:gd name="T43" fmla="*/ 188 h 570"/>
                <a:gd name="T44" fmla="*/ 35 w 112"/>
                <a:gd name="T45" fmla="*/ 179 h 570"/>
                <a:gd name="T46" fmla="*/ 33 w 112"/>
                <a:gd name="T47" fmla="*/ 171 h 570"/>
                <a:gd name="T48" fmla="*/ 33 w 112"/>
                <a:gd name="T49" fmla="*/ 170 h 570"/>
                <a:gd name="T50" fmla="*/ 35 w 112"/>
                <a:gd name="T51" fmla="*/ 169 h 570"/>
                <a:gd name="T52" fmla="*/ 33 w 112"/>
                <a:gd name="T53" fmla="*/ 168 h 570"/>
                <a:gd name="T54" fmla="*/ 33 w 112"/>
                <a:gd name="T55" fmla="*/ 169 h 570"/>
                <a:gd name="T56" fmla="*/ 33 w 112"/>
                <a:gd name="T57" fmla="*/ 169 h 570"/>
                <a:gd name="T58" fmla="*/ 33 w 112"/>
                <a:gd name="T59" fmla="*/ 168 h 570"/>
                <a:gd name="T60" fmla="*/ 27 w 112"/>
                <a:gd name="T61" fmla="*/ 129 h 570"/>
                <a:gd name="T62" fmla="*/ 20 w 112"/>
                <a:gd name="T63" fmla="*/ 89 h 570"/>
                <a:gd name="T64" fmla="*/ 14 w 112"/>
                <a:gd name="T65" fmla="*/ 62 h 570"/>
                <a:gd name="T66" fmla="*/ 11 w 112"/>
                <a:gd name="T67" fmla="*/ 47 h 570"/>
                <a:gd name="T68" fmla="*/ 12 w 112"/>
                <a:gd name="T69" fmla="*/ 33 h 570"/>
                <a:gd name="T70" fmla="*/ 12 w 112"/>
                <a:gd name="T71" fmla="*/ 33 h 570"/>
                <a:gd name="T72" fmla="*/ 12 w 112"/>
                <a:gd name="T73" fmla="*/ 33 h 570"/>
                <a:gd name="T74" fmla="*/ 10 w 112"/>
                <a:gd name="T75" fmla="*/ 31 h 570"/>
                <a:gd name="T76" fmla="*/ 8 w 112"/>
                <a:gd name="T77" fmla="*/ 27 h 570"/>
                <a:gd name="T78" fmla="*/ 7 w 112"/>
                <a:gd name="T79" fmla="*/ 22 h 570"/>
                <a:gd name="T80" fmla="*/ 6 w 112"/>
                <a:gd name="T81" fmla="*/ 20 h 570"/>
                <a:gd name="T82" fmla="*/ 5 w 112"/>
                <a:gd name="T83" fmla="*/ 18 h 570"/>
                <a:gd name="T84" fmla="*/ 5 w 112"/>
                <a:gd name="T85" fmla="*/ 16 h 570"/>
                <a:gd name="T86" fmla="*/ 4 w 112"/>
                <a:gd name="T87" fmla="*/ 10 h 570"/>
                <a:gd name="T88" fmla="*/ 2 w 112"/>
                <a:gd name="T89" fmla="*/ 4 h 570"/>
                <a:gd name="T90" fmla="*/ 9 w 112"/>
                <a:gd name="T91" fmla="*/ 41 h 570"/>
                <a:gd name="T92" fmla="*/ 15 w 112"/>
                <a:gd name="T93" fmla="*/ 77 h 570"/>
                <a:gd name="T94" fmla="*/ 20 w 112"/>
                <a:gd name="T95" fmla="*/ 112 h 570"/>
                <a:gd name="T96" fmla="*/ 29 w 112"/>
                <a:gd name="T97" fmla="*/ 159 h 570"/>
                <a:gd name="T98" fmla="*/ 42 w 112"/>
                <a:gd name="T99" fmla="*/ 221 h 570"/>
                <a:gd name="T100" fmla="*/ 55 w 112"/>
                <a:gd name="T101" fmla="*/ 285 h 570"/>
                <a:gd name="T102" fmla="*/ 55 w 112"/>
                <a:gd name="T103" fmla="*/ 269 h 570"/>
                <a:gd name="T104" fmla="*/ 53 w 112"/>
                <a:gd name="T105" fmla="*/ 254 h 57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2" h="570">
                  <a:moveTo>
                    <a:pt x="107" y="493"/>
                  </a:moveTo>
                  <a:lnTo>
                    <a:pt x="107" y="488"/>
                  </a:lnTo>
                  <a:lnTo>
                    <a:pt x="106" y="484"/>
                  </a:lnTo>
                  <a:lnTo>
                    <a:pt x="104" y="481"/>
                  </a:lnTo>
                  <a:lnTo>
                    <a:pt x="103" y="480"/>
                  </a:lnTo>
                  <a:lnTo>
                    <a:pt x="102" y="479"/>
                  </a:lnTo>
                  <a:lnTo>
                    <a:pt x="99" y="478"/>
                  </a:lnTo>
                  <a:lnTo>
                    <a:pt x="99" y="476"/>
                  </a:lnTo>
                  <a:lnTo>
                    <a:pt x="99" y="474"/>
                  </a:lnTo>
                  <a:lnTo>
                    <a:pt x="101" y="472"/>
                  </a:lnTo>
                  <a:lnTo>
                    <a:pt x="104" y="467"/>
                  </a:lnTo>
                  <a:lnTo>
                    <a:pt x="96" y="467"/>
                  </a:lnTo>
                  <a:lnTo>
                    <a:pt x="99" y="459"/>
                  </a:lnTo>
                  <a:lnTo>
                    <a:pt x="99" y="453"/>
                  </a:lnTo>
                  <a:lnTo>
                    <a:pt x="98" y="447"/>
                  </a:lnTo>
                  <a:lnTo>
                    <a:pt x="96" y="442"/>
                  </a:lnTo>
                  <a:lnTo>
                    <a:pt x="93" y="437"/>
                  </a:lnTo>
                  <a:lnTo>
                    <a:pt x="90" y="432"/>
                  </a:lnTo>
                  <a:lnTo>
                    <a:pt x="86" y="426"/>
                  </a:lnTo>
                  <a:lnTo>
                    <a:pt x="85" y="421"/>
                  </a:lnTo>
                  <a:lnTo>
                    <a:pt x="85" y="415"/>
                  </a:lnTo>
                  <a:lnTo>
                    <a:pt x="87" y="407"/>
                  </a:lnTo>
                  <a:lnTo>
                    <a:pt x="88" y="407"/>
                  </a:lnTo>
                  <a:lnTo>
                    <a:pt x="88" y="408"/>
                  </a:lnTo>
                  <a:lnTo>
                    <a:pt x="90" y="408"/>
                  </a:lnTo>
                  <a:lnTo>
                    <a:pt x="88" y="406"/>
                  </a:lnTo>
                  <a:lnTo>
                    <a:pt x="87" y="405"/>
                  </a:lnTo>
                  <a:lnTo>
                    <a:pt x="86" y="406"/>
                  </a:lnTo>
                  <a:lnTo>
                    <a:pt x="86" y="407"/>
                  </a:lnTo>
                  <a:lnTo>
                    <a:pt x="86" y="408"/>
                  </a:lnTo>
                  <a:lnTo>
                    <a:pt x="85" y="408"/>
                  </a:lnTo>
                  <a:lnTo>
                    <a:pt x="83" y="410"/>
                  </a:lnTo>
                  <a:lnTo>
                    <a:pt x="82" y="408"/>
                  </a:lnTo>
                  <a:lnTo>
                    <a:pt x="81" y="407"/>
                  </a:lnTo>
                  <a:lnTo>
                    <a:pt x="81" y="401"/>
                  </a:lnTo>
                  <a:lnTo>
                    <a:pt x="82" y="400"/>
                  </a:lnTo>
                  <a:lnTo>
                    <a:pt x="82" y="399"/>
                  </a:lnTo>
                  <a:lnTo>
                    <a:pt x="83" y="399"/>
                  </a:lnTo>
                  <a:lnTo>
                    <a:pt x="85" y="397"/>
                  </a:lnTo>
                  <a:lnTo>
                    <a:pt x="86" y="397"/>
                  </a:lnTo>
                  <a:lnTo>
                    <a:pt x="87" y="397"/>
                  </a:lnTo>
                  <a:lnTo>
                    <a:pt x="86" y="397"/>
                  </a:lnTo>
                  <a:lnTo>
                    <a:pt x="85" y="397"/>
                  </a:lnTo>
                  <a:lnTo>
                    <a:pt x="83" y="397"/>
                  </a:lnTo>
                  <a:lnTo>
                    <a:pt x="82" y="397"/>
                  </a:lnTo>
                  <a:lnTo>
                    <a:pt x="81" y="397"/>
                  </a:lnTo>
                  <a:lnTo>
                    <a:pt x="80" y="397"/>
                  </a:lnTo>
                  <a:lnTo>
                    <a:pt x="78" y="396"/>
                  </a:lnTo>
                  <a:lnTo>
                    <a:pt x="77" y="395"/>
                  </a:lnTo>
                  <a:lnTo>
                    <a:pt x="77" y="394"/>
                  </a:lnTo>
                  <a:lnTo>
                    <a:pt x="77" y="391"/>
                  </a:lnTo>
                  <a:lnTo>
                    <a:pt x="77" y="390"/>
                  </a:lnTo>
                  <a:lnTo>
                    <a:pt x="77" y="389"/>
                  </a:lnTo>
                  <a:lnTo>
                    <a:pt x="77" y="387"/>
                  </a:lnTo>
                  <a:lnTo>
                    <a:pt x="77" y="385"/>
                  </a:lnTo>
                  <a:lnTo>
                    <a:pt x="77" y="384"/>
                  </a:lnTo>
                  <a:lnTo>
                    <a:pt x="78" y="382"/>
                  </a:lnTo>
                  <a:lnTo>
                    <a:pt x="80" y="381"/>
                  </a:lnTo>
                  <a:lnTo>
                    <a:pt x="81" y="380"/>
                  </a:lnTo>
                  <a:lnTo>
                    <a:pt x="82" y="380"/>
                  </a:lnTo>
                  <a:lnTo>
                    <a:pt x="82" y="381"/>
                  </a:lnTo>
                  <a:lnTo>
                    <a:pt x="83" y="381"/>
                  </a:lnTo>
                  <a:lnTo>
                    <a:pt x="83" y="382"/>
                  </a:lnTo>
                  <a:lnTo>
                    <a:pt x="83" y="384"/>
                  </a:lnTo>
                  <a:lnTo>
                    <a:pt x="83" y="385"/>
                  </a:lnTo>
                  <a:lnTo>
                    <a:pt x="83" y="386"/>
                  </a:lnTo>
                  <a:lnTo>
                    <a:pt x="83" y="387"/>
                  </a:lnTo>
                  <a:lnTo>
                    <a:pt x="83" y="389"/>
                  </a:lnTo>
                  <a:lnTo>
                    <a:pt x="87" y="389"/>
                  </a:lnTo>
                  <a:lnTo>
                    <a:pt x="87" y="380"/>
                  </a:lnTo>
                  <a:lnTo>
                    <a:pt x="83" y="380"/>
                  </a:lnTo>
                  <a:lnTo>
                    <a:pt x="78" y="378"/>
                  </a:lnTo>
                  <a:lnTo>
                    <a:pt x="76" y="375"/>
                  </a:lnTo>
                  <a:lnTo>
                    <a:pt x="73" y="371"/>
                  </a:lnTo>
                  <a:lnTo>
                    <a:pt x="72" y="366"/>
                  </a:lnTo>
                  <a:lnTo>
                    <a:pt x="72" y="363"/>
                  </a:lnTo>
                  <a:lnTo>
                    <a:pt x="72" y="358"/>
                  </a:lnTo>
                  <a:lnTo>
                    <a:pt x="71" y="353"/>
                  </a:lnTo>
                  <a:lnTo>
                    <a:pt x="71" y="348"/>
                  </a:lnTo>
                  <a:lnTo>
                    <a:pt x="70" y="344"/>
                  </a:lnTo>
                  <a:lnTo>
                    <a:pt x="68" y="342"/>
                  </a:lnTo>
                  <a:lnTo>
                    <a:pt x="68" y="340"/>
                  </a:lnTo>
                  <a:lnTo>
                    <a:pt x="68" y="339"/>
                  </a:lnTo>
                  <a:lnTo>
                    <a:pt x="68" y="338"/>
                  </a:lnTo>
                  <a:lnTo>
                    <a:pt x="70" y="338"/>
                  </a:lnTo>
                  <a:lnTo>
                    <a:pt x="70" y="337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2" y="335"/>
                  </a:lnTo>
                  <a:lnTo>
                    <a:pt x="70" y="333"/>
                  </a:lnTo>
                  <a:lnTo>
                    <a:pt x="68" y="335"/>
                  </a:lnTo>
                  <a:lnTo>
                    <a:pt x="68" y="337"/>
                  </a:lnTo>
                  <a:lnTo>
                    <a:pt x="68" y="338"/>
                  </a:lnTo>
                  <a:lnTo>
                    <a:pt x="67" y="337"/>
                  </a:lnTo>
                  <a:lnTo>
                    <a:pt x="68" y="335"/>
                  </a:lnTo>
                  <a:lnTo>
                    <a:pt x="65" y="317"/>
                  </a:lnTo>
                  <a:lnTo>
                    <a:pt x="61" y="297"/>
                  </a:lnTo>
                  <a:lnTo>
                    <a:pt x="57" y="277"/>
                  </a:lnTo>
                  <a:lnTo>
                    <a:pt x="54" y="258"/>
                  </a:lnTo>
                  <a:lnTo>
                    <a:pt x="51" y="238"/>
                  </a:lnTo>
                  <a:lnTo>
                    <a:pt x="47" y="218"/>
                  </a:lnTo>
                  <a:lnTo>
                    <a:pt x="44" y="197"/>
                  </a:lnTo>
                  <a:lnTo>
                    <a:pt x="40" y="178"/>
                  </a:lnTo>
                  <a:lnTo>
                    <a:pt x="36" y="159"/>
                  </a:lnTo>
                  <a:lnTo>
                    <a:pt x="33" y="140"/>
                  </a:lnTo>
                  <a:lnTo>
                    <a:pt x="31" y="131"/>
                  </a:lnTo>
                  <a:lnTo>
                    <a:pt x="29" y="124"/>
                  </a:lnTo>
                  <a:lnTo>
                    <a:pt x="28" y="117"/>
                  </a:lnTo>
                  <a:lnTo>
                    <a:pt x="25" y="108"/>
                  </a:lnTo>
                  <a:lnTo>
                    <a:pt x="24" y="100"/>
                  </a:lnTo>
                  <a:lnTo>
                    <a:pt x="23" y="93"/>
                  </a:lnTo>
                  <a:lnTo>
                    <a:pt x="21" y="87"/>
                  </a:lnTo>
                  <a:lnTo>
                    <a:pt x="21" y="79"/>
                  </a:lnTo>
                  <a:lnTo>
                    <a:pt x="23" y="72"/>
                  </a:lnTo>
                  <a:lnTo>
                    <a:pt x="24" y="66"/>
                  </a:lnTo>
                  <a:lnTo>
                    <a:pt x="23" y="63"/>
                  </a:lnTo>
                  <a:lnTo>
                    <a:pt x="21" y="62"/>
                  </a:lnTo>
                  <a:lnTo>
                    <a:pt x="20" y="60"/>
                  </a:lnTo>
                  <a:lnTo>
                    <a:pt x="19" y="57"/>
                  </a:lnTo>
                  <a:lnTo>
                    <a:pt x="18" y="55"/>
                  </a:lnTo>
                  <a:lnTo>
                    <a:pt x="16" y="53"/>
                  </a:lnTo>
                  <a:lnTo>
                    <a:pt x="15" y="51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3" y="41"/>
                  </a:lnTo>
                  <a:lnTo>
                    <a:pt x="13" y="40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3" y="36"/>
                  </a:lnTo>
                  <a:lnTo>
                    <a:pt x="11" y="36"/>
                  </a:lnTo>
                  <a:lnTo>
                    <a:pt x="11" y="35"/>
                  </a:lnTo>
                  <a:lnTo>
                    <a:pt x="11" y="34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0" y="31"/>
                  </a:lnTo>
                  <a:lnTo>
                    <a:pt x="11" y="29"/>
                  </a:lnTo>
                  <a:lnTo>
                    <a:pt x="10" y="26"/>
                  </a:lnTo>
                  <a:lnTo>
                    <a:pt x="9" y="23"/>
                  </a:lnTo>
                  <a:lnTo>
                    <a:pt x="9" y="20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7" y="11"/>
                  </a:lnTo>
                  <a:lnTo>
                    <a:pt x="5" y="8"/>
                  </a:lnTo>
                  <a:lnTo>
                    <a:pt x="4" y="5"/>
                  </a:lnTo>
                  <a:lnTo>
                    <a:pt x="3" y="3"/>
                  </a:lnTo>
                  <a:lnTo>
                    <a:pt x="0" y="0"/>
                  </a:lnTo>
                  <a:lnTo>
                    <a:pt x="18" y="81"/>
                  </a:lnTo>
                  <a:lnTo>
                    <a:pt x="23" y="98"/>
                  </a:lnTo>
                  <a:lnTo>
                    <a:pt x="26" y="117"/>
                  </a:lnTo>
                  <a:lnTo>
                    <a:pt x="29" y="135"/>
                  </a:lnTo>
                  <a:lnTo>
                    <a:pt x="31" y="154"/>
                  </a:lnTo>
                  <a:lnTo>
                    <a:pt x="33" y="172"/>
                  </a:lnTo>
                  <a:lnTo>
                    <a:pt x="34" y="190"/>
                  </a:lnTo>
                  <a:lnTo>
                    <a:pt x="36" y="207"/>
                  </a:lnTo>
                  <a:lnTo>
                    <a:pt x="40" y="223"/>
                  </a:lnTo>
                  <a:lnTo>
                    <a:pt x="45" y="239"/>
                  </a:lnTo>
                  <a:lnTo>
                    <a:pt x="51" y="253"/>
                  </a:lnTo>
                  <a:lnTo>
                    <a:pt x="54" y="286"/>
                  </a:lnTo>
                  <a:lnTo>
                    <a:pt x="59" y="318"/>
                  </a:lnTo>
                  <a:lnTo>
                    <a:pt x="64" y="349"/>
                  </a:lnTo>
                  <a:lnTo>
                    <a:pt x="71" y="380"/>
                  </a:lnTo>
                  <a:lnTo>
                    <a:pt x="77" y="411"/>
                  </a:lnTo>
                  <a:lnTo>
                    <a:pt x="85" y="442"/>
                  </a:lnTo>
                  <a:lnTo>
                    <a:pt x="92" y="474"/>
                  </a:lnTo>
                  <a:lnTo>
                    <a:pt x="98" y="505"/>
                  </a:lnTo>
                  <a:lnTo>
                    <a:pt x="106" y="537"/>
                  </a:lnTo>
                  <a:lnTo>
                    <a:pt x="111" y="570"/>
                  </a:lnTo>
                  <a:lnTo>
                    <a:pt x="111" y="562"/>
                  </a:lnTo>
                  <a:lnTo>
                    <a:pt x="112" y="553"/>
                  </a:lnTo>
                  <a:lnTo>
                    <a:pt x="111" y="546"/>
                  </a:lnTo>
                  <a:lnTo>
                    <a:pt x="111" y="538"/>
                  </a:lnTo>
                  <a:lnTo>
                    <a:pt x="109" y="530"/>
                  </a:lnTo>
                  <a:lnTo>
                    <a:pt x="108" y="522"/>
                  </a:lnTo>
                  <a:lnTo>
                    <a:pt x="107" y="515"/>
                  </a:lnTo>
                  <a:lnTo>
                    <a:pt x="107" y="507"/>
                  </a:lnTo>
                  <a:lnTo>
                    <a:pt x="107" y="500"/>
                  </a:lnTo>
                  <a:lnTo>
                    <a:pt x="107" y="4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23" name="Freeform 354"/>
            <p:cNvSpPr>
              <a:spLocks/>
            </p:cNvSpPr>
            <p:nvPr/>
          </p:nvSpPr>
          <p:spPr bwMode="auto">
            <a:xfrm>
              <a:off x="2644" y="2327"/>
              <a:ext cx="2" cy="5"/>
            </a:xfrm>
            <a:custGeom>
              <a:avLst/>
              <a:gdLst>
                <a:gd name="T0" fmla="*/ 0 w 2"/>
                <a:gd name="T1" fmla="*/ 5 h 8"/>
                <a:gd name="T2" fmla="*/ 2 w 2"/>
                <a:gd name="T3" fmla="*/ 5 h 8"/>
                <a:gd name="T4" fmla="*/ 2 w 2"/>
                <a:gd name="T5" fmla="*/ 0 h 8"/>
                <a:gd name="T6" fmla="*/ 0 w 2"/>
                <a:gd name="T7" fmla="*/ 0 h 8"/>
                <a:gd name="T8" fmla="*/ 0 w 2"/>
                <a:gd name="T9" fmla="*/ 1 h 8"/>
                <a:gd name="T10" fmla="*/ 0 w 2"/>
                <a:gd name="T11" fmla="*/ 1 h 8"/>
                <a:gd name="T12" fmla="*/ 0 w 2"/>
                <a:gd name="T13" fmla="*/ 1 h 8"/>
                <a:gd name="T14" fmla="*/ 0 w 2"/>
                <a:gd name="T15" fmla="*/ 2 h 8"/>
                <a:gd name="T16" fmla="*/ 0 w 2"/>
                <a:gd name="T17" fmla="*/ 2 h 8"/>
                <a:gd name="T18" fmla="*/ 0 w 2"/>
                <a:gd name="T19" fmla="*/ 3 h 8"/>
                <a:gd name="T20" fmla="*/ 0 w 2"/>
                <a:gd name="T21" fmla="*/ 4 h 8"/>
                <a:gd name="T22" fmla="*/ 0 w 2"/>
                <a:gd name="T23" fmla="*/ 4 h 8"/>
                <a:gd name="T24" fmla="*/ 0 w 2"/>
                <a:gd name="T25" fmla="*/ 4 h 8"/>
                <a:gd name="T26" fmla="*/ 0 w 2"/>
                <a:gd name="T27" fmla="*/ 5 h 8"/>
                <a:gd name="T28" fmla="*/ 0 w 2"/>
                <a:gd name="T29" fmla="*/ 5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24" name="Freeform 355"/>
            <p:cNvSpPr>
              <a:spLocks/>
            </p:cNvSpPr>
            <p:nvPr/>
          </p:nvSpPr>
          <p:spPr bwMode="auto">
            <a:xfrm>
              <a:off x="2605" y="2136"/>
              <a:ext cx="2" cy="3"/>
            </a:xfrm>
            <a:custGeom>
              <a:avLst/>
              <a:gdLst>
                <a:gd name="T0" fmla="*/ 2 w 4"/>
                <a:gd name="T1" fmla="*/ 2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0 w 4"/>
                <a:gd name="T13" fmla="*/ 2 h 5"/>
                <a:gd name="T14" fmla="*/ 0 w 4"/>
                <a:gd name="T15" fmla="*/ 2 h 5"/>
                <a:gd name="T16" fmla="*/ 0 w 4"/>
                <a:gd name="T17" fmla="*/ 2 h 5"/>
                <a:gd name="T18" fmla="*/ 1 w 4"/>
                <a:gd name="T19" fmla="*/ 2 h 5"/>
                <a:gd name="T20" fmla="*/ 1 w 4"/>
                <a:gd name="T21" fmla="*/ 2 h 5"/>
                <a:gd name="T22" fmla="*/ 1 w 4"/>
                <a:gd name="T23" fmla="*/ 3 h 5"/>
                <a:gd name="T24" fmla="*/ 1 w 4"/>
                <a:gd name="T25" fmla="*/ 3 h 5"/>
                <a:gd name="T26" fmla="*/ 1 w 4"/>
                <a:gd name="T27" fmla="*/ 3 h 5"/>
                <a:gd name="T28" fmla="*/ 1 w 4"/>
                <a:gd name="T29" fmla="*/ 2 h 5"/>
                <a:gd name="T30" fmla="*/ 1 w 4"/>
                <a:gd name="T31" fmla="*/ 2 h 5"/>
                <a:gd name="T32" fmla="*/ 1 w 4"/>
                <a:gd name="T33" fmla="*/ 2 h 5"/>
                <a:gd name="T34" fmla="*/ 2 w 4"/>
                <a:gd name="T35" fmla="*/ 2 h 5"/>
                <a:gd name="T36" fmla="*/ 2 w 4"/>
                <a:gd name="T37" fmla="*/ 2 h 5"/>
                <a:gd name="T38" fmla="*/ 2 w 4"/>
                <a:gd name="T39" fmla="*/ 2 h 5"/>
                <a:gd name="T40" fmla="*/ 2 w 4"/>
                <a:gd name="T41" fmla="*/ 2 h 5"/>
                <a:gd name="T42" fmla="*/ 2 w 4"/>
                <a:gd name="T43" fmla="*/ 2 h 5"/>
                <a:gd name="T44" fmla="*/ 2 w 4"/>
                <a:gd name="T45" fmla="*/ 2 h 5"/>
                <a:gd name="T46" fmla="*/ 2 w 4"/>
                <a:gd name="T47" fmla="*/ 2 h 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25" name="Freeform 356"/>
            <p:cNvSpPr>
              <a:spLocks/>
            </p:cNvSpPr>
            <p:nvPr/>
          </p:nvSpPr>
          <p:spPr bwMode="auto">
            <a:xfrm>
              <a:off x="2606" y="2139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0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w 1"/>
                <a:gd name="T45" fmla="*/ 0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26" name="Freeform 357"/>
            <p:cNvSpPr>
              <a:spLocks/>
            </p:cNvSpPr>
            <p:nvPr/>
          </p:nvSpPr>
          <p:spPr bwMode="auto">
            <a:xfrm>
              <a:off x="2606" y="2141"/>
              <a:ext cx="2" cy="4"/>
            </a:xfrm>
            <a:custGeom>
              <a:avLst/>
              <a:gdLst>
                <a:gd name="T0" fmla="*/ 2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1 w 4"/>
                <a:gd name="T7" fmla="*/ 1 h 9"/>
                <a:gd name="T8" fmla="*/ 1 w 4"/>
                <a:gd name="T9" fmla="*/ 1 h 9"/>
                <a:gd name="T10" fmla="*/ 1 w 4"/>
                <a:gd name="T11" fmla="*/ 2 h 9"/>
                <a:gd name="T12" fmla="*/ 1 w 4"/>
                <a:gd name="T13" fmla="*/ 2 h 9"/>
                <a:gd name="T14" fmla="*/ 1 w 4"/>
                <a:gd name="T15" fmla="*/ 2 h 9"/>
                <a:gd name="T16" fmla="*/ 1 w 4"/>
                <a:gd name="T17" fmla="*/ 3 h 9"/>
                <a:gd name="T18" fmla="*/ 0 w 4"/>
                <a:gd name="T19" fmla="*/ 3 h 9"/>
                <a:gd name="T20" fmla="*/ 0 w 4"/>
                <a:gd name="T21" fmla="*/ 4 h 9"/>
                <a:gd name="T22" fmla="*/ 1 w 4"/>
                <a:gd name="T23" fmla="*/ 4 h 9"/>
                <a:gd name="T24" fmla="*/ 1 w 4"/>
                <a:gd name="T25" fmla="*/ 4 h 9"/>
                <a:gd name="T26" fmla="*/ 1 w 4"/>
                <a:gd name="T27" fmla="*/ 4 h 9"/>
                <a:gd name="T28" fmla="*/ 2 w 4"/>
                <a:gd name="T29" fmla="*/ 3 h 9"/>
                <a:gd name="T30" fmla="*/ 2 w 4"/>
                <a:gd name="T31" fmla="*/ 2 h 9"/>
                <a:gd name="T32" fmla="*/ 2 w 4"/>
                <a:gd name="T33" fmla="*/ 2 h 9"/>
                <a:gd name="T34" fmla="*/ 2 w 4"/>
                <a:gd name="T35" fmla="*/ 2 h 9"/>
                <a:gd name="T36" fmla="*/ 2 w 4"/>
                <a:gd name="T37" fmla="*/ 1 h 9"/>
                <a:gd name="T38" fmla="*/ 2 w 4"/>
                <a:gd name="T39" fmla="*/ 0 h 9"/>
                <a:gd name="T40" fmla="*/ 2 w 4"/>
                <a:gd name="T41" fmla="*/ 0 h 9"/>
                <a:gd name="T42" fmla="*/ 2 w 4"/>
                <a:gd name="T43" fmla="*/ 0 h 9"/>
                <a:gd name="T44" fmla="*/ 2 w 4"/>
                <a:gd name="T45" fmla="*/ 0 h 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27" name="Freeform 358"/>
            <p:cNvSpPr>
              <a:spLocks/>
            </p:cNvSpPr>
            <p:nvPr/>
          </p:nvSpPr>
          <p:spPr bwMode="auto">
            <a:xfrm>
              <a:off x="2611" y="2155"/>
              <a:ext cx="2" cy="5"/>
            </a:xfrm>
            <a:custGeom>
              <a:avLst/>
              <a:gdLst>
                <a:gd name="T0" fmla="*/ 0 w 4"/>
                <a:gd name="T1" fmla="*/ 0 h 8"/>
                <a:gd name="T2" fmla="*/ 1 w 4"/>
                <a:gd name="T3" fmla="*/ 1 h 8"/>
                <a:gd name="T4" fmla="*/ 1 w 4"/>
                <a:gd name="T5" fmla="*/ 1 h 8"/>
                <a:gd name="T6" fmla="*/ 1 w 4"/>
                <a:gd name="T7" fmla="*/ 1 h 8"/>
                <a:gd name="T8" fmla="*/ 1 w 4"/>
                <a:gd name="T9" fmla="*/ 3 h 8"/>
                <a:gd name="T10" fmla="*/ 1 w 4"/>
                <a:gd name="T11" fmla="*/ 3 h 8"/>
                <a:gd name="T12" fmla="*/ 1 w 4"/>
                <a:gd name="T13" fmla="*/ 3 h 8"/>
                <a:gd name="T14" fmla="*/ 1 w 4"/>
                <a:gd name="T15" fmla="*/ 4 h 8"/>
                <a:gd name="T16" fmla="*/ 2 w 4"/>
                <a:gd name="T17" fmla="*/ 4 h 8"/>
                <a:gd name="T18" fmla="*/ 2 w 4"/>
                <a:gd name="T19" fmla="*/ 4 h 8"/>
                <a:gd name="T20" fmla="*/ 2 w 4"/>
                <a:gd name="T21" fmla="*/ 5 h 8"/>
                <a:gd name="T22" fmla="*/ 2 w 4"/>
                <a:gd name="T23" fmla="*/ 4 h 8"/>
                <a:gd name="T24" fmla="*/ 2 w 4"/>
                <a:gd name="T25" fmla="*/ 4 h 8"/>
                <a:gd name="T26" fmla="*/ 2 w 4"/>
                <a:gd name="T27" fmla="*/ 3 h 8"/>
                <a:gd name="T28" fmla="*/ 2 w 4"/>
                <a:gd name="T29" fmla="*/ 3 h 8"/>
                <a:gd name="T30" fmla="*/ 2 w 4"/>
                <a:gd name="T31" fmla="*/ 3 h 8"/>
                <a:gd name="T32" fmla="*/ 1 w 4"/>
                <a:gd name="T33" fmla="*/ 1 h 8"/>
                <a:gd name="T34" fmla="*/ 1 w 4"/>
                <a:gd name="T35" fmla="*/ 1 h 8"/>
                <a:gd name="T36" fmla="*/ 1 w 4"/>
                <a:gd name="T37" fmla="*/ 1 h 8"/>
                <a:gd name="T38" fmla="*/ 1 w 4"/>
                <a:gd name="T39" fmla="*/ 1 h 8"/>
                <a:gd name="T40" fmla="*/ 0 w 4"/>
                <a:gd name="T41" fmla="*/ 0 h 8"/>
                <a:gd name="T42" fmla="*/ 0 w 4"/>
                <a:gd name="T43" fmla="*/ 0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28" name="Freeform 359"/>
            <p:cNvSpPr>
              <a:spLocks/>
            </p:cNvSpPr>
            <p:nvPr/>
          </p:nvSpPr>
          <p:spPr bwMode="auto">
            <a:xfrm>
              <a:off x="2366" y="2134"/>
              <a:ext cx="5" cy="7"/>
            </a:xfrm>
            <a:custGeom>
              <a:avLst/>
              <a:gdLst>
                <a:gd name="T0" fmla="*/ 3 w 10"/>
                <a:gd name="T1" fmla="*/ 1 h 12"/>
                <a:gd name="T2" fmla="*/ 0 w 10"/>
                <a:gd name="T3" fmla="*/ 7 h 12"/>
                <a:gd name="T4" fmla="*/ 5 w 10"/>
                <a:gd name="T5" fmla="*/ 0 h 12"/>
                <a:gd name="T6" fmla="*/ 5 w 10"/>
                <a:gd name="T7" fmla="*/ 0 h 12"/>
                <a:gd name="T8" fmla="*/ 5 w 10"/>
                <a:gd name="T9" fmla="*/ 0 h 12"/>
                <a:gd name="T10" fmla="*/ 5 w 10"/>
                <a:gd name="T11" fmla="*/ 0 h 12"/>
                <a:gd name="T12" fmla="*/ 5 w 10"/>
                <a:gd name="T13" fmla="*/ 0 h 12"/>
                <a:gd name="T14" fmla="*/ 5 w 10"/>
                <a:gd name="T15" fmla="*/ 0 h 12"/>
                <a:gd name="T16" fmla="*/ 4 w 10"/>
                <a:gd name="T17" fmla="*/ 0 h 12"/>
                <a:gd name="T18" fmla="*/ 4 w 10"/>
                <a:gd name="T19" fmla="*/ 1 h 12"/>
                <a:gd name="T20" fmla="*/ 4 w 10"/>
                <a:gd name="T21" fmla="*/ 1 h 12"/>
                <a:gd name="T22" fmla="*/ 3 w 10"/>
                <a:gd name="T23" fmla="*/ 1 h 12"/>
                <a:gd name="T24" fmla="*/ 3 w 10"/>
                <a:gd name="T25" fmla="*/ 1 h 12"/>
                <a:gd name="T26" fmla="*/ 3 w 10"/>
                <a:gd name="T27" fmla="*/ 1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" h="12">
                  <a:moveTo>
                    <a:pt x="6" y="2"/>
                  </a:moveTo>
                  <a:lnTo>
                    <a:pt x="0" y="12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6" y="1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29" name="Freeform 360"/>
            <p:cNvSpPr>
              <a:spLocks/>
            </p:cNvSpPr>
            <p:nvPr/>
          </p:nvSpPr>
          <p:spPr bwMode="auto">
            <a:xfrm>
              <a:off x="2371" y="2133"/>
              <a:ext cx="4" cy="3"/>
            </a:xfrm>
            <a:custGeom>
              <a:avLst/>
              <a:gdLst>
                <a:gd name="T0" fmla="*/ 4 w 9"/>
                <a:gd name="T1" fmla="*/ 3 h 5"/>
                <a:gd name="T2" fmla="*/ 1 w 9"/>
                <a:gd name="T3" fmla="*/ 0 h 5"/>
                <a:gd name="T4" fmla="*/ 0 w 9"/>
                <a:gd name="T5" fmla="*/ 2 h 5"/>
                <a:gd name="T6" fmla="*/ 0 w 9"/>
                <a:gd name="T7" fmla="*/ 2 h 5"/>
                <a:gd name="T8" fmla="*/ 0 w 9"/>
                <a:gd name="T9" fmla="*/ 2 h 5"/>
                <a:gd name="T10" fmla="*/ 1 w 9"/>
                <a:gd name="T11" fmla="*/ 2 h 5"/>
                <a:gd name="T12" fmla="*/ 2 w 9"/>
                <a:gd name="T13" fmla="*/ 2 h 5"/>
                <a:gd name="T14" fmla="*/ 2 w 9"/>
                <a:gd name="T15" fmla="*/ 2 h 5"/>
                <a:gd name="T16" fmla="*/ 2 w 9"/>
                <a:gd name="T17" fmla="*/ 3 h 5"/>
                <a:gd name="T18" fmla="*/ 3 w 9"/>
                <a:gd name="T19" fmla="*/ 3 h 5"/>
                <a:gd name="T20" fmla="*/ 3 w 9"/>
                <a:gd name="T21" fmla="*/ 3 h 5"/>
                <a:gd name="T22" fmla="*/ 4 w 9"/>
                <a:gd name="T23" fmla="*/ 3 h 5"/>
                <a:gd name="T24" fmla="*/ 4 w 9"/>
                <a:gd name="T25" fmla="*/ 3 h 5"/>
                <a:gd name="T26" fmla="*/ 4 w 9"/>
                <a:gd name="T27" fmla="*/ 3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" h="5">
                  <a:moveTo>
                    <a:pt x="9" y="5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5"/>
                  </a:lnTo>
                  <a:lnTo>
                    <a:pt x="6" y="5"/>
                  </a:lnTo>
                  <a:lnTo>
                    <a:pt x="8" y="5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30" name="Freeform 361"/>
            <p:cNvSpPr>
              <a:spLocks/>
            </p:cNvSpPr>
            <p:nvPr/>
          </p:nvSpPr>
          <p:spPr bwMode="auto">
            <a:xfrm>
              <a:off x="2373" y="2152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1 w 1"/>
                <a:gd name="T11" fmla="*/ 1 h 2"/>
                <a:gd name="T12" fmla="*/ 1 w 1"/>
                <a:gd name="T13" fmla="*/ 1 h 2"/>
                <a:gd name="T14" fmla="*/ 0 w 1"/>
                <a:gd name="T15" fmla="*/ 1 h 2"/>
                <a:gd name="T16" fmla="*/ 0 w 1"/>
                <a:gd name="T17" fmla="*/ 1 h 2"/>
                <a:gd name="T18" fmla="*/ 0 w 1"/>
                <a:gd name="T19" fmla="*/ 0 h 2"/>
                <a:gd name="T20" fmla="*/ 0 w 1"/>
                <a:gd name="T21" fmla="*/ 0 h 2"/>
                <a:gd name="T22" fmla="*/ 0 w 1"/>
                <a:gd name="T23" fmla="*/ 1 h 2"/>
                <a:gd name="T24" fmla="*/ 1 w 1"/>
                <a:gd name="T25" fmla="*/ 2 h 2"/>
                <a:gd name="T26" fmla="*/ 1 w 1"/>
                <a:gd name="T27" fmla="*/ 2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31" name="Freeform 362"/>
            <p:cNvSpPr>
              <a:spLocks/>
            </p:cNvSpPr>
            <p:nvPr/>
          </p:nvSpPr>
          <p:spPr bwMode="auto">
            <a:xfrm>
              <a:off x="2366" y="2146"/>
              <a:ext cx="9" cy="19"/>
            </a:xfrm>
            <a:custGeom>
              <a:avLst/>
              <a:gdLst>
                <a:gd name="T0" fmla="*/ 4 w 19"/>
                <a:gd name="T1" fmla="*/ 7 h 39"/>
                <a:gd name="T2" fmla="*/ 5 w 19"/>
                <a:gd name="T3" fmla="*/ 9 h 39"/>
                <a:gd name="T4" fmla="*/ 5 w 19"/>
                <a:gd name="T5" fmla="*/ 11 h 39"/>
                <a:gd name="T6" fmla="*/ 5 w 19"/>
                <a:gd name="T7" fmla="*/ 13 h 39"/>
                <a:gd name="T8" fmla="*/ 5 w 19"/>
                <a:gd name="T9" fmla="*/ 15 h 39"/>
                <a:gd name="T10" fmla="*/ 6 w 19"/>
                <a:gd name="T11" fmla="*/ 15 h 39"/>
                <a:gd name="T12" fmla="*/ 7 w 19"/>
                <a:gd name="T13" fmla="*/ 15 h 39"/>
                <a:gd name="T14" fmla="*/ 7 w 19"/>
                <a:gd name="T15" fmla="*/ 17 h 39"/>
                <a:gd name="T16" fmla="*/ 7 w 19"/>
                <a:gd name="T17" fmla="*/ 17 h 39"/>
                <a:gd name="T18" fmla="*/ 7 w 19"/>
                <a:gd name="T19" fmla="*/ 18 h 39"/>
                <a:gd name="T20" fmla="*/ 7 w 19"/>
                <a:gd name="T21" fmla="*/ 19 h 39"/>
                <a:gd name="T22" fmla="*/ 8 w 19"/>
                <a:gd name="T23" fmla="*/ 18 h 39"/>
                <a:gd name="T24" fmla="*/ 7 w 19"/>
                <a:gd name="T25" fmla="*/ 15 h 39"/>
                <a:gd name="T26" fmla="*/ 7 w 19"/>
                <a:gd name="T27" fmla="*/ 12 h 39"/>
                <a:gd name="T28" fmla="*/ 7 w 19"/>
                <a:gd name="T29" fmla="*/ 9 h 39"/>
                <a:gd name="T30" fmla="*/ 9 w 19"/>
                <a:gd name="T31" fmla="*/ 6 h 39"/>
                <a:gd name="T32" fmla="*/ 7 w 19"/>
                <a:gd name="T33" fmla="*/ 6 h 39"/>
                <a:gd name="T34" fmla="*/ 7 w 19"/>
                <a:gd name="T35" fmla="*/ 7 h 39"/>
                <a:gd name="T36" fmla="*/ 7 w 19"/>
                <a:gd name="T37" fmla="*/ 7 h 39"/>
                <a:gd name="T38" fmla="*/ 7 w 19"/>
                <a:gd name="T39" fmla="*/ 7 h 39"/>
                <a:gd name="T40" fmla="*/ 7 w 19"/>
                <a:gd name="T41" fmla="*/ 7 h 39"/>
                <a:gd name="T42" fmla="*/ 7 w 19"/>
                <a:gd name="T43" fmla="*/ 7 h 39"/>
                <a:gd name="T44" fmla="*/ 7 w 19"/>
                <a:gd name="T45" fmla="*/ 6 h 39"/>
                <a:gd name="T46" fmla="*/ 5 w 19"/>
                <a:gd name="T47" fmla="*/ 5 h 39"/>
                <a:gd name="T48" fmla="*/ 4 w 19"/>
                <a:gd name="T49" fmla="*/ 4 h 39"/>
                <a:gd name="T50" fmla="*/ 2 w 19"/>
                <a:gd name="T51" fmla="*/ 4 h 39"/>
                <a:gd name="T52" fmla="*/ 1 w 19"/>
                <a:gd name="T53" fmla="*/ 3 h 39"/>
                <a:gd name="T54" fmla="*/ 2 w 19"/>
                <a:gd name="T55" fmla="*/ 0 h 39"/>
                <a:gd name="T56" fmla="*/ 0 w 19"/>
                <a:gd name="T57" fmla="*/ 13 h 39"/>
                <a:gd name="T58" fmla="*/ 2 w 19"/>
                <a:gd name="T59" fmla="*/ 13 h 39"/>
                <a:gd name="T60" fmla="*/ 2 w 19"/>
                <a:gd name="T61" fmla="*/ 11 h 39"/>
                <a:gd name="T62" fmla="*/ 1 w 19"/>
                <a:gd name="T63" fmla="*/ 9 h 39"/>
                <a:gd name="T64" fmla="*/ 2 w 19"/>
                <a:gd name="T65" fmla="*/ 8 h 39"/>
                <a:gd name="T66" fmla="*/ 2 w 19"/>
                <a:gd name="T67" fmla="*/ 7 h 39"/>
                <a:gd name="T68" fmla="*/ 3 w 19"/>
                <a:gd name="T69" fmla="*/ 6 h 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" h="39">
                  <a:moveTo>
                    <a:pt x="6" y="13"/>
                  </a:moveTo>
                  <a:lnTo>
                    <a:pt x="9" y="14"/>
                  </a:lnTo>
                  <a:lnTo>
                    <a:pt x="10" y="15"/>
                  </a:lnTo>
                  <a:lnTo>
                    <a:pt x="11" y="18"/>
                  </a:lnTo>
                  <a:lnTo>
                    <a:pt x="11" y="20"/>
                  </a:lnTo>
                  <a:lnTo>
                    <a:pt x="11" y="23"/>
                  </a:lnTo>
                  <a:lnTo>
                    <a:pt x="11" y="25"/>
                  </a:lnTo>
                  <a:lnTo>
                    <a:pt x="11" y="27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4"/>
                  </a:lnTo>
                  <a:lnTo>
                    <a:pt x="13" y="30"/>
                  </a:lnTo>
                  <a:lnTo>
                    <a:pt x="14" y="31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7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6" y="37"/>
                  </a:lnTo>
                  <a:lnTo>
                    <a:pt x="16" y="35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4" y="25"/>
                  </a:lnTo>
                  <a:lnTo>
                    <a:pt x="14" y="21"/>
                  </a:lnTo>
                  <a:lnTo>
                    <a:pt x="14" y="18"/>
                  </a:lnTo>
                  <a:lnTo>
                    <a:pt x="15" y="15"/>
                  </a:lnTo>
                  <a:lnTo>
                    <a:pt x="19" y="13"/>
                  </a:lnTo>
                  <a:lnTo>
                    <a:pt x="16" y="10"/>
                  </a:lnTo>
                  <a:lnTo>
                    <a:pt x="14" y="13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3" y="11"/>
                  </a:lnTo>
                  <a:lnTo>
                    <a:pt x="11" y="10"/>
                  </a:lnTo>
                  <a:lnTo>
                    <a:pt x="9" y="9"/>
                  </a:lnTo>
                  <a:lnTo>
                    <a:pt x="8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6"/>
                  </a:lnTo>
                  <a:lnTo>
                    <a:pt x="3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27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32" name="Freeform 363"/>
            <p:cNvSpPr>
              <a:spLocks/>
            </p:cNvSpPr>
            <p:nvPr/>
          </p:nvSpPr>
          <p:spPr bwMode="auto">
            <a:xfrm>
              <a:off x="2370" y="2162"/>
              <a:ext cx="1" cy="1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1 h 3"/>
                <a:gd name="T4" fmla="*/ 1 w 1"/>
                <a:gd name="T5" fmla="*/ 1 h 3"/>
                <a:gd name="T6" fmla="*/ 0 w 1"/>
                <a:gd name="T7" fmla="*/ 1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1 h 3"/>
                <a:gd name="T14" fmla="*/ 0 w 1"/>
                <a:gd name="T15" fmla="*/ 1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33" name="Freeform 364"/>
            <p:cNvSpPr>
              <a:spLocks/>
            </p:cNvSpPr>
            <p:nvPr/>
          </p:nvSpPr>
          <p:spPr bwMode="auto">
            <a:xfrm>
              <a:off x="2561" y="2227"/>
              <a:ext cx="2" cy="1"/>
            </a:xfrm>
            <a:custGeom>
              <a:avLst/>
              <a:gdLst>
                <a:gd name="T0" fmla="*/ 2 w 2"/>
                <a:gd name="T1" fmla="*/ 1 h 3"/>
                <a:gd name="T2" fmla="*/ 2 w 2"/>
                <a:gd name="T3" fmla="*/ 1 h 3"/>
                <a:gd name="T4" fmla="*/ 2 w 2"/>
                <a:gd name="T5" fmla="*/ 1 h 3"/>
                <a:gd name="T6" fmla="*/ 1 w 2"/>
                <a:gd name="T7" fmla="*/ 0 h 3"/>
                <a:gd name="T8" fmla="*/ 1 w 2"/>
                <a:gd name="T9" fmla="*/ 0 h 3"/>
                <a:gd name="T10" fmla="*/ 1 w 2"/>
                <a:gd name="T11" fmla="*/ 0 h 3"/>
                <a:gd name="T12" fmla="*/ 1 w 2"/>
                <a:gd name="T13" fmla="*/ 0 h 3"/>
                <a:gd name="T14" fmla="*/ 1 w 2"/>
                <a:gd name="T15" fmla="*/ 0 h 3"/>
                <a:gd name="T16" fmla="*/ 1 w 2"/>
                <a:gd name="T17" fmla="*/ 0 h 3"/>
                <a:gd name="T18" fmla="*/ 1 w 2"/>
                <a:gd name="T19" fmla="*/ 0 h 3"/>
                <a:gd name="T20" fmla="*/ 1 w 2"/>
                <a:gd name="T21" fmla="*/ 0 h 3"/>
                <a:gd name="T22" fmla="*/ 0 w 2"/>
                <a:gd name="T23" fmla="*/ 0 h 3"/>
                <a:gd name="T24" fmla="*/ 2 w 2"/>
                <a:gd name="T25" fmla="*/ 1 h 3"/>
                <a:gd name="T26" fmla="*/ 2 w 2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34" name="Freeform 365"/>
            <p:cNvSpPr>
              <a:spLocks/>
            </p:cNvSpPr>
            <p:nvPr/>
          </p:nvSpPr>
          <p:spPr bwMode="auto">
            <a:xfrm>
              <a:off x="2551" y="2280"/>
              <a:ext cx="1" cy="3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1 h 7"/>
                <a:gd name="T4" fmla="*/ 0 w 3"/>
                <a:gd name="T5" fmla="*/ 1 h 7"/>
                <a:gd name="T6" fmla="*/ 0 w 3"/>
                <a:gd name="T7" fmla="*/ 1 h 7"/>
                <a:gd name="T8" fmla="*/ 1 w 3"/>
                <a:gd name="T9" fmla="*/ 1 h 7"/>
                <a:gd name="T10" fmla="*/ 1 w 3"/>
                <a:gd name="T11" fmla="*/ 2 h 7"/>
                <a:gd name="T12" fmla="*/ 1 w 3"/>
                <a:gd name="T13" fmla="*/ 2 h 7"/>
                <a:gd name="T14" fmla="*/ 1 w 3"/>
                <a:gd name="T15" fmla="*/ 2 h 7"/>
                <a:gd name="T16" fmla="*/ 1 w 3"/>
                <a:gd name="T17" fmla="*/ 2 h 7"/>
                <a:gd name="T18" fmla="*/ 1 w 3"/>
                <a:gd name="T19" fmla="*/ 3 h 7"/>
                <a:gd name="T20" fmla="*/ 1 w 3"/>
                <a:gd name="T21" fmla="*/ 3 h 7"/>
                <a:gd name="T22" fmla="*/ 1 w 3"/>
                <a:gd name="T23" fmla="*/ 2 h 7"/>
                <a:gd name="T24" fmla="*/ 1 w 3"/>
                <a:gd name="T25" fmla="*/ 2 h 7"/>
                <a:gd name="T26" fmla="*/ 1 w 3"/>
                <a:gd name="T27" fmla="*/ 2 h 7"/>
                <a:gd name="T28" fmla="*/ 1 w 3"/>
                <a:gd name="T29" fmla="*/ 2 h 7"/>
                <a:gd name="T30" fmla="*/ 1 w 3"/>
                <a:gd name="T31" fmla="*/ 2 h 7"/>
                <a:gd name="T32" fmla="*/ 1 w 3"/>
                <a:gd name="T33" fmla="*/ 1 h 7"/>
                <a:gd name="T34" fmla="*/ 1 w 3"/>
                <a:gd name="T35" fmla="*/ 1 h 7"/>
                <a:gd name="T36" fmla="*/ 1 w 3"/>
                <a:gd name="T37" fmla="*/ 1 h 7"/>
                <a:gd name="T38" fmla="*/ 0 w 3"/>
                <a:gd name="T39" fmla="*/ 1 h 7"/>
                <a:gd name="T40" fmla="*/ 0 w 3"/>
                <a:gd name="T41" fmla="*/ 0 h 7"/>
                <a:gd name="T42" fmla="*/ 0 w 3"/>
                <a:gd name="T43" fmla="*/ 0 h 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35" name="Freeform 366"/>
            <p:cNvSpPr>
              <a:spLocks/>
            </p:cNvSpPr>
            <p:nvPr/>
          </p:nvSpPr>
          <p:spPr bwMode="auto">
            <a:xfrm>
              <a:off x="2532" y="2152"/>
              <a:ext cx="41" cy="221"/>
            </a:xfrm>
            <a:custGeom>
              <a:avLst/>
              <a:gdLst>
                <a:gd name="T0" fmla="*/ 36 w 83"/>
                <a:gd name="T1" fmla="*/ 37 h 441"/>
                <a:gd name="T2" fmla="*/ 34 w 83"/>
                <a:gd name="T3" fmla="*/ 38 h 441"/>
                <a:gd name="T4" fmla="*/ 30 w 83"/>
                <a:gd name="T5" fmla="*/ 58 h 441"/>
                <a:gd name="T6" fmla="*/ 23 w 83"/>
                <a:gd name="T7" fmla="*/ 89 h 441"/>
                <a:gd name="T8" fmla="*/ 22 w 83"/>
                <a:gd name="T9" fmla="*/ 95 h 441"/>
                <a:gd name="T10" fmla="*/ 19 w 83"/>
                <a:gd name="T11" fmla="*/ 101 h 441"/>
                <a:gd name="T12" fmla="*/ 17 w 83"/>
                <a:gd name="T13" fmla="*/ 98 h 441"/>
                <a:gd name="T14" fmla="*/ 17 w 83"/>
                <a:gd name="T15" fmla="*/ 97 h 441"/>
                <a:gd name="T16" fmla="*/ 16 w 83"/>
                <a:gd name="T17" fmla="*/ 99 h 441"/>
                <a:gd name="T18" fmla="*/ 17 w 83"/>
                <a:gd name="T19" fmla="*/ 106 h 441"/>
                <a:gd name="T20" fmla="*/ 18 w 83"/>
                <a:gd name="T21" fmla="*/ 114 h 441"/>
                <a:gd name="T22" fmla="*/ 16 w 83"/>
                <a:gd name="T23" fmla="*/ 123 h 441"/>
                <a:gd name="T24" fmla="*/ 14 w 83"/>
                <a:gd name="T25" fmla="*/ 127 h 441"/>
                <a:gd name="T26" fmla="*/ 13 w 83"/>
                <a:gd name="T27" fmla="*/ 131 h 441"/>
                <a:gd name="T28" fmla="*/ 8 w 83"/>
                <a:gd name="T29" fmla="*/ 150 h 441"/>
                <a:gd name="T30" fmla="*/ 5 w 83"/>
                <a:gd name="T31" fmla="*/ 165 h 441"/>
                <a:gd name="T32" fmla="*/ 5 w 83"/>
                <a:gd name="T33" fmla="*/ 173 h 441"/>
                <a:gd name="T34" fmla="*/ 6 w 83"/>
                <a:gd name="T35" fmla="*/ 170 h 441"/>
                <a:gd name="T36" fmla="*/ 7 w 83"/>
                <a:gd name="T37" fmla="*/ 168 h 441"/>
                <a:gd name="T38" fmla="*/ 5 w 83"/>
                <a:gd name="T39" fmla="*/ 191 h 441"/>
                <a:gd name="T40" fmla="*/ 1 w 83"/>
                <a:gd name="T41" fmla="*/ 212 h 441"/>
                <a:gd name="T42" fmla="*/ 3 w 83"/>
                <a:gd name="T43" fmla="*/ 209 h 441"/>
                <a:gd name="T44" fmla="*/ 8 w 83"/>
                <a:gd name="T45" fmla="*/ 185 h 441"/>
                <a:gd name="T46" fmla="*/ 12 w 83"/>
                <a:gd name="T47" fmla="*/ 160 h 441"/>
                <a:gd name="T48" fmla="*/ 17 w 83"/>
                <a:gd name="T49" fmla="*/ 151 h 441"/>
                <a:gd name="T50" fmla="*/ 15 w 83"/>
                <a:gd name="T51" fmla="*/ 142 h 441"/>
                <a:gd name="T52" fmla="*/ 16 w 83"/>
                <a:gd name="T53" fmla="*/ 137 h 441"/>
                <a:gd name="T54" fmla="*/ 17 w 83"/>
                <a:gd name="T55" fmla="*/ 132 h 441"/>
                <a:gd name="T56" fmla="*/ 18 w 83"/>
                <a:gd name="T57" fmla="*/ 128 h 441"/>
                <a:gd name="T58" fmla="*/ 19 w 83"/>
                <a:gd name="T59" fmla="*/ 127 h 441"/>
                <a:gd name="T60" fmla="*/ 19 w 83"/>
                <a:gd name="T61" fmla="*/ 127 h 441"/>
                <a:gd name="T62" fmla="*/ 19 w 83"/>
                <a:gd name="T63" fmla="*/ 126 h 441"/>
                <a:gd name="T64" fmla="*/ 20 w 83"/>
                <a:gd name="T65" fmla="*/ 119 h 441"/>
                <a:gd name="T66" fmla="*/ 23 w 83"/>
                <a:gd name="T67" fmla="*/ 116 h 441"/>
                <a:gd name="T68" fmla="*/ 23 w 83"/>
                <a:gd name="T69" fmla="*/ 106 h 441"/>
                <a:gd name="T70" fmla="*/ 26 w 83"/>
                <a:gd name="T71" fmla="*/ 88 h 441"/>
                <a:gd name="T72" fmla="*/ 32 w 83"/>
                <a:gd name="T73" fmla="*/ 74 h 441"/>
                <a:gd name="T74" fmla="*/ 30 w 83"/>
                <a:gd name="T75" fmla="*/ 75 h 441"/>
                <a:gd name="T76" fmla="*/ 30 w 83"/>
                <a:gd name="T77" fmla="*/ 75 h 441"/>
                <a:gd name="T78" fmla="*/ 31 w 83"/>
                <a:gd name="T79" fmla="*/ 76 h 441"/>
                <a:gd name="T80" fmla="*/ 30 w 83"/>
                <a:gd name="T81" fmla="*/ 72 h 441"/>
                <a:gd name="T82" fmla="*/ 31 w 83"/>
                <a:gd name="T83" fmla="*/ 68 h 441"/>
                <a:gd name="T84" fmla="*/ 32 w 83"/>
                <a:gd name="T85" fmla="*/ 64 h 441"/>
                <a:gd name="T86" fmla="*/ 33 w 83"/>
                <a:gd name="T87" fmla="*/ 66 h 441"/>
                <a:gd name="T88" fmla="*/ 34 w 83"/>
                <a:gd name="T89" fmla="*/ 66 h 441"/>
                <a:gd name="T90" fmla="*/ 33 w 83"/>
                <a:gd name="T91" fmla="*/ 61 h 441"/>
                <a:gd name="T92" fmla="*/ 33 w 83"/>
                <a:gd name="T93" fmla="*/ 51 h 441"/>
                <a:gd name="T94" fmla="*/ 37 w 83"/>
                <a:gd name="T95" fmla="*/ 41 h 441"/>
                <a:gd name="T96" fmla="*/ 39 w 83"/>
                <a:gd name="T97" fmla="*/ 24 h 441"/>
                <a:gd name="T98" fmla="*/ 41 w 83"/>
                <a:gd name="T99" fmla="*/ 7 h 441"/>
                <a:gd name="T100" fmla="*/ 39 w 83"/>
                <a:gd name="T101" fmla="*/ 7 h 441"/>
                <a:gd name="T102" fmla="*/ 36 w 83"/>
                <a:gd name="T103" fmla="*/ 22 h 441"/>
                <a:gd name="T104" fmla="*/ 37 w 83"/>
                <a:gd name="T105" fmla="*/ 35 h 44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83" h="441">
                  <a:moveTo>
                    <a:pt x="74" y="70"/>
                  </a:moveTo>
                  <a:lnTo>
                    <a:pt x="73" y="71"/>
                  </a:lnTo>
                  <a:lnTo>
                    <a:pt x="72" y="71"/>
                  </a:lnTo>
                  <a:lnTo>
                    <a:pt x="72" y="73"/>
                  </a:lnTo>
                  <a:lnTo>
                    <a:pt x="71" y="74"/>
                  </a:lnTo>
                  <a:lnTo>
                    <a:pt x="69" y="75"/>
                  </a:lnTo>
                  <a:lnTo>
                    <a:pt x="68" y="76"/>
                  </a:lnTo>
                  <a:lnTo>
                    <a:pt x="67" y="76"/>
                  </a:lnTo>
                  <a:lnTo>
                    <a:pt x="66" y="76"/>
                  </a:lnTo>
                  <a:lnTo>
                    <a:pt x="64" y="76"/>
                  </a:lnTo>
                  <a:lnTo>
                    <a:pt x="60" y="115"/>
                  </a:lnTo>
                  <a:lnTo>
                    <a:pt x="56" y="112"/>
                  </a:lnTo>
                  <a:lnTo>
                    <a:pt x="41" y="174"/>
                  </a:lnTo>
                  <a:lnTo>
                    <a:pt x="43" y="175"/>
                  </a:lnTo>
                  <a:lnTo>
                    <a:pt x="46" y="178"/>
                  </a:lnTo>
                  <a:lnTo>
                    <a:pt x="47" y="180"/>
                  </a:lnTo>
                  <a:lnTo>
                    <a:pt x="47" y="184"/>
                  </a:lnTo>
                  <a:lnTo>
                    <a:pt x="46" y="186"/>
                  </a:lnTo>
                  <a:lnTo>
                    <a:pt x="45" y="190"/>
                  </a:lnTo>
                  <a:lnTo>
                    <a:pt x="43" y="193"/>
                  </a:lnTo>
                  <a:lnTo>
                    <a:pt x="42" y="196"/>
                  </a:lnTo>
                  <a:lnTo>
                    <a:pt x="40" y="199"/>
                  </a:lnTo>
                  <a:lnTo>
                    <a:pt x="38" y="201"/>
                  </a:lnTo>
                  <a:lnTo>
                    <a:pt x="35" y="199"/>
                  </a:lnTo>
                  <a:lnTo>
                    <a:pt x="35" y="198"/>
                  </a:lnTo>
                  <a:lnTo>
                    <a:pt x="35" y="196"/>
                  </a:lnTo>
                  <a:lnTo>
                    <a:pt x="35" y="195"/>
                  </a:lnTo>
                  <a:lnTo>
                    <a:pt x="35" y="194"/>
                  </a:lnTo>
                  <a:lnTo>
                    <a:pt x="35" y="193"/>
                  </a:lnTo>
                  <a:lnTo>
                    <a:pt x="32" y="198"/>
                  </a:lnTo>
                  <a:lnTo>
                    <a:pt x="32" y="201"/>
                  </a:lnTo>
                  <a:lnTo>
                    <a:pt x="32" y="205"/>
                  </a:lnTo>
                  <a:lnTo>
                    <a:pt x="34" y="209"/>
                  </a:lnTo>
                  <a:lnTo>
                    <a:pt x="35" y="212"/>
                  </a:lnTo>
                  <a:lnTo>
                    <a:pt x="36" y="216"/>
                  </a:lnTo>
                  <a:lnTo>
                    <a:pt x="37" y="220"/>
                  </a:lnTo>
                  <a:lnTo>
                    <a:pt x="37" y="224"/>
                  </a:lnTo>
                  <a:lnTo>
                    <a:pt x="37" y="228"/>
                  </a:lnTo>
                  <a:lnTo>
                    <a:pt x="35" y="233"/>
                  </a:lnTo>
                  <a:lnTo>
                    <a:pt x="35" y="237"/>
                  </a:lnTo>
                  <a:lnTo>
                    <a:pt x="34" y="241"/>
                  </a:lnTo>
                  <a:lnTo>
                    <a:pt x="32" y="245"/>
                  </a:lnTo>
                  <a:lnTo>
                    <a:pt x="31" y="247"/>
                  </a:lnTo>
                  <a:lnTo>
                    <a:pt x="30" y="249"/>
                  </a:lnTo>
                  <a:lnTo>
                    <a:pt x="29" y="252"/>
                  </a:lnTo>
                  <a:lnTo>
                    <a:pt x="29" y="254"/>
                  </a:lnTo>
                  <a:lnTo>
                    <a:pt x="27" y="257"/>
                  </a:lnTo>
                  <a:lnTo>
                    <a:pt x="29" y="259"/>
                  </a:lnTo>
                  <a:lnTo>
                    <a:pt x="30" y="263"/>
                  </a:lnTo>
                  <a:lnTo>
                    <a:pt x="26" y="261"/>
                  </a:lnTo>
                  <a:lnTo>
                    <a:pt x="24" y="272"/>
                  </a:lnTo>
                  <a:lnTo>
                    <a:pt x="21" y="282"/>
                  </a:lnTo>
                  <a:lnTo>
                    <a:pt x="19" y="290"/>
                  </a:lnTo>
                  <a:lnTo>
                    <a:pt x="17" y="299"/>
                  </a:lnTo>
                  <a:lnTo>
                    <a:pt x="15" y="306"/>
                  </a:lnTo>
                  <a:lnTo>
                    <a:pt x="14" y="315"/>
                  </a:lnTo>
                  <a:lnTo>
                    <a:pt x="12" y="322"/>
                  </a:lnTo>
                  <a:lnTo>
                    <a:pt x="11" y="330"/>
                  </a:lnTo>
                  <a:lnTo>
                    <a:pt x="10" y="339"/>
                  </a:lnTo>
                  <a:lnTo>
                    <a:pt x="10" y="348"/>
                  </a:lnTo>
                  <a:lnTo>
                    <a:pt x="10" y="347"/>
                  </a:lnTo>
                  <a:lnTo>
                    <a:pt x="10" y="345"/>
                  </a:lnTo>
                  <a:lnTo>
                    <a:pt x="11" y="343"/>
                  </a:lnTo>
                  <a:lnTo>
                    <a:pt x="11" y="342"/>
                  </a:lnTo>
                  <a:lnTo>
                    <a:pt x="11" y="341"/>
                  </a:lnTo>
                  <a:lnTo>
                    <a:pt x="12" y="340"/>
                  </a:lnTo>
                  <a:lnTo>
                    <a:pt x="12" y="339"/>
                  </a:lnTo>
                  <a:lnTo>
                    <a:pt x="14" y="337"/>
                  </a:lnTo>
                  <a:lnTo>
                    <a:pt x="14" y="336"/>
                  </a:lnTo>
                  <a:lnTo>
                    <a:pt x="15" y="335"/>
                  </a:lnTo>
                  <a:lnTo>
                    <a:pt x="14" y="346"/>
                  </a:lnTo>
                  <a:lnTo>
                    <a:pt x="14" y="357"/>
                  </a:lnTo>
                  <a:lnTo>
                    <a:pt x="11" y="369"/>
                  </a:lnTo>
                  <a:lnTo>
                    <a:pt x="10" y="381"/>
                  </a:lnTo>
                  <a:lnTo>
                    <a:pt x="9" y="392"/>
                  </a:lnTo>
                  <a:lnTo>
                    <a:pt x="6" y="403"/>
                  </a:lnTo>
                  <a:lnTo>
                    <a:pt x="5" y="414"/>
                  </a:lnTo>
                  <a:lnTo>
                    <a:pt x="3" y="424"/>
                  </a:lnTo>
                  <a:lnTo>
                    <a:pt x="1" y="433"/>
                  </a:lnTo>
                  <a:lnTo>
                    <a:pt x="0" y="441"/>
                  </a:lnTo>
                  <a:lnTo>
                    <a:pt x="4" y="429"/>
                  </a:lnTo>
                  <a:lnTo>
                    <a:pt x="7" y="418"/>
                  </a:lnTo>
                  <a:lnTo>
                    <a:pt x="11" y="405"/>
                  </a:lnTo>
                  <a:lnTo>
                    <a:pt x="14" y="394"/>
                  </a:lnTo>
                  <a:lnTo>
                    <a:pt x="15" y="382"/>
                  </a:lnTo>
                  <a:lnTo>
                    <a:pt x="17" y="369"/>
                  </a:lnTo>
                  <a:lnTo>
                    <a:pt x="19" y="357"/>
                  </a:lnTo>
                  <a:lnTo>
                    <a:pt x="20" y="345"/>
                  </a:lnTo>
                  <a:lnTo>
                    <a:pt x="22" y="332"/>
                  </a:lnTo>
                  <a:lnTo>
                    <a:pt x="24" y="320"/>
                  </a:lnTo>
                  <a:lnTo>
                    <a:pt x="31" y="316"/>
                  </a:lnTo>
                  <a:lnTo>
                    <a:pt x="35" y="313"/>
                  </a:lnTo>
                  <a:lnTo>
                    <a:pt x="35" y="308"/>
                  </a:lnTo>
                  <a:lnTo>
                    <a:pt x="35" y="301"/>
                  </a:lnTo>
                  <a:lnTo>
                    <a:pt x="32" y="296"/>
                  </a:lnTo>
                  <a:lnTo>
                    <a:pt x="30" y="292"/>
                  </a:lnTo>
                  <a:lnTo>
                    <a:pt x="29" y="287"/>
                  </a:lnTo>
                  <a:lnTo>
                    <a:pt x="30" y="283"/>
                  </a:lnTo>
                  <a:lnTo>
                    <a:pt x="32" y="279"/>
                  </a:lnTo>
                  <a:lnTo>
                    <a:pt x="38" y="278"/>
                  </a:lnTo>
                  <a:lnTo>
                    <a:pt x="32" y="275"/>
                  </a:lnTo>
                  <a:lnTo>
                    <a:pt x="32" y="273"/>
                  </a:lnTo>
                  <a:lnTo>
                    <a:pt x="34" y="271"/>
                  </a:lnTo>
                  <a:lnTo>
                    <a:pt x="34" y="269"/>
                  </a:lnTo>
                  <a:lnTo>
                    <a:pt x="34" y="267"/>
                  </a:lnTo>
                  <a:lnTo>
                    <a:pt x="35" y="264"/>
                  </a:lnTo>
                  <a:lnTo>
                    <a:pt x="35" y="262"/>
                  </a:lnTo>
                  <a:lnTo>
                    <a:pt x="36" y="261"/>
                  </a:lnTo>
                  <a:lnTo>
                    <a:pt x="36" y="258"/>
                  </a:lnTo>
                  <a:lnTo>
                    <a:pt x="37" y="256"/>
                  </a:lnTo>
                  <a:lnTo>
                    <a:pt x="38" y="254"/>
                  </a:lnTo>
                  <a:lnTo>
                    <a:pt x="38" y="252"/>
                  </a:lnTo>
                  <a:lnTo>
                    <a:pt x="38" y="248"/>
                  </a:lnTo>
                  <a:lnTo>
                    <a:pt x="38" y="246"/>
                  </a:lnTo>
                  <a:lnTo>
                    <a:pt x="40" y="242"/>
                  </a:lnTo>
                  <a:lnTo>
                    <a:pt x="41" y="238"/>
                  </a:lnTo>
                  <a:lnTo>
                    <a:pt x="41" y="236"/>
                  </a:lnTo>
                  <a:lnTo>
                    <a:pt x="42" y="233"/>
                  </a:lnTo>
                  <a:lnTo>
                    <a:pt x="45" y="232"/>
                  </a:lnTo>
                  <a:lnTo>
                    <a:pt x="46" y="231"/>
                  </a:lnTo>
                  <a:lnTo>
                    <a:pt x="47" y="231"/>
                  </a:lnTo>
                  <a:lnTo>
                    <a:pt x="41" y="228"/>
                  </a:lnTo>
                  <a:lnTo>
                    <a:pt x="43" y="221"/>
                  </a:lnTo>
                  <a:lnTo>
                    <a:pt x="46" y="212"/>
                  </a:lnTo>
                  <a:lnTo>
                    <a:pt x="48" y="202"/>
                  </a:lnTo>
                  <a:lnTo>
                    <a:pt x="50" y="194"/>
                  </a:lnTo>
                  <a:lnTo>
                    <a:pt x="51" y="184"/>
                  </a:lnTo>
                  <a:lnTo>
                    <a:pt x="52" y="175"/>
                  </a:lnTo>
                  <a:lnTo>
                    <a:pt x="53" y="167"/>
                  </a:lnTo>
                  <a:lnTo>
                    <a:pt x="56" y="159"/>
                  </a:lnTo>
                  <a:lnTo>
                    <a:pt x="60" y="153"/>
                  </a:lnTo>
                  <a:lnTo>
                    <a:pt x="64" y="148"/>
                  </a:lnTo>
                  <a:lnTo>
                    <a:pt x="63" y="146"/>
                  </a:lnTo>
                  <a:lnTo>
                    <a:pt x="61" y="148"/>
                  </a:lnTo>
                  <a:lnTo>
                    <a:pt x="61" y="149"/>
                  </a:lnTo>
                  <a:lnTo>
                    <a:pt x="62" y="151"/>
                  </a:lnTo>
                  <a:lnTo>
                    <a:pt x="60" y="149"/>
                  </a:lnTo>
                  <a:lnTo>
                    <a:pt x="61" y="148"/>
                  </a:lnTo>
                  <a:lnTo>
                    <a:pt x="60" y="146"/>
                  </a:lnTo>
                  <a:lnTo>
                    <a:pt x="60" y="144"/>
                  </a:lnTo>
                  <a:lnTo>
                    <a:pt x="60" y="142"/>
                  </a:lnTo>
                  <a:lnTo>
                    <a:pt x="60" y="139"/>
                  </a:lnTo>
                  <a:lnTo>
                    <a:pt x="61" y="137"/>
                  </a:lnTo>
                  <a:lnTo>
                    <a:pt x="62" y="136"/>
                  </a:lnTo>
                  <a:lnTo>
                    <a:pt x="63" y="133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7"/>
                  </a:lnTo>
                  <a:lnTo>
                    <a:pt x="66" y="127"/>
                  </a:lnTo>
                  <a:lnTo>
                    <a:pt x="66" y="128"/>
                  </a:lnTo>
                  <a:lnTo>
                    <a:pt x="67" y="130"/>
                  </a:lnTo>
                  <a:lnTo>
                    <a:pt x="67" y="131"/>
                  </a:lnTo>
                  <a:lnTo>
                    <a:pt x="68" y="132"/>
                  </a:lnTo>
                  <a:lnTo>
                    <a:pt x="68" y="133"/>
                  </a:lnTo>
                  <a:lnTo>
                    <a:pt x="68" y="132"/>
                  </a:lnTo>
                  <a:lnTo>
                    <a:pt x="68" y="130"/>
                  </a:lnTo>
                  <a:lnTo>
                    <a:pt x="66" y="126"/>
                  </a:lnTo>
                  <a:lnTo>
                    <a:pt x="66" y="122"/>
                  </a:lnTo>
                  <a:lnTo>
                    <a:pt x="64" y="117"/>
                  </a:lnTo>
                  <a:lnTo>
                    <a:pt x="64" y="112"/>
                  </a:lnTo>
                  <a:lnTo>
                    <a:pt x="66" y="107"/>
                  </a:lnTo>
                  <a:lnTo>
                    <a:pt x="67" y="101"/>
                  </a:lnTo>
                  <a:lnTo>
                    <a:pt x="68" y="96"/>
                  </a:lnTo>
                  <a:lnTo>
                    <a:pt x="71" y="91"/>
                  </a:lnTo>
                  <a:lnTo>
                    <a:pt x="72" y="86"/>
                  </a:lnTo>
                  <a:lnTo>
                    <a:pt x="74" y="82"/>
                  </a:lnTo>
                  <a:lnTo>
                    <a:pt x="76" y="74"/>
                  </a:lnTo>
                  <a:lnTo>
                    <a:pt x="77" y="66"/>
                  </a:lnTo>
                  <a:lnTo>
                    <a:pt x="78" y="58"/>
                  </a:lnTo>
                  <a:lnTo>
                    <a:pt x="79" y="48"/>
                  </a:lnTo>
                  <a:lnTo>
                    <a:pt x="79" y="39"/>
                  </a:lnTo>
                  <a:lnTo>
                    <a:pt x="81" y="31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2" y="7"/>
                  </a:lnTo>
                  <a:lnTo>
                    <a:pt x="83" y="0"/>
                  </a:lnTo>
                  <a:lnTo>
                    <a:pt x="82" y="7"/>
                  </a:lnTo>
                  <a:lnTo>
                    <a:pt x="79" y="14"/>
                  </a:lnTo>
                  <a:lnTo>
                    <a:pt x="77" y="22"/>
                  </a:lnTo>
                  <a:lnTo>
                    <a:pt x="76" y="29"/>
                  </a:lnTo>
                  <a:lnTo>
                    <a:pt x="73" y="37"/>
                  </a:lnTo>
                  <a:lnTo>
                    <a:pt x="72" y="44"/>
                  </a:lnTo>
                  <a:lnTo>
                    <a:pt x="71" y="52"/>
                  </a:lnTo>
                  <a:lnTo>
                    <a:pt x="71" y="58"/>
                  </a:lnTo>
                  <a:lnTo>
                    <a:pt x="72" y="64"/>
                  </a:lnTo>
                  <a:lnTo>
                    <a:pt x="74" y="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36" name="Freeform 367"/>
            <p:cNvSpPr>
              <a:spLocks/>
            </p:cNvSpPr>
            <p:nvPr/>
          </p:nvSpPr>
          <p:spPr bwMode="auto">
            <a:xfrm>
              <a:off x="2549" y="2246"/>
              <a:ext cx="2" cy="3"/>
            </a:xfrm>
            <a:custGeom>
              <a:avLst/>
              <a:gdLst>
                <a:gd name="T0" fmla="*/ 0 w 3"/>
                <a:gd name="T1" fmla="*/ 2 h 7"/>
                <a:gd name="T2" fmla="*/ 0 w 3"/>
                <a:gd name="T3" fmla="*/ 2 h 7"/>
                <a:gd name="T4" fmla="*/ 0 w 3"/>
                <a:gd name="T5" fmla="*/ 2 h 7"/>
                <a:gd name="T6" fmla="*/ 1 w 3"/>
                <a:gd name="T7" fmla="*/ 2 h 7"/>
                <a:gd name="T8" fmla="*/ 1 w 3"/>
                <a:gd name="T9" fmla="*/ 2 h 7"/>
                <a:gd name="T10" fmla="*/ 1 w 3"/>
                <a:gd name="T11" fmla="*/ 1 h 7"/>
                <a:gd name="T12" fmla="*/ 1 w 3"/>
                <a:gd name="T13" fmla="*/ 1 h 7"/>
                <a:gd name="T14" fmla="*/ 1 w 3"/>
                <a:gd name="T15" fmla="*/ 1 h 7"/>
                <a:gd name="T16" fmla="*/ 1 w 3"/>
                <a:gd name="T17" fmla="*/ 1 h 7"/>
                <a:gd name="T18" fmla="*/ 2 w 3"/>
                <a:gd name="T19" fmla="*/ 0 h 7"/>
                <a:gd name="T20" fmla="*/ 2 w 3"/>
                <a:gd name="T21" fmla="*/ 0 h 7"/>
                <a:gd name="T22" fmla="*/ 1 w 3"/>
                <a:gd name="T23" fmla="*/ 0 h 7"/>
                <a:gd name="T24" fmla="*/ 1 w 3"/>
                <a:gd name="T25" fmla="*/ 1 h 7"/>
                <a:gd name="T26" fmla="*/ 1 w 3"/>
                <a:gd name="T27" fmla="*/ 1 h 7"/>
                <a:gd name="T28" fmla="*/ 1 w 3"/>
                <a:gd name="T29" fmla="*/ 1 h 7"/>
                <a:gd name="T30" fmla="*/ 0 w 3"/>
                <a:gd name="T31" fmla="*/ 1 h 7"/>
                <a:gd name="T32" fmla="*/ 0 w 3"/>
                <a:gd name="T33" fmla="*/ 1 h 7"/>
                <a:gd name="T34" fmla="*/ 0 w 3"/>
                <a:gd name="T35" fmla="*/ 2 h 7"/>
                <a:gd name="T36" fmla="*/ 0 w 3"/>
                <a:gd name="T37" fmla="*/ 2 h 7"/>
                <a:gd name="T38" fmla="*/ 0 w 3"/>
                <a:gd name="T39" fmla="*/ 2 h 7"/>
                <a:gd name="T40" fmla="*/ 0 w 3"/>
                <a:gd name="T41" fmla="*/ 3 h 7"/>
                <a:gd name="T42" fmla="*/ 0 w 3"/>
                <a:gd name="T43" fmla="*/ 3 h 7"/>
                <a:gd name="T44" fmla="*/ 0 w 3"/>
                <a:gd name="T45" fmla="*/ 2 h 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" h="7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37" name="Freeform 368"/>
            <p:cNvSpPr>
              <a:spLocks/>
            </p:cNvSpPr>
            <p:nvPr/>
          </p:nvSpPr>
          <p:spPr bwMode="auto">
            <a:xfrm>
              <a:off x="2536" y="2327"/>
              <a:ext cx="1" cy="9"/>
            </a:xfrm>
            <a:custGeom>
              <a:avLst/>
              <a:gdLst>
                <a:gd name="T0" fmla="*/ 0 w 1"/>
                <a:gd name="T1" fmla="*/ 9 h 19"/>
                <a:gd name="T2" fmla="*/ 0 w 1"/>
                <a:gd name="T3" fmla="*/ 8 h 19"/>
                <a:gd name="T4" fmla="*/ 0 w 1"/>
                <a:gd name="T5" fmla="*/ 7 h 19"/>
                <a:gd name="T6" fmla="*/ 0 w 1"/>
                <a:gd name="T7" fmla="*/ 6 h 19"/>
                <a:gd name="T8" fmla="*/ 0 w 1"/>
                <a:gd name="T9" fmla="*/ 5 h 19"/>
                <a:gd name="T10" fmla="*/ 0 w 1"/>
                <a:gd name="T11" fmla="*/ 4 h 19"/>
                <a:gd name="T12" fmla="*/ 0 w 1"/>
                <a:gd name="T13" fmla="*/ 3 h 19"/>
                <a:gd name="T14" fmla="*/ 0 w 1"/>
                <a:gd name="T15" fmla="*/ 2 h 19"/>
                <a:gd name="T16" fmla="*/ 0 w 1"/>
                <a:gd name="T17" fmla="*/ 2 h 19"/>
                <a:gd name="T18" fmla="*/ 1 w 1"/>
                <a:gd name="T19" fmla="*/ 1 h 19"/>
                <a:gd name="T20" fmla="*/ 1 w 1"/>
                <a:gd name="T21" fmla="*/ 0 h 19"/>
                <a:gd name="T22" fmla="*/ 0 w 1"/>
                <a:gd name="T23" fmla="*/ 1 h 19"/>
                <a:gd name="T24" fmla="*/ 0 w 1"/>
                <a:gd name="T25" fmla="*/ 2 h 19"/>
                <a:gd name="T26" fmla="*/ 0 w 1"/>
                <a:gd name="T27" fmla="*/ 2 h 19"/>
                <a:gd name="T28" fmla="*/ 0 w 1"/>
                <a:gd name="T29" fmla="*/ 4 h 19"/>
                <a:gd name="T30" fmla="*/ 0 w 1"/>
                <a:gd name="T31" fmla="*/ 4 h 19"/>
                <a:gd name="T32" fmla="*/ 0 w 1"/>
                <a:gd name="T33" fmla="*/ 6 h 19"/>
                <a:gd name="T34" fmla="*/ 0 w 1"/>
                <a:gd name="T35" fmla="*/ 6 h 19"/>
                <a:gd name="T36" fmla="*/ 0 w 1"/>
                <a:gd name="T37" fmla="*/ 7 h 19"/>
                <a:gd name="T38" fmla="*/ 0 w 1"/>
                <a:gd name="T39" fmla="*/ 8 h 19"/>
                <a:gd name="T40" fmla="*/ 0 w 1"/>
                <a:gd name="T41" fmla="*/ 9 h 19"/>
                <a:gd name="T42" fmla="*/ 0 w 1"/>
                <a:gd name="T43" fmla="*/ 9 h 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19">
                  <a:moveTo>
                    <a:pt x="0" y="19"/>
                  </a:move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38" name="Freeform 369"/>
            <p:cNvSpPr>
              <a:spLocks/>
            </p:cNvSpPr>
            <p:nvPr/>
          </p:nvSpPr>
          <p:spPr bwMode="auto">
            <a:xfrm>
              <a:off x="2576" y="2155"/>
              <a:ext cx="3" cy="9"/>
            </a:xfrm>
            <a:custGeom>
              <a:avLst/>
              <a:gdLst>
                <a:gd name="T0" fmla="*/ 0 w 5"/>
                <a:gd name="T1" fmla="*/ 9 h 17"/>
                <a:gd name="T2" fmla="*/ 2 w 5"/>
                <a:gd name="T3" fmla="*/ 9 h 17"/>
                <a:gd name="T4" fmla="*/ 3 w 5"/>
                <a:gd name="T5" fmla="*/ 0 h 17"/>
                <a:gd name="T6" fmla="*/ 2 w 5"/>
                <a:gd name="T7" fmla="*/ 0 h 17"/>
                <a:gd name="T8" fmla="*/ 0 w 5"/>
                <a:gd name="T9" fmla="*/ 9 h 17"/>
                <a:gd name="T10" fmla="*/ 0 w 5"/>
                <a:gd name="T11" fmla="*/ 9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7">
                  <a:moveTo>
                    <a:pt x="0" y="17"/>
                  </a:moveTo>
                  <a:lnTo>
                    <a:pt x="3" y="17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39" name="Freeform 370"/>
            <p:cNvSpPr>
              <a:spLocks/>
            </p:cNvSpPr>
            <p:nvPr/>
          </p:nvSpPr>
          <p:spPr bwMode="auto">
            <a:xfrm>
              <a:off x="2368" y="2167"/>
              <a:ext cx="1" cy="19"/>
            </a:xfrm>
            <a:custGeom>
              <a:avLst/>
              <a:gdLst>
                <a:gd name="T0" fmla="*/ 1 w 2"/>
                <a:gd name="T1" fmla="*/ 0 h 39"/>
                <a:gd name="T2" fmla="*/ 0 w 2"/>
                <a:gd name="T3" fmla="*/ 0 h 39"/>
                <a:gd name="T4" fmla="*/ 0 w 2"/>
                <a:gd name="T5" fmla="*/ 19 h 39"/>
                <a:gd name="T6" fmla="*/ 1 w 2"/>
                <a:gd name="T7" fmla="*/ 19 h 39"/>
                <a:gd name="T8" fmla="*/ 1 w 2"/>
                <a:gd name="T9" fmla="*/ 0 h 39"/>
                <a:gd name="T10" fmla="*/ 1 w 2"/>
                <a:gd name="T11" fmla="*/ 0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39">
                  <a:moveTo>
                    <a:pt x="2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2" y="3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40" name="Freeform 371"/>
            <p:cNvSpPr>
              <a:spLocks/>
            </p:cNvSpPr>
            <p:nvPr/>
          </p:nvSpPr>
          <p:spPr bwMode="auto">
            <a:xfrm>
              <a:off x="2616" y="2174"/>
              <a:ext cx="3" cy="5"/>
            </a:xfrm>
            <a:custGeom>
              <a:avLst/>
              <a:gdLst>
                <a:gd name="T0" fmla="*/ 2 w 6"/>
                <a:gd name="T1" fmla="*/ 0 h 10"/>
                <a:gd name="T2" fmla="*/ 0 w 6"/>
                <a:gd name="T3" fmla="*/ 1 h 10"/>
                <a:gd name="T4" fmla="*/ 2 w 6"/>
                <a:gd name="T5" fmla="*/ 5 h 10"/>
                <a:gd name="T6" fmla="*/ 3 w 6"/>
                <a:gd name="T7" fmla="*/ 5 h 10"/>
                <a:gd name="T8" fmla="*/ 2 w 6"/>
                <a:gd name="T9" fmla="*/ 0 h 10"/>
                <a:gd name="T10" fmla="*/ 2 w 6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lnTo>
                    <a:pt x="0" y="1"/>
                  </a:lnTo>
                  <a:lnTo>
                    <a:pt x="3" y="10"/>
                  </a:lnTo>
                  <a:lnTo>
                    <a:pt x="6" y="9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41" name="Freeform 372"/>
            <p:cNvSpPr>
              <a:spLocks/>
            </p:cNvSpPr>
            <p:nvPr/>
          </p:nvSpPr>
          <p:spPr bwMode="auto">
            <a:xfrm>
              <a:off x="2755" y="2183"/>
              <a:ext cx="1" cy="6"/>
            </a:xfrm>
            <a:custGeom>
              <a:avLst/>
              <a:gdLst>
                <a:gd name="T0" fmla="*/ 0 w 3"/>
                <a:gd name="T1" fmla="*/ 6 h 13"/>
                <a:gd name="T2" fmla="*/ 1 w 3"/>
                <a:gd name="T3" fmla="*/ 6 h 13"/>
                <a:gd name="T4" fmla="*/ 1 w 3"/>
                <a:gd name="T5" fmla="*/ 0 h 13"/>
                <a:gd name="T6" fmla="*/ 0 w 3"/>
                <a:gd name="T7" fmla="*/ 0 h 13"/>
                <a:gd name="T8" fmla="*/ 0 w 3"/>
                <a:gd name="T9" fmla="*/ 6 h 13"/>
                <a:gd name="T10" fmla="*/ 0 w 3"/>
                <a:gd name="T11" fmla="*/ 6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3">
                  <a:moveTo>
                    <a:pt x="0" y="13"/>
                  </a:moveTo>
                  <a:lnTo>
                    <a:pt x="3" y="1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42" name="Freeform 373"/>
            <p:cNvSpPr>
              <a:spLocks/>
            </p:cNvSpPr>
            <p:nvPr/>
          </p:nvSpPr>
          <p:spPr bwMode="auto">
            <a:xfrm>
              <a:off x="2369" y="2194"/>
              <a:ext cx="1" cy="11"/>
            </a:xfrm>
            <a:custGeom>
              <a:avLst/>
              <a:gdLst>
                <a:gd name="T0" fmla="*/ 1 w 3"/>
                <a:gd name="T1" fmla="*/ 1 h 24"/>
                <a:gd name="T2" fmla="*/ 0 w 3"/>
                <a:gd name="T3" fmla="*/ 0 h 24"/>
                <a:gd name="T4" fmla="*/ 0 w 3"/>
                <a:gd name="T5" fmla="*/ 1 h 24"/>
                <a:gd name="T6" fmla="*/ 0 w 3"/>
                <a:gd name="T7" fmla="*/ 2 h 24"/>
                <a:gd name="T8" fmla="*/ 0 w 3"/>
                <a:gd name="T9" fmla="*/ 3 h 24"/>
                <a:gd name="T10" fmla="*/ 0 w 3"/>
                <a:gd name="T11" fmla="*/ 4 h 24"/>
                <a:gd name="T12" fmla="*/ 0 w 3"/>
                <a:gd name="T13" fmla="*/ 6 h 24"/>
                <a:gd name="T14" fmla="*/ 0 w 3"/>
                <a:gd name="T15" fmla="*/ 6 h 24"/>
                <a:gd name="T16" fmla="*/ 1 w 3"/>
                <a:gd name="T17" fmla="*/ 8 h 24"/>
                <a:gd name="T18" fmla="*/ 1 w 3"/>
                <a:gd name="T19" fmla="*/ 9 h 24"/>
                <a:gd name="T20" fmla="*/ 1 w 3"/>
                <a:gd name="T21" fmla="*/ 10 h 24"/>
                <a:gd name="T22" fmla="*/ 1 w 3"/>
                <a:gd name="T23" fmla="*/ 11 h 24"/>
                <a:gd name="T24" fmla="*/ 1 w 3"/>
                <a:gd name="T25" fmla="*/ 10 h 24"/>
                <a:gd name="T26" fmla="*/ 1 w 3"/>
                <a:gd name="T27" fmla="*/ 9 h 24"/>
                <a:gd name="T28" fmla="*/ 1 w 3"/>
                <a:gd name="T29" fmla="*/ 8 h 24"/>
                <a:gd name="T30" fmla="*/ 1 w 3"/>
                <a:gd name="T31" fmla="*/ 7 h 24"/>
                <a:gd name="T32" fmla="*/ 1 w 3"/>
                <a:gd name="T33" fmla="*/ 6 h 24"/>
                <a:gd name="T34" fmla="*/ 1 w 3"/>
                <a:gd name="T35" fmla="*/ 6 h 24"/>
                <a:gd name="T36" fmla="*/ 1 w 3"/>
                <a:gd name="T37" fmla="*/ 4 h 24"/>
                <a:gd name="T38" fmla="*/ 1 w 3"/>
                <a:gd name="T39" fmla="*/ 3 h 24"/>
                <a:gd name="T40" fmla="*/ 1 w 3"/>
                <a:gd name="T41" fmla="*/ 2 h 24"/>
                <a:gd name="T42" fmla="*/ 1 w 3"/>
                <a:gd name="T43" fmla="*/ 1 h 24"/>
                <a:gd name="T44" fmla="*/ 1 w 3"/>
                <a:gd name="T45" fmla="*/ 1 h 24"/>
                <a:gd name="T46" fmla="*/ 1 w 3"/>
                <a:gd name="T47" fmla="*/ 1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" h="24">
                  <a:moveTo>
                    <a:pt x="2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2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43" name="Freeform 374"/>
            <p:cNvSpPr>
              <a:spLocks/>
            </p:cNvSpPr>
            <p:nvPr/>
          </p:nvSpPr>
          <p:spPr bwMode="auto">
            <a:xfrm>
              <a:off x="2370" y="2191"/>
              <a:ext cx="2" cy="4"/>
            </a:xfrm>
            <a:custGeom>
              <a:avLst/>
              <a:gdLst>
                <a:gd name="T0" fmla="*/ 0 w 4"/>
                <a:gd name="T1" fmla="*/ 2 h 9"/>
                <a:gd name="T2" fmla="*/ 0 w 4"/>
                <a:gd name="T3" fmla="*/ 2 h 9"/>
                <a:gd name="T4" fmla="*/ 1 w 4"/>
                <a:gd name="T5" fmla="*/ 2 h 9"/>
                <a:gd name="T6" fmla="*/ 1 w 4"/>
                <a:gd name="T7" fmla="*/ 2 h 9"/>
                <a:gd name="T8" fmla="*/ 1 w 4"/>
                <a:gd name="T9" fmla="*/ 2 h 9"/>
                <a:gd name="T10" fmla="*/ 1 w 4"/>
                <a:gd name="T11" fmla="*/ 2 h 9"/>
                <a:gd name="T12" fmla="*/ 1 w 4"/>
                <a:gd name="T13" fmla="*/ 2 h 9"/>
                <a:gd name="T14" fmla="*/ 1 w 4"/>
                <a:gd name="T15" fmla="*/ 2 h 9"/>
                <a:gd name="T16" fmla="*/ 2 w 4"/>
                <a:gd name="T17" fmla="*/ 2 h 9"/>
                <a:gd name="T18" fmla="*/ 2 w 4"/>
                <a:gd name="T19" fmla="*/ 2 h 9"/>
                <a:gd name="T20" fmla="*/ 2 w 4"/>
                <a:gd name="T21" fmla="*/ 2 h 9"/>
                <a:gd name="T22" fmla="*/ 0 w 4"/>
                <a:gd name="T23" fmla="*/ 0 h 9"/>
                <a:gd name="T24" fmla="*/ 0 w 4"/>
                <a:gd name="T25" fmla="*/ 0 h 9"/>
                <a:gd name="T26" fmla="*/ 0 w 4"/>
                <a:gd name="T27" fmla="*/ 1 h 9"/>
                <a:gd name="T28" fmla="*/ 0 w 4"/>
                <a:gd name="T29" fmla="*/ 1 h 9"/>
                <a:gd name="T30" fmla="*/ 0 w 4"/>
                <a:gd name="T31" fmla="*/ 2 h 9"/>
                <a:gd name="T32" fmla="*/ 0 w 4"/>
                <a:gd name="T33" fmla="*/ 2 h 9"/>
                <a:gd name="T34" fmla="*/ 0 w 4"/>
                <a:gd name="T35" fmla="*/ 2 h 9"/>
                <a:gd name="T36" fmla="*/ 0 w 4"/>
                <a:gd name="T37" fmla="*/ 3 h 9"/>
                <a:gd name="T38" fmla="*/ 0 w 4"/>
                <a:gd name="T39" fmla="*/ 3 h 9"/>
                <a:gd name="T40" fmla="*/ 0 w 4"/>
                <a:gd name="T41" fmla="*/ 4 h 9"/>
                <a:gd name="T42" fmla="*/ 0 w 4"/>
                <a:gd name="T43" fmla="*/ 4 h 9"/>
                <a:gd name="T44" fmla="*/ 0 w 4"/>
                <a:gd name="T45" fmla="*/ 4 h 9"/>
                <a:gd name="T46" fmla="*/ 0 w 4"/>
                <a:gd name="T47" fmla="*/ 2 h 9"/>
                <a:gd name="T48" fmla="*/ 0 w 4"/>
                <a:gd name="T49" fmla="*/ 2 h 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" h="9">
                  <a:moveTo>
                    <a:pt x="0" y="4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44" name="Freeform 375"/>
            <p:cNvSpPr>
              <a:spLocks/>
            </p:cNvSpPr>
            <p:nvPr/>
          </p:nvSpPr>
          <p:spPr bwMode="auto">
            <a:xfrm>
              <a:off x="2370" y="2205"/>
              <a:ext cx="4" cy="38"/>
            </a:xfrm>
            <a:custGeom>
              <a:avLst/>
              <a:gdLst>
                <a:gd name="T0" fmla="*/ 3 w 7"/>
                <a:gd name="T1" fmla="*/ 6 h 74"/>
                <a:gd name="T2" fmla="*/ 3 w 7"/>
                <a:gd name="T3" fmla="*/ 6 h 74"/>
                <a:gd name="T4" fmla="*/ 3 w 7"/>
                <a:gd name="T5" fmla="*/ 6 h 74"/>
                <a:gd name="T6" fmla="*/ 2 w 7"/>
                <a:gd name="T7" fmla="*/ 5 h 74"/>
                <a:gd name="T8" fmla="*/ 2 w 7"/>
                <a:gd name="T9" fmla="*/ 5 h 74"/>
                <a:gd name="T10" fmla="*/ 1 w 7"/>
                <a:gd name="T11" fmla="*/ 4 h 74"/>
                <a:gd name="T12" fmla="*/ 1 w 7"/>
                <a:gd name="T13" fmla="*/ 3 h 74"/>
                <a:gd name="T14" fmla="*/ 1 w 7"/>
                <a:gd name="T15" fmla="*/ 3 h 74"/>
                <a:gd name="T16" fmla="*/ 1 w 7"/>
                <a:gd name="T17" fmla="*/ 2 h 74"/>
                <a:gd name="T18" fmla="*/ 0 w 7"/>
                <a:gd name="T19" fmla="*/ 1 h 74"/>
                <a:gd name="T20" fmla="*/ 0 w 7"/>
                <a:gd name="T21" fmla="*/ 0 h 74"/>
                <a:gd name="T22" fmla="*/ 0 w 7"/>
                <a:gd name="T23" fmla="*/ 4 h 74"/>
                <a:gd name="T24" fmla="*/ 0 w 7"/>
                <a:gd name="T25" fmla="*/ 8 h 74"/>
                <a:gd name="T26" fmla="*/ 1 w 7"/>
                <a:gd name="T27" fmla="*/ 11 h 74"/>
                <a:gd name="T28" fmla="*/ 1 w 7"/>
                <a:gd name="T29" fmla="*/ 15 h 74"/>
                <a:gd name="T30" fmla="*/ 1 w 7"/>
                <a:gd name="T31" fmla="*/ 18 h 74"/>
                <a:gd name="T32" fmla="*/ 1 w 7"/>
                <a:gd name="T33" fmla="*/ 22 h 74"/>
                <a:gd name="T34" fmla="*/ 1 w 7"/>
                <a:gd name="T35" fmla="*/ 26 h 74"/>
                <a:gd name="T36" fmla="*/ 1 w 7"/>
                <a:gd name="T37" fmla="*/ 30 h 74"/>
                <a:gd name="T38" fmla="*/ 2 w 7"/>
                <a:gd name="T39" fmla="*/ 34 h 74"/>
                <a:gd name="T40" fmla="*/ 2 w 7"/>
                <a:gd name="T41" fmla="*/ 38 h 74"/>
                <a:gd name="T42" fmla="*/ 2 w 7"/>
                <a:gd name="T43" fmla="*/ 35 h 74"/>
                <a:gd name="T44" fmla="*/ 3 w 7"/>
                <a:gd name="T45" fmla="*/ 32 h 74"/>
                <a:gd name="T46" fmla="*/ 3 w 7"/>
                <a:gd name="T47" fmla="*/ 29 h 74"/>
                <a:gd name="T48" fmla="*/ 3 w 7"/>
                <a:gd name="T49" fmla="*/ 25 h 74"/>
                <a:gd name="T50" fmla="*/ 3 w 7"/>
                <a:gd name="T51" fmla="*/ 22 h 74"/>
                <a:gd name="T52" fmla="*/ 3 w 7"/>
                <a:gd name="T53" fmla="*/ 19 h 74"/>
                <a:gd name="T54" fmla="*/ 4 w 7"/>
                <a:gd name="T55" fmla="*/ 16 h 74"/>
                <a:gd name="T56" fmla="*/ 4 w 7"/>
                <a:gd name="T57" fmla="*/ 13 h 74"/>
                <a:gd name="T58" fmla="*/ 3 w 7"/>
                <a:gd name="T59" fmla="*/ 10 h 74"/>
                <a:gd name="T60" fmla="*/ 3 w 7"/>
                <a:gd name="T61" fmla="*/ 6 h 74"/>
                <a:gd name="T62" fmla="*/ 3 w 7"/>
                <a:gd name="T63" fmla="*/ 6 h 7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" h="74">
                  <a:moveTo>
                    <a:pt x="6" y="12"/>
                  </a:moveTo>
                  <a:lnTo>
                    <a:pt x="5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5"/>
                  </a:lnTo>
                  <a:lnTo>
                    <a:pt x="1" y="22"/>
                  </a:lnTo>
                  <a:lnTo>
                    <a:pt x="1" y="30"/>
                  </a:lnTo>
                  <a:lnTo>
                    <a:pt x="1" y="36"/>
                  </a:lnTo>
                  <a:lnTo>
                    <a:pt x="2" y="43"/>
                  </a:lnTo>
                  <a:lnTo>
                    <a:pt x="2" y="51"/>
                  </a:lnTo>
                  <a:lnTo>
                    <a:pt x="2" y="59"/>
                  </a:lnTo>
                  <a:lnTo>
                    <a:pt x="4" y="67"/>
                  </a:lnTo>
                  <a:lnTo>
                    <a:pt x="4" y="74"/>
                  </a:lnTo>
                  <a:lnTo>
                    <a:pt x="4" y="68"/>
                  </a:lnTo>
                  <a:lnTo>
                    <a:pt x="5" y="62"/>
                  </a:lnTo>
                  <a:lnTo>
                    <a:pt x="5" y="56"/>
                  </a:lnTo>
                  <a:lnTo>
                    <a:pt x="6" y="48"/>
                  </a:lnTo>
                  <a:lnTo>
                    <a:pt x="6" y="42"/>
                  </a:lnTo>
                  <a:lnTo>
                    <a:pt x="6" y="37"/>
                  </a:lnTo>
                  <a:lnTo>
                    <a:pt x="7" y="31"/>
                  </a:lnTo>
                  <a:lnTo>
                    <a:pt x="7" y="25"/>
                  </a:lnTo>
                  <a:lnTo>
                    <a:pt x="6" y="19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45" name="Freeform 376"/>
            <p:cNvSpPr>
              <a:spLocks/>
            </p:cNvSpPr>
            <p:nvPr/>
          </p:nvSpPr>
          <p:spPr bwMode="auto">
            <a:xfrm>
              <a:off x="2369" y="2188"/>
              <a:ext cx="1" cy="3"/>
            </a:xfrm>
            <a:custGeom>
              <a:avLst/>
              <a:gdLst>
                <a:gd name="T0" fmla="*/ 0 w 3"/>
                <a:gd name="T1" fmla="*/ 2 h 6"/>
                <a:gd name="T2" fmla="*/ 1 w 3"/>
                <a:gd name="T3" fmla="*/ 3 h 6"/>
                <a:gd name="T4" fmla="*/ 1 w 3"/>
                <a:gd name="T5" fmla="*/ 3 h 6"/>
                <a:gd name="T6" fmla="*/ 1 w 3"/>
                <a:gd name="T7" fmla="*/ 3 h 6"/>
                <a:gd name="T8" fmla="*/ 1 w 3"/>
                <a:gd name="T9" fmla="*/ 2 h 6"/>
                <a:gd name="T10" fmla="*/ 1 w 3"/>
                <a:gd name="T11" fmla="*/ 2 h 6"/>
                <a:gd name="T12" fmla="*/ 1 w 3"/>
                <a:gd name="T13" fmla="*/ 2 h 6"/>
                <a:gd name="T14" fmla="*/ 1 w 3"/>
                <a:gd name="T15" fmla="*/ 2 h 6"/>
                <a:gd name="T16" fmla="*/ 1 w 3"/>
                <a:gd name="T17" fmla="*/ 1 h 6"/>
                <a:gd name="T18" fmla="*/ 1 w 3"/>
                <a:gd name="T19" fmla="*/ 1 h 6"/>
                <a:gd name="T20" fmla="*/ 1 w 3"/>
                <a:gd name="T21" fmla="*/ 0 h 6"/>
                <a:gd name="T22" fmla="*/ 1 w 3"/>
                <a:gd name="T23" fmla="*/ 0 h 6"/>
                <a:gd name="T24" fmla="*/ 0 w 3"/>
                <a:gd name="T25" fmla="*/ 2 h 6"/>
                <a:gd name="T26" fmla="*/ 0 w 3"/>
                <a:gd name="T27" fmla="*/ 2 h 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" h="6">
                  <a:moveTo>
                    <a:pt x="0" y="4"/>
                  </a:moveTo>
                  <a:lnTo>
                    <a:pt x="3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46" name="Freeform 377"/>
            <p:cNvSpPr>
              <a:spLocks/>
            </p:cNvSpPr>
            <p:nvPr/>
          </p:nvSpPr>
          <p:spPr bwMode="auto">
            <a:xfrm>
              <a:off x="2372" y="2243"/>
              <a:ext cx="1" cy="21"/>
            </a:xfrm>
            <a:custGeom>
              <a:avLst/>
              <a:gdLst>
                <a:gd name="T0" fmla="*/ 1 w 2"/>
                <a:gd name="T1" fmla="*/ 21 h 42"/>
                <a:gd name="T2" fmla="*/ 1 w 2"/>
                <a:gd name="T3" fmla="*/ 19 h 42"/>
                <a:gd name="T4" fmla="*/ 1 w 2"/>
                <a:gd name="T5" fmla="*/ 17 h 42"/>
                <a:gd name="T6" fmla="*/ 1 w 2"/>
                <a:gd name="T7" fmla="*/ 15 h 42"/>
                <a:gd name="T8" fmla="*/ 1 w 2"/>
                <a:gd name="T9" fmla="*/ 13 h 42"/>
                <a:gd name="T10" fmla="*/ 1 w 2"/>
                <a:gd name="T11" fmla="*/ 10 h 42"/>
                <a:gd name="T12" fmla="*/ 1 w 2"/>
                <a:gd name="T13" fmla="*/ 8 h 42"/>
                <a:gd name="T14" fmla="*/ 1 w 2"/>
                <a:gd name="T15" fmla="*/ 7 h 42"/>
                <a:gd name="T16" fmla="*/ 1 w 2"/>
                <a:gd name="T17" fmla="*/ 5 h 42"/>
                <a:gd name="T18" fmla="*/ 1 w 2"/>
                <a:gd name="T19" fmla="*/ 2 h 42"/>
                <a:gd name="T20" fmla="*/ 1 w 2"/>
                <a:gd name="T21" fmla="*/ 0 h 42"/>
                <a:gd name="T22" fmla="*/ 1 w 2"/>
                <a:gd name="T23" fmla="*/ 2 h 42"/>
                <a:gd name="T24" fmla="*/ 1 w 2"/>
                <a:gd name="T25" fmla="*/ 4 h 42"/>
                <a:gd name="T26" fmla="*/ 0 w 2"/>
                <a:gd name="T27" fmla="*/ 7 h 42"/>
                <a:gd name="T28" fmla="*/ 0 w 2"/>
                <a:gd name="T29" fmla="*/ 8 h 42"/>
                <a:gd name="T30" fmla="*/ 0 w 2"/>
                <a:gd name="T31" fmla="*/ 10 h 42"/>
                <a:gd name="T32" fmla="*/ 0 w 2"/>
                <a:gd name="T33" fmla="*/ 13 h 42"/>
                <a:gd name="T34" fmla="*/ 0 w 2"/>
                <a:gd name="T35" fmla="*/ 15 h 42"/>
                <a:gd name="T36" fmla="*/ 0 w 2"/>
                <a:gd name="T37" fmla="*/ 17 h 42"/>
                <a:gd name="T38" fmla="*/ 1 w 2"/>
                <a:gd name="T39" fmla="*/ 19 h 42"/>
                <a:gd name="T40" fmla="*/ 1 w 2"/>
                <a:gd name="T41" fmla="*/ 21 h 42"/>
                <a:gd name="T42" fmla="*/ 1 w 2"/>
                <a:gd name="T43" fmla="*/ 21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" h="42">
                  <a:moveTo>
                    <a:pt x="2" y="42"/>
                  </a:moveTo>
                  <a:lnTo>
                    <a:pt x="2" y="37"/>
                  </a:lnTo>
                  <a:lnTo>
                    <a:pt x="2" y="34"/>
                  </a:lnTo>
                  <a:lnTo>
                    <a:pt x="2" y="29"/>
                  </a:lnTo>
                  <a:lnTo>
                    <a:pt x="2" y="25"/>
                  </a:lnTo>
                  <a:lnTo>
                    <a:pt x="2" y="20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2" y="9"/>
                  </a:lnTo>
                  <a:lnTo>
                    <a:pt x="2" y="4"/>
                  </a:lnTo>
                  <a:lnTo>
                    <a:pt x="2" y="0"/>
                  </a:lnTo>
                  <a:lnTo>
                    <a:pt x="2" y="4"/>
                  </a:lnTo>
                  <a:lnTo>
                    <a:pt x="2" y="8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47" name="Freeform 378"/>
            <p:cNvSpPr>
              <a:spLocks/>
            </p:cNvSpPr>
            <p:nvPr/>
          </p:nvSpPr>
          <p:spPr bwMode="auto">
            <a:xfrm>
              <a:off x="2372" y="2193"/>
              <a:ext cx="2" cy="1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2 w 2"/>
                <a:gd name="T5" fmla="*/ 1 h 2"/>
                <a:gd name="T6" fmla="*/ 2 w 2"/>
                <a:gd name="T7" fmla="*/ 1 h 2"/>
                <a:gd name="T8" fmla="*/ 1 w 2"/>
                <a:gd name="T9" fmla="*/ 1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1 w 2"/>
                <a:gd name="T17" fmla="*/ 1 h 2"/>
                <a:gd name="T18" fmla="*/ 1 w 2"/>
                <a:gd name="T19" fmla="*/ 0 h 2"/>
                <a:gd name="T20" fmla="*/ 0 w 2"/>
                <a:gd name="T21" fmla="*/ 0 h 2"/>
                <a:gd name="T22" fmla="*/ 0 w 2"/>
                <a:gd name="T23" fmla="*/ 0 h 2"/>
                <a:gd name="T24" fmla="*/ 0 w 2"/>
                <a:gd name="T25" fmla="*/ 0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48" name="Freeform 379"/>
            <p:cNvSpPr>
              <a:spLocks/>
            </p:cNvSpPr>
            <p:nvPr/>
          </p:nvSpPr>
          <p:spPr bwMode="auto">
            <a:xfrm>
              <a:off x="2455" y="2194"/>
              <a:ext cx="3" cy="16"/>
            </a:xfrm>
            <a:custGeom>
              <a:avLst/>
              <a:gdLst>
                <a:gd name="T0" fmla="*/ 2 w 6"/>
                <a:gd name="T1" fmla="*/ 16 h 33"/>
                <a:gd name="T2" fmla="*/ 3 w 6"/>
                <a:gd name="T3" fmla="*/ 0 h 33"/>
                <a:gd name="T4" fmla="*/ 0 w 6"/>
                <a:gd name="T5" fmla="*/ 14 h 33"/>
                <a:gd name="T6" fmla="*/ 2 w 6"/>
                <a:gd name="T7" fmla="*/ 16 h 33"/>
                <a:gd name="T8" fmla="*/ 2 w 6"/>
                <a:gd name="T9" fmla="*/ 16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3">
                  <a:moveTo>
                    <a:pt x="3" y="33"/>
                  </a:moveTo>
                  <a:lnTo>
                    <a:pt x="6" y="0"/>
                  </a:lnTo>
                  <a:lnTo>
                    <a:pt x="0" y="28"/>
                  </a:lnTo>
                  <a:lnTo>
                    <a:pt x="3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49" name="Freeform 380"/>
            <p:cNvSpPr>
              <a:spLocks/>
            </p:cNvSpPr>
            <p:nvPr/>
          </p:nvSpPr>
          <p:spPr bwMode="auto">
            <a:xfrm>
              <a:off x="2457" y="2213"/>
              <a:ext cx="1" cy="7"/>
            </a:xfrm>
            <a:custGeom>
              <a:avLst/>
              <a:gdLst>
                <a:gd name="T0" fmla="*/ 0 w 3"/>
                <a:gd name="T1" fmla="*/ 7 h 15"/>
                <a:gd name="T2" fmla="*/ 1 w 3"/>
                <a:gd name="T3" fmla="*/ 7 h 15"/>
                <a:gd name="T4" fmla="*/ 1 w 3"/>
                <a:gd name="T5" fmla="*/ 0 h 15"/>
                <a:gd name="T6" fmla="*/ 0 w 3"/>
                <a:gd name="T7" fmla="*/ 0 h 15"/>
                <a:gd name="T8" fmla="*/ 0 w 3"/>
                <a:gd name="T9" fmla="*/ 7 h 15"/>
                <a:gd name="T10" fmla="*/ 0 w 3"/>
                <a:gd name="T11" fmla="*/ 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5">
                  <a:moveTo>
                    <a:pt x="0" y="15"/>
                  </a:moveTo>
                  <a:lnTo>
                    <a:pt x="3" y="15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50" name="Freeform 381"/>
            <p:cNvSpPr>
              <a:spLocks/>
            </p:cNvSpPr>
            <p:nvPr/>
          </p:nvSpPr>
          <p:spPr bwMode="auto">
            <a:xfrm>
              <a:off x="2365" y="2265"/>
              <a:ext cx="1" cy="10"/>
            </a:xfrm>
            <a:custGeom>
              <a:avLst/>
              <a:gdLst>
                <a:gd name="T0" fmla="*/ 1 w 2"/>
                <a:gd name="T1" fmla="*/ 0 h 21"/>
                <a:gd name="T2" fmla="*/ 0 w 2"/>
                <a:gd name="T3" fmla="*/ 0 h 21"/>
                <a:gd name="T4" fmla="*/ 0 w 2"/>
                <a:gd name="T5" fmla="*/ 10 h 21"/>
                <a:gd name="T6" fmla="*/ 1 w 2"/>
                <a:gd name="T7" fmla="*/ 10 h 21"/>
                <a:gd name="T8" fmla="*/ 1 w 2"/>
                <a:gd name="T9" fmla="*/ 0 h 21"/>
                <a:gd name="T10" fmla="*/ 1 w 2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21">
                  <a:moveTo>
                    <a:pt x="2" y="0"/>
                  </a:moveTo>
                  <a:lnTo>
                    <a:pt x="0" y="0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51" name="Freeform 382"/>
            <p:cNvSpPr>
              <a:spLocks/>
            </p:cNvSpPr>
            <p:nvPr/>
          </p:nvSpPr>
          <p:spPr bwMode="auto">
            <a:xfrm>
              <a:off x="2366" y="2286"/>
              <a:ext cx="2" cy="9"/>
            </a:xfrm>
            <a:custGeom>
              <a:avLst/>
              <a:gdLst>
                <a:gd name="T0" fmla="*/ 2 w 4"/>
                <a:gd name="T1" fmla="*/ 0 h 17"/>
                <a:gd name="T2" fmla="*/ 0 w 4"/>
                <a:gd name="T3" fmla="*/ 0 h 17"/>
                <a:gd name="T4" fmla="*/ 0 w 4"/>
                <a:gd name="T5" fmla="*/ 9 h 17"/>
                <a:gd name="T6" fmla="*/ 2 w 4"/>
                <a:gd name="T7" fmla="*/ 9 h 17"/>
                <a:gd name="T8" fmla="*/ 2 w 4"/>
                <a:gd name="T9" fmla="*/ 0 h 17"/>
                <a:gd name="T10" fmla="*/ 2 w 4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17">
                  <a:moveTo>
                    <a:pt x="4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52" name="Freeform 383"/>
            <p:cNvSpPr>
              <a:spLocks/>
            </p:cNvSpPr>
            <p:nvPr/>
          </p:nvSpPr>
          <p:spPr bwMode="auto">
            <a:xfrm>
              <a:off x="2768" y="2290"/>
              <a:ext cx="3" cy="16"/>
            </a:xfrm>
            <a:custGeom>
              <a:avLst/>
              <a:gdLst>
                <a:gd name="T0" fmla="*/ 2 w 6"/>
                <a:gd name="T1" fmla="*/ 0 h 33"/>
                <a:gd name="T2" fmla="*/ 0 w 6"/>
                <a:gd name="T3" fmla="*/ 0 h 33"/>
                <a:gd name="T4" fmla="*/ 2 w 6"/>
                <a:gd name="T5" fmla="*/ 16 h 33"/>
                <a:gd name="T6" fmla="*/ 3 w 6"/>
                <a:gd name="T7" fmla="*/ 16 h 33"/>
                <a:gd name="T8" fmla="*/ 2 w 6"/>
                <a:gd name="T9" fmla="*/ 0 h 33"/>
                <a:gd name="T10" fmla="*/ 2 w 6"/>
                <a:gd name="T11" fmla="*/ 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33">
                  <a:moveTo>
                    <a:pt x="4" y="0"/>
                  </a:moveTo>
                  <a:lnTo>
                    <a:pt x="0" y="0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53" name="Freeform 384"/>
            <p:cNvSpPr>
              <a:spLocks/>
            </p:cNvSpPr>
            <p:nvPr/>
          </p:nvSpPr>
          <p:spPr bwMode="auto">
            <a:xfrm>
              <a:off x="2771" y="2314"/>
              <a:ext cx="1" cy="9"/>
            </a:xfrm>
            <a:custGeom>
              <a:avLst/>
              <a:gdLst>
                <a:gd name="T0" fmla="*/ 1 w 3"/>
                <a:gd name="T1" fmla="*/ 0 h 19"/>
                <a:gd name="T2" fmla="*/ 0 w 3"/>
                <a:gd name="T3" fmla="*/ 0 h 19"/>
                <a:gd name="T4" fmla="*/ 0 w 3"/>
                <a:gd name="T5" fmla="*/ 9 h 19"/>
                <a:gd name="T6" fmla="*/ 1 w 3"/>
                <a:gd name="T7" fmla="*/ 9 h 19"/>
                <a:gd name="T8" fmla="*/ 1 w 3"/>
                <a:gd name="T9" fmla="*/ 0 h 19"/>
                <a:gd name="T10" fmla="*/ 1 w 3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9">
                  <a:moveTo>
                    <a:pt x="3" y="0"/>
                  </a:moveTo>
                  <a:lnTo>
                    <a:pt x="0" y="0"/>
                  </a:lnTo>
                  <a:lnTo>
                    <a:pt x="0" y="19"/>
                  </a:lnTo>
                  <a:lnTo>
                    <a:pt x="3" y="19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54" name="Freeform 385"/>
            <p:cNvSpPr>
              <a:spLocks/>
            </p:cNvSpPr>
            <p:nvPr/>
          </p:nvSpPr>
          <p:spPr bwMode="auto">
            <a:xfrm>
              <a:off x="2772" y="2329"/>
              <a:ext cx="2" cy="6"/>
            </a:xfrm>
            <a:custGeom>
              <a:avLst/>
              <a:gdLst>
                <a:gd name="T0" fmla="*/ 2 w 3"/>
                <a:gd name="T1" fmla="*/ 0 h 13"/>
                <a:gd name="T2" fmla="*/ 0 w 3"/>
                <a:gd name="T3" fmla="*/ 0 h 13"/>
                <a:gd name="T4" fmla="*/ 0 w 3"/>
                <a:gd name="T5" fmla="*/ 6 h 13"/>
                <a:gd name="T6" fmla="*/ 2 w 3"/>
                <a:gd name="T7" fmla="*/ 6 h 13"/>
                <a:gd name="T8" fmla="*/ 2 w 3"/>
                <a:gd name="T9" fmla="*/ 0 h 13"/>
                <a:gd name="T10" fmla="*/ 2 w 3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55" name="Freeform 386"/>
            <p:cNvSpPr>
              <a:spLocks/>
            </p:cNvSpPr>
            <p:nvPr/>
          </p:nvSpPr>
          <p:spPr bwMode="auto">
            <a:xfrm>
              <a:off x="2774" y="2338"/>
              <a:ext cx="1" cy="5"/>
            </a:xfrm>
            <a:custGeom>
              <a:avLst/>
              <a:gdLst>
                <a:gd name="T0" fmla="*/ 0 w 3"/>
                <a:gd name="T1" fmla="*/ 5 h 11"/>
                <a:gd name="T2" fmla="*/ 1 w 3"/>
                <a:gd name="T3" fmla="*/ 5 h 11"/>
                <a:gd name="T4" fmla="*/ 1 w 3"/>
                <a:gd name="T5" fmla="*/ 0 h 11"/>
                <a:gd name="T6" fmla="*/ 0 w 3"/>
                <a:gd name="T7" fmla="*/ 0 h 11"/>
                <a:gd name="T8" fmla="*/ 0 w 3"/>
                <a:gd name="T9" fmla="*/ 5 h 11"/>
                <a:gd name="T10" fmla="*/ 0 w 3"/>
                <a:gd name="T11" fmla="*/ 5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3" y="1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56" name="Freeform 387"/>
            <p:cNvSpPr>
              <a:spLocks/>
            </p:cNvSpPr>
            <p:nvPr/>
          </p:nvSpPr>
          <p:spPr bwMode="auto">
            <a:xfrm>
              <a:off x="2532" y="2342"/>
              <a:ext cx="2" cy="8"/>
            </a:xfrm>
            <a:custGeom>
              <a:avLst/>
              <a:gdLst>
                <a:gd name="T0" fmla="*/ 1 w 5"/>
                <a:gd name="T1" fmla="*/ 0 h 15"/>
                <a:gd name="T2" fmla="*/ 0 w 5"/>
                <a:gd name="T3" fmla="*/ 8 h 15"/>
                <a:gd name="T4" fmla="*/ 1 w 5"/>
                <a:gd name="T5" fmla="*/ 8 h 15"/>
                <a:gd name="T6" fmla="*/ 2 w 5"/>
                <a:gd name="T7" fmla="*/ 0 h 15"/>
                <a:gd name="T8" fmla="*/ 1 w 5"/>
                <a:gd name="T9" fmla="*/ 0 h 15"/>
                <a:gd name="T10" fmla="*/ 1 w 5"/>
                <a:gd name="T11" fmla="*/ 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5">
                  <a:moveTo>
                    <a:pt x="3" y="0"/>
                  </a:moveTo>
                  <a:lnTo>
                    <a:pt x="0" y="15"/>
                  </a:lnTo>
                  <a:lnTo>
                    <a:pt x="3" y="15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57" name="Freeform 388"/>
            <p:cNvSpPr>
              <a:spLocks/>
            </p:cNvSpPr>
            <p:nvPr/>
          </p:nvSpPr>
          <p:spPr bwMode="auto">
            <a:xfrm>
              <a:off x="2385" y="2348"/>
              <a:ext cx="7" cy="13"/>
            </a:xfrm>
            <a:custGeom>
              <a:avLst/>
              <a:gdLst>
                <a:gd name="T0" fmla="*/ 0 w 12"/>
                <a:gd name="T1" fmla="*/ 12 h 24"/>
                <a:gd name="T2" fmla="*/ 2 w 12"/>
                <a:gd name="T3" fmla="*/ 13 h 24"/>
                <a:gd name="T4" fmla="*/ 7 w 12"/>
                <a:gd name="T5" fmla="*/ 0 h 24"/>
                <a:gd name="T6" fmla="*/ 6 w 12"/>
                <a:gd name="T7" fmla="*/ 0 h 24"/>
                <a:gd name="T8" fmla="*/ 0 w 12"/>
                <a:gd name="T9" fmla="*/ 12 h 24"/>
                <a:gd name="T10" fmla="*/ 0 w 12"/>
                <a:gd name="T11" fmla="*/ 12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4">
                  <a:moveTo>
                    <a:pt x="0" y="23"/>
                  </a:moveTo>
                  <a:lnTo>
                    <a:pt x="3" y="24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58" name="Freeform 389"/>
            <p:cNvSpPr>
              <a:spLocks/>
            </p:cNvSpPr>
            <p:nvPr/>
          </p:nvSpPr>
          <p:spPr bwMode="auto">
            <a:xfrm>
              <a:off x="2420" y="2361"/>
              <a:ext cx="18" cy="167"/>
            </a:xfrm>
            <a:custGeom>
              <a:avLst/>
              <a:gdLst>
                <a:gd name="T0" fmla="*/ 10 w 36"/>
                <a:gd name="T1" fmla="*/ 70 h 332"/>
                <a:gd name="T2" fmla="*/ 9 w 36"/>
                <a:gd name="T3" fmla="*/ 69 h 332"/>
                <a:gd name="T4" fmla="*/ 9 w 36"/>
                <a:gd name="T5" fmla="*/ 85 h 332"/>
                <a:gd name="T6" fmla="*/ 8 w 36"/>
                <a:gd name="T7" fmla="*/ 84 h 332"/>
                <a:gd name="T8" fmla="*/ 8 w 36"/>
                <a:gd name="T9" fmla="*/ 85 h 332"/>
                <a:gd name="T10" fmla="*/ 8 w 36"/>
                <a:gd name="T11" fmla="*/ 86 h 332"/>
                <a:gd name="T12" fmla="*/ 9 w 36"/>
                <a:gd name="T13" fmla="*/ 87 h 332"/>
                <a:gd name="T14" fmla="*/ 9 w 36"/>
                <a:gd name="T15" fmla="*/ 89 h 332"/>
                <a:gd name="T16" fmla="*/ 9 w 36"/>
                <a:gd name="T17" fmla="*/ 90 h 332"/>
                <a:gd name="T18" fmla="*/ 9 w 36"/>
                <a:gd name="T19" fmla="*/ 92 h 332"/>
                <a:gd name="T20" fmla="*/ 8 w 36"/>
                <a:gd name="T21" fmla="*/ 93 h 332"/>
                <a:gd name="T22" fmla="*/ 8 w 36"/>
                <a:gd name="T23" fmla="*/ 94 h 332"/>
                <a:gd name="T24" fmla="*/ 7 w 36"/>
                <a:gd name="T25" fmla="*/ 95 h 332"/>
                <a:gd name="T26" fmla="*/ 6 w 36"/>
                <a:gd name="T27" fmla="*/ 96 h 332"/>
                <a:gd name="T28" fmla="*/ 8 w 36"/>
                <a:gd name="T29" fmla="*/ 98 h 332"/>
                <a:gd name="T30" fmla="*/ 8 w 36"/>
                <a:gd name="T31" fmla="*/ 101 h 332"/>
                <a:gd name="T32" fmla="*/ 9 w 36"/>
                <a:gd name="T33" fmla="*/ 105 h 332"/>
                <a:gd name="T34" fmla="*/ 9 w 36"/>
                <a:gd name="T35" fmla="*/ 107 h 332"/>
                <a:gd name="T36" fmla="*/ 8 w 36"/>
                <a:gd name="T37" fmla="*/ 110 h 332"/>
                <a:gd name="T38" fmla="*/ 8 w 36"/>
                <a:gd name="T39" fmla="*/ 113 h 332"/>
                <a:gd name="T40" fmla="*/ 7 w 36"/>
                <a:gd name="T41" fmla="*/ 116 h 332"/>
                <a:gd name="T42" fmla="*/ 6 w 36"/>
                <a:gd name="T43" fmla="*/ 119 h 332"/>
                <a:gd name="T44" fmla="*/ 6 w 36"/>
                <a:gd name="T45" fmla="*/ 121 h 332"/>
                <a:gd name="T46" fmla="*/ 6 w 36"/>
                <a:gd name="T47" fmla="*/ 124 h 332"/>
                <a:gd name="T48" fmla="*/ 6 w 36"/>
                <a:gd name="T49" fmla="*/ 124 h 332"/>
                <a:gd name="T50" fmla="*/ 6 w 36"/>
                <a:gd name="T51" fmla="*/ 124 h 332"/>
                <a:gd name="T52" fmla="*/ 5 w 36"/>
                <a:gd name="T53" fmla="*/ 123 h 332"/>
                <a:gd name="T54" fmla="*/ 5 w 36"/>
                <a:gd name="T55" fmla="*/ 123 h 332"/>
                <a:gd name="T56" fmla="*/ 5 w 36"/>
                <a:gd name="T57" fmla="*/ 123 h 332"/>
                <a:gd name="T58" fmla="*/ 5 w 36"/>
                <a:gd name="T59" fmla="*/ 123 h 332"/>
                <a:gd name="T60" fmla="*/ 5 w 36"/>
                <a:gd name="T61" fmla="*/ 123 h 332"/>
                <a:gd name="T62" fmla="*/ 5 w 36"/>
                <a:gd name="T63" fmla="*/ 123 h 332"/>
                <a:gd name="T64" fmla="*/ 5 w 36"/>
                <a:gd name="T65" fmla="*/ 122 h 332"/>
                <a:gd name="T66" fmla="*/ 5 w 36"/>
                <a:gd name="T67" fmla="*/ 122 h 332"/>
                <a:gd name="T68" fmla="*/ 5 w 36"/>
                <a:gd name="T69" fmla="*/ 127 h 332"/>
                <a:gd name="T70" fmla="*/ 5 w 36"/>
                <a:gd name="T71" fmla="*/ 132 h 332"/>
                <a:gd name="T72" fmla="*/ 5 w 36"/>
                <a:gd name="T73" fmla="*/ 137 h 332"/>
                <a:gd name="T74" fmla="*/ 4 w 36"/>
                <a:gd name="T75" fmla="*/ 141 h 332"/>
                <a:gd name="T76" fmla="*/ 3 w 36"/>
                <a:gd name="T77" fmla="*/ 146 h 332"/>
                <a:gd name="T78" fmla="*/ 2 w 36"/>
                <a:gd name="T79" fmla="*/ 151 h 332"/>
                <a:gd name="T80" fmla="*/ 2 w 36"/>
                <a:gd name="T81" fmla="*/ 155 h 332"/>
                <a:gd name="T82" fmla="*/ 1 w 36"/>
                <a:gd name="T83" fmla="*/ 160 h 332"/>
                <a:gd name="T84" fmla="*/ 0 w 36"/>
                <a:gd name="T85" fmla="*/ 163 h 332"/>
                <a:gd name="T86" fmla="*/ 0 w 36"/>
                <a:gd name="T87" fmla="*/ 167 h 332"/>
                <a:gd name="T88" fmla="*/ 3 w 36"/>
                <a:gd name="T89" fmla="*/ 150 h 332"/>
                <a:gd name="T90" fmla="*/ 5 w 36"/>
                <a:gd name="T91" fmla="*/ 134 h 332"/>
                <a:gd name="T92" fmla="*/ 8 w 36"/>
                <a:gd name="T93" fmla="*/ 117 h 332"/>
                <a:gd name="T94" fmla="*/ 11 w 36"/>
                <a:gd name="T95" fmla="*/ 100 h 332"/>
                <a:gd name="T96" fmla="*/ 13 w 36"/>
                <a:gd name="T97" fmla="*/ 83 h 332"/>
                <a:gd name="T98" fmla="*/ 15 w 36"/>
                <a:gd name="T99" fmla="*/ 66 h 332"/>
                <a:gd name="T100" fmla="*/ 17 w 36"/>
                <a:gd name="T101" fmla="*/ 50 h 332"/>
                <a:gd name="T102" fmla="*/ 18 w 36"/>
                <a:gd name="T103" fmla="*/ 33 h 332"/>
                <a:gd name="T104" fmla="*/ 18 w 36"/>
                <a:gd name="T105" fmla="*/ 16 h 332"/>
                <a:gd name="T106" fmla="*/ 18 w 36"/>
                <a:gd name="T107" fmla="*/ 0 h 332"/>
                <a:gd name="T108" fmla="*/ 10 w 36"/>
                <a:gd name="T109" fmla="*/ 70 h 332"/>
                <a:gd name="T110" fmla="*/ 10 w 36"/>
                <a:gd name="T111" fmla="*/ 70 h 3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6" h="332">
                  <a:moveTo>
                    <a:pt x="20" y="139"/>
                  </a:moveTo>
                  <a:lnTo>
                    <a:pt x="17" y="137"/>
                  </a:lnTo>
                  <a:lnTo>
                    <a:pt x="17" y="169"/>
                  </a:lnTo>
                  <a:lnTo>
                    <a:pt x="15" y="167"/>
                  </a:lnTo>
                  <a:lnTo>
                    <a:pt x="16" y="169"/>
                  </a:lnTo>
                  <a:lnTo>
                    <a:pt x="16" y="170"/>
                  </a:lnTo>
                  <a:lnTo>
                    <a:pt x="17" y="173"/>
                  </a:lnTo>
                  <a:lnTo>
                    <a:pt x="17" y="177"/>
                  </a:lnTo>
                  <a:lnTo>
                    <a:pt x="17" y="179"/>
                  </a:lnTo>
                  <a:lnTo>
                    <a:pt x="17" y="182"/>
                  </a:lnTo>
                  <a:lnTo>
                    <a:pt x="16" y="184"/>
                  </a:lnTo>
                  <a:lnTo>
                    <a:pt x="15" y="186"/>
                  </a:lnTo>
                  <a:lnTo>
                    <a:pt x="14" y="189"/>
                  </a:lnTo>
                  <a:lnTo>
                    <a:pt x="11" y="190"/>
                  </a:lnTo>
                  <a:lnTo>
                    <a:pt x="15" y="195"/>
                  </a:lnTo>
                  <a:lnTo>
                    <a:pt x="16" y="201"/>
                  </a:lnTo>
                  <a:lnTo>
                    <a:pt x="17" y="208"/>
                  </a:lnTo>
                  <a:lnTo>
                    <a:pt x="17" y="212"/>
                  </a:lnTo>
                  <a:lnTo>
                    <a:pt x="16" y="219"/>
                  </a:lnTo>
                  <a:lnTo>
                    <a:pt x="15" y="225"/>
                  </a:lnTo>
                  <a:lnTo>
                    <a:pt x="14" y="231"/>
                  </a:lnTo>
                  <a:lnTo>
                    <a:pt x="12" y="236"/>
                  </a:lnTo>
                  <a:lnTo>
                    <a:pt x="11" y="241"/>
                  </a:lnTo>
                  <a:lnTo>
                    <a:pt x="11" y="246"/>
                  </a:lnTo>
                  <a:lnTo>
                    <a:pt x="10" y="245"/>
                  </a:lnTo>
                  <a:lnTo>
                    <a:pt x="9" y="245"/>
                  </a:lnTo>
                  <a:lnTo>
                    <a:pt x="9" y="243"/>
                  </a:lnTo>
                  <a:lnTo>
                    <a:pt x="10" y="252"/>
                  </a:lnTo>
                  <a:lnTo>
                    <a:pt x="10" y="262"/>
                  </a:lnTo>
                  <a:lnTo>
                    <a:pt x="9" y="272"/>
                  </a:lnTo>
                  <a:lnTo>
                    <a:pt x="7" y="281"/>
                  </a:lnTo>
                  <a:lnTo>
                    <a:pt x="6" y="290"/>
                  </a:lnTo>
                  <a:lnTo>
                    <a:pt x="4" y="300"/>
                  </a:lnTo>
                  <a:lnTo>
                    <a:pt x="3" y="309"/>
                  </a:lnTo>
                  <a:lnTo>
                    <a:pt x="1" y="318"/>
                  </a:lnTo>
                  <a:lnTo>
                    <a:pt x="0" y="325"/>
                  </a:lnTo>
                  <a:lnTo>
                    <a:pt x="0" y="332"/>
                  </a:lnTo>
                  <a:lnTo>
                    <a:pt x="5" y="299"/>
                  </a:lnTo>
                  <a:lnTo>
                    <a:pt x="10" y="266"/>
                  </a:lnTo>
                  <a:lnTo>
                    <a:pt x="16" y="232"/>
                  </a:lnTo>
                  <a:lnTo>
                    <a:pt x="21" y="199"/>
                  </a:lnTo>
                  <a:lnTo>
                    <a:pt x="26" y="165"/>
                  </a:lnTo>
                  <a:lnTo>
                    <a:pt x="30" y="132"/>
                  </a:lnTo>
                  <a:lnTo>
                    <a:pt x="33" y="99"/>
                  </a:lnTo>
                  <a:lnTo>
                    <a:pt x="35" y="65"/>
                  </a:lnTo>
                  <a:lnTo>
                    <a:pt x="36" y="32"/>
                  </a:lnTo>
                  <a:lnTo>
                    <a:pt x="35" y="0"/>
                  </a:lnTo>
                  <a:lnTo>
                    <a:pt x="20" y="1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59" name="Freeform 390"/>
            <p:cNvSpPr>
              <a:spLocks/>
            </p:cNvSpPr>
            <p:nvPr/>
          </p:nvSpPr>
          <p:spPr bwMode="auto">
            <a:xfrm>
              <a:off x="2424" y="2482"/>
              <a:ext cx="1" cy="1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1 h 2"/>
                <a:gd name="T16" fmla="*/ 0 w 1"/>
                <a:gd name="T17" fmla="*/ 0 h 2"/>
                <a:gd name="T18" fmla="*/ 0 w 1"/>
                <a:gd name="T19" fmla="*/ 0 h 2"/>
                <a:gd name="T20" fmla="*/ 0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1 h 2"/>
                <a:gd name="T28" fmla="*/ 0 w 1"/>
                <a:gd name="T29" fmla="*/ 1 h 2"/>
                <a:gd name="T30" fmla="*/ 0 w 1"/>
                <a:gd name="T31" fmla="*/ 1 h 2"/>
                <a:gd name="T32" fmla="*/ 0 w 1"/>
                <a:gd name="T33" fmla="*/ 1 h 2"/>
                <a:gd name="T34" fmla="*/ 0 w 1"/>
                <a:gd name="T35" fmla="*/ 1 h 2"/>
                <a:gd name="T36" fmla="*/ 0 w 1"/>
                <a:gd name="T37" fmla="*/ 1 h 2"/>
                <a:gd name="T38" fmla="*/ 0 w 1"/>
                <a:gd name="T39" fmla="*/ 1 h 2"/>
                <a:gd name="T40" fmla="*/ 0 w 1"/>
                <a:gd name="T41" fmla="*/ 1 h 2"/>
                <a:gd name="T42" fmla="*/ 0 w 1"/>
                <a:gd name="T43" fmla="*/ 1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60" name="Freeform 391"/>
            <p:cNvSpPr>
              <a:spLocks/>
            </p:cNvSpPr>
            <p:nvPr/>
          </p:nvSpPr>
          <p:spPr bwMode="auto">
            <a:xfrm>
              <a:off x="2369" y="2393"/>
              <a:ext cx="3" cy="5"/>
            </a:xfrm>
            <a:custGeom>
              <a:avLst/>
              <a:gdLst>
                <a:gd name="T0" fmla="*/ 3 w 5"/>
                <a:gd name="T1" fmla="*/ 0 h 11"/>
                <a:gd name="T2" fmla="*/ 0 w 5"/>
                <a:gd name="T3" fmla="*/ 5 h 11"/>
                <a:gd name="T4" fmla="*/ 0 w 5"/>
                <a:gd name="T5" fmla="*/ 5 h 11"/>
                <a:gd name="T6" fmla="*/ 1 w 5"/>
                <a:gd name="T7" fmla="*/ 5 h 11"/>
                <a:gd name="T8" fmla="*/ 1 w 5"/>
                <a:gd name="T9" fmla="*/ 4 h 11"/>
                <a:gd name="T10" fmla="*/ 1 w 5"/>
                <a:gd name="T11" fmla="*/ 4 h 11"/>
                <a:gd name="T12" fmla="*/ 2 w 5"/>
                <a:gd name="T13" fmla="*/ 3 h 11"/>
                <a:gd name="T14" fmla="*/ 2 w 5"/>
                <a:gd name="T15" fmla="*/ 3 h 11"/>
                <a:gd name="T16" fmla="*/ 2 w 5"/>
                <a:gd name="T17" fmla="*/ 2 h 11"/>
                <a:gd name="T18" fmla="*/ 2 w 5"/>
                <a:gd name="T19" fmla="*/ 2 h 11"/>
                <a:gd name="T20" fmla="*/ 2 w 5"/>
                <a:gd name="T21" fmla="*/ 1 h 11"/>
                <a:gd name="T22" fmla="*/ 3 w 5"/>
                <a:gd name="T23" fmla="*/ 0 h 11"/>
                <a:gd name="T24" fmla="*/ 3 w 5"/>
                <a:gd name="T25" fmla="*/ 0 h 11"/>
                <a:gd name="T26" fmla="*/ 3 w 5"/>
                <a:gd name="T27" fmla="*/ 0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lnTo>
                    <a:pt x="0" y="11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61" name="Freeform 392"/>
            <p:cNvSpPr>
              <a:spLocks/>
            </p:cNvSpPr>
            <p:nvPr/>
          </p:nvSpPr>
          <p:spPr bwMode="auto">
            <a:xfrm>
              <a:off x="2372" y="2363"/>
              <a:ext cx="15" cy="35"/>
            </a:xfrm>
            <a:custGeom>
              <a:avLst/>
              <a:gdLst>
                <a:gd name="T0" fmla="*/ 0 w 31"/>
                <a:gd name="T1" fmla="*/ 30 h 71"/>
                <a:gd name="T2" fmla="*/ 2 w 31"/>
                <a:gd name="T3" fmla="*/ 27 h 71"/>
                <a:gd name="T4" fmla="*/ 4 w 31"/>
                <a:gd name="T5" fmla="*/ 28 h 71"/>
                <a:gd name="T6" fmla="*/ 4 w 31"/>
                <a:gd name="T7" fmla="*/ 28 h 71"/>
                <a:gd name="T8" fmla="*/ 4 w 31"/>
                <a:gd name="T9" fmla="*/ 30 h 71"/>
                <a:gd name="T10" fmla="*/ 3 w 31"/>
                <a:gd name="T11" fmla="*/ 30 h 71"/>
                <a:gd name="T12" fmla="*/ 3 w 31"/>
                <a:gd name="T13" fmla="*/ 31 h 71"/>
                <a:gd name="T14" fmla="*/ 3 w 31"/>
                <a:gd name="T15" fmla="*/ 32 h 71"/>
                <a:gd name="T16" fmla="*/ 2 w 31"/>
                <a:gd name="T17" fmla="*/ 32 h 71"/>
                <a:gd name="T18" fmla="*/ 2 w 31"/>
                <a:gd name="T19" fmla="*/ 33 h 71"/>
                <a:gd name="T20" fmla="*/ 2 w 31"/>
                <a:gd name="T21" fmla="*/ 34 h 71"/>
                <a:gd name="T22" fmla="*/ 2 w 31"/>
                <a:gd name="T23" fmla="*/ 35 h 71"/>
                <a:gd name="T24" fmla="*/ 2 w 31"/>
                <a:gd name="T25" fmla="*/ 35 h 71"/>
                <a:gd name="T26" fmla="*/ 15 w 31"/>
                <a:gd name="T27" fmla="*/ 0 h 71"/>
                <a:gd name="T28" fmla="*/ 11 w 31"/>
                <a:gd name="T29" fmla="*/ 0 h 71"/>
                <a:gd name="T30" fmla="*/ 10 w 31"/>
                <a:gd name="T31" fmla="*/ 3 h 71"/>
                <a:gd name="T32" fmla="*/ 9 w 31"/>
                <a:gd name="T33" fmla="*/ 6 h 71"/>
                <a:gd name="T34" fmla="*/ 8 w 31"/>
                <a:gd name="T35" fmla="*/ 9 h 71"/>
                <a:gd name="T36" fmla="*/ 7 w 31"/>
                <a:gd name="T37" fmla="*/ 12 h 71"/>
                <a:gd name="T38" fmla="*/ 6 w 31"/>
                <a:gd name="T39" fmla="*/ 16 h 71"/>
                <a:gd name="T40" fmla="*/ 4 w 31"/>
                <a:gd name="T41" fmla="*/ 19 h 71"/>
                <a:gd name="T42" fmla="*/ 3 w 31"/>
                <a:gd name="T43" fmla="*/ 22 h 71"/>
                <a:gd name="T44" fmla="*/ 2 w 31"/>
                <a:gd name="T45" fmla="*/ 25 h 71"/>
                <a:gd name="T46" fmla="*/ 1 w 31"/>
                <a:gd name="T47" fmla="*/ 28 h 71"/>
                <a:gd name="T48" fmla="*/ 0 w 31"/>
                <a:gd name="T49" fmla="*/ 30 h 71"/>
                <a:gd name="T50" fmla="*/ 0 w 31"/>
                <a:gd name="T51" fmla="*/ 30 h 71"/>
                <a:gd name="T52" fmla="*/ 0 w 31"/>
                <a:gd name="T53" fmla="*/ 30 h 7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1" h="71">
                  <a:moveTo>
                    <a:pt x="0" y="60"/>
                  </a:moveTo>
                  <a:lnTo>
                    <a:pt x="4" y="54"/>
                  </a:lnTo>
                  <a:lnTo>
                    <a:pt x="8" y="56"/>
                  </a:lnTo>
                  <a:lnTo>
                    <a:pt x="8" y="57"/>
                  </a:lnTo>
                  <a:lnTo>
                    <a:pt x="8" y="60"/>
                  </a:lnTo>
                  <a:lnTo>
                    <a:pt x="7" y="61"/>
                  </a:lnTo>
                  <a:lnTo>
                    <a:pt x="7" y="62"/>
                  </a:lnTo>
                  <a:lnTo>
                    <a:pt x="7" y="64"/>
                  </a:lnTo>
                  <a:lnTo>
                    <a:pt x="5" y="65"/>
                  </a:lnTo>
                  <a:lnTo>
                    <a:pt x="5" y="66"/>
                  </a:lnTo>
                  <a:lnTo>
                    <a:pt x="5" y="68"/>
                  </a:lnTo>
                  <a:lnTo>
                    <a:pt x="4" y="70"/>
                  </a:lnTo>
                  <a:lnTo>
                    <a:pt x="4" y="71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20" y="7"/>
                  </a:lnTo>
                  <a:lnTo>
                    <a:pt x="19" y="13"/>
                  </a:lnTo>
                  <a:lnTo>
                    <a:pt x="17" y="19"/>
                  </a:lnTo>
                  <a:lnTo>
                    <a:pt x="14" y="25"/>
                  </a:lnTo>
                  <a:lnTo>
                    <a:pt x="12" y="33"/>
                  </a:lnTo>
                  <a:lnTo>
                    <a:pt x="9" y="39"/>
                  </a:lnTo>
                  <a:lnTo>
                    <a:pt x="7" y="45"/>
                  </a:lnTo>
                  <a:lnTo>
                    <a:pt x="4" y="51"/>
                  </a:lnTo>
                  <a:lnTo>
                    <a:pt x="3" y="56"/>
                  </a:lnTo>
                  <a:lnTo>
                    <a:pt x="0" y="61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62" name="Freeform 393"/>
            <p:cNvSpPr>
              <a:spLocks/>
            </p:cNvSpPr>
            <p:nvPr/>
          </p:nvSpPr>
          <p:spPr bwMode="auto">
            <a:xfrm>
              <a:off x="2786" y="2436"/>
              <a:ext cx="15" cy="118"/>
            </a:xfrm>
            <a:custGeom>
              <a:avLst/>
              <a:gdLst>
                <a:gd name="T0" fmla="*/ 0 w 31"/>
                <a:gd name="T1" fmla="*/ 0 h 238"/>
                <a:gd name="T2" fmla="*/ 15 w 31"/>
                <a:gd name="T3" fmla="*/ 118 h 238"/>
                <a:gd name="T4" fmla="*/ 15 w 31"/>
                <a:gd name="T5" fmla="*/ 106 h 238"/>
                <a:gd name="T6" fmla="*/ 15 w 31"/>
                <a:gd name="T7" fmla="*/ 93 h 238"/>
                <a:gd name="T8" fmla="*/ 15 w 31"/>
                <a:gd name="T9" fmla="*/ 81 h 238"/>
                <a:gd name="T10" fmla="*/ 13 w 31"/>
                <a:gd name="T11" fmla="*/ 69 h 238"/>
                <a:gd name="T12" fmla="*/ 12 w 31"/>
                <a:gd name="T13" fmla="*/ 58 h 238"/>
                <a:gd name="T14" fmla="*/ 10 w 31"/>
                <a:gd name="T15" fmla="*/ 46 h 238"/>
                <a:gd name="T16" fmla="*/ 8 w 31"/>
                <a:gd name="T17" fmla="*/ 34 h 238"/>
                <a:gd name="T18" fmla="*/ 5 w 31"/>
                <a:gd name="T19" fmla="*/ 23 h 238"/>
                <a:gd name="T20" fmla="*/ 2 w 31"/>
                <a:gd name="T21" fmla="*/ 11 h 238"/>
                <a:gd name="T22" fmla="*/ 0 w 31"/>
                <a:gd name="T23" fmla="*/ 0 h 238"/>
                <a:gd name="T24" fmla="*/ 0 w 31"/>
                <a:gd name="T25" fmla="*/ 0 h 2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238">
                  <a:moveTo>
                    <a:pt x="0" y="0"/>
                  </a:moveTo>
                  <a:lnTo>
                    <a:pt x="30" y="238"/>
                  </a:lnTo>
                  <a:lnTo>
                    <a:pt x="31" y="213"/>
                  </a:lnTo>
                  <a:lnTo>
                    <a:pt x="31" y="188"/>
                  </a:lnTo>
                  <a:lnTo>
                    <a:pt x="30" y="163"/>
                  </a:lnTo>
                  <a:lnTo>
                    <a:pt x="27" y="140"/>
                  </a:lnTo>
                  <a:lnTo>
                    <a:pt x="25" y="116"/>
                  </a:lnTo>
                  <a:lnTo>
                    <a:pt x="21" y="93"/>
                  </a:lnTo>
                  <a:lnTo>
                    <a:pt x="16" y="69"/>
                  </a:lnTo>
                  <a:lnTo>
                    <a:pt x="11" y="46"/>
                  </a:lnTo>
                  <a:lnTo>
                    <a:pt x="5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63" name="Freeform 394"/>
            <p:cNvSpPr>
              <a:spLocks/>
            </p:cNvSpPr>
            <p:nvPr/>
          </p:nvSpPr>
          <p:spPr bwMode="auto">
            <a:xfrm>
              <a:off x="2409" y="2534"/>
              <a:ext cx="9" cy="61"/>
            </a:xfrm>
            <a:custGeom>
              <a:avLst/>
              <a:gdLst>
                <a:gd name="T0" fmla="*/ 0 w 17"/>
                <a:gd name="T1" fmla="*/ 61 h 121"/>
                <a:gd name="T2" fmla="*/ 1 w 17"/>
                <a:gd name="T3" fmla="*/ 57 h 121"/>
                <a:gd name="T4" fmla="*/ 2 w 17"/>
                <a:gd name="T5" fmla="*/ 53 h 121"/>
                <a:gd name="T6" fmla="*/ 3 w 17"/>
                <a:gd name="T7" fmla="*/ 50 h 121"/>
                <a:gd name="T8" fmla="*/ 3 w 17"/>
                <a:gd name="T9" fmla="*/ 46 h 121"/>
                <a:gd name="T10" fmla="*/ 4 w 17"/>
                <a:gd name="T11" fmla="*/ 42 h 121"/>
                <a:gd name="T12" fmla="*/ 5 w 17"/>
                <a:gd name="T13" fmla="*/ 39 h 121"/>
                <a:gd name="T14" fmla="*/ 5 w 17"/>
                <a:gd name="T15" fmla="*/ 35 h 121"/>
                <a:gd name="T16" fmla="*/ 6 w 17"/>
                <a:gd name="T17" fmla="*/ 31 h 121"/>
                <a:gd name="T18" fmla="*/ 6 w 17"/>
                <a:gd name="T19" fmla="*/ 27 h 121"/>
                <a:gd name="T20" fmla="*/ 7 w 17"/>
                <a:gd name="T21" fmla="*/ 24 h 121"/>
                <a:gd name="T22" fmla="*/ 6 w 17"/>
                <a:gd name="T23" fmla="*/ 24 h 121"/>
                <a:gd name="T24" fmla="*/ 6 w 17"/>
                <a:gd name="T25" fmla="*/ 17 h 121"/>
                <a:gd name="T26" fmla="*/ 8 w 17"/>
                <a:gd name="T27" fmla="*/ 17 h 121"/>
                <a:gd name="T28" fmla="*/ 8 w 17"/>
                <a:gd name="T29" fmla="*/ 17 h 121"/>
                <a:gd name="T30" fmla="*/ 8 w 17"/>
                <a:gd name="T31" fmla="*/ 16 h 121"/>
                <a:gd name="T32" fmla="*/ 8 w 17"/>
                <a:gd name="T33" fmla="*/ 14 h 121"/>
                <a:gd name="T34" fmla="*/ 8 w 17"/>
                <a:gd name="T35" fmla="*/ 13 h 121"/>
                <a:gd name="T36" fmla="*/ 8 w 17"/>
                <a:gd name="T37" fmla="*/ 11 h 121"/>
                <a:gd name="T38" fmla="*/ 8 w 17"/>
                <a:gd name="T39" fmla="*/ 9 h 121"/>
                <a:gd name="T40" fmla="*/ 8 w 17"/>
                <a:gd name="T41" fmla="*/ 7 h 121"/>
                <a:gd name="T42" fmla="*/ 9 w 17"/>
                <a:gd name="T43" fmla="*/ 5 h 121"/>
                <a:gd name="T44" fmla="*/ 9 w 17"/>
                <a:gd name="T45" fmla="*/ 3 h 121"/>
                <a:gd name="T46" fmla="*/ 9 w 17"/>
                <a:gd name="T47" fmla="*/ 2 h 121"/>
                <a:gd name="T48" fmla="*/ 9 w 17"/>
                <a:gd name="T49" fmla="*/ 0 h 121"/>
                <a:gd name="T50" fmla="*/ 8 w 17"/>
                <a:gd name="T51" fmla="*/ 6 h 121"/>
                <a:gd name="T52" fmla="*/ 6 w 17"/>
                <a:gd name="T53" fmla="*/ 12 h 121"/>
                <a:gd name="T54" fmla="*/ 5 w 17"/>
                <a:gd name="T55" fmla="*/ 17 h 121"/>
                <a:gd name="T56" fmla="*/ 4 w 17"/>
                <a:gd name="T57" fmla="*/ 24 h 121"/>
                <a:gd name="T58" fmla="*/ 3 w 17"/>
                <a:gd name="T59" fmla="*/ 30 h 121"/>
                <a:gd name="T60" fmla="*/ 2 w 17"/>
                <a:gd name="T61" fmla="*/ 36 h 121"/>
                <a:gd name="T62" fmla="*/ 1 w 17"/>
                <a:gd name="T63" fmla="*/ 42 h 121"/>
                <a:gd name="T64" fmla="*/ 1 w 17"/>
                <a:gd name="T65" fmla="*/ 48 h 121"/>
                <a:gd name="T66" fmla="*/ 0 w 17"/>
                <a:gd name="T67" fmla="*/ 55 h 121"/>
                <a:gd name="T68" fmla="*/ 0 w 17"/>
                <a:gd name="T69" fmla="*/ 61 h 121"/>
                <a:gd name="T70" fmla="*/ 0 w 17"/>
                <a:gd name="T71" fmla="*/ 61 h 1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7" h="121">
                  <a:moveTo>
                    <a:pt x="0" y="121"/>
                  </a:moveTo>
                  <a:lnTo>
                    <a:pt x="1" y="114"/>
                  </a:lnTo>
                  <a:lnTo>
                    <a:pt x="4" y="106"/>
                  </a:lnTo>
                  <a:lnTo>
                    <a:pt x="5" y="99"/>
                  </a:lnTo>
                  <a:lnTo>
                    <a:pt x="6" y="91"/>
                  </a:lnTo>
                  <a:lnTo>
                    <a:pt x="7" y="84"/>
                  </a:lnTo>
                  <a:lnTo>
                    <a:pt x="9" y="77"/>
                  </a:lnTo>
                  <a:lnTo>
                    <a:pt x="10" y="69"/>
                  </a:lnTo>
                  <a:lnTo>
                    <a:pt x="11" y="62"/>
                  </a:lnTo>
                  <a:lnTo>
                    <a:pt x="12" y="54"/>
                  </a:lnTo>
                  <a:lnTo>
                    <a:pt x="14" y="47"/>
                  </a:lnTo>
                  <a:lnTo>
                    <a:pt x="11" y="47"/>
                  </a:lnTo>
                  <a:lnTo>
                    <a:pt x="11" y="34"/>
                  </a:lnTo>
                  <a:lnTo>
                    <a:pt x="15" y="34"/>
                  </a:lnTo>
                  <a:lnTo>
                    <a:pt x="15" y="31"/>
                  </a:lnTo>
                  <a:lnTo>
                    <a:pt x="15" y="28"/>
                  </a:lnTo>
                  <a:lnTo>
                    <a:pt x="16" y="25"/>
                  </a:lnTo>
                  <a:lnTo>
                    <a:pt x="16" y="21"/>
                  </a:lnTo>
                  <a:lnTo>
                    <a:pt x="16" y="17"/>
                  </a:lnTo>
                  <a:lnTo>
                    <a:pt x="16" y="13"/>
                  </a:lnTo>
                  <a:lnTo>
                    <a:pt x="17" y="10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7" y="0"/>
                  </a:lnTo>
                  <a:lnTo>
                    <a:pt x="15" y="11"/>
                  </a:lnTo>
                  <a:lnTo>
                    <a:pt x="11" y="23"/>
                  </a:lnTo>
                  <a:lnTo>
                    <a:pt x="10" y="34"/>
                  </a:lnTo>
                  <a:lnTo>
                    <a:pt x="7" y="47"/>
                  </a:lnTo>
                  <a:lnTo>
                    <a:pt x="5" y="59"/>
                  </a:lnTo>
                  <a:lnTo>
                    <a:pt x="4" y="72"/>
                  </a:lnTo>
                  <a:lnTo>
                    <a:pt x="2" y="84"/>
                  </a:lnTo>
                  <a:lnTo>
                    <a:pt x="1" y="96"/>
                  </a:lnTo>
                  <a:lnTo>
                    <a:pt x="0" y="109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64" name="Freeform 395"/>
            <p:cNvSpPr>
              <a:spLocks/>
            </p:cNvSpPr>
            <p:nvPr/>
          </p:nvSpPr>
          <p:spPr bwMode="auto">
            <a:xfrm>
              <a:off x="2416" y="2551"/>
              <a:ext cx="1" cy="6"/>
            </a:xfrm>
            <a:custGeom>
              <a:avLst/>
              <a:gdLst>
                <a:gd name="T0" fmla="*/ 1 w 1"/>
                <a:gd name="T1" fmla="*/ 6 h 13"/>
                <a:gd name="T2" fmla="*/ 1 w 1"/>
                <a:gd name="T3" fmla="*/ 0 h 13"/>
                <a:gd name="T4" fmla="*/ 1 w 1"/>
                <a:gd name="T5" fmla="*/ 1 h 13"/>
                <a:gd name="T6" fmla="*/ 1 w 1"/>
                <a:gd name="T7" fmla="*/ 1 h 13"/>
                <a:gd name="T8" fmla="*/ 1 w 1"/>
                <a:gd name="T9" fmla="*/ 2 h 13"/>
                <a:gd name="T10" fmla="*/ 0 w 1"/>
                <a:gd name="T11" fmla="*/ 2 h 13"/>
                <a:gd name="T12" fmla="*/ 0 w 1"/>
                <a:gd name="T13" fmla="*/ 3 h 13"/>
                <a:gd name="T14" fmla="*/ 0 w 1"/>
                <a:gd name="T15" fmla="*/ 4 h 13"/>
                <a:gd name="T16" fmla="*/ 0 w 1"/>
                <a:gd name="T17" fmla="*/ 4 h 13"/>
                <a:gd name="T18" fmla="*/ 0 w 1"/>
                <a:gd name="T19" fmla="*/ 5 h 13"/>
                <a:gd name="T20" fmla="*/ 0 w 1"/>
                <a:gd name="T21" fmla="*/ 6 h 13"/>
                <a:gd name="T22" fmla="*/ 0 w 1"/>
                <a:gd name="T23" fmla="*/ 6 h 13"/>
                <a:gd name="T24" fmla="*/ 1 w 1"/>
                <a:gd name="T25" fmla="*/ 6 h 13"/>
                <a:gd name="T26" fmla="*/ 1 w 1"/>
                <a:gd name="T27" fmla="*/ 6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" h="13">
                  <a:moveTo>
                    <a:pt x="1" y="13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65" name="Freeform 396"/>
            <p:cNvSpPr>
              <a:spLocks/>
            </p:cNvSpPr>
            <p:nvPr/>
          </p:nvSpPr>
          <p:spPr bwMode="auto">
            <a:xfrm>
              <a:off x="2415" y="2551"/>
              <a:ext cx="2" cy="6"/>
            </a:xfrm>
            <a:custGeom>
              <a:avLst/>
              <a:gdLst>
                <a:gd name="T0" fmla="*/ 0 w 4"/>
                <a:gd name="T1" fmla="*/ 0 h 13"/>
                <a:gd name="T2" fmla="*/ 0 w 4"/>
                <a:gd name="T3" fmla="*/ 6 h 13"/>
                <a:gd name="T4" fmla="*/ 2 w 4"/>
                <a:gd name="T5" fmla="*/ 6 h 13"/>
                <a:gd name="T6" fmla="*/ 2 w 4"/>
                <a:gd name="T7" fmla="*/ 6 h 13"/>
                <a:gd name="T8" fmla="*/ 2 w 4"/>
                <a:gd name="T9" fmla="*/ 5 h 13"/>
                <a:gd name="T10" fmla="*/ 2 w 4"/>
                <a:gd name="T11" fmla="*/ 4 h 13"/>
                <a:gd name="T12" fmla="*/ 2 w 4"/>
                <a:gd name="T13" fmla="*/ 4 h 13"/>
                <a:gd name="T14" fmla="*/ 2 w 4"/>
                <a:gd name="T15" fmla="*/ 3 h 13"/>
                <a:gd name="T16" fmla="*/ 2 w 4"/>
                <a:gd name="T17" fmla="*/ 2 h 13"/>
                <a:gd name="T18" fmla="*/ 2 w 4"/>
                <a:gd name="T19" fmla="*/ 2 h 13"/>
                <a:gd name="T20" fmla="*/ 2 w 4"/>
                <a:gd name="T21" fmla="*/ 1 h 13"/>
                <a:gd name="T22" fmla="*/ 2 w 4"/>
                <a:gd name="T23" fmla="*/ 1 h 13"/>
                <a:gd name="T24" fmla="*/ 2 w 4"/>
                <a:gd name="T25" fmla="*/ 0 h 13"/>
                <a:gd name="T26" fmla="*/ 2 w 4"/>
                <a:gd name="T27" fmla="*/ 0 h 13"/>
                <a:gd name="T28" fmla="*/ 0 w 4"/>
                <a:gd name="T29" fmla="*/ 0 h 13"/>
                <a:gd name="T30" fmla="*/ 0 w 4"/>
                <a:gd name="T31" fmla="*/ 0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lnTo>
                    <a:pt x="0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66" name="Freeform 397"/>
            <p:cNvSpPr>
              <a:spLocks/>
            </p:cNvSpPr>
            <p:nvPr/>
          </p:nvSpPr>
          <p:spPr bwMode="auto">
            <a:xfrm>
              <a:off x="2811" y="2661"/>
              <a:ext cx="25" cy="226"/>
            </a:xfrm>
            <a:custGeom>
              <a:avLst/>
              <a:gdLst>
                <a:gd name="T0" fmla="*/ 25 w 51"/>
                <a:gd name="T1" fmla="*/ 226 h 451"/>
                <a:gd name="T2" fmla="*/ 23 w 51"/>
                <a:gd name="T3" fmla="*/ 203 h 451"/>
                <a:gd name="T4" fmla="*/ 20 w 51"/>
                <a:gd name="T5" fmla="*/ 180 h 451"/>
                <a:gd name="T6" fmla="*/ 18 w 51"/>
                <a:gd name="T7" fmla="*/ 157 h 451"/>
                <a:gd name="T8" fmla="*/ 15 w 51"/>
                <a:gd name="T9" fmla="*/ 135 h 451"/>
                <a:gd name="T10" fmla="*/ 12 w 51"/>
                <a:gd name="T11" fmla="*/ 113 h 451"/>
                <a:gd name="T12" fmla="*/ 10 w 51"/>
                <a:gd name="T13" fmla="*/ 90 h 451"/>
                <a:gd name="T14" fmla="*/ 7 w 51"/>
                <a:gd name="T15" fmla="*/ 67 h 451"/>
                <a:gd name="T16" fmla="*/ 5 w 51"/>
                <a:gd name="T17" fmla="*/ 45 h 451"/>
                <a:gd name="T18" fmla="*/ 2 w 51"/>
                <a:gd name="T19" fmla="*/ 23 h 451"/>
                <a:gd name="T20" fmla="*/ 0 w 51"/>
                <a:gd name="T21" fmla="*/ 0 h 451"/>
                <a:gd name="T22" fmla="*/ 1 w 51"/>
                <a:gd name="T23" fmla="*/ 22 h 451"/>
                <a:gd name="T24" fmla="*/ 2 w 51"/>
                <a:gd name="T25" fmla="*/ 45 h 451"/>
                <a:gd name="T26" fmla="*/ 4 w 51"/>
                <a:gd name="T27" fmla="*/ 68 h 451"/>
                <a:gd name="T28" fmla="*/ 6 w 51"/>
                <a:gd name="T29" fmla="*/ 91 h 451"/>
                <a:gd name="T30" fmla="*/ 8 w 51"/>
                <a:gd name="T31" fmla="*/ 114 h 451"/>
                <a:gd name="T32" fmla="*/ 11 w 51"/>
                <a:gd name="T33" fmla="*/ 137 h 451"/>
                <a:gd name="T34" fmla="*/ 15 w 51"/>
                <a:gd name="T35" fmla="*/ 159 h 451"/>
                <a:gd name="T36" fmla="*/ 18 w 51"/>
                <a:gd name="T37" fmla="*/ 182 h 451"/>
                <a:gd name="T38" fmla="*/ 21 w 51"/>
                <a:gd name="T39" fmla="*/ 204 h 451"/>
                <a:gd name="T40" fmla="*/ 25 w 51"/>
                <a:gd name="T41" fmla="*/ 226 h 451"/>
                <a:gd name="T42" fmla="*/ 25 w 51"/>
                <a:gd name="T43" fmla="*/ 226 h 45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1" h="451">
                  <a:moveTo>
                    <a:pt x="51" y="451"/>
                  </a:moveTo>
                  <a:lnTo>
                    <a:pt x="46" y="405"/>
                  </a:lnTo>
                  <a:lnTo>
                    <a:pt x="41" y="360"/>
                  </a:lnTo>
                  <a:lnTo>
                    <a:pt x="36" y="314"/>
                  </a:lnTo>
                  <a:lnTo>
                    <a:pt x="31" y="269"/>
                  </a:lnTo>
                  <a:lnTo>
                    <a:pt x="25" y="225"/>
                  </a:lnTo>
                  <a:lnTo>
                    <a:pt x="20" y="180"/>
                  </a:lnTo>
                  <a:lnTo>
                    <a:pt x="15" y="134"/>
                  </a:lnTo>
                  <a:lnTo>
                    <a:pt x="10" y="90"/>
                  </a:lnTo>
                  <a:lnTo>
                    <a:pt x="5" y="45"/>
                  </a:lnTo>
                  <a:lnTo>
                    <a:pt x="0" y="0"/>
                  </a:lnTo>
                  <a:lnTo>
                    <a:pt x="2" y="44"/>
                  </a:lnTo>
                  <a:lnTo>
                    <a:pt x="5" y="90"/>
                  </a:lnTo>
                  <a:lnTo>
                    <a:pt x="9" y="136"/>
                  </a:lnTo>
                  <a:lnTo>
                    <a:pt x="12" y="181"/>
                  </a:lnTo>
                  <a:lnTo>
                    <a:pt x="17" y="227"/>
                  </a:lnTo>
                  <a:lnTo>
                    <a:pt x="23" y="273"/>
                  </a:lnTo>
                  <a:lnTo>
                    <a:pt x="30" y="318"/>
                  </a:lnTo>
                  <a:lnTo>
                    <a:pt x="36" y="363"/>
                  </a:lnTo>
                  <a:lnTo>
                    <a:pt x="43" y="407"/>
                  </a:lnTo>
                  <a:lnTo>
                    <a:pt x="51" y="4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67" name="Freeform 398"/>
            <p:cNvSpPr>
              <a:spLocks/>
            </p:cNvSpPr>
            <p:nvPr/>
          </p:nvSpPr>
          <p:spPr bwMode="auto">
            <a:xfrm>
              <a:off x="2802" y="2559"/>
              <a:ext cx="8" cy="95"/>
            </a:xfrm>
            <a:custGeom>
              <a:avLst/>
              <a:gdLst>
                <a:gd name="T0" fmla="*/ 6 w 18"/>
                <a:gd name="T1" fmla="*/ 95 h 191"/>
                <a:gd name="T2" fmla="*/ 8 w 18"/>
                <a:gd name="T3" fmla="*/ 95 h 191"/>
                <a:gd name="T4" fmla="*/ 7 w 18"/>
                <a:gd name="T5" fmla="*/ 86 h 191"/>
                <a:gd name="T6" fmla="*/ 6 w 18"/>
                <a:gd name="T7" fmla="*/ 77 h 191"/>
                <a:gd name="T8" fmla="*/ 6 w 18"/>
                <a:gd name="T9" fmla="*/ 67 h 191"/>
                <a:gd name="T10" fmla="*/ 4 w 18"/>
                <a:gd name="T11" fmla="*/ 57 h 191"/>
                <a:gd name="T12" fmla="*/ 4 w 18"/>
                <a:gd name="T13" fmla="*/ 48 h 191"/>
                <a:gd name="T14" fmla="*/ 3 w 18"/>
                <a:gd name="T15" fmla="*/ 38 h 191"/>
                <a:gd name="T16" fmla="*/ 2 w 18"/>
                <a:gd name="T17" fmla="*/ 29 h 191"/>
                <a:gd name="T18" fmla="*/ 2 w 18"/>
                <a:gd name="T19" fmla="*/ 19 h 191"/>
                <a:gd name="T20" fmla="*/ 0 w 18"/>
                <a:gd name="T21" fmla="*/ 10 h 191"/>
                <a:gd name="T22" fmla="*/ 0 w 18"/>
                <a:gd name="T23" fmla="*/ 0 h 191"/>
                <a:gd name="T24" fmla="*/ 6 w 18"/>
                <a:gd name="T25" fmla="*/ 95 h 191"/>
                <a:gd name="T26" fmla="*/ 6 w 18"/>
                <a:gd name="T27" fmla="*/ 95 h 19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" h="191">
                  <a:moveTo>
                    <a:pt x="13" y="191"/>
                  </a:moveTo>
                  <a:lnTo>
                    <a:pt x="18" y="191"/>
                  </a:lnTo>
                  <a:lnTo>
                    <a:pt x="16" y="172"/>
                  </a:lnTo>
                  <a:lnTo>
                    <a:pt x="14" y="154"/>
                  </a:lnTo>
                  <a:lnTo>
                    <a:pt x="13" y="135"/>
                  </a:lnTo>
                  <a:lnTo>
                    <a:pt x="10" y="115"/>
                  </a:lnTo>
                  <a:lnTo>
                    <a:pt x="9" y="97"/>
                  </a:lnTo>
                  <a:lnTo>
                    <a:pt x="6" y="77"/>
                  </a:lnTo>
                  <a:lnTo>
                    <a:pt x="5" y="58"/>
                  </a:lnTo>
                  <a:lnTo>
                    <a:pt x="4" y="39"/>
                  </a:lnTo>
                  <a:lnTo>
                    <a:pt x="1" y="20"/>
                  </a:lnTo>
                  <a:lnTo>
                    <a:pt x="0" y="0"/>
                  </a:lnTo>
                  <a:lnTo>
                    <a:pt x="13" y="1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68" name="Freeform 399"/>
            <p:cNvSpPr>
              <a:spLocks/>
            </p:cNvSpPr>
            <p:nvPr/>
          </p:nvSpPr>
          <p:spPr bwMode="auto">
            <a:xfrm>
              <a:off x="2810" y="2654"/>
              <a:ext cx="1" cy="7"/>
            </a:xfrm>
            <a:custGeom>
              <a:avLst/>
              <a:gdLst>
                <a:gd name="T0" fmla="*/ 0 w 1"/>
                <a:gd name="T1" fmla="*/ 0 h 15"/>
                <a:gd name="T2" fmla="*/ 0 w 1"/>
                <a:gd name="T3" fmla="*/ 0 h 15"/>
                <a:gd name="T4" fmla="*/ 0 w 1"/>
                <a:gd name="T5" fmla="*/ 1 h 15"/>
                <a:gd name="T6" fmla="*/ 0 w 1"/>
                <a:gd name="T7" fmla="*/ 2 h 15"/>
                <a:gd name="T8" fmla="*/ 1 w 1"/>
                <a:gd name="T9" fmla="*/ 3 h 15"/>
                <a:gd name="T10" fmla="*/ 1 w 1"/>
                <a:gd name="T11" fmla="*/ 3 h 15"/>
                <a:gd name="T12" fmla="*/ 1 w 1"/>
                <a:gd name="T13" fmla="*/ 4 h 15"/>
                <a:gd name="T14" fmla="*/ 1 w 1"/>
                <a:gd name="T15" fmla="*/ 5 h 15"/>
                <a:gd name="T16" fmla="*/ 1 w 1"/>
                <a:gd name="T17" fmla="*/ 5 h 15"/>
                <a:gd name="T18" fmla="*/ 1 w 1"/>
                <a:gd name="T19" fmla="*/ 6 h 15"/>
                <a:gd name="T20" fmla="*/ 1 w 1"/>
                <a:gd name="T21" fmla="*/ 7 h 15"/>
                <a:gd name="T22" fmla="*/ 1 w 1"/>
                <a:gd name="T23" fmla="*/ 6 h 15"/>
                <a:gd name="T24" fmla="*/ 1 w 1"/>
                <a:gd name="T25" fmla="*/ 5 h 15"/>
                <a:gd name="T26" fmla="*/ 1 w 1"/>
                <a:gd name="T27" fmla="*/ 5 h 15"/>
                <a:gd name="T28" fmla="*/ 1 w 1"/>
                <a:gd name="T29" fmla="*/ 4 h 15"/>
                <a:gd name="T30" fmla="*/ 1 w 1"/>
                <a:gd name="T31" fmla="*/ 3 h 15"/>
                <a:gd name="T32" fmla="*/ 1 w 1"/>
                <a:gd name="T33" fmla="*/ 3 h 15"/>
                <a:gd name="T34" fmla="*/ 1 w 1"/>
                <a:gd name="T35" fmla="*/ 2 h 15"/>
                <a:gd name="T36" fmla="*/ 1 w 1"/>
                <a:gd name="T37" fmla="*/ 1 h 15"/>
                <a:gd name="T38" fmla="*/ 1 w 1"/>
                <a:gd name="T39" fmla="*/ 0 h 15"/>
                <a:gd name="T40" fmla="*/ 1 w 1"/>
                <a:gd name="T41" fmla="*/ 0 h 15"/>
                <a:gd name="T42" fmla="*/ 0 w 1"/>
                <a:gd name="T43" fmla="*/ 0 h 15"/>
                <a:gd name="T44" fmla="*/ 0 w 1"/>
                <a:gd name="T45" fmla="*/ 0 h 1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" h="15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69" name="Freeform 400"/>
            <p:cNvSpPr>
              <a:spLocks/>
            </p:cNvSpPr>
            <p:nvPr/>
          </p:nvSpPr>
          <p:spPr bwMode="auto">
            <a:xfrm>
              <a:off x="2510" y="2583"/>
              <a:ext cx="1" cy="7"/>
            </a:xfrm>
            <a:custGeom>
              <a:avLst/>
              <a:gdLst>
                <a:gd name="T0" fmla="*/ 0 w 2"/>
                <a:gd name="T1" fmla="*/ 7 h 13"/>
                <a:gd name="T2" fmla="*/ 1 w 2"/>
                <a:gd name="T3" fmla="*/ 0 h 13"/>
                <a:gd name="T4" fmla="*/ 1 w 2"/>
                <a:gd name="T5" fmla="*/ 1 h 13"/>
                <a:gd name="T6" fmla="*/ 1 w 2"/>
                <a:gd name="T7" fmla="*/ 1 h 13"/>
                <a:gd name="T8" fmla="*/ 1 w 2"/>
                <a:gd name="T9" fmla="*/ 2 h 13"/>
                <a:gd name="T10" fmla="*/ 1 w 2"/>
                <a:gd name="T11" fmla="*/ 3 h 13"/>
                <a:gd name="T12" fmla="*/ 1 w 2"/>
                <a:gd name="T13" fmla="*/ 3 h 13"/>
                <a:gd name="T14" fmla="*/ 1 w 2"/>
                <a:gd name="T15" fmla="*/ 4 h 13"/>
                <a:gd name="T16" fmla="*/ 1 w 2"/>
                <a:gd name="T17" fmla="*/ 5 h 13"/>
                <a:gd name="T18" fmla="*/ 1 w 2"/>
                <a:gd name="T19" fmla="*/ 6 h 13"/>
                <a:gd name="T20" fmla="*/ 0 w 2"/>
                <a:gd name="T21" fmla="*/ 6 h 13"/>
                <a:gd name="T22" fmla="*/ 0 w 2"/>
                <a:gd name="T23" fmla="*/ 7 h 13"/>
                <a:gd name="T24" fmla="*/ 1 w 2"/>
                <a:gd name="T25" fmla="*/ 7 h 13"/>
                <a:gd name="T26" fmla="*/ 1 w 2"/>
                <a:gd name="T27" fmla="*/ 7 h 13"/>
                <a:gd name="T28" fmla="*/ 0 w 2"/>
                <a:gd name="T29" fmla="*/ 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" h="13">
                  <a:moveTo>
                    <a:pt x="0" y="13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70" name="Freeform 401"/>
            <p:cNvSpPr>
              <a:spLocks/>
            </p:cNvSpPr>
            <p:nvPr/>
          </p:nvSpPr>
          <p:spPr bwMode="auto">
            <a:xfrm>
              <a:off x="2509" y="2577"/>
              <a:ext cx="3" cy="13"/>
            </a:xfrm>
            <a:custGeom>
              <a:avLst/>
              <a:gdLst>
                <a:gd name="T0" fmla="*/ 1 w 5"/>
                <a:gd name="T1" fmla="*/ 0 h 27"/>
                <a:gd name="T2" fmla="*/ 0 w 5"/>
                <a:gd name="T3" fmla="*/ 13 h 27"/>
                <a:gd name="T4" fmla="*/ 1 w 5"/>
                <a:gd name="T5" fmla="*/ 13 h 27"/>
                <a:gd name="T6" fmla="*/ 1 w 5"/>
                <a:gd name="T7" fmla="*/ 13 h 27"/>
                <a:gd name="T8" fmla="*/ 2 w 5"/>
                <a:gd name="T9" fmla="*/ 12 h 27"/>
                <a:gd name="T10" fmla="*/ 2 w 5"/>
                <a:gd name="T11" fmla="*/ 12 h 27"/>
                <a:gd name="T12" fmla="*/ 2 w 5"/>
                <a:gd name="T13" fmla="*/ 10 h 27"/>
                <a:gd name="T14" fmla="*/ 2 w 5"/>
                <a:gd name="T15" fmla="*/ 10 h 27"/>
                <a:gd name="T16" fmla="*/ 2 w 5"/>
                <a:gd name="T17" fmla="*/ 9 h 27"/>
                <a:gd name="T18" fmla="*/ 2 w 5"/>
                <a:gd name="T19" fmla="*/ 9 h 27"/>
                <a:gd name="T20" fmla="*/ 2 w 5"/>
                <a:gd name="T21" fmla="*/ 8 h 27"/>
                <a:gd name="T22" fmla="*/ 2 w 5"/>
                <a:gd name="T23" fmla="*/ 7 h 27"/>
                <a:gd name="T24" fmla="*/ 2 w 5"/>
                <a:gd name="T25" fmla="*/ 7 h 27"/>
                <a:gd name="T26" fmla="*/ 3 w 5"/>
                <a:gd name="T27" fmla="*/ 0 h 27"/>
                <a:gd name="T28" fmla="*/ 2 w 5"/>
                <a:gd name="T29" fmla="*/ 0 h 27"/>
                <a:gd name="T30" fmla="*/ 2 w 5"/>
                <a:gd name="T31" fmla="*/ 0 h 27"/>
                <a:gd name="T32" fmla="*/ 1 w 5"/>
                <a:gd name="T33" fmla="*/ 0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" h="27">
                  <a:moveTo>
                    <a:pt x="2" y="0"/>
                  </a:moveTo>
                  <a:lnTo>
                    <a:pt x="0" y="27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71" name="Freeform 402"/>
            <p:cNvSpPr>
              <a:spLocks/>
            </p:cNvSpPr>
            <p:nvPr/>
          </p:nvSpPr>
          <p:spPr bwMode="auto">
            <a:xfrm>
              <a:off x="2393" y="2598"/>
              <a:ext cx="16" cy="125"/>
            </a:xfrm>
            <a:custGeom>
              <a:avLst/>
              <a:gdLst>
                <a:gd name="T0" fmla="*/ 0 w 33"/>
                <a:gd name="T1" fmla="*/ 125 h 250"/>
                <a:gd name="T2" fmla="*/ 1 w 33"/>
                <a:gd name="T3" fmla="*/ 125 h 250"/>
                <a:gd name="T4" fmla="*/ 16 w 33"/>
                <a:gd name="T5" fmla="*/ 0 h 250"/>
                <a:gd name="T6" fmla="*/ 14 w 33"/>
                <a:gd name="T7" fmla="*/ 0 h 250"/>
                <a:gd name="T8" fmla="*/ 0 w 33"/>
                <a:gd name="T9" fmla="*/ 125 h 250"/>
                <a:gd name="T10" fmla="*/ 0 w 33"/>
                <a:gd name="T11" fmla="*/ 125 h 2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250">
                  <a:moveTo>
                    <a:pt x="0" y="249"/>
                  </a:moveTo>
                  <a:lnTo>
                    <a:pt x="3" y="25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0" y="2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72" name="Freeform 403"/>
            <p:cNvSpPr>
              <a:spLocks/>
            </p:cNvSpPr>
            <p:nvPr/>
          </p:nvSpPr>
          <p:spPr bwMode="auto">
            <a:xfrm>
              <a:off x="2507" y="2608"/>
              <a:ext cx="1" cy="3"/>
            </a:xfrm>
            <a:custGeom>
              <a:avLst/>
              <a:gdLst>
                <a:gd name="T0" fmla="*/ 0 w 2"/>
                <a:gd name="T1" fmla="*/ 3 h 5"/>
                <a:gd name="T2" fmla="*/ 1 w 2"/>
                <a:gd name="T3" fmla="*/ 0 h 5"/>
                <a:gd name="T4" fmla="*/ 1 w 2"/>
                <a:gd name="T5" fmla="*/ 0 h 5"/>
                <a:gd name="T6" fmla="*/ 1 w 2"/>
                <a:gd name="T7" fmla="*/ 0 h 5"/>
                <a:gd name="T8" fmla="*/ 1 w 2"/>
                <a:gd name="T9" fmla="*/ 1 h 5"/>
                <a:gd name="T10" fmla="*/ 1 w 2"/>
                <a:gd name="T11" fmla="*/ 1 h 5"/>
                <a:gd name="T12" fmla="*/ 1 w 2"/>
                <a:gd name="T13" fmla="*/ 2 h 5"/>
                <a:gd name="T14" fmla="*/ 1 w 2"/>
                <a:gd name="T15" fmla="*/ 2 h 5"/>
                <a:gd name="T16" fmla="*/ 0 w 2"/>
                <a:gd name="T17" fmla="*/ 2 h 5"/>
                <a:gd name="T18" fmla="*/ 0 w 2"/>
                <a:gd name="T19" fmla="*/ 2 h 5"/>
                <a:gd name="T20" fmla="*/ 0 w 2"/>
                <a:gd name="T21" fmla="*/ 2 h 5"/>
                <a:gd name="T22" fmla="*/ 0 w 2"/>
                <a:gd name="T23" fmla="*/ 3 h 5"/>
                <a:gd name="T24" fmla="*/ 1 w 2"/>
                <a:gd name="T25" fmla="*/ 3 h 5"/>
                <a:gd name="T26" fmla="*/ 1 w 2"/>
                <a:gd name="T27" fmla="*/ 3 h 5"/>
                <a:gd name="T28" fmla="*/ 0 w 2"/>
                <a:gd name="T29" fmla="*/ 3 h 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73" name="Freeform 404"/>
            <p:cNvSpPr>
              <a:spLocks/>
            </p:cNvSpPr>
            <p:nvPr/>
          </p:nvSpPr>
          <p:spPr bwMode="auto">
            <a:xfrm>
              <a:off x="2506" y="2603"/>
              <a:ext cx="1" cy="8"/>
            </a:xfrm>
            <a:custGeom>
              <a:avLst/>
              <a:gdLst>
                <a:gd name="T0" fmla="*/ 0 w 3"/>
                <a:gd name="T1" fmla="*/ 0 h 16"/>
                <a:gd name="T2" fmla="*/ 0 w 3"/>
                <a:gd name="T3" fmla="*/ 8 h 16"/>
                <a:gd name="T4" fmla="*/ 0 w 3"/>
                <a:gd name="T5" fmla="*/ 8 h 16"/>
                <a:gd name="T6" fmla="*/ 0 w 3"/>
                <a:gd name="T7" fmla="*/ 8 h 16"/>
                <a:gd name="T8" fmla="*/ 0 w 3"/>
                <a:gd name="T9" fmla="*/ 8 h 16"/>
                <a:gd name="T10" fmla="*/ 0 w 3"/>
                <a:gd name="T11" fmla="*/ 8 h 16"/>
                <a:gd name="T12" fmla="*/ 1 w 3"/>
                <a:gd name="T13" fmla="*/ 7 h 16"/>
                <a:gd name="T14" fmla="*/ 1 w 3"/>
                <a:gd name="T15" fmla="*/ 7 h 16"/>
                <a:gd name="T16" fmla="*/ 1 w 3"/>
                <a:gd name="T17" fmla="*/ 7 h 16"/>
                <a:gd name="T18" fmla="*/ 1 w 3"/>
                <a:gd name="T19" fmla="*/ 7 h 16"/>
                <a:gd name="T20" fmla="*/ 1 w 3"/>
                <a:gd name="T21" fmla="*/ 6 h 16"/>
                <a:gd name="T22" fmla="*/ 1 w 3"/>
                <a:gd name="T23" fmla="*/ 6 h 16"/>
                <a:gd name="T24" fmla="*/ 1 w 3"/>
                <a:gd name="T25" fmla="*/ 6 h 16"/>
                <a:gd name="T26" fmla="*/ 1 w 3"/>
                <a:gd name="T27" fmla="*/ 1 h 16"/>
                <a:gd name="T28" fmla="*/ 0 w 3"/>
                <a:gd name="T29" fmla="*/ 1 h 16"/>
                <a:gd name="T30" fmla="*/ 0 w 3"/>
                <a:gd name="T31" fmla="*/ 1 h 16"/>
                <a:gd name="T32" fmla="*/ 0 w 3"/>
                <a:gd name="T33" fmla="*/ 0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" h="16">
                  <a:moveTo>
                    <a:pt x="0" y="0"/>
                  </a:moveTo>
                  <a:lnTo>
                    <a:pt x="0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74" name="Freeform 405"/>
            <p:cNvSpPr>
              <a:spLocks/>
            </p:cNvSpPr>
            <p:nvPr/>
          </p:nvSpPr>
          <p:spPr bwMode="auto">
            <a:xfrm>
              <a:off x="2388" y="2743"/>
              <a:ext cx="4" cy="33"/>
            </a:xfrm>
            <a:custGeom>
              <a:avLst/>
              <a:gdLst>
                <a:gd name="T0" fmla="*/ 3 w 6"/>
                <a:gd name="T1" fmla="*/ 33 h 65"/>
                <a:gd name="T2" fmla="*/ 4 w 6"/>
                <a:gd name="T3" fmla="*/ 0 h 65"/>
                <a:gd name="T4" fmla="*/ 3 w 6"/>
                <a:gd name="T5" fmla="*/ 0 h 65"/>
                <a:gd name="T6" fmla="*/ 0 w 6"/>
                <a:gd name="T7" fmla="*/ 33 h 65"/>
                <a:gd name="T8" fmla="*/ 3 w 6"/>
                <a:gd name="T9" fmla="*/ 33 h 65"/>
                <a:gd name="T10" fmla="*/ 3 w 6"/>
                <a:gd name="T11" fmla="*/ 33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65">
                  <a:moveTo>
                    <a:pt x="4" y="65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0" y="65"/>
                  </a:lnTo>
                  <a:lnTo>
                    <a:pt x="4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75" name="Freeform 406"/>
            <p:cNvSpPr>
              <a:spLocks/>
            </p:cNvSpPr>
            <p:nvPr/>
          </p:nvSpPr>
          <p:spPr bwMode="auto">
            <a:xfrm>
              <a:off x="2387" y="2781"/>
              <a:ext cx="1" cy="14"/>
            </a:xfrm>
            <a:custGeom>
              <a:avLst/>
              <a:gdLst>
                <a:gd name="T0" fmla="*/ 0 w 3"/>
                <a:gd name="T1" fmla="*/ 14 h 27"/>
                <a:gd name="T2" fmla="*/ 1 w 3"/>
                <a:gd name="T3" fmla="*/ 14 h 27"/>
                <a:gd name="T4" fmla="*/ 1 w 3"/>
                <a:gd name="T5" fmla="*/ 0 h 27"/>
                <a:gd name="T6" fmla="*/ 0 w 3"/>
                <a:gd name="T7" fmla="*/ 0 h 27"/>
                <a:gd name="T8" fmla="*/ 0 w 3"/>
                <a:gd name="T9" fmla="*/ 14 h 27"/>
                <a:gd name="T10" fmla="*/ 0 w 3"/>
                <a:gd name="T11" fmla="*/ 14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7">
                  <a:moveTo>
                    <a:pt x="0" y="27"/>
                  </a:moveTo>
                  <a:lnTo>
                    <a:pt x="3" y="27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76" name="Freeform 407"/>
            <p:cNvSpPr>
              <a:spLocks/>
            </p:cNvSpPr>
            <p:nvPr/>
          </p:nvSpPr>
          <p:spPr bwMode="auto">
            <a:xfrm>
              <a:off x="2385" y="2799"/>
              <a:ext cx="2" cy="11"/>
            </a:xfrm>
            <a:custGeom>
              <a:avLst/>
              <a:gdLst>
                <a:gd name="T0" fmla="*/ 2 w 3"/>
                <a:gd name="T1" fmla="*/ 10 h 22"/>
                <a:gd name="T2" fmla="*/ 2 w 3"/>
                <a:gd name="T3" fmla="*/ 0 h 22"/>
                <a:gd name="T4" fmla="*/ 0 w 3"/>
                <a:gd name="T5" fmla="*/ 0 h 22"/>
                <a:gd name="T6" fmla="*/ 0 w 3"/>
                <a:gd name="T7" fmla="*/ 11 h 22"/>
                <a:gd name="T8" fmla="*/ 2 w 3"/>
                <a:gd name="T9" fmla="*/ 11 h 22"/>
                <a:gd name="T10" fmla="*/ 2 w 3"/>
                <a:gd name="T11" fmla="*/ 11 h 22"/>
                <a:gd name="T12" fmla="*/ 2 w 3"/>
                <a:gd name="T13" fmla="*/ 1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22">
                  <a:moveTo>
                    <a:pt x="3" y="2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2"/>
                  </a:lnTo>
                  <a:lnTo>
                    <a:pt x="3" y="22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77" name="Freeform 408"/>
            <p:cNvSpPr>
              <a:spLocks/>
            </p:cNvSpPr>
            <p:nvPr/>
          </p:nvSpPr>
          <p:spPr bwMode="auto">
            <a:xfrm>
              <a:off x="2846" y="2960"/>
              <a:ext cx="30" cy="20"/>
            </a:xfrm>
            <a:custGeom>
              <a:avLst/>
              <a:gdLst>
                <a:gd name="T0" fmla="*/ 30 w 60"/>
                <a:gd name="T1" fmla="*/ 19 h 41"/>
                <a:gd name="T2" fmla="*/ 27 w 60"/>
                <a:gd name="T3" fmla="*/ 17 h 41"/>
                <a:gd name="T4" fmla="*/ 25 w 60"/>
                <a:gd name="T5" fmla="*/ 14 h 41"/>
                <a:gd name="T6" fmla="*/ 22 w 60"/>
                <a:gd name="T7" fmla="*/ 11 h 41"/>
                <a:gd name="T8" fmla="*/ 19 w 60"/>
                <a:gd name="T9" fmla="*/ 8 h 41"/>
                <a:gd name="T10" fmla="*/ 16 w 60"/>
                <a:gd name="T11" fmla="*/ 5 h 41"/>
                <a:gd name="T12" fmla="*/ 13 w 60"/>
                <a:gd name="T13" fmla="*/ 2 h 41"/>
                <a:gd name="T14" fmla="*/ 10 w 60"/>
                <a:gd name="T15" fmla="*/ 0 h 41"/>
                <a:gd name="T16" fmla="*/ 7 w 60"/>
                <a:gd name="T17" fmla="*/ 0 h 41"/>
                <a:gd name="T18" fmla="*/ 4 w 60"/>
                <a:gd name="T19" fmla="*/ 0 h 41"/>
                <a:gd name="T20" fmla="*/ 0 w 60"/>
                <a:gd name="T21" fmla="*/ 2 h 41"/>
                <a:gd name="T22" fmla="*/ 3 w 60"/>
                <a:gd name="T23" fmla="*/ 4 h 41"/>
                <a:gd name="T24" fmla="*/ 6 w 60"/>
                <a:gd name="T25" fmla="*/ 7 h 41"/>
                <a:gd name="T26" fmla="*/ 9 w 60"/>
                <a:gd name="T27" fmla="*/ 9 h 41"/>
                <a:gd name="T28" fmla="*/ 12 w 60"/>
                <a:gd name="T29" fmla="*/ 12 h 41"/>
                <a:gd name="T30" fmla="*/ 15 w 60"/>
                <a:gd name="T31" fmla="*/ 15 h 41"/>
                <a:gd name="T32" fmla="*/ 18 w 60"/>
                <a:gd name="T33" fmla="*/ 17 h 41"/>
                <a:gd name="T34" fmla="*/ 20 w 60"/>
                <a:gd name="T35" fmla="*/ 19 h 41"/>
                <a:gd name="T36" fmla="*/ 23 w 60"/>
                <a:gd name="T37" fmla="*/ 20 h 41"/>
                <a:gd name="T38" fmla="*/ 27 w 60"/>
                <a:gd name="T39" fmla="*/ 20 h 41"/>
                <a:gd name="T40" fmla="*/ 30 w 60"/>
                <a:gd name="T41" fmla="*/ 19 h 41"/>
                <a:gd name="T42" fmla="*/ 30 w 60"/>
                <a:gd name="T43" fmla="*/ 19 h 4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0" h="41">
                  <a:moveTo>
                    <a:pt x="60" y="38"/>
                  </a:moveTo>
                  <a:lnTo>
                    <a:pt x="54" y="34"/>
                  </a:lnTo>
                  <a:lnTo>
                    <a:pt x="49" y="29"/>
                  </a:lnTo>
                  <a:lnTo>
                    <a:pt x="44" y="22"/>
                  </a:lnTo>
                  <a:lnTo>
                    <a:pt x="38" y="16"/>
                  </a:lnTo>
                  <a:lnTo>
                    <a:pt x="31" y="10"/>
                  </a:lnTo>
                  <a:lnTo>
                    <a:pt x="26" y="5"/>
                  </a:lnTo>
                  <a:lnTo>
                    <a:pt x="20" y="1"/>
                  </a:lnTo>
                  <a:lnTo>
                    <a:pt x="14" y="0"/>
                  </a:lnTo>
                  <a:lnTo>
                    <a:pt x="7" y="1"/>
                  </a:lnTo>
                  <a:lnTo>
                    <a:pt x="0" y="5"/>
                  </a:lnTo>
                  <a:lnTo>
                    <a:pt x="5" y="9"/>
                  </a:lnTo>
                  <a:lnTo>
                    <a:pt x="12" y="14"/>
                  </a:lnTo>
                  <a:lnTo>
                    <a:pt x="17" y="19"/>
                  </a:lnTo>
                  <a:lnTo>
                    <a:pt x="23" y="25"/>
                  </a:lnTo>
                  <a:lnTo>
                    <a:pt x="29" y="30"/>
                  </a:lnTo>
                  <a:lnTo>
                    <a:pt x="35" y="35"/>
                  </a:lnTo>
                  <a:lnTo>
                    <a:pt x="40" y="38"/>
                  </a:lnTo>
                  <a:lnTo>
                    <a:pt x="46" y="41"/>
                  </a:lnTo>
                  <a:lnTo>
                    <a:pt x="54" y="41"/>
                  </a:lnTo>
                  <a:lnTo>
                    <a:pt x="60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78" name="Freeform 409"/>
            <p:cNvSpPr>
              <a:spLocks/>
            </p:cNvSpPr>
            <p:nvPr/>
          </p:nvSpPr>
          <p:spPr bwMode="auto">
            <a:xfrm>
              <a:off x="2331" y="2961"/>
              <a:ext cx="30" cy="28"/>
            </a:xfrm>
            <a:custGeom>
              <a:avLst/>
              <a:gdLst>
                <a:gd name="T0" fmla="*/ 10 w 59"/>
                <a:gd name="T1" fmla="*/ 21 h 57"/>
                <a:gd name="T2" fmla="*/ 30 w 59"/>
                <a:gd name="T3" fmla="*/ 2 h 57"/>
                <a:gd name="T4" fmla="*/ 25 w 59"/>
                <a:gd name="T5" fmla="*/ 0 h 57"/>
                <a:gd name="T6" fmla="*/ 21 w 59"/>
                <a:gd name="T7" fmla="*/ 1 h 57"/>
                <a:gd name="T8" fmla="*/ 17 w 59"/>
                <a:gd name="T9" fmla="*/ 2 h 57"/>
                <a:gd name="T10" fmla="*/ 14 w 59"/>
                <a:gd name="T11" fmla="*/ 5 h 57"/>
                <a:gd name="T12" fmla="*/ 12 w 59"/>
                <a:gd name="T13" fmla="*/ 9 h 57"/>
                <a:gd name="T14" fmla="*/ 10 w 59"/>
                <a:gd name="T15" fmla="*/ 14 h 57"/>
                <a:gd name="T16" fmla="*/ 8 w 59"/>
                <a:gd name="T17" fmla="*/ 18 h 57"/>
                <a:gd name="T18" fmla="*/ 6 w 59"/>
                <a:gd name="T19" fmla="*/ 22 h 57"/>
                <a:gd name="T20" fmla="*/ 3 w 59"/>
                <a:gd name="T21" fmla="*/ 26 h 57"/>
                <a:gd name="T22" fmla="*/ 0 w 59"/>
                <a:gd name="T23" fmla="*/ 28 h 57"/>
                <a:gd name="T24" fmla="*/ 12 w 59"/>
                <a:gd name="T25" fmla="*/ 23 h 57"/>
                <a:gd name="T26" fmla="*/ 10 w 59"/>
                <a:gd name="T27" fmla="*/ 21 h 57"/>
                <a:gd name="T28" fmla="*/ 10 w 59"/>
                <a:gd name="T29" fmla="*/ 21 h 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9" h="57">
                  <a:moveTo>
                    <a:pt x="19" y="42"/>
                  </a:moveTo>
                  <a:lnTo>
                    <a:pt x="59" y="4"/>
                  </a:lnTo>
                  <a:lnTo>
                    <a:pt x="49" y="0"/>
                  </a:lnTo>
                  <a:lnTo>
                    <a:pt x="41" y="2"/>
                  </a:lnTo>
                  <a:lnTo>
                    <a:pt x="33" y="5"/>
                  </a:lnTo>
                  <a:lnTo>
                    <a:pt x="28" y="11"/>
                  </a:lnTo>
                  <a:lnTo>
                    <a:pt x="23" y="19"/>
                  </a:lnTo>
                  <a:lnTo>
                    <a:pt x="19" y="28"/>
                  </a:lnTo>
                  <a:lnTo>
                    <a:pt x="16" y="37"/>
                  </a:lnTo>
                  <a:lnTo>
                    <a:pt x="11" y="45"/>
                  </a:lnTo>
                  <a:lnTo>
                    <a:pt x="6" y="52"/>
                  </a:lnTo>
                  <a:lnTo>
                    <a:pt x="0" y="57"/>
                  </a:lnTo>
                  <a:lnTo>
                    <a:pt x="23" y="46"/>
                  </a:lnTo>
                  <a:lnTo>
                    <a:pt x="19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79" name="Freeform 410"/>
            <p:cNvSpPr>
              <a:spLocks/>
            </p:cNvSpPr>
            <p:nvPr/>
          </p:nvSpPr>
          <p:spPr bwMode="auto">
            <a:xfrm>
              <a:off x="2356" y="2966"/>
              <a:ext cx="49" cy="47"/>
            </a:xfrm>
            <a:custGeom>
              <a:avLst/>
              <a:gdLst>
                <a:gd name="T0" fmla="*/ 11 w 99"/>
                <a:gd name="T1" fmla="*/ 13 h 95"/>
                <a:gd name="T2" fmla="*/ 12 w 99"/>
                <a:gd name="T3" fmla="*/ 14 h 95"/>
                <a:gd name="T4" fmla="*/ 12 w 99"/>
                <a:gd name="T5" fmla="*/ 15 h 95"/>
                <a:gd name="T6" fmla="*/ 12 w 99"/>
                <a:gd name="T7" fmla="*/ 16 h 95"/>
                <a:gd name="T8" fmla="*/ 12 w 99"/>
                <a:gd name="T9" fmla="*/ 17 h 95"/>
                <a:gd name="T10" fmla="*/ 11 w 99"/>
                <a:gd name="T11" fmla="*/ 19 h 95"/>
                <a:gd name="T12" fmla="*/ 10 w 99"/>
                <a:gd name="T13" fmla="*/ 22 h 95"/>
                <a:gd name="T14" fmla="*/ 8 w 99"/>
                <a:gd name="T15" fmla="*/ 24 h 95"/>
                <a:gd name="T16" fmla="*/ 6 w 99"/>
                <a:gd name="T17" fmla="*/ 26 h 95"/>
                <a:gd name="T18" fmla="*/ 4 w 99"/>
                <a:gd name="T19" fmla="*/ 27 h 95"/>
                <a:gd name="T20" fmla="*/ 3 w 99"/>
                <a:gd name="T21" fmla="*/ 27 h 95"/>
                <a:gd name="T22" fmla="*/ 5 w 99"/>
                <a:gd name="T23" fmla="*/ 29 h 95"/>
                <a:gd name="T24" fmla="*/ 7 w 99"/>
                <a:gd name="T25" fmla="*/ 30 h 95"/>
                <a:gd name="T26" fmla="*/ 10 w 99"/>
                <a:gd name="T27" fmla="*/ 30 h 95"/>
                <a:gd name="T28" fmla="*/ 12 w 99"/>
                <a:gd name="T29" fmla="*/ 31 h 95"/>
                <a:gd name="T30" fmla="*/ 12 w 99"/>
                <a:gd name="T31" fmla="*/ 33 h 95"/>
                <a:gd name="T32" fmla="*/ 9 w 99"/>
                <a:gd name="T33" fmla="*/ 35 h 95"/>
                <a:gd name="T34" fmla="*/ 7 w 99"/>
                <a:gd name="T35" fmla="*/ 37 h 95"/>
                <a:gd name="T36" fmla="*/ 4 w 99"/>
                <a:gd name="T37" fmla="*/ 39 h 95"/>
                <a:gd name="T38" fmla="*/ 1 w 99"/>
                <a:gd name="T39" fmla="*/ 41 h 95"/>
                <a:gd name="T40" fmla="*/ 5 w 99"/>
                <a:gd name="T41" fmla="*/ 47 h 95"/>
                <a:gd name="T42" fmla="*/ 7 w 99"/>
                <a:gd name="T43" fmla="*/ 39 h 95"/>
                <a:gd name="T44" fmla="*/ 7 w 99"/>
                <a:gd name="T45" fmla="*/ 39 h 95"/>
                <a:gd name="T46" fmla="*/ 7 w 99"/>
                <a:gd name="T47" fmla="*/ 41 h 95"/>
                <a:gd name="T48" fmla="*/ 7 w 99"/>
                <a:gd name="T49" fmla="*/ 41 h 95"/>
                <a:gd name="T50" fmla="*/ 7 w 99"/>
                <a:gd name="T51" fmla="*/ 43 h 95"/>
                <a:gd name="T52" fmla="*/ 9 w 99"/>
                <a:gd name="T53" fmla="*/ 37 h 95"/>
                <a:gd name="T54" fmla="*/ 15 w 99"/>
                <a:gd name="T55" fmla="*/ 31 h 95"/>
                <a:gd name="T56" fmla="*/ 15 w 99"/>
                <a:gd name="T57" fmla="*/ 31 h 95"/>
                <a:gd name="T58" fmla="*/ 17 w 99"/>
                <a:gd name="T59" fmla="*/ 31 h 95"/>
                <a:gd name="T60" fmla="*/ 17 w 99"/>
                <a:gd name="T61" fmla="*/ 31 h 95"/>
                <a:gd name="T62" fmla="*/ 17 w 99"/>
                <a:gd name="T63" fmla="*/ 32 h 95"/>
                <a:gd name="T64" fmla="*/ 18 w 99"/>
                <a:gd name="T65" fmla="*/ 33 h 95"/>
                <a:gd name="T66" fmla="*/ 22 w 99"/>
                <a:gd name="T67" fmla="*/ 25 h 95"/>
                <a:gd name="T68" fmla="*/ 28 w 99"/>
                <a:gd name="T69" fmla="*/ 21 h 95"/>
                <a:gd name="T70" fmla="*/ 35 w 99"/>
                <a:gd name="T71" fmla="*/ 17 h 95"/>
                <a:gd name="T72" fmla="*/ 43 w 99"/>
                <a:gd name="T73" fmla="*/ 14 h 95"/>
                <a:gd name="T74" fmla="*/ 49 w 99"/>
                <a:gd name="T75" fmla="*/ 10 h 95"/>
                <a:gd name="T76" fmla="*/ 44 w 99"/>
                <a:gd name="T77" fmla="*/ 3 h 95"/>
                <a:gd name="T78" fmla="*/ 36 w 99"/>
                <a:gd name="T79" fmla="*/ 0 h 95"/>
                <a:gd name="T80" fmla="*/ 28 w 99"/>
                <a:gd name="T81" fmla="*/ 1 h 95"/>
                <a:gd name="T82" fmla="*/ 20 w 99"/>
                <a:gd name="T83" fmla="*/ 5 h 95"/>
                <a:gd name="T84" fmla="*/ 13 w 99"/>
                <a:gd name="T85" fmla="*/ 10 h 95"/>
                <a:gd name="T86" fmla="*/ 10 w 99"/>
                <a:gd name="T87" fmla="*/ 13 h 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9" h="95">
                  <a:moveTo>
                    <a:pt x="21" y="27"/>
                  </a:moveTo>
                  <a:lnTo>
                    <a:pt x="22" y="27"/>
                  </a:lnTo>
                  <a:lnTo>
                    <a:pt x="22" y="29"/>
                  </a:lnTo>
                  <a:lnTo>
                    <a:pt x="24" y="29"/>
                  </a:lnTo>
                  <a:lnTo>
                    <a:pt x="24" y="30"/>
                  </a:lnTo>
                  <a:lnTo>
                    <a:pt x="25" y="31"/>
                  </a:lnTo>
                  <a:lnTo>
                    <a:pt x="25" y="32"/>
                  </a:lnTo>
                  <a:lnTo>
                    <a:pt x="25" y="34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2" y="39"/>
                  </a:lnTo>
                  <a:lnTo>
                    <a:pt x="21" y="41"/>
                  </a:lnTo>
                  <a:lnTo>
                    <a:pt x="20" y="44"/>
                  </a:lnTo>
                  <a:lnTo>
                    <a:pt x="18" y="46"/>
                  </a:lnTo>
                  <a:lnTo>
                    <a:pt x="16" y="48"/>
                  </a:lnTo>
                  <a:lnTo>
                    <a:pt x="15" y="51"/>
                  </a:lnTo>
                  <a:lnTo>
                    <a:pt x="13" y="53"/>
                  </a:lnTo>
                  <a:lnTo>
                    <a:pt x="10" y="53"/>
                  </a:lnTo>
                  <a:lnTo>
                    <a:pt x="8" y="55"/>
                  </a:lnTo>
                  <a:lnTo>
                    <a:pt x="4" y="53"/>
                  </a:lnTo>
                  <a:lnTo>
                    <a:pt x="6" y="55"/>
                  </a:lnTo>
                  <a:lnTo>
                    <a:pt x="9" y="57"/>
                  </a:lnTo>
                  <a:lnTo>
                    <a:pt x="11" y="58"/>
                  </a:lnTo>
                  <a:lnTo>
                    <a:pt x="13" y="60"/>
                  </a:lnTo>
                  <a:lnTo>
                    <a:pt x="15" y="60"/>
                  </a:lnTo>
                  <a:lnTo>
                    <a:pt x="18" y="61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5" y="66"/>
                  </a:lnTo>
                  <a:lnTo>
                    <a:pt x="21" y="68"/>
                  </a:lnTo>
                  <a:lnTo>
                    <a:pt x="19" y="71"/>
                  </a:lnTo>
                  <a:lnTo>
                    <a:pt x="16" y="72"/>
                  </a:lnTo>
                  <a:lnTo>
                    <a:pt x="14" y="74"/>
                  </a:lnTo>
                  <a:lnTo>
                    <a:pt x="11" y="76"/>
                  </a:lnTo>
                  <a:lnTo>
                    <a:pt x="9" y="78"/>
                  </a:lnTo>
                  <a:lnTo>
                    <a:pt x="6" y="81"/>
                  </a:lnTo>
                  <a:lnTo>
                    <a:pt x="3" y="83"/>
                  </a:lnTo>
                  <a:lnTo>
                    <a:pt x="0" y="87"/>
                  </a:lnTo>
                  <a:lnTo>
                    <a:pt x="10" y="95"/>
                  </a:lnTo>
                  <a:lnTo>
                    <a:pt x="13" y="77"/>
                  </a:lnTo>
                  <a:lnTo>
                    <a:pt x="14" y="78"/>
                  </a:lnTo>
                  <a:lnTo>
                    <a:pt x="15" y="79"/>
                  </a:lnTo>
                  <a:lnTo>
                    <a:pt x="15" y="81"/>
                  </a:lnTo>
                  <a:lnTo>
                    <a:pt x="15" y="82"/>
                  </a:lnTo>
                  <a:lnTo>
                    <a:pt x="15" y="83"/>
                  </a:lnTo>
                  <a:lnTo>
                    <a:pt x="15" y="84"/>
                  </a:lnTo>
                  <a:lnTo>
                    <a:pt x="15" y="86"/>
                  </a:lnTo>
                  <a:lnTo>
                    <a:pt x="15" y="87"/>
                  </a:lnTo>
                  <a:lnTo>
                    <a:pt x="19" y="74"/>
                  </a:lnTo>
                  <a:lnTo>
                    <a:pt x="30" y="77"/>
                  </a:lnTo>
                  <a:lnTo>
                    <a:pt x="30" y="62"/>
                  </a:lnTo>
                  <a:lnTo>
                    <a:pt x="31" y="62"/>
                  </a:lnTo>
                  <a:lnTo>
                    <a:pt x="32" y="62"/>
                  </a:lnTo>
                  <a:lnTo>
                    <a:pt x="34" y="63"/>
                  </a:lnTo>
                  <a:lnTo>
                    <a:pt x="35" y="63"/>
                  </a:lnTo>
                  <a:lnTo>
                    <a:pt x="35" y="65"/>
                  </a:lnTo>
                  <a:lnTo>
                    <a:pt x="36" y="66"/>
                  </a:lnTo>
                  <a:lnTo>
                    <a:pt x="39" y="58"/>
                  </a:lnTo>
                  <a:lnTo>
                    <a:pt x="44" y="51"/>
                  </a:lnTo>
                  <a:lnTo>
                    <a:pt x="49" y="46"/>
                  </a:lnTo>
                  <a:lnTo>
                    <a:pt x="56" y="42"/>
                  </a:lnTo>
                  <a:lnTo>
                    <a:pt x="62" y="39"/>
                  </a:lnTo>
                  <a:lnTo>
                    <a:pt x="70" y="35"/>
                  </a:lnTo>
                  <a:lnTo>
                    <a:pt x="78" y="32"/>
                  </a:lnTo>
                  <a:lnTo>
                    <a:pt x="86" y="29"/>
                  </a:lnTo>
                  <a:lnTo>
                    <a:pt x="93" y="25"/>
                  </a:lnTo>
                  <a:lnTo>
                    <a:pt x="99" y="21"/>
                  </a:lnTo>
                  <a:lnTo>
                    <a:pt x="96" y="13"/>
                  </a:lnTo>
                  <a:lnTo>
                    <a:pt x="88" y="6"/>
                  </a:lnTo>
                  <a:lnTo>
                    <a:pt x="81" y="3"/>
                  </a:lnTo>
                  <a:lnTo>
                    <a:pt x="73" y="0"/>
                  </a:lnTo>
                  <a:lnTo>
                    <a:pt x="65" y="0"/>
                  </a:lnTo>
                  <a:lnTo>
                    <a:pt x="56" y="3"/>
                  </a:lnTo>
                  <a:lnTo>
                    <a:pt x="49" y="5"/>
                  </a:lnTo>
                  <a:lnTo>
                    <a:pt x="41" y="10"/>
                  </a:lnTo>
                  <a:lnTo>
                    <a:pt x="34" y="15"/>
                  </a:lnTo>
                  <a:lnTo>
                    <a:pt x="26" y="21"/>
                  </a:lnTo>
                  <a:lnTo>
                    <a:pt x="21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80" name="Freeform 411"/>
            <p:cNvSpPr>
              <a:spLocks/>
            </p:cNvSpPr>
            <p:nvPr/>
          </p:nvSpPr>
          <p:spPr bwMode="auto">
            <a:xfrm>
              <a:off x="2800" y="2966"/>
              <a:ext cx="46" cy="34"/>
            </a:xfrm>
            <a:custGeom>
              <a:avLst/>
              <a:gdLst>
                <a:gd name="T0" fmla="*/ 0 w 91"/>
                <a:gd name="T1" fmla="*/ 2 h 67"/>
                <a:gd name="T2" fmla="*/ 3 w 91"/>
                <a:gd name="T3" fmla="*/ 7 h 67"/>
                <a:gd name="T4" fmla="*/ 7 w 91"/>
                <a:gd name="T5" fmla="*/ 10 h 67"/>
                <a:gd name="T6" fmla="*/ 11 w 91"/>
                <a:gd name="T7" fmla="*/ 13 h 67"/>
                <a:gd name="T8" fmla="*/ 15 w 91"/>
                <a:gd name="T9" fmla="*/ 17 h 67"/>
                <a:gd name="T10" fmla="*/ 20 w 91"/>
                <a:gd name="T11" fmla="*/ 20 h 67"/>
                <a:gd name="T12" fmla="*/ 24 w 91"/>
                <a:gd name="T13" fmla="*/ 23 h 67"/>
                <a:gd name="T14" fmla="*/ 29 w 91"/>
                <a:gd name="T15" fmla="*/ 26 h 67"/>
                <a:gd name="T16" fmla="*/ 33 w 91"/>
                <a:gd name="T17" fmla="*/ 29 h 67"/>
                <a:gd name="T18" fmla="*/ 37 w 91"/>
                <a:gd name="T19" fmla="*/ 31 h 67"/>
                <a:gd name="T20" fmla="*/ 42 w 91"/>
                <a:gd name="T21" fmla="*/ 34 h 67"/>
                <a:gd name="T22" fmla="*/ 42 w 91"/>
                <a:gd name="T23" fmla="*/ 31 h 67"/>
                <a:gd name="T24" fmla="*/ 42 w 91"/>
                <a:gd name="T25" fmla="*/ 30 h 67"/>
                <a:gd name="T26" fmla="*/ 42 w 91"/>
                <a:gd name="T27" fmla="*/ 30 h 67"/>
                <a:gd name="T28" fmla="*/ 43 w 91"/>
                <a:gd name="T29" fmla="*/ 30 h 67"/>
                <a:gd name="T30" fmla="*/ 43 w 91"/>
                <a:gd name="T31" fmla="*/ 30 h 67"/>
                <a:gd name="T32" fmla="*/ 43 w 91"/>
                <a:gd name="T33" fmla="*/ 30 h 67"/>
                <a:gd name="T34" fmla="*/ 44 w 91"/>
                <a:gd name="T35" fmla="*/ 30 h 67"/>
                <a:gd name="T36" fmla="*/ 45 w 91"/>
                <a:gd name="T37" fmla="*/ 30 h 67"/>
                <a:gd name="T38" fmla="*/ 45 w 91"/>
                <a:gd name="T39" fmla="*/ 30 h 67"/>
                <a:gd name="T40" fmla="*/ 45 w 91"/>
                <a:gd name="T41" fmla="*/ 30 h 67"/>
                <a:gd name="T42" fmla="*/ 46 w 91"/>
                <a:gd name="T43" fmla="*/ 30 h 67"/>
                <a:gd name="T44" fmla="*/ 46 w 91"/>
                <a:gd name="T45" fmla="*/ 26 h 67"/>
                <a:gd name="T46" fmla="*/ 45 w 91"/>
                <a:gd name="T47" fmla="*/ 26 h 67"/>
                <a:gd name="T48" fmla="*/ 45 w 91"/>
                <a:gd name="T49" fmla="*/ 26 h 67"/>
                <a:gd name="T50" fmla="*/ 45 w 91"/>
                <a:gd name="T51" fmla="*/ 26 h 67"/>
                <a:gd name="T52" fmla="*/ 44 w 91"/>
                <a:gd name="T53" fmla="*/ 26 h 67"/>
                <a:gd name="T54" fmla="*/ 43 w 91"/>
                <a:gd name="T55" fmla="*/ 26 h 67"/>
                <a:gd name="T56" fmla="*/ 43 w 91"/>
                <a:gd name="T57" fmla="*/ 27 h 67"/>
                <a:gd name="T58" fmla="*/ 43 w 91"/>
                <a:gd name="T59" fmla="*/ 27 h 67"/>
                <a:gd name="T60" fmla="*/ 42 w 91"/>
                <a:gd name="T61" fmla="*/ 27 h 67"/>
                <a:gd name="T62" fmla="*/ 42 w 91"/>
                <a:gd name="T63" fmla="*/ 28 h 67"/>
                <a:gd name="T64" fmla="*/ 42 w 91"/>
                <a:gd name="T65" fmla="*/ 28 h 67"/>
                <a:gd name="T66" fmla="*/ 38 w 91"/>
                <a:gd name="T67" fmla="*/ 25 h 67"/>
                <a:gd name="T68" fmla="*/ 34 w 91"/>
                <a:gd name="T69" fmla="*/ 21 h 67"/>
                <a:gd name="T70" fmla="*/ 31 w 91"/>
                <a:gd name="T71" fmla="*/ 17 h 67"/>
                <a:gd name="T72" fmla="*/ 28 w 91"/>
                <a:gd name="T73" fmla="*/ 12 h 67"/>
                <a:gd name="T74" fmla="*/ 24 w 91"/>
                <a:gd name="T75" fmla="*/ 8 h 67"/>
                <a:gd name="T76" fmla="*/ 21 w 91"/>
                <a:gd name="T77" fmla="*/ 5 h 67"/>
                <a:gd name="T78" fmla="*/ 16 w 91"/>
                <a:gd name="T79" fmla="*/ 2 h 67"/>
                <a:gd name="T80" fmla="*/ 12 w 91"/>
                <a:gd name="T81" fmla="*/ 0 h 67"/>
                <a:gd name="T82" fmla="*/ 6 w 91"/>
                <a:gd name="T83" fmla="*/ 1 h 67"/>
                <a:gd name="T84" fmla="*/ 0 w 91"/>
                <a:gd name="T85" fmla="*/ 3 h 67"/>
                <a:gd name="T86" fmla="*/ 0 w 91"/>
                <a:gd name="T87" fmla="*/ 3 h 67"/>
                <a:gd name="T88" fmla="*/ 0 w 91"/>
                <a:gd name="T89" fmla="*/ 2 h 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67">
                  <a:moveTo>
                    <a:pt x="0" y="4"/>
                  </a:moveTo>
                  <a:lnTo>
                    <a:pt x="6" y="13"/>
                  </a:lnTo>
                  <a:lnTo>
                    <a:pt x="13" y="20"/>
                  </a:lnTo>
                  <a:lnTo>
                    <a:pt x="22" y="26"/>
                  </a:lnTo>
                  <a:lnTo>
                    <a:pt x="30" y="34"/>
                  </a:lnTo>
                  <a:lnTo>
                    <a:pt x="39" y="40"/>
                  </a:lnTo>
                  <a:lnTo>
                    <a:pt x="48" y="46"/>
                  </a:lnTo>
                  <a:lnTo>
                    <a:pt x="57" y="52"/>
                  </a:lnTo>
                  <a:lnTo>
                    <a:pt x="65" y="57"/>
                  </a:lnTo>
                  <a:lnTo>
                    <a:pt x="74" y="62"/>
                  </a:lnTo>
                  <a:lnTo>
                    <a:pt x="83" y="67"/>
                  </a:lnTo>
                  <a:lnTo>
                    <a:pt x="83" y="61"/>
                  </a:lnTo>
                  <a:lnTo>
                    <a:pt x="84" y="60"/>
                  </a:lnTo>
                  <a:lnTo>
                    <a:pt x="85" y="59"/>
                  </a:lnTo>
                  <a:lnTo>
                    <a:pt x="86" y="59"/>
                  </a:lnTo>
                  <a:lnTo>
                    <a:pt x="88" y="59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1" y="59"/>
                  </a:lnTo>
                  <a:lnTo>
                    <a:pt x="91" y="52"/>
                  </a:lnTo>
                  <a:lnTo>
                    <a:pt x="90" y="52"/>
                  </a:lnTo>
                  <a:lnTo>
                    <a:pt x="89" y="52"/>
                  </a:lnTo>
                  <a:lnTo>
                    <a:pt x="88" y="52"/>
                  </a:lnTo>
                  <a:lnTo>
                    <a:pt x="86" y="52"/>
                  </a:lnTo>
                  <a:lnTo>
                    <a:pt x="86" y="54"/>
                  </a:lnTo>
                  <a:lnTo>
                    <a:pt x="85" y="54"/>
                  </a:lnTo>
                  <a:lnTo>
                    <a:pt x="84" y="54"/>
                  </a:lnTo>
                  <a:lnTo>
                    <a:pt x="84" y="55"/>
                  </a:lnTo>
                  <a:lnTo>
                    <a:pt x="83" y="56"/>
                  </a:lnTo>
                  <a:lnTo>
                    <a:pt x="75" y="49"/>
                  </a:lnTo>
                  <a:lnTo>
                    <a:pt x="68" y="41"/>
                  </a:lnTo>
                  <a:lnTo>
                    <a:pt x="62" y="33"/>
                  </a:lnTo>
                  <a:lnTo>
                    <a:pt x="56" y="24"/>
                  </a:lnTo>
                  <a:lnTo>
                    <a:pt x="48" y="15"/>
                  </a:lnTo>
                  <a:lnTo>
                    <a:pt x="41" y="9"/>
                  </a:lnTo>
                  <a:lnTo>
                    <a:pt x="32" y="3"/>
                  </a:lnTo>
                  <a:lnTo>
                    <a:pt x="23" y="0"/>
                  </a:lnTo>
                  <a:lnTo>
                    <a:pt x="12" y="2"/>
                  </a:lnTo>
                  <a:lnTo>
                    <a:pt x="0" y="5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81" name="Freeform 412"/>
            <p:cNvSpPr>
              <a:spLocks/>
            </p:cNvSpPr>
            <p:nvPr/>
          </p:nvSpPr>
          <p:spPr bwMode="auto">
            <a:xfrm>
              <a:off x="2299" y="3003"/>
              <a:ext cx="30" cy="25"/>
            </a:xfrm>
            <a:custGeom>
              <a:avLst/>
              <a:gdLst>
                <a:gd name="T0" fmla="*/ 30 w 61"/>
                <a:gd name="T1" fmla="*/ 18 h 51"/>
                <a:gd name="T2" fmla="*/ 30 w 61"/>
                <a:gd name="T3" fmla="*/ 16 h 51"/>
                <a:gd name="T4" fmla="*/ 30 w 61"/>
                <a:gd name="T5" fmla="*/ 14 h 51"/>
                <a:gd name="T6" fmla="*/ 28 w 61"/>
                <a:gd name="T7" fmla="*/ 13 h 51"/>
                <a:gd name="T8" fmla="*/ 26 w 61"/>
                <a:gd name="T9" fmla="*/ 12 h 51"/>
                <a:gd name="T10" fmla="*/ 24 w 61"/>
                <a:gd name="T11" fmla="*/ 10 h 51"/>
                <a:gd name="T12" fmla="*/ 22 w 61"/>
                <a:gd name="T13" fmla="*/ 9 h 51"/>
                <a:gd name="T14" fmla="*/ 20 w 61"/>
                <a:gd name="T15" fmla="*/ 7 h 51"/>
                <a:gd name="T16" fmla="*/ 19 w 61"/>
                <a:gd name="T17" fmla="*/ 6 h 51"/>
                <a:gd name="T18" fmla="*/ 19 w 61"/>
                <a:gd name="T19" fmla="*/ 3 h 51"/>
                <a:gd name="T20" fmla="*/ 20 w 61"/>
                <a:gd name="T21" fmla="*/ 0 h 51"/>
                <a:gd name="T22" fmla="*/ 4 w 61"/>
                <a:gd name="T23" fmla="*/ 16 h 51"/>
                <a:gd name="T24" fmla="*/ 4 w 61"/>
                <a:gd name="T25" fmla="*/ 17 h 51"/>
                <a:gd name="T26" fmla="*/ 4 w 61"/>
                <a:gd name="T27" fmla="*/ 19 h 51"/>
                <a:gd name="T28" fmla="*/ 3 w 61"/>
                <a:gd name="T29" fmla="*/ 19 h 51"/>
                <a:gd name="T30" fmla="*/ 3 w 61"/>
                <a:gd name="T31" fmla="*/ 20 h 51"/>
                <a:gd name="T32" fmla="*/ 2 w 61"/>
                <a:gd name="T33" fmla="*/ 21 h 51"/>
                <a:gd name="T34" fmla="*/ 2 w 61"/>
                <a:gd name="T35" fmla="*/ 22 h 51"/>
                <a:gd name="T36" fmla="*/ 2 w 61"/>
                <a:gd name="T37" fmla="*/ 23 h 51"/>
                <a:gd name="T38" fmla="*/ 1 w 61"/>
                <a:gd name="T39" fmla="*/ 23 h 51"/>
                <a:gd name="T40" fmla="*/ 0 w 61"/>
                <a:gd name="T41" fmla="*/ 25 h 51"/>
                <a:gd name="T42" fmla="*/ 0 w 61"/>
                <a:gd name="T43" fmla="*/ 25 h 51"/>
                <a:gd name="T44" fmla="*/ 2 w 61"/>
                <a:gd name="T45" fmla="*/ 23 h 51"/>
                <a:gd name="T46" fmla="*/ 5 w 61"/>
                <a:gd name="T47" fmla="*/ 21 h 51"/>
                <a:gd name="T48" fmla="*/ 8 w 61"/>
                <a:gd name="T49" fmla="*/ 20 h 51"/>
                <a:gd name="T50" fmla="*/ 10 w 61"/>
                <a:gd name="T51" fmla="*/ 19 h 51"/>
                <a:gd name="T52" fmla="*/ 13 w 61"/>
                <a:gd name="T53" fmla="*/ 19 h 51"/>
                <a:gd name="T54" fmla="*/ 17 w 61"/>
                <a:gd name="T55" fmla="*/ 18 h 51"/>
                <a:gd name="T56" fmla="*/ 20 w 61"/>
                <a:gd name="T57" fmla="*/ 18 h 51"/>
                <a:gd name="T58" fmla="*/ 23 w 61"/>
                <a:gd name="T59" fmla="*/ 18 h 51"/>
                <a:gd name="T60" fmla="*/ 26 w 61"/>
                <a:gd name="T61" fmla="*/ 18 h 51"/>
                <a:gd name="T62" fmla="*/ 30 w 61"/>
                <a:gd name="T63" fmla="*/ 18 h 51"/>
                <a:gd name="T64" fmla="*/ 30 w 61"/>
                <a:gd name="T65" fmla="*/ 18 h 51"/>
                <a:gd name="T66" fmla="*/ 30 w 61"/>
                <a:gd name="T67" fmla="*/ 18 h 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1" h="51">
                  <a:moveTo>
                    <a:pt x="60" y="36"/>
                  </a:moveTo>
                  <a:lnTo>
                    <a:pt x="61" y="33"/>
                  </a:lnTo>
                  <a:lnTo>
                    <a:pt x="60" y="29"/>
                  </a:lnTo>
                  <a:lnTo>
                    <a:pt x="57" y="26"/>
                  </a:lnTo>
                  <a:lnTo>
                    <a:pt x="53" y="24"/>
                  </a:lnTo>
                  <a:lnTo>
                    <a:pt x="49" y="21"/>
                  </a:lnTo>
                  <a:lnTo>
                    <a:pt x="45" y="18"/>
                  </a:lnTo>
                  <a:lnTo>
                    <a:pt x="41" y="15"/>
                  </a:lnTo>
                  <a:lnTo>
                    <a:pt x="39" y="12"/>
                  </a:lnTo>
                  <a:lnTo>
                    <a:pt x="39" y="7"/>
                  </a:lnTo>
                  <a:lnTo>
                    <a:pt x="40" y="0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8" y="38"/>
                  </a:lnTo>
                  <a:lnTo>
                    <a:pt x="6" y="39"/>
                  </a:lnTo>
                  <a:lnTo>
                    <a:pt x="6" y="41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4" y="46"/>
                  </a:lnTo>
                  <a:lnTo>
                    <a:pt x="3" y="47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5" y="46"/>
                  </a:lnTo>
                  <a:lnTo>
                    <a:pt x="11" y="43"/>
                  </a:lnTo>
                  <a:lnTo>
                    <a:pt x="16" y="40"/>
                  </a:lnTo>
                  <a:lnTo>
                    <a:pt x="21" y="39"/>
                  </a:lnTo>
                  <a:lnTo>
                    <a:pt x="27" y="38"/>
                  </a:lnTo>
                  <a:lnTo>
                    <a:pt x="34" y="36"/>
                  </a:lnTo>
                  <a:lnTo>
                    <a:pt x="40" y="36"/>
                  </a:lnTo>
                  <a:lnTo>
                    <a:pt x="47" y="36"/>
                  </a:lnTo>
                  <a:lnTo>
                    <a:pt x="53" y="36"/>
                  </a:lnTo>
                  <a:lnTo>
                    <a:pt x="61" y="36"/>
                  </a:lnTo>
                  <a:lnTo>
                    <a:pt x="60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82" name="Freeform 413"/>
            <p:cNvSpPr>
              <a:spLocks/>
            </p:cNvSpPr>
            <p:nvPr/>
          </p:nvSpPr>
          <p:spPr bwMode="auto">
            <a:xfrm>
              <a:off x="2297" y="3028"/>
              <a:ext cx="2" cy="1"/>
            </a:xfrm>
            <a:custGeom>
              <a:avLst/>
              <a:gdLst>
                <a:gd name="T0" fmla="*/ 0 w 2"/>
                <a:gd name="T1" fmla="*/ 1 h 3"/>
                <a:gd name="T2" fmla="*/ 1 w 2"/>
                <a:gd name="T3" fmla="*/ 1 h 3"/>
                <a:gd name="T4" fmla="*/ 1 w 2"/>
                <a:gd name="T5" fmla="*/ 1 h 3"/>
                <a:gd name="T6" fmla="*/ 1 w 2"/>
                <a:gd name="T7" fmla="*/ 0 h 3"/>
                <a:gd name="T8" fmla="*/ 1 w 2"/>
                <a:gd name="T9" fmla="*/ 0 h 3"/>
                <a:gd name="T10" fmla="*/ 1 w 2"/>
                <a:gd name="T11" fmla="*/ 0 h 3"/>
                <a:gd name="T12" fmla="*/ 2 w 2"/>
                <a:gd name="T13" fmla="*/ 0 h 3"/>
                <a:gd name="T14" fmla="*/ 2 w 2"/>
                <a:gd name="T15" fmla="*/ 0 h 3"/>
                <a:gd name="T16" fmla="*/ 2 w 2"/>
                <a:gd name="T17" fmla="*/ 0 h 3"/>
                <a:gd name="T18" fmla="*/ 2 w 2"/>
                <a:gd name="T19" fmla="*/ 0 h 3"/>
                <a:gd name="T20" fmla="*/ 2 w 2"/>
                <a:gd name="T21" fmla="*/ 0 h 3"/>
                <a:gd name="T22" fmla="*/ 2 w 2"/>
                <a:gd name="T23" fmla="*/ 0 h 3"/>
                <a:gd name="T24" fmla="*/ 2 w 2"/>
                <a:gd name="T25" fmla="*/ 0 h 3"/>
                <a:gd name="T26" fmla="*/ 2 w 2"/>
                <a:gd name="T27" fmla="*/ 0 h 3"/>
                <a:gd name="T28" fmla="*/ 2 w 2"/>
                <a:gd name="T29" fmla="*/ 0 h 3"/>
                <a:gd name="T30" fmla="*/ 1 w 2"/>
                <a:gd name="T31" fmla="*/ 0 h 3"/>
                <a:gd name="T32" fmla="*/ 1 w 2"/>
                <a:gd name="T33" fmla="*/ 0 h 3"/>
                <a:gd name="T34" fmla="*/ 1 w 2"/>
                <a:gd name="T35" fmla="*/ 0 h 3"/>
                <a:gd name="T36" fmla="*/ 1 w 2"/>
                <a:gd name="T37" fmla="*/ 1 h 3"/>
                <a:gd name="T38" fmla="*/ 1 w 2"/>
                <a:gd name="T39" fmla="*/ 1 h 3"/>
                <a:gd name="T40" fmla="*/ 0 w 2"/>
                <a:gd name="T41" fmla="*/ 1 h 3"/>
                <a:gd name="T42" fmla="*/ 0 w 2"/>
                <a:gd name="T43" fmla="*/ 1 h 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83" name="Freeform 414"/>
            <p:cNvSpPr>
              <a:spLocks/>
            </p:cNvSpPr>
            <p:nvPr/>
          </p:nvSpPr>
          <p:spPr bwMode="auto">
            <a:xfrm>
              <a:off x="2290" y="3029"/>
              <a:ext cx="7" cy="18"/>
            </a:xfrm>
            <a:custGeom>
              <a:avLst/>
              <a:gdLst>
                <a:gd name="T0" fmla="*/ 2 w 15"/>
                <a:gd name="T1" fmla="*/ 18 h 36"/>
                <a:gd name="T2" fmla="*/ 5 w 15"/>
                <a:gd name="T3" fmla="*/ 18 h 36"/>
                <a:gd name="T4" fmla="*/ 5 w 15"/>
                <a:gd name="T5" fmla="*/ 17 h 36"/>
                <a:gd name="T6" fmla="*/ 6 w 15"/>
                <a:gd name="T7" fmla="*/ 16 h 36"/>
                <a:gd name="T8" fmla="*/ 6 w 15"/>
                <a:gd name="T9" fmla="*/ 16 h 36"/>
                <a:gd name="T10" fmla="*/ 6 w 15"/>
                <a:gd name="T11" fmla="*/ 14 h 36"/>
                <a:gd name="T12" fmla="*/ 6 w 15"/>
                <a:gd name="T13" fmla="*/ 13 h 36"/>
                <a:gd name="T14" fmla="*/ 6 w 15"/>
                <a:gd name="T15" fmla="*/ 11 h 36"/>
                <a:gd name="T16" fmla="*/ 6 w 15"/>
                <a:gd name="T17" fmla="*/ 9 h 36"/>
                <a:gd name="T18" fmla="*/ 6 w 15"/>
                <a:gd name="T19" fmla="*/ 8 h 36"/>
                <a:gd name="T20" fmla="*/ 5 w 15"/>
                <a:gd name="T21" fmla="*/ 6 h 36"/>
                <a:gd name="T22" fmla="*/ 5 w 15"/>
                <a:gd name="T23" fmla="*/ 4 h 36"/>
                <a:gd name="T24" fmla="*/ 5 w 15"/>
                <a:gd name="T25" fmla="*/ 4 h 36"/>
                <a:gd name="T26" fmla="*/ 5 w 15"/>
                <a:gd name="T27" fmla="*/ 3 h 36"/>
                <a:gd name="T28" fmla="*/ 5 w 15"/>
                <a:gd name="T29" fmla="*/ 3 h 36"/>
                <a:gd name="T30" fmla="*/ 6 w 15"/>
                <a:gd name="T31" fmla="*/ 3 h 36"/>
                <a:gd name="T32" fmla="*/ 6 w 15"/>
                <a:gd name="T33" fmla="*/ 2 h 36"/>
                <a:gd name="T34" fmla="*/ 6 w 15"/>
                <a:gd name="T35" fmla="*/ 2 h 36"/>
                <a:gd name="T36" fmla="*/ 6 w 15"/>
                <a:gd name="T37" fmla="*/ 1 h 36"/>
                <a:gd name="T38" fmla="*/ 7 w 15"/>
                <a:gd name="T39" fmla="*/ 1 h 36"/>
                <a:gd name="T40" fmla="*/ 7 w 15"/>
                <a:gd name="T41" fmla="*/ 1 h 36"/>
                <a:gd name="T42" fmla="*/ 7 w 15"/>
                <a:gd name="T43" fmla="*/ 0 h 36"/>
                <a:gd name="T44" fmla="*/ 6 w 15"/>
                <a:gd name="T45" fmla="*/ 2 h 36"/>
                <a:gd name="T46" fmla="*/ 5 w 15"/>
                <a:gd name="T47" fmla="*/ 3 h 36"/>
                <a:gd name="T48" fmla="*/ 3 w 15"/>
                <a:gd name="T49" fmla="*/ 4 h 36"/>
                <a:gd name="T50" fmla="*/ 2 w 15"/>
                <a:gd name="T51" fmla="*/ 6 h 36"/>
                <a:gd name="T52" fmla="*/ 0 w 15"/>
                <a:gd name="T53" fmla="*/ 7 h 36"/>
                <a:gd name="T54" fmla="*/ 0 w 15"/>
                <a:gd name="T55" fmla="*/ 9 h 36"/>
                <a:gd name="T56" fmla="*/ 0 w 15"/>
                <a:gd name="T57" fmla="*/ 11 h 36"/>
                <a:gd name="T58" fmla="*/ 0 w 15"/>
                <a:gd name="T59" fmla="*/ 13 h 36"/>
                <a:gd name="T60" fmla="*/ 0 w 15"/>
                <a:gd name="T61" fmla="*/ 16 h 36"/>
                <a:gd name="T62" fmla="*/ 2 w 15"/>
                <a:gd name="T63" fmla="*/ 18 h 36"/>
                <a:gd name="T64" fmla="*/ 2 w 15"/>
                <a:gd name="T65" fmla="*/ 18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5" h="36">
                  <a:moveTo>
                    <a:pt x="4" y="36"/>
                  </a:moveTo>
                  <a:lnTo>
                    <a:pt x="10" y="36"/>
                  </a:lnTo>
                  <a:lnTo>
                    <a:pt x="11" y="34"/>
                  </a:lnTo>
                  <a:lnTo>
                    <a:pt x="12" y="32"/>
                  </a:lnTo>
                  <a:lnTo>
                    <a:pt x="13" y="31"/>
                  </a:lnTo>
                  <a:lnTo>
                    <a:pt x="13" y="28"/>
                  </a:lnTo>
                  <a:lnTo>
                    <a:pt x="13" y="26"/>
                  </a:lnTo>
                  <a:lnTo>
                    <a:pt x="13" y="22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11" y="12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6" y="8"/>
                  </a:lnTo>
                  <a:lnTo>
                    <a:pt x="4" y="11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1" y="31"/>
                  </a:lnTo>
                  <a:lnTo>
                    <a:pt x="4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84" name="Freeform 415"/>
            <p:cNvSpPr>
              <a:spLocks/>
            </p:cNvSpPr>
            <p:nvPr/>
          </p:nvSpPr>
          <p:spPr bwMode="auto">
            <a:xfrm>
              <a:off x="2794" y="3010"/>
              <a:ext cx="109" cy="40"/>
            </a:xfrm>
            <a:custGeom>
              <a:avLst/>
              <a:gdLst>
                <a:gd name="T0" fmla="*/ 85 w 218"/>
                <a:gd name="T1" fmla="*/ 28 h 81"/>
                <a:gd name="T2" fmla="*/ 67 w 218"/>
                <a:gd name="T3" fmla="*/ 23 h 81"/>
                <a:gd name="T4" fmla="*/ 48 w 218"/>
                <a:gd name="T5" fmla="*/ 17 h 81"/>
                <a:gd name="T6" fmla="*/ 28 w 218"/>
                <a:gd name="T7" fmla="*/ 10 h 81"/>
                <a:gd name="T8" fmla="*/ 10 w 218"/>
                <a:gd name="T9" fmla="*/ 4 h 81"/>
                <a:gd name="T10" fmla="*/ 2 w 218"/>
                <a:gd name="T11" fmla="*/ 2 h 81"/>
                <a:gd name="T12" fmla="*/ 5 w 218"/>
                <a:gd name="T13" fmla="*/ 5 h 81"/>
                <a:gd name="T14" fmla="*/ 7 w 218"/>
                <a:gd name="T15" fmla="*/ 9 h 81"/>
                <a:gd name="T16" fmla="*/ 8 w 218"/>
                <a:gd name="T17" fmla="*/ 13 h 81"/>
                <a:gd name="T18" fmla="*/ 9 w 218"/>
                <a:gd name="T19" fmla="*/ 17 h 81"/>
                <a:gd name="T20" fmla="*/ 14 w 218"/>
                <a:gd name="T21" fmla="*/ 20 h 81"/>
                <a:gd name="T22" fmla="*/ 22 w 218"/>
                <a:gd name="T23" fmla="*/ 23 h 81"/>
                <a:gd name="T24" fmla="*/ 30 w 218"/>
                <a:gd name="T25" fmla="*/ 27 h 81"/>
                <a:gd name="T26" fmla="*/ 39 w 218"/>
                <a:gd name="T27" fmla="*/ 30 h 81"/>
                <a:gd name="T28" fmla="*/ 47 w 218"/>
                <a:gd name="T29" fmla="*/ 32 h 81"/>
                <a:gd name="T30" fmla="*/ 52 w 218"/>
                <a:gd name="T31" fmla="*/ 33 h 81"/>
                <a:gd name="T32" fmla="*/ 52 w 218"/>
                <a:gd name="T33" fmla="*/ 35 h 81"/>
                <a:gd name="T34" fmla="*/ 52 w 218"/>
                <a:gd name="T35" fmla="*/ 36 h 81"/>
                <a:gd name="T36" fmla="*/ 52 w 218"/>
                <a:gd name="T37" fmla="*/ 37 h 81"/>
                <a:gd name="T38" fmla="*/ 54 w 218"/>
                <a:gd name="T39" fmla="*/ 37 h 81"/>
                <a:gd name="T40" fmla="*/ 56 w 218"/>
                <a:gd name="T41" fmla="*/ 36 h 81"/>
                <a:gd name="T42" fmla="*/ 56 w 218"/>
                <a:gd name="T43" fmla="*/ 36 h 81"/>
                <a:gd name="T44" fmla="*/ 56 w 218"/>
                <a:gd name="T45" fmla="*/ 35 h 81"/>
                <a:gd name="T46" fmla="*/ 56 w 218"/>
                <a:gd name="T47" fmla="*/ 35 h 81"/>
                <a:gd name="T48" fmla="*/ 57 w 218"/>
                <a:gd name="T49" fmla="*/ 34 h 81"/>
                <a:gd name="T50" fmla="*/ 60 w 218"/>
                <a:gd name="T51" fmla="*/ 36 h 81"/>
                <a:gd name="T52" fmla="*/ 64 w 218"/>
                <a:gd name="T53" fmla="*/ 38 h 81"/>
                <a:gd name="T54" fmla="*/ 70 w 218"/>
                <a:gd name="T55" fmla="*/ 39 h 81"/>
                <a:gd name="T56" fmla="*/ 75 w 218"/>
                <a:gd name="T57" fmla="*/ 40 h 81"/>
                <a:gd name="T58" fmla="*/ 81 w 218"/>
                <a:gd name="T59" fmla="*/ 40 h 81"/>
                <a:gd name="T60" fmla="*/ 70 w 218"/>
                <a:gd name="T61" fmla="*/ 31 h 81"/>
                <a:gd name="T62" fmla="*/ 75 w 218"/>
                <a:gd name="T63" fmla="*/ 29 h 81"/>
                <a:gd name="T64" fmla="*/ 80 w 218"/>
                <a:gd name="T65" fmla="*/ 30 h 81"/>
                <a:gd name="T66" fmla="*/ 85 w 218"/>
                <a:gd name="T67" fmla="*/ 32 h 81"/>
                <a:gd name="T68" fmla="*/ 89 w 218"/>
                <a:gd name="T69" fmla="*/ 33 h 81"/>
                <a:gd name="T70" fmla="*/ 93 w 218"/>
                <a:gd name="T71" fmla="*/ 30 h 81"/>
                <a:gd name="T72" fmla="*/ 98 w 218"/>
                <a:gd name="T73" fmla="*/ 33 h 81"/>
                <a:gd name="T74" fmla="*/ 101 w 218"/>
                <a:gd name="T75" fmla="*/ 33 h 81"/>
                <a:gd name="T76" fmla="*/ 105 w 218"/>
                <a:gd name="T77" fmla="*/ 32 h 81"/>
                <a:gd name="T78" fmla="*/ 108 w 218"/>
                <a:gd name="T79" fmla="*/ 31 h 81"/>
                <a:gd name="T80" fmla="*/ 109 w 218"/>
                <a:gd name="T81" fmla="*/ 28 h 81"/>
                <a:gd name="T82" fmla="*/ 108 w 218"/>
                <a:gd name="T83" fmla="*/ 25 h 81"/>
                <a:gd name="T84" fmla="*/ 105 w 218"/>
                <a:gd name="T85" fmla="*/ 25 h 81"/>
                <a:gd name="T86" fmla="*/ 102 w 218"/>
                <a:gd name="T87" fmla="*/ 26 h 81"/>
                <a:gd name="T88" fmla="*/ 99 w 218"/>
                <a:gd name="T89" fmla="*/ 28 h 81"/>
                <a:gd name="T90" fmla="*/ 96 w 218"/>
                <a:gd name="T91" fmla="*/ 30 h 81"/>
                <a:gd name="T92" fmla="*/ 95 w 218"/>
                <a:gd name="T93" fmla="*/ 30 h 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18" h="81">
                  <a:moveTo>
                    <a:pt x="189" y="60"/>
                  </a:moveTo>
                  <a:lnTo>
                    <a:pt x="170" y="56"/>
                  </a:lnTo>
                  <a:lnTo>
                    <a:pt x="152" y="51"/>
                  </a:lnTo>
                  <a:lnTo>
                    <a:pt x="133" y="46"/>
                  </a:lnTo>
                  <a:lnTo>
                    <a:pt x="114" y="41"/>
                  </a:lnTo>
                  <a:lnTo>
                    <a:pt x="95" y="35"/>
                  </a:lnTo>
                  <a:lnTo>
                    <a:pt x="76" y="29"/>
                  </a:lnTo>
                  <a:lnTo>
                    <a:pt x="56" y="21"/>
                  </a:lnTo>
                  <a:lnTo>
                    <a:pt x="38" y="15"/>
                  </a:lnTo>
                  <a:lnTo>
                    <a:pt x="19" y="8"/>
                  </a:lnTo>
                  <a:lnTo>
                    <a:pt x="0" y="0"/>
                  </a:lnTo>
                  <a:lnTo>
                    <a:pt x="3" y="4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2" y="15"/>
                  </a:lnTo>
                  <a:lnTo>
                    <a:pt x="13" y="19"/>
                  </a:lnTo>
                  <a:lnTo>
                    <a:pt x="15" y="23"/>
                  </a:lnTo>
                  <a:lnTo>
                    <a:pt x="16" y="26"/>
                  </a:lnTo>
                  <a:lnTo>
                    <a:pt x="18" y="31"/>
                  </a:lnTo>
                  <a:lnTo>
                    <a:pt x="18" y="35"/>
                  </a:lnTo>
                  <a:lnTo>
                    <a:pt x="19" y="39"/>
                  </a:lnTo>
                  <a:lnTo>
                    <a:pt x="28" y="41"/>
                  </a:lnTo>
                  <a:lnTo>
                    <a:pt x="35" y="45"/>
                  </a:lnTo>
                  <a:lnTo>
                    <a:pt x="44" y="47"/>
                  </a:lnTo>
                  <a:lnTo>
                    <a:pt x="52" y="51"/>
                  </a:lnTo>
                  <a:lnTo>
                    <a:pt x="60" y="55"/>
                  </a:lnTo>
                  <a:lnTo>
                    <a:pt x="69" y="57"/>
                  </a:lnTo>
                  <a:lnTo>
                    <a:pt x="77" y="61"/>
                  </a:lnTo>
                  <a:lnTo>
                    <a:pt x="86" y="63"/>
                  </a:lnTo>
                  <a:lnTo>
                    <a:pt x="93" y="65"/>
                  </a:lnTo>
                  <a:lnTo>
                    <a:pt x="102" y="66"/>
                  </a:lnTo>
                  <a:lnTo>
                    <a:pt x="103" y="67"/>
                  </a:lnTo>
                  <a:lnTo>
                    <a:pt x="103" y="68"/>
                  </a:lnTo>
                  <a:lnTo>
                    <a:pt x="103" y="70"/>
                  </a:lnTo>
                  <a:lnTo>
                    <a:pt x="103" y="71"/>
                  </a:lnTo>
                  <a:lnTo>
                    <a:pt x="104" y="72"/>
                  </a:lnTo>
                  <a:lnTo>
                    <a:pt x="104" y="73"/>
                  </a:lnTo>
                  <a:lnTo>
                    <a:pt x="104" y="75"/>
                  </a:lnTo>
                  <a:lnTo>
                    <a:pt x="106" y="76"/>
                  </a:lnTo>
                  <a:lnTo>
                    <a:pt x="108" y="75"/>
                  </a:lnTo>
                  <a:lnTo>
                    <a:pt x="111" y="75"/>
                  </a:lnTo>
                  <a:lnTo>
                    <a:pt x="111" y="73"/>
                  </a:lnTo>
                  <a:lnTo>
                    <a:pt x="111" y="72"/>
                  </a:lnTo>
                  <a:lnTo>
                    <a:pt x="111" y="71"/>
                  </a:lnTo>
                  <a:lnTo>
                    <a:pt x="112" y="71"/>
                  </a:lnTo>
                  <a:lnTo>
                    <a:pt x="112" y="70"/>
                  </a:lnTo>
                  <a:lnTo>
                    <a:pt x="113" y="70"/>
                  </a:lnTo>
                  <a:lnTo>
                    <a:pt x="113" y="68"/>
                  </a:lnTo>
                  <a:lnTo>
                    <a:pt x="114" y="68"/>
                  </a:lnTo>
                  <a:lnTo>
                    <a:pt x="119" y="72"/>
                  </a:lnTo>
                  <a:lnTo>
                    <a:pt x="123" y="75"/>
                  </a:lnTo>
                  <a:lnTo>
                    <a:pt x="128" y="77"/>
                  </a:lnTo>
                  <a:lnTo>
                    <a:pt x="134" y="78"/>
                  </a:lnTo>
                  <a:lnTo>
                    <a:pt x="139" y="79"/>
                  </a:lnTo>
                  <a:lnTo>
                    <a:pt x="144" y="81"/>
                  </a:lnTo>
                  <a:lnTo>
                    <a:pt x="150" y="81"/>
                  </a:lnTo>
                  <a:lnTo>
                    <a:pt x="155" y="81"/>
                  </a:lnTo>
                  <a:lnTo>
                    <a:pt x="161" y="81"/>
                  </a:lnTo>
                  <a:lnTo>
                    <a:pt x="168" y="81"/>
                  </a:lnTo>
                  <a:lnTo>
                    <a:pt x="140" y="62"/>
                  </a:lnTo>
                  <a:lnTo>
                    <a:pt x="145" y="60"/>
                  </a:lnTo>
                  <a:lnTo>
                    <a:pt x="150" y="58"/>
                  </a:lnTo>
                  <a:lnTo>
                    <a:pt x="155" y="58"/>
                  </a:lnTo>
                  <a:lnTo>
                    <a:pt x="160" y="61"/>
                  </a:lnTo>
                  <a:lnTo>
                    <a:pt x="164" y="62"/>
                  </a:lnTo>
                  <a:lnTo>
                    <a:pt x="169" y="65"/>
                  </a:lnTo>
                  <a:lnTo>
                    <a:pt x="173" y="66"/>
                  </a:lnTo>
                  <a:lnTo>
                    <a:pt x="178" y="66"/>
                  </a:lnTo>
                  <a:lnTo>
                    <a:pt x="181" y="63"/>
                  </a:lnTo>
                  <a:lnTo>
                    <a:pt x="185" y="60"/>
                  </a:lnTo>
                  <a:lnTo>
                    <a:pt x="194" y="68"/>
                  </a:lnTo>
                  <a:lnTo>
                    <a:pt x="196" y="67"/>
                  </a:lnTo>
                  <a:lnTo>
                    <a:pt x="199" y="66"/>
                  </a:lnTo>
                  <a:lnTo>
                    <a:pt x="202" y="66"/>
                  </a:lnTo>
                  <a:lnTo>
                    <a:pt x="206" y="65"/>
                  </a:lnTo>
                  <a:lnTo>
                    <a:pt x="210" y="65"/>
                  </a:lnTo>
                  <a:lnTo>
                    <a:pt x="212" y="63"/>
                  </a:lnTo>
                  <a:lnTo>
                    <a:pt x="215" y="62"/>
                  </a:lnTo>
                  <a:lnTo>
                    <a:pt x="217" y="61"/>
                  </a:lnTo>
                  <a:lnTo>
                    <a:pt x="218" y="57"/>
                  </a:lnTo>
                  <a:lnTo>
                    <a:pt x="218" y="53"/>
                  </a:lnTo>
                  <a:lnTo>
                    <a:pt x="215" y="51"/>
                  </a:lnTo>
                  <a:lnTo>
                    <a:pt x="212" y="51"/>
                  </a:lnTo>
                  <a:lnTo>
                    <a:pt x="209" y="51"/>
                  </a:lnTo>
                  <a:lnTo>
                    <a:pt x="206" y="52"/>
                  </a:lnTo>
                  <a:lnTo>
                    <a:pt x="204" y="53"/>
                  </a:lnTo>
                  <a:lnTo>
                    <a:pt x="201" y="56"/>
                  </a:lnTo>
                  <a:lnTo>
                    <a:pt x="197" y="57"/>
                  </a:lnTo>
                  <a:lnTo>
                    <a:pt x="195" y="58"/>
                  </a:lnTo>
                  <a:lnTo>
                    <a:pt x="192" y="60"/>
                  </a:lnTo>
                  <a:lnTo>
                    <a:pt x="189" y="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85" name="Freeform 416"/>
            <p:cNvSpPr>
              <a:spLocks/>
            </p:cNvSpPr>
            <p:nvPr/>
          </p:nvSpPr>
          <p:spPr bwMode="auto">
            <a:xfrm>
              <a:off x="2343" y="3023"/>
              <a:ext cx="3" cy="2"/>
            </a:xfrm>
            <a:custGeom>
              <a:avLst/>
              <a:gdLst>
                <a:gd name="T0" fmla="*/ 2 w 8"/>
                <a:gd name="T1" fmla="*/ 0 h 4"/>
                <a:gd name="T2" fmla="*/ 2 w 8"/>
                <a:gd name="T3" fmla="*/ 1 h 4"/>
                <a:gd name="T4" fmla="*/ 2 w 8"/>
                <a:gd name="T5" fmla="*/ 1 h 4"/>
                <a:gd name="T6" fmla="*/ 2 w 8"/>
                <a:gd name="T7" fmla="*/ 1 h 4"/>
                <a:gd name="T8" fmla="*/ 2 w 8"/>
                <a:gd name="T9" fmla="*/ 1 h 4"/>
                <a:gd name="T10" fmla="*/ 2 w 8"/>
                <a:gd name="T11" fmla="*/ 2 h 4"/>
                <a:gd name="T12" fmla="*/ 1 w 8"/>
                <a:gd name="T13" fmla="*/ 2 h 4"/>
                <a:gd name="T14" fmla="*/ 1 w 8"/>
                <a:gd name="T15" fmla="*/ 2 h 4"/>
                <a:gd name="T16" fmla="*/ 0 w 8"/>
                <a:gd name="T17" fmla="*/ 2 h 4"/>
                <a:gd name="T18" fmla="*/ 0 w 8"/>
                <a:gd name="T19" fmla="*/ 2 h 4"/>
                <a:gd name="T20" fmla="*/ 0 w 8"/>
                <a:gd name="T21" fmla="*/ 2 h 4"/>
                <a:gd name="T22" fmla="*/ 0 w 8"/>
                <a:gd name="T23" fmla="*/ 2 h 4"/>
                <a:gd name="T24" fmla="*/ 0 w 8"/>
                <a:gd name="T25" fmla="*/ 2 h 4"/>
                <a:gd name="T26" fmla="*/ 1 w 8"/>
                <a:gd name="T27" fmla="*/ 2 h 4"/>
                <a:gd name="T28" fmla="*/ 1 w 8"/>
                <a:gd name="T29" fmla="*/ 2 h 4"/>
                <a:gd name="T30" fmla="*/ 2 w 8"/>
                <a:gd name="T31" fmla="*/ 2 h 4"/>
                <a:gd name="T32" fmla="*/ 2 w 8"/>
                <a:gd name="T33" fmla="*/ 2 h 4"/>
                <a:gd name="T34" fmla="*/ 2 w 8"/>
                <a:gd name="T35" fmla="*/ 1 h 4"/>
                <a:gd name="T36" fmla="*/ 2 w 8"/>
                <a:gd name="T37" fmla="*/ 1 h 4"/>
                <a:gd name="T38" fmla="*/ 2 w 8"/>
                <a:gd name="T39" fmla="*/ 1 h 4"/>
                <a:gd name="T40" fmla="*/ 3 w 8"/>
                <a:gd name="T41" fmla="*/ 1 h 4"/>
                <a:gd name="T42" fmla="*/ 3 w 8"/>
                <a:gd name="T43" fmla="*/ 1 h 4"/>
                <a:gd name="T44" fmla="*/ 2 w 8"/>
                <a:gd name="T45" fmla="*/ 0 h 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" h="4">
                  <a:moveTo>
                    <a:pt x="6" y="0"/>
                  </a:moveTo>
                  <a:lnTo>
                    <a:pt x="6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86" name="Freeform 417"/>
            <p:cNvSpPr>
              <a:spLocks/>
            </p:cNvSpPr>
            <p:nvPr/>
          </p:nvSpPr>
          <p:spPr bwMode="auto">
            <a:xfrm>
              <a:off x="2333" y="3016"/>
              <a:ext cx="33" cy="8"/>
            </a:xfrm>
            <a:custGeom>
              <a:avLst/>
              <a:gdLst>
                <a:gd name="T0" fmla="*/ 12 w 65"/>
                <a:gd name="T1" fmla="*/ 7 h 15"/>
                <a:gd name="T2" fmla="*/ 15 w 65"/>
                <a:gd name="T3" fmla="*/ 7 h 15"/>
                <a:gd name="T4" fmla="*/ 17 w 65"/>
                <a:gd name="T5" fmla="*/ 6 h 15"/>
                <a:gd name="T6" fmla="*/ 19 w 65"/>
                <a:gd name="T7" fmla="*/ 6 h 15"/>
                <a:gd name="T8" fmla="*/ 22 w 65"/>
                <a:gd name="T9" fmla="*/ 6 h 15"/>
                <a:gd name="T10" fmla="*/ 24 w 65"/>
                <a:gd name="T11" fmla="*/ 6 h 15"/>
                <a:gd name="T12" fmla="*/ 25 w 65"/>
                <a:gd name="T13" fmla="*/ 6 h 15"/>
                <a:gd name="T14" fmla="*/ 28 w 65"/>
                <a:gd name="T15" fmla="*/ 5 h 15"/>
                <a:gd name="T16" fmla="*/ 30 w 65"/>
                <a:gd name="T17" fmla="*/ 4 h 15"/>
                <a:gd name="T18" fmla="*/ 31 w 65"/>
                <a:gd name="T19" fmla="*/ 3 h 15"/>
                <a:gd name="T20" fmla="*/ 33 w 65"/>
                <a:gd name="T21" fmla="*/ 1 h 15"/>
                <a:gd name="T22" fmla="*/ 30 w 65"/>
                <a:gd name="T23" fmla="*/ 1 h 15"/>
                <a:gd name="T24" fmla="*/ 27 w 65"/>
                <a:gd name="T25" fmla="*/ 1 h 15"/>
                <a:gd name="T26" fmla="*/ 23 w 65"/>
                <a:gd name="T27" fmla="*/ 2 h 15"/>
                <a:gd name="T28" fmla="*/ 19 w 65"/>
                <a:gd name="T29" fmla="*/ 3 h 15"/>
                <a:gd name="T30" fmla="*/ 16 w 65"/>
                <a:gd name="T31" fmla="*/ 3 h 15"/>
                <a:gd name="T32" fmla="*/ 12 w 65"/>
                <a:gd name="T33" fmla="*/ 4 h 15"/>
                <a:gd name="T34" fmla="*/ 9 w 65"/>
                <a:gd name="T35" fmla="*/ 4 h 15"/>
                <a:gd name="T36" fmla="*/ 6 w 65"/>
                <a:gd name="T37" fmla="*/ 3 h 15"/>
                <a:gd name="T38" fmla="*/ 3 w 65"/>
                <a:gd name="T39" fmla="*/ 2 h 15"/>
                <a:gd name="T40" fmla="*/ 0 w 65"/>
                <a:gd name="T41" fmla="*/ 0 h 15"/>
                <a:gd name="T42" fmla="*/ 1 w 65"/>
                <a:gd name="T43" fmla="*/ 2 h 15"/>
                <a:gd name="T44" fmla="*/ 2 w 65"/>
                <a:gd name="T45" fmla="*/ 4 h 15"/>
                <a:gd name="T46" fmla="*/ 3 w 65"/>
                <a:gd name="T47" fmla="*/ 4 h 15"/>
                <a:gd name="T48" fmla="*/ 4 w 65"/>
                <a:gd name="T49" fmla="*/ 4 h 15"/>
                <a:gd name="T50" fmla="*/ 6 w 65"/>
                <a:gd name="T51" fmla="*/ 4 h 15"/>
                <a:gd name="T52" fmla="*/ 8 w 65"/>
                <a:gd name="T53" fmla="*/ 4 h 15"/>
                <a:gd name="T54" fmla="*/ 10 w 65"/>
                <a:gd name="T55" fmla="*/ 4 h 15"/>
                <a:gd name="T56" fmla="*/ 12 w 65"/>
                <a:gd name="T57" fmla="*/ 4 h 15"/>
                <a:gd name="T58" fmla="*/ 14 w 65"/>
                <a:gd name="T59" fmla="*/ 4 h 15"/>
                <a:gd name="T60" fmla="*/ 15 w 65"/>
                <a:gd name="T61" fmla="*/ 6 h 15"/>
                <a:gd name="T62" fmla="*/ 15 w 65"/>
                <a:gd name="T63" fmla="*/ 6 h 15"/>
                <a:gd name="T64" fmla="*/ 14 w 65"/>
                <a:gd name="T65" fmla="*/ 6 h 15"/>
                <a:gd name="T66" fmla="*/ 14 w 65"/>
                <a:gd name="T67" fmla="*/ 6 h 15"/>
                <a:gd name="T68" fmla="*/ 14 w 65"/>
                <a:gd name="T69" fmla="*/ 6 h 15"/>
                <a:gd name="T70" fmla="*/ 14 w 65"/>
                <a:gd name="T71" fmla="*/ 6 h 15"/>
                <a:gd name="T72" fmla="*/ 14 w 65"/>
                <a:gd name="T73" fmla="*/ 7 h 15"/>
                <a:gd name="T74" fmla="*/ 14 w 65"/>
                <a:gd name="T75" fmla="*/ 7 h 15"/>
                <a:gd name="T76" fmla="*/ 13 w 65"/>
                <a:gd name="T77" fmla="*/ 7 h 15"/>
                <a:gd name="T78" fmla="*/ 13 w 65"/>
                <a:gd name="T79" fmla="*/ 7 h 15"/>
                <a:gd name="T80" fmla="*/ 13 w 65"/>
                <a:gd name="T81" fmla="*/ 8 h 15"/>
                <a:gd name="T82" fmla="*/ 13 w 65"/>
                <a:gd name="T83" fmla="*/ 8 h 15"/>
                <a:gd name="T84" fmla="*/ 12 w 65"/>
                <a:gd name="T85" fmla="*/ 7 h 1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5" h="15">
                  <a:moveTo>
                    <a:pt x="24" y="13"/>
                  </a:moveTo>
                  <a:lnTo>
                    <a:pt x="29" y="13"/>
                  </a:lnTo>
                  <a:lnTo>
                    <a:pt x="34" y="12"/>
                  </a:lnTo>
                  <a:lnTo>
                    <a:pt x="38" y="12"/>
                  </a:lnTo>
                  <a:lnTo>
                    <a:pt x="43" y="12"/>
                  </a:lnTo>
                  <a:lnTo>
                    <a:pt x="47" y="11"/>
                  </a:lnTo>
                  <a:lnTo>
                    <a:pt x="50" y="11"/>
                  </a:lnTo>
                  <a:lnTo>
                    <a:pt x="55" y="10"/>
                  </a:lnTo>
                  <a:lnTo>
                    <a:pt x="59" y="8"/>
                  </a:lnTo>
                  <a:lnTo>
                    <a:pt x="62" y="6"/>
                  </a:lnTo>
                  <a:lnTo>
                    <a:pt x="65" y="2"/>
                  </a:lnTo>
                  <a:lnTo>
                    <a:pt x="59" y="1"/>
                  </a:lnTo>
                  <a:lnTo>
                    <a:pt x="53" y="2"/>
                  </a:lnTo>
                  <a:lnTo>
                    <a:pt x="45" y="3"/>
                  </a:lnTo>
                  <a:lnTo>
                    <a:pt x="38" y="5"/>
                  </a:lnTo>
                  <a:lnTo>
                    <a:pt x="32" y="6"/>
                  </a:lnTo>
                  <a:lnTo>
                    <a:pt x="24" y="7"/>
                  </a:lnTo>
                  <a:lnTo>
                    <a:pt x="17" y="7"/>
                  </a:lnTo>
                  <a:lnTo>
                    <a:pt x="11" y="6"/>
                  </a:lnTo>
                  <a:lnTo>
                    <a:pt x="5" y="3"/>
                  </a:lnTo>
                  <a:lnTo>
                    <a:pt x="0" y="0"/>
                  </a:lnTo>
                  <a:lnTo>
                    <a:pt x="1" y="3"/>
                  </a:lnTo>
                  <a:lnTo>
                    <a:pt x="3" y="7"/>
                  </a:lnTo>
                  <a:lnTo>
                    <a:pt x="6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9" y="8"/>
                  </a:lnTo>
                  <a:lnTo>
                    <a:pt x="23" y="8"/>
                  </a:lnTo>
                  <a:lnTo>
                    <a:pt x="27" y="8"/>
                  </a:lnTo>
                  <a:lnTo>
                    <a:pt x="29" y="11"/>
                  </a:lnTo>
                  <a:lnTo>
                    <a:pt x="28" y="12"/>
                  </a:lnTo>
                  <a:lnTo>
                    <a:pt x="27" y="12"/>
                  </a:lnTo>
                  <a:lnTo>
                    <a:pt x="27" y="13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4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87" name="Freeform 418"/>
            <p:cNvSpPr>
              <a:spLocks/>
            </p:cNvSpPr>
            <p:nvPr/>
          </p:nvSpPr>
          <p:spPr bwMode="auto">
            <a:xfrm>
              <a:off x="2320" y="3031"/>
              <a:ext cx="68" cy="21"/>
            </a:xfrm>
            <a:custGeom>
              <a:avLst/>
              <a:gdLst>
                <a:gd name="T0" fmla="*/ 56 w 136"/>
                <a:gd name="T1" fmla="*/ 6 h 41"/>
                <a:gd name="T2" fmla="*/ 56 w 136"/>
                <a:gd name="T3" fmla="*/ 5 h 41"/>
                <a:gd name="T4" fmla="*/ 55 w 136"/>
                <a:gd name="T5" fmla="*/ 7 h 41"/>
                <a:gd name="T6" fmla="*/ 54 w 136"/>
                <a:gd name="T7" fmla="*/ 8 h 41"/>
                <a:gd name="T8" fmla="*/ 52 w 136"/>
                <a:gd name="T9" fmla="*/ 9 h 41"/>
                <a:gd name="T10" fmla="*/ 50 w 136"/>
                <a:gd name="T11" fmla="*/ 9 h 41"/>
                <a:gd name="T12" fmla="*/ 48 w 136"/>
                <a:gd name="T13" fmla="*/ 9 h 41"/>
                <a:gd name="T14" fmla="*/ 46 w 136"/>
                <a:gd name="T15" fmla="*/ 9 h 41"/>
                <a:gd name="T16" fmla="*/ 44 w 136"/>
                <a:gd name="T17" fmla="*/ 9 h 41"/>
                <a:gd name="T18" fmla="*/ 42 w 136"/>
                <a:gd name="T19" fmla="*/ 10 h 41"/>
                <a:gd name="T20" fmla="*/ 41 w 136"/>
                <a:gd name="T21" fmla="*/ 10 h 41"/>
                <a:gd name="T22" fmla="*/ 40 w 136"/>
                <a:gd name="T23" fmla="*/ 12 h 41"/>
                <a:gd name="T24" fmla="*/ 37 w 136"/>
                <a:gd name="T25" fmla="*/ 9 h 41"/>
                <a:gd name="T26" fmla="*/ 33 w 136"/>
                <a:gd name="T27" fmla="*/ 11 h 41"/>
                <a:gd name="T28" fmla="*/ 30 w 136"/>
                <a:gd name="T29" fmla="*/ 13 h 41"/>
                <a:gd name="T30" fmla="*/ 25 w 136"/>
                <a:gd name="T31" fmla="*/ 13 h 41"/>
                <a:gd name="T32" fmla="*/ 22 w 136"/>
                <a:gd name="T33" fmla="*/ 14 h 41"/>
                <a:gd name="T34" fmla="*/ 17 w 136"/>
                <a:gd name="T35" fmla="*/ 14 h 41"/>
                <a:gd name="T36" fmla="*/ 14 w 136"/>
                <a:gd name="T37" fmla="*/ 15 h 41"/>
                <a:gd name="T38" fmla="*/ 10 w 136"/>
                <a:gd name="T39" fmla="*/ 15 h 41"/>
                <a:gd name="T40" fmla="*/ 6 w 136"/>
                <a:gd name="T41" fmla="*/ 17 h 41"/>
                <a:gd name="T42" fmla="*/ 3 w 136"/>
                <a:gd name="T43" fmla="*/ 18 h 41"/>
                <a:gd name="T44" fmla="*/ 0 w 136"/>
                <a:gd name="T45" fmla="*/ 21 h 41"/>
                <a:gd name="T46" fmla="*/ 45 w 136"/>
                <a:gd name="T47" fmla="*/ 15 h 41"/>
                <a:gd name="T48" fmla="*/ 47 w 136"/>
                <a:gd name="T49" fmla="*/ 15 h 41"/>
                <a:gd name="T50" fmla="*/ 50 w 136"/>
                <a:gd name="T51" fmla="*/ 13 h 41"/>
                <a:gd name="T52" fmla="*/ 53 w 136"/>
                <a:gd name="T53" fmla="*/ 12 h 41"/>
                <a:gd name="T54" fmla="*/ 56 w 136"/>
                <a:gd name="T55" fmla="*/ 11 h 41"/>
                <a:gd name="T56" fmla="*/ 58 w 136"/>
                <a:gd name="T57" fmla="*/ 9 h 41"/>
                <a:gd name="T58" fmla="*/ 61 w 136"/>
                <a:gd name="T59" fmla="*/ 8 h 41"/>
                <a:gd name="T60" fmla="*/ 63 w 136"/>
                <a:gd name="T61" fmla="*/ 7 h 41"/>
                <a:gd name="T62" fmla="*/ 65 w 136"/>
                <a:gd name="T63" fmla="*/ 7 h 41"/>
                <a:gd name="T64" fmla="*/ 67 w 136"/>
                <a:gd name="T65" fmla="*/ 7 h 41"/>
                <a:gd name="T66" fmla="*/ 68 w 136"/>
                <a:gd name="T67" fmla="*/ 8 h 41"/>
                <a:gd name="T68" fmla="*/ 65 w 136"/>
                <a:gd name="T69" fmla="*/ 0 h 41"/>
                <a:gd name="T70" fmla="*/ 56 w 136"/>
                <a:gd name="T71" fmla="*/ 6 h 41"/>
                <a:gd name="T72" fmla="*/ 56 w 136"/>
                <a:gd name="T73" fmla="*/ 6 h 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6" h="41">
                  <a:moveTo>
                    <a:pt x="112" y="11"/>
                  </a:moveTo>
                  <a:lnTo>
                    <a:pt x="112" y="9"/>
                  </a:lnTo>
                  <a:lnTo>
                    <a:pt x="110" y="14"/>
                  </a:lnTo>
                  <a:lnTo>
                    <a:pt x="107" y="16"/>
                  </a:lnTo>
                  <a:lnTo>
                    <a:pt x="104" y="18"/>
                  </a:lnTo>
                  <a:lnTo>
                    <a:pt x="100" y="18"/>
                  </a:lnTo>
                  <a:lnTo>
                    <a:pt x="96" y="18"/>
                  </a:lnTo>
                  <a:lnTo>
                    <a:pt x="91" y="18"/>
                  </a:lnTo>
                  <a:lnTo>
                    <a:pt x="88" y="18"/>
                  </a:lnTo>
                  <a:lnTo>
                    <a:pt x="84" y="19"/>
                  </a:lnTo>
                  <a:lnTo>
                    <a:pt x="81" y="20"/>
                  </a:lnTo>
                  <a:lnTo>
                    <a:pt x="80" y="24"/>
                  </a:lnTo>
                  <a:lnTo>
                    <a:pt x="74" y="18"/>
                  </a:lnTo>
                  <a:lnTo>
                    <a:pt x="66" y="21"/>
                  </a:lnTo>
                  <a:lnTo>
                    <a:pt x="59" y="25"/>
                  </a:lnTo>
                  <a:lnTo>
                    <a:pt x="50" y="26"/>
                  </a:lnTo>
                  <a:lnTo>
                    <a:pt x="43" y="28"/>
                  </a:lnTo>
                  <a:lnTo>
                    <a:pt x="34" y="28"/>
                  </a:lnTo>
                  <a:lnTo>
                    <a:pt x="27" y="29"/>
                  </a:lnTo>
                  <a:lnTo>
                    <a:pt x="19" y="30"/>
                  </a:lnTo>
                  <a:lnTo>
                    <a:pt x="12" y="33"/>
                  </a:lnTo>
                  <a:lnTo>
                    <a:pt x="6" y="36"/>
                  </a:lnTo>
                  <a:lnTo>
                    <a:pt x="0" y="41"/>
                  </a:lnTo>
                  <a:lnTo>
                    <a:pt x="89" y="30"/>
                  </a:lnTo>
                  <a:lnTo>
                    <a:pt x="94" y="29"/>
                  </a:lnTo>
                  <a:lnTo>
                    <a:pt x="100" y="26"/>
                  </a:lnTo>
                  <a:lnTo>
                    <a:pt x="106" y="24"/>
                  </a:lnTo>
                  <a:lnTo>
                    <a:pt x="111" y="21"/>
                  </a:lnTo>
                  <a:lnTo>
                    <a:pt x="116" y="18"/>
                  </a:lnTo>
                  <a:lnTo>
                    <a:pt x="121" y="15"/>
                  </a:lnTo>
                  <a:lnTo>
                    <a:pt x="126" y="13"/>
                  </a:lnTo>
                  <a:lnTo>
                    <a:pt x="130" y="13"/>
                  </a:lnTo>
                  <a:lnTo>
                    <a:pt x="133" y="13"/>
                  </a:lnTo>
                  <a:lnTo>
                    <a:pt x="136" y="15"/>
                  </a:lnTo>
                  <a:lnTo>
                    <a:pt x="130" y="0"/>
                  </a:lnTo>
                  <a:lnTo>
                    <a:pt x="112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88" name="Freeform 419"/>
            <p:cNvSpPr>
              <a:spLocks/>
            </p:cNvSpPr>
            <p:nvPr/>
          </p:nvSpPr>
          <p:spPr bwMode="auto">
            <a:xfrm>
              <a:off x="2799" y="3039"/>
              <a:ext cx="37" cy="13"/>
            </a:xfrm>
            <a:custGeom>
              <a:avLst/>
              <a:gdLst>
                <a:gd name="T0" fmla="*/ 13 w 75"/>
                <a:gd name="T1" fmla="*/ 9 h 27"/>
                <a:gd name="T2" fmla="*/ 2 w 75"/>
                <a:gd name="T3" fmla="*/ 0 h 27"/>
                <a:gd name="T4" fmla="*/ 0 w 75"/>
                <a:gd name="T5" fmla="*/ 2 h 27"/>
                <a:gd name="T6" fmla="*/ 3 w 75"/>
                <a:gd name="T7" fmla="*/ 4 h 27"/>
                <a:gd name="T8" fmla="*/ 7 w 75"/>
                <a:gd name="T9" fmla="*/ 6 h 27"/>
                <a:gd name="T10" fmla="*/ 11 w 75"/>
                <a:gd name="T11" fmla="*/ 8 h 27"/>
                <a:gd name="T12" fmla="*/ 15 w 75"/>
                <a:gd name="T13" fmla="*/ 10 h 27"/>
                <a:gd name="T14" fmla="*/ 20 w 75"/>
                <a:gd name="T15" fmla="*/ 11 h 27"/>
                <a:gd name="T16" fmla="*/ 24 w 75"/>
                <a:gd name="T17" fmla="*/ 12 h 27"/>
                <a:gd name="T18" fmla="*/ 28 w 75"/>
                <a:gd name="T19" fmla="*/ 13 h 27"/>
                <a:gd name="T20" fmla="*/ 31 w 75"/>
                <a:gd name="T21" fmla="*/ 13 h 27"/>
                <a:gd name="T22" fmla="*/ 35 w 75"/>
                <a:gd name="T23" fmla="*/ 13 h 27"/>
                <a:gd name="T24" fmla="*/ 37 w 75"/>
                <a:gd name="T25" fmla="*/ 13 h 27"/>
                <a:gd name="T26" fmla="*/ 35 w 75"/>
                <a:gd name="T27" fmla="*/ 12 h 27"/>
                <a:gd name="T28" fmla="*/ 31 w 75"/>
                <a:gd name="T29" fmla="*/ 12 h 27"/>
                <a:gd name="T30" fmla="*/ 29 w 75"/>
                <a:gd name="T31" fmla="*/ 10 h 27"/>
                <a:gd name="T32" fmla="*/ 27 w 75"/>
                <a:gd name="T33" fmla="*/ 9 h 27"/>
                <a:gd name="T34" fmla="*/ 24 w 75"/>
                <a:gd name="T35" fmla="*/ 8 h 27"/>
                <a:gd name="T36" fmla="*/ 22 w 75"/>
                <a:gd name="T37" fmla="*/ 7 h 27"/>
                <a:gd name="T38" fmla="*/ 19 w 75"/>
                <a:gd name="T39" fmla="*/ 7 h 27"/>
                <a:gd name="T40" fmla="*/ 17 w 75"/>
                <a:gd name="T41" fmla="*/ 7 h 27"/>
                <a:gd name="T42" fmla="*/ 15 w 75"/>
                <a:gd name="T43" fmla="*/ 7 h 27"/>
                <a:gd name="T44" fmla="*/ 13 w 75"/>
                <a:gd name="T45" fmla="*/ 9 h 27"/>
                <a:gd name="T46" fmla="*/ 13 w 75"/>
                <a:gd name="T47" fmla="*/ 9 h 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5" h="27">
                  <a:moveTo>
                    <a:pt x="26" y="18"/>
                  </a:moveTo>
                  <a:lnTo>
                    <a:pt x="5" y="0"/>
                  </a:lnTo>
                  <a:lnTo>
                    <a:pt x="0" y="5"/>
                  </a:lnTo>
                  <a:lnTo>
                    <a:pt x="6" y="9"/>
                  </a:lnTo>
                  <a:lnTo>
                    <a:pt x="14" y="13"/>
                  </a:lnTo>
                  <a:lnTo>
                    <a:pt x="23" y="16"/>
                  </a:lnTo>
                  <a:lnTo>
                    <a:pt x="31" y="20"/>
                  </a:lnTo>
                  <a:lnTo>
                    <a:pt x="40" y="22"/>
                  </a:lnTo>
                  <a:lnTo>
                    <a:pt x="49" y="25"/>
                  </a:lnTo>
                  <a:lnTo>
                    <a:pt x="57" y="26"/>
                  </a:lnTo>
                  <a:lnTo>
                    <a:pt x="63" y="27"/>
                  </a:lnTo>
                  <a:lnTo>
                    <a:pt x="70" y="27"/>
                  </a:lnTo>
                  <a:lnTo>
                    <a:pt x="75" y="26"/>
                  </a:lnTo>
                  <a:lnTo>
                    <a:pt x="70" y="25"/>
                  </a:lnTo>
                  <a:lnTo>
                    <a:pt x="63" y="24"/>
                  </a:lnTo>
                  <a:lnTo>
                    <a:pt x="59" y="21"/>
                  </a:lnTo>
                  <a:lnTo>
                    <a:pt x="54" y="19"/>
                  </a:lnTo>
                  <a:lnTo>
                    <a:pt x="49" y="16"/>
                  </a:lnTo>
                  <a:lnTo>
                    <a:pt x="44" y="15"/>
                  </a:lnTo>
                  <a:lnTo>
                    <a:pt x="39" y="14"/>
                  </a:lnTo>
                  <a:lnTo>
                    <a:pt x="34" y="14"/>
                  </a:lnTo>
                  <a:lnTo>
                    <a:pt x="30" y="15"/>
                  </a:lnTo>
                  <a:lnTo>
                    <a:pt x="2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89" name="Freeform 420"/>
            <p:cNvSpPr>
              <a:spLocks/>
            </p:cNvSpPr>
            <p:nvPr/>
          </p:nvSpPr>
          <p:spPr bwMode="auto">
            <a:xfrm>
              <a:off x="2363" y="3048"/>
              <a:ext cx="5" cy="4"/>
            </a:xfrm>
            <a:custGeom>
              <a:avLst/>
              <a:gdLst>
                <a:gd name="T0" fmla="*/ 5 w 10"/>
                <a:gd name="T1" fmla="*/ 4 h 6"/>
                <a:gd name="T2" fmla="*/ 5 w 10"/>
                <a:gd name="T3" fmla="*/ 0 h 6"/>
                <a:gd name="T4" fmla="*/ 0 w 10"/>
                <a:gd name="T5" fmla="*/ 4 h 6"/>
                <a:gd name="T6" fmla="*/ 5 w 10"/>
                <a:gd name="T7" fmla="*/ 4 h 6"/>
                <a:gd name="T8" fmla="*/ 5 w 10"/>
                <a:gd name="T9" fmla="*/ 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">
                  <a:moveTo>
                    <a:pt x="10" y="6"/>
                  </a:moveTo>
                  <a:lnTo>
                    <a:pt x="10" y="0"/>
                  </a:lnTo>
                  <a:lnTo>
                    <a:pt x="0" y="6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690" name="Freeform 421"/>
            <p:cNvSpPr>
              <a:spLocks/>
            </p:cNvSpPr>
            <p:nvPr/>
          </p:nvSpPr>
          <p:spPr bwMode="auto">
            <a:xfrm>
              <a:off x="2304" y="3050"/>
              <a:ext cx="6" cy="6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6 h 11"/>
                <a:gd name="T4" fmla="*/ 6 w 12"/>
                <a:gd name="T5" fmla="*/ 3 h 11"/>
                <a:gd name="T6" fmla="*/ 6 w 12"/>
                <a:gd name="T7" fmla="*/ 2 h 11"/>
                <a:gd name="T8" fmla="*/ 6 w 12"/>
                <a:gd name="T9" fmla="*/ 1 h 11"/>
                <a:gd name="T10" fmla="*/ 5 w 12"/>
                <a:gd name="T11" fmla="*/ 1 h 11"/>
                <a:gd name="T12" fmla="*/ 5 w 12"/>
                <a:gd name="T13" fmla="*/ 0 h 11"/>
                <a:gd name="T14" fmla="*/ 4 w 12"/>
                <a:gd name="T15" fmla="*/ 1 h 11"/>
                <a:gd name="T16" fmla="*/ 3 w 12"/>
                <a:gd name="T17" fmla="*/ 1 h 11"/>
                <a:gd name="T18" fmla="*/ 2 w 12"/>
                <a:gd name="T19" fmla="*/ 1 h 11"/>
                <a:gd name="T20" fmla="*/ 2 w 12"/>
                <a:gd name="T21" fmla="*/ 1 h 11"/>
                <a:gd name="T22" fmla="*/ 1 w 12"/>
                <a:gd name="T23" fmla="*/ 1 h 11"/>
                <a:gd name="T24" fmla="*/ 0 w 12"/>
                <a:gd name="T25" fmla="*/ 0 h 11"/>
                <a:gd name="T26" fmla="*/ 0 w 12"/>
                <a:gd name="T27" fmla="*/ 0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" h="11">
                  <a:moveTo>
                    <a:pt x="0" y="0"/>
                  </a:moveTo>
                  <a:lnTo>
                    <a:pt x="0" y="11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 sz="2000" smtClean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049420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3" name="Picture 2" descr="C:\My Documents\My Pictures\Bible\Daily Life\Harvest\MF, Thrashing fields.jpg"/>
          <p:cNvPicPr>
            <a:picLocks noChangeAspect="1" noChangeArrowheads="1"/>
          </p:cNvPicPr>
          <p:nvPr/>
        </p:nvPicPr>
        <p:blipFill>
          <a:blip r:embed="rId2" cstate="screen">
            <a:lum bright="-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1187" name="Text Box 3"/>
          <p:cNvSpPr txBox="1">
            <a:spLocks noChangeArrowheads="1"/>
          </p:cNvSpPr>
          <p:nvPr/>
        </p:nvSpPr>
        <p:spPr bwMode="auto">
          <a:xfrm>
            <a:off x="304800" y="381000"/>
            <a:ext cx="5715000" cy="70167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ko-KR" altLang="en-US" sz="4000" b="1" dirty="0" smtClean="0">
                <a:solidFill>
                  <a:srgbClr val="FFFFFF"/>
                </a:solidFill>
              </a:rPr>
              <a:t>거둠질</a:t>
            </a:r>
            <a:endParaRPr lang="en-US" sz="4000" b="1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65168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170" name="Rectangle 1026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>
              <a:spcBef>
                <a:spcPct val="0"/>
              </a:spcBef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19458" name="Picture 1027" descr="C:\My Documents\My Pictures\Bible\Daily Life\Harvest\MF, Grain and donkeys, p. 105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3173" name="Text Box 1029"/>
          <p:cNvSpPr txBox="1">
            <a:spLocks noChangeArrowheads="1"/>
          </p:cNvSpPr>
          <p:nvPr/>
        </p:nvSpPr>
        <p:spPr bwMode="auto">
          <a:xfrm>
            <a:off x="304800" y="381000"/>
            <a:ext cx="5715000" cy="70167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ko-KR" altLang="en-US" sz="4000" b="1" dirty="0" smtClean="0">
                <a:solidFill>
                  <a:srgbClr val="FFFFFF"/>
                </a:solidFill>
              </a:rPr>
              <a:t>타작</a:t>
            </a:r>
            <a:endParaRPr lang="en-US" sz="4000" b="1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06157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2146" name="Picture 2" descr="C:\My Documents\My Pictures\Bible\Daily Life\Harvest\winnowing.jpg"/>
          <p:cNvPicPr>
            <a:picLocks noChangeAspect="1" noChangeArrowheads="1"/>
          </p:cNvPicPr>
          <p:nvPr/>
        </p:nvPicPr>
        <p:blipFill>
          <a:blip r:embed="rId2" cstate="screen">
            <a:lum bright="6000" contras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38" y="76200"/>
            <a:ext cx="9136062" cy="6953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02147" name="Text Box 3"/>
          <p:cNvSpPr txBox="1">
            <a:spLocks noChangeArrowheads="1"/>
          </p:cNvSpPr>
          <p:nvPr/>
        </p:nvSpPr>
        <p:spPr bwMode="auto">
          <a:xfrm>
            <a:off x="304800" y="381000"/>
            <a:ext cx="5715000" cy="70167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ko-KR" altLang="en-US" sz="4000" b="1" dirty="0" smtClean="0">
                <a:solidFill>
                  <a:srgbClr val="FFFFFF"/>
                </a:solidFill>
              </a:rPr>
              <a:t>키질</a:t>
            </a:r>
            <a:endParaRPr lang="en-US" sz="4000" b="1" dirty="0" smtClean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67391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0346" name="Picture 1034" descr="A:\Chicks 2.jpg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7620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10344" name="Oval 1032"/>
          <p:cNvSpPr>
            <a:spLocks noChangeArrowheads="1"/>
          </p:cNvSpPr>
          <p:nvPr/>
        </p:nvSpPr>
        <p:spPr bwMode="auto">
          <a:xfrm>
            <a:off x="1676400" y="4038600"/>
            <a:ext cx="1295400" cy="1219200"/>
          </a:xfrm>
          <a:prstGeom prst="ellipse">
            <a:avLst/>
          </a:prstGeom>
          <a:noFill/>
          <a:ln w="762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>
              <a:spcBef>
                <a:spcPct val="0"/>
              </a:spcBef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910342" name="Oval 1030"/>
          <p:cNvSpPr>
            <a:spLocks noChangeArrowheads="1"/>
          </p:cNvSpPr>
          <p:nvPr/>
        </p:nvSpPr>
        <p:spPr bwMode="auto">
          <a:xfrm>
            <a:off x="3349625" y="2667000"/>
            <a:ext cx="1298575" cy="1222375"/>
          </a:xfrm>
          <a:prstGeom prst="ellipse">
            <a:avLst/>
          </a:prstGeom>
          <a:noFill/>
          <a:ln w="76200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l">
              <a:spcBef>
                <a:spcPct val="0"/>
              </a:spcBef>
            </a:pPr>
            <a:endParaRPr 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5576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0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103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103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0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103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103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0344" grpId="0" animBg="1"/>
      <p:bldP spid="910342" grpId="0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3474" name="Picture 2"/>
          <p:cNvPicPr>
            <a:picLocks noChangeAspect="1" noChangeArrowheads="1"/>
          </p:cNvPicPr>
          <p:nvPr/>
        </p:nvPicPr>
        <p:blipFill>
          <a:blip r:embed="rId2" cstate="screen">
            <a:lum bright="-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873475" name="Text Box 3"/>
          <p:cNvSpPr txBox="1">
            <a:spLocks noChangeArrowheads="1"/>
          </p:cNvSpPr>
          <p:nvPr/>
        </p:nvSpPr>
        <p:spPr bwMode="auto">
          <a:xfrm>
            <a:off x="228600" y="304800"/>
            <a:ext cx="6629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/>
                <a:cs typeface="Arial"/>
              </a:rPr>
              <a:t>Nicolas </a:t>
            </a:r>
            <a:r>
              <a:rPr lang="en-US" b="1" dirty="0" err="1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/>
                <a:cs typeface="Arial"/>
              </a:rPr>
              <a:t>Poussin</a:t>
            </a:r>
            <a:r>
              <a:rPr lang="fr-FR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/>
                <a:cs typeface="Arial"/>
              </a:rPr>
              <a:t>'</a:t>
            </a:r>
            <a:r>
              <a:rPr lang="en-US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/>
                <a:cs typeface="Arial"/>
              </a:rPr>
              <a:t>s </a:t>
            </a:r>
            <a:r>
              <a:rPr lang="en-US" b="1" i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/>
                <a:cs typeface="Arial"/>
              </a:rPr>
              <a:t>Ruth and Boaz</a:t>
            </a:r>
            <a:endParaRPr lang="en-US" b="1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/>
              <a:cs typeface="Arial"/>
            </a:endParaRPr>
          </a:p>
        </p:txBody>
      </p:sp>
      <p:sp>
        <p:nvSpPr>
          <p:cNvPr id="873476" name="Text Box 4"/>
          <p:cNvSpPr txBox="1">
            <a:spLocks noChangeArrowheads="1"/>
          </p:cNvSpPr>
          <p:nvPr/>
        </p:nvSpPr>
        <p:spPr bwMode="auto">
          <a:xfrm>
            <a:off x="495300" y="1981200"/>
            <a:ext cx="8382000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1143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 algn="l">
              <a:spcBef>
                <a:spcPct val="50000"/>
              </a:spcBef>
              <a:defRPr/>
            </a:pPr>
            <a:r>
              <a:rPr lang="en-US" altLang="ko-KR" sz="4000" b="1" i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/>
                <a:cs typeface="Arial"/>
              </a:rPr>
              <a:t>"</a:t>
            </a:r>
            <a:r>
              <a:rPr lang="ko-KR" altLang="en-US" sz="4000" b="1" i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/>
                <a:cs typeface="Arial"/>
              </a:rPr>
              <a:t>여호와께서 네 행한 일을 보응하시기를 원하며 </a:t>
            </a:r>
            <a:r>
              <a:rPr lang="en-US" sz="4000" b="1" i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/>
                <a:cs typeface="Arial"/>
              </a:rPr>
              <a:t>, </a:t>
            </a:r>
            <a:r>
              <a:rPr lang="ko-KR" altLang="en-US" sz="4000" b="1" i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/>
                <a:cs typeface="Arial"/>
              </a:rPr>
              <a:t>이스라엘의 하나님 여호와께서 </a:t>
            </a:r>
            <a:endParaRPr lang="en-US" sz="4000" b="1" i="1" dirty="0" smtClean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/>
              <a:cs typeface="Arial"/>
            </a:endParaRPr>
          </a:p>
        </p:txBody>
      </p:sp>
      <p:sp>
        <p:nvSpPr>
          <p:cNvPr id="873477" name="Text Box 5"/>
          <p:cNvSpPr txBox="1">
            <a:spLocks noChangeArrowheads="1"/>
          </p:cNvSpPr>
          <p:nvPr/>
        </p:nvSpPr>
        <p:spPr bwMode="auto">
          <a:xfrm>
            <a:off x="4495800" y="6172200"/>
            <a:ext cx="4495800" cy="11387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ko-KR" altLang="en-US" sz="32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/>
                <a:cs typeface="Arial"/>
              </a:rPr>
              <a:t>룻기</a:t>
            </a:r>
            <a:r>
              <a:rPr lang="en-US" sz="3200" b="1" dirty="0" smtClean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/>
                <a:cs typeface="Arial"/>
              </a:rPr>
              <a:t> </a:t>
            </a:r>
            <a:r>
              <a:rPr lang="en-US" sz="3200" b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/>
                <a:cs typeface="Arial"/>
              </a:rPr>
              <a:t>2:12 </a:t>
            </a:r>
          </a:p>
          <a:p>
            <a:pPr algn="l">
              <a:spcBef>
                <a:spcPct val="50000"/>
              </a:spcBef>
              <a:defRPr/>
            </a:pPr>
            <a:endParaRPr lang="en-US" dirty="0">
              <a:solidFill>
                <a:srgbClr val="FFFFFF"/>
              </a:solidFill>
              <a:effectLst>
                <a:glow rad="127000">
                  <a:srgbClr val="000000"/>
                </a:glow>
              </a:effectLst>
              <a:latin typeface="Arial"/>
              <a:cs typeface="Arial"/>
            </a:endParaRPr>
          </a:p>
        </p:txBody>
      </p:sp>
      <p:sp>
        <p:nvSpPr>
          <p:cNvPr id="873482" name="Text Box 10"/>
          <p:cNvSpPr txBox="1">
            <a:spLocks noChangeArrowheads="1"/>
          </p:cNvSpPr>
          <p:nvPr/>
        </p:nvSpPr>
        <p:spPr bwMode="auto">
          <a:xfrm>
            <a:off x="495300" y="3124200"/>
            <a:ext cx="8382000" cy="13234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1143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 algn="l">
              <a:spcBef>
                <a:spcPct val="50000"/>
              </a:spcBef>
              <a:defRPr/>
            </a:pPr>
            <a:r>
              <a:rPr lang="ko-KR" altLang="en-US" sz="4000" b="1" i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/>
                <a:cs typeface="Arial"/>
              </a:rPr>
              <a:t>그 날개 아래 보호를 받으러 온 네게 온전한 상 주시기를 원하노라</a:t>
            </a:r>
            <a:r>
              <a:rPr lang="en-US" altLang="ko-KR" sz="4000" b="1" i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/>
                <a:cs typeface="Arial"/>
              </a:rPr>
              <a:t>."</a:t>
            </a:r>
            <a:r>
              <a:rPr lang="en-US" sz="4000" b="1" i="1" dirty="0">
                <a:solidFill>
                  <a:srgbClr val="FFFFFF"/>
                </a:solidFill>
                <a:effectLst>
                  <a:glow rad="127000">
                    <a:srgbClr val="000000"/>
                  </a:glow>
                </a:effectLst>
                <a:latin typeface="Arial"/>
                <a:cs typeface="Arial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55737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3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73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3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873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3476" grpId="0" autoUpdateAnimBg="0"/>
      <p:bldP spid="873482" grpId="0" autoUpdateAnimBg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1034" descr="A:\Chicks 2.jpg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200" y="7620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12390" name="Text Box 1030"/>
          <p:cNvSpPr txBox="1">
            <a:spLocks noChangeArrowheads="1"/>
          </p:cNvSpPr>
          <p:nvPr/>
        </p:nvSpPr>
        <p:spPr bwMode="auto">
          <a:xfrm>
            <a:off x="457200" y="2514600"/>
            <a:ext cx="8382000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1143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 algn="l">
              <a:spcBef>
                <a:spcPct val="50000"/>
              </a:spcBef>
              <a:defRPr/>
            </a:pPr>
            <a:r>
              <a:rPr lang="en-US" altLang="ko-KR" sz="4000" b="1" i="1" dirty="0">
                <a:solidFill>
                  <a:srgbClr val="FFFFFF"/>
                </a:solidFill>
                <a:effectLst>
                  <a:glow rad="152400">
                    <a:srgbClr val="000000"/>
                  </a:glow>
                </a:effectLst>
                <a:latin typeface="Arial"/>
                <a:cs typeface="Arial"/>
              </a:rPr>
              <a:t>"</a:t>
            </a:r>
            <a:r>
              <a:rPr lang="ko-KR" altLang="en-US" sz="4000" b="1" i="1" dirty="0">
                <a:solidFill>
                  <a:srgbClr val="FFFFFF"/>
                </a:solidFill>
                <a:effectLst>
                  <a:glow rad="152400">
                    <a:srgbClr val="000000"/>
                  </a:glow>
                </a:effectLst>
                <a:latin typeface="Arial"/>
                <a:cs typeface="Arial"/>
              </a:rPr>
              <a:t>가로되 네가 누구뇨</a:t>
            </a:r>
            <a:r>
              <a:rPr lang="en-US" altLang="ko-KR" sz="4000" b="1" i="1" dirty="0">
                <a:solidFill>
                  <a:srgbClr val="FFFFFF"/>
                </a:solidFill>
                <a:effectLst>
                  <a:glow rad="152400">
                    <a:srgbClr val="000000"/>
                  </a:glow>
                </a:effectLst>
                <a:latin typeface="Arial"/>
                <a:cs typeface="Arial"/>
              </a:rPr>
              <a:t>"</a:t>
            </a:r>
            <a:r>
              <a:rPr lang="ko-KR" altLang="en-US" sz="4000" b="1" i="1" dirty="0">
                <a:solidFill>
                  <a:srgbClr val="FFFFFF"/>
                </a:solidFill>
                <a:effectLst>
                  <a:glow rad="152400">
                    <a:srgbClr val="000000"/>
                  </a:glow>
                </a:effectLst>
                <a:latin typeface="Arial"/>
                <a:cs typeface="Arial"/>
              </a:rPr>
              <a:t> 대답하되</a:t>
            </a:r>
            <a:endParaRPr lang="en-US" sz="4000" b="1" i="1" dirty="0">
              <a:solidFill>
                <a:srgbClr val="FFFFFF"/>
              </a:solidFill>
              <a:effectLst>
                <a:glow rad="152400">
                  <a:srgbClr val="000000"/>
                </a:glow>
              </a:effectLst>
              <a:latin typeface="Arial"/>
              <a:cs typeface="Arial"/>
            </a:endParaRPr>
          </a:p>
        </p:txBody>
      </p:sp>
      <p:sp>
        <p:nvSpPr>
          <p:cNvPr id="912391" name="Text Box 1031"/>
          <p:cNvSpPr txBox="1">
            <a:spLocks noChangeArrowheads="1"/>
          </p:cNvSpPr>
          <p:nvPr/>
        </p:nvSpPr>
        <p:spPr bwMode="auto">
          <a:xfrm>
            <a:off x="4495800" y="5730875"/>
            <a:ext cx="4495800" cy="11387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ko-KR" altLang="en-US" sz="3200" b="1" dirty="0" smtClean="0">
                <a:solidFill>
                  <a:srgbClr val="FFFFFF"/>
                </a:solidFill>
                <a:effectLst>
                  <a:glow rad="152400">
                    <a:srgbClr val="000000"/>
                  </a:glow>
                </a:effectLst>
                <a:latin typeface="Arial"/>
                <a:cs typeface="Arial"/>
              </a:rPr>
              <a:t>룻기</a:t>
            </a:r>
            <a:r>
              <a:rPr lang="en-US" sz="3200" b="1" dirty="0" smtClean="0">
                <a:solidFill>
                  <a:srgbClr val="FFFFFF"/>
                </a:solidFill>
                <a:effectLst>
                  <a:glow rad="152400">
                    <a:srgbClr val="000000"/>
                  </a:glow>
                </a:effectLst>
                <a:latin typeface="Arial"/>
                <a:cs typeface="Arial"/>
              </a:rPr>
              <a:t> </a:t>
            </a:r>
            <a:r>
              <a:rPr lang="en-US" sz="3200" b="1" dirty="0">
                <a:solidFill>
                  <a:srgbClr val="FFFFFF"/>
                </a:solidFill>
                <a:effectLst>
                  <a:glow rad="152400">
                    <a:srgbClr val="000000"/>
                  </a:glow>
                </a:effectLst>
                <a:latin typeface="Arial"/>
                <a:cs typeface="Arial"/>
              </a:rPr>
              <a:t>3:9 </a:t>
            </a:r>
          </a:p>
          <a:p>
            <a:pPr algn="l">
              <a:spcBef>
                <a:spcPct val="50000"/>
              </a:spcBef>
              <a:defRPr/>
            </a:pPr>
            <a:endParaRPr lang="en-US" dirty="0">
              <a:solidFill>
                <a:srgbClr val="FFFFFF"/>
              </a:solidFill>
              <a:effectLst>
                <a:glow rad="152400">
                  <a:srgbClr val="000000"/>
                </a:glow>
              </a:effectLst>
              <a:latin typeface="Arial"/>
              <a:cs typeface="Arial"/>
            </a:endParaRPr>
          </a:p>
        </p:txBody>
      </p:sp>
      <p:sp>
        <p:nvSpPr>
          <p:cNvPr id="912392" name="Text Box 1032"/>
          <p:cNvSpPr txBox="1">
            <a:spLocks noChangeArrowheads="1"/>
          </p:cNvSpPr>
          <p:nvPr/>
        </p:nvSpPr>
        <p:spPr bwMode="auto">
          <a:xfrm>
            <a:off x="457200" y="3200400"/>
            <a:ext cx="8382000" cy="1920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1143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lvl="2" algn="l">
              <a:spcBef>
                <a:spcPct val="50000"/>
              </a:spcBef>
              <a:defRPr/>
            </a:pPr>
            <a:r>
              <a:rPr lang="en-US" altLang="ko-KR" sz="4000" b="1" i="1" dirty="0">
                <a:solidFill>
                  <a:srgbClr val="FFFFFF"/>
                </a:solidFill>
                <a:effectLst>
                  <a:glow rad="152400">
                    <a:srgbClr val="000000"/>
                  </a:glow>
                </a:effectLst>
                <a:latin typeface="Arial"/>
                <a:cs typeface="Arial"/>
              </a:rPr>
              <a:t>"</a:t>
            </a:r>
            <a:r>
              <a:rPr lang="ko-KR" altLang="en-US" sz="4000" b="1" i="1" dirty="0">
                <a:solidFill>
                  <a:srgbClr val="FFFFFF"/>
                </a:solidFill>
                <a:effectLst>
                  <a:glow rad="152400">
                    <a:srgbClr val="000000"/>
                  </a:glow>
                </a:effectLst>
                <a:latin typeface="Arial"/>
                <a:cs typeface="Arial"/>
              </a:rPr>
              <a:t>나는 당신의 시녀 롯이오니 당신의 </a:t>
            </a:r>
            <a:r>
              <a:rPr lang="ko-KR" altLang="en-US" sz="4000" b="1" i="1" dirty="0">
                <a:solidFill>
                  <a:srgbClr val="FFFF00"/>
                </a:solidFill>
                <a:effectLst>
                  <a:glow rad="152400">
                    <a:srgbClr val="000000"/>
                  </a:glow>
                </a:effectLst>
                <a:latin typeface="Arial"/>
                <a:cs typeface="Arial"/>
              </a:rPr>
              <a:t>옷자락</a:t>
            </a:r>
            <a:r>
              <a:rPr lang="ko-KR" altLang="en-US" sz="4000" b="1" i="1" dirty="0">
                <a:solidFill>
                  <a:srgbClr val="FFFFFF"/>
                </a:solidFill>
                <a:effectLst>
                  <a:glow rad="152400">
                    <a:srgbClr val="000000"/>
                  </a:glow>
                </a:effectLst>
                <a:latin typeface="Arial"/>
                <a:cs typeface="Arial"/>
              </a:rPr>
              <a:t>으로 시녀를 덮으소서 당신은 우리 기업을 무를 자가 됨이니이다</a:t>
            </a:r>
            <a:r>
              <a:rPr lang="en-US" altLang="ko-KR" sz="4000" b="1" i="1" dirty="0">
                <a:solidFill>
                  <a:srgbClr val="FFFFFF"/>
                </a:solidFill>
                <a:effectLst>
                  <a:glow rad="152400">
                    <a:srgbClr val="000000"/>
                  </a:glow>
                </a:effectLst>
                <a:latin typeface="Arial"/>
                <a:cs typeface="Arial"/>
              </a:rPr>
              <a:t>.</a:t>
            </a:r>
            <a:r>
              <a:rPr lang="en-US" altLang="ja-JP" sz="4000" b="1" i="1" dirty="0">
                <a:solidFill>
                  <a:srgbClr val="FFFFFF"/>
                </a:solidFill>
                <a:effectLst>
                  <a:glow rad="152400">
                    <a:srgbClr val="000000"/>
                  </a:glow>
                </a:effectLst>
                <a:latin typeface="Arial"/>
                <a:cs typeface="Arial"/>
              </a:rPr>
              <a:t>"</a:t>
            </a:r>
            <a:endParaRPr lang="en-US" sz="4000" b="1" i="1" dirty="0">
              <a:solidFill>
                <a:srgbClr val="FFFFFF"/>
              </a:solidFill>
              <a:effectLst>
                <a:glow rad="152400">
                  <a:srgbClr val="000000"/>
                </a:glow>
              </a:effectLst>
              <a:latin typeface="Arial"/>
              <a:cs typeface="Arial"/>
            </a:endParaRPr>
          </a:p>
        </p:txBody>
      </p:sp>
      <p:sp>
        <p:nvSpPr>
          <p:cNvPr id="912393" name="Text Box 1033"/>
          <p:cNvSpPr txBox="1">
            <a:spLocks noChangeArrowheads="1"/>
          </p:cNvSpPr>
          <p:nvPr/>
        </p:nvSpPr>
        <p:spPr bwMode="auto">
          <a:xfrm>
            <a:off x="9396536" y="476672"/>
            <a:ext cx="2552328" cy="3046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he-IL" sz="9600" b="1" dirty="0">
                <a:solidFill>
                  <a:srgbClr val="FFFF00"/>
                </a:solidFill>
                <a:effectLst>
                  <a:glow rad="152400">
                    <a:srgbClr val="000000"/>
                  </a:glow>
                </a:effectLst>
                <a:latin typeface="Arial"/>
                <a:cs typeface="Arial"/>
              </a:rPr>
              <a:t>p,n:k]</a:t>
            </a:r>
            <a:r>
              <a:rPr lang="en-US" sz="9600" b="1" dirty="0">
                <a:solidFill>
                  <a:srgbClr val="FFFF00"/>
                </a:solidFill>
                <a:effectLst>
                  <a:glow rad="152400">
                    <a:srgbClr val="000000"/>
                  </a:glow>
                </a:effectLst>
                <a:latin typeface="Arial"/>
                <a:cs typeface="Arial"/>
              </a:rPr>
              <a:t> </a:t>
            </a:r>
          </a:p>
        </p:txBody>
      </p:sp>
      <p:pic>
        <p:nvPicPr>
          <p:cNvPr id="2" name="Picture 1" descr="Screen Shot 2016-09-11 at 1.14.56 P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64820" y="0"/>
            <a:ext cx="3187700" cy="2349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6041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 xmlns:p14="http://schemas.microsoft.com/office/powerpoint/2010/main">
        <p:randomBar dir="vert"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8.jpeg"/><Relationship Id="rId2" Type="http://schemas.openxmlformats.org/officeDocument/2006/relationships/image" Target="../media/image9.jpeg"/></Relationships>
</file>

<file path=ppt/theme/theme1.xml><?xml version="1.0" encoding="utf-8"?>
<a:theme xmlns:a="http://schemas.openxmlformats.org/drawingml/2006/main" name="Expedition">
  <a:themeElements>
    <a:clrScheme name="Expedition 2">
      <a:dk1>
        <a:srgbClr val="000000"/>
      </a:dk1>
      <a:lt1>
        <a:srgbClr val="FFFFFF"/>
      </a:lt1>
      <a:dk2>
        <a:srgbClr val="482400"/>
      </a:dk2>
      <a:lt2>
        <a:srgbClr val="808080"/>
      </a:lt2>
      <a:accent1>
        <a:srgbClr val="DFD6C3"/>
      </a:accent1>
      <a:accent2>
        <a:srgbClr val="D69B80"/>
      </a:accent2>
      <a:accent3>
        <a:srgbClr val="FFFFFF"/>
      </a:accent3>
      <a:accent4>
        <a:srgbClr val="000000"/>
      </a:accent4>
      <a:accent5>
        <a:srgbClr val="ECE8DE"/>
      </a:accent5>
      <a:accent6>
        <a:srgbClr val="C28C73"/>
      </a:accent6>
      <a:hlink>
        <a:srgbClr val="993300"/>
      </a:hlink>
      <a:folHlink>
        <a:srgbClr val="666600"/>
      </a:folHlink>
    </a:clrScheme>
    <a:fontScheme name="Expeditio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11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11" charset="0"/>
          </a:defRPr>
        </a:defPPr>
      </a:lstStyle>
    </a:lnDef>
  </a:objectDefaults>
  <a:extraClrSchemeLst>
    <a:extraClrScheme>
      <a:clrScheme name="Expedition 1">
        <a:dk1>
          <a:srgbClr val="000000"/>
        </a:dk1>
        <a:lt1>
          <a:srgbClr val="A7947B"/>
        </a:lt1>
        <a:dk2>
          <a:srgbClr val="482400"/>
        </a:dk2>
        <a:lt2>
          <a:srgbClr val="808080"/>
        </a:lt2>
        <a:accent1>
          <a:srgbClr val="DFD6C3"/>
        </a:accent1>
        <a:accent2>
          <a:srgbClr val="D69B80"/>
        </a:accent2>
        <a:accent3>
          <a:srgbClr val="D0C8BF"/>
        </a:accent3>
        <a:accent4>
          <a:srgbClr val="000000"/>
        </a:accent4>
        <a:accent5>
          <a:srgbClr val="ECE8DE"/>
        </a:accent5>
        <a:accent6>
          <a:srgbClr val="C28C73"/>
        </a:accent6>
        <a:hlink>
          <a:srgbClr val="993300"/>
        </a:hlink>
        <a:folHlink>
          <a:srgbClr val="66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xpedition 2">
        <a:dk1>
          <a:srgbClr val="000000"/>
        </a:dk1>
        <a:lt1>
          <a:srgbClr val="FFFFFF"/>
        </a:lt1>
        <a:dk2>
          <a:srgbClr val="482400"/>
        </a:dk2>
        <a:lt2>
          <a:srgbClr val="808080"/>
        </a:lt2>
        <a:accent1>
          <a:srgbClr val="DFD6C3"/>
        </a:accent1>
        <a:accent2>
          <a:srgbClr val="D69B80"/>
        </a:accent2>
        <a:accent3>
          <a:srgbClr val="FFFFFF"/>
        </a:accent3>
        <a:accent4>
          <a:srgbClr val="000000"/>
        </a:accent4>
        <a:accent5>
          <a:srgbClr val="ECE8DE"/>
        </a:accent5>
        <a:accent6>
          <a:srgbClr val="C28C73"/>
        </a:accent6>
        <a:hlink>
          <a:srgbClr val="993300"/>
        </a:hlink>
        <a:folHlink>
          <a:srgbClr val="66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xpeditio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EAEAEA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F3F3F3"/>
        </a:accent5>
        <a:accent6>
          <a:srgbClr val="737373"/>
        </a:accent6>
        <a:hlink>
          <a:srgbClr val="4D4D4D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xpedition 4">
        <a:dk1>
          <a:srgbClr val="000000"/>
        </a:dk1>
        <a:lt1>
          <a:srgbClr val="9D7643"/>
        </a:lt1>
        <a:dk2>
          <a:srgbClr val="FFFFFF"/>
        </a:dk2>
        <a:lt2>
          <a:srgbClr val="554025"/>
        </a:lt2>
        <a:accent1>
          <a:srgbClr val="CAA966"/>
        </a:accent1>
        <a:accent2>
          <a:srgbClr val="8488AC"/>
        </a:accent2>
        <a:accent3>
          <a:srgbClr val="CCBDB0"/>
        </a:accent3>
        <a:accent4>
          <a:srgbClr val="000000"/>
        </a:accent4>
        <a:accent5>
          <a:srgbClr val="E1D1B8"/>
        </a:accent5>
        <a:accent6>
          <a:srgbClr val="777B9B"/>
        </a:accent6>
        <a:hlink>
          <a:srgbClr val="993300"/>
        </a:hlink>
        <a:folHlink>
          <a:srgbClr val="6666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49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stealth" w="lg" len="lg"/>
        </a:ln>
        <a:effectLst/>
      </a:spPr>
      <a:bodyPr vert="horz" wrap="squar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omic Sans MS" pitchFamily="-112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stealth" w="lg" len="lg"/>
        </a:ln>
        <a:effectLst/>
      </a:spPr>
      <a:bodyPr vert="horz" wrap="squar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omic Sans MS" pitchFamily="-112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1_untitled 1">
  <a:themeElements>
    <a:clrScheme name="">
      <a:dk1>
        <a:srgbClr val="1A0004"/>
      </a:dk1>
      <a:lt1>
        <a:srgbClr val="FFFFFF"/>
      </a:lt1>
      <a:dk2>
        <a:srgbClr val="474747"/>
      </a:dk2>
      <a:lt2>
        <a:srgbClr val="FFD34A"/>
      </a:lt2>
      <a:accent1>
        <a:srgbClr val="114FFB"/>
      </a:accent1>
      <a:accent2>
        <a:srgbClr val="790015"/>
      </a:accent2>
      <a:accent3>
        <a:srgbClr val="B1B1B1"/>
      </a:accent3>
      <a:accent4>
        <a:srgbClr val="DADADA"/>
      </a:accent4>
      <a:accent5>
        <a:srgbClr val="AAB2FD"/>
      </a:accent5>
      <a:accent6>
        <a:srgbClr val="6D0012"/>
      </a:accent6>
      <a:hlink>
        <a:srgbClr val="FFFFFF"/>
      </a:hlink>
      <a:folHlink>
        <a:srgbClr val="CECECE"/>
      </a:folHlink>
    </a:clrScheme>
    <a:fontScheme name="untitled 1">
      <a:majorFont>
        <a:latin typeface="Times"/>
        <a:ea typeface=""/>
        <a:cs typeface=""/>
      </a:majorFont>
      <a:minorFont>
        <a:latin typeface="Time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900" b="0" i="0" u="none" strike="noStrike" cap="none" normalizeH="0" baseline="0">
            <a:ln>
              <a:noFill/>
            </a:ln>
            <a:solidFill>
              <a:srgbClr val="FFA27C"/>
            </a:solidFill>
            <a:effectLst/>
            <a:latin typeface="Arial" pitchFamily="-107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900" b="0" i="0" u="none" strike="noStrike" cap="none" normalizeH="0" baseline="0">
            <a:ln>
              <a:noFill/>
            </a:ln>
            <a:solidFill>
              <a:srgbClr val="FFA27C"/>
            </a:solidFill>
            <a:effectLst/>
            <a:latin typeface="Arial" pitchFamily="-107" charset="0"/>
          </a:defRPr>
        </a:defPPr>
      </a:lstStyle>
    </a:lnDef>
  </a:objectDefaults>
  <a:extraClrSchemeLst>
    <a:extraClrScheme>
      <a:clrScheme name="untitled 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untitled 1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1_Expedition">
  <a:themeElements>
    <a:clrScheme name="Expedition 2">
      <a:dk1>
        <a:srgbClr val="000000"/>
      </a:dk1>
      <a:lt1>
        <a:srgbClr val="FFFFFF"/>
      </a:lt1>
      <a:dk2>
        <a:srgbClr val="482400"/>
      </a:dk2>
      <a:lt2>
        <a:srgbClr val="808080"/>
      </a:lt2>
      <a:accent1>
        <a:srgbClr val="DFD6C3"/>
      </a:accent1>
      <a:accent2>
        <a:srgbClr val="D69B80"/>
      </a:accent2>
      <a:accent3>
        <a:srgbClr val="FFFFFF"/>
      </a:accent3>
      <a:accent4>
        <a:srgbClr val="000000"/>
      </a:accent4>
      <a:accent5>
        <a:srgbClr val="ECE8DE"/>
      </a:accent5>
      <a:accent6>
        <a:srgbClr val="C28C73"/>
      </a:accent6>
      <a:hlink>
        <a:srgbClr val="993300"/>
      </a:hlink>
      <a:folHlink>
        <a:srgbClr val="666600"/>
      </a:folHlink>
    </a:clrScheme>
    <a:fontScheme name="Expeditio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11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11" charset="0"/>
          </a:defRPr>
        </a:defPPr>
      </a:lstStyle>
    </a:lnDef>
  </a:objectDefaults>
  <a:extraClrSchemeLst>
    <a:extraClrScheme>
      <a:clrScheme name="Expedition 1">
        <a:dk1>
          <a:srgbClr val="000000"/>
        </a:dk1>
        <a:lt1>
          <a:srgbClr val="A7947B"/>
        </a:lt1>
        <a:dk2>
          <a:srgbClr val="482400"/>
        </a:dk2>
        <a:lt2>
          <a:srgbClr val="808080"/>
        </a:lt2>
        <a:accent1>
          <a:srgbClr val="DFD6C3"/>
        </a:accent1>
        <a:accent2>
          <a:srgbClr val="D69B80"/>
        </a:accent2>
        <a:accent3>
          <a:srgbClr val="D0C8BF"/>
        </a:accent3>
        <a:accent4>
          <a:srgbClr val="000000"/>
        </a:accent4>
        <a:accent5>
          <a:srgbClr val="ECE8DE"/>
        </a:accent5>
        <a:accent6>
          <a:srgbClr val="C28C73"/>
        </a:accent6>
        <a:hlink>
          <a:srgbClr val="993300"/>
        </a:hlink>
        <a:folHlink>
          <a:srgbClr val="66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xpedition 2">
        <a:dk1>
          <a:srgbClr val="000000"/>
        </a:dk1>
        <a:lt1>
          <a:srgbClr val="FFFFFF"/>
        </a:lt1>
        <a:dk2>
          <a:srgbClr val="482400"/>
        </a:dk2>
        <a:lt2>
          <a:srgbClr val="808080"/>
        </a:lt2>
        <a:accent1>
          <a:srgbClr val="DFD6C3"/>
        </a:accent1>
        <a:accent2>
          <a:srgbClr val="D69B80"/>
        </a:accent2>
        <a:accent3>
          <a:srgbClr val="FFFFFF"/>
        </a:accent3>
        <a:accent4>
          <a:srgbClr val="000000"/>
        </a:accent4>
        <a:accent5>
          <a:srgbClr val="ECE8DE"/>
        </a:accent5>
        <a:accent6>
          <a:srgbClr val="C28C73"/>
        </a:accent6>
        <a:hlink>
          <a:srgbClr val="993300"/>
        </a:hlink>
        <a:folHlink>
          <a:srgbClr val="66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xpeditio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EAEAEA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F3F3F3"/>
        </a:accent5>
        <a:accent6>
          <a:srgbClr val="737373"/>
        </a:accent6>
        <a:hlink>
          <a:srgbClr val="4D4D4D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xpedition 4">
        <a:dk1>
          <a:srgbClr val="000000"/>
        </a:dk1>
        <a:lt1>
          <a:srgbClr val="9D7643"/>
        </a:lt1>
        <a:dk2>
          <a:srgbClr val="FFFFFF"/>
        </a:dk2>
        <a:lt2>
          <a:srgbClr val="554025"/>
        </a:lt2>
        <a:accent1>
          <a:srgbClr val="CAA966"/>
        </a:accent1>
        <a:accent2>
          <a:srgbClr val="8488AC"/>
        </a:accent2>
        <a:accent3>
          <a:srgbClr val="CCBDB0"/>
        </a:accent3>
        <a:accent4>
          <a:srgbClr val="000000"/>
        </a:accent4>
        <a:accent5>
          <a:srgbClr val="E1D1B8"/>
        </a:accent5>
        <a:accent6>
          <a:srgbClr val="777B9B"/>
        </a:accent6>
        <a:hlink>
          <a:srgbClr val="993300"/>
        </a:hlink>
        <a:folHlink>
          <a:srgbClr val="6666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Blueprint">
  <a:themeElements>
    <a:clrScheme name="Blueprint 2">
      <a:dk1>
        <a:srgbClr val="40458C"/>
      </a:dk1>
      <a:lt1>
        <a:srgbClr val="FFFFFF"/>
      </a:lt1>
      <a:dk2>
        <a:srgbClr val="660066"/>
      </a:dk2>
      <a:lt2>
        <a:srgbClr val="B7C1EB"/>
      </a:lt2>
      <a:accent1>
        <a:srgbClr val="ECD882"/>
      </a:accent1>
      <a:accent2>
        <a:srgbClr val="B2B2B2"/>
      </a:accent2>
      <a:accent3>
        <a:srgbClr val="FFFFFF"/>
      </a:accent3>
      <a:accent4>
        <a:srgbClr val="353A77"/>
      </a:accent4>
      <a:accent5>
        <a:srgbClr val="F4E9C1"/>
      </a:accent5>
      <a:accent6>
        <a:srgbClr val="A1A1A1"/>
      </a:accent6>
      <a:hlink>
        <a:srgbClr val="6F89F7"/>
      </a:hlink>
      <a:folHlink>
        <a:srgbClr val="CFDBFD"/>
      </a:folHlink>
    </a:clrScheme>
    <a:fontScheme name="Blueprint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11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11" charset="0"/>
          </a:defRPr>
        </a:defPPr>
      </a:lstStyle>
    </a:lnDef>
  </a:objectDefaults>
  <a:extraClrSchemeLst>
    <a:extraClrScheme>
      <a:clrScheme name="Blueprint 1">
        <a:dk1>
          <a:srgbClr val="000000"/>
        </a:dk1>
        <a:lt1>
          <a:srgbClr val="FFFFFF"/>
        </a:lt1>
        <a:dk2>
          <a:srgbClr val="40458C"/>
        </a:dk2>
        <a:lt2>
          <a:srgbClr val="FFFFCC"/>
        </a:lt2>
        <a:accent1>
          <a:srgbClr val="8D8DB3"/>
        </a:accent1>
        <a:accent2>
          <a:srgbClr val="B2B2B2"/>
        </a:accent2>
        <a:accent3>
          <a:srgbClr val="AFB0C5"/>
        </a:accent3>
        <a:accent4>
          <a:srgbClr val="DADADA"/>
        </a:accent4>
        <a:accent5>
          <a:srgbClr val="C5C5D6"/>
        </a:accent5>
        <a:accent6>
          <a:srgbClr val="A1A1A1"/>
        </a:accent6>
        <a:hlink>
          <a:srgbClr val="6F89F7"/>
        </a:hlink>
        <a:folHlink>
          <a:srgbClr val="4F56A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ueprint 2">
        <a:dk1>
          <a:srgbClr val="40458C"/>
        </a:dk1>
        <a:lt1>
          <a:srgbClr val="FFFFFF"/>
        </a:lt1>
        <a:dk2>
          <a:srgbClr val="660066"/>
        </a:dk2>
        <a:lt2>
          <a:srgbClr val="B7C1EB"/>
        </a:lt2>
        <a:accent1>
          <a:srgbClr val="ECD882"/>
        </a:accent1>
        <a:accent2>
          <a:srgbClr val="B2B2B2"/>
        </a:accent2>
        <a:accent3>
          <a:srgbClr val="FFFFFF"/>
        </a:accent3>
        <a:accent4>
          <a:srgbClr val="353A77"/>
        </a:accent4>
        <a:accent5>
          <a:srgbClr val="F4E9C1"/>
        </a:accent5>
        <a:accent6>
          <a:srgbClr val="A1A1A1"/>
        </a:accent6>
        <a:hlink>
          <a:srgbClr val="6F89F7"/>
        </a:hlink>
        <a:folHlink>
          <a:srgbClr val="CFDBF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ueprint 3">
        <a:dk1>
          <a:srgbClr val="000000"/>
        </a:dk1>
        <a:lt1>
          <a:srgbClr val="FFFFFF"/>
        </a:lt1>
        <a:dk2>
          <a:srgbClr val="4D4D4D"/>
        </a:dk2>
        <a:lt2>
          <a:srgbClr val="B2B2B2"/>
        </a:lt2>
        <a:accent1>
          <a:srgbClr val="969696"/>
        </a:accent1>
        <a:accent2>
          <a:srgbClr val="EAEAEA"/>
        </a:accent2>
        <a:accent3>
          <a:srgbClr val="FFFFFF"/>
        </a:accent3>
        <a:accent4>
          <a:srgbClr val="000000"/>
        </a:accent4>
        <a:accent5>
          <a:srgbClr val="C9C9C9"/>
        </a:accent5>
        <a:accent6>
          <a:srgbClr val="D4D4D4"/>
        </a:accent6>
        <a:hlink>
          <a:srgbClr val="777777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ueprint 4">
        <a:dk1>
          <a:srgbClr val="333300"/>
        </a:dk1>
        <a:lt1>
          <a:srgbClr val="FFFFFF"/>
        </a:lt1>
        <a:dk2>
          <a:srgbClr val="663300"/>
        </a:dk2>
        <a:lt2>
          <a:srgbClr val="B2B2B2"/>
        </a:lt2>
        <a:accent1>
          <a:srgbClr val="DDC6A7"/>
        </a:accent1>
        <a:accent2>
          <a:srgbClr val="D9C167"/>
        </a:accent2>
        <a:accent3>
          <a:srgbClr val="FFFFFF"/>
        </a:accent3>
        <a:accent4>
          <a:srgbClr val="2A2A00"/>
        </a:accent4>
        <a:accent5>
          <a:srgbClr val="EBDFD0"/>
        </a:accent5>
        <a:accent6>
          <a:srgbClr val="C4AF5D"/>
        </a:accent6>
        <a:hlink>
          <a:srgbClr val="8A7A66"/>
        </a:hlink>
        <a:folHlink>
          <a:srgbClr val="C0AE9E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ueprint 5">
        <a:dk1>
          <a:srgbClr val="000000"/>
        </a:dk1>
        <a:lt1>
          <a:srgbClr val="FFFFFF"/>
        </a:lt1>
        <a:dk2>
          <a:srgbClr val="003366"/>
        </a:dk2>
        <a:lt2>
          <a:srgbClr val="CCFFCC"/>
        </a:lt2>
        <a:accent1>
          <a:srgbClr val="006699"/>
        </a:accent1>
        <a:accent2>
          <a:srgbClr val="009999"/>
        </a:accent2>
        <a:accent3>
          <a:srgbClr val="AAADB8"/>
        </a:accent3>
        <a:accent4>
          <a:srgbClr val="DADADA"/>
        </a:accent4>
        <a:accent5>
          <a:srgbClr val="AAB8CA"/>
        </a:accent5>
        <a:accent6>
          <a:srgbClr val="008A8A"/>
        </a:accent6>
        <a:hlink>
          <a:srgbClr val="0099CC"/>
        </a:hlink>
        <a:folHlink>
          <a:srgbClr val="00458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ueprint 6">
        <a:dk1>
          <a:srgbClr val="000000"/>
        </a:dk1>
        <a:lt1>
          <a:srgbClr val="FFFFFF"/>
        </a:lt1>
        <a:dk2>
          <a:srgbClr val="004A48"/>
        </a:dk2>
        <a:lt2>
          <a:srgbClr val="33CCCC"/>
        </a:lt2>
        <a:accent1>
          <a:srgbClr val="006699"/>
        </a:accent1>
        <a:accent2>
          <a:srgbClr val="009999"/>
        </a:accent2>
        <a:accent3>
          <a:srgbClr val="AAB1B1"/>
        </a:accent3>
        <a:accent4>
          <a:srgbClr val="DADADA"/>
        </a:accent4>
        <a:accent5>
          <a:srgbClr val="AAB8CA"/>
        </a:accent5>
        <a:accent6>
          <a:srgbClr val="008A8A"/>
        </a:accent6>
        <a:hlink>
          <a:srgbClr val="00CC99"/>
        </a:hlink>
        <a:folHlink>
          <a:srgbClr val="0066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ueprint 7">
        <a:dk1>
          <a:srgbClr val="000000"/>
        </a:dk1>
        <a:lt1>
          <a:srgbClr val="FFFFFF"/>
        </a:lt1>
        <a:dk2>
          <a:srgbClr val="333300"/>
        </a:dk2>
        <a:lt2>
          <a:srgbClr val="FFFFCC"/>
        </a:lt2>
        <a:accent1>
          <a:srgbClr val="CC9900"/>
        </a:accent1>
        <a:accent2>
          <a:srgbClr val="CC6600"/>
        </a:accent2>
        <a:accent3>
          <a:srgbClr val="ADADAA"/>
        </a:accent3>
        <a:accent4>
          <a:srgbClr val="DADADA"/>
        </a:accent4>
        <a:accent5>
          <a:srgbClr val="E2CAAA"/>
        </a:accent5>
        <a:accent6>
          <a:srgbClr val="B95C00"/>
        </a:accent6>
        <a:hlink>
          <a:srgbClr val="808000"/>
        </a:hlink>
        <a:folHlink>
          <a:srgbClr val="525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ueprint 8">
        <a:dk1>
          <a:srgbClr val="003D62"/>
        </a:dk1>
        <a:lt1>
          <a:srgbClr val="FFFFFF"/>
        </a:lt1>
        <a:dk2>
          <a:srgbClr val="006699"/>
        </a:dk2>
        <a:lt2>
          <a:srgbClr val="C8D1DA"/>
        </a:lt2>
        <a:accent1>
          <a:srgbClr val="9AC0EA"/>
        </a:accent1>
        <a:accent2>
          <a:srgbClr val="80C3C8"/>
        </a:accent2>
        <a:accent3>
          <a:srgbClr val="FFFFFF"/>
        </a:accent3>
        <a:accent4>
          <a:srgbClr val="003353"/>
        </a:accent4>
        <a:accent5>
          <a:srgbClr val="CADCF3"/>
        </a:accent5>
        <a:accent6>
          <a:srgbClr val="73B0B5"/>
        </a:accent6>
        <a:hlink>
          <a:srgbClr val="81ABCB"/>
        </a:hlink>
        <a:folHlink>
          <a:srgbClr val="B6CBD6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11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11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Median">
  <a:themeElements>
    <a:clrScheme name="Median">
      <a:dk1>
        <a:sysClr val="windowText" lastClr="000000"/>
      </a:dk1>
      <a:lt1>
        <a:sysClr val="window" lastClr="FFFFFF"/>
      </a:lt1>
      <a:dk2>
        <a:srgbClr val="775F55"/>
      </a:dk2>
      <a:lt2>
        <a:srgbClr val="EBDDC3"/>
      </a:lt2>
      <a:accent1>
        <a:srgbClr val="94B6D2"/>
      </a:accent1>
      <a:accent2>
        <a:srgbClr val="DD8047"/>
      </a:accent2>
      <a:accent3>
        <a:srgbClr val="A5AB81"/>
      </a:accent3>
      <a:accent4>
        <a:srgbClr val="D8B25C"/>
      </a:accent4>
      <a:accent5>
        <a:srgbClr val="7BA79D"/>
      </a:accent5>
      <a:accent6>
        <a:srgbClr val="968C8C"/>
      </a:accent6>
      <a:hlink>
        <a:srgbClr val="F7B615"/>
      </a:hlink>
      <a:folHlink>
        <a:srgbClr val="704404"/>
      </a:folHlink>
    </a:clrScheme>
    <a:fontScheme name="Median">
      <a:majorFont>
        <a:latin typeface="Tw Cen MT"/>
        <a:ea typeface=""/>
        <a:cs typeface=""/>
        <a:font script="Grek" typeface="Calibri"/>
        <a:font script="Cyrl" typeface="Calibri"/>
        <a:font script="Jpan" typeface="HGPｺﾞｼｯｸE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Tw Cen MT"/>
        <a:ea typeface=""/>
        <a:cs typeface=""/>
        <a:font script="Grek" typeface="Calibri"/>
        <a:font script="Cyrl" typeface="Calibri"/>
        <a:font script="Jpan" typeface="HGPｺﾞｼｯｸE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inorFont>
    </a:fontScheme>
    <a:fmtScheme name="Median">
      <a:fillStyleLst>
        <a:solidFill>
          <a:schemeClr val="phClr"/>
        </a:solidFill>
        <a:solidFill>
          <a:schemeClr val="phClr">
            <a:tint val="50000"/>
          </a:schemeClr>
        </a:solidFill>
        <a:solidFill>
          <a:schemeClr val="phClr"/>
        </a:solidFill>
      </a:fillStyleLst>
      <a:lnStyleLst>
        <a:ln w="100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47625" cap="flat" cmpd="dbl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38100" dist="300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38100" dist="300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38100" dist="25400" dir="5400000" rotWithShape="0">
              <a:srgbClr val="000000">
                <a:alpha val="35000"/>
              </a:srgbClr>
            </a:outerShdw>
          </a:effectLst>
          <a:scene3d>
            <a:camera prst="isometricTopDown" fov="0">
              <a:rot lat="0" lon="0" rev="0"/>
            </a:camera>
            <a:lightRig rig="balanced" dir="t">
              <a:rot lat="0" lon="0" rev="13800000"/>
            </a:lightRig>
          </a:scene3d>
          <a:sp3d extrusionH="12700" prstMaterial="plastic">
            <a:bevelT w="38100" h="25400" prst="softRound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blipFill>
          <a:blip xmlns:r="http://schemas.openxmlformats.org/officeDocument/2006/relationships" r:embed="rId1">
            <a:duotone>
              <a:schemeClr val="phClr">
                <a:shade val="90000"/>
                <a:satMod val="140000"/>
              </a:schemeClr>
              <a:schemeClr val="phClr">
                <a:satMod val="120000"/>
              </a:schemeClr>
            </a:duotone>
          </a:blip>
          <a:tile tx="0" ty="0" sx="100000" sy="100000" flip="none" algn="tl"/>
        </a:blipFill>
        <a:blipFill>
          <a:blip xmlns:r="http://schemas.openxmlformats.org/officeDocument/2006/relationships" r:embed="rId2">
            <a:duotone>
              <a:schemeClr val="phClr">
                <a:shade val="90000"/>
                <a:satMod val="140000"/>
              </a:schemeClr>
              <a:schemeClr val="phClr">
                <a:satMod val="120000"/>
              </a:schemeClr>
            </a:duotone>
          </a:blip>
          <a:tile tx="0" ty="0" sx="100000" sy="100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Orbit">
  <a:themeElements>
    <a:clrScheme name="Orbit 10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3333CC"/>
      </a:accent1>
      <a:accent2>
        <a:srgbClr val="666699"/>
      </a:accent2>
      <a:accent3>
        <a:srgbClr val="AAAAAA"/>
      </a:accent3>
      <a:accent4>
        <a:srgbClr val="DADADA"/>
      </a:accent4>
      <a:accent5>
        <a:srgbClr val="ADADE2"/>
      </a:accent5>
      <a:accent6>
        <a:srgbClr val="5C5C8A"/>
      </a:accent6>
      <a:hlink>
        <a:srgbClr val="FFFFCC"/>
      </a:hlink>
      <a:folHlink>
        <a:srgbClr val="FFCC66"/>
      </a:folHlink>
    </a:clrScheme>
    <a:fontScheme name="Orbit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11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11" charset="0"/>
          </a:defRPr>
        </a:defPPr>
      </a:lstStyle>
    </a:lnDef>
  </a:objectDefaults>
  <a:extraClrSchemeLst>
    <a:extraClrScheme>
      <a:clrScheme name="Orbit 1">
        <a:dk1>
          <a:srgbClr val="010199"/>
        </a:dk1>
        <a:lt1>
          <a:srgbClr val="FFFFFF"/>
        </a:lt1>
        <a:dk2>
          <a:srgbClr val="000000"/>
        </a:dk2>
        <a:lt2>
          <a:srgbClr val="B2B2B2"/>
        </a:lt2>
        <a:accent1>
          <a:srgbClr val="3399FF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ADCAFF"/>
        </a:accent5>
        <a:accent6>
          <a:srgbClr val="5C5C8A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2">
        <a:dk1>
          <a:srgbClr val="008000"/>
        </a:dk1>
        <a:lt1>
          <a:srgbClr val="FFFFFF"/>
        </a:lt1>
        <a:dk2>
          <a:srgbClr val="003300"/>
        </a:dk2>
        <a:lt2>
          <a:srgbClr val="C0C0C0"/>
        </a:lt2>
        <a:accent1>
          <a:srgbClr val="99CC00"/>
        </a:accent1>
        <a:accent2>
          <a:srgbClr val="527C3A"/>
        </a:accent2>
        <a:accent3>
          <a:srgbClr val="AAADAA"/>
        </a:accent3>
        <a:accent4>
          <a:srgbClr val="DADADA"/>
        </a:accent4>
        <a:accent5>
          <a:srgbClr val="CAE2AA"/>
        </a:accent5>
        <a:accent6>
          <a:srgbClr val="497034"/>
        </a:accent6>
        <a:hlink>
          <a:srgbClr val="33CC33"/>
        </a:hlink>
        <a:folHlink>
          <a:srgbClr val="C1FF8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3">
        <a:dk1>
          <a:srgbClr val="000066"/>
        </a:dk1>
        <a:lt1>
          <a:srgbClr val="FFFFFF"/>
        </a:lt1>
        <a:dk2>
          <a:srgbClr val="000099"/>
        </a:dk2>
        <a:lt2>
          <a:srgbClr val="9FBFFF"/>
        </a:lt2>
        <a:accent1>
          <a:srgbClr val="0099CC"/>
        </a:accent1>
        <a:accent2>
          <a:srgbClr val="00CC66"/>
        </a:accent2>
        <a:accent3>
          <a:srgbClr val="AAAACA"/>
        </a:accent3>
        <a:accent4>
          <a:srgbClr val="DADADA"/>
        </a:accent4>
        <a:accent5>
          <a:srgbClr val="AACAE2"/>
        </a:accent5>
        <a:accent6>
          <a:srgbClr val="00B95C"/>
        </a:accent6>
        <a:hlink>
          <a:srgbClr val="00FFFF"/>
        </a:hlink>
        <a:folHlink>
          <a:srgbClr val="CDE6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4">
        <a:dk1>
          <a:srgbClr val="00ACA8"/>
        </a:dk1>
        <a:lt1>
          <a:srgbClr val="FFFFFF"/>
        </a:lt1>
        <a:dk2>
          <a:srgbClr val="006666"/>
        </a:dk2>
        <a:lt2>
          <a:srgbClr val="FFFF99"/>
        </a:lt2>
        <a:accent1>
          <a:srgbClr val="0099CC"/>
        </a:accent1>
        <a:accent2>
          <a:srgbClr val="6D6FC7"/>
        </a:accent2>
        <a:accent3>
          <a:srgbClr val="AAB8B8"/>
        </a:accent3>
        <a:accent4>
          <a:srgbClr val="DADADA"/>
        </a:accent4>
        <a:accent5>
          <a:srgbClr val="AACAE2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5">
        <a:dk1>
          <a:srgbClr val="BA0023"/>
        </a:dk1>
        <a:lt1>
          <a:srgbClr val="FFFFFF"/>
        </a:lt1>
        <a:dk2>
          <a:srgbClr val="800000"/>
        </a:dk2>
        <a:lt2>
          <a:srgbClr val="FFFF99"/>
        </a:lt2>
        <a:accent1>
          <a:srgbClr val="FF6600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B24B36"/>
        </a:accent6>
        <a:hlink>
          <a:srgbClr val="FFFF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6">
        <a:dk1>
          <a:srgbClr val="6D776E"/>
        </a:dk1>
        <a:lt1>
          <a:srgbClr val="FFFFFF"/>
        </a:lt1>
        <a:dk2>
          <a:srgbClr val="575863"/>
        </a:dk2>
        <a:lt2>
          <a:srgbClr val="DDDDDD"/>
        </a:lt2>
        <a:accent1>
          <a:srgbClr val="0099CC"/>
        </a:accent1>
        <a:accent2>
          <a:srgbClr val="939EA9"/>
        </a:accent2>
        <a:accent3>
          <a:srgbClr val="B4B4B7"/>
        </a:accent3>
        <a:accent4>
          <a:srgbClr val="DADADA"/>
        </a:accent4>
        <a:accent5>
          <a:srgbClr val="AACAE2"/>
        </a:accent5>
        <a:accent6>
          <a:srgbClr val="858F99"/>
        </a:accent6>
        <a:hlink>
          <a:srgbClr val="FFCC00"/>
        </a:hlink>
        <a:folHlink>
          <a:srgbClr val="BD894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7">
        <a:dk1>
          <a:srgbClr val="A28A84"/>
        </a:dk1>
        <a:lt1>
          <a:srgbClr val="FFFFFF"/>
        </a:lt1>
        <a:dk2>
          <a:srgbClr val="765E58"/>
        </a:dk2>
        <a:lt2>
          <a:srgbClr val="DDDDDD"/>
        </a:lt2>
        <a:accent1>
          <a:srgbClr val="CC6600"/>
        </a:accent1>
        <a:accent2>
          <a:srgbClr val="CC9900"/>
        </a:accent2>
        <a:accent3>
          <a:srgbClr val="BDB6B4"/>
        </a:accent3>
        <a:accent4>
          <a:srgbClr val="DADADA"/>
        </a:accent4>
        <a:accent5>
          <a:srgbClr val="E2B8AA"/>
        </a:accent5>
        <a:accent6>
          <a:srgbClr val="B98A00"/>
        </a:accent6>
        <a:hlink>
          <a:srgbClr val="FFCC00"/>
        </a:hlink>
        <a:folHlink>
          <a:srgbClr val="FFFF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8">
        <a:dk1>
          <a:srgbClr val="000000"/>
        </a:dk1>
        <a:lt1>
          <a:srgbClr val="C5D9ED"/>
        </a:lt1>
        <a:dk2>
          <a:srgbClr val="000000"/>
        </a:dk2>
        <a:lt2>
          <a:srgbClr val="FFFFFF"/>
        </a:lt2>
        <a:accent1>
          <a:srgbClr val="F3F6FF"/>
        </a:accent1>
        <a:accent2>
          <a:srgbClr val="33CCCC"/>
        </a:accent2>
        <a:accent3>
          <a:srgbClr val="DFE9F4"/>
        </a:accent3>
        <a:accent4>
          <a:srgbClr val="000000"/>
        </a:accent4>
        <a:accent5>
          <a:srgbClr val="F8FAFF"/>
        </a:accent5>
        <a:accent6>
          <a:srgbClr val="2DB9B9"/>
        </a:accent6>
        <a:hlink>
          <a:srgbClr val="0000FF"/>
        </a:hlink>
        <a:folHlink>
          <a:srgbClr val="0066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rbit 9">
        <a:dk1>
          <a:srgbClr val="FFFFFF"/>
        </a:dk1>
        <a:lt1>
          <a:srgbClr val="FFFFFF"/>
        </a:lt1>
        <a:dk2>
          <a:srgbClr val="AAAAC6"/>
        </a:dk2>
        <a:lt2>
          <a:srgbClr val="FFFFCC"/>
        </a:lt2>
        <a:accent1>
          <a:srgbClr val="66667E"/>
        </a:accent1>
        <a:accent2>
          <a:srgbClr val="629157"/>
        </a:accent2>
        <a:accent3>
          <a:srgbClr val="D2D2DF"/>
        </a:accent3>
        <a:accent4>
          <a:srgbClr val="DADADA"/>
        </a:accent4>
        <a:accent5>
          <a:srgbClr val="B8B8C0"/>
        </a:accent5>
        <a:accent6>
          <a:srgbClr val="58834E"/>
        </a:accent6>
        <a:hlink>
          <a:srgbClr val="6600CC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10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3333CC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ADADE2"/>
        </a:accent5>
        <a:accent6>
          <a:srgbClr val="5C5C8A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Osaka"/>
        <a:cs typeface="Osaka"/>
      </a:majorFont>
      <a:minorFont>
        <a:latin typeface="Arial"/>
        <a:ea typeface="Osaka"/>
        <a:cs typeface="Osak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1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1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Override1.xml><?xml version="1.0" encoding="utf-8"?>
<a:themeOverride xmlns:a="http://schemas.openxmlformats.org/drawingml/2006/main">
  <a:clrScheme name="Median">
    <a:dk1>
      <a:sysClr val="windowText" lastClr="000000"/>
    </a:dk1>
    <a:lt1>
      <a:sysClr val="window" lastClr="FFFFFF"/>
    </a:lt1>
    <a:dk2>
      <a:srgbClr val="775F55"/>
    </a:dk2>
    <a:lt2>
      <a:srgbClr val="EBDDC3"/>
    </a:lt2>
    <a:accent1>
      <a:srgbClr val="94B6D2"/>
    </a:accent1>
    <a:accent2>
      <a:srgbClr val="DD8047"/>
    </a:accent2>
    <a:accent3>
      <a:srgbClr val="A5AB81"/>
    </a:accent3>
    <a:accent4>
      <a:srgbClr val="D8B25C"/>
    </a:accent4>
    <a:accent5>
      <a:srgbClr val="7BA79D"/>
    </a:accent5>
    <a:accent6>
      <a:srgbClr val="968C8C"/>
    </a:accent6>
    <a:hlink>
      <a:srgbClr val="F7B615"/>
    </a:hlink>
    <a:folHlink>
      <a:srgbClr val="704404"/>
    </a:folHlink>
  </a:clrScheme>
</a:themeOverride>
</file>

<file path=ppt/theme/themeOverride2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</a:themeOverride>
</file>

<file path=ppt/theme/themeOverride3.xml><?xml version="1.0" encoding="utf-8"?>
<a:themeOverride xmlns:a="http://schemas.openxmlformats.org/drawingml/2006/main">
  <a:clrScheme name="Blank Presentation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ppt/theme/themeOverride4.xml><?xml version="1.0" encoding="utf-8"?>
<a:themeOverride xmlns:a="http://schemas.openxmlformats.org/drawingml/2006/main">
  <a:clrScheme name="Expedition 1">
    <a:dk1>
      <a:srgbClr val="000000"/>
    </a:dk1>
    <a:lt1>
      <a:srgbClr val="A7947B"/>
    </a:lt1>
    <a:dk2>
      <a:srgbClr val="482400"/>
    </a:dk2>
    <a:lt2>
      <a:srgbClr val="808080"/>
    </a:lt2>
    <a:accent1>
      <a:srgbClr val="DFD6C3"/>
    </a:accent1>
    <a:accent2>
      <a:srgbClr val="D69B80"/>
    </a:accent2>
    <a:accent3>
      <a:srgbClr val="D0C8BF"/>
    </a:accent3>
    <a:accent4>
      <a:srgbClr val="000000"/>
    </a:accent4>
    <a:accent5>
      <a:srgbClr val="ECE8DE"/>
    </a:accent5>
    <a:accent6>
      <a:srgbClr val="C28C73"/>
    </a:accent6>
    <a:hlink>
      <a:srgbClr val="993300"/>
    </a:hlink>
    <a:folHlink>
      <a:srgbClr val="66660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C:\Program Files\Microsoft Office\Templates\Presentation Designs\Expedition.pot</Template>
  <TotalTime>7840</TotalTime>
  <Words>5370</Words>
  <Application>Microsoft Macintosh PowerPoint</Application>
  <PresentationFormat>On-screen Show (4:3)</PresentationFormat>
  <Paragraphs>979</Paragraphs>
  <Slides>174</Slides>
  <Notes>120</Notes>
  <HiddenSlides>0</HiddenSlides>
  <MMClips>0</MMClips>
  <ScaleCrop>false</ScaleCrop>
  <HeadingPairs>
    <vt:vector size="4" baseType="variant">
      <vt:variant>
        <vt:lpstr>Theme</vt:lpstr>
      </vt:variant>
      <vt:variant>
        <vt:i4>13</vt:i4>
      </vt:variant>
      <vt:variant>
        <vt:lpstr>Slide Titles</vt:lpstr>
      </vt:variant>
      <vt:variant>
        <vt:i4>174</vt:i4>
      </vt:variant>
    </vt:vector>
  </HeadingPairs>
  <TitlesOfParts>
    <vt:vector size="187" baseType="lpstr">
      <vt:lpstr>Expedition</vt:lpstr>
      <vt:lpstr>Blueprint</vt:lpstr>
      <vt:lpstr>Default Design</vt:lpstr>
      <vt:lpstr>Median</vt:lpstr>
      <vt:lpstr>2_Default Design</vt:lpstr>
      <vt:lpstr>3_Default Design</vt:lpstr>
      <vt:lpstr>4_Default Design</vt:lpstr>
      <vt:lpstr>Orbit</vt:lpstr>
      <vt:lpstr>Blank Presentation</vt:lpstr>
      <vt:lpstr>49_Blank Presentation</vt:lpstr>
      <vt:lpstr>1_Office Theme</vt:lpstr>
      <vt:lpstr>1_untitled 1</vt:lpstr>
      <vt:lpstr>1_Expedition</vt:lpstr>
      <vt:lpstr>룻기</vt:lpstr>
      <vt:lpstr>핵심 단어</vt:lpstr>
      <vt:lpstr>테마</vt:lpstr>
      <vt:lpstr>핵심장 </vt:lpstr>
      <vt:lpstr>룻기 하나님 나라 성명서</vt:lpstr>
      <vt:lpstr>요약 설명서</vt:lpstr>
      <vt:lpstr>언약 </vt:lpstr>
      <vt:lpstr>구원</vt:lpstr>
      <vt:lpstr>메시아</vt:lpstr>
      <vt:lpstr>룻기</vt:lpstr>
      <vt:lpstr>이행시 성경 요약</vt:lpstr>
      <vt:lpstr>자주 인용되는 구절</vt:lpstr>
      <vt:lpstr>자주 인용되지 않는 구절 </vt:lpstr>
      <vt:lpstr>룻기</vt:lpstr>
      <vt:lpstr>핵심 단어</vt:lpstr>
      <vt:lpstr>핵심 구절</vt:lpstr>
      <vt:lpstr>핵심 구절</vt:lpstr>
      <vt:lpstr>제목</vt:lpstr>
      <vt:lpstr>저자</vt:lpstr>
      <vt:lpstr>시대</vt:lpstr>
      <vt:lpstr>대상자들</vt:lpstr>
      <vt:lpstr>때</vt:lpstr>
      <vt:lpstr>때</vt:lpstr>
      <vt:lpstr>때</vt:lpstr>
      <vt:lpstr>차이점</vt:lpstr>
      <vt:lpstr>모압의 근원</vt:lpstr>
      <vt:lpstr>모압의 영향력</vt:lpstr>
      <vt:lpstr>룻기의 지리적 배경</vt:lpstr>
      <vt:lpstr>예루살렘</vt:lpstr>
      <vt:lpstr>여리고 길</vt:lpstr>
      <vt:lpstr>고대 여리고</vt:lpstr>
      <vt:lpstr>아르곤 골짜기</vt:lpstr>
      <vt:lpstr>모압에 대한 심판</vt:lpstr>
      <vt:lpstr>특징들</vt:lpstr>
      <vt:lpstr>특징들</vt:lpstr>
      <vt:lpstr>특징들</vt:lpstr>
      <vt:lpstr>특징들</vt:lpstr>
      <vt:lpstr>이스라엘의 계절들</vt:lpstr>
      <vt:lpstr> 추수하는 일은 매우 어려운 일이었다 !</vt:lpstr>
      <vt:lpstr>밭걷이</vt:lpstr>
      <vt:lpstr>묶음</vt:lpstr>
      <vt:lpstr>타작</vt:lpstr>
      <vt:lpstr>타작</vt:lpstr>
      <vt:lpstr>키질</vt:lpstr>
      <vt:lpstr>옮김</vt:lpstr>
      <vt:lpstr>땅 주인에게는 이삭 줍는것이 금지되어 있다. </vt:lpstr>
      <vt:lpstr>이삭줍기는 가난한 사람을 위한 명령이다.</vt:lpstr>
      <vt:lpstr>다시 명령</vt:lpstr>
      <vt:lpstr>그리고 다시…</vt:lpstr>
      <vt:lpstr>하나님은 열심을 기대하신다</vt:lpstr>
      <vt:lpstr>하나님은 열심을 기대하신다</vt:lpstr>
      <vt:lpstr>하나님은 열심을 기대하신다</vt:lpstr>
      <vt:lpstr>하나님은 열심을 기대하신다</vt:lpstr>
      <vt:lpstr>특징들</vt:lpstr>
      <vt:lpstr>특징들</vt:lpstr>
      <vt:lpstr>무엇이 주요 테미인가?</vt:lpstr>
      <vt:lpstr>전도서 4:9-10a</vt:lpstr>
      <vt:lpstr>전도서 4:10b</vt:lpstr>
      <vt:lpstr>논의</vt:lpstr>
      <vt:lpstr>데살로니가 전서 1:9</vt:lpstr>
      <vt:lpstr>논의 </vt:lpstr>
      <vt:lpstr>요한 일서 5:21 </vt:lpstr>
      <vt:lpstr>종합</vt:lpstr>
      <vt:lpstr>개요</vt:lpstr>
      <vt:lpstr>룻기의 신학 </vt:lpstr>
      <vt:lpstr>Slides on  룻기 1</vt:lpstr>
      <vt:lpstr>룻기 1</vt:lpstr>
      <vt:lpstr>룻기 1의 요약</vt:lpstr>
      <vt:lpstr>룻기 1의 요약</vt:lpstr>
      <vt:lpstr>룻기 1 요약</vt:lpstr>
      <vt:lpstr>베들레헴</vt:lpstr>
      <vt:lpstr>룻은  나오미를 떠나지 않기로 결정했다.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Slides on  룻기 2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Slides on  룻기 3</vt:lpstr>
      <vt:lpstr>PowerPoint Presentation</vt:lpstr>
      <vt:lpstr>PowerPoint Presentation</vt:lpstr>
      <vt:lpstr>PowerPoint Presentation</vt:lpstr>
      <vt:lpstr>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Slides on  룻기 4</vt:lpstr>
      <vt:lpstr>PowerPoint Presentation</vt:lpstr>
      <vt:lpstr>PowerPoint Presentation</vt:lpstr>
      <vt:lpstr>PowerPoint Presentation</vt:lpstr>
      <vt:lpstr>룻기 4 요약</vt:lpstr>
      <vt:lpstr>베레스의  가계도</vt:lpstr>
      <vt:lpstr>적용</vt:lpstr>
      <vt:lpstr>베레스의  가계도</vt:lpstr>
      <vt:lpstr>베레스의  가계도</vt:lpstr>
      <vt:lpstr>베레스의  가계도</vt:lpstr>
      <vt:lpstr>베레스의  가계도</vt:lpstr>
      <vt:lpstr>베레스의  가계도</vt:lpstr>
      <vt:lpstr>베레스의  가계도</vt:lpstr>
      <vt:lpstr>베레스의  가계도</vt:lpstr>
      <vt:lpstr>베레스의  가계도</vt:lpstr>
      <vt:lpstr>베레스의  가계도</vt:lpstr>
      <vt:lpstr>베레스의  가계도</vt:lpstr>
      <vt:lpstr>베레스의  가계도</vt:lpstr>
      <vt:lpstr>베레스의  가계도</vt:lpstr>
      <vt:lpstr>베레스의  가계도</vt:lpstr>
      <vt:lpstr>베레스의  가계도</vt:lpstr>
      <vt:lpstr>베레스의  가계도</vt:lpstr>
      <vt:lpstr>요약 성명서</vt:lpstr>
      <vt:lpstr>누가복음 14:26 (NIV)</vt:lpstr>
      <vt:lpstr>누가복음 14:27 (NIV)</vt:lpstr>
      <vt:lpstr>누가복음 14:33 (NIV)</vt:lpstr>
      <vt:lpstr>적용</vt:lpstr>
      <vt:lpstr>적용</vt:lpstr>
      <vt:lpstr>거절하다 </vt:lpstr>
      <vt:lpstr>거절하다</vt:lpstr>
      <vt:lpstr>Promise</vt:lpstr>
      <vt:lpstr>공평한 하나님의 사랑</vt:lpstr>
      <vt:lpstr>토의</vt:lpstr>
      <vt:lpstr>PowerPoint Presentation</vt:lpstr>
      <vt:lpstr>구약개론 • BibleStudyDownloads.org</vt:lpstr>
    </vt:vector>
  </TitlesOfParts>
  <Company/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Michael Yeong</dc:creator>
  <cp:lastModifiedBy>Rick Griffith</cp:lastModifiedBy>
  <cp:revision>360</cp:revision>
  <dcterms:created xsi:type="dcterms:W3CDTF">2009-08-19T23:56:32Z</dcterms:created>
  <dcterms:modified xsi:type="dcterms:W3CDTF">2017-10-23T02:37:26Z</dcterms:modified>
</cp:coreProperties>
</file>